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media/audio1.wav" ContentType="audio/wav"/>
  <Override PartName="/ppt/notesSlides/notesSlide60.xml" ContentType="application/vnd.openxmlformats-officedocument.presentationml.notesSlide+xml"/>
  <Override PartName="/ppt/media/audio2.wav" ContentType="audio/wav"/>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6" r:id="rId1"/>
  </p:sldMasterIdLst>
  <p:notesMasterIdLst>
    <p:notesMasterId r:id="rId145"/>
  </p:notesMasterIdLst>
  <p:sldIdLst>
    <p:sldId id="415" r:id="rId2"/>
    <p:sldId id="416" r:id="rId3"/>
    <p:sldId id="257" r:id="rId4"/>
    <p:sldId id="258" r:id="rId5"/>
    <p:sldId id="259" r:id="rId6"/>
    <p:sldId id="260" r:id="rId7"/>
    <p:sldId id="261" r:id="rId8"/>
    <p:sldId id="417"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5" r:id="rId31"/>
    <p:sldId id="418" r:id="rId32"/>
    <p:sldId id="287" r:id="rId33"/>
    <p:sldId id="288" r:id="rId34"/>
    <p:sldId id="289" r:id="rId35"/>
    <p:sldId id="290" r:id="rId36"/>
    <p:sldId id="291" r:id="rId37"/>
    <p:sldId id="292" r:id="rId38"/>
    <p:sldId id="293" r:id="rId39"/>
    <p:sldId id="294" r:id="rId40"/>
    <p:sldId id="295" r:id="rId41"/>
    <p:sldId id="296" r:id="rId42"/>
    <p:sldId id="428" r:id="rId43"/>
    <p:sldId id="298" r:id="rId44"/>
    <p:sldId id="299" r:id="rId45"/>
    <p:sldId id="300" r:id="rId46"/>
    <p:sldId id="301" r:id="rId47"/>
    <p:sldId id="302" r:id="rId48"/>
    <p:sldId id="303" r:id="rId49"/>
    <p:sldId id="304" r:id="rId50"/>
    <p:sldId id="305" r:id="rId51"/>
    <p:sldId id="419"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420" r:id="rId84"/>
    <p:sldId id="339" r:id="rId85"/>
    <p:sldId id="340" r:id="rId86"/>
    <p:sldId id="341" r:id="rId87"/>
    <p:sldId id="342" r:id="rId88"/>
    <p:sldId id="343" r:id="rId89"/>
    <p:sldId id="421" r:id="rId90"/>
    <p:sldId id="345" r:id="rId91"/>
    <p:sldId id="346" r:id="rId92"/>
    <p:sldId id="347" r:id="rId93"/>
    <p:sldId id="348" r:id="rId94"/>
    <p:sldId id="349" r:id="rId95"/>
    <p:sldId id="350" r:id="rId96"/>
    <p:sldId id="351" r:id="rId97"/>
    <p:sldId id="352" r:id="rId98"/>
    <p:sldId id="353" r:id="rId99"/>
    <p:sldId id="354" r:id="rId100"/>
    <p:sldId id="422" r:id="rId101"/>
    <p:sldId id="356" r:id="rId102"/>
    <p:sldId id="357" r:id="rId103"/>
    <p:sldId id="358" r:id="rId104"/>
    <p:sldId id="359" r:id="rId105"/>
    <p:sldId id="360" r:id="rId106"/>
    <p:sldId id="361" r:id="rId107"/>
    <p:sldId id="362" r:id="rId108"/>
    <p:sldId id="423" r:id="rId109"/>
    <p:sldId id="364" r:id="rId110"/>
    <p:sldId id="365" r:id="rId111"/>
    <p:sldId id="366" r:id="rId112"/>
    <p:sldId id="367" r:id="rId113"/>
    <p:sldId id="368" r:id="rId114"/>
    <p:sldId id="369" r:id="rId115"/>
    <p:sldId id="370" r:id="rId116"/>
    <p:sldId id="371" r:id="rId117"/>
    <p:sldId id="424" r:id="rId118"/>
    <p:sldId id="373" r:id="rId119"/>
    <p:sldId id="374" r:id="rId120"/>
    <p:sldId id="375" r:id="rId121"/>
    <p:sldId id="376" r:id="rId122"/>
    <p:sldId id="425" r:id="rId123"/>
    <p:sldId id="378" r:id="rId124"/>
    <p:sldId id="379" r:id="rId125"/>
    <p:sldId id="380" r:id="rId126"/>
    <p:sldId id="381" r:id="rId127"/>
    <p:sldId id="382" r:id="rId128"/>
    <p:sldId id="383" r:id="rId129"/>
    <p:sldId id="384" r:id="rId130"/>
    <p:sldId id="385" r:id="rId131"/>
    <p:sldId id="414" r:id="rId132"/>
    <p:sldId id="387" r:id="rId133"/>
    <p:sldId id="388" r:id="rId134"/>
    <p:sldId id="426" r:id="rId135"/>
    <p:sldId id="390" r:id="rId136"/>
    <p:sldId id="391" r:id="rId137"/>
    <p:sldId id="392" r:id="rId138"/>
    <p:sldId id="393" r:id="rId139"/>
    <p:sldId id="394" r:id="rId140"/>
    <p:sldId id="427" r:id="rId141"/>
    <p:sldId id="396" r:id="rId142"/>
    <p:sldId id="397" r:id="rId143"/>
    <p:sldId id="398" r:id="rId144"/>
  </p:sldIdLst>
  <p:sldSz cx="9144000" cy="6858000" type="screen4x3"/>
  <p:notesSz cx="6858000" cy="9144000"/>
  <p:custDataLst>
    <p:tags r:id="rId1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100"/>
    <a:srgbClr val="008F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1718" autoAdjust="0"/>
  </p:normalViewPr>
  <p:slideViewPr>
    <p:cSldViewPr snapToObjects="1" showGuides="1">
      <p:cViewPr varScale="1">
        <p:scale>
          <a:sx n="82" d="100"/>
          <a:sy n="82" d="100"/>
        </p:scale>
        <p:origin x="1447" y="36"/>
      </p:cViewPr>
      <p:guideLst>
        <p:guide orient="horz" pos="2160"/>
        <p:guide pos="2880"/>
      </p:guideLst>
    </p:cSldViewPr>
  </p:slideViewPr>
  <p:notesTextViewPr>
    <p:cViewPr>
      <p:scale>
        <a:sx n="1" d="1"/>
        <a:sy n="1" d="1"/>
      </p:scale>
      <p:origin x="0" y="0"/>
    </p:cViewPr>
  </p:notesTextViewPr>
  <p:sorterViewPr>
    <p:cViewPr>
      <p:scale>
        <a:sx n="100" d="100"/>
        <a:sy n="100" d="100"/>
      </p:scale>
      <p:origin x="0" y="-29902"/>
    </p:cViewPr>
  </p:sorterViewPr>
  <p:gridSpacing cx="91439" cy="91439"/>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41BA9E-1171-4165-A481-77C66EB18561}" type="datetimeFigureOut">
              <a:rPr lang="en-US" smtClean="0"/>
              <a:t>9/21/2018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736FBA-0C09-4CF4-942D-A0EEA4E32234}" type="slidenum">
              <a:rPr lang="en-US" smtClean="0"/>
              <a:t>‹#›</a:t>
            </a:fld>
            <a:endParaRPr lang="en-US"/>
          </a:p>
        </p:txBody>
      </p:sp>
    </p:spTree>
    <p:extLst>
      <p:ext uri="{BB962C8B-B14F-4D97-AF65-F5344CB8AC3E}">
        <p14:creationId xmlns:p14="http://schemas.microsoft.com/office/powerpoint/2010/main" val="3408061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3" Type="http://schemas.openxmlformats.org/officeDocument/2006/relationships/hyperlink" Target="mailto:jastclair@pro-ns.net" TargetMode="External"/><Relationship Id="rId2" Type="http://schemas.openxmlformats.org/officeDocument/2006/relationships/slide" Target="../slides/slide141.xml"/><Relationship Id="rId1" Type="http://schemas.openxmlformats.org/officeDocument/2006/relationships/notesMaster" Target="../notesMasters/notesMaster1.xml"/><Relationship Id="rId4" Type="http://schemas.openxmlformats.org/officeDocument/2006/relationships/hyperlink" Target="http://www.straightlinecontrol.com/" TargetMode="External"/></Relationships>
</file>

<file path=ppt/notesSlides/_rels/notesSlide142.xml.rels><?xml version="1.0" encoding="UTF-8" standalone="yes"?>
<Relationships xmlns="http://schemas.openxmlformats.org/package/2006/relationships"><Relationship Id="rId3" Type="http://schemas.openxmlformats.org/officeDocument/2006/relationships/hyperlink" Target="mailto:jastclair@pro-ns.net" TargetMode="External"/><Relationship Id="rId2" Type="http://schemas.openxmlformats.org/officeDocument/2006/relationships/slide" Target="../slides/slide142.xml"/><Relationship Id="rId1" Type="http://schemas.openxmlformats.org/officeDocument/2006/relationships/notesMaster" Target="../notesMasters/notesMaster1.xml"/><Relationship Id="rId4" Type="http://schemas.openxmlformats.org/officeDocument/2006/relationships/hyperlink" Target="http://www.straightlinecontrol.com/" TargetMode="Externa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1</a:t>
            </a:fld>
            <a:endParaRPr lang="en-US"/>
          </a:p>
        </p:txBody>
      </p:sp>
    </p:spTree>
    <p:extLst>
      <p:ext uri="{BB962C8B-B14F-4D97-AF65-F5344CB8AC3E}">
        <p14:creationId xmlns:p14="http://schemas.microsoft.com/office/powerpoint/2010/main" val="712827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3243CDAC-1DC0-4FD9-9C0B-0BA70E91D89C}" type="slidenum">
              <a:rPr lang="en-US" smtClean="0"/>
              <a:pPr/>
              <a:t>10</a:t>
            </a:fld>
            <a:endParaRPr lang="en-US"/>
          </a:p>
        </p:txBody>
      </p:sp>
      <p:sp>
        <p:nvSpPr>
          <p:cNvPr id="6" name="Date Placeholder 5"/>
          <p:cNvSpPr>
            <a:spLocks noGrp="1"/>
          </p:cNvSpPr>
          <p:nvPr>
            <p:ph type="dt" idx="12"/>
          </p:nvPr>
        </p:nvSpPr>
        <p:spPr/>
        <p:txBody>
          <a:bodyPr/>
          <a:lstStyle/>
          <a:p>
            <a:fld id="{ACC08C63-DD8E-43C9-B4CE-E1CF99154200}" type="datetime1">
              <a:rPr lang="en-US" smtClean="0"/>
              <a:pPr/>
              <a:t>9/21/2018</a:t>
            </a:fld>
            <a:endParaRPr lang="en-US"/>
          </a:p>
        </p:txBody>
      </p:sp>
    </p:spTree>
    <p:extLst>
      <p:ext uri="{BB962C8B-B14F-4D97-AF65-F5344CB8AC3E}">
        <p14:creationId xmlns:p14="http://schemas.microsoft.com/office/powerpoint/2010/main" val="225203845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100</a:t>
            </a:fld>
            <a:endParaRPr lang="en-US"/>
          </a:p>
        </p:txBody>
      </p:sp>
    </p:spTree>
    <p:extLst>
      <p:ext uri="{BB962C8B-B14F-4D97-AF65-F5344CB8AC3E}">
        <p14:creationId xmlns:p14="http://schemas.microsoft.com/office/powerpoint/2010/main" val="371865394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736FBA-0C09-4CF4-942D-A0EEA4E32234}" type="slidenum">
              <a:rPr lang="en-US" smtClean="0"/>
              <a:t>101</a:t>
            </a:fld>
            <a:endParaRPr lang="en-US"/>
          </a:p>
        </p:txBody>
      </p:sp>
    </p:spTree>
    <p:extLst>
      <p:ext uri="{BB962C8B-B14F-4D97-AF65-F5344CB8AC3E}">
        <p14:creationId xmlns:p14="http://schemas.microsoft.com/office/powerpoint/2010/main" val="142869996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736FBA-0C09-4CF4-942D-A0EEA4E32234}" type="slidenum">
              <a:rPr lang="en-US" smtClean="0"/>
              <a:t>102</a:t>
            </a:fld>
            <a:endParaRPr lang="en-US"/>
          </a:p>
        </p:txBody>
      </p:sp>
    </p:spTree>
    <p:extLst>
      <p:ext uri="{BB962C8B-B14F-4D97-AF65-F5344CB8AC3E}">
        <p14:creationId xmlns:p14="http://schemas.microsoft.com/office/powerpoint/2010/main" val="302832264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736FBA-0C09-4CF4-942D-A0EEA4E32234}" type="slidenum">
              <a:rPr lang="en-US" smtClean="0"/>
              <a:t>103</a:t>
            </a:fld>
            <a:endParaRPr lang="en-US"/>
          </a:p>
        </p:txBody>
      </p:sp>
    </p:spTree>
    <p:extLst>
      <p:ext uri="{BB962C8B-B14F-4D97-AF65-F5344CB8AC3E}">
        <p14:creationId xmlns:p14="http://schemas.microsoft.com/office/powerpoint/2010/main" val="137159983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736FBA-0C09-4CF4-942D-A0EEA4E32234}" type="slidenum">
              <a:rPr lang="en-US" smtClean="0"/>
              <a:t>104</a:t>
            </a:fld>
            <a:endParaRPr lang="en-US"/>
          </a:p>
        </p:txBody>
      </p:sp>
    </p:spTree>
    <p:extLst>
      <p:ext uri="{BB962C8B-B14F-4D97-AF65-F5344CB8AC3E}">
        <p14:creationId xmlns:p14="http://schemas.microsoft.com/office/powerpoint/2010/main" val="61188795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6"/>
          <p:cNvSpPr>
            <a:spLocks noGrp="1" noChangeArrowheads="1"/>
          </p:cNvSpPr>
          <p:nvPr>
            <p:ph type="ftr" sz="quarter" idx="4"/>
          </p:nvPr>
        </p:nvSpPr>
        <p:spPr>
          <a:noFill/>
        </p:spPr>
        <p:txBody>
          <a:bodyPr/>
          <a:lstStyle/>
          <a:p>
            <a:r>
              <a:rPr lang="en-US"/>
              <a:t>NCBC 2003 – Palm Springs, California</a:t>
            </a:r>
          </a:p>
        </p:txBody>
      </p:sp>
      <p:sp>
        <p:nvSpPr>
          <p:cNvPr id="130051" name="Rectangle 7"/>
          <p:cNvSpPr>
            <a:spLocks noGrp="1" noChangeArrowheads="1"/>
          </p:cNvSpPr>
          <p:nvPr>
            <p:ph type="sldNum" sz="quarter" idx="5"/>
          </p:nvPr>
        </p:nvSpPr>
        <p:spPr>
          <a:noFill/>
        </p:spPr>
        <p:txBody>
          <a:bodyPr/>
          <a:lstStyle/>
          <a:p>
            <a:fld id="{CE0B3397-33AA-439E-AE37-03C10BF7DB8B}" type="slidenum">
              <a:rPr lang="en-US"/>
              <a:pPr/>
              <a:t>105</a:t>
            </a:fld>
            <a:endParaRPr lang="en-US"/>
          </a:p>
        </p:txBody>
      </p:sp>
      <p:sp>
        <p:nvSpPr>
          <p:cNvPr id="130052" name="Rectangle 9"/>
          <p:cNvSpPr>
            <a:spLocks noGrp="1" noChangeArrowheads="1"/>
          </p:cNvSpPr>
          <p:nvPr>
            <p:ph type="dt" sz="quarter" idx="1"/>
          </p:nvPr>
        </p:nvSpPr>
        <p:spPr>
          <a:noFill/>
        </p:spPr>
        <p:txBody>
          <a:bodyPr/>
          <a:lstStyle/>
          <a:p>
            <a:fld id="{670671BB-FD90-4CDA-9F38-0B68E9D6BB33}" type="datetime1">
              <a:rPr lang="en-US"/>
              <a:pPr/>
              <a:t>9/21/2018</a:t>
            </a:fld>
            <a:endParaRPr lang="en-US"/>
          </a:p>
        </p:txBody>
      </p:sp>
      <p:sp>
        <p:nvSpPr>
          <p:cNvPr id="130053" name="Rectangle 2"/>
          <p:cNvSpPr>
            <a:spLocks noGrp="1" noRot="1" noChangeAspect="1" noChangeArrowheads="1" noTextEdit="1"/>
          </p:cNvSpPr>
          <p:nvPr>
            <p:ph type="sldImg"/>
          </p:nvPr>
        </p:nvSpPr>
        <p:spPr>
          <a:ln/>
        </p:spPr>
      </p:sp>
      <p:sp>
        <p:nvSpPr>
          <p:cNvPr id="130054" name="Rectangle 3"/>
          <p:cNvSpPr>
            <a:spLocks noGrp="1" noChangeArrowheads="1"/>
          </p:cNvSpPr>
          <p:nvPr>
            <p:ph type="body" idx="1"/>
          </p:nvPr>
        </p:nvSpPr>
        <p:spPr>
          <a:noFill/>
          <a:ln/>
        </p:spPr>
        <p:txBody>
          <a:bodyPr/>
          <a:lstStyle/>
          <a:p>
            <a:pPr eaLnBrk="1" hangingPunct="1"/>
            <a:r>
              <a:rPr lang="en-US" sz="1200" dirty="0">
                <a:solidFill>
                  <a:schemeClr val="bg1"/>
                </a:solidFill>
              </a:rPr>
              <a:t>Started to show up in the HVAC industry in the late 1970’s</a:t>
            </a:r>
          </a:p>
          <a:p>
            <a:pPr eaLnBrk="1" hangingPunct="1"/>
            <a:r>
              <a:rPr lang="en-US" sz="1200" dirty="0">
                <a:solidFill>
                  <a:schemeClr val="bg1"/>
                </a:solidFill>
              </a:rPr>
              <a:t>Technology actually developed in the late 1930’s.</a:t>
            </a:r>
          </a:p>
          <a:p>
            <a:pPr eaLnBrk="1" hangingPunct="1"/>
            <a:r>
              <a:rPr lang="en-US" sz="1200" dirty="0">
                <a:solidFill>
                  <a:schemeClr val="bg1"/>
                </a:solidFill>
              </a:rPr>
              <a:t>Ziegler-Nichols tuning techniques developed in the 1940’s.</a:t>
            </a:r>
          </a:p>
          <a:p>
            <a:pPr eaLnBrk="1" hangingPunct="1"/>
            <a:endParaRPr lang="en-US" dirty="0"/>
          </a:p>
        </p:txBody>
      </p:sp>
    </p:spTree>
    <p:extLst>
      <p:ext uri="{BB962C8B-B14F-4D97-AF65-F5344CB8AC3E}">
        <p14:creationId xmlns:p14="http://schemas.microsoft.com/office/powerpoint/2010/main" val="102848173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6"/>
          <p:cNvSpPr>
            <a:spLocks noGrp="1" noChangeArrowheads="1"/>
          </p:cNvSpPr>
          <p:nvPr>
            <p:ph type="ftr" sz="quarter" idx="4"/>
          </p:nvPr>
        </p:nvSpPr>
        <p:spPr>
          <a:noFill/>
        </p:spPr>
        <p:txBody>
          <a:bodyPr/>
          <a:lstStyle/>
          <a:p>
            <a:r>
              <a:rPr lang="en-US"/>
              <a:t>NCBC 2003 – Palm Springs, California</a:t>
            </a:r>
          </a:p>
        </p:txBody>
      </p:sp>
      <p:sp>
        <p:nvSpPr>
          <p:cNvPr id="131075" name="Rectangle 7"/>
          <p:cNvSpPr>
            <a:spLocks noGrp="1" noChangeArrowheads="1"/>
          </p:cNvSpPr>
          <p:nvPr>
            <p:ph type="sldNum" sz="quarter" idx="5"/>
          </p:nvPr>
        </p:nvSpPr>
        <p:spPr>
          <a:noFill/>
        </p:spPr>
        <p:txBody>
          <a:bodyPr/>
          <a:lstStyle/>
          <a:p>
            <a:fld id="{DA150836-F540-4EE9-AE29-0CE16A5C7F7F}" type="slidenum">
              <a:rPr lang="en-US"/>
              <a:pPr/>
              <a:t>106</a:t>
            </a:fld>
            <a:endParaRPr lang="en-US"/>
          </a:p>
        </p:txBody>
      </p:sp>
      <p:sp>
        <p:nvSpPr>
          <p:cNvPr id="131076" name="Rectangle 9"/>
          <p:cNvSpPr>
            <a:spLocks noGrp="1" noChangeArrowheads="1"/>
          </p:cNvSpPr>
          <p:nvPr>
            <p:ph type="dt" sz="quarter" idx="1"/>
          </p:nvPr>
        </p:nvSpPr>
        <p:spPr>
          <a:noFill/>
        </p:spPr>
        <p:txBody>
          <a:bodyPr/>
          <a:lstStyle/>
          <a:p>
            <a:fld id="{D83B149D-3D82-4F76-9CD6-3960CDCC784C}" type="datetime1">
              <a:rPr lang="en-US"/>
              <a:pPr/>
              <a:t>9/21/2018</a:t>
            </a:fld>
            <a:endParaRPr lang="en-US"/>
          </a:p>
        </p:txBody>
      </p:sp>
      <p:sp>
        <p:nvSpPr>
          <p:cNvPr id="131077" name="Rectangle 2"/>
          <p:cNvSpPr>
            <a:spLocks noGrp="1" noRot="1" noChangeAspect="1" noChangeArrowheads="1" noTextEdit="1"/>
          </p:cNvSpPr>
          <p:nvPr>
            <p:ph type="sldImg"/>
          </p:nvPr>
        </p:nvSpPr>
        <p:spPr>
          <a:ln/>
        </p:spPr>
      </p:sp>
      <p:sp>
        <p:nvSpPr>
          <p:cNvPr id="13107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3691094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4FCE88-E8C4-4EE5-9A77-29213D976D79}" type="slidenum">
              <a:rPr lang="en-US" smtClean="0"/>
              <a:pPr/>
              <a:t>107</a:t>
            </a:fld>
            <a:endParaRPr lang="en-US"/>
          </a:p>
        </p:txBody>
      </p:sp>
    </p:spTree>
    <p:extLst>
      <p:ext uri="{BB962C8B-B14F-4D97-AF65-F5344CB8AC3E}">
        <p14:creationId xmlns:p14="http://schemas.microsoft.com/office/powerpoint/2010/main" val="283237683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108</a:t>
            </a:fld>
            <a:endParaRPr lang="en-US"/>
          </a:p>
        </p:txBody>
      </p:sp>
    </p:spTree>
    <p:extLst>
      <p:ext uri="{BB962C8B-B14F-4D97-AF65-F5344CB8AC3E}">
        <p14:creationId xmlns:p14="http://schemas.microsoft.com/office/powerpoint/2010/main" val="305637872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96159B12-6D6D-493B-AAC2-7B42AE348B17}" type="slidenum">
              <a:rPr lang="en-US"/>
              <a:pPr/>
              <a:t>109</a:t>
            </a:fld>
            <a:endParaRPr lang="en-US"/>
          </a:p>
        </p:txBody>
      </p:sp>
      <p:sp>
        <p:nvSpPr>
          <p:cNvPr id="6" name="Rectangle 9"/>
          <p:cNvSpPr>
            <a:spLocks noGrp="1" noChangeArrowheads="1"/>
          </p:cNvSpPr>
          <p:nvPr>
            <p:ph type="dt" idx="1"/>
          </p:nvPr>
        </p:nvSpPr>
        <p:spPr>
          <a:ln/>
        </p:spPr>
        <p:txBody>
          <a:bodyPr/>
          <a:lstStyle/>
          <a:p>
            <a:fld id="{DA3FB74E-7508-45EB-B88C-FF964458A58A}" type="datetime1">
              <a:rPr lang="en-US"/>
              <a:pPr/>
              <a:t>9/21/2018</a:t>
            </a:fld>
            <a:endParaRPr lang="en-US"/>
          </a:p>
        </p:txBody>
      </p:sp>
      <p:sp>
        <p:nvSpPr>
          <p:cNvPr id="1152002" name="Rectangle 2"/>
          <p:cNvSpPr>
            <a:spLocks noGrp="1" noRot="1" noChangeAspect="1" noChangeArrowheads="1" noTextEdit="1"/>
          </p:cNvSpPr>
          <p:nvPr>
            <p:ph type="sldImg"/>
          </p:nvPr>
        </p:nvSpPr>
        <p:spPr>
          <a:ln/>
        </p:spPr>
      </p:sp>
      <p:sp>
        <p:nvSpPr>
          <p:cNvPr id="1152003" name="Rectangle 3"/>
          <p:cNvSpPr>
            <a:spLocks noGrp="1" noChangeArrowheads="1"/>
          </p:cNvSpPr>
          <p:nvPr>
            <p:ph type="body" idx="1"/>
          </p:nvPr>
        </p:nvSpPr>
        <p:spPr/>
        <p:txBody>
          <a:bodyPr/>
          <a:lstStyle/>
          <a:p>
            <a:r>
              <a:rPr lang="en-US" dirty="0"/>
              <a:t>H	F	</a:t>
            </a:r>
          </a:p>
          <a:p>
            <a:r>
              <a:rPr lang="en-US" dirty="0"/>
              <a:t>7.84	8.00	</a:t>
            </a:r>
          </a:p>
          <a:p>
            <a:r>
              <a:rPr lang="en-US" dirty="0"/>
              <a:t>6.00	7.00	</a:t>
            </a:r>
          </a:p>
          <a:p>
            <a:r>
              <a:rPr lang="en-US" dirty="0"/>
              <a:t>3.06	5.00	</a:t>
            </a:r>
          </a:p>
          <a:p>
            <a:r>
              <a:rPr lang="en-US" dirty="0"/>
              <a:t>1.10	3.00	</a:t>
            </a:r>
          </a:p>
          <a:p>
            <a:r>
              <a:rPr lang="en-US" dirty="0"/>
              <a:t>0.49	2.00	</a:t>
            </a:r>
          </a:p>
          <a:p>
            <a:r>
              <a:rPr lang="en-US" dirty="0"/>
              <a:t>0.12	1.00	</a:t>
            </a:r>
          </a:p>
          <a:p>
            <a:r>
              <a:rPr lang="en-US" dirty="0"/>
              <a:t>0.00	0.00	</a:t>
            </a:r>
          </a:p>
          <a:p>
            <a:endParaRPr lang="en-US" dirty="0"/>
          </a:p>
          <a:p>
            <a:endParaRPr lang="en-US" dirty="0"/>
          </a:p>
        </p:txBody>
      </p:sp>
    </p:spTree>
    <p:extLst>
      <p:ext uri="{BB962C8B-B14F-4D97-AF65-F5344CB8AC3E}">
        <p14:creationId xmlns:p14="http://schemas.microsoft.com/office/powerpoint/2010/main" val="503735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3243CDAC-1DC0-4FD9-9C0B-0BA70E91D89C}" type="slidenum">
              <a:rPr lang="en-US" smtClean="0"/>
              <a:pPr/>
              <a:t>11</a:t>
            </a:fld>
            <a:endParaRPr lang="en-US"/>
          </a:p>
        </p:txBody>
      </p:sp>
      <p:sp>
        <p:nvSpPr>
          <p:cNvPr id="6" name="Date Placeholder 5"/>
          <p:cNvSpPr>
            <a:spLocks noGrp="1"/>
          </p:cNvSpPr>
          <p:nvPr>
            <p:ph type="dt" idx="12"/>
          </p:nvPr>
        </p:nvSpPr>
        <p:spPr/>
        <p:txBody>
          <a:bodyPr/>
          <a:lstStyle/>
          <a:p>
            <a:fld id="{ACC08C63-DD8E-43C9-B4CE-E1CF99154200}" type="datetime1">
              <a:rPr lang="en-US" smtClean="0"/>
              <a:pPr/>
              <a:t>9/21/2018</a:t>
            </a:fld>
            <a:endParaRPr lang="en-US"/>
          </a:p>
        </p:txBody>
      </p:sp>
    </p:spTree>
    <p:extLst>
      <p:ext uri="{BB962C8B-B14F-4D97-AF65-F5344CB8AC3E}">
        <p14:creationId xmlns:p14="http://schemas.microsoft.com/office/powerpoint/2010/main" val="424234151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96159B12-6D6D-493B-AAC2-7B42AE348B17}" type="slidenum">
              <a:rPr lang="en-US"/>
              <a:pPr/>
              <a:t>110</a:t>
            </a:fld>
            <a:endParaRPr lang="en-US"/>
          </a:p>
        </p:txBody>
      </p:sp>
      <p:sp>
        <p:nvSpPr>
          <p:cNvPr id="6" name="Rectangle 9"/>
          <p:cNvSpPr>
            <a:spLocks noGrp="1" noChangeArrowheads="1"/>
          </p:cNvSpPr>
          <p:nvPr>
            <p:ph type="dt" idx="1"/>
          </p:nvPr>
        </p:nvSpPr>
        <p:spPr>
          <a:ln/>
        </p:spPr>
        <p:txBody>
          <a:bodyPr/>
          <a:lstStyle/>
          <a:p>
            <a:fld id="{DA3FB74E-7508-45EB-B88C-FF964458A58A}" type="datetime1">
              <a:rPr lang="en-US"/>
              <a:pPr/>
              <a:t>9/21/2018</a:t>
            </a:fld>
            <a:endParaRPr lang="en-US"/>
          </a:p>
        </p:txBody>
      </p:sp>
      <p:sp>
        <p:nvSpPr>
          <p:cNvPr id="1152002" name="Rectangle 2"/>
          <p:cNvSpPr>
            <a:spLocks noGrp="1" noRot="1" noChangeAspect="1" noChangeArrowheads="1" noTextEdit="1"/>
          </p:cNvSpPr>
          <p:nvPr>
            <p:ph type="sldImg"/>
          </p:nvPr>
        </p:nvSpPr>
        <p:spPr>
          <a:ln/>
        </p:spPr>
      </p:sp>
      <p:sp>
        <p:nvSpPr>
          <p:cNvPr id="1152003" name="Rectangle 3"/>
          <p:cNvSpPr>
            <a:spLocks noGrp="1" noChangeArrowheads="1"/>
          </p:cNvSpPr>
          <p:nvPr>
            <p:ph type="body" idx="1"/>
          </p:nvPr>
        </p:nvSpPr>
        <p:spPr/>
        <p:txBody>
          <a:bodyPr/>
          <a:lstStyle/>
          <a:p>
            <a:r>
              <a:rPr lang="en-US" dirty="0"/>
              <a:t>H	F	</a:t>
            </a:r>
          </a:p>
          <a:p>
            <a:r>
              <a:rPr lang="en-US" dirty="0"/>
              <a:t>7.84	8.00	</a:t>
            </a:r>
          </a:p>
          <a:p>
            <a:r>
              <a:rPr lang="en-US" dirty="0"/>
              <a:t>6.00	7.00	</a:t>
            </a:r>
          </a:p>
          <a:p>
            <a:r>
              <a:rPr lang="en-US" dirty="0"/>
              <a:t>3.06	5.00	</a:t>
            </a:r>
          </a:p>
          <a:p>
            <a:r>
              <a:rPr lang="en-US" dirty="0"/>
              <a:t>1.10	3.00	</a:t>
            </a:r>
          </a:p>
          <a:p>
            <a:r>
              <a:rPr lang="en-US" dirty="0"/>
              <a:t>0.49	2.00	</a:t>
            </a:r>
          </a:p>
          <a:p>
            <a:r>
              <a:rPr lang="en-US" dirty="0"/>
              <a:t>0.12	1.00	</a:t>
            </a:r>
          </a:p>
          <a:p>
            <a:r>
              <a:rPr lang="en-US" dirty="0"/>
              <a:t>0.00	0.00	</a:t>
            </a:r>
          </a:p>
          <a:p>
            <a:endParaRPr lang="en-US" dirty="0"/>
          </a:p>
          <a:p>
            <a:endParaRPr lang="en-US" dirty="0"/>
          </a:p>
        </p:txBody>
      </p:sp>
    </p:spTree>
    <p:extLst>
      <p:ext uri="{BB962C8B-B14F-4D97-AF65-F5344CB8AC3E}">
        <p14:creationId xmlns:p14="http://schemas.microsoft.com/office/powerpoint/2010/main" val="34531506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96159B12-6D6D-493B-AAC2-7B42AE348B17}" type="slidenum">
              <a:rPr lang="en-US"/>
              <a:pPr/>
              <a:t>111</a:t>
            </a:fld>
            <a:endParaRPr lang="en-US"/>
          </a:p>
        </p:txBody>
      </p:sp>
      <p:sp>
        <p:nvSpPr>
          <p:cNvPr id="6" name="Rectangle 9"/>
          <p:cNvSpPr>
            <a:spLocks noGrp="1" noChangeArrowheads="1"/>
          </p:cNvSpPr>
          <p:nvPr>
            <p:ph type="dt" idx="1"/>
          </p:nvPr>
        </p:nvSpPr>
        <p:spPr>
          <a:ln/>
        </p:spPr>
        <p:txBody>
          <a:bodyPr/>
          <a:lstStyle/>
          <a:p>
            <a:fld id="{DA3FB74E-7508-45EB-B88C-FF964458A58A}" type="datetime1">
              <a:rPr lang="en-US"/>
              <a:pPr/>
              <a:t>9/21/2018</a:t>
            </a:fld>
            <a:endParaRPr lang="en-US"/>
          </a:p>
        </p:txBody>
      </p:sp>
      <p:sp>
        <p:nvSpPr>
          <p:cNvPr id="1152002" name="Rectangle 2"/>
          <p:cNvSpPr>
            <a:spLocks noGrp="1" noRot="1" noChangeAspect="1" noChangeArrowheads="1" noTextEdit="1"/>
          </p:cNvSpPr>
          <p:nvPr>
            <p:ph type="sldImg"/>
          </p:nvPr>
        </p:nvSpPr>
        <p:spPr>
          <a:ln/>
        </p:spPr>
      </p:sp>
      <p:sp>
        <p:nvSpPr>
          <p:cNvPr id="1152003" name="Rectangle 3"/>
          <p:cNvSpPr>
            <a:spLocks noGrp="1" noChangeArrowheads="1"/>
          </p:cNvSpPr>
          <p:nvPr>
            <p:ph type="body" idx="1"/>
          </p:nvPr>
        </p:nvSpPr>
        <p:spPr/>
        <p:txBody>
          <a:bodyPr/>
          <a:lstStyle/>
          <a:p>
            <a:r>
              <a:rPr lang="en-US" dirty="0"/>
              <a:t>H	F	</a:t>
            </a:r>
          </a:p>
          <a:p>
            <a:r>
              <a:rPr lang="en-US" dirty="0"/>
              <a:t>7.84	8.00	</a:t>
            </a:r>
          </a:p>
          <a:p>
            <a:r>
              <a:rPr lang="en-US" dirty="0"/>
              <a:t>6.00	7.00	</a:t>
            </a:r>
          </a:p>
          <a:p>
            <a:r>
              <a:rPr lang="en-US" dirty="0"/>
              <a:t>3.06	5.00	</a:t>
            </a:r>
          </a:p>
          <a:p>
            <a:r>
              <a:rPr lang="en-US" dirty="0"/>
              <a:t>1.10	3.00	</a:t>
            </a:r>
          </a:p>
          <a:p>
            <a:r>
              <a:rPr lang="en-US" dirty="0"/>
              <a:t>0.49	2.00	</a:t>
            </a:r>
          </a:p>
          <a:p>
            <a:r>
              <a:rPr lang="en-US" dirty="0"/>
              <a:t>0.12	1.00	</a:t>
            </a:r>
          </a:p>
          <a:p>
            <a:r>
              <a:rPr lang="en-US" dirty="0"/>
              <a:t>0.00	0.00	</a:t>
            </a:r>
          </a:p>
          <a:p>
            <a:endParaRPr lang="en-US" dirty="0"/>
          </a:p>
          <a:p>
            <a:endParaRPr lang="en-US" dirty="0"/>
          </a:p>
        </p:txBody>
      </p:sp>
    </p:spTree>
    <p:extLst>
      <p:ext uri="{BB962C8B-B14F-4D97-AF65-F5344CB8AC3E}">
        <p14:creationId xmlns:p14="http://schemas.microsoft.com/office/powerpoint/2010/main" val="78017813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6"/>
          <p:cNvSpPr>
            <a:spLocks noGrp="1" noChangeArrowheads="1"/>
          </p:cNvSpPr>
          <p:nvPr>
            <p:ph type="ftr" sz="quarter" idx="4"/>
          </p:nvPr>
        </p:nvSpPr>
        <p:spPr>
          <a:noFill/>
        </p:spPr>
        <p:txBody>
          <a:bodyPr/>
          <a:lstStyle/>
          <a:p>
            <a:r>
              <a:rPr lang="en-US"/>
              <a:t>NCBC 2003 – Palm Springs, California</a:t>
            </a:r>
          </a:p>
        </p:txBody>
      </p:sp>
      <p:sp>
        <p:nvSpPr>
          <p:cNvPr id="134147" name="Rectangle 7"/>
          <p:cNvSpPr>
            <a:spLocks noGrp="1" noChangeArrowheads="1"/>
          </p:cNvSpPr>
          <p:nvPr>
            <p:ph type="sldNum" sz="quarter" idx="5"/>
          </p:nvPr>
        </p:nvSpPr>
        <p:spPr>
          <a:noFill/>
        </p:spPr>
        <p:txBody>
          <a:bodyPr/>
          <a:lstStyle/>
          <a:p>
            <a:fld id="{0043A62A-F882-4172-A06F-4D59925B5584}" type="slidenum">
              <a:rPr lang="en-US"/>
              <a:pPr/>
              <a:t>112</a:t>
            </a:fld>
            <a:endParaRPr lang="en-US"/>
          </a:p>
        </p:txBody>
      </p:sp>
      <p:sp>
        <p:nvSpPr>
          <p:cNvPr id="134148" name="Rectangle 9"/>
          <p:cNvSpPr>
            <a:spLocks noGrp="1" noChangeArrowheads="1"/>
          </p:cNvSpPr>
          <p:nvPr>
            <p:ph type="dt" sz="quarter" idx="1"/>
          </p:nvPr>
        </p:nvSpPr>
        <p:spPr>
          <a:noFill/>
        </p:spPr>
        <p:txBody>
          <a:bodyPr/>
          <a:lstStyle/>
          <a:p>
            <a:fld id="{005AC9EC-CFA5-4561-A79A-3E016D72F5FD}" type="datetime1">
              <a:rPr lang="en-US"/>
              <a:pPr/>
              <a:t>9/21/2018</a:t>
            </a:fld>
            <a:endParaRPr lang="en-US"/>
          </a:p>
        </p:txBody>
      </p:sp>
      <p:sp>
        <p:nvSpPr>
          <p:cNvPr id="134149" name="Rectangle 2"/>
          <p:cNvSpPr>
            <a:spLocks noGrp="1" noRot="1" noChangeAspect="1" noChangeArrowheads="1" noTextEdit="1"/>
          </p:cNvSpPr>
          <p:nvPr>
            <p:ph type="sldImg"/>
          </p:nvPr>
        </p:nvSpPr>
        <p:spPr>
          <a:ln/>
        </p:spPr>
      </p:sp>
      <p:sp>
        <p:nvSpPr>
          <p:cNvPr id="13415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2545228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96159B12-6D6D-493B-AAC2-7B42AE348B17}" type="slidenum">
              <a:rPr lang="en-US"/>
              <a:pPr/>
              <a:t>113</a:t>
            </a:fld>
            <a:endParaRPr lang="en-US"/>
          </a:p>
        </p:txBody>
      </p:sp>
      <p:sp>
        <p:nvSpPr>
          <p:cNvPr id="6" name="Rectangle 9"/>
          <p:cNvSpPr>
            <a:spLocks noGrp="1" noChangeArrowheads="1"/>
          </p:cNvSpPr>
          <p:nvPr>
            <p:ph type="dt" idx="1"/>
          </p:nvPr>
        </p:nvSpPr>
        <p:spPr>
          <a:ln/>
        </p:spPr>
        <p:txBody>
          <a:bodyPr/>
          <a:lstStyle/>
          <a:p>
            <a:fld id="{DA3FB74E-7508-45EB-B88C-FF964458A58A}" type="datetime1">
              <a:rPr lang="en-US"/>
              <a:pPr/>
              <a:t>9/21/2018</a:t>
            </a:fld>
            <a:endParaRPr lang="en-US"/>
          </a:p>
        </p:txBody>
      </p:sp>
      <p:sp>
        <p:nvSpPr>
          <p:cNvPr id="1152002" name="Rectangle 2"/>
          <p:cNvSpPr>
            <a:spLocks noGrp="1" noRot="1" noChangeAspect="1" noChangeArrowheads="1" noTextEdit="1"/>
          </p:cNvSpPr>
          <p:nvPr>
            <p:ph type="sldImg"/>
          </p:nvPr>
        </p:nvSpPr>
        <p:spPr>
          <a:ln/>
        </p:spPr>
      </p:sp>
      <p:sp>
        <p:nvSpPr>
          <p:cNvPr id="1152003" name="Rectangle 3"/>
          <p:cNvSpPr>
            <a:spLocks noGrp="1" noChangeArrowheads="1"/>
          </p:cNvSpPr>
          <p:nvPr>
            <p:ph type="body" idx="1"/>
          </p:nvPr>
        </p:nvSpPr>
        <p:spPr/>
        <p:txBody>
          <a:bodyPr/>
          <a:lstStyle/>
          <a:p>
            <a:r>
              <a:rPr lang="en-US" dirty="0"/>
              <a:t>H	F	</a:t>
            </a:r>
          </a:p>
          <a:p>
            <a:r>
              <a:rPr lang="en-US" dirty="0"/>
              <a:t>7.84	8.00	</a:t>
            </a:r>
          </a:p>
          <a:p>
            <a:r>
              <a:rPr lang="en-US" dirty="0"/>
              <a:t>6.00	7.00	</a:t>
            </a:r>
          </a:p>
          <a:p>
            <a:r>
              <a:rPr lang="en-US" dirty="0"/>
              <a:t>3.06	5.00	</a:t>
            </a:r>
          </a:p>
          <a:p>
            <a:r>
              <a:rPr lang="en-US" dirty="0"/>
              <a:t>1.10	3.00	</a:t>
            </a:r>
          </a:p>
          <a:p>
            <a:r>
              <a:rPr lang="en-US" dirty="0"/>
              <a:t>0.49	2.00	</a:t>
            </a:r>
          </a:p>
          <a:p>
            <a:r>
              <a:rPr lang="en-US" dirty="0"/>
              <a:t>0.12	1.00	</a:t>
            </a:r>
          </a:p>
          <a:p>
            <a:r>
              <a:rPr lang="en-US" dirty="0"/>
              <a:t>0.00	0.00	</a:t>
            </a:r>
          </a:p>
          <a:p>
            <a:endParaRPr lang="en-US" dirty="0"/>
          </a:p>
          <a:p>
            <a:endParaRPr lang="en-US" dirty="0"/>
          </a:p>
        </p:txBody>
      </p:sp>
    </p:spTree>
    <p:extLst>
      <p:ext uri="{BB962C8B-B14F-4D97-AF65-F5344CB8AC3E}">
        <p14:creationId xmlns:p14="http://schemas.microsoft.com/office/powerpoint/2010/main" val="110261634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96159B12-6D6D-493B-AAC2-7B42AE348B17}" type="slidenum">
              <a:rPr lang="en-US"/>
              <a:pPr/>
              <a:t>114</a:t>
            </a:fld>
            <a:endParaRPr lang="en-US"/>
          </a:p>
        </p:txBody>
      </p:sp>
      <p:sp>
        <p:nvSpPr>
          <p:cNvPr id="6" name="Rectangle 9"/>
          <p:cNvSpPr>
            <a:spLocks noGrp="1" noChangeArrowheads="1"/>
          </p:cNvSpPr>
          <p:nvPr>
            <p:ph type="dt" idx="1"/>
          </p:nvPr>
        </p:nvSpPr>
        <p:spPr>
          <a:ln/>
        </p:spPr>
        <p:txBody>
          <a:bodyPr/>
          <a:lstStyle/>
          <a:p>
            <a:fld id="{DA3FB74E-7508-45EB-B88C-FF964458A58A}" type="datetime1">
              <a:rPr lang="en-US"/>
              <a:pPr/>
              <a:t>9/21/2018</a:t>
            </a:fld>
            <a:endParaRPr lang="en-US"/>
          </a:p>
        </p:txBody>
      </p:sp>
      <p:sp>
        <p:nvSpPr>
          <p:cNvPr id="1152002" name="Rectangle 2"/>
          <p:cNvSpPr>
            <a:spLocks noGrp="1" noRot="1" noChangeAspect="1" noChangeArrowheads="1" noTextEdit="1"/>
          </p:cNvSpPr>
          <p:nvPr>
            <p:ph type="sldImg"/>
          </p:nvPr>
        </p:nvSpPr>
        <p:spPr>
          <a:ln/>
        </p:spPr>
      </p:sp>
      <p:sp>
        <p:nvSpPr>
          <p:cNvPr id="1152003" name="Rectangle 3"/>
          <p:cNvSpPr>
            <a:spLocks noGrp="1" noChangeArrowheads="1"/>
          </p:cNvSpPr>
          <p:nvPr>
            <p:ph type="body" idx="1"/>
          </p:nvPr>
        </p:nvSpPr>
        <p:spPr/>
        <p:txBody>
          <a:bodyPr/>
          <a:lstStyle/>
          <a:p>
            <a:r>
              <a:rPr lang="en-US" dirty="0"/>
              <a:t>H	F	</a:t>
            </a:r>
          </a:p>
          <a:p>
            <a:r>
              <a:rPr lang="en-US" dirty="0"/>
              <a:t>7.84	8.00	</a:t>
            </a:r>
          </a:p>
          <a:p>
            <a:r>
              <a:rPr lang="en-US" dirty="0"/>
              <a:t>6.00	7.00	</a:t>
            </a:r>
          </a:p>
          <a:p>
            <a:r>
              <a:rPr lang="en-US" dirty="0"/>
              <a:t>3.06	5.00	</a:t>
            </a:r>
          </a:p>
          <a:p>
            <a:r>
              <a:rPr lang="en-US" dirty="0"/>
              <a:t>1.10	3.00	</a:t>
            </a:r>
          </a:p>
          <a:p>
            <a:r>
              <a:rPr lang="en-US" dirty="0"/>
              <a:t>0.49	2.00	</a:t>
            </a:r>
          </a:p>
          <a:p>
            <a:r>
              <a:rPr lang="en-US" dirty="0"/>
              <a:t>0.12	1.00	</a:t>
            </a:r>
          </a:p>
          <a:p>
            <a:r>
              <a:rPr lang="en-US" dirty="0"/>
              <a:t>0.00	0.00	</a:t>
            </a:r>
          </a:p>
          <a:p>
            <a:endParaRPr lang="en-US" dirty="0"/>
          </a:p>
          <a:p>
            <a:endParaRPr lang="en-US" dirty="0"/>
          </a:p>
        </p:txBody>
      </p:sp>
    </p:spTree>
    <p:extLst>
      <p:ext uri="{BB962C8B-B14F-4D97-AF65-F5344CB8AC3E}">
        <p14:creationId xmlns:p14="http://schemas.microsoft.com/office/powerpoint/2010/main" val="199798722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96159B12-6D6D-493B-AAC2-7B42AE348B17}" type="slidenum">
              <a:rPr lang="en-US"/>
              <a:pPr/>
              <a:t>115</a:t>
            </a:fld>
            <a:endParaRPr lang="en-US"/>
          </a:p>
        </p:txBody>
      </p:sp>
      <p:sp>
        <p:nvSpPr>
          <p:cNvPr id="6" name="Rectangle 9"/>
          <p:cNvSpPr>
            <a:spLocks noGrp="1" noChangeArrowheads="1"/>
          </p:cNvSpPr>
          <p:nvPr>
            <p:ph type="dt" idx="1"/>
          </p:nvPr>
        </p:nvSpPr>
        <p:spPr>
          <a:ln/>
        </p:spPr>
        <p:txBody>
          <a:bodyPr/>
          <a:lstStyle/>
          <a:p>
            <a:fld id="{DA3FB74E-7508-45EB-B88C-FF964458A58A}" type="datetime1">
              <a:rPr lang="en-US"/>
              <a:pPr/>
              <a:t>9/21/2018</a:t>
            </a:fld>
            <a:endParaRPr lang="en-US"/>
          </a:p>
        </p:txBody>
      </p:sp>
      <p:sp>
        <p:nvSpPr>
          <p:cNvPr id="1152002" name="Rectangle 2"/>
          <p:cNvSpPr>
            <a:spLocks noGrp="1" noRot="1" noChangeAspect="1" noChangeArrowheads="1" noTextEdit="1"/>
          </p:cNvSpPr>
          <p:nvPr>
            <p:ph type="sldImg"/>
          </p:nvPr>
        </p:nvSpPr>
        <p:spPr>
          <a:ln/>
        </p:spPr>
      </p:sp>
      <p:sp>
        <p:nvSpPr>
          <p:cNvPr id="1152003" name="Rectangle 3"/>
          <p:cNvSpPr>
            <a:spLocks noGrp="1" noChangeArrowheads="1"/>
          </p:cNvSpPr>
          <p:nvPr>
            <p:ph type="body" idx="1"/>
          </p:nvPr>
        </p:nvSpPr>
        <p:spPr/>
        <p:txBody>
          <a:bodyPr/>
          <a:lstStyle/>
          <a:p>
            <a:r>
              <a:rPr lang="en-US" dirty="0"/>
              <a:t>H	F	</a:t>
            </a:r>
          </a:p>
          <a:p>
            <a:r>
              <a:rPr lang="en-US" dirty="0"/>
              <a:t>7.84	8.00	</a:t>
            </a:r>
          </a:p>
          <a:p>
            <a:r>
              <a:rPr lang="en-US" dirty="0"/>
              <a:t>6.00	7.00	</a:t>
            </a:r>
          </a:p>
          <a:p>
            <a:r>
              <a:rPr lang="en-US" dirty="0"/>
              <a:t>3.06	5.00	</a:t>
            </a:r>
          </a:p>
          <a:p>
            <a:r>
              <a:rPr lang="en-US" dirty="0"/>
              <a:t>1.10	3.00	</a:t>
            </a:r>
          </a:p>
          <a:p>
            <a:r>
              <a:rPr lang="en-US" dirty="0"/>
              <a:t>0.49	2.00	</a:t>
            </a:r>
          </a:p>
          <a:p>
            <a:r>
              <a:rPr lang="en-US" dirty="0"/>
              <a:t>0.12	1.00	</a:t>
            </a:r>
          </a:p>
          <a:p>
            <a:r>
              <a:rPr lang="en-US" dirty="0"/>
              <a:t>0.00	0.00	</a:t>
            </a:r>
          </a:p>
          <a:p>
            <a:endParaRPr lang="en-US" dirty="0"/>
          </a:p>
          <a:p>
            <a:endParaRPr lang="en-US" dirty="0"/>
          </a:p>
        </p:txBody>
      </p:sp>
    </p:spTree>
    <p:extLst>
      <p:ext uri="{BB962C8B-B14F-4D97-AF65-F5344CB8AC3E}">
        <p14:creationId xmlns:p14="http://schemas.microsoft.com/office/powerpoint/2010/main" val="209100794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6"/>
          <p:cNvSpPr>
            <a:spLocks noGrp="1" noChangeArrowheads="1"/>
          </p:cNvSpPr>
          <p:nvPr>
            <p:ph type="ftr" sz="quarter" idx="4"/>
          </p:nvPr>
        </p:nvSpPr>
        <p:spPr>
          <a:noFill/>
        </p:spPr>
        <p:txBody>
          <a:bodyPr/>
          <a:lstStyle/>
          <a:p>
            <a:r>
              <a:rPr lang="en-US"/>
              <a:t>NCBC 2003 – Palm Springs, California</a:t>
            </a:r>
          </a:p>
        </p:txBody>
      </p:sp>
      <p:sp>
        <p:nvSpPr>
          <p:cNvPr id="137219" name="Rectangle 7"/>
          <p:cNvSpPr>
            <a:spLocks noGrp="1" noChangeArrowheads="1"/>
          </p:cNvSpPr>
          <p:nvPr>
            <p:ph type="sldNum" sz="quarter" idx="5"/>
          </p:nvPr>
        </p:nvSpPr>
        <p:spPr>
          <a:noFill/>
        </p:spPr>
        <p:txBody>
          <a:bodyPr/>
          <a:lstStyle/>
          <a:p>
            <a:fld id="{CB4AC4DC-0749-4113-B0B6-AB5DB9A7F0F1}" type="slidenum">
              <a:rPr lang="en-US"/>
              <a:pPr/>
              <a:t>116</a:t>
            </a:fld>
            <a:endParaRPr lang="en-US"/>
          </a:p>
        </p:txBody>
      </p:sp>
      <p:sp>
        <p:nvSpPr>
          <p:cNvPr id="137220" name="Rectangle 9"/>
          <p:cNvSpPr>
            <a:spLocks noGrp="1" noChangeArrowheads="1"/>
          </p:cNvSpPr>
          <p:nvPr>
            <p:ph type="dt" sz="quarter" idx="1"/>
          </p:nvPr>
        </p:nvSpPr>
        <p:spPr>
          <a:noFill/>
        </p:spPr>
        <p:txBody>
          <a:bodyPr/>
          <a:lstStyle/>
          <a:p>
            <a:fld id="{B6150BDA-8D95-4A78-8DFA-7DA8B845D25E}" type="datetime1">
              <a:rPr lang="en-US"/>
              <a:pPr/>
              <a:t>9/21/2018</a:t>
            </a:fld>
            <a:endParaRPr lang="en-US"/>
          </a:p>
        </p:txBody>
      </p:sp>
      <p:sp>
        <p:nvSpPr>
          <p:cNvPr id="137221" name="Rectangle 2"/>
          <p:cNvSpPr>
            <a:spLocks noGrp="1" noRot="1" noChangeAspect="1" noChangeArrowheads="1" noTextEdit="1"/>
          </p:cNvSpPr>
          <p:nvPr>
            <p:ph type="sldImg"/>
          </p:nvPr>
        </p:nvSpPr>
        <p:spPr>
          <a:ln/>
        </p:spPr>
      </p:sp>
      <p:sp>
        <p:nvSpPr>
          <p:cNvPr id="13722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6767083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117</a:t>
            </a:fld>
            <a:endParaRPr lang="en-US"/>
          </a:p>
        </p:txBody>
      </p:sp>
    </p:spTree>
    <p:extLst>
      <p:ext uri="{BB962C8B-B14F-4D97-AF65-F5344CB8AC3E}">
        <p14:creationId xmlns:p14="http://schemas.microsoft.com/office/powerpoint/2010/main" val="33266216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96159B12-6D6D-493B-AAC2-7B42AE348B17}" type="slidenum">
              <a:rPr lang="en-US"/>
              <a:pPr/>
              <a:t>118</a:t>
            </a:fld>
            <a:endParaRPr lang="en-US"/>
          </a:p>
        </p:txBody>
      </p:sp>
      <p:sp>
        <p:nvSpPr>
          <p:cNvPr id="6" name="Rectangle 9"/>
          <p:cNvSpPr>
            <a:spLocks noGrp="1" noChangeArrowheads="1"/>
          </p:cNvSpPr>
          <p:nvPr>
            <p:ph type="dt" idx="1"/>
          </p:nvPr>
        </p:nvSpPr>
        <p:spPr>
          <a:ln/>
        </p:spPr>
        <p:txBody>
          <a:bodyPr/>
          <a:lstStyle/>
          <a:p>
            <a:fld id="{DA3FB74E-7508-45EB-B88C-FF964458A58A}" type="datetime1">
              <a:rPr lang="en-US"/>
              <a:pPr/>
              <a:t>9/21/2018</a:t>
            </a:fld>
            <a:endParaRPr lang="en-US"/>
          </a:p>
        </p:txBody>
      </p:sp>
      <p:sp>
        <p:nvSpPr>
          <p:cNvPr id="1152002" name="Rectangle 2"/>
          <p:cNvSpPr>
            <a:spLocks noGrp="1" noRot="1" noChangeAspect="1" noChangeArrowheads="1" noTextEdit="1"/>
          </p:cNvSpPr>
          <p:nvPr>
            <p:ph type="sldImg"/>
          </p:nvPr>
        </p:nvSpPr>
        <p:spPr>
          <a:ln/>
        </p:spPr>
      </p:sp>
      <p:sp>
        <p:nvSpPr>
          <p:cNvPr id="1152003" name="Rectangle 3"/>
          <p:cNvSpPr>
            <a:spLocks noGrp="1" noChangeArrowheads="1"/>
          </p:cNvSpPr>
          <p:nvPr>
            <p:ph type="body" idx="1"/>
          </p:nvPr>
        </p:nvSpPr>
        <p:spPr/>
        <p:txBody>
          <a:bodyPr/>
          <a:lstStyle/>
          <a:p>
            <a:r>
              <a:rPr lang="en-US" dirty="0"/>
              <a:t>H	F	</a:t>
            </a:r>
          </a:p>
          <a:p>
            <a:r>
              <a:rPr lang="en-US" dirty="0"/>
              <a:t>7.84	8.00	</a:t>
            </a:r>
          </a:p>
          <a:p>
            <a:r>
              <a:rPr lang="en-US" dirty="0"/>
              <a:t>6.00	7.00	</a:t>
            </a:r>
          </a:p>
          <a:p>
            <a:r>
              <a:rPr lang="en-US" dirty="0"/>
              <a:t>3.06	5.00	</a:t>
            </a:r>
          </a:p>
          <a:p>
            <a:r>
              <a:rPr lang="en-US" dirty="0"/>
              <a:t>1.10	3.00	</a:t>
            </a:r>
          </a:p>
          <a:p>
            <a:r>
              <a:rPr lang="en-US" dirty="0"/>
              <a:t>0.49	2.00	</a:t>
            </a:r>
          </a:p>
          <a:p>
            <a:r>
              <a:rPr lang="en-US" dirty="0"/>
              <a:t>0.12	1.00	</a:t>
            </a:r>
          </a:p>
          <a:p>
            <a:r>
              <a:rPr lang="en-US" dirty="0"/>
              <a:t>0.00	0.00	</a:t>
            </a:r>
          </a:p>
          <a:p>
            <a:endParaRPr lang="en-US" dirty="0"/>
          </a:p>
          <a:p>
            <a:endParaRPr lang="en-US" dirty="0"/>
          </a:p>
        </p:txBody>
      </p:sp>
    </p:spTree>
    <p:extLst>
      <p:ext uri="{BB962C8B-B14F-4D97-AF65-F5344CB8AC3E}">
        <p14:creationId xmlns:p14="http://schemas.microsoft.com/office/powerpoint/2010/main" val="160245368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96159B12-6D6D-493B-AAC2-7B42AE348B17}" type="slidenum">
              <a:rPr lang="en-US"/>
              <a:pPr/>
              <a:t>119</a:t>
            </a:fld>
            <a:endParaRPr lang="en-US"/>
          </a:p>
        </p:txBody>
      </p:sp>
      <p:sp>
        <p:nvSpPr>
          <p:cNvPr id="6" name="Rectangle 9"/>
          <p:cNvSpPr>
            <a:spLocks noGrp="1" noChangeArrowheads="1"/>
          </p:cNvSpPr>
          <p:nvPr>
            <p:ph type="dt" idx="1"/>
          </p:nvPr>
        </p:nvSpPr>
        <p:spPr>
          <a:ln/>
        </p:spPr>
        <p:txBody>
          <a:bodyPr/>
          <a:lstStyle/>
          <a:p>
            <a:fld id="{DA3FB74E-7508-45EB-B88C-FF964458A58A}" type="datetime1">
              <a:rPr lang="en-US"/>
              <a:pPr/>
              <a:t>9/21/2018</a:t>
            </a:fld>
            <a:endParaRPr lang="en-US"/>
          </a:p>
        </p:txBody>
      </p:sp>
      <p:sp>
        <p:nvSpPr>
          <p:cNvPr id="1152002" name="Rectangle 2"/>
          <p:cNvSpPr>
            <a:spLocks noGrp="1" noRot="1" noChangeAspect="1" noChangeArrowheads="1" noTextEdit="1"/>
          </p:cNvSpPr>
          <p:nvPr>
            <p:ph type="sldImg"/>
          </p:nvPr>
        </p:nvSpPr>
        <p:spPr>
          <a:ln/>
        </p:spPr>
      </p:sp>
      <p:sp>
        <p:nvSpPr>
          <p:cNvPr id="1152003" name="Rectangle 3"/>
          <p:cNvSpPr>
            <a:spLocks noGrp="1" noChangeArrowheads="1"/>
          </p:cNvSpPr>
          <p:nvPr>
            <p:ph type="body" idx="1"/>
          </p:nvPr>
        </p:nvSpPr>
        <p:spPr/>
        <p:txBody>
          <a:bodyPr/>
          <a:lstStyle/>
          <a:p>
            <a:r>
              <a:rPr lang="en-US" dirty="0"/>
              <a:t>H	F	</a:t>
            </a:r>
          </a:p>
          <a:p>
            <a:r>
              <a:rPr lang="en-US" dirty="0"/>
              <a:t>7.84	8.00	</a:t>
            </a:r>
          </a:p>
          <a:p>
            <a:r>
              <a:rPr lang="en-US" dirty="0"/>
              <a:t>6.00	7.00	</a:t>
            </a:r>
          </a:p>
          <a:p>
            <a:r>
              <a:rPr lang="en-US" dirty="0"/>
              <a:t>3.06	5.00	</a:t>
            </a:r>
          </a:p>
          <a:p>
            <a:r>
              <a:rPr lang="en-US" dirty="0"/>
              <a:t>1.10	3.00	</a:t>
            </a:r>
          </a:p>
          <a:p>
            <a:r>
              <a:rPr lang="en-US" dirty="0"/>
              <a:t>0.49	2.00	</a:t>
            </a:r>
          </a:p>
          <a:p>
            <a:r>
              <a:rPr lang="en-US" dirty="0"/>
              <a:t>0.12	1.00	</a:t>
            </a:r>
          </a:p>
          <a:p>
            <a:r>
              <a:rPr lang="en-US" dirty="0"/>
              <a:t>0.00	0.00	</a:t>
            </a:r>
          </a:p>
          <a:p>
            <a:endParaRPr lang="en-US" dirty="0"/>
          </a:p>
          <a:p>
            <a:endParaRPr lang="en-US" dirty="0"/>
          </a:p>
        </p:txBody>
      </p:sp>
    </p:spTree>
    <p:extLst>
      <p:ext uri="{BB962C8B-B14F-4D97-AF65-F5344CB8AC3E}">
        <p14:creationId xmlns:p14="http://schemas.microsoft.com/office/powerpoint/2010/main" val="3299953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3243CDAC-1DC0-4FD9-9C0B-0BA70E91D89C}" type="slidenum">
              <a:rPr lang="en-US" smtClean="0"/>
              <a:pPr/>
              <a:t>12</a:t>
            </a:fld>
            <a:endParaRPr lang="en-US"/>
          </a:p>
        </p:txBody>
      </p:sp>
      <p:sp>
        <p:nvSpPr>
          <p:cNvPr id="6" name="Date Placeholder 5"/>
          <p:cNvSpPr>
            <a:spLocks noGrp="1"/>
          </p:cNvSpPr>
          <p:nvPr>
            <p:ph type="dt" idx="12"/>
          </p:nvPr>
        </p:nvSpPr>
        <p:spPr/>
        <p:txBody>
          <a:bodyPr/>
          <a:lstStyle/>
          <a:p>
            <a:fld id="{ACC08C63-DD8E-43C9-B4CE-E1CF99154200}" type="datetime1">
              <a:rPr lang="en-US" smtClean="0"/>
              <a:pPr/>
              <a:t>9/21/2018</a:t>
            </a:fld>
            <a:endParaRPr lang="en-US"/>
          </a:p>
        </p:txBody>
      </p:sp>
    </p:spTree>
    <p:extLst>
      <p:ext uri="{BB962C8B-B14F-4D97-AF65-F5344CB8AC3E}">
        <p14:creationId xmlns:p14="http://schemas.microsoft.com/office/powerpoint/2010/main" val="226535256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6"/>
          <p:cNvSpPr>
            <a:spLocks noGrp="1" noChangeArrowheads="1"/>
          </p:cNvSpPr>
          <p:nvPr>
            <p:ph type="ftr" sz="quarter" idx="4"/>
          </p:nvPr>
        </p:nvSpPr>
        <p:spPr>
          <a:noFill/>
        </p:spPr>
        <p:txBody>
          <a:bodyPr/>
          <a:lstStyle/>
          <a:p>
            <a:r>
              <a:rPr lang="en-US"/>
              <a:t>NCBC 2003 – Palm Springs, California</a:t>
            </a:r>
          </a:p>
        </p:txBody>
      </p:sp>
      <p:sp>
        <p:nvSpPr>
          <p:cNvPr id="139267" name="Rectangle 7"/>
          <p:cNvSpPr>
            <a:spLocks noGrp="1" noChangeArrowheads="1"/>
          </p:cNvSpPr>
          <p:nvPr>
            <p:ph type="sldNum" sz="quarter" idx="5"/>
          </p:nvPr>
        </p:nvSpPr>
        <p:spPr>
          <a:noFill/>
        </p:spPr>
        <p:txBody>
          <a:bodyPr/>
          <a:lstStyle/>
          <a:p>
            <a:fld id="{B87D02CD-FECE-48FF-A53F-DBBAE4C9A43B}" type="slidenum">
              <a:rPr lang="en-US"/>
              <a:pPr/>
              <a:t>120</a:t>
            </a:fld>
            <a:endParaRPr lang="en-US"/>
          </a:p>
        </p:txBody>
      </p:sp>
      <p:sp>
        <p:nvSpPr>
          <p:cNvPr id="139268" name="Rectangle 9"/>
          <p:cNvSpPr>
            <a:spLocks noGrp="1" noChangeArrowheads="1"/>
          </p:cNvSpPr>
          <p:nvPr>
            <p:ph type="dt" sz="quarter" idx="1"/>
          </p:nvPr>
        </p:nvSpPr>
        <p:spPr>
          <a:noFill/>
        </p:spPr>
        <p:txBody>
          <a:bodyPr/>
          <a:lstStyle/>
          <a:p>
            <a:fld id="{2F52FC8B-8345-4710-8265-94849676C776}" type="datetime1">
              <a:rPr lang="en-US"/>
              <a:pPr/>
              <a:t>9/21/2018</a:t>
            </a:fld>
            <a:endParaRPr lang="en-US"/>
          </a:p>
        </p:txBody>
      </p:sp>
      <p:sp>
        <p:nvSpPr>
          <p:cNvPr id="139269" name="Rectangle 2"/>
          <p:cNvSpPr>
            <a:spLocks noGrp="1" noRot="1" noChangeAspect="1" noChangeArrowheads="1" noTextEdit="1"/>
          </p:cNvSpPr>
          <p:nvPr>
            <p:ph type="sldImg"/>
          </p:nvPr>
        </p:nvSpPr>
        <p:spPr>
          <a:ln/>
        </p:spPr>
      </p:sp>
      <p:sp>
        <p:nvSpPr>
          <p:cNvPr id="13927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715459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6"/>
          <p:cNvSpPr>
            <a:spLocks noGrp="1" noChangeArrowheads="1"/>
          </p:cNvSpPr>
          <p:nvPr>
            <p:ph type="ftr" sz="quarter" idx="4"/>
          </p:nvPr>
        </p:nvSpPr>
        <p:spPr>
          <a:noFill/>
        </p:spPr>
        <p:txBody>
          <a:bodyPr/>
          <a:lstStyle/>
          <a:p>
            <a:r>
              <a:rPr lang="en-US"/>
              <a:t>NCBC 2003 – Palm Springs, California</a:t>
            </a:r>
          </a:p>
        </p:txBody>
      </p:sp>
      <p:sp>
        <p:nvSpPr>
          <p:cNvPr id="140291" name="Rectangle 7"/>
          <p:cNvSpPr>
            <a:spLocks noGrp="1" noChangeArrowheads="1"/>
          </p:cNvSpPr>
          <p:nvPr>
            <p:ph type="sldNum" sz="quarter" idx="5"/>
          </p:nvPr>
        </p:nvSpPr>
        <p:spPr>
          <a:noFill/>
        </p:spPr>
        <p:txBody>
          <a:bodyPr/>
          <a:lstStyle/>
          <a:p>
            <a:fld id="{F1E5EDC9-7FD7-4DF5-8211-1C47961D9D46}" type="slidenum">
              <a:rPr lang="en-US"/>
              <a:pPr/>
              <a:t>121</a:t>
            </a:fld>
            <a:endParaRPr lang="en-US"/>
          </a:p>
        </p:txBody>
      </p:sp>
      <p:sp>
        <p:nvSpPr>
          <p:cNvPr id="140292" name="Rectangle 9"/>
          <p:cNvSpPr>
            <a:spLocks noGrp="1" noChangeArrowheads="1"/>
          </p:cNvSpPr>
          <p:nvPr>
            <p:ph type="dt" sz="quarter" idx="1"/>
          </p:nvPr>
        </p:nvSpPr>
        <p:spPr>
          <a:noFill/>
        </p:spPr>
        <p:txBody>
          <a:bodyPr/>
          <a:lstStyle/>
          <a:p>
            <a:fld id="{897776D4-44ED-414C-85E8-DB89D57CEBB8}" type="datetime1">
              <a:rPr lang="en-US"/>
              <a:pPr/>
              <a:t>9/21/2018</a:t>
            </a:fld>
            <a:endParaRPr lang="en-US"/>
          </a:p>
        </p:txBody>
      </p:sp>
      <p:sp>
        <p:nvSpPr>
          <p:cNvPr id="140293" name="Rectangle 2"/>
          <p:cNvSpPr>
            <a:spLocks noGrp="1" noRot="1" noChangeAspect="1" noChangeArrowheads="1" noTextEdit="1"/>
          </p:cNvSpPr>
          <p:nvPr>
            <p:ph type="sldImg"/>
          </p:nvPr>
        </p:nvSpPr>
        <p:spPr>
          <a:ln/>
        </p:spPr>
      </p:sp>
      <p:sp>
        <p:nvSpPr>
          <p:cNvPr id="14029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89482863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122</a:t>
            </a:fld>
            <a:endParaRPr lang="en-US"/>
          </a:p>
        </p:txBody>
      </p:sp>
    </p:spTree>
    <p:extLst>
      <p:ext uri="{BB962C8B-B14F-4D97-AF65-F5344CB8AC3E}">
        <p14:creationId xmlns:p14="http://schemas.microsoft.com/office/powerpoint/2010/main" val="330678435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96159B12-6D6D-493B-AAC2-7B42AE348B17}" type="slidenum">
              <a:rPr lang="en-US"/>
              <a:pPr/>
              <a:t>123</a:t>
            </a:fld>
            <a:endParaRPr lang="en-US"/>
          </a:p>
        </p:txBody>
      </p:sp>
      <p:sp>
        <p:nvSpPr>
          <p:cNvPr id="6" name="Rectangle 9"/>
          <p:cNvSpPr>
            <a:spLocks noGrp="1" noChangeArrowheads="1"/>
          </p:cNvSpPr>
          <p:nvPr>
            <p:ph type="dt" idx="1"/>
          </p:nvPr>
        </p:nvSpPr>
        <p:spPr>
          <a:ln/>
        </p:spPr>
        <p:txBody>
          <a:bodyPr/>
          <a:lstStyle/>
          <a:p>
            <a:fld id="{DA3FB74E-7508-45EB-B88C-FF964458A58A}" type="datetime1">
              <a:rPr lang="en-US"/>
              <a:pPr/>
              <a:t>9/21/2018</a:t>
            </a:fld>
            <a:endParaRPr lang="en-US"/>
          </a:p>
        </p:txBody>
      </p:sp>
      <p:sp>
        <p:nvSpPr>
          <p:cNvPr id="1152002" name="Rectangle 2"/>
          <p:cNvSpPr>
            <a:spLocks noGrp="1" noRot="1" noChangeAspect="1" noChangeArrowheads="1" noTextEdit="1"/>
          </p:cNvSpPr>
          <p:nvPr>
            <p:ph type="sldImg"/>
          </p:nvPr>
        </p:nvSpPr>
        <p:spPr>
          <a:ln/>
        </p:spPr>
      </p:sp>
      <p:sp>
        <p:nvSpPr>
          <p:cNvPr id="1152003" name="Rectangle 3"/>
          <p:cNvSpPr>
            <a:spLocks noGrp="1" noChangeArrowheads="1"/>
          </p:cNvSpPr>
          <p:nvPr>
            <p:ph type="body" idx="1"/>
          </p:nvPr>
        </p:nvSpPr>
        <p:spPr/>
        <p:txBody>
          <a:bodyPr/>
          <a:lstStyle/>
          <a:p>
            <a:r>
              <a:rPr lang="en-US" dirty="0"/>
              <a:t>H	F	</a:t>
            </a:r>
          </a:p>
          <a:p>
            <a:r>
              <a:rPr lang="en-US" dirty="0"/>
              <a:t>7.84	8.00	</a:t>
            </a:r>
          </a:p>
          <a:p>
            <a:r>
              <a:rPr lang="en-US" dirty="0"/>
              <a:t>6.00	7.00	</a:t>
            </a:r>
          </a:p>
          <a:p>
            <a:r>
              <a:rPr lang="en-US" dirty="0"/>
              <a:t>3.06	5.00	</a:t>
            </a:r>
          </a:p>
          <a:p>
            <a:r>
              <a:rPr lang="en-US" dirty="0"/>
              <a:t>1.10	3.00	</a:t>
            </a:r>
          </a:p>
          <a:p>
            <a:r>
              <a:rPr lang="en-US" dirty="0"/>
              <a:t>0.49	2.00	</a:t>
            </a:r>
          </a:p>
          <a:p>
            <a:r>
              <a:rPr lang="en-US" dirty="0"/>
              <a:t>0.12	1.00	</a:t>
            </a:r>
          </a:p>
          <a:p>
            <a:r>
              <a:rPr lang="en-US" dirty="0"/>
              <a:t>0.00	0.00	</a:t>
            </a:r>
          </a:p>
          <a:p>
            <a:endParaRPr lang="en-US" dirty="0"/>
          </a:p>
          <a:p>
            <a:endParaRPr lang="en-US" dirty="0"/>
          </a:p>
        </p:txBody>
      </p:sp>
    </p:spTree>
    <p:extLst>
      <p:ext uri="{BB962C8B-B14F-4D97-AF65-F5344CB8AC3E}">
        <p14:creationId xmlns:p14="http://schemas.microsoft.com/office/powerpoint/2010/main" val="226642393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D26C065B-FE54-4ADE-9C07-7E513595DFF6}" type="slidenum">
              <a:rPr lang="en-US"/>
              <a:pPr/>
              <a:t>124</a:t>
            </a:fld>
            <a:endParaRPr lang="en-US"/>
          </a:p>
        </p:txBody>
      </p:sp>
      <p:sp>
        <p:nvSpPr>
          <p:cNvPr id="6" name="Rectangle 9"/>
          <p:cNvSpPr>
            <a:spLocks noGrp="1" noChangeArrowheads="1"/>
          </p:cNvSpPr>
          <p:nvPr>
            <p:ph type="dt" idx="1"/>
          </p:nvPr>
        </p:nvSpPr>
        <p:spPr>
          <a:ln/>
        </p:spPr>
        <p:txBody>
          <a:bodyPr/>
          <a:lstStyle/>
          <a:p>
            <a:fld id="{00BBC55C-3EDA-437F-9750-A981226C8955}" type="datetime1">
              <a:rPr lang="en-US"/>
              <a:pPr/>
              <a:t>9/21/2018</a:t>
            </a:fld>
            <a:endParaRPr lang="en-US"/>
          </a:p>
        </p:txBody>
      </p:sp>
      <p:sp>
        <p:nvSpPr>
          <p:cNvPr id="1610754" name="Rectangle 2"/>
          <p:cNvSpPr>
            <a:spLocks noGrp="1" noRot="1" noChangeAspect="1" noChangeArrowheads="1" noTextEdit="1"/>
          </p:cNvSpPr>
          <p:nvPr>
            <p:ph type="sldImg"/>
          </p:nvPr>
        </p:nvSpPr>
        <p:spPr>
          <a:ln/>
        </p:spPr>
      </p:sp>
      <p:sp>
        <p:nvSpPr>
          <p:cNvPr id="161075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34110703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itchFamily="34" charset="0"/>
                <a:cs typeface="Arial" pitchFamily="34" charset="0"/>
              </a:rPr>
              <a:t>The warmer water needs to move to the sensor location</a:t>
            </a:r>
          </a:p>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125</a:t>
            </a:fld>
            <a:endParaRPr lang="en-US"/>
          </a:p>
        </p:txBody>
      </p:sp>
    </p:spTree>
    <p:extLst>
      <p:ext uri="{BB962C8B-B14F-4D97-AF65-F5344CB8AC3E}">
        <p14:creationId xmlns:p14="http://schemas.microsoft.com/office/powerpoint/2010/main" val="366301876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736FBA-0C09-4CF4-942D-A0EEA4E32234}" type="slidenum">
              <a:rPr lang="en-US" smtClean="0"/>
              <a:t>126</a:t>
            </a:fld>
            <a:endParaRPr lang="en-US"/>
          </a:p>
        </p:txBody>
      </p:sp>
    </p:spTree>
    <p:extLst>
      <p:ext uri="{BB962C8B-B14F-4D97-AF65-F5344CB8AC3E}">
        <p14:creationId xmlns:p14="http://schemas.microsoft.com/office/powerpoint/2010/main" val="135183096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736FBA-0C09-4CF4-942D-A0EEA4E32234}" type="slidenum">
              <a:rPr lang="en-US" smtClean="0"/>
              <a:t>127</a:t>
            </a:fld>
            <a:endParaRPr lang="en-US"/>
          </a:p>
        </p:txBody>
      </p:sp>
    </p:spTree>
    <p:extLst>
      <p:ext uri="{BB962C8B-B14F-4D97-AF65-F5344CB8AC3E}">
        <p14:creationId xmlns:p14="http://schemas.microsoft.com/office/powerpoint/2010/main" val="226753751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736FBA-0C09-4CF4-942D-A0EEA4E32234}" type="slidenum">
              <a:rPr lang="en-US" smtClean="0"/>
              <a:t>128</a:t>
            </a:fld>
            <a:endParaRPr lang="en-US"/>
          </a:p>
        </p:txBody>
      </p:sp>
    </p:spTree>
    <p:extLst>
      <p:ext uri="{BB962C8B-B14F-4D97-AF65-F5344CB8AC3E}">
        <p14:creationId xmlns:p14="http://schemas.microsoft.com/office/powerpoint/2010/main" val="164010336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736FBA-0C09-4CF4-942D-A0EEA4E32234}" type="slidenum">
              <a:rPr lang="en-US" smtClean="0"/>
              <a:t>129</a:t>
            </a:fld>
            <a:endParaRPr lang="en-US"/>
          </a:p>
        </p:txBody>
      </p:sp>
    </p:spTree>
    <p:extLst>
      <p:ext uri="{BB962C8B-B14F-4D97-AF65-F5344CB8AC3E}">
        <p14:creationId xmlns:p14="http://schemas.microsoft.com/office/powerpoint/2010/main" val="1562255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3243CDAC-1DC0-4FD9-9C0B-0BA70E91D89C}" type="slidenum">
              <a:rPr lang="en-US" smtClean="0"/>
              <a:pPr/>
              <a:t>13</a:t>
            </a:fld>
            <a:endParaRPr lang="en-US"/>
          </a:p>
        </p:txBody>
      </p:sp>
      <p:sp>
        <p:nvSpPr>
          <p:cNvPr id="6" name="Date Placeholder 5"/>
          <p:cNvSpPr>
            <a:spLocks noGrp="1"/>
          </p:cNvSpPr>
          <p:nvPr>
            <p:ph type="dt" idx="12"/>
          </p:nvPr>
        </p:nvSpPr>
        <p:spPr/>
        <p:txBody>
          <a:bodyPr/>
          <a:lstStyle/>
          <a:p>
            <a:fld id="{ACC08C63-DD8E-43C9-B4CE-E1CF99154200}" type="datetime1">
              <a:rPr lang="en-US" smtClean="0"/>
              <a:pPr/>
              <a:t>9/21/2018</a:t>
            </a:fld>
            <a:endParaRPr lang="en-US"/>
          </a:p>
        </p:txBody>
      </p:sp>
    </p:spTree>
    <p:extLst>
      <p:ext uri="{BB962C8B-B14F-4D97-AF65-F5344CB8AC3E}">
        <p14:creationId xmlns:p14="http://schemas.microsoft.com/office/powerpoint/2010/main" val="14651478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736FBA-0C09-4CF4-942D-A0EEA4E32234}" type="slidenum">
              <a:rPr lang="en-US" smtClean="0"/>
              <a:t>130</a:t>
            </a:fld>
            <a:endParaRPr lang="en-US"/>
          </a:p>
        </p:txBody>
      </p:sp>
    </p:spTree>
    <p:extLst>
      <p:ext uri="{BB962C8B-B14F-4D97-AF65-F5344CB8AC3E}">
        <p14:creationId xmlns:p14="http://schemas.microsoft.com/office/powerpoint/2010/main" val="292853191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96159B12-6D6D-493B-AAC2-7B42AE348B17}" type="slidenum">
              <a:rPr lang="en-US"/>
              <a:pPr/>
              <a:t>131</a:t>
            </a:fld>
            <a:endParaRPr lang="en-US"/>
          </a:p>
        </p:txBody>
      </p:sp>
      <p:sp>
        <p:nvSpPr>
          <p:cNvPr id="6" name="Rectangle 9"/>
          <p:cNvSpPr>
            <a:spLocks noGrp="1" noChangeArrowheads="1"/>
          </p:cNvSpPr>
          <p:nvPr>
            <p:ph type="dt" idx="1"/>
          </p:nvPr>
        </p:nvSpPr>
        <p:spPr>
          <a:ln/>
        </p:spPr>
        <p:txBody>
          <a:bodyPr/>
          <a:lstStyle/>
          <a:p>
            <a:fld id="{DA3FB74E-7508-45EB-B88C-FF964458A58A}" type="datetime1">
              <a:rPr lang="en-US"/>
              <a:pPr/>
              <a:t>9/21/2018</a:t>
            </a:fld>
            <a:endParaRPr lang="en-US"/>
          </a:p>
        </p:txBody>
      </p:sp>
      <p:sp>
        <p:nvSpPr>
          <p:cNvPr id="1152002" name="Rectangle 2"/>
          <p:cNvSpPr>
            <a:spLocks noGrp="1" noRot="1" noChangeAspect="1" noChangeArrowheads="1" noTextEdit="1"/>
          </p:cNvSpPr>
          <p:nvPr>
            <p:ph type="sldImg"/>
          </p:nvPr>
        </p:nvSpPr>
        <p:spPr>
          <a:ln/>
        </p:spPr>
      </p:sp>
      <p:sp>
        <p:nvSpPr>
          <p:cNvPr id="1152003" name="Rectangle 3"/>
          <p:cNvSpPr>
            <a:spLocks noGrp="1" noChangeArrowheads="1"/>
          </p:cNvSpPr>
          <p:nvPr>
            <p:ph type="body" idx="1"/>
          </p:nvPr>
        </p:nvSpPr>
        <p:spPr/>
        <p:txBody>
          <a:bodyPr/>
          <a:lstStyle/>
          <a:p>
            <a:r>
              <a:rPr lang="en-US" dirty="0"/>
              <a:t>H	F	</a:t>
            </a:r>
          </a:p>
          <a:p>
            <a:r>
              <a:rPr lang="en-US" dirty="0"/>
              <a:t>7.84	8.00	</a:t>
            </a:r>
          </a:p>
          <a:p>
            <a:r>
              <a:rPr lang="en-US" dirty="0"/>
              <a:t>6.00	7.00	</a:t>
            </a:r>
          </a:p>
          <a:p>
            <a:r>
              <a:rPr lang="en-US" dirty="0"/>
              <a:t>3.06	5.00	</a:t>
            </a:r>
          </a:p>
          <a:p>
            <a:r>
              <a:rPr lang="en-US" dirty="0"/>
              <a:t>1.10	3.00	</a:t>
            </a:r>
          </a:p>
          <a:p>
            <a:r>
              <a:rPr lang="en-US" dirty="0"/>
              <a:t>0.49	2.00	</a:t>
            </a:r>
          </a:p>
          <a:p>
            <a:r>
              <a:rPr lang="en-US" dirty="0"/>
              <a:t>0.12	1.00	</a:t>
            </a:r>
          </a:p>
          <a:p>
            <a:r>
              <a:rPr lang="en-US" dirty="0"/>
              <a:t>0.00	0.00	</a:t>
            </a:r>
          </a:p>
          <a:p>
            <a:endParaRPr lang="en-US" dirty="0"/>
          </a:p>
          <a:p>
            <a:endParaRPr lang="en-US" dirty="0"/>
          </a:p>
        </p:txBody>
      </p:sp>
    </p:spTree>
    <p:extLst>
      <p:ext uri="{BB962C8B-B14F-4D97-AF65-F5344CB8AC3E}">
        <p14:creationId xmlns:p14="http://schemas.microsoft.com/office/powerpoint/2010/main" val="273652130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736FBA-0C09-4CF4-942D-A0EEA4E32234}" type="slidenum">
              <a:rPr lang="en-US" smtClean="0"/>
              <a:t>132</a:t>
            </a:fld>
            <a:endParaRPr lang="en-US"/>
          </a:p>
        </p:txBody>
      </p:sp>
    </p:spTree>
    <p:extLst>
      <p:ext uri="{BB962C8B-B14F-4D97-AF65-F5344CB8AC3E}">
        <p14:creationId xmlns:p14="http://schemas.microsoft.com/office/powerpoint/2010/main" val="133975567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736FBA-0C09-4CF4-942D-A0EEA4E32234}" type="slidenum">
              <a:rPr lang="en-US" smtClean="0"/>
              <a:t>133</a:t>
            </a:fld>
            <a:endParaRPr lang="en-US"/>
          </a:p>
        </p:txBody>
      </p:sp>
    </p:spTree>
    <p:extLst>
      <p:ext uri="{BB962C8B-B14F-4D97-AF65-F5344CB8AC3E}">
        <p14:creationId xmlns:p14="http://schemas.microsoft.com/office/powerpoint/2010/main" val="34861570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134</a:t>
            </a:fld>
            <a:endParaRPr lang="en-US"/>
          </a:p>
        </p:txBody>
      </p:sp>
    </p:spTree>
    <p:extLst>
      <p:ext uri="{BB962C8B-B14F-4D97-AF65-F5344CB8AC3E}">
        <p14:creationId xmlns:p14="http://schemas.microsoft.com/office/powerpoint/2010/main" val="417668497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6"/>
          <p:cNvSpPr>
            <a:spLocks noGrp="1" noChangeArrowheads="1"/>
          </p:cNvSpPr>
          <p:nvPr>
            <p:ph type="ftr" sz="quarter" idx="4"/>
          </p:nvPr>
        </p:nvSpPr>
        <p:spPr>
          <a:noFill/>
        </p:spPr>
        <p:txBody>
          <a:bodyPr/>
          <a:lstStyle/>
          <a:p>
            <a:r>
              <a:rPr lang="en-US"/>
              <a:t>NCBC 2003 – Palm Springs, California</a:t>
            </a:r>
          </a:p>
        </p:txBody>
      </p:sp>
      <p:sp>
        <p:nvSpPr>
          <p:cNvPr id="142339" name="Rectangle 7"/>
          <p:cNvSpPr>
            <a:spLocks noGrp="1" noChangeArrowheads="1"/>
          </p:cNvSpPr>
          <p:nvPr>
            <p:ph type="sldNum" sz="quarter" idx="5"/>
          </p:nvPr>
        </p:nvSpPr>
        <p:spPr>
          <a:noFill/>
        </p:spPr>
        <p:txBody>
          <a:bodyPr/>
          <a:lstStyle/>
          <a:p>
            <a:fld id="{010FE494-83D8-4554-BB7E-D91FC8401556}" type="slidenum">
              <a:rPr lang="en-US"/>
              <a:pPr/>
              <a:t>135</a:t>
            </a:fld>
            <a:endParaRPr lang="en-US"/>
          </a:p>
        </p:txBody>
      </p:sp>
      <p:sp>
        <p:nvSpPr>
          <p:cNvPr id="142340" name="Rectangle 9"/>
          <p:cNvSpPr>
            <a:spLocks noGrp="1" noChangeArrowheads="1"/>
          </p:cNvSpPr>
          <p:nvPr>
            <p:ph type="dt" sz="quarter" idx="1"/>
          </p:nvPr>
        </p:nvSpPr>
        <p:spPr>
          <a:noFill/>
        </p:spPr>
        <p:txBody>
          <a:bodyPr/>
          <a:lstStyle/>
          <a:p>
            <a:fld id="{99BE9352-78A9-4FF7-9F30-11E4C200702C}" type="datetime1">
              <a:rPr lang="en-US"/>
              <a:pPr/>
              <a:t>9/21/2018</a:t>
            </a:fld>
            <a:endParaRPr lang="en-US"/>
          </a:p>
        </p:txBody>
      </p:sp>
      <p:sp>
        <p:nvSpPr>
          <p:cNvPr id="142341" name="Rectangle 2"/>
          <p:cNvSpPr>
            <a:spLocks noGrp="1" noRot="1" noChangeAspect="1" noChangeArrowheads="1" noTextEdit="1"/>
          </p:cNvSpPr>
          <p:nvPr>
            <p:ph type="sldImg"/>
          </p:nvPr>
        </p:nvSpPr>
        <p:spPr>
          <a:ln/>
        </p:spPr>
      </p:sp>
      <p:sp>
        <p:nvSpPr>
          <p:cNvPr id="142342" name="Rectangle 3"/>
          <p:cNvSpPr>
            <a:spLocks noGrp="1" noChangeArrowheads="1"/>
          </p:cNvSpPr>
          <p:nvPr>
            <p:ph type="body" idx="1"/>
          </p:nvPr>
        </p:nvSpPr>
        <p:spPr>
          <a:noFill/>
          <a:ln/>
        </p:spPr>
        <p:txBody>
          <a:bodyPr/>
          <a:lstStyle/>
          <a:p>
            <a:pPr eaLnBrk="1" hangingPunct="1">
              <a:buFontTx/>
              <a:buChar char="•"/>
            </a:pPr>
            <a:r>
              <a:rPr lang="en-US"/>
              <a:t>The natural period and apparent dead time of a control loop are important and related.  As a general rule, the natural period will  be about 4 times the apparent dead time.</a:t>
            </a:r>
          </a:p>
          <a:p>
            <a:pPr eaLnBrk="1" hangingPunct="1">
              <a:buFontTx/>
              <a:buChar char="•"/>
            </a:pPr>
            <a:r>
              <a:rPr lang="en-US"/>
              <a:t>If the control loop is subject to a periodic disturbance then the frequency of the disturbance might have a very significant impact on the loops ability to control.</a:t>
            </a:r>
          </a:p>
          <a:p>
            <a:pPr lvl="1" eaLnBrk="1" hangingPunct="1">
              <a:buFontTx/>
              <a:buChar char="•"/>
            </a:pPr>
            <a:r>
              <a:rPr lang="en-US"/>
              <a:t>Disturbance faster – Control will not help</a:t>
            </a:r>
          </a:p>
          <a:p>
            <a:pPr lvl="1" eaLnBrk="1" hangingPunct="1">
              <a:buFontTx/>
              <a:buChar char="•"/>
            </a:pPr>
            <a:r>
              <a:rPr lang="en-US"/>
              <a:t>Disturbance at or near the natural period – Resonance</a:t>
            </a:r>
          </a:p>
          <a:p>
            <a:pPr eaLnBrk="1" hangingPunct="1">
              <a:buFontTx/>
              <a:buChar char="•"/>
            </a:pPr>
            <a:r>
              <a:rPr lang="en-US"/>
              <a:t>In general, for optimum performance, you want to be just on the stable side of the ultimate gain point.</a:t>
            </a:r>
          </a:p>
          <a:p>
            <a:pPr eaLnBrk="1" hangingPunct="1">
              <a:buFontTx/>
              <a:buChar char="•"/>
            </a:pPr>
            <a:r>
              <a:rPr lang="en-US"/>
              <a:t>The ultimate gain of the system will change as the characteristics of the system change. </a:t>
            </a:r>
          </a:p>
        </p:txBody>
      </p:sp>
    </p:spTree>
    <p:extLst>
      <p:ext uri="{BB962C8B-B14F-4D97-AF65-F5344CB8AC3E}">
        <p14:creationId xmlns:p14="http://schemas.microsoft.com/office/powerpoint/2010/main" val="289458595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6"/>
          <p:cNvSpPr>
            <a:spLocks noGrp="1" noChangeArrowheads="1"/>
          </p:cNvSpPr>
          <p:nvPr>
            <p:ph type="ftr" sz="quarter" idx="4"/>
          </p:nvPr>
        </p:nvSpPr>
        <p:spPr>
          <a:noFill/>
        </p:spPr>
        <p:txBody>
          <a:bodyPr/>
          <a:lstStyle/>
          <a:p>
            <a:r>
              <a:rPr lang="en-US"/>
              <a:t>NCBC 2003 – Palm Springs, California</a:t>
            </a:r>
          </a:p>
        </p:txBody>
      </p:sp>
      <p:sp>
        <p:nvSpPr>
          <p:cNvPr id="143363" name="Rectangle 7"/>
          <p:cNvSpPr>
            <a:spLocks noGrp="1" noChangeArrowheads="1"/>
          </p:cNvSpPr>
          <p:nvPr>
            <p:ph type="sldNum" sz="quarter" idx="5"/>
          </p:nvPr>
        </p:nvSpPr>
        <p:spPr>
          <a:noFill/>
        </p:spPr>
        <p:txBody>
          <a:bodyPr/>
          <a:lstStyle/>
          <a:p>
            <a:fld id="{ED296246-D108-4ACC-8812-DDCB0BDBE167}" type="slidenum">
              <a:rPr lang="en-US"/>
              <a:pPr/>
              <a:t>136</a:t>
            </a:fld>
            <a:endParaRPr lang="en-US"/>
          </a:p>
        </p:txBody>
      </p:sp>
      <p:sp>
        <p:nvSpPr>
          <p:cNvPr id="143364" name="Rectangle 9"/>
          <p:cNvSpPr>
            <a:spLocks noGrp="1" noChangeArrowheads="1"/>
          </p:cNvSpPr>
          <p:nvPr>
            <p:ph type="dt" sz="quarter" idx="1"/>
          </p:nvPr>
        </p:nvSpPr>
        <p:spPr>
          <a:noFill/>
        </p:spPr>
        <p:txBody>
          <a:bodyPr/>
          <a:lstStyle/>
          <a:p>
            <a:fld id="{21A3A3DD-9D90-48EA-A3D1-BFB9DDDEC1CC}" type="datetime1">
              <a:rPr lang="en-US"/>
              <a:pPr/>
              <a:t>9/21/2018</a:t>
            </a:fld>
            <a:endParaRPr lang="en-US"/>
          </a:p>
        </p:txBody>
      </p:sp>
      <p:sp>
        <p:nvSpPr>
          <p:cNvPr id="143365" name="Rectangle 2"/>
          <p:cNvSpPr>
            <a:spLocks noGrp="1" noRot="1" noChangeAspect="1" noChangeArrowheads="1" noTextEdit="1"/>
          </p:cNvSpPr>
          <p:nvPr>
            <p:ph type="sldImg"/>
          </p:nvPr>
        </p:nvSpPr>
        <p:spPr>
          <a:ln/>
        </p:spPr>
      </p:sp>
      <p:sp>
        <p:nvSpPr>
          <p:cNvPr id="143366" name="Rectangle 3"/>
          <p:cNvSpPr>
            <a:spLocks noGrp="1" noChangeArrowheads="1"/>
          </p:cNvSpPr>
          <p:nvPr>
            <p:ph type="body" idx="1"/>
          </p:nvPr>
        </p:nvSpPr>
        <p:spPr>
          <a:noFill/>
          <a:ln/>
        </p:spPr>
        <p:txBody>
          <a:bodyPr/>
          <a:lstStyle/>
          <a:p>
            <a:pPr eaLnBrk="1" hangingPunct="1">
              <a:buFontTx/>
              <a:buChar char="•"/>
            </a:pPr>
            <a:r>
              <a:rPr lang="en-US"/>
              <a:t>Given the variable performance criteria seen by HVAC systems, you may want to be a little conservative in your tuning parameter settings, especially during the first year of operation. </a:t>
            </a:r>
          </a:p>
          <a:p>
            <a:pPr eaLnBrk="1" hangingPunct="1">
              <a:buFontTx/>
              <a:buChar char="•"/>
            </a:pPr>
            <a:r>
              <a:rPr lang="en-US"/>
              <a:t>Before tuning, you should have an idea of what you expect to happen and what your desired outcome is as well as what the given system can be expected to do. </a:t>
            </a:r>
          </a:p>
          <a:p>
            <a:pPr eaLnBrk="1" hangingPunct="1">
              <a:buFontTx/>
              <a:buChar char="•"/>
            </a:pPr>
            <a:r>
              <a:rPr lang="en-US"/>
              <a:t>You, and everyone else involved with the tuning process should know and agree about how far you will let things go before you abort the test and shut down or otherwise take over control of the system. </a:t>
            </a:r>
          </a:p>
        </p:txBody>
      </p:sp>
    </p:spTree>
    <p:extLst>
      <p:ext uri="{BB962C8B-B14F-4D97-AF65-F5344CB8AC3E}">
        <p14:creationId xmlns:p14="http://schemas.microsoft.com/office/powerpoint/2010/main" val="33011623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6"/>
          <p:cNvSpPr>
            <a:spLocks noGrp="1" noChangeArrowheads="1"/>
          </p:cNvSpPr>
          <p:nvPr>
            <p:ph type="ftr" sz="quarter" idx="4"/>
          </p:nvPr>
        </p:nvSpPr>
        <p:spPr>
          <a:noFill/>
        </p:spPr>
        <p:txBody>
          <a:bodyPr/>
          <a:lstStyle/>
          <a:p>
            <a:r>
              <a:rPr lang="en-US"/>
              <a:t>NCBC 2003 – Palm Springs, California</a:t>
            </a:r>
          </a:p>
        </p:txBody>
      </p:sp>
      <p:sp>
        <p:nvSpPr>
          <p:cNvPr id="144387" name="Rectangle 7"/>
          <p:cNvSpPr>
            <a:spLocks noGrp="1" noChangeArrowheads="1"/>
          </p:cNvSpPr>
          <p:nvPr>
            <p:ph type="sldNum" sz="quarter" idx="5"/>
          </p:nvPr>
        </p:nvSpPr>
        <p:spPr>
          <a:noFill/>
        </p:spPr>
        <p:txBody>
          <a:bodyPr/>
          <a:lstStyle/>
          <a:p>
            <a:fld id="{DC3A2CEC-D6C3-4C00-8EBD-A90D36E25A29}" type="slidenum">
              <a:rPr lang="en-US"/>
              <a:pPr/>
              <a:t>137</a:t>
            </a:fld>
            <a:endParaRPr lang="en-US"/>
          </a:p>
        </p:txBody>
      </p:sp>
      <p:sp>
        <p:nvSpPr>
          <p:cNvPr id="144388" name="Rectangle 9"/>
          <p:cNvSpPr>
            <a:spLocks noGrp="1" noChangeArrowheads="1"/>
          </p:cNvSpPr>
          <p:nvPr>
            <p:ph type="dt" sz="quarter" idx="1"/>
          </p:nvPr>
        </p:nvSpPr>
        <p:spPr>
          <a:noFill/>
        </p:spPr>
        <p:txBody>
          <a:bodyPr/>
          <a:lstStyle/>
          <a:p>
            <a:fld id="{841092DB-2628-4454-8A1D-0A9B59DCCF0C}" type="datetime1">
              <a:rPr lang="en-US"/>
              <a:pPr/>
              <a:t>9/21/2018</a:t>
            </a:fld>
            <a:endParaRPr lang="en-US"/>
          </a:p>
        </p:txBody>
      </p:sp>
      <p:sp>
        <p:nvSpPr>
          <p:cNvPr id="144389" name="Rectangle 2"/>
          <p:cNvSpPr>
            <a:spLocks noGrp="1" noRot="1" noChangeAspect="1" noChangeArrowheads="1" noTextEdit="1"/>
          </p:cNvSpPr>
          <p:nvPr>
            <p:ph type="sldImg"/>
          </p:nvPr>
        </p:nvSpPr>
        <p:spPr>
          <a:ln/>
        </p:spPr>
      </p:sp>
      <p:sp>
        <p:nvSpPr>
          <p:cNvPr id="144390" name="Rectangle 3"/>
          <p:cNvSpPr>
            <a:spLocks noGrp="1" noChangeArrowheads="1"/>
          </p:cNvSpPr>
          <p:nvPr>
            <p:ph type="body" idx="1"/>
          </p:nvPr>
        </p:nvSpPr>
        <p:spPr>
          <a:noFill/>
          <a:ln/>
        </p:spPr>
        <p:txBody>
          <a:bodyPr/>
          <a:lstStyle/>
          <a:p>
            <a:pPr eaLnBrk="1" hangingPunct="1">
              <a:buFontTx/>
              <a:buChar char="•"/>
            </a:pPr>
            <a:r>
              <a:rPr lang="en-US"/>
              <a:t>You should have tested all safety systems and interlocks and they should be set at the appropriate levels required to protect systems, people and equipment.</a:t>
            </a:r>
          </a:p>
          <a:p>
            <a:pPr eaLnBrk="1" hangingPunct="1">
              <a:buFontTx/>
              <a:buChar char="•"/>
            </a:pPr>
            <a:r>
              <a:rPr lang="en-US"/>
              <a:t>You should schedule your testing at a time when the system and the loads it serves can tolerate some disturbance and a shutdown down of the system would not create a crisis.</a:t>
            </a:r>
          </a:p>
          <a:p>
            <a:pPr eaLnBrk="1" hangingPunct="1">
              <a:buFontTx/>
              <a:buChar char="•"/>
            </a:pPr>
            <a:r>
              <a:rPr lang="en-US"/>
              <a:t>Plan on being readily available for some time after you make your adjustments in case problems show up.</a:t>
            </a:r>
          </a:p>
          <a:p>
            <a:pPr eaLnBrk="1" hangingPunct="1">
              <a:buFontTx/>
              <a:buChar char="•"/>
            </a:pPr>
            <a:r>
              <a:rPr lang="en-US"/>
              <a:t>Document everything.</a:t>
            </a:r>
          </a:p>
          <a:p>
            <a:pPr eaLnBrk="1" hangingPunct="1">
              <a:buFontTx/>
              <a:buChar char="•"/>
            </a:pPr>
            <a:r>
              <a:rPr lang="en-US"/>
              <a:t>Proceed slowly.</a:t>
            </a:r>
          </a:p>
          <a:p>
            <a:pPr eaLnBrk="1" hangingPunct="1"/>
            <a:endParaRPr lang="en-US"/>
          </a:p>
        </p:txBody>
      </p:sp>
    </p:spTree>
    <p:extLst>
      <p:ext uri="{BB962C8B-B14F-4D97-AF65-F5344CB8AC3E}">
        <p14:creationId xmlns:p14="http://schemas.microsoft.com/office/powerpoint/2010/main" val="226275162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6"/>
          <p:cNvSpPr>
            <a:spLocks noGrp="1" noChangeArrowheads="1"/>
          </p:cNvSpPr>
          <p:nvPr>
            <p:ph type="ftr" sz="quarter" idx="4"/>
          </p:nvPr>
        </p:nvSpPr>
        <p:spPr>
          <a:noFill/>
        </p:spPr>
        <p:txBody>
          <a:bodyPr/>
          <a:lstStyle/>
          <a:p>
            <a:r>
              <a:rPr lang="en-US"/>
              <a:t>NCBC 2003 – Palm Springs, California</a:t>
            </a:r>
          </a:p>
        </p:txBody>
      </p:sp>
      <p:sp>
        <p:nvSpPr>
          <p:cNvPr id="145411" name="Rectangle 7"/>
          <p:cNvSpPr>
            <a:spLocks noGrp="1" noChangeArrowheads="1"/>
          </p:cNvSpPr>
          <p:nvPr>
            <p:ph type="sldNum" sz="quarter" idx="5"/>
          </p:nvPr>
        </p:nvSpPr>
        <p:spPr>
          <a:noFill/>
        </p:spPr>
        <p:txBody>
          <a:bodyPr/>
          <a:lstStyle/>
          <a:p>
            <a:fld id="{CBAFC360-D535-489F-8544-02A01D8FB921}" type="slidenum">
              <a:rPr lang="en-US"/>
              <a:pPr/>
              <a:t>138</a:t>
            </a:fld>
            <a:endParaRPr lang="en-US"/>
          </a:p>
        </p:txBody>
      </p:sp>
      <p:sp>
        <p:nvSpPr>
          <p:cNvPr id="145412" name="Rectangle 9"/>
          <p:cNvSpPr>
            <a:spLocks noGrp="1" noChangeArrowheads="1"/>
          </p:cNvSpPr>
          <p:nvPr>
            <p:ph type="dt" sz="quarter" idx="1"/>
          </p:nvPr>
        </p:nvSpPr>
        <p:spPr>
          <a:noFill/>
        </p:spPr>
        <p:txBody>
          <a:bodyPr/>
          <a:lstStyle/>
          <a:p>
            <a:fld id="{A5A296C7-A3C0-41E2-B738-9419A84433AB}" type="datetime1">
              <a:rPr lang="en-US"/>
              <a:pPr/>
              <a:t>9/21/2018</a:t>
            </a:fld>
            <a:endParaRPr lang="en-US"/>
          </a:p>
        </p:txBody>
      </p:sp>
      <p:sp>
        <p:nvSpPr>
          <p:cNvPr id="145413" name="Rectangle 2"/>
          <p:cNvSpPr>
            <a:spLocks noGrp="1" noRot="1" noChangeAspect="1" noChangeArrowheads="1" noTextEdit="1"/>
          </p:cNvSpPr>
          <p:nvPr>
            <p:ph type="sldImg"/>
          </p:nvPr>
        </p:nvSpPr>
        <p:spPr>
          <a:ln/>
        </p:spPr>
      </p:sp>
      <p:sp>
        <p:nvSpPr>
          <p:cNvPr id="14541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22127452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6"/>
          <p:cNvSpPr>
            <a:spLocks noGrp="1" noChangeArrowheads="1"/>
          </p:cNvSpPr>
          <p:nvPr>
            <p:ph type="ftr" sz="quarter" idx="4"/>
          </p:nvPr>
        </p:nvSpPr>
        <p:spPr>
          <a:noFill/>
        </p:spPr>
        <p:txBody>
          <a:bodyPr/>
          <a:lstStyle/>
          <a:p>
            <a:r>
              <a:rPr lang="en-US"/>
              <a:t>NCBC 2003 – Palm Springs, California</a:t>
            </a:r>
          </a:p>
        </p:txBody>
      </p:sp>
      <p:sp>
        <p:nvSpPr>
          <p:cNvPr id="146435" name="Rectangle 7"/>
          <p:cNvSpPr>
            <a:spLocks noGrp="1" noChangeArrowheads="1"/>
          </p:cNvSpPr>
          <p:nvPr>
            <p:ph type="sldNum" sz="quarter" idx="5"/>
          </p:nvPr>
        </p:nvSpPr>
        <p:spPr>
          <a:noFill/>
        </p:spPr>
        <p:txBody>
          <a:bodyPr/>
          <a:lstStyle/>
          <a:p>
            <a:fld id="{D881A6CF-88BC-4A70-87D7-73A2771EC4BB}" type="slidenum">
              <a:rPr lang="en-US"/>
              <a:pPr/>
              <a:t>139</a:t>
            </a:fld>
            <a:endParaRPr lang="en-US"/>
          </a:p>
        </p:txBody>
      </p:sp>
      <p:sp>
        <p:nvSpPr>
          <p:cNvPr id="146436" name="Rectangle 9"/>
          <p:cNvSpPr>
            <a:spLocks noGrp="1" noChangeArrowheads="1"/>
          </p:cNvSpPr>
          <p:nvPr>
            <p:ph type="dt" sz="quarter" idx="1"/>
          </p:nvPr>
        </p:nvSpPr>
        <p:spPr>
          <a:noFill/>
        </p:spPr>
        <p:txBody>
          <a:bodyPr/>
          <a:lstStyle/>
          <a:p>
            <a:fld id="{7D7AC9D1-FCBB-4B5D-96D6-64518F0F0BB8}" type="datetime1">
              <a:rPr lang="en-US"/>
              <a:pPr/>
              <a:t>9/21/2018</a:t>
            </a:fld>
            <a:endParaRPr lang="en-US"/>
          </a:p>
        </p:txBody>
      </p:sp>
      <p:sp>
        <p:nvSpPr>
          <p:cNvPr id="146437" name="Rectangle 2"/>
          <p:cNvSpPr>
            <a:spLocks noGrp="1" noRot="1" noChangeAspect="1" noChangeArrowheads="1" noTextEdit="1"/>
          </p:cNvSpPr>
          <p:nvPr>
            <p:ph type="sldImg"/>
          </p:nvPr>
        </p:nvSpPr>
        <p:spPr>
          <a:ln/>
        </p:spPr>
      </p:sp>
      <p:sp>
        <p:nvSpPr>
          <p:cNvPr id="14643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4030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3243CDAC-1DC0-4FD9-9C0B-0BA70E91D89C}" type="slidenum">
              <a:rPr lang="en-US" smtClean="0"/>
              <a:pPr/>
              <a:t>14</a:t>
            </a:fld>
            <a:endParaRPr lang="en-US"/>
          </a:p>
        </p:txBody>
      </p:sp>
      <p:sp>
        <p:nvSpPr>
          <p:cNvPr id="6" name="Date Placeholder 5"/>
          <p:cNvSpPr>
            <a:spLocks noGrp="1"/>
          </p:cNvSpPr>
          <p:nvPr>
            <p:ph type="dt" idx="12"/>
          </p:nvPr>
        </p:nvSpPr>
        <p:spPr/>
        <p:txBody>
          <a:bodyPr/>
          <a:lstStyle/>
          <a:p>
            <a:fld id="{ACC08C63-DD8E-43C9-B4CE-E1CF99154200}" type="datetime1">
              <a:rPr lang="en-US" smtClean="0"/>
              <a:pPr/>
              <a:t>9/21/2018</a:t>
            </a:fld>
            <a:endParaRPr lang="en-US"/>
          </a:p>
        </p:txBody>
      </p:sp>
    </p:spTree>
    <p:extLst>
      <p:ext uri="{BB962C8B-B14F-4D97-AF65-F5344CB8AC3E}">
        <p14:creationId xmlns:p14="http://schemas.microsoft.com/office/powerpoint/2010/main" val="283478693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140</a:t>
            </a:fld>
            <a:endParaRPr lang="en-US"/>
          </a:p>
        </p:txBody>
      </p:sp>
    </p:spTree>
    <p:extLst>
      <p:ext uri="{BB962C8B-B14F-4D97-AF65-F5344CB8AC3E}">
        <p14:creationId xmlns:p14="http://schemas.microsoft.com/office/powerpoint/2010/main" val="126171514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6"/>
          <p:cNvSpPr>
            <a:spLocks noGrp="1" noChangeArrowheads="1"/>
          </p:cNvSpPr>
          <p:nvPr>
            <p:ph type="ftr" sz="quarter" idx="4"/>
          </p:nvPr>
        </p:nvSpPr>
        <p:spPr>
          <a:noFill/>
        </p:spPr>
        <p:txBody>
          <a:bodyPr/>
          <a:lstStyle/>
          <a:p>
            <a:r>
              <a:rPr lang="en-US"/>
              <a:t>NCBC 2003 – Palm Springs, California</a:t>
            </a:r>
          </a:p>
        </p:txBody>
      </p:sp>
      <p:sp>
        <p:nvSpPr>
          <p:cNvPr id="141315" name="Rectangle 7"/>
          <p:cNvSpPr>
            <a:spLocks noGrp="1" noChangeArrowheads="1"/>
          </p:cNvSpPr>
          <p:nvPr>
            <p:ph type="sldNum" sz="quarter" idx="5"/>
          </p:nvPr>
        </p:nvSpPr>
        <p:spPr>
          <a:noFill/>
        </p:spPr>
        <p:txBody>
          <a:bodyPr/>
          <a:lstStyle/>
          <a:p>
            <a:fld id="{FDA64ECE-5DFC-4858-98F0-F4360A9AE9D5}" type="slidenum">
              <a:rPr lang="en-US"/>
              <a:pPr/>
              <a:t>141</a:t>
            </a:fld>
            <a:endParaRPr lang="en-US"/>
          </a:p>
        </p:txBody>
      </p:sp>
      <p:sp>
        <p:nvSpPr>
          <p:cNvPr id="141316" name="Rectangle 9"/>
          <p:cNvSpPr>
            <a:spLocks noGrp="1" noChangeArrowheads="1"/>
          </p:cNvSpPr>
          <p:nvPr>
            <p:ph type="dt" sz="quarter" idx="1"/>
          </p:nvPr>
        </p:nvSpPr>
        <p:spPr>
          <a:noFill/>
        </p:spPr>
        <p:txBody>
          <a:bodyPr/>
          <a:lstStyle/>
          <a:p>
            <a:fld id="{278368FF-4012-4210-BBB2-1965C378C624}" type="datetime1">
              <a:rPr lang="en-US"/>
              <a:pPr/>
              <a:t>9/21/2018</a:t>
            </a:fld>
            <a:endParaRPr lang="en-US"/>
          </a:p>
        </p:txBody>
      </p:sp>
      <p:sp>
        <p:nvSpPr>
          <p:cNvPr id="141317" name="Rectangle 2"/>
          <p:cNvSpPr>
            <a:spLocks noGrp="1" noRot="1" noChangeAspect="1" noChangeArrowheads="1" noTextEdit="1"/>
          </p:cNvSpPr>
          <p:nvPr>
            <p:ph type="sldImg"/>
          </p:nvPr>
        </p:nvSpPr>
        <p:spPr>
          <a:xfrm>
            <a:off x="1144588" y="685800"/>
            <a:ext cx="4568825" cy="3427413"/>
          </a:xfrm>
          <a:solidFill>
            <a:srgbClr val="FFFFFF"/>
          </a:solidFill>
          <a:ln/>
        </p:spPr>
      </p:sp>
      <p:sp>
        <p:nvSpPr>
          <p:cNvPr id="141318" name="Rectangle 3"/>
          <p:cNvSpPr>
            <a:spLocks noGrp="1" noChangeArrowheads="1"/>
          </p:cNvSpPr>
          <p:nvPr>
            <p:ph type="body" idx="1"/>
          </p:nvPr>
        </p:nvSpPr>
        <p:spPr>
          <a:xfrm>
            <a:off x="914192" y="4341678"/>
            <a:ext cx="5029616" cy="4112920"/>
          </a:xfrm>
          <a:solidFill>
            <a:srgbClr val="FFFFFF"/>
          </a:solidFill>
          <a:ln>
            <a:solidFill>
              <a:srgbClr val="000000"/>
            </a:solidFill>
          </a:ln>
        </p:spPr>
        <p:txBody>
          <a:bodyPr lIns="91633" tIns="45817" rIns="91633" bIns="45817"/>
          <a:lstStyle/>
          <a:p>
            <a:pPr eaLnBrk="1" hangingPunct="1"/>
            <a:r>
              <a:rPr lang="en-US" dirty="0">
                <a:latin typeface="Comic Sans MS" pitchFamily="66" charset="0"/>
              </a:rPr>
              <a:t>To order a copy of "Reference Guide to PID Tuning" visit www.controleng.com/info  and request number 367 from the August 1998 North American issue of Control Engineering.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Judy St. Clair</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Straight Line Control, LLC</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6326 4th Avenue South</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Richfield, MN 55423</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USA</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Phone:612-869-6814</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Fax: 612-869-2761</a:t>
            </a:r>
            <a:br>
              <a:rPr lang="en-US" sz="1200" kern="1200" dirty="0">
                <a:solidFill>
                  <a:schemeClr val="tx1"/>
                </a:solidFill>
                <a:latin typeface="+mn-lt"/>
                <a:ea typeface="+mn-ea"/>
                <a:cs typeface="+mn-cs"/>
              </a:rPr>
            </a:br>
            <a:r>
              <a:rPr lang="en-US" sz="1200" u="sng" kern="1200" dirty="0">
                <a:solidFill>
                  <a:schemeClr val="tx1"/>
                </a:solidFill>
                <a:latin typeface="+mn-lt"/>
                <a:ea typeface="+mn-ea"/>
                <a:cs typeface="+mn-cs"/>
                <a:hlinkClick r:id="rId3"/>
              </a:rPr>
              <a:t>jastclair@pro-ns.net</a:t>
            </a:r>
            <a:br>
              <a:rPr lang="en-US" sz="1200" kern="1200" dirty="0">
                <a:solidFill>
                  <a:schemeClr val="tx1"/>
                </a:solidFill>
                <a:latin typeface="+mn-lt"/>
                <a:ea typeface="+mn-ea"/>
                <a:cs typeface="+mn-cs"/>
              </a:rPr>
            </a:br>
            <a:r>
              <a:rPr lang="en-US" sz="1200" u="sng" kern="1200" dirty="0">
                <a:solidFill>
                  <a:schemeClr val="tx1"/>
                </a:solidFill>
                <a:latin typeface="+mn-lt"/>
                <a:ea typeface="+mn-ea"/>
                <a:cs typeface="+mn-cs"/>
                <a:hlinkClick r:id="rId4"/>
              </a:rPr>
              <a:t>http://www.straightlinecontrol.com</a:t>
            </a:r>
            <a:endParaRPr lang="en-US" sz="1200" kern="1200" dirty="0">
              <a:solidFill>
                <a:schemeClr val="tx1"/>
              </a:solidFill>
              <a:latin typeface="+mn-lt"/>
              <a:ea typeface="+mn-ea"/>
              <a:cs typeface="+mn-cs"/>
            </a:endParaRPr>
          </a:p>
          <a:p>
            <a:pPr eaLnBrk="1" hangingPunct="1"/>
            <a:endParaRPr lang="en-US" dirty="0">
              <a:latin typeface="Comic Sans MS" pitchFamily="66" charset="0"/>
            </a:endParaRPr>
          </a:p>
        </p:txBody>
      </p:sp>
    </p:spTree>
    <p:extLst>
      <p:ext uri="{BB962C8B-B14F-4D97-AF65-F5344CB8AC3E}">
        <p14:creationId xmlns:p14="http://schemas.microsoft.com/office/powerpoint/2010/main" val="72015329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6"/>
          <p:cNvSpPr>
            <a:spLocks noGrp="1" noChangeArrowheads="1"/>
          </p:cNvSpPr>
          <p:nvPr>
            <p:ph type="ftr" sz="quarter" idx="4"/>
          </p:nvPr>
        </p:nvSpPr>
        <p:spPr>
          <a:noFill/>
        </p:spPr>
        <p:txBody>
          <a:bodyPr/>
          <a:lstStyle/>
          <a:p>
            <a:r>
              <a:rPr lang="en-US"/>
              <a:t>NCBC 2003 – Palm Springs, California</a:t>
            </a:r>
          </a:p>
        </p:txBody>
      </p:sp>
      <p:sp>
        <p:nvSpPr>
          <p:cNvPr id="141315" name="Rectangle 7"/>
          <p:cNvSpPr>
            <a:spLocks noGrp="1" noChangeArrowheads="1"/>
          </p:cNvSpPr>
          <p:nvPr>
            <p:ph type="sldNum" sz="quarter" idx="5"/>
          </p:nvPr>
        </p:nvSpPr>
        <p:spPr>
          <a:noFill/>
        </p:spPr>
        <p:txBody>
          <a:bodyPr/>
          <a:lstStyle/>
          <a:p>
            <a:fld id="{FDA64ECE-5DFC-4858-98F0-F4360A9AE9D5}" type="slidenum">
              <a:rPr lang="en-US"/>
              <a:pPr/>
              <a:t>142</a:t>
            </a:fld>
            <a:endParaRPr lang="en-US"/>
          </a:p>
        </p:txBody>
      </p:sp>
      <p:sp>
        <p:nvSpPr>
          <p:cNvPr id="141316" name="Rectangle 9"/>
          <p:cNvSpPr>
            <a:spLocks noGrp="1" noChangeArrowheads="1"/>
          </p:cNvSpPr>
          <p:nvPr>
            <p:ph type="dt" sz="quarter" idx="1"/>
          </p:nvPr>
        </p:nvSpPr>
        <p:spPr>
          <a:noFill/>
        </p:spPr>
        <p:txBody>
          <a:bodyPr/>
          <a:lstStyle/>
          <a:p>
            <a:fld id="{278368FF-4012-4210-BBB2-1965C378C624}" type="datetime1">
              <a:rPr lang="en-US"/>
              <a:pPr/>
              <a:t>9/21/2018</a:t>
            </a:fld>
            <a:endParaRPr lang="en-US"/>
          </a:p>
        </p:txBody>
      </p:sp>
      <p:sp>
        <p:nvSpPr>
          <p:cNvPr id="141317" name="Rectangle 2"/>
          <p:cNvSpPr>
            <a:spLocks noGrp="1" noRot="1" noChangeAspect="1" noChangeArrowheads="1" noTextEdit="1"/>
          </p:cNvSpPr>
          <p:nvPr>
            <p:ph type="sldImg"/>
          </p:nvPr>
        </p:nvSpPr>
        <p:spPr>
          <a:xfrm>
            <a:off x="1144588" y="685800"/>
            <a:ext cx="4568825" cy="3427413"/>
          </a:xfrm>
          <a:solidFill>
            <a:srgbClr val="FFFFFF"/>
          </a:solidFill>
          <a:ln/>
        </p:spPr>
      </p:sp>
      <p:sp>
        <p:nvSpPr>
          <p:cNvPr id="141318" name="Rectangle 3"/>
          <p:cNvSpPr>
            <a:spLocks noGrp="1" noChangeArrowheads="1"/>
          </p:cNvSpPr>
          <p:nvPr>
            <p:ph type="body" idx="1"/>
          </p:nvPr>
        </p:nvSpPr>
        <p:spPr>
          <a:xfrm>
            <a:off x="914192" y="4341678"/>
            <a:ext cx="5029616" cy="4112920"/>
          </a:xfrm>
          <a:solidFill>
            <a:srgbClr val="FFFFFF"/>
          </a:solidFill>
          <a:ln>
            <a:solidFill>
              <a:srgbClr val="000000"/>
            </a:solidFill>
          </a:ln>
        </p:spPr>
        <p:txBody>
          <a:bodyPr lIns="91633" tIns="45817" rIns="91633" bIns="45817"/>
          <a:lstStyle/>
          <a:p>
            <a:pPr eaLnBrk="1" hangingPunct="1"/>
            <a:r>
              <a:rPr lang="en-US" dirty="0">
                <a:latin typeface="Comic Sans MS" pitchFamily="66" charset="0"/>
              </a:rPr>
              <a:t>To order a copy of "Reference Guide to PID Tuning" visit www.controleng.com/info  and request number 367 from the August 1998 North American issue of Control Engineering.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Judy St. Clair</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Straight Line Control, LLC</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6326 4th Avenue South</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Richfield, MN 55423</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USA</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Phone:612-869-6814</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Fax: 612-869-2761</a:t>
            </a:r>
            <a:br>
              <a:rPr lang="en-US" sz="1200" kern="1200" dirty="0">
                <a:solidFill>
                  <a:schemeClr val="tx1"/>
                </a:solidFill>
                <a:latin typeface="+mn-lt"/>
                <a:ea typeface="+mn-ea"/>
                <a:cs typeface="+mn-cs"/>
              </a:rPr>
            </a:br>
            <a:r>
              <a:rPr lang="en-US" sz="1200" u="sng" kern="1200" dirty="0">
                <a:solidFill>
                  <a:schemeClr val="tx1"/>
                </a:solidFill>
                <a:latin typeface="+mn-lt"/>
                <a:ea typeface="+mn-ea"/>
                <a:cs typeface="+mn-cs"/>
                <a:hlinkClick r:id="rId3"/>
              </a:rPr>
              <a:t>jastclair@pro-ns.net</a:t>
            </a:r>
            <a:br>
              <a:rPr lang="en-US" sz="1200" kern="1200" dirty="0">
                <a:solidFill>
                  <a:schemeClr val="tx1"/>
                </a:solidFill>
                <a:latin typeface="+mn-lt"/>
                <a:ea typeface="+mn-ea"/>
                <a:cs typeface="+mn-cs"/>
              </a:rPr>
            </a:br>
            <a:r>
              <a:rPr lang="en-US" sz="1200" u="sng" kern="1200" dirty="0">
                <a:solidFill>
                  <a:schemeClr val="tx1"/>
                </a:solidFill>
                <a:latin typeface="+mn-lt"/>
                <a:ea typeface="+mn-ea"/>
                <a:cs typeface="+mn-cs"/>
                <a:hlinkClick r:id="rId4"/>
              </a:rPr>
              <a:t>http://www.straightlinecontrol.com</a:t>
            </a:r>
            <a:endParaRPr lang="en-US" sz="1200" kern="1200" dirty="0">
              <a:solidFill>
                <a:schemeClr val="tx1"/>
              </a:solidFill>
              <a:latin typeface="+mn-lt"/>
              <a:ea typeface="+mn-ea"/>
              <a:cs typeface="+mn-cs"/>
            </a:endParaRPr>
          </a:p>
          <a:p>
            <a:pPr eaLnBrk="1" hangingPunct="1"/>
            <a:endParaRPr lang="en-US" dirty="0">
              <a:latin typeface="Comic Sans MS" pitchFamily="66" charset="0"/>
            </a:endParaRPr>
          </a:p>
        </p:txBody>
      </p:sp>
    </p:spTree>
    <p:extLst>
      <p:ext uri="{BB962C8B-B14F-4D97-AF65-F5344CB8AC3E}">
        <p14:creationId xmlns:p14="http://schemas.microsoft.com/office/powerpoint/2010/main" val="96959356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6"/>
          <p:cNvSpPr>
            <a:spLocks noGrp="1" noChangeArrowheads="1"/>
          </p:cNvSpPr>
          <p:nvPr>
            <p:ph type="ftr" sz="quarter" idx="4"/>
          </p:nvPr>
        </p:nvSpPr>
        <p:spPr>
          <a:noFill/>
        </p:spPr>
        <p:txBody>
          <a:bodyPr/>
          <a:lstStyle/>
          <a:p>
            <a:r>
              <a:rPr lang="en-US"/>
              <a:t>NCBC 2003 – Palm Springs, California</a:t>
            </a:r>
          </a:p>
        </p:txBody>
      </p:sp>
      <p:sp>
        <p:nvSpPr>
          <p:cNvPr id="147459" name="Rectangle 7"/>
          <p:cNvSpPr>
            <a:spLocks noGrp="1" noChangeArrowheads="1"/>
          </p:cNvSpPr>
          <p:nvPr>
            <p:ph type="sldNum" sz="quarter" idx="5"/>
          </p:nvPr>
        </p:nvSpPr>
        <p:spPr>
          <a:noFill/>
        </p:spPr>
        <p:txBody>
          <a:bodyPr/>
          <a:lstStyle/>
          <a:p>
            <a:fld id="{F5E05734-0A5A-46CC-A710-5BE3BEBD1411}" type="slidenum">
              <a:rPr lang="en-US"/>
              <a:pPr/>
              <a:t>143</a:t>
            </a:fld>
            <a:endParaRPr lang="en-US"/>
          </a:p>
        </p:txBody>
      </p:sp>
      <p:sp>
        <p:nvSpPr>
          <p:cNvPr id="147460" name="Rectangle 9"/>
          <p:cNvSpPr>
            <a:spLocks noGrp="1" noChangeArrowheads="1"/>
          </p:cNvSpPr>
          <p:nvPr>
            <p:ph type="dt" sz="quarter" idx="1"/>
          </p:nvPr>
        </p:nvSpPr>
        <p:spPr>
          <a:noFill/>
        </p:spPr>
        <p:txBody>
          <a:bodyPr/>
          <a:lstStyle/>
          <a:p>
            <a:fld id="{4219675A-BC6E-4F79-97B2-263EF3EEC1C8}" type="datetime1">
              <a:rPr lang="en-US"/>
              <a:pPr/>
              <a:t>9/21/2018</a:t>
            </a:fld>
            <a:endParaRPr lang="en-US"/>
          </a:p>
        </p:txBody>
      </p:sp>
      <p:sp>
        <p:nvSpPr>
          <p:cNvPr id="147461" name="Rectangle 2"/>
          <p:cNvSpPr>
            <a:spLocks noGrp="1" noRot="1" noChangeAspect="1" noChangeArrowheads="1" noTextEdit="1"/>
          </p:cNvSpPr>
          <p:nvPr>
            <p:ph type="sldImg"/>
          </p:nvPr>
        </p:nvSpPr>
        <p:spPr>
          <a:ln/>
        </p:spPr>
      </p:sp>
      <p:sp>
        <p:nvSpPr>
          <p:cNvPr id="14746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76820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3243CDAC-1DC0-4FD9-9C0B-0BA70E91D89C}" type="slidenum">
              <a:rPr lang="en-US" smtClean="0"/>
              <a:pPr/>
              <a:t>15</a:t>
            </a:fld>
            <a:endParaRPr lang="en-US"/>
          </a:p>
        </p:txBody>
      </p:sp>
      <p:sp>
        <p:nvSpPr>
          <p:cNvPr id="6" name="Date Placeholder 5"/>
          <p:cNvSpPr>
            <a:spLocks noGrp="1"/>
          </p:cNvSpPr>
          <p:nvPr>
            <p:ph type="dt" idx="12"/>
          </p:nvPr>
        </p:nvSpPr>
        <p:spPr/>
        <p:txBody>
          <a:bodyPr/>
          <a:lstStyle/>
          <a:p>
            <a:fld id="{ACC08C63-DD8E-43C9-B4CE-E1CF99154200}" type="datetime1">
              <a:rPr lang="en-US" smtClean="0"/>
              <a:pPr/>
              <a:t>9/21/2018</a:t>
            </a:fld>
            <a:endParaRPr lang="en-US"/>
          </a:p>
        </p:txBody>
      </p:sp>
    </p:spTree>
    <p:extLst>
      <p:ext uri="{BB962C8B-B14F-4D97-AF65-F5344CB8AC3E}">
        <p14:creationId xmlns:p14="http://schemas.microsoft.com/office/powerpoint/2010/main" val="697827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3243CDAC-1DC0-4FD9-9C0B-0BA70E91D89C}" type="slidenum">
              <a:rPr lang="en-US" smtClean="0"/>
              <a:pPr/>
              <a:t>16</a:t>
            </a:fld>
            <a:endParaRPr lang="en-US"/>
          </a:p>
        </p:txBody>
      </p:sp>
      <p:sp>
        <p:nvSpPr>
          <p:cNvPr id="6" name="Date Placeholder 5"/>
          <p:cNvSpPr>
            <a:spLocks noGrp="1"/>
          </p:cNvSpPr>
          <p:nvPr>
            <p:ph type="dt" idx="12"/>
          </p:nvPr>
        </p:nvSpPr>
        <p:spPr/>
        <p:txBody>
          <a:bodyPr/>
          <a:lstStyle/>
          <a:p>
            <a:fld id="{ACC08C63-DD8E-43C9-B4CE-E1CF99154200}" type="datetime1">
              <a:rPr lang="en-US" smtClean="0"/>
              <a:pPr/>
              <a:t>9/21/2018</a:t>
            </a:fld>
            <a:endParaRPr lang="en-US"/>
          </a:p>
        </p:txBody>
      </p:sp>
    </p:spTree>
    <p:extLst>
      <p:ext uri="{BB962C8B-B14F-4D97-AF65-F5344CB8AC3E}">
        <p14:creationId xmlns:p14="http://schemas.microsoft.com/office/powerpoint/2010/main" val="619316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3243CDAC-1DC0-4FD9-9C0B-0BA70E91D89C}" type="slidenum">
              <a:rPr lang="en-US" smtClean="0"/>
              <a:pPr/>
              <a:t>17</a:t>
            </a:fld>
            <a:endParaRPr lang="en-US"/>
          </a:p>
        </p:txBody>
      </p:sp>
      <p:sp>
        <p:nvSpPr>
          <p:cNvPr id="6" name="Date Placeholder 5"/>
          <p:cNvSpPr>
            <a:spLocks noGrp="1"/>
          </p:cNvSpPr>
          <p:nvPr>
            <p:ph type="dt" idx="12"/>
          </p:nvPr>
        </p:nvSpPr>
        <p:spPr/>
        <p:txBody>
          <a:bodyPr/>
          <a:lstStyle/>
          <a:p>
            <a:fld id="{ACC08C63-DD8E-43C9-B4CE-E1CF99154200}" type="datetime1">
              <a:rPr lang="en-US" smtClean="0"/>
              <a:pPr/>
              <a:t>9/21/2018</a:t>
            </a:fld>
            <a:endParaRPr lang="en-US"/>
          </a:p>
        </p:txBody>
      </p:sp>
    </p:spTree>
    <p:extLst>
      <p:ext uri="{BB962C8B-B14F-4D97-AF65-F5344CB8AC3E}">
        <p14:creationId xmlns:p14="http://schemas.microsoft.com/office/powerpoint/2010/main" val="3825914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3243CDAC-1DC0-4FD9-9C0B-0BA70E91D89C}" type="slidenum">
              <a:rPr lang="en-US" smtClean="0"/>
              <a:pPr/>
              <a:t>18</a:t>
            </a:fld>
            <a:endParaRPr lang="en-US"/>
          </a:p>
        </p:txBody>
      </p:sp>
      <p:sp>
        <p:nvSpPr>
          <p:cNvPr id="6" name="Date Placeholder 5"/>
          <p:cNvSpPr>
            <a:spLocks noGrp="1"/>
          </p:cNvSpPr>
          <p:nvPr>
            <p:ph type="dt" idx="12"/>
          </p:nvPr>
        </p:nvSpPr>
        <p:spPr/>
        <p:txBody>
          <a:bodyPr/>
          <a:lstStyle/>
          <a:p>
            <a:fld id="{ACC08C63-DD8E-43C9-B4CE-E1CF99154200}" type="datetime1">
              <a:rPr lang="en-US" smtClean="0"/>
              <a:pPr/>
              <a:t>9/21/2018</a:t>
            </a:fld>
            <a:endParaRPr lang="en-US"/>
          </a:p>
        </p:txBody>
      </p:sp>
    </p:spTree>
    <p:extLst>
      <p:ext uri="{BB962C8B-B14F-4D97-AF65-F5344CB8AC3E}">
        <p14:creationId xmlns:p14="http://schemas.microsoft.com/office/powerpoint/2010/main" val="1657080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3243CDAC-1DC0-4FD9-9C0B-0BA70E91D89C}" type="slidenum">
              <a:rPr lang="en-US" smtClean="0"/>
              <a:pPr/>
              <a:t>19</a:t>
            </a:fld>
            <a:endParaRPr lang="en-US"/>
          </a:p>
        </p:txBody>
      </p:sp>
      <p:sp>
        <p:nvSpPr>
          <p:cNvPr id="6" name="Date Placeholder 5"/>
          <p:cNvSpPr>
            <a:spLocks noGrp="1"/>
          </p:cNvSpPr>
          <p:nvPr>
            <p:ph type="dt" idx="12"/>
          </p:nvPr>
        </p:nvSpPr>
        <p:spPr/>
        <p:txBody>
          <a:bodyPr/>
          <a:lstStyle/>
          <a:p>
            <a:fld id="{ACC08C63-DD8E-43C9-B4CE-E1CF99154200}" type="datetime1">
              <a:rPr lang="en-US" smtClean="0"/>
              <a:pPr/>
              <a:t>9/21/2018</a:t>
            </a:fld>
            <a:endParaRPr lang="en-US"/>
          </a:p>
        </p:txBody>
      </p:sp>
    </p:spTree>
    <p:extLst>
      <p:ext uri="{BB962C8B-B14F-4D97-AF65-F5344CB8AC3E}">
        <p14:creationId xmlns:p14="http://schemas.microsoft.com/office/powerpoint/2010/main" val="2487446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2</a:t>
            </a:fld>
            <a:endParaRPr lang="en-US"/>
          </a:p>
        </p:txBody>
      </p:sp>
    </p:spTree>
    <p:extLst>
      <p:ext uri="{BB962C8B-B14F-4D97-AF65-F5344CB8AC3E}">
        <p14:creationId xmlns:p14="http://schemas.microsoft.com/office/powerpoint/2010/main" val="3163558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3243CDAC-1DC0-4FD9-9C0B-0BA70E91D89C}" type="slidenum">
              <a:rPr lang="en-US" smtClean="0"/>
              <a:pPr/>
              <a:t>20</a:t>
            </a:fld>
            <a:endParaRPr lang="en-US"/>
          </a:p>
        </p:txBody>
      </p:sp>
      <p:sp>
        <p:nvSpPr>
          <p:cNvPr id="6" name="Date Placeholder 5"/>
          <p:cNvSpPr>
            <a:spLocks noGrp="1"/>
          </p:cNvSpPr>
          <p:nvPr>
            <p:ph type="dt" idx="12"/>
          </p:nvPr>
        </p:nvSpPr>
        <p:spPr/>
        <p:txBody>
          <a:bodyPr/>
          <a:lstStyle/>
          <a:p>
            <a:fld id="{ACC08C63-DD8E-43C9-B4CE-E1CF99154200}" type="datetime1">
              <a:rPr lang="en-US" smtClean="0"/>
              <a:pPr/>
              <a:t>9/21/2018</a:t>
            </a:fld>
            <a:endParaRPr lang="en-US"/>
          </a:p>
        </p:txBody>
      </p:sp>
    </p:spTree>
    <p:extLst>
      <p:ext uri="{BB962C8B-B14F-4D97-AF65-F5344CB8AC3E}">
        <p14:creationId xmlns:p14="http://schemas.microsoft.com/office/powerpoint/2010/main" val="1394730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3243CDAC-1DC0-4FD9-9C0B-0BA70E91D89C}" type="slidenum">
              <a:rPr lang="en-US" smtClean="0"/>
              <a:pPr/>
              <a:t>21</a:t>
            </a:fld>
            <a:endParaRPr lang="en-US"/>
          </a:p>
        </p:txBody>
      </p:sp>
      <p:sp>
        <p:nvSpPr>
          <p:cNvPr id="6" name="Date Placeholder 5"/>
          <p:cNvSpPr>
            <a:spLocks noGrp="1"/>
          </p:cNvSpPr>
          <p:nvPr>
            <p:ph type="dt" idx="12"/>
          </p:nvPr>
        </p:nvSpPr>
        <p:spPr/>
        <p:txBody>
          <a:bodyPr/>
          <a:lstStyle/>
          <a:p>
            <a:fld id="{ACC08C63-DD8E-43C9-B4CE-E1CF99154200}" type="datetime1">
              <a:rPr lang="en-US" smtClean="0"/>
              <a:pPr/>
              <a:t>9/21/2018</a:t>
            </a:fld>
            <a:endParaRPr lang="en-US"/>
          </a:p>
        </p:txBody>
      </p:sp>
    </p:spTree>
    <p:extLst>
      <p:ext uri="{BB962C8B-B14F-4D97-AF65-F5344CB8AC3E}">
        <p14:creationId xmlns:p14="http://schemas.microsoft.com/office/powerpoint/2010/main" val="4160472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3243CDAC-1DC0-4FD9-9C0B-0BA70E91D89C}" type="slidenum">
              <a:rPr lang="en-US" smtClean="0"/>
              <a:pPr/>
              <a:t>22</a:t>
            </a:fld>
            <a:endParaRPr lang="en-US"/>
          </a:p>
        </p:txBody>
      </p:sp>
      <p:sp>
        <p:nvSpPr>
          <p:cNvPr id="6" name="Date Placeholder 5"/>
          <p:cNvSpPr>
            <a:spLocks noGrp="1"/>
          </p:cNvSpPr>
          <p:nvPr>
            <p:ph type="dt" idx="12"/>
          </p:nvPr>
        </p:nvSpPr>
        <p:spPr/>
        <p:txBody>
          <a:bodyPr/>
          <a:lstStyle/>
          <a:p>
            <a:fld id="{ACC08C63-DD8E-43C9-B4CE-E1CF99154200}" type="datetime1">
              <a:rPr lang="en-US" smtClean="0"/>
              <a:pPr/>
              <a:t>9/21/2018</a:t>
            </a:fld>
            <a:endParaRPr lang="en-US"/>
          </a:p>
        </p:txBody>
      </p:sp>
    </p:spTree>
    <p:extLst>
      <p:ext uri="{BB962C8B-B14F-4D97-AF65-F5344CB8AC3E}">
        <p14:creationId xmlns:p14="http://schemas.microsoft.com/office/powerpoint/2010/main" val="17556511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3243CDAC-1DC0-4FD9-9C0B-0BA70E91D89C}" type="slidenum">
              <a:rPr lang="en-US" smtClean="0"/>
              <a:pPr/>
              <a:t>23</a:t>
            </a:fld>
            <a:endParaRPr lang="en-US"/>
          </a:p>
        </p:txBody>
      </p:sp>
      <p:sp>
        <p:nvSpPr>
          <p:cNvPr id="6" name="Date Placeholder 5"/>
          <p:cNvSpPr>
            <a:spLocks noGrp="1"/>
          </p:cNvSpPr>
          <p:nvPr>
            <p:ph type="dt" idx="12"/>
          </p:nvPr>
        </p:nvSpPr>
        <p:spPr/>
        <p:txBody>
          <a:bodyPr/>
          <a:lstStyle/>
          <a:p>
            <a:fld id="{ACC08C63-DD8E-43C9-B4CE-E1CF99154200}" type="datetime1">
              <a:rPr lang="en-US" smtClean="0"/>
              <a:pPr/>
              <a:t>9/21/2018</a:t>
            </a:fld>
            <a:endParaRPr lang="en-US"/>
          </a:p>
        </p:txBody>
      </p:sp>
    </p:spTree>
    <p:extLst>
      <p:ext uri="{BB962C8B-B14F-4D97-AF65-F5344CB8AC3E}">
        <p14:creationId xmlns:p14="http://schemas.microsoft.com/office/powerpoint/2010/main" val="2032396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3243CDAC-1DC0-4FD9-9C0B-0BA70E91D89C}" type="slidenum">
              <a:rPr lang="en-US" smtClean="0"/>
              <a:pPr/>
              <a:t>24</a:t>
            </a:fld>
            <a:endParaRPr lang="en-US"/>
          </a:p>
        </p:txBody>
      </p:sp>
      <p:sp>
        <p:nvSpPr>
          <p:cNvPr id="6" name="Date Placeholder 5"/>
          <p:cNvSpPr>
            <a:spLocks noGrp="1"/>
          </p:cNvSpPr>
          <p:nvPr>
            <p:ph type="dt" idx="12"/>
          </p:nvPr>
        </p:nvSpPr>
        <p:spPr/>
        <p:txBody>
          <a:bodyPr/>
          <a:lstStyle/>
          <a:p>
            <a:fld id="{ACC08C63-DD8E-43C9-B4CE-E1CF99154200}" type="datetime1">
              <a:rPr lang="en-US" smtClean="0"/>
              <a:pPr/>
              <a:t>9/21/2018</a:t>
            </a:fld>
            <a:endParaRPr lang="en-US"/>
          </a:p>
        </p:txBody>
      </p:sp>
    </p:spTree>
    <p:extLst>
      <p:ext uri="{BB962C8B-B14F-4D97-AF65-F5344CB8AC3E}">
        <p14:creationId xmlns:p14="http://schemas.microsoft.com/office/powerpoint/2010/main" val="7141292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3243CDAC-1DC0-4FD9-9C0B-0BA70E91D89C}" type="slidenum">
              <a:rPr lang="en-US" smtClean="0"/>
              <a:pPr/>
              <a:t>25</a:t>
            </a:fld>
            <a:endParaRPr lang="en-US"/>
          </a:p>
        </p:txBody>
      </p:sp>
      <p:sp>
        <p:nvSpPr>
          <p:cNvPr id="6" name="Date Placeholder 5"/>
          <p:cNvSpPr>
            <a:spLocks noGrp="1"/>
          </p:cNvSpPr>
          <p:nvPr>
            <p:ph type="dt" idx="12"/>
          </p:nvPr>
        </p:nvSpPr>
        <p:spPr/>
        <p:txBody>
          <a:bodyPr/>
          <a:lstStyle/>
          <a:p>
            <a:fld id="{ACC08C63-DD8E-43C9-B4CE-E1CF99154200}" type="datetime1">
              <a:rPr lang="en-US" smtClean="0"/>
              <a:pPr/>
              <a:t>9/21/2018</a:t>
            </a:fld>
            <a:endParaRPr lang="en-US"/>
          </a:p>
        </p:txBody>
      </p:sp>
    </p:spTree>
    <p:extLst>
      <p:ext uri="{BB962C8B-B14F-4D97-AF65-F5344CB8AC3E}">
        <p14:creationId xmlns:p14="http://schemas.microsoft.com/office/powerpoint/2010/main" val="1222275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3243CDAC-1DC0-4FD9-9C0B-0BA70E91D89C}" type="slidenum">
              <a:rPr lang="en-US" smtClean="0"/>
              <a:pPr/>
              <a:t>26</a:t>
            </a:fld>
            <a:endParaRPr lang="en-US"/>
          </a:p>
        </p:txBody>
      </p:sp>
      <p:sp>
        <p:nvSpPr>
          <p:cNvPr id="6" name="Date Placeholder 5"/>
          <p:cNvSpPr>
            <a:spLocks noGrp="1"/>
          </p:cNvSpPr>
          <p:nvPr>
            <p:ph type="dt" idx="12"/>
          </p:nvPr>
        </p:nvSpPr>
        <p:spPr/>
        <p:txBody>
          <a:bodyPr/>
          <a:lstStyle/>
          <a:p>
            <a:fld id="{ACC08C63-DD8E-43C9-B4CE-E1CF99154200}" type="datetime1">
              <a:rPr lang="en-US" smtClean="0"/>
              <a:pPr/>
              <a:t>9/21/2018</a:t>
            </a:fld>
            <a:endParaRPr lang="en-US"/>
          </a:p>
        </p:txBody>
      </p:sp>
    </p:spTree>
    <p:extLst>
      <p:ext uri="{BB962C8B-B14F-4D97-AF65-F5344CB8AC3E}">
        <p14:creationId xmlns:p14="http://schemas.microsoft.com/office/powerpoint/2010/main" val="7163341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27</a:t>
            </a:fld>
            <a:endParaRPr lang="en-US"/>
          </a:p>
        </p:txBody>
      </p:sp>
    </p:spTree>
    <p:extLst>
      <p:ext uri="{BB962C8B-B14F-4D97-AF65-F5344CB8AC3E}">
        <p14:creationId xmlns:p14="http://schemas.microsoft.com/office/powerpoint/2010/main" val="14565771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28</a:t>
            </a:fld>
            <a:endParaRPr lang="en-US"/>
          </a:p>
        </p:txBody>
      </p:sp>
    </p:spTree>
    <p:extLst>
      <p:ext uri="{BB962C8B-B14F-4D97-AF65-F5344CB8AC3E}">
        <p14:creationId xmlns:p14="http://schemas.microsoft.com/office/powerpoint/2010/main" val="20128269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29</a:t>
            </a:fld>
            <a:endParaRPr lang="en-US"/>
          </a:p>
        </p:txBody>
      </p:sp>
    </p:spTree>
    <p:extLst>
      <p:ext uri="{BB962C8B-B14F-4D97-AF65-F5344CB8AC3E}">
        <p14:creationId xmlns:p14="http://schemas.microsoft.com/office/powerpoint/2010/main" val="1066701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373DAE-341D-41D0-BFF3-018B48EDDD7A}" type="slidenum">
              <a:rPr lang="en-US" smtClean="0"/>
              <a:pPr/>
              <a:t>3</a:t>
            </a:fld>
            <a:endParaRPr lang="en-US"/>
          </a:p>
        </p:txBody>
      </p:sp>
    </p:spTree>
    <p:extLst>
      <p:ext uri="{BB962C8B-B14F-4D97-AF65-F5344CB8AC3E}">
        <p14:creationId xmlns:p14="http://schemas.microsoft.com/office/powerpoint/2010/main" val="2346985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736FBA-0C09-4CF4-942D-A0EEA4E32234}" type="slidenum">
              <a:rPr lang="en-US" smtClean="0"/>
              <a:t>30</a:t>
            </a:fld>
            <a:endParaRPr lang="en-US"/>
          </a:p>
        </p:txBody>
      </p:sp>
    </p:spTree>
    <p:extLst>
      <p:ext uri="{BB962C8B-B14F-4D97-AF65-F5344CB8AC3E}">
        <p14:creationId xmlns:p14="http://schemas.microsoft.com/office/powerpoint/2010/main" val="6248394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31</a:t>
            </a:fld>
            <a:endParaRPr lang="en-US"/>
          </a:p>
        </p:txBody>
      </p:sp>
    </p:spTree>
    <p:extLst>
      <p:ext uri="{BB962C8B-B14F-4D97-AF65-F5344CB8AC3E}">
        <p14:creationId xmlns:p14="http://schemas.microsoft.com/office/powerpoint/2010/main" val="30356656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CABA92C4-E822-4932-9AAE-223FE1F06938}" type="slidenum">
              <a:rPr lang="en-US" smtClean="0"/>
              <a:pPr/>
              <a:t>32</a:t>
            </a:fld>
            <a:endParaRPr lang="en-US"/>
          </a:p>
        </p:txBody>
      </p:sp>
      <p:sp>
        <p:nvSpPr>
          <p:cNvPr id="6" name="Date Placeholder 5"/>
          <p:cNvSpPr>
            <a:spLocks noGrp="1"/>
          </p:cNvSpPr>
          <p:nvPr>
            <p:ph type="dt" idx="12"/>
          </p:nvPr>
        </p:nvSpPr>
        <p:spPr/>
        <p:txBody>
          <a:bodyPr/>
          <a:lstStyle/>
          <a:p>
            <a:fld id="{8120CAEC-5BA4-4901-A4BD-E1CA59B7F0D9}" type="datetime1">
              <a:rPr lang="en-US" smtClean="0"/>
              <a:pPr/>
              <a:t>9/21/2018</a:t>
            </a:fld>
            <a:endParaRPr lang="en-US"/>
          </a:p>
        </p:txBody>
      </p:sp>
    </p:spTree>
    <p:extLst>
      <p:ext uri="{BB962C8B-B14F-4D97-AF65-F5344CB8AC3E}">
        <p14:creationId xmlns:p14="http://schemas.microsoft.com/office/powerpoint/2010/main" val="20137850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CABA92C4-E822-4932-9AAE-223FE1F06938}" type="slidenum">
              <a:rPr lang="en-US" smtClean="0"/>
              <a:pPr/>
              <a:t>33</a:t>
            </a:fld>
            <a:endParaRPr lang="en-US"/>
          </a:p>
        </p:txBody>
      </p:sp>
      <p:sp>
        <p:nvSpPr>
          <p:cNvPr id="6" name="Date Placeholder 5"/>
          <p:cNvSpPr>
            <a:spLocks noGrp="1"/>
          </p:cNvSpPr>
          <p:nvPr>
            <p:ph type="dt" idx="12"/>
          </p:nvPr>
        </p:nvSpPr>
        <p:spPr/>
        <p:txBody>
          <a:bodyPr/>
          <a:lstStyle/>
          <a:p>
            <a:fld id="{8120CAEC-5BA4-4901-A4BD-E1CA59B7F0D9}" type="datetime1">
              <a:rPr lang="en-US" smtClean="0"/>
              <a:pPr/>
              <a:t>9/21/2018</a:t>
            </a:fld>
            <a:endParaRPr lang="en-US"/>
          </a:p>
        </p:txBody>
      </p:sp>
    </p:spTree>
    <p:extLst>
      <p:ext uri="{BB962C8B-B14F-4D97-AF65-F5344CB8AC3E}">
        <p14:creationId xmlns:p14="http://schemas.microsoft.com/office/powerpoint/2010/main" val="26793316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CABA92C4-E822-4932-9AAE-223FE1F06938}" type="slidenum">
              <a:rPr lang="en-US" smtClean="0"/>
              <a:pPr/>
              <a:t>34</a:t>
            </a:fld>
            <a:endParaRPr lang="en-US"/>
          </a:p>
        </p:txBody>
      </p:sp>
      <p:sp>
        <p:nvSpPr>
          <p:cNvPr id="6" name="Date Placeholder 5"/>
          <p:cNvSpPr>
            <a:spLocks noGrp="1"/>
          </p:cNvSpPr>
          <p:nvPr>
            <p:ph type="dt" idx="12"/>
          </p:nvPr>
        </p:nvSpPr>
        <p:spPr/>
        <p:txBody>
          <a:bodyPr/>
          <a:lstStyle/>
          <a:p>
            <a:fld id="{8120CAEC-5BA4-4901-A4BD-E1CA59B7F0D9}" type="datetime1">
              <a:rPr lang="en-US" smtClean="0"/>
              <a:pPr/>
              <a:t>9/21/2018</a:t>
            </a:fld>
            <a:endParaRPr lang="en-US"/>
          </a:p>
        </p:txBody>
      </p:sp>
    </p:spTree>
    <p:extLst>
      <p:ext uri="{BB962C8B-B14F-4D97-AF65-F5344CB8AC3E}">
        <p14:creationId xmlns:p14="http://schemas.microsoft.com/office/powerpoint/2010/main" val="42801577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FB66C407-0879-4450-AA8C-CE22D2A58914}" type="slidenum">
              <a:rPr lang="en-US" smtClean="0"/>
              <a:pPr/>
              <a:t>35</a:t>
            </a:fld>
            <a:endParaRPr lang="en-US"/>
          </a:p>
        </p:txBody>
      </p:sp>
      <p:sp>
        <p:nvSpPr>
          <p:cNvPr id="6" name="Date Placeholder 5"/>
          <p:cNvSpPr>
            <a:spLocks noGrp="1"/>
          </p:cNvSpPr>
          <p:nvPr>
            <p:ph type="dt" idx="12"/>
          </p:nvPr>
        </p:nvSpPr>
        <p:spPr/>
        <p:txBody>
          <a:bodyPr/>
          <a:lstStyle/>
          <a:p>
            <a:fld id="{6B8D55EE-862F-4C9F-AB6C-FA4DDA070105}" type="datetime1">
              <a:rPr lang="en-US" smtClean="0"/>
              <a:pPr/>
              <a:t>9/21/2018</a:t>
            </a:fld>
            <a:endParaRPr lang="en-US"/>
          </a:p>
        </p:txBody>
      </p:sp>
    </p:spTree>
    <p:extLst>
      <p:ext uri="{BB962C8B-B14F-4D97-AF65-F5344CB8AC3E}">
        <p14:creationId xmlns:p14="http://schemas.microsoft.com/office/powerpoint/2010/main" val="37623371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FB66C407-0879-4450-AA8C-CE22D2A58914}" type="slidenum">
              <a:rPr lang="en-US" smtClean="0"/>
              <a:pPr/>
              <a:t>36</a:t>
            </a:fld>
            <a:endParaRPr lang="en-US"/>
          </a:p>
        </p:txBody>
      </p:sp>
      <p:sp>
        <p:nvSpPr>
          <p:cNvPr id="6" name="Date Placeholder 5"/>
          <p:cNvSpPr>
            <a:spLocks noGrp="1"/>
          </p:cNvSpPr>
          <p:nvPr>
            <p:ph type="dt" idx="12"/>
          </p:nvPr>
        </p:nvSpPr>
        <p:spPr/>
        <p:txBody>
          <a:bodyPr/>
          <a:lstStyle/>
          <a:p>
            <a:fld id="{6B8D55EE-862F-4C9F-AB6C-FA4DDA070105}" type="datetime1">
              <a:rPr lang="en-US" smtClean="0"/>
              <a:pPr/>
              <a:t>9/21/2018</a:t>
            </a:fld>
            <a:endParaRPr lang="en-US"/>
          </a:p>
        </p:txBody>
      </p:sp>
    </p:spTree>
    <p:extLst>
      <p:ext uri="{BB962C8B-B14F-4D97-AF65-F5344CB8AC3E}">
        <p14:creationId xmlns:p14="http://schemas.microsoft.com/office/powerpoint/2010/main" val="18755694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FB66C407-0879-4450-AA8C-CE22D2A58914}" type="slidenum">
              <a:rPr lang="en-US" smtClean="0"/>
              <a:pPr/>
              <a:t>37</a:t>
            </a:fld>
            <a:endParaRPr lang="en-US"/>
          </a:p>
        </p:txBody>
      </p:sp>
      <p:sp>
        <p:nvSpPr>
          <p:cNvPr id="6" name="Date Placeholder 5"/>
          <p:cNvSpPr>
            <a:spLocks noGrp="1"/>
          </p:cNvSpPr>
          <p:nvPr>
            <p:ph type="dt" idx="12"/>
          </p:nvPr>
        </p:nvSpPr>
        <p:spPr/>
        <p:txBody>
          <a:bodyPr/>
          <a:lstStyle/>
          <a:p>
            <a:fld id="{6B8D55EE-862F-4C9F-AB6C-FA4DDA070105}" type="datetime1">
              <a:rPr lang="en-US" smtClean="0"/>
              <a:pPr/>
              <a:t>9/21/2018</a:t>
            </a:fld>
            <a:endParaRPr lang="en-US"/>
          </a:p>
        </p:txBody>
      </p:sp>
    </p:spTree>
    <p:extLst>
      <p:ext uri="{BB962C8B-B14F-4D97-AF65-F5344CB8AC3E}">
        <p14:creationId xmlns:p14="http://schemas.microsoft.com/office/powerpoint/2010/main" val="78998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FB66C407-0879-4450-AA8C-CE22D2A58914}" type="slidenum">
              <a:rPr lang="en-US" smtClean="0"/>
              <a:pPr/>
              <a:t>38</a:t>
            </a:fld>
            <a:endParaRPr lang="en-US"/>
          </a:p>
        </p:txBody>
      </p:sp>
      <p:sp>
        <p:nvSpPr>
          <p:cNvPr id="6" name="Date Placeholder 5"/>
          <p:cNvSpPr>
            <a:spLocks noGrp="1"/>
          </p:cNvSpPr>
          <p:nvPr>
            <p:ph type="dt" idx="12"/>
          </p:nvPr>
        </p:nvSpPr>
        <p:spPr/>
        <p:txBody>
          <a:bodyPr/>
          <a:lstStyle/>
          <a:p>
            <a:fld id="{6B8D55EE-862F-4C9F-AB6C-FA4DDA070105}" type="datetime1">
              <a:rPr lang="en-US" smtClean="0"/>
              <a:pPr/>
              <a:t>9/21/2018</a:t>
            </a:fld>
            <a:endParaRPr lang="en-US"/>
          </a:p>
        </p:txBody>
      </p:sp>
    </p:spTree>
    <p:extLst>
      <p:ext uri="{BB962C8B-B14F-4D97-AF65-F5344CB8AC3E}">
        <p14:creationId xmlns:p14="http://schemas.microsoft.com/office/powerpoint/2010/main" val="33591281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FB66C407-0879-4450-AA8C-CE22D2A58914}" type="slidenum">
              <a:rPr lang="en-US" smtClean="0"/>
              <a:pPr/>
              <a:t>39</a:t>
            </a:fld>
            <a:endParaRPr lang="en-US"/>
          </a:p>
        </p:txBody>
      </p:sp>
      <p:sp>
        <p:nvSpPr>
          <p:cNvPr id="6" name="Date Placeholder 5"/>
          <p:cNvSpPr>
            <a:spLocks noGrp="1"/>
          </p:cNvSpPr>
          <p:nvPr>
            <p:ph type="dt" idx="12"/>
          </p:nvPr>
        </p:nvSpPr>
        <p:spPr/>
        <p:txBody>
          <a:bodyPr/>
          <a:lstStyle/>
          <a:p>
            <a:fld id="{6B8D55EE-862F-4C9F-AB6C-FA4DDA070105}" type="datetime1">
              <a:rPr lang="en-US" smtClean="0"/>
              <a:pPr/>
              <a:t>9/21/2018</a:t>
            </a:fld>
            <a:endParaRPr lang="en-US"/>
          </a:p>
        </p:txBody>
      </p:sp>
    </p:spTree>
    <p:extLst>
      <p:ext uri="{BB962C8B-B14F-4D97-AF65-F5344CB8AC3E}">
        <p14:creationId xmlns:p14="http://schemas.microsoft.com/office/powerpoint/2010/main" val="2998384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373DAE-341D-41D0-BFF3-018B48EDDD7A}" type="slidenum">
              <a:rPr lang="en-US" smtClean="0"/>
              <a:pPr/>
              <a:t>4</a:t>
            </a:fld>
            <a:endParaRPr lang="en-US"/>
          </a:p>
        </p:txBody>
      </p:sp>
    </p:spTree>
    <p:extLst>
      <p:ext uri="{BB962C8B-B14F-4D97-AF65-F5344CB8AC3E}">
        <p14:creationId xmlns:p14="http://schemas.microsoft.com/office/powerpoint/2010/main" val="29152009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FB66C407-0879-4450-AA8C-CE22D2A58914}" type="slidenum">
              <a:rPr lang="en-US" smtClean="0"/>
              <a:pPr/>
              <a:t>40</a:t>
            </a:fld>
            <a:endParaRPr lang="en-US"/>
          </a:p>
        </p:txBody>
      </p:sp>
      <p:sp>
        <p:nvSpPr>
          <p:cNvPr id="6" name="Date Placeholder 5"/>
          <p:cNvSpPr>
            <a:spLocks noGrp="1"/>
          </p:cNvSpPr>
          <p:nvPr>
            <p:ph type="dt" idx="12"/>
          </p:nvPr>
        </p:nvSpPr>
        <p:spPr/>
        <p:txBody>
          <a:bodyPr/>
          <a:lstStyle/>
          <a:p>
            <a:fld id="{6B8D55EE-862F-4C9F-AB6C-FA4DDA070105}" type="datetime1">
              <a:rPr lang="en-US" smtClean="0"/>
              <a:pPr/>
              <a:t>9/21/2018</a:t>
            </a:fld>
            <a:endParaRPr lang="en-US"/>
          </a:p>
        </p:txBody>
      </p:sp>
    </p:spTree>
    <p:extLst>
      <p:ext uri="{BB962C8B-B14F-4D97-AF65-F5344CB8AC3E}">
        <p14:creationId xmlns:p14="http://schemas.microsoft.com/office/powerpoint/2010/main" val="14162676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6"/>
          <p:cNvSpPr>
            <a:spLocks noGrp="1" noChangeArrowheads="1"/>
          </p:cNvSpPr>
          <p:nvPr>
            <p:ph type="ftr" sz="quarter" idx="4"/>
          </p:nvPr>
        </p:nvSpPr>
        <p:spPr>
          <a:noFill/>
        </p:spPr>
        <p:txBody>
          <a:bodyPr/>
          <a:lstStyle/>
          <a:p>
            <a:r>
              <a:rPr lang="en-US"/>
              <a:t>NCBC 2003 – Palm Springs, California</a:t>
            </a:r>
          </a:p>
        </p:txBody>
      </p:sp>
      <p:sp>
        <p:nvSpPr>
          <p:cNvPr id="131075" name="Rectangle 7"/>
          <p:cNvSpPr>
            <a:spLocks noGrp="1" noChangeArrowheads="1"/>
          </p:cNvSpPr>
          <p:nvPr>
            <p:ph type="sldNum" sz="quarter" idx="5"/>
          </p:nvPr>
        </p:nvSpPr>
        <p:spPr>
          <a:noFill/>
        </p:spPr>
        <p:txBody>
          <a:bodyPr/>
          <a:lstStyle/>
          <a:p>
            <a:fld id="{DA150836-F540-4EE9-AE29-0CE16A5C7F7F}" type="slidenum">
              <a:rPr lang="en-US"/>
              <a:pPr/>
              <a:t>41</a:t>
            </a:fld>
            <a:endParaRPr lang="en-US"/>
          </a:p>
        </p:txBody>
      </p:sp>
      <p:sp>
        <p:nvSpPr>
          <p:cNvPr id="131076" name="Rectangle 9"/>
          <p:cNvSpPr>
            <a:spLocks noGrp="1" noChangeArrowheads="1"/>
          </p:cNvSpPr>
          <p:nvPr>
            <p:ph type="dt" sz="quarter" idx="1"/>
          </p:nvPr>
        </p:nvSpPr>
        <p:spPr>
          <a:noFill/>
        </p:spPr>
        <p:txBody>
          <a:bodyPr/>
          <a:lstStyle/>
          <a:p>
            <a:fld id="{D83B149D-3D82-4F76-9CD6-3960CDCC784C}" type="datetime1">
              <a:rPr lang="en-US"/>
              <a:pPr/>
              <a:t>9/21/2018</a:t>
            </a:fld>
            <a:endParaRPr lang="en-US"/>
          </a:p>
        </p:txBody>
      </p:sp>
      <p:sp>
        <p:nvSpPr>
          <p:cNvPr id="131077" name="Rectangle 2"/>
          <p:cNvSpPr>
            <a:spLocks noGrp="1" noRot="1" noChangeAspect="1" noChangeArrowheads="1" noTextEdit="1"/>
          </p:cNvSpPr>
          <p:nvPr>
            <p:ph type="sldImg"/>
          </p:nvPr>
        </p:nvSpPr>
        <p:spPr>
          <a:ln/>
        </p:spPr>
      </p:sp>
      <p:sp>
        <p:nvSpPr>
          <p:cNvPr id="13107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9784285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42</a:t>
            </a:fld>
            <a:endParaRPr lang="en-US"/>
          </a:p>
        </p:txBody>
      </p:sp>
    </p:spTree>
    <p:extLst>
      <p:ext uri="{BB962C8B-B14F-4D97-AF65-F5344CB8AC3E}">
        <p14:creationId xmlns:p14="http://schemas.microsoft.com/office/powerpoint/2010/main" val="14448691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736FBA-0C09-4CF4-942D-A0EEA4E32234}" type="slidenum">
              <a:rPr lang="en-US" smtClean="0"/>
              <a:t>43</a:t>
            </a:fld>
            <a:endParaRPr lang="en-US"/>
          </a:p>
        </p:txBody>
      </p:sp>
    </p:spTree>
    <p:extLst>
      <p:ext uri="{BB962C8B-B14F-4D97-AF65-F5344CB8AC3E}">
        <p14:creationId xmlns:p14="http://schemas.microsoft.com/office/powerpoint/2010/main" val="41726870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736FBA-0C09-4CF4-942D-A0EEA4E32234}" type="slidenum">
              <a:rPr lang="en-US" smtClean="0"/>
              <a:t>44</a:t>
            </a:fld>
            <a:endParaRPr lang="en-US"/>
          </a:p>
        </p:txBody>
      </p:sp>
    </p:spTree>
    <p:extLst>
      <p:ext uri="{BB962C8B-B14F-4D97-AF65-F5344CB8AC3E}">
        <p14:creationId xmlns:p14="http://schemas.microsoft.com/office/powerpoint/2010/main" val="6080920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736FBA-0C09-4CF4-942D-A0EEA4E32234}" type="slidenum">
              <a:rPr lang="en-US" smtClean="0"/>
              <a:t>45</a:t>
            </a:fld>
            <a:endParaRPr lang="en-US"/>
          </a:p>
        </p:txBody>
      </p:sp>
    </p:spTree>
    <p:extLst>
      <p:ext uri="{BB962C8B-B14F-4D97-AF65-F5344CB8AC3E}">
        <p14:creationId xmlns:p14="http://schemas.microsoft.com/office/powerpoint/2010/main" val="22760879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736FBA-0C09-4CF4-942D-A0EEA4E32234}" type="slidenum">
              <a:rPr lang="en-US" smtClean="0"/>
              <a:t>46</a:t>
            </a:fld>
            <a:endParaRPr lang="en-US"/>
          </a:p>
        </p:txBody>
      </p:sp>
    </p:spTree>
    <p:extLst>
      <p:ext uri="{BB962C8B-B14F-4D97-AF65-F5344CB8AC3E}">
        <p14:creationId xmlns:p14="http://schemas.microsoft.com/office/powerpoint/2010/main" val="14767186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736FBA-0C09-4CF4-942D-A0EEA4E32234}" type="slidenum">
              <a:rPr lang="en-US" smtClean="0"/>
              <a:t>47</a:t>
            </a:fld>
            <a:endParaRPr lang="en-US"/>
          </a:p>
        </p:txBody>
      </p:sp>
    </p:spTree>
    <p:extLst>
      <p:ext uri="{BB962C8B-B14F-4D97-AF65-F5344CB8AC3E}">
        <p14:creationId xmlns:p14="http://schemas.microsoft.com/office/powerpoint/2010/main" val="9437868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736FBA-0C09-4CF4-942D-A0EEA4E32234}" type="slidenum">
              <a:rPr lang="en-US" smtClean="0"/>
              <a:t>48</a:t>
            </a:fld>
            <a:endParaRPr lang="en-US"/>
          </a:p>
        </p:txBody>
      </p:sp>
    </p:spTree>
    <p:extLst>
      <p:ext uri="{BB962C8B-B14F-4D97-AF65-F5344CB8AC3E}">
        <p14:creationId xmlns:p14="http://schemas.microsoft.com/office/powerpoint/2010/main" val="18914217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736FBA-0C09-4CF4-942D-A0EEA4E32234}" type="slidenum">
              <a:rPr lang="en-US" smtClean="0"/>
              <a:t>49</a:t>
            </a:fld>
            <a:endParaRPr lang="en-US"/>
          </a:p>
        </p:txBody>
      </p:sp>
    </p:spTree>
    <p:extLst>
      <p:ext uri="{BB962C8B-B14F-4D97-AF65-F5344CB8AC3E}">
        <p14:creationId xmlns:p14="http://schemas.microsoft.com/office/powerpoint/2010/main" val="3180227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373DAE-341D-41D0-BFF3-018B48EDDD7A}" type="slidenum">
              <a:rPr lang="en-US" smtClean="0"/>
              <a:pPr/>
              <a:t>5</a:t>
            </a:fld>
            <a:endParaRPr lang="en-US"/>
          </a:p>
        </p:txBody>
      </p:sp>
    </p:spTree>
    <p:extLst>
      <p:ext uri="{BB962C8B-B14F-4D97-AF65-F5344CB8AC3E}">
        <p14:creationId xmlns:p14="http://schemas.microsoft.com/office/powerpoint/2010/main" val="34332192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736FBA-0C09-4CF4-942D-A0EEA4E32234}" type="slidenum">
              <a:rPr lang="en-US" smtClean="0"/>
              <a:t>50</a:t>
            </a:fld>
            <a:endParaRPr lang="en-US"/>
          </a:p>
        </p:txBody>
      </p:sp>
    </p:spTree>
    <p:extLst>
      <p:ext uri="{BB962C8B-B14F-4D97-AF65-F5344CB8AC3E}">
        <p14:creationId xmlns:p14="http://schemas.microsoft.com/office/powerpoint/2010/main" val="19527715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51</a:t>
            </a:fld>
            <a:endParaRPr lang="en-US"/>
          </a:p>
        </p:txBody>
      </p:sp>
    </p:spTree>
    <p:extLst>
      <p:ext uri="{BB962C8B-B14F-4D97-AF65-F5344CB8AC3E}">
        <p14:creationId xmlns:p14="http://schemas.microsoft.com/office/powerpoint/2010/main" val="37094733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CABA92C4-E822-4932-9AAE-223FE1F06938}" type="slidenum">
              <a:rPr lang="en-US" smtClean="0"/>
              <a:pPr/>
              <a:t>52</a:t>
            </a:fld>
            <a:endParaRPr lang="en-US"/>
          </a:p>
        </p:txBody>
      </p:sp>
      <p:sp>
        <p:nvSpPr>
          <p:cNvPr id="6" name="Date Placeholder 5"/>
          <p:cNvSpPr>
            <a:spLocks noGrp="1"/>
          </p:cNvSpPr>
          <p:nvPr>
            <p:ph type="dt" idx="12"/>
          </p:nvPr>
        </p:nvSpPr>
        <p:spPr/>
        <p:txBody>
          <a:bodyPr/>
          <a:lstStyle/>
          <a:p>
            <a:fld id="{8120CAEC-5BA4-4901-A4BD-E1CA59B7F0D9}" type="datetime1">
              <a:rPr lang="en-US" smtClean="0"/>
              <a:pPr/>
              <a:t>9/21/2018</a:t>
            </a:fld>
            <a:endParaRPr lang="en-US"/>
          </a:p>
        </p:txBody>
      </p:sp>
    </p:spTree>
    <p:extLst>
      <p:ext uri="{BB962C8B-B14F-4D97-AF65-F5344CB8AC3E}">
        <p14:creationId xmlns:p14="http://schemas.microsoft.com/office/powerpoint/2010/main" val="1925800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p>
            <a:r>
              <a:rPr lang="en-US"/>
              <a:t>GreenPrints 2002 – Atalanta, GA</a:t>
            </a:r>
          </a:p>
        </p:txBody>
      </p:sp>
      <p:sp>
        <p:nvSpPr>
          <p:cNvPr id="13315" name="Rectangle 7"/>
          <p:cNvSpPr>
            <a:spLocks noGrp="1" noChangeArrowheads="1"/>
          </p:cNvSpPr>
          <p:nvPr>
            <p:ph type="sldNum" sz="quarter" idx="5"/>
          </p:nvPr>
        </p:nvSpPr>
        <p:spPr>
          <a:noFill/>
        </p:spPr>
        <p:txBody>
          <a:bodyPr/>
          <a:lstStyle/>
          <a:p>
            <a:fld id="{1076DF3F-0FC4-4DB6-B998-FCC6AF8909CF}" type="slidenum">
              <a:rPr lang="en-US" smtClean="0"/>
              <a:pPr/>
              <a:t>53</a:t>
            </a:fld>
            <a:endParaRPr lang="en-US"/>
          </a:p>
        </p:txBody>
      </p:sp>
      <p:sp>
        <p:nvSpPr>
          <p:cNvPr id="13316" name="Rectangle 9"/>
          <p:cNvSpPr>
            <a:spLocks noGrp="1" noChangeArrowheads="1"/>
          </p:cNvSpPr>
          <p:nvPr>
            <p:ph type="dt" sz="quarter" idx="1"/>
          </p:nvPr>
        </p:nvSpPr>
        <p:spPr>
          <a:noFill/>
        </p:spPr>
        <p:txBody>
          <a:bodyPr/>
          <a:lstStyle/>
          <a:p>
            <a:fld id="{C404D900-5C2E-4284-9CED-FAB128C590B6}" type="datetime1">
              <a:rPr lang="en-US" smtClean="0"/>
              <a:pPr/>
              <a:t>9/21/2018</a:t>
            </a:fld>
            <a:endParaRPr lang="en-US"/>
          </a:p>
        </p:txBody>
      </p:sp>
      <p:sp>
        <p:nvSpPr>
          <p:cNvPr id="13317" name="Rectangle 2"/>
          <p:cNvSpPr>
            <a:spLocks noGrp="1" noRot="1" noChangeAspect="1" noChangeArrowheads="1" noTextEdit="1"/>
          </p:cNvSpPr>
          <p:nvPr>
            <p:ph type="sldImg"/>
          </p:nvPr>
        </p:nvSpPr>
        <p:spPr>
          <a:ln/>
        </p:spPr>
      </p:sp>
      <p:sp>
        <p:nvSpPr>
          <p:cNvPr id="13318" name="Rectangle 3"/>
          <p:cNvSpPr>
            <a:spLocks noGrp="1" noChangeArrowheads="1"/>
          </p:cNvSpPr>
          <p:nvPr>
            <p:ph type="body" idx="1"/>
          </p:nvPr>
        </p:nvSpPr>
        <p:spPr>
          <a:noFill/>
          <a:ln/>
        </p:spPr>
        <p:txBody>
          <a:bodyPr/>
          <a:lstStyle/>
          <a:p>
            <a:pPr eaLnBrk="1" hangingPunct="1"/>
            <a:r>
              <a:rPr lang="en-US" dirty="0"/>
              <a:t>Development 2</a:t>
            </a:r>
          </a:p>
          <a:p>
            <a:pPr eaLnBrk="1" hangingPunct="1"/>
            <a:endParaRPr lang="en-US" dirty="0"/>
          </a:p>
        </p:txBody>
      </p:sp>
    </p:spTree>
    <p:extLst>
      <p:ext uri="{BB962C8B-B14F-4D97-AF65-F5344CB8AC3E}">
        <p14:creationId xmlns:p14="http://schemas.microsoft.com/office/powerpoint/2010/main" val="29155842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p>
            <a:r>
              <a:rPr lang="en-US"/>
              <a:t>GreenPrints 2002 – Atalanta, GA</a:t>
            </a:r>
          </a:p>
        </p:txBody>
      </p:sp>
      <p:sp>
        <p:nvSpPr>
          <p:cNvPr id="13315" name="Rectangle 7"/>
          <p:cNvSpPr>
            <a:spLocks noGrp="1" noChangeArrowheads="1"/>
          </p:cNvSpPr>
          <p:nvPr>
            <p:ph type="sldNum" sz="quarter" idx="5"/>
          </p:nvPr>
        </p:nvSpPr>
        <p:spPr>
          <a:noFill/>
        </p:spPr>
        <p:txBody>
          <a:bodyPr/>
          <a:lstStyle/>
          <a:p>
            <a:fld id="{1076DF3F-0FC4-4DB6-B998-FCC6AF8909CF}" type="slidenum">
              <a:rPr lang="en-US" smtClean="0"/>
              <a:pPr/>
              <a:t>54</a:t>
            </a:fld>
            <a:endParaRPr lang="en-US"/>
          </a:p>
        </p:txBody>
      </p:sp>
      <p:sp>
        <p:nvSpPr>
          <p:cNvPr id="13316" name="Rectangle 9"/>
          <p:cNvSpPr>
            <a:spLocks noGrp="1" noChangeArrowheads="1"/>
          </p:cNvSpPr>
          <p:nvPr>
            <p:ph type="dt" sz="quarter" idx="1"/>
          </p:nvPr>
        </p:nvSpPr>
        <p:spPr>
          <a:noFill/>
        </p:spPr>
        <p:txBody>
          <a:bodyPr/>
          <a:lstStyle/>
          <a:p>
            <a:fld id="{C404D900-5C2E-4284-9CED-FAB128C590B6}" type="datetime1">
              <a:rPr lang="en-US" smtClean="0"/>
              <a:pPr/>
              <a:t>9/21/2018</a:t>
            </a:fld>
            <a:endParaRPr lang="en-US"/>
          </a:p>
        </p:txBody>
      </p:sp>
      <p:sp>
        <p:nvSpPr>
          <p:cNvPr id="13317" name="Rectangle 2"/>
          <p:cNvSpPr>
            <a:spLocks noGrp="1" noRot="1" noChangeAspect="1" noChangeArrowheads="1" noTextEdit="1"/>
          </p:cNvSpPr>
          <p:nvPr>
            <p:ph type="sldImg"/>
          </p:nvPr>
        </p:nvSpPr>
        <p:spPr>
          <a:ln/>
        </p:spPr>
      </p:sp>
      <p:sp>
        <p:nvSpPr>
          <p:cNvPr id="13318" name="Rectangle 3"/>
          <p:cNvSpPr>
            <a:spLocks noGrp="1" noChangeArrowheads="1"/>
          </p:cNvSpPr>
          <p:nvPr>
            <p:ph type="body" idx="1"/>
          </p:nvPr>
        </p:nvSpPr>
        <p:spPr>
          <a:noFill/>
          <a:ln/>
        </p:spPr>
        <p:txBody>
          <a:bodyPr/>
          <a:lstStyle/>
          <a:p>
            <a:pPr eaLnBrk="1" hangingPunct="1"/>
            <a:r>
              <a:rPr lang="en-US" dirty="0"/>
              <a:t>Development 2</a:t>
            </a:r>
          </a:p>
          <a:p>
            <a:pPr eaLnBrk="1" hangingPunct="1"/>
            <a:endParaRPr lang="en-US" dirty="0"/>
          </a:p>
        </p:txBody>
      </p:sp>
    </p:spTree>
    <p:extLst>
      <p:ext uri="{BB962C8B-B14F-4D97-AF65-F5344CB8AC3E}">
        <p14:creationId xmlns:p14="http://schemas.microsoft.com/office/powerpoint/2010/main" val="41048755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p>
            <a:r>
              <a:rPr lang="en-US"/>
              <a:t>GreenPrints 2002 – Atalanta, GA</a:t>
            </a:r>
          </a:p>
        </p:txBody>
      </p:sp>
      <p:sp>
        <p:nvSpPr>
          <p:cNvPr id="13315" name="Rectangle 7"/>
          <p:cNvSpPr>
            <a:spLocks noGrp="1" noChangeArrowheads="1"/>
          </p:cNvSpPr>
          <p:nvPr>
            <p:ph type="sldNum" sz="quarter" idx="5"/>
          </p:nvPr>
        </p:nvSpPr>
        <p:spPr>
          <a:noFill/>
        </p:spPr>
        <p:txBody>
          <a:bodyPr/>
          <a:lstStyle/>
          <a:p>
            <a:fld id="{1076DF3F-0FC4-4DB6-B998-FCC6AF8909CF}" type="slidenum">
              <a:rPr lang="en-US" smtClean="0"/>
              <a:pPr/>
              <a:t>55</a:t>
            </a:fld>
            <a:endParaRPr lang="en-US"/>
          </a:p>
        </p:txBody>
      </p:sp>
      <p:sp>
        <p:nvSpPr>
          <p:cNvPr id="13316" name="Rectangle 9"/>
          <p:cNvSpPr>
            <a:spLocks noGrp="1" noChangeArrowheads="1"/>
          </p:cNvSpPr>
          <p:nvPr>
            <p:ph type="dt" sz="quarter" idx="1"/>
          </p:nvPr>
        </p:nvSpPr>
        <p:spPr>
          <a:noFill/>
        </p:spPr>
        <p:txBody>
          <a:bodyPr/>
          <a:lstStyle/>
          <a:p>
            <a:fld id="{C404D900-5C2E-4284-9CED-FAB128C590B6}" type="datetime1">
              <a:rPr lang="en-US" smtClean="0"/>
              <a:pPr/>
              <a:t>9/21/2018</a:t>
            </a:fld>
            <a:endParaRPr lang="en-US"/>
          </a:p>
        </p:txBody>
      </p:sp>
      <p:sp>
        <p:nvSpPr>
          <p:cNvPr id="13317" name="Rectangle 2"/>
          <p:cNvSpPr>
            <a:spLocks noGrp="1" noRot="1" noChangeAspect="1" noChangeArrowheads="1" noTextEdit="1"/>
          </p:cNvSpPr>
          <p:nvPr>
            <p:ph type="sldImg"/>
          </p:nvPr>
        </p:nvSpPr>
        <p:spPr>
          <a:ln/>
        </p:spPr>
      </p:sp>
      <p:sp>
        <p:nvSpPr>
          <p:cNvPr id="13318" name="Rectangle 3"/>
          <p:cNvSpPr>
            <a:spLocks noGrp="1" noChangeArrowheads="1"/>
          </p:cNvSpPr>
          <p:nvPr>
            <p:ph type="body" idx="1"/>
          </p:nvPr>
        </p:nvSpPr>
        <p:spPr>
          <a:noFill/>
          <a:ln/>
        </p:spPr>
        <p:txBody>
          <a:bodyPr/>
          <a:lstStyle/>
          <a:p>
            <a:pPr eaLnBrk="1" hangingPunct="1"/>
            <a:r>
              <a:rPr lang="en-US" dirty="0"/>
              <a:t>Development 2</a:t>
            </a:r>
          </a:p>
          <a:p>
            <a:pPr eaLnBrk="1" hangingPunct="1"/>
            <a:endParaRPr lang="en-US" dirty="0"/>
          </a:p>
        </p:txBody>
      </p:sp>
    </p:spTree>
    <p:extLst>
      <p:ext uri="{BB962C8B-B14F-4D97-AF65-F5344CB8AC3E}">
        <p14:creationId xmlns:p14="http://schemas.microsoft.com/office/powerpoint/2010/main" val="1781900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p>
            <a:r>
              <a:rPr lang="en-US"/>
              <a:t>GreenPrints 2002 – Atalanta, GA</a:t>
            </a:r>
          </a:p>
        </p:txBody>
      </p:sp>
      <p:sp>
        <p:nvSpPr>
          <p:cNvPr id="13315" name="Rectangle 7"/>
          <p:cNvSpPr>
            <a:spLocks noGrp="1" noChangeArrowheads="1"/>
          </p:cNvSpPr>
          <p:nvPr>
            <p:ph type="sldNum" sz="quarter" idx="5"/>
          </p:nvPr>
        </p:nvSpPr>
        <p:spPr>
          <a:noFill/>
        </p:spPr>
        <p:txBody>
          <a:bodyPr/>
          <a:lstStyle/>
          <a:p>
            <a:fld id="{1076DF3F-0FC4-4DB6-B998-FCC6AF8909CF}" type="slidenum">
              <a:rPr lang="en-US" smtClean="0"/>
              <a:pPr/>
              <a:t>56</a:t>
            </a:fld>
            <a:endParaRPr lang="en-US"/>
          </a:p>
        </p:txBody>
      </p:sp>
      <p:sp>
        <p:nvSpPr>
          <p:cNvPr id="13316" name="Rectangle 9"/>
          <p:cNvSpPr>
            <a:spLocks noGrp="1" noChangeArrowheads="1"/>
          </p:cNvSpPr>
          <p:nvPr>
            <p:ph type="dt" sz="quarter" idx="1"/>
          </p:nvPr>
        </p:nvSpPr>
        <p:spPr>
          <a:noFill/>
        </p:spPr>
        <p:txBody>
          <a:bodyPr/>
          <a:lstStyle/>
          <a:p>
            <a:fld id="{C404D900-5C2E-4284-9CED-FAB128C590B6}" type="datetime1">
              <a:rPr lang="en-US" smtClean="0"/>
              <a:pPr/>
              <a:t>9/21/2018</a:t>
            </a:fld>
            <a:endParaRPr lang="en-US"/>
          </a:p>
        </p:txBody>
      </p:sp>
      <p:sp>
        <p:nvSpPr>
          <p:cNvPr id="13317" name="Rectangle 2"/>
          <p:cNvSpPr>
            <a:spLocks noGrp="1" noRot="1" noChangeAspect="1" noChangeArrowheads="1" noTextEdit="1"/>
          </p:cNvSpPr>
          <p:nvPr>
            <p:ph type="sldImg"/>
          </p:nvPr>
        </p:nvSpPr>
        <p:spPr>
          <a:ln/>
        </p:spPr>
      </p:sp>
      <p:sp>
        <p:nvSpPr>
          <p:cNvPr id="13318" name="Rectangle 3"/>
          <p:cNvSpPr>
            <a:spLocks noGrp="1" noChangeArrowheads="1"/>
          </p:cNvSpPr>
          <p:nvPr>
            <p:ph type="body" idx="1"/>
          </p:nvPr>
        </p:nvSpPr>
        <p:spPr>
          <a:noFill/>
          <a:ln/>
        </p:spPr>
        <p:txBody>
          <a:bodyPr/>
          <a:lstStyle/>
          <a:p>
            <a:pPr eaLnBrk="1" hangingPunct="1"/>
            <a:r>
              <a:rPr lang="en-US" dirty="0"/>
              <a:t>Development 2</a:t>
            </a:r>
          </a:p>
          <a:p>
            <a:pPr eaLnBrk="1" hangingPunct="1"/>
            <a:endParaRPr lang="en-US" dirty="0"/>
          </a:p>
        </p:txBody>
      </p:sp>
    </p:spTree>
    <p:extLst>
      <p:ext uri="{BB962C8B-B14F-4D97-AF65-F5344CB8AC3E}">
        <p14:creationId xmlns:p14="http://schemas.microsoft.com/office/powerpoint/2010/main" val="29567957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p>
            <a:r>
              <a:rPr lang="en-US"/>
              <a:t>GreenPrints 2002 – Atalanta, GA</a:t>
            </a:r>
          </a:p>
        </p:txBody>
      </p:sp>
      <p:sp>
        <p:nvSpPr>
          <p:cNvPr id="13315" name="Rectangle 7"/>
          <p:cNvSpPr>
            <a:spLocks noGrp="1" noChangeArrowheads="1"/>
          </p:cNvSpPr>
          <p:nvPr>
            <p:ph type="sldNum" sz="quarter" idx="5"/>
          </p:nvPr>
        </p:nvSpPr>
        <p:spPr>
          <a:noFill/>
        </p:spPr>
        <p:txBody>
          <a:bodyPr/>
          <a:lstStyle/>
          <a:p>
            <a:fld id="{1076DF3F-0FC4-4DB6-B998-FCC6AF8909CF}" type="slidenum">
              <a:rPr lang="en-US" smtClean="0"/>
              <a:pPr/>
              <a:t>57</a:t>
            </a:fld>
            <a:endParaRPr lang="en-US"/>
          </a:p>
        </p:txBody>
      </p:sp>
      <p:sp>
        <p:nvSpPr>
          <p:cNvPr id="13316" name="Rectangle 9"/>
          <p:cNvSpPr>
            <a:spLocks noGrp="1" noChangeArrowheads="1"/>
          </p:cNvSpPr>
          <p:nvPr>
            <p:ph type="dt" sz="quarter" idx="1"/>
          </p:nvPr>
        </p:nvSpPr>
        <p:spPr>
          <a:noFill/>
        </p:spPr>
        <p:txBody>
          <a:bodyPr/>
          <a:lstStyle/>
          <a:p>
            <a:fld id="{C404D900-5C2E-4284-9CED-FAB128C590B6}" type="datetime1">
              <a:rPr lang="en-US" smtClean="0"/>
              <a:pPr/>
              <a:t>9/21/2018</a:t>
            </a:fld>
            <a:endParaRPr lang="en-US"/>
          </a:p>
        </p:txBody>
      </p:sp>
      <p:sp>
        <p:nvSpPr>
          <p:cNvPr id="13317" name="Rectangle 2"/>
          <p:cNvSpPr>
            <a:spLocks noGrp="1" noRot="1" noChangeAspect="1" noChangeArrowheads="1" noTextEdit="1"/>
          </p:cNvSpPr>
          <p:nvPr>
            <p:ph type="sldImg"/>
          </p:nvPr>
        </p:nvSpPr>
        <p:spPr>
          <a:ln/>
        </p:spPr>
      </p:sp>
      <p:sp>
        <p:nvSpPr>
          <p:cNvPr id="13318" name="Rectangle 3"/>
          <p:cNvSpPr>
            <a:spLocks noGrp="1" noChangeArrowheads="1"/>
          </p:cNvSpPr>
          <p:nvPr>
            <p:ph type="body" idx="1"/>
          </p:nvPr>
        </p:nvSpPr>
        <p:spPr>
          <a:noFill/>
          <a:ln/>
        </p:spPr>
        <p:txBody>
          <a:bodyPr/>
          <a:lstStyle/>
          <a:p>
            <a:pPr eaLnBrk="1" hangingPunct="1"/>
            <a:r>
              <a:rPr lang="en-US" dirty="0"/>
              <a:t>Development 2</a:t>
            </a:r>
          </a:p>
          <a:p>
            <a:pPr eaLnBrk="1" hangingPunct="1"/>
            <a:endParaRPr lang="en-US" dirty="0"/>
          </a:p>
        </p:txBody>
      </p:sp>
    </p:spTree>
    <p:extLst>
      <p:ext uri="{BB962C8B-B14F-4D97-AF65-F5344CB8AC3E}">
        <p14:creationId xmlns:p14="http://schemas.microsoft.com/office/powerpoint/2010/main" val="22201211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p>
            <a:r>
              <a:rPr lang="en-US"/>
              <a:t>GreenPrints 2002 – Atalanta, GA</a:t>
            </a:r>
          </a:p>
        </p:txBody>
      </p:sp>
      <p:sp>
        <p:nvSpPr>
          <p:cNvPr id="13315" name="Rectangle 7"/>
          <p:cNvSpPr>
            <a:spLocks noGrp="1" noChangeArrowheads="1"/>
          </p:cNvSpPr>
          <p:nvPr>
            <p:ph type="sldNum" sz="quarter" idx="5"/>
          </p:nvPr>
        </p:nvSpPr>
        <p:spPr>
          <a:noFill/>
        </p:spPr>
        <p:txBody>
          <a:bodyPr/>
          <a:lstStyle/>
          <a:p>
            <a:fld id="{1076DF3F-0FC4-4DB6-B998-FCC6AF8909CF}" type="slidenum">
              <a:rPr lang="en-US" smtClean="0"/>
              <a:pPr/>
              <a:t>58</a:t>
            </a:fld>
            <a:endParaRPr lang="en-US"/>
          </a:p>
        </p:txBody>
      </p:sp>
      <p:sp>
        <p:nvSpPr>
          <p:cNvPr id="13316" name="Rectangle 9"/>
          <p:cNvSpPr>
            <a:spLocks noGrp="1" noChangeArrowheads="1"/>
          </p:cNvSpPr>
          <p:nvPr>
            <p:ph type="dt" sz="quarter" idx="1"/>
          </p:nvPr>
        </p:nvSpPr>
        <p:spPr>
          <a:noFill/>
        </p:spPr>
        <p:txBody>
          <a:bodyPr/>
          <a:lstStyle/>
          <a:p>
            <a:fld id="{C404D900-5C2E-4284-9CED-FAB128C590B6}" type="datetime1">
              <a:rPr lang="en-US" smtClean="0"/>
              <a:pPr/>
              <a:t>9/21/2018</a:t>
            </a:fld>
            <a:endParaRPr lang="en-US"/>
          </a:p>
        </p:txBody>
      </p:sp>
      <p:sp>
        <p:nvSpPr>
          <p:cNvPr id="13317" name="Rectangle 2"/>
          <p:cNvSpPr>
            <a:spLocks noGrp="1" noRot="1" noChangeAspect="1" noChangeArrowheads="1" noTextEdit="1"/>
          </p:cNvSpPr>
          <p:nvPr>
            <p:ph type="sldImg"/>
          </p:nvPr>
        </p:nvSpPr>
        <p:spPr>
          <a:ln/>
        </p:spPr>
      </p:sp>
      <p:sp>
        <p:nvSpPr>
          <p:cNvPr id="13318" name="Rectangle 3"/>
          <p:cNvSpPr>
            <a:spLocks noGrp="1" noChangeArrowheads="1"/>
          </p:cNvSpPr>
          <p:nvPr>
            <p:ph type="body" idx="1"/>
          </p:nvPr>
        </p:nvSpPr>
        <p:spPr>
          <a:noFill/>
          <a:ln/>
        </p:spPr>
        <p:txBody>
          <a:bodyPr/>
          <a:lstStyle/>
          <a:p>
            <a:pPr eaLnBrk="1" hangingPunct="1"/>
            <a:r>
              <a:rPr lang="en-US" dirty="0"/>
              <a:t>4 - Figure out how to make the process variable interact appropriately with the controlled variable</a:t>
            </a:r>
          </a:p>
        </p:txBody>
      </p:sp>
    </p:spTree>
    <p:extLst>
      <p:ext uri="{BB962C8B-B14F-4D97-AF65-F5344CB8AC3E}">
        <p14:creationId xmlns:p14="http://schemas.microsoft.com/office/powerpoint/2010/main" val="12838624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p>
            <a:r>
              <a:rPr lang="en-US"/>
              <a:t>GreenPrints 2002 – Atalanta, GA</a:t>
            </a:r>
          </a:p>
        </p:txBody>
      </p:sp>
      <p:sp>
        <p:nvSpPr>
          <p:cNvPr id="13315" name="Rectangle 7"/>
          <p:cNvSpPr>
            <a:spLocks noGrp="1" noChangeArrowheads="1"/>
          </p:cNvSpPr>
          <p:nvPr>
            <p:ph type="sldNum" sz="quarter" idx="5"/>
          </p:nvPr>
        </p:nvSpPr>
        <p:spPr>
          <a:noFill/>
        </p:spPr>
        <p:txBody>
          <a:bodyPr/>
          <a:lstStyle/>
          <a:p>
            <a:fld id="{1076DF3F-0FC4-4DB6-B998-FCC6AF8909CF}" type="slidenum">
              <a:rPr lang="en-US" smtClean="0"/>
              <a:pPr/>
              <a:t>59</a:t>
            </a:fld>
            <a:endParaRPr lang="en-US"/>
          </a:p>
        </p:txBody>
      </p:sp>
      <p:sp>
        <p:nvSpPr>
          <p:cNvPr id="13316" name="Rectangle 9"/>
          <p:cNvSpPr>
            <a:spLocks noGrp="1" noChangeArrowheads="1"/>
          </p:cNvSpPr>
          <p:nvPr>
            <p:ph type="dt" sz="quarter" idx="1"/>
          </p:nvPr>
        </p:nvSpPr>
        <p:spPr>
          <a:noFill/>
        </p:spPr>
        <p:txBody>
          <a:bodyPr/>
          <a:lstStyle/>
          <a:p>
            <a:fld id="{C404D900-5C2E-4284-9CED-FAB128C590B6}" type="datetime1">
              <a:rPr lang="en-US" smtClean="0"/>
              <a:pPr/>
              <a:t>9/21/2018</a:t>
            </a:fld>
            <a:endParaRPr lang="en-US"/>
          </a:p>
        </p:txBody>
      </p:sp>
      <p:sp>
        <p:nvSpPr>
          <p:cNvPr id="13317" name="Rectangle 2"/>
          <p:cNvSpPr>
            <a:spLocks noGrp="1" noRot="1" noChangeAspect="1" noChangeArrowheads="1" noTextEdit="1"/>
          </p:cNvSpPr>
          <p:nvPr>
            <p:ph type="sldImg"/>
          </p:nvPr>
        </p:nvSpPr>
        <p:spPr>
          <a:ln/>
        </p:spPr>
      </p:sp>
      <p:sp>
        <p:nvSpPr>
          <p:cNvPr id="13318" name="Rectangle 3"/>
          <p:cNvSpPr>
            <a:spLocks noGrp="1" noChangeArrowheads="1"/>
          </p:cNvSpPr>
          <p:nvPr>
            <p:ph type="body" idx="1"/>
          </p:nvPr>
        </p:nvSpPr>
        <p:spPr>
          <a:noFill/>
          <a:ln/>
        </p:spPr>
        <p:txBody>
          <a:bodyPr/>
          <a:lstStyle/>
          <a:p>
            <a:pPr eaLnBrk="1" hangingPunct="1"/>
            <a:r>
              <a:rPr lang="en-US" dirty="0"/>
              <a:t>4 - Figure out how to make the process variable interact appropriately with the controlled variable</a:t>
            </a:r>
          </a:p>
        </p:txBody>
      </p:sp>
    </p:spTree>
    <p:extLst>
      <p:ext uri="{BB962C8B-B14F-4D97-AF65-F5344CB8AC3E}">
        <p14:creationId xmlns:p14="http://schemas.microsoft.com/office/powerpoint/2010/main" val="2232797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373DAE-341D-41D0-BFF3-018B48EDDD7A}" type="slidenum">
              <a:rPr lang="en-US" smtClean="0"/>
              <a:pPr/>
              <a:t>6</a:t>
            </a:fld>
            <a:endParaRPr lang="en-US"/>
          </a:p>
        </p:txBody>
      </p:sp>
    </p:spTree>
    <p:extLst>
      <p:ext uri="{BB962C8B-B14F-4D97-AF65-F5344CB8AC3E}">
        <p14:creationId xmlns:p14="http://schemas.microsoft.com/office/powerpoint/2010/main" val="42289231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p>
            <a:r>
              <a:rPr lang="en-US"/>
              <a:t>GreenPrints 2002 – Atalanta, GA</a:t>
            </a:r>
          </a:p>
        </p:txBody>
      </p:sp>
      <p:sp>
        <p:nvSpPr>
          <p:cNvPr id="13315" name="Rectangle 7"/>
          <p:cNvSpPr>
            <a:spLocks noGrp="1" noChangeArrowheads="1"/>
          </p:cNvSpPr>
          <p:nvPr>
            <p:ph type="sldNum" sz="quarter" idx="5"/>
          </p:nvPr>
        </p:nvSpPr>
        <p:spPr>
          <a:noFill/>
        </p:spPr>
        <p:txBody>
          <a:bodyPr/>
          <a:lstStyle/>
          <a:p>
            <a:fld id="{1076DF3F-0FC4-4DB6-B998-FCC6AF8909CF}" type="slidenum">
              <a:rPr lang="en-US" smtClean="0"/>
              <a:pPr/>
              <a:t>60</a:t>
            </a:fld>
            <a:endParaRPr lang="en-US"/>
          </a:p>
        </p:txBody>
      </p:sp>
      <p:sp>
        <p:nvSpPr>
          <p:cNvPr id="13316" name="Rectangle 9"/>
          <p:cNvSpPr>
            <a:spLocks noGrp="1" noChangeArrowheads="1"/>
          </p:cNvSpPr>
          <p:nvPr>
            <p:ph type="dt" sz="quarter" idx="1"/>
          </p:nvPr>
        </p:nvSpPr>
        <p:spPr>
          <a:noFill/>
        </p:spPr>
        <p:txBody>
          <a:bodyPr/>
          <a:lstStyle/>
          <a:p>
            <a:fld id="{C404D900-5C2E-4284-9CED-FAB128C590B6}" type="datetime1">
              <a:rPr lang="en-US" smtClean="0"/>
              <a:pPr/>
              <a:t>9/21/2018</a:t>
            </a:fld>
            <a:endParaRPr lang="en-US"/>
          </a:p>
        </p:txBody>
      </p:sp>
      <p:sp>
        <p:nvSpPr>
          <p:cNvPr id="13317" name="Rectangle 2"/>
          <p:cNvSpPr>
            <a:spLocks noGrp="1" noRot="1" noChangeAspect="1" noChangeArrowheads="1" noTextEdit="1"/>
          </p:cNvSpPr>
          <p:nvPr>
            <p:ph type="sldImg"/>
          </p:nvPr>
        </p:nvSpPr>
        <p:spPr>
          <a:ln/>
        </p:spPr>
      </p:sp>
      <p:sp>
        <p:nvSpPr>
          <p:cNvPr id="13318" name="Rectangle 3"/>
          <p:cNvSpPr>
            <a:spLocks noGrp="1" noChangeArrowheads="1"/>
          </p:cNvSpPr>
          <p:nvPr>
            <p:ph type="body" idx="1"/>
          </p:nvPr>
        </p:nvSpPr>
        <p:spPr>
          <a:noFill/>
          <a:ln/>
        </p:spPr>
        <p:txBody>
          <a:bodyPr/>
          <a:lstStyle/>
          <a:p>
            <a:pPr eaLnBrk="1" hangingPunct="1"/>
            <a:r>
              <a:rPr lang="en-US" dirty="0"/>
              <a:t>Development 2</a:t>
            </a:r>
          </a:p>
          <a:p>
            <a:pPr eaLnBrk="1" hangingPunct="1"/>
            <a:endParaRPr lang="en-US" dirty="0"/>
          </a:p>
        </p:txBody>
      </p:sp>
    </p:spTree>
    <p:extLst>
      <p:ext uri="{BB962C8B-B14F-4D97-AF65-F5344CB8AC3E}">
        <p14:creationId xmlns:p14="http://schemas.microsoft.com/office/powerpoint/2010/main" val="11606529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p>
            <a:r>
              <a:rPr lang="en-US"/>
              <a:t>GreenPrints 2002 – Atalanta, GA</a:t>
            </a:r>
          </a:p>
        </p:txBody>
      </p:sp>
      <p:sp>
        <p:nvSpPr>
          <p:cNvPr id="13315" name="Rectangle 7"/>
          <p:cNvSpPr>
            <a:spLocks noGrp="1" noChangeArrowheads="1"/>
          </p:cNvSpPr>
          <p:nvPr>
            <p:ph type="sldNum" sz="quarter" idx="5"/>
          </p:nvPr>
        </p:nvSpPr>
        <p:spPr>
          <a:noFill/>
        </p:spPr>
        <p:txBody>
          <a:bodyPr/>
          <a:lstStyle/>
          <a:p>
            <a:fld id="{1076DF3F-0FC4-4DB6-B998-FCC6AF8909CF}" type="slidenum">
              <a:rPr lang="en-US" smtClean="0"/>
              <a:pPr/>
              <a:t>61</a:t>
            </a:fld>
            <a:endParaRPr lang="en-US"/>
          </a:p>
        </p:txBody>
      </p:sp>
      <p:sp>
        <p:nvSpPr>
          <p:cNvPr id="13316" name="Rectangle 9"/>
          <p:cNvSpPr>
            <a:spLocks noGrp="1" noChangeArrowheads="1"/>
          </p:cNvSpPr>
          <p:nvPr>
            <p:ph type="dt" sz="quarter" idx="1"/>
          </p:nvPr>
        </p:nvSpPr>
        <p:spPr>
          <a:noFill/>
        </p:spPr>
        <p:txBody>
          <a:bodyPr/>
          <a:lstStyle/>
          <a:p>
            <a:fld id="{C404D900-5C2E-4284-9CED-FAB128C590B6}" type="datetime1">
              <a:rPr lang="en-US" smtClean="0"/>
              <a:pPr/>
              <a:t>9/21/2018</a:t>
            </a:fld>
            <a:endParaRPr lang="en-US"/>
          </a:p>
        </p:txBody>
      </p:sp>
      <p:sp>
        <p:nvSpPr>
          <p:cNvPr id="13317" name="Rectangle 2"/>
          <p:cNvSpPr>
            <a:spLocks noGrp="1" noRot="1" noChangeAspect="1" noChangeArrowheads="1" noTextEdit="1"/>
          </p:cNvSpPr>
          <p:nvPr>
            <p:ph type="sldImg"/>
          </p:nvPr>
        </p:nvSpPr>
        <p:spPr>
          <a:ln/>
        </p:spPr>
      </p:sp>
      <p:sp>
        <p:nvSpPr>
          <p:cNvPr id="13318" name="Rectangle 3"/>
          <p:cNvSpPr>
            <a:spLocks noGrp="1" noChangeArrowheads="1"/>
          </p:cNvSpPr>
          <p:nvPr>
            <p:ph type="body" idx="1"/>
          </p:nvPr>
        </p:nvSpPr>
        <p:spPr>
          <a:noFill/>
          <a:ln/>
        </p:spPr>
        <p:txBody>
          <a:bodyPr/>
          <a:lstStyle/>
          <a:p>
            <a:pPr eaLnBrk="1" hangingPunct="1"/>
            <a:r>
              <a:rPr lang="en-US" dirty="0"/>
              <a:t>Development 2</a:t>
            </a:r>
          </a:p>
          <a:p>
            <a:pPr eaLnBrk="1" hangingPunct="1"/>
            <a:endParaRPr lang="en-US" dirty="0"/>
          </a:p>
        </p:txBody>
      </p:sp>
    </p:spTree>
    <p:extLst>
      <p:ext uri="{BB962C8B-B14F-4D97-AF65-F5344CB8AC3E}">
        <p14:creationId xmlns:p14="http://schemas.microsoft.com/office/powerpoint/2010/main" val="15528946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p>
            <a:r>
              <a:rPr lang="en-US"/>
              <a:t>GreenPrints 2002 – Atalanta, GA</a:t>
            </a:r>
          </a:p>
        </p:txBody>
      </p:sp>
      <p:sp>
        <p:nvSpPr>
          <p:cNvPr id="13315" name="Rectangle 7"/>
          <p:cNvSpPr>
            <a:spLocks noGrp="1" noChangeArrowheads="1"/>
          </p:cNvSpPr>
          <p:nvPr>
            <p:ph type="sldNum" sz="quarter" idx="5"/>
          </p:nvPr>
        </p:nvSpPr>
        <p:spPr>
          <a:noFill/>
        </p:spPr>
        <p:txBody>
          <a:bodyPr/>
          <a:lstStyle/>
          <a:p>
            <a:fld id="{1076DF3F-0FC4-4DB6-B998-FCC6AF8909CF}" type="slidenum">
              <a:rPr lang="en-US" smtClean="0"/>
              <a:pPr/>
              <a:t>62</a:t>
            </a:fld>
            <a:endParaRPr lang="en-US"/>
          </a:p>
        </p:txBody>
      </p:sp>
      <p:sp>
        <p:nvSpPr>
          <p:cNvPr id="13316" name="Rectangle 9"/>
          <p:cNvSpPr>
            <a:spLocks noGrp="1" noChangeArrowheads="1"/>
          </p:cNvSpPr>
          <p:nvPr>
            <p:ph type="dt" sz="quarter" idx="1"/>
          </p:nvPr>
        </p:nvSpPr>
        <p:spPr>
          <a:noFill/>
        </p:spPr>
        <p:txBody>
          <a:bodyPr/>
          <a:lstStyle/>
          <a:p>
            <a:fld id="{C404D900-5C2E-4284-9CED-FAB128C590B6}" type="datetime1">
              <a:rPr lang="en-US" smtClean="0"/>
              <a:pPr/>
              <a:t>9/21/2018</a:t>
            </a:fld>
            <a:endParaRPr lang="en-US"/>
          </a:p>
        </p:txBody>
      </p:sp>
      <p:sp>
        <p:nvSpPr>
          <p:cNvPr id="13317" name="Rectangle 2"/>
          <p:cNvSpPr>
            <a:spLocks noGrp="1" noRot="1" noChangeAspect="1" noChangeArrowheads="1" noTextEdit="1"/>
          </p:cNvSpPr>
          <p:nvPr>
            <p:ph type="sldImg"/>
          </p:nvPr>
        </p:nvSpPr>
        <p:spPr>
          <a:ln/>
        </p:spPr>
      </p:sp>
      <p:sp>
        <p:nvSpPr>
          <p:cNvPr id="13318" name="Rectangle 3"/>
          <p:cNvSpPr>
            <a:spLocks noGrp="1" noChangeArrowheads="1"/>
          </p:cNvSpPr>
          <p:nvPr>
            <p:ph type="body" idx="1"/>
          </p:nvPr>
        </p:nvSpPr>
        <p:spPr>
          <a:noFill/>
          <a:ln/>
        </p:spPr>
        <p:txBody>
          <a:bodyPr/>
          <a:lstStyle/>
          <a:p>
            <a:pPr eaLnBrk="1" hangingPunct="1"/>
            <a:r>
              <a:rPr lang="en-US" dirty="0"/>
              <a:t>Development 2</a:t>
            </a:r>
          </a:p>
          <a:p>
            <a:pPr eaLnBrk="1" hangingPunct="1"/>
            <a:endParaRPr lang="en-US" dirty="0"/>
          </a:p>
        </p:txBody>
      </p:sp>
    </p:spTree>
    <p:extLst>
      <p:ext uri="{BB962C8B-B14F-4D97-AF65-F5344CB8AC3E}">
        <p14:creationId xmlns:p14="http://schemas.microsoft.com/office/powerpoint/2010/main" val="27951477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p>
            <a:r>
              <a:rPr lang="en-US"/>
              <a:t>GreenPrints 2002 – Atalanta, GA</a:t>
            </a:r>
          </a:p>
        </p:txBody>
      </p:sp>
      <p:sp>
        <p:nvSpPr>
          <p:cNvPr id="13315" name="Rectangle 7"/>
          <p:cNvSpPr>
            <a:spLocks noGrp="1" noChangeArrowheads="1"/>
          </p:cNvSpPr>
          <p:nvPr>
            <p:ph type="sldNum" sz="quarter" idx="5"/>
          </p:nvPr>
        </p:nvSpPr>
        <p:spPr>
          <a:noFill/>
        </p:spPr>
        <p:txBody>
          <a:bodyPr/>
          <a:lstStyle/>
          <a:p>
            <a:fld id="{1076DF3F-0FC4-4DB6-B998-FCC6AF8909CF}" type="slidenum">
              <a:rPr lang="en-US" smtClean="0"/>
              <a:pPr/>
              <a:t>63</a:t>
            </a:fld>
            <a:endParaRPr lang="en-US"/>
          </a:p>
        </p:txBody>
      </p:sp>
      <p:sp>
        <p:nvSpPr>
          <p:cNvPr id="13316" name="Rectangle 9"/>
          <p:cNvSpPr>
            <a:spLocks noGrp="1" noChangeArrowheads="1"/>
          </p:cNvSpPr>
          <p:nvPr>
            <p:ph type="dt" sz="quarter" idx="1"/>
          </p:nvPr>
        </p:nvSpPr>
        <p:spPr>
          <a:noFill/>
        </p:spPr>
        <p:txBody>
          <a:bodyPr/>
          <a:lstStyle/>
          <a:p>
            <a:fld id="{C404D900-5C2E-4284-9CED-FAB128C590B6}" type="datetime1">
              <a:rPr lang="en-US" smtClean="0"/>
              <a:pPr/>
              <a:t>9/21/2018</a:t>
            </a:fld>
            <a:endParaRPr lang="en-US"/>
          </a:p>
        </p:txBody>
      </p:sp>
      <p:sp>
        <p:nvSpPr>
          <p:cNvPr id="13317" name="Rectangle 2"/>
          <p:cNvSpPr>
            <a:spLocks noGrp="1" noRot="1" noChangeAspect="1" noChangeArrowheads="1" noTextEdit="1"/>
          </p:cNvSpPr>
          <p:nvPr>
            <p:ph type="sldImg"/>
          </p:nvPr>
        </p:nvSpPr>
        <p:spPr>
          <a:ln/>
        </p:spPr>
      </p:sp>
      <p:sp>
        <p:nvSpPr>
          <p:cNvPr id="13318" name="Rectangle 3"/>
          <p:cNvSpPr>
            <a:spLocks noGrp="1" noChangeArrowheads="1"/>
          </p:cNvSpPr>
          <p:nvPr>
            <p:ph type="body" idx="1"/>
          </p:nvPr>
        </p:nvSpPr>
        <p:spPr>
          <a:noFill/>
          <a:ln/>
        </p:spPr>
        <p:txBody>
          <a:bodyPr/>
          <a:lstStyle/>
          <a:p>
            <a:pPr eaLnBrk="1" hangingPunct="1"/>
            <a:r>
              <a:rPr lang="en-US" dirty="0"/>
              <a:t>Development 2</a:t>
            </a:r>
          </a:p>
          <a:p>
            <a:pPr eaLnBrk="1" hangingPunct="1"/>
            <a:endParaRPr lang="en-US" dirty="0"/>
          </a:p>
        </p:txBody>
      </p:sp>
    </p:spTree>
    <p:extLst>
      <p:ext uri="{BB962C8B-B14F-4D97-AF65-F5344CB8AC3E}">
        <p14:creationId xmlns:p14="http://schemas.microsoft.com/office/powerpoint/2010/main" val="29876191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p>
            <a:r>
              <a:rPr lang="en-US"/>
              <a:t>GreenPrints 2002 – Atalanta, GA</a:t>
            </a:r>
          </a:p>
        </p:txBody>
      </p:sp>
      <p:sp>
        <p:nvSpPr>
          <p:cNvPr id="13315" name="Rectangle 7"/>
          <p:cNvSpPr>
            <a:spLocks noGrp="1" noChangeArrowheads="1"/>
          </p:cNvSpPr>
          <p:nvPr>
            <p:ph type="sldNum" sz="quarter" idx="5"/>
          </p:nvPr>
        </p:nvSpPr>
        <p:spPr>
          <a:noFill/>
        </p:spPr>
        <p:txBody>
          <a:bodyPr/>
          <a:lstStyle/>
          <a:p>
            <a:fld id="{1076DF3F-0FC4-4DB6-B998-FCC6AF8909CF}" type="slidenum">
              <a:rPr lang="en-US" smtClean="0"/>
              <a:pPr/>
              <a:t>64</a:t>
            </a:fld>
            <a:endParaRPr lang="en-US"/>
          </a:p>
        </p:txBody>
      </p:sp>
      <p:sp>
        <p:nvSpPr>
          <p:cNvPr id="13316" name="Rectangle 9"/>
          <p:cNvSpPr>
            <a:spLocks noGrp="1" noChangeArrowheads="1"/>
          </p:cNvSpPr>
          <p:nvPr>
            <p:ph type="dt" sz="quarter" idx="1"/>
          </p:nvPr>
        </p:nvSpPr>
        <p:spPr>
          <a:noFill/>
        </p:spPr>
        <p:txBody>
          <a:bodyPr/>
          <a:lstStyle/>
          <a:p>
            <a:fld id="{C404D900-5C2E-4284-9CED-FAB128C590B6}" type="datetime1">
              <a:rPr lang="en-US" smtClean="0"/>
              <a:pPr/>
              <a:t>9/21/2018</a:t>
            </a:fld>
            <a:endParaRPr lang="en-US"/>
          </a:p>
        </p:txBody>
      </p:sp>
      <p:sp>
        <p:nvSpPr>
          <p:cNvPr id="13317" name="Rectangle 2"/>
          <p:cNvSpPr>
            <a:spLocks noGrp="1" noRot="1" noChangeAspect="1" noChangeArrowheads="1" noTextEdit="1"/>
          </p:cNvSpPr>
          <p:nvPr>
            <p:ph type="sldImg"/>
          </p:nvPr>
        </p:nvSpPr>
        <p:spPr>
          <a:ln/>
        </p:spPr>
      </p:sp>
      <p:sp>
        <p:nvSpPr>
          <p:cNvPr id="13318" name="Rectangle 3"/>
          <p:cNvSpPr>
            <a:spLocks noGrp="1" noChangeArrowheads="1"/>
          </p:cNvSpPr>
          <p:nvPr>
            <p:ph type="body" idx="1"/>
          </p:nvPr>
        </p:nvSpPr>
        <p:spPr>
          <a:noFill/>
          <a:ln/>
        </p:spPr>
        <p:txBody>
          <a:bodyPr/>
          <a:lstStyle/>
          <a:p>
            <a:pPr eaLnBrk="1" hangingPunct="1"/>
            <a:r>
              <a:rPr lang="en-US" dirty="0"/>
              <a:t>Development 2</a:t>
            </a:r>
          </a:p>
          <a:p>
            <a:pPr eaLnBrk="1" hangingPunct="1"/>
            <a:endParaRPr lang="en-US" dirty="0"/>
          </a:p>
        </p:txBody>
      </p:sp>
    </p:spTree>
    <p:extLst>
      <p:ext uri="{BB962C8B-B14F-4D97-AF65-F5344CB8AC3E}">
        <p14:creationId xmlns:p14="http://schemas.microsoft.com/office/powerpoint/2010/main" val="5992709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p>
            <a:r>
              <a:rPr lang="en-US"/>
              <a:t>GreenPrints 2002 – Atalanta, GA</a:t>
            </a:r>
          </a:p>
        </p:txBody>
      </p:sp>
      <p:sp>
        <p:nvSpPr>
          <p:cNvPr id="13315" name="Rectangle 7"/>
          <p:cNvSpPr>
            <a:spLocks noGrp="1" noChangeArrowheads="1"/>
          </p:cNvSpPr>
          <p:nvPr>
            <p:ph type="sldNum" sz="quarter" idx="5"/>
          </p:nvPr>
        </p:nvSpPr>
        <p:spPr>
          <a:noFill/>
        </p:spPr>
        <p:txBody>
          <a:bodyPr/>
          <a:lstStyle/>
          <a:p>
            <a:fld id="{1076DF3F-0FC4-4DB6-B998-FCC6AF8909CF}" type="slidenum">
              <a:rPr lang="en-US" smtClean="0"/>
              <a:pPr/>
              <a:t>65</a:t>
            </a:fld>
            <a:endParaRPr lang="en-US"/>
          </a:p>
        </p:txBody>
      </p:sp>
      <p:sp>
        <p:nvSpPr>
          <p:cNvPr id="13316" name="Rectangle 9"/>
          <p:cNvSpPr>
            <a:spLocks noGrp="1" noChangeArrowheads="1"/>
          </p:cNvSpPr>
          <p:nvPr>
            <p:ph type="dt" sz="quarter" idx="1"/>
          </p:nvPr>
        </p:nvSpPr>
        <p:spPr>
          <a:noFill/>
        </p:spPr>
        <p:txBody>
          <a:bodyPr/>
          <a:lstStyle/>
          <a:p>
            <a:fld id="{C404D900-5C2E-4284-9CED-FAB128C590B6}" type="datetime1">
              <a:rPr lang="en-US" smtClean="0"/>
              <a:pPr/>
              <a:t>9/21/2018</a:t>
            </a:fld>
            <a:endParaRPr lang="en-US"/>
          </a:p>
        </p:txBody>
      </p:sp>
      <p:sp>
        <p:nvSpPr>
          <p:cNvPr id="13317" name="Rectangle 2"/>
          <p:cNvSpPr>
            <a:spLocks noGrp="1" noRot="1" noChangeAspect="1" noChangeArrowheads="1" noTextEdit="1"/>
          </p:cNvSpPr>
          <p:nvPr>
            <p:ph type="sldImg"/>
          </p:nvPr>
        </p:nvSpPr>
        <p:spPr>
          <a:ln/>
        </p:spPr>
      </p:sp>
      <p:sp>
        <p:nvSpPr>
          <p:cNvPr id="13318" name="Rectangle 3"/>
          <p:cNvSpPr>
            <a:spLocks noGrp="1" noChangeArrowheads="1"/>
          </p:cNvSpPr>
          <p:nvPr>
            <p:ph type="body" idx="1"/>
          </p:nvPr>
        </p:nvSpPr>
        <p:spPr>
          <a:noFill/>
          <a:ln/>
        </p:spPr>
        <p:txBody>
          <a:bodyPr/>
          <a:lstStyle/>
          <a:p>
            <a:pPr eaLnBrk="1" hangingPunct="1"/>
            <a:r>
              <a:rPr lang="en-US" dirty="0"/>
              <a:t>Development 2</a:t>
            </a:r>
          </a:p>
          <a:p>
            <a:pPr eaLnBrk="1" hangingPunct="1"/>
            <a:endParaRPr lang="en-US" dirty="0"/>
          </a:p>
        </p:txBody>
      </p:sp>
    </p:spTree>
    <p:extLst>
      <p:ext uri="{BB962C8B-B14F-4D97-AF65-F5344CB8AC3E}">
        <p14:creationId xmlns:p14="http://schemas.microsoft.com/office/powerpoint/2010/main" val="3181246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p>
            <a:r>
              <a:rPr lang="en-US"/>
              <a:t>GreenPrints 2002 – Atalanta, GA</a:t>
            </a:r>
          </a:p>
        </p:txBody>
      </p:sp>
      <p:sp>
        <p:nvSpPr>
          <p:cNvPr id="13315" name="Rectangle 7"/>
          <p:cNvSpPr>
            <a:spLocks noGrp="1" noChangeArrowheads="1"/>
          </p:cNvSpPr>
          <p:nvPr>
            <p:ph type="sldNum" sz="quarter" idx="5"/>
          </p:nvPr>
        </p:nvSpPr>
        <p:spPr>
          <a:noFill/>
        </p:spPr>
        <p:txBody>
          <a:bodyPr/>
          <a:lstStyle/>
          <a:p>
            <a:fld id="{1076DF3F-0FC4-4DB6-B998-FCC6AF8909CF}" type="slidenum">
              <a:rPr lang="en-US" smtClean="0"/>
              <a:pPr/>
              <a:t>66</a:t>
            </a:fld>
            <a:endParaRPr lang="en-US"/>
          </a:p>
        </p:txBody>
      </p:sp>
      <p:sp>
        <p:nvSpPr>
          <p:cNvPr id="13316" name="Rectangle 9"/>
          <p:cNvSpPr>
            <a:spLocks noGrp="1" noChangeArrowheads="1"/>
          </p:cNvSpPr>
          <p:nvPr>
            <p:ph type="dt" sz="quarter" idx="1"/>
          </p:nvPr>
        </p:nvSpPr>
        <p:spPr>
          <a:noFill/>
        </p:spPr>
        <p:txBody>
          <a:bodyPr/>
          <a:lstStyle/>
          <a:p>
            <a:fld id="{C404D900-5C2E-4284-9CED-FAB128C590B6}" type="datetime1">
              <a:rPr lang="en-US" smtClean="0"/>
              <a:pPr/>
              <a:t>9/21/2018</a:t>
            </a:fld>
            <a:endParaRPr lang="en-US"/>
          </a:p>
        </p:txBody>
      </p:sp>
      <p:sp>
        <p:nvSpPr>
          <p:cNvPr id="13317" name="Rectangle 2"/>
          <p:cNvSpPr>
            <a:spLocks noGrp="1" noRot="1" noChangeAspect="1" noChangeArrowheads="1" noTextEdit="1"/>
          </p:cNvSpPr>
          <p:nvPr>
            <p:ph type="sldImg"/>
          </p:nvPr>
        </p:nvSpPr>
        <p:spPr>
          <a:ln/>
        </p:spPr>
      </p:sp>
      <p:sp>
        <p:nvSpPr>
          <p:cNvPr id="13318" name="Rectangle 3"/>
          <p:cNvSpPr>
            <a:spLocks noGrp="1" noChangeArrowheads="1"/>
          </p:cNvSpPr>
          <p:nvPr>
            <p:ph type="body" idx="1"/>
          </p:nvPr>
        </p:nvSpPr>
        <p:spPr>
          <a:noFill/>
          <a:ln/>
        </p:spPr>
        <p:txBody>
          <a:bodyPr/>
          <a:lstStyle/>
          <a:p>
            <a:pPr eaLnBrk="1" hangingPunct="1"/>
            <a:r>
              <a:rPr lang="en-US" dirty="0"/>
              <a:t>Development 2</a:t>
            </a:r>
          </a:p>
          <a:p>
            <a:pPr eaLnBrk="1" hangingPunct="1"/>
            <a:endParaRPr lang="en-US" dirty="0"/>
          </a:p>
        </p:txBody>
      </p:sp>
    </p:spTree>
    <p:extLst>
      <p:ext uri="{BB962C8B-B14F-4D97-AF65-F5344CB8AC3E}">
        <p14:creationId xmlns:p14="http://schemas.microsoft.com/office/powerpoint/2010/main" val="19128044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p>
            <a:r>
              <a:rPr lang="en-US"/>
              <a:t>GreenPrints 2002 – Atalanta, GA</a:t>
            </a:r>
          </a:p>
        </p:txBody>
      </p:sp>
      <p:sp>
        <p:nvSpPr>
          <p:cNvPr id="13315" name="Rectangle 7"/>
          <p:cNvSpPr>
            <a:spLocks noGrp="1" noChangeArrowheads="1"/>
          </p:cNvSpPr>
          <p:nvPr>
            <p:ph type="sldNum" sz="quarter" idx="5"/>
          </p:nvPr>
        </p:nvSpPr>
        <p:spPr>
          <a:noFill/>
        </p:spPr>
        <p:txBody>
          <a:bodyPr/>
          <a:lstStyle/>
          <a:p>
            <a:fld id="{1076DF3F-0FC4-4DB6-B998-FCC6AF8909CF}" type="slidenum">
              <a:rPr lang="en-US" smtClean="0"/>
              <a:pPr/>
              <a:t>67</a:t>
            </a:fld>
            <a:endParaRPr lang="en-US"/>
          </a:p>
        </p:txBody>
      </p:sp>
      <p:sp>
        <p:nvSpPr>
          <p:cNvPr id="13316" name="Rectangle 9"/>
          <p:cNvSpPr>
            <a:spLocks noGrp="1" noChangeArrowheads="1"/>
          </p:cNvSpPr>
          <p:nvPr>
            <p:ph type="dt" sz="quarter" idx="1"/>
          </p:nvPr>
        </p:nvSpPr>
        <p:spPr>
          <a:noFill/>
        </p:spPr>
        <p:txBody>
          <a:bodyPr/>
          <a:lstStyle/>
          <a:p>
            <a:fld id="{C404D900-5C2E-4284-9CED-FAB128C590B6}" type="datetime1">
              <a:rPr lang="en-US" smtClean="0"/>
              <a:pPr/>
              <a:t>9/21/2018</a:t>
            </a:fld>
            <a:endParaRPr lang="en-US"/>
          </a:p>
        </p:txBody>
      </p:sp>
      <p:sp>
        <p:nvSpPr>
          <p:cNvPr id="13317" name="Rectangle 2"/>
          <p:cNvSpPr>
            <a:spLocks noGrp="1" noRot="1" noChangeAspect="1" noChangeArrowheads="1" noTextEdit="1"/>
          </p:cNvSpPr>
          <p:nvPr>
            <p:ph type="sldImg"/>
          </p:nvPr>
        </p:nvSpPr>
        <p:spPr>
          <a:ln/>
        </p:spPr>
      </p:sp>
      <p:sp>
        <p:nvSpPr>
          <p:cNvPr id="13318" name="Rectangle 3"/>
          <p:cNvSpPr>
            <a:spLocks noGrp="1" noChangeArrowheads="1"/>
          </p:cNvSpPr>
          <p:nvPr>
            <p:ph type="body" idx="1"/>
          </p:nvPr>
        </p:nvSpPr>
        <p:spPr>
          <a:noFill/>
          <a:ln/>
        </p:spPr>
        <p:txBody>
          <a:bodyPr/>
          <a:lstStyle/>
          <a:p>
            <a:pPr eaLnBrk="1" hangingPunct="1"/>
            <a:r>
              <a:rPr lang="en-US" dirty="0"/>
              <a:t>Development 2</a:t>
            </a:r>
          </a:p>
          <a:p>
            <a:pPr eaLnBrk="1" hangingPunct="1"/>
            <a:endParaRPr lang="en-US" dirty="0"/>
          </a:p>
        </p:txBody>
      </p:sp>
    </p:spTree>
    <p:extLst>
      <p:ext uri="{BB962C8B-B14F-4D97-AF65-F5344CB8AC3E}">
        <p14:creationId xmlns:p14="http://schemas.microsoft.com/office/powerpoint/2010/main" val="27309672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p>
            <a:r>
              <a:rPr lang="en-US"/>
              <a:t>GreenPrints 2002 – Atalanta, GA</a:t>
            </a:r>
          </a:p>
        </p:txBody>
      </p:sp>
      <p:sp>
        <p:nvSpPr>
          <p:cNvPr id="13315" name="Rectangle 7"/>
          <p:cNvSpPr>
            <a:spLocks noGrp="1" noChangeArrowheads="1"/>
          </p:cNvSpPr>
          <p:nvPr>
            <p:ph type="sldNum" sz="quarter" idx="5"/>
          </p:nvPr>
        </p:nvSpPr>
        <p:spPr>
          <a:noFill/>
        </p:spPr>
        <p:txBody>
          <a:bodyPr/>
          <a:lstStyle/>
          <a:p>
            <a:fld id="{1076DF3F-0FC4-4DB6-B998-FCC6AF8909CF}" type="slidenum">
              <a:rPr lang="en-US" smtClean="0"/>
              <a:pPr/>
              <a:t>68</a:t>
            </a:fld>
            <a:endParaRPr lang="en-US"/>
          </a:p>
        </p:txBody>
      </p:sp>
      <p:sp>
        <p:nvSpPr>
          <p:cNvPr id="13316" name="Rectangle 9"/>
          <p:cNvSpPr>
            <a:spLocks noGrp="1" noChangeArrowheads="1"/>
          </p:cNvSpPr>
          <p:nvPr>
            <p:ph type="dt" sz="quarter" idx="1"/>
          </p:nvPr>
        </p:nvSpPr>
        <p:spPr>
          <a:noFill/>
        </p:spPr>
        <p:txBody>
          <a:bodyPr/>
          <a:lstStyle/>
          <a:p>
            <a:fld id="{C404D900-5C2E-4284-9CED-FAB128C590B6}" type="datetime1">
              <a:rPr lang="en-US" smtClean="0"/>
              <a:pPr/>
              <a:t>9/21/2018</a:t>
            </a:fld>
            <a:endParaRPr lang="en-US"/>
          </a:p>
        </p:txBody>
      </p:sp>
      <p:sp>
        <p:nvSpPr>
          <p:cNvPr id="13317" name="Rectangle 2"/>
          <p:cNvSpPr>
            <a:spLocks noGrp="1" noRot="1" noChangeAspect="1" noChangeArrowheads="1" noTextEdit="1"/>
          </p:cNvSpPr>
          <p:nvPr>
            <p:ph type="sldImg"/>
          </p:nvPr>
        </p:nvSpPr>
        <p:spPr>
          <a:ln/>
        </p:spPr>
      </p:sp>
      <p:sp>
        <p:nvSpPr>
          <p:cNvPr id="13318" name="Rectangle 3"/>
          <p:cNvSpPr>
            <a:spLocks noGrp="1" noChangeArrowheads="1"/>
          </p:cNvSpPr>
          <p:nvPr>
            <p:ph type="body" idx="1"/>
          </p:nvPr>
        </p:nvSpPr>
        <p:spPr>
          <a:noFill/>
          <a:ln/>
        </p:spPr>
        <p:txBody>
          <a:bodyPr/>
          <a:lstStyle/>
          <a:p>
            <a:pPr eaLnBrk="1" hangingPunct="1"/>
            <a:r>
              <a:rPr lang="en-US" dirty="0"/>
              <a:t>Development 2</a:t>
            </a:r>
          </a:p>
          <a:p>
            <a:pPr eaLnBrk="1" hangingPunct="1"/>
            <a:endParaRPr lang="en-US" dirty="0"/>
          </a:p>
        </p:txBody>
      </p:sp>
    </p:spTree>
    <p:extLst>
      <p:ext uri="{BB962C8B-B14F-4D97-AF65-F5344CB8AC3E}">
        <p14:creationId xmlns:p14="http://schemas.microsoft.com/office/powerpoint/2010/main" val="5839698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p>
            <a:r>
              <a:rPr lang="en-US"/>
              <a:t>GreenPrints 2002 – Atalanta, GA</a:t>
            </a:r>
          </a:p>
        </p:txBody>
      </p:sp>
      <p:sp>
        <p:nvSpPr>
          <p:cNvPr id="13315" name="Rectangle 7"/>
          <p:cNvSpPr>
            <a:spLocks noGrp="1" noChangeArrowheads="1"/>
          </p:cNvSpPr>
          <p:nvPr>
            <p:ph type="sldNum" sz="quarter" idx="5"/>
          </p:nvPr>
        </p:nvSpPr>
        <p:spPr>
          <a:noFill/>
        </p:spPr>
        <p:txBody>
          <a:bodyPr/>
          <a:lstStyle/>
          <a:p>
            <a:fld id="{1076DF3F-0FC4-4DB6-B998-FCC6AF8909CF}" type="slidenum">
              <a:rPr lang="en-US" smtClean="0"/>
              <a:pPr/>
              <a:t>69</a:t>
            </a:fld>
            <a:endParaRPr lang="en-US"/>
          </a:p>
        </p:txBody>
      </p:sp>
      <p:sp>
        <p:nvSpPr>
          <p:cNvPr id="13316" name="Rectangle 9"/>
          <p:cNvSpPr>
            <a:spLocks noGrp="1" noChangeArrowheads="1"/>
          </p:cNvSpPr>
          <p:nvPr>
            <p:ph type="dt" sz="quarter" idx="1"/>
          </p:nvPr>
        </p:nvSpPr>
        <p:spPr>
          <a:noFill/>
        </p:spPr>
        <p:txBody>
          <a:bodyPr/>
          <a:lstStyle/>
          <a:p>
            <a:fld id="{C404D900-5C2E-4284-9CED-FAB128C590B6}" type="datetime1">
              <a:rPr lang="en-US" smtClean="0"/>
              <a:pPr/>
              <a:t>9/21/2018</a:t>
            </a:fld>
            <a:endParaRPr lang="en-US"/>
          </a:p>
        </p:txBody>
      </p:sp>
      <p:sp>
        <p:nvSpPr>
          <p:cNvPr id="13317" name="Rectangle 2"/>
          <p:cNvSpPr>
            <a:spLocks noGrp="1" noRot="1" noChangeAspect="1" noChangeArrowheads="1" noTextEdit="1"/>
          </p:cNvSpPr>
          <p:nvPr>
            <p:ph type="sldImg"/>
          </p:nvPr>
        </p:nvSpPr>
        <p:spPr>
          <a:ln/>
        </p:spPr>
      </p:sp>
      <p:sp>
        <p:nvSpPr>
          <p:cNvPr id="13318" name="Rectangle 3"/>
          <p:cNvSpPr>
            <a:spLocks noGrp="1" noChangeArrowheads="1"/>
          </p:cNvSpPr>
          <p:nvPr>
            <p:ph type="body" idx="1"/>
          </p:nvPr>
        </p:nvSpPr>
        <p:spPr>
          <a:noFill/>
          <a:ln/>
        </p:spPr>
        <p:txBody>
          <a:bodyPr/>
          <a:lstStyle/>
          <a:p>
            <a:pPr eaLnBrk="1" hangingPunct="1"/>
            <a:r>
              <a:rPr lang="en-US" dirty="0"/>
              <a:t>Development 2</a:t>
            </a:r>
          </a:p>
          <a:p>
            <a:pPr eaLnBrk="1" hangingPunct="1"/>
            <a:endParaRPr lang="en-US" dirty="0"/>
          </a:p>
        </p:txBody>
      </p:sp>
    </p:spTree>
    <p:extLst>
      <p:ext uri="{BB962C8B-B14F-4D97-AF65-F5344CB8AC3E}">
        <p14:creationId xmlns:p14="http://schemas.microsoft.com/office/powerpoint/2010/main" val="3591691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373DAE-341D-41D0-BFF3-018B48EDDD7A}" type="slidenum">
              <a:rPr lang="en-US" smtClean="0"/>
              <a:pPr/>
              <a:t>7</a:t>
            </a:fld>
            <a:endParaRPr lang="en-US"/>
          </a:p>
        </p:txBody>
      </p:sp>
    </p:spTree>
    <p:extLst>
      <p:ext uri="{BB962C8B-B14F-4D97-AF65-F5344CB8AC3E}">
        <p14:creationId xmlns:p14="http://schemas.microsoft.com/office/powerpoint/2010/main" val="25284202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p>
            <a:r>
              <a:rPr lang="en-US"/>
              <a:t>GreenPrints 2002 – Atalanta, GA</a:t>
            </a:r>
          </a:p>
        </p:txBody>
      </p:sp>
      <p:sp>
        <p:nvSpPr>
          <p:cNvPr id="13315" name="Rectangle 7"/>
          <p:cNvSpPr>
            <a:spLocks noGrp="1" noChangeArrowheads="1"/>
          </p:cNvSpPr>
          <p:nvPr>
            <p:ph type="sldNum" sz="quarter" idx="5"/>
          </p:nvPr>
        </p:nvSpPr>
        <p:spPr>
          <a:noFill/>
        </p:spPr>
        <p:txBody>
          <a:bodyPr/>
          <a:lstStyle/>
          <a:p>
            <a:fld id="{1076DF3F-0FC4-4DB6-B998-FCC6AF8909CF}" type="slidenum">
              <a:rPr lang="en-US" smtClean="0"/>
              <a:pPr/>
              <a:t>70</a:t>
            </a:fld>
            <a:endParaRPr lang="en-US"/>
          </a:p>
        </p:txBody>
      </p:sp>
      <p:sp>
        <p:nvSpPr>
          <p:cNvPr id="13316" name="Rectangle 9"/>
          <p:cNvSpPr>
            <a:spLocks noGrp="1" noChangeArrowheads="1"/>
          </p:cNvSpPr>
          <p:nvPr>
            <p:ph type="dt" sz="quarter" idx="1"/>
          </p:nvPr>
        </p:nvSpPr>
        <p:spPr>
          <a:noFill/>
        </p:spPr>
        <p:txBody>
          <a:bodyPr/>
          <a:lstStyle/>
          <a:p>
            <a:fld id="{C404D900-5C2E-4284-9CED-FAB128C590B6}" type="datetime1">
              <a:rPr lang="en-US" smtClean="0"/>
              <a:pPr/>
              <a:t>9/21/2018</a:t>
            </a:fld>
            <a:endParaRPr lang="en-US"/>
          </a:p>
        </p:txBody>
      </p:sp>
      <p:sp>
        <p:nvSpPr>
          <p:cNvPr id="13317" name="Rectangle 2"/>
          <p:cNvSpPr>
            <a:spLocks noGrp="1" noRot="1" noChangeAspect="1" noChangeArrowheads="1" noTextEdit="1"/>
          </p:cNvSpPr>
          <p:nvPr>
            <p:ph type="sldImg"/>
          </p:nvPr>
        </p:nvSpPr>
        <p:spPr>
          <a:ln/>
        </p:spPr>
      </p:sp>
      <p:sp>
        <p:nvSpPr>
          <p:cNvPr id="13318" name="Rectangle 3"/>
          <p:cNvSpPr>
            <a:spLocks noGrp="1" noChangeArrowheads="1"/>
          </p:cNvSpPr>
          <p:nvPr>
            <p:ph type="body" idx="1"/>
          </p:nvPr>
        </p:nvSpPr>
        <p:spPr>
          <a:noFill/>
          <a:ln/>
        </p:spPr>
        <p:txBody>
          <a:bodyPr/>
          <a:lstStyle/>
          <a:p>
            <a:pPr eaLnBrk="1" hangingPunct="1"/>
            <a:r>
              <a:rPr lang="en-US" dirty="0"/>
              <a:t>Development 2</a:t>
            </a:r>
          </a:p>
          <a:p>
            <a:pPr eaLnBrk="1" hangingPunct="1"/>
            <a:endParaRPr lang="en-US" dirty="0"/>
          </a:p>
        </p:txBody>
      </p:sp>
    </p:spTree>
    <p:extLst>
      <p:ext uri="{BB962C8B-B14F-4D97-AF65-F5344CB8AC3E}">
        <p14:creationId xmlns:p14="http://schemas.microsoft.com/office/powerpoint/2010/main" val="35463323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p>
            <a:r>
              <a:rPr lang="en-US"/>
              <a:t>GreenPrints 2002 – Atalanta, GA</a:t>
            </a:r>
          </a:p>
        </p:txBody>
      </p:sp>
      <p:sp>
        <p:nvSpPr>
          <p:cNvPr id="13315" name="Rectangle 7"/>
          <p:cNvSpPr>
            <a:spLocks noGrp="1" noChangeArrowheads="1"/>
          </p:cNvSpPr>
          <p:nvPr>
            <p:ph type="sldNum" sz="quarter" idx="5"/>
          </p:nvPr>
        </p:nvSpPr>
        <p:spPr>
          <a:noFill/>
        </p:spPr>
        <p:txBody>
          <a:bodyPr/>
          <a:lstStyle/>
          <a:p>
            <a:fld id="{1076DF3F-0FC4-4DB6-B998-FCC6AF8909CF}" type="slidenum">
              <a:rPr lang="en-US" smtClean="0"/>
              <a:pPr/>
              <a:t>71</a:t>
            </a:fld>
            <a:endParaRPr lang="en-US"/>
          </a:p>
        </p:txBody>
      </p:sp>
      <p:sp>
        <p:nvSpPr>
          <p:cNvPr id="13316" name="Rectangle 9"/>
          <p:cNvSpPr>
            <a:spLocks noGrp="1" noChangeArrowheads="1"/>
          </p:cNvSpPr>
          <p:nvPr>
            <p:ph type="dt" sz="quarter" idx="1"/>
          </p:nvPr>
        </p:nvSpPr>
        <p:spPr>
          <a:noFill/>
        </p:spPr>
        <p:txBody>
          <a:bodyPr/>
          <a:lstStyle/>
          <a:p>
            <a:fld id="{C404D900-5C2E-4284-9CED-FAB128C590B6}" type="datetime1">
              <a:rPr lang="en-US" smtClean="0"/>
              <a:pPr/>
              <a:t>9/21/2018</a:t>
            </a:fld>
            <a:endParaRPr lang="en-US"/>
          </a:p>
        </p:txBody>
      </p:sp>
      <p:sp>
        <p:nvSpPr>
          <p:cNvPr id="13317" name="Rectangle 2"/>
          <p:cNvSpPr>
            <a:spLocks noGrp="1" noRot="1" noChangeAspect="1" noChangeArrowheads="1" noTextEdit="1"/>
          </p:cNvSpPr>
          <p:nvPr>
            <p:ph type="sldImg"/>
          </p:nvPr>
        </p:nvSpPr>
        <p:spPr>
          <a:ln/>
        </p:spPr>
      </p:sp>
      <p:sp>
        <p:nvSpPr>
          <p:cNvPr id="13318" name="Rectangle 3"/>
          <p:cNvSpPr>
            <a:spLocks noGrp="1" noChangeArrowheads="1"/>
          </p:cNvSpPr>
          <p:nvPr>
            <p:ph type="body" idx="1"/>
          </p:nvPr>
        </p:nvSpPr>
        <p:spPr>
          <a:noFill/>
          <a:ln/>
        </p:spPr>
        <p:txBody>
          <a:bodyPr/>
          <a:lstStyle/>
          <a:p>
            <a:pPr eaLnBrk="1" hangingPunct="1"/>
            <a:r>
              <a:rPr lang="en-US" dirty="0"/>
              <a:t>Development 2</a:t>
            </a:r>
          </a:p>
          <a:p>
            <a:pPr eaLnBrk="1" hangingPunct="1"/>
            <a:endParaRPr lang="en-US" dirty="0"/>
          </a:p>
        </p:txBody>
      </p:sp>
    </p:spTree>
    <p:extLst>
      <p:ext uri="{BB962C8B-B14F-4D97-AF65-F5344CB8AC3E}">
        <p14:creationId xmlns:p14="http://schemas.microsoft.com/office/powerpoint/2010/main" val="9927688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p>
            <a:r>
              <a:rPr lang="en-US"/>
              <a:t>GreenPrints 2002 – Atalanta, GA</a:t>
            </a:r>
          </a:p>
        </p:txBody>
      </p:sp>
      <p:sp>
        <p:nvSpPr>
          <p:cNvPr id="13315" name="Rectangle 7"/>
          <p:cNvSpPr>
            <a:spLocks noGrp="1" noChangeArrowheads="1"/>
          </p:cNvSpPr>
          <p:nvPr>
            <p:ph type="sldNum" sz="quarter" idx="5"/>
          </p:nvPr>
        </p:nvSpPr>
        <p:spPr>
          <a:noFill/>
        </p:spPr>
        <p:txBody>
          <a:bodyPr/>
          <a:lstStyle/>
          <a:p>
            <a:fld id="{1076DF3F-0FC4-4DB6-B998-FCC6AF8909CF}" type="slidenum">
              <a:rPr lang="en-US" smtClean="0"/>
              <a:pPr/>
              <a:t>72</a:t>
            </a:fld>
            <a:endParaRPr lang="en-US"/>
          </a:p>
        </p:txBody>
      </p:sp>
      <p:sp>
        <p:nvSpPr>
          <p:cNvPr id="13316" name="Rectangle 9"/>
          <p:cNvSpPr>
            <a:spLocks noGrp="1" noChangeArrowheads="1"/>
          </p:cNvSpPr>
          <p:nvPr>
            <p:ph type="dt" sz="quarter" idx="1"/>
          </p:nvPr>
        </p:nvSpPr>
        <p:spPr>
          <a:noFill/>
        </p:spPr>
        <p:txBody>
          <a:bodyPr/>
          <a:lstStyle/>
          <a:p>
            <a:fld id="{C404D900-5C2E-4284-9CED-FAB128C590B6}" type="datetime1">
              <a:rPr lang="en-US" smtClean="0"/>
              <a:pPr/>
              <a:t>9/21/2018</a:t>
            </a:fld>
            <a:endParaRPr lang="en-US"/>
          </a:p>
        </p:txBody>
      </p:sp>
      <p:sp>
        <p:nvSpPr>
          <p:cNvPr id="13317" name="Rectangle 2"/>
          <p:cNvSpPr>
            <a:spLocks noGrp="1" noRot="1" noChangeAspect="1" noChangeArrowheads="1" noTextEdit="1"/>
          </p:cNvSpPr>
          <p:nvPr>
            <p:ph type="sldImg"/>
          </p:nvPr>
        </p:nvSpPr>
        <p:spPr>
          <a:ln/>
        </p:spPr>
      </p:sp>
      <p:sp>
        <p:nvSpPr>
          <p:cNvPr id="13318" name="Rectangle 3"/>
          <p:cNvSpPr>
            <a:spLocks noGrp="1" noChangeArrowheads="1"/>
          </p:cNvSpPr>
          <p:nvPr>
            <p:ph type="body" idx="1"/>
          </p:nvPr>
        </p:nvSpPr>
        <p:spPr>
          <a:noFill/>
          <a:ln/>
        </p:spPr>
        <p:txBody>
          <a:bodyPr/>
          <a:lstStyle/>
          <a:p>
            <a:pPr eaLnBrk="1" hangingPunct="1"/>
            <a:r>
              <a:rPr lang="en-US" dirty="0"/>
              <a:t>4 - Figure out how to make the process variable interact appropriately with the controlled variable</a:t>
            </a:r>
          </a:p>
        </p:txBody>
      </p:sp>
    </p:spTree>
    <p:extLst>
      <p:ext uri="{BB962C8B-B14F-4D97-AF65-F5344CB8AC3E}">
        <p14:creationId xmlns:p14="http://schemas.microsoft.com/office/powerpoint/2010/main" val="315188841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p>
            <a:r>
              <a:rPr lang="en-US"/>
              <a:t>GreenPrints 2002 – Atalanta, GA</a:t>
            </a:r>
          </a:p>
        </p:txBody>
      </p:sp>
      <p:sp>
        <p:nvSpPr>
          <p:cNvPr id="13315" name="Rectangle 7"/>
          <p:cNvSpPr>
            <a:spLocks noGrp="1" noChangeArrowheads="1"/>
          </p:cNvSpPr>
          <p:nvPr>
            <p:ph type="sldNum" sz="quarter" idx="5"/>
          </p:nvPr>
        </p:nvSpPr>
        <p:spPr>
          <a:noFill/>
        </p:spPr>
        <p:txBody>
          <a:bodyPr/>
          <a:lstStyle/>
          <a:p>
            <a:fld id="{1076DF3F-0FC4-4DB6-B998-FCC6AF8909CF}" type="slidenum">
              <a:rPr lang="en-US" smtClean="0"/>
              <a:pPr/>
              <a:t>73</a:t>
            </a:fld>
            <a:endParaRPr lang="en-US"/>
          </a:p>
        </p:txBody>
      </p:sp>
      <p:sp>
        <p:nvSpPr>
          <p:cNvPr id="13316" name="Rectangle 9"/>
          <p:cNvSpPr>
            <a:spLocks noGrp="1" noChangeArrowheads="1"/>
          </p:cNvSpPr>
          <p:nvPr>
            <p:ph type="dt" sz="quarter" idx="1"/>
          </p:nvPr>
        </p:nvSpPr>
        <p:spPr>
          <a:noFill/>
        </p:spPr>
        <p:txBody>
          <a:bodyPr/>
          <a:lstStyle/>
          <a:p>
            <a:fld id="{C404D900-5C2E-4284-9CED-FAB128C590B6}" type="datetime1">
              <a:rPr lang="en-US" smtClean="0"/>
              <a:pPr/>
              <a:t>9/21/2018</a:t>
            </a:fld>
            <a:endParaRPr lang="en-US"/>
          </a:p>
        </p:txBody>
      </p:sp>
      <p:sp>
        <p:nvSpPr>
          <p:cNvPr id="13317" name="Rectangle 2"/>
          <p:cNvSpPr>
            <a:spLocks noGrp="1" noRot="1" noChangeAspect="1" noChangeArrowheads="1" noTextEdit="1"/>
          </p:cNvSpPr>
          <p:nvPr>
            <p:ph type="sldImg"/>
          </p:nvPr>
        </p:nvSpPr>
        <p:spPr>
          <a:ln/>
        </p:spPr>
      </p:sp>
      <p:sp>
        <p:nvSpPr>
          <p:cNvPr id="13318" name="Rectangle 3"/>
          <p:cNvSpPr>
            <a:spLocks noGrp="1" noChangeArrowheads="1"/>
          </p:cNvSpPr>
          <p:nvPr>
            <p:ph type="body" idx="1"/>
          </p:nvPr>
        </p:nvSpPr>
        <p:spPr>
          <a:noFill/>
          <a:ln/>
        </p:spPr>
        <p:txBody>
          <a:bodyPr/>
          <a:lstStyle/>
          <a:p>
            <a:pPr eaLnBrk="1" hangingPunct="1"/>
            <a:r>
              <a:rPr lang="en-US" dirty="0"/>
              <a:t>Development 2</a:t>
            </a:r>
          </a:p>
          <a:p>
            <a:pPr eaLnBrk="1" hangingPunct="1"/>
            <a:endParaRPr lang="en-US" dirty="0"/>
          </a:p>
        </p:txBody>
      </p:sp>
    </p:spTree>
    <p:extLst>
      <p:ext uri="{BB962C8B-B14F-4D97-AF65-F5344CB8AC3E}">
        <p14:creationId xmlns:p14="http://schemas.microsoft.com/office/powerpoint/2010/main" val="8419187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p>
            <a:r>
              <a:rPr lang="en-US"/>
              <a:t>GreenPrints 2002 – Atalanta, GA</a:t>
            </a:r>
          </a:p>
        </p:txBody>
      </p:sp>
      <p:sp>
        <p:nvSpPr>
          <p:cNvPr id="13315" name="Rectangle 7"/>
          <p:cNvSpPr>
            <a:spLocks noGrp="1" noChangeArrowheads="1"/>
          </p:cNvSpPr>
          <p:nvPr>
            <p:ph type="sldNum" sz="quarter" idx="5"/>
          </p:nvPr>
        </p:nvSpPr>
        <p:spPr>
          <a:noFill/>
        </p:spPr>
        <p:txBody>
          <a:bodyPr/>
          <a:lstStyle/>
          <a:p>
            <a:fld id="{1076DF3F-0FC4-4DB6-B998-FCC6AF8909CF}" type="slidenum">
              <a:rPr lang="en-US" smtClean="0"/>
              <a:pPr/>
              <a:t>74</a:t>
            </a:fld>
            <a:endParaRPr lang="en-US"/>
          </a:p>
        </p:txBody>
      </p:sp>
      <p:sp>
        <p:nvSpPr>
          <p:cNvPr id="13316" name="Rectangle 9"/>
          <p:cNvSpPr>
            <a:spLocks noGrp="1" noChangeArrowheads="1"/>
          </p:cNvSpPr>
          <p:nvPr>
            <p:ph type="dt" sz="quarter" idx="1"/>
          </p:nvPr>
        </p:nvSpPr>
        <p:spPr>
          <a:noFill/>
        </p:spPr>
        <p:txBody>
          <a:bodyPr/>
          <a:lstStyle/>
          <a:p>
            <a:fld id="{C404D900-5C2E-4284-9CED-FAB128C590B6}" type="datetime1">
              <a:rPr lang="en-US" smtClean="0"/>
              <a:pPr/>
              <a:t>9/21/2018</a:t>
            </a:fld>
            <a:endParaRPr lang="en-US"/>
          </a:p>
        </p:txBody>
      </p:sp>
      <p:sp>
        <p:nvSpPr>
          <p:cNvPr id="13317" name="Rectangle 2"/>
          <p:cNvSpPr>
            <a:spLocks noGrp="1" noRot="1" noChangeAspect="1" noChangeArrowheads="1" noTextEdit="1"/>
          </p:cNvSpPr>
          <p:nvPr>
            <p:ph type="sldImg"/>
          </p:nvPr>
        </p:nvSpPr>
        <p:spPr>
          <a:ln/>
        </p:spPr>
      </p:sp>
      <p:sp>
        <p:nvSpPr>
          <p:cNvPr id="13318" name="Rectangle 3"/>
          <p:cNvSpPr>
            <a:spLocks noGrp="1" noChangeArrowheads="1"/>
          </p:cNvSpPr>
          <p:nvPr>
            <p:ph type="body" idx="1"/>
          </p:nvPr>
        </p:nvSpPr>
        <p:spPr>
          <a:noFill/>
          <a:ln/>
        </p:spPr>
        <p:txBody>
          <a:bodyPr/>
          <a:lstStyle/>
          <a:p>
            <a:pPr eaLnBrk="1" hangingPunct="1"/>
            <a:r>
              <a:rPr lang="en-US" dirty="0"/>
              <a:t>Development 2</a:t>
            </a:r>
          </a:p>
          <a:p>
            <a:pPr eaLnBrk="1" hangingPunct="1"/>
            <a:endParaRPr lang="en-US" dirty="0"/>
          </a:p>
        </p:txBody>
      </p:sp>
    </p:spTree>
    <p:extLst>
      <p:ext uri="{BB962C8B-B14F-4D97-AF65-F5344CB8AC3E}">
        <p14:creationId xmlns:p14="http://schemas.microsoft.com/office/powerpoint/2010/main" val="26301811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p>
            <a:r>
              <a:rPr lang="en-US"/>
              <a:t>GreenPrints 2002 – Atalanta, GA</a:t>
            </a:r>
          </a:p>
        </p:txBody>
      </p:sp>
      <p:sp>
        <p:nvSpPr>
          <p:cNvPr id="13315" name="Rectangle 7"/>
          <p:cNvSpPr>
            <a:spLocks noGrp="1" noChangeArrowheads="1"/>
          </p:cNvSpPr>
          <p:nvPr>
            <p:ph type="sldNum" sz="quarter" idx="5"/>
          </p:nvPr>
        </p:nvSpPr>
        <p:spPr>
          <a:noFill/>
        </p:spPr>
        <p:txBody>
          <a:bodyPr/>
          <a:lstStyle/>
          <a:p>
            <a:fld id="{1076DF3F-0FC4-4DB6-B998-FCC6AF8909CF}" type="slidenum">
              <a:rPr lang="en-US" smtClean="0"/>
              <a:pPr/>
              <a:t>75</a:t>
            </a:fld>
            <a:endParaRPr lang="en-US"/>
          </a:p>
        </p:txBody>
      </p:sp>
      <p:sp>
        <p:nvSpPr>
          <p:cNvPr id="13316" name="Rectangle 9"/>
          <p:cNvSpPr>
            <a:spLocks noGrp="1" noChangeArrowheads="1"/>
          </p:cNvSpPr>
          <p:nvPr>
            <p:ph type="dt" sz="quarter" idx="1"/>
          </p:nvPr>
        </p:nvSpPr>
        <p:spPr>
          <a:noFill/>
        </p:spPr>
        <p:txBody>
          <a:bodyPr/>
          <a:lstStyle/>
          <a:p>
            <a:fld id="{C404D900-5C2E-4284-9CED-FAB128C590B6}" type="datetime1">
              <a:rPr lang="en-US" smtClean="0"/>
              <a:pPr/>
              <a:t>9/21/2018</a:t>
            </a:fld>
            <a:endParaRPr lang="en-US"/>
          </a:p>
        </p:txBody>
      </p:sp>
      <p:sp>
        <p:nvSpPr>
          <p:cNvPr id="13317" name="Rectangle 2"/>
          <p:cNvSpPr>
            <a:spLocks noGrp="1" noRot="1" noChangeAspect="1" noChangeArrowheads="1" noTextEdit="1"/>
          </p:cNvSpPr>
          <p:nvPr>
            <p:ph type="sldImg"/>
          </p:nvPr>
        </p:nvSpPr>
        <p:spPr>
          <a:ln/>
        </p:spPr>
      </p:sp>
      <p:sp>
        <p:nvSpPr>
          <p:cNvPr id="13318" name="Rectangle 3"/>
          <p:cNvSpPr>
            <a:spLocks noGrp="1" noChangeArrowheads="1"/>
          </p:cNvSpPr>
          <p:nvPr>
            <p:ph type="body" idx="1"/>
          </p:nvPr>
        </p:nvSpPr>
        <p:spPr>
          <a:noFill/>
          <a:ln/>
        </p:spPr>
        <p:txBody>
          <a:bodyPr/>
          <a:lstStyle/>
          <a:p>
            <a:pPr eaLnBrk="1" hangingPunct="1"/>
            <a:r>
              <a:rPr lang="en-US" dirty="0"/>
              <a:t>Development 2</a:t>
            </a:r>
          </a:p>
          <a:p>
            <a:pPr eaLnBrk="1" hangingPunct="1"/>
            <a:endParaRPr lang="en-US" dirty="0"/>
          </a:p>
        </p:txBody>
      </p:sp>
    </p:spTree>
    <p:extLst>
      <p:ext uri="{BB962C8B-B14F-4D97-AF65-F5344CB8AC3E}">
        <p14:creationId xmlns:p14="http://schemas.microsoft.com/office/powerpoint/2010/main" val="12583935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p>
            <a:r>
              <a:rPr lang="en-US"/>
              <a:t>GreenPrints 2002 – Atalanta, GA</a:t>
            </a:r>
          </a:p>
        </p:txBody>
      </p:sp>
      <p:sp>
        <p:nvSpPr>
          <p:cNvPr id="13315" name="Rectangle 7"/>
          <p:cNvSpPr>
            <a:spLocks noGrp="1" noChangeArrowheads="1"/>
          </p:cNvSpPr>
          <p:nvPr>
            <p:ph type="sldNum" sz="quarter" idx="5"/>
          </p:nvPr>
        </p:nvSpPr>
        <p:spPr>
          <a:noFill/>
        </p:spPr>
        <p:txBody>
          <a:bodyPr/>
          <a:lstStyle/>
          <a:p>
            <a:fld id="{1076DF3F-0FC4-4DB6-B998-FCC6AF8909CF}" type="slidenum">
              <a:rPr lang="en-US" smtClean="0"/>
              <a:pPr/>
              <a:t>76</a:t>
            </a:fld>
            <a:endParaRPr lang="en-US"/>
          </a:p>
        </p:txBody>
      </p:sp>
      <p:sp>
        <p:nvSpPr>
          <p:cNvPr id="13316" name="Rectangle 9"/>
          <p:cNvSpPr>
            <a:spLocks noGrp="1" noChangeArrowheads="1"/>
          </p:cNvSpPr>
          <p:nvPr>
            <p:ph type="dt" sz="quarter" idx="1"/>
          </p:nvPr>
        </p:nvSpPr>
        <p:spPr>
          <a:noFill/>
        </p:spPr>
        <p:txBody>
          <a:bodyPr/>
          <a:lstStyle/>
          <a:p>
            <a:fld id="{C404D900-5C2E-4284-9CED-FAB128C590B6}" type="datetime1">
              <a:rPr lang="en-US" smtClean="0"/>
              <a:pPr/>
              <a:t>9/21/2018</a:t>
            </a:fld>
            <a:endParaRPr lang="en-US"/>
          </a:p>
        </p:txBody>
      </p:sp>
      <p:sp>
        <p:nvSpPr>
          <p:cNvPr id="13317" name="Rectangle 2"/>
          <p:cNvSpPr>
            <a:spLocks noGrp="1" noRot="1" noChangeAspect="1" noChangeArrowheads="1" noTextEdit="1"/>
          </p:cNvSpPr>
          <p:nvPr>
            <p:ph type="sldImg"/>
          </p:nvPr>
        </p:nvSpPr>
        <p:spPr>
          <a:ln/>
        </p:spPr>
      </p:sp>
      <p:sp>
        <p:nvSpPr>
          <p:cNvPr id="13318" name="Rectangle 3"/>
          <p:cNvSpPr>
            <a:spLocks noGrp="1" noChangeArrowheads="1"/>
          </p:cNvSpPr>
          <p:nvPr>
            <p:ph type="body" idx="1"/>
          </p:nvPr>
        </p:nvSpPr>
        <p:spPr>
          <a:noFill/>
          <a:ln/>
        </p:spPr>
        <p:txBody>
          <a:bodyPr/>
          <a:lstStyle/>
          <a:p>
            <a:pPr eaLnBrk="1" hangingPunct="1"/>
            <a:r>
              <a:rPr lang="en-US" dirty="0"/>
              <a:t>Development 2</a:t>
            </a:r>
          </a:p>
          <a:p>
            <a:pPr eaLnBrk="1" hangingPunct="1"/>
            <a:endParaRPr lang="en-US" dirty="0"/>
          </a:p>
        </p:txBody>
      </p:sp>
    </p:spTree>
    <p:extLst>
      <p:ext uri="{BB962C8B-B14F-4D97-AF65-F5344CB8AC3E}">
        <p14:creationId xmlns:p14="http://schemas.microsoft.com/office/powerpoint/2010/main" val="12824780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p>
            <a:r>
              <a:rPr lang="en-US"/>
              <a:t>GreenPrints 2002 – Atalanta, GA</a:t>
            </a:r>
          </a:p>
        </p:txBody>
      </p:sp>
      <p:sp>
        <p:nvSpPr>
          <p:cNvPr id="13315" name="Rectangle 7"/>
          <p:cNvSpPr>
            <a:spLocks noGrp="1" noChangeArrowheads="1"/>
          </p:cNvSpPr>
          <p:nvPr>
            <p:ph type="sldNum" sz="quarter" idx="5"/>
          </p:nvPr>
        </p:nvSpPr>
        <p:spPr>
          <a:noFill/>
        </p:spPr>
        <p:txBody>
          <a:bodyPr/>
          <a:lstStyle/>
          <a:p>
            <a:fld id="{1076DF3F-0FC4-4DB6-B998-FCC6AF8909CF}" type="slidenum">
              <a:rPr lang="en-US" smtClean="0"/>
              <a:pPr/>
              <a:t>77</a:t>
            </a:fld>
            <a:endParaRPr lang="en-US"/>
          </a:p>
        </p:txBody>
      </p:sp>
      <p:sp>
        <p:nvSpPr>
          <p:cNvPr id="13316" name="Rectangle 9"/>
          <p:cNvSpPr>
            <a:spLocks noGrp="1" noChangeArrowheads="1"/>
          </p:cNvSpPr>
          <p:nvPr>
            <p:ph type="dt" sz="quarter" idx="1"/>
          </p:nvPr>
        </p:nvSpPr>
        <p:spPr>
          <a:noFill/>
        </p:spPr>
        <p:txBody>
          <a:bodyPr/>
          <a:lstStyle/>
          <a:p>
            <a:fld id="{C404D900-5C2E-4284-9CED-FAB128C590B6}" type="datetime1">
              <a:rPr lang="en-US" smtClean="0"/>
              <a:pPr/>
              <a:t>9/21/2018</a:t>
            </a:fld>
            <a:endParaRPr lang="en-US"/>
          </a:p>
        </p:txBody>
      </p:sp>
      <p:sp>
        <p:nvSpPr>
          <p:cNvPr id="13317" name="Rectangle 2"/>
          <p:cNvSpPr>
            <a:spLocks noGrp="1" noRot="1" noChangeAspect="1" noChangeArrowheads="1" noTextEdit="1"/>
          </p:cNvSpPr>
          <p:nvPr>
            <p:ph type="sldImg"/>
          </p:nvPr>
        </p:nvSpPr>
        <p:spPr>
          <a:ln/>
        </p:spPr>
      </p:sp>
      <p:sp>
        <p:nvSpPr>
          <p:cNvPr id="13318" name="Rectangle 3"/>
          <p:cNvSpPr>
            <a:spLocks noGrp="1" noChangeArrowheads="1"/>
          </p:cNvSpPr>
          <p:nvPr>
            <p:ph type="body" idx="1"/>
          </p:nvPr>
        </p:nvSpPr>
        <p:spPr>
          <a:noFill/>
          <a:ln/>
        </p:spPr>
        <p:txBody>
          <a:bodyPr/>
          <a:lstStyle/>
          <a:p>
            <a:pPr eaLnBrk="1" hangingPunct="1"/>
            <a:r>
              <a:rPr lang="en-US" dirty="0"/>
              <a:t>Development 2</a:t>
            </a:r>
          </a:p>
          <a:p>
            <a:pPr eaLnBrk="1" hangingPunct="1"/>
            <a:endParaRPr lang="en-US" dirty="0"/>
          </a:p>
        </p:txBody>
      </p:sp>
    </p:spTree>
    <p:extLst>
      <p:ext uri="{BB962C8B-B14F-4D97-AF65-F5344CB8AC3E}">
        <p14:creationId xmlns:p14="http://schemas.microsoft.com/office/powerpoint/2010/main" val="33751508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p>
            <a:r>
              <a:rPr lang="en-US"/>
              <a:t>GreenPrints 2002 – Atalanta, GA</a:t>
            </a:r>
          </a:p>
        </p:txBody>
      </p:sp>
      <p:sp>
        <p:nvSpPr>
          <p:cNvPr id="13315" name="Rectangle 7"/>
          <p:cNvSpPr>
            <a:spLocks noGrp="1" noChangeArrowheads="1"/>
          </p:cNvSpPr>
          <p:nvPr>
            <p:ph type="sldNum" sz="quarter" idx="5"/>
          </p:nvPr>
        </p:nvSpPr>
        <p:spPr>
          <a:noFill/>
        </p:spPr>
        <p:txBody>
          <a:bodyPr/>
          <a:lstStyle/>
          <a:p>
            <a:fld id="{1076DF3F-0FC4-4DB6-B998-FCC6AF8909CF}" type="slidenum">
              <a:rPr lang="en-US" smtClean="0"/>
              <a:pPr/>
              <a:t>78</a:t>
            </a:fld>
            <a:endParaRPr lang="en-US"/>
          </a:p>
        </p:txBody>
      </p:sp>
      <p:sp>
        <p:nvSpPr>
          <p:cNvPr id="13316" name="Rectangle 9"/>
          <p:cNvSpPr>
            <a:spLocks noGrp="1" noChangeArrowheads="1"/>
          </p:cNvSpPr>
          <p:nvPr>
            <p:ph type="dt" sz="quarter" idx="1"/>
          </p:nvPr>
        </p:nvSpPr>
        <p:spPr>
          <a:noFill/>
        </p:spPr>
        <p:txBody>
          <a:bodyPr/>
          <a:lstStyle/>
          <a:p>
            <a:fld id="{C404D900-5C2E-4284-9CED-FAB128C590B6}" type="datetime1">
              <a:rPr lang="en-US" smtClean="0"/>
              <a:pPr/>
              <a:t>9/21/2018</a:t>
            </a:fld>
            <a:endParaRPr lang="en-US"/>
          </a:p>
        </p:txBody>
      </p:sp>
      <p:sp>
        <p:nvSpPr>
          <p:cNvPr id="13317" name="Rectangle 2"/>
          <p:cNvSpPr>
            <a:spLocks noGrp="1" noRot="1" noChangeAspect="1" noChangeArrowheads="1" noTextEdit="1"/>
          </p:cNvSpPr>
          <p:nvPr>
            <p:ph type="sldImg"/>
          </p:nvPr>
        </p:nvSpPr>
        <p:spPr>
          <a:ln/>
        </p:spPr>
      </p:sp>
      <p:sp>
        <p:nvSpPr>
          <p:cNvPr id="13318" name="Rectangle 3"/>
          <p:cNvSpPr>
            <a:spLocks noGrp="1" noChangeArrowheads="1"/>
          </p:cNvSpPr>
          <p:nvPr>
            <p:ph type="body" idx="1"/>
          </p:nvPr>
        </p:nvSpPr>
        <p:spPr>
          <a:noFill/>
          <a:ln/>
        </p:spPr>
        <p:txBody>
          <a:bodyPr/>
          <a:lstStyle/>
          <a:p>
            <a:pPr eaLnBrk="1" hangingPunct="1"/>
            <a:r>
              <a:rPr lang="en-US" dirty="0"/>
              <a:t>Development 2</a:t>
            </a:r>
          </a:p>
          <a:p>
            <a:pPr eaLnBrk="1" hangingPunct="1"/>
            <a:endParaRPr lang="en-US" dirty="0"/>
          </a:p>
        </p:txBody>
      </p:sp>
    </p:spTree>
    <p:extLst>
      <p:ext uri="{BB962C8B-B14F-4D97-AF65-F5344CB8AC3E}">
        <p14:creationId xmlns:p14="http://schemas.microsoft.com/office/powerpoint/2010/main" val="14195789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p>
            <a:r>
              <a:rPr lang="en-US"/>
              <a:t>GreenPrints 2002 – Atalanta, GA</a:t>
            </a:r>
          </a:p>
        </p:txBody>
      </p:sp>
      <p:sp>
        <p:nvSpPr>
          <p:cNvPr id="13315" name="Rectangle 7"/>
          <p:cNvSpPr>
            <a:spLocks noGrp="1" noChangeArrowheads="1"/>
          </p:cNvSpPr>
          <p:nvPr>
            <p:ph type="sldNum" sz="quarter" idx="5"/>
          </p:nvPr>
        </p:nvSpPr>
        <p:spPr>
          <a:noFill/>
        </p:spPr>
        <p:txBody>
          <a:bodyPr/>
          <a:lstStyle/>
          <a:p>
            <a:fld id="{1076DF3F-0FC4-4DB6-B998-FCC6AF8909CF}" type="slidenum">
              <a:rPr lang="en-US" smtClean="0"/>
              <a:pPr/>
              <a:t>79</a:t>
            </a:fld>
            <a:endParaRPr lang="en-US"/>
          </a:p>
        </p:txBody>
      </p:sp>
      <p:sp>
        <p:nvSpPr>
          <p:cNvPr id="13316" name="Rectangle 9"/>
          <p:cNvSpPr>
            <a:spLocks noGrp="1" noChangeArrowheads="1"/>
          </p:cNvSpPr>
          <p:nvPr>
            <p:ph type="dt" sz="quarter" idx="1"/>
          </p:nvPr>
        </p:nvSpPr>
        <p:spPr>
          <a:noFill/>
        </p:spPr>
        <p:txBody>
          <a:bodyPr/>
          <a:lstStyle/>
          <a:p>
            <a:fld id="{C404D900-5C2E-4284-9CED-FAB128C590B6}" type="datetime1">
              <a:rPr lang="en-US" smtClean="0"/>
              <a:pPr/>
              <a:t>9/21/2018</a:t>
            </a:fld>
            <a:endParaRPr lang="en-US"/>
          </a:p>
        </p:txBody>
      </p:sp>
      <p:sp>
        <p:nvSpPr>
          <p:cNvPr id="13317" name="Rectangle 2"/>
          <p:cNvSpPr>
            <a:spLocks noGrp="1" noRot="1" noChangeAspect="1" noChangeArrowheads="1" noTextEdit="1"/>
          </p:cNvSpPr>
          <p:nvPr>
            <p:ph type="sldImg"/>
          </p:nvPr>
        </p:nvSpPr>
        <p:spPr>
          <a:ln/>
        </p:spPr>
      </p:sp>
      <p:sp>
        <p:nvSpPr>
          <p:cNvPr id="13318" name="Rectangle 3"/>
          <p:cNvSpPr>
            <a:spLocks noGrp="1" noChangeArrowheads="1"/>
          </p:cNvSpPr>
          <p:nvPr>
            <p:ph type="body" idx="1"/>
          </p:nvPr>
        </p:nvSpPr>
        <p:spPr>
          <a:noFill/>
          <a:ln/>
        </p:spPr>
        <p:txBody>
          <a:bodyPr/>
          <a:lstStyle/>
          <a:p>
            <a:pPr eaLnBrk="1" hangingPunct="1"/>
            <a:r>
              <a:rPr lang="en-US" dirty="0"/>
              <a:t>Development 2</a:t>
            </a:r>
          </a:p>
          <a:p>
            <a:pPr eaLnBrk="1" hangingPunct="1"/>
            <a:endParaRPr lang="en-US" dirty="0"/>
          </a:p>
        </p:txBody>
      </p:sp>
    </p:spTree>
    <p:extLst>
      <p:ext uri="{BB962C8B-B14F-4D97-AF65-F5344CB8AC3E}">
        <p14:creationId xmlns:p14="http://schemas.microsoft.com/office/powerpoint/2010/main" val="1861547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8</a:t>
            </a:fld>
            <a:endParaRPr lang="en-US"/>
          </a:p>
        </p:txBody>
      </p:sp>
    </p:spTree>
    <p:extLst>
      <p:ext uri="{BB962C8B-B14F-4D97-AF65-F5344CB8AC3E}">
        <p14:creationId xmlns:p14="http://schemas.microsoft.com/office/powerpoint/2010/main" val="239599689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p>
            <a:r>
              <a:rPr lang="en-US"/>
              <a:t>GreenPrints 2002 – Atalanta, GA</a:t>
            </a:r>
          </a:p>
        </p:txBody>
      </p:sp>
      <p:sp>
        <p:nvSpPr>
          <p:cNvPr id="13315" name="Rectangle 7"/>
          <p:cNvSpPr>
            <a:spLocks noGrp="1" noChangeArrowheads="1"/>
          </p:cNvSpPr>
          <p:nvPr>
            <p:ph type="sldNum" sz="quarter" idx="5"/>
          </p:nvPr>
        </p:nvSpPr>
        <p:spPr>
          <a:noFill/>
        </p:spPr>
        <p:txBody>
          <a:bodyPr/>
          <a:lstStyle/>
          <a:p>
            <a:fld id="{1076DF3F-0FC4-4DB6-B998-FCC6AF8909CF}" type="slidenum">
              <a:rPr lang="en-US" smtClean="0"/>
              <a:pPr/>
              <a:t>80</a:t>
            </a:fld>
            <a:endParaRPr lang="en-US"/>
          </a:p>
        </p:txBody>
      </p:sp>
      <p:sp>
        <p:nvSpPr>
          <p:cNvPr id="13316" name="Rectangle 9"/>
          <p:cNvSpPr>
            <a:spLocks noGrp="1" noChangeArrowheads="1"/>
          </p:cNvSpPr>
          <p:nvPr>
            <p:ph type="dt" sz="quarter" idx="1"/>
          </p:nvPr>
        </p:nvSpPr>
        <p:spPr>
          <a:noFill/>
        </p:spPr>
        <p:txBody>
          <a:bodyPr/>
          <a:lstStyle/>
          <a:p>
            <a:fld id="{C404D900-5C2E-4284-9CED-FAB128C590B6}" type="datetime1">
              <a:rPr lang="en-US" smtClean="0"/>
              <a:pPr/>
              <a:t>9/21/2018</a:t>
            </a:fld>
            <a:endParaRPr lang="en-US"/>
          </a:p>
        </p:txBody>
      </p:sp>
      <p:sp>
        <p:nvSpPr>
          <p:cNvPr id="13317" name="Rectangle 2"/>
          <p:cNvSpPr>
            <a:spLocks noGrp="1" noRot="1" noChangeAspect="1" noChangeArrowheads="1" noTextEdit="1"/>
          </p:cNvSpPr>
          <p:nvPr>
            <p:ph type="sldImg"/>
          </p:nvPr>
        </p:nvSpPr>
        <p:spPr>
          <a:ln/>
        </p:spPr>
      </p:sp>
      <p:sp>
        <p:nvSpPr>
          <p:cNvPr id="13318" name="Rectangle 3"/>
          <p:cNvSpPr>
            <a:spLocks noGrp="1" noChangeArrowheads="1"/>
          </p:cNvSpPr>
          <p:nvPr>
            <p:ph type="body" idx="1"/>
          </p:nvPr>
        </p:nvSpPr>
        <p:spPr>
          <a:noFill/>
          <a:ln/>
        </p:spPr>
        <p:txBody>
          <a:bodyPr/>
          <a:lstStyle/>
          <a:p>
            <a:pPr eaLnBrk="1" hangingPunct="1"/>
            <a:r>
              <a:rPr lang="en-US" dirty="0"/>
              <a:t>Development 2</a:t>
            </a:r>
          </a:p>
          <a:p>
            <a:pPr eaLnBrk="1" hangingPunct="1"/>
            <a:endParaRPr lang="en-US" dirty="0"/>
          </a:p>
        </p:txBody>
      </p:sp>
    </p:spTree>
    <p:extLst>
      <p:ext uri="{BB962C8B-B14F-4D97-AF65-F5344CB8AC3E}">
        <p14:creationId xmlns:p14="http://schemas.microsoft.com/office/powerpoint/2010/main" val="16172686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p>
            <a:r>
              <a:rPr lang="en-US"/>
              <a:t>GreenPrints 2002 – Atalanta, GA</a:t>
            </a:r>
          </a:p>
        </p:txBody>
      </p:sp>
      <p:sp>
        <p:nvSpPr>
          <p:cNvPr id="13315" name="Rectangle 7"/>
          <p:cNvSpPr>
            <a:spLocks noGrp="1" noChangeArrowheads="1"/>
          </p:cNvSpPr>
          <p:nvPr>
            <p:ph type="sldNum" sz="quarter" idx="5"/>
          </p:nvPr>
        </p:nvSpPr>
        <p:spPr>
          <a:noFill/>
        </p:spPr>
        <p:txBody>
          <a:bodyPr/>
          <a:lstStyle/>
          <a:p>
            <a:fld id="{1076DF3F-0FC4-4DB6-B998-FCC6AF8909CF}" type="slidenum">
              <a:rPr lang="en-US" smtClean="0"/>
              <a:pPr/>
              <a:t>81</a:t>
            </a:fld>
            <a:endParaRPr lang="en-US"/>
          </a:p>
        </p:txBody>
      </p:sp>
      <p:sp>
        <p:nvSpPr>
          <p:cNvPr id="13316" name="Rectangle 9"/>
          <p:cNvSpPr>
            <a:spLocks noGrp="1" noChangeArrowheads="1"/>
          </p:cNvSpPr>
          <p:nvPr>
            <p:ph type="dt" sz="quarter" idx="1"/>
          </p:nvPr>
        </p:nvSpPr>
        <p:spPr>
          <a:noFill/>
        </p:spPr>
        <p:txBody>
          <a:bodyPr/>
          <a:lstStyle/>
          <a:p>
            <a:fld id="{C404D900-5C2E-4284-9CED-FAB128C590B6}" type="datetime1">
              <a:rPr lang="en-US" smtClean="0"/>
              <a:pPr/>
              <a:t>9/21/2018</a:t>
            </a:fld>
            <a:endParaRPr lang="en-US"/>
          </a:p>
        </p:txBody>
      </p:sp>
      <p:sp>
        <p:nvSpPr>
          <p:cNvPr id="13317" name="Rectangle 2"/>
          <p:cNvSpPr>
            <a:spLocks noGrp="1" noRot="1" noChangeAspect="1" noChangeArrowheads="1" noTextEdit="1"/>
          </p:cNvSpPr>
          <p:nvPr>
            <p:ph type="sldImg"/>
          </p:nvPr>
        </p:nvSpPr>
        <p:spPr>
          <a:ln/>
        </p:spPr>
      </p:sp>
      <p:sp>
        <p:nvSpPr>
          <p:cNvPr id="13318" name="Rectangle 3"/>
          <p:cNvSpPr>
            <a:spLocks noGrp="1" noChangeArrowheads="1"/>
          </p:cNvSpPr>
          <p:nvPr>
            <p:ph type="body" idx="1"/>
          </p:nvPr>
        </p:nvSpPr>
        <p:spPr>
          <a:noFill/>
          <a:ln/>
        </p:spPr>
        <p:txBody>
          <a:bodyPr/>
          <a:lstStyle/>
          <a:p>
            <a:pPr eaLnBrk="1" hangingPunct="1"/>
            <a:r>
              <a:rPr lang="en-US" dirty="0"/>
              <a:t>Development 2</a:t>
            </a:r>
          </a:p>
          <a:p>
            <a:pPr eaLnBrk="1" hangingPunct="1"/>
            <a:endParaRPr lang="en-US" dirty="0"/>
          </a:p>
        </p:txBody>
      </p:sp>
    </p:spTree>
    <p:extLst>
      <p:ext uri="{BB962C8B-B14F-4D97-AF65-F5344CB8AC3E}">
        <p14:creationId xmlns:p14="http://schemas.microsoft.com/office/powerpoint/2010/main" val="24141020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p>
            <a:r>
              <a:rPr lang="en-US"/>
              <a:t>GreenPrints 2002 – Atalanta, GA</a:t>
            </a:r>
          </a:p>
        </p:txBody>
      </p:sp>
      <p:sp>
        <p:nvSpPr>
          <p:cNvPr id="13315" name="Rectangle 7"/>
          <p:cNvSpPr>
            <a:spLocks noGrp="1" noChangeArrowheads="1"/>
          </p:cNvSpPr>
          <p:nvPr>
            <p:ph type="sldNum" sz="quarter" idx="5"/>
          </p:nvPr>
        </p:nvSpPr>
        <p:spPr>
          <a:noFill/>
        </p:spPr>
        <p:txBody>
          <a:bodyPr/>
          <a:lstStyle/>
          <a:p>
            <a:fld id="{1076DF3F-0FC4-4DB6-B998-FCC6AF8909CF}" type="slidenum">
              <a:rPr lang="en-US" smtClean="0"/>
              <a:pPr/>
              <a:t>82</a:t>
            </a:fld>
            <a:endParaRPr lang="en-US"/>
          </a:p>
        </p:txBody>
      </p:sp>
      <p:sp>
        <p:nvSpPr>
          <p:cNvPr id="13316" name="Rectangle 9"/>
          <p:cNvSpPr>
            <a:spLocks noGrp="1" noChangeArrowheads="1"/>
          </p:cNvSpPr>
          <p:nvPr>
            <p:ph type="dt" sz="quarter" idx="1"/>
          </p:nvPr>
        </p:nvSpPr>
        <p:spPr>
          <a:noFill/>
        </p:spPr>
        <p:txBody>
          <a:bodyPr/>
          <a:lstStyle/>
          <a:p>
            <a:fld id="{C404D900-5C2E-4284-9CED-FAB128C590B6}" type="datetime1">
              <a:rPr lang="en-US" smtClean="0"/>
              <a:pPr/>
              <a:t>9/21/2018</a:t>
            </a:fld>
            <a:endParaRPr lang="en-US"/>
          </a:p>
        </p:txBody>
      </p:sp>
      <p:sp>
        <p:nvSpPr>
          <p:cNvPr id="13317" name="Rectangle 2"/>
          <p:cNvSpPr>
            <a:spLocks noGrp="1" noRot="1" noChangeAspect="1" noChangeArrowheads="1" noTextEdit="1"/>
          </p:cNvSpPr>
          <p:nvPr>
            <p:ph type="sldImg"/>
          </p:nvPr>
        </p:nvSpPr>
        <p:spPr>
          <a:ln/>
        </p:spPr>
      </p:sp>
      <p:sp>
        <p:nvSpPr>
          <p:cNvPr id="13318" name="Rectangle 3"/>
          <p:cNvSpPr>
            <a:spLocks noGrp="1" noChangeArrowheads="1"/>
          </p:cNvSpPr>
          <p:nvPr>
            <p:ph type="body" idx="1"/>
          </p:nvPr>
        </p:nvSpPr>
        <p:spPr>
          <a:noFill/>
          <a:ln/>
        </p:spPr>
        <p:txBody>
          <a:bodyPr/>
          <a:lstStyle/>
          <a:p>
            <a:pPr eaLnBrk="1" hangingPunct="1"/>
            <a:r>
              <a:rPr lang="en-US" dirty="0"/>
              <a:t>Development 2</a:t>
            </a:r>
          </a:p>
          <a:p>
            <a:pPr eaLnBrk="1" hangingPunct="1"/>
            <a:endParaRPr lang="en-US" dirty="0"/>
          </a:p>
        </p:txBody>
      </p:sp>
    </p:spTree>
    <p:extLst>
      <p:ext uri="{BB962C8B-B14F-4D97-AF65-F5344CB8AC3E}">
        <p14:creationId xmlns:p14="http://schemas.microsoft.com/office/powerpoint/2010/main" val="25466290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83</a:t>
            </a:fld>
            <a:endParaRPr lang="en-US"/>
          </a:p>
        </p:txBody>
      </p:sp>
    </p:spTree>
    <p:extLst>
      <p:ext uri="{BB962C8B-B14F-4D97-AF65-F5344CB8AC3E}">
        <p14:creationId xmlns:p14="http://schemas.microsoft.com/office/powerpoint/2010/main" val="27958191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736FBA-0C09-4CF4-942D-A0EEA4E32234}" type="slidenum">
              <a:rPr lang="en-US" smtClean="0"/>
              <a:t>84</a:t>
            </a:fld>
            <a:endParaRPr lang="en-US"/>
          </a:p>
        </p:txBody>
      </p:sp>
    </p:spTree>
    <p:extLst>
      <p:ext uri="{BB962C8B-B14F-4D97-AF65-F5344CB8AC3E}">
        <p14:creationId xmlns:p14="http://schemas.microsoft.com/office/powerpoint/2010/main" val="191214479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736FBA-0C09-4CF4-942D-A0EEA4E32234}" type="slidenum">
              <a:rPr lang="en-US" smtClean="0"/>
              <a:t>85</a:t>
            </a:fld>
            <a:endParaRPr lang="en-US"/>
          </a:p>
        </p:txBody>
      </p:sp>
    </p:spTree>
    <p:extLst>
      <p:ext uri="{BB962C8B-B14F-4D97-AF65-F5344CB8AC3E}">
        <p14:creationId xmlns:p14="http://schemas.microsoft.com/office/powerpoint/2010/main" val="410180882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86</a:t>
            </a:fld>
            <a:endParaRPr lang="en-US"/>
          </a:p>
        </p:txBody>
      </p:sp>
    </p:spTree>
    <p:extLst>
      <p:ext uri="{BB962C8B-B14F-4D97-AF65-F5344CB8AC3E}">
        <p14:creationId xmlns:p14="http://schemas.microsoft.com/office/powerpoint/2010/main" val="6744692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736FBA-0C09-4CF4-942D-A0EEA4E32234}" type="slidenum">
              <a:rPr lang="en-US" smtClean="0"/>
              <a:t>87</a:t>
            </a:fld>
            <a:endParaRPr lang="en-US"/>
          </a:p>
        </p:txBody>
      </p:sp>
    </p:spTree>
    <p:extLst>
      <p:ext uri="{BB962C8B-B14F-4D97-AF65-F5344CB8AC3E}">
        <p14:creationId xmlns:p14="http://schemas.microsoft.com/office/powerpoint/2010/main" val="6964695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736FBA-0C09-4CF4-942D-A0EEA4E32234}" type="slidenum">
              <a:rPr lang="en-US" smtClean="0"/>
              <a:t>88</a:t>
            </a:fld>
            <a:endParaRPr lang="en-US"/>
          </a:p>
        </p:txBody>
      </p:sp>
    </p:spTree>
    <p:extLst>
      <p:ext uri="{BB962C8B-B14F-4D97-AF65-F5344CB8AC3E}">
        <p14:creationId xmlns:p14="http://schemas.microsoft.com/office/powerpoint/2010/main" val="39152798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89</a:t>
            </a:fld>
            <a:endParaRPr lang="en-US"/>
          </a:p>
        </p:txBody>
      </p:sp>
    </p:spTree>
    <p:extLst>
      <p:ext uri="{BB962C8B-B14F-4D97-AF65-F5344CB8AC3E}">
        <p14:creationId xmlns:p14="http://schemas.microsoft.com/office/powerpoint/2010/main" val="3058927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3243CDAC-1DC0-4FD9-9C0B-0BA70E91D89C}" type="slidenum">
              <a:rPr lang="en-US" smtClean="0"/>
              <a:pPr/>
              <a:t>9</a:t>
            </a:fld>
            <a:endParaRPr lang="en-US"/>
          </a:p>
        </p:txBody>
      </p:sp>
      <p:sp>
        <p:nvSpPr>
          <p:cNvPr id="6" name="Date Placeholder 5"/>
          <p:cNvSpPr>
            <a:spLocks noGrp="1"/>
          </p:cNvSpPr>
          <p:nvPr>
            <p:ph type="dt" idx="12"/>
          </p:nvPr>
        </p:nvSpPr>
        <p:spPr/>
        <p:txBody>
          <a:bodyPr/>
          <a:lstStyle/>
          <a:p>
            <a:fld id="{ACC08C63-DD8E-43C9-B4CE-E1CF99154200}" type="datetime1">
              <a:rPr lang="en-US" smtClean="0"/>
              <a:pPr/>
              <a:t>9/21/2018</a:t>
            </a:fld>
            <a:endParaRPr lang="en-US"/>
          </a:p>
        </p:txBody>
      </p:sp>
    </p:spTree>
    <p:extLst>
      <p:ext uri="{BB962C8B-B14F-4D97-AF65-F5344CB8AC3E}">
        <p14:creationId xmlns:p14="http://schemas.microsoft.com/office/powerpoint/2010/main" val="55415740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736FBA-0C09-4CF4-942D-A0EEA4E32234}" type="slidenum">
              <a:rPr lang="en-US" smtClean="0"/>
              <a:t>90</a:t>
            </a:fld>
            <a:endParaRPr lang="en-US"/>
          </a:p>
        </p:txBody>
      </p:sp>
    </p:spTree>
    <p:extLst>
      <p:ext uri="{BB962C8B-B14F-4D97-AF65-F5344CB8AC3E}">
        <p14:creationId xmlns:p14="http://schemas.microsoft.com/office/powerpoint/2010/main" val="208151801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http://www.sciencecartoonsplus.com/pages/gallery.php</a:t>
            </a:r>
          </a:p>
        </p:txBody>
      </p:sp>
      <p:sp>
        <p:nvSpPr>
          <p:cNvPr id="4" name="Slide Number Placeholder 3"/>
          <p:cNvSpPr>
            <a:spLocks noGrp="1"/>
          </p:cNvSpPr>
          <p:nvPr>
            <p:ph type="sldNum" sz="quarter" idx="10"/>
          </p:nvPr>
        </p:nvSpPr>
        <p:spPr/>
        <p:txBody>
          <a:bodyPr/>
          <a:lstStyle/>
          <a:p>
            <a:fld id="{EC736FBA-0C09-4CF4-942D-A0EEA4E32234}" type="slidenum">
              <a:rPr lang="en-US" smtClean="0"/>
              <a:t>91</a:t>
            </a:fld>
            <a:endParaRPr lang="en-US"/>
          </a:p>
        </p:txBody>
      </p:sp>
    </p:spTree>
    <p:extLst>
      <p:ext uri="{BB962C8B-B14F-4D97-AF65-F5344CB8AC3E}">
        <p14:creationId xmlns:p14="http://schemas.microsoft.com/office/powerpoint/2010/main" val="321102315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736FBA-0C09-4CF4-942D-A0EEA4E32234}" type="slidenum">
              <a:rPr lang="en-US" smtClean="0"/>
              <a:t>92</a:t>
            </a:fld>
            <a:endParaRPr lang="en-US"/>
          </a:p>
        </p:txBody>
      </p:sp>
    </p:spTree>
    <p:extLst>
      <p:ext uri="{BB962C8B-B14F-4D97-AF65-F5344CB8AC3E}">
        <p14:creationId xmlns:p14="http://schemas.microsoft.com/office/powerpoint/2010/main" val="8108225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p>
            <a:r>
              <a:rPr lang="en-US"/>
              <a:t>GreenPrints 2002 – Atalanta, GA</a:t>
            </a:r>
          </a:p>
        </p:txBody>
      </p:sp>
      <p:sp>
        <p:nvSpPr>
          <p:cNvPr id="13315" name="Rectangle 7"/>
          <p:cNvSpPr>
            <a:spLocks noGrp="1" noChangeArrowheads="1"/>
          </p:cNvSpPr>
          <p:nvPr>
            <p:ph type="sldNum" sz="quarter" idx="5"/>
          </p:nvPr>
        </p:nvSpPr>
        <p:spPr>
          <a:noFill/>
        </p:spPr>
        <p:txBody>
          <a:bodyPr/>
          <a:lstStyle/>
          <a:p>
            <a:fld id="{1076DF3F-0FC4-4DB6-B998-FCC6AF8909CF}" type="slidenum">
              <a:rPr lang="en-US" smtClean="0"/>
              <a:pPr/>
              <a:t>93</a:t>
            </a:fld>
            <a:endParaRPr lang="en-US"/>
          </a:p>
        </p:txBody>
      </p:sp>
      <p:sp>
        <p:nvSpPr>
          <p:cNvPr id="13316" name="Rectangle 9"/>
          <p:cNvSpPr>
            <a:spLocks noGrp="1" noChangeArrowheads="1"/>
          </p:cNvSpPr>
          <p:nvPr>
            <p:ph type="dt" sz="quarter" idx="1"/>
          </p:nvPr>
        </p:nvSpPr>
        <p:spPr>
          <a:noFill/>
        </p:spPr>
        <p:txBody>
          <a:bodyPr/>
          <a:lstStyle/>
          <a:p>
            <a:fld id="{C404D900-5C2E-4284-9CED-FAB128C590B6}" type="datetime1">
              <a:rPr lang="en-US" smtClean="0"/>
              <a:pPr/>
              <a:t>9/21/2018</a:t>
            </a:fld>
            <a:endParaRPr lang="en-US"/>
          </a:p>
        </p:txBody>
      </p:sp>
      <p:sp>
        <p:nvSpPr>
          <p:cNvPr id="13317" name="Rectangle 2"/>
          <p:cNvSpPr>
            <a:spLocks noGrp="1" noRot="1" noChangeAspect="1" noChangeArrowheads="1" noTextEdit="1"/>
          </p:cNvSpPr>
          <p:nvPr>
            <p:ph type="sldImg"/>
          </p:nvPr>
        </p:nvSpPr>
        <p:spPr>
          <a:ln/>
        </p:spPr>
      </p:sp>
      <p:sp>
        <p:nvSpPr>
          <p:cNvPr id="13318" name="Rectangle 3"/>
          <p:cNvSpPr>
            <a:spLocks noGrp="1" noChangeArrowheads="1"/>
          </p:cNvSpPr>
          <p:nvPr>
            <p:ph type="body" idx="1"/>
          </p:nvPr>
        </p:nvSpPr>
        <p:spPr>
          <a:noFill/>
          <a:ln/>
        </p:spPr>
        <p:txBody>
          <a:bodyPr/>
          <a:lstStyle/>
          <a:p>
            <a:pPr eaLnBrk="1" hangingPunct="1"/>
            <a:r>
              <a:rPr lang="en-US" dirty="0"/>
              <a:t>Development 2</a:t>
            </a:r>
          </a:p>
          <a:p>
            <a:pPr eaLnBrk="1" hangingPunct="1"/>
            <a:endParaRPr lang="en-US" dirty="0"/>
          </a:p>
        </p:txBody>
      </p:sp>
    </p:spTree>
    <p:extLst>
      <p:ext uri="{BB962C8B-B14F-4D97-AF65-F5344CB8AC3E}">
        <p14:creationId xmlns:p14="http://schemas.microsoft.com/office/powerpoint/2010/main" val="262530694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p>
            <a:r>
              <a:rPr lang="en-US"/>
              <a:t>GreenPrints 2002 – Atalanta, GA</a:t>
            </a:r>
          </a:p>
        </p:txBody>
      </p:sp>
      <p:sp>
        <p:nvSpPr>
          <p:cNvPr id="13315" name="Rectangle 7"/>
          <p:cNvSpPr>
            <a:spLocks noGrp="1" noChangeArrowheads="1"/>
          </p:cNvSpPr>
          <p:nvPr>
            <p:ph type="sldNum" sz="quarter" idx="5"/>
          </p:nvPr>
        </p:nvSpPr>
        <p:spPr>
          <a:noFill/>
        </p:spPr>
        <p:txBody>
          <a:bodyPr/>
          <a:lstStyle/>
          <a:p>
            <a:fld id="{1076DF3F-0FC4-4DB6-B998-FCC6AF8909CF}" type="slidenum">
              <a:rPr lang="en-US" smtClean="0"/>
              <a:pPr/>
              <a:t>94</a:t>
            </a:fld>
            <a:endParaRPr lang="en-US"/>
          </a:p>
        </p:txBody>
      </p:sp>
      <p:sp>
        <p:nvSpPr>
          <p:cNvPr id="13316" name="Rectangle 9"/>
          <p:cNvSpPr>
            <a:spLocks noGrp="1" noChangeArrowheads="1"/>
          </p:cNvSpPr>
          <p:nvPr>
            <p:ph type="dt" sz="quarter" idx="1"/>
          </p:nvPr>
        </p:nvSpPr>
        <p:spPr>
          <a:noFill/>
        </p:spPr>
        <p:txBody>
          <a:bodyPr/>
          <a:lstStyle/>
          <a:p>
            <a:fld id="{C404D900-5C2E-4284-9CED-FAB128C590B6}" type="datetime1">
              <a:rPr lang="en-US" smtClean="0"/>
              <a:pPr/>
              <a:t>9/21/2018</a:t>
            </a:fld>
            <a:endParaRPr lang="en-US"/>
          </a:p>
        </p:txBody>
      </p:sp>
      <p:sp>
        <p:nvSpPr>
          <p:cNvPr id="13317" name="Rectangle 2"/>
          <p:cNvSpPr>
            <a:spLocks noGrp="1" noRot="1" noChangeAspect="1" noChangeArrowheads="1" noTextEdit="1"/>
          </p:cNvSpPr>
          <p:nvPr>
            <p:ph type="sldImg"/>
          </p:nvPr>
        </p:nvSpPr>
        <p:spPr>
          <a:ln/>
        </p:spPr>
      </p:sp>
      <p:sp>
        <p:nvSpPr>
          <p:cNvPr id="13318" name="Rectangle 3"/>
          <p:cNvSpPr>
            <a:spLocks noGrp="1" noChangeArrowheads="1"/>
          </p:cNvSpPr>
          <p:nvPr>
            <p:ph type="body" idx="1"/>
          </p:nvPr>
        </p:nvSpPr>
        <p:spPr>
          <a:noFill/>
          <a:ln/>
        </p:spPr>
        <p:txBody>
          <a:bodyPr/>
          <a:lstStyle/>
          <a:p>
            <a:pPr eaLnBrk="1" hangingPunct="1"/>
            <a:r>
              <a:rPr lang="en-US" dirty="0"/>
              <a:t>Development 2</a:t>
            </a:r>
          </a:p>
          <a:p>
            <a:pPr eaLnBrk="1" hangingPunct="1"/>
            <a:endParaRPr lang="en-US" dirty="0"/>
          </a:p>
        </p:txBody>
      </p:sp>
    </p:spTree>
    <p:extLst>
      <p:ext uri="{BB962C8B-B14F-4D97-AF65-F5344CB8AC3E}">
        <p14:creationId xmlns:p14="http://schemas.microsoft.com/office/powerpoint/2010/main" val="49655410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p>
            <a:r>
              <a:rPr lang="en-US"/>
              <a:t>GreenPrints 2002 – Atalanta, GA</a:t>
            </a:r>
          </a:p>
        </p:txBody>
      </p:sp>
      <p:sp>
        <p:nvSpPr>
          <p:cNvPr id="13315" name="Rectangle 7"/>
          <p:cNvSpPr>
            <a:spLocks noGrp="1" noChangeArrowheads="1"/>
          </p:cNvSpPr>
          <p:nvPr>
            <p:ph type="sldNum" sz="quarter" idx="5"/>
          </p:nvPr>
        </p:nvSpPr>
        <p:spPr>
          <a:noFill/>
        </p:spPr>
        <p:txBody>
          <a:bodyPr/>
          <a:lstStyle/>
          <a:p>
            <a:fld id="{1076DF3F-0FC4-4DB6-B998-FCC6AF8909CF}" type="slidenum">
              <a:rPr lang="en-US" smtClean="0"/>
              <a:pPr/>
              <a:t>95</a:t>
            </a:fld>
            <a:endParaRPr lang="en-US"/>
          </a:p>
        </p:txBody>
      </p:sp>
      <p:sp>
        <p:nvSpPr>
          <p:cNvPr id="13316" name="Rectangle 9"/>
          <p:cNvSpPr>
            <a:spLocks noGrp="1" noChangeArrowheads="1"/>
          </p:cNvSpPr>
          <p:nvPr>
            <p:ph type="dt" sz="quarter" idx="1"/>
          </p:nvPr>
        </p:nvSpPr>
        <p:spPr>
          <a:noFill/>
        </p:spPr>
        <p:txBody>
          <a:bodyPr/>
          <a:lstStyle/>
          <a:p>
            <a:fld id="{C404D900-5C2E-4284-9CED-FAB128C590B6}" type="datetime1">
              <a:rPr lang="en-US" smtClean="0"/>
              <a:pPr/>
              <a:t>9/21/2018</a:t>
            </a:fld>
            <a:endParaRPr lang="en-US"/>
          </a:p>
        </p:txBody>
      </p:sp>
      <p:sp>
        <p:nvSpPr>
          <p:cNvPr id="13317" name="Rectangle 2"/>
          <p:cNvSpPr>
            <a:spLocks noGrp="1" noRot="1" noChangeAspect="1" noChangeArrowheads="1" noTextEdit="1"/>
          </p:cNvSpPr>
          <p:nvPr>
            <p:ph type="sldImg"/>
          </p:nvPr>
        </p:nvSpPr>
        <p:spPr>
          <a:ln/>
        </p:spPr>
      </p:sp>
      <p:sp>
        <p:nvSpPr>
          <p:cNvPr id="13318" name="Rectangle 3"/>
          <p:cNvSpPr>
            <a:spLocks noGrp="1" noChangeArrowheads="1"/>
          </p:cNvSpPr>
          <p:nvPr>
            <p:ph type="body" idx="1"/>
          </p:nvPr>
        </p:nvSpPr>
        <p:spPr>
          <a:noFill/>
          <a:ln/>
        </p:spPr>
        <p:txBody>
          <a:bodyPr/>
          <a:lstStyle/>
          <a:p>
            <a:pPr eaLnBrk="1" hangingPunct="1"/>
            <a:r>
              <a:rPr lang="en-US" dirty="0"/>
              <a:t>Development 2</a:t>
            </a:r>
          </a:p>
          <a:p>
            <a:pPr eaLnBrk="1" hangingPunct="1"/>
            <a:endParaRPr lang="en-US" dirty="0"/>
          </a:p>
        </p:txBody>
      </p:sp>
    </p:spTree>
    <p:extLst>
      <p:ext uri="{BB962C8B-B14F-4D97-AF65-F5344CB8AC3E}">
        <p14:creationId xmlns:p14="http://schemas.microsoft.com/office/powerpoint/2010/main" val="7599313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p>
            <a:r>
              <a:rPr lang="en-US"/>
              <a:t>GreenPrints 2002 – Atalanta, GA</a:t>
            </a:r>
          </a:p>
        </p:txBody>
      </p:sp>
      <p:sp>
        <p:nvSpPr>
          <p:cNvPr id="13315" name="Rectangle 7"/>
          <p:cNvSpPr>
            <a:spLocks noGrp="1" noChangeArrowheads="1"/>
          </p:cNvSpPr>
          <p:nvPr>
            <p:ph type="sldNum" sz="quarter" idx="5"/>
          </p:nvPr>
        </p:nvSpPr>
        <p:spPr>
          <a:noFill/>
        </p:spPr>
        <p:txBody>
          <a:bodyPr/>
          <a:lstStyle/>
          <a:p>
            <a:fld id="{1076DF3F-0FC4-4DB6-B998-FCC6AF8909CF}" type="slidenum">
              <a:rPr lang="en-US" smtClean="0"/>
              <a:pPr/>
              <a:t>96</a:t>
            </a:fld>
            <a:endParaRPr lang="en-US"/>
          </a:p>
        </p:txBody>
      </p:sp>
      <p:sp>
        <p:nvSpPr>
          <p:cNvPr id="13316" name="Rectangle 9"/>
          <p:cNvSpPr>
            <a:spLocks noGrp="1" noChangeArrowheads="1"/>
          </p:cNvSpPr>
          <p:nvPr>
            <p:ph type="dt" sz="quarter" idx="1"/>
          </p:nvPr>
        </p:nvSpPr>
        <p:spPr>
          <a:noFill/>
        </p:spPr>
        <p:txBody>
          <a:bodyPr/>
          <a:lstStyle/>
          <a:p>
            <a:fld id="{C404D900-5C2E-4284-9CED-FAB128C590B6}" type="datetime1">
              <a:rPr lang="en-US" smtClean="0"/>
              <a:pPr/>
              <a:t>9/21/2018</a:t>
            </a:fld>
            <a:endParaRPr lang="en-US"/>
          </a:p>
        </p:txBody>
      </p:sp>
      <p:sp>
        <p:nvSpPr>
          <p:cNvPr id="13317" name="Rectangle 2"/>
          <p:cNvSpPr>
            <a:spLocks noGrp="1" noRot="1" noChangeAspect="1" noChangeArrowheads="1" noTextEdit="1"/>
          </p:cNvSpPr>
          <p:nvPr>
            <p:ph type="sldImg"/>
          </p:nvPr>
        </p:nvSpPr>
        <p:spPr>
          <a:ln/>
        </p:spPr>
      </p:sp>
      <p:sp>
        <p:nvSpPr>
          <p:cNvPr id="13318" name="Rectangle 3"/>
          <p:cNvSpPr>
            <a:spLocks noGrp="1" noChangeArrowheads="1"/>
          </p:cNvSpPr>
          <p:nvPr>
            <p:ph type="body" idx="1"/>
          </p:nvPr>
        </p:nvSpPr>
        <p:spPr>
          <a:noFill/>
          <a:ln/>
        </p:spPr>
        <p:txBody>
          <a:bodyPr/>
          <a:lstStyle/>
          <a:p>
            <a:pPr eaLnBrk="1" hangingPunct="1"/>
            <a:r>
              <a:rPr lang="en-US" dirty="0"/>
              <a:t>Development 2</a:t>
            </a:r>
          </a:p>
          <a:p>
            <a:pPr eaLnBrk="1" hangingPunct="1"/>
            <a:endParaRPr lang="en-US" dirty="0"/>
          </a:p>
        </p:txBody>
      </p:sp>
    </p:spTree>
    <p:extLst>
      <p:ext uri="{BB962C8B-B14F-4D97-AF65-F5344CB8AC3E}">
        <p14:creationId xmlns:p14="http://schemas.microsoft.com/office/powerpoint/2010/main" val="1110438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p>
            <a:r>
              <a:rPr lang="en-US"/>
              <a:t>GreenPrints 2002 – Atalanta, GA</a:t>
            </a:r>
          </a:p>
        </p:txBody>
      </p:sp>
      <p:sp>
        <p:nvSpPr>
          <p:cNvPr id="13315" name="Rectangle 7"/>
          <p:cNvSpPr>
            <a:spLocks noGrp="1" noChangeArrowheads="1"/>
          </p:cNvSpPr>
          <p:nvPr>
            <p:ph type="sldNum" sz="quarter" idx="5"/>
          </p:nvPr>
        </p:nvSpPr>
        <p:spPr>
          <a:noFill/>
        </p:spPr>
        <p:txBody>
          <a:bodyPr/>
          <a:lstStyle/>
          <a:p>
            <a:fld id="{1076DF3F-0FC4-4DB6-B998-FCC6AF8909CF}" type="slidenum">
              <a:rPr lang="en-US" smtClean="0"/>
              <a:pPr/>
              <a:t>97</a:t>
            </a:fld>
            <a:endParaRPr lang="en-US"/>
          </a:p>
        </p:txBody>
      </p:sp>
      <p:sp>
        <p:nvSpPr>
          <p:cNvPr id="13316" name="Rectangle 9"/>
          <p:cNvSpPr>
            <a:spLocks noGrp="1" noChangeArrowheads="1"/>
          </p:cNvSpPr>
          <p:nvPr>
            <p:ph type="dt" sz="quarter" idx="1"/>
          </p:nvPr>
        </p:nvSpPr>
        <p:spPr>
          <a:noFill/>
        </p:spPr>
        <p:txBody>
          <a:bodyPr/>
          <a:lstStyle/>
          <a:p>
            <a:fld id="{C404D900-5C2E-4284-9CED-FAB128C590B6}" type="datetime1">
              <a:rPr lang="en-US" smtClean="0"/>
              <a:pPr/>
              <a:t>9/21/2018</a:t>
            </a:fld>
            <a:endParaRPr lang="en-US"/>
          </a:p>
        </p:txBody>
      </p:sp>
      <p:sp>
        <p:nvSpPr>
          <p:cNvPr id="13317" name="Rectangle 2"/>
          <p:cNvSpPr>
            <a:spLocks noGrp="1" noRot="1" noChangeAspect="1" noChangeArrowheads="1" noTextEdit="1"/>
          </p:cNvSpPr>
          <p:nvPr>
            <p:ph type="sldImg"/>
          </p:nvPr>
        </p:nvSpPr>
        <p:spPr>
          <a:ln/>
        </p:spPr>
      </p:sp>
      <p:sp>
        <p:nvSpPr>
          <p:cNvPr id="13318" name="Rectangle 3"/>
          <p:cNvSpPr>
            <a:spLocks noGrp="1" noChangeArrowheads="1"/>
          </p:cNvSpPr>
          <p:nvPr>
            <p:ph type="body" idx="1"/>
          </p:nvPr>
        </p:nvSpPr>
        <p:spPr>
          <a:noFill/>
          <a:ln/>
        </p:spPr>
        <p:txBody>
          <a:bodyPr/>
          <a:lstStyle/>
          <a:p>
            <a:pPr eaLnBrk="1" hangingPunct="1"/>
            <a:r>
              <a:rPr lang="en-US" dirty="0"/>
              <a:t>Development 2</a:t>
            </a:r>
          </a:p>
          <a:p>
            <a:pPr eaLnBrk="1" hangingPunct="1"/>
            <a:endParaRPr lang="en-US" dirty="0"/>
          </a:p>
        </p:txBody>
      </p:sp>
    </p:spTree>
    <p:extLst>
      <p:ext uri="{BB962C8B-B14F-4D97-AF65-F5344CB8AC3E}">
        <p14:creationId xmlns:p14="http://schemas.microsoft.com/office/powerpoint/2010/main" val="227975496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p>
            <a:r>
              <a:rPr lang="en-US"/>
              <a:t>GreenPrints 2002 – Atalanta, GA</a:t>
            </a:r>
          </a:p>
        </p:txBody>
      </p:sp>
      <p:sp>
        <p:nvSpPr>
          <p:cNvPr id="13315" name="Rectangle 7"/>
          <p:cNvSpPr>
            <a:spLocks noGrp="1" noChangeArrowheads="1"/>
          </p:cNvSpPr>
          <p:nvPr>
            <p:ph type="sldNum" sz="quarter" idx="5"/>
          </p:nvPr>
        </p:nvSpPr>
        <p:spPr>
          <a:noFill/>
        </p:spPr>
        <p:txBody>
          <a:bodyPr/>
          <a:lstStyle/>
          <a:p>
            <a:fld id="{1076DF3F-0FC4-4DB6-B998-FCC6AF8909CF}" type="slidenum">
              <a:rPr lang="en-US" smtClean="0"/>
              <a:pPr/>
              <a:t>98</a:t>
            </a:fld>
            <a:endParaRPr lang="en-US"/>
          </a:p>
        </p:txBody>
      </p:sp>
      <p:sp>
        <p:nvSpPr>
          <p:cNvPr id="13316" name="Rectangle 9"/>
          <p:cNvSpPr>
            <a:spLocks noGrp="1" noChangeArrowheads="1"/>
          </p:cNvSpPr>
          <p:nvPr>
            <p:ph type="dt" sz="quarter" idx="1"/>
          </p:nvPr>
        </p:nvSpPr>
        <p:spPr>
          <a:noFill/>
        </p:spPr>
        <p:txBody>
          <a:bodyPr/>
          <a:lstStyle/>
          <a:p>
            <a:fld id="{C404D900-5C2E-4284-9CED-FAB128C590B6}" type="datetime1">
              <a:rPr lang="en-US" smtClean="0"/>
              <a:pPr/>
              <a:t>9/21/2018</a:t>
            </a:fld>
            <a:endParaRPr lang="en-US"/>
          </a:p>
        </p:txBody>
      </p:sp>
      <p:sp>
        <p:nvSpPr>
          <p:cNvPr id="13317" name="Rectangle 2"/>
          <p:cNvSpPr>
            <a:spLocks noGrp="1" noRot="1" noChangeAspect="1" noChangeArrowheads="1" noTextEdit="1"/>
          </p:cNvSpPr>
          <p:nvPr>
            <p:ph type="sldImg"/>
          </p:nvPr>
        </p:nvSpPr>
        <p:spPr>
          <a:ln/>
        </p:spPr>
      </p:sp>
      <p:sp>
        <p:nvSpPr>
          <p:cNvPr id="13318" name="Rectangle 3"/>
          <p:cNvSpPr>
            <a:spLocks noGrp="1" noChangeArrowheads="1"/>
          </p:cNvSpPr>
          <p:nvPr>
            <p:ph type="body" idx="1"/>
          </p:nvPr>
        </p:nvSpPr>
        <p:spPr>
          <a:noFill/>
          <a:ln/>
        </p:spPr>
        <p:txBody>
          <a:bodyPr/>
          <a:lstStyle/>
          <a:p>
            <a:pPr eaLnBrk="1" hangingPunct="1"/>
            <a:r>
              <a:rPr lang="en-US" dirty="0"/>
              <a:t>Development 2</a:t>
            </a:r>
          </a:p>
          <a:p>
            <a:pPr eaLnBrk="1" hangingPunct="1"/>
            <a:endParaRPr lang="en-US" dirty="0"/>
          </a:p>
        </p:txBody>
      </p:sp>
    </p:spTree>
    <p:extLst>
      <p:ext uri="{BB962C8B-B14F-4D97-AF65-F5344CB8AC3E}">
        <p14:creationId xmlns:p14="http://schemas.microsoft.com/office/powerpoint/2010/main" val="258892574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p>
            <a:r>
              <a:rPr lang="en-US"/>
              <a:t>GreenPrints 2002 – Atalanta, GA</a:t>
            </a:r>
          </a:p>
        </p:txBody>
      </p:sp>
      <p:sp>
        <p:nvSpPr>
          <p:cNvPr id="13315" name="Rectangle 7"/>
          <p:cNvSpPr>
            <a:spLocks noGrp="1" noChangeArrowheads="1"/>
          </p:cNvSpPr>
          <p:nvPr>
            <p:ph type="sldNum" sz="quarter" idx="5"/>
          </p:nvPr>
        </p:nvSpPr>
        <p:spPr>
          <a:noFill/>
        </p:spPr>
        <p:txBody>
          <a:bodyPr/>
          <a:lstStyle/>
          <a:p>
            <a:fld id="{1076DF3F-0FC4-4DB6-B998-FCC6AF8909CF}" type="slidenum">
              <a:rPr lang="en-US" smtClean="0"/>
              <a:pPr/>
              <a:t>99</a:t>
            </a:fld>
            <a:endParaRPr lang="en-US"/>
          </a:p>
        </p:txBody>
      </p:sp>
      <p:sp>
        <p:nvSpPr>
          <p:cNvPr id="13316" name="Rectangle 9"/>
          <p:cNvSpPr>
            <a:spLocks noGrp="1" noChangeArrowheads="1"/>
          </p:cNvSpPr>
          <p:nvPr>
            <p:ph type="dt" sz="quarter" idx="1"/>
          </p:nvPr>
        </p:nvSpPr>
        <p:spPr>
          <a:noFill/>
        </p:spPr>
        <p:txBody>
          <a:bodyPr/>
          <a:lstStyle/>
          <a:p>
            <a:fld id="{C404D900-5C2E-4284-9CED-FAB128C590B6}" type="datetime1">
              <a:rPr lang="en-US" smtClean="0"/>
              <a:pPr/>
              <a:t>9/21/2018</a:t>
            </a:fld>
            <a:endParaRPr lang="en-US"/>
          </a:p>
        </p:txBody>
      </p:sp>
      <p:sp>
        <p:nvSpPr>
          <p:cNvPr id="13317" name="Rectangle 2"/>
          <p:cNvSpPr>
            <a:spLocks noGrp="1" noRot="1" noChangeAspect="1" noChangeArrowheads="1" noTextEdit="1"/>
          </p:cNvSpPr>
          <p:nvPr>
            <p:ph type="sldImg"/>
          </p:nvPr>
        </p:nvSpPr>
        <p:spPr>
          <a:ln/>
        </p:spPr>
      </p:sp>
      <p:sp>
        <p:nvSpPr>
          <p:cNvPr id="13318" name="Rectangle 3"/>
          <p:cNvSpPr>
            <a:spLocks noGrp="1" noChangeArrowheads="1"/>
          </p:cNvSpPr>
          <p:nvPr>
            <p:ph type="body" idx="1"/>
          </p:nvPr>
        </p:nvSpPr>
        <p:spPr>
          <a:noFill/>
          <a:ln/>
        </p:spPr>
        <p:txBody>
          <a:bodyPr/>
          <a:lstStyle/>
          <a:p>
            <a:pPr eaLnBrk="1" hangingPunct="1"/>
            <a:r>
              <a:rPr lang="en-US" dirty="0"/>
              <a:t>Development 2</a:t>
            </a:r>
          </a:p>
          <a:p>
            <a:pPr eaLnBrk="1" hangingPunct="1"/>
            <a:endParaRPr lang="en-US" dirty="0"/>
          </a:p>
        </p:txBody>
      </p:sp>
    </p:spTree>
    <p:extLst>
      <p:ext uri="{BB962C8B-B14F-4D97-AF65-F5344CB8AC3E}">
        <p14:creationId xmlns:p14="http://schemas.microsoft.com/office/powerpoint/2010/main" val="26511102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DE Logo Title Slide - White">
    <p:bg>
      <p:bgPr>
        <a:gradFill>
          <a:gsLst>
            <a:gs pos="48000">
              <a:schemeClr val="bg1"/>
            </a:gs>
            <a:gs pos="80000">
              <a:schemeClr val="tx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1248" y="3770376"/>
            <a:ext cx="7772400" cy="801624"/>
          </a:xfrm>
        </p:spPr>
        <p:txBody>
          <a:bodyPr>
            <a:noAutofit/>
          </a:bodyPr>
          <a:lstStyle>
            <a:lvl1pPr>
              <a:defRPr sz="5300" b="1" baseline="0">
                <a:solidFill>
                  <a:schemeClr val="bg1"/>
                </a:solidFill>
              </a:defRPr>
            </a:lvl1pPr>
          </a:lstStyle>
          <a:p>
            <a:r>
              <a:rPr lang="en-US" dirty="0"/>
              <a:t>Click to edit Title</a:t>
            </a:r>
          </a:p>
        </p:txBody>
      </p:sp>
      <p:sp>
        <p:nvSpPr>
          <p:cNvPr id="8" name="Text Placeholder 7"/>
          <p:cNvSpPr>
            <a:spLocks noGrp="1"/>
          </p:cNvSpPr>
          <p:nvPr>
            <p:ph type="body" sz="quarter" idx="10" hasCustomPrompt="1"/>
          </p:nvPr>
        </p:nvSpPr>
        <p:spPr>
          <a:xfrm>
            <a:off x="838200" y="4572000"/>
            <a:ext cx="7772400" cy="685800"/>
          </a:xfrm>
        </p:spPr>
        <p:txBody>
          <a:bodyPr>
            <a:normAutofit/>
          </a:bodyPr>
          <a:lstStyle>
            <a:lvl1pPr>
              <a:defRPr sz="3300" b="0" baseline="0">
                <a:solidFill>
                  <a:schemeClr val="bg1"/>
                </a:solidFill>
              </a:defRPr>
            </a:lvl1pPr>
          </a:lstStyle>
          <a:p>
            <a:pPr lvl="0"/>
            <a:r>
              <a:rPr lang="en-US" dirty="0"/>
              <a:t>Click to edit Subtitle</a:t>
            </a:r>
          </a:p>
        </p:txBody>
      </p:sp>
      <p:sp>
        <p:nvSpPr>
          <p:cNvPr id="12" name="TextBox 11"/>
          <p:cNvSpPr txBox="1"/>
          <p:nvPr/>
        </p:nvSpPr>
        <p:spPr>
          <a:xfrm>
            <a:off x="4023360" y="5307568"/>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Presented By:</a:t>
            </a:r>
          </a:p>
        </p:txBody>
      </p:sp>
      <p:sp>
        <p:nvSpPr>
          <p:cNvPr id="14" name="Text Placeholder 13"/>
          <p:cNvSpPr>
            <a:spLocks noGrp="1"/>
          </p:cNvSpPr>
          <p:nvPr>
            <p:ph type="body" sz="quarter" idx="12" hasCustomPrompt="1"/>
          </p:nvPr>
        </p:nvSpPr>
        <p:spPr>
          <a:xfrm>
            <a:off x="4023360" y="5711190"/>
            <a:ext cx="5069713" cy="365760"/>
          </a:xfrm>
        </p:spPr>
        <p:txBody>
          <a:bodyPr>
            <a:noAutofit/>
          </a:bodyPr>
          <a:lstStyle>
            <a:lvl1pPr>
              <a:defRPr sz="1800" baseline="0">
                <a:solidFill>
                  <a:schemeClr val="bg1"/>
                </a:solidFill>
              </a:defRPr>
            </a:lvl1pPr>
          </a:lstStyle>
          <a:p>
            <a:pPr lvl="0"/>
            <a:r>
              <a:rPr lang="en-US" dirty="0"/>
              <a:t>Click to edit Presenter Name</a:t>
            </a:r>
          </a:p>
        </p:txBody>
      </p:sp>
      <p:sp>
        <p:nvSpPr>
          <p:cNvPr id="15" name="Text Placeholder 13"/>
          <p:cNvSpPr>
            <a:spLocks noGrp="1"/>
          </p:cNvSpPr>
          <p:nvPr>
            <p:ph type="body" sz="quarter" idx="13" hasCustomPrompt="1"/>
          </p:nvPr>
        </p:nvSpPr>
        <p:spPr>
          <a:xfrm>
            <a:off x="4023360" y="6111240"/>
            <a:ext cx="5069713" cy="365760"/>
          </a:xfrm>
        </p:spPr>
        <p:txBody>
          <a:bodyPr>
            <a:noAutofit/>
          </a:bodyPr>
          <a:lstStyle>
            <a:lvl1pPr>
              <a:defRPr sz="1800" baseline="0">
                <a:solidFill>
                  <a:schemeClr val="bg1"/>
                </a:solidFill>
              </a:defRPr>
            </a:lvl1pPr>
          </a:lstStyle>
          <a:p>
            <a:pPr lvl="0"/>
            <a:r>
              <a:rPr lang="en-US" dirty="0"/>
              <a:t>Click to edit Presenter Title</a:t>
            </a:r>
          </a:p>
        </p:txBody>
      </p:sp>
      <p:sp>
        <p:nvSpPr>
          <p:cNvPr id="17" name="Text Placeholder 13"/>
          <p:cNvSpPr>
            <a:spLocks noGrp="1"/>
          </p:cNvSpPr>
          <p:nvPr>
            <p:ph type="body" sz="quarter" idx="15" hasCustomPrompt="1"/>
          </p:nvPr>
        </p:nvSpPr>
        <p:spPr>
          <a:xfrm>
            <a:off x="4023360" y="6492240"/>
            <a:ext cx="5069713" cy="365760"/>
          </a:xfrm>
        </p:spPr>
        <p:txBody>
          <a:bodyPr>
            <a:noAutofit/>
          </a:bodyPr>
          <a:lstStyle>
            <a:lvl1pPr>
              <a:defRPr sz="1800" baseline="0">
                <a:solidFill>
                  <a:schemeClr val="bg1"/>
                </a:solidFill>
              </a:defRPr>
            </a:lvl1pPr>
          </a:lstStyle>
          <a:p>
            <a:pPr lvl="0"/>
            <a:r>
              <a:rPr lang="en-US" dirty="0"/>
              <a:t>Click to edit Presentation Date</a:t>
            </a:r>
          </a:p>
        </p:txBody>
      </p:sp>
      <p:grpSp>
        <p:nvGrpSpPr>
          <p:cNvPr id="9" name="Group 8"/>
          <p:cNvGrpSpPr/>
          <p:nvPr userDrawn="1"/>
        </p:nvGrpSpPr>
        <p:grpSpPr>
          <a:xfrm>
            <a:off x="820944" y="-355600"/>
            <a:ext cx="8094456" cy="3790904"/>
            <a:chOff x="820944" y="-355600"/>
            <a:chExt cx="8094456" cy="3790904"/>
          </a:xfrm>
        </p:grpSpPr>
        <p:sp>
          <p:nvSpPr>
            <p:cNvPr id="10" name="Rectangle 9"/>
            <p:cNvSpPr/>
            <p:nvPr/>
          </p:nvSpPr>
          <p:spPr>
            <a:xfrm>
              <a:off x="942975" y="1626871"/>
              <a:ext cx="154305" cy="3670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97280" y="1431926"/>
              <a:ext cx="158176"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255456" y="826135"/>
              <a:ext cx="325694" cy="11677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581150" y="1036321"/>
              <a:ext cx="321684" cy="9575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902834" y="361952"/>
              <a:ext cx="310776" cy="16319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205099" y="1431926"/>
              <a:ext cx="171389"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373740" y="545375"/>
              <a:ext cx="310677" cy="14485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84417" y="1623060"/>
              <a:ext cx="154305" cy="3708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962025"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147317"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332609"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517901"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703193"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88485"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073777"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259069"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444361"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629653"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814945"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820944" y="213469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820944" y="231757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820944" y="250045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820944" y="2683339"/>
              <a:ext cx="2127462" cy="0"/>
            </a:xfrm>
            <a:prstGeom prst="line">
              <a:avLst/>
            </a:prstGeom>
            <a:ln w="41275" cap="sq">
              <a:solidFill>
                <a:schemeClr val="bg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820944" y="2866219"/>
              <a:ext cx="2127462" cy="0"/>
            </a:xfrm>
            <a:prstGeom prst="line">
              <a:avLst/>
            </a:prstGeom>
            <a:ln w="41275" cap="sq">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820944" y="3049099"/>
              <a:ext cx="2127462" cy="0"/>
            </a:xfrm>
            <a:prstGeom prst="line">
              <a:avLst/>
            </a:prstGeom>
            <a:ln w="41275" cap="sq">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930058" y="1064566"/>
              <a:ext cx="7333661" cy="1991577"/>
              <a:chOff x="930058" y="1064566"/>
              <a:chExt cx="7333661" cy="1991577"/>
            </a:xfrm>
          </p:grpSpPr>
          <p:cxnSp>
            <p:nvCxnSpPr>
              <p:cNvPr id="41" name="Straight Connector 40"/>
              <p:cNvCxnSpPr/>
              <p:nvPr/>
            </p:nvCxnSpPr>
            <p:spPr>
              <a:xfrm>
                <a:off x="3331921" y="1875542"/>
                <a:ext cx="4931798" cy="0"/>
              </a:xfrm>
              <a:prstGeom prst="line">
                <a:avLst/>
              </a:prstGeom>
              <a:noFill/>
              <a:ln w="152400" cap="rnd">
                <a:gradFill flip="none" rotWithShape="1">
                  <a:gsLst>
                    <a:gs pos="0">
                      <a:srgbClr val="008FFC"/>
                    </a:gs>
                    <a:gs pos="100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42" name="Freeform 41"/>
              <p:cNvSpPr/>
              <p:nvPr/>
            </p:nvSpPr>
            <p:spPr>
              <a:xfrm>
                <a:off x="5886578" y="1786879"/>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5970742" y="1792882"/>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4863096" y="1780833"/>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4930593" y="1793979"/>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1584542" y="1875542"/>
                <a:ext cx="1252603" cy="1067309"/>
              </a:xfrm>
              <a:custGeom>
                <a:avLst/>
                <a:gdLst>
                  <a:gd name="connsiteX0" fmla="*/ 0 w 1233814"/>
                  <a:gd name="connsiteY0" fmla="*/ 91044 h 1067309"/>
                  <a:gd name="connsiteX1" fmla="*/ 93946 w 1233814"/>
                  <a:gd name="connsiteY1" fmla="*/ 31546 h 1067309"/>
                  <a:gd name="connsiteX2" fmla="*/ 197285 w 1233814"/>
                  <a:gd name="connsiteY2" fmla="*/ 231 h 1067309"/>
                  <a:gd name="connsiteX3" fmla="*/ 275573 w 1233814"/>
                  <a:gd name="connsiteY3" fmla="*/ 22151 h 1067309"/>
                  <a:gd name="connsiteX4" fmla="*/ 350729 w 1233814"/>
                  <a:gd name="connsiteY4" fmla="*/ 103570 h 1067309"/>
                  <a:gd name="connsiteX5" fmla="*/ 403965 w 1233814"/>
                  <a:gd name="connsiteY5" fmla="*/ 300855 h 1067309"/>
                  <a:gd name="connsiteX6" fmla="*/ 510436 w 1233814"/>
                  <a:gd name="connsiteY6" fmla="*/ 795633 h 1067309"/>
                  <a:gd name="connsiteX7" fmla="*/ 616907 w 1233814"/>
                  <a:gd name="connsiteY7" fmla="*/ 970998 h 1067309"/>
                  <a:gd name="connsiteX8" fmla="*/ 729642 w 1233814"/>
                  <a:gd name="connsiteY8" fmla="*/ 1052417 h 1067309"/>
                  <a:gd name="connsiteX9" fmla="*/ 879954 w 1233814"/>
                  <a:gd name="connsiteY9" fmla="*/ 1055548 h 1067309"/>
                  <a:gd name="connsiteX10" fmla="*/ 1002083 w 1233814"/>
                  <a:gd name="connsiteY10" fmla="*/ 930288 h 1067309"/>
                  <a:gd name="connsiteX11" fmla="*/ 1102291 w 1233814"/>
                  <a:gd name="connsiteY11" fmla="*/ 660979 h 1067309"/>
                  <a:gd name="connsiteX12" fmla="*/ 1164921 w 1233814"/>
                  <a:gd name="connsiteY12" fmla="*/ 407326 h 1067309"/>
                  <a:gd name="connsiteX13" fmla="*/ 1233814 w 1233814"/>
                  <a:gd name="connsiteY13" fmla="*/ 188121 h 1067309"/>
                  <a:gd name="connsiteX0" fmla="*/ 0 w 1221288"/>
                  <a:gd name="connsiteY0" fmla="*/ 106701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25489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3208"/>
                  <a:gd name="connsiteY0" fmla="*/ 125489 h 1067309"/>
                  <a:gd name="connsiteX1" fmla="*/ 81420 w 1243208"/>
                  <a:gd name="connsiteY1" fmla="*/ 31546 h 1067309"/>
                  <a:gd name="connsiteX2" fmla="*/ 184759 w 1243208"/>
                  <a:gd name="connsiteY2" fmla="*/ 231 h 1067309"/>
                  <a:gd name="connsiteX3" fmla="*/ 263047 w 1243208"/>
                  <a:gd name="connsiteY3" fmla="*/ 22151 h 1067309"/>
                  <a:gd name="connsiteX4" fmla="*/ 338203 w 1243208"/>
                  <a:gd name="connsiteY4" fmla="*/ 103570 h 1067309"/>
                  <a:gd name="connsiteX5" fmla="*/ 391439 w 1243208"/>
                  <a:gd name="connsiteY5" fmla="*/ 300855 h 1067309"/>
                  <a:gd name="connsiteX6" fmla="*/ 497910 w 1243208"/>
                  <a:gd name="connsiteY6" fmla="*/ 795633 h 1067309"/>
                  <a:gd name="connsiteX7" fmla="*/ 604381 w 1243208"/>
                  <a:gd name="connsiteY7" fmla="*/ 970998 h 1067309"/>
                  <a:gd name="connsiteX8" fmla="*/ 717116 w 1243208"/>
                  <a:gd name="connsiteY8" fmla="*/ 1052417 h 1067309"/>
                  <a:gd name="connsiteX9" fmla="*/ 867428 w 1243208"/>
                  <a:gd name="connsiteY9" fmla="*/ 1055548 h 1067309"/>
                  <a:gd name="connsiteX10" fmla="*/ 989557 w 1243208"/>
                  <a:gd name="connsiteY10" fmla="*/ 930288 h 1067309"/>
                  <a:gd name="connsiteX11" fmla="*/ 1089765 w 1243208"/>
                  <a:gd name="connsiteY11" fmla="*/ 660979 h 1067309"/>
                  <a:gd name="connsiteX12" fmla="*/ 1152395 w 1243208"/>
                  <a:gd name="connsiteY12" fmla="*/ 407326 h 1067309"/>
                  <a:gd name="connsiteX13" fmla="*/ 1243208 w 1243208"/>
                  <a:gd name="connsiteY13" fmla="*/ 153674 h 1067309"/>
                  <a:gd name="connsiteX0" fmla="*/ 0 w 1252603"/>
                  <a:gd name="connsiteY0" fmla="*/ 125489 h 1067309"/>
                  <a:gd name="connsiteX1" fmla="*/ 81420 w 1252603"/>
                  <a:gd name="connsiteY1" fmla="*/ 31546 h 1067309"/>
                  <a:gd name="connsiteX2" fmla="*/ 184759 w 1252603"/>
                  <a:gd name="connsiteY2" fmla="*/ 231 h 1067309"/>
                  <a:gd name="connsiteX3" fmla="*/ 263047 w 1252603"/>
                  <a:gd name="connsiteY3" fmla="*/ 22151 h 1067309"/>
                  <a:gd name="connsiteX4" fmla="*/ 338203 w 1252603"/>
                  <a:gd name="connsiteY4" fmla="*/ 103570 h 1067309"/>
                  <a:gd name="connsiteX5" fmla="*/ 391439 w 1252603"/>
                  <a:gd name="connsiteY5" fmla="*/ 300855 h 1067309"/>
                  <a:gd name="connsiteX6" fmla="*/ 497910 w 1252603"/>
                  <a:gd name="connsiteY6" fmla="*/ 795633 h 1067309"/>
                  <a:gd name="connsiteX7" fmla="*/ 604381 w 1252603"/>
                  <a:gd name="connsiteY7" fmla="*/ 970998 h 1067309"/>
                  <a:gd name="connsiteX8" fmla="*/ 717116 w 1252603"/>
                  <a:gd name="connsiteY8" fmla="*/ 1052417 h 1067309"/>
                  <a:gd name="connsiteX9" fmla="*/ 867428 w 1252603"/>
                  <a:gd name="connsiteY9" fmla="*/ 1055548 h 1067309"/>
                  <a:gd name="connsiteX10" fmla="*/ 989557 w 1252603"/>
                  <a:gd name="connsiteY10" fmla="*/ 930288 h 1067309"/>
                  <a:gd name="connsiteX11" fmla="*/ 1089765 w 1252603"/>
                  <a:gd name="connsiteY11" fmla="*/ 660979 h 1067309"/>
                  <a:gd name="connsiteX12" fmla="*/ 1152395 w 1252603"/>
                  <a:gd name="connsiteY12" fmla="*/ 407326 h 1067309"/>
                  <a:gd name="connsiteX13" fmla="*/ 1252603 w 1252603"/>
                  <a:gd name="connsiteY13" fmla="*/ 156806 h 106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2603" h="1067309">
                    <a:moveTo>
                      <a:pt x="0" y="125489"/>
                    </a:moveTo>
                    <a:cubicBezTo>
                      <a:pt x="36795" y="84518"/>
                      <a:pt x="50627" y="52422"/>
                      <a:pt x="81420" y="31546"/>
                    </a:cubicBezTo>
                    <a:cubicBezTo>
                      <a:pt x="112213" y="10670"/>
                      <a:pt x="154488" y="1797"/>
                      <a:pt x="184759" y="231"/>
                    </a:cubicBezTo>
                    <a:cubicBezTo>
                      <a:pt x="215030" y="-1335"/>
                      <a:pt x="237473" y="4928"/>
                      <a:pt x="263047" y="22151"/>
                    </a:cubicBezTo>
                    <a:cubicBezTo>
                      <a:pt x="288621" y="39374"/>
                      <a:pt x="316804" y="57119"/>
                      <a:pt x="338203" y="103570"/>
                    </a:cubicBezTo>
                    <a:cubicBezTo>
                      <a:pt x="359602" y="150021"/>
                      <a:pt x="364821" y="185511"/>
                      <a:pt x="391439" y="300855"/>
                    </a:cubicBezTo>
                    <a:cubicBezTo>
                      <a:pt x="418057" y="416199"/>
                      <a:pt x="462420" y="683942"/>
                      <a:pt x="497910" y="795633"/>
                    </a:cubicBezTo>
                    <a:cubicBezTo>
                      <a:pt x="533400" y="907324"/>
                      <a:pt x="567847" y="928201"/>
                      <a:pt x="604381" y="970998"/>
                    </a:cubicBezTo>
                    <a:cubicBezTo>
                      <a:pt x="640915" y="1013795"/>
                      <a:pt x="673275" y="1038325"/>
                      <a:pt x="717116" y="1052417"/>
                    </a:cubicBezTo>
                    <a:cubicBezTo>
                      <a:pt x="760957" y="1066509"/>
                      <a:pt x="822021" y="1075903"/>
                      <a:pt x="867428" y="1055548"/>
                    </a:cubicBezTo>
                    <a:cubicBezTo>
                      <a:pt x="912835" y="1035193"/>
                      <a:pt x="952501" y="996050"/>
                      <a:pt x="989557" y="930288"/>
                    </a:cubicBezTo>
                    <a:cubicBezTo>
                      <a:pt x="1026613" y="864527"/>
                      <a:pt x="1062625" y="748139"/>
                      <a:pt x="1089765" y="660979"/>
                    </a:cubicBezTo>
                    <a:cubicBezTo>
                      <a:pt x="1116905" y="573819"/>
                      <a:pt x="1125255" y="491355"/>
                      <a:pt x="1152395" y="407326"/>
                    </a:cubicBezTo>
                    <a:cubicBezTo>
                      <a:pt x="1179535" y="323297"/>
                      <a:pt x="1204064" y="211607"/>
                      <a:pt x="1252603" y="156806"/>
                    </a:cubicBezTo>
                  </a:path>
                </a:pathLst>
              </a:custGeom>
              <a:noFill/>
              <a:ln w="152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930058" y="1064566"/>
                <a:ext cx="2401863" cy="1088051"/>
              </a:xfrm>
              <a:custGeom>
                <a:avLst/>
                <a:gdLst>
                  <a:gd name="connsiteX0" fmla="*/ 0 w 2091846"/>
                  <a:gd name="connsiteY0" fmla="*/ 1076333 h 1084914"/>
                  <a:gd name="connsiteX1" fmla="*/ 284967 w 2091846"/>
                  <a:gd name="connsiteY1" fmla="*/ 1082596 h 1084914"/>
                  <a:gd name="connsiteX2" fmla="*/ 488515 w 2091846"/>
                  <a:gd name="connsiteY2" fmla="*/ 1041886 h 1084914"/>
                  <a:gd name="connsiteX3" fmla="*/ 638827 w 2091846"/>
                  <a:gd name="connsiteY3" fmla="*/ 932283 h 1084914"/>
                  <a:gd name="connsiteX4" fmla="*/ 720246 w 2091846"/>
                  <a:gd name="connsiteY4" fmla="*/ 672368 h 1084914"/>
                  <a:gd name="connsiteX5" fmla="*/ 829849 w 2091846"/>
                  <a:gd name="connsiteY5" fmla="*/ 221431 h 1084914"/>
                  <a:gd name="connsiteX6" fmla="*/ 914400 w 2091846"/>
                  <a:gd name="connsiteY6" fmla="*/ 67987 h 1084914"/>
                  <a:gd name="connsiteX7" fmla="*/ 992687 w 2091846"/>
                  <a:gd name="connsiteY7" fmla="*/ 14752 h 1084914"/>
                  <a:gd name="connsiteX8" fmla="*/ 1077238 w 2091846"/>
                  <a:gd name="connsiteY8" fmla="*/ 2226 h 1084914"/>
                  <a:gd name="connsiteX9" fmla="*/ 1183709 w 2091846"/>
                  <a:gd name="connsiteY9" fmla="*/ 52330 h 1084914"/>
                  <a:gd name="connsiteX10" fmla="*/ 1302706 w 2091846"/>
                  <a:gd name="connsiteY10" fmla="*/ 296587 h 1084914"/>
                  <a:gd name="connsiteX11" fmla="*/ 1484334 w 2091846"/>
                  <a:gd name="connsiteY11" fmla="*/ 838338 h 1084914"/>
                  <a:gd name="connsiteX12" fmla="*/ 1615857 w 2091846"/>
                  <a:gd name="connsiteY12" fmla="*/ 998045 h 1084914"/>
                  <a:gd name="connsiteX13" fmla="*/ 1750512 w 2091846"/>
                  <a:gd name="connsiteY13" fmla="*/ 1038755 h 1084914"/>
                  <a:gd name="connsiteX14" fmla="*/ 1860115 w 2091846"/>
                  <a:gd name="connsiteY14" fmla="*/ 998045 h 1084914"/>
                  <a:gd name="connsiteX15" fmla="*/ 1913350 w 2091846"/>
                  <a:gd name="connsiteY15" fmla="*/ 891574 h 1084914"/>
                  <a:gd name="connsiteX16" fmla="*/ 1985375 w 2091846"/>
                  <a:gd name="connsiteY16" fmla="*/ 822681 h 1084914"/>
                  <a:gd name="connsiteX17" fmla="*/ 2091846 w 2091846"/>
                  <a:gd name="connsiteY17" fmla="*/ 797629 h 1084914"/>
                  <a:gd name="connsiteX0" fmla="*/ 0 w 2123162"/>
                  <a:gd name="connsiteY0" fmla="*/ 1085728 h 1089324"/>
                  <a:gd name="connsiteX1" fmla="*/ 316283 w 2123162"/>
                  <a:gd name="connsiteY1" fmla="*/ 1082596 h 1089324"/>
                  <a:gd name="connsiteX2" fmla="*/ 519831 w 2123162"/>
                  <a:gd name="connsiteY2" fmla="*/ 1041886 h 1089324"/>
                  <a:gd name="connsiteX3" fmla="*/ 670143 w 2123162"/>
                  <a:gd name="connsiteY3" fmla="*/ 932283 h 1089324"/>
                  <a:gd name="connsiteX4" fmla="*/ 751562 w 2123162"/>
                  <a:gd name="connsiteY4" fmla="*/ 672368 h 1089324"/>
                  <a:gd name="connsiteX5" fmla="*/ 861165 w 2123162"/>
                  <a:gd name="connsiteY5" fmla="*/ 221431 h 1089324"/>
                  <a:gd name="connsiteX6" fmla="*/ 945716 w 2123162"/>
                  <a:gd name="connsiteY6" fmla="*/ 67987 h 1089324"/>
                  <a:gd name="connsiteX7" fmla="*/ 1024003 w 2123162"/>
                  <a:gd name="connsiteY7" fmla="*/ 14752 h 1089324"/>
                  <a:gd name="connsiteX8" fmla="*/ 1108554 w 2123162"/>
                  <a:gd name="connsiteY8" fmla="*/ 2226 h 1089324"/>
                  <a:gd name="connsiteX9" fmla="*/ 1215025 w 2123162"/>
                  <a:gd name="connsiteY9" fmla="*/ 52330 h 1089324"/>
                  <a:gd name="connsiteX10" fmla="*/ 1334022 w 2123162"/>
                  <a:gd name="connsiteY10" fmla="*/ 296587 h 1089324"/>
                  <a:gd name="connsiteX11" fmla="*/ 1515650 w 2123162"/>
                  <a:gd name="connsiteY11" fmla="*/ 838338 h 1089324"/>
                  <a:gd name="connsiteX12" fmla="*/ 1647173 w 2123162"/>
                  <a:gd name="connsiteY12" fmla="*/ 998045 h 1089324"/>
                  <a:gd name="connsiteX13" fmla="*/ 1781828 w 2123162"/>
                  <a:gd name="connsiteY13" fmla="*/ 1038755 h 1089324"/>
                  <a:gd name="connsiteX14" fmla="*/ 1891431 w 2123162"/>
                  <a:gd name="connsiteY14" fmla="*/ 998045 h 1089324"/>
                  <a:gd name="connsiteX15" fmla="*/ 1944666 w 2123162"/>
                  <a:gd name="connsiteY15" fmla="*/ 891574 h 1089324"/>
                  <a:gd name="connsiteX16" fmla="*/ 2016691 w 2123162"/>
                  <a:gd name="connsiteY16" fmla="*/ 822681 h 1089324"/>
                  <a:gd name="connsiteX17" fmla="*/ 2123162 w 2123162"/>
                  <a:gd name="connsiteY17" fmla="*/ 797629 h 1089324"/>
                  <a:gd name="connsiteX0" fmla="*/ 0 w 2116898"/>
                  <a:gd name="connsiteY0" fmla="*/ 1076333 h 1084914"/>
                  <a:gd name="connsiteX1" fmla="*/ 310019 w 2116898"/>
                  <a:gd name="connsiteY1" fmla="*/ 1082596 h 1084914"/>
                  <a:gd name="connsiteX2" fmla="*/ 513567 w 2116898"/>
                  <a:gd name="connsiteY2" fmla="*/ 1041886 h 1084914"/>
                  <a:gd name="connsiteX3" fmla="*/ 663879 w 2116898"/>
                  <a:gd name="connsiteY3" fmla="*/ 932283 h 1084914"/>
                  <a:gd name="connsiteX4" fmla="*/ 745298 w 2116898"/>
                  <a:gd name="connsiteY4" fmla="*/ 672368 h 1084914"/>
                  <a:gd name="connsiteX5" fmla="*/ 854901 w 2116898"/>
                  <a:gd name="connsiteY5" fmla="*/ 221431 h 1084914"/>
                  <a:gd name="connsiteX6" fmla="*/ 939452 w 2116898"/>
                  <a:gd name="connsiteY6" fmla="*/ 67987 h 1084914"/>
                  <a:gd name="connsiteX7" fmla="*/ 1017739 w 2116898"/>
                  <a:gd name="connsiteY7" fmla="*/ 14752 h 1084914"/>
                  <a:gd name="connsiteX8" fmla="*/ 1102290 w 2116898"/>
                  <a:gd name="connsiteY8" fmla="*/ 2226 h 1084914"/>
                  <a:gd name="connsiteX9" fmla="*/ 1208761 w 2116898"/>
                  <a:gd name="connsiteY9" fmla="*/ 52330 h 1084914"/>
                  <a:gd name="connsiteX10" fmla="*/ 1327758 w 2116898"/>
                  <a:gd name="connsiteY10" fmla="*/ 296587 h 1084914"/>
                  <a:gd name="connsiteX11" fmla="*/ 1509386 w 2116898"/>
                  <a:gd name="connsiteY11" fmla="*/ 838338 h 1084914"/>
                  <a:gd name="connsiteX12" fmla="*/ 1640909 w 2116898"/>
                  <a:gd name="connsiteY12" fmla="*/ 998045 h 1084914"/>
                  <a:gd name="connsiteX13" fmla="*/ 1775564 w 2116898"/>
                  <a:gd name="connsiteY13" fmla="*/ 1038755 h 1084914"/>
                  <a:gd name="connsiteX14" fmla="*/ 1885167 w 2116898"/>
                  <a:gd name="connsiteY14" fmla="*/ 998045 h 1084914"/>
                  <a:gd name="connsiteX15" fmla="*/ 1938402 w 2116898"/>
                  <a:gd name="connsiteY15" fmla="*/ 891574 h 1084914"/>
                  <a:gd name="connsiteX16" fmla="*/ 2010427 w 2116898"/>
                  <a:gd name="connsiteY16" fmla="*/ 822681 h 1084914"/>
                  <a:gd name="connsiteX17" fmla="*/ 2116898 w 2116898"/>
                  <a:gd name="connsiteY17" fmla="*/ 797629 h 1084914"/>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32283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29641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39036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1495 w 2116898"/>
                  <a:gd name="connsiteY10" fmla="*/ 309114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996 h 1081400"/>
                  <a:gd name="connsiteX1" fmla="*/ 300624 w 2116898"/>
                  <a:gd name="connsiteY1" fmla="*/ 1076996 h 1081400"/>
                  <a:gd name="connsiteX2" fmla="*/ 513567 w 2116898"/>
                  <a:gd name="connsiteY2" fmla="*/ 1042549 h 1081400"/>
                  <a:gd name="connsiteX3" fmla="*/ 663879 w 2116898"/>
                  <a:gd name="connsiteY3" fmla="*/ 914157 h 1081400"/>
                  <a:gd name="connsiteX4" fmla="*/ 742168 w 2116898"/>
                  <a:gd name="connsiteY4" fmla="*/ 632322 h 1081400"/>
                  <a:gd name="connsiteX5" fmla="*/ 829849 w 2116898"/>
                  <a:gd name="connsiteY5" fmla="*/ 262804 h 1081400"/>
                  <a:gd name="connsiteX6" fmla="*/ 939452 w 2116898"/>
                  <a:gd name="connsiteY6" fmla="*/ 68650 h 1081400"/>
                  <a:gd name="connsiteX7" fmla="*/ 1017739 w 2116898"/>
                  <a:gd name="connsiteY7" fmla="*/ 15415 h 1081400"/>
                  <a:gd name="connsiteX8" fmla="*/ 1102290 w 2116898"/>
                  <a:gd name="connsiteY8" fmla="*/ 2889 h 1081400"/>
                  <a:gd name="connsiteX9" fmla="*/ 1189972 w 2116898"/>
                  <a:gd name="connsiteY9" fmla="*/ 62388 h 1081400"/>
                  <a:gd name="connsiteX10" fmla="*/ 1321495 w 2116898"/>
                  <a:gd name="connsiteY10" fmla="*/ 309777 h 1081400"/>
                  <a:gd name="connsiteX11" fmla="*/ 1509386 w 2116898"/>
                  <a:gd name="connsiteY11" fmla="*/ 839001 h 1081400"/>
                  <a:gd name="connsiteX12" fmla="*/ 1640909 w 2116898"/>
                  <a:gd name="connsiteY12" fmla="*/ 998708 h 1081400"/>
                  <a:gd name="connsiteX13" fmla="*/ 1775564 w 2116898"/>
                  <a:gd name="connsiteY13" fmla="*/ 1039418 h 1081400"/>
                  <a:gd name="connsiteX14" fmla="*/ 1885167 w 2116898"/>
                  <a:gd name="connsiteY14" fmla="*/ 998708 h 1081400"/>
                  <a:gd name="connsiteX15" fmla="*/ 1938402 w 2116898"/>
                  <a:gd name="connsiteY15" fmla="*/ 892237 h 1081400"/>
                  <a:gd name="connsiteX16" fmla="*/ 2010427 w 2116898"/>
                  <a:gd name="connsiteY16" fmla="*/ 823344 h 1081400"/>
                  <a:gd name="connsiteX17" fmla="*/ 2116898 w 2116898"/>
                  <a:gd name="connsiteY17" fmla="*/ 798292 h 1081400"/>
                  <a:gd name="connsiteX0" fmla="*/ 0 w 2116898"/>
                  <a:gd name="connsiteY0" fmla="*/ 1077218 h 1081622"/>
                  <a:gd name="connsiteX1" fmla="*/ 300624 w 2116898"/>
                  <a:gd name="connsiteY1" fmla="*/ 1077218 h 1081622"/>
                  <a:gd name="connsiteX2" fmla="*/ 513567 w 2116898"/>
                  <a:gd name="connsiteY2" fmla="*/ 1042771 h 1081622"/>
                  <a:gd name="connsiteX3" fmla="*/ 663879 w 2116898"/>
                  <a:gd name="connsiteY3" fmla="*/ 914379 h 1081622"/>
                  <a:gd name="connsiteX4" fmla="*/ 742168 w 2116898"/>
                  <a:gd name="connsiteY4" fmla="*/ 632544 h 1081622"/>
                  <a:gd name="connsiteX5" fmla="*/ 829849 w 2116898"/>
                  <a:gd name="connsiteY5" fmla="*/ 263026 h 1081622"/>
                  <a:gd name="connsiteX6" fmla="*/ 939452 w 2116898"/>
                  <a:gd name="connsiteY6" fmla="*/ 68872 h 1081622"/>
                  <a:gd name="connsiteX7" fmla="*/ 1017739 w 2116898"/>
                  <a:gd name="connsiteY7" fmla="*/ 15637 h 1081622"/>
                  <a:gd name="connsiteX8" fmla="*/ 1102290 w 2116898"/>
                  <a:gd name="connsiteY8" fmla="*/ 3111 h 1081622"/>
                  <a:gd name="connsiteX9" fmla="*/ 1196235 w 2116898"/>
                  <a:gd name="connsiteY9" fmla="*/ 65742 h 1081622"/>
                  <a:gd name="connsiteX10" fmla="*/ 1321495 w 2116898"/>
                  <a:gd name="connsiteY10" fmla="*/ 309999 h 1081622"/>
                  <a:gd name="connsiteX11" fmla="*/ 1509386 w 2116898"/>
                  <a:gd name="connsiteY11" fmla="*/ 839223 h 1081622"/>
                  <a:gd name="connsiteX12" fmla="*/ 1640909 w 2116898"/>
                  <a:gd name="connsiteY12" fmla="*/ 998930 h 1081622"/>
                  <a:gd name="connsiteX13" fmla="*/ 1775564 w 2116898"/>
                  <a:gd name="connsiteY13" fmla="*/ 1039640 h 1081622"/>
                  <a:gd name="connsiteX14" fmla="*/ 1885167 w 2116898"/>
                  <a:gd name="connsiteY14" fmla="*/ 998930 h 1081622"/>
                  <a:gd name="connsiteX15" fmla="*/ 1938402 w 2116898"/>
                  <a:gd name="connsiteY15" fmla="*/ 892459 h 1081622"/>
                  <a:gd name="connsiteX16" fmla="*/ 2010427 w 2116898"/>
                  <a:gd name="connsiteY16" fmla="*/ 823566 h 1081622"/>
                  <a:gd name="connsiteX17" fmla="*/ 2116898 w 2116898"/>
                  <a:gd name="connsiteY17" fmla="*/ 798514 h 1081622"/>
                  <a:gd name="connsiteX0" fmla="*/ 0 w 2116898"/>
                  <a:gd name="connsiteY0" fmla="*/ 1061645 h 1066049"/>
                  <a:gd name="connsiteX1" fmla="*/ 300624 w 2116898"/>
                  <a:gd name="connsiteY1" fmla="*/ 1061645 h 1066049"/>
                  <a:gd name="connsiteX2" fmla="*/ 513567 w 2116898"/>
                  <a:gd name="connsiteY2" fmla="*/ 1027198 h 1066049"/>
                  <a:gd name="connsiteX3" fmla="*/ 663879 w 2116898"/>
                  <a:gd name="connsiteY3" fmla="*/ 898806 h 1066049"/>
                  <a:gd name="connsiteX4" fmla="*/ 742168 w 2116898"/>
                  <a:gd name="connsiteY4" fmla="*/ 616971 h 1066049"/>
                  <a:gd name="connsiteX5" fmla="*/ 829849 w 2116898"/>
                  <a:gd name="connsiteY5" fmla="*/ 247453 h 1066049"/>
                  <a:gd name="connsiteX6" fmla="*/ 939452 w 2116898"/>
                  <a:gd name="connsiteY6" fmla="*/ 53299 h 1066049"/>
                  <a:gd name="connsiteX7" fmla="*/ 1017739 w 2116898"/>
                  <a:gd name="connsiteY7" fmla="*/ 64 h 1066049"/>
                  <a:gd name="connsiteX8" fmla="*/ 1196235 w 2116898"/>
                  <a:gd name="connsiteY8" fmla="*/ 50169 h 1066049"/>
                  <a:gd name="connsiteX9" fmla="*/ 1321495 w 2116898"/>
                  <a:gd name="connsiteY9" fmla="*/ 294426 h 1066049"/>
                  <a:gd name="connsiteX10" fmla="*/ 1509386 w 2116898"/>
                  <a:gd name="connsiteY10" fmla="*/ 823650 h 1066049"/>
                  <a:gd name="connsiteX11" fmla="*/ 1640909 w 2116898"/>
                  <a:gd name="connsiteY11" fmla="*/ 983357 h 1066049"/>
                  <a:gd name="connsiteX12" fmla="*/ 1775564 w 2116898"/>
                  <a:gd name="connsiteY12" fmla="*/ 1024067 h 1066049"/>
                  <a:gd name="connsiteX13" fmla="*/ 1885167 w 2116898"/>
                  <a:gd name="connsiteY13" fmla="*/ 983357 h 1066049"/>
                  <a:gd name="connsiteX14" fmla="*/ 1938402 w 2116898"/>
                  <a:gd name="connsiteY14" fmla="*/ 876886 h 1066049"/>
                  <a:gd name="connsiteX15" fmla="*/ 2010427 w 2116898"/>
                  <a:gd name="connsiteY15" fmla="*/ 807993 h 1066049"/>
                  <a:gd name="connsiteX16" fmla="*/ 2116898 w 2116898"/>
                  <a:gd name="connsiteY16" fmla="*/ 782941 h 1066049"/>
                  <a:gd name="connsiteX0" fmla="*/ 0 w 2116898"/>
                  <a:gd name="connsiteY0" fmla="*/ 1086641 h 1091045"/>
                  <a:gd name="connsiteX1" fmla="*/ 300624 w 2116898"/>
                  <a:gd name="connsiteY1" fmla="*/ 1086641 h 1091045"/>
                  <a:gd name="connsiteX2" fmla="*/ 513567 w 2116898"/>
                  <a:gd name="connsiteY2" fmla="*/ 1052194 h 1091045"/>
                  <a:gd name="connsiteX3" fmla="*/ 663879 w 2116898"/>
                  <a:gd name="connsiteY3" fmla="*/ 923802 h 1091045"/>
                  <a:gd name="connsiteX4" fmla="*/ 742168 w 2116898"/>
                  <a:gd name="connsiteY4" fmla="*/ 641967 h 1091045"/>
                  <a:gd name="connsiteX5" fmla="*/ 829849 w 2116898"/>
                  <a:gd name="connsiteY5" fmla="*/ 272449 h 1091045"/>
                  <a:gd name="connsiteX6" fmla="*/ 939452 w 2116898"/>
                  <a:gd name="connsiteY6" fmla="*/ 78295 h 1091045"/>
                  <a:gd name="connsiteX7" fmla="*/ 1080369 w 2116898"/>
                  <a:gd name="connsiteY7" fmla="*/ 8 h 1091045"/>
                  <a:gd name="connsiteX8" fmla="*/ 1196235 w 2116898"/>
                  <a:gd name="connsiteY8" fmla="*/ 75165 h 1091045"/>
                  <a:gd name="connsiteX9" fmla="*/ 1321495 w 2116898"/>
                  <a:gd name="connsiteY9" fmla="*/ 319422 h 1091045"/>
                  <a:gd name="connsiteX10" fmla="*/ 1509386 w 2116898"/>
                  <a:gd name="connsiteY10" fmla="*/ 848646 h 1091045"/>
                  <a:gd name="connsiteX11" fmla="*/ 1640909 w 2116898"/>
                  <a:gd name="connsiteY11" fmla="*/ 1008353 h 1091045"/>
                  <a:gd name="connsiteX12" fmla="*/ 1775564 w 2116898"/>
                  <a:gd name="connsiteY12" fmla="*/ 1049063 h 1091045"/>
                  <a:gd name="connsiteX13" fmla="*/ 1885167 w 2116898"/>
                  <a:gd name="connsiteY13" fmla="*/ 1008353 h 1091045"/>
                  <a:gd name="connsiteX14" fmla="*/ 1938402 w 2116898"/>
                  <a:gd name="connsiteY14" fmla="*/ 901882 h 1091045"/>
                  <a:gd name="connsiteX15" fmla="*/ 2010427 w 2116898"/>
                  <a:gd name="connsiteY15" fmla="*/ 832989 h 1091045"/>
                  <a:gd name="connsiteX16" fmla="*/ 2116898 w 2116898"/>
                  <a:gd name="connsiteY16" fmla="*/ 807937 h 1091045"/>
                  <a:gd name="connsiteX0" fmla="*/ 0 w 2116898"/>
                  <a:gd name="connsiteY0" fmla="*/ 1074124 h 1078528"/>
                  <a:gd name="connsiteX1" fmla="*/ 300624 w 2116898"/>
                  <a:gd name="connsiteY1" fmla="*/ 1074124 h 1078528"/>
                  <a:gd name="connsiteX2" fmla="*/ 513567 w 2116898"/>
                  <a:gd name="connsiteY2" fmla="*/ 1039677 h 1078528"/>
                  <a:gd name="connsiteX3" fmla="*/ 663879 w 2116898"/>
                  <a:gd name="connsiteY3" fmla="*/ 911285 h 1078528"/>
                  <a:gd name="connsiteX4" fmla="*/ 742168 w 2116898"/>
                  <a:gd name="connsiteY4" fmla="*/ 629450 h 1078528"/>
                  <a:gd name="connsiteX5" fmla="*/ 829849 w 2116898"/>
                  <a:gd name="connsiteY5" fmla="*/ 259932 h 1078528"/>
                  <a:gd name="connsiteX6" fmla="*/ 939452 w 2116898"/>
                  <a:gd name="connsiteY6" fmla="*/ 65778 h 1078528"/>
                  <a:gd name="connsiteX7" fmla="*/ 1092895 w 2116898"/>
                  <a:gd name="connsiteY7" fmla="*/ 17 h 1078528"/>
                  <a:gd name="connsiteX8" fmla="*/ 1196235 w 2116898"/>
                  <a:gd name="connsiteY8" fmla="*/ 62648 h 1078528"/>
                  <a:gd name="connsiteX9" fmla="*/ 1321495 w 2116898"/>
                  <a:gd name="connsiteY9" fmla="*/ 306905 h 1078528"/>
                  <a:gd name="connsiteX10" fmla="*/ 1509386 w 2116898"/>
                  <a:gd name="connsiteY10" fmla="*/ 836129 h 1078528"/>
                  <a:gd name="connsiteX11" fmla="*/ 1640909 w 2116898"/>
                  <a:gd name="connsiteY11" fmla="*/ 995836 h 1078528"/>
                  <a:gd name="connsiteX12" fmla="*/ 1775564 w 2116898"/>
                  <a:gd name="connsiteY12" fmla="*/ 1036546 h 1078528"/>
                  <a:gd name="connsiteX13" fmla="*/ 1885167 w 2116898"/>
                  <a:gd name="connsiteY13" fmla="*/ 995836 h 1078528"/>
                  <a:gd name="connsiteX14" fmla="*/ 1938402 w 2116898"/>
                  <a:gd name="connsiteY14" fmla="*/ 889365 h 1078528"/>
                  <a:gd name="connsiteX15" fmla="*/ 2010427 w 2116898"/>
                  <a:gd name="connsiteY15" fmla="*/ 820472 h 1078528"/>
                  <a:gd name="connsiteX16" fmla="*/ 2116898 w 2116898"/>
                  <a:gd name="connsiteY16" fmla="*/ 795420 h 1078528"/>
                  <a:gd name="connsiteX0" fmla="*/ 0 w 2116898"/>
                  <a:gd name="connsiteY0" fmla="*/ 1083511 h 1087915"/>
                  <a:gd name="connsiteX1" fmla="*/ 300624 w 2116898"/>
                  <a:gd name="connsiteY1" fmla="*/ 1083511 h 1087915"/>
                  <a:gd name="connsiteX2" fmla="*/ 513567 w 2116898"/>
                  <a:gd name="connsiteY2" fmla="*/ 1049064 h 1087915"/>
                  <a:gd name="connsiteX3" fmla="*/ 663879 w 2116898"/>
                  <a:gd name="connsiteY3" fmla="*/ 920672 h 1087915"/>
                  <a:gd name="connsiteX4" fmla="*/ 742168 w 2116898"/>
                  <a:gd name="connsiteY4" fmla="*/ 638837 h 1087915"/>
                  <a:gd name="connsiteX5" fmla="*/ 829849 w 2116898"/>
                  <a:gd name="connsiteY5" fmla="*/ 269319 h 1087915"/>
                  <a:gd name="connsiteX6" fmla="*/ 939452 w 2116898"/>
                  <a:gd name="connsiteY6" fmla="*/ 75165 h 1087915"/>
                  <a:gd name="connsiteX7" fmla="*/ 1089764 w 2116898"/>
                  <a:gd name="connsiteY7" fmla="*/ 10 h 1087915"/>
                  <a:gd name="connsiteX8" fmla="*/ 1196235 w 2116898"/>
                  <a:gd name="connsiteY8" fmla="*/ 72035 h 1087915"/>
                  <a:gd name="connsiteX9" fmla="*/ 1321495 w 2116898"/>
                  <a:gd name="connsiteY9" fmla="*/ 316292 h 1087915"/>
                  <a:gd name="connsiteX10" fmla="*/ 1509386 w 2116898"/>
                  <a:gd name="connsiteY10" fmla="*/ 845516 h 1087915"/>
                  <a:gd name="connsiteX11" fmla="*/ 1640909 w 2116898"/>
                  <a:gd name="connsiteY11" fmla="*/ 1005223 h 1087915"/>
                  <a:gd name="connsiteX12" fmla="*/ 1775564 w 2116898"/>
                  <a:gd name="connsiteY12" fmla="*/ 1045933 h 1087915"/>
                  <a:gd name="connsiteX13" fmla="*/ 1885167 w 2116898"/>
                  <a:gd name="connsiteY13" fmla="*/ 1005223 h 1087915"/>
                  <a:gd name="connsiteX14" fmla="*/ 1938402 w 2116898"/>
                  <a:gd name="connsiteY14" fmla="*/ 898752 h 1087915"/>
                  <a:gd name="connsiteX15" fmla="*/ 2010427 w 2116898"/>
                  <a:gd name="connsiteY15" fmla="*/ 829859 h 1087915"/>
                  <a:gd name="connsiteX16" fmla="*/ 2116898 w 2116898"/>
                  <a:gd name="connsiteY16" fmla="*/ 804807 h 1087915"/>
                  <a:gd name="connsiteX0" fmla="*/ 0 w 2116898"/>
                  <a:gd name="connsiteY0" fmla="*/ 1084558 h 1088962"/>
                  <a:gd name="connsiteX1" fmla="*/ 300624 w 2116898"/>
                  <a:gd name="connsiteY1" fmla="*/ 1084558 h 1088962"/>
                  <a:gd name="connsiteX2" fmla="*/ 513567 w 2116898"/>
                  <a:gd name="connsiteY2" fmla="*/ 1050111 h 1088962"/>
                  <a:gd name="connsiteX3" fmla="*/ 663879 w 2116898"/>
                  <a:gd name="connsiteY3" fmla="*/ 921719 h 1088962"/>
                  <a:gd name="connsiteX4" fmla="*/ 742168 w 2116898"/>
                  <a:gd name="connsiteY4" fmla="*/ 639884 h 1088962"/>
                  <a:gd name="connsiteX5" fmla="*/ 829849 w 2116898"/>
                  <a:gd name="connsiteY5" fmla="*/ 270366 h 1088962"/>
                  <a:gd name="connsiteX6" fmla="*/ 939452 w 2116898"/>
                  <a:gd name="connsiteY6" fmla="*/ 76212 h 1088962"/>
                  <a:gd name="connsiteX7" fmla="*/ 1089764 w 2116898"/>
                  <a:gd name="connsiteY7" fmla="*/ 1057 h 1088962"/>
                  <a:gd name="connsiteX8" fmla="*/ 1196235 w 2116898"/>
                  <a:gd name="connsiteY8" fmla="*/ 73082 h 1088962"/>
                  <a:gd name="connsiteX9" fmla="*/ 1321495 w 2116898"/>
                  <a:gd name="connsiteY9" fmla="*/ 317339 h 1088962"/>
                  <a:gd name="connsiteX10" fmla="*/ 1509386 w 2116898"/>
                  <a:gd name="connsiteY10" fmla="*/ 846563 h 1088962"/>
                  <a:gd name="connsiteX11" fmla="*/ 1640909 w 2116898"/>
                  <a:gd name="connsiteY11" fmla="*/ 1006270 h 1088962"/>
                  <a:gd name="connsiteX12" fmla="*/ 1775564 w 2116898"/>
                  <a:gd name="connsiteY12" fmla="*/ 1046980 h 1088962"/>
                  <a:gd name="connsiteX13" fmla="*/ 1885167 w 2116898"/>
                  <a:gd name="connsiteY13" fmla="*/ 1006270 h 1088962"/>
                  <a:gd name="connsiteX14" fmla="*/ 1938402 w 2116898"/>
                  <a:gd name="connsiteY14" fmla="*/ 899799 h 1088962"/>
                  <a:gd name="connsiteX15" fmla="*/ 2010427 w 2116898"/>
                  <a:gd name="connsiteY15" fmla="*/ 830906 h 1088962"/>
                  <a:gd name="connsiteX16" fmla="*/ 2116898 w 2116898"/>
                  <a:gd name="connsiteY16" fmla="*/ 805854 h 1088962"/>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196235 w 2116898"/>
                  <a:gd name="connsiteY8" fmla="*/ 72171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41480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25044 w 2116898"/>
                  <a:gd name="connsiteY10" fmla="*/ 851915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53434 w 2116898"/>
                  <a:gd name="connsiteY11" fmla="*/ 1014754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34645 w 2116898"/>
                  <a:gd name="connsiteY11" fmla="*/ 1021017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94562 w 2170132"/>
                  <a:gd name="connsiteY13" fmla="*/ 980306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10219 w 2170132"/>
                  <a:gd name="connsiteY13" fmla="*/ 995963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898888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923940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8072 w 2170132"/>
                  <a:gd name="connsiteY10" fmla="*/ 73291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1985375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5525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5877 w 2170132"/>
                  <a:gd name="connsiteY13" fmla="*/ 983436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6483 w 2170132"/>
                  <a:gd name="connsiteY13" fmla="*/ 964647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32139 w 2170132"/>
                  <a:gd name="connsiteY14" fmla="*/ 1002229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035479 w 2170132"/>
                  <a:gd name="connsiteY14" fmla="*/ 90828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66586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58178 h 1088051"/>
                  <a:gd name="connsiteX15" fmla="*/ 2170132 w 2170132"/>
                  <a:gd name="connsiteY15" fmla="*/ 817468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82452 w 2301655"/>
                  <a:gd name="connsiteY15" fmla="*/ 833127 h 1088051"/>
                  <a:gd name="connsiteX16" fmla="*/ 2301655 w 2301655"/>
                  <a:gd name="connsiteY16"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98109 w 2301655"/>
                  <a:gd name="connsiteY15" fmla="*/ 817469 h 1088051"/>
                  <a:gd name="connsiteX16" fmla="*/ 2301655 w 2301655"/>
                  <a:gd name="connsiteY16" fmla="*/ 820599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1863" h="1088051">
                    <a:moveTo>
                      <a:pt x="0" y="1083647"/>
                    </a:moveTo>
                    <a:cubicBezTo>
                      <a:pt x="101774" y="1089649"/>
                      <a:pt x="215030" y="1089388"/>
                      <a:pt x="300624" y="1083647"/>
                    </a:cubicBezTo>
                    <a:cubicBezTo>
                      <a:pt x="386218" y="1077906"/>
                      <a:pt x="453025" y="1076340"/>
                      <a:pt x="513567" y="1049200"/>
                    </a:cubicBezTo>
                    <a:cubicBezTo>
                      <a:pt x="574110" y="1022060"/>
                      <a:pt x="625779" y="989179"/>
                      <a:pt x="663879" y="920808"/>
                    </a:cubicBezTo>
                    <a:cubicBezTo>
                      <a:pt x="701979" y="852437"/>
                      <a:pt x="714506" y="747532"/>
                      <a:pt x="742168" y="638973"/>
                    </a:cubicBezTo>
                    <a:cubicBezTo>
                      <a:pt x="769830" y="530414"/>
                      <a:pt x="796968" y="363400"/>
                      <a:pt x="829849" y="269455"/>
                    </a:cubicBezTo>
                    <a:cubicBezTo>
                      <a:pt x="862730" y="175510"/>
                      <a:pt x="896133" y="120186"/>
                      <a:pt x="939452" y="75301"/>
                    </a:cubicBezTo>
                    <a:cubicBezTo>
                      <a:pt x="982771" y="30416"/>
                      <a:pt x="1042792" y="-2464"/>
                      <a:pt x="1089764" y="146"/>
                    </a:cubicBezTo>
                    <a:cubicBezTo>
                      <a:pt x="1136737" y="2756"/>
                      <a:pt x="1180056" y="31983"/>
                      <a:pt x="1221287" y="90960"/>
                    </a:cubicBezTo>
                    <a:cubicBezTo>
                      <a:pt x="1262518" y="149937"/>
                      <a:pt x="1294877" y="243360"/>
                      <a:pt x="1337152" y="354006"/>
                    </a:cubicBezTo>
                    <a:cubicBezTo>
                      <a:pt x="1379427" y="464652"/>
                      <a:pt x="1428489" y="647323"/>
                      <a:pt x="1474940" y="754838"/>
                    </a:cubicBezTo>
                    <a:cubicBezTo>
                      <a:pt x="1521391" y="862353"/>
                      <a:pt x="1564186" y="947949"/>
                      <a:pt x="1615856" y="999097"/>
                    </a:cubicBezTo>
                    <a:cubicBezTo>
                      <a:pt x="1667526" y="1050245"/>
                      <a:pt x="1741116" y="1060683"/>
                      <a:pt x="1784958" y="1061726"/>
                    </a:cubicBezTo>
                    <a:cubicBezTo>
                      <a:pt x="1828800" y="1062769"/>
                      <a:pt x="1846547" y="1039282"/>
                      <a:pt x="1878906" y="1005357"/>
                    </a:cubicBezTo>
                    <a:cubicBezTo>
                      <a:pt x="1911265" y="971432"/>
                      <a:pt x="1945188" y="886883"/>
                      <a:pt x="1979112" y="858178"/>
                    </a:cubicBezTo>
                    <a:cubicBezTo>
                      <a:pt x="2013036" y="829473"/>
                      <a:pt x="2044352" y="823732"/>
                      <a:pt x="2098109" y="817469"/>
                    </a:cubicBezTo>
                    <a:cubicBezTo>
                      <a:pt x="2151866" y="811206"/>
                      <a:pt x="2202490" y="813293"/>
                      <a:pt x="2401863" y="814336"/>
                    </a:cubicBezTo>
                  </a:path>
                </a:pathLst>
              </a:custGeom>
              <a:noFill/>
              <a:ln w="152400" cap="rnd">
                <a:solidFill>
                  <a:srgbClr val="008F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4538" y="1828800"/>
                <a:ext cx="4779962" cy="122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4898" y="-355600"/>
              <a:ext cx="6540502" cy="379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887721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Agenda Item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p>
            <a:r>
              <a:rPr lang="en-US"/>
              <a:t>Control Processes</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pic>
        <p:nvPicPr>
          <p:cNvPr id="7" name="Picture 6"/>
          <p:cNvPicPr>
            <a:picLocks noChangeAspect="1"/>
          </p:cNvPicPr>
          <p:nvPr userDrawn="1"/>
        </p:nvPicPr>
        <p:blipFill>
          <a:blip r:embed="rId2"/>
          <a:stretch>
            <a:fillRect/>
          </a:stretch>
        </p:blipFill>
        <p:spPr>
          <a:xfrm>
            <a:off x="57985" y="6537926"/>
            <a:ext cx="490699" cy="228600"/>
          </a:xfrm>
          <a:prstGeom prst="rect">
            <a:avLst/>
          </a:prstGeom>
        </p:spPr>
      </p:pic>
    </p:spTree>
    <p:extLst>
      <p:ext uri="{BB962C8B-B14F-4D97-AF65-F5344CB8AC3E}">
        <p14:creationId xmlns:p14="http://schemas.microsoft.com/office/powerpoint/2010/main" val="675571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0"/>
          </p:nvPr>
        </p:nvSpPr>
        <p:spPr/>
        <p:txBody>
          <a:bodyPr/>
          <a:lstStyle/>
          <a:p>
            <a:r>
              <a:rPr lang="en-US"/>
              <a:t>Control Processes</a:t>
            </a:r>
            <a:endParaRPr lang="en-US" dirty="0"/>
          </a:p>
        </p:txBody>
      </p:sp>
      <p:sp>
        <p:nvSpPr>
          <p:cNvPr id="7" name="Slide Number Placeholder 6"/>
          <p:cNvSpPr>
            <a:spLocks noGrp="1"/>
          </p:cNvSpPr>
          <p:nvPr>
            <p:ph type="sldNum" sz="quarter" idx="11"/>
          </p:nvPr>
        </p:nvSpPr>
        <p:spPr/>
        <p:txBody>
          <a:bodyPr/>
          <a:lstStyle/>
          <a:p>
            <a:fld id="{E347D01F-1A12-4043-9E52-C5C412E1DD77}" type="slidenum">
              <a:rPr lang="en-US" smtClean="0"/>
              <a:pPr/>
              <a:t>‹#›</a:t>
            </a:fld>
            <a:endParaRPr lang="en-US"/>
          </a:p>
        </p:txBody>
      </p:sp>
      <p:pic>
        <p:nvPicPr>
          <p:cNvPr id="8" name="Picture 7"/>
          <p:cNvPicPr>
            <a:picLocks noChangeAspect="1"/>
          </p:cNvPicPr>
          <p:nvPr userDrawn="1"/>
        </p:nvPicPr>
        <p:blipFill>
          <a:blip r:embed="rId2"/>
          <a:stretch>
            <a:fillRect/>
          </a:stretch>
        </p:blipFill>
        <p:spPr>
          <a:xfrm>
            <a:off x="57985" y="6537926"/>
            <a:ext cx="490699" cy="228600"/>
          </a:xfrm>
          <a:prstGeom prst="rect">
            <a:avLst/>
          </a:prstGeom>
        </p:spPr>
      </p:pic>
    </p:spTree>
    <p:extLst>
      <p:ext uri="{BB962C8B-B14F-4D97-AF65-F5344CB8AC3E}">
        <p14:creationId xmlns:p14="http://schemas.microsoft.com/office/powerpoint/2010/main" val="2510560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0"/>
          </p:nvPr>
        </p:nvSpPr>
        <p:spPr/>
        <p:txBody>
          <a:bodyPr/>
          <a:lstStyle/>
          <a:p>
            <a:r>
              <a:rPr lang="en-US"/>
              <a:t>Control Processes</a:t>
            </a:r>
            <a:endParaRPr lang="en-US" dirty="0"/>
          </a:p>
        </p:txBody>
      </p:sp>
      <p:sp>
        <p:nvSpPr>
          <p:cNvPr id="9" name="Slide Number Placeholder 8"/>
          <p:cNvSpPr>
            <a:spLocks noGrp="1"/>
          </p:cNvSpPr>
          <p:nvPr>
            <p:ph type="sldNum" sz="quarter" idx="11"/>
          </p:nvPr>
        </p:nvSpPr>
        <p:spPr/>
        <p:txBody>
          <a:bodyPr/>
          <a:lstStyle/>
          <a:p>
            <a:fld id="{A9320731-3B2C-4107-8664-CAD7BE973DC8}" type="slidenum">
              <a:rPr lang="en-US" smtClean="0"/>
              <a:pPr/>
              <a:t>‹#›</a:t>
            </a:fld>
            <a:endParaRPr lang="en-US"/>
          </a:p>
        </p:txBody>
      </p:sp>
      <p:pic>
        <p:nvPicPr>
          <p:cNvPr id="10" name="Picture 9"/>
          <p:cNvPicPr>
            <a:picLocks noChangeAspect="1"/>
          </p:cNvPicPr>
          <p:nvPr userDrawn="1"/>
        </p:nvPicPr>
        <p:blipFill>
          <a:blip r:embed="rId2"/>
          <a:stretch>
            <a:fillRect/>
          </a:stretch>
        </p:blipFill>
        <p:spPr>
          <a:xfrm>
            <a:off x="57985" y="6537926"/>
            <a:ext cx="490699" cy="228600"/>
          </a:xfrm>
          <a:prstGeom prst="rect">
            <a:avLst/>
          </a:prstGeom>
        </p:spPr>
      </p:pic>
    </p:spTree>
    <p:extLst>
      <p:ext uri="{BB962C8B-B14F-4D97-AF65-F5344CB8AC3E}">
        <p14:creationId xmlns:p14="http://schemas.microsoft.com/office/powerpoint/2010/main" val="263239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0"/>
          </p:nvPr>
        </p:nvSpPr>
        <p:spPr/>
        <p:txBody>
          <a:bodyPr/>
          <a:lstStyle/>
          <a:p>
            <a:r>
              <a:rPr lang="en-US"/>
              <a:t>Control Processes</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a:t>
            </a:fld>
            <a:endParaRPr lang="en-US"/>
          </a:p>
        </p:txBody>
      </p:sp>
      <p:pic>
        <p:nvPicPr>
          <p:cNvPr id="6" name="Picture 5"/>
          <p:cNvPicPr>
            <a:picLocks noChangeAspect="1"/>
          </p:cNvPicPr>
          <p:nvPr userDrawn="1"/>
        </p:nvPicPr>
        <p:blipFill>
          <a:blip r:embed="rId2"/>
          <a:stretch>
            <a:fillRect/>
          </a:stretch>
        </p:blipFill>
        <p:spPr>
          <a:xfrm>
            <a:off x="57985" y="6537926"/>
            <a:ext cx="490699" cy="228600"/>
          </a:xfrm>
          <a:prstGeom prst="rect">
            <a:avLst/>
          </a:prstGeom>
        </p:spPr>
      </p:pic>
    </p:spTree>
    <p:extLst>
      <p:ext uri="{BB962C8B-B14F-4D97-AF65-F5344CB8AC3E}">
        <p14:creationId xmlns:p14="http://schemas.microsoft.com/office/powerpoint/2010/main" val="3835072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Control Processes</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a:t>
            </a:fld>
            <a:endParaRPr lang="en-US"/>
          </a:p>
        </p:txBody>
      </p:sp>
      <p:pic>
        <p:nvPicPr>
          <p:cNvPr id="5" name="Picture 4"/>
          <p:cNvPicPr>
            <a:picLocks noChangeAspect="1"/>
          </p:cNvPicPr>
          <p:nvPr userDrawn="1"/>
        </p:nvPicPr>
        <p:blipFill>
          <a:blip r:embed="rId2"/>
          <a:stretch>
            <a:fillRect/>
          </a:stretch>
        </p:blipFill>
        <p:spPr>
          <a:xfrm>
            <a:off x="57985" y="6537926"/>
            <a:ext cx="490699" cy="228600"/>
          </a:xfrm>
          <a:prstGeom prst="rect">
            <a:avLst/>
          </a:prstGeom>
        </p:spPr>
      </p:pic>
    </p:spTree>
    <p:extLst>
      <p:ext uri="{BB962C8B-B14F-4D97-AF65-F5344CB8AC3E}">
        <p14:creationId xmlns:p14="http://schemas.microsoft.com/office/powerpoint/2010/main" val="619947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losing Slide">
    <p:bg>
      <p:bgPr>
        <a:gradFill>
          <a:gsLst>
            <a:gs pos="48000">
              <a:schemeClr val="bg1"/>
            </a:gs>
            <a:gs pos="80000">
              <a:schemeClr val="tx1"/>
            </a:gs>
          </a:gsLst>
          <a:lin ang="5400000" scaled="0"/>
        </a:gradFill>
        <a:effectLst/>
      </p:bgPr>
    </p:bg>
    <p:spTree>
      <p:nvGrpSpPr>
        <p:cNvPr id="1" name=""/>
        <p:cNvGrpSpPr/>
        <p:nvPr/>
      </p:nvGrpSpPr>
      <p:grpSpPr>
        <a:xfrm>
          <a:off x="0" y="0"/>
          <a:ext cx="0" cy="0"/>
          <a:chOff x="0" y="0"/>
          <a:chExt cx="0" cy="0"/>
        </a:xfrm>
      </p:grpSpPr>
      <p:sp>
        <p:nvSpPr>
          <p:cNvPr id="9" name="TextBox 8"/>
          <p:cNvSpPr txBox="1"/>
          <p:nvPr userDrawn="1"/>
        </p:nvSpPr>
        <p:spPr>
          <a:xfrm>
            <a:off x="2514600" y="4191000"/>
            <a:ext cx="6477000" cy="1569660"/>
          </a:xfrm>
          <a:prstGeom prst="rect">
            <a:avLst/>
          </a:prstGeom>
          <a:noFill/>
        </p:spPr>
        <p:txBody>
          <a:bodyPr wrap="square" rtlCol="0">
            <a:spAutoFit/>
          </a:bodyPr>
          <a:lstStyle/>
          <a:p>
            <a:r>
              <a:rPr lang="en-US" sz="3600" b="1" dirty="0">
                <a:solidFill>
                  <a:schemeClr val="bg1"/>
                </a:solidFill>
                <a:latin typeface="Arial" pitchFamily="34" charset="0"/>
                <a:ea typeface="ヒラギノ角ゴ Pro W3"/>
                <a:cs typeface="ヒラギノ角ゴ Pro W3"/>
              </a:rPr>
              <a:t>Questions?</a:t>
            </a:r>
          </a:p>
          <a:p>
            <a:endParaRPr lang="en-US" sz="3600" b="1" dirty="0">
              <a:solidFill>
                <a:schemeClr val="bg1"/>
              </a:solidFill>
              <a:latin typeface="Arial" pitchFamily="34" charset="0"/>
              <a:ea typeface="ヒラギノ角ゴ Pro W3"/>
              <a:cs typeface="ヒラギノ角ゴ Pro W3"/>
            </a:endParaRPr>
          </a:p>
          <a:p>
            <a:r>
              <a:rPr lang="en-US" sz="2400" b="1" dirty="0">
                <a:solidFill>
                  <a:schemeClr val="bg1"/>
                </a:solidFill>
                <a:latin typeface="Arial" pitchFamily="34" charset="0"/>
                <a:ea typeface="ヒラギノ角ゴ Pro W3"/>
                <a:cs typeface="ヒラギノ角ゴ Pro W3"/>
              </a:rPr>
              <a:t>Thank you for participating!</a:t>
            </a:r>
            <a:endParaRPr lang="en-US" sz="2400" b="1" dirty="0"/>
          </a:p>
        </p:txBody>
      </p:sp>
      <p:sp>
        <p:nvSpPr>
          <p:cNvPr id="11" name="TextBox 10"/>
          <p:cNvSpPr txBox="1"/>
          <p:nvPr userDrawn="1"/>
        </p:nvSpPr>
        <p:spPr>
          <a:xfrm>
            <a:off x="2514600" y="5969913"/>
            <a:ext cx="6477000" cy="430887"/>
          </a:xfrm>
          <a:prstGeom prst="rect">
            <a:avLst/>
          </a:prstGeom>
          <a:noFill/>
        </p:spPr>
        <p:txBody>
          <a:bodyPr wrap="square" rtlCol="0">
            <a:spAutoFit/>
          </a:bodyPr>
          <a:lstStyle/>
          <a:p>
            <a:pPr marL="0" indent="0"/>
            <a:r>
              <a:rPr lang="en-US" sz="2200" b="1" dirty="0">
                <a:solidFill>
                  <a:schemeClr val="tx2"/>
                </a:solidFill>
                <a:latin typeface="Arial" pitchFamily="34" charset="0"/>
                <a:ea typeface="ヒラギノ角ゴ Pro W3"/>
                <a:cs typeface="ヒラギノ角ゴ Pro W3"/>
              </a:rPr>
              <a:t>Visit our</a:t>
            </a:r>
            <a:r>
              <a:rPr lang="en-US" sz="2200" b="1" baseline="0" dirty="0">
                <a:solidFill>
                  <a:schemeClr val="tx2"/>
                </a:solidFill>
                <a:latin typeface="Arial" pitchFamily="34" charset="0"/>
                <a:ea typeface="ヒラギノ角ゴ Pro W3"/>
                <a:cs typeface="ヒラギノ角ゴ Pro W3"/>
              </a:rPr>
              <a:t> website at www.FacilityDynamics.com</a:t>
            </a:r>
            <a:endParaRPr lang="en-US" sz="2200" b="1" dirty="0">
              <a:solidFill>
                <a:schemeClr val="tx2"/>
              </a:solidFill>
              <a:latin typeface="Arial" pitchFamily="34" charset="0"/>
              <a:ea typeface="ヒラギノ角ゴ Pro W3"/>
              <a:cs typeface="ヒラギノ角ゴ Pro W3"/>
            </a:endParaRPr>
          </a:p>
        </p:txBody>
      </p:sp>
      <p:grpSp>
        <p:nvGrpSpPr>
          <p:cNvPr id="5" name="Group 4"/>
          <p:cNvGrpSpPr/>
          <p:nvPr userDrawn="1"/>
        </p:nvGrpSpPr>
        <p:grpSpPr>
          <a:xfrm>
            <a:off x="820944" y="-355600"/>
            <a:ext cx="8094456" cy="3790904"/>
            <a:chOff x="820944" y="-355600"/>
            <a:chExt cx="8094456" cy="3790904"/>
          </a:xfrm>
        </p:grpSpPr>
        <p:sp>
          <p:nvSpPr>
            <p:cNvPr id="6" name="Rectangle 5"/>
            <p:cNvSpPr/>
            <p:nvPr/>
          </p:nvSpPr>
          <p:spPr>
            <a:xfrm>
              <a:off x="942975" y="1626871"/>
              <a:ext cx="154305" cy="3670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97280" y="1431926"/>
              <a:ext cx="158176"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55456" y="826135"/>
              <a:ext cx="325694" cy="11677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81150" y="1036321"/>
              <a:ext cx="321684" cy="9575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902834" y="361952"/>
              <a:ext cx="310776" cy="16319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05099" y="1431926"/>
              <a:ext cx="171389"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373740" y="545375"/>
              <a:ext cx="310677" cy="14485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684417" y="1623060"/>
              <a:ext cx="154305" cy="3708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962025"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47317"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332609"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517901"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703193"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888485"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073777"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259069"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444361"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629653"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814945"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20944" y="213469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820944" y="231757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820944" y="250045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20944" y="2683339"/>
              <a:ext cx="2127462" cy="0"/>
            </a:xfrm>
            <a:prstGeom prst="line">
              <a:avLst/>
            </a:prstGeom>
            <a:ln w="41275" cap="sq">
              <a:solidFill>
                <a:schemeClr val="bg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20944" y="2866219"/>
              <a:ext cx="2127462" cy="0"/>
            </a:xfrm>
            <a:prstGeom prst="line">
              <a:avLst/>
            </a:prstGeom>
            <a:ln w="41275" cap="sq">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820944" y="3049099"/>
              <a:ext cx="2127462" cy="0"/>
            </a:xfrm>
            <a:prstGeom prst="line">
              <a:avLst/>
            </a:prstGeom>
            <a:ln w="41275" cap="sq">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930058" y="1064566"/>
              <a:ext cx="7333661" cy="1991577"/>
              <a:chOff x="930058" y="1064566"/>
              <a:chExt cx="7333661" cy="1991577"/>
            </a:xfrm>
          </p:grpSpPr>
          <p:cxnSp>
            <p:nvCxnSpPr>
              <p:cNvPr id="36" name="Straight Connector 35"/>
              <p:cNvCxnSpPr/>
              <p:nvPr/>
            </p:nvCxnSpPr>
            <p:spPr>
              <a:xfrm>
                <a:off x="3331921" y="1875542"/>
                <a:ext cx="4931798" cy="0"/>
              </a:xfrm>
              <a:prstGeom prst="line">
                <a:avLst/>
              </a:prstGeom>
              <a:noFill/>
              <a:ln w="152400" cap="rnd">
                <a:gradFill flip="none" rotWithShape="1">
                  <a:gsLst>
                    <a:gs pos="0">
                      <a:srgbClr val="008FFC"/>
                    </a:gs>
                    <a:gs pos="100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37" name="Freeform 36"/>
              <p:cNvSpPr/>
              <p:nvPr/>
            </p:nvSpPr>
            <p:spPr>
              <a:xfrm>
                <a:off x="5886578" y="1786879"/>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5970742" y="1792882"/>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4863096" y="1780833"/>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4930593" y="1793979"/>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1584542" y="1875542"/>
                <a:ext cx="1252603" cy="1067309"/>
              </a:xfrm>
              <a:custGeom>
                <a:avLst/>
                <a:gdLst>
                  <a:gd name="connsiteX0" fmla="*/ 0 w 1233814"/>
                  <a:gd name="connsiteY0" fmla="*/ 91044 h 1067309"/>
                  <a:gd name="connsiteX1" fmla="*/ 93946 w 1233814"/>
                  <a:gd name="connsiteY1" fmla="*/ 31546 h 1067309"/>
                  <a:gd name="connsiteX2" fmla="*/ 197285 w 1233814"/>
                  <a:gd name="connsiteY2" fmla="*/ 231 h 1067309"/>
                  <a:gd name="connsiteX3" fmla="*/ 275573 w 1233814"/>
                  <a:gd name="connsiteY3" fmla="*/ 22151 h 1067309"/>
                  <a:gd name="connsiteX4" fmla="*/ 350729 w 1233814"/>
                  <a:gd name="connsiteY4" fmla="*/ 103570 h 1067309"/>
                  <a:gd name="connsiteX5" fmla="*/ 403965 w 1233814"/>
                  <a:gd name="connsiteY5" fmla="*/ 300855 h 1067309"/>
                  <a:gd name="connsiteX6" fmla="*/ 510436 w 1233814"/>
                  <a:gd name="connsiteY6" fmla="*/ 795633 h 1067309"/>
                  <a:gd name="connsiteX7" fmla="*/ 616907 w 1233814"/>
                  <a:gd name="connsiteY7" fmla="*/ 970998 h 1067309"/>
                  <a:gd name="connsiteX8" fmla="*/ 729642 w 1233814"/>
                  <a:gd name="connsiteY8" fmla="*/ 1052417 h 1067309"/>
                  <a:gd name="connsiteX9" fmla="*/ 879954 w 1233814"/>
                  <a:gd name="connsiteY9" fmla="*/ 1055548 h 1067309"/>
                  <a:gd name="connsiteX10" fmla="*/ 1002083 w 1233814"/>
                  <a:gd name="connsiteY10" fmla="*/ 930288 h 1067309"/>
                  <a:gd name="connsiteX11" fmla="*/ 1102291 w 1233814"/>
                  <a:gd name="connsiteY11" fmla="*/ 660979 h 1067309"/>
                  <a:gd name="connsiteX12" fmla="*/ 1164921 w 1233814"/>
                  <a:gd name="connsiteY12" fmla="*/ 407326 h 1067309"/>
                  <a:gd name="connsiteX13" fmla="*/ 1233814 w 1233814"/>
                  <a:gd name="connsiteY13" fmla="*/ 188121 h 1067309"/>
                  <a:gd name="connsiteX0" fmla="*/ 0 w 1221288"/>
                  <a:gd name="connsiteY0" fmla="*/ 106701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25489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3208"/>
                  <a:gd name="connsiteY0" fmla="*/ 125489 h 1067309"/>
                  <a:gd name="connsiteX1" fmla="*/ 81420 w 1243208"/>
                  <a:gd name="connsiteY1" fmla="*/ 31546 h 1067309"/>
                  <a:gd name="connsiteX2" fmla="*/ 184759 w 1243208"/>
                  <a:gd name="connsiteY2" fmla="*/ 231 h 1067309"/>
                  <a:gd name="connsiteX3" fmla="*/ 263047 w 1243208"/>
                  <a:gd name="connsiteY3" fmla="*/ 22151 h 1067309"/>
                  <a:gd name="connsiteX4" fmla="*/ 338203 w 1243208"/>
                  <a:gd name="connsiteY4" fmla="*/ 103570 h 1067309"/>
                  <a:gd name="connsiteX5" fmla="*/ 391439 w 1243208"/>
                  <a:gd name="connsiteY5" fmla="*/ 300855 h 1067309"/>
                  <a:gd name="connsiteX6" fmla="*/ 497910 w 1243208"/>
                  <a:gd name="connsiteY6" fmla="*/ 795633 h 1067309"/>
                  <a:gd name="connsiteX7" fmla="*/ 604381 w 1243208"/>
                  <a:gd name="connsiteY7" fmla="*/ 970998 h 1067309"/>
                  <a:gd name="connsiteX8" fmla="*/ 717116 w 1243208"/>
                  <a:gd name="connsiteY8" fmla="*/ 1052417 h 1067309"/>
                  <a:gd name="connsiteX9" fmla="*/ 867428 w 1243208"/>
                  <a:gd name="connsiteY9" fmla="*/ 1055548 h 1067309"/>
                  <a:gd name="connsiteX10" fmla="*/ 989557 w 1243208"/>
                  <a:gd name="connsiteY10" fmla="*/ 930288 h 1067309"/>
                  <a:gd name="connsiteX11" fmla="*/ 1089765 w 1243208"/>
                  <a:gd name="connsiteY11" fmla="*/ 660979 h 1067309"/>
                  <a:gd name="connsiteX12" fmla="*/ 1152395 w 1243208"/>
                  <a:gd name="connsiteY12" fmla="*/ 407326 h 1067309"/>
                  <a:gd name="connsiteX13" fmla="*/ 1243208 w 1243208"/>
                  <a:gd name="connsiteY13" fmla="*/ 153674 h 1067309"/>
                  <a:gd name="connsiteX0" fmla="*/ 0 w 1252603"/>
                  <a:gd name="connsiteY0" fmla="*/ 125489 h 1067309"/>
                  <a:gd name="connsiteX1" fmla="*/ 81420 w 1252603"/>
                  <a:gd name="connsiteY1" fmla="*/ 31546 h 1067309"/>
                  <a:gd name="connsiteX2" fmla="*/ 184759 w 1252603"/>
                  <a:gd name="connsiteY2" fmla="*/ 231 h 1067309"/>
                  <a:gd name="connsiteX3" fmla="*/ 263047 w 1252603"/>
                  <a:gd name="connsiteY3" fmla="*/ 22151 h 1067309"/>
                  <a:gd name="connsiteX4" fmla="*/ 338203 w 1252603"/>
                  <a:gd name="connsiteY4" fmla="*/ 103570 h 1067309"/>
                  <a:gd name="connsiteX5" fmla="*/ 391439 w 1252603"/>
                  <a:gd name="connsiteY5" fmla="*/ 300855 h 1067309"/>
                  <a:gd name="connsiteX6" fmla="*/ 497910 w 1252603"/>
                  <a:gd name="connsiteY6" fmla="*/ 795633 h 1067309"/>
                  <a:gd name="connsiteX7" fmla="*/ 604381 w 1252603"/>
                  <a:gd name="connsiteY7" fmla="*/ 970998 h 1067309"/>
                  <a:gd name="connsiteX8" fmla="*/ 717116 w 1252603"/>
                  <a:gd name="connsiteY8" fmla="*/ 1052417 h 1067309"/>
                  <a:gd name="connsiteX9" fmla="*/ 867428 w 1252603"/>
                  <a:gd name="connsiteY9" fmla="*/ 1055548 h 1067309"/>
                  <a:gd name="connsiteX10" fmla="*/ 989557 w 1252603"/>
                  <a:gd name="connsiteY10" fmla="*/ 930288 h 1067309"/>
                  <a:gd name="connsiteX11" fmla="*/ 1089765 w 1252603"/>
                  <a:gd name="connsiteY11" fmla="*/ 660979 h 1067309"/>
                  <a:gd name="connsiteX12" fmla="*/ 1152395 w 1252603"/>
                  <a:gd name="connsiteY12" fmla="*/ 407326 h 1067309"/>
                  <a:gd name="connsiteX13" fmla="*/ 1252603 w 1252603"/>
                  <a:gd name="connsiteY13" fmla="*/ 156806 h 106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2603" h="1067309">
                    <a:moveTo>
                      <a:pt x="0" y="125489"/>
                    </a:moveTo>
                    <a:cubicBezTo>
                      <a:pt x="36795" y="84518"/>
                      <a:pt x="50627" y="52422"/>
                      <a:pt x="81420" y="31546"/>
                    </a:cubicBezTo>
                    <a:cubicBezTo>
                      <a:pt x="112213" y="10670"/>
                      <a:pt x="154488" y="1797"/>
                      <a:pt x="184759" y="231"/>
                    </a:cubicBezTo>
                    <a:cubicBezTo>
                      <a:pt x="215030" y="-1335"/>
                      <a:pt x="237473" y="4928"/>
                      <a:pt x="263047" y="22151"/>
                    </a:cubicBezTo>
                    <a:cubicBezTo>
                      <a:pt x="288621" y="39374"/>
                      <a:pt x="316804" y="57119"/>
                      <a:pt x="338203" y="103570"/>
                    </a:cubicBezTo>
                    <a:cubicBezTo>
                      <a:pt x="359602" y="150021"/>
                      <a:pt x="364821" y="185511"/>
                      <a:pt x="391439" y="300855"/>
                    </a:cubicBezTo>
                    <a:cubicBezTo>
                      <a:pt x="418057" y="416199"/>
                      <a:pt x="462420" y="683942"/>
                      <a:pt x="497910" y="795633"/>
                    </a:cubicBezTo>
                    <a:cubicBezTo>
                      <a:pt x="533400" y="907324"/>
                      <a:pt x="567847" y="928201"/>
                      <a:pt x="604381" y="970998"/>
                    </a:cubicBezTo>
                    <a:cubicBezTo>
                      <a:pt x="640915" y="1013795"/>
                      <a:pt x="673275" y="1038325"/>
                      <a:pt x="717116" y="1052417"/>
                    </a:cubicBezTo>
                    <a:cubicBezTo>
                      <a:pt x="760957" y="1066509"/>
                      <a:pt x="822021" y="1075903"/>
                      <a:pt x="867428" y="1055548"/>
                    </a:cubicBezTo>
                    <a:cubicBezTo>
                      <a:pt x="912835" y="1035193"/>
                      <a:pt x="952501" y="996050"/>
                      <a:pt x="989557" y="930288"/>
                    </a:cubicBezTo>
                    <a:cubicBezTo>
                      <a:pt x="1026613" y="864527"/>
                      <a:pt x="1062625" y="748139"/>
                      <a:pt x="1089765" y="660979"/>
                    </a:cubicBezTo>
                    <a:cubicBezTo>
                      <a:pt x="1116905" y="573819"/>
                      <a:pt x="1125255" y="491355"/>
                      <a:pt x="1152395" y="407326"/>
                    </a:cubicBezTo>
                    <a:cubicBezTo>
                      <a:pt x="1179535" y="323297"/>
                      <a:pt x="1204064" y="211607"/>
                      <a:pt x="1252603" y="156806"/>
                    </a:cubicBezTo>
                  </a:path>
                </a:pathLst>
              </a:custGeom>
              <a:noFill/>
              <a:ln w="152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930058" y="1064566"/>
                <a:ext cx="2401863" cy="1088051"/>
              </a:xfrm>
              <a:custGeom>
                <a:avLst/>
                <a:gdLst>
                  <a:gd name="connsiteX0" fmla="*/ 0 w 2091846"/>
                  <a:gd name="connsiteY0" fmla="*/ 1076333 h 1084914"/>
                  <a:gd name="connsiteX1" fmla="*/ 284967 w 2091846"/>
                  <a:gd name="connsiteY1" fmla="*/ 1082596 h 1084914"/>
                  <a:gd name="connsiteX2" fmla="*/ 488515 w 2091846"/>
                  <a:gd name="connsiteY2" fmla="*/ 1041886 h 1084914"/>
                  <a:gd name="connsiteX3" fmla="*/ 638827 w 2091846"/>
                  <a:gd name="connsiteY3" fmla="*/ 932283 h 1084914"/>
                  <a:gd name="connsiteX4" fmla="*/ 720246 w 2091846"/>
                  <a:gd name="connsiteY4" fmla="*/ 672368 h 1084914"/>
                  <a:gd name="connsiteX5" fmla="*/ 829849 w 2091846"/>
                  <a:gd name="connsiteY5" fmla="*/ 221431 h 1084914"/>
                  <a:gd name="connsiteX6" fmla="*/ 914400 w 2091846"/>
                  <a:gd name="connsiteY6" fmla="*/ 67987 h 1084914"/>
                  <a:gd name="connsiteX7" fmla="*/ 992687 w 2091846"/>
                  <a:gd name="connsiteY7" fmla="*/ 14752 h 1084914"/>
                  <a:gd name="connsiteX8" fmla="*/ 1077238 w 2091846"/>
                  <a:gd name="connsiteY8" fmla="*/ 2226 h 1084914"/>
                  <a:gd name="connsiteX9" fmla="*/ 1183709 w 2091846"/>
                  <a:gd name="connsiteY9" fmla="*/ 52330 h 1084914"/>
                  <a:gd name="connsiteX10" fmla="*/ 1302706 w 2091846"/>
                  <a:gd name="connsiteY10" fmla="*/ 296587 h 1084914"/>
                  <a:gd name="connsiteX11" fmla="*/ 1484334 w 2091846"/>
                  <a:gd name="connsiteY11" fmla="*/ 838338 h 1084914"/>
                  <a:gd name="connsiteX12" fmla="*/ 1615857 w 2091846"/>
                  <a:gd name="connsiteY12" fmla="*/ 998045 h 1084914"/>
                  <a:gd name="connsiteX13" fmla="*/ 1750512 w 2091846"/>
                  <a:gd name="connsiteY13" fmla="*/ 1038755 h 1084914"/>
                  <a:gd name="connsiteX14" fmla="*/ 1860115 w 2091846"/>
                  <a:gd name="connsiteY14" fmla="*/ 998045 h 1084914"/>
                  <a:gd name="connsiteX15" fmla="*/ 1913350 w 2091846"/>
                  <a:gd name="connsiteY15" fmla="*/ 891574 h 1084914"/>
                  <a:gd name="connsiteX16" fmla="*/ 1985375 w 2091846"/>
                  <a:gd name="connsiteY16" fmla="*/ 822681 h 1084914"/>
                  <a:gd name="connsiteX17" fmla="*/ 2091846 w 2091846"/>
                  <a:gd name="connsiteY17" fmla="*/ 797629 h 1084914"/>
                  <a:gd name="connsiteX0" fmla="*/ 0 w 2123162"/>
                  <a:gd name="connsiteY0" fmla="*/ 1085728 h 1089324"/>
                  <a:gd name="connsiteX1" fmla="*/ 316283 w 2123162"/>
                  <a:gd name="connsiteY1" fmla="*/ 1082596 h 1089324"/>
                  <a:gd name="connsiteX2" fmla="*/ 519831 w 2123162"/>
                  <a:gd name="connsiteY2" fmla="*/ 1041886 h 1089324"/>
                  <a:gd name="connsiteX3" fmla="*/ 670143 w 2123162"/>
                  <a:gd name="connsiteY3" fmla="*/ 932283 h 1089324"/>
                  <a:gd name="connsiteX4" fmla="*/ 751562 w 2123162"/>
                  <a:gd name="connsiteY4" fmla="*/ 672368 h 1089324"/>
                  <a:gd name="connsiteX5" fmla="*/ 861165 w 2123162"/>
                  <a:gd name="connsiteY5" fmla="*/ 221431 h 1089324"/>
                  <a:gd name="connsiteX6" fmla="*/ 945716 w 2123162"/>
                  <a:gd name="connsiteY6" fmla="*/ 67987 h 1089324"/>
                  <a:gd name="connsiteX7" fmla="*/ 1024003 w 2123162"/>
                  <a:gd name="connsiteY7" fmla="*/ 14752 h 1089324"/>
                  <a:gd name="connsiteX8" fmla="*/ 1108554 w 2123162"/>
                  <a:gd name="connsiteY8" fmla="*/ 2226 h 1089324"/>
                  <a:gd name="connsiteX9" fmla="*/ 1215025 w 2123162"/>
                  <a:gd name="connsiteY9" fmla="*/ 52330 h 1089324"/>
                  <a:gd name="connsiteX10" fmla="*/ 1334022 w 2123162"/>
                  <a:gd name="connsiteY10" fmla="*/ 296587 h 1089324"/>
                  <a:gd name="connsiteX11" fmla="*/ 1515650 w 2123162"/>
                  <a:gd name="connsiteY11" fmla="*/ 838338 h 1089324"/>
                  <a:gd name="connsiteX12" fmla="*/ 1647173 w 2123162"/>
                  <a:gd name="connsiteY12" fmla="*/ 998045 h 1089324"/>
                  <a:gd name="connsiteX13" fmla="*/ 1781828 w 2123162"/>
                  <a:gd name="connsiteY13" fmla="*/ 1038755 h 1089324"/>
                  <a:gd name="connsiteX14" fmla="*/ 1891431 w 2123162"/>
                  <a:gd name="connsiteY14" fmla="*/ 998045 h 1089324"/>
                  <a:gd name="connsiteX15" fmla="*/ 1944666 w 2123162"/>
                  <a:gd name="connsiteY15" fmla="*/ 891574 h 1089324"/>
                  <a:gd name="connsiteX16" fmla="*/ 2016691 w 2123162"/>
                  <a:gd name="connsiteY16" fmla="*/ 822681 h 1089324"/>
                  <a:gd name="connsiteX17" fmla="*/ 2123162 w 2123162"/>
                  <a:gd name="connsiteY17" fmla="*/ 797629 h 1089324"/>
                  <a:gd name="connsiteX0" fmla="*/ 0 w 2116898"/>
                  <a:gd name="connsiteY0" fmla="*/ 1076333 h 1084914"/>
                  <a:gd name="connsiteX1" fmla="*/ 310019 w 2116898"/>
                  <a:gd name="connsiteY1" fmla="*/ 1082596 h 1084914"/>
                  <a:gd name="connsiteX2" fmla="*/ 513567 w 2116898"/>
                  <a:gd name="connsiteY2" fmla="*/ 1041886 h 1084914"/>
                  <a:gd name="connsiteX3" fmla="*/ 663879 w 2116898"/>
                  <a:gd name="connsiteY3" fmla="*/ 932283 h 1084914"/>
                  <a:gd name="connsiteX4" fmla="*/ 745298 w 2116898"/>
                  <a:gd name="connsiteY4" fmla="*/ 672368 h 1084914"/>
                  <a:gd name="connsiteX5" fmla="*/ 854901 w 2116898"/>
                  <a:gd name="connsiteY5" fmla="*/ 221431 h 1084914"/>
                  <a:gd name="connsiteX6" fmla="*/ 939452 w 2116898"/>
                  <a:gd name="connsiteY6" fmla="*/ 67987 h 1084914"/>
                  <a:gd name="connsiteX7" fmla="*/ 1017739 w 2116898"/>
                  <a:gd name="connsiteY7" fmla="*/ 14752 h 1084914"/>
                  <a:gd name="connsiteX8" fmla="*/ 1102290 w 2116898"/>
                  <a:gd name="connsiteY8" fmla="*/ 2226 h 1084914"/>
                  <a:gd name="connsiteX9" fmla="*/ 1208761 w 2116898"/>
                  <a:gd name="connsiteY9" fmla="*/ 52330 h 1084914"/>
                  <a:gd name="connsiteX10" fmla="*/ 1327758 w 2116898"/>
                  <a:gd name="connsiteY10" fmla="*/ 296587 h 1084914"/>
                  <a:gd name="connsiteX11" fmla="*/ 1509386 w 2116898"/>
                  <a:gd name="connsiteY11" fmla="*/ 838338 h 1084914"/>
                  <a:gd name="connsiteX12" fmla="*/ 1640909 w 2116898"/>
                  <a:gd name="connsiteY12" fmla="*/ 998045 h 1084914"/>
                  <a:gd name="connsiteX13" fmla="*/ 1775564 w 2116898"/>
                  <a:gd name="connsiteY13" fmla="*/ 1038755 h 1084914"/>
                  <a:gd name="connsiteX14" fmla="*/ 1885167 w 2116898"/>
                  <a:gd name="connsiteY14" fmla="*/ 998045 h 1084914"/>
                  <a:gd name="connsiteX15" fmla="*/ 1938402 w 2116898"/>
                  <a:gd name="connsiteY15" fmla="*/ 891574 h 1084914"/>
                  <a:gd name="connsiteX16" fmla="*/ 2010427 w 2116898"/>
                  <a:gd name="connsiteY16" fmla="*/ 822681 h 1084914"/>
                  <a:gd name="connsiteX17" fmla="*/ 2116898 w 2116898"/>
                  <a:gd name="connsiteY17" fmla="*/ 797629 h 1084914"/>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32283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29641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39036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1495 w 2116898"/>
                  <a:gd name="connsiteY10" fmla="*/ 309114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996 h 1081400"/>
                  <a:gd name="connsiteX1" fmla="*/ 300624 w 2116898"/>
                  <a:gd name="connsiteY1" fmla="*/ 1076996 h 1081400"/>
                  <a:gd name="connsiteX2" fmla="*/ 513567 w 2116898"/>
                  <a:gd name="connsiteY2" fmla="*/ 1042549 h 1081400"/>
                  <a:gd name="connsiteX3" fmla="*/ 663879 w 2116898"/>
                  <a:gd name="connsiteY3" fmla="*/ 914157 h 1081400"/>
                  <a:gd name="connsiteX4" fmla="*/ 742168 w 2116898"/>
                  <a:gd name="connsiteY4" fmla="*/ 632322 h 1081400"/>
                  <a:gd name="connsiteX5" fmla="*/ 829849 w 2116898"/>
                  <a:gd name="connsiteY5" fmla="*/ 262804 h 1081400"/>
                  <a:gd name="connsiteX6" fmla="*/ 939452 w 2116898"/>
                  <a:gd name="connsiteY6" fmla="*/ 68650 h 1081400"/>
                  <a:gd name="connsiteX7" fmla="*/ 1017739 w 2116898"/>
                  <a:gd name="connsiteY7" fmla="*/ 15415 h 1081400"/>
                  <a:gd name="connsiteX8" fmla="*/ 1102290 w 2116898"/>
                  <a:gd name="connsiteY8" fmla="*/ 2889 h 1081400"/>
                  <a:gd name="connsiteX9" fmla="*/ 1189972 w 2116898"/>
                  <a:gd name="connsiteY9" fmla="*/ 62388 h 1081400"/>
                  <a:gd name="connsiteX10" fmla="*/ 1321495 w 2116898"/>
                  <a:gd name="connsiteY10" fmla="*/ 309777 h 1081400"/>
                  <a:gd name="connsiteX11" fmla="*/ 1509386 w 2116898"/>
                  <a:gd name="connsiteY11" fmla="*/ 839001 h 1081400"/>
                  <a:gd name="connsiteX12" fmla="*/ 1640909 w 2116898"/>
                  <a:gd name="connsiteY12" fmla="*/ 998708 h 1081400"/>
                  <a:gd name="connsiteX13" fmla="*/ 1775564 w 2116898"/>
                  <a:gd name="connsiteY13" fmla="*/ 1039418 h 1081400"/>
                  <a:gd name="connsiteX14" fmla="*/ 1885167 w 2116898"/>
                  <a:gd name="connsiteY14" fmla="*/ 998708 h 1081400"/>
                  <a:gd name="connsiteX15" fmla="*/ 1938402 w 2116898"/>
                  <a:gd name="connsiteY15" fmla="*/ 892237 h 1081400"/>
                  <a:gd name="connsiteX16" fmla="*/ 2010427 w 2116898"/>
                  <a:gd name="connsiteY16" fmla="*/ 823344 h 1081400"/>
                  <a:gd name="connsiteX17" fmla="*/ 2116898 w 2116898"/>
                  <a:gd name="connsiteY17" fmla="*/ 798292 h 1081400"/>
                  <a:gd name="connsiteX0" fmla="*/ 0 w 2116898"/>
                  <a:gd name="connsiteY0" fmla="*/ 1077218 h 1081622"/>
                  <a:gd name="connsiteX1" fmla="*/ 300624 w 2116898"/>
                  <a:gd name="connsiteY1" fmla="*/ 1077218 h 1081622"/>
                  <a:gd name="connsiteX2" fmla="*/ 513567 w 2116898"/>
                  <a:gd name="connsiteY2" fmla="*/ 1042771 h 1081622"/>
                  <a:gd name="connsiteX3" fmla="*/ 663879 w 2116898"/>
                  <a:gd name="connsiteY3" fmla="*/ 914379 h 1081622"/>
                  <a:gd name="connsiteX4" fmla="*/ 742168 w 2116898"/>
                  <a:gd name="connsiteY4" fmla="*/ 632544 h 1081622"/>
                  <a:gd name="connsiteX5" fmla="*/ 829849 w 2116898"/>
                  <a:gd name="connsiteY5" fmla="*/ 263026 h 1081622"/>
                  <a:gd name="connsiteX6" fmla="*/ 939452 w 2116898"/>
                  <a:gd name="connsiteY6" fmla="*/ 68872 h 1081622"/>
                  <a:gd name="connsiteX7" fmla="*/ 1017739 w 2116898"/>
                  <a:gd name="connsiteY7" fmla="*/ 15637 h 1081622"/>
                  <a:gd name="connsiteX8" fmla="*/ 1102290 w 2116898"/>
                  <a:gd name="connsiteY8" fmla="*/ 3111 h 1081622"/>
                  <a:gd name="connsiteX9" fmla="*/ 1196235 w 2116898"/>
                  <a:gd name="connsiteY9" fmla="*/ 65742 h 1081622"/>
                  <a:gd name="connsiteX10" fmla="*/ 1321495 w 2116898"/>
                  <a:gd name="connsiteY10" fmla="*/ 309999 h 1081622"/>
                  <a:gd name="connsiteX11" fmla="*/ 1509386 w 2116898"/>
                  <a:gd name="connsiteY11" fmla="*/ 839223 h 1081622"/>
                  <a:gd name="connsiteX12" fmla="*/ 1640909 w 2116898"/>
                  <a:gd name="connsiteY12" fmla="*/ 998930 h 1081622"/>
                  <a:gd name="connsiteX13" fmla="*/ 1775564 w 2116898"/>
                  <a:gd name="connsiteY13" fmla="*/ 1039640 h 1081622"/>
                  <a:gd name="connsiteX14" fmla="*/ 1885167 w 2116898"/>
                  <a:gd name="connsiteY14" fmla="*/ 998930 h 1081622"/>
                  <a:gd name="connsiteX15" fmla="*/ 1938402 w 2116898"/>
                  <a:gd name="connsiteY15" fmla="*/ 892459 h 1081622"/>
                  <a:gd name="connsiteX16" fmla="*/ 2010427 w 2116898"/>
                  <a:gd name="connsiteY16" fmla="*/ 823566 h 1081622"/>
                  <a:gd name="connsiteX17" fmla="*/ 2116898 w 2116898"/>
                  <a:gd name="connsiteY17" fmla="*/ 798514 h 1081622"/>
                  <a:gd name="connsiteX0" fmla="*/ 0 w 2116898"/>
                  <a:gd name="connsiteY0" fmla="*/ 1061645 h 1066049"/>
                  <a:gd name="connsiteX1" fmla="*/ 300624 w 2116898"/>
                  <a:gd name="connsiteY1" fmla="*/ 1061645 h 1066049"/>
                  <a:gd name="connsiteX2" fmla="*/ 513567 w 2116898"/>
                  <a:gd name="connsiteY2" fmla="*/ 1027198 h 1066049"/>
                  <a:gd name="connsiteX3" fmla="*/ 663879 w 2116898"/>
                  <a:gd name="connsiteY3" fmla="*/ 898806 h 1066049"/>
                  <a:gd name="connsiteX4" fmla="*/ 742168 w 2116898"/>
                  <a:gd name="connsiteY4" fmla="*/ 616971 h 1066049"/>
                  <a:gd name="connsiteX5" fmla="*/ 829849 w 2116898"/>
                  <a:gd name="connsiteY5" fmla="*/ 247453 h 1066049"/>
                  <a:gd name="connsiteX6" fmla="*/ 939452 w 2116898"/>
                  <a:gd name="connsiteY6" fmla="*/ 53299 h 1066049"/>
                  <a:gd name="connsiteX7" fmla="*/ 1017739 w 2116898"/>
                  <a:gd name="connsiteY7" fmla="*/ 64 h 1066049"/>
                  <a:gd name="connsiteX8" fmla="*/ 1196235 w 2116898"/>
                  <a:gd name="connsiteY8" fmla="*/ 50169 h 1066049"/>
                  <a:gd name="connsiteX9" fmla="*/ 1321495 w 2116898"/>
                  <a:gd name="connsiteY9" fmla="*/ 294426 h 1066049"/>
                  <a:gd name="connsiteX10" fmla="*/ 1509386 w 2116898"/>
                  <a:gd name="connsiteY10" fmla="*/ 823650 h 1066049"/>
                  <a:gd name="connsiteX11" fmla="*/ 1640909 w 2116898"/>
                  <a:gd name="connsiteY11" fmla="*/ 983357 h 1066049"/>
                  <a:gd name="connsiteX12" fmla="*/ 1775564 w 2116898"/>
                  <a:gd name="connsiteY12" fmla="*/ 1024067 h 1066049"/>
                  <a:gd name="connsiteX13" fmla="*/ 1885167 w 2116898"/>
                  <a:gd name="connsiteY13" fmla="*/ 983357 h 1066049"/>
                  <a:gd name="connsiteX14" fmla="*/ 1938402 w 2116898"/>
                  <a:gd name="connsiteY14" fmla="*/ 876886 h 1066049"/>
                  <a:gd name="connsiteX15" fmla="*/ 2010427 w 2116898"/>
                  <a:gd name="connsiteY15" fmla="*/ 807993 h 1066049"/>
                  <a:gd name="connsiteX16" fmla="*/ 2116898 w 2116898"/>
                  <a:gd name="connsiteY16" fmla="*/ 782941 h 1066049"/>
                  <a:gd name="connsiteX0" fmla="*/ 0 w 2116898"/>
                  <a:gd name="connsiteY0" fmla="*/ 1086641 h 1091045"/>
                  <a:gd name="connsiteX1" fmla="*/ 300624 w 2116898"/>
                  <a:gd name="connsiteY1" fmla="*/ 1086641 h 1091045"/>
                  <a:gd name="connsiteX2" fmla="*/ 513567 w 2116898"/>
                  <a:gd name="connsiteY2" fmla="*/ 1052194 h 1091045"/>
                  <a:gd name="connsiteX3" fmla="*/ 663879 w 2116898"/>
                  <a:gd name="connsiteY3" fmla="*/ 923802 h 1091045"/>
                  <a:gd name="connsiteX4" fmla="*/ 742168 w 2116898"/>
                  <a:gd name="connsiteY4" fmla="*/ 641967 h 1091045"/>
                  <a:gd name="connsiteX5" fmla="*/ 829849 w 2116898"/>
                  <a:gd name="connsiteY5" fmla="*/ 272449 h 1091045"/>
                  <a:gd name="connsiteX6" fmla="*/ 939452 w 2116898"/>
                  <a:gd name="connsiteY6" fmla="*/ 78295 h 1091045"/>
                  <a:gd name="connsiteX7" fmla="*/ 1080369 w 2116898"/>
                  <a:gd name="connsiteY7" fmla="*/ 8 h 1091045"/>
                  <a:gd name="connsiteX8" fmla="*/ 1196235 w 2116898"/>
                  <a:gd name="connsiteY8" fmla="*/ 75165 h 1091045"/>
                  <a:gd name="connsiteX9" fmla="*/ 1321495 w 2116898"/>
                  <a:gd name="connsiteY9" fmla="*/ 319422 h 1091045"/>
                  <a:gd name="connsiteX10" fmla="*/ 1509386 w 2116898"/>
                  <a:gd name="connsiteY10" fmla="*/ 848646 h 1091045"/>
                  <a:gd name="connsiteX11" fmla="*/ 1640909 w 2116898"/>
                  <a:gd name="connsiteY11" fmla="*/ 1008353 h 1091045"/>
                  <a:gd name="connsiteX12" fmla="*/ 1775564 w 2116898"/>
                  <a:gd name="connsiteY12" fmla="*/ 1049063 h 1091045"/>
                  <a:gd name="connsiteX13" fmla="*/ 1885167 w 2116898"/>
                  <a:gd name="connsiteY13" fmla="*/ 1008353 h 1091045"/>
                  <a:gd name="connsiteX14" fmla="*/ 1938402 w 2116898"/>
                  <a:gd name="connsiteY14" fmla="*/ 901882 h 1091045"/>
                  <a:gd name="connsiteX15" fmla="*/ 2010427 w 2116898"/>
                  <a:gd name="connsiteY15" fmla="*/ 832989 h 1091045"/>
                  <a:gd name="connsiteX16" fmla="*/ 2116898 w 2116898"/>
                  <a:gd name="connsiteY16" fmla="*/ 807937 h 1091045"/>
                  <a:gd name="connsiteX0" fmla="*/ 0 w 2116898"/>
                  <a:gd name="connsiteY0" fmla="*/ 1074124 h 1078528"/>
                  <a:gd name="connsiteX1" fmla="*/ 300624 w 2116898"/>
                  <a:gd name="connsiteY1" fmla="*/ 1074124 h 1078528"/>
                  <a:gd name="connsiteX2" fmla="*/ 513567 w 2116898"/>
                  <a:gd name="connsiteY2" fmla="*/ 1039677 h 1078528"/>
                  <a:gd name="connsiteX3" fmla="*/ 663879 w 2116898"/>
                  <a:gd name="connsiteY3" fmla="*/ 911285 h 1078528"/>
                  <a:gd name="connsiteX4" fmla="*/ 742168 w 2116898"/>
                  <a:gd name="connsiteY4" fmla="*/ 629450 h 1078528"/>
                  <a:gd name="connsiteX5" fmla="*/ 829849 w 2116898"/>
                  <a:gd name="connsiteY5" fmla="*/ 259932 h 1078528"/>
                  <a:gd name="connsiteX6" fmla="*/ 939452 w 2116898"/>
                  <a:gd name="connsiteY6" fmla="*/ 65778 h 1078528"/>
                  <a:gd name="connsiteX7" fmla="*/ 1092895 w 2116898"/>
                  <a:gd name="connsiteY7" fmla="*/ 17 h 1078528"/>
                  <a:gd name="connsiteX8" fmla="*/ 1196235 w 2116898"/>
                  <a:gd name="connsiteY8" fmla="*/ 62648 h 1078528"/>
                  <a:gd name="connsiteX9" fmla="*/ 1321495 w 2116898"/>
                  <a:gd name="connsiteY9" fmla="*/ 306905 h 1078528"/>
                  <a:gd name="connsiteX10" fmla="*/ 1509386 w 2116898"/>
                  <a:gd name="connsiteY10" fmla="*/ 836129 h 1078528"/>
                  <a:gd name="connsiteX11" fmla="*/ 1640909 w 2116898"/>
                  <a:gd name="connsiteY11" fmla="*/ 995836 h 1078528"/>
                  <a:gd name="connsiteX12" fmla="*/ 1775564 w 2116898"/>
                  <a:gd name="connsiteY12" fmla="*/ 1036546 h 1078528"/>
                  <a:gd name="connsiteX13" fmla="*/ 1885167 w 2116898"/>
                  <a:gd name="connsiteY13" fmla="*/ 995836 h 1078528"/>
                  <a:gd name="connsiteX14" fmla="*/ 1938402 w 2116898"/>
                  <a:gd name="connsiteY14" fmla="*/ 889365 h 1078528"/>
                  <a:gd name="connsiteX15" fmla="*/ 2010427 w 2116898"/>
                  <a:gd name="connsiteY15" fmla="*/ 820472 h 1078528"/>
                  <a:gd name="connsiteX16" fmla="*/ 2116898 w 2116898"/>
                  <a:gd name="connsiteY16" fmla="*/ 795420 h 1078528"/>
                  <a:gd name="connsiteX0" fmla="*/ 0 w 2116898"/>
                  <a:gd name="connsiteY0" fmla="*/ 1083511 h 1087915"/>
                  <a:gd name="connsiteX1" fmla="*/ 300624 w 2116898"/>
                  <a:gd name="connsiteY1" fmla="*/ 1083511 h 1087915"/>
                  <a:gd name="connsiteX2" fmla="*/ 513567 w 2116898"/>
                  <a:gd name="connsiteY2" fmla="*/ 1049064 h 1087915"/>
                  <a:gd name="connsiteX3" fmla="*/ 663879 w 2116898"/>
                  <a:gd name="connsiteY3" fmla="*/ 920672 h 1087915"/>
                  <a:gd name="connsiteX4" fmla="*/ 742168 w 2116898"/>
                  <a:gd name="connsiteY4" fmla="*/ 638837 h 1087915"/>
                  <a:gd name="connsiteX5" fmla="*/ 829849 w 2116898"/>
                  <a:gd name="connsiteY5" fmla="*/ 269319 h 1087915"/>
                  <a:gd name="connsiteX6" fmla="*/ 939452 w 2116898"/>
                  <a:gd name="connsiteY6" fmla="*/ 75165 h 1087915"/>
                  <a:gd name="connsiteX7" fmla="*/ 1089764 w 2116898"/>
                  <a:gd name="connsiteY7" fmla="*/ 10 h 1087915"/>
                  <a:gd name="connsiteX8" fmla="*/ 1196235 w 2116898"/>
                  <a:gd name="connsiteY8" fmla="*/ 72035 h 1087915"/>
                  <a:gd name="connsiteX9" fmla="*/ 1321495 w 2116898"/>
                  <a:gd name="connsiteY9" fmla="*/ 316292 h 1087915"/>
                  <a:gd name="connsiteX10" fmla="*/ 1509386 w 2116898"/>
                  <a:gd name="connsiteY10" fmla="*/ 845516 h 1087915"/>
                  <a:gd name="connsiteX11" fmla="*/ 1640909 w 2116898"/>
                  <a:gd name="connsiteY11" fmla="*/ 1005223 h 1087915"/>
                  <a:gd name="connsiteX12" fmla="*/ 1775564 w 2116898"/>
                  <a:gd name="connsiteY12" fmla="*/ 1045933 h 1087915"/>
                  <a:gd name="connsiteX13" fmla="*/ 1885167 w 2116898"/>
                  <a:gd name="connsiteY13" fmla="*/ 1005223 h 1087915"/>
                  <a:gd name="connsiteX14" fmla="*/ 1938402 w 2116898"/>
                  <a:gd name="connsiteY14" fmla="*/ 898752 h 1087915"/>
                  <a:gd name="connsiteX15" fmla="*/ 2010427 w 2116898"/>
                  <a:gd name="connsiteY15" fmla="*/ 829859 h 1087915"/>
                  <a:gd name="connsiteX16" fmla="*/ 2116898 w 2116898"/>
                  <a:gd name="connsiteY16" fmla="*/ 804807 h 1087915"/>
                  <a:gd name="connsiteX0" fmla="*/ 0 w 2116898"/>
                  <a:gd name="connsiteY0" fmla="*/ 1084558 h 1088962"/>
                  <a:gd name="connsiteX1" fmla="*/ 300624 w 2116898"/>
                  <a:gd name="connsiteY1" fmla="*/ 1084558 h 1088962"/>
                  <a:gd name="connsiteX2" fmla="*/ 513567 w 2116898"/>
                  <a:gd name="connsiteY2" fmla="*/ 1050111 h 1088962"/>
                  <a:gd name="connsiteX3" fmla="*/ 663879 w 2116898"/>
                  <a:gd name="connsiteY3" fmla="*/ 921719 h 1088962"/>
                  <a:gd name="connsiteX4" fmla="*/ 742168 w 2116898"/>
                  <a:gd name="connsiteY4" fmla="*/ 639884 h 1088962"/>
                  <a:gd name="connsiteX5" fmla="*/ 829849 w 2116898"/>
                  <a:gd name="connsiteY5" fmla="*/ 270366 h 1088962"/>
                  <a:gd name="connsiteX6" fmla="*/ 939452 w 2116898"/>
                  <a:gd name="connsiteY6" fmla="*/ 76212 h 1088962"/>
                  <a:gd name="connsiteX7" fmla="*/ 1089764 w 2116898"/>
                  <a:gd name="connsiteY7" fmla="*/ 1057 h 1088962"/>
                  <a:gd name="connsiteX8" fmla="*/ 1196235 w 2116898"/>
                  <a:gd name="connsiteY8" fmla="*/ 73082 h 1088962"/>
                  <a:gd name="connsiteX9" fmla="*/ 1321495 w 2116898"/>
                  <a:gd name="connsiteY9" fmla="*/ 317339 h 1088962"/>
                  <a:gd name="connsiteX10" fmla="*/ 1509386 w 2116898"/>
                  <a:gd name="connsiteY10" fmla="*/ 846563 h 1088962"/>
                  <a:gd name="connsiteX11" fmla="*/ 1640909 w 2116898"/>
                  <a:gd name="connsiteY11" fmla="*/ 1006270 h 1088962"/>
                  <a:gd name="connsiteX12" fmla="*/ 1775564 w 2116898"/>
                  <a:gd name="connsiteY12" fmla="*/ 1046980 h 1088962"/>
                  <a:gd name="connsiteX13" fmla="*/ 1885167 w 2116898"/>
                  <a:gd name="connsiteY13" fmla="*/ 1006270 h 1088962"/>
                  <a:gd name="connsiteX14" fmla="*/ 1938402 w 2116898"/>
                  <a:gd name="connsiteY14" fmla="*/ 899799 h 1088962"/>
                  <a:gd name="connsiteX15" fmla="*/ 2010427 w 2116898"/>
                  <a:gd name="connsiteY15" fmla="*/ 830906 h 1088962"/>
                  <a:gd name="connsiteX16" fmla="*/ 2116898 w 2116898"/>
                  <a:gd name="connsiteY16" fmla="*/ 805854 h 1088962"/>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196235 w 2116898"/>
                  <a:gd name="connsiteY8" fmla="*/ 72171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41480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25044 w 2116898"/>
                  <a:gd name="connsiteY10" fmla="*/ 851915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53434 w 2116898"/>
                  <a:gd name="connsiteY11" fmla="*/ 1014754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34645 w 2116898"/>
                  <a:gd name="connsiteY11" fmla="*/ 1021017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94562 w 2170132"/>
                  <a:gd name="connsiteY13" fmla="*/ 980306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10219 w 2170132"/>
                  <a:gd name="connsiteY13" fmla="*/ 995963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898888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923940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8072 w 2170132"/>
                  <a:gd name="connsiteY10" fmla="*/ 73291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1985375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5525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5877 w 2170132"/>
                  <a:gd name="connsiteY13" fmla="*/ 983436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6483 w 2170132"/>
                  <a:gd name="connsiteY13" fmla="*/ 964647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32139 w 2170132"/>
                  <a:gd name="connsiteY14" fmla="*/ 1002229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035479 w 2170132"/>
                  <a:gd name="connsiteY14" fmla="*/ 90828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66586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58178 h 1088051"/>
                  <a:gd name="connsiteX15" fmla="*/ 2170132 w 2170132"/>
                  <a:gd name="connsiteY15" fmla="*/ 817468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82452 w 2301655"/>
                  <a:gd name="connsiteY15" fmla="*/ 833127 h 1088051"/>
                  <a:gd name="connsiteX16" fmla="*/ 2301655 w 2301655"/>
                  <a:gd name="connsiteY16"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98109 w 2301655"/>
                  <a:gd name="connsiteY15" fmla="*/ 817469 h 1088051"/>
                  <a:gd name="connsiteX16" fmla="*/ 2301655 w 2301655"/>
                  <a:gd name="connsiteY16" fmla="*/ 820599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1863" h="1088051">
                    <a:moveTo>
                      <a:pt x="0" y="1083647"/>
                    </a:moveTo>
                    <a:cubicBezTo>
                      <a:pt x="101774" y="1089649"/>
                      <a:pt x="215030" y="1089388"/>
                      <a:pt x="300624" y="1083647"/>
                    </a:cubicBezTo>
                    <a:cubicBezTo>
                      <a:pt x="386218" y="1077906"/>
                      <a:pt x="453025" y="1076340"/>
                      <a:pt x="513567" y="1049200"/>
                    </a:cubicBezTo>
                    <a:cubicBezTo>
                      <a:pt x="574110" y="1022060"/>
                      <a:pt x="625779" y="989179"/>
                      <a:pt x="663879" y="920808"/>
                    </a:cubicBezTo>
                    <a:cubicBezTo>
                      <a:pt x="701979" y="852437"/>
                      <a:pt x="714506" y="747532"/>
                      <a:pt x="742168" y="638973"/>
                    </a:cubicBezTo>
                    <a:cubicBezTo>
                      <a:pt x="769830" y="530414"/>
                      <a:pt x="796968" y="363400"/>
                      <a:pt x="829849" y="269455"/>
                    </a:cubicBezTo>
                    <a:cubicBezTo>
                      <a:pt x="862730" y="175510"/>
                      <a:pt x="896133" y="120186"/>
                      <a:pt x="939452" y="75301"/>
                    </a:cubicBezTo>
                    <a:cubicBezTo>
                      <a:pt x="982771" y="30416"/>
                      <a:pt x="1042792" y="-2464"/>
                      <a:pt x="1089764" y="146"/>
                    </a:cubicBezTo>
                    <a:cubicBezTo>
                      <a:pt x="1136737" y="2756"/>
                      <a:pt x="1180056" y="31983"/>
                      <a:pt x="1221287" y="90960"/>
                    </a:cubicBezTo>
                    <a:cubicBezTo>
                      <a:pt x="1262518" y="149937"/>
                      <a:pt x="1294877" y="243360"/>
                      <a:pt x="1337152" y="354006"/>
                    </a:cubicBezTo>
                    <a:cubicBezTo>
                      <a:pt x="1379427" y="464652"/>
                      <a:pt x="1428489" y="647323"/>
                      <a:pt x="1474940" y="754838"/>
                    </a:cubicBezTo>
                    <a:cubicBezTo>
                      <a:pt x="1521391" y="862353"/>
                      <a:pt x="1564186" y="947949"/>
                      <a:pt x="1615856" y="999097"/>
                    </a:cubicBezTo>
                    <a:cubicBezTo>
                      <a:pt x="1667526" y="1050245"/>
                      <a:pt x="1741116" y="1060683"/>
                      <a:pt x="1784958" y="1061726"/>
                    </a:cubicBezTo>
                    <a:cubicBezTo>
                      <a:pt x="1828800" y="1062769"/>
                      <a:pt x="1846547" y="1039282"/>
                      <a:pt x="1878906" y="1005357"/>
                    </a:cubicBezTo>
                    <a:cubicBezTo>
                      <a:pt x="1911265" y="971432"/>
                      <a:pt x="1945188" y="886883"/>
                      <a:pt x="1979112" y="858178"/>
                    </a:cubicBezTo>
                    <a:cubicBezTo>
                      <a:pt x="2013036" y="829473"/>
                      <a:pt x="2044352" y="823732"/>
                      <a:pt x="2098109" y="817469"/>
                    </a:cubicBezTo>
                    <a:cubicBezTo>
                      <a:pt x="2151866" y="811206"/>
                      <a:pt x="2202490" y="813293"/>
                      <a:pt x="2401863" y="814336"/>
                    </a:cubicBezTo>
                  </a:path>
                </a:pathLst>
              </a:custGeom>
              <a:noFill/>
              <a:ln w="152400" cap="rnd">
                <a:solidFill>
                  <a:srgbClr val="008F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4538" y="1828800"/>
                <a:ext cx="4779962" cy="122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4898" y="-355600"/>
              <a:ext cx="6540502" cy="379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481736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Closing Slide">
    <p:bg>
      <p:bgPr>
        <a:solidFill>
          <a:schemeClr val="tx1"/>
        </a:solidFill>
        <a:effectLst/>
      </p:bgPr>
    </p:bg>
    <p:spTree>
      <p:nvGrpSpPr>
        <p:cNvPr id="1" name=""/>
        <p:cNvGrpSpPr/>
        <p:nvPr/>
      </p:nvGrpSpPr>
      <p:grpSpPr>
        <a:xfrm>
          <a:off x="0" y="0"/>
          <a:ext cx="0" cy="0"/>
          <a:chOff x="0" y="0"/>
          <a:chExt cx="0" cy="0"/>
        </a:xfrm>
      </p:grpSpPr>
      <p:sp>
        <p:nvSpPr>
          <p:cNvPr id="9" name="TextBox 8"/>
          <p:cNvSpPr txBox="1"/>
          <p:nvPr userDrawn="1"/>
        </p:nvSpPr>
        <p:spPr>
          <a:xfrm>
            <a:off x="2514600" y="4191000"/>
            <a:ext cx="6477000" cy="1569660"/>
          </a:xfrm>
          <a:prstGeom prst="rect">
            <a:avLst/>
          </a:prstGeom>
          <a:noFill/>
        </p:spPr>
        <p:txBody>
          <a:bodyPr wrap="square" rtlCol="0">
            <a:spAutoFit/>
          </a:bodyPr>
          <a:lstStyle/>
          <a:p>
            <a:r>
              <a:rPr lang="en-US" sz="3600" b="1" dirty="0">
                <a:solidFill>
                  <a:schemeClr val="bg1"/>
                </a:solidFill>
                <a:latin typeface="Arial" pitchFamily="34" charset="0"/>
                <a:ea typeface="ヒラギノ角ゴ Pro W3"/>
                <a:cs typeface="ヒラギノ角ゴ Pro W3"/>
              </a:rPr>
              <a:t>Questions?</a:t>
            </a:r>
          </a:p>
          <a:p>
            <a:endParaRPr lang="en-US" sz="3600" b="1" dirty="0">
              <a:solidFill>
                <a:schemeClr val="bg1"/>
              </a:solidFill>
              <a:latin typeface="Arial" pitchFamily="34" charset="0"/>
              <a:ea typeface="ヒラギノ角ゴ Pro W3"/>
              <a:cs typeface="ヒラギノ角ゴ Pro W3"/>
            </a:endParaRPr>
          </a:p>
          <a:p>
            <a:r>
              <a:rPr lang="en-US" sz="2400" b="1" dirty="0">
                <a:solidFill>
                  <a:schemeClr val="bg1"/>
                </a:solidFill>
                <a:latin typeface="Arial" pitchFamily="34" charset="0"/>
                <a:ea typeface="ヒラギノ角ゴ Pro W3"/>
                <a:cs typeface="ヒラギノ角ゴ Pro W3"/>
              </a:rPr>
              <a:t>Thank you for participating!</a:t>
            </a:r>
            <a:endParaRPr lang="en-US" sz="2400" b="1" dirty="0"/>
          </a:p>
        </p:txBody>
      </p:sp>
      <p:sp>
        <p:nvSpPr>
          <p:cNvPr id="11" name="TextBox 10"/>
          <p:cNvSpPr txBox="1"/>
          <p:nvPr userDrawn="1"/>
        </p:nvSpPr>
        <p:spPr>
          <a:xfrm>
            <a:off x="2514600" y="5969913"/>
            <a:ext cx="6477000" cy="430887"/>
          </a:xfrm>
          <a:prstGeom prst="rect">
            <a:avLst/>
          </a:prstGeom>
          <a:noFill/>
        </p:spPr>
        <p:txBody>
          <a:bodyPr wrap="square" rtlCol="0">
            <a:spAutoFit/>
          </a:bodyPr>
          <a:lstStyle/>
          <a:p>
            <a:pPr marL="0" indent="0"/>
            <a:r>
              <a:rPr lang="en-US" sz="2200" b="1" dirty="0">
                <a:solidFill>
                  <a:schemeClr val="tx2"/>
                </a:solidFill>
                <a:latin typeface="Arial" pitchFamily="34" charset="0"/>
                <a:ea typeface="ヒラギノ角ゴ Pro W3"/>
                <a:cs typeface="ヒラギノ角ゴ Pro W3"/>
              </a:rPr>
              <a:t>Visit our</a:t>
            </a:r>
            <a:r>
              <a:rPr lang="en-US" sz="2200" b="1" baseline="0" dirty="0">
                <a:solidFill>
                  <a:schemeClr val="tx2"/>
                </a:solidFill>
                <a:latin typeface="Arial" pitchFamily="34" charset="0"/>
                <a:ea typeface="ヒラギノ角ゴ Pro W3"/>
                <a:cs typeface="ヒラギノ角ゴ Pro W3"/>
              </a:rPr>
              <a:t> website at www.FacilityDynamics.com</a:t>
            </a:r>
            <a:endParaRPr lang="en-US" sz="2200" b="1" dirty="0">
              <a:solidFill>
                <a:schemeClr val="tx2"/>
              </a:solidFill>
              <a:latin typeface="Arial" pitchFamily="34" charset="0"/>
              <a:ea typeface="ヒラギノ角ゴ Pro W3"/>
              <a:cs typeface="ヒラギノ角ゴ Pro W3"/>
            </a:endParaRPr>
          </a:p>
        </p:txBody>
      </p:sp>
      <p:grpSp>
        <p:nvGrpSpPr>
          <p:cNvPr id="5" name="Group 4"/>
          <p:cNvGrpSpPr/>
          <p:nvPr userDrawn="1"/>
        </p:nvGrpSpPr>
        <p:grpSpPr>
          <a:xfrm>
            <a:off x="820944" y="-215900"/>
            <a:ext cx="8096046" cy="3790904"/>
            <a:chOff x="820944" y="-355600"/>
            <a:chExt cx="8096046" cy="3790904"/>
          </a:xfrm>
        </p:grpSpPr>
        <p:sp>
          <p:nvSpPr>
            <p:cNvPr id="6" name="Rectangle 5"/>
            <p:cNvSpPr/>
            <p:nvPr/>
          </p:nvSpPr>
          <p:spPr>
            <a:xfrm>
              <a:off x="942975" y="1626871"/>
              <a:ext cx="154305" cy="3670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97280" y="1431926"/>
              <a:ext cx="158176"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55456" y="826135"/>
              <a:ext cx="325694" cy="11677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81150" y="1036321"/>
              <a:ext cx="321684" cy="9575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902834" y="361952"/>
              <a:ext cx="310776" cy="16319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05099" y="1431926"/>
              <a:ext cx="171389"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373740" y="545375"/>
              <a:ext cx="310677" cy="14485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684417" y="1623060"/>
              <a:ext cx="154305" cy="3708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963615"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48907"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334199"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519491"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704783"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890075"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075367"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260659"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444361"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629653"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814945"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20944" y="213469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820944" y="231757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820944" y="250045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20944" y="2683339"/>
              <a:ext cx="2127462" cy="0"/>
            </a:xfrm>
            <a:prstGeom prst="line">
              <a:avLst/>
            </a:prstGeom>
            <a:ln w="41275" cap="sq">
              <a:solidFill>
                <a:schemeClr val="bg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20944" y="2866219"/>
              <a:ext cx="2127462" cy="0"/>
            </a:xfrm>
            <a:prstGeom prst="line">
              <a:avLst/>
            </a:prstGeom>
            <a:ln w="41275" cap="sq">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820944" y="3049099"/>
              <a:ext cx="2127462" cy="0"/>
            </a:xfrm>
            <a:prstGeom prst="line">
              <a:avLst/>
            </a:prstGeom>
            <a:ln w="41275" cap="sq">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930058" y="1064566"/>
              <a:ext cx="7333661" cy="1991577"/>
              <a:chOff x="930058" y="1064566"/>
              <a:chExt cx="7333661" cy="1991577"/>
            </a:xfrm>
          </p:grpSpPr>
          <p:cxnSp>
            <p:nvCxnSpPr>
              <p:cNvPr id="36" name="Straight Connector 35"/>
              <p:cNvCxnSpPr/>
              <p:nvPr/>
            </p:nvCxnSpPr>
            <p:spPr>
              <a:xfrm>
                <a:off x="3331921" y="1875542"/>
                <a:ext cx="4931798" cy="0"/>
              </a:xfrm>
              <a:prstGeom prst="line">
                <a:avLst/>
              </a:prstGeom>
              <a:noFill/>
              <a:ln w="152400" cap="rnd">
                <a:gradFill flip="none" rotWithShape="1">
                  <a:gsLst>
                    <a:gs pos="0">
                      <a:srgbClr val="008FFC"/>
                    </a:gs>
                    <a:gs pos="100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37" name="Freeform 36"/>
              <p:cNvSpPr/>
              <p:nvPr/>
            </p:nvSpPr>
            <p:spPr>
              <a:xfrm>
                <a:off x="5886578" y="1786879"/>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5970742" y="1792882"/>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4863096" y="1780833"/>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4930593" y="1793979"/>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1584542" y="1875542"/>
                <a:ext cx="1252603" cy="1067309"/>
              </a:xfrm>
              <a:custGeom>
                <a:avLst/>
                <a:gdLst>
                  <a:gd name="connsiteX0" fmla="*/ 0 w 1233814"/>
                  <a:gd name="connsiteY0" fmla="*/ 91044 h 1067309"/>
                  <a:gd name="connsiteX1" fmla="*/ 93946 w 1233814"/>
                  <a:gd name="connsiteY1" fmla="*/ 31546 h 1067309"/>
                  <a:gd name="connsiteX2" fmla="*/ 197285 w 1233814"/>
                  <a:gd name="connsiteY2" fmla="*/ 231 h 1067309"/>
                  <a:gd name="connsiteX3" fmla="*/ 275573 w 1233814"/>
                  <a:gd name="connsiteY3" fmla="*/ 22151 h 1067309"/>
                  <a:gd name="connsiteX4" fmla="*/ 350729 w 1233814"/>
                  <a:gd name="connsiteY4" fmla="*/ 103570 h 1067309"/>
                  <a:gd name="connsiteX5" fmla="*/ 403965 w 1233814"/>
                  <a:gd name="connsiteY5" fmla="*/ 300855 h 1067309"/>
                  <a:gd name="connsiteX6" fmla="*/ 510436 w 1233814"/>
                  <a:gd name="connsiteY6" fmla="*/ 795633 h 1067309"/>
                  <a:gd name="connsiteX7" fmla="*/ 616907 w 1233814"/>
                  <a:gd name="connsiteY7" fmla="*/ 970998 h 1067309"/>
                  <a:gd name="connsiteX8" fmla="*/ 729642 w 1233814"/>
                  <a:gd name="connsiteY8" fmla="*/ 1052417 h 1067309"/>
                  <a:gd name="connsiteX9" fmla="*/ 879954 w 1233814"/>
                  <a:gd name="connsiteY9" fmla="*/ 1055548 h 1067309"/>
                  <a:gd name="connsiteX10" fmla="*/ 1002083 w 1233814"/>
                  <a:gd name="connsiteY10" fmla="*/ 930288 h 1067309"/>
                  <a:gd name="connsiteX11" fmla="*/ 1102291 w 1233814"/>
                  <a:gd name="connsiteY11" fmla="*/ 660979 h 1067309"/>
                  <a:gd name="connsiteX12" fmla="*/ 1164921 w 1233814"/>
                  <a:gd name="connsiteY12" fmla="*/ 407326 h 1067309"/>
                  <a:gd name="connsiteX13" fmla="*/ 1233814 w 1233814"/>
                  <a:gd name="connsiteY13" fmla="*/ 188121 h 1067309"/>
                  <a:gd name="connsiteX0" fmla="*/ 0 w 1221288"/>
                  <a:gd name="connsiteY0" fmla="*/ 106701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25489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3208"/>
                  <a:gd name="connsiteY0" fmla="*/ 125489 h 1067309"/>
                  <a:gd name="connsiteX1" fmla="*/ 81420 w 1243208"/>
                  <a:gd name="connsiteY1" fmla="*/ 31546 h 1067309"/>
                  <a:gd name="connsiteX2" fmla="*/ 184759 w 1243208"/>
                  <a:gd name="connsiteY2" fmla="*/ 231 h 1067309"/>
                  <a:gd name="connsiteX3" fmla="*/ 263047 w 1243208"/>
                  <a:gd name="connsiteY3" fmla="*/ 22151 h 1067309"/>
                  <a:gd name="connsiteX4" fmla="*/ 338203 w 1243208"/>
                  <a:gd name="connsiteY4" fmla="*/ 103570 h 1067309"/>
                  <a:gd name="connsiteX5" fmla="*/ 391439 w 1243208"/>
                  <a:gd name="connsiteY5" fmla="*/ 300855 h 1067309"/>
                  <a:gd name="connsiteX6" fmla="*/ 497910 w 1243208"/>
                  <a:gd name="connsiteY6" fmla="*/ 795633 h 1067309"/>
                  <a:gd name="connsiteX7" fmla="*/ 604381 w 1243208"/>
                  <a:gd name="connsiteY7" fmla="*/ 970998 h 1067309"/>
                  <a:gd name="connsiteX8" fmla="*/ 717116 w 1243208"/>
                  <a:gd name="connsiteY8" fmla="*/ 1052417 h 1067309"/>
                  <a:gd name="connsiteX9" fmla="*/ 867428 w 1243208"/>
                  <a:gd name="connsiteY9" fmla="*/ 1055548 h 1067309"/>
                  <a:gd name="connsiteX10" fmla="*/ 989557 w 1243208"/>
                  <a:gd name="connsiteY10" fmla="*/ 930288 h 1067309"/>
                  <a:gd name="connsiteX11" fmla="*/ 1089765 w 1243208"/>
                  <a:gd name="connsiteY11" fmla="*/ 660979 h 1067309"/>
                  <a:gd name="connsiteX12" fmla="*/ 1152395 w 1243208"/>
                  <a:gd name="connsiteY12" fmla="*/ 407326 h 1067309"/>
                  <a:gd name="connsiteX13" fmla="*/ 1243208 w 1243208"/>
                  <a:gd name="connsiteY13" fmla="*/ 153674 h 1067309"/>
                  <a:gd name="connsiteX0" fmla="*/ 0 w 1252603"/>
                  <a:gd name="connsiteY0" fmla="*/ 125489 h 1067309"/>
                  <a:gd name="connsiteX1" fmla="*/ 81420 w 1252603"/>
                  <a:gd name="connsiteY1" fmla="*/ 31546 h 1067309"/>
                  <a:gd name="connsiteX2" fmla="*/ 184759 w 1252603"/>
                  <a:gd name="connsiteY2" fmla="*/ 231 h 1067309"/>
                  <a:gd name="connsiteX3" fmla="*/ 263047 w 1252603"/>
                  <a:gd name="connsiteY3" fmla="*/ 22151 h 1067309"/>
                  <a:gd name="connsiteX4" fmla="*/ 338203 w 1252603"/>
                  <a:gd name="connsiteY4" fmla="*/ 103570 h 1067309"/>
                  <a:gd name="connsiteX5" fmla="*/ 391439 w 1252603"/>
                  <a:gd name="connsiteY5" fmla="*/ 300855 h 1067309"/>
                  <a:gd name="connsiteX6" fmla="*/ 497910 w 1252603"/>
                  <a:gd name="connsiteY6" fmla="*/ 795633 h 1067309"/>
                  <a:gd name="connsiteX7" fmla="*/ 604381 w 1252603"/>
                  <a:gd name="connsiteY7" fmla="*/ 970998 h 1067309"/>
                  <a:gd name="connsiteX8" fmla="*/ 717116 w 1252603"/>
                  <a:gd name="connsiteY8" fmla="*/ 1052417 h 1067309"/>
                  <a:gd name="connsiteX9" fmla="*/ 867428 w 1252603"/>
                  <a:gd name="connsiteY9" fmla="*/ 1055548 h 1067309"/>
                  <a:gd name="connsiteX10" fmla="*/ 989557 w 1252603"/>
                  <a:gd name="connsiteY10" fmla="*/ 930288 h 1067309"/>
                  <a:gd name="connsiteX11" fmla="*/ 1089765 w 1252603"/>
                  <a:gd name="connsiteY11" fmla="*/ 660979 h 1067309"/>
                  <a:gd name="connsiteX12" fmla="*/ 1152395 w 1252603"/>
                  <a:gd name="connsiteY12" fmla="*/ 407326 h 1067309"/>
                  <a:gd name="connsiteX13" fmla="*/ 1252603 w 1252603"/>
                  <a:gd name="connsiteY13" fmla="*/ 156806 h 106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2603" h="1067309">
                    <a:moveTo>
                      <a:pt x="0" y="125489"/>
                    </a:moveTo>
                    <a:cubicBezTo>
                      <a:pt x="36795" y="84518"/>
                      <a:pt x="50627" y="52422"/>
                      <a:pt x="81420" y="31546"/>
                    </a:cubicBezTo>
                    <a:cubicBezTo>
                      <a:pt x="112213" y="10670"/>
                      <a:pt x="154488" y="1797"/>
                      <a:pt x="184759" y="231"/>
                    </a:cubicBezTo>
                    <a:cubicBezTo>
                      <a:pt x="215030" y="-1335"/>
                      <a:pt x="237473" y="4928"/>
                      <a:pt x="263047" y="22151"/>
                    </a:cubicBezTo>
                    <a:cubicBezTo>
                      <a:pt x="288621" y="39374"/>
                      <a:pt x="316804" y="57119"/>
                      <a:pt x="338203" y="103570"/>
                    </a:cubicBezTo>
                    <a:cubicBezTo>
                      <a:pt x="359602" y="150021"/>
                      <a:pt x="364821" y="185511"/>
                      <a:pt x="391439" y="300855"/>
                    </a:cubicBezTo>
                    <a:cubicBezTo>
                      <a:pt x="418057" y="416199"/>
                      <a:pt x="462420" y="683942"/>
                      <a:pt x="497910" y="795633"/>
                    </a:cubicBezTo>
                    <a:cubicBezTo>
                      <a:pt x="533400" y="907324"/>
                      <a:pt x="567847" y="928201"/>
                      <a:pt x="604381" y="970998"/>
                    </a:cubicBezTo>
                    <a:cubicBezTo>
                      <a:pt x="640915" y="1013795"/>
                      <a:pt x="673275" y="1038325"/>
                      <a:pt x="717116" y="1052417"/>
                    </a:cubicBezTo>
                    <a:cubicBezTo>
                      <a:pt x="760957" y="1066509"/>
                      <a:pt x="822021" y="1075903"/>
                      <a:pt x="867428" y="1055548"/>
                    </a:cubicBezTo>
                    <a:cubicBezTo>
                      <a:pt x="912835" y="1035193"/>
                      <a:pt x="952501" y="996050"/>
                      <a:pt x="989557" y="930288"/>
                    </a:cubicBezTo>
                    <a:cubicBezTo>
                      <a:pt x="1026613" y="864527"/>
                      <a:pt x="1062625" y="748139"/>
                      <a:pt x="1089765" y="660979"/>
                    </a:cubicBezTo>
                    <a:cubicBezTo>
                      <a:pt x="1116905" y="573819"/>
                      <a:pt x="1125255" y="491355"/>
                      <a:pt x="1152395" y="407326"/>
                    </a:cubicBezTo>
                    <a:cubicBezTo>
                      <a:pt x="1179535" y="323297"/>
                      <a:pt x="1204064" y="211607"/>
                      <a:pt x="1252603" y="156806"/>
                    </a:cubicBezTo>
                  </a:path>
                </a:pathLst>
              </a:custGeom>
              <a:noFill/>
              <a:ln w="152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930058" y="1064566"/>
                <a:ext cx="2401863" cy="1088051"/>
              </a:xfrm>
              <a:custGeom>
                <a:avLst/>
                <a:gdLst>
                  <a:gd name="connsiteX0" fmla="*/ 0 w 2091846"/>
                  <a:gd name="connsiteY0" fmla="*/ 1076333 h 1084914"/>
                  <a:gd name="connsiteX1" fmla="*/ 284967 w 2091846"/>
                  <a:gd name="connsiteY1" fmla="*/ 1082596 h 1084914"/>
                  <a:gd name="connsiteX2" fmla="*/ 488515 w 2091846"/>
                  <a:gd name="connsiteY2" fmla="*/ 1041886 h 1084914"/>
                  <a:gd name="connsiteX3" fmla="*/ 638827 w 2091846"/>
                  <a:gd name="connsiteY3" fmla="*/ 932283 h 1084914"/>
                  <a:gd name="connsiteX4" fmla="*/ 720246 w 2091846"/>
                  <a:gd name="connsiteY4" fmla="*/ 672368 h 1084914"/>
                  <a:gd name="connsiteX5" fmla="*/ 829849 w 2091846"/>
                  <a:gd name="connsiteY5" fmla="*/ 221431 h 1084914"/>
                  <a:gd name="connsiteX6" fmla="*/ 914400 w 2091846"/>
                  <a:gd name="connsiteY6" fmla="*/ 67987 h 1084914"/>
                  <a:gd name="connsiteX7" fmla="*/ 992687 w 2091846"/>
                  <a:gd name="connsiteY7" fmla="*/ 14752 h 1084914"/>
                  <a:gd name="connsiteX8" fmla="*/ 1077238 w 2091846"/>
                  <a:gd name="connsiteY8" fmla="*/ 2226 h 1084914"/>
                  <a:gd name="connsiteX9" fmla="*/ 1183709 w 2091846"/>
                  <a:gd name="connsiteY9" fmla="*/ 52330 h 1084914"/>
                  <a:gd name="connsiteX10" fmla="*/ 1302706 w 2091846"/>
                  <a:gd name="connsiteY10" fmla="*/ 296587 h 1084914"/>
                  <a:gd name="connsiteX11" fmla="*/ 1484334 w 2091846"/>
                  <a:gd name="connsiteY11" fmla="*/ 838338 h 1084914"/>
                  <a:gd name="connsiteX12" fmla="*/ 1615857 w 2091846"/>
                  <a:gd name="connsiteY12" fmla="*/ 998045 h 1084914"/>
                  <a:gd name="connsiteX13" fmla="*/ 1750512 w 2091846"/>
                  <a:gd name="connsiteY13" fmla="*/ 1038755 h 1084914"/>
                  <a:gd name="connsiteX14" fmla="*/ 1860115 w 2091846"/>
                  <a:gd name="connsiteY14" fmla="*/ 998045 h 1084914"/>
                  <a:gd name="connsiteX15" fmla="*/ 1913350 w 2091846"/>
                  <a:gd name="connsiteY15" fmla="*/ 891574 h 1084914"/>
                  <a:gd name="connsiteX16" fmla="*/ 1985375 w 2091846"/>
                  <a:gd name="connsiteY16" fmla="*/ 822681 h 1084914"/>
                  <a:gd name="connsiteX17" fmla="*/ 2091846 w 2091846"/>
                  <a:gd name="connsiteY17" fmla="*/ 797629 h 1084914"/>
                  <a:gd name="connsiteX0" fmla="*/ 0 w 2123162"/>
                  <a:gd name="connsiteY0" fmla="*/ 1085728 h 1089324"/>
                  <a:gd name="connsiteX1" fmla="*/ 316283 w 2123162"/>
                  <a:gd name="connsiteY1" fmla="*/ 1082596 h 1089324"/>
                  <a:gd name="connsiteX2" fmla="*/ 519831 w 2123162"/>
                  <a:gd name="connsiteY2" fmla="*/ 1041886 h 1089324"/>
                  <a:gd name="connsiteX3" fmla="*/ 670143 w 2123162"/>
                  <a:gd name="connsiteY3" fmla="*/ 932283 h 1089324"/>
                  <a:gd name="connsiteX4" fmla="*/ 751562 w 2123162"/>
                  <a:gd name="connsiteY4" fmla="*/ 672368 h 1089324"/>
                  <a:gd name="connsiteX5" fmla="*/ 861165 w 2123162"/>
                  <a:gd name="connsiteY5" fmla="*/ 221431 h 1089324"/>
                  <a:gd name="connsiteX6" fmla="*/ 945716 w 2123162"/>
                  <a:gd name="connsiteY6" fmla="*/ 67987 h 1089324"/>
                  <a:gd name="connsiteX7" fmla="*/ 1024003 w 2123162"/>
                  <a:gd name="connsiteY7" fmla="*/ 14752 h 1089324"/>
                  <a:gd name="connsiteX8" fmla="*/ 1108554 w 2123162"/>
                  <a:gd name="connsiteY8" fmla="*/ 2226 h 1089324"/>
                  <a:gd name="connsiteX9" fmla="*/ 1215025 w 2123162"/>
                  <a:gd name="connsiteY9" fmla="*/ 52330 h 1089324"/>
                  <a:gd name="connsiteX10" fmla="*/ 1334022 w 2123162"/>
                  <a:gd name="connsiteY10" fmla="*/ 296587 h 1089324"/>
                  <a:gd name="connsiteX11" fmla="*/ 1515650 w 2123162"/>
                  <a:gd name="connsiteY11" fmla="*/ 838338 h 1089324"/>
                  <a:gd name="connsiteX12" fmla="*/ 1647173 w 2123162"/>
                  <a:gd name="connsiteY12" fmla="*/ 998045 h 1089324"/>
                  <a:gd name="connsiteX13" fmla="*/ 1781828 w 2123162"/>
                  <a:gd name="connsiteY13" fmla="*/ 1038755 h 1089324"/>
                  <a:gd name="connsiteX14" fmla="*/ 1891431 w 2123162"/>
                  <a:gd name="connsiteY14" fmla="*/ 998045 h 1089324"/>
                  <a:gd name="connsiteX15" fmla="*/ 1944666 w 2123162"/>
                  <a:gd name="connsiteY15" fmla="*/ 891574 h 1089324"/>
                  <a:gd name="connsiteX16" fmla="*/ 2016691 w 2123162"/>
                  <a:gd name="connsiteY16" fmla="*/ 822681 h 1089324"/>
                  <a:gd name="connsiteX17" fmla="*/ 2123162 w 2123162"/>
                  <a:gd name="connsiteY17" fmla="*/ 797629 h 1089324"/>
                  <a:gd name="connsiteX0" fmla="*/ 0 w 2116898"/>
                  <a:gd name="connsiteY0" fmla="*/ 1076333 h 1084914"/>
                  <a:gd name="connsiteX1" fmla="*/ 310019 w 2116898"/>
                  <a:gd name="connsiteY1" fmla="*/ 1082596 h 1084914"/>
                  <a:gd name="connsiteX2" fmla="*/ 513567 w 2116898"/>
                  <a:gd name="connsiteY2" fmla="*/ 1041886 h 1084914"/>
                  <a:gd name="connsiteX3" fmla="*/ 663879 w 2116898"/>
                  <a:gd name="connsiteY3" fmla="*/ 932283 h 1084914"/>
                  <a:gd name="connsiteX4" fmla="*/ 745298 w 2116898"/>
                  <a:gd name="connsiteY4" fmla="*/ 672368 h 1084914"/>
                  <a:gd name="connsiteX5" fmla="*/ 854901 w 2116898"/>
                  <a:gd name="connsiteY5" fmla="*/ 221431 h 1084914"/>
                  <a:gd name="connsiteX6" fmla="*/ 939452 w 2116898"/>
                  <a:gd name="connsiteY6" fmla="*/ 67987 h 1084914"/>
                  <a:gd name="connsiteX7" fmla="*/ 1017739 w 2116898"/>
                  <a:gd name="connsiteY7" fmla="*/ 14752 h 1084914"/>
                  <a:gd name="connsiteX8" fmla="*/ 1102290 w 2116898"/>
                  <a:gd name="connsiteY8" fmla="*/ 2226 h 1084914"/>
                  <a:gd name="connsiteX9" fmla="*/ 1208761 w 2116898"/>
                  <a:gd name="connsiteY9" fmla="*/ 52330 h 1084914"/>
                  <a:gd name="connsiteX10" fmla="*/ 1327758 w 2116898"/>
                  <a:gd name="connsiteY10" fmla="*/ 296587 h 1084914"/>
                  <a:gd name="connsiteX11" fmla="*/ 1509386 w 2116898"/>
                  <a:gd name="connsiteY11" fmla="*/ 838338 h 1084914"/>
                  <a:gd name="connsiteX12" fmla="*/ 1640909 w 2116898"/>
                  <a:gd name="connsiteY12" fmla="*/ 998045 h 1084914"/>
                  <a:gd name="connsiteX13" fmla="*/ 1775564 w 2116898"/>
                  <a:gd name="connsiteY13" fmla="*/ 1038755 h 1084914"/>
                  <a:gd name="connsiteX14" fmla="*/ 1885167 w 2116898"/>
                  <a:gd name="connsiteY14" fmla="*/ 998045 h 1084914"/>
                  <a:gd name="connsiteX15" fmla="*/ 1938402 w 2116898"/>
                  <a:gd name="connsiteY15" fmla="*/ 891574 h 1084914"/>
                  <a:gd name="connsiteX16" fmla="*/ 2010427 w 2116898"/>
                  <a:gd name="connsiteY16" fmla="*/ 822681 h 1084914"/>
                  <a:gd name="connsiteX17" fmla="*/ 2116898 w 2116898"/>
                  <a:gd name="connsiteY17" fmla="*/ 797629 h 1084914"/>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32283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29641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39036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1495 w 2116898"/>
                  <a:gd name="connsiteY10" fmla="*/ 309114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996 h 1081400"/>
                  <a:gd name="connsiteX1" fmla="*/ 300624 w 2116898"/>
                  <a:gd name="connsiteY1" fmla="*/ 1076996 h 1081400"/>
                  <a:gd name="connsiteX2" fmla="*/ 513567 w 2116898"/>
                  <a:gd name="connsiteY2" fmla="*/ 1042549 h 1081400"/>
                  <a:gd name="connsiteX3" fmla="*/ 663879 w 2116898"/>
                  <a:gd name="connsiteY3" fmla="*/ 914157 h 1081400"/>
                  <a:gd name="connsiteX4" fmla="*/ 742168 w 2116898"/>
                  <a:gd name="connsiteY4" fmla="*/ 632322 h 1081400"/>
                  <a:gd name="connsiteX5" fmla="*/ 829849 w 2116898"/>
                  <a:gd name="connsiteY5" fmla="*/ 262804 h 1081400"/>
                  <a:gd name="connsiteX6" fmla="*/ 939452 w 2116898"/>
                  <a:gd name="connsiteY6" fmla="*/ 68650 h 1081400"/>
                  <a:gd name="connsiteX7" fmla="*/ 1017739 w 2116898"/>
                  <a:gd name="connsiteY7" fmla="*/ 15415 h 1081400"/>
                  <a:gd name="connsiteX8" fmla="*/ 1102290 w 2116898"/>
                  <a:gd name="connsiteY8" fmla="*/ 2889 h 1081400"/>
                  <a:gd name="connsiteX9" fmla="*/ 1189972 w 2116898"/>
                  <a:gd name="connsiteY9" fmla="*/ 62388 h 1081400"/>
                  <a:gd name="connsiteX10" fmla="*/ 1321495 w 2116898"/>
                  <a:gd name="connsiteY10" fmla="*/ 309777 h 1081400"/>
                  <a:gd name="connsiteX11" fmla="*/ 1509386 w 2116898"/>
                  <a:gd name="connsiteY11" fmla="*/ 839001 h 1081400"/>
                  <a:gd name="connsiteX12" fmla="*/ 1640909 w 2116898"/>
                  <a:gd name="connsiteY12" fmla="*/ 998708 h 1081400"/>
                  <a:gd name="connsiteX13" fmla="*/ 1775564 w 2116898"/>
                  <a:gd name="connsiteY13" fmla="*/ 1039418 h 1081400"/>
                  <a:gd name="connsiteX14" fmla="*/ 1885167 w 2116898"/>
                  <a:gd name="connsiteY14" fmla="*/ 998708 h 1081400"/>
                  <a:gd name="connsiteX15" fmla="*/ 1938402 w 2116898"/>
                  <a:gd name="connsiteY15" fmla="*/ 892237 h 1081400"/>
                  <a:gd name="connsiteX16" fmla="*/ 2010427 w 2116898"/>
                  <a:gd name="connsiteY16" fmla="*/ 823344 h 1081400"/>
                  <a:gd name="connsiteX17" fmla="*/ 2116898 w 2116898"/>
                  <a:gd name="connsiteY17" fmla="*/ 798292 h 1081400"/>
                  <a:gd name="connsiteX0" fmla="*/ 0 w 2116898"/>
                  <a:gd name="connsiteY0" fmla="*/ 1077218 h 1081622"/>
                  <a:gd name="connsiteX1" fmla="*/ 300624 w 2116898"/>
                  <a:gd name="connsiteY1" fmla="*/ 1077218 h 1081622"/>
                  <a:gd name="connsiteX2" fmla="*/ 513567 w 2116898"/>
                  <a:gd name="connsiteY2" fmla="*/ 1042771 h 1081622"/>
                  <a:gd name="connsiteX3" fmla="*/ 663879 w 2116898"/>
                  <a:gd name="connsiteY3" fmla="*/ 914379 h 1081622"/>
                  <a:gd name="connsiteX4" fmla="*/ 742168 w 2116898"/>
                  <a:gd name="connsiteY4" fmla="*/ 632544 h 1081622"/>
                  <a:gd name="connsiteX5" fmla="*/ 829849 w 2116898"/>
                  <a:gd name="connsiteY5" fmla="*/ 263026 h 1081622"/>
                  <a:gd name="connsiteX6" fmla="*/ 939452 w 2116898"/>
                  <a:gd name="connsiteY6" fmla="*/ 68872 h 1081622"/>
                  <a:gd name="connsiteX7" fmla="*/ 1017739 w 2116898"/>
                  <a:gd name="connsiteY7" fmla="*/ 15637 h 1081622"/>
                  <a:gd name="connsiteX8" fmla="*/ 1102290 w 2116898"/>
                  <a:gd name="connsiteY8" fmla="*/ 3111 h 1081622"/>
                  <a:gd name="connsiteX9" fmla="*/ 1196235 w 2116898"/>
                  <a:gd name="connsiteY9" fmla="*/ 65742 h 1081622"/>
                  <a:gd name="connsiteX10" fmla="*/ 1321495 w 2116898"/>
                  <a:gd name="connsiteY10" fmla="*/ 309999 h 1081622"/>
                  <a:gd name="connsiteX11" fmla="*/ 1509386 w 2116898"/>
                  <a:gd name="connsiteY11" fmla="*/ 839223 h 1081622"/>
                  <a:gd name="connsiteX12" fmla="*/ 1640909 w 2116898"/>
                  <a:gd name="connsiteY12" fmla="*/ 998930 h 1081622"/>
                  <a:gd name="connsiteX13" fmla="*/ 1775564 w 2116898"/>
                  <a:gd name="connsiteY13" fmla="*/ 1039640 h 1081622"/>
                  <a:gd name="connsiteX14" fmla="*/ 1885167 w 2116898"/>
                  <a:gd name="connsiteY14" fmla="*/ 998930 h 1081622"/>
                  <a:gd name="connsiteX15" fmla="*/ 1938402 w 2116898"/>
                  <a:gd name="connsiteY15" fmla="*/ 892459 h 1081622"/>
                  <a:gd name="connsiteX16" fmla="*/ 2010427 w 2116898"/>
                  <a:gd name="connsiteY16" fmla="*/ 823566 h 1081622"/>
                  <a:gd name="connsiteX17" fmla="*/ 2116898 w 2116898"/>
                  <a:gd name="connsiteY17" fmla="*/ 798514 h 1081622"/>
                  <a:gd name="connsiteX0" fmla="*/ 0 w 2116898"/>
                  <a:gd name="connsiteY0" fmla="*/ 1061645 h 1066049"/>
                  <a:gd name="connsiteX1" fmla="*/ 300624 w 2116898"/>
                  <a:gd name="connsiteY1" fmla="*/ 1061645 h 1066049"/>
                  <a:gd name="connsiteX2" fmla="*/ 513567 w 2116898"/>
                  <a:gd name="connsiteY2" fmla="*/ 1027198 h 1066049"/>
                  <a:gd name="connsiteX3" fmla="*/ 663879 w 2116898"/>
                  <a:gd name="connsiteY3" fmla="*/ 898806 h 1066049"/>
                  <a:gd name="connsiteX4" fmla="*/ 742168 w 2116898"/>
                  <a:gd name="connsiteY4" fmla="*/ 616971 h 1066049"/>
                  <a:gd name="connsiteX5" fmla="*/ 829849 w 2116898"/>
                  <a:gd name="connsiteY5" fmla="*/ 247453 h 1066049"/>
                  <a:gd name="connsiteX6" fmla="*/ 939452 w 2116898"/>
                  <a:gd name="connsiteY6" fmla="*/ 53299 h 1066049"/>
                  <a:gd name="connsiteX7" fmla="*/ 1017739 w 2116898"/>
                  <a:gd name="connsiteY7" fmla="*/ 64 h 1066049"/>
                  <a:gd name="connsiteX8" fmla="*/ 1196235 w 2116898"/>
                  <a:gd name="connsiteY8" fmla="*/ 50169 h 1066049"/>
                  <a:gd name="connsiteX9" fmla="*/ 1321495 w 2116898"/>
                  <a:gd name="connsiteY9" fmla="*/ 294426 h 1066049"/>
                  <a:gd name="connsiteX10" fmla="*/ 1509386 w 2116898"/>
                  <a:gd name="connsiteY10" fmla="*/ 823650 h 1066049"/>
                  <a:gd name="connsiteX11" fmla="*/ 1640909 w 2116898"/>
                  <a:gd name="connsiteY11" fmla="*/ 983357 h 1066049"/>
                  <a:gd name="connsiteX12" fmla="*/ 1775564 w 2116898"/>
                  <a:gd name="connsiteY12" fmla="*/ 1024067 h 1066049"/>
                  <a:gd name="connsiteX13" fmla="*/ 1885167 w 2116898"/>
                  <a:gd name="connsiteY13" fmla="*/ 983357 h 1066049"/>
                  <a:gd name="connsiteX14" fmla="*/ 1938402 w 2116898"/>
                  <a:gd name="connsiteY14" fmla="*/ 876886 h 1066049"/>
                  <a:gd name="connsiteX15" fmla="*/ 2010427 w 2116898"/>
                  <a:gd name="connsiteY15" fmla="*/ 807993 h 1066049"/>
                  <a:gd name="connsiteX16" fmla="*/ 2116898 w 2116898"/>
                  <a:gd name="connsiteY16" fmla="*/ 782941 h 1066049"/>
                  <a:gd name="connsiteX0" fmla="*/ 0 w 2116898"/>
                  <a:gd name="connsiteY0" fmla="*/ 1086641 h 1091045"/>
                  <a:gd name="connsiteX1" fmla="*/ 300624 w 2116898"/>
                  <a:gd name="connsiteY1" fmla="*/ 1086641 h 1091045"/>
                  <a:gd name="connsiteX2" fmla="*/ 513567 w 2116898"/>
                  <a:gd name="connsiteY2" fmla="*/ 1052194 h 1091045"/>
                  <a:gd name="connsiteX3" fmla="*/ 663879 w 2116898"/>
                  <a:gd name="connsiteY3" fmla="*/ 923802 h 1091045"/>
                  <a:gd name="connsiteX4" fmla="*/ 742168 w 2116898"/>
                  <a:gd name="connsiteY4" fmla="*/ 641967 h 1091045"/>
                  <a:gd name="connsiteX5" fmla="*/ 829849 w 2116898"/>
                  <a:gd name="connsiteY5" fmla="*/ 272449 h 1091045"/>
                  <a:gd name="connsiteX6" fmla="*/ 939452 w 2116898"/>
                  <a:gd name="connsiteY6" fmla="*/ 78295 h 1091045"/>
                  <a:gd name="connsiteX7" fmla="*/ 1080369 w 2116898"/>
                  <a:gd name="connsiteY7" fmla="*/ 8 h 1091045"/>
                  <a:gd name="connsiteX8" fmla="*/ 1196235 w 2116898"/>
                  <a:gd name="connsiteY8" fmla="*/ 75165 h 1091045"/>
                  <a:gd name="connsiteX9" fmla="*/ 1321495 w 2116898"/>
                  <a:gd name="connsiteY9" fmla="*/ 319422 h 1091045"/>
                  <a:gd name="connsiteX10" fmla="*/ 1509386 w 2116898"/>
                  <a:gd name="connsiteY10" fmla="*/ 848646 h 1091045"/>
                  <a:gd name="connsiteX11" fmla="*/ 1640909 w 2116898"/>
                  <a:gd name="connsiteY11" fmla="*/ 1008353 h 1091045"/>
                  <a:gd name="connsiteX12" fmla="*/ 1775564 w 2116898"/>
                  <a:gd name="connsiteY12" fmla="*/ 1049063 h 1091045"/>
                  <a:gd name="connsiteX13" fmla="*/ 1885167 w 2116898"/>
                  <a:gd name="connsiteY13" fmla="*/ 1008353 h 1091045"/>
                  <a:gd name="connsiteX14" fmla="*/ 1938402 w 2116898"/>
                  <a:gd name="connsiteY14" fmla="*/ 901882 h 1091045"/>
                  <a:gd name="connsiteX15" fmla="*/ 2010427 w 2116898"/>
                  <a:gd name="connsiteY15" fmla="*/ 832989 h 1091045"/>
                  <a:gd name="connsiteX16" fmla="*/ 2116898 w 2116898"/>
                  <a:gd name="connsiteY16" fmla="*/ 807937 h 1091045"/>
                  <a:gd name="connsiteX0" fmla="*/ 0 w 2116898"/>
                  <a:gd name="connsiteY0" fmla="*/ 1074124 h 1078528"/>
                  <a:gd name="connsiteX1" fmla="*/ 300624 w 2116898"/>
                  <a:gd name="connsiteY1" fmla="*/ 1074124 h 1078528"/>
                  <a:gd name="connsiteX2" fmla="*/ 513567 w 2116898"/>
                  <a:gd name="connsiteY2" fmla="*/ 1039677 h 1078528"/>
                  <a:gd name="connsiteX3" fmla="*/ 663879 w 2116898"/>
                  <a:gd name="connsiteY3" fmla="*/ 911285 h 1078528"/>
                  <a:gd name="connsiteX4" fmla="*/ 742168 w 2116898"/>
                  <a:gd name="connsiteY4" fmla="*/ 629450 h 1078528"/>
                  <a:gd name="connsiteX5" fmla="*/ 829849 w 2116898"/>
                  <a:gd name="connsiteY5" fmla="*/ 259932 h 1078528"/>
                  <a:gd name="connsiteX6" fmla="*/ 939452 w 2116898"/>
                  <a:gd name="connsiteY6" fmla="*/ 65778 h 1078528"/>
                  <a:gd name="connsiteX7" fmla="*/ 1092895 w 2116898"/>
                  <a:gd name="connsiteY7" fmla="*/ 17 h 1078528"/>
                  <a:gd name="connsiteX8" fmla="*/ 1196235 w 2116898"/>
                  <a:gd name="connsiteY8" fmla="*/ 62648 h 1078528"/>
                  <a:gd name="connsiteX9" fmla="*/ 1321495 w 2116898"/>
                  <a:gd name="connsiteY9" fmla="*/ 306905 h 1078528"/>
                  <a:gd name="connsiteX10" fmla="*/ 1509386 w 2116898"/>
                  <a:gd name="connsiteY10" fmla="*/ 836129 h 1078528"/>
                  <a:gd name="connsiteX11" fmla="*/ 1640909 w 2116898"/>
                  <a:gd name="connsiteY11" fmla="*/ 995836 h 1078528"/>
                  <a:gd name="connsiteX12" fmla="*/ 1775564 w 2116898"/>
                  <a:gd name="connsiteY12" fmla="*/ 1036546 h 1078528"/>
                  <a:gd name="connsiteX13" fmla="*/ 1885167 w 2116898"/>
                  <a:gd name="connsiteY13" fmla="*/ 995836 h 1078528"/>
                  <a:gd name="connsiteX14" fmla="*/ 1938402 w 2116898"/>
                  <a:gd name="connsiteY14" fmla="*/ 889365 h 1078528"/>
                  <a:gd name="connsiteX15" fmla="*/ 2010427 w 2116898"/>
                  <a:gd name="connsiteY15" fmla="*/ 820472 h 1078528"/>
                  <a:gd name="connsiteX16" fmla="*/ 2116898 w 2116898"/>
                  <a:gd name="connsiteY16" fmla="*/ 795420 h 1078528"/>
                  <a:gd name="connsiteX0" fmla="*/ 0 w 2116898"/>
                  <a:gd name="connsiteY0" fmla="*/ 1083511 h 1087915"/>
                  <a:gd name="connsiteX1" fmla="*/ 300624 w 2116898"/>
                  <a:gd name="connsiteY1" fmla="*/ 1083511 h 1087915"/>
                  <a:gd name="connsiteX2" fmla="*/ 513567 w 2116898"/>
                  <a:gd name="connsiteY2" fmla="*/ 1049064 h 1087915"/>
                  <a:gd name="connsiteX3" fmla="*/ 663879 w 2116898"/>
                  <a:gd name="connsiteY3" fmla="*/ 920672 h 1087915"/>
                  <a:gd name="connsiteX4" fmla="*/ 742168 w 2116898"/>
                  <a:gd name="connsiteY4" fmla="*/ 638837 h 1087915"/>
                  <a:gd name="connsiteX5" fmla="*/ 829849 w 2116898"/>
                  <a:gd name="connsiteY5" fmla="*/ 269319 h 1087915"/>
                  <a:gd name="connsiteX6" fmla="*/ 939452 w 2116898"/>
                  <a:gd name="connsiteY6" fmla="*/ 75165 h 1087915"/>
                  <a:gd name="connsiteX7" fmla="*/ 1089764 w 2116898"/>
                  <a:gd name="connsiteY7" fmla="*/ 10 h 1087915"/>
                  <a:gd name="connsiteX8" fmla="*/ 1196235 w 2116898"/>
                  <a:gd name="connsiteY8" fmla="*/ 72035 h 1087915"/>
                  <a:gd name="connsiteX9" fmla="*/ 1321495 w 2116898"/>
                  <a:gd name="connsiteY9" fmla="*/ 316292 h 1087915"/>
                  <a:gd name="connsiteX10" fmla="*/ 1509386 w 2116898"/>
                  <a:gd name="connsiteY10" fmla="*/ 845516 h 1087915"/>
                  <a:gd name="connsiteX11" fmla="*/ 1640909 w 2116898"/>
                  <a:gd name="connsiteY11" fmla="*/ 1005223 h 1087915"/>
                  <a:gd name="connsiteX12" fmla="*/ 1775564 w 2116898"/>
                  <a:gd name="connsiteY12" fmla="*/ 1045933 h 1087915"/>
                  <a:gd name="connsiteX13" fmla="*/ 1885167 w 2116898"/>
                  <a:gd name="connsiteY13" fmla="*/ 1005223 h 1087915"/>
                  <a:gd name="connsiteX14" fmla="*/ 1938402 w 2116898"/>
                  <a:gd name="connsiteY14" fmla="*/ 898752 h 1087915"/>
                  <a:gd name="connsiteX15" fmla="*/ 2010427 w 2116898"/>
                  <a:gd name="connsiteY15" fmla="*/ 829859 h 1087915"/>
                  <a:gd name="connsiteX16" fmla="*/ 2116898 w 2116898"/>
                  <a:gd name="connsiteY16" fmla="*/ 804807 h 1087915"/>
                  <a:gd name="connsiteX0" fmla="*/ 0 w 2116898"/>
                  <a:gd name="connsiteY0" fmla="*/ 1084558 h 1088962"/>
                  <a:gd name="connsiteX1" fmla="*/ 300624 w 2116898"/>
                  <a:gd name="connsiteY1" fmla="*/ 1084558 h 1088962"/>
                  <a:gd name="connsiteX2" fmla="*/ 513567 w 2116898"/>
                  <a:gd name="connsiteY2" fmla="*/ 1050111 h 1088962"/>
                  <a:gd name="connsiteX3" fmla="*/ 663879 w 2116898"/>
                  <a:gd name="connsiteY3" fmla="*/ 921719 h 1088962"/>
                  <a:gd name="connsiteX4" fmla="*/ 742168 w 2116898"/>
                  <a:gd name="connsiteY4" fmla="*/ 639884 h 1088962"/>
                  <a:gd name="connsiteX5" fmla="*/ 829849 w 2116898"/>
                  <a:gd name="connsiteY5" fmla="*/ 270366 h 1088962"/>
                  <a:gd name="connsiteX6" fmla="*/ 939452 w 2116898"/>
                  <a:gd name="connsiteY6" fmla="*/ 76212 h 1088962"/>
                  <a:gd name="connsiteX7" fmla="*/ 1089764 w 2116898"/>
                  <a:gd name="connsiteY7" fmla="*/ 1057 h 1088962"/>
                  <a:gd name="connsiteX8" fmla="*/ 1196235 w 2116898"/>
                  <a:gd name="connsiteY8" fmla="*/ 73082 h 1088962"/>
                  <a:gd name="connsiteX9" fmla="*/ 1321495 w 2116898"/>
                  <a:gd name="connsiteY9" fmla="*/ 317339 h 1088962"/>
                  <a:gd name="connsiteX10" fmla="*/ 1509386 w 2116898"/>
                  <a:gd name="connsiteY10" fmla="*/ 846563 h 1088962"/>
                  <a:gd name="connsiteX11" fmla="*/ 1640909 w 2116898"/>
                  <a:gd name="connsiteY11" fmla="*/ 1006270 h 1088962"/>
                  <a:gd name="connsiteX12" fmla="*/ 1775564 w 2116898"/>
                  <a:gd name="connsiteY12" fmla="*/ 1046980 h 1088962"/>
                  <a:gd name="connsiteX13" fmla="*/ 1885167 w 2116898"/>
                  <a:gd name="connsiteY13" fmla="*/ 1006270 h 1088962"/>
                  <a:gd name="connsiteX14" fmla="*/ 1938402 w 2116898"/>
                  <a:gd name="connsiteY14" fmla="*/ 899799 h 1088962"/>
                  <a:gd name="connsiteX15" fmla="*/ 2010427 w 2116898"/>
                  <a:gd name="connsiteY15" fmla="*/ 830906 h 1088962"/>
                  <a:gd name="connsiteX16" fmla="*/ 2116898 w 2116898"/>
                  <a:gd name="connsiteY16" fmla="*/ 805854 h 1088962"/>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196235 w 2116898"/>
                  <a:gd name="connsiteY8" fmla="*/ 72171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41480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25044 w 2116898"/>
                  <a:gd name="connsiteY10" fmla="*/ 851915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53434 w 2116898"/>
                  <a:gd name="connsiteY11" fmla="*/ 1014754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34645 w 2116898"/>
                  <a:gd name="connsiteY11" fmla="*/ 1021017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94562 w 2170132"/>
                  <a:gd name="connsiteY13" fmla="*/ 980306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10219 w 2170132"/>
                  <a:gd name="connsiteY13" fmla="*/ 995963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898888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923940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8072 w 2170132"/>
                  <a:gd name="connsiteY10" fmla="*/ 73291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1985375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5525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5877 w 2170132"/>
                  <a:gd name="connsiteY13" fmla="*/ 983436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6483 w 2170132"/>
                  <a:gd name="connsiteY13" fmla="*/ 964647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32139 w 2170132"/>
                  <a:gd name="connsiteY14" fmla="*/ 1002229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035479 w 2170132"/>
                  <a:gd name="connsiteY14" fmla="*/ 90828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66586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58178 h 1088051"/>
                  <a:gd name="connsiteX15" fmla="*/ 2170132 w 2170132"/>
                  <a:gd name="connsiteY15" fmla="*/ 817468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82452 w 2301655"/>
                  <a:gd name="connsiteY15" fmla="*/ 833127 h 1088051"/>
                  <a:gd name="connsiteX16" fmla="*/ 2301655 w 2301655"/>
                  <a:gd name="connsiteY16"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98109 w 2301655"/>
                  <a:gd name="connsiteY15" fmla="*/ 817469 h 1088051"/>
                  <a:gd name="connsiteX16" fmla="*/ 2301655 w 2301655"/>
                  <a:gd name="connsiteY16" fmla="*/ 820599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1863" h="1088051">
                    <a:moveTo>
                      <a:pt x="0" y="1083647"/>
                    </a:moveTo>
                    <a:cubicBezTo>
                      <a:pt x="101774" y="1089649"/>
                      <a:pt x="215030" y="1089388"/>
                      <a:pt x="300624" y="1083647"/>
                    </a:cubicBezTo>
                    <a:cubicBezTo>
                      <a:pt x="386218" y="1077906"/>
                      <a:pt x="453025" y="1076340"/>
                      <a:pt x="513567" y="1049200"/>
                    </a:cubicBezTo>
                    <a:cubicBezTo>
                      <a:pt x="574110" y="1022060"/>
                      <a:pt x="625779" y="989179"/>
                      <a:pt x="663879" y="920808"/>
                    </a:cubicBezTo>
                    <a:cubicBezTo>
                      <a:pt x="701979" y="852437"/>
                      <a:pt x="714506" y="747532"/>
                      <a:pt x="742168" y="638973"/>
                    </a:cubicBezTo>
                    <a:cubicBezTo>
                      <a:pt x="769830" y="530414"/>
                      <a:pt x="796968" y="363400"/>
                      <a:pt x="829849" y="269455"/>
                    </a:cubicBezTo>
                    <a:cubicBezTo>
                      <a:pt x="862730" y="175510"/>
                      <a:pt x="896133" y="120186"/>
                      <a:pt x="939452" y="75301"/>
                    </a:cubicBezTo>
                    <a:cubicBezTo>
                      <a:pt x="982771" y="30416"/>
                      <a:pt x="1042792" y="-2464"/>
                      <a:pt x="1089764" y="146"/>
                    </a:cubicBezTo>
                    <a:cubicBezTo>
                      <a:pt x="1136737" y="2756"/>
                      <a:pt x="1180056" y="31983"/>
                      <a:pt x="1221287" y="90960"/>
                    </a:cubicBezTo>
                    <a:cubicBezTo>
                      <a:pt x="1262518" y="149937"/>
                      <a:pt x="1294877" y="243360"/>
                      <a:pt x="1337152" y="354006"/>
                    </a:cubicBezTo>
                    <a:cubicBezTo>
                      <a:pt x="1379427" y="464652"/>
                      <a:pt x="1428489" y="647323"/>
                      <a:pt x="1474940" y="754838"/>
                    </a:cubicBezTo>
                    <a:cubicBezTo>
                      <a:pt x="1521391" y="862353"/>
                      <a:pt x="1564186" y="947949"/>
                      <a:pt x="1615856" y="999097"/>
                    </a:cubicBezTo>
                    <a:cubicBezTo>
                      <a:pt x="1667526" y="1050245"/>
                      <a:pt x="1741116" y="1060683"/>
                      <a:pt x="1784958" y="1061726"/>
                    </a:cubicBezTo>
                    <a:cubicBezTo>
                      <a:pt x="1828800" y="1062769"/>
                      <a:pt x="1846547" y="1039282"/>
                      <a:pt x="1878906" y="1005357"/>
                    </a:cubicBezTo>
                    <a:cubicBezTo>
                      <a:pt x="1911265" y="971432"/>
                      <a:pt x="1945188" y="886883"/>
                      <a:pt x="1979112" y="858178"/>
                    </a:cubicBezTo>
                    <a:cubicBezTo>
                      <a:pt x="2013036" y="829473"/>
                      <a:pt x="2044352" y="823732"/>
                      <a:pt x="2098109" y="817469"/>
                    </a:cubicBezTo>
                    <a:cubicBezTo>
                      <a:pt x="2151866" y="811206"/>
                      <a:pt x="2202490" y="813293"/>
                      <a:pt x="2401863" y="814336"/>
                    </a:cubicBezTo>
                  </a:path>
                </a:pathLst>
              </a:custGeom>
              <a:noFill/>
              <a:ln w="152400" cap="rnd">
                <a:solidFill>
                  <a:srgbClr val="008F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284538" y="1828800"/>
                <a:ext cx="4779962" cy="122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5"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376488" y="-355600"/>
              <a:ext cx="6540502" cy="379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164518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xfrm>
            <a:off x="457200" y="6554788"/>
            <a:ext cx="2128838" cy="263525"/>
          </a:xfrm>
          <a:prstGeom prst="rect">
            <a:avLst/>
          </a:prstGeom>
          <a:ln/>
        </p:spPr>
        <p:txBody>
          <a:bodyPr/>
          <a:lstStyle>
            <a:lvl1pPr>
              <a:defRPr/>
            </a:lvl1pPr>
          </a:lstStyle>
          <a:p>
            <a:pPr>
              <a:defRPr/>
            </a:pPr>
            <a:endParaRPr lang="en-US"/>
          </a:p>
        </p:txBody>
      </p:sp>
      <p:sp>
        <p:nvSpPr>
          <p:cNvPr id="3" name="Rectangle 4"/>
          <p:cNvSpPr>
            <a:spLocks noGrp="1" noChangeArrowheads="1"/>
          </p:cNvSpPr>
          <p:nvPr>
            <p:ph type="ftr" idx="11"/>
          </p:nvPr>
        </p:nvSpPr>
        <p:spPr>
          <a:xfrm>
            <a:off x="3127375" y="6494463"/>
            <a:ext cx="2897188" cy="323850"/>
          </a:xfrm>
          <a:prstGeom prst="rect">
            <a:avLst/>
          </a:prstGeom>
          <a:ln/>
        </p:spPr>
        <p:txBody>
          <a:bodyPr/>
          <a:lstStyle>
            <a:lvl1pPr>
              <a:defRPr/>
            </a:lvl1pPr>
          </a:lstStyle>
          <a:p>
            <a:pPr>
              <a:defRPr/>
            </a:pPr>
            <a:r>
              <a:rPr lang="en-US"/>
              <a:t>Control Processes</a:t>
            </a:r>
          </a:p>
        </p:txBody>
      </p:sp>
      <p:grpSp>
        <p:nvGrpSpPr>
          <p:cNvPr id="4" name="Group 3"/>
          <p:cNvGrpSpPr/>
          <p:nvPr userDrawn="1"/>
        </p:nvGrpSpPr>
        <p:grpSpPr>
          <a:xfrm>
            <a:off x="5638800" y="1840942"/>
            <a:ext cx="2510977" cy="2822573"/>
            <a:chOff x="2287247" y="3237204"/>
            <a:chExt cx="2510977" cy="2822573"/>
          </a:xfrm>
        </p:grpSpPr>
        <p:sp>
          <p:nvSpPr>
            <p:cNvPr id="5" name="Rectangle 4"/>
            <p:cNvSpPr/>
            <p:nvPr/>
          </p:nvSpPr>
          <p:spPr>
            <a:xfrm>
              <a:off x="2409278" y="4502123"/>
              <a:ext cx="154305" cy="3670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563583" y="4307178"/>
              <a:ext cx="158176"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721759" y="3701387"/>
              <a:ext cx="325694" cy="11677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047453" y="3911573"/>
              <a:ext cx="321684" cy="9575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369137" y="3237204"/>
              <a:ext cx="310776" cy="16319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671402" y="4307178"/>
              <a:ext cx="171389"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840043" y="3420627"/>
              <a:ext cx="310677" cy="14485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150720" y="4498312"/>
              <a:ext cx="154305" cy="3708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2428328"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613620"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798912"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984204"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169496"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354788"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540080"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725372"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10664"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95956"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281248"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287247" y="5009951"/>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287247" y="5192831"/>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2287247" y="5375711"/>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287247" y="5558591"/>
              <a:ext cx="2127462" cy="0"/>
            </a:xfrm>
            <a:prstGeom prst="line">
              <a:avLst/>
            </a:prstGeom>
            <a:ln w="41275" cap="sq">
              <a:solidFill>
                <a:schemeClr val="bg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2287247" y="5741471"/>
              <a:ext cx="2127462" cy="0"/>
            </a:xfrm>
            <a:prstGeom prst="line">
              <a:avLst/>
            </a:prstGeom>
            <a:ln w="41275" cap="sq">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287247" y="5924351"/>
              <a:ext cx="2127462" cy="0"/>
            </a:xfrm>
            <a:prstGeom prst="line">
              <a:avLst/>
            </a:prstGeom>
            <a:ln w="41275" cap="sq">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cxnSp>
        <p:sp>
          <p:nvSpPr>
            <p:cNvPr id="30" name="Freeform 29"/>
            <p:cNvSpPr/>
            <p:nvPr/>
          </p:nvSpPr>
          <p:spPr>
            <a:xfrm>
              <a:off x="3050845" y="4750794"/>
              <a:ext cx="1252603" cy="1067309"/>
            </a:xfrm>
            <a:custGeom>
              <a:avLst/>
              <a:gdLst>
                <a:gd name="connsiteX0" fmla="*/ 0 w 1233814"/>
                <a:gd name="connsiteY0" fmla="*/ 91044 h 1067309"/>
                <a:gd name="connsiteX1" fmla="*/ 93946 w 1233814"/>
                <a:gd name="connsiteY1" fmla="*/ 31546 h 1067309"/>
                <a:gd name="connsiteX2" fmla="*/ 197285 w 1233814"/>
                <a:gd name="connsiteY2" fmla="*/ 231 h 1067309"/>
                <a:gd name="connsiteX3" fmla="*/ 275573 w 1233814"/>
                <a:gd name="connsiteY3" fmla="*/ 22151 h 1067309"/>
                <a:gd name="connsiteX4" fmla="*/ 350729 w 1233814"/>
                <a:gd name="connsiteY4" fmla="*/ 103570 h 1067309"/>
                <a:gd name="connsiteX5" fmla="*/ 403965 w 1233814"/>
                <a:gd name="connsiteY5" fmla="*/ 300855 h 1067309"/>
                <a:gd name="connsiteX6" fmla="*/ 510436 w 1233814"/>
                <a:gd name="connsiteY6" fmla="*/ 795633 h 1067309"/>
                <a:gd name="connsiteX7" fmla="*/ 616907 w 1233814"/>
                <a:gd name="connsiteY7" fmla="*/ 970998 h 1067309"/>
                <a:gd name="connsiteX8" fmla="*/ 729642 w 1233814"/>
                <a:gd name="connsiteY8" fmla="*/ 1052417 h 1067309"/>
                <a:gd name="connsiteX9" fmla="*/ 879954 w 1233814"/>
                <a:gd name="connsiteY9" fmla="*/ 1055548 h 1067309"/>
                <a:gd name="connsiteX10" fmla="*/ 1002083 w 1233814"/>
                <a:gd name="connsiteY10" fmla="*/ 930288 h 1067309"/>
                <a:gd name="connsiteX11" fmla="*/ 1102291 w 1233814"/>
                <a:gd name="connsiteY11" fmla="*/ 660979 h 1067309"/>
                <a:gd name="connsiteX12" fmla="*/ 1164921 w 1233814"/>
                <a:gd name="connsiteY12" fmla="*/ 407326 h 1067309"/>
                <a:gd name="connsiteX13" fmla="*/ 1233814 w 1233814"/>
                <a:gd name="connsiteY13" fmla="*/ 188121 h 1067309"/>
                <a:gd name="connsiteX0" fmla="*/ 0 w 1221288"/>
                <a:gd name="connsiteY0" fmla="*/ 106701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25489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3208"/>
                <a:gd name="connsiteY0" fmla="*/ 125489 h 1067309"/>
                <a:gd name="connsiteX1" fmla="*/ 81420 w 1243208"/>
                <a:gd name="connsiteY1" fmla="*/ 31546 h 1067309"/>
                <a:gd name="connsiteX2" fmla="*/ 184759 w 1243208"/>
                <a:gd name="connsiteY2" fmla="*/ 231 h 1067309"/>
                <a:gd name="connsiteX3" fmla="*/ 263047 w 1243208"/>
                <a:gd name="connsiteY3" fmla="*/ 22151 h 1067309"/>
                <a:gd name="connsiteX4" fmla="*/ 338203 w 1243208"/>
                <a:gd name="connsiteY4" fmla="*/ 103570 h 1067309"/>
                <a:gd name="connsiteX5" fmla="*/ 391439 w 1243208"/>
                <a:gd name="connsiteY5" fmla="*/ 300855 h 1067309"/>
                <a:gd name="connsiteX6" fmla="*/ 497910 w 1243208"/>
                <a:gd name="connsiteY6" fmla="*/ 795633 h 1067309"/>
                <a:gd name="connsiteX7" fmla="*/ 604381 w 1243208"/>
                <a:gd name="connsiteY7" fmla="*/ 970998 h 1067309"/>
                <a:gd name="connsiteX8" fmla="*/ 717116 w 1243208"/>
                <a:gd name="connsiteY8" fmla="*/ 1052417 h 1067309"/>
                <a:gd name="connsiteX9" fmla="*/ 867428 w 1243208"/>
                <a:gd name="connsiteY9" fmla="*/ 1055548 h 1067309"/>
                <a:gd name="connsiteX10" fmla="*/ 989557 w 1243208"/>
                <a:gd name="connsiteY10" fmla="*/ 930288 h 1067309"/>
                <a:gd name="connsiteX11" fmla="*/ 1089765 w 1243208"/>
                <a:gd name="connsiteY11" fmla="*/ 660979 h 1067309"/>
                <a:gd name="connsiteX12" fmla="*/ 1152395 w 1243208"/>
                <a:gd name="connsiteY12" fmla="*/ 407326 h 1067309"/>
                <a:gd name="connsiteX13" fmla="*/ 1243208 w 1243208"/>
                <a:gd name="connsiteY13" fmla="*/ 153674 h 1067309"/>
                <a:gd name="connsiteX0" fmla="*/ 0 w 1252603"/>
                <a:gd name="connsiteY0" fmla="*/ 125489 h 1067309"/>
                <a:gd name="connsiteX1" fmla="*/ 81420 w 1252603"/>
                <a:gd name="connsiteY1" fmla="*/ 31546 h 1067309"/>
                <a:gd name="connsiteX2" fmla="*/ 184759 w 1252603"/>
                <a:gd name="connsiteY2" fmla="*/ 231 h 1067309"/>
                <a:gd name="connsiteX3" fmla="*/ 263047 w 1252603"/>
                <a:gd name="connsiteY3" fmla="*/ 22151 h 1067309"/>
                <a:gd name="connsiteX4" fmla="*/ 338203 w 1252603"/>
                <a:gd name="connsiteY4" fmla="*/ 103570 h 1067309"/>
                <a:gd name="connsiteX5" fmla="*/ 391439 w 1252603"/>
                <a:gd name="connsiteY5" fmla="*/ 300855 h 1067309"/>
                <a:gd name="connsiteX6" fmla="*/ 497910 w 1252603"/>
                <a:gd name="connsiteY6" fmla="*/ 795633 h 1067309"/>
                <a:gd name="connsiteX7" fmla="*/ 604381 w 1252603"/>
                <a:gd name="connsiteY7" fmla="*/ 970998 h 1067309"/>
                <a:gd name="connsiteX8" fmla="*/ 717116 w 1252603"/>
                <a:gd name="connsiteY8" fmla="*/ 1052417 h 1067309"/>
                <a:gd name="connsiteX9" fmla="*/ 867428 w 1252603"/>
                <a:gd name="connsiteY9" fmla="*/ 1055548 h 1067309"/>
                <a:gd name="connsiteX10" fmla="*/ 989557 w 1252603"/>
                <a:gd name="connsiteY10" fmla="*/ 930288 h 1067309"/>
                <a:gd name="connsiteX11" fmla="*/ 1089765 w 1252603"/>
                <a:gd name="connsiteY11" fmla="*/ 660979 h 1067309"/>
                <a:gd name="connsiteX12" fmla="*/ 1152395 w 1252603"/>
                <a:gd name="connsiteY12" fmla="*/ 407326 h 1067309"/>
                <a:gd name="connsiteX13" fmla="*/ 1252603 w 1252603"/>
                <a:gd name="connsiteY13" fmla="*/ 156806 h 106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2603" h="1067309">
                  <a:moveTo>
                    <a:pt x="0" y="125489"/>
                  </a:moveTo>
                  <a:cubicBezTo>
                    <a:pt x="36795" y="84518"/>
                    <a:pt x="50627" y="52422"/>
                    <a:pt x="81420" y="31546"/>
                  </a:cubicBezTo>
                  <a:cubicBezTo>
                    <a:pt x="112213" y="10670"/>
                    <a:pt x="154488" y="1797"/>
                    <a:pt x="184759" y="231"/>
                  </a:cubicBezTo>
                  <a:cubicBezTo>
                    <a:pt x="215030" y="-1335"/>
                    <a:pt x="237473" y="4928"/>
                    <a:pt x="263047" y="22151"/>
                  </a:cubicBezTo>
                  <a:cubicBezTo>
                    <a:pt x="288621" y="39374"/>
                    <a:pt x="316804" y="57119"/>
                    <a:pt x="338203" y="103570"/>
                  </a:cubicBezTo>
                  <a:cubicBezTo>
                    <a:pt x="359602" y="150021"/>
                    <a:pt x="364821" y="185511"/>
                    <a:pt x="391439" y="300855"/>
                  </a:cubicBezTo>
                  <a:cubicBezTo>
                    <a:pt x="418057" y="416199"/>
                    <a:pt x="462420" y="683942"/>
                    <a:pt x="497910" y="795633"/>
                  </a:cubicBezTo>
                  <a:cubicBezTo>
                    <a:pt x="533400" y="907324"/>
                    <a:pt x="567847" y="928201"/>
                    <a:pt x="604381" y="970998"/>
                  </a:cubicBezTo>
                  <a:cubicBezTo>
                    <a:pt x="640915" y="1013795"/>
                    <a:pt x="673275" y="1038325"/>
                    <a:pt x="717116" y="1052417"/>
                  </a:cubicBezTo>
                  <a:cubicBezTo>
                    <a:pt x="760957" y="1066509"/>
                    <a:pt x="822021" y="1075903"/>
                    <a:pt x="867428" y="1055548"/>
                  </a:cubicBezTo>
                  <a:cubicBezTo>
                    <a:pt x="912835" y="1035193"/>
                    <a:pt x="952501" y="996050"/>
                    <a:pt x="989557" y="930288"/>
                  </a:cubicBezTo>
                  <a:cubicBezTo>
                    <a:pt x="1026613" y="864527"/>
                    <a:pt x="1062625" y="748139"/>
                    <a:pt x="1089765" y="660979"/>
                  </a:cubicBezTo>
                  <a:cubicBezTo>
                    <a:pt x="1116905" y="573819"/>
                    <a:pt x="1125255" y="491355"/>
                    <a:pt x="1152395" y="407326"/>
                  </a:cubicBezTo>
                  <a:cubicBezTo>
                    <a:pt x="1179535" y="323297"/>
                    <a:pt x="1204064" y="211607"/>
                    <a:pt x="1252603" y="156806"/>
                  </a:cubicBezTo>
                </a:path>
              </a:pathLst>
            </a:custGeom>
            <a:noFill/>
            <a:ln w="152400" cap="rnd">
              <a:solidFill>
                <a:srgbClr val="008F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2396361" y="3939818"/>
              <a:ext cx="2401863" cy="1088051"/>
            </a:xfrm>
            <a:custGeom>
              <a:avLst/>
              <a:gdLst>
                <a:gd name="connsiteX0" fmla="*/ 0 w 2091846"/>
                <a:gd name="connsiteY0" fmla="*/ 1076333 h 1084914"/>
                <a:gd name="connsiteX1" fmla="*/ 284967 w 2091846"/>
                <a:gd name="connsiteY1" fmla="*/ 1082596 h 1084914"/>
                <a:gd name="connsiteX2" fmla="*/ 488515 w 2091846"/>
                <a:gd name="connsiteY2" fmla="*/ 1041886 h 1084914"/>
                <a:gd name="connsiteX3" fmla="*/ 638827 w 2091846"/>
                <a:gd name="connsiteY3" fmla="*/ 932283 h 1084914"/>
                <a:gd name="connsiteX4" fmla="*/ 720246 w 2091846"/>
                <a:gd name="connsiteY4" fmla="*/ 672368 h 1084914"/>
                <a:gd name="connsiteX5" fmla="*/ 829849 w 2091846"/>
                <a:gd name="connsiteY5" fmla="*/ 221431 h 1084914"/>
                <a:gd name="connsiteX6" fmla="*/ 914400 w 2091846"/>
                <a:gd name="connsiteY6" fmla="*/ 67987 h 1084914"/>
                <a:gd name="connsiteX7" fmla="*/ 992687 w 2091846"/>
                <a:gd name="connsiteY7" fmla="*/ 14752 h 1084914"/>
                <a:gd name="connsiteX8" fmla="*/ 1077238 w 2091846"/>
                <a:gd name="connsiteY8" fmla="*/ 2226 h 1084914"/>
                <a:gd name="connsiteX9" fmla="*/ 1183709 w 2091846"/>
                <a:gd name="connsiteY9" fmla="*/ 52330 h 1084914"/>
                <a:gd name="connsiteX10" fmla="*/ 1302706 w 2091846"/>
                <a:gd name="connsiteY10" fmla="*/ 296587 h 1084914"/>
                <a:gd name="connsiteX11" fmla="*/ 1484334 w 2091846"/>
                <a:gd name="connsiteY11" fmla="*/ 838338 h 1084914"/>
                <a:gd name="connsiteX12" fmla="*/ 1615857 w 2091846"/>
                <a:gd name="connsiteY12" fmla="*/ 998045 h 1084914"/>
                <a:gd name="connsiteX13" fmla="*/ 1750512 w 2091846"/>
                <a:gd name="connsiteY13" fmla="*/ 1038755 h 1084914"/>
                <a:gd name="connsiteX14" fmla="*/ 1860115 w 2091846"/>
                <a:gd name="connsiteY14" fmla="*/ 998045 h 1084914"/>
                <a:gd name="connsiteX15" fmla="*/ 1913350 w 2091846"/>
                <a:gd name="connsiteY15" fmla="*/ 891574 h 1084914"/>
                <a:gd name="connsiteX16" fmla="*/ 1985375 w 2091846"/>
                <a:gd name="connsiteY16" fmla="*/ 822681 h 1084914"/>
                <a:gd name="connsiteX17" fmla="*/ 2091846 w 2091846"/>
                <a:gd name="connsiteY17" fmla="*/ 797629 h 1084914"/>
                <a:gd name="connsiteX0" fmla="*/ 0 w 2123162"/>
                <a:gd name="connsiteY0" fmla="*/ 1085728 h 1089324"/>
                <a:gd name="connsiteX1" fmla="*/ 316283 w 2123162"/>
                <a:gd name="connsiteY1" fmla="*/ 1082596 h 1089324"/>
                <a:gd name="connsiteX2" fmla="*/ 519831 w 2123162"/>
                <a:gd name="connsiteY2" fmla="*/ 1041886 h 1089324"/>
                <a:gd name="connsiteX3" fmla="*/ 670143 w 2123162"/>
                <a:gd name="connsiteY3" fmla="*/ 932283 h 1089324"/>
                <a:gd name="connsiteX4" fmla="*/ 751562 w 2123162"/>
                <a:gd name="connsiteY4" fmla="*/ 672368 h 1089324"/>
                <a:gd name="connsiteX5" fmla="*/ 861165 w 2123162"/>
                <a:gd name="connsiteY5" fmla="*/ 221431 h 1089324"/>
                <a:gd name="connsiteX6" fmla="*/ 945716 w 2123162"/>
                <a:gd name="connsiteY6" fmla="*/ 67987 h 1089324"/>
                <a:gd name="connsiteX7" fmla="*/ 1024003 w 2123162"/>
                <a:gd name="connsiteY7" fmla="*/ 14752 h 1089324"/>
                <a:gd name="connsiteX8" fmla="*/ 1108554 w 2123162"/>
                <a:gd name="connsiteY8" fmla="*/ 2226 h 1089324"/>
                <a:gd name="connsiteX9" fmla="*/ 1215025 w 2123162"/>
                <a:gd name="connsiteY9" fmla="*/ 52330 h 1089324"/>
                <a:gd name="connsiteX10" fmla="*/ 1334022 w 2123162"/>
                <a:gd name="connsiteY10" fmla="*/ 296587 h 1089324"/>
                <a:gd name="connsiteX11" fmla="*/ 1515650 w 2123162"/>
                <a:gd name="connsiteY11" fmla="*/ 838338 h 1089324"/>
                <a:gd name="connsiteX12" fmla="*/ 1647173 w 2123162"/>
                <a:gd name="connsiteY12" fmla="*/ 998045 h 1089324"/>
                <a:gd name="connsiteX13" fmla="*/ 1781828 w 2123162"/>
                <a:gd name="connsiteY13" fmla="*/ 1038755 h 1089324"/>
                <a:gd name="connsiteX14" fmla="*/ 1891431 w 2123162"/>
                <a:gd name="connsiteY14" fmla="*/ 998045 h 1089324"/>
                <a:gd name="connsiteX15" fmla="*/ 1944666 w 2123162"/>
                <a:gd name="connsiteY15" fmla="*/ 891574 h 1089324"/>
                <a:gd name="connsiteX16" fmla="*/ 2016691 w 2123162"/>
                <a:gd name="connsiteY16" fmla="*/ 822681 h 1089324"/>
                <a:gd name="connsiteX17" fmla="*/ 2123162 w 2123162"/>
                <a:gd name="connsiteY17" fmla="*/ 797629 h 1089324"/>
                <a:gd name="connsiteX0" fmla="*/ 0 w 2116898"/>
                <a:gd name="connsiteY0" fmla="*/ 1076333 h 1084914"/>
                <a:gd name="connsiteX1" fmla="*/ 310019 w 2116898"/>
                <a:gd name="connsiteY1" fmla="*/ 1082596 h 1084914"/>
                <a:gd name="connsiteX2" fmla="*/ 513567 w 2116898"/>
                <a:gd name="connsiteY2" fmla="*/ 1041886 h 1084914"/>
                <a:gd name="connsiteX3" fmla="*/ 663879 w 2116898"/>
                <a:gd name="connsiteY3" fmla="*/ 932283 h 1084914"/>
                <a:gd name="connsiteX4" fmla="*/ 745298 w 2116898"/>
                <a:gd name="connsiteY4" fmla="*/ 672368 h 1084914"/>
                <a:gd name="connsiteX5" fmla="*/ 854901 w 2116898"/>
                <a:gd name="connsiteY5" fmla="*/ 221431 h 1084914"/>
                <a:gd name="connsiteX6" fmla="*/ 939452 w 2116898"/>
                <a:gd name="connsiteY6" fmla="*/ 67987 h 1084914"/>
                <a:gd name="connsiteX7" fmla="*/ 1017739 w 2116898"/>
                <a:gd name="connsiteY7" fmla="*/ 14752 h 1084914"/>
                <a:gd name="connsiteX8" fmla="*/ 1102290 w 2116898"/>
                <a:gd name="connsiteY8" fmla="*/ 2226 h 1084914"/>
                <a:gd name="connsiteX9" fmla="*/ 1208761 w 2116898"/>
                <a:gd name="connsiteY9" fmla="*/ 52330 h 1084914"/>
                <a:gd name="connsiteX10" fmla="*/ 1327758 w 2116898"/>
                <a:gd name="connsiteY10" fmla="*/ 296587 h 1084914"/>
                <a:gd name="connsiteX11" fmla="*/ 1509386 w 2116898"/>
                <a:gd name="connsiteY11" fmla="*/ 838338 h 1084914"/>
                <a:gd name="connsiteX12" fmla="*/ 1640909 w 2116898"/>
                <a:gd name="connsiteY12" fmla="*/ 998045 h 1084914"/>
                <a:gd name="connsiteX13" fmla="*/ 1775564 w 2116898"/>
                <a:gd name="connsiteY13" fmla="*/ 1038755 h 1084914"/>
                <a:gd name="connsiteX14" fmla="*/ 1885167 w 2116898"/>
                <a:gd name="connsiteY14" fmla="*/ 998045 h 1084914"/>
                <a:gd name="connsiteX15" fmla="*/ 1938402 w 2116898"/>
                <a:gd name="connsiteY15" fmla="*/ 891574 h 1084914"/>
                <a:gd name="connsiteX16" fmla="*/ 2010427 w 2116898"/>
                <a:gd name="connsiteY16" fmla="*/ 822681 h 1084914"/>
                <a:gd name="connsiteX17" fmla="*/ 2116898 w 2116898"/>
                <a:gd name="connsiteY17" fmla="*/ 797629 h 1084914"/>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32283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29641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39036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1495 w 2116898"/>
                <a:gd name="connsiteY10" fmla="*/ 309114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996 h 1081400"/>
                <a:gd name="connsiteX1" fmla="*/ 300624 w 2116898"/>
                <a:gd name="connsiteY1" fmla="*/ 1076996 h 1081400"/>
                <a:gd name="connsiteX2" fmla="*/ 513567 w 2116898"/>
                <a:gd name="connsiteY2" fmla="*/ 1042549 h 1081400"/>
                <a:gd name="connsiteX3" fmla="*/ 663879 w 2116898"/>
                <a:gd name="connsiteY3" fmla="*/ 914157 h 1081400"/>
                <a:gd name="connsiteX4" fmla="*/ 742168 w 2116898"/>
                <a:gd name="connsiteY4" fmla="*/ 632322 h 1081400"/>
                <a:gd name="connsiteX5" fmla="*/ 829849 w 2116898"/>
                <a:gd name="connsiteY5" fmla="*/ 262804 h 1081400"/>
                <a:gd name="connsiteX6" fmla="*/ 939452 w 2116898"/>
                <a:gd name="connsiteY6" fmla="*/ 68650 h 1081400"/>
                <a:gd name="connsiteX7" fmla="*/ 1017739 w 2116898"/>
                <a:gd name="connsiteY7" fmla="*/ 15415 h 1081400"/>
                <a:gd name="connsiteX8" fmla="*/ 1102290 w 2116898"/>
                <a:gd name="connsiteY8" fmla="*/ 2889 h 1081400"/>
                <a:gd name="connsiteX9" fmla="*/ 1189972 w 2116898"/>
                <a:gd name="connsiteY9" fmla="*/ 62388 h 1081400"/>
                <a:gd name="connsiteX10" fmla="*/ 1321495 w 2116898"/>
                <a:gd name="connsiteY10" fmla="*/ 309777 h 1081400"/>
                <a:gd name="connsiteX11" fmla="*/ 1509386 w 2116898"/>
                <a:gd name="connsiteY11" fmla="*/ 839001 h 1081400"/>
                <a:gd name="connsiteX12" fmla="*/ 1640909 w 2116898"/>
                <a:gd name="connsiteY12" fmla="*/ 998708 h 1081400"/>
                <a:gd name="connsiteX13" fmla="*/ 1775564 w 2116898"/>
                <a:gd name="connsiteY13" fmla="*/ 1039418 h 1081400"/>
                <a:gd name="connsiteX14" fmla="*/ 1885167 w 2116898"/>
                <a:gd name="connsiteY14" fmla="*/ 998708 h 1081400"/>
                <a:gd name="connsiteX15" fmla="*/ 1938402 w 2116898"/>
                <a:gd name="connsiteY15" fmla="*/ 892237 h 1081400"/>
                <a:gd name="connsiteX16" fmla="*/ 2010427 w 2116898"/>
                <a:gd name="connsiteY16" fmla="*/ 823344 h 1081400"/>
                <a:gd name="connsiteX17" fmla="*/ 2116898 w 2116898"/>
                <a:gd name="connsiteY17" fmla="*/ 798292 h 1081400"/>
                <a:gd name="connsiteX0" fmla="*/ 0 w 2116898"/>
                <a:gd name="connsiteY0" fmla="*/ 1077218 h 1081622"/>
                <a:gd name="connsiteX1" fmla="*/ 300624 w 2116898"/>
                <a:gd name="connsiteY1" fmla="*/ 1077218 h 1081622"/>
                <a:gd name="connsiteX2" fmla="*/ 513567 w 2116898"/>
                <a:gd name="connsiteY2" fmla="*/ 1042771 h 1081622"/>
                <a:gd name="connsiteX3" fmla="*/ 663879 w 2116898"/>
                <a:gd name="connsiteY3" fmla="*/ 914379 h 1081622"/>
                <a:gd name="connsiteX4" fmla="*/ 742168 w 2116898"/>
                <a:gd name="connsiteY4" fmla="*/ 632544 h 1081622"/>
                <a:gd name="connsiteX5" fmla="*/ 829849 w 2116898"/>
                <a:gd name="connsiteY5" fmla="*/ 263026 h 1081622"/>
                <a:gd name="connsiteX6" fmla="*/ 939452 w 2116898"/>
                <a:gd name="connsiteY6" fmla="*/ 68872 h 1081622"/>
                <a:gd name="connsiteX7" fmla="*/ 1017739 w 2116898"/>
                <a:gd name="connsiteY7" fmla="*/ 15637 h 1081622"/>
                <a:gd name="connsiteX8" fmla="*/ 1102290 w 2116898"/>
                <a:gd name="connsiteY8" fmla="*/ 3111 h 1081622"/>
                <a:gd name="connsiteX9" fmla="*/ 1196235 w 2116898"/>
                <a:gd name="connsiteY9" fmla="*/ 65742 h 1081622"/>
                <a:gd name="connsiteX10" fmla="*/ 1321495 w 2116898"/>
                <a:gd name="connsiteY10" fmla="*/ 309999 h 1081622"/>
                <a:gd name="connsiteX11" fmla="*/ 1509386 w 2116898"/>
                <a:gd name="connsiteY11" fmla="*/ 839223 h 1081622"/>
                <a:gd name="connsiteX12" fmla="*/ 1640909 w 2116898"/>
                <a:gd name="connsiteY12" fmla="*/ 998930 h 1081622"/>
                <a:gd name="connsiteX13" fmla="*/ 1775564 w 2116898"/>
                <a:gd name="connsiteY13" fmla="*/ 1039640 h 1081622"/>
                <a:gd name="connsiteX14" fmla="*/ 1885167 w 2116898"/>
                <a:gd name="connsiteY14" fmla="*/ 998930 h 1081622"/>
                <a:gd name="connsiteX15" fmla="*/ 1938402 w 2116898"/>
                <a:gd name="connsiteY15" fmla="*/ 892459 h 1081622"/>
                <a:gd name="connsiteX16" fmla="*/ 2010427 w 2116898"/>
                <a:gd name="connsiteY16" fmla="*/ 823566 h 1081622"/>
                <a:gd name="connsiteX17" fmla="*/ 2116898 w 2116898"/>
                <a:gd name="connsiteY17" fmla="*/ 798514 h 1081622"/>
                <a:gd name="connsiteX0" fmla="*/ 0 w 2116898"/>
                <a:gd name="connsiteY0" fmla="*/ 1061645 h 1066049"/>
                <a:gd name="connsiteX1" fmla="*/ 300624 w 2116898"/>
                <a:gd name="connsiteY1" fmla="*/ 1061645 h 1066049"/>
                <a:gd name="connsiteX2" fmla="*/ 513567 w 2116898"/>
                <a:gd name="connsiteY2" fmla="*/ 1027198 h 1066049"/>
                <a:gd name="connsiteX3" fmla="*/ 663879 w 2116898"/>
                <a:gd name="connsiteY3" fmla="*/ 898806 h 1066049"/>
                <a:gd name="connsiteX4" fmla="*/ 742168 w 2116898"/>
                <a:gd name="connsiteY4" fmla="*/ 616971 h 1066049"/>
                <a:gd name="connsiteX5" fmla="*/ 829849 w 2116898"/>
                <a:gd name="connsiteY5" fmla="*/ 247453 h 1066049"/>
                <a:gd name="connsiteX6" fmla="*/ 939452 w 2116898"/>
                <a:gd name="connsiteY6" fmla="*/ 53299 h 1066049"/>
                <a:gd name="connsiteX7" fmla="*/ 1017739 w 2116898"/>
                <a:gd name="connsiteY7" fmla="*/ 64 h 1066049"/>
                <a:gd name="connsiteX8" fmla="*/ 1196235 w 2116898"/>
                <a:gd name="connsiteY8" fmla="*/ 50169 h 1066049"/>
                <a:gd name="connsiteX9" fmla="*/ 1321495 w 2116898"/>
                <a:gd name="connsiteY9" fmla="*/ 294426 h 1066049"/>
                <a:gd name="connsiteX10" fmla="*/ 1509386 w 2116898"/>
                <a:gd name="connsiteY10" fmla="*/ 823650 h 1066049"/>
                <a:gd name="connsiteX11" fmla="*/ 1640909 w 2116898"/>
                <a:gd name="connsiteY11" fmla="*/ 983357 h 1066049"/>
                <a:gd name="connsiteX12" fmla="*/ 1775564 w 2116898"/>
                <a:gd name="connsiteY12" fmla="*/ 1024067 h 1066049"/>
                <a:gd name="connsiteX13" fmla="*/ 1885167 w 2116898"/>
                <a:gd name="connsiteY13" fmla="*/ 983357 h 1066049"/>
                <a:gd name="connsiteX14" fmla="*/ 1938402 w 2116898"/>
                <a:gd name="connsiteY14" fmla="*/ 876886 h 1066049"/>
                <a:gd name="connsiteX15" fmla="*/ 2010427 w 2116898"/>
                <a:gd name="connsiteY15" fmla="*/ 807993 h 1066049"/>
                <a:gd name="connsiteX16" fmla="*/ 2116898 w 2116898"/>
                <a:gd name="connsiteY16" fmla="*/ 782941 h 1066049"/>
                <a:gd name="connsiteX0" fmla="*/ 0 w 2116898"/>
                <a:gd name="connsiteY0" fmla="*/ 1086641 h 1091045"/>
                <a:gd name="connsiteX1" fmla="*/ 300624 w 2116898"/>
                <a:gd name="connsiteY1" fmla="*/ 1086641 h 1091045"/>
                <a:gd name="connsiteX2" fmla="*/ 513567 w 2116898"/>
                <a:gd name="connsiteY2" fmla="*/ 1052194 h 1091045"/>
                <a:gd name="connsiteX3" fmla="*/ 663879 w 2116898"/>
                <a:gd name="connsiteY3" fmla="*/ 923802 h 1091045"/>
                <a:gd name="connsiteX4" fmla="*/ 742168 w 2116898"/>
                <a:gd name="connsiteY4" fmla="*/ 641967 h 1091045"/>
                <a:gd name="connsiteX5" fmla="*/ 829849 w 2116898"/>
                <a:gd name="connsiteY5" fmla="*/ 272449 h 1091045"/>
                <a:gd name="connsiteX6" fmla="*/ 939452 w 2116898"/>
                <a:gd name="connsiteY6" fmla="*/ 78295 h 1091045"/>
                <a:gd name="connsiteX7" fmla="*/ 1080369 w 2116898"/>
                <a:gd name="connsiteY7" fmla="*/ 8 h 1091045"/>
                <a:gd name="connsiteX8" fmla="*/ 1196235 w 2116898"/>
                <a:gd name="connsiteY8" fmla="*/ 75165 h 1091045"/>
                <a:gd name="connsiteX9" fmla="*/ 1321495 w 2116898"/>
                <a:gd name="connsiteY9" fmla="*/ 319422 h 1091045"/>
                <a:gd name="connsiteX10" fmla="*/ 1509386 w 2116898"/>
                <a:gd name="connsiteY10" fmla="*/ 848646 h 1091045"/>
                <a:gd name="connsiteX11" fmla="*/ 1640909 w 2116898"/>
                <a:gd name="connsiteY11" fmla="*/ 1008353 h 1091045"/>
                <a:gd name="connsiteX12" fmla="*/ 1775564 w 2116898"/>
                <a:gd name="connsiteY12" fmla="*/ 1049063 h 1091045"/>
                <a:gd name="connsiteX13" fmla="*/ 1885167 w 2116898"/>
                <a:gd name="connsiteY13" fmla="*/ 1008353 h 1091045"/>
                <a:gd name="connsiteX14" fmla="*/ 1938402 w 2116898"/>
                <a:gd name="connsiteY14" fmla="*/ 901882 h 1091045"/>
                <a:gd name="connsiteX15" fmla="*/ 2010427 w 2116898"/>
                <a:gd name="connsiteY15" fmla="*/ 832989 h 1091045"/>
                <a:gd name="connsiteX16" fmla="*/ 2116898 w 2116898"/>
                <a:gd name="connsiteY16" fmla="*/ 807937 h 1091045"/>
                <a:gd name="connsiteX0" fmla="*/ 0 w 2116898"/>
                <a:gd name="connsiteY0" fmla="*/ 1074124 h 1078528"/>
                <a:gd name="connsiteX1" fmla="*/ 300624 w 2116898"/>
                <a:gd name="connsiteY1" fmla="*/ 1074124 h 1078528"/>
                <a:gd name="connsiteX2" fmla="*/ 513567 w 2116898"/>
                <a:gd name="connsiteY2" fmla="*/ 1039677 h 1078528"/>
                <a:gd name="connsiteX3" fmla="*/ 663879 w 2116898"/>
                <a:gd name="connsiteY3" fmla="*/ 911285 h 1078528"/>
                <a:gd name="connsiteX4" fmla="*/ 742168 w 2116898"/>
                <a:gd name="connsiteY4" fmla="*/ 629450 h 1078528"/>
                <a:gd name="connsiteX5" fmla="*/ 829849 w 2116898"/>
                <a:gd name="connsiteY5" fmla="*/ 259932 h 1078528"/>
                <a:gd name="connsiteX6" fmla="*/ 939452 w 2116898"/>
                <a:gd name="connsiteY6" fmla="*/ 65778 h 1078528"/>
                <a:gd name="connsiteX7" fmla="*/ 1092895 w 2116898"/>
                <a:gd name="connsiteY7" fmla="*/ 17 h 1078528"/>
                <a:gd name="connsiteX8" fmla="*/ 1196235 w 2116898"/>
                <a:gd name="connsiteY8" fmla="*/ 62648 h 1078528"/>
                <a:gd name="connsiteX9" fmla="*/ 1321495 w 2116898"/>
                <a:gd name="connsiteY9" fmla="*/ 306905 h 1078528"/>
                <a:gd name="connsiteX10" fmla="*/ 1509386 w 2116898"/>
                <a:gd name="connsiteY10" fmla="*/ 836129 h 1078528"/>
                <a:gd name="connsiteX11" fmla="*/ 1640909 w 2116898"/>
                <a:gd name="connsiteY11" fmla="*/ 995836 h 1078528"/>
                <a:gd name="connsiteX12" fmla="*/ 1775564 w 2116898"/>
                <a:gd name="connsiteY12" fmla="*/ 1036546 h 1078528"/>
                <a:gd name="connsiteX13" fmla="*/ 1885167 w 2116898"/>
                <a:gd name="connsiteY13" fmla="*/ 995836 h 1078528"/>
                <a:gd name="connsiteX14" fmla="*/ 1938402 w 2116898"/>
                <a:gd name="connsiteY14" fmla="*/ 889365 h 1078528"/>
                <a:gd name="connsiteX15" fmla="*/ 2010427 w 2116898"/>
                <a:gd name="connsiteY15" fmla="*/ 820472 h 1078528"/>
                <a:gd name="connsiteX16" fmla="*/ 2116898 w 2116898"/>
                <a:gd name="connsiteY16" fmla="*/ 795420 h 1078528"/>
                <a:gd name="connsiteX0" fmla="*/ 0 w 2116898"/>
                <a:gd name="connsiteY0" fmla="*/ 1083511 h 1087915"/>
                <a:gd name="connsiteX1" fmla="*/ 300624 w 2116898"/>
                <a:gd name="connsiteY1" fmla="*/ 1083511 h 1087915"/>
                <a:gd name="connsiteX2" fmla="*/ 513567 w 2116898"/>
                <a:gd name="connsiteY2" fmla="*/ 1049064 h 1087915"/>
                <a:gd name="connsiteX3" fmla="*/ 663879 w 2116898"/>
                <a:gd name="connsiteY3" fmla="*/ 920672 h 1087915"/>
                <a:gd name="connsiteX4" fmla="*/ 742168 w 2116898"/>
                <a:gd name="connsiteY4" fmla="*/ 638837 h 1087915"/>
                <a:gd name="connsiteX5" fmla="*/ 829849 w 2116898"/>
                <a:gd name="connsiteY5" fmla="*/ 269319 h 1087915"/>
                <a:gd name="connsiteX6" fmla="*/ 939452 w 2116898"/>
                <a:gd name="connsiteY6" fmla="*/ 75165 h 1087915"/>
                <a:gd name="connsiteX7" fmla="*/ 1089764 w 2116898"/>
                <a:gd name="connsiteY7" fmla="*/ 10 h 1087915"/>
                <a:gd name="connsiteX8" fmla="*/ 1196235 w 2116898"/>
                <a:gd name="connsiteY8" fmla="*/ 72035 h 1087915"/>
                <a:gd name="connsiteX9" fmla="*/ 1321495 w 2116898"/>
                <a:gd name="connsiteY9" fmla="*/ 316292 h 1087915"/>
                <a:gd name="connsiteX10" fmla="*/ 1509386 w 2116898"/>
                <a:gd name="connsiteY10" fmla="*/ 845516 h 1087915"/>
                <a:gd name="connsiteX11" fmla="*/ 1640909 w 2116898"/>
                <a:gd name="connsiteY11" fmla="*/ 1005223 h 1087915"/>
                <a:gd name="connsiteX12" fmla="*/ 1775564 w 2116898"/>
                <a:gd name="connsiteY12" fmla="*/ 1045933 h 1087915"/>
                <a:gd name="connsiteX13" fmla="*/ 1885167 w 2116898"/>
                <a:gd name="connsiteY13" fmla="*/ 1005223 h 1087915"/>
                <a:gd name="connsiteX14" fmla="*/ 1938402 w 2116898"/>
                <a:gd name="connsiteY14" fmla="*/ 898752 h 1087915"/>
                <a:gd name="connsiteX15" fmla="*/ 2010427 w 2116898"/>
                <a:gd name="connsiteY15" fmla="*/ 829859 h 1087915"/>
                <a:gd name="connsiteX16" fmla="*/ 2116898 w 2116898"/>
                <a:gd name="connsiteY16" fmla="*/ 804807 h 1087915"/>
                <a:gd name="connsiteX0" fmla="*/ 0 w 2116898"/>
                <a:gd name="connsiteY0" fmla="*/ 1084558 h 1088962"/>
                <a:gd name="connsiteX1" fmla="*/ 300624 w 2116898"/>
                <a:gd name="connsiteY1" fmla="*/ 1084558 h 1088962"/>
                <a:gd name="connsiteX2" fmla="*/ 513567 w 2116898"/>
                <a:gd name="connsiteY2" fmla="*/ 1050111 h 1088962"/>
                <a:gd name="connsiteX3" fmla="*/ 663879 w 2116898"/>
                <a:gd name="connsiteY3" fmla="*/ 921719 h 1088962"/>
                <a:gd name="connsiteX4" fmla="*/ 742168 w 2116898"/>
                <a:gd name="connsiteY4" fmla="*/ 639884 h 1088962"/>
                <a:gd name="connsiteX5" fmla="*/ 829849 w 2116898"/>
                <a:gd name="connsiteY5" fmla="*/ 270366 h 1088962"/>
                <a:gd name="connsiteX6" fmla="*/ 939452 w 2116898"/>
                <a:gd name="connsiteY6" fmla="*/ 76212 h 1088962"/>
                <a:gd name="connsiteX7" fmla="*/ 1089764 w 2116898"/>
                <a:gd name="connsiteY7" fmla="*/ 1057 h 1088962"/>
                <a:gd name="connsiteX8" fmla="*/ 1196235 w 2116898"/>
                <a:gd name="connsiteY8" fmla="*/ 73082 h 1088962"/>
                <a:gd name="connsiteX9" fmla="*/ 1321495 w 2116898"/>
                <a:gd name="connsiteY9" fmla="*/ 317339 h 1088962"/>
                <a:gd name="connsiteX10" fmla="*/ 1509386 w 2116898"/>
                <a:gd name="connsiteY10" fmla="*/ 846563 h 1088962"/>
                <a:gd name="connsiteX11" fmla="*/ 1640909 w 2116898"/>
                <a:gd name="connsiteY11" fmla="*/ 1006270 h 1088962"/>
                <a:gd name="connsiteX12" fmla="*/ 1775564 w 2116898"/>
                <a:gd name="connsiteY12" fmla="*/ 1046980 h 1088962"/>
                <a:gd name="connsiteX13" fmla="*/ 1885167 w 2116898"/>
                <a:gd name="connsiteY13" fmla="*/ 1006270 h 1088962"/>
                <a:gd name="connsiteX14" fmla="*/ 1938402 w 2116898"/>
                <a:gd name="connsiteY14" fmla="*/ 899799 h 1088962"/>
                <a:gd name="connsiteX15" fmla="*/ 2010427 w 2116898"/>
                <a:gd name="connsiteY15" fmla="*/ 830906 h 1088962"/>
                <a:gd name="connsiteX16" fmla="*/ 2116898 w 2116898"/>
                <a:gd name="connsiteY16" fmla="*/ 805854 h 1088962"/>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196235 w 2116898"/>
                <a:gd name="connsiteY8" fmla="*/ 72171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41480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25044 w 2116898"/>
                <a:gd name="connsiteY10" fmla="*/ 851915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53434 w 2116898"/>
                <a:gd name="connsiteY11" fmla="*/ 1014754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34645 w 2116898"/>
                <a:gd name="connsiteY11" fmla="*/ 1021017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94562 w 2170132"/>
                <a:gd name="connsiteY13" fmla="*/ 980306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10219 w 2170132"/>
                <a:gd name="connsiteY13" fmla="*/ 995963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898888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923940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8072 w 2170132"/>
                <a:gd name="connsiteY10" fmla="*/ 73291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1985375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5525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5877 w 2170132"/>
                <a:gd name="connsiteY13" fmla="*/ 983436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6483 w 2170132"/>
                <a:gd name="connsiteY13" fmla="*/ 964647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32139 w 2170132"/>
                <a:gd name="connsiteY14" fmla="*/ 1002229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035479 w 2170132"/>
                <a:gd name="connsiteY14" fmla="*/ 90828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66586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58178 h 1088051"/>
                <a:gd name="connsiteX15" fmla="*/ 2170132 w 2170132"/>
                <a:gd name="connsiteY15" fmla="*/ 817468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82452 w 2301655"/>
                <a:gd name="connsiteY15" fmla="*/ 833127 h 1088051"/>
                <a:gd name="connsiteX16" fmla="*/ 2301655 w 2301655"/>
                <a:gd name="connsiteY16"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98109 w 2301655"/>
                <a:gd name="connsiteY15" fmla="*/ 817469 h 1088051"/>
                <a:gd name="connsiteX16" fmla="*/ 2301655 w 2301655"/>
                <a:gd name="connsiteY16" fmla="*/ 820599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1863" h="1088051">
                  <a:moveTo>
                    <a:pt x="0" y="1083647"/>
                  </a:moveTo>
                  <a:cubicBezTo>
                    <a:pt x="101774" y="1089649"/>
                    <a:pt x="215030" y="1089388"/>
                    <a:pt x="300624" y="1083647"/>
                  </a:cubicBezTo>
                  <a:cubicBezTo>
                    <a:pt x="386218" y="1077906"/>
                    <a:pt x="453025" y="1076340"/>
                    <a:pt x="513567" y="1049200"/>
                  </a:cubicBezTo>
                  <a:cubicBezTo>
                    <a:pt x="574110" y="1022060"/>
                    <a:pt x="625779" y="989179"/>
                    <a:pt x="663879" y="920808"/>
                  </a:cubicBezTo>
                  <a:cubicBezTo>
                    <a:pt x="701979" y="852437"/>
                    <a:pt x="714506" y="747532"/>
                    <a:pt x="742168" y="638973"/>
                  </a:cubicBezTo>
                  <a:cubicBezTo>
                    <a:pt x="769830" y="530414"/>
                    <a:pt x="796968" y="363400"/>
                    <a:pt x="829849" y="269455"/>
                  </a:cubicBezTo>
                  <a:cubicBezTo>
                    <a:pt x="862730" y="175510"/>
                    <a:pt x="896133" y="120186"/>
                    <a:pt x="939452" y="75301"/>
                  </a:cubicBezTo>
                  <a:cubicBezTo>
                    <a:pt x="982771" y="30416"/>
                    <a:pt x="1042792" y="-2464"/>
                    <a:pt x="1089764" y="146"/>
                  </a:cubicBezTo>
                  <a:cubicBezTo>
                    <a:pt x="1136737" y="2756"/>
                    <a:pt x="1180056" y="31983"/>
                    <a:pt x="1221287" y="90960"/>
                  </a:cubicBezTo>
                  <a:cubicBezTo>
                    <a:pt x="1262518" y="149937"/>
                    <a:pt x="1294877" y="243360"/>
                    <a:pt x="1337152" y="354006"/>
                  </a:cubicBezTo>
                  <a:cubicBezTo>
                    <a:pt x="1379427" y="464652"/>
                    <a:pt x="1428489" y="647323"/>
                    <a:pt x="1474940" y="754838"/>
                  </a:cubicBezTo>
                  <a:cubicBezTo>
                    <a:pt x="1521391" y="862353"/>
                    <a:pt x="1564186" y="947949"/>
                    <a:pt x="1615856" y="999097"/>
                  </a:cubicBezTo>
                  <a:cubicBezTo>
                    <a:pt x="1667526" y="1050245"/>
                    <a:pt x="1741116" y="1060683"/>
                    <a:pt x="1784958" y="1061726"/>
                  </a:cubicBezTo>
                  <a:cubicBezTo>
                    <a:pt x="1828800" y="1062769"/>
                    <a:pt x="1846547" y="1039282"/>
                    <a:pt x="1878906" y="1005357"/>
                  </a:cubicBezTo>
                  <a:cubicBezTo>
                    <a:pt x="1911265" y="971432"/>
                    <a:pt x="1945188" y="886883"/>
                    <a:pt x="1979112" y="858178"/>
                  </a:cubicBezTo>
                  <a:cubicBezTo>
                    <a:pt x="2013036" y="829473"/>
                    <a:pt x="2044352" y="823732"/>
                    <a:pt x="2098109" y="817469"/>
                  </a:cubicBezTo>
                  <a:cubicBezTo>
                    <a:pt x="2151866" y="811206"/>
                    <a:pt x="2202490" y="813293"/>
                    <a:pt x="2401863" y="814336"/>
                  </a:cubicBezTo>
                </a:path>
              </a:pathLst>
            </a:custGeom>
            <a:noFill/>
            <a:ln w="15240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userDrawn="1"/>
        </p:nvGrpSpPr>
        <p:grpSpPr>
          <a:xfrm>
            <a:off x="2847748" y="2962298"/>
            <a:ext cx="2510977" cy="3102269"/>
            <a:chOff x="2847748" y="2962298"/>
            <a:chExt cx="2510977" cy="3102269"/>
          </a:xfrm>
        </p:grpSpPr>
        <p:grpSp>
          <p:nvGrpSpPr>
            <p:cNvPr id="62" name="Group 61"/>
            <p:cNvGrpSpPr/>
            <p:nvPr/>
          </p:nvGrpSpPr>
          <p:grpSpPr>
            <a:xfrm>
              <a:off x="2847748" y="3224304"/>
              <a:ext cx="2127462" cy="2822573"/>
              <a:chOff x="2847748" y="3224304"/>
              <a:chExt cx="2127462" cy="2822573"/>
            </a:xfrm>
          </p:grpSpPr>
          <p:sp>
            <p:nvSpPr>
              <p:cNvPr id="65" name="Rectangle 64"/>
              <p:cNvSpPr/>
              <p:nvPr/>
            </p:nvSpPr>
            <p:spPr>
              <a:xfrm>
                <a:off x="2969779" y="4489223"/>
                <a:ext cx="154305" cy="3670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3124084" y="4294278"/>
                <a:ext cx="158176"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3282260" y="3688487"/>
                <a:ext cx="325694" cy="11677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3607954" y="3898673"/>
                <a:ext cx="321684" cy="9575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3929638" y="3224304"/>
                <a:ext cx="310776" cy="16319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231903" y="4294278"/>
                <a:ext cx="171389"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400544" y="3407727"/>
                <a:ext cx="310677" cy="14485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4711221" y="4485412"/>
                <a:ext cx="154305" cy="3708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p:cNvCxnSpPr/>
              <p:nvPr/>
            </p:nvCxnSpPr>
            <p:spPr>
              <a:xfrm>
                <a:off x="2988829"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174121"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359413"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544705"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729997"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915289"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100581"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285873"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4471165"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656457"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4841749"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2847748" y="4997051"/>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2847748" y="5179931"/>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2847748" y="5362811"/>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2847748" y="5545691"/>
                <a:ext cx="2127462" cy="0"/>
              </a:xfrm>
              <a:prstGeom prst="line">
                <a:avLst/>
              </a:prstGeom>
              <a:ln w="41275" cap="sq">
                <a:solidFill>
                  <a:schemeClr val="bg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2847748" y="5728571"/>
                <a:ext cx="2127462" cy="0"/>
              </a:xfrm>
              <a:prstGeom prst="line">
                <a:avLst/>
              </a:prstGeom>
              <a:ln w="41275" cap="sq">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2847748" y="5911451"/>
                <a:ext cx="2127462" cy="0"/>
              </a:xfrm>
              <a:prstGeom prst="line">
                <a:avLst/>
              </a:prstGeom>
              <a:ln w="41275" cap="sq">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cxnSp>
        </p:grpSp>
        <p:sp>
          <p:nvSpPr>
            <p:cNvPr id="63" name="Freeform 62"/>
            <p:cNvSpPr/>
            <p:nvPr/>
          </p:nvSpPr>
          <p:spPr>
            <a:xfrm>
              <a:off x="3646070" y="2962298"/>
              <a:ext cx="1217879" cy="2842905"/>
            </a:xfrm>
            <a:custGeom>
              <a:avLst/>
              <a:gdLst>
                <a:gd name="connsiteX0" fmla="*/ 0 w 1233814"/>
                <a:gd name="connsiteY0" fmla="*/ 91044 h 1067309"/>
                <a:gd name="connsiteX1" fmla="*/ 93946 w 1233814"/>
                <a:gd name="connsiteY1" fmla="*/ 31546 h 1067309"/>
                <a:gd name="connsiteX2" fmla="*/ 197285 w 1233814"/>
                <a:gd name="connsiteY2" fmla="*/ 231 h 1067309"/>
                <a:gd name="connsiteX3" fmla="*/ 275573 w 1233814"/>
                <a:gd name="connsiteY3" fmla="*/ 22151 h 1067309"/>
                <a:gd name="connsiteX4" fmla="*/ 350729 w 1233814"/>
                <a:gd name="connsiteY4" fmla="*/ 103570 h 1067309"/>
                <a:gd name="connsiteX5" fmla="*/ 403965 w 1233814"/>
                <a:gd name="connsiteY5" fmla="*/ 300855 h 1067309"/>
                <a:gd name="connsiteX6" fmla="*/ 510436 w 1233814"/>
                <a:gd name="connsiteY6" fmla="*/ 795633 h 1067309"/>
                <a:gd name="connsiteX7" fmla="*/ 616907 w 1233814"/>
                <a:gd name="connsiteY7" fmla="*/ 970998 h 1067309"/>
                <a:gd name="connsiteX8" fmla="*/ 729642 w 1233814"/>
                <a:gd name="connsiteY8" fmla="*/ 1052417 h 1067309"/>
                <a:gd name="connsiteX9" fmla="*/ 879954 w 1233814"/>
                <a:gd name="connsiteY9" fmla="*/ 1055548 h 1067309"/>
                <a:gd name="connsiteX10" fmla="*/ 1002083 w 1233814"/>
                <a:gd name="connsiteY10" fmla="*/ 930288 h 1067309"/>
                <a:gd name="connsiteX11" fmla="*/ 1102291 w 1233814"/>
                <a:gd name="connsiteY11" fmla="*/ 660979 h 1067309"/>
                <a:gd name="connsiteX12" fmla="*/ 1164921 w 1233814"/>
                <a:gd name="connsiteY12" fmla="*/ 407326 h 1067309"/>
                <a:gd name="connsiteX13" fmla="*/ 1233814 w 1233814"/>
                <a:gd name="connsiteY13" fmla="*/ 188121 h 1067309"/>
                <a:gd name="connsiteX0" fmla="*/ 0 w 1221288"/>
                <a:gd name="connsiteY0" fmla="*/ 106701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25489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3208"/>
                <a:gd name="connsiteY0" fmla="*/ 125489 h 1067309"/>
                <a:gd name="connsiteX1" fmla="*/ 81420 w 1243208"/>
                <a:gd name="connsiteY1" fmla="*/ 31546 h 1067309"/>
                <a:gd name="connsiteX2" fmla="*/ 184759 w 1243208"/>
                <a:gd name="connsiteY2" fmla="*/ 231 h 1067309"/>
                <a:gd name="connsiteX3" fmla="*/ 263047 w 1243208"/>
                <a:gd name="connsiteY3" fmla="*/ 22151 h 1067309"/>
                <a:gd name="connsiteX4" fmla="*/ 338203 w 1243208"/>
                <a:gd name="connsiteY4" fmla="*/ 103570 h 1067309"/>
                <a:gd name="connsiteX5" fmla="*/ 391439 w 1243208"/>
                <a:gd name="connsiteY5" fmla="*/ 300855 h 1067309"/>
                <a:gd name="connsiteX6" fmla="*/ 497910 w 1243208"/>
                <a:gd name="connsiteY6" fmla="*/ 795633 h 1067309"/>
                <a:gd name="connsiteX7" fmla="*/ 604381 w 1243208"/>
                <a:gd name="connsiteY7" fmla="*/ 970998 h 1067309"/>
                <a:gd name="connsiteX8" fmla="*/ 717116 w 1243208"/>
                <a:gd name="connsiteY8" fmla="*/ 1052417 h 1067309"/>
                <a:gd name="connsiteX9" fmla="*/ 867428 w 1243208"/>
                <a:gd name="connsiteY9" fmla="*/ 1055548 h 1067309"/>
                <a:gd name="connsiteX10" fmla="*/ 989557 w 1243208"/>
                <a:gd name="connsiteY10" fmla="*/ 930288 h 1067309"/>
                <a:gd name="connsiteX11" fmla="*/ 1089765 w 1243208"/>
                <a:gd name="connsiteY11" fmla="*/ 660979 h 1067309"/>
                <a:gd name="connsiteX12" fmla="*/ 1152395 w 1243208"/>
                <a:gd name="connsiteY12" fmla="*/ 407326 h 1067309"/>
                <a:gd name="connsiteX13" fmla="*/ 1243208 w 1243208"/>
                <a:gd name="connsiteY13" fmla="*/ 153674 h 1067309"/>
                <a:gd name="connsiteX0" fmla="*/ 0 w 1252603"/>
                <a:gd name="connsiteY0" fmla="*/ 125489 h 1067309"/>
                <a:gd name="connsiteX1" fmla="*/ 81420 w 1252603"/>
                <a:gd name="connsiteY1" fmla="*/ 31546 h 1067309"/>
                <a:gd name="connsiteX2" fmla="*/ 184759 w 1252603"/>
                <a:gd name="connsiteY2" fmla="*/ 231 h 1067309"/>
                <a:gd name="connsiteX3" fmla="*/ 263047 w 1252603"/>
                <a:gd name="connsiteY3" fmla="*/ 22151 h 1067309"/>
                <a:gd name="connsiteX4" fmla="*/ 338203 w 1252603"/>
                <a:gd name="connsiteY4" fmla="*/ 103570 h 1067309"/>
                <a:gd name="connsiteX5" fmla="*/ 391439 w 1252603"/>
                <a:gd name="connsiteY5" fmla="*/ 300855 h 1067309"/>
                <a:gd name="connsiteX6" fmla="*/ 497910 w 1252603"/>
                <a:gd name="connsiteY6" fmla="*/ 795633 h 1067309"/>
                <a:gd name="connsiteX7" fmla="*/ 604381 w 1252603"/>
                <a:gd name="connsiteY7" fmla="*/ 970998 h 1067309"/>
                <a:gd name="connsiteX8" fmla="*/ 717116 w 1252603"/>
                <a:gd name="connsiteY8" fmla="*/ 1052417 h 1067309"/>
                <a:gd name="connsiteX9" fmla="*/ 867428 w 1252603"/>
                <a:gd name="connsiteY9" fmla="*/ 1055548 h 1067309"/>
                <a:gd name="connsiteX10" fmla="*/ 989557 w 1252603"/>
                <a:gd name="connsiteY10" fmla="*/ 930288 h 1067309"/>
                <a:gd name="connsiteX11" fmla="*/ 1089765 w 1252603"/>
                <a:gd name="connsiteY11" fmla="*/ 660979 h 1067309"/>
                <a:gd name="connsiteX12" fmla="*/ 1152395 w 1252603"/>
                <a:gd name="connsiteY12" fmla="*/ 407326 h 1067309"/>
                <a:gd name="connsiteX13" fmla="*/ 1252603 w 1252603"/>
                <a:gd name="connsiteY13" fmla="*/ 156806 h 1067309"/>
                <a:gd name="connsiteX0" fmla="*/ 0 w 1171183"/>
                <a:gd name="connsiteY0" fmla="*/ 31546 h 1067309"/>
                <a:gd name="connsiteX1" fmla="*/ 103339 w 1171183"/>
                <a:gd name="connsiteY1" fmla="*/ 231 h 1067309"/>
                <a:gd name="connsiteX2" fmla="*/ 181627 w 1171183"/>
                <a:gd name="connsiteY2" fmla="*/ 22151 h 1067309"/>
                <a:gd name="connsiteX3" fmla="*/ 256783 w 1171183"/>
                <a:gd name="connsiteY3" fmla="*/ 103570 h 1067309"/>
                <a:gd name="connsiteX4" fmla="*/ 310019 w 1171183"/>
                <a:gd name="connsiteY4" fmla="*/ 300855 h 1067309"/>
                <a:gd name="connsiteX5" fmla="*/ 416490 w 1171183"/>
                <a:gd name="connsiteY5" fmla="*/ 795633 h 1067309"/>
                <a:gd name="connsiteX6" fmla="*/ 522961 w 1171183"/>
                <a:gd name="connsiteY6" fmla="*/ 970998 h 1067309"/>
                <a:gd name="connsiteX7" fmla="*/ 635696 w 1171183"/>
                <a:gd name="connsiteY7" fmla="*/ 1052417 h 1067309"/>
                <a:gd name="connsiteX8" fmla="*/ 786008 w 1171183"/>
                <a:gd name="connsiteY8" fmla="*/ 1055548 h 1067309"/>
                <a:gd name="connsiteX9" fmla="*/ 908137 w 1171183"/>
                <a:gd name="connsiteY9" fmla="*/ 930288 h 1067309"/>
                <a:gd name="connsiteX10" fmla="*/ 1008345 w 1171183"/>
                <a:gd name="connsiteY10" fmla="*/ 660979 h 1067309"/>
                <a:gd name="connsiteX11" fmla="*/ 1070975 w 1171183"/>
                <a:gd name="connsiteY11" fmla="*/ 407326 h 1067309"/>
                <a:gd name="connsiteX12" fmla="*/ 1171183 w 1171183"/>
                <a:gd name="connsiteY12" fmla="*/ 156806 h 1067309"/>
                <a:gd name="connsiteX0" fmla="*/ 0 w 1578807"/>
                <a:gd name="connsiteY0" fmla="*/ 14567 h 1069609"/>
                <a:gd name="connsiteX1" fmla="*/ 510963 w 1578807"/>
                <a:gd name="connsiteY1" fmla="*/ 2531 h 1069609"/>
                <a:gd name="connsiteX2" fmla="*/ 589251 w 1578807"/>
                <a:gd name="connsiteY2" fmla="*/ 24451 h 1069609"/>
                <a:gd name="connsiteX3" fmla="*/ 664407 w 1578807"/>
                <a:gd name="connsiteY3" fmla="*/ 105870 h 1069609"/>
                <a:gd name="connsiteX4" fmla="*/ 717643 w 1578807"/>
                <a:gd name="connsiteY4" fmla="*/ 303155 h 1069609"/>
                <a:gd name="connsiteX5" fmla="*/ 824114 w 1578807"/>
                <a:gd name="connsiteY5" fmla="*/ 797933 h 1069609"/>
                <a:gd name="connsiteX6" fmla="*/ 930585 w 1578807"/>
                <a:gd name="connsiteY6" fmla="*/ 973298 h 1069609"/>
                <a:gd name="connsiteX7" fmla="*/ 1043320 w 1578807"/>
                <a:gd name="connsiteY7" fmla="*/ 1054717 h 1069609"/>
                <a:gd name="connsiteX8" fmla="*/ 1193632 w 1578807"/>
                <a:gd name="connsiteY8" fmla="*/ 1057848 h 1069609"/>
                <a:gd name="connsiteX9" fmla="*/ 1315761 w 1578807"/>
                <a:gd name="connsiteY9" fmla="*/ 932588 h 1069609"/>
                <a:gd name="connsiteX10" fmla="*/ 1415969 w 1578807"/>
                <a:gd name="connsiteY10" fmla="*/ 663279 h 1069609"/>
                <a:gd name="connsiteX11" fmla="*/ 1478599 w 1578807"/>
                <a:gd name="connsiteY11" fmla="*/ 409626 h 1069609"/>
                <a:gd name="connsiteX12" fmla="*/ 1578807 w 1578807"/>
                <a:gd name="connsiteY12" fmla="*/ 159106 h 1069609"/>
                <a:gd name="connsiteX0" fmla="*/ 0 w 1578807"/>
                <a:gd name="connsiteY0" fmla="*/ 14567 h 1069609"/>
                <a:gd name="connsiteX1" fmla="*/ 510963 w 1578807"/>
                <a:gd name="connsiteY1" fmla="*/ 2531 h 1069609"/>
                <a:gd name="connsiteX2" fmla="*/ 589251 w 1578807"/>
                <a:gd name="connsiteY2" fmla="*/ 24451 h 1069609"/>
                <a:gd name="connsiteX3" fmla="*/ 664407 w 1578807"/>
                <a:gd name="connsiteY3" fmla="*/ 105870 h 1069609"/>
                <a:gd name="connsiteX4" fmla="*/ 717643 w 1578807"/>
                <a:gd name="connsiteY4" fmla="*/ 303155 h 1069609"/>
                <a:gd name="connsiteX5" fmla="*/ 824114 w 1578807"/>
                <a:gd name="connsiteY5" fmla="*/ 797933 h 1069609"/>
                <a:gd name="connsiteX6" fmla="*/ 930585 w 1578807"/>
                <a:gd name="connsiteY6" fmla="*/ 973298 h 1069609"/>
                <a:gd name="connsiteX7" fmla="*/ 1043320 w 1578807"/>
                <a:gd name="connsiteY7" fmla="*/ 1054717 h 1069609"/>
                <a:gd name="connsiteX8" fmla="*/ 1193632 w 1578807"/>
                <a:gd name="connsiteY8" fmla="*/ 1057848 h 1069609"/>
                <a:gd name="connsiteX9" fmla="*/ 1315761 w 1578807"/>
                <a:gd name="connsiteY9" fmla="*/ 932588 h 1069609"/>
                <a:gd name="connsiteX10" fmla="*/ 1415969 w 1578807"/>
                <a:gd name="connsiteY10" fmla="*/ 663279 h 1069609"/>
                <a:gd name="connsiteX11" fmla="*/ 1478599 w 1578807"/>
                <a:gd name="connsiteY11" fmla="*/ 409626 h 1069609"/>
                <a:gd name="connsiteX12" fmla="*/ 1578807 w 1578807"/>
                <a:gd name="connsiteY12" fmla="*/ 159106 h 1069609"/>
                <a:gd name="connsiteX0" fmla="*/ 0 w 1578807"/>
                <a:gd name="connsiteY0" fmla="*/ 12036 h 1067078"/>
                <a:gd name="connsiteX1" fmla="*/ 510963 w 1578807"/>
                <a:gd name="connsiteY1" fmla="*/ 0 h 1067078"/>
                <a:gd name="connsiteX2" fmla="*/ 589251 w 1578807"/>
                <a:gd name="connsiteY2" fmla="*/ 21920 h 1067078"/>
                <a:gd name="connsiteX3" fmla="*/ 664407 w 1578807"/>
                <a:gd name="connsiteY3" fmla="*/ 103339 h 1067078"/>
                <a:gd name="connsiteX4" fmla="*/ 717643 w 1578807"/>
                <a:gd name="connsiteY4" fmla="*/ 300624 h 1067078"/>
                <a:gd name="connsiteX5" fmla="*/ 824114 w 1578807"/>
                <a:gd name="connsiteY5" fmla="*/ 795402 h 1067078"/>
                <a:gd name="connsiteX6" fmla="*/ 930585 w 1578807"/>
                <a:gd name="connsiteY6" fmla="*/ 970767 h 1067078"/>
                <a:gd name="connsiteX7" fmla="*/ 1043320 w 1578807"/>
                <a:gd name="connsiteY7" fmla="*/ 1052186 h 1067078"/>
                <a:gd name="connsiteX8" fmla="*/ 1193632 w 1578807"/>
                <a:gd name="connsiteY8" fmla="*/ 1055317 h 1067078"/>
                <a:gd name="connsiteX9" fmla="*/ 1315761 w 1578807"/>
                <a:gd name="connsiteY9" fmla="*/ 930057 h 1067078"/>
                <a:gd name="connsiteX10" fmla="*/ 1415969 w 1578807"/>
                <a:gd name="connsiteY10" fmla="*/ 660748 h 1067078"/>
                <a:gd name="connsiteX11" fmla="*/ 1478599 w 1578807"/>
                <a:gd name="connsiteY11" fmla="*/ 407095 h 1067078"/>
                <a:gd name="connsiteX12" fmla="*/ 1578807 w 1578807"/>
                <a:gd name="connsiteY12" fmla="*/ 156575 h 1067078"/>
                <a:gd name="connsiteX0" fmla="*/ 0 w 1578807"/>
                <a:gd name="connsiteY0" fmla="*/ 13248 h 1068290"/>
                <a:gd name="connsiteX1" fmla="*/ 510963 w 1578807"/>
                <a:gd name="connsiteY1" fmla="*/ 1212 h 1068290"/>
                <a:gd name="connsiteX2" fmla="*/ 605776 w 1578807"/>
                <a:gd name="connsiteY2" fmla="*/ 12115 h 1068290"/>
                <a:gd name="connsiteX3" fmla="*/ 664407 w 1578807"/>
                <a:gd name="connsiteY3" fmla="*/ 104551 h 1068290"/>
                <a:gd name="connsiteX4" fmla="*/ 717643 w 1578807"/>
                <a:gd name="connsiteY4" fmla="*/ 301836 h 1068290"/>
                <a:gd name="connsiteX5" fmla="*/ 824114 w 1578807"/>
                <a:gd name="connsiteY5" fmla="*/ 796614 h 1068290"/>
                <a:gd name="connsiteX6" fmla="*/ 930585 w 1578807"/>
                <a:gd name="connsiteY6" fmla="*/ 971979 h 1068290"/>
                <a:gd name="connsiteX7" fmla="*/ 1043320 w 1578807"/>
                <a:gd name="connsiteY7" fmla="*/ 1053398 h 1068290"/>
                <a:gd name="connsiteX8" fmla="*/ 1193632 w 1578807"/>
                <a:gd name="connsiteY8" fmla="*/ 1056529 h 1068290"/>
                <a:gd name="connsiteX9" fmla="*/ 1315761 w 1578807"/>
                <a:gd name="connsiteY9" fmla="*/ 931269 h 1068290"/>
                <a:gd name="connsiteX10" fmla="*/ 1415969 w 1578807"/>
                <a:gd name="connsiteY10" fmla="*/ 661960 h 1068290"/>
                <a:gd name="connsiteX11" fmla="*/ 1478599 w 1578807"/>
                <a:gd name="connsiteY11" fmla="*/ 408307 h 1068290"/>
                <a:gd name="connsiteX12" fmla="*/ 1578807 w 1578807"/>
                <a:gd name="connsiteY12" fmla="*/ 157787 h 1068290"/>
                <a:gd name="connsiteX0" fmla="*/ 0 w 1578807"/>
                <a:gd name="connsiteY0" fmla="*/ 17655 h 1072697"/>
                <a:gd name="connsiteX1" fmla="*/ 420074 w 1578807"/>
                <a:gd name="connsiteY1" fmla="*/ 110 h 1072697"/>
                <a:gd name="connsiteX2" fmla="*/ 605776 w 1578807"/>
                <a:gd name="connsiteY2" fmla="*/ 16522 h 1072697"/>
                <a:gd name="connsiteX3" fmla="*/ 664407 w 1578807"/>
                <a:gd name="connsiteY3" fmla="*/ 108958 h 1072697"/>
                <a:gd name="connsiteX4" fmla="*/ 717643 w 1578807"/>
                <a:gd name="connsiteY4" fmla="*/ 306243 h 1072697"/>
                <a:gd name="connsiteX5" fmla="*/ 824114 w 1578807"/>
                <a:gd name="connsiteY5" fmla="*/ 801021 h 1072697"/>
                <a:gd name="connsiteX6" fmla="*/ 930585 w 1578807"/>
                <a:gd name="connsiteY6" fmla="*/ 976386 h 1072697"/>
                <a:gd name="connsiteX7" fmla="*/ 1043320 w 1578807"/>
                <a:gd name="connsiteY7" fmla="*/ 1057805 h 1072697"/>
                <a:gd name="connsiteX8" fmla="*/ 1193632 w 1578807"/>
                <a:gd name="connsiteY8" fmla="*/ 1060936 h 1072697"/>
                <a:gd name="connsiteX9" fmla="*/ 1315761 w 1578807"/>
                <a:gd name="connsiteY9" fmla="*/ 935676 h 1072697"/>
                <a:gd name="connsiteX10" fmla="*/ 1415969 w 1578807"/>
                <a:gd name="connsiteY10" fmla="*/ 666367 h 1072697"/>
                <a:gd name="connsiteX11" fmla="*/ 1478599 w 1578807"/>
                <a:gd name="connsiteY11" fmla="*/ 412714 h 1072697"/>
                <a:gd name="connsiteX12" fmla="*/ 1578807 w 1578807"/>
                <a:gd name="connsiteY12" fmla="*/ 162194 h 1072697"/>
                <a:gd name="connsiteX0" fmla="*/ 0 w 1581561"/>
                <a:gd name="connsiteY0" fmla="*/ 6528 h 1072587"/>
                <a:gd name="connsiteX1" fmla="*/ 422828 w 1581561"/>
                <a:gd name="connsiteY1" fmla="*/ 0 h 1072587"/>
                <a:gd name="connsiteX2" fmla="*/ 608530 w 1581561"/>
                <a:gd name="connsiteY2" fmla="*/ 16412 h 1072587"/>
                <a:gd name="connsiteX3" fmla="*/ 667161 w 1581561"/>
                <a:gd name="connsiteY3" fmla="*/ 108848 h 1072587"/>
                <a:gd name="connsiteX4" fmla="*/ 720397 w 1581561"/>
                <a:gd name="connsiteY4" fmla="*/ 306133 h 1072587"/>
                <a:gd name="connsiteX5" fmla="*/ 826868 w 1581561"/>
                <a:gd name="connsiteY5" fmla="*/ 800911 h 1072587"/>
                <a:gd name="connsiteX6" fmla="*/ 933339 w 1581561"/>
                <a:gd name="connsiteY6" fmla="*/ 976276 h 1072587"/>
                <a:gd name="connsiteX7" fmla="*/ 1046074 w 1581561"/>
                <a:gd name="connsiteY7" fmla="*/ 1057695 h 1072587"/>
                <a:gd name="connsiteX8" fmla="*/ 1196386 w 1581561"/>
                <a:gd name="connsiteY8" fmla="*/ 1060826 h 1072587"/>
                <a:gd name="connsiteX9" fmla="*/ 1318515 w 1581561"/>
                <a:gd name="connsiteY9" fmla="*/ 935566 h 1072587"/>
                <a:gd name="connsiteX10" fmla="*/ 1418723 w 1581561"/>
                <a:gd name="connsiteY10" fmla="*/ 666257 h 1072587"/>
                <a:gd name="connsiteX11" fmla="*/ 1481353 w 1581561"/>
                <a:gd name="connsiteY11" fmla="*/ 412604 h 1072587"/>
                <a:gd name="connsiteX12" fmla="*/ 1581561 w 1581561"/>
                <a:gd name="connsiteY12" fmla="*/ 162084 h 1072587"/>
                <a:gd name="connsiteX0" fmla="*/ 0 w 1581561"/>
                <a:gd name="connsiteY0" fmla="*/ 6528 h 1072587"/>
                <a:gd name="connsiteX1" fmla="*/ 422828 w 1581561"/>
                <a:gd name="connsiteY1" fmla="*/ 0 h 1072587"/>
                <a:gd name="connsiteX2" fmla="*/ 608530 w 1581561"/>
                <a:gd name="connsiteY2" fmla="*/ 16412 h 1072587"/>
                <a:gd name="connsiteX3" fmla="*/ 667161 w 1581561"/>
                <a:gd name="connsiteY3" fmla="*/ 108848 h 1072587"/>
                <a:gd name="connsiteX4" fmla="*/ 720397 w 1581561"/>
                <a:gd name="connsiteY4" fmla="*/ 306133 h 1072587"/>
                <a:gd name="connsiteX5" fmla="*/ 826868 w 1581561"/>
                <a:gd name="connsiteY5" fmla="*/ 800911 h 1072587"/>
                <a:gd name="connsiteX6" fmla="*/ 933339 w 1581561"/>
                <a:gd name="connsiteY6" fmla="*/ 976276 h 1072587"/>
                <a:gd name="connsiteX7" fmla="*/ 1046074 w 1581561"/>
                <a:gd name="connsiteY7" fmla="*/ 1057695 h 1072587"/>
                <a:gd name="connsiteX8" fmla="*/ 1196386 w 1581561"/>
                <a:gd name="connsiteY8" fmla="*/ 1060826 h 1072587"/>
                <a:gd name="connsiteX9" fmla="*/ 1318515 w 1581561"/>
                <a:gd name="connsiteY9" fmla="*/ 935566 h 1072587"/>
                <a:gd name="connsiteX10" fmla="*/ 1418723 w 1581561"/>
                <a:gd name="connsiteY10" fmla="*/ 666257 h 1072587"/>
                <a:gd name="connsiteX11" fmla="*/ 1481353 w 1581561"/>
                <a:gd name="connsiteY11" fmla="*/ 412604 h 1072587"/>
                <a:gd name="connsiteX12" fmla="*/ 1581561 w 1581561"/>
                <a:gd name="connsiteY12" fmla="*/ 162084 h 1072587"/>
                <a:gd name="connsiteX0" fmla="*/ 0 w 1581561"/>
                <a:gd name="connsiteY0" fmla="*/ 0 h 1066059"/>
                <a:gd name="connsiteX1" fmla="*/ 608530 w 1581561"/>
                <a:gd name="connsiteY1" fmla="*/ 9884 h 1066059"/>
                <a:gd name="connsiteX2" fmla="*/ 667161 w 1581561"/>
                <a:gd name="connsiteY2" fmla="*/ 102320 h 1066059"/>
                <a:gd name="connsiteX3" fmla="*/ 720397 w 1581561"/>
                <a:gd name="connsiteY3" fmla="*/ 299605 h 1066059"/>
                <a:gd name="connsiteX4" fmla="*/ 826868 w 1581561"/>
                <a:gd name="connsiteY4" fmla="*/ 794383 h 1066059"/>
                <a:gd name="connsiteX5" fmla="*/ 933339 w 1581561"/>
                <a:gd name="connsiteY5" fmla="*/ 969748 h 1066059"/>
                <a:gd name="connsiteX6" fmla="*/ 1046074 w 1581561"/>
                <a:gd name="connsiteY6" fmla="*/ 1051167 h 1066059"/>
                <a:gd name="connsiteX7" fmla="*/ 1196386 w 1581561"/>
                <a:gd name="connsiteY7" fmla="*/ 1054298 h 1066059"/>
                <a:gd name="connsiteX8" fmla="*/ 1318515 w 1581561"/>
                <a:gd name="connsiteY8" fmla="*/ 929038 h 1066059"/>
                <a:gd name="connsiteX9" fmla="*/ 1418723 w 1581561"/>
                <a:gd name="connsiteY9" fmla="*/ 659729 h 1066059"/>
                <a:gd name="connsiteX10" fmla="*/ 1481353 w 1581561"/>
                <a:gd name="connsiteY10" fmla="*/ 406076 h 1066059"/>
                <a:gd name="connsiteX11" fmla="*/ 1581561 w 1581561"/>
                <a:gd name="connsiteY11" fmla="*/ 155556 h 1066059"/>
                <a:gd name="connsiteX0" fmla="*/ 0 w 1581561"/>
                <a:gd name="connsiteY0" fmla="*/ 0 h 1066059"/>
                <a:gd name="connsiteX1" fmla="*/ 608530 w 1581561"/>
                <a:gd name="connsiteY1" fmla="*/ 9884 h 1066059"/>
                <a:gd name="connsiteX2" fmla="*/ 667161 w 1581561"/>
                <a:gd name="connsiteY2" fmla="*/ 102320 h 1066059"/>
                <a:gd name="connsiteX3" fmla="*/ 720397 w 1581561"/>
                <a:gd name="connsiteY3" fmla="*/ 299605 h 1066059"/>
                <a:gd name="connsiteX4" fmla="*/ 826868 w 1581561"/>
                <a:gd name="connsiteY4" fmla="*/ 794383 h 1066059"/>
                <a:gd name="connsiteX5" fmla="*/ 933339 w 1581561"/>
                <a:gd name="connsiteY5" fmla="*/ 969748 h 1066059"/>
                <a:gd name="connsiteX6" fmla="*/ 1046074 w 1581561"/>
                <a:gd name="connsiteY6" fmla="*/ 1051167 h 1066059"/>
                <a:gd name="connsiteX7" fmla="*/ 1196386 w 1581561"/>
                <a:gd name="connsiteY7" fmla="*/ 1054298 h 1066059"/>
                <a:gd name="connsiteX8" fmla="*/ 1318515 w 1581561"/>
                <a:gd name="connsiteY8" fmla="*/ 929038 h 1066059"/>
                <a:gd name="connsiteX9" fmla="*/ 1418723 w 1581561"/>
                <a:gd name="connsiteY9" fmla="*/ 659729 h 1066059"/>
                <a:gd name="connsiteX10" fmla="*/ 1481353 w 1581561"/>
                <a:gd name="connsiteY10" fmla="*/ 406076 h 1066059"/>
                <a:gd name="connsiteX11" fmla="*/ 1581561 w 1581561"/>
                <a:gd name="connsiteY11" fmla="*/ 155556 h 1066059"/>
                <a:gd name="connsiteX0" fmla="*/ 0 w 1581561"/>
                <a:gd name="connsiteY0" fmla="*/ 0 h 1066059"/>
                <a:gd name="connsiteX1" fmla="*/ 667161 w 1581561"/>
                <a:gd name="connsiteY1" fmla="*/ 102320 h 1066059"/>
                <a:gd name="connsiteX2" fmla="*/ 720397 w 1581561"/>
                <a:gd name="connsiteY2" fmla="*/ 299605 h 1066059"/>
                <a:gd name="connsiteX3" fmla="*/ 826868 w 1581561"/>
                <a:gd name="connsiteY3" fmla="*/ 794383 h 1066059"/>
                <a:gd name="connsiteX4" fmla="*/ 933339 w 1581561"/>
                <a:gd name="connsiteY4" fmla="*/ 969748 h 1066059"/>
                <a:gd name="connsiteX5" fmla="*/ 1046074 w 1581561"/>
                <a:gd name="connsiteY5" fmla="*/ 1051167 h 1066059"/>
                <a:gd name="connsiteX6" fmla="*/ 1196386 w 1581561"/>
                <a:gd name="connsiteY6" fmla="*/ 1054298 h 1066059"/>
                <a:gd name="connsiteX7" fmla="*/ 1318515 w 1581561"/>
                <a:gd name="connsiteY7" fmla="*/ 929038 h 1066059"/>
                <a:gd name="connsiteX8" fmla="*/ 1418723 w 1581561"/>
                <a:gd name="connsiteY8" fmla="*/ 659729 h 1066059"/>
                <a:gd name="connsiteX9" fmla="*/ 1481353 w 1581561"/>
                <a:gd name="connsiteY9" fmla="*/ 406076 h 1066059"/>
                <a:gd name="connsiteX10" fmla="*/ 1581561 w 1581561"/>
                <a:gd name="connsiteY10" fmla="*/ 155556 h 1066059"/>
                <a:gd name="connsiteX0" fmla="*/ 0 w 1113970"/>
                <a:gd name="connsiteY0" fmla="*/ 0 h 2250623"/>
                <a:gd name="connsiteX1" fmla="*/ 199570 w 1113970"/>
                <a:gd name="connsiteY1" fmla="*/ 1286884 h 2250623"/>
                <a:gd name="connsiteX2" fmla="*/ 252806 w 1113970"/>
                <a:gd name="connsiteY2" fmla="*/ 1484169 h 2250623"/>
                <a:gd name="connsiteX3" fmla="*/ 359277 w 1113970"/>
                <a:gd name="connsiteY3" fmla="*/ 1978947 h 2250623"/>
                <a:gd name="connsiteX4" fmla="*/ 465748 w 1113970"/>
                <a:gd name="connsiteY4" fmla="*/ 2154312 h 2250623"/>
                <a:gd name="connsiteX5" fmla="*/ 578483 w 1113970"/>
                <a:gd name="connsiteY5" fmla="*/ 2235731 h 2250623"/>
                <a:gd name="connsiteX6" fmla="*/ 728795 w 1113970"/>
                <a:gd name="connsiteY6" fmla="*/ 2238862 h 2250623"/>
                <a:gd name="connsiteX7" fmla="*/ 850924 w 1113970"/>
                <a:gd name="connsiteY7" fmla="*/ 2113602 h 2250623"/>
                <a:gd name="connsiteX8" fmla="*/ 951132 w 1113970"/>
                <a:gd name="connsiteY8" fmla="*/ 1844293 h 2250623"/>
                <a:gd name="connsiteX9" fmla="*/ 1013762 w 1113970"/>
                <a:gd name="connsiteY9" fmla="*/ 1590640 h 2250623"/>
                <a:gd name="connsiteX10" fmla="*/ 1113970 w 1113970"/>
                <a:gd name="connsiteY10" fmla="*/ 1340120 h 2250623"/>
                <a:gd name="connsiteX0" fmla="*/ 0 w 1113970"/>
                <a:gd name="connsiteY0" fmla="*/ 0 h 2250623"/>
                <a:gd name="connsiteX1" fmla="*/ 199570 w 1113970"/>
                <a:gd name="connsiteY1" fmla="*/ 1286884 h 2250623"/>
                <a:gd name="connsiteX2" fmla="*/ 252806 w 1113970"/>
                <a:gd name="connsiteY2" fmla="*/ 1484169 h 2250623"/>
                <a:gd name="connsiteX3" fmla="*/ 359277 w 1113970"/>
                <a:gd name="connsiteY3" fmla="*/ 1978947 h 2250623"/>
                <a:gd name="connsiteX4" fmla="*/ 465748 w 1113970"/>
                <a:gd name="connsiteY4" fmla="*/ 2154312 h 2250623"/>
                <a:gd name="connsiteX5" fmla="*/ 578483 w 1113970"/>
                <a:gd name="connsiteY5" fmla="*/ 2235731 h 2250623"/>
                <a:gd name="connsiteX6" fmla="*/ 728795 w 1113970"/>
                <a:gd name="connsiteY6" fmla="*/ 2238862 h 2250623"/>
                <a:gd name="connsiteX7" fmla="*/ 850924 w 1113970"/>
                <a:gd name="connsiteY7" fmla="*/ 2113602 h 2250623"/>
                <a:gd name="connsiteX8" fmla="*/ 951132 w 1113970"/>
                <a:gd name="connsiteY8" fmla="*/ 1844293 h 2250623"/>
                <a:gd name="connsiteX9" fmla="*/ 1013762 w 1113970"/>
                <a:gd name="connsiteY9" fmla="*/ 1590640 h 2250623"/>
                <a:gd name="connsiteX10" fmla="*/ 1113970 w 1113970"/>
                <a:gd name="connsiteY10" fmla="*/ 1340120 h 2250623"/>
                <a:gd name="connsiteX0" fmla="*/ 0 w 1113970"/>
                <a:gd name="connsiteY0" fmla="*/ 0 h 2250623"/>
                <a:gd name="connsiteX1" fmla="*/ 199570 w 1113970"/>
                <a:gd name="connsiteY1" fmla="*/ 1286884 h 2250623"/>
                <a:gd name="connsiteX2" fmla="*/ 252806 w 1113970"/>
                <a:gd name="connsiteY2" fmla="*/ 1484169 h 2250623"/>
                <a:gd name="connsiteX3" fmla="*/ 359277 w 1113970"/>
                <a:gd name="connsiteY3" fmla="*/ 1978947 h 2250623"/>
                <a:gd name="connsiteX4" fmla="*/ 465748 w 1113970"/>
                <a:gd name="connsiteY4" fmla="*/ 2154312 h 2250623"/>
                <a:gd name="connsiteX5" fmla="*/ 578483 w 1113970"/>
                <a:gd name="connsiteY5" fmla="*/ 2235731 h 2250623"/>
                <a:gd name="connsiteX6" fmla="*/ 728795 w 1113970"/>
                <a:gd name="connsiteY6" fmla="*/ 2238862 h 2250623"/>
                <a:gd name="connsiteX7" fmla="*/ 850924 w 1113970"/>
                <a:gd name="connsiteY7" fmla="*/ 2113602 h 2250623"/>
                <a:gd name="connsiteX8" fmla="*/ 951132 w 1113970"/>
                <a:gd name="connsiteY8" fmla="*/ 1844293 h 2250623"/>
                <a:gd name="connsiteX9" fmla="*/ 1013762 w 1113970"/>
                <a:gd name="connsiteY9" fmla="*/ 1590640 h 2250623"/>
                <a:gd name="connsiteX10" fmla="*/ 1113970 w 1113970"/>
                <a:gd name="connsiteY10" fmla="*/ 1340120 h 2250623"/>
                <a:gd name="connsiteX0" fmla="*/ 0 w 1113970"/>
                <a:gd name="connsiteY0" fmla="*/ 0 h 2250623"/>
                <a:gd name="connsiteX1" fmla="*/ 199570 w 1113970"/>
                <a:gd name="connsiteY1" fmla="*/ 1286884 h 2250623"/>
                <a:gd name="connsiteX2" fmla="*/ 359277 w 1113970"/>
                <a:gd name="connsiteY2" fmla="*/ 1978947 h 2250623"/>
                <a:gd name="connsiteX3" fmla="*/ 465748 w 1113970"/>
                <a:gd name="connsiteY3" fmla="*/ 2154312 h 2250623"/>
                <a:gd name="connsiteX4" fmla="*/ 578483 w 1113970"/>
                <a:gd name="connsiteY4" fmla="*/ 2235731 h 2250623"/>
                <a:gd name="connsiteX5" fmla="*/ 728795 w 1113970"/>
                <a:gd name="connsiteY5" fmla="*/ 2238862 h 2250623"/>
                <a:gd name="connsiteX6" fmla="*/ 850924 w 1113970"/>
                <a:gd name="connsiteY6" fmla="*/ 2113602 h 2250623"/>
                <a:gd name="connsiteX7" fmla="*/ 951132 w 1113970"/>
                <a:gd name="connsiteY7" fmla="*/ 1844293 h 2250623"/>
                <a:gd name="connsiteX8" fmla="*/ 1013762 w 1113970"/>
                <a:gd name="connsiteY8" fmla="*/ 1590640 h 2250623"/>
                <a:gd name="connsiteX9" fmla="*/ 1113970 w 1113970"/>
                <a:gd name="connsiteY9" fmla="*/ 1340120 h 2250623"/>
                <a:gd name="connsiteX0" fmla="*/ 0 w 1217879"/>
                <a:gd name="connsiteY0" fmla="*/ 0 h 2842905"/>
                <a:gd name="connsiteX1" fmla="*/ 303479 w 1217879"/>
                <a:gd name="connsiteY1" fmla="*/ 1879166 h 2842905"/>
                <a:gd name="connsiteX2" fmla="*/ 463186 w 1217879"/>
                <a:gd name="connsiteY2" fmla="*/ 2571229 h 2842905"/>
                <a:gd name="connsiteX3" fmla="*/ 569657 w 1217879"/>
                <a:gd name="connsiteY3" fmla="*/ 2746594 h 2842905"/>
                <a:gd name="connsiteX4" fmla="*/ 682392 w 1217879"/>
                <a:gd name="connsiteY4" fmla="*/ 2828013 h 2842905"/>
                <a:gd name="connsiteX5" fmla="*/ 832704 w 1217879"/>
                <a:gd name="connsiteY5" fmla="*/ 2831144 h 2842905"/>
                <a:gd name="connsiteX6" fmla="*/ 954833 w 1217879"/>
                <a:gd name="connsiteY6" fmla="*/ 2705884 h 2842905"/>
                <a:gd name="connsiteX7" fmla="*/ 1055041 w 1217879"/>
                <a:gd name="connsiteY7" fmla="*/ 2436575 h 2842905"/>
                <a:gd name="connsiteX8" fmla="*/ 1117671 w 1217879"/>
                <a:gd name="connsiteY8" fmla="*/ 2182922 h 2842905"/>
                <a:gd name="connsiteX9" fmla="*/ 1217879 w 1217879"/>
                <a:gd name="connsiteY9" fmla="*/ 1932402 h 284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879" h="2842905">
                  <a:moveTo>
                    <a:pt x="0" y="0"/>
                  </a:moveTo>
                  <a:cubicBezTo>
                    <a:pt x="128868" y="938116"/>
                    <a:pt x="226281" y="1450628"/>
                    <a:pt x="303479" y="1879166"/>
                  </a:cubicBezTo>
                  <a:cubicBezTo>
                    <a:pt x="380677" y="2307704"/>
                    <a:pt x="418823" y="2426658"/>
                    <a:pt x="463186" y="2571229"/>
                  </a:cubicBezTo>
                  <a:cubicBezTo>
                    <a:pt x="507549" y="2715800"/>
                    <a:pt x="533123" y="2703797"/>
                    <a:pt x="569657" y="2746594"/>
                  </a:cubicBezTo>
                  <a:cubicBezTo>
                    <a:pt x="606191" y="2789391"/>
                    <a:pt x="638551" y="2813921"/>
                    <a:pt x="682392" y="2828013"/>
                  </a:cubicBezTo>
                  <a:cubicBezTo>
                    <a:pt x="726233" y="2842105"/>
                    <a:pt x="787297" y="2851499"/>
                    <a:pt x="832704" y="2831144"/>
                  </a:cubicBezTo>
                  <a:cubicBezTo>
                    <a:pt x="878111" y="2810789"/>
                    <a:pt x="917777" y="2771646"/>
                    <a:pt x="954833" y="2705884"/>
                  </a:cubicBezTo>
                  <a:cubicBezTo>
                    <a:pt x="991889" y="2640123"/>
                    <a:pt x="1027901" y="2523735"/>
                    <a:pt x="1055041" y="2436575"/>
                  </a:cubicBezTo>
                  <a:cubicBezTo>
                    <a:pt x="1082181" y="2349415"/>
                    <a:pt x="1090531" y="2266951"/>
                    <a:pt x="1117671" y="2182922"/>
                  </a:cubicBezTo>
                  <a:cubicBezTo>
                    <a:pt x="1144811" y="2098893"/>
                    <a:pt x="1169340" y="1987203"/>
                    <a:pt x="1217879" y="1932402"/>
                  </a:cubicBezTo>
                </a:path>
              </a:pathLst>
            </a:custGeom>
            <a:noFill/>
            <a:ln w="152400" cap="rnd">
              <a:solidFill>
                <a:srgbClr val="008F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3284692" y="3926919"/>
              <a:ext cx="2074033" cy="2137648"/>
            </a:xfrm>
            <a:custGeom>
              <a:avLst/>
              <a:gdLst>
                <a:gd name="connsiteX0" fmla="*/ 0 w 2091846"/>
                <a:gd name="connsiteY0" fmla="*/ 1076333 h 1084914"/>
                <a:gd name="connsiteX1" fmla="*/ 284967 w 2091846"/>
                <a:gd name="connsiteY1" fmla="*/ 1082596 h 1084914"/>
                <a:gd name="connsiteX2" fmla="*/ 488515 w 2091846"/>
                <a:gd name="connsiteY2" fmla="*/ 1041886 h 1084914"/>
                <a:gd name="connsiteX3" fmla="*/ 638827 w 2091846"/>
                <a:gd name="connsiteY3" fmla="*/ 932283 h 1084914"/>
                <a:gd name="connsiteX4" fmla="*/ 720246 w 2091846"/>
                <a:gd name="connsiteY4" fmla="*/ 672368 h 1084914"/>
                <a:gd name="connsiteX5" fmla="*/ 829849 w 2091846"/>
                <a:gd name="connsiteY5" fmla="*/ 221431 h 1084914"/>
                <a:gd name="connsiteX6" fmla="*/ 914400 w 2091846"/>
                <a:gd name="connsiteY6" fmla="*/ 67987 h 1084914"/>
                <a:gd name="connsiteX7" fmla="*/ 992687 w 2091846"/>
                <a:gd name="connsiteY7" fmla="*/ 14752 h 1084914"/>
                <a:gd name="connsiteX8" fmla="*/ 1077238 w 2091846"/>
                <a:gd name="connsiteY8" fmla="*/ 2226 h 1084914"/>
                <a:gd name="connsiteX9" fmla="*/ 1183709 w 2091846"/>
                <a:gd name="connsiteY9" fmla="*/ 52330 h 1084914"/>
                <a:gd name="connsiteX10" fmla="*/ 1302706 w 2091846"/>
                <a:gd name="connsiteY10" fmla="*/ 296587 h 1084914"/>
                <a:gd name="connsiteX11" fmla="*/ 1484334 w 2091846"/>
                <a:gd name="connsiteY11" fmla="*/ 838338 h 1084914"/>
                <a:gd name="connsiteX12" fmla="*/ 1615857 w 2091846"/>
                <a:gd name="connsiteY12" fmla="*/ 998045 h 1084914"/>
                <a:gd name="connsiteX13" fmla="*/ 1750512 w 2091846"/>
                <a:gd name="connsiteY13" fmla="*/ 1038755 h 1084914"/>
                <a:gd name="connsiteX14" fmla="*/ 1860115 w 2091846"/>
                <a:gd name="connsiteY14" fmla="*/ 998045 h 1084914"/>
                <a:gd name="connsiteX15" fmla="*/ 1913350 w 2091846"/>
                <a:gd name="connsiteY15" fmla="*/ 891574 h 1084914"/>
                <a:gd name="connsiteX16" fmla="*/ 1985375 w 2091846"/>
                <a:gd name="connsiteY16" fmla="*/ 822681 h 1084914"/>
                <a:gd name="connsiteX17" fmla="*/ 2091846 w 2091846"/>
                <a:gd name="connsiteY17" fmla="*/ 797629 h 1084914"/>
                <a:gd name="connsiteX0" fmla="*/ 0 w 2123162"/>
                <a:gd name="connsiteY0" fmla="*/ 1085728 h 1089324"/>
                <a:gd name="connsiteX1" fmla="*/ 316283 w 2123162"/>
                <a:gd name="connsiteY1" fmla="*/ 1082596 h 1089324"/>
                <a:gd name="connsiteX2" fmla="*/ 519831 w 2123162"/>
                <a:gd name="connsiteY2" fmla="*/ 1041886 h 1089324"/>
                <a:gd name="connsiteX3" fmla="*/ 670143 w 2123162"/>
                <a:gd name="connsiteY3" fmla="*/ 932283 h 1089324"/>
                <a:gd name="connsiteX4" fmla="*/ 751562 w 2123162"/>
                <a:gd name="connsiteY4" fmla="*/ 672368 h 1089324"/>
                <a:gd name="connsiteX5" fmla="*/ 861165 w 2123162"/>
                <a:gd name="connsiteY5" fmla="*/ 221431 h 1089324"/>
                <a:gd name="connsiteX6" fmla="*/ 945716 w 2123162"/>
                <a:gd name="connsiteY6" fmla="*/ 67987 h 1089324"/>
                <a:gd name="connsiteX7" fmla="*/ 1024003 w 2123162"/>
                <a:gd name="connsiteY7" fmla="*/ 14752 h 1089324"/>
                <a:gd name="connsiteX8" fmla="*/ 1108554 w 2123162"/>
                <a:gd name="connsiteY8" fmla="*/ 2226 h 1089324"/>
                <a:gd name="connsiteX9" fmla="*/ 1215025 w 2123162"/>
                <a:gd name="connsiteY9" fmla="*/ 52330 h 1089324"/>
                <a:gd name="connsiteX10" fmla="*/ 1334022 w 2123162"/>
                <a:gd name="connsiteY10" fmla="*/ 296587 h 1089324"/>
                <a:gd name="connsiteX11" fmla="*/ 1515650 w 2123162"/>
                <a:gd name="connsiteY11" fmla="*/ 838338 h 1089324"/>
                <a:gd name="connsiteX12" fmla="*/ 1647173 w 2123162"/>
                <a:gd name="connsiteY12" fmla="*/ 998045 h 1089324"/>
                <a:gd name="connsiteX13" fmla="*/ 1781828 w 2123162"/>
                <a:gd name="connsiteY13" fmla="*/ 1038755 h 1089324"/>
                <a:gd name="connsiteX14" fmla="*/ 1891431 w 2123162"/>
                <a:gd name="connsiteY14" fmla="*/ 998045 h 1089324"/>
                <a:gd name="connsiteX15" fmla="*/ 1944666 w 2123162"/>
                <a:gd name="connsiteY15" fmla="*/ 891574 h 1089324"/>
                <a:gd name="connsiteX16" fmla="*/ 2016691 w 2123162"/>
                <a:gd name="connsiteY16" fmla="*/ 822681 h 1089324"/>
                <a:gd name="connsiteX17" fmla="*/ 2123162 w 2123162"/>
                <a:gd name="connsiteY17" fmla="*/ 797629 h 1089324"/>
                <a:gd name="connsiteX0" fmla="*/ 0 w 2116898"/>
                <a:gd name="connsiteY0" fmla="*/ 1076333 h 1084914"/>
                <a:gd name="connsiteX1" fmla="*/ 310019 w 2116898"/>
                <a:gd name="connsiteY1" fmla="*/ 1082596 h 1084914"/>
                <a:gd name="connsiteX2" fmla="*/ 513567 w 2116898"/>
                <a:gd name="connsiteY2" fmla="*/ 1041886 h 1084914"/>
                <a:gd name="connsiteX3" fmla="*/ 663879 w 2116898"/>
                <a:gd name="connsiteY3" fmla="*/ 932283 h 1084914"/>
                <a:gd name="connsiteX4" fmla="*/ 745298 w 2116898"/>
                <a:gd name="connsiteY4" fmla="*/ 672368 h 1084914"/>
                <a:gd name="connsiteX5" fmla="*/ 854901 w 2116898"/>
                <a:gd name="connsiteY5" fmla="*/ 221431 h 1084914"/>
                <a:gd name="connsiteX6" fmla="*/ 939452 w 2116898"/>
                <a:gd name="connsiteY6" fmla="*/ 67987 h 1084914"/>
                <a:gd name="connsiteX7" fmla="*/ 1017739 w 2116898"/>
                <a:gd name="connsiteY7" fmla="*/ 14752 h 1084914"/>
                <a:gd name="connsiteX8" fmla="*/ 1102290 w 2116898"/>
                <a:gd name="connsiteY8" fmla="*/ 2226 h 1084914"/>
                <a:gd name="connsiteX9" fmla="*/ 1208761 w 2116898"/>
                <a:gd name="connsiteY9" fmla="*/ 52330 h 1084914"/>
                <a:gd name="connsiteX10" fmla="*/ 1327758 w 2116898"/>
                <a:gd name="connsiteY10" fmla="*/ 296587 h 1084914"/>
                <a:gd name="connsiteX11" fmla="*/ 1509386 w 2116898"/>
                <a:gd name="connsiteY11" fmla="*/ 838338 h 1084914"/>
                <a:gd name="connsiteX12" fmla="*/ 1640909 w 2116898"/>
                <a:gd name="connsiteY12" fmla="*/ 998045 h 1084914"/>
                <a:gd name="connsiteX13" fmla="*/ 1775564 w 2116898"/>
                <a:gd name="connsiteY13" fmla="*/ 1038755 h 1084914"/>
                <a:gd name="connsiteX14" fmla="*/ 1885167 w 2116898"/>
                <a:gd name="connsiteY14" fmla="*/ 998045 h 1084914"/>
                <a:gd name="connsiteX15" fmla="*/ 1938402 w 2116898"/>
                <a:gd name="connsiteY15" fmla="*/ 891574 h 1084914"/>
                <a:gd name="connsiteX16" fmla="*/ 2010427 w 2116898"/>
                <a:gd name="connsiteY16" fmla="*/ 822681 h 1084914"/>
                <a:gd name="connsiteX17" fmla="*/ 2116898 w 2116898"/>
                <a:gd name="connsiteY17" fmla="*/ 797629 h 1084914"/>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32283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29641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39036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1495 w 2116898"/>
                <a:gd name="connsiteY10" fmla="*/ 309114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996 h 1081400"/>
                <a:gd name="connsiteX1" fmla="*/ 300624 w 2116898"/>
                <a:gd name="connsiteY1" fmla="*/ 1076996 h 1081400"/>
                <a:gd name="connsiteX2" fmla="*/ 513567 w 2116898"/>
                <a:gd name="connsiteY2" fmla="*/ 1042549 h 1081400"/>
                <a:gd name="connsiteX3" fmla="*/ 663879 w 2116898"/>
                <a:gd name="connsiteY3" fmla="*/ 914157 h 1081400"/>
                <a:gd name="connsiteX4" fmla="*/ 742168 w 2116898"/>
                <a:gd name="connsiteY4" fmla="*/ 632322 h 1081400"/>
                <a:gd name="connsiteX5" fmla="*/ 829849 w 2116898"/>
                <a:gd name="connsiteY5" fmla="*/ 262804 h 1081400"/>
                <a:gd name="connsiteX6" fmla="*/ 939452 w 2116898"/>
                <a:gd name="connsiteY6" fmla="*/ 68650 h 1081400"/>
                <a:gd name="connsiteX7" fmla="*/ 1017739 w 2116898"/>
                <a:gd name="connsiteY7" fmla="*/ 15415 h 1081400"/>
                <a:gd name="connsiteX8" fmla="*/ 1102290 w 2116898"/>
                <a:gd name="connsiteY8" fmla="*/ 2889 h 1081400"/>
                <a:gd name="connsiteX9" fmla="*/ 1189972 w 2116898"/>
                <a:gd name="connsiteY9" fmla="*/ 62388 h 1081400"/>
                <a:gd name="connsiteX10" fmla="*/ 1321495 w 2116898"/>
                <a:gd name="connsiteY10" fmla="*/ 309777 h 1081400"/>
                <a:gd name="connsiteX11" fmla="*/ 1509386 w 2116898"/>
                <a:gd name="connsiteY11" fmla="*/ 839001 h 1081400"/>
                <a:gd name="connsiteX12" fmla="*/ 1640909 w 2116898"/>
                <a:gd name="connsiteY12" fmla="*/ 998708 h 1081400"/>
                <a:gd name="connsiteX13" fmla="*/ 1775564 w 2116898"/>
                <a:gd name="connsiteY13" fmla="*/ 1039418 h 1081400"/>
                <a:gd name="connsiteX14" fmla="*/ 1885167 w 2116898"/>
                <a:gd name="connsiteY14" fmla="*/ 998708 h 1081400"/>
                <a:gd name="connsiteX15" fmla="*/ 1938402 w 2116898"/>
                <a:gd name="connsiteY15" fmla="*/ 892237 h 1081400"/>
                <a:gd name="connsiteX16" fmla="*/ 2010427 w 2116898"/>
                <a:gd name="connsiteY16" fmla="*/ 823344 h 1081400"/>
                <a:gd name="connsiteX17" fmla="*/ 2116898 w 2116898"/>
                <a:gd name="connsiteY17" fmla="*/ 798292 h 1081400"/>
                <a:gd name="connsiteX0" fmla="*/ 0 w 2116898"/>
                <a:gd name="connsiteY0" fmla="*/ 1077218 h 1081622"/>
                <a:gd name="connsiteX1" fmla="*/ 300624 w 2116898"/>
                <a:gd name="connsiteY1" fmla="*/ 1077218 h 1081622"/>
                <a:gd name="connsiteX2" fmla="*/ 513567 w 2116898"/>
                <a:gd name="connsiteY2" fmla="*/ 1042771 h 1081622"/>
                <a:gd name="connsiteX3" fmla="*/ 663879 w 2116898"/>
                <a:gd name="connsiteY3" fmla="*/ 914379 h 1081622"/>
                <a:gd name="connsiteX4" fmla="*/ 742168 w 2116898"/>
                <a:gd name="connsiteY4" fmla="*/ 632544 h 1081622"/>
                <a:gd name="connsiteX5" fmla="*/ 829849 w 2116898"/>
                <a:gd name="connsiteY5" fmla="*/ 263026 h 1081622"/>
                <a:gd name="connsiteX6" fmla="*/ 939452 w 2116898"/>
                <a:gd name="connsiteY6" fmla="*/ 68872 h 1081622"/>
                <a:gd name="connsiteX7" fmla="*/ 1017739 w 2116898"/>
                <a:gd name="connsiteY7" fmla="*/ 15637 h 1081622"/>
                <a:gd name="connsiteX8" fmla="*/ 1102290 w 2116898"/>
                <a:gd name="connsiteY8" fmla="*/ 3111 h 1081622"/>
                <a:gd name="connsiteX9" fmla="*/ 1196235 w 2116898"/>
                <a:gd name="connsiteY9" fmla="*/ 65742 h 1081622"/>
                <a:gd name="connsiteX10" fmla="*/ 1321495 w 2116898"/>
                <a:gd name="connsiteY10" fmla="*/ 309999 h 1081622"/>
                <a:gd name="connsiteX11" fmla="*/ 1509386 w 2116898"/>
                <a:gd name="connsiteY11" fmla="*/ 839223 h 1081622"/>
                <a:gd name="connsiteX12" fmla="*/ 1640909 w 2116898"/>
                <a:gd name="connsiteY12" fmla="*/ 998930 h 1081622"/>
                <a:gd name="connsiteX13" fmla="*/ 1775564 w 2116898"/>
                <a:gd name="connsiteY13" fmla="*/ 1039640 h 1081622"/>
                <a:gd name="connsiteX14" fmla="*/ 1885167 w 2116898"/>
                <a:gd name="connsiteY14" fmla="*/ 998930 h 1081622"/>
                <a:gd name="connsiteX15" fmla="*/ 1938402 w 2116898"/>
                <a:gd name="connsiteY15" fmla="*/ 892459 h 1081622"/>
                <a:gd name="connsiteX16" fmla="*/ 2010427 w 2116898"/>
                <a:gd name="connsiteY16" fmla="*/ 823566 h 1081622"/>
                <a:gd name="connsiteX17" fmla="*/ 2116898 w 2116898"/>
                <a:gd name="connsiteY17" fmla="*/ 798514 h 1081622"/>
                <a:gd name="connsiteX0" fmla="*/ 0 w 2116898"/>
                <a:gd name="connsiteY0" fmla="*/ 1061645 h 1066049"/>
                <a:gd name="connsiteX1" fmla="*/ 300624 w 2116898"/>
                <a:gd name="connsiteY1" fmla="*/ 1061645 h 1066049"/>
                <a:gd name="connsiteX2" fmla="*/ 513567 w 2116898"/>
                <a:gd name="connsiteY2" fmla="*/ 1027198 h 1066049"/>
                <a:gd name="connsiteX3" fmla="*/ 663879 w 2116898"/>
                <a:gd name="connsiteY3" fmla="*/ 898806 h 1066049"/>
                <a:gd name="connsiteX4" fmla="*/ 742168 w 2116898"/>
                <a:gd name="connsiteY4" fmla="*/ 616971 h 1066049"/>
                <a:gd name="connsiteX5" fmla="*/ 829849 w 2116898"/>
                <a:gd name="connsiteY5" fmla="*/ 247453 h 1066049"/>
                <a:gd name="connsiteX6" fmla="*/ 939452 w 2116898"/>
                <a:gd name="connsiteY6" fmla="*/ 53299 h 1066049"/>
                <a:gd name="connsiteX7" fmla="*/ 1017739 w 2116898"/>
                <a:gd name="connsiteY7" fmla="*/ 64 h 1066049"/>
                <a:gd name="connsiteX8" fmla="*/ 1196235 w 2116898"/>
                <a:gd name="connsiteY8" fmla="*/ 50169 h 1066049"/>
                <a:gd name="connsiteX9" fmla="*/ 1321495 w 2116898"/>
                <a:gd name="connsiteY9" fmla="*/ 294426 h 1066049"/>
                <a:gd name="connsiteX10" fmla="*/ 1509386 w 2116898"/>
                <a:gd name="connsiteY10" fmla="*/ 823650 h 1066049"/>
                <a:gd name="connsiteX11" fmla="*/ 1640909 w 2116898"/>
                <a:gd name="connsiteY11" fmla="*/ 983357 h 1066049"/>
                <a:gd name="connsiteX12" fmla="*/ 1775564 w 2116898"/>
                <a:gd name="connsiteY12" fmla="*/ 1024067 h 1066049"/>
                <a:gd name="connsiteX13" fmla="*/ 1885167 w 2116898"/>
                <a:gd name="connsiteY13" fmla="*/ 983357 h 1066049"/>
                <a:gd name="connsiteX14" fmla="*/ 1938402 w 2116898"/>
                <a:gd name="connsiteY14" fmla="*/ 876886 h 1066049"/>
                <a:gd name="connsiteX15" fmla="*/ 2010427 w 2116898"/>
                <a:gd name="connsiteY15" fmla="*/ 807993 h 1066049"/>
                <a:gd name="connsiteX16" fmla="*/ 2116898 w 2116898"/>
                <a:gd name="connsiteY16" fmla="*/ 782941 h 1066049"/>
                <a:gd name="connsiteX0" fmla="*/ 0 w 2116898"/>
                <a:gd name="connsiteY0" fmla="*/ 1086641 h 1091045"/>
                <a:gd name="connsiteX1" fmla="*/ 300624 w 2116898"/>
                <a:gd name="connsiteY1" fmla="*/ 1086641 h 1091045"/>
                <a:gd name="connsiteX2" fmla="*/ 513567 w 2116898"/>
                <a:gd name="connsiteY2" fmla="*/ 1052194 h 1091045"/>
                <a:gd name="connsiteX3" fmla="*/ 663879 w 2116898"/>
                <a:gd name="connsiteY3" fmla="*/ 923802 h 1091045"/>
                <a:gd name="connsiteX4" fmla="*/ 742168 w 2116898"/>
                <a:gd name="connsiteY4" fmla="*/ 641967 h 1091045"/>
                <a:gd name="connsiteX5" fmla="*/ 829849 w 2116898"/>
                <a:gd name="connsiteY5" fmla="*/ 272449 h 1091045"/>
                <a:gd name="connsiteX6" fmla="*/ 939452 w 2116898"/>
                <a:gd name="connsiteY6" fmla="*/ 78295 h 1091045"/>
                <a:gd name="connsiteX7" fmla="*/ 1080369 w 2116898"/>
                <a:gd name="connsiteY7" fmla="*/ 8 h 1091045"/>
                <a:gd name="connsiteX8" fmla="*/ 1196235 w 2116898"/>
                <a:gd name="connsiteY8" fmla="*/ 75165 h 1091045"/>
                <a:gd name="connsiteX9" fmla="*/ 1321495 w 2116898"/>
                <a:gd name="connsiteY9" fmla="*/ 319422 h 1091045"/>
                <a:gd name="connsiteX10" fmla="*/ 1509386 w 2116898"/>
                <a:gd name="connsiteY10" fmla="*/ 848646 h 1091045"/>
                <a:gd name="connsiteX11" fmla="*/ 1640909 w 2116898"/>
                <a:gd name="connsiteY11" fmla="*/ 1008353 h 1091045"/>
                <a:gd name="connsiteX12" fmla="*/ 1775564 w 2116898"/>
                <a:gd name="connsiteY12" fmla="*/ 1049063 h 1091045"/>
                <a:gd name="connsiteX13" fmla="*/ 1885167 w 2116898"/>
                <a:gd name="connsiteY13" fmla="*/ 1008353 h 1091045"/>
                <a:gd name="connsiteX14" fmla="*/ 1938402 w 2116898"/>
                <a:gd name="connsiteY14" fmla="*/ 901882 h 1091045"/>
                <a:gd name="connsiteX15" fmla="*/ 2010427 w 2116898"/>
                <a:gd name="connsiteY15" fmla="*/ 832989 h 1091045"/>
                <a:gd name="connsiteX16" fmla="*/ 2116898 w 2116898"/>
                <a:gd name="connsiteY16" fmla="*/ 807937 h 1091045"/>
                <a:gd name="connsiteX0" fmla="*/ 0 w 2116898"/>
                <a:gd name="connsiteY0" fmla="*/ 1074124 h 1078528"/>
                <a:gd name="connsiteX1" fmla="*/ 300624 w 2116898"/>
                <a:gd name="connsiteY1" fmla="*/ 1074124 h 1078528"/>
                <a:gd name="connsiteX2" fmla="*/ 513567 w 2116898"/>
                <a:gd name="connsiteY2" fmla="*/ 1039677 h 1078528"/>
                <a:gd name="connsiteX3" fmla="*/ 663879 w 2116898"/>
                <a:gd name="connsiteY3" fmla="*/ 911285 h 1078528"/>
                <a:gd name="connsiteX4" fmla="*/ 742168 w 2116898"/>
                <a:gd name="connsiteY4" fmla="*/ 629450 h 1078528"/>
                <a:gd name="connsiteX5" fmla="*/ 829849 w 2116898"/>
                <a:gd name="connsiteY5" fmla="*/ 259932 h 1078528"/>
                <a:gd name="connsiteX6" fmla="*/ 939452 w 2116898"/>
                <a:gd name="connsiteY6" fmla="*/ 65778 h 1078528"/>
                <a:gd name="connsiteX7" fmla="*/ 1092895 w 2116898"/>
                <a:gd name="connsiteY7" fmla="*/ 17 h 1078528"/>
                <a:gd name="connsiteX8" fmla="*/ 1196235 w 2116898"/>
                <a:gd name="connsiteY8" fmla="*/ 62648 h 1078528"/>
                <a:gd name="connsiteX9" fmla="*/ 1321495 w 2116898"/>
                <a:gd name="connsiteY9" fmla="*/ 306905 h 1078528"/>
                <a:gd name="connsiteX10" fmla="*/ 1509386 w 2116898"/>
                <a:gd name="connsiteY10" fmla="*/ 836129 h 1078528"/>
                <a:gd name="connsiteX11" fmla="*/ 1640909 w 2116898"/>
                <a:gd name="connsiteY11" fmla="*/ 995836 h 1078528"/>
                <a:gd name="connsiteX12" fmla="*/ 1775564 w 2116898"/>
                <a:gd name="connsiteY12" fmla="*/ 1036546 h 1078528"/>
                <a:gd name="connsiteX13" fmla="*/ 1885167 w 2116898"/>
                <a:gd name="connsiteY13" fmla="*/ 995836 h 1078528"/>
                <a:gd name="connsiteX14" fmla="*/ 1938402 w 2116898"/>
                <a:gd name="connsiteY14" fmla="*/ 889365 h 1078528"/>
                <a:gd name="connsiteX15" fmla="*/ 2010427 w 2116898"/>
                <a:gd name="connsiteY15" fmla="*/ 820472 h 1078528"/>
                <a:gd name="connsiteX16" fmla="*/ 2116898 w 2116898"/>
                <a:gd name="connsiteY16" fmla="*/ 795420 h 1078528"/>
                <a:gd name="connsiteX0" fmla="*/ 0 w 2116898"/>
                <a:gd name="connsiteY0" fmla="*/ 1083511 h 1087915"/>
                <a:gd name="connsiteX1" fmla="*/ 300624 w 2116898"/>
                <a:gd name="connsiteY1" fmla="*/ 1083511 h 1087915"/>
                <a:gd name="connsiteX2" fmla="*/ 513567 w 2116898"/>
                <a:gd name="connsiteY2" fmla="*/ 1049064 h 1087915"/>
                <a:gd name="connsiteX3" fmla="*/ 663879 w 2116898"/>
                <a:gd name="connsiteY3" fmla="*/ 920672 h 1087915"/>
                <a:gd name="connsiteX4" fmla="*/ 742168 w 2116898"/>
                <a:gd name="connsiteY4" fmla="*/ 638837 h 1087915"/>
                <a:gd name="connsiteX5" fmla="*/ 829849 w 2116898"/>
                <a:gd name="connsiteY5" fmla="*/ 269319 h 1087915"/>
                <a:gd name="connsiteX6" fmla="*/ 939452 w 2116898"/>
                <a:gd name="connsiteY6" fmla="*/ 75165 h 1087915"/>
                <a:gd name="connsiteX7" fmla="*/ 1089764 w 2116898"/>
                <a:gd name="connsiteY7" fmla="*/ 10 h 1087915"/>
                <a:gd name="connsiteX8" fmla="*/ 1196235 w 2116898"/>
                <a:gd name="connsiteY8" fmla="*/ 72035 h 1087915"/>
                <a:gd name="connsiteX9" fmla="*/ 1321495 w 2116898"/>
                <a:gd name="connsiteY9" fmla="*/ 316292 h 1087915"/>
                <a:gd name="connsiteX10" fmla="*/ 1509386 w 2116898"/>
                <a:gd name="connsiteY10" fmla="*/ 845516 h 1087915"/>
                <a:gd name="connsiteX11" fmla="*/ 1640909 w 2116898"/>
                <a:gd name="connsiteY11" fmla="*/ 1005223 h 1087915"/>
                <a:gd name="connsiteX12" fmla="*/ 1775564 w 2116898"/>
                <a:gd name="connsiteY12" fmla="*/ 1045933 h 1087915"/>
                <a:gd name="connsiteX13" fmla="*/ 1885167 w 2116898"/>
                <a:gd name="connsiteY13" fmla="*/ 1005223 h 1087915"/>
                <a:gd name="connsiteX14" fmla="*/ 1938402 w 2116898"/>
                <a:gd name="connsiteY14" fmla="*/ 898752 h 1087915"/>
                <a:gd name="connsiteX15" fmla="*/ 2010427 w 2116898"/>
                <a:gd name="connsiteY15" fmla="*/ 829859 h 1087915"/>
                <a:gd name="connsiteX16" fmla="*/ 2116898 w 2116898"/>
                <a:gd name="connsiteY16" fmla="*/ 804807 h 1087915"/>
                <a:gd name="connsiteX0" fmla="*/ 0 w 2116898"/>
                <a:gd name="connsiteY0" fmla="*/ 1084558 h 1088962"/>
                <a:gd name="connsiteX1" fmla="*/ 300624 w 2116898"/>
                <a:gd name="connsiteY1" fmla="*/ 1084558 h 1088962"/>
                <a:gd name="connsiteX2" fmla="*/ 513567 w 2116898"/>
                <a:gd name="connsiteY2" fmla="*/ 1050111 h 1088962"/>
                <a:gd name="connsiteX3" fmla="*/ 663879 w 2116898"/>
                <a:gd name="connsiteY3" fmla="*/ 921719 h 1088962"/>
                <a:gd name="connsiteX4" fmla="*/ 742168 w 2116898"/>
                <a:gd name="connsiteY4" fmla="*/ 639884 h 1088962"/>
                <a:gd name="connsiteX5" fmla="*/ 829849 w 2116898"/>
                <a:gd name="connsiteY5" fmla="*/ 270366 h 1088962"/>
                <a:gd name="connsiteX6" fmla="*/ 939452 w 2116898"/>
                <a:gd name="connsiteY6" fmla="*/ 76212 h 1088962"/>
                <a:gd name="connsiteX7" fmla="*/ 1089764 w 2116898"/>
                <a:gd name="connsiteY7" fmla="*/ 1057 h 1088962"/>
                <a:gd name="connsiteX8" fmla="*/ 1196235 w 2116898"/>
                <a:gd name="connsiteY8" fmla="*/ 73082 h 1088962"/>
                <a:gd name="connsiteX9" fmla="*/ 1321495 w 2116898"/>
                <a:gd name="connsiteY9" fmla="*/ 317339 h 1088962"/>
                <a:gd name="connsiteX10" fmla="*/ 1509386 w 2116898"/>
                <a:gd name="connsiteY10" fmla="*/ 846563 h 1088962"/>
                <a:gd name="connsiteX11" fmla="*/ 1640909 w 2116898"/>
                <a:gd name="connsiteY11" fmla="*/ 1006270 h 1088962"/>
                <a:gd name="connsiteX12" fmla="*/ 1775564 w 2116898"/>
                <a:gd name="connsiteY12" fmla="*/ 1046980 h 1088962"/>
                <a:gd name="connsiteX13" fmla="*/ 1885167 w 2116898"/>
                <a:gd name="connsiteY13" fmla="*/ 1006270 h 1088962"/>
                <a:gd name="connsiteX14" fmla="*/ 1938402 w 2116898"/>
                <a:gd name="connsiteY14" fmla="*/ 899799 h 1088962"/>
                <a:gd name="connsiteX15" fmla="*/ 2010427 w 2116898"/>
                <a:gd name="connsiteY15" fmla="*/ 830906 h 1088962"/>
                <a:gd name="connsiteX16" fmla="*/ 2116898 w 2116898"/>
                <a:gd name="connsiteY16" fmla="*/ 805854 h 1088962"/>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196235 w 2116898"/>
                <a:gd name="connsiteY8" fmla="*/ 72171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41480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25044 w 2116898"/>
                <a:gd name="connsiteY10" fmla="*/ 851915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53434 w 2116898"/>
                <a:gd name="connsiteY11" fmla="*/ 1014754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34645 w 2116898"/>
                <a:gd name="connsiteY11" fmla="*/ 1021017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94562 w 2170132"/>
                <a:gd name="connsiteY13" fmla="*/ 980306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10219 w 2170132"/>
                <a:gd name="connsiteY13" fmla="*/ 995963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898888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923940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8072 w 2170132"/>
                <a:gd name="connsiteY10" fmla="*/ 73291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1985375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5525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5877 w 2170132"/>
                <a:gd name="connsiteY13" fmla="*/ 983436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6483 w 2170132"/>
                <a:gd name="connsiteY13" fmla="*/ 964647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32139 w 2170132"/>
                <a:gd name="connsiteY14" fmla="*/ 1002229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035479 w 2170132"/>
                <a:gd name="connsiteY14" fmla="*/ 90828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66586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58178 h 1088051"/>
                <a:gd name="connsiteX15" fmla="*/ 2170132 w 2170132"/>
                <a:gd name="connsiteY15" fmla="*/ 817468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82452 w 2301655"/>
                <a:gd name="connsiteY15" fmla="*/ 833127 h 1088051"/>
                <a:gd name="connsiteX16" fmla="*/ 2301655 w 2301655"/>
                <a:gd name="connsiteY16"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98109 w 2301655"/>
                <a:gd name="connsiteY15" fmla="*/ 817469 h 1088051"/>
                <a:gd name="connsiteX16" fmla="*/ 2301655 w 2301655"/>
                <a:gd name="connsiteY16" fmla="*/ 820599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101239"/>
                <a:gd name="connsiteY0" fmla="*/ 1083647 h 1083647"/>
                <a:gd name="connsiteX1" fmla="*/ 212943 w 2101239"/>
                <a:gd name="connsiteY1" fmla="*/ 1049200 h 1083647"/>
                <a:gd name="connsiteX2" fmla="*/ 363255 w 2101239"/>
                <a:gd name="connsiteY2" fmla="*/ 920808 h 1083647"/>
                <a:gd name="connsiteX3" fmla="*/ 441544 w 2101239"/>
                <a:gd name="connsiteY3" fmla="*/ 638973 h 1083647"/>
                <a:gd name="connsiteX4" fmla="*/ 529225 w 2101239"/>
                <a:gd name="connsiteY4" fmla="*/ 269455 h 1083647"/>
                <a:gd name="connsiteX5" fmla="*/ 638828 w 2101239"/>
                <a:gd name="connsiteY5" fmla="*/ 75301 h 1083647"/>
                <a:gd name="connsiteX6" fmla="*/ 789140 w 2101239"/>
                <a:gd name="connsiteY6" fmla="*/ 146 h 1083647"/>
                <a:gd name="connsiteX7" fmla="*/ 920663 w 2101239"/>
                <a:gd name="connsiteY7" fmla="*/ 90960 h 1083647"/>
                <a:gd name="connsiteX8" fmla="*/ 1036528 w 2101239"/>
                <a:gd name="connsiteY8" fmla="*/ 354006 h 1083647"/>
                <a:gd name="connsiteX9" fmla="*/ 1174316 w 2101239"/>
                <a:gd name="connsiteY9" fmla="*/ 754838 h 1083647"/>
                <a:gd name="connsiteX10" fmla="*/ 1315232 w 2101239"/>
                <a:gd name="connsiteY10" fmla="*/ 999097 h 1083647"/>
                <a:gd name="connsiteX11" fmla="*/ 1484334 w 2101239"/>
                <a:gd name="connsiteY11" fmla="*/ 1061726 h 1083647"/>
                <a:gd name="connsiteX12" fmla="*/ 1578282 w 2101239"/>
                <a:gd name="connsiteY12" fmla="*/ 1005357 h 1083647"/>
                <a:gd name="connsiteX13" fmla="*/ 1678488 w 2101239"/>
                <a:gd name="connsiteY13" fmla="*/ 858178 h 1083647"/>
                <a:gd name="connsiteX14" fmla="*/ 1797485 w 2101239"/>
                <a:gd name="connsiteY14" fmla="*/ 817469 h 1083647"/>
                <a:gd name="connsiteX15" fmla="*/ 2101239 w 2101239"/>
                <a:gd name="connsiteY15" fmla="*/ 814336 h 1083647"/>
                <a:gd name="connsiteX0" fmla="*/ 0 w 2101239"/>
                <a:gd name="connsiteY0" fmla="*/ 1083647 h 1083647"/>
                <a:gd name="connsiteX1" fmla="*/ 212943 w 2101239"/>
                <a:gd name="connsiteY1" fmla="*/ 1049200 h 1083647"/>
                <a:gd name="connsiteX2" fmla="*/ 363255 w 2101239"/>
                <a:gd name="connsiteY2" fmla="*/ 920808 h 1083647"/>
                <a:gd name="connsiteX3" fmla="*/ 441544 w 2101239"/>
                <a:gd name="connsiteY3" fmla="*/ 638973 h 1083647"/>
                <a:gd name="connsiteX4" fmla="*/ 529225 w 2101239"/>
                <a:gd name="connsiteY4" fmla="*/ 269455 h 1083647"/>
                <a:gd name="connsiteX5" fmla="*/ 638828 w 2101239"/>
                <a:gd name="connsiteY5" fmla="*/ 75301 h 1083647"/>
                <a:gd name="connsiteX6" fmla="*/ 789140 w 2101239"/>
                <a:gd name="connsiteY6" fmla="*/ 146 h 1083647"/>
                <a:gd name="connsiteX7" fmla="*/ 920663 w 2101239"/>
                <a:gd name="connsiteY7" fmla="*/ 90960 h 1083647"/>
                <a:gd name="connsiteX8" fmla="*/ 1036528 w 2101239"/>
                <a:gd name="connsiteY8" fmla="*/ 354006 h 1083647"/>
                <a:gd name="connsiteX9" fmla="*/ 1174316 w 2101239"/>
                <a:gd name="connsiteY9" fmla="*/ 754838 h 1083647"/>
                <a:gd name="connsiteX10" fmla="*/ 1315232 w 2101239"/>
                <a:gd name="connsiteY10" fmla="*/ 999097 h 1083647"/>
                <a:gd name="connsiteX11" fmla="*/ 1484334 w 2101239"/>
                <a:gd name="connsiteY11" fmla="*/ 1061726 h 1083647"/>
                <a:gd name="connsiteX12" fmla="*/ 1578282 w 2101239"/>
                <a:gd name="connsiteY12" fmla="*/ 1005357 h 1083647"/>
                <a:gd name="connsiteX13" fmla="*/ 1678488 w 2101239"/>
                <a:gd name="connsiteY13" fmla="*/ 858178 h 1083647"/>
                <a:gd name="connsiteX14" fmla="*/ 1797485 w 2101239"/>
                <a:gd name="connsiteY14" fmla="*/ 817469 h 1083647"/>
                <a:gd name="connsiteX15" fmla="*/ 2101239 w 2101239"/>
                <a:gd name="connsiteY15" fmla="*/ 814336 h 1083647"/>
                <a:gd name="connsiteX0" fmla="*/ 0 w 1888296"/>
                <a:gd name="connsiteY0" fmla="*/ 1049200 h 1061759"/>
                <a:gd name="connsiteX1" fmla="*/ 150312 w 1888296"/>
                <a:gd name="connsiteY1" fmla="*/ 920808 h 1061759"/>
                <a:gd name="connsiteX2" fmla="*/ 228601 w 1888296"/>
                <a:gd name="connsiteY2" fmla="*/ 638973 h 1061759"/>
                <a:gd name="connsiteX3" fmla="*/ 316282 w 1888296"/>
                <a:gd name="connsiteY3" fmla="*/ 269455 h 1061759"/>
                <a:gd name="connsiteX4" fmla="*/ 425885 w 1888296"/>
                <a:gd name="connsiteY4" fmla="*/ 75301 h 1061759"/>
                <a:gd name="connsiteX5" fmla="*/ 576197 w 1888296"/>
                <a:gd name="connsiteY5" fmla="*/ 146 h 1061759"/>
                <a:gd name="connsiteX6" fmla="*/ 707720 w 1888296"/>
                <a:gd name="connsiteY6" fmla="*/ 90960 h 1061759"/>
                <a:gd name="connsiteX7" fmla="*/ 823585 w 1888296"/>
                <a:gd name="connsiteY7" fmla="*/ 354006 h 1061759"/>
                <a:gd name="connsiteX8" fmla="*/ 961373 w 1888296"/>
                <a:gd name="connsiteY8" fmla="*/ 754838 h 1061759"/>
                <a:gd name="connsiteX9" fmla="*/ 1102289 w 1888296"/>
                <a:gd name="connsiteY9" fmla="*/ 999097 h 1061759"/>
                <a:gd name="connsiteX10" fmla="*/ 1271391 w 1888296"/>
                <a:gd name="connsiteY10" fmla="*/ 1061726 h 1061759"/>
                <a:gd name="connsiteX11" fmla="*/ 1365339 w 1888296"/>
                <a:gd name="connsiteY11" fmla="*/ 1005357 h 1061759"/>
                <a:gd name="connsiteX12" fmla="*/ 1465545 w 1888296"/>
                <a:gd name="connsiteY12" fmla="*/ 858178 h 1061759"/>
                <a:gd name="connsiteX13" fmla="*/ 1584542 w 1888296"/>
                <a:gd name="connsiteY13" fmla="*/ 817469 h 1061759"/>
                <a:gd name="connsiteX14" fmla="*/ 1888296 w 1888296"/>
                <a:gd name="connsiteY14" fmla="*/ 814336 h 1061759"/>
                <a:gd name="connsiteX0" fmla="*/ 0 w 2074033"/>
                <a:gd name="connsiteY0" fmla="*/ 1992175 h 1992175"/>
                <a:gd name="connsiteX1" fmla="*/ 336049 w 2074033"/>
                <a:gd name="connsiteY1" fmla="*/ 920808 h 1992175"/>
                <a:gd name="connsiteX2" fmla="*/ 414338 w 2074033"/>
                <a:gd name="connsiteY2" fmla="*/ 638973 h 1992175"/>
                <a:gd name="connsiteX3" fmla="*/ 502019 w 2074033"/>
                <a:gd name="connsiteY3" fmla="*/ 269455 h 1992175"/>
                <a:gd name="connsiteX4" fmla="*/ 611622 w 2074033"/>
                <a:gd name="connsiteY4" fmla="*/ 75301 h 1992175"/>
                <a:gd name="connsiteX5" fmla="*/ 761934 w 2074033"/>
                <a:gd name="connsiteY5" fmla="*/ 146 h 1992175"/>
                <a:gd name="connsiteX6" fmla="*/ 893457 w 2074033"/>
                <a:gd name="connsiteY6" fmla="*/ 90960 h 1992175"/>
                <a:gd name="connsiteX7" fmla="*/ 1009322 w 2074033"/>
                <a:gd name="connsiteY7" fmla="*/ 354006 h 1992175"/>
                <a:gd name="connsiteX8" fmla="*/ 1147110 w 2074033"/>
                <a:gd name="connsiteY8" fmla="*/ 754838 h 1992175"/>
                <a:gd name="connsiteX9" fmla="*/ 1288026 w 2074033"/>
                <a:gd name="connsiteY9" fmla="*/ 999097 h 1992175"/>
                <a:gd name="connsiteX10" fmla="*/ 1457128 w 2074033"/>
                <a:gd name="connsiteY10" fmla="*/ 1061726 h 1992175"/>
                <a:gd name="connsiteX11" fmla="*/ 1551076 w 2074033"/>
                <a:gd name="connsiteY11" fmla="*/ 1005357 h 1992175"/>
                <a:gd name="connsiteX12" fmla="*/ 1651282 w 2074033"/>
                <a:gd name="connsiteY12" fmla="*/ 858178 h 1992175"/>
                <a:gd name="connsiteX13" fmla="*/ 1770279 w 2074033"/>
                <a:gd name="connsiteY13" fmla="*/ 817469 h 1992175"/>
                <a:gd name="connsiteX14" fmla="*/ 2074033 w 2074033"/>
                <a:gd name="connsiteY14" fmla="*/ 814336 h 1992175"/>
                <a:gd name="connsiteX0" fmla="*/ 311 w 2074344"/>
                <a:gd name="connsiteY0" fmla="*/ 1992175 h 2024227"/>
                <a:gd name="connsiteX1" fmla="*/ 336360 w 2074344"/>
                <a:gd name="connsiteY1" fmla="*/ 920808 h 2024227"/>
                <a:gd name="connsiteX2" fmla="*/ 414649 w 2074344"/>
                <a:gd name="connsiteY2" fmla="*/ 638973 h 2024227"/>
                <a:gd name="connsiteX3" fmla="*/ 502330 w 2074344"/>
                <a:gd name="connsiteY3" fmla="*/ 269455 h 2024227"/>
                <a:gd name="connsiteX4" fmla="*/ 611933 w 2074344"/>
                <a:gd name="connsiteY4" fmla="*/ 75301 h 2024227"/>
                <a:gd name="connsiteX5" fmla="*/ 762245 w 2074344"/>
                <a:gd name="connsiteY5" fmla="*/ 146 h 2024227"/>
                <a:gd name="connsiteX6" fmla="*/ 893768 w 2074344"/>
                <a:gd name="connsiteY6" fmla="*/ 90960 h 2024227"/>
                <a:gd name="connsiteX7" fmla="*/ 1009633 w 2074344"/>
                <a:gd name="connsiteY7" fmla="*/ 354006 h 2024227"/>
                <a:gd name="connsiteX8" fmla="*/ 1147421 w 2074344"/>
                <a:gd name="connsiteY8" fmla="*/ 754838 h 2024227"/>
                <a:gd name="connsiteX9" fmla="*/ 1288337 w 2074344"/>
                <a:gd name="connsiteY9" fmla="*/ 999097 h 2024227"/>
                <a:gd name="connsiteX10" fmla="*/ 1457439 w 2074344"/>
                <a:gd name="connsiteY10" fmla="*/ 1061726 h 2024227"/>
                <a:gd name="connsiteX11" fmla="*/ 1551387 w 2074344"/>
                <a:gd name="connsiteY11" fmla="*/ 1005357 h 2024227"/>
                <a:gd name="connsiteX12" fmla="*/ 1651593 w 2074344"/>
                <a:gd name="connsiteY12" fmla="*/ 858178 h 2024227"/>
                <a:gd name="connsiteX13" fmla="*/ 1770590 w 2074344"/>
                <a:gd name="connsiteY13" fmla="*/ 817469 h 2024227"/>
                <a:gd name="connsiteX14" fmla="*/ 2074344 w 2074344"/>
                <a:gd name="connsiteY14" fmla="*/ 814336 h 2024227"/>
                <a:gd name="connsiteX0" fmla="*/ 0 w 2074033"/>
                <a:gd name="connsiteY0" fmla="*/ 1992175 h 1992175"/>
                <a:gd name="connsiteX1" fmla="*/ 336049 w 2074033"/>
                <a:gd name="connsiteY1" fmla="*/ 920808 h 1992175"/>
                <a:gd name="connsiteX2" fmla="*/ 414338 w 2074033"/>
                <a:gd name="connsiteY2" fmla="*/ 638973 h 1992175"/>
                <a:gd name="connsiteX3" fmla="*/ 502019 w 2074033"/>
                <a:gd name="connsiteY3" fmla="*/ 269455 h 1992175"/>
                <a:gd name="connsiteX4" fmla="*/ 611622 w 2074033"/>
                <a:gd name="connsiteY4" fmla="*/ 75301 h 1992175"/>
                <a:gd name="connsiteX5" fmla="*/ 761934 w 2074033"/>
                <a:gd name="connsiteY5" fmla="*/ 146 h 1992175"/>
                <a:gd name="connsiteX6" fmla="*/ 893457 w 2074033"/>
                <a:gd name="connsiteY6" fmla="*/ 90960 h 1992175"/>
                <a:gd name="connsiteX7" fmla="*/ 1009322 w 2074033"/>
                <a:gd name="connsiteY7" fmla="*/ 354006 h 1992175"/>
                <a:gd name="connsiteX8" fmla="*/ 1147110 w 2074033"/>
                <a:gd name="connsiteY8" fmla="*/ 754838 h 1992175"/>
                <a:gd name="connsiteX9" fmla="*/ 1288026 w 2074033"/>
                <a:gd name="connsiteY9" fmla="*/ 999097 h 1992175"/>
                <a:gd name="connsiteX10" fmla="*/ 1457128 w 2074033"/>
                <a:gd name="connsiteY10" fmla="*/ 1061726 h 1992175"/>
                <a:gd name="connsiteX11" fmla="*/ 1551076 w 2074033"/>
                <a:gd name="connsiteY11" fmla="*/ 1005357 h 1992175"/>
                <a:gd name="connsiteX12" fmla="*/ 1651282 w 2074033"/>
                <a:gd name="connsiteY12" fmla="*/ 858178 h 1992175"/>
                <a:gd name="connsiteX13" fmla="*/ 1770279 w 2074033"/>
                <a:gd name="connsiteY13" fmla="*/ 817469 h 1992175"/>
                <a:gd name="connsiteX14" fmla="*/ 2074033 w 2074033"/>
                <a:gd name="connsiteY14" fmla="*/ 814336 h 1992175"/>
                <a:gd name="connsiteX0" fmla="*/ 0 w 2074033"/>
                <a:gd name="connsiteY0" fmla="*/ 2106475 h 2106475"/>
                <a:gd name="connsiteX1" fmla="*/ 336049 w 2074033"/>
                <a:gd name="connsiteY1" fmla="*/ 920808 h 2106475"/>
                <a:gd name="connsiteX2" fmla="*/ 414338 w 2074033"/>
                <a:gd name="connsiteY2" fmla="*/ 638973 h 2106475"/>
                <a:gd name="connsiteX3" fmla="*/ 502019 w 2074033"/>
                <a:gd name="connsiteY3" fmla="*/ 269455 h 2106475"/>
                <a:gd name="connsiteX4" fmla="*/ 611622 w 2074033"/>
                <a:gd name="connsiteY4" fmla="*/ 75301 h 2106475"/>
                <a:gd name="connsiteX5" fmla="*/ 761934 w 2074033"/>
                <a:gd name="connsiteY5" fmla="*/ 146 h 2106475"/>
                <a:gd name="connsiteX6" fmla="*/ 893457 w 2074033"/>
                <a:gd name="connsiteY6" fmla="*/ 90960 h 2106475"/>
                <a:gd name="connsiteX7" fmla="*/ 1009322 w 2074033"/>
                <a:gd name="connsiteY7" fmla="*/ 354006 h 2106475"/>
                <a:gd name="connsiteX8" fmla="*/ 1147110 w 2074033"/>
                <a:gd name="connsiteY8" fmla="*/ 754838 h 2106475"/>
                <a:gd name="connsiteX9" fmla="*/ 1288026 w 2074033"/>
                <a:gd name="connsiteY9" fmla="*/ 999097 h 2106475"/>
                <a:gd name="connsiteX10" fmla="*/ 1457128 w 2074033"/>
                <a:gd name="connsiteY10" fmla="*/ 1061726 h 2106475"/>
                <a:gd name="connsiteX11" fmla="*/ 1551076 w 2074033"/>
                <a:gd name="connsiteY11" fmla="*/ 1005357 h 2106475"/>
                <a:gd name="connsiteX12" fmla="*/ 1651282 w 2074033"/>
                <a:gd name="connsiteY12" fmla="*/ 858178 h 2106475"/>
                <a:gd name="connsiteX13" fmla="*/ 1770279 w 2074033"/>
                <a:gd name="connsiteY13" fmla="*/ 817469 h 2106475"/>
                <a:gd name="connsiteX14" fmla="*/ 2074033 w 2074033"/>
                <a:gd name="connsiteY14" fmla="*/ 814336 h 2106475"/>
                <a:gd name="connsiteX0" fmla="*/ 0 w 2074033"/>
                <a:gd name="connsiteY0" fmla="*/ 2106475 h 2106475"/>
                <a:gd name="connsiteX1" fmla="*/ 336049 w 2074033"/>
                <a:gd name="connsiteY1" fmla="*/ 920808 h 2106475"/>
                <a:gd name="connsiteX2" fmla="*/ 414338 w 2074033"/>
                <a:gd name="connsiteY2" fmla="*/ 638973 h 2106475"/>
                <a:gd name="connsiteX3" fmla="*/ 502019 w 2074033"/>
                <a:gd name="connsiteY3" fmla="*/ 269455 h 2106475"/>
                <a:gd name="connsiteX4" fmla="*/ 611622 w 2074033"/>
                <a:gd name="connsiteY4" fmla="*/ 75301 h 2106475"/>
                <a:gd name="connsiteX5" fmla="*/ 761934 w 2074033"/>
                <a:gd name="connsiteY5" fmla="*/ 146 h 2106475"/>
                <a:gd name="connsiteX6" fmla="*/ 893457 w 2074033"/>
                <a:gd name="connsiteY6" fmla="*/ 90960 h 2106475"/>
                <a:gd name="connsiteX7" fmla="*/ 1009322 w 2074033"/>
                <a:gd name="connsiteY7" fmla="*/ 354006 h 2106475"/>
                <a:gd name="connsiteX8" fmla="*/ 1147110 w 2074033"/>
                <a:gd name="connsiteY8" fmla="*/ 754838 h 2106475"/>
                <a:gd name="connsiteX9" fmla="*/ 1288026 w 2074033"/>
                <a:gd name="connsiteY9" fmla="*/ 999097 h 2106475"/>
                <a:gd name="connsiteX10" fmla="*/ 1457128 w 2074033"/>
                <a:gd name="connsiteY10" fmla="*/ 1061726 h 2106475"/>
                <a:gd name="connsiteX11" fmla="*/ 1551076 w 2074033"/>
                <a:gd name="connsiteY11" fmla="*/ 1005357 h 2106475"/>
                <a:gd name="connsiteX12" fmla="*/ 1651282 w 2074033"/>
                <a:gd name="connsiteY12" fmla="*/ 858178 h 2106475"/>
                <a:gd name="connsiteX13" fmla="*/ 1770279 w 2074033"/>
                <a:gd name="connsiteY13" fmla="*/ 817469 h 2106475"/>
                <a:gd name="connsiteX14" fmla="*/ 2074033 w 2074033"/>
                <a:gd name="connsiteY14" fmla="*/ 814336 h 2106475"/>
                <a:gd name="connsiteX0" fmla="*/ 0 w 2074033"/>
                <a:gd name="connsiteY0" fmla="*/ 2106475 h 2106475"/>
                <a:gd name="connsiteX1" fmla="*/ 336049 w 2074033"/>
                <a:gd name="connsiteY1" fmla="*/ 920808 h 2106475"/>
                <a:gd name="connsiteX2" fmla="*/ 414338 w 2074033"/>
                <a:gd name="connsiteY2" fmla="*/ 638973 h 2106475"/>
                <a:gd name="connsiteX3" fmla="*/ 502019 w 2074033"/>
                <a:gd name="connsiteY3" fmla="*/ 269455 h 2106475"/>
                <a:gd name="connsiteX4" fmla="*/ 611622 w 2074033"/>
                <a:gd name="connsiteY4" fmla="*/ 75301 h 2106475"/>
                <a:gd name="connsiteX5" fmla="*/ 761934 w 2074033"/>
                <a:gd name="connsiteY5" fmla="*/ 146 h 2106475"/>
                <a:gd name="connsiteX6" fmla="*/ 893457 w 2074033"/>
                <a:gd name="connsiteY6" fmla="*/ 90960 h 2106475"/>
                <a:gd name="connsiteX7" fmla="*/ 1009322 w 2074033"/>
                <a:gd name="connsiteY7" fmla="*/ 354006 h 2106475"/>
                <a:gd name="connsiteX8" fmla="*/ 1147110 w 2074033"/>
                <a:gd name="connsiteY8" fmla="*/ 754838 h 2106475"/>
                <a:gd name="connsiteX9" fmla="*/ 1288026 w 2074033"/>
                <a:gd name="connsiteY9" fmla="*/ 999097 h 2106475"/>
                <a:gd name="connsiteX10" fmla="*/ 1457128 w 2074033"/>
                <a:gd name="connsiteY10" fmla="*/ 1061726 h 2106475"/>
                <a:gd name="connsiteX11" fmla="*/ 1551076 w 2074033"/>
                <a:gd name="connsiteY11" fmla="*/ 1005357 h 2106475"/>
                <a:gd name="connsiteX12" fmla="*/ 1651282 w 2074033"/>
                <a:gd name="connsiteY12" fmla="*/ 858178 h 2106475"/>
                <a:gd name="connsiteX13" fmla="*/ 1770279 w 2074033"/>
                <a:gd name="connsiteY13" fmla="*/ 817469 h 2106475"/>
                <a:gd name="connsiteX14" fmla="*/ 2074033 w 2074033"/>
                <a:gd name="connsiteY14" fmla="*/ 814336 h 2106475"/>
                <a:gd name="connsiteX0" fmla="*/ 0 w 2074033"/>
                <a:gd name="connsiteY0" fmla="*/ 2106475 h 2106475"/>
                <a:gd name="connsiteX1" fmla="*/ 336049 w 2074033"/>
                <a:gd name="connsiteY1" fmla="*/ 920808 h 2106475"/>
                <a:gd name="connsiteX2" fmla="*/ 414338 w 2074033"/>
                <a:gd name="connsiteY2" fmla="*/ 638973 h 2106475"/>
                <a:gd name="connsiteX3" fmla="*/ 502019 w 2074033"/>
                <a:gd name="connsiteY3" fmla="*/ 269455 h 2106475"/>
                <a:gd name="connsiteX4" fmla="*/ 611622 w 2074033"/>
                <a:gd name="connsiteY4" fmla="*/ 75301 h 2106475"/>
                <a:gd name="connsiteX5" fmla="*/ 761934 w 2074033"/>
                <a:gd name="connsiteY5" fmla="*/ 146 h 2106475"/>
                <a:gd name="connsiteX6" fmla="*/ 893457 w 2074033"/>
                <a:gd name="connsiteY6" fmla="*/ 90960 h 2106475"/>
                <a:gd name="connsiteX7" fmla="*/ 1009322 w 2074033"/>
                <a:gd name="connsiteY7" fmla="*/ 354006 h 2106475"/>
                <a:gd name="connsiteX8" fmla="*/ 1147110 w 2074033"/>
                <a:gd name="connsiteY8" fmla="*/ 754838 h 2106475"/>
                <a:gd name="connsiteX9" fmla="*/ 1288026 w 2074033"/>
                <a:gd name="connsiteY9" fmla="*/ 999097 h 2106475"/>
                <a:gd name="connsiteX10" fmla="*/ 1457128 w 2074033"/>
                <a:gd name="connsiteY10" fmla="*/ 1061726 h 2106475"/>
                <a:gd name="connsiteX11" fmla="*/ 1551076 w 2074033"/>
                <a:gd name="connsiteY11" fmla="*/ 1005357 h 2106475"/>
                <a:gd name="connsiteX12" fmla="*/ 1651282 w 2074033"/>
                <a:gd name="connsiteY12" fmla="*/ 858178 h 2106475"/>
                <a:gd name="connsiteX13" fmla="*/ 1770279 w 2074033"/>
                <a:gd name="connsiteY13" fmla="*/ 817469 h 2106475"/>
                <a:gd name="connsiteX14" fmla="*/ 2074033 w 2074033"/>
                <a:gd name="connsiteY14" fmla="*/ 814336 h 2106475"/>
                <a:gd name="connsiteX0" fmla="*/ 0 w 2074033"/>
                <a:gd name="connsiteY0" fmla="*/ 2137648 h 2137648"/>
                <a:gd name="connsiteX1" fmla="*/ 336049 w 2074033"/>
                <a:gd name="connsiteY1" fmla="*/ 920808 h 2137648"/>
                <a:gd name="connsiteX2" fmla="*/ 414338 w 2074033"/>
                <a:gd name="connsiteY2" fmla="*/ 638973 h 2137648"/>
                <a:gd name="connsiteX3" fmla="*/ 502019 w 2074033"/>
                <a:gd name="connsiteY3" fmla="*/ 269455 h 2137648"/>
                <a:gd name="connsiteX4" fmla="*/ 611622 w 2074033"/>
                <a:gd name="connsiteY4" fmla="*/ 75301 h 2137648"/>
                <a:gd name="connsiteX5" fmla="*/ 761934 w 2074033"/>
                <a:gd name="connsiteY5" fmla="*/ 146 h 2137648"/>
                <a:gd name="connsiteX6" fmla="*/ 893457 w 2074033"/>
                <a:gd name="connsiteY6" fmla="*/ 90960 h 2137648"/>
                <a:gd name="connsiteX7" fmla="*/ 1009322 w 2074033"/>
                <a:gd name="connsiteY7" fmla="*/ 354006 h 2137648"/>
                <a:gd name="connsiteX8" fmla="*/ 1147110 w 2074033"/>
                <a:gd name="connsiteY8" fmla="*/ 754838 h 2137648"/>
                <a:gd name="connsiteX9" fmla="*/ 1288026 w 2074033"/>
                <a:gd name="connsiteY9" fmla="*/ 999097 h 2137648"/>
                <a:gd name="connsiteX10" fmla="*/ 1457128 w 2074033"/>
                <a:gd name="connsiteY10" fmla="*/ 1061726 h 2137648"/>
                <a:gd name="connsiteX11" fmla="*/ 1551076 w 2074033"/>
                <a:gd name="connsiteY11" fmla="*/ 1005357 h 2137648"/>
                <a:gd name="connsiteX12" fmla="*/ 1651282 w 2074033"/>
                <a:gd name="connsiteY12" fmla="*/ 858178 h 2137648"/>
                <a:gd name="connsiteX13" fmla="*/ 1770279 w 2074033"/>
                <a:gd name="connsiteY13" fmla="*/ 817469 h 2137648"/>
                <a:gd name="connsiteX14" fmla="*/ 2074033 w 2074033"/>
                <a:gd name="connsiteY14" fmla="*/ 814336 h 2137648"/>
                <a:gd name="connsiteX0" fmla="*/ 0 w 2074033"/>
                <a:gd name="connsiteY0" fmla="*/ 2137648 h 2137648"/>
                <a:gd name="connsiteX1" fmla="*/ 414338 w 2074033"/>
                <a:gd name="connsiteY1" fmla="*/ 638973 h 2137648"/>
                <a:gd name="connsiteX2" fmla="*/ 502019 w 2074033"/>
                <a:gd name="connsiteY2" fmla="*/ 269455 h 2137648"/>
                <a:gd name="connsiteX3" fmla="*/ 611622 w 2074033"/>
                <a:gd name="connsiteY3" fmla="*/ 75301 h 2137648"/>
                <a:gd name="connsiteX4" fmla="*/ 761934 w 2074033"/>
                <a:gd name="connsiteY4" fmla="*/ 146 h 2137648"/>
                <a:gd name="connsiteX5" fmla="*/ 893457 w 2074033"/>
                <a:gd name="connsiteY5" fmla="*/ 90960 h 2137648"/>
                <a:gd name="connsiteX6" fmla="*/ 1009322 w 2074033"/>
                <a:gd name="connsiteY6" fmla="*/ 354006 h 2137648"/>
                <a:gd name="connsiteX7" fmla="*/ 1147110 w 2074033"/>
                <a:gd name="connsiteY7" fmla="*/ 754838 h 2137648"/>
                <a:gd name="connsiteX8" fmla="*/ 1288026 w 2074033"/>
                <a:gd name="connsiteY8" fmla="*/ 999097 h 2137648"/>
                <a:gd name="connsiteX9" fmla="*/ 1457128 w 2074033"/>
                <a:gd name="connsiteY9" fmla="*/ 1061726 h 2137648"/>
                <a:gd name="connsiteX10" fmla="*/ 1551076 w 2074033"/>
                <a:gd name="connsiteY10" fmla="*/ 1005357 h 2137648"/>
                <a:gd name="connsiteX11" fmla="*/ 1651282 w 2074033"/>
                <a:gd name="connsiteY11" fmla="*/ 858178 h 2137648"/>
                <a:gd name="connsiteX12" fmla="*/ 1770279 w 2074033"/>
                <a:gd name="connsiteY12" fmla="*/ 817469 h 2137648"/>
                <a:gd name="connsiteX13" fmla="*/ 2074033 w 2074033"/>
                <a:gd name="connsiteY13" fmla="*/ 814336 h 2137648"/>
                <a:gd name="connsiteX0" fmla="*/ 0 w 2074033"/>
                <a:gd name="connsiteY0" fmla="*/ 2137648 h 2137648"/>
                <a:gd name="connsiteX1" fmla="*/ 414338 w 2074033"/>
                <a:gd name="connsiteY1" fmla="*/ 638973 h 2137648"/>
                <a:gd name="connsiteX2" fmla="*/ 502019 w 2074033"/>
                <a:gd name="connsiteY2" fmla="*/ 269455 h 2137648"/>
                <a:gd name="connsiteX3" fmla="*/ 611622 w 2074033"/>
                <a:gd name="connsiteY3" fmla="*/ 75301 h 2137648"/>
                <a:gd name="connsiteX4" fmla="*/ 761934 w 2074033"/>
                <a:gd name="connsiteY4" fmla="*/ 146 h 2137648"/>
                <a:gd name="connsiteX5" fmla="*/ 893457 w 2074033"/>
                <a:gd name="connsiteY5" fmla="*/ 90960 h 2137648"/>
                <a:gd name="connsiteX6" fmla="*/ 1009322 w 2074033"/>
                <a:gd name="connsiteY6" fmla="*/ 354006 h 2137648"/>
                <a:gd name="connsiteX7" fmla="*/ 1147110 w 2074033"/>
                <a:gd name="connsiteY7" fmla="*/ 754838 h 2137648"/>
                <a:gd name="connsiteX8" fmla="*/ 1288026 w 2074033"/>
                <a:gd name="connsiteY8" fmla="*/ 999097 h 2137648"/>
                <a:gd name="connsiteX9" fmla="*/ 1457128 w 2074033"/>
                <a:gd name="connsiteY9" fmla="*/ 1061726 h 2137648"/>
                <a:gd name="connsiteX10" fmla="*/ 1551076 w 2074033"/>
                <a:gd name="connsiteY10" fmla="*/ 1005357 h 2137648"/>
                <a:gd name="connsiteX11" fmla="*/ 1651282 w 2074033"/>
                <a:gd name="connsiteY11" fmla="*/ 858178 h 2137648"/>
                <a:gd name="connsiteX12" fmla="*/ 1770279 w 2074033"/>
                <a:gd name="connsiteY12" fmla="*/ 817469 h 2137648"/>
                <a:gd name="connsiteX13" fmla="*/ 2074033 w 2074033"/>
                <a:gd name="connsiteY13" fmla="*/ 814336 h 2137648"/>
                <a:gd name="connsiteX0" fmla="*/ 0 w 2074033"/>
                <a:gd name="connsiteY0" fmla="*/ 2137648 h 2137648"/>
                <a:gd name="connsiteX1" fmla="*/ 414338 w 2074033"/>
                <a:gd name="connsiteY1" fmla="*/ 638973 h 2137648"/>
                <a:gd name="connsiteX2" fmla="*/ 502019 w 2074033"/>
                <a:gd name="connsiteY2" fmla="*/ 269455 h 2137648"/>
                <a:gd name="connsiteX3" fmla="*/ 611622 w 2074033"/>
                <a:gd name="connsiteY3" fmla="*/ 75301 h 2137648"/>
                <a:gd name="connsiteX4" fmla="*/ 761934 w 2074033"/>
                <a:gd name="connsiteY4" fmla="*/ 146 h 2137648"/>
                <a:gd name="connsiteX5" fmla="*/ 893457 w 2074033"/>
                <a:gd name="connsiteY5" fmla="*/ 90960 h 2137648"/>
                <a:gd name="connsiteX6" fmla="*/ 1009322 w 2074033"/>
                <a:gd name="connsiteY6" fmla="*/ 354006 h 2137648"/>
                <a:gd name="connsiteX7" fmla="*/ 1147110 w 2074033"/>
                <a:gd name="connsiteY7" fmla="*/ 754838 h 2137648"/>
                <a:gd name="connsiteX8" fmla="*/ 1288026 w 2074033"/>
                <a:gd name="connsiteY8" fmla="*/ 999097 h 2137648"/>
                <a:gd name="connsiteX9" fmla="*/ 1457128 w 2074033"/>
                <a:gd name="connsiteY9" fmla="*/ 1061726 h 2137648"/>
                <a:gd name="connsiteX10" fmla="*/ 1551076 w 2074033"/>
                <a:gd name="connsiteY10" fmla="*/ 1005357 h 2137648"/>
                <a:gd name="connsiteX11" fmla="*/ 1651282 w 2074033"/>
                <a:gd name="connsiteY11" fmla="*/ 858178 h 2137648"/>
                <a:gd name="connsiteX12" fmla="*/ 1770279 w 2074033"/>
                <a:gd name="connsiteY12" fmla="*/ 817469 h 2137648"/>
                <a:gd name="connsiteX13" fmla="*/ 2074033 w 2074033"/>
                <a:gd name="connsiteY13" fmla="*/ 814336 h 2137648"/>
                <a:gd name="connsiteX0" fmla="*/ 0 w 2074033"/>
                <a:gd name="connsiteY0" fmla="*/ 2137648 h 2137648"/>
                <a:gd name="connsiteX1" fmla="*/ 414338 w 2074033"/>
                <a:gd name="connsiteY1" fmla="*/ 638973 h 2137648"/>
                <a:gd name="connsiteX2" fmla="*/ 502019 w 2074033"/>
                <a:gd name="connsiteY2" fmla="*/ 269455 h 2137648"/>
                <a:gd name="connsiteX3" fmla="*/ 611622 w 2074033"/>
                <a:gd name="connsiteY3" fmla="*/ 75301 h 2137648"/>
                <a:gd name="connsiteX4" fmla="*/ 761934 w 2074033"/>
                <a:gd name="connsiteY4" fmla="*/ 146 h 2137648"/>
                <a:gd name="connsiteX5" fmla="*/ 893457 w 2074033"/>
                <a:gd name="connsiteY5" fmla="*/ 90960 h 2137648"/>
                <a:gd name="connsiteX6" fmla="*/ 1009322 w 2074033"/>
                <a:gd name="connsiteY6" fmla="*/ 354006 h 2137648"/>
                <a:gd name="connsiteX7" fmla="*/ 1147110 w 2074033"/>
                <a:gd name="connsiteY7" fmla="*/ 754838 h 2137648"/>
                <a:gd name="connsiteX8" fmla="*/ 1288026 w 2074033"/>
                <a:gd name="connsiteY8" fmla="*/ 999097 h 2137648"/>
                <a:gd name="connsiteX9" fmla="*/ 1457128 w 2074033"/>
                <a:gd name="connsiteY9" fmla="*/ 1061726 h 2137648"/>
                <a:gd name="connsiteX10" fmla="*/ 1551076 w 2074033"/>
                <a:gd name="connsiteY10" fmla="*/ 1005357 h 2137648"/>
                <a:gd name="connsiteX11" fmla="*/ 1651282 w 2074033"/>
                <a:gd name="connsiteY11" fmla="*/ 858178 h 2137648"/>
                <a:gd name="connsiteX12" fmla="*/ 1770279 w 2074033"/>
                <a:gd name="connsiteY12" fmla="*/ 817469 h 2137648"/>
                <a:gd name="connsiteX13" fmla="*/ 2074033 w 2074033"/>
                <a:gd name="connsiteY13" fmla="*/ 814336 h 2137648"/>
                <a:gd name="connsiteX0" fmla="*/ 0 w 2074033"/>
                <a:gd name="connsiteY0" fmla="*/ 2137648 h 2137648"/>
                <a:gd name="connsiteX1" fmla="*/ 414338 w 2074033"/>
                <a:gd name="connsiteY1" fmla="*/ 638973 h 2137648"/>
                <a:gd name="connsiteX2" fmla="*/ 502019 w 2074033"/>
                <a:gd name="connsiteY2" fmla="*/ 269455 h 2137648"/>
                <a:gd name="connsiteX3" fmla="*/ 611622 w 2074033"/>
                <a:gd name="connsiteY3" fmla="*/ 75301 h 2137648"/>
                <a:gd name="connsiteX4" fmla="*/ 761934 w 2074033"/>
                <a:gd name="connsiteY4" fmla="*/ 146 h 2137648"/>
                <a:gd name="connsiteX5" fmla="*/ 893457 w 2074033"/>
                <a:gd name="connsiteY5" fmla="*/ 90960 h 2137648"/>
                <a:gd name="connsiteX6" fmla="*/ 1009322 w 2074033"/>
                <a:gd name="connsiteY6" fmla="*/ 354006 h 2137648"/>
                <a:gd name="connsiteX7" fmla="*/ 1147110 w 2074033"/>
                <a:gd name="connsiteY7" fmla="*/ 754838 h 2137648"/>
                <a:gd name="connsiteX8" fmla="*/ 1288026 w 2074033"/>
                <a:gd name="connsiteY8" fmla="*/ 999097 h 2137648"/>
                <a:gd name="connsiteX9" fmla="*/ 1457128 w 2074033"/>
                <a:gd name="connsiteY9" fmla="*/ 1061726 h 2137648"/>
                <a:gd name="connsiteX10" fmla="*/ 1551076 w 2074033"/>
                <a:gd name="connsiteY10" fmla="*/ 1005357 h 2137648"/>
                <a:gd name="connsiteX11" fmla="*/ 1651282 w 2074033"/>
                <a:gd name="connsiteY11" fmla="*/ 858178 h 2137648"/>
                <a:gd name="connsiteX12" fmla="*/ 1770279 w 2074033"/>
                <a:gd name="connsiteY12" fmla="*/ 817469 h 2137648"/>
                <a:gd name="connsiteX13" fmla="*/ 2074033 w 2074033"/>
                <a:gd name="connsiteY13" fmla="*/ 814336 h 2137648"/>
                <a:gd name="connsiteX0" fmla="*/ 0 w 2074033"/>
                <a:gd name="connsiteY0" fmla="*/ 2137648 h 2137648"/>
                <a:gd name="connsiteX1" fmla="*/ 414338 w 2074033"/>
                <a:gd name="connsiteY1" fmla="*/ 638973 h 2137648"/>
                <a:gd name="connsiteX2" fmla="*/ 502019 w 2074033"/>
                <a:gd name="connsiteY2" fmla="*/ 269455 h 2137648"/>
                <a:gd name="connsiteX3" fmla="*/ 611622 w 2074033"/>
                <a:gd name="connsiteY3" fmla="*/ 75301 h 2137648"/>
                <a:gd name="connsiteX4" fmla="*/ 761934 w 2074033"/>
                <a:gd name="connsiteY4" fmla="*/ 146 h 2137648"/>
                <a:gd name="connsiteX5" fmla="*/ 893457 w 2074033"/>
                <a:gd name="connsiteY5" fmla="*/ 90960 h 2137648"/>
                <a:gd name="connsiteX6" fmla="*/ 1009322 w 2074033"/>
                <a:gd name="connsiteY6" fmla="*/ 354006 h 2137648"/>
                <a:gd name="connsiteX7" fmla="*/ 1147110 w 2074033"/>
                <a:gd name="connsiteY7" fmla="*/ 754838 h 2137648"/>
                <a:gd name="connsiteX8" fmla="*/ 1288026 w 2074033"/>
                <a:gd name="connsiteY8" fmla="*/ 999097 h 2137648"/>
                <a:gd name="connsiteX9" fmla="*/ 1457128 w 2074033"/>
                <a:gd name="connsiteY9" fmla="*/ 1061726 h 2137648"/>
                <a:gd name="connsiteX10" fmla="*/ 1551076 w 2074033"/>
                <a:gd name="connsiteY10" fmla="*/ 1005357 h 2137648"/>
                <a:gd name="connsiteX11" fmla="*/ 1651282 w 2074033"/>
                <a:gd name="connsiteY11" fmla="*/ 858178 h 2137648"/>
                <a:gd name="connsiteX12" fmla="*/ 1770279 w 2074033"/>
                <a:gd name="connsiteY12" fmla="*/ 817469 h 2137648"/>
                <a:gd name="connsiteX13" fmla="*/ 2074033 w 2074033"/>
                <a:gd name="connsiteY13" fmla="*/ 814336 h 213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4033" h="2137648">
                  <a:moveTo>
                    <a:pt x="0" y="2137648"/>
                  </a:moveTo>
                  <a:cubicBezTo>
                    <a:pt x="346093" y="921415"/>
                    <a:pt x="330668" y="950338"/>
                    <a:pt x="414338" y="638973"/>
                  </a:cubicBezTo>
                  <a:cubicBezTo>
                    <a:pt x="498008" y="327608"/>
                    <a:pt x="469138" y="363400"/>
                    <a:pt x="502019" y="269455"/>
                  </a:cubicBezTo>
                  <a:cubicBezTo>
                    <a:pt x="534900" y="175510"/>
                    <a:pt x="568303" y="120186"/>
                    <a:pt x="611622" y="75301"/>
                  </a:cubicBezTo>
                  <a:cubicBezTo>
                    <a:pt x="654941" y="30416"/>
                    <a:pt x="714962" y="-2464"/>
                    <a:pt x="761934" y="146"/>
                  </a:cubicBezTo>
                  <a:cubicBezTo>
                    <a:pt x="808907" y="2756"/>
                    <a:pt x="852226" y="31983"/>
                    <a:pt x="893457" y="90960"/>
                  </a:cubicBezTo>
                  <a:cubicBezTo>
                    <a:pt x="934688" y="149937"/>
                    <a:pt x="967047" y="243360"/>
                    <a:pt x="1009322" y="354006"/>
                  </a:cubicBezTo>
                  <a:cubicBezTo>
                    <a:pt x="1051597" y="464652"/>
                    <a:pt x="1100659" y="647323"/>
                    <a:pt x="1147110" y="754838"/>
                  </a:cubicBezTo>
                  <a:cubicBezTo>
                    <a:pt x="1193561" y="862353"/>
                    <a:pt x="1236356" y="947949"/>
                    <a:pt x="1288026" y="999097"/>
                  </a:cubicBezTo>
                  <a:cubicBezTo>
                    <a:pt x="1339696" y="1050245"/>
                    <a:pt x="1413286" y="1060683"/>
                    <a:pt x="1457128" y="1061726"/>
                  </a:cubicBezTo>
                  <a:cubicBezTo>
                    <a:pt x="1500970" y="1062769"/>
                    <a:pt x="1518717" y="1039282"/>
                    <a:pt x="1551076" y="1005357"/>
                  </a:cubicBezTo>
                  <a:cubicBezTo>
                    <a:pt x="1583435" y="971432"/>
                    <a:pt x="1617358" y="886883"/>
                    <a:pt x="1651282" y="858178"/>
                  </a:cubicBezTo>
                  <a:cubicBezTo>
                    <a:pt x="1685206" y="829473"/>
                    <a:pt x="1716522" y="823732"/>
                    <a:pt x="1770279" y="817469"/>
                  </a:cubicBezTo>
                  <a:cubicBezTo>
                    <a:pt x="1824036" y="811206"/>
                    <a:pt x="1874660" y="813293"/>
                    <a:pt x="2074033" y="814336"/>
                  </a:cubicBezTo>
                </a:path>
              </a:pathLst>
            </a:custGeom>
            <a:noFill/>
            <a:ln w="15240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39658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terview Closing Slides">
    <p:bg>
      <p:bgPr>
        <a:blipFill dpi="0" rotWithShape="1">
          <a:blip r:embed="rId2">
            <a:alphaModFix amt="58000"/>
            <a:lum/>
          </a:blip>
          <a:srcRect/>
          <a:stretch>
            <a:fillRect l="-8000" r="-8000"/>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hasCustomPrompt="1"/>
          </p:nvPr>
        </p:nvSpPr>
        <p:spPr>
          <a:xfrm>
            <a:off x="239713" y="228600"/>
            <a:ext cx="7772400" cy="2066925"/>
          </a:xfrm>
        </p:spPr>
        <p:txBody>
          <a:bodyPr/>
          <a:lstStyle>
            <a:lvl1pPr>
              <a:defRPr b="0" i="0" cap="none" baseline="0">
                <a:solidFill>
                  <a:schemeClr val="tx1"/>
                </a:solidFill>
              </a:defRPr>
            </a:lvl1pPr>
          </a:lstStyle>
          <a:p>
            <a:r>
              <a:rPr lang="en-US" dirty="0"/>
              <a:t>Thank You For Inviting Us</a:t>
            </a:r>
          </a:p>
        </p:txBody>
      </p:sp>
      <p:pic>
        <p:nvPicPr>
          <p:cNvPr id="7" name="Picture 6"/>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24600" y="5541168"/>
            <a:ext cx="2415548" cy="915988"/>
          </a:xfrm>
          <a:prstGeom prst="rect">
            <a:avLst/>
          </a:prstGeom>
        </p:spPr>
      </p:pic>
    </p:spTree>
    <p:extLst>
      <p:ext uri="{BB962C8B-B14F-4D97-AF65-F5344CB8AC3E}">
        <p14:creationId xmlns:p14="http://schemas.microsoft.com/office/powerpoint/2010/main" val="510607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 Slid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1248" y="1865376"/>
            <a:ext cx="7772400" cy="801624"/>
          </a:xfrm>
        </p:spPr>
        <p:txBody>
          <a:bodyPr>
            <a:noAutofit/>
          </a:bodyPr>
          <a:lstStyle>
            <a:lvl1pPr>
              <a:defRPr sz="5300" b="1" baseline="0">
                <a:solidFill>
                  <a:schemeClr val="bg1"/>
                </a:solidFill>
              </a:defRPr>
            </a:lvl1pPr>
          </a:lstStyle>
          <a:p>
            <a:r>
              <a:rPr lang="en-US" dirty="0"/>
              <a:t>Click to edit Class Title</a:t>
            </a:r>
          </a:p>
        </p:txBody>
      </p:sp>
      <p:sp>
        <p:nvSpPr>
          <p:cNvPr id="8" name="Text Placeholder 7"/>
          <p:cNvSpPr>
            <a:spLocks noGrp="1"/>
          </p:cNvSpPr>
          <p:nvPr>
            <p:ph type="body" sz="quarter" idx="10" hasCustomPrompt="1"/>
          </p:nvPr>
        </p:nvSpPr>
        <p:spPr>
          <a:xfrm>
            <a:off x="838200" y="2667000"/>
            <a:ext cx="7772400" cy="685800"/>
          </a:xfrm>
        </p:spPr>
        <p:txBody>
          <a:bodyPr>
            <a:normAutofit/>
          </a:bodyPr>
          <a:lstStyle>
            <a:lvl1pPr>
              <a:defRPr sz="3300" b="0" baseline="0">
                <a:solidFill>
                  <a:schemeClr val="bg1"/>
                </a:solidFill>
              </a:defRPr>
            </a:lvl1pPr>
          </a:lstStyle>
          <a:p>
            <a:pPr lvl="0"/>
            <a:r>
              <a:rPr lang="en-US" dirty="0"/>
              <a:t>Click to edit Part X of Y</a:t>
            </a:r>
          </a:p>
        </p:txBody>
      </p:sp>
      <p:sp>
        <p:nvSpPr>
          <p:cNvPr id="10" name="Text Placeholder 9"/>
          <p:cNvSpPr>
            <a:spLocks noGrp="1"/>
          </p:cNvSpPr>
          <p:nvPr>
            <p:ph type="body" sz="quarter" idx="11" hasCustomPrompt="1"/>
          </p:nvPr>
        </p:nvSpPr>
        <p:spPr>
          <a:xfrm>
            <a:off x="838200" y="3429000"/>
            <a:ext cx="7772400" cy="381000"/>
          </a:xfrm>
        </p:spPr>
        <p:txBody>
          <a:bodyPr>
            <a:noAutofit/>
          </a:bodyPr>
          <a:lstStyle>
            <a:lvl1pPr>
              <a:defRPr sz="2200" baseline="0">
                <a:solidFill>
                  <a:schemeClr val="tx2"/>
                </a:solidFill>
              </a:defRPr>
            </a:lvl1pPr>
          </a:lstStyle>
          <a:p>
            <a:pPr lvl="0"/>
            <a:r>
              <a:rPr lang="en-US" dirty="0"/>
              <a:t>Click to edit Brief Part Description</a:t>
            </a:r>
          </a:p>
        </p:txBody>
      </p:sp>
      <p:pic>
        <p:nvPicPr>
          <p:cNvPr id="11" name="Picture 8" descr="PGE_SpotlightLogowh_PPT"/>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270248" y="4648200"/>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Instructor:</a:t>
            </a:r>
          </a:p>
        </p:txBody>
      </p:sp>
      <p:sp>
        <p:nvSpPr>
          <p:cNvPr id="14" name="Text Placeholder 13"/>
          <p:cNvSpPr>
            <a:spLocks noGrp="1"/>
          </p:cNvSpPr>
          <p:nvPr>
            <p:ph type="body" sz="quarter" idx="12" hasCustomPrompt="1"/>
          </p:nvPr>
        </p:nvSpPr>
        <p:spPr>
          <a:xfrm>
            <a:off x="4270374" y="5029327"/>
            <a:ext cx="4797425" cy="454025"/>
          </a:xfrm>
        </p:spPr>
        <p:txBody>
          <a:bodyPr>
            <a:noAutofit/>
          </a:bodyPr>
          <a:lstStyle>
            <a:lvl1pPr>
              <a:defRPr sz="2200" baseline="0">
                <a:solidFill>
                  <a:schemeClr val="bg1"/>
                </a:solidFill>
              </a:defRPr>
            </a:lvl1pPr>
          </a:lstStyle>
          <a:p>
            <a:pPr lvl="0"/>
            <a:r>
              <a:rPr lang="en-US" dirty="0"/>
              <a:t>Click to edit Instructor Name</a:t>
            </a:r>
          </a:p>
        </p:txBody>
      </p:sp>
      <p:sp>
        <p:nvSpPr>
          <p:cNvPr id="15" name="Text Placeholder 13"/>
          <p:cNvSpPr>
            <a:spLocks noGrp="1"/>
          </p:cNvSpPr>
          <p:nvPr>
            <p:ph type="body" sz="quarter" idx="13" hasCustomPrompt="1"/>
          </p:nvPr>
        </p:nvSpPr>
        <p:spPr>
          <a:xfrm>
            <a:off x="4290356" y="5489575"/>
            <a:ext cx="4797425" cy="454025"/>
          </a:xfrm>
        </p:spPr>
        <p:txBody>
          <a:bodyPr>
            <a:noAutofit/>
          </a:bodyPr>
          <a:lstStyle>
            <a:lvl1pPr>
              <a:defRPr sz="2200" baseline="0">
                <a:solidFill>
                  <a:schemeClr val="bg1"/>
                </a:solidFill>
              </a:defRPr>
            </a:lvl1pPr>
          </a:lstStyle>
          <a:p>
            <a:pPr lvl="0"/>
            <a:r>
              <a:rPr lang="en-US" dirty="0"/>
              <a:t>Click to edit Instructor Title</a:t>
            </a:r>
          </a:p>
        </p:txBody>
      </p:sp>
      <p:sp>
        <p:nvSpPr>
          <p:cNvPr id="16" name="Text Placeholder 13"/>
          <p:cNvSpPr>
            <a:spLocks noGrp="1"/>
          </p:cNvSpPr>
          <p:nvPr>
            <p:ph type="body" sz="quarter" idx="14" hasCustomPrompt="1"/>
          </p:nvPr>
        </p:nvSpPr>
        <p:spPr>
          <a:xfrm>
            <a:off x="4295648" y="5946775"/>
            <a:ext cx="4797425" cy="454025"/>
          </a:xfrm>
        </p:spPr>
        <p:txBody>
          <a:bodyPr>
            <a:noAutofit/>
          </a:bodyPr>
          <a:lstStyle>
            <a:lvl1pPr>
              <a:defRPr sz="2200" baseline="0">
                <a:solidFill>
                  <a:schemeClr val="bg1"/>
                </a:solidFill>
              </a:defRPr>
            </a:lvl1pPr>
          </a:lstStyle>
          <a:p>
            <a:pPr lvl="0"/>
            <a:r>
              <a:rPr lang="en-US" dirty="0"/>
              <a:t>Click to edit Instructor Affiliation</a:t>
            </a:r>
          </a:p>
        </p:txBody>
      </p:sp>
      <p:sp>
        <p:nvSpPr>
          <p:cNvPr id="17" name="Text Placeholder 13"/>
          <p:cNvSpPr>
            <a:spLocks noGrp="1"/>
          </p:cNvSpPr>
          <p:nvPr>
            <p:ph type="body" sz="quarter" idx="15" hasCustomPrompt="1"/>
          </p:nvPr>
        </p:nvSpPr>
        <p:spPr>
          <a:xfrm>
            <a:off x="4295648" y="6403975"/>
            <a:ext cx="4797425" cy="454025"/>
          </a:xfrm>
        </p:spPr>
        <p:txBody>
          <a:bodyPr>
            <a:noAutofit/>
          </a:bodyPr>
          <a:lstStyle>
            <a:lvl1pPr>
              <a:defRPr sz="1800" baseline="0">
                <a:solidFill>
                  <a:schemeClr val="bg1"/>
                </a:solidFill>
              </a:defRPr>
            </a:lvl1pPr>
          </a:lstStyle>
          <a:p>
            <a:pPr lvl="0"/>
            <a:r>
              <a:rPr lang="en-US" dirty="0"/>
              <a:t>Click to edit Class Date</a:t>
            </a:r>
          </a:p>
        </p:txBody>
      </p:sp>
      <p:pic>
        <p:nvPicPr>
          <p:cNvPr id="13" name="Picture 8" descr="PGE_SpotlightLogowh_PPT"/>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4270248" y="4648200"/>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Instructor:</a:t>
            </a:r>
          </a:p>
        </p:txBody>
      </p:sp>
      <p:pic>
        <p:nvPicPr>
          <p:cNvPr id="19" name="Picture 8" descr="PGE_SpotlightLogowh_PPT"/>
          <p:cNvPicPr>
            <a:picLocks noChangeAspect="1" noChangeArrowheads="1"/>
          </p:cNvPicPr>
          <p:nvPr userDrawn="1">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userDrawn="1"/>
        </p:nvSpPr>
        <p:spPr>
          <a:xfrm>
            <a:off x="4270248" y="4648200"/>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Instructor:</a:t>
            </a:r>
          </a:p>
        </p:txBody>
      </p:sp>
    </p:spTree>
    <p:extLst>
      <p:ext uri="{BB962C8B-B14F-4D97-AF65-F5344CB8AC3E}">
        <p14:creationId xmlns:p14="http://schemas.microsoft.com/office/powerpoint/2010/main" val="1107949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DE Logo Title Slide - Black">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820944" y="501652"/>
            <a:ext cx="7442775" cy="2822573"/>
            <a:chOff x="820944" y="501652"/>
            <a:chExt cx="7442775" cy="2822573"/>
          </a:xfrm>
        </p:grpSpPr>
        <p:sp>
          <p:nvSpPr>
            <p:cNvPr id="50" name="Rectangle 49"/>
            <p:cNvSpPr/>
            <p:nvPr/>
          </p:nvSpPr>
          <p:spPr>
            <a:xfrm>
              <a:off x="942975" y="1766571"/>
              <a:ext cx="154305" cy="3670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1097280" y="1571626"/>
              <a:ext cx="158176"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1255456" y="965835"/>
              <a:ext cx="325694" cy="11677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1581150" y="1176021"/>
              <a:ext cx="321684" cy="9575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1902834" y="501652"/>
              <a:ext cx="310776" cy="16319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205099" y="1571626"/>
              <a:ext cx="171389"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2373740" y="685075"/>
              <a:ext cx="310677" cy="14485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2684417" y="1762760"/>
              <a:ext cx="154305" cy="3708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p:cNvCxnSpPr/>
            <p:nvPr/>
          </p:nvCxnSpPr>
          <p:spPr>
            <a:xfrm>
              <a:off x="963615"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1148907"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334199"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519491"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704783"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890075"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2075367"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260659"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444361"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629653"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814945"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820944" y="227439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820944" y="245727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820944" y="264015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820944" y="2823039"/>
              <a:ext cx="2127462" cy="0"/>
            </a:xfrm>
            <a:prstGeom prst="line">
              <a:avLst/>
            </a:prstGeom>
            <a:ln w="41275" cap="sq">
              <a:solidFill>
                <a:schemeClr val="bg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820944" y="3005919"/>
              <a:ext cx="2127462" cy="0"/>
            </a:xfrm>
            <a:prstGeom prst="line">
              <a:avLst/>
            </a:prstGeom>
            <a:ln w="41275" cap="sq">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820944" y="3188799"/>
              <a:ext cx="2127462" cy="0"/>
            </a:xfrm>
            <a:prstGeom prst="line">
              <a:avLst/>
            </a:prstGeom>
            <a:ln w="41275" cap="sq">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cxnSp>
        <p:grpSp>
          <p:nvGrpSpPr>
            <p:cNvPr id="75" name="Group 74"/>
            <p:cNvGrpSpPr/>
            <p:nvPr/>
          </p:nvGrpSpPr>
          <p:grpSpPr>
            <a:xfrm>
              <a:off x="930058" y="1204266"/>
              <a:ext cx="7333661" cy="1991577"/>
              <a:chOff x="930058" y="1064566"/>
              <a:chExt cx="7333661" cy="1991577"/>
            </a:xfrm>
          </p:grpSpPr>
          <p:cxnSp>
            <p:nvCxnSpPr>
              <p:cNvPr id="77" name="Straight Connector 76"/>
              <p:cNvCxnSpPr/>
              <p:nvPr/>
            </p:nvCxnSpPr>
            <p:spPr>
              <a:xfrm>
                <a:off x="3331921" y="1875542"/>
                <a:ext cx="4931798" cy="0"/>
              </a:xfrm>
              <a:prstGeom prst="line">
                <a:avLst/>
              </a:prstGeom>
              <a:noFill/>
              <a:ln w="152400" cap="rnd">
                <a:gradFill flip="none" rotWithShape="1">
                  <a:gsLst>
                    <a:gs pos="0">
                      <a:schemeClr val="accent1"/>
                    </a:gs>
                    <a:gs pos="100000">
                      <a:srgbClr val="008FFC"/>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78" name="Freeform 77"/>
              <p:cNvSpPr/>
              <p:nvPr/>
            </p:nvSpPr>
            <p:spPr>
              <a:xfrm>
                <a:off x="5886578" y="1786879"/>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5970742" y="1792882"/>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4863096" y="1780833"/>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4930593" y="1793979"/>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1584542" y="1875542"/>
                <a:ext cx="1252603" cy="1067309"/>
              </a:xfrm>
              <a:custGeom>
                <a:avLst/>
                <a:gdLst>
                  <a:gd name="connsiteX0" fmla="*/ 0 w 1233814"/>
                  <a:gd name="connsiteY0" fmla="*/ 91044 h 1067309"/>
                  <a:gd name="connsiteX1" fmla="*/ 93946 w 1233814"/>
                  <a:gd name="connsiteY1" fmla="*/ 31546 h 1067309"/>
                  <a:gd name="connsiteX2" fmla="*/ 197285 w 1233814"/>
                  <a:gd name="connsiteY2" fmla="*/ 231 h 1067309"/>
                  <a:gd name="connsiteX3" fmla="*/ 275573 w 1233814"/>
                  <a:gd name="connsiteY3" fmla="*/ 22151 h 1067309"/>
                  <a:gd name="connsiteX4" fmla="*/ 350729 w 1233814"/>
                  <a:gd name="connsiteY4" fmla="*/ 103570 h 1067309"/>
                  <a:gd name="connsiteX5" fmla="*/ 403965 w 1233814"/>
                  <a:gd name="connsiteY5" fmla="*/ 300855 h 1067309"/>
                  <a:gd name="connsiteX6" fmla="*/ 510436 w 1233814"/>
                  <a:gd name="connsiteY6" fmla="*/ 795633 h 1067309"/>
                  <a:gd name="connsiteX7" fmla="*/ 616907 w 1233814"/>
                  <a:gd name="connsiteY7" fmla="*/ 970998 h 1067309"/>
                  <a:gd name="connsiteX8" fmla="*/ 729642 w 1233814"/>
                  <a:gd name="connsiteY8" fmla="*/ 1052417 h 1067309"/>
                  <a:gd name="connsiteX9" fmla="*/ 879954 w 1233814"/>
                  <a:gd name="connsiteY9" fmla="*/ 1055548 h 1067309"/>
                  <a:gd name="connsiteX10" fmla="*/ 1002083 w 1233814"/>
                  <a:gd name="connsiteY10" fmla="*/ 930288 h 1067309"/>
                  <a:gd name="connsiteX11" fmla="*/ 1102291 w 1233814"/>
                  <a:gd name="connsiteY11" fmla="*/ 660979 h 1067309"/>
                  <a:gd name="connsiteX12" fmla="*/ 1164921 w 1233814"/>
                  <a:gd name="connsiteY12" fmla="*/ 407326 h 1067309"/>
                  <a:gd name="connsiteX13" fmla="*/ 1233814 w 1233814"/>
                  <a:gd name="connsiteY13" fmla="*/ 188121 h 1067309"/>
                  <a:gd name="connsiteX0" fmla="*/ 0 w 1221288"/>
                  <a:gd name="connsiteY0" fmla="*/ 106701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25489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3208"/>
                  <a:gd name="connsiteY0" fmla="*/ 125489 h 1067309"/>
                  <a:gd name="connsiteX1" fmla="*/ 81420 w 1243208"/>
                  <a:gd name="connsiteY1" fmla="*/ 31546 h 1067309"/>
                  <a:gd name="connsiteX2" fmla="*/ 184759 w 1243208"/>
                  <a:gd name="connsiteY2" fmla="*/ 231 h 1067309"/>
                  <a:gd name="connsiteX3" fmla="*/ 263047 w 1243208"/>
                  <a:gd name="connsiteY3" fmla="*/ 22151 h 1067309"/>
                  <a:gd name="connsiteX4" fmla="*/ 338203 w 1243208"/>
                  <a:gd name="connsiteY4" fmla="*/ 103570 h 1067309"/>
                  <a:gd name="connsiteX5" fmla="*/ 391439 w 1243208"/>
                  <a:gd name="connsiteY5" fmla="*/ 300855 h 1067309"/>
                  <a:gd name="connsiteX6" fmla="*/ 497910 w 1243208"/>
                  <a:gd name="connsiteY6" fmla="*/ 795633 h 1067309"/>
                  <a:gd name="connsiteX7" fmla="*/ 604381 w 1243208"/>
                  <a:gd name="connsiteY7" fmla="*/ 970998 h 1067309"/>
                  <a:gd name="connsiteX8" fmla="*/ 717116 w 1243208"/>
                  <a:gd name="connsiteY8" fmla="*/ 1052417 h 1067309"/>
                  <a:gd name="connsiteX9" fmla="*/ 867428 w 1243208"/>
                  <a:gd name="connsiteY9" fmla="*/ 1055548 h 1067309"/>
                  <a:gd name="connsiteX10" fmla="*/ 989557 w 1243208"/>
                  <a:gd name="connsiteY10" fmla="*/ 930288 h 1067309"/>
                  <a:gd name="connsiteX11" fmla="*/ 1089765 w 1243208"/>
                  <a:gd name="connsiteY11" fmla="*/ 660979 h 1067309"/>
                  <a:gd name="connsiteX12" fmla="*/ 1152395 w 1243208"/>
                  <a:gd name="connsiteY12" fmla="*/ 407326 h 1067309"/>
                  <a:gd name="connsiteX13" fmla="*/ 1243208 w 1243208"/>
                  <a:gd name="connsiteY13" fmla="*/ 153674 h 1067309"/>
                  <a:gd name="connsiteX0" fmla="*/ 0 w 1252603"/>
                  <a:gd name="connsiteY0" fmla="*/ 125489 h 1067309"/>
                  <a:gd name="connsiteX1" fmla="*/ 81420 w 1252603"/>
                  <a:gd name="connsiteY1" fmla="*/ 31546 h 1067309"/>
                  <a:gd name="connsiteX2" fmla="*/ 184759 w 1252603"/>
                  <a:gd name="connsiteY2" fmla="*/ 231 h 1067309"/>
                  <a:gd name="connsiteX3" fmla="*/ 263047 w 1252603"/>
                  <a:gd name="connsiteY3" fmla="*/ 22151 h 1067309"/>
                  <a:gd name="connsiteX4" fmla="*/ 338203 w 1252603"/>
                  <a:gd name="connsiteY4" fmla="*/ 103570 h 1067309"/>
                  <a:gd name="connsiteX5" fmla="*/ 391439 w 1252603"/>
                  <a:gd name="connsiteY5" fmla="*/ 300855 h 1067309"/>
                  <a:gd name="connsiteX6" fmla="*/ 497910 w 1252603"/>
                  <a:gd name="connsiteY6" fmla="*/ 795633 h 1067309"/>
                  <a:gd name="connsiteX7" fmla="*/ 604381 w 1252603"/>
                  <a:gd name="connsiteY7" fmla="*/ 970998 h 1067309"/>
                  <a:gd name="connsiteX8" fmla="*/ 717116 w 1252603"/>
                  <a:gd name="connsiteY8" fmla="*/ 1052417 h 1067309"/>
                  <a:gd name="connsiteX9" fmla="*/ 867428 w 1252603"/>
                  <a:gd name="connsiteY9" fmla="*/ 1055548 h 1067309"/>
                  <a:gd name="connsiteX10" fmla="*/ 989557 w 1252603"/>
                  <a:gd name="connsiteY10" fmla="*/ 930288 h 1067309"/>
                  <a:gd name="connsiteX11" fmla="*/ 1089765 w 1252603"/>
                  <a:gd name="connsiteY11" fmla="*/ 660979 h 1067309"/>
                  <a:gd name="connsiteX12" fmla="*/ 1152395 w 1252603"/>
                  <a:gd name="connsiteY12" fmla="*/ 407326 h 1067309"/>
                  <a:gd name="connsiteX13" fmla="*/ 1252603 w 1252603"/>
                  <a:gd name="connsiteY13" fmla="*/ 156806 h 106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2603" h="1067309">
                    <a:moveTo>
                      <a:pt x="0" y="125489"/>
                    </a:moveTo>
                    <a:cubicBezTo>
                      <a:pt x="36795" y="84518"/>
                      <a:pt x="50627" y="52422"/>
                      <a:pt x="81420" y="31546"/>
                    </a:cubicBezTo>
                    <a:cubicBezTo>
                      <a:pt x="112213" y="10670"/>
                      <a:pt x="154488" y="1797"/>
                      <a:pt x="184759" y="231"/>
                    </a:cubicBezTo>
                    <a:cubicBezTo>
                      <a:pt x="215030" y="-1335"/>
                      <a:pt x="237473" y="4928"/>
                      <a:pt x="263047" y="22151"/>
                    </a:cubicBezTo>
                    <a:cubicBezTo>
                      <a:pt x="288621" y="39374"/>
                      <a:pt x="316804" y="57119"/>
                      <a:pt x="338203" y="103570"/>
                    </a:cubicBezTo>
                    <a:cubicBezTo>
                      <a:pt x="359602" y="150021"/>
                      <a:pt x="364821" y="185511"/>
                      <a:pt x="391439" y="300855"/>
                    </a:cubicBezTo>
                    <a:cubicBezTo>
                      <a:pt x="418057" y="416199"/>
                      <a:pt x="462420" y="683942"/>
                      <a:pt x="497910" y="795633"/>
                    </a:cubicBezTo>
                    <a:cubicBezTo>
                      <a:pt x="533400" y="907324"/>
                      <a:pt x="567847" y="928201"/>
                      <a:pt x="604381" y="970998"/>
                    </a:cubicBezTo>
                    <a:cubicBezTo>
                      <a:pt x="640915" y="1013795"/>
                      <a:pt x="673275" y="1038325"/>
                      <a:pt x="717116" y="1052417"/>
                    </a:cubicBezTo>
                    <a:cubicBezTo>
                      <a:pt x="760957" y="1066509"/>
                      <a:pt x="822021" y="1075903"/>
                      <a:pt x="867428" y="1055548"/>
                    </a:cubicBezTo>
                    <a:cubicBezTo>
                      <a:pt x="912835" y="1035193"/>
                      <a:pt x="952501" y="996050"/>
                      <a:pt x="989557" y="930288"/>
                    </a:cubicBezTo>
                    <a:cubicBezTo>
                      <a:pt x="1026613" y="864527"/>
                      <a:pt x="1062625" y="748139"/>
                      <a:pt x="1089765" y="660979"/>
                    </a:cubicBezTo>
                    <a:cubicBezTo>
                      <a:pt x="1116905" y="573819"/>
                      <a:pt x="1125255" y="491355"/>
                      <a:pt x="1152395" y="407326"/>
                    </a:cubicBezTo>
                    <a:cubicBezTo>
                      <a:pt x="1179535" y="323297"/>
                      <a:pt x="1204064" y="211607"/>
                      <a:pt x="1252603" y="156806"/>
                    </a:cubicBezTo>
                  </a:path>
                </a:pathLst>
              </a:custGeom>
              <a:noFill/>
              <a:ln w="152400" cap="rnd">
                <a:solidFill>
                  <a:srgbClr val="008F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a:off x="930058" y="1064566"/>
                <a:ext cx="2401863" cy="1088051"/>
              </a:xfrm>
              <a:custGeom>
                <a:avLst/>
                <a:gdLst>
                  <a:gd name="connsiteX0" fmla="*/ 0 w 2091846"/>
                  <a:gd name="connsiteY0" fmla="*/ 1076333 h 1084914"/>
                  <a:gd name="connsiteX1" fmla="*/ 284967 w 2091846"/>
                  <a:gd name="connsiteY1" fmla="*/ 1082596 h 1084914"/>
                  <a:gd name="connsiteX2" fmla="*/ 488515 w 2091846"/>
                  <a:gd name="connsiteY2" fmla="*/ 1041886 h 1084914"/>
                  <a:gd name="connsiteX3" fmla="*/ 638827 w 2091846"/>
                  <a:gd name="connsiteY3" fmla="*/ 932283 h 1084914"/>
                  <a:gd name="connsiteX4" fmla="*/ 720246 w 2091846"/>
                  <a:gd name="connsiteY4" fmla="*/ 672368 h 1084914"/>
                  <a:gd name="connsiteX5" fmla="*/ 829849 w 2091846"/>
                  <a:gd name="connsiteY5" fmla="*/ 221431 h 1084914"/>
                  <a:gd name="connsiteX6" fmla="*/ 914400 w 2091846"/>
                  <a:gd name="connsiteY6" fmla="*/ 67987 h 1084914"/>
                  <a:gd name="connsiteX7" fmla="*/ 992687 w 2091846"/>
                  <a:gd name="connsiteY7" fmla="*/ 14752 h 1084914"/>
                  <a:gd name="connsiteX8" fmla="*/ 1077238 w 2091846"/>
                  <a:gd name="connsiteY8" fmla="*/ 2226 h 1084914"/>
                  <a:gd name="connsiteX9" fmla="*/ 1183709 w 2091846"/>
                  <a:gd name="connsiteY9" fmla="*/ 52330 h 1084914"/>
                  <a:gd name="connsiteX10" fmla="*/ 1302706 w 2091846"/>
                  <a:gd name="connsiteY10" fmla="*/ 296587 h 1084914"/>
                  <a:gd name="connsiteX11" fmla="*/ 1484334 w 2091846"/>
                  <a:gd name="connsiteY11" fmla="*/ 838338 h 1084914"/>
                  <a:gd name="connsiteX12" fmla="*/ 1615857 w 2091846"/>
                  <a:gd name="connsiteY12" fmla="*/ 998045 h 1084914"/>
                  <a:gd name="connsiteX13" fmla="*/ 1750512 w 2091846"/>
                  <a:gd name="connsiteY13" fmla="*/ 1038755 h 1084914"/>
                  <a:gd name="connsiteX14" fmla="*/ 1860115 w 2091846"/>
                  <a:gd name="connsiteY14" fmla="*/ 998045 h 1084914"/>
                  <a:gd name="connsiteX15" fmla="*/ 1913350 w 2091846"/>
                  <a:gd name="connsiteY15" fmla="*/ 891574 h 1084914"/>
                  <a:gd name="connsiteX16" fmla="*/ 1985375 w 2091846"/>
                  <a:gd name="connsiteY16" fmla="*/ 822681 h 1084914"/>
                  <a:gd name="connsiteX17" fmla="*/ 2091846 w 2091846"/>
                  <a:gd name="connsiteY17" fmla="*/ 797629 h 1084914"/>
                  <a:gd name="connsiteX0" fmla="*/ 0 w 2123162"/>
                  <a:gd name="connsiteY0" fmla="*/ 1085728 h 1089324"/>
                  <a:gd name="connsiteX1" fmla="*/ 316283 w 2123162"/>
                  <a:gd name="connsiteY1" fmla="*/ 1082596 h 1089324"/>
                  <a:gd name="connsiteX2" fmla="*/ 519831 w 2123162"/>
                  <a:gd name="connsiteY2" fmla="*/ 1041886 h 1089324"/>
                  <a:gd name="connsiteX3" fmla="*/ 670143 w 2123162"/>
                  <a:gd name="connsiteY3" fmla="*/ 932283 h 1089324"/>
                  <a:gd name="connsiteX4" fmla="*/ 751562 w 2123162"/>
                  <a:gd name="connsiteY4" fmla="*/ 672368 h 1089324"/>
                  <a:gd name="connsiteX5" fmla="*/ 861165 w 2123162"/>
                  <a:gd name="connsiteY5" fmla="*/ 221431 h 1089324"/>
                  <a:gd name="connsiteX6" fmla="*/ 945716 w 2123162"/>
                  <a:gd name="connsiteY6" fmla="*/ 67987 h 1089324"/>
                  <a:gd name="connsiteX7" fmla="*/ 1024003 w 2123162"/>
                  <a:gd name="connsiteY7" fmla="*/ 14752 h 1089324"/>
                  <a:gd name="connsiteX8" fmla="*/ 1108554 w 2123162"/>
                  <a:gd name="connsiteY8" fmla="*/ 2226 h 1089324"/>
                  <a:gd name="connsiteX9" fmla="*/ 1215025 w 2123162"/>
                  <a:gd name="connsiteY9" fmla="*/ 52330 h 1089324"/>
                  <a:gd name="connsiteX10" fmla="*/ 1334022 w 2123162"/>
                  <a:gd name="connsiteY10" fmla="*/ 296587 h 1089324"/>
                  <a:gd name="connsiteX11" fmla="*/ 1515650 w 2123162"/>
                  <a:gd name="connsiteY11" fmla="*/ 838338 h 1089324"/>
                  <a:gd name="connsiteX12" fmla="*/ 1647173 w 2123162"/>
                  <a:gd name="connsiteY12" fmla="*/ 998045 h 1089324"/>
                  <a:gd name="connsiteX13" fmla="*/ 1781828 w 2123162"/>
                  <a:gd name="connsiteY13" fmla="*/ 1038755 h 1089324"/>
                  <a:gd name="connsiteX14" fmla="*/ 1891431 w 2123162"/>
                  <a:gd name="connsiteY14" fmla="*/ 998045 h 1089324"/>
                  <a:gd name="connsiteX15" fmla="*/ 1944666 w 2123162"/>
                  <a:gd name="connsiteY15" fmla="*/ 891574 h 1089324"/>
                  <a:gd name="connsiteX16" fmla="*/ 2016691 w 2123162"/>
                  <a:gd name="connsiteY16" fmla="*/ 822681 h 1089324"/>
                  <a:gd name="connsiteX17" fmla="*/ 2123162 w 2123162"/>
                  <a:gd name="connsiteY17" fmla="*/ 797629 h 1089324"/>
                  <a:gd name="connsiteX0" fmla="*/ 0 w 2116898"/>
                  <a:gd name="connsiteY0" fmla="*/ 1076333 h 1084914"/>
                  <a:gd name="connsiteX1" fmla="*/ 310019 w 2116898"/>
                  <a:gd name="connsiteY1" fmla="*/ 1082596 h 1084914"/>
                  <a:gd name="connsiteX2" fmla="*/ 513567 w 2116898"/>
                  <a:gd name="connsiteY2" fmla="*/ 1041886 h 1084914"/>
                  <a:gd name="connsiteX3" fmla="*/ 663879 w 2116898"/>
                  <a:gd name="connsiteY3" fmla="*/ 932283 h 1084914"/>
                  <a:gd name="connsiteX4" fmla="*/ 745298 w 2116898"/>
                  <a:gd name="connsiteY4" fmla="*/ 672368 h 1084914"/>
                  <a:gd name="connsiteX5" fmla="*/ 854901 w 2116898"/>
                  <a:gd name="connsiteY5" fmla="*/ 221431 h 1084914"/>
                  <a:gd name="connsiteX6" fmla="*/ 939452 w 2116898"/>
                  <a:gd name="connsiteY6" fmla="*/ 67987 h 1084914"/>
                  <a:gd name="connsiteX7" fmla="*/ 1017739 w 2116898"/>
                  <a:gd name="connsiteY7" fmla="*/ 14752 h 1084914"/>
                  <a:gd name="connsiteX8" fmla="*/ 1102290 w 2116898"/>
                  <a:gd name="connsiteY8" fmla="*/ 2226 h 1084914"/>
                  <a:gd name="connsiteX9" fmla="*/ 1208761 w 2116898"/>
                  <a:gd name="connsiteY9" fmla="*/ 52330 h 1084914"/>
                  <a:gd name="connsiteX10" fmla="*/ 1327758 w 2116898"/>
                  <a:gd name="connsiteY10" fmla="*/ 296587 h 1084914"/>
                  <a:gd name="connsiteX11" fmla="*/ 1509386 w 2116898"/>
                  <a:gd name="connsiteY11" fmla="*/ 838338 h 1084914"/>
                  <a:gd name="connsiteX12" fmla="*/ 1640909 w 2116898"/>
                  <a:gd name="connsiteY12" fmla="*/ 998045 h 1084914"/>
                  <a:gd name="connsiteX13" fmla="*/ 1775564 w 2116898"/>
                  <a:gd name="connsiteY13" fmla="*/ 1038755 h 1084914"/>
                  <a:gd name="connsiteX14" fmla="*/ 1885167 w 2116898"/>
                  <a:gd name="connsiteY14" fmla="*/ 998045 h 1084914"/>
                  <a:gd name="connsiteX15" fmla="*/ 1938402 w 2116898"/>
                  <a:gd name="connsiteY15" fmla="*/ 891574 h 1084914"/>
                  <a:gd name="connsiteX16" fmla="*/ 2010427 w 2116898"/>
                  <a:gd name="connsiteY16" fmla="*/ 822681 h 1084914"/>
                  <a:gd name="connsiteX17" fmla="*/ 2116898 w 2116898"/>
                  <a:gd name="connsiteY17" fmla="*/ 797629 h 1084914"/>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32283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29641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39036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1495 w 2116898"/>
                  <a:gd name="connsiteY10" fmla="*/ 309114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996 h 1081400"/>
                  <a:gd name="connsiteX1" fmla="*/ 300624 w 2116898"/>
                  <a:gd name="connsiteY1" fmla="*/ 1076996 h 1081400"/>
                  <a:gd name="connsiteX2" fmla="*/ 513567 w 2116898"/>
                  <a:gd name="connsiteY2" fmla="*/ 1042549 h 1081400"/>
                  <a:gd name="connsiteX3" fmla="*/ 663879 w 2116898"/>
                  <a:gd name="connsiteY3" fmla="*/ 914157 h 1081400"/>
                  <a:gd name="connsiteX4" fmla="*/ 742168 w 2116898"/>
                  <a:gd name="connsiteY4" fmla="*/ 632322 h 1081400"/>
                  <a:gd name="connsiteX5" fmla="*/ 829849 w 2116898"/>
                  <a:gd name="connsiteY5" fmla="*/ 262804 h 1081400"/>
                  <a:gd name="connsiteX6" fmla="*/ 939452 w 2116898"/>
                  <a:gd name="connsiteY6" fmla="*/ 68650 h 1081400"/>
                  <a:gd name="connsiteX7" fmla="*/ 1017739 w 2116898"/>
                  <a:gd name="connsiteY7" fmla="*/ 15415 h 1081400"/>
                  <a:gd name="connsiteX8" fmla="*/ 1102290 w 2116898"/>
                  <a:gd name="connsiteY8" fmla="*/ 2889 h 1081400"/>
                  <a:gd name="connsiteX9" fmla="*/ 1189972 w 2116898"/>
                  <a:gd name="connsiteY9" fmla="*/ 62388 h 1081400"/>
                  <a:gd name="connsiteX10" fmla="*/ 1321495 w 2116898"/>
                  <a:gd name="connsiteY10" fmla="*/ 309777 h 1081400"/>
                  <a:gd name="connsiteX11" fmla="*/ 1509386 w 2116898"/>
                  <a:gd name="connsiteY11" fmla="*/ 839001 h 1081400"/>
                  <a:gd name="connsiteX12" fmla="*/ 1640909 w 2116898"/>
                  <a:gd name="connsiteY12" fmla="*/ 998708 h 1081400"/>
                  <a:gd name="connsiteX13" fmla="*/ 1775564 w 2116898"/>
                  <a:gd name="connsiteY13" fmla="*/ 1039418 h 1081400"/>
                  <a:gd name="connsiteX14" fmla="*/ 1885167 w 2116898"/>
                  <a:gd name="connsiteY14" fmla="*/ 998708 h 1081400"/>
                  <a:gd name="connsiteX15" fmla="*/ 1938402 w 2116898"/>
                  <a:gd name="connsiteY15" fmla="*/ 892237 h 1081400"/>
                  <a:gd name="connsiteX16" fmla="*/ 2010427 w 2116898"/>
                  <a:gd name="connsiteY16" fmla="*/ 823344 h 1081400"/>
                  <a:gd name="connsiteX17" fmla="*/ 2116898 w 2116898"/>
                  <a:gd name="connsiteY17" fmla="*/ 798292 h 1081400"/>
                  <a:gd name="connsiteX0" fmla="*/ 0 w 2116898"/>
                  <a:gd name="connsiteY0" fmla="*/ 1077218 h 1081622"/>
                  <a:gd name="connsiteX1" fmla="*/ 300624 w 2116898"/>
                  <a:gd name="connsiteY1" fmla="*/ 1077218 h 1081622"/>
                  <a:gd name="connsiteX2" fmla="*/ 513567 w 2116898"/>
                  <a:gd name="connsiteY2" fmla="*/ 1042771 h 1081622"/>
                  <a:gd name="connsiteX3" fmla="*/ 663879 w 2116898"/>
                  <a:gd name="connsiteY3" fmla="*/ 914379 h 1081622"/>
                  <a:gd name="connsiteX4" fmla="*/ 742168 w 2116898"/>
                  <a:gd name="connsiteY4" fmla="*/ 632544 h 1081622"/>
                  <a:gd name="connsiteX5" fmla="*/ 829849 w 2116898"/>
                  <a:gd name="connsiteY5" fmla="*/ 263026 h 1081622"/>
                  <a:gd name="connsiteX6" fmla="*/ 939452 w 2116898"/>
                  <a:gd name="connsiteY6" fmla="*/ 68872 h 1081622"/>
                  <a:gd name="connsiteX7" fmla="*/ 1017739 w 2116898"/>
                  <a:gd name="connsiteY7" fmla="*/ 15637 h 1081622"/>
                  <a:gd name="connsiteX8" fmla="*/ 1102290 w 2116898"/>
                  <a:gd name="connsiteY8" fmla="*/ 3111 h 1081622"/>
                  <a:gd name="connsiteX9" fmla="*/ 1196235 w 2116898"/>
                  <a:gd name="connsiteY9" fmla="*/ 65742 h 1081622"/>
                  <a:gd name="connsiteX10" fmla="*/ 1321495 w 2116898"/>
                  <a:gd name="connsiteY10" fmla="*/ 309999 h 1081622"/>
                  <a:gd name="connsiteX11" fmla="*/ 1509386 w 2116898"/>
                  <a:gd name="connsiteY11" fmla="*/ 839223 h 1081622"/>
                  <a:gd name="connsiteX12" fmla="*/ 1640909 w 2116898"/>
                  <a:gd name="connsiteY12" fmla="*/ 998930 h 1081622"/>
                  <a:gd name="connsiteX13" fmla="*/ 1775564 w 2116898"/>
                  <a:gd name="connsiteY13" fmla="*/ 1039640 h 1081622"/>
                  <a:gd name="connsiteX14" fmla="*/ 1885167 w 2116898"/>
                  <a:gd name="connsiteY14" fmla="*/ 998930 h 1081622"/>
                  <a:gd name="connsiteX15" fmla="*/ 1938402 w 2116898"/>
                  <a:gd name="connsiteY15" fmla="*/ 892459 h 1081622"/>
                  <a:gd name="connsiteX16" fmla="*/ 2010427 w 2116898"/>
                  <a:gd name="connsiteY16" fmla="*/ 823566 h 1081622"/>
                  <a:gd name="connsiteX17" fmla="*/ 2116898 w 2116898"/>
                  <a:gd name="connsiteY17" fmla="*/ 798514 h 1081622"/>
                  <a:gd name="connsiteX0" fmla="*/ 0 w 2116898"/>
                  <a:gd name="connsiteY0" fmla="*/ 1061645 h 1066049"/>
                  <a:gd name="connsiteX1" fmla="*/ 300624 w 2116898"/>
                  <a:gd name="connsiteY1" fmla="*/ 1061645 h 1066049"/>
                  <a:gd name="connsiteX2" fmla="*/ 513567 w 2116898"/>
                  <a:gd name="connsiteY2" fmla="*/ 1027198 h 1066049"/>
                  <a:gd name="connsiteX3" fmla="*/ 663879 w 2116898"/>
                  <a:gd name="connsiteY3" fmla="*/ 898806 h 1066049"/>
                  <a:gd name="connsiteX4" fmla="*/ 742168 w 2116898"/>
                  <a:gd name="connsiteY4" fmla="*/ 616971 h 1066049"/>
                  <a:gd name="connsiteX5" fmla="*/ 829849 w 2116898"/>
                  <a:gd name="connsiteY5" fmla="*/ 247453 h 1066049"/>
                  <a:gd name="connsiteX6" fmla="*/ 939452 w 2116898"/>
                  <a:gd name="connsiteY6" fmla="*/ 53299 h 1066049"/>
                  <a:gd name="connsiteX7" fmla="*/ 1017739 w 2116898"/>
                  <a:gd name="connsiteY7" fmla="*/ 64 h 1066049"/>
                  <a:gd name="connsiteX8" fmla="*/ 1196235 w 2116898"/>
                  <a:gd name="connsiteY8" fmla="*/ 50169 h 1066049"/>
                  <a:gd name="connsiteX9" fmla="*/ 1321495 w 2116898"/>
                  <a:gd name="connsiteY9" fmla="*/ 294426 h 1066049"/>
                  <a:gd name="connsiteX10" fmla="*/ 1509386 w 2116898"/>
                  <a:gd name="connsiteY10" fmla="*/ 823650 h 1066049"/>
                  <a:gd name="connsiteX11" fmla="*/ 1640909 w 2116898"/>
                  <a:gd name="connsiteY11" fmla="*/ 983357 h 1066049"/>
                  <a:gd name="connsiteX12" fmla="*/ 1775564 w 2116898"/>
                  <a:gd name="connsiteY12" fmla="*/ 1024067 h 1066049"/>
                  <a:gd name="connsiteX13" fmla="*/ 1885167 w 2116898"/>
                  <a:gd name="connsiteY13" fmla="*/ 983357 h 1066049"/>
                  <a:gd name="connsiteX14" fmla="*/ 1938402 w 2116898"/>
                  <a:gd name="connsiteY14" fmla="*/ 876886 h 1066049"/>
                  <a:gd name="connsiteX15" fmla="*/ 2010427 w 2116898"/>
                  <a:gd name="connsiteY15" fmla="*/ 807993 h 1066049"/>
                  <a:gd name="connsiteX16" fmla="*/ 2116898 w 2116898"/>
                  <a:gd name="connsiteY16" fmla="*/ 782941 h 1066049"/>
                  <a:gd name="connsiteX0" fmla="*/ 0 w 2116898"/>
                  <a:gd name="connsiteY0" fmla="*/ 1086641 h 1091045"/>
                  <a:gd name="connsiteX1" fmla="*/ 300624 w 2116898"/>
                  <a:gd name="connsiteY1" fmla="*/ 1086641 h 1091045"/>
                  <a:gd name="connsiteX2" fmla="*/ 513567 w 2116898"/>
                  <a:gd name="connsiteY2" fmla="*/ 1052194 h 1091045"/>
                  <a:gd name="connsiteX3" fmla="*/ 663879 w 2116898"/>
                  <a:gd name="connsiteY3" fmla="*/ 923802 h 1091045"/>
                  <a:gd name="connsiteX4" fmla="*/ 742168 w 2116898"/>
                  <a:gd name="connsiteY4" fmla="*/ 641967 h 1091045"/>
                  <a:gd name="connsiteX5" fmla="*/ 829849 w 2116898"/>
                  <a:gd name="connsiteY5" fmla="*/ 272449 h 1091045"/>
                  <a:gd name="connsiteX6" fmla="*/ 939452 w 2116898"/>
                  <a:gd name="connsiteY6" fmla="*/ 78295 h 1091045"/>
                  <a:gd name="connsiteX7" fmla="*/ 1080369 w 2116898"/>
                  <a:gd name="connsiteY7" fmla="*/ 8 h 1091045"/>
                  <a:gd name="connsiteX8" fmla="*/ 1196235 w 2116898"/>
                  <a:gd name="connsiteY8" fmla="*/ 75165 h 1091045"/>
                  <a:gd name="connsiteX9" fmla="*/ 1321495 w 2116898"/>
                  <a:gd name="connsiteY9" fmla="*/ 319422 h 1091045"/>
                  <a:gd name="connsiteX10" fmla="*/ 1509386 w 2116898"/>
                  <a:gd name="connsiteY10" fmla="*/ 848646 h 1091045"/>
                  <a:gd name="connsiteX11" fmla="*/ 1640909 w 2116898"/>
                  <a:gd name="connsiteY11" fmla="*/ 1008353 h 1091045"/>
                  <a:gd name="connsiteX12" fmla="*/ 1775564 w 2116898"/>
                  <a:gd name="connsiteY12" fmla="*/ 1049063 h 1091045"/>
                  <a:gd name="connsiteX13" fmla="*/ 1885167 w 2116898"/>
                  <a:gd name="connsiteY13" fmla="*/ 1008353 h 1091045"/>
                  <a:gd name="connsiteX14" fmla="*/ 1938402 w 2116898"/>
                  <a:gd name="connsiteY14" fmla="*/ 901882 h 1091045"/>
                  <a:gd name="connsiteX15" fmla="*/ 2010427 w 2116898"/>
                  <a:gd name="connsiteY15" fmla="*/ 832989 h 1091045"/>
                  <a:gd name="connsiteX16" fmla="*/ 2116898 w 2116898"/>
                  <a:gd name="connsiteY16" fmla="*/ 807937 h 1091045"/>
                  <a:gd name="connsiteX0" fmla="*/ 0 w 2116898"/>
                  <a:gd name="connsiteY0" fmla="*/ 1074124 h 1078528"/>
                  <a:gd name="connsiteX1" fmla="*/ 300624 w 2116898"/>
                  <a:gd name="connsiteY1" fmla="*/ 1074124 h 1078528"/>
                  <a:gd name="connsiteX2" fmla="*/ 513567 w 2116898"/>
                  <a:gd name="connsiteY2" fmla="*/ 1039677 h 1078528"/>
                  <a:gd name="connsiteX3" fmla="*/ 663879 w 2116898"/>
                  <a:gd name="connsiteY3" fmla="*/ 911285 h 1078528"/>
                  <a:gd name="connsiteX4" fmla="*/ 742168 w 2116898"/>
                  <a:gd name="connsiteY4" fmla="*/ 629450 h 1078528"/>
                  <a:gd name="connsiteX5" fmla="*/ 829849 w 2116898"/>
                  <a:gd name="connsiteY5" fmla="*/ 259932 h 1078528"/>
                  <a:gd name="connsiteX6" fmla="*/ 939452 w 2116898"/>
                  <a:gd name="connsiteY6" fmla="*/ 65778 h 1078528"/>
                  <a:gd name="connsiteX7" fmla="*/ 1092895 w 2116898"/>
                  <a:gd name="connsiteY7" fmla="*/ 17 h 1078528"/>
                  <a:gd name="connsiteX8" fmla="*/ 1196235 w 2116898"/>
                  <a:gd name="connsiteY8" fmla="*/ 62648 h 1078528"/>
                  <a:gd name="connsiteX9" fmla="*/ 1321495 w 2116898"/>
                  <a:gd name="connsiteY9" fmla="*/ 306905 h 1078528"/>
                  <a:gd name="connsiteX10" fmla="*/ 1509386 w 2116898"/>
                  <a:gd name="connsiteY10" fmla="*/ 836129 h 1078528"/>
                  <a:gd name="connsiteX11" fmla="*/ 1640909 w 2116898"/>
                  <a:gd name="connsiteY11" fmla="*/ 995836 h 1078528"/>
                  <a:gd name="connsiteX12" fmla="*/ 1775564 w 2116898"/>
                  <a:gd name="connsiteY12" fmla="*/ 1036546 h 1078528"/>
                  <a:gd name="connsiteX13" fmla="*/ 1885167 w 2116898"/>
                  <a:gd name="connsiteY13" fmla="*/ 995836 h 1078528"/>
                  <a:gd name="connsiteX14" fmla="*/ 1938402 w 2116898"/>
                  <a:gd name="connsiteY14" fmla="*/ 889365 h 1078528"/>
                  <a:gd name="connsiteX15" fmla="*/ 2010427 w 2116898"/>
                  <a:gd name="connsiteY15" fmla="*/ 820472 h 1078528"/>
                  <a:gd name="connsiteX16" fmla="*/ 2116898 w 2116898"/>
                  <a:gd name="connsiteY16" fmla="*/ 795420 h 1078528"/>
                  <a:gd name="connsiteX0" fmla="*/ 0 w 2116898"/>
                  <a:gd name="connsiteY0" fmla="*/ 1083511 h 1087915"/>
                  <a:gd name="connsiteX1" fmla="*/ 300624 w 2116898"/>
                  <a:gd name="connsiteY1" fmla="*/ 1083511 h 1087915"/>
                  <a:gd name="connsiteX2" fmla="*/ 513567 w 2116898"/>
                  <a:gd name="connsiteY2" fmla="*/ 1049064 h 1087915"/>
                  <a:gd name="connsiteX3" fmla="*/ 663879 w 2116898"/>
                  <a:gd name="connsiteY3" fmla="*/ 920672 h 1087915"/>
                  <a:gd name="connsiteX4" fmla="*/ 742168 w 2116898"/>
                  <a:gd name="connsiteY4" fmla="*/ 638837 h 1087915"/>
                  <a:gd name="connsiteX5" fmla="*/ 829849 w 2116898"/>
                  <a:gd name="connsiteY5" fmla="*/ 269319 h 1087915"/>
                  <a:gd name="connsiteX6" fmla="*/ 939452 w 2116898"/>
                  <a:gd name="connsiteY6" fmla="*/ 75165 h 1087915"/>
                  <a:gd name="connsiteX7" fmla="*/ 1089764 w 2116898"/>
                  <a:gd name="connsiteY7" fmla="*/ 10 h 1087915"/>
                  <a:gd name="connsiteX8" fmla="*/ 1196235 w 2116898"/>
                  <a:gd name="connsiteY8" fmla="*/ 72035 h 1087915"/>
                  <a:gd name="connsiteX9" fmla="*/ 1321495 w 2116898"/>
                  <a:gd name="connsiteY9" fmla="*/ 316292 h 1087915"/>
                  <a:gd name="connsiteX10" fmla="*/ 1509386 w 2116898"/>
                  <a:gd name="connsiteY10" fmla="*/ 845516 h 1087915"/>
                  <a:gd name="connsiteX11" fmla="*/ 1640909 w 2116898"/>
                  <a:gd name="connsiteY11" fmla="*/ 1005223 h 1087915"/>
                  <a:gd name="connsiteX12" fmla="*/ 1775564 w 2116898"/>
                  <a:gd name="connsiteY12" fmla="*/ 1045933 h 1087915"/>
                  <a:gd name="connsiteX13" fmla="*/ 1885167 w 2116898"/>
                  <a:gd name="connsiteY13" fmla="*/ 1005223 h 1087915"/>
                  <a:gd name="connsiteX14" fmla="*/ 1938402 w 2116898"/>
                  <a:gd name="connsiteY14" fmla="*/ 898752 h 1087915"/>
                  <a:gd name="connsiteX15" fmla="*/ 2010427 w 2116898"/>
                  <a:gd name="connsiteY15" fmla="*/ 829859 h 1087915"/>
                  <a:gd name="connsiteX16" fmla="*/ 2116898 w 2116898"/>
                  <a:gd name="connsiteY16" fmla="*/ 804807 h 1087915"/>
                  <a:gd name="connsiteX0" fmla="*/ 0 w 2116898"/>
                  <a:gd name="connsiteY0" fmla="*/ 1084558 h 1088962"/>
                  <a:gd name="connsiteX1" fmla="*/ 300624 w 2116898"/>
                  <a:gd name="connsiteY1" fmla="*/ 1084558 h 1088962"/>
                  <a:gd name="connsiteX2" fmla="*/ 513567 w 2116898"/>
                  <a:gd name="connsiteY2" fmla="*/ 1050111 h 1088962"/>
                  <a:gd name="connsiteX3" fmla="*/ 663879 w 2116898"/>
                  <a:gd name="connsiteY3" fmla="*/ 921719 h 1088962"/>
                  <a:gd name="connsiteX4" fmla="*/ 742168 w 2116898"/>
                  <a:gd name="connsiteY4" fmla="*/ 639884 h 1088962"/>
                  <a:gd name="connsiteX5" fmla="*/ 829849 w 2116898"/>
                  <a:gd name="connsiteY5" fmla="*/ 270366 h 1088962"/>
                  <a:gd name="connsiteX6" fmla="*/ 939452 w 2116898"/>
                  <a:gd name="connsiteY6" fmla="*/ 76212 h 1088962"/>
                  <a:gd name="connsiteX7" fmla="*/ 1089764 w 2116898"/>
                  <a:gd name="connsiteY7" fmla="*/ 1057 h 1088962"/>
                  <a:gd name="connsiteX8" fmla="*/ 1196235 w 2116898"/>
                  <a:gd name="connsiteY8" fmla="*/ 73082 h 1088962"/>
                  <a:gd name="connsiteX9" fmla="*/ 1321495 w 2116898"/>
                  <a:gd name="connsiteY9" fmla="*/ 317339 h 1088962"/>
                  <a:gd name="connsiteX10" fmla="*/ 1509386 w 2116898"/>
                  <a:gd name="connsiteY10" fmla="*/ 846563 h 1088962"/>
                  <a:gd name="connsiteX11" fmla="*/ 1640909 w 2116898"/>
                  <a:gd name="connsiteY11" fmla="*/ 1006270 h 1088962"/>
                  <a:gd name="connsiteX12" fmla="*/ 1775564 w 2116898"/>
                  <a:gd name="connsiteY12" fmla="*/ 1046980 h 1088962"/>
                  <a:gd name="connsiteX13" fmla="*/ 1885167 w 2116898"/>
                  <a:gd name="connsiteY13" fmla="*/ 1006270 h 1088962"/>
                  <a:gd name="connsiteX14" fmla="*/ 1938402 w 2116898"/>
                  <a:gd name="connsiteY14" fmla="*/ 899799 h 1088962"/>
                  <a:gd name="connsiteX15" fmla="*/ 2010427 w 2116898"/>
                  <a:gd name="connsiteY15" fmla="*/ 830906 h 1088962"/>
                  <a:gd name="connsiteX16" fmla="*/ 2116898 w 2116898"/>
                  <a:gd name="connsiteY16" fmla="*/ 805854 h 1088962"/>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196235 w 2116898"/>
                  <a:gd name="connsiteY8" fmla="*/ 72171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41480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25044 w 2116898"/>
                  <a:gd name="connsiteY10" fmla="*/ 851915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53434 w 2116898"/>
                  <a:gd name="connsiteY11" fmla="*/ 1014754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34645 w 2116898"/>
                  <a:gd name="connsiteY11" fmla="*/ 1021017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94562 w 2170132"/>
                  <a:gd name="connsiteY13" fmla="*/ 980306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10219 w 2170132"/>
                  <a:gd name="connsiteY13" fmla="*/ 995963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898888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923940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8072 w 2170132"/>
                  <a:gd name="connsiteY10" fmla="*/ 73291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1985375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5525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5877 w 2170132"/>
                  <a:gd name="connsiteY13" fmla="*/ 983436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6483 w 2170132"/>
                  <a:gd name="connsiteY13" fmla="*/ 964647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32139 w 2170132"/>
                  <a:gd name="connsiteY14" fmla="*/ 1002229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035479 w 2170132"/>
                  <a:gd name="connsiteY14" fmla="*/ 90828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66586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58178 h 1088051"/>
                  <a:gd name="connsiteX15" fmla="*/ 2170132 w 2170132"/>
                  <a:gd name="connsiteY15" fmla="*/ 817468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82452 w 2301655"/>
                  <a:gd name="connsiteY15" fmla="*/ 833127 h 1088051"/>
                  <a:gd name="connsiteX16" fmla="*/ 2301655 w 2301655"/>
                  <a:gd name="connsiteY16"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98109 w 2301655"/>
                  <a:gd name="connsiteY15" fmla="*/ 817469 h 1088051"/>
                  <a:gd name="connsiteX16" fmla="*/ 2301655 w 2301655"/>
                  <a:gd name="connsiteY16" fmla="*/ 820599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1863" h="1088051">
                    <a:moveTo>
                      <a:pt x="0" y="1083647"/>
                    </a:moveTo>
                    <a:cubicBezTo>
                      <a:pt x="101774" y="1089649"/>
                      <a:pt x="215030" y="1089388"/>
                      <a:pt x="300624" y="1083647"/>
                    </a:cubicBezTo>
                    <a:cubicBezTo>
                      <a:pt x="386218" y="1077906"/>
                      <a:pt x="453025" y="1076340"/>
                      <a:pt x="513567" y="1049200"/>
                    </a:cubicBezTo>
                    <a:cubicBezTo>
                      <a:pt x="574110" y="1022060"/>
                      <a:pt x="625779" y="989179"/>
                      <a:pt x="663879" y="920808"/>
                    </a:cubicBezTo>
                    <a:cubicBezTo>
                      <a:pt x="701979" y="852437"/>
                      <a:pt x="714506" y="747532"/>
                      <a:pt x="742168" y="638973"/>
                    </a:cubicBezTo>
                    <a:cubicBezTo>
                      <a:pt x="769830" y="530414"/>
                      <a:pt x="796968" y="363400"/>
                      <a:pt x="829849" y="269455"/>
                    </a:cubicBezTo>
                    <a:cubicBezTo>
                      <a:pt x="862730" y="175510"/>
                      <a:pt x="896133" y="120186"/>
                      <a:pt x="939452" y="75301"/>
                    </a:cubicBezTo>
                    <a:cubicBezTo>
                      <a:pt x="982771" y="30416"/>
                      <a:pt x="1042792" y="-2464"/>
                      <a:pt x="1089764" y="146"/>
                    </a:cubicBezTo>
                    <a:cubicBezTo>
                      <a:pt x="1136737" y="2756"/>
                      <a:pt x="1180056" y="31983"/>
                      <a:pt x="1221287" y="90960"/>
                    </a:cubicBezTo>
                    <a:cubicBezTo>
                      <a:pt x="1262518" y="149937"/>
                      <a:pt x="1294877" y="243360"/>
                      <a:pt x="1337152" y="354006"/>
                    </a:cubicBezTo>
                    <a:cubicBezTo>
                      <a:pt x="1379427" y="464652"/>
                      <a:pt x="1428489" y="647323"/>
                      <a:pt x="1474940" y="754838"/>
                    </a:cubicBezTo>
                    <a:cubicBezTo>
                      <a:pt x="1521391" y="862353"/>
                      <a:pt x="1564186" y="947949"/>
                      <a:pt x="1615856" y="999097"/>
                    </a:cubicBezTo>
                    <a:cubicBezTo>
                      <a:pt x="1667526" y="1050245"/>
                      <a:pt x="1741116" y="1060683"/>
                      <a:pt x="1784958" y="1061726"/>
                    </a:cubicBezTo>
                    <a:cubicBezTo>
                      <a:pt x="1828800" y="1062769"/>
                      <a:pt x="1846547" y="1039282"/>
                      <a:pt x="1878906" y="1005357"/>
                    </a:cubicBezTo>
                    <a:cubicBezTo>
                      <a:pt x="1911265" y="971432"/>
                      <a:pt x="1945188" y="886883"/>
                      <a:pt x="1979112" y="858178"/>
                    </a:cubicBezTo>
                    <a:cubicBezTo>
                      <a:pt x="2013036" y="829473"/>
                      <a:pt x="2044352" y="823732"/>
                      <a:pt x="2098109" y="817469"/>
                    </a:cubicBezTo>
                    <a:cubicBezTo>
                      <a:pt x="2151866" y="811206"/>
                      <a:pt x="2202490" y="813293"/>
                      <a:pt x="2401863" y="814336"/>
                    </a:cubicBezTo>
                  </a:path>
                </a:pathLst>
              </a:custGeom>
              <a:noFill/>
              <a:ln w="152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284538" y="1828800"/>
                <a:ext cx="4779962" cy="122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76"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376488" y="-215900"/>
            <a:ext cx="6540502" cy="379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hasCustomPrompt="1"/>
          </p:nvPr>
        </p:nvSpPr>
        <p:spPr>
          <a:xfrm>
            <a:off x="841248" y="3770376"/>
            <a:ext cx="7772400" cy="801624"/>
          </a:xfrm>
        </p:spPr>
        <p:txBody>
          <a:bodyPr>
            <a:noAutofit/>
          </a:bodyPr>
          <a:lstStyle>
            <a:lvl1pPr>
              <a:defRPr sz="5300" b="1" baseline="0">
                <a:solidFill>
                  <a:schemeClr val="bg1"/>
                </a:solidFill>
              </a:defRPr>
            </a:lvl1pPr>
          </a:lstStyle>
          <a:p>
            <a:r>
              <a:rPr lang="en-US" dirty="0"/>
              <a:t>Click to edit Title</a:t>
            </a:r>
          </a:p>
        </p:txBody>
      </p:sp>
      <p:sp>
        <p:nvSpPr>
          <p:cNvPr id="8" name="Text Placeholder 7"/>
          <p:cNvSpPr>
            <a:spLocks noGrp="1"/>
          </p:cNvSpPr>
          <p:nvPr>
            <p:ph type="body" sz="quarter" idx="10" hasCustomPrompt="1"/>
          </p:nvPr>
        </p:nvSpPr>
        <p:spPr>
          <a:xfrm>
            <a:off x="838200" y="4572000"/>
            <a:ext cx="7772400" cy="685800"/>
          </a:xfrm>
        </p:spPr>
        <p:txBody>
          <a:bodyPr>
            <a:normAutofit/>
          </a:bodyPr>
          <a:lstStyle>
            <a:lvl1pPr>
              <a:defRPr sz="3300" b="0" baseline="0">
                <a:solidFill>
                  <a:schemeClr val="bg1"/>
                </a:solidFill>
              </a:defRPr>
            </a:lvl1pPr>
          </a:lstStyle>
          <a:p>
            <a:pPr lvl="0"/>
            <a:r>
              <a:rPr lang="en-US" dirty="0"/>
              <a:t>Click to edit Subtitle</a:t>
            </a:r>
          </a:p>
        </p:txBody>
      </p:sp>
      <p:sp>
        <p:nvSpPr>
          <p:cNvPr id="12" name="TextBox 11"/>
          <p:cNvSpPr txBox="1"/>
          <p:nvPr/>
        </p:nvSpPr>
        <p:spPr>
          <a:xfrm>
            <a:off x="4023360" y="5307568"/>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Presented By:</a:t>
            </a:r>
          </a:p>
        </p:txBody>
      </p:sp>
      <p:sp>
        <p:nvSpPr>
          <p:cNvPr id="14" name="Text Placeholder 13"/>
          <p:cNvSpPr>
            <a:spLocks noGrp="1"/>
          </p:cNvSpPr>
          <p:nvPr>
            <p:ph type="body" sz="quarter" idx="12" hasCustomPrompt="1"/>
          </p:nvPr>
        </p:nvSpPr>
        <p:spPr>
          <a:xfrm>
            <a:off x="4023360" y="5711190"/>
            <a:ext cx="5069713" cy="365760"/>
          </a:xfrm>
        </p:spPr>
        <p:txBody>
          <a:bodyPr>
            <a:noAutofit/>
          </a:bodyPr>
          <a:lstStyle>
            <a:lvl1pPr>
              <a:defRPr sz="1800" baseline="0">
                <a:solidFill>
                  <a:schemeClr val="bg1"/>
                </a:solidFill>
              </a:defRPr>
            </a:lvl1pPr>
          </a:lstStyle>
          <a:p>
            <a:pPr lvl="0"/>
            <a:r>
              <a:rPr lang="en-US" dirty="0"/>
              <a:t>Click to edit Presenter Name</a:t>
            </a:r>
          </a:p>
        </p:txBody>
      </p:sp>
      <p:sp>
        <p:nvSpPr>
          <p:cNvPr id="15" name="Text Placeholder 13"/>
          <p:cNvSpPr>
            <a:spLocks noGrp="1"/>
          </p:cNvSpPr>
          <p:nvPr>
            <p:ph type="body" sz="quarter" idx="13" hasCustomPrompt="1"/>
          </p:nvPr>
        </p:nvSpPr>
        <p:spPr>
          <a:xfrm>
            <a:off x="4023360" y="6111240"/>
            <a:ext cx="5069713" cy="365760"/>
          </a:xfrm>
        </p:spPr>
        <p:txBody>
          <a:bodyPr>
            <a:noAutofit/>
          </a:bodyPr>
          <a:lstStyle>
            <a:lvl1pPr>
              <a:defRPr sz="1800" baseline="0">
                <a:solidFill>
                  <a:schemeClr val="bg1"/>
                </a:solidFill>
              </a:defRPr>
            </a:lvl1pPr>
          </a:lstStyle>
          <a:p>
            <a:pPr lvl="0"/>
            <a:r>
              <a:rPr lang="en-US" dirty="0"/>
              <a:t>Click to edit Presenter Title</a:t>
            </a:r>
          </a:p>
        </p:txBody>
      </p:sp>
      <p:sp>
        <p:nvSpPr>
          <p:cNvPr id="17" name="Text Placeholder 13"/>
          <p:cNvSpPr>
            <a:spLocks noGrp="1"/>
          </p:cNvSpPr>
          <p:nvPr>
            <p:ph type="body" sz="quarter" idx="15" hasCustomPrompt="1"/>
          </p:nvPr>
        </p:nvSpPr>
        <p:spPr>
          <a:xfrm>
            <a:off x="4023360" y="6492240"/>
            <a:ext cx="5069713" cy="365760"/>
          </a:xfrm>
        </p:spPr>
        <p:txBody>
          <a:bodyPr>
            <a:noAutofit/>
          </a:bodyPr>
          <a:lstStyle>
            <a:lvl1pPr>
              <a:defRPr sz="1800" baseline="0">
                <a:solidFill>
                  <a:schemeClr val="bg1"/>
                </a:solidFill>
              </a:defRPr>
            </a:lvl1pPr>
          </a:lstStyle>
          <a:p>
            <a:pPr lvl="0"/>
            <a:r>
              <a:rPr lang="en-US" dirty="0"/>
              <a:t>Click to edit Presentation Date</a:t>
            </a:r>
          </a:p>
        </p:txBody>
      </p:sp>
    </p:spTree>
    <p:extLst>
      <p:ext uri="{BB962C8B-B14F-4D97-AF65-F5344CB8AC3E}">
        <p14:creationId xmlns:p14="http://schemas.microsoft.com/office/powerpoint/2010/main" val="3163940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erview Title Slide">
    <p:bg>
      <p:bgPr>
        <a:blipFill dpi="0" rotWithShape="1">
          <a:blip r:embed="rId2">
            <a:alphaModFix amt="58000"/>
            <a:lum/>
          </a:blip>
          <a:srcRect/>
          <a:stretch>
            <a:fillRect l="-8000" r="-8000"/>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hasCustomPrompt="1"/>
          </p:nvPr>
        </p:nvSpPr>
        <p:spPr>
          <a:xfrm>
            <a:off x="239713" y="861788"/>
            <a:ext cx="7772400" cy="731520"/>
          </a:xfrm>
        </p:spPr>
        <p:txBody>
          <a:bodyPr/>
          <a:lstStyle>
            <a:lvl1pPr>
              <a:defRPr sz="3200" b="1" i="1" baseline="0">
                <a:solidFill>
                  <a:schemeClr val="tx1"/>
                </a:solidFill>
              </a:defRPr>
            </a:lvl1pPr>
          </a:lstStyle>
          <a:p>
            <a:r>
              <a:rPr lang="en-US" dirty="0"/>
              <a:t>Click to edit Project Type</a:t>
            </a:r>
          </a:p>
        </p:txBody>
      </p:sp>
      <p:sp>
        <p:nvSpPr>
          <p:cNvPr id="5" name="Rectangle 7"/>
          <p:cNvSpPr>
            <a:spLocks noChangeArrowheads="1"/>
          </p:cNvSpPr>
          <p:nvPr userDrawn="1"/>
        </p:nvSpPr>
        <p:spPr bwMode="auto">
          <a:xfrm>
            <a:off x="239713" y="4800601"/>
            <a:ext cx="1970087" cy="365760"/>
          </a:xfrm>
          <a:prstGeom prst="rect">
            <a:avLst/>
          </a:prstGeom>
          <a:noFill/>
          <a:ln w="9525">
            <a:noFill/>
            <a:miter lim="800000"/>
            <a:headEnd/>
            <a:tailEnd/>
          </a:ln>
          <a:effectLst/>
        </p:spPr>
        <p:txBody>
          <a:bodyPr anchor="ctr"/>
          <a:lstStyle/>
          <a:p>
            <a:pPr marL="344488" indent="-344488" eaLnBrk="1" hangingPunct="1"/>
            <a:r>
              <a:rPr lang="en-US" sz="1800" dirty="0">
                <a:solidFill>
                  <a:schemeClr val="tx1"/>
                </a:solidFill>
                <a:latin typeface="+mn-lt"/>
              </a:rPr>
              <a:t>Presented By:</a:t>
            </a:r>
          </a:p>
        </p:txBody>
      </p:sp>
      <p:sp>
        <p:nvSpPr>
          <p:cNvPr id="3" name="Text Placeholder 2"/>
          <p:cNvSpPr>
            <a:spLocks noGrp="1"/>
          </p:cNvSpPr>
          <p:nvPr>
            <p:ph type="body" sz="quarter" idx="10" hasCustomPrompt="1"/>
          </p:nvPr>
        </p:nvSpPr>
        <p:spPr>
          <a:xfrm>
            <a:off x="239713" y="5166361"/>
            <a:ext cx="2743200" cy="1097280"/>
          </a:xfrm>
        </p:spPr>
        <p:txBody>
          <a:bodyPr/>
          <a:lstStyle>
            <a:lvl1pPr marL="0" indent="0" algn="l" defTabSz="914400" rtl="0" eaLnBrk="1" latinLnBrk="0" hangingPunct="1">
              <a:buNone/>
              <a:defRPr lang="en-US" sz="1800" kern="1200" dirty="0" smtClean="0">
                <a:solidFill>
                  <a:schemeClr val="tx1"/>
                </a:solidFill>
                <a:latin typeface="+mn-lt"/>
                <a:ea typeface="+mn-ea"/>
                <a:cs typeface="+mn-cs"/>
              </a:defRPr>
            </a:lvl1pPr>
            <a:lvl2pPr marL="344488" indent="-344488" algn="l" defTabSz="914400" rtl="0" eaLnBrk="1" latinLnBrk="0" hangingPunct="1">
              <a:defRPr lang="en-US" sz="1800" kern="1200" dirty="0" smtClean="0">
                <a:solidFill>
                  <a:schemeClr val="tx1"/>
                </a:solidFill>
                <a:latin typeface="+mn-lt"/>
                <a:ea typeface="+mn-ea"/>
                <a:cs typeface="+mn-cs"/>
              </a:defRPr>
            </a:lvl2pPr>
            <a:lvl3pPr marL="344488" indent="-344488" algn="l" defTabSz="914400" rtl="0" eaLnBrk="1" latinLnBrk="0" hangingPunct="1">
              <a:defRPr lang="en-US" sz="1800" kern="1200" dirty="0" smtClean="0">
                <a:solidFill>
                  <a:schemeClr val="tx1"/>
                </a:solidFill>
                <a:latin typeface="+mn-lt"/>
                <a:ea typeface="+mn-ea"/>
                <a:cs typeface="+mn-cs"/>
              </a:defRPr>
            </a:lvl3pPr>
            <a:lvl4pPr marL="344488" indent="-344488" algn="l" defTabSz="914400" rtl="0" eaLnBrk="1" latinLnBrk="0" hangingPunct="1">
              <a:defRPr lang="en-US" sz="1800" kern="1200" dirty="0" smtClean="0">
                <a:solidFill>
                  <a:schemeClr val="tx1"/>
                </a:solidFill>
                <a:latin typeface="+mn-lt"/>
                <a:ea typeface="+mn-ea"/>
                <a:cs typeface="+mn-cs"/>
              </a:defRPr>
            </a:lvl4pPr>
            <a:lvl5pPr marL="344488" indent="-344488" algn="l" defTabSz="914400" rtl="0" eaLnBrk="1" latinLnBrk="0" hangingPunct="1">
              <a:defRPr lang="en-US" sz="1800" kern="1200" dirty="0">
                <a:solidFill>
                  <a:schemeClr val="tx1"/>
                </a:solidFill>
                <a:latin typeface="+mn-lt"/>
                <a:ea typeface="+mn-ea"/>
                <a:cs typeface="+mn-cs"/>
              </a:defRPr>
            </a:lvl5pPr>
          </a:lstStyle>
          <a:p>
            <a:pPr lvl="0"/>
            <a:r>
              <a:rPr lang="en-US" dirty="0"/>
              <a:t>Click to enter interview team members</a:t>
            </a:r>
          </a:p>
        </p:txBody>
      </p:sp>
      <p:sp>
        <p:nvSpPr>
          <p:cNvPr id="10" name="Text Placeholder 2"/>
          <p:cNvSpPr>
            <a:spLocks noGrp="1"/>
          </p:cNvSpPr>
          <p:nvPr>
            <p:ph type="body" sz="quarter" idx="11" hasCustomPrompt="1"/>
          </p:nvPr>
        </p:nvSpPr>
        <p:spPr>
          <a:xfrm>
            <a:off x="239713" y="6274276"/>
            <a:ext cx="2743200" cy="365760"/>
          </a:xfrm>
        </p:spPr>
        <p:txBody>
          <a:bodyPr/>
          <a:lstStyle>
            <a:lvl1pPr marL="0" indent="0" algn="l" defTabSz="914400" rtl="0" eaLnBrk="1" latinLnBrk="0" hangingPunct="1">
              <a:buNone/>
              <a:defRPr lang="en-US" sz="1800" kern="1200" dirty="0" smtClean="0">
                <a:solidFill>
                  <a:schemeClr val="tx1"/>
                </a:solidFill>
                <a:latin typeface="+mn-lt"/>
                <a:ea typeface="+mn-ea"/>
                <a:cs typeface="+mn-cs"/>
              </a:defRPr>
            </a:lvl1pPr>
            <a:lvl2pPr marL="344488" indent="-344488" algn="l" defTabSz="914400" rtl="0" eaLnBrk="1" latinLnBrk="0" hangingPunct="1">
              <a:defRPr lang="en-US" sz="1800" kern="1200" dirty="0" smtClean="0">
                <a:solidFill>
                  <a:schemeClr val="tx1"/>
                </a:solidFill>
                <a:latin typeface="+mn-lt"/>
                <a:ea typeface="+mn-ea"/>
                <a:cs typeface="+mn-cs"/>
              </a:defRPr>
            </a:lvl2pPr>
            <a:lvl3pPr marL="344488" indent="-344488" algn="l" defTabSz="914400" rtl="0" eaLnBrk="1" latinLnBrk="0" hangingPunct="1">
              <a:defRPr lang="en-US" sz="1800" kern="1200" dirty="0" smtClean="0">
                <a:solidFill>
                  <a:schemeClr val="tx1"/>
                </a:solidFill>
                <a:latin typeface="+mn-lt"/>
                <a:ea typeface="+mn-ea"/>
                <a:cs typeface="+mn-cs"/>
              </a:defRPr>
            </a:lvl3pPr>
            <a:lvl4pPr marL="344488" indent="-344488" algn="l" defTabSz="914400" rtl="0" eaLnBrk="1" latinLnBrk="0" hangingPunct="1">
              <a:defRPr lang="en-US" sz="1800" kern="1200" dirty="0" smtClean="0">
                <a:solidFill>
                  <a:schemeClr val="tx1"/>
                </a:solidFill>
                <a:latin typeface="+mn-lt"/>
                <a:ea typeface="+mn-ea"/>
                <a:cs typeface="+mn-cs"/>
              </a:defRPr>
            </a:lvl4pPr>
            <a:lvl5pPr marL="344488" indent="-344488" algn="l" defTabSz="914400" rtl="0" eaLnBrk="1" latinLnBrk="0" hangingPunct="1">
              <a:defRPr lang="en-US" sz="1800" kern="1200" dirty="0">
                <a:solidFill>
                  <a:schemeClr val="tx1"/>
                </a:solidFill>
                <a:latin typeface="+mn-lt"/>
                <a:ea typeface="+mn-ea"/>
                <a:cs typeface="+mn-cs"/>
              </a:defRPr>
            </a:lvl5pPr>
          </a:lstStyle>
          <a:p>
            <a:pPr lvl="0"/>
            <a:r>
              <a:rPr lang="en-US" dirty="0"/>
              <a:t>Click to enter date</a:t>
            </a:r>
          </a:p>
        </p:txBody>
      </p:sp>
      <p:sp>
        <p:nvSpPr>
          <p:cNvPr id="8" name="Rectangle 7"/>
          <p:cNvSpPr>
            <a:spLocks noChangeArrowheads="1"/>
          </p:cNvSpPr>
          <p:nvPr userDrawn="1"/>
        </p:nvSpPr>
        <p:spPr bwMode="auto">
          <a:xfrm>
            <a:off x="239713" y="1634544"/>
            <a:ext cx="1970087" cy="365760"/>
          </a:xfrm>
          <a:prstGeom prst="rect">
            <a:avLst/>
          </a:prstGeom>
          <a:noFill/>
          <a:ln w="9525">
            <a:noFill/>
            <a:miter lim="800000"/>
            <a:headEnd/>
            <a:tailEnd/>
          </a:ln>
          <a:effectLst/>
        </p:spPr>
        <p:txBody>
          <a:bodyPr anchor="ctr"/>
          <a:lstStyle/>
          <a:p>
            <a:pPr marL="344488" indent="-344488" eaLnBrk="1" hangingPunct="1"/>
            <a:r>
              <a:rPr lang="en-US" sz="1800" i="1" dirty="0">
                <a:solidFill>
                  <a:schemeClr val="tx1"/>
                </a:solidFill>
                <a:latin typeface="+mn-lt"/>
              </a:rPr>
              <a:t>For</a:t>
            </a:r>
          </a:p>
        </p:txBody>
      </p:sp>
      <p:sp>
        <p:nvSpPr>
          <p:cNvPr id="6" name="Text Placeholder 5"/>
          <p:cNvSpPr>
            <a:spLocks noGrp="1"/>
          </p:cNvSpPr>
          <p:nvPr>
            <p:ph type="body" sz="quarter" idx="12" hasCustomPrompt="1"/>
          </p:nvPr>
        </p:nvSpPr>
        <p:spPr>
          <a:xfrm>
            <a:off x="325906" y="2133600"/>
            <a:ext cx="7772400" cy="731520"/>
          </a:xfrm>
        </p:spPr>
        <p:txBody>
          <a:bodyPr>
            <a:normAutofit/>
          </a:bodyPr>
          <a:lstStyle>
            <a:lvl1pPr algn="l" defTabSz="914400" rtl="0" eaLnBrk="1" latinLnBrk="0" hangingPunct="1">
              <a:spcBef>
                <a:spcPct val="0"/>
              </a:spcBef>
              <a:buNone/>
              <a:defRPr lang="en-US" sz="3200" b="1" i="1" kern="1200" baseline="0" dirty="0">
                <a:solidFill>
                  <a:schemeClr val="tx1"/>
                </a:solidFill>
                <a:latin typeface="Arial" pitchFamily="34" charset="0"/>
                <a:ea typeface="+mj-ea"/>
                <a:cs typeface="Arial" pitchFamily="34" charset="0"/>
              </a:defRPr>
            </a:lvl1pPr>
          </a:lstStyle>
          <a:p>
            <a:pPr lvl="0"/>
            <a:r>
              <a:rPr lang="en-US" dirty="0"/>
              <a:t>Click to edit Project Name</a:t>
            </a:r>
          </a:p>
        </p:txBody>
      </p:sp>
      <p:pic>
        <p:nvPicPr>
          <p:cNvPr id="102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656387" y="5484166"/>
            <a:ext cx="2487613" cy="1160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215021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ample Disclaim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Disclaimer</a:t>
            </a:r>
          </a:p>
        </p:txBody>
      </p:sp>
      <p:sp>
        <p:nvSpPr>
          <p:cNvPr id="5" name="Footer Placeholder 4"/>
          <p:cNvSpPr>
            <a:spLocks noGrp="1"/>
          </p:cNvSpPr>
          <p:nvPr>
            <p:ph type="ftr" sz="quarter" idx="10"/>
          </p:nvPr>
        </p:nvSpPr>
        <p:spPr/>
        <p:txBody>
          <a:bodyPr/>
          <a:lstStyle/>
          <a:p>
            <a:r>
              <a:rPr lang="en-US"/>
              <a:t>Control Processes</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9" name="TextBox 8"/>
          <p:cNvSpPr txBox="1"/>
          <p:nvPr userDrawn="1"/>
        </p:nvSpPr>
        <p:spPr>
          <a:xfrm>
            <a:off x="457200" y="1600200"/>
            <a:ext cx="8229600" cy="4870564"/>
          </a:xfrm>
          <a:prstGeom prst="rect">
            <a:avLst/>
          </a:prstGeom>
          <a:noFill/>
        </p:spPr>
        <p:txBody>
          <a:bodyPr wrap="square" rtlCol="0">
            <a:spAutoFit/>
          </a:bodyPr>
          <a:lstStyle/>
          <a:p>
            <a:pPr lvl="0">
              <a:lnSpc>
                <a:spcPct val="150000"/>
              </a:lnSpc>
              <a:spcBef>
                <a:spcPts val="900"/>
              </a:spcBef>
            </a:pPr>
            <a:r>
              <a:rPr lang="en-US" sz="1500" b="1" dirty="0">
                <a:solidFill>
                  <a:schemeClr val="bg1"/>
                </a:solidFill>
                <a:latin typeface="Arial" pitchFamily="34" charset="0"/>
                <a:cs typeface="Arial" pitchFamily="34" charset="0"/>
              </a:rPr>
              <a:t>The information in this document is believed to accurately describe the technologies described herein and are meant to clarify and illustrate typical situations, which must be appropriately adapted to individual circumstances.  These materials were prepared to be used in conjunction with a free, educational program and are not intended to provide legal advice or establish legal standards of reasonable behavior.  Neither </a:t>
            </a:r>
            <a:r>
              <a:rPr lang="en-US" sz="1500" b="1" dirty="0">
                <a:solidFill>
                  <a:schemeClr val="accent4"/>
                </a:solidFill>
                <a:latin typeface="Arial" pitchFamily="34" charset="0"/>
                <a:cs typeface="Arial" pitchFamily="34" charset="0"/>
              </a:rPr>
              <a:t>Pacific Gas and Electric Company (PG&amp;E)</a:t>
            </a:r>
            <a:r>
              <a:rPr lang="en-US" sz="1500" b="1" dirty="0">
                <a:solidFill>
                  <a:schemeClr val="bg1"/>
                </a:solidFill>
                <a:latin typeface="Arial" pitchFamily="34" charset="0"/>
                <a:cs typeface="Arial" pitchFamily="34" charset="0"/>
              </a:rPr>
              <a:t> nor any of its employees and agents: </a:t>
            </a:r>
          </a:p>
          <a:p>
            <a:pPr marL="342900" lvl="1" indent="-342900">
              <a:lnSpc>
                <a:spcPct val="150000"/>
              </a:lnSpc>
              <a:spcBef>
                <a:spcPts val="900"/>
              </a:spcBef>
              <a:buFont typeface="+mj-lt"/>
              <a:buAutoNum type="arabicParenR"/>
            </a:pPr>
            <a:r>
              <a:rPr lang="en-US" sz="1500" b="1" dirty="0">
                <a:solidFill>
                  <a:schemeClr val="bg1"/>
                </a:solidFill>
                <a:latin typeface="Arial" pitchFamily="34" charset="0"/>
                <a:cs typeface="Arial" pitchFamily="34" charset="0"/>
              </a:rPr>
              <a:t>Makes any written or oral warranty, expressed or implied, including, but not limited to, those concerning merchantability or fitness for a particular purpose; </a:t>
            </a:r>
          </a:p>
          <a:p>
            <a:pPr marL="342900" lvl="1" indent="-342900">
              <a:lnSpc>
                <a:spcPct val="150000"/>
              </a:lnSpc>
              <a:spcBef>
                <a:spcPts val="900"/>
              </a:spcBef>
              <a:buFont typeface="+mj-lt"/>
              <a:buAutoNum type="arabicParenR"/>
            </a:pPr>
            <a:r>
              <a:rPr lang="en-US" sz="1500" b="1" dirty="0">
                <a:solidFill>
                  <a:schemeClr val="bg1"/>
                </a:solidFill>
                <a:latin typeface="Arial" pitchFamily="34" charset="0"/>
                <a:cs typeface="Arial" pitchFamily="34" charset="0"/>
              </a:rPr>
              <a:t>Assumes any legal liability or responsibility for the accuracy or completeness of any information, apparatus, product, process, method, or policy contained herein; or </a:t>
            </a:r>
          </a:p>
          <a:p>
            <a:pPr marL="342900" lvl="1" indent="-342900">
              <a:lnSpc>
                <a:spcPct val="150000"/>
              </a:lnSpc>
              <a:spcBef>
                <a:spcPts val="900"/>
              </a:spcBef>
              <a:buFont typeface="+mj-lt"/>
              <a:buAutoNum type="arabicParenR"/>
            </a:pPr>
            <a:r>
              <a:rPr lang="en-US" sz="1500" b="1" dirty="0">
                <a:solidFill>
                  <a:schemeClr val="bg1"/>
                </a:solidFill>
                <a:latin typeface="Arial" pitchFamily="34" charset="0"/>
                <a:cs typeface="Arial" pitchFamily="34" charset="0"/>
              </a:rPr>
              <a:t>Represents that its use would not infringe any privately owned rights, including, but not limited to, patents, trademarks, or copyrights. </a:t>
            </a:r>
          </a:p>
          <a:p>
            <a:endParaRPr lang="en-US" dirty="0">
              <a:solidFill>
                <a:schemeClr val="bg1"/>
              </a:solidFill>
            </a:endParaRPr>
          </a:p>
        </p:txBody>
      </p:sp>
      <p:sp>
        <p:nvSpPr>
          <p:cNvPr id="10" name="TextBox 9"/>
          <p:cNvSpPr txBox="1"/>
          <p:nvPr userDrawn="1"/>
        </p:nvSpPr>
        <p:spPr>
          <a:xfrm>
            <a:off x="2743200" y="274638"/>
            <a:ext cx="5943600" cy="1323439"/>
          </a:xfrm>
          <a:prstGeom prst="rect">
            <a:avLst/>
          </a:prstGeom>
          <a:noFill/>
        </p:spPr>
        <p:txBody>
          <a:bodyPr wrap="square" rtlCol="0">
            <a:spAutoFit/>
          </a:bodyPr>
          <a:lstStyle/>
          <a:p>
            <a:r>
              <a:rPr lang="en-US" sz="1600" dirty="0">
                <a:solidFill>
                  <a:schemeClr val="accent4"/>
                </a:solidFill>
                <a:latin typeface="Arial" pitchFamily="34" charset="0"/>
                <a:cs typeface="Arial" pitchFamily="34" charset="0"/>
              </a:rPr>
              <a:t>Some clients require a disclaimer.</a:t>
            </a:r>
            <a:r>
              <a:rPr lang="en-US" sz="1600" baseline="0" dirty="0">
                <a:solidFill>
                  <a:schemeClr val="accent4"/>
                </a:solidFill>
                <a:latin typeface="Arial" pitchFamily="34" charset="0"/>
                <a:cs typeface="Arial" pitchFamily="34" charset="0"/>
              </a:rPr>
              <a:t>  This slide is an example that can be edited to provide that by going to “View” then “Title Slide” and then editing this layout by deleting this box and changing the red company name as required  and formatting the color to white.</a:t>
            </a:r>
            <a:endParaRPr lang="en-US" sz="1600" dirty="0">
              <a:solidFill>
                <a:schemeClr val="accent4"/>
              </a:solidFill>
              <a:latin typeface="Arial" pitchFamily="34" charset="0"/>
              <a:cs typeface="Arial" pitchFamily="34" charset="0"/>
            </a:endParaRPr>
          </a:p>
        </p:txBody>
      </p:sp>
    </p:spTree>
    <p:extLst>
      <p:ext uri="{BB962C8B-B14F-4D97-AF65-F5344CB8AC3E}">
        <p14:creationId xmlns:p14="http://schemas.microsoft.com/office/powerpoint/2010/main" val="2724684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mple Copyright Notic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Copyright Materials</a:t>
            </a:r>
          </a:p>
        </p:txBody>
      </p:sp>
      <p:sp>
        <p:nvSpPr>
          <p:cNvPr id="5" name="Footer Placeholder 4"/>
          <p:cNvSpPr>
            <a:spLocks noGrp="1"/>
          </p:cNvSpPr>
          <p:nvPr>
            <p:ph type="ftr" sz="quarter" idx="10"/>
          </p:nvPr>
        </p:nvSpPr>
        <p:spPr/>
        <p:txBody>
          <a:bodyPr/>
          <a:lstStyle/>
          <a:p>
            <a:r>
              <a:rPr lang="en-US"/>
              <a:t>Control Processes</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9" name="TextBox 8"/>
          <p:cNvSpPr txBox="1"/>
          <p:nvPr userDrawn="1"/>
        </p:nvSpPr>
        <p:spPr>
          <a:xfrm>
            <a:off x="457200" y="1600200"/>
            <a:ext cx="8229600" cy="2123658"/>
          </a:xfrm>
          <a:prstGeom prst="rect">
            <a:avLst/>
          </a:prstGeom>
          <a:noFill/>
        </p:spPr>
        <p:txBody>
          <a:bodyPr wrap="square" rtlCol="0">
            <a:spAutoFit/>
          </a:bodyPr>
          <a:lstStyle/>
          <a:p>
            <a:pPr lvl="0">
              <a:lnSpc>
                <a:spcPct val="150000"/>
              </a:lnSpc>
              <a:spcBef>
                <a:spcPts val="900"/>
              </a:spcBef>
            </a:pPr>
            <a:r>
              <a:rPr lang="en-US" sz="1800" b="1" dirty="0">
                <a:solidFill>
                  <a:schemeClr val="bg1"/>
                </a:solidFill>
                <a:latin typeface="Arial" pitchFamily="34" charset="0"/>
                <a:cs typeface="Arial" pitchFamily="34" charset="0"/>
              </a:rPr>
              <a:t>Some or all of this presentation may be protected by US and International Copyright laws.  Reproduction, distribution, display and use of the presentation without written permission of the copyright holder is prohibited.</a:t>
            </a:r>
          </a:p>
          <a:p>
            <a:endParaRPr lang="en-US" sz="2400" dirty="0">
              <a:solidFill>
                <a:schemeClr val="bg1"/>
              </a:solidFill>
            </a:endParaRPr>
          </a:p>
        </p:txBody>
      </p:sp>
      <p:sp>
        <p:nvSpPr>
          <p:cNvPr id="10" name="TextBox 9"/>
          <p:cNvSpPr txBox="1"/>
          <p:nvPr userDrawn="1"/>
        </p:nvSpPr>
        <p:spPr>
          <a:xfrm>
            <a:off x="533400" y="3581400"/>
            <a:ext cx="8153400" cy="2062103"/>
          </a:xfrm>
          <a:prstGeom prst="rect">
            <a:avLst/>
          </a:prstGeom>
          <a:noFill/>
        </p:spPr>
        <p:txBody>
          <a:bodyPr wrap="square" rtlCol="0">
            <a:spAutoFit/>
          </a:bodyPr>
          <a:lstStyle/>
          <a:p>
            <a:r>
              <a:rPr lang="en-US" sz="1600" dirty="0">
                <a:solidFill>
                  <a:schemeClr val="accent4"/>
                </a:solidFill>
                <a:latin typeface="Arial" pitchFamily="34" charset="0"/>
                <a:cs typeface="Arial" pitchFamily="34" charset="0"/>
              </a:rPr>
              <a:t>Some clients require a copyright notice.  Or, we may want to copyright</a:t>
            </a:r>
            <a:r>
              <a:rPr lang="en-US" sz="1600" baseline="0" dirty="0">
                <a:solidFill>
                  <a:schemeClr val="accent4"/>
                </a:solidFill>
                <a:latin typeface="Arial" pitchFamily="34" charset="0"/>
                <a:cs typeface="Arial" pitchFamily="34" charset="0"/>
              </a:rPr>
              <a:t> the materials as ours.  This slide provides such notice.  To eliminate this text box, go to </a:t>
            </a:r>
            <a:br>
              <a:rPr lang="en-US" sz="1600" baseline="0" dirty="0">
                <a:solidFill>
                  <a:schemeClr val="accent4"/>
                </a:solidFill>
                <a:latin typeface="Arial" pitchFamily="34" charset="0"/>
                <a:cs typeface="Arial" pitchFamily="34" charset="0"/>
              </a:rPr>
            </a:br>
            <a:r>
              <a:rPr lang="en-US" sz="1600" baseline="0" dirty="0">
                <a:solidFill>
                  <a:schemeClr val="accent4"/>
                </a:solidFill>
                <a:latin typeface="Arial" pitchFamily="34" charset="0"/>
                <a:cs typeface="Arial" pitchFamily="34" charset="0"/>
              </a:rPr>
              <a:t>“View” then “Slide Master” and delete it from the lay out slide.</a:t>
            </a:r>
          </a:p>
          <a:p>
            <a:endParaRPr lang="en-US" sz="1600" baseline="0" dirty="0">
              <a:solidFill>
                <a:schemeClr val="accent4"/>
              </a:solidFill>
              <a:latin typeface="Arial" pitchFamily="34" charset="0"/>
              <a:cs typeface="Arial" pitchFamily="34" charset="0"/>
            </a:endParaRPr>
          </a:p>
          <a:p>
            <a:r>
              <a:rPr lang="en-US" sz="1600" baseline="0" dirty="0">
                <a:solidFill>
                  <a:schemeClr val="accent4"/>
                </a:solidFill>
                <a:latin typeface="Arial" pitchFamily="34" charset="0"/>
                <a:cs typeface="Arial" pitchFamily="34" charset="0"/>
              </a:rPr>
              <a:t>You can also add © FDE &lt;Current Year&gt; into the footer for each slide.  Do this by going to “Insert” then “Header and Footer” and making appropriate edits.   The little copy right symbol is available from the Insert menu also by clicking on the “Symbol” button (the one with the omega sign on it).</a:t>
            </a:r>
            <a:endParaRPr lang="en-US" sz="1600" dirty="0">
              <a:solidFill>
                <a:schemeClr val="accent4"/>
              </a:solidFill>
              <a:latin typeface="Arial" pitchFamily="34" charset="0"/>
              <a:cs typeface="Arial" pitchFamily="34" charset="0"/>
            </a:endParaRPr>
          </a:p>
        </p:txBody>
      </p:sp>
    </p:spTree>
    <p:extLst>
      <p:ext uri="{BB962C8B-B14F-4D97-AF65-F5344CB8AC3E}">
        <p14:creationId xmlns:p14="http://schemas.microsoft.com/office/powerpoint/2010/main" val="417198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Learning Objectives">
    <p:bg>
      <p:bgPr>
        <a:solidFill>
          <a:schemeClr val="tx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t>Control Processes</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4" name="TextBox 3"/>
          <p:cNvSpPr txBox="1"/>
          <p:nvPr userDrawn="1"/>
        </p:nvSpPr>
        <p:spPr>
          <a:xfrm>
            <a:off x="457200" y="274638"/>
            <a:ext cx="8229600" cy="1143000"/>
          </a:xfrm>
          <a:prstGeom prst="rect">
            <a:avLst/>
          </a:prstGeom>
        </p:spPr>
        <p:txBody>
          <a:bodyPr vert="horz" lIns="91440" tIns="45720" rIns="91440" bIns="45720" rtlCol="0" anchor="ctr">
            <a:normAutofit/>
          </a:bodyPr>
          <a:lstStyle>
            <a:lvl1pPr>
              <a:spcBef>
                <a:spcPct val="0"/>
              </a:spcBef>
              <a:buNone/>
              <a:defRPr sz="3200">
                <a:solidFill>
                  <a:schemeClr val="tx2"/>
                </a:solidFill>
                <a:latin typeface="Arial" pitchFamily="34" charset="0"/>
                <a:ea typeface="+mj-ea"/>
                <a:cs typeface="Arial" pitchFamily="34" charset="0"/>
              </a:defRPr>
            </a:lvl1pPr>
          </a:lstStyle>
          <a:p>
            <a:pPr lvl="0"/>
            <a:r>
              <a:rPr lang="en-US" dirty="0">
                <a:solidFill>
                  <a:srgbClr val="FFA100"/>
                </a:solidFill>
              </a:rPr>
              <a:t>Learning Objectives</a:t>
            </a:r>
          </a:p>
        </p:txBody>
      </p:sp>
      <p:sp>
        <p:nvSpPr>
          <p:cNvPr id="2" name="TextBox 1"/>
          <p:cNvSpPr txBox="1"/>
          <p:nvPr userDrawn="1"/>
        </p:nvSpPr>
        <p:spPr>
          <a:xfrm>
            <a:off x="457200" y="1600200"/>
            <a:ext cx="5814412" cy="461665"/>
          </a:xfrm>
          <a:prstGeom prst="rect">
            <a:avLst/>
          </a:prstGeom>
          <a:noFill/>
        </p:spPr>
        <p:txBody>
          <a:bodyPr wrap="none" rtlCol="0">
            <a:spAutoFit/>
          </a:bodyPr>
          <a:lstStyle/>
          <a:p>
            <a:pPr lvl="0"/>
            <a:r>
              <a:rPr lang="en-US" sz="2400" b="0" kern="1200" baseline="0" dirty="0">
                <a:solidFill>
                  <a:schemeClr val="bg1"/>
                </a:solidFill>
                <a:latin typeface="Arial" pitchFamily="34" charset="0"/>
                <a:ea typeface="+mn-ea"/>
                <a:cs typeface="Arial" pitchFamily="34" charset="0"/>
              </a:rPr>
              <a:t>After completing this course, you should:</a:t>
            </a:r>
          </a:p>
        </p:txBody>
      </p:sp>
      <p:sp>
        <p:nvSpPr>
          <p:cNvPr id="8" name="Text Placeholder 7"/>
          <p:cNvSpPr>
            <a:spLocks noGrp="1"/>
          </p:cNvSpPr>
          <p:nvPr>
            <p:ph type="body" sz="quarter" idx="12" hasCustomPrompt="1"/>
          </p:nvPr>
        </p:nvSpPr>
        <p:spPr>
          <a:xfrm>
            <a:off x="457200" y="2286000"/>
            <a:ext cx="7636625" cy="4015105"/>
          </a:xfrm>
          <a:ln>
            <a:noFill/>
          </a:ln>
        </p:spPr>
        <p:txBody>
          <a:bodyPr/>
          <a:lstStyle>
            <a:lvl2pPr marL="465138" indent="-457200">
              <a:buFont typeface="+mj-lt"/>
              <a:buAutoNum type="arabicPeriod"/>
              <a:defRPr baseline="0">
                <a:solidFill>
                  <a:srgbClr val="FFA100"/>
                </a:solidFill>
              </a:defRPr>
            </a:lvl2pPr>
            <a:lvl3pPr>
              <a:defRPr lang="en-US" sz="1800" kern="1200" baseline="0" dirty="0">
                <a:solidFill>
                  <a:schemeClr val="accent4"/>
                </a:solidFill>
                <a:latin typeface="Arial" pitchFamily="34" charset="0"/>
                <a:ea typeface="+mn-ea"/>
                <a:cs typeface="Arial" pitchFamily="34" charset="0"/>
              </a:defRPr>
            </a:lvl3pPr>
          </a:lstStyle>
          <a:p>
            <a:pPr lvl="1"/>
            <a:r>
              <a:rPr lang="en-US" dirty="0"/>
              <a:t>Click here to enter learning objectives</a:t>
            </a:r>
          </a:p>
          <a:p>
            <a:pPr lvl="2"/>
            <a:endParaRPr lang="en-US" dirty="0"/>
          </a:p>
        </p:txBody>
      </p:sp>
      <p:sp>
        <p:nvSpPr>
          <p:cNvPr id="10" name="Text Placeholder 9"/>
          <p:cNvSpPr>
            <a:spLocks noGrp="1"/>
          </p:cNvSpPr>
          <p:nvPr>
            <p:ph type="body" sz="quarter" idx="13" hasCustomPrompt="1"/>
          </p:nvPr>
        </p:nvSpPr>
        <p:spPr>
          <a:xfrm>
            <a:off x="573579" y="3421351"/>
            <a:ext cx="7351222" cy="1760249"/>
          </a:xfrm>
          <a:ln>
            <a:noFill/>
          </a:ln>
        </p:spPr>
        <p:txBody>
          <a:bodyPr>
            <a:noAutofit/>
          </a:bodyPr>
          <a:lstStyle>
            <a:lvl3pPr marL="346075" indent="0" algn="l" defTabSz="914400" rtl="0" eaLnBrk="1" latinLnBrk="0" hangingPunct="1">
              <a:spcBef>
                <a:spcPct val="20000"/>
              </a:spcBef>
              <a:buFont typeface="+mj-lt"/>
              <a:buNone/>
              <a:defRPr lang="en-US" sz="1800" kern="1200" baseline="0" dirty="0">
                <a:solidFill>
                  <a:srgbClr val="FF0000"/>
                </a:solidFill>
                <a:latin typeface="Arial" pitchFamily="34" charset="0"/>
                <a:ea typeface="+mn-ea"/>
                <a:cs typeface="Arial" pitchFamily="34" charset="0"/>
              </a:defRPr>
            </a:lvl3pPr>
          </a:lstStyle>
          <a:p>
            <a:pPr marL="346075" lvl="2" indent="0" algn="l" defTabSz="914400" rtl="0" eaLnBrk="1" latinLnBrk="0" hangingPunct="1">
              <a:spcBef>
                <a:spcPct val="20000"/>
              </a:spcBef>
              <a:buFont typeface="+mj-lt"/>
              <a:buNone/>
            </a:pPr>
            <a:r>
              <a:rPr lang="en-US" dirty="0"/>
              <a:t>Where courses are offered for credits, you often have to state the learning objectives at the beginning of the slide set.  Typically 4-6 objectives are required.</a:t>
            </a:r>
          </a:p>
          <a:p>
            <a:pPr marL="346075" lvl="2" indent="0" algn="l" defTabSz="914400" rtl="0" eaLnBrk="1" latinLnBrk="0" hangingPunct="1">
              <a:spcBef>
                <a:spcPct val="20000"/>
              </a:spcBef>
              <a:buFont typeface="+mj-lt"/>
              <a:buNone/>
            </a:pPr>
            <a:r>
              <a:rPr lang="en-US" dirty="0"/>
              <a:t>Usually this is a good starting point for organizing your presentation anyway and it helps set up the class and sets expectations.</a:t>
            </a:r>
          </a:p>
        </p:txBody>
      </p:sp>
    </p:spTree>
    <p:extLst>
      <p:ext uri="{BB962C8B-B14F-4D97-AF65-F5344CB8AC3E}">
        <p14:creationId xmlns:p14="http://schemas.microsoft.com/office/powerpoint/2010/main" val="3150728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Learning Objectives">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457200" indent="-457200">
              <a:buFont typeface="Arial" pitchFamily="34" charset="0"/>
              <a:buChar char="•"/>
              <a:defRPr baseline="0">
                <a:solidFill>
                  <a:schemeClr val="bg1"/>
                </a:solidFill>
              </a:defRPr>
            </a:lvl1pPr>
            <a:lvl2pPr marL="465138" indent="-457200">
              <a:buFont typeface="+mj-lt"/>
              <a:buAutoNum type="arabicPeriod"/>
              <a:defRPr baseline="0"/>
            </a:lvl2pPr>
            <a:lvl3pPr marL="803275" indent="-457200">
              <a:buFont typeface="+mj-lt"/>
              <a:buAutoNum type="arabicPeriod"/>
              <a:defRPr lang="en-US" sz="1800" kern="1200" baseline="0" dirty="0" smtClean="0">
                <a:solidFill>
                  <a:schemeClr val="accent4"/>
                </a:solidFill>
                <a:latin typeface="Arial" pitchFamily="34" charset="0"/>
                <a:ea typeface="+mn-ea"/>
                <a:cs typeface="Arial" pitchFamily="34" charset="0"/>
              </a:defRPr>
            </a:lvl3pPr>
            <a:lvl4pPr marL="1143000" indent="-457200">
              <a:buFont typeface="+mj-lt"/>
              <a:buAutoNum type="arabicPeriod"/>
              <a:defRPr/>
            </a:lvl4pPr>
            <a:lvl5pPr marL="1482725" indent="-457200">
              <a:buFont typeface="+mj-lt"/>
              <a:buAutoNum type="arabicPeriod"/>
              <a:defRPr/>
            </a:lvl5pPr>
          </a:lstStyle>
          <a:p>
            <a:pPr lvl="0"/>
            <a:r>
              <a:rPr lang="en-US" dirty="0"/>
              <a:t>Topic 1</a:t>
            </a:r>
          </a:p>
          <a:p>
            <a:pPr lvl="0"/>
            <a:r>
              <a:rPr lang="en-US" dirty="0"/>
              <a:t>Topic 2</a:t>
            </a:r>
          </a:p>
          <a:p>
            <a:pPr lvl="0"/>
            <a:r>
              <a:rPr lang="en-US" dirty="0"/>
              <a:t>Topic 3</a:t>
            </a:r>
          </a:p>
          <a:p>
            <a:pPr lvl="0"/>
            <a:r>
              <a:rPr lang="en-US" dirty="0"/>
              <a:t>Topic 4</a:t>
            </a:r>
          </a:p>
          <a:p>
            <a:pPr lvl="0"/>
            <a:r>
              <a:rPr lang="en-US" dirty="0"/>
              <a:t>Topic 5</a:t>
            </a:r>
          </a:p>
          <a:p>
            <a:pPr lvl="0"/>
            <a:r>
              <a:rPr lang="en-US" dirty="0"/>
              <a:t>Topic 6</a:t>
            </a:r>
          </a:p>
          <a:p>
            <a:pPr marL="346075" lvl="2" indent="0" algn="l" defTabSz="914400" rtl="0" eaLnBrk="1" latinLnBrk="0" hangingPunct="1">
              <a:spcBef>
                <a:spcPct val="20000"/>
              </a:spcBef>
              <a:buFont typeface="+mj-lt"/>
              <a:buNone/>
            </a:pPr>
            <a:endParaRPr lang="en-US" dirty="0"/>
          </a:p>
          <a:p>
            <a:pPr marL="346075" lvl="2" indent="0" algn="l" defTabSz="914400" rtl="0" eaLnBrk="1" latinLnBrk="0" hangingPunct="1">
              <a:spcBef>
                <a:spcPct val="20000"/>
              </a:spcBef>
              <a:buFont typeface="+mj-lt"/>
              <a:buNone/>
            </a:pPr>
            <a:r>
              <a:rPr lang="en-US" dirty="0"/>
              <a:t>Providing an agenda is also required by some clients.  This is also a good organizing tool for putting your presentation together and is also a good way to help the students understand how the learning objectives tie into the plan for the day.  If you include time targets, this also helps you manage your time.</a:t>
            </a:r>
          </a:p>
          <a:p>
            <a:pPr lvl="0"/>
            <a:endParaRPr lang="en-US" dirty="0"/>
          </a:p>
        </p:txBody>
      </p:sp>
      <p:sp>
        <p:nvSpPr>
          <p:cNvPr id="5" name="Footer Placeholder 4"/>
          <p:cNvSpPr>
            <a:spLocks noGrp="1"/>
          </p:cNvSpPr>
          <p:nvPr>
            <p:ph type="ftr" sz="quarter" idx="10"/>
          </p:nvPr>
        </p:nvSpPr>
        <p:spPr/>
        <p:txBody>
          <a:bodyPr/>
          <a:lstStyle/>
          <a:p>
            <a:r>
              <a:rPr lang="en-US"/>
              <a:t>Control Processes</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4" name="TextBox 3"/>
          <p:cNvSpPr txBox="1"/>
          <p:nvPr userDrawn="1"/>
        </p:nvSpPr>
        <p:spPr>
          <a:xfrm>
            <a:off x="457200" y="274638"/>
            <a:ext cx="8229600" cy="1143000"/>
          </a:xfrm>
          <a:prstGeom prst="rect">
            <a:avLst/>
          </a:prstGeom>
        </p:spPr>
        <p:txBody>
          <a:bodyPr vert="horz" lIns="91440" tIns="45720" rIns="91440" bIns="45720" rtlCol="0" anchor="ctr">
            <a:normAutofit/>
          </a:bodyPr>
          <a:lstStyle>
            <a:lvl1pPr>
              <a:spcBef>
                <a:spcPct val="0"/>
              </a:spcBef>
              <a:buNone/>
              <a:defRPr sz="3200">
                <a:solidFill>
                  <a:schemeClr val="tx2"/>
                </a:solidFill>
                <a:latin typeface="Arial" pitchFamily="34" charset="0"/>
                <a:ea typeface="+mj-ea"/>
                <a:cs typeface="Arial" pitchFamily="34" charset="0"/>
              </a:defRPr>
            </a:lvl1pPr>
          </a:lstStyle>
          <a:p>
            <a:pPr lvl="0"/>
            <a:r>
              <a:rPr lang="en-US" dirty="0">
                <a:solidFill>
                  <a:srgbClr val="FFA100"/>
                </a:solidFill>
              </a:rPr>
              <a:t>Agenda</a:t>
            </a:r>
          </a:p>
        </p:txBody>
      </p:sp>
    </p:spTree>
    <p:extLst>
      <p:ext uri="{BB962C8B-B14F-4D97-AF65-F5344CB8AC3E}">
        <p14:creationId xmlns:p14="http://schemas.microsoft.com/office/powerpoint/2010/main" val="194706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Background">
    <p:bg>
      <p:bgPr>
        <a:solidFill>
          <a:schemeClr val="tx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t>Control Processes</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4" name="TextBox 3"/>
          <p:cNvSpPr txBox="1"/>
          <p:nvPr userDrawn="1"/>
        </p:nvSpPr>
        <p:spPr>
          <a:xfrm>
            <a:off x="457200" y="274638"/>
            <a:ext cx="8229600" cy="1143000"/>
          </a:xfrm>
          <a:prstGeom prst="rect">
            <a:avLst/>
          </a:prstGeom>
        </p:spPr>
        <p:txBody>
          <a:bodyPr vert="horz" lIns="91440" tIns="45720" rIns="91440" bIns="45720" rtlCol="0" anchor="ctr">
            <a:normAutofit/>
          </a:bodyPr>
          <a:lstStyle>
            <a:lvl1pPr>
              <a:spcBef>
                <a:spcPct val="0"/>
              </a:spcBef>
              <a:buNone/>
              <a:defRPr sz="3200">
                <a:solidFill>
                  <a:schemeClr val="tx2"/>
                </a:solidFill>
                <a:latin typeface="Arial" pitchFamily="34" charset="0"/>
                <a:ea typeface="+mj-ea"/>
                <a:cs typeface="Arial" pitchFamily="34" charset="0"/>
              </a:defRPr>
            </a:lvl1pPr>
          </a:lstStyle>
          <a:p>
            <a:pPr lvl="0"/>
            <a:r>
              <a:rPr lang="en-US" dirty="0">
                <a:solidFill>
                  <a:srgbClr val="FFA100"/>
                </a:solidFill>
              </a:rPr>
              <a:t>Agenda</a:t>
            </a:r>
          </a:p>
        </p:txBody>
      </p:sp>
    </p:spTree>
    <p:extLst>
      <p:ext uri="{BB962C8B-B14F-4D97-AF65-F5344CB8AC3E}">
        <p14:creationId xmlns:p14="http://schemas.microsoft.com/office/powerpoint/2010/main" val="4269062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rgbClr val="FFA100"/>
                </a:solidFill>
              </a:defRPr>
            </a:lvl2pPr>
            <a:lvl3pPr>
              <a:defRPr>
                <a:solidFill>
                  <a:srgbClr val="FFA100"/>
                </a:solidFill>
              </a:defRPr>
            </a:lvl3pPr>
            <a:lvl4pPr>
              <a:defRPr>
                <a:solidFill>
                  <a:srgbClr val="FFA100"/>
                </a:solidFill>
              </a:defRPr>
            </a:lvl4pPr>
            <a:lvl5pPr>
              <a:defRPr>
                <a:solidFill>
                  <a:srgbClr val="FFA1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p:txBody>
          <a:bodyPr/>
          <a:lstStyle/>
          <a:p>
            <a:r>
              <a:rPr lang="en-US"/>
              <a:t>Control Processes</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pic>
        <p:nvPicPr>
          <p:cNvPr id="7" name="Picture 6"/>
          <p:cNvPicPr>
            <a:picLocks noChangeAspect="1"/>
          </p:cNvPicPr>
          <p:nvPr userDrawn="1"/>
        </p:nvPicPr>
        <p:blipFill>
          <a:blip r:embed="rId2"/>
          <a:stretch>
            <a:fillRect/>
          </a:stretch>
        </p:blipFill>
        <p:spPr>
          <a:xfrm>
            <a:off x="57985" y="6537926"/>
            <a:ext cx="490699" cy="228600"/>
          </a:xfrm>
          <a:prstGeom prst="rect">
            <a:avLst/>
          </a:prstGeom>
        </p:spPr>
      </p:pic>
    </p:spTree>
    <p:extLst>
      <p:ext uri="{BB962C8B-B14F-4D97-AF65-F5344CB8AC3E}">
        <p14:creationId xmlns:p14="http://schemas.microsoft.com/office/powerpoint/2010/main" val="2391072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524000" y="6629400"/>
            <a:ext cx="6096000" cy="228600"/>
          </a:xfrm>
          <a:prstGeom prst="rect">
            <a:avLst/>
          </a:prstGeom>
        </p:spPr>
        <p:txBody>
          <a:bodyPr vert="horz" lIns="91440" tIns="45720" rIns="91440" bIns="45720" rtlCol="0" anchor="ctr"/>
          <a:lstStyle>
            <a:lvl1pPr algn="ctr">
              <a:defRPr sz="1200" cap="small" baseline="0">
                <a:solidFill>
                  <a:schemeClr val="tx1">
                    <a:tint val="75000"/>
                  </a:schemeClr>
                </a:solidFill>
                <a:latin typeface="Arial" pitchFamily="34" charset="0"/>
                <a:cs typeface="Arial" pitchFamily="34" charset="0"/>
              </a:defRPr>
            </a:lvl1pPr>
          </a:lstStyle>
          <a:p>
            <a:r>
              <a:rPr lang="en-US"/>
              <a:t>Control Processes</a:t>
            </a:r>
            <a:endParaRPr lang="en-US" dirty="0"/>
          </a:p>
        </p:txBody>
      </p:sp>
      <p:sp>
        <p:nvSpPr>
          <p:cNvPr id="6" name="Slide Number Placeholder 5"/>
          <p:cNvSpPr>
            <a:spLocks noGrp="1"/>
          </p:cNvSpPr>
          <p:nvPr>
            <p:ph type="sldNum" sz="quarter" idx="4"/>
          </p:nvPr>
        </p:nvSpPr>
        <p:spPr>
          <a:xfrm>
            <a:off x="7620000" y="6629400"/>
            <a:ext cx="1524000" cy="228600"/>
          </a:xfrm>
          <a:prstGeom prst="rect">
            <a:avLst/>
          </a:prstGeom>
        </p:spPr>
        <p:txBody>
          <a:bodyPr vert="horz" lIns="91440" tIns="45720" rIns="91440" bIns="45720" rtlCol="0" anchor="ctr"/>
          <a:lstStyle>
            <a:lvl1pPr algn="r">
              <a:defRPr lang="en-US" sz="1200" cap="small" baseline="0" smtClean="0">
                <a:solidFill>
                  <a:schemeClr val="tx1">
                    <a:tint val="75000"/>
                  </a:schemeClr>
                </a:solidFill>
                <a:latin typeface="Arial" pitchFamily="34" charset="0"/>
                <a:cs typeface="Arial" pitchFamily="34" charset="0"/>
              </a:defRPr>
            </a:lvl1pPr>
          </a:lstStyle>
          <a:p>
            <a:fld id="{A9320731-3B2C-4107-8664-CAD7BE973DC8}" type="slidenum">
              <a:rPr lang="en-US" smtClean="0"/>
              <a:pPr/>
              <a:t>‹#›</a:t>
            </a:fld>
            <a:endParaRPr lang="en-US"/>
          </a:p>
        </p:txBody>
      </p:sp>
    </p:spTree>
    <p:extLst>
      <p:ext uri="{BB962C8B-B14F-4D97-AF65-F5344CB8AC3E}">
        <p14:creationId xmlns:p14="http://schemas.microsoft.com/office/powerpoint/2010/main" val="3197250252"/>
      </p:ext>
    </p:extLst>
  </p:cSld>
  <p:clrMap bg1="lt1" tx1="dk1" bg2="lt2" tx2="dk2" accent1="accent1" accent2="accent2" accent3="accent3" accent4="accent4" accent5="accent5" accent6="accent6" hlink="hlink" folHlink="folHlink"/>
  <p:sldLayoutIdLst>
    <p:sldLayoutId id="2147483707" r:id="rId1"/>
    <p:sldLayoutId id="2147483747" r:id="rId2"/>
    <p:sldLayoutId id="2147483745" r:id="rId3"/>
    <p:sldLayoutId id="2147483739" r:id="rId4"/>
    <p:sldLayoutId id="2147483740" r:id="rId5"/>
    <p:sldLayoutId id="2147483749" r:id="rId6"/>
    <p:sldLayoutId id="2147483742" r:id="rId7"/>
    <p:sldLayoutId id="2147483744" r:id="rId8"/>
    <p:sldLayoutId id="2147483713" r:id="rId9"/>
    <p:sldLayoutId id="2147483714" r:id="rId10"/>
    <p:sldLayoutId id="2147483715" r:id="rId11"/>
    <p:sldLayoutId id="2147483716" r:id="rId12"/>
    <p:sldLayoutId id="2147483717" r:id="rId13"/>
    <p:sldLayoutId id="2147483718" r:id="rId14"/>
    <p:sldLayoutId id="2147483719" r:id="rId15"/>
    <p:sldLayoutId id="2147483748" r:id="rId16"/>
    <p:sldLayoutId id="2147483750" r:id="rId17"/>
    <p:sldLayoutId id="2147483746" r:id="rId18"/>
    <p:sldLayoutId id="2147483754" r:id="rId19"/>
  </p:sldLayoutIdLst>
  <p:hf hdr="0" dt="0"/>
  <p:txStyles>
    <p:titleStyle>
      <a:lvl1pPr algn="l" defTabSz="914400" rtl="0" eaLnBrk="1" latinLnBrk="0" hangingPunct="1">
        <a:spcBef>
          <a:spcPct val="0"/>
        </a:spcBef>
        <a:buNone/>
        <a:defRPr sz="3200" kern="1200">
          <a:solidFill>
            <a:srgbClr val="FFA100"/>
          </a:solidFill>
          <a:latin typeface="Arial" pitchFamily="34" charset="0"/>
          <a:ea typeface="+mj-ea"/>
          <a:cs typeface="Arial" pitchFamily="34" charset="0"/>
        </a:defRPr>
      </a:lvl1pPr>
    </p:titleStyle>
    <p:bodyStyle>
      <a:lvl1pPr marL="0" indent="0" algn="l" defTabSz="914400" rtl="0" eaLnBrk="1" latinLnBrk="0" hangingPunct="1">
        <a:spcBef>
          <a:spcPct val="20000"/>
        </a:spcBef>
        <a:buFont typeface="Arial" pitchFamily="34" charset="0"/>
        <a:buNone/>
        <a:defRPr sz="2400" b="0" kern="1200">
          <a:solidFill>
            <a:schemeClr val="bg1"/>
          </a:solidFill>
          <a:latin typeface="Arial" pitchFamily="34" charset="0"/>
          <a:ea typeface="+mn-ea"/>
          <a:cs typeface="Arial" pitchFamily="34" charset="0"/>
        </a:defRPr>
      </a:lvl1pPr>
      <a:lvl2pPr marL="350838" indent="-342900" algn="l" defTabSz="914400" rtl="0" eaLnBrk="1" latinLnBrk="0" hangingPunct="1">
        <a:spcBef>
          <a:spcPct val="20000"/>
        </a:spcBef>
        <a:buFont typeface="Arial" pitchFamily="34" charset="0"/>
        <a:buChar char="•"/>
        <a:defRPr sz="2400" kern="1200">
          <a:solidFill>
            <a:srgbClr val="FFA100"/>
          </a:solidFill>
          <a:latin typeface="Arial" pitchFamily="34" charset="0"/>
          <a:ea typeface="+mn-ea"/>
          <a:cs typeface="Arial" pitchFamily="34" charset="0"/>
        </a:defRPr>
      </a:lvl2pPr>
      <a:lvl3pPr marL="688975" indent="-342900" algn="l" defTabSz="914400" rtl="0" eaLnBrk="1" latinLnBrk="0" hangingPunct="1">
        <a:spcBef>
          <a:spcPct val="20000"/>
        </a:spcBef>
        <a:buFont typeface="Calibri" pitchFamily="34" charset="0"/>
        <a:buChar char="‒"/>
        <a:defRPr sz="2400" kern="1200">
          <a:solidFill>
            <a:srgbClr val="FFA100"/>
          </a:solidFill>
          <a:latin typeface="Arial" pitchFamily="34" charset="0"/>
          <a:ea typeface="+mn-ea"/>
          <a:cs typeface="Arial" pitchFamily="34" charset="0"/>
        </a:defRPr>
      </a:lvl3pPr>
      <a:lvl4pPr marL="1033463" indent="-347663" algn="l" defTabSz="914400" rtl="0" eaLnBrk="1" latinLnBrk="0" hangingPunct="1">
        <a:spcBef>
          <a:spcPct val="20000"/>
        </a:spcBef>
        <a:buFont typeface="Arial" pitchFamily="34" charset="0"/>
        <a:buChar char="•"/>
        <a:defRPr sz="2400" kern="1200">
          <a:solidFill>
            <a:srgbClr val="FFA100"/>
          </a:solidFill>
          <a:latin typeface="Arial" pitchFamily="34" charset="0"/>
          <a:ea typeface="+mn-ea"/>
          <a:cs typeface="Arial" pitchFamily="34" charset="0"/>
        </a:defRPr>
      </a:lvl4pPr>
      <a:lvl5pPr marL="1312863" indent="-287338" algn="l" defTabSz="914400" rtl="0" eaLnBrk="1" latinLnBrk="0" hangingPunct="1">
        <a:spcBef>
          <a:spcPct val="20000"/>
        </a:spcBef>
        <a:buFont typeface="Calibri" pitchFamily="34" charset="0"/>
        <a:buChar char="‒"/>
        <a:defRPr sz="2000" kern="1200">
          <a:solidFill>
            <a:srgbClr val="FFA10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5.xml"/><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42.wmf"/><Relationship Id="rId4" Type="http://schemas.openxmlformats.org/officeDocument/2006/relationships/oleObject" Target="../embeddings/oleObject1.bin"/></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9.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0.xml"/><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9.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9.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9.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9.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9.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9.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9.xml"/></Relationships>
</file>

<file path=ppt/slides/_rels/slide1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1.xml"/><Relationship Id="rId1" Type="http://schemas.openxmlformats.org/officeDocument/2006/relationships/slideLayout" Target="../slideLayouts/slideLayout9.xml"/></Relationships>
</file>

<file path=ppt/slides/_rels/slide1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2.xml"/><Relationship Id="rId1" Type="http://schemas.openxmlformats.org/officeDocument/2006/relationships/slideLayout" Target="../slideLayouts/slideLayout9.xml"/></Relationships>
</file>

<file path=ppt/slides/_rels/slide143.xml.rels><?xml version="1.0" encoding="UTF-8" standalone="yes"?>
<Relationships xmlns="http://schemas.openxmlformats.org/package/2006/relationships"><Relationship Id="rId3" Type="http://schemas.openxmlformats.org/officeDocument/2006/relationships/hyperlink" Target="https://drive.google.com/file/d/0B_dloliwnT1yWlQzLXI2bnBSQnc/view?usp=sharing" TargetMode="External"/><Relationship Id="rId2" Type="http://schemas.openxmlformats.org/officeDocument/2006/relationships/notesSlide" Target="../notesSlides/notesSlide14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hyperlink" Target="https://av8rdas.wordpress.com/2008/08/07/control-technology-a-glimpse-backward-and-some-thoughts-on-the-future/" TargetMode="External"/><Relationship Id="rId3" Type="http://schemas.openxmlformats.org/officeDocument/2006/relationships/hyperlink" Target="http://www.av8rdas.wordpress.com/" TargetMode="External"/><Relationship Id="rId7" Type="http://schemas.openxmlformats.org/officeDocument/2006/relationships/hyperlink" Target="https://av8rdas.wordpress.com/2008/08/13/resources-for-the-resourceful-the-honeywell-gray-manual/" TargetMode="External"/><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hyperlink" Target="https://av8rdas.wordpress.com/2012/12/17/retrocommissioning-findings-make-up-air-handling-system-simultaneous-heating-and-cooling-the-clues-2-the-controls-may-be-pneumatic/" TargetMode="External"/><Relationship Id="rId5" Type="http://schemas.openxmlformats.org/officeDocument/2006/relationships/hyperlink" Target="https://av8rdas.wordpress.com/2013/02/15/pneumatic-controls-first-cost-advantages-and-retrocommissioning-opportunities/" TargetMode="External"/><Relationship Id="rId4" Type="http://schemas.openxmlformats.org/officeDocument/2006/relationships/hyperlink" Target="https://av8rdas.wordpress.com/2013/03/03/pneumatic-controls-resources/"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34.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slideLayout" Target="../slideLayouts/slideLayout13.xml"/><Relationship Id="rId7" Type="http://schemas.openxmlformats.org/officeDocument/2006/relationships/image" Target="../media/image21.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6.xml"/><Relationship Id="rId1" Type="http://schemas.openxmlformats.org/officeDocument/2006/relationships/slideLayout" Target="../slideLayouts/slideLayout14.xml"/><Relationship Id="rId5" Type="http://schemas.openxmlformats.org/officeDocument/2006/relationships/hyperlink" Target="http://www.av8rdas.wordpress.com/" TargetMode="External"/><Relationship Id="rId4" Type="http://schemas.openxmlformats.org/officeDocument/2006/relationships/hyperlink" Target="https://av8rdas.wordpress.com/2011/12/16/learning-about-relay-logic-whats-a-relay/"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hyperlink" Target="https://av8rdas.wordpress.com/2011/12/04/learning-about-relay-logic-build-your-very-own-jeopardy-game/" TargetMode="External"/><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hyperlink" Target="https://av8rdas.wordpress.com/2011/12/19/making-a-jeopardy-game-board-in-powerpoint-to-supplement-your-light-and-buzzer-system-and-learning-a-bit-about-powerpoint-templates/"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0.xml"/><Relationship Id="rId1" Type="http://schemas.openxmlformats.org/officeDocument/2006/relationships/slideLayout" Target="../slideLayouts/slideLayout13.xml"/><Relationship Id="rId5" Type="http://schemas.openxmlformats.org/officeDocument/2006/relationships/image" Target="../media/image29.jpeg"/><Relationship Id="rId4" Type="http://schemas.openxmlformats.org/officeDocument/2006/relationships/image" Target="../media/image30.jpeg"/></Relationships>
</file>

<file path=ppt/slides/_rels/slide6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2.xml"/><Relationship Id="rId1" Type="http://schemas.openxmlformats.org/officeDocument/2006/relationships/slideLayout" Target="../slideLayouts/slideLayout13.xml"/><Relationship Id="rId5" Type="http://schemas.openxmlformats.org/officeDocument/2006/relationships/image" Target="../media/image29.jpeg"/><Relationship Id="rId4" Type="http://schemas.openxmlformats.org/officeDocument/2006/relationships/image" Target="../media/image30.jpeg"/></Relationships>
</file>

<file path=ppt/slides/_rels/slide7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3.xml"/><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6.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7.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8.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1248" y="845820"/>
            <a:ext cx="7772400" cy="1821180"/>
          </a:xfrm>
        </p:spPr>
        <p:txBody>
          <a:bodyPr/>
          <a:lstStyle/>
          <a:p>
            <a:r>
              <a:rPr lang="en-US" sz="3600" dirty="0"/>
              <a:t>Control Systems:</a:t>
            </a:r>
            <a:br>
              <a:rPr lang="en-US" sz="3600" dirty="0"/>
            </a:br>
            <a:r>
              <a:rPr lang="en-US" sz="3600" dirty="0"/>
              <a:t>Design, Performance and Commissioning Issues</a:t>
            </a:r>
          </a:p>
        </p:txBody>
      </p:sp>
      <p:sp>
        <p:nvSpPr>
          <p:cNvPr id="5" name="Text Placeholder 4"/>
          <p:cNvSpPr>
            <a:spLocks noGrp="1"/>
          </p:cNvSpPr>
          <p:nvPr>
            <p:ph type="body" sz="quarter" idx="12"/>
          </p:nvPr>
        </p:nvSpPr>
        <p:spPr/>
        <p:txBody>
          <a:bodyPr/>
          <a:lstStyle/>
          <a:p>
            <a:r>
              <a:rPr lang="en-US" dirty="0"/>
              <a:t>David Sellers</a:t>
            </a:r>
          </a:p>
        </p:txBody>
      </p:sp>
      <p:sp>
        <p:nvSpPr>
          <p:cNvPr id="6" name="Text Placeholder 5"/>
          <p:cNvSpPr>
            <a:spLocks noGrp="1"/>
          </p:cNvSpPr>
          <p:nvPr>
            <p:ph type="body" sz="quarter" idx="13"/>
          </p:nvPr>
        </p:nvSpPr>
        <p:spPr/>
        <p:txBody>
          <a:bodyPr/>
          <a:lstStyle/>
          <a:p>
            <a:r>
              <a:rPr lang="en-US" dirty="0"/>
              <a:t>Senior Engineer</a:t>
            </a:r>
          </a:p>
        </p:txBody>
      </p:sp>
      <p:sp>
        <p:nvSpPr>
          <p:cNvPr id="7" name="Text Placeholder 6"/>
          <p:cNvSpPr>
            <a:spLocks noGrp="1"/>
          </p:cNvSpPr>
          <p:nvPr>
            <p:ph type="body" sz="quarter" idx="14"/>
          </p:nvPr>
        </p:nvSpPr>
        <p:spPr/>
        <p:txBody>
          <a:bodyPr/>
          <a:lstStyle/>
          <a:p>
            <a:r>
              <a:rPr lang="en-US" dirty="0"/>
              <a:t>Facility Dynamics Engineering</a:t>
            </a:r>
          </a:p>
        </p:txBody>
      </p:sp>
      <p:sp>
        <p:nvSpPr>
          <p:cNvPr id="9" name="Text Placeholder 8"/>
          <p:cNvSpPr>
            <a:spLocks noGrp="1"/>
          </p:cNvSpPr>
          <p:nvPr>
            <p:ph type="body" sz="quarter" idx="10"/>
          </p:nvPr>
        </p:nvSpPr>
        <p:spPr/>
        <p:txBody>
          <a:bodyPr/>
          <a:lstStyle/>
          <a:p>
            <a:pPr marL="0" indent="0">
              <a:buNone/>
            </a:pPr>
            <a:r>
              <a:rPr lang="en-US" dirty="0"/>
              <a:t>Control Processes</a:t>
            </a:r>
          </a:p>
        </p:txBody>
      </p:sp>
    </p:spTree>
    <p:extLst>
      <p:ext uri="{BB962C8B-B14F-4D97-AF65-F5344CB8AC3E}">
        <p14:creationId xmlns:p14="http://schemas.microsoft.com/office/powerpoint/2010/main" val="3323650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6114" name="Rectangle 18"/>
          <p:cNvSpPr>
            <a:spLocks noGrp="1" noChangeArrowheads="1"/>
          </p:cNvSpPr>
          <p:nvPr>
            <p:ph type="title"/>
          </p:nvPr>
        </p:nvSpPr>
        <p:spPr/>
        <p:txBody>
          <a:bodyPr>
            <a:normAutofit/>
          </a:bodyPr>
          <a:lstStyle/>
          <a:p>
            <a:r>
              <a:rPr lang="en-US"/>
              <a:t>A Typical One Pipe Pneumatic Control System</a:t>
            </a:r>
          </a:p>
        </p:txBody>
      </p:sp>
      <p:sp>
        <p:nvSpPr>
          <p:cNvPr id="1156098" name="Rectangle 2"/>
          <p:cNvSpPr>
            <a:spLocks noChangeArrowheads="1"/>
          </p:cNvSpPr>
          <p:nvPr/>
        </p:nvSpPr>
        <p:spPr bwMode="auto">
          <a:xfrm>
            <a:off x="2422525" y="3063875"/>
            <a:ext cx="92075" cy="365125"/>
          </a:xfrm>
          <a:prstGeom prst="rect">
            <a:avLst/>
          </a:prstGeom>
          <a:gradFill rotWithShape="1">
            <a:gsLst>
              <a:gs pos="0">
                <a:srgbClr val="0000FF"/>
              </a:gs>
              <a:gs pos="100000">
                <a:srgbClr val="0000FF">
                  <a:gamma/>
                  <a:shade val="60784"/>
                  <a:invGamma/>
                  <a:alpha val="10001"/>
                </a:srgbClr>
              </a:gs>
            </a:gsLst>
            <a:lin ang="0" scaled="1"/>
          </a:gradFill>
          <a:ln w="38100" algn="ctr">
            <a:noFill/>
            <a:miter lim="800000"/>
            <a:headEnd/>
            <a:tailEnd/>
          </a:ln>
          <a:effectLst/>
        </p:spPr>
        <p:txBody>
          <a:bodyPr wrap="none" anchor="ctr"/>
          <a:lstStyle/>
          <a:p>
            <a:endParaRPr lang="en-US"/>
          </a:p>
        </p:txBody>
      </p:sp>
      <p:sp>
        <p:nvSpPr>
          <p:cNvPr id="1156099" name="Rectangle 3"/>
          <p:cNvSpPr>
            <a:spLocks noChangeArrowheads="1"/>
          </p:cNvSpPr>
          <p:nvPr/>
        </p:nvSpPr>
        <p:spPr bwMode="auto">
          <a:xfrm>
            <a:off x="2193925" y="4708525"/>
            <a:ext cx="1279525" cy="1555750"/>
          </a:xfrm>
          <a:prstGeom prst="rect">
            <a:avLst/>
          </a:prstGeom>
          <a:solidFill>
            <a:srgbClr val="C0C0C0"/>
          </a:solidFill>
          <a:ln w="9525">
            <a:solidFill>
              <a:schemeClr val="tx1"/>
            </a:solidFill>
            <a:miter lim="800000"/>
            <a:headEnd/>
            <a:tailEnd/>
          </a:ln>
          <a:effectLst/>
        </p:spPr>
        <p:txBody>
          <a:bodyPr wrap="none" anchor="ctr"/>
          <a:lstStyle/>
          <a:p>
            <a:endParaRPr lang="en-US"/>
          </a:p>
        </p:txBody>
      </p:sp>
      <p:grpSp>
        <p:nvGrpSpPr>
          <p:cNvPr id="2" name="Group 4"/>
          <p:cNvGrpSpPr>
            <a:grpSpLocks/>
          </p:cNvGrpSpPr>
          <p:nvPr/>
        </p:nvGrpSpPr>
        <p:grpSpPr bwMode="auto">
          <a:xfrm>
            <a:off x="2651125" y="4664075"/>
            <a:ext cx="365125" cy="730250"/>
            <a:chOff x="1670" y="2938"/>
            <a:chExt cx="230" cy="460"/>
          </a:xfrm>
        </p:grpSpPr>
        <p:sp>
          <p:nvSpPr>
            <p:cNvPr id="1156101" name="AutoShape 5"/>
            <p:cNvSpPr>
              <a:spLocks noChangeArrowheads="1"/>
            </p:cNvSpPr>
            <p:nvPr/>
          </p:nvSpPr>
          <p:spPr bwMode="auto">
            <a:xfrm>
              <a:off x="1670" y="3305"/>
              <a:ext cx="230" cy="93"/>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chemeClr val="bg1"/>
            </a:solidFill>
            <a:ln w="38100" algn="ctr">
              <a:noFill/>
              <a:miter lim="800000"/>
              <a:headEnd/>
              <a:tailEnd/>
            </a:ln>
            <a:effectLst/>
          </p:spPr>
          <p:txBody>
            <a:bodyPr wrap="none" anchor="ctr"/>
            <a:lstStyle/>
            <a:p>
              <a:endParaRPr lang="en-US"/>
            </a:p>
          </p:txBody>
        </p:sp>
        <p:sp>
          <p:nvSpPr>
            <p:cNvPr id="1156102" name="Rectangle 6"/>
            <p:cNvSpPr>
              <a:spLocks noChangeArrowheads="1"/>
            </p:cNvSpPr>
            <p:nvPr/>
          </p:nvSpPr>
          <p:spPr bwMode="auto">
            <a:xfrm rot="-5400000">
              <a:off x="1598" y="3010"/>
              <a:ext cx="374" cy="230"/>
            </a:xfrm>
            <a:prstGeom prst="rect">
              <a:avLst/>
            </a:prstGeom>
            <a:solidFill>
              <a:schemeClr val="bg1"/>
            </a:solidFill>
            <a:ln w="38100" algn="ctr">
              <a:noFill/>
              <a:miter lim="800000"/>
              <a:headEnd/>
              <a:tailEnd/>
            </a:ln>
            <a:effectLst/>
          </p:spPr>
          <p:txBody>
            <a:bodyPr wrap="none" anchor="ctr"/>
            <a:lstStyle/>
            <a:p>
              <a:endParaRPr lang="en-US"/>
            </a:p>
          </p:txBody>
        </p:sp>
      </p:grpSp>
      <p:sp>
        <p:nvSpPr>
          <p:cNvPr id="1156104" name="Line 8"/>
          <p:cNvSpPr>
            <a:spLocks noChangeShapeType="1"/>
          </p:cNvSpPr>
          <p:nvPr/>
        </p:nvSpPr>
        <p:spPr bwMode="auto">
          <a:xfrm flipV="1">
            <a:off x="6765925" y="2651125"/>
            <a:ext cx="0" cy="1189038"/>
          </a:xfrm>
          <a:prstGeom prst="line">
            <a:avLst/>
          </a:prstGeom>
          <a:noFill/>
          <a:ln w="38100">
            <a:solidFill>
              <a:srgbClr val="808080"/>
            </a:solidFill>
            <a:round/>
            <a:headEnd/>
            <a:tailEnd/>
          </a:ln>
          <a:effectLst/>
        </p:spPr>
        <p:txBody>
          <a:bodyPr anchor="ctr"/>
          <a:lstStyle/>
          <a:p>
            <a:endParaRPr lang="en-US"/>
          </a:p>
        </p:txBody>
      </p:sp>
      <p:sp>
        <p:nvSpPr>
          <p:cNvPr id="1156105" name="Line 9"/>
          <p:cNvSpPr>
            <a:spLocks noChangeShapeType="1"/>
          </p:cNvSpPr>
          <p:nvPr/>
        </p:nvSpPr>
        <p:spPr bwMode="auto">
          <a:xfrm flipV="1">
            <a:off x="6950075" y="2651125"/>
            <a:ext cx="136525" cy="1189038"/>
          </a:xfrm>
          <a:prstGeom prst="line">
            <a:avLst/>
          </a:prstGeom>
          <a:noFill/>
          <a:ln w="38100">
            <a:solidFill>
              <a:srgbClr val="808080"/>
            </a:solidFill>
            <a:round/>
            <a:headEnd/>
            <a:tailEnd/>
          </a:ln>
          <a:effectLst/>
        </p:spPr>
        <p:txBody>
          <a:bodyPr anchor="ctr"/>
          <a:lstStyle/>
          <a:p>
            <a:endParaRPr lang="en-US"/>
          </a:p>
        </p:txBody>
      </p:sp>
      <p:sp>
        <p:nvSpPr>
          <p:cNvPr id="1156106" name="Line 10"/>
          <p:cNvSpPr>
            <a:spLocks noChangeShapeType="1"/>
          </p:cNvSpPr>
          <p:nvPr/>
        </p:nvSpPr>
        <p:spPr bwMode="auto">
          <a:xfrm flipV="1">
            <a:off x="7269163" y="2651125"/>
            <a:ext cx="138112" cy="1189038"/>
          </a:xfrm>
          <a:prstGeom prst="line">
            <a:avLst/>
          </a:prstGeom>
          <a:noFill/>
          <a:ln w="38100">
            <a:solidFill>
              <a:srgbClr val="808080"/>
            </a:solidFill>
            <a:round/>
            <a:headEnd/>
            <a:tailEnd/>
          </a:ln>
          <a:effectLst/>
        </p:spPr>
        <p:txBody>
          <a:bodyPr anchor="ctr"/>
          <a:lstStyle/>
          <a:p>
            <a:endParaRPr lang="en-US"/>
          </a:p>
        </p:txBody>
      </p:sp>
      <p:sp>
        <p:nvSpPr>
          <p:cNvPr id="1156107" name="Line 11"/>
          <p:cNvSpPr>
            <a:spLocks noChangeShapeType="1"/>
          </p:cNvSpPr>
          <p:nvPr/>
        </p:nvSpPr>
        <p:spPr bwMode="auto">
          <a:xfrm flipV="1">
            <a:off x="7635875" y="2651125"/>
            <a:ext cx="0" cy="1189038"/>
          </a:xfrm>
          <a:prstGeom prst="line">
            <a:avLst/>
          </a:prstGeom>
          <a:noFill/>
          <a:ln w="38100">
            <a:solidFill>
              <a:srgbClr val="808080"/>
            </a:solidFill>
            <a:round/>
            <a:headEnd/>
            <a:tailEnd/>
          </a:ln>
          <a:effectLst/>
        </p:spPr>
        <p:txBody>
          <a:bodyPr anchor="ctr"/>
          <a:lstStyle/>
          <a:p>
            <a:endParaRPr lang="en-US"/>
          </a:p>
        </p:txBody>
      </p:sp>
      <p:sp>
        <p:nvSpPr>
          <p:cNvPr id="1156108" name="Rectangle 12"/>
          <p:cNvSpPr>
            <a:spLocks noChangeArrowheads="1"/>
          </p:cNvSpPr>
          <p:nvPr/>
        </p:nvSpPr>
        <p:spPr bwMode="auto">
          <a:xfrm>
            <a:off x="5943600" y="2514600"/>
            <a:ext cx="549275" cy="1463675"/>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nvGrpSpPr>
          <p:cNvPr id="3" name="Group 13"/>
          <p:cNvGrpSpPr>
            <a:grpSpLocks/>
          </p:cNvGrpSpPr>
          <p:nvPr/>
        </p:nvGrpSpPr>
        <p:grpSpPr bwMode="auto">
          <a:xfrm>
            <a:off x="2652713" y="3429000"/>
            <a:ext cx="365125" cy="1965325"/>
            <a:chOff x="2045" y="2160"/>
            <a:chExt cx="230" cy="1238"/>
          </a:xfrm>
        </p:grpSpPr>
        <p:sp>
          <p:nvSpPr>
            <p:cNvPr id="1156110" name="AutoShape 14"/>
            <p:cNvSpPr>
              <a:spLocks noChangeArrowheads="1"/>
            </p:cNvSpPr>
            <p:nvPr/>
          </p:nvSpPr>
          <p:spPr bwMode="auto">
            <a:xfrm>
              <a:off x="2045" y="3312"/>
              <a:ext cx="230" cy="86"/>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sp>
          <p:nvSpPr>
            <p:cNvPr id="1156111" name="Rectangle 15"/>
            <p:cNvSpPr>
              <a:spLocks noChangeArrowheads="1"/>
            </p:cNvSpPr>
            <p:nvPr/>
          </p:nvSpPr>
          <p:spPr bwMode="auto">
            <a:xfrm rot="-5400000">
              <a:off x="1584" y="2621"/>
              <a:ext cx="1152" cy="230"/>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sp>
        <p:nvSpPr>
          <p:cNvPr id="1156112" name="Rectangle 16"/>
          <p:cNvSpPr>
            <a:spLocks noChangeArrowheads="1"/>
          </p:cNvSpPr>
          <p:nvPr/>
        </p:nvSpPr>
        <p:spPr bwMode="auto">
          <a:xfrm>
            <a:off x="2514600" y="3063875"/>
            <a:ext cx="3429000" cy="36512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56113" name="Oval 17"/>
          <p:cNvSpPr>
            <a:spLocks noChangeAspect="1" noChangeArrowheads="1"/>
          </p:cNvSpPr>
          <p:nvPr/>
        </p:nvSpPr>
        <p:spPr bwMode="auto">
          <a:xfrm>
            <a:off x="320675" y="2789238"/>
            <a:ext cx="914400" cy="914400"/>
          </a:xfrm>
          <a:prstGeom prst="ellipse">
            <a:avLst/>
          </a:prstGeom>
          <a:solidFill>
            <a:srgbClr val="0000FF"/>
          </a:solidFill>
          <a:ln w="38100">
            <a:solidFill>
              <a:schemeClr val="tx1"/>
            </a:solidFill>
            <a:round/>
            <a:headEnd/>
            <a:tailEnd/>
          </a:ln>
          <a:effectLst/>
        </p:spPr>
        <p:txBody>
          <a:bodyPr wrap="none" anchor="ctr"/>
          <a:lstStyle/>
          <a:p>
            <a:pPr algn="ctr"/>
            <a:r>
              <a:rPr lang="en-US" sz="4000" b="1" dirty="0">
                <a:solidFill>
                  <a:schemeClr val="bg1"/>
                </a:solidFill>
                <a:latin typeface="Arial" charset="0"/>
              </a:rPr>
              <a:t>M</a:t>
            </a:r>
          </a:p>
        </p:txBody>
      </p:sp>
      <p:sp>
        <p:nvSpPr>
          <p:cNvPr id="1156115" name="Rectangle 19"/>
          <p:cNvSpPr>
            <a:spLocks noChangeArrowheads="1"/>
          </p:cNvSpPr>
          <p:nvPr/>
        </p:nvSpPr>
        <p:spPr bwMode="auto">
          <a:xfrm>
            <a:off x="1189038" y="3063875"/>
            <a:ext cx="1233487" cy="365125"/>
          </a:xfrm>
          <a:prstGeom prst="rect">
            <a:avLst/>
          </a:prstGeom>
          <a:solidFill>
            <a:srgbClr val="0000FF"/>
          </a:solidFill>
          <a:ln w="38100" algn="ctr">
            <a:noFill/>
            <a:miter lim="800000"/>
            <a:headEnd/>
            <a:tailEnd/>
          </a:ln>
          <a:effectLst/>
        </p:spPr>
        <p:txBody>
          <a:bodyPr wrap="none" anchor="ctr"/>
          <a:lstStyle/>
          <a:p>
            <a:endParaRPr lang="en-US"/>
          </a:p>
        </p:txBody>
      </p:sp>
      <p:grpSp>
        <p:nvGrpSpPr>
          <p:cNvPr id="5" name="Group 28"/>
          <p:cNvGrpSpPr>
            <a:grpSpLocks/>
          </p:cNvGrpSpPr>
          <p:nvPr/>
        </p:nvGrpSpPr>
        <p:grpSpPr bwMode="auto">
          <a:xfrm rot="-5400000">
            <a:off x="2195513" y="3155950"/>
            <a:ext cx="274637" cy="182563"/>
            <a:chOff x="2419" y="2160"/>
            <a:chExt cx="576" cy="384"/>
          </a:xfrm>
        </p:grpSpPr>
        <p:sp>
          <p:nvSpPr>
            <p:cNvPr id="1156125" name="AutoShape 29"/>
            <p:cNvSpPr>
              <a:spLocks noChangeArrowheads="1"/>
            </p:cNvSpPr>
            <p:nvPr/>
          </p:nvSpPr>
          <p:spPr bwMode="auto">
            <a:xfrm>
              <a:off x="2419" y="2160"/>
              <a:ext cx="576" cy="384"/>
            </a:xfrm>
            <a:prstGeom prst="cloudCallout">
              <a:avLst>
                <a:gd name="adj1" fmla="val 2083"/>
                <a:gd name="adj2" fmla="val -2083"/>
              </a:avLst>
            </a:prstGeom>
            <a:solidFill>
              <a:schemeClr val="bg1"/>
            </a:solidFill>
            <a:ln w="9525">
              <a:solidFill>
                <a:schemeClr val="tx1"/>
              </a:solidFill>
              <a:round/>
              <a:headEnd/>
              <a:tailEnd/>
            </a:ln>
            <a:effectLst/>
          </p:spPr>
          <p:txBody>
            <a:bodyPr vert="eaVert" anchor="ctr"/>
            <a:lstStyle/>
            <a:p>
              <a:pPr algn="ctr"/>
              <a:endParaRPr lang="en-US"/>
            </a:p>
          </p:txBody>
        </p:sp>
        <p:sp>
          <p:nvSpPr>
            <p:cNvPr id="1156126" name="Rectangle 30"/>
            <p:cNvSpPr>
              <a:spLocks noChangeArrowheads="1"/>
            </p:cNvSpPr>
            <p:nvPr/>
          </p:nvSpPr>
          <p:spPr bwMode="auto">
            <a:xfrm>
              <a:off x="2678" y="2275"/>
              <a:ext cx="144" cy="115"/>
            </a:xfrm>
            <a:prstGeom prst="rect">
              <a:avLst/>
            </a:prstGeom>
            <a:solidFill>
              <a:schemeClr val="bg1"/>
            </a:solidFill>
            <a:ln w="9525">
              <a:noFill/>
              <a:miter lim="800000"/>
              <a:headEnd/>
              <a:tailEnd/>
            </a:ln>
            <a:effectLst/>
          </p:spPr>
          <p:txBody>
            <a:bodyPr wrap="none" anchor="ctr"/>
            <a:lstStyle/>
            <a:p>
              <a:endParaRPr lang="en-US"/>
            </a:p>
          </p:txBody>
        </p:sp>
        <p:sp>
          <p:nvSpPr>
            <p:cNvPr id="1156127" name="Rectangle 31"/>
            <p:cNvSpPr>
              <a:spLocks noChangeArrowheads="1"/>
            </p:cNvSpPr>
            <p:nvPr/>
          </p:nvSpPr>
          <p:spPr bwMode="auto">
            <a:xfrm>
              <a:off x="2765" y="2218"/>
              <a:ext cx="144" cy="115"/>
            </a:xfrm>
            <a:prstGeom prst="rect">
              <a:avLst/>
            </a:prstGeom>
            <a:solidFill>
              <a:schemeClr val="bg1"/>
            </a:solidFill>
            <a:ln w="9525">
              <a:noFill/>
              <a:miter lim="800000"/>
              <a:headEnd/>
              <a:tailEnd/>
            </a:ln>
            <a:effectLst/>
          </p:spPr>
          <p:txBody>
            <a:bodyPr wrap="none" anchor="ctr"/>
            <a:lstStyle/>
            <a:p>
              <a:endParaRPr lang="en-US"/>
            </a:p>
          </p:txBody>
        </p:sp>
      </p:grpSp>
      <p:sp>
        <p:nvSpPr>
          <p:cNvPr id="1156128" name="Line 32"/>
          <p:cNvSpPr>
            <a:spLocks noChangeShapeType="1"/>
          </p:cNvSpPr>
          <p:nvPr/>
        </p:nvSpPr>
        <p:spPr bwMode="auto">
          <a:xfrm>
            <a:off x="1189038" y="3429000"/>
            <a:ext cx="960437" cy="0"/>
          </a:xfrm>
          <a:prstGeom prst="line">
            <a:avLst/>
          </a:prstGeom>
          <a:noFill/>
          <a:ln w="38100">
            <a:solidFill>
              <a:schemeClr val="tx1"/>
            </a:solidFill>
            <a:round/>
            <a:headEnd/>
            <a:tailEnd/>
          </a:ln>
          <a:effectLst/>
        </p:spPr>
        <p:txBody>
          <a:bodyPr anchor="ctr"/>
          <a:lstStyle/>
          <a:p>
            <a:endParaRPr lang="en-US"/>
          </a:p>
        </p:txBody>
      </p:sp>
      <p:sp>
        <p:nvSpPr>
          <p:cNvPr id="1156129" name="Line 33"/>
          <p:cNvSpPr>
            <a:spLocks noChangeShapeType="1"/>
          </p:cNvSpPr>
          <p:nvPr/>
        </p:nvSpPr>
        <p:spPr bwMode="auto">
          <a:xfrm>
            <a:off x="1189038" y="3063875"/>
            <a:ext cx="960437" cy="0"/>
          </a:xfrm>
          <a:prstGeom prst="line">
            <a:avLst/>
          </a:prstGeom>
          <a:noFill/>
          <a:ln w="38100">
            <a:solidFill>
              <a:schemeClr val="tx1"/>
            </a:solidFill>
            <a:round/>
            <a:headEnd/>
            <a:tailEnd/>
          </a:ln>
          <a:effectLst/>
        </p:spPr>
        <p:txBody>
          <a:bodyPr anchor="ctr"/>
          <a:lstStyle/>
          <a:p>
            <a:endParaRPr lang="en-US"/>
          </a:p>
        </p:txBody>
      </p:sp>
      <p:sp>
        <p:nvSpPr>
          <p:cNvPr id="1156136" name="Line 40"/>
          <p:cNvSpPr>
            <a:spLocks noChangeShapeType="1"/>
          </p:cNvSpPr>
          <p:nvPr/>
        </p:nvSpPr>
        <p:spPr bwMode="auto">
          <a:xfrm>
            <a:off x="2652713" y="4022725"/>
            <a:ext cx="0" cy="685800"/>
          </a:xfrm>
          <a:prstGeom prst="line">
            <a:avLst/>
          </a:prstGeom>
          <a:noFill/>
          <a:ln w="38100">
            <a:solidFill>
              <a:schemeClr val="tx1"/>
            </a:solidFill>
            <a:round/>
            <a:headEnd/>
            <a:tailEnd/>
          </a:ln>
          <a:effectLst/>
        </p:spPr>
        <p:txBody>
          <a:bodyPr anchor="ctr"/>
          <a:lstStyle/>
          <a:p>
            <a:endParaRPr lang="en-US"/>
          </a:p>
        </p:txBody>
      </p:sp>
      <p:sp>
        <p:nvSpPr>
          <p:cNvPr id="1156137" name="Line 41"/>
          <p:cNvSpPr>
            <a:spLocks noChangeShapeType="1"/>
          </p:cNvSpPr>
          <p:nvPr/>
        </p:nvSpPr>
        <p:spPr bwMode="auto">
          <a:xfrm>
            <a:off x="3017838" y="4022725"/>
            <a:ext cx="0" cy="685800"/>
          </a:xfrm>
          <a:prstGeom prst="line">
            <a:avLst/>
          </a:prstGeom>
          <a:noFill/>
          <a:ln w="38100">
            <a:solidFill>
              <a:schemeClr val="tx1"/>
            </a:solidFill>
            <a:round/>
            <a:headEnd/>
            <a:tailEnd/>
          </a:ln>
          <a:effectLst/>
        </p:spPr>
        <p:txBody>
          <a:bodyPr anchor="ctr"/>
          <a:lstStyle/>
          <a:p>
            <a:endParaRPr lang="en-US"/>
          </a:p>
        </p:txBody>
      </p:sp>
      <p:sp>
        <p:nvSpPr>
          <p:cNvPr id="1156138" name="Line 42"/>
          <p:cNvSpPr>
            <a:spLocks noChangeShapeType="1"/>
          </p:cNvSpPr>
          <p:nvPr/>
        </p:nvSpPr>
        <p:spPr bwMode="auto">
          <a:xfrm rot="3804972" flipH="1">
            <a:off x="2288382" y="5850731"/>
            <a:ext cx="730250" cy="1587"/>
          </a:xfrm>
          <a:prstGeom prst="line">
            <a:avLst/>
          </a:prstGeom>
          <a:noFill/>
          <a:ln w="38100">
            <a:solidFill>
              <a:schemeClr val="tx1"/>
            </a:solidFill>
            <a:round/>
            <a:headEnd/>
            <a:tailEnd/>
          </a:ln>
          <a:effectLst/>
        </p:spPr>
        <p:txBody>
          <a:bodyPr anchor="ctr"/>
          <a:lstStyle/>
          <a:p>
            <a:endParaRPr lang="en-US"/>
          </a:p>
        </p:txBody>
      </p:sp>
      <p:sp>
        <p:nvSpPr>
          <p:cNvPr id="1156139" name="Oval 43"/>
          <p:cNvSpPr>
            <a:spLocks noChangeAspect="1" noChangeArrowheads="1"/>
          </p:cNvSpPr>
          <p:nvPr/>
        </p:nvSpPr>
        <p:spPr bwMode="auto">
          <a:xfrm>
            <a:off x="2424113" y="5440363"/>
            <a:ext cx="90487" cy="90487"/>
          </a:xfrm>
          <a:prstGeom prst="ellipse">
            <a:avLst/>
          </a:prstGeom>
          <a:solidFill>
            <a:schemeClr val="tx1"/>
          </a:solidFill>
          <a:ln w="9525">
            <a:solidFill>
              <a:schemeClr val="tx1"/>
            </a:solidFill>
            <a:round/>
            <a:headEnd/>
            <a:tailEnd/>
          </a:ln>
          <a:effectLst/>
        </p:spPr>
        <p:txBody>
          <a:bodyPr wrap="none" anchor="ctr"/>
          <a:lstStyle/>
          <a:p>
            <a:endParaRPr lang="en-US"/>
          </a:p>
        </p:txBody>
      </p:sp>
      <p:grpSp>
        <p:nvGrpSpPr>
          <p:cNvPr id="8" name="Group 44"/>
          <p:cNvGrpSpPr>
            <a:grpSpLocks/>
          </p:cNvGrpSpPr>
          <p:nvPr/>
        </p:nvGrpSpPr>
        <p:grpSpPr bwMode="auto">
          <a:xfrm>
            <a:off x="5851525" y="2239963"/>
            <a:ext cx="1920875" cy="2012950"/>
            <a:chOff x="3398" y="1411"/>
            <a:chExt cx="1210" cy="1268"/>
          </a:xfrm>
        </p:grpSpPr>
        <p:grpSp>
          <p:nvGrpSpPr>
            <p:cNvPr id="9" name="Group 45"/>
            <p:cNvGrpSpPr>
              <a:grpSpLocks/>
            </p:cNvGrpSpPr>
            <p:nvPr/>
          </p:nvGrpSpPr>
          <p:grpSpPr bwMode="auto">
            <a:xfrm>
              <a:off x="3398" y="1411"/>
              <a:ext cx="1210" cy="548"/>
              <a:chOff x="3398" y="1411"/>
              <a:chExt cx="1210" cy="548"/>
            </a:xfrm>
          </p:grpSpPr>
          <p:sp>
            <p:nvSpPr>
              <p:cNvPr id="1156142" name="Rectangle 46"/>
              <p:cNvSpPr>
                <a:spLocks noChangeArrowheads="1"/>
              </p:cNvSpPr>
              <p:nvPr/>
            </p:nvSpPr>
            <p:spPr bwMode="auto">
              <a:xfrm>
                <a:off x="3427" y="1556"/>
                <a:ext cx="1181" cy="57"/>
              </a:xfrm>
              <a:prstGeom prst="rect">
                <a:avLst/>
              </a:prstGeom>
              <a:solidFill>
                <a:srgbClr val="808080"/>
              </a:solidFill>
              <a:ln w="9525" algn="ctr">
                <a:noFill/>
                <a:miter lim="800000"/>
                <a:headEnd/>
                <a:tailEnd/>
              </a:ln>
              <a:effectLst/>
            </p:spPr>
            <p:txBody>
              <a:bodyPr wrap="none" anchor="ctr"/>
              <a:lstStyle/>
              <a:p>
                <a:endParaRPr lang="en-US"/>
              </a:p>
            </p:txBody>
          </p:sp>
          <p:sp>
            <p:nvSpPr>
              <p:cNvPr id="1156143" name="Rectangle 47"/>
              <p:cNvSpPr>
                <a:spLocks noChangeArrowheads="1"/>
              </p:cNvSpPr>
              <p:nvPr/>
            </p:nvSpPr>
            <p:spPr bwMode="auto">
              <a:xfrm rot="5400000">
                <a:off x="3283" y="1757"/>
                <a:ext cx="345" cy="58"/>
              </a:xfrm>
              <a:prstGeom prst="rect">
                <a:avLst/>
              </a:prstGeom>
              <a:solidFill>
                <a:srgbClr val="808080"/>
              </a:solidFill>
              <a:ln w="9525">
                <a:noFill/>
                <a:miter lim="800000"/>
                <a:headEnd/>
                <a:tailEnd/>
              </a:ln>
              <a:effectLst/>
            </p:spPr>
            <p:txBody>
              <a:bodyPr wrap="none" anchor="ctr"/>
              <a:lstStyle/>
              <a:p>
                <a:endParaRPr lang="en-US"/>
              </a:p>
            </p:txBody>
          </p:sp>
          <p:sp>
            <p:nvSpPr>
              <p:cNvPr id="1156144" name="Rectangle 48"/>
              <p:cNvSpPr>
                <a:spLocks noChangeArrowheads="1"/>
              </p:cNvSpPr>
              <p:nvPr/>
            </p:nvSpPr>
            <p:spPr bwMode="auto">
              <a:xfrm>
                <a:off x="3398" y="1901"/>
                <a:ext cx="30" cy="57"/>
              </a:xfrm>
              <a:prstGeom prst="rect">
                <a:avLst/>
              </a:prstGeom>
              <a:solidFill>
                <a:srgbClr val="808080"/>
              </a:solidFill>
              <a:ln w="9525">
                <a:noFill/>
                <a:miter lim="800000"/>
                <a:headEnd/>
                <a:tailEnd/>
              </a:ln>
              <a:effectLst/>
            </p:spPr>
            <p:txBody>
              <a:bodyPr wrap="none" anchor="ctr"/>
              <a:lstStyle/>
              <a:p>
                <a:endParaRPr lang="en-US"/>
              </a:p>
            </p:txBody>
          </p:sp>
          <p:sp>
            <p:nvSpPr>
              <p:cNvPr id="1156145" name="Rectangle 49"/>
              <p:cNvSpPr>
                <a:spLocks noChangeArrowheads="1"/>
              </p:cNvSpPr>
              <p:nvPr/>
            </p:nvSpPr>
            <p:spPr bwMode="auto">
              <a:xfrm rot="5400000">
                <a:off x="4406" y="1757"/>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56146" name="Rectangle 50"/>
              <p:cNvSpPr>
                <a:spLocks noChangeArrowheads="1"/>
              </p:cNvSpPr>
              <p:nvPr/>
            </p:nvSpPr>
            <p:spPr bwMode="auto">
              <a:xfrm rot="5400000">
                <a:off x="3672" y="1454"/>
                <a:ext cx="144" cy="58"/>
              </a:xfrm>
              <a:prstGeom prst="rect">
                <a:avLst/>
              </a:prstGeom>
              <a:solidFill>
                <a:srgbClr val="808080"/>
              </a:solidFill>
              <a:ln w="9525">
                <a:noFill/>
                <a:miter lim="800000"/>
                <a:headEnd/>
                <a:tailEnd/>
              </a:ln>
              <a:effectLst/>
            </p:spPr>
            <p:txBody>
              <a:bodyPr wrap="none" anchor="ctr"/>
              <a:lstStyle/>
              <a:p>
                <a:endParaRPr lang="en-US"/>
              </a:p>
            </p:txBody>
          </p:sp>
        </p:grpSp>
        <p:grpSp>
          <p:nvGrpSpPr>
            <p:cNvPr id="10" name="Group 51"/>
            <p:cNvGrpSpPr>
              <a:grpSpLocks/>
            </p:cNvGrpSpPr>
            <p:nvPr/>
          </p:nvGrpSpPr>
          <p:grpSpPr bwMode="auto">
            <a:xfrm>
              <a:off x="3398" y="2131"/>
              <a:ext cx="1210" cy="548"/>
              <a:chOff x="3398" y="2131"/>
              <a:chExt cx="1210" cy="548"/>
            </a:xfrm>
          </p:grpSpPr>
          <p:sp>
            <p:nvSpPr>
              <p:cNvPr id="1156148" name="Rectangle 52"/>
              <p:cNvSpPr>
                <a:spLocks noChangeArrowheads="1"/>
              </p:cNvSpPr>
              <p:nvPr/>
            </p:nvSpPr>
            <p:spPr bwMode="auto">
              <a:xfrm flipV="1">
                <a:off x="3427" y="2477"/>
                <a:ext cx="1181" cy="57"/>
              </a:xfrm>
              <a:prstGeom prst="rect">
                <a:avLst/>
              </a:prstGeom>
              <a:solidFill>
                <a:srgbClr val="808080"/>
              </a:solidFill>
              <a:ln w="9525" algn="ctr">
                <a:noFill/>
                <a:miter lim="800000"/>
                <a:headEnd/>
                <a:tailEnd/>
              </a:ln>
              <a:effectLst/>
            </p:spPr>
            <p:txBody>
              <a:bodyPr wrap="none" anchor="ctr"/>
              <a:lstStyle/>
              <a:p>
                <a:endParaRPr lang="en-US"/>
              </a:p>
            </p:txBody>
          </p:sp>
          <p:sp>
            <p:nvSpPr>
              <p:cNvPr id="1156149" name="Rectangle 53"/>
              <p:cNvSpPr>
                <a:spLocks noChangeArrowheads="1"/>
              </p:cNvSpPr>
              <p:nvPr/>
            </p:nvSpPr>
            <p:spPr bwMode="auto">
              <a:xfrm rot="16200000" flipV="1">
                <a:off x="3283" y="2275"/>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56150" name="Rectangle 54"/>
              <p:cNvSpPr>
                <a:spLocks noChangeArrowheads="1"/>
              </p:cNvSpPr>
              <p:nvPr/>
            </p:nvSpPr>
            <p:spPr bwMode="auto">
              <a:xfrm flipV="1">
                <a:off x="3398" y="2132"/>
                <a:ext cx="30" cy="57"/>
              </a:xfrm>
              <a:prstGeom prst="rect">
                <a:avLst/>
              </a:prstGeom>
              <a:solidFill>
                <a:srgbClr val="808080"/>
              </a:solidFill>
              <a:ln w="9525">
                <a:noFill/>
                <a:miter lim="800000"/>
                <a:headEnd/>
                <a:tailEnd/>
              </a:ln>
              <a:effectLst/>
            </p:spPr>
            <p:txBody>
              <a:bodyPr wrap="none" anchor="ctr"/>
              <a:lstStyle/>
              <a:p>
                <a:endParaRPr lang="en-US"/>
              </a:p>
            </p:txBody>
          </p:sp>
          <p:sp>
            <p:nvSpPr>
              <p:cNvPr id="1156151" name="Rectangle 55"/>
              <p:cNvSpPr>
                <a:spLocks noChangeArrowheads="1"/>
              </p:cNvSpPr>
              <p:nvPr/>
            </p:nvSpPr>
            <p:spPr bwMode="auto">
              <a:xfrm rot="16200000" flipV="1">
                <a:off x="4406" y="2275"/>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56152" name="Rectangle 56"/>
              <p:cNvSpPr>
                <a:spLocks noChangeArrowheads="1"/>
              </p:cNvSpPr>
              <p:nvPr/>
            </p:nvSpPr>
            <p:spPr bwMode="auto">
              <a:xfrm rot="16200000" flipV="1">
                <a:off x="3671" y="2578"/>
                <a:ext cx="145" cy="58"/>
              </a:xfrm>
              <a:prstGeom prst="rect">
                <a:avLst/>
              </a:prstGeom>
              <a:solidFill>
                <a:srgbClr val="808080"/>
              </a:solidFill>
              <a:ln w="9525" algn="ctr">
                <a:noFill/>
                <a:miter lim="800000"/>
                <a:headEnd/>
                <a:tailEnd/>
              </a:ln>
              <a:effectLst/>
            </p:spPr>
            <p:txBody>
              <a:bodyPr wrap="none" anchor="ctr"/>
              <a:lstStyle/>
              <a:p>
                <a:endParaRPr lang="en-US"/>
              </a:p>
            </p:txBody>
          </p:sp>
        </p:grpSp>
        <p:sp>
          <p:nvSpPr>
            <p:cNvPr id="1156153" name="Rectangle 57"/>
            <p:cNvSpPr>
              <a:spLocks noChangeArrowheads="1"/>
            </p:cNvSpPr>
            <p:nvPr/>
          </p:nvSpPr>
          <p:spPr bwMode="auto">
            <a:xfrm rot="5400000">
              <a:off x="3730" y="1454"/>
              <a:ext cx="144" cy="58"/>
            </a:xfrm>
            <a:prstGeom prst="rect">
              <a:avLst/>
            </a:prstGeom>
            <a:solidFill>
              <a:srgbClr val="808080"/>
            </a:solidFill>
            <a:ln w="9525">
              <a:noFill/>
              <a:miter lim="800000"/>
              <a:headEnd/>
              <a:tailEnd/>
            </a:ln>
            <a:effectLst/>
          </p:spPr>
          <p:txBody>
            <a:bodyPr wrap="none" anchor="ctr"/>
            <a:lstStyle/>
            <a:p>
              <a:endParaRPr lang="en-US"/>
            </a:p>
          </p:txBody>
        </p:sp>
        <p:sp>
          <p:nvSpPr>
            <p:cNvPr id="1156154" name="Rectangle 58"/>
            <p:cNvSpPr>
              <a:spLocks noChangeArrowheads="1"/>
            </p:cNvSpPr>
            <p:nvPr/>
          </p:nvSpPr>
          <p:spPr bwMode="auto">
            <a:xfrm rot="16200000" flipV="1">
              <a:off x="3729" y="2578"/>
              <a:ext cx="145" cy="58"/>
            </a:xfrm>
            <a:prstGeom prst="rect">
              <a:avLst/>
            </a:prstGeom>
            <a:solidFill>
              <a:srgbClr val="808080"/>
            </a:solidFill>
            <a:ln w="9525" algn="ctr">
              <a:noFill/>
              <a:miter lim="800000"/>
              <a:headEnd/>
              <a:tailEnd/>
            </a:ln>
            <a:effectLst/>
          </p:spPr>
          <p:txBody>
            <a:bodyPr wrap="none" anchor="ctr"/>
            <a:lstStyle/>
            <a:p>
              <a:endParaRPr lang="en-US"/>
            </a:p>
          </p:txBody>
        </p:sp>
      </p:grpSp>
      <p:grpSp>
        <p:nvGrpSpPr>
          <p:cNvPr id="11" name="Group 59"/>
          <p:cNvGrpSpPr>
            <a:grpSpLocks/>
          </p:cNvGrpSpPr>
          <p:nvPr/>
        </p:nvGrpSpPr>
        <p:grpSpPr bwMode="auto">
          <a:xfrm>
            <a:off x="6537325" y="2606675"/>
            <a:ext cx="1828800" cy="1279525"/>
            <a:chOff x="4032" y="1642"/>
            <a:chExt cx="1152" cy="806"/>
          </a:xfrm>
        </p:grpSpPr>
        <p:sp>
          <p:nvSpPr>
            <p:cNvPr id="1156156" name="Rectangle 60"/>
            <p:cNvSpPr>
              <a:spLocks noChangeArrowheads="1"/>
            </p:cNvSpPr>
            <p:nvPr/>
          </p:nvSpPr>
          <p:spPr bwMode="auto">
            <a:xfrm>
              <a:off x="4147" y="1987"/>
              <a:ext cx="1037" cy="116"/>
            </a:xfrm>
            <a:prstGeom prst="rect">
              <a:avLst/>
            </a:prstGeom>
            <a:solidFill>
              <a:srgbClr val="000000"/>
            </a:solidFill>
            <a:ln w="9525">
              <a:noFill/>
              <a:miter lim="800000"/>
              <a:headEnd/>
              <a:tailEnd/>
            </a:ln>
            <a:effectLst/>
          </p:spPr>
          <p:txBody>
            <a:bodyPr wrap="none" anchor="ctr"/>
            <a:lstStyle/>
            <a:p>
              <a:endParaRPr lang="en-US"/>
            </a:p>
          </p:txBody>
        </p:sp>
        <p:sp>
          <p:nvSpPr>
            <p:cNvPr id="1156157" name="Rectangle 61"/>
            <p:cNvSpPr>
              <a:spLocks noChangeArrowheads="1"/>
            </p:cNvSpPr>
            <p:nvPr/>
          </p:nvSpPr>
          <p:spPr bwMode="auto">
            <a:xfrm rot="-5400000">
              <a:off x="3687" y="1987"/>
              <a:ext cx="806" cy="116"/>
            </a:xfrm>
            <a:prstGeom prst="rect">
              <a:avLst/>
            </a:prstGeom>
            <a:solidFill>
              <a:srgbClr val="000000"/>
            </a:solidFill>
            <a:ln w="9525">
              <a:noFill/>
              <a:miter lim="800000"/>
              <a:headEnd/>
              <a:tailEnd/>
            </a:ln>
            <a:effectLst/>
          </p:spPr>
          <p:txBody>
            <a:bodyPr wrap="none" anchor="ctr"/>
            <a:lstStyle/>
            <a:p>
              <a:endParaRPr lang="en-US"/>
            </a:p>
          </p:txBody>
        </p:sp>
      </p:grpSp>
      <p:sp>
        <p:nvSpPr>
          <p:cNvPr id="1156158" name="Freeform 62"/>
          <p:cNvSpPr>
            <a:spLocks/>
          </p:cNvSpPr>
          <p:nvPr/>
        </p:nvSpPr>
        <p:spPr bwMode="auto">
          <a:xfrm>
            <a:off x="6435725" y="2239963"/>
            <a:ext cx="68263" cy="2011362"/>
          </a:xfrm>
          <a:custGeom>
            <a:avLst/>
            <a:gdLst/>
            <a:ahLst/>
            <a:cxnLst>
              <a:cxn ang="0">
                <a:pos x="7" y="1267"/>
              </a:cxn>
              <a:cxn ang="0">
                <a:pos x="5" y="1055"/>
              </a:cxn>
              <a:cxn ang="0">
                <a:pos x="38" y="1055"/>
              </a:cxn>
              <a:cxn ang="0">
                <a:pos x="37" y="209"/>
              </a:cxn>
              <a:cxn ang="0">
                <a:pos x="8" y="209"/>
              </a:cxn>
              <a:cxn ang="0">
                <a:pos x="7" y="0"/>
              </a:cxn>
            </a:cxnLst>
            <a:rect l="0" t="0" r="r" b="b"/>
            <a:pathLst>
              <a:path w="43" h="1267">
                <a:moveTo>
                  <a:pt x="7" y="1267"/>
                </a:moveTo>
                <a:cubicBezTo>
                  <a:pt x="7" y="1232"/>
                  <a:pt x="0" y="1090"/>
                  <a:pt x="5" y="1055"/>
                </a:cubicBezTo>
                <a:cubicBezTo>
                  <a:pt x="22" y="1055"/>
                  <a:pt x="14" y="1055"/>
                  <a:pt x="38" y="1055"/>
                </a:cubicBezTo>
                <a:cubicBezTo>
                  <a:pt x="43" y="912"/>
                  <a:pt x="38" y="356"/>
                  <a:pt x="37" y="209"/>
                </a:cubicBezTo>
                <a:cubicBezTo>
                  <a:pt x="25" y="209"/>
                  <a:pt x="28" y="209"/>
                  <a:pt x="8" y="209"/>
                </a:cubicBezTo>
                <a:cubicBezTo>
                  <a:pt x="9" y="176"/>
                  <a:pt x="7" y="44"/>
                  <a:pt x="7" y="0"/>
                </a:cubicBezTo>
              </a:path>
            </a:pathLst>
          </a:custGeom>
          <a:noFill/>
          <a:ln w="19050" cap="flat" cmpd="sng">
            <a:solidFill>
              <a:schemeClr val="tx1"/>
            </a:solidFill>
            <a:prstDash val="solid"/>
            <a:round/>
            <a:headEnd/>
            <a:tailEnd/>
          </a:ln>
          <a:effectLst/>
        </p:spPr>
        <p:txBody>
          <a:bodyPr anchor="ctr"/>
          <a:lstStyle/>
          <a:p>
            <a:endParaRPr lang="en-US"/>
          </a:p>
        </p:txBody>
      </p:sp>
      <p:sp>
        <p:nvSpPr>
          <p:cNvPr id="1156159" name="Line 63"/>
          <p:cNvSpPr>
            <a:spLocks noChangeShapeType="1"/>
          </p:cNvSpPr>
          <p:nvPr/>
        </p:nvSpPr>
        <p:spPr bwMode="auto">
          <a:xfrm>
            <a:off x="6765925" y="2651125"/>
            <a:ext cx="184150" cy="1189038"/>
          </a:xfrm>
          <a:prstGeom prst="line">
            <a:avLst/>
          </a:prstGeom>
          <a:noFill/>
          <a:ln w="38100">
            <a:solidFill>
              <a:srgbClr val="808080"/>
            </a:solidFill>
            <a:round/>
            <a:headEnd/>
            <a:tailEnd/>
          </a:ln>
          <a:effectLst/>
        </p:spPr>
        <p:txBody>
          <a:bodyPr anchor="ctr"/>
          <a:lstStyle/>
          <a:p>
            <a:endParaRPr lang="en-US"/>
          </a:p>
        </p:txBody>
      </p:sp>
      <p:sp>
        <p:nvSpPr>
          <p:cNvPr id="1156160" name="Line 64"/>
          <p:cNvSpPr>
            <a:spLocks noChangeShapeType="1"/>
          </p:cNvSpPr>
          <p:nvPr/>
        </p:nvSpPr>
        <p:spPr bwMode="auto">
          <a:xfrm>
            <a:off x="7086600" y="2651125"/>
            <a:ext cx="182563" cy="1189038"/>
          </a:xfrm>
          <a:prstGeom prst="line">
            <a:avLst/>
          </a:prstGeom>
          <a:noFill/>
          <a:ln w="38100">
            <a:solidFill>
              <a:srgbClr val="808080"/>
            </a:solidFill>
            <a:round/>
            <a:headEnd/>
            <a:tailEnd/>
          </a:ln>
          <a:effectLst/>
        </p:spPr>
        <p:txBody>
          <a:bodyPr anchor="ctr"/>
          <a:lstStyle/>
          <a:p>
            <a:endParaRPr lang="en-US"/>
          </a:p>
        </p:txBody>
      </p:sp>
      <p:sp>
        <p:nvSpPr>
          <p:cNvPr id="1156161" name="Line 65"/>
          <p:cNvSpPr>
            <a:spLocks noChangeShapeType="1"/>
          </p:cNvSpPr>
          <p:nvPr/>
        </p:nvSpPr>
        <p:spPr bwMode="auto">
          <a:xfrm>
            <a:off x="7407275" y="2651125"/>
            <a:ext cx="228600" cy="1189038"/>
          </a:xfrm>
          <a:prstGeom prst="line">
            <a:avLst/>
          </a:prstGeom>
          <a:noFill/>
          <a:ln w="38100">
            <a:solidFill>
              <a:srgbClr val="808080"/>
            </a:solidFill>
            <a:round/>
            <a:headEnd/>
            <a:tailEnd/>
          </a:ln>
          <a:effectLst/>
        </p:spPr>
        <p:txBody>
          <a:bodyPr anchor="ctr"/>
          <a:lstStyle/>
          <a:p>
            <a:endParaRPr lang="en-US"/>
          </a:p>
        </p:txBody>
      </p:sp>
      <p:sp>
        <p:nvSpPr>
          <p:cNvPr id="1156162" name="Line 66"/>
          <p:cNvSpPr>
            <a:spLocks noChangeShapeType="1"/>
          </p:cNvSpPr>
          <p:nvPr/>
        </p:nvSpPr>
        <p:spPr bwMode="auto">
          <a:xfrm>
            <a:off x="3521075" y="3429000"/>
            <a:ext cx="547688" cy="0"/>
          </a:xfrm>
          <a:prstGeom prst="line">
            <a:avLst/>
          </a:prstGeom>
          <a:noFill/>
          <a:ln w="38100">
            <a:solidFill>
              <a:schemeClr val="tx1"/>
            </a:solidFill>
            <a:round/>
            <a:headEnd/>
            <a:tailEnd/>
          </a:ln>
          <a:effectLst/>
        </p:spPr>
        <p:txBody>
          <a:bodyPr anchor="ctr"/>
          <a:lstStyle/>
          <a:p>
            <a:endParaRPr lang="en-US"/>
          </a:p>
        </p:txBody>
      </p:sp>
      <p:sp>
        <p:nvSpPr>
          <p:cNvPr id="1156163" name="Line 67"/>
          <p:cNvSpPr>
            <a:spLocks noChangeShapeType="1"/>
          </p:cNvSpPr>
          <p:nvPr/>
        </p:nvSpPr>
        <p:spPr bwMode="auto">
          <a:xfrm>
            <a:off x="3521075" y="3063875"/>
            <a:ext cx="547688" cy="0"/>
          </a:xfrm>
          <a:prstGeom prst="line">
            <a:avLst/>
          </a:prstGeom>
          <a:noFill/>
          <a:ln w="38100">
            <a:solidFill>
              <a:schemeClr val="tx1"/>
            </a:solidFill>
            <a:round/>
            <a:headEnd/>
            <a:tailEnd/>
          </a:ln>
          <a:effectLst/>
        </p:spPr>
        <p:txBody>
          <a:bodyPr anchor="ctr"/>
          <a:lstStyle/>
          <a:p>
            <a:endParaRPr lang="en-US"/>
          </a:p>
        </p:txBody>
      </p:sp>
      <p:sp>
        <p:nvSpPr>
          <p:cNvPr id="1156164" name="AutoShape 68"/>
          <p:cNvSpPr>
            <a:spLocks noChangeArrowheads="1"/>
          </p:cNvSpPr>
          <p:nvPr/>
        </p:nvSpPr>
        <p:spPr bwMode="auto">
          <a:xfrm rot="4361969">
            <a:off x="2955925" y="5456238"/>
            <a:ext cx="914400" cy="609600"/>
          </a:xfrm>
          <a:prstGeom prst="cloudCallout">
            <a:avLst>
              <a:gd name="adj1" fmla="val -43750"/>
              <a:gd name="adj2" fmla="val 70000"/>
            </a:avLst>
          </a:prstGeom>
          <a:gradFill rotWithShape="1">
            <a:gsLst>
              <a:gs pos="0">
                <a:schemeClr val="bg1"/>
              </a:gs>
              <a:gs pos="100000">
                <a:srgbClr val="3333CC">
                  <a:alpha val="10001"/>
                </a:srgbClr>
              </a:gs>
            </a:gsLst>
            <a:path path="rect">
              <a:fillToRect l="50000" t="50000" r="50000" b="50000"/>
            </a:path>
          </a:gradFill>
          <a:ln w="9525">
            <a:solidFill>
              <a:schemeClr val="bg1"/>
            </a:solidFill>
            <a:round/>
            <a:headEnd/>
            <a:tailEnd/>
          </a:ln>
          <a:effectLst/>
        </p:spPr>
        <p:txBody>
          <a:bodyPr rot="10800000" vert="eaVert" anchor="ctr"/>
          <a:lstStyle/>
          <a:p>
            <a:pPr algn="ctr"/>
            <a:endParaRPr lang="en-US"/>
          </a:p>
        </p:txBody>
      </p:sp>
      <p:sp>
        <p:nvSpPr>
          <p:cNvPr id="1156171" name="Line 75"/>
          <p:cNvSpPr>
            <a:spLocks noChangeShapeType="1"/>
          </p:cNvSpPr>
          <p:nvPr/>
        </p:nvSpPr>
        <p:spPr bwMode="auto">
          <a:xfrm>
            <a:off x="5440363" y="3429000"/>
            <a:ext cx="411162" cy="0"/>
          </a:xfrm>
          <a:prstGeom prst="line">
            <a:avLst/>
          </a:prstGeom>
          <a:noFill/>
          <a:ln w="38100">
            <a:solidFill>
              <a:schemeClr val="tx1"/>
            </a:solidFill>
            <a:round/>
            <a:headEnd/>
            <a:tailEnd/>
          </a:ln>
          <a:effectLst/>
        </p:spPr>
        <p:txBody>
          <a:bodyPr anchor="ctr"/>
          <a:lstStyle/>
          <a:p>
            <a:endParaRPr lang="en-US"/>
          </a:p>
        </p:txBody>
      </p:sp>
      <p:sp>
        <p:nvSpPr>
          <p:cNvPr id="1156172" name="Line 76"/>
          <p:cNvSpPr>
            <a:spLocks noChangeShapeType="1"/>
          </p:cNvSpPr>
          <p:nvPr/>
        </p:nvSpPr>
        <p:spPr bwMode="auto">
          <a:xfrm>
            <a:off x="5440363" y="3063875"/>
            <a:ext cx="411162" cy="0"/>
          </a:xfrm>
          <a:prstGeom prst="line">
            <a:avLst/>
          </a:prstGeom>
          <a:noFill/>
          <a:ln w="38100">
            <a:solidFill>
              <a:schemeClr val="tx1"/>
            </a:solidFill>
            <a:round/>
            <a:headEnd/>
            <a:tailEnd/>
          </a:ln>
          <a:effectLst/>
        </p:spPr>
        <p:txBody>
          <a:bodyPr anchor="ctr"/>
          <a:lstStyle/>
          <a:p>
            <a:endParaRPr lang="en-US"/>
          </a:p>
        </p:txBody>
      </p:sp>
      <p:sp>
        <p:nvSpPr>
          <p:cNvPr id="81" name="Slide Number Placeholder 80"/>
          <p:cNvSpPr>
            <a:spLocks noGrp="1"/>
          </p:cNvSpPr>
          <p:nvPr>
            <p:ph type="sldNum" sz="quarter" idx="11"/>
          </p:nvPr>
        </p:nvSpPr>
        <p:spPr/>
        <p:txBody>
          <a:bodyPr/>
          <a:lstStyle/>
          <a:p>
            <a:fld id="{D6836574-EC0E-40CD-8A77-5CE7910687BF}" type="slidenum">
              <a:rPr lang="en-US" smtClean="0"/>
              <a:t>10</a:t>
            </a:fld>
            <a:endParaRPr lang="en-US"/>
          </a:p>
        </p:txBody>
      </p:sp>
      <p:sp>
        <p:nvSpPr>
          <p:cNvPr id="83" name="Rectangle 7"/>
          <p:cNvSpPr>
            <a:spLocks noChangeArrowheads="1"/>
          </p:cNvSpPr>
          <p:nvPr/>
        </p:nvSpPr>
        <p:spPr bwMode="auto">
          <a:xfrm>
            <a:off x="4618038" y="2514600"/>
            <a:ext cx="182562" cy="549275"/>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nvGrpSpPr>
          <p:cNvPr id="84" name="Group 20"/>
          <p:cNvGrpSpPr>
            <a:grpSpLocks/>
          </p:cNvGrpSpPr>
          <p:nvPr/>
        </p:nvGrpSpPr>
        <p:grpSpPr bwMode="auto">
          <a:xfrm>
            <a:off x="2149475" y="3017838"/>
            <a:ext cx="1371600" cy="1006475"/>
            <a:chOff x="1728" y="1440"/>
            <a:chExt cx="864" cy="634"/>
          </a:xfrm>
        </p:grpSpPr>
        <p:sp>
          <p:nvSpPr>
            <p:cNvPr id="85" name="Line 21"/>
            <p:cNvSpPr>
              <a:spLocks noChangeShapeType="1"/>
            </p:cNvSpPr>
            <p:nvPr/>
          </p:nvSpPr>
          <p:spPr bwMode="auto">
            <a:xfrm>
              <a:off x="1930" y="1469"/>
              <a:ext cx="0" cy="86"/>
            </a:xfrm>
            <a:prstGeom prst="line">
              <a:avLst/>
            </a:prstGeom>
            <a:solidFill>
              <a:srgbClr val="FFC000"/>
            </a:solidFill>
            <a:ln w="76200">
              <a:solidFill>
                <a:srgbClr val="FFC000"/>
              </a:solidFill>
              <a:round/>
              <a:headEnd/>
              <a:tailEnd/>
            </a:ln>
            <a:effectLst/>
          </p:spPr>
          <p:txBody>
            <a:bodyPr anchor="ctr"/>
            <a:lstStyle/>
            <a:p>
              <a:endParaRPr lang="en-US"/>
            </a:p>
          </p:txBody>
        </p:sp>
        <p:sp>
          <p:nvSpPr>
            <p:cNvPr id="86" name="Line 22"/>
            <p:cNvSpPr>
              <a:spLocks noChangeShapeType="1"/>
            </p:cNvSpPr>
            <p:nvPr/>
          </p:nvSpPr>
          <p:spPr bwMode="auto">
            <a:xfrm>
              <a:off x="1930" y="1613"/>
              <a:ext cx="0" cy="87"/>
            </a:xfrm>
            <a:prstGeom prst="line">
              <a:avLst/>
            </a:prstGeom>
            <a:solidFill>
              <a:srgbClr val="FFC000"/>
            </a:solidFill>
            <a:ln w="76200">
              <a:solidFill>
                <a:srgbClr val="FFC000"/>
              </a:solidFill>
              <a:round/>
              <a:headEnd/>
              <a:tailEnd/>
            </a:ln>
            <a:effectLst/>
          </p:spPr>
          <p:txBody>
            <a:bodyPr anchor="ctr"/>
            <a:lstStyle/>
            <a:p>
              <a:endParaRPr lang="en-US"/>
            </a:p>
          </p:txBody>
        </p:sp>
        <p:sp>
          <p:nvSpPr>
            <p:cNvPr id="87" name="Rectangle 23"/>
            <p:cNvSpPr>
              <a:spLocks noChangeArrowheads="1"/>
            </p:cNvSpPr>
            <p:nvPr/>
          </p:nvSpPr>
          <p:spPr bwMode="auto">
            <a:xfrm>
              <a:off x="1728" y="1440"/>
              <a:ext cx="864" cy="58"/>
            </a:xfrm>
            <a:prstGeom prst="rect">
              <a:avLst/>
            </a:prstGeom>
            <a:solidFill>
              <a:srgbClr val="FFC000"/>
            </a:solidFill>
            <a:ln w="9525">
              <a:noFill/>
              <a:miter lim="800000"/>
              <a:headEnd/>
              <a:tailEnd/>
            </a:ln>
            <a:effectLst/>
          </p:spPr>
          <p:txBody>
            <a:bodyPr wrap="none" anchor="ctr"/>
            <a:lstStyle/>
            <a:p>
              <a:endParaRPr lang="en-US"/>
            </a:p>
          </p:txBody>
        </p:sp>
        <p:sp>
          <p:nvSpPr>
            <p:cNvPr id="88" name="Rectangle 24"/>
            <p:cNvSpPr>
              <a:spLocks noChangeArrowheads="1"/>
            </p:cNvSpPr>
            <p:nvPr/>
          </p:nvSpPr>
          <p:spPr bwMode="auto">
            <a:xfrm>
              <a:off x="1728" y="1671"/>
              <a:ext cx="346" cy="58"/>
            </a:xfrm>
            <a:prstGeom prst="rect">
              <a:avLst/>
            </a:prstGeom>
            <a:solidFill>
              <a:srgbClr val="FFC000"/>
            </a:solidFill>
            <a:ln w="9525">
              <a:noFill/>
              <a:miter lim="800000"/>
              <a:headEnd/>
              <a:tailEnd/>
            </a:ln>
            <a:effectLst/>
          </p:spPr>
          <p:txBody>
            <a:bodyPr wrap="none" anchor="ctr"/>
            <a:lstStyle/>
            <a:p>
              <a:endParaRPr lang="en-US"/>
            </a:p>
          </p:txBody>
        </p:sp>
        <p:sp>
          <p:nvSpPr>
            <p:cNvPr id="89" name="Rectangle 25"/>
            <p:cNvSpPr>
              <a:spLocks noChangeArrowheads="1"/>
            </p:cNvSpPr>
            <p:nvPr/>
          </p:nvSpPr>
          <p:spPr bwMode="auto">
            <a:xfrm>
              <a:off x="2246" y="1671"/>
              <a:ext cx="346" cy="58"/>
            </a:xfrm>
            <a:prstGeom prst="rect">
              <a:avLst/>
            </a:prstGeom>
            <a:solidFill>
              <a:srgbClr val="FFC000"/>
            </a:solidFill>
            <a:ln w="9525">
              <a:noFill/>
              <a:miter lim="800000"/>
              <a:headEnd/>
              <a:tailEnd/>
            </a:ln>
            <a:effectLst/>
          </p:spPr>
          <p:txBody>
            <a:bodyPr wrap="none" anchor="ctr"/>
            <a:lstStyle/>
            <a:p>
              <a:endParaRPr lang="en-US"/>
            </a:p>
          </p:txBody>
        </p:sp>
        <p:sp>
          <p:nvSpPr>
            <p:cNvPr id="90" name="Rectangle 26"/>
            <p:cNvSpPr>
              <a:spLocks noChangeArrowheads="1"/>
            </p:cNvSpPr>
            <p:nvPr/>
          </p:nvSpPr>
          <p:spPr bwMode="auto">
            <a:xfrm rot="5400000">
              <a:off x="1872" y="1872"/>
              <a:ext cx="346" cy="58"/>
            </a:xfrm>
            <a:prstGeom prst="rect">
              <a:avLst/>
            </a:prstGeom>
            <a:solidFill>
              <a:srgbClr val="FFC000"/>
            </a:solidFill>
            <a:ln w="9525">
              <a:noFill/>
              <a:miter lim="800000"/>
              <a:headEnd/>
              <a:tailEnd/>
            </a:ln>
            <a:effectLst/>
          </p:spPr>
          <p:txBody>
            <a:bodyPr wrap="none" anchor="ctr"/>
            <a:lstStyle/>
            <a:p>
              <a:endParaRPr lang="en-US"/>
            </a:p>
          </p:txBody>
        </p:sp>
        <p:sp>
          <p:nvSpPr>
            <p:cNvPr id="91" name="Rectangle 27"/>
            <p:cNvSpPr>
              <a:spLocks noChangeArrowheads="1"/>
            </p:cNvSpPr>
            <p:nvPr/>
          </p:nvSpPr>
          <p:spPr bwMode="auto">
            <a:xfrm rot="5400000">
              <a:off x="2102" y="1872"/>
              <a:ext cx="346" cy="58"/>
            </a:xfrm>
            <a:prstGeom prst="rect">
              <a:avLst/>
            </a:prstGeom>
            <a:solidFill>
              <a:srgbClr val="FFC000"/>
            </a:solidFill>
            <a:ln w="9525">
              <a:noFill/>
              <a:miter lim="800000"/>
              <a:headEnd/>
              <a:tailEnd/>
            </a:ln>
            <a:effectLst/>
          </p:spPr>
          <p:txBody>
            <a:bodyPr wrap="none" anchor="ctr"/>
            <a:lstStyle/>
            <a:p>
              <a:endParaRPr lang="en-US"/>
            </a:p>
          </p:txBody>
        </p:sp>
      </p:grpSp>
      <p:grpSp>
        <p:nvGrpSpPr>
          <p:cNvPr id="92" name="Group 34"/>
          <p:cNvGrpSpPr>
            <a:grpSpLocks/>
          </p:cNvGrpSpPr>
          <p:nvPr/>
        </p:nvGrpSpPr>
        <p:grpSpPr bwMode="auto">
          <a:xfrm>
            <a:off x="2606675" y="4708525"/>
            <a:ext cx="144463" cy="738188"/>
            <a:chOff x="2016" y="2966"/>
            <a:chExt cx="91" cy="465"/>
          </a:xfrm>
          <a:solidFill>
            <a:srgbClr val="FFC000"/>
          </a:solidFill>
        </p:grpSpPr>
        <p:sp>
          <p:nvSpPr>
            <p:cNvPr id="93" name="Rectangle 35"/>
            <p:cNvSpPr>
              <a:spLocks noChangeArrowheads="1"/>
            </p:cNvSpPr>
            <p:nvPr/>
          </p:nvSpPr>
          <p:spPr bwMode="auto">
            <a:xfrm rot="5400000">
              <a:off x="1872" y="3110"/>
              <a:ext cx="346" cy="58"/>
            </a:xfrm>
            <a:prstGeom prst="rect">
              <a:avLst/>
            </a:prstGeom>
            <a:grpFill/>
            <a:ln w="9525">
              <a:solidFill>
                <a:srgbClr val="FFC000"/>
              </a:solidFill>
              <a:miter lim="800000"/>
              <a:headEnd/>
              <a:tailEnd/>
            </a:ln>
            <a:effectLst/>
          </p:spPr>
          <p:txBody>
            <a:bodyPr wrap="none" anchor="ctr"/>
            <a:lstStyle/>
            <a:p>
              <a:endParaRPr lang="en-US"/>
            </a:p>
          </p:txBody>
        </p:sp>
        <p:sp>
          <p:nvSpPr>
            <p:cNvPr id="94" name="Rectangle 36"/>
            <p:cNvSpPr>
              <a:spLocks noChangeArrowheads="1"/>
            </p:cNvSpPr>
            <p:nvPr/>
          </p:nvSpPr>
          <p:spPr bwMode="auto">
            <a:xfrm rot="3542174">
              <a:off x="2006" y="3330"/>
              <a:ext cx="144" cy="58"/>
            </a:xfrm>
            <a:prstGeom prst="rect">
              <a:avLst/>
            </a:prstGeom>
            <a:grpFill/>
            <a:ln w="9525">
              <a:solidFill>
                <a:srgbClr val="FFC000"/>
              </a:solidFill>
              <a:miter lim="800000"/>
              <a:headEnd/>
              <a:tailEnd/>
            </a:ln>
            <a:effectLst/>
          </p:spPr>
          <p:txBody>
            <a:bodyPr wrap="none" anchor="ctr"/>
            <a:lstStyle/>
            <a:p>
              <a:endParaRPr lang="en-US"/>
            </a:p>
          </p:txBody>
        </p:sp>
      </p:grpSp>
      <p:grpSp>
        <p:nvGrpSpPr>
          <p:cNvPr id="95" name="Group 37"/>
          <p:cNvGrpSpPr>
            <a:grpSpLocks/>
          </p:cNvGrpSpPr>
          <p:nvPr/>
        </p:nvGrpSpPr>
        <p:grpSpPr bwMode="auto">
          <a:xfrm flipH="1">
            <a:off x="2927350" y="4708525"/>
            <a:ext cx="144463" cy="738188"/>
            <a:chOff x="2016" y="2966"/>
            <a:chExt cx="91" cy="465"/>
          </a:xfrm>
          <a:solidFill>
            <a:srgbClr val="FFC000"/>
          </a:solidFill>
        </p:grpSpPr>
        <p:sp>
          <p:nvSpPr>
            <p:cNvPr id="96" name="Rectangle 38"/>
            <p:cNvSpPr>
              <a:spLocks noChangeArrowheads="1"/>
            </p:cNvSpPr>
            <p:nvPr/>
          </p:nvSpPr>
          <p:spPr bwMode="auto">
            <a:xfrm rot="5400000">
              <a:off x="1872" y="3110"/>
              <a:ext cx="346" cy="58"/>
            </a:xfrm>
            <a:prstGeom prst="rect">
              <a:avLst/>
            </a:prstGeom>
            <a:grpFill/>
            <a:ln w="9525">
              <a:solidFill>
                <a:srgbClr val="FFC000"/>
              </a:solidFill>
              <a:miter lim="800000"/>
              <a:headEnd/>
              <a:tailEnd/>
            </a:ln>
            <a:effectLst/>
          </p:spPr>
          <p:txBody>
            <a:bodyPr wrap="none" anchor="ctr"/>
            <a:lstStyle/>
            <a:p>
              <a:endParaRPr lang="en-US"/>
            </a:p>
          </p:txBody>
        </p:sp>
        <p:sp>
          <p:nvSpPr>
            <p:cNvPr id="97" name="Rectangle 39"/>
            <p:cNvSpPr>
              <a:spLocks noChangeArrowheads="1"/>
            </p:cNvSpPr>
            <p:nvPr/>
          </p:nvSpPr>
          <p:spPr bwMode="auto">
            <a:xfrm rot="3542174">
              <a:off x="2006" y="3330"/>
              <a:ext cx="144" cy="58"/>
            </a:xfrm>
            <a:prstGeom prst="rect">
              <a:avLst/>
            </a:prstGeom>
            <a:grpFill/>
            <a:ln w="9525">
              <a:solidFill>
                <a:srgbClr val="FFC000"/>
              </a:solidFill>
              <a:miter lim="800000"/>
              <a:headEnd/>
              <a:tailEnd/>
            </a:ln>
            <a:effectLst/>
          </p:spPr>
          <p:txBody>
            <a:bodyPr wrap="none" anchor="ctr"/>
            <a:lstStyle/>
            <a:p>
              <a:endParaRPr lang="en-US"/>
            </a:p>
          </p:txBody>
        </p:sp>
      </p:grpSp>
      <p:sp>
        <p:nvSpPr>
          <p:cNvPr id="98" name="Rectangle 69"/>
          <p:cNvSpPr>
            <a:spLocks noChangeArrowheads="1"/>
          </p:cNvSpPr>
          <p:nvPr/>
        </p:nvSpPr>
        <p:spPr bwMode="auto">
          <a:xfrm flipV="1">
            <a:off x="4068763" y="3382963"/>
            <a:ext cx="1371600" cy="92075"/>
          </a:xfrm>
          <a:prstGeom prst="rect">
            <a:avLst/>
          </a:prstGeom>
          <a:solidFill>
            <a:srgbClr val="FFC000"/>
          </a:solidFill>
          <a:ln w="9525">
            <a:noFill/>
            <a:miter lim="800000"/>
            <a:headEnd/>
            <a:tailEnd/>
          </a:ln>
          <a:effectLst/>
        </p:spPr>
        <p:txBody>
          <a:bodyPr wrap="none" anchor="ctr"/>
          <a:lstStyle/>
          <a:p>
            <a:endParaRPr lang="en-US"/>
          </a:p>
        </p:txBody>
      </p:sp>
      <p:sp>
        <p:nvSpPr>
          <p:cNvPr id="99" name="Rectangle 70"/>
          <p:cNvSpPr>
            <a:spLocks noChangeArrowheads="1"/>
          </p:cNvSpPr>
          <p:nvPr/>
        </p:nvSpPr>
        <p:spPr bwMode="auto">
          <a:xfrm flipV="1">
            <a:off x="4068763" y="3016250"/>
            <a:ext cx="595312" cy="92075"/>
          </a:xfrm>
          <a:prstGeom prst="rect">
            <a:avLst/>
          </a:prstGeom>
          <a:solidFill>
            <a:srgbClr val="FFC000"/>
          </a:solidFill>
          <a:ln w="9525">
            <a:noFill/>
            <a:miter lim="800000"/>
            <a:headEnd/>
            <a:tailEnd/>
          </a:ln>
          <a:effectLst/>
        </p:spPr>
        <p:txBody>
          <a:bodyPr wrap="none" anchor="ctr"/>
          <a:lstStyle/>
          <a:p>
            <a:endParaRPr lang="en-US"/>
          </a:p>
        </p:txBody>
      </p:sp>
      <p:sp>
        <p:nvSpPr>
          <p:cNvPr id="100" name="Rectangle 71"/>
          <p:cNvSpPr>
            <a:spLocks noChangeArrowheads="1"/>
          </p:cNvSpPr>
          <p:nvPr/>
        </p:nvSpPr>
        <p:spPr bwMode="auto">
          <a:xfrm>
            <a:off x="4754563" y="3016250"/>
            <a:ext cx="685800" cy="92075"/>
          </a:xfrm>
          <a:prstGeom prst="rect">
            <a:avLst/>
          </a:prstGeom>
          <a:solidFill>
            <a:srgbClr val="FFC000"/>
          </a:solidFill>
          <a:ln w="9525">
            <a:noFill/>
            <a:miter lim="800000"/>
            <a:headEnd/>
            <a:tailEnd/>
          </a:ln>
          <a:effectLst/>
        </p:spPr>
        <p:txBody>
          <a:bodyPr wrap="none" anchor="ctr"/>
          <a:lstStyle/>
          <a:p>
            <a:endParaRPr lang="en-US"/>
          </a:p>
        </p:txBody>
      </p:sp>
      <p:sp>
        <p:nvSpPr>
          <p:cNvPr id="101" name="Rectangle 72"/>
          <p:cNvSpPr>
            <a:spLocks noChangeArrowheads="1"/>
          </p:cNvSpPr>
          <p:nvPr/>
        </p:nvSpPr>
        <p:spPr bwMode="auto">
          <a:xfrm rot="16200000" flipV="1">
            <a:off x="4343400" y="2697163"/>
            <a:ext cx="549275" cy="92075"/>
          </a:xfrm>
          <a:prstGeom prst="rect">
            <a:avLst/>
          </a:prstGeom>
          <a:solidFill>
            <a:srgbClr val="FFC000"/>
          </a:solidFill>
          <a:ln w="9525">
            <a:noFill/>
            <a:miter lim="800000"/>
            <a:headEnd/>
            <a:tailEnd/>
          </a:ln>
          <a:effectLst/>
        </p:spPr>
        <p:txBody>
          <a:bodyPr wrap="none" anchor="ctr"/>
          <a:lstStyle/>
          <a:p>
            <a:endParaRPr lang="en-US"/>
          </a:p>
        </p:txBody>
      </p:sp>
      <p:sp>
        <p:nvSpPr>
          <p:cNvPr id="102" name="Rectangle 73"/>
          <p:cNvSpPr>
            <a:spLocks noChangeArrowheads="1"/>
          </p:cNvSpPr>
          <p:nvPr/>
        </p:nvSpPr>
        <p:spPr bwMode="auto">
          <a:xfrm rot="16200000" flipV="1">
            <a:off x="4525963" y="2697163"/>
            <a:ext cx="549275" cy="92075"/>
          </a:xfrm>
          <a:prstGeom prst="rect">
            <a:avLst/>
          </a:prstGeom>
          <a:solidFill>
            <a:srgbClr val="FFC000"/>
          </a:solidFill>
          <a:ln w="9525">
            <a:noFill/>
            <a:miter lim="800000"/>
            <a:headEnd/>
            <a:tailEnd/>
          </a:ln>
          <a:effectLst/>
        </p:spPr>
        <p:txBody>
          <a:bodyPr wrap="none" anchor="ctr"/>
          <a:lstStyle/>
          <a:p>
            <a:endParaRPr lang="en-US"/>
          </a:p>
        </p:txBody>
      </p:sp>
      <p:sp>
        <p:nvSpPr>
          <p:cNvPr id="1156170" name="Oval 74"/>
          <p:cNvSpPr>
            <a:spLocks noChangeAspect="1" noChangeArrowheads="1"/>
          </p:cNvSpPr>
          <p:nvPr/>
        </p:nvSpPr>
        <p:spPr bwMode="auto">
          <a:xfrm>
            <a:off x="4251325" y="1600200"/>
            <a:ext cx="914400" cy="914400"/>
          </a:xfrm>
          <a:prstGeom prst="ellipse">
            <a:avLst/>
          </a:prstGeom>
          <a:solidFill>
            <a:schemeClr val="bg1"/>
          </a:solidFill>
          <a:ln w="38100">
            <a:solidFill>
              <a:schemeClr val="tx1"/>
            </a:solidFill>
            <a:round/>
            <a:headEnd/>
            <a:tailEnd/>
          </a:ln>
          <a:effectLst/>
        </p:spPr>
        <p:txBody>
          <a:bodyPr wrap="none" anchor="ctr"/>
          <a:lstStyle/>
          <a:p>
            <a:pPr algn="ctr"/>
            <a:endParaRPr lang="en-US" sz="4000" b="1">
              <a:latin typeface="Arial" charset="0"/>
            </a:endParaRPr>
          </a:p>
        </p:txBody>
      </p:sp>
      <p:sp>
        <p:nvSpPr>
          <p:cNvPr id="1156173" name="AutoShape 77"/>
          <p:cNvSpPr>
            <a:spLocks noChangeArrowheads="1"/>
          </p:cNvSpPr>
          <p:nvPr/>
        </p:nvSpPr>
        <p:spPr bwMode="auto">
          <a:xfrm rot="-8061638">
            <a:off x="4664869" y="1691482"/>
            <a:ext cx="90487" cy="730250"/>
          </a:xfrm>
          <a:prstGeom prst="triangle">
            <a:avLst>
              <a:gd name="adj" fmla="val 50000"/>
            </a:avLst>
          </a:prstGeom>
          <a:solidFill>
            <a:srgbClr val="FF0000"/>
          </a:solidFill>
          <a:ln w="9525">
            <a:solidFill>
              <a:schemeClr val="tx1"/>
            </a:solidFill>
            <a:miter lim="800000"/>
            <a:headEnd/>
            <a:tailEnd/>
          </a:ln>
          <a:effectLst/>
        </p:spPr>
        <p:txBody>
          <a:bodyPr wrap="none" anchor="ctr"/>
          <a:lstStyle/>
          <a:p>
            <a:endParaRPr lang="en-US"/>
          </a:p>
        </p:txBody>
      </p:sp>
      <p:sp>
        <p:nvSpPr>
          <p:cNvPr id="1156174" name="Oval 78"/>
          <p:cNvSpPr>
            <a:spLocks noChangeAspect="1" noChangeArrowheads="1"/>
          </p:cNvSpPr>
          <p:nvPr/>
        </p:nvSpPr>
        <p:spPr bwMode="auto">
          <a:xfrm>
            <a:off x="4664075" y="2011363"/>
            <a:ext cx="92075" cy="92075"/>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82" name="Text Box 168"/>
          <p:cNvSpPr txBox="1">
            <a:spLocks noChangeArrowheads="1"/>
          </p:cNvSpPr>
          <p:nvPr/>
        </p:nvSpPr>
        <p:spPr bwMode="auto">
          <a:xfrm>
            <a:off x="4572000" y="4592638"/>
            <a:ext cx="4138613" cy="2031325"/>
          </a:xfrm>
          <a:prstGeom prst="rect">
            <a:avLst/>
          </a:prstGeom>
          <a:noFill/>
          <a:ln w="38100" algn="ctr">
            <a:noFill/>
            <a:miter lim="800000"/>
            <a:headEnd/>
            <a:tailEnd/>
          </a:ln>
          <a:effectLst/>
        </p:spPr>
        <p:txBody>
          <a:bodyPr wrap="square">
            <a:spAutoFit/>
          </a:bodyPr>
          <a:lstStyle/>
          <a:p>
            <a:pPr algn="ctr">
              <a:spcBef>
                <a:spcPct val="50000"/>
              </a:spcBef>
            </a:pPr>
            <a:r>
              <a:rPr lang="en-US" sz="1800" dirty="0">
                <a:latin typeface="Arial" charset="0"/>
              </a:rPr>
              <a:t>A wide open flapper causes more of a pressure drop due to flow at the orifice in the restrictor tee than a flapper that has moved closer to the nozzle.  As a result, the pressure down stream of the orifice is relatively low and the actuator retracts</a:t>
            </a:r>
          </a:p>
        </p:txBody>
      </p:sp>
      <p:sp>
        <p:nvSpPr>
          <p:cNvPr id="6" name="Footer Placeholder 5">
            <a:extLst>
              <a:ext uri="{FF2B5EF4-FFF2-40B4-BE49-F238E27FC236}">
                <a16:creationId xmlns:a16="http://schemas.microsoft.com/office/drawing/2014/main" id="{EAA282EC-F49D-4577-874C-140520C6E255}"/>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406585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1248" y="845820"/>
            <a:ext cx="7772400" cy="1821180"/>
          </a:xfrm>
        </p:spPr>
        <p:txBody>
          <a:bodyPr/>
          <a:lstStyle/>
          <a:p>
            <a:r>
              <a:rPr lang="en-US" sz="3600" dirty="0"/>
              <a:t>Control Systems:</a:t>
            </a:r>
            <a:br>
              <a:rPr lang="en-US" sz="3600" dirty="0"/>
            </a:br>
            <a:r>
              <a:rPr lang="en-US" sz="3600" dirty="0"/>
              <a:t>Design, Performance and Commissioning Issues</a:t>
            </a:r>
          </a:p>
        </p:txBody>
      </p:sp>
      <p:sp>
        <p:nvSpPr>
          <p:cNvPr id="5" name="Text Placeholder 4"/>
          <p:cNvSpPr>
            <a:spLocks noGrp="1"/>
          </p:cNvSpPr>
          <p:nvPr>
            <p:ph type="body" sz="quarter" idx="12"/>
          </p:nvPr>
        </p:nvSpPr>
        <p:spPr/>
        <p:txBody>
          <a:bodyPr/>
          <a:lstStyle/>
          <a:p>
            <a:r>
              <a:rPr lang="en-US" dirty="0"/>
              <a:t>David Sellers</a:t>
            </a:r>
          </a:p>
        </p:txBody>
      </p:sp>
      <p:sp>
        <p:nvSpPr>
          <p:cNvPr id="6" name="Text Placeholder 5"/>
          <p:cNvSpPr>
            <a:spLocks noGrp="1"/>
          </p:cNvSpPr>
          <p:nvPr>
            <p:ph type="body" sz="quarter" idx="13"/>
          </p:nvPr>
        </p:nvSpPr>
        <p:spPr/>
        <p:txBody>
          <a:bodyPr/>
          <a:lstStyle/>
          <a:p>
            <a:r>
              <a:rPr lang="en-US" dirty="0"/>
              <a:t>Senior Engineer</a:t>
            </a:r>
          </a:p>
        </p:txBody>
      </p:sp>
      <p:sp>
        <p:nvSpPr>
          <p:cNvPr id="7" name="Text Placeholder 6"/>
          <p:cNvSpPr>
            <a:spLocks noGrp="1"/>
          </p:cNvSpPr>
          <p:nvPr>
            <p:ph type="body" sz="quarter" idx="14"/>
          </p:nvPr>
        </p:nvSpPr>
        <p:spPr/>
        <p:txBody>
          <a:bodyPr/>
          <a:lstStyle/>
          <a:p>
            <a:r>
              <a:rPr lang="en-US" dirty="0"/>
              <a:t>Facility Dynamics Engineering</a:t>
            </a:r>
          </a:p>
        </p:txBody>
      </p:sp>
      <p:sp>
        <p:nvSpPr>
          <p:cNvPr id="9" name="Text Placeholder 8"/>
          <p:cNvSpPr>
            <a:spLocks noGrp="1"/>
          </p:cNvSpPr>
          <p:nvPr>
            <p:ph type="body" sz="quarter" idx="10"/>
          </p:nvPr>
        </p:nvSpPr>
        <p:spPr/>
        <p:txBody>
          <a:bodyPr/>
          <a:lstStyle/>
          <a:p>
            <a:pPr marL="0" indent="0">
              <a:buNone/>
            </a:pPr>
            <a:r>
              <a:rPr lang="en-US" dirty="0"/>
              <a:t>Control Processes</a:t>
            </a:r>
          </a:p>
        </p:txBody>
      </p:sp>
      <p:sp>
        <p:nvSpPr>
          <p:cNvPr id="10" name="Text Placeholder 2">
            <a:extLst>
              <a:ext uri="{FF2B5EF4-FFF2-40B4-BE49-F238E27FC236}">
                <a16:creationId xmlns:a16="http://schemas.microsoft.com/office/drawing/2014/main" id="{CBA5BEEF-3582-4874-9FCF-9B980057C3E6}"/>
              </a:ext>
            </a:extLst>
          </p:cNvPr>
          <p:cNvSpPr>
            <a:spLocks noGrp="1"/>
          </p:cNvSpPr>
          <p:nvPr>
            <p:ph type="body" sz="quarter" idx="10"/>
          </p:nvPr>
        </p:nvSpPr>
        <p:spPr>
          <a:xfrm>
            <a:off x="838200" y="3409187"/>
            <a:ext cx="7772400" cy="960097"/>
          </a:xfrm>
        </p:spPr>
        <p:txBody>
          <a:bodyPr>
            <a:normAutofit/>
          </a:bodyPr>
          <a:lstStyle/>
          <a:p>
            <a:r>
              <a:rPr lang="en-US" sz="2400" dirty="0"/>
              <a:t>The Impact of Adding Integral and Derivative Gain to a Proportional Control Process</a:t>
            </a:r>
          </a:p>
        </p:txBody>
      </p:sp>
    </p:spTree>
    <p:extLst>
      <p:ext uri="{BB962C8B-B14F-4D97-AF65-F5344CB8AC3E}">
        <p14:creationId xmlns:p14="http://schemas.microsoft.com/office/powerpoint/2010/main" val="279494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p:cNvPicPr>
            <a:picLocks noChangeAspect="1"/>
          </p:cNvPicPr>
          <p:nvPr/>
        </p:nvPicPr>
        <p:blipFill rotWithShape="1">
          <a:blip r:embed="rId3"/>
          <a:srcRect l="200" t="28400" r="4300" b="30711"/>
          <a:stretch/>
        </p:blipFill>
        <p:spPr>
          <a:xfrm>
            <a:off x="70338" y="2327890"/>
            <a:ext cx="9144000" cy="2202220"/>
          </a:xfrm>
          <a:prstGeom prst="rect">
            <a:avLst/>
          </a:prstGeom>
        </p:spPr>
      </p:pic>
      <p:sp>
        <p:nvSpPr>
          <p:cNvPr id="53" name="Rectangle 52"/>
          <p:cNvSpPr/>
          <p:nvPr/>
        </p:nvSpPr>
        <p:spPr>
          <a:xfrm>
            <a:off x="0" y="4435813"/>
            <a:ext cx="9144000" cy="242218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8948507" y="2252112"/>
            <a:ext cx="195494" cy="242218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0" y="0"/>
            <a:ext cx="9144000" cy="230579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r>
              <a:rPr lang="en-US" dirty="0"/>
              <a:t>The Impact of Adding Integral Gain</a:t>
            </a:r>
          </a:p>
        </p:txBody>
      </p:sp>
      <p:sp>
        <p:nvSpPr>
          <p:cNvPr id="5" name="Slide Number Placeholder 4"/>
          <p:cNvSpPr>
            <a:spLocks noGrp="1"/>
          </p:cNvSpPr>
          <p:nvPr>
            <p:ph type="sldNum" sz="quarter" idx="11"/>
          </p:nvPr>
        </p:nvSpPr>
        <p:spPr/>
        <p:txBody>
          <a:bodyPr/>
          <a:lstStyle/>
          <a:p>
            <a:fld id="{A9320731-3B2C-4107-8664-CAD7BE973DC8}" type="slidenum">
              <a:rPr lang="en-US" smtClean="0"/>
              <a:pPr/>
              <a:t>101</a:t>
            </a:fld>
            <a:endParaRPr lang="en-US"/>
          </a:p>
        </p:txBody>
      </p:sp>
      <p:cxnSp>
        <p:nvCxnSpPr>
          <p:cNvPr id="14" name="Straight Connector 13"/>
          <p:cNvCxnSpPr/>
          <p:nvPr/>
        </p:nvCxnSpPr>
        <p:spPr>
          <a:xfrm>
            <a:off x="1197466" y="2644346"/>
            <a:ext cx="0" cy="158990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237307" y="4234249"/>
            <a:ext cx="493379" cy="454502"/>
          </a:xfrm>
          <a:prstGeom prst="line">
            <a:avLst/>
          </a:prstGeom>
          <a:ln w="25400" cap="rnd">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730685" y="4688750"/>
            <a:ext cx="2536515" cy="338554"/>
          </a:xfrm>
          <a:prstGeom prst="rect">
            <a:avLst/>
          </a:prstGeom>
          <a:solidFill>
            <a:schemeClr val="bg1">
              <a:alpha val="75000"/>
            </a:schemeClr>
          </a:solidFill>
          <a:ln w="25400">
            <a:solidFill>
              <a:srgbClr val="FF0000"/>
            </a:solidFill>
          </a:ln>
          <a:effectLst>
            <a:outerShdw blurRad="50800" dist="38100" dir="2700000" algn="tl" rotWithShape="0">
              <a:prstClr val="black">
                <a:alpha val="40000"/>
              </a:prstClr>
            </a:outerShdw>
          </a:effectLst>
        </p:spPr>
        <p:txBody>
          <a:bodyPr wrap="square" lIns="45720" rIns="45720" rtlCol="0">
            <a:spAutoFit/>
          </a:bodyPr>
          <a:lstStyle/>
          <a:p>
            <a:r>
              <a:rPr lang="en-US" sz="1600" dirty="0">
                <a:latin typeface="Arial" pitchFamily="34" charset="0"/>
                <a:cs typeface="Arial" pitchFamily="34" charset="0"/>
              </a:rPr>
              <a:t>Set point changed to 80%</a:t>
            </a:r>
          </a:p>
        </p:txBody>
      </p:sp>
      <p:cxnSp>
        <p:nvCxnSpPr>
          <p:cNvPr id="21" name="Straight Connector 20"/>
          <p:cNvCxnSpPr/>
          <p:nvPr/>
        </p:nvCxnSpPr>
        <p:spPr>
          <a:xfrm flipV="1">
            <a:off x="4009769" y="3149097"/>
            <a:ext cx="140200" cy="395515"/>
          </a:xfrm>
          <a:prstGeom prst="line">
            <a:avLst/>
          </a:prstGeom>
          <a:ln w="25400" cap="rnd">
            <a:solidFill>
              <a:schemeClr val="tx1"/>
            </a:solidFill>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394255" y="3544612"/>
            <a:ext cx="2615514" cy="584775"/>
          </a:xfrm>
          <a:prstGeom prst="rect">
            <a:avLst/>
          </a:prstGeom>
          <a:solidFill>
            <a:schemeClr val="bg1">
              <a:alpha val="75000"/>
            </a:schemeClr>
          </a:solidFill>
          <a:ln w="25400">
            <a:solidFill>
              <a:schemeClr val="tx1"/>
            </a:solidFill>
          </a:ln>
          <a:effectLst>
            <a:outerShdw blurRad="50800" dist="38100" dir="2700000" algn="tl" rotWithShape="0">
              <a:prstClr val="black">
                <a:alpha val="40000"/>
              </a:prstClr>
            </a:outerShdw>
          </a:effectLst>
        </p:spPr>
        <p:txBody>
          <a:bodyPr wrap="square" lIns="45720" rIns="45720" rtlCol="0">
            <a:spAutoFit/>
          </a:bodyPr>
          <a:lstStyle/>
          <a:p>
            <a:r>
              <a:rPr lang="en-US" sz="1600" dirty="0">
                <a:latin typeface="Arial" pitchFamily="34" charset="0"/>
                <a:cs typeface="Arial" pitchFamily="34" charset="0"/>
              </a:rPr>
              <a:t>Proportional only response;  250% proportional band</a:t>
            </a:r>
          </a:p>
        </p:txBody>
      </p:sp>
      <p:cxnSp>
        <p:nvCxnSpPr>
          <p:cNvPr id="63" name="Straight Connector 62"/>
          <p:cNvCxnSpPr/>
          <p:nvPr/>
        </p:nvCxnSpPr>
        <p:spPr>
          <a:xfrm>
            <a:off x="838200" y="2971800"/>
            <a:ext cx="8001000" cy="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753647" y="3252224"/>
            <a:ext cx="2765115" cy="584775"/>
          </a:xfrm>
          <a:prstGeom prst="rect">
            <a:avLst/>
          </a:prstGeom>
          <a:solidFill>
            <a:schemeClr val="bg1">
              <a:alpha val="75000"/>
            </a:schemeClr>
          </a:solidFill>
          <a:ln w="25400">
            <a:solidFill>
              <a:schemeClr val="tx1"/>
            </a:solidFill>
          </a:ln>
          <a:effectLst>
            <a:outerShdw blurRad="50800" dist="38100" dir="2700000" algn="tl" rotWithShape="0">
              <a:prstClr val="black">
                <a:alpha val="40000"/>
              </a:prstClr>
            </a:outerShdw>
          </a:effectLst>
        </p:spPr>
        <p:txBody>
          <a:bodyPr wrap="square" lIns="45720" rIns="45720" rtlCol="0">
            <a:spAutoFit/>
          </a:bodyPr>
          <a:lstStyle/>
          <a:p>
            <a:r>
              <a:rPr lang="en-US" sz="1600" dirty="0">
                <a:latin typeface="Arial" pitchFamily="34" charset="0"/>
                <a:cs typeface="Arial" pitchFamily="34" charset="0"/>
              </a:rPr>
              <a:t>Note error between the control point and set point</a:t>
            </a:r>
          </a:p>
        </p:txBody>
      </p:sp>
      <p:cxnSp>
        <p:nvCxnSpPr>
          <p:cNvPr id="16" name="Straight Connector 15"/>
          <p:cNvCxnSpPr/>
          <p:nvPr/>
        </p:nvCxnSpPr>
        <p:spPr>
          <a:xfrm flipV="1">
            <a:off x="7954046" y="2683882"/>
            <a:ext cx="1" cy="287923"/>
          </a:xfrm>
          <a:prstGeom prst="line">
            <a:avLst/>
          </a:prstGeom>
          <a:ln w="25400" cap="rnd">
            <a:solidFill>
              <a:schemeClr val="tx1"/>
            </a:solidFill>
            <a:headEnd type="arrow" w="lg" len="med"/>
            <a:tailEnd type="none"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7954048" y="3142688"/>
            <a:ext cx="0" cy="399063"/>
          </a:xfrm>
          <a:prstGeom prst="line">
            <a:avLst/>
          </a:prstGeom>
          <a:ln w="25400" cap="rnd">
            <a:solidFill>
              <a:schemeClr val="tx1"/>
            </a:solidFill>
            <a:headEnd type="none" w="lg" len="med"/>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518763" y="3544609"/>
            <a:ext cx="435283" cy="1"/>
          </a:xfrm>
          <a:prstGeom prst="line">
            <a:avLst/>
          </a:prstGeom>
          <a:ln w="25400" cap="rnd">
            <a:solidFill>
              <a:schemeClr val="tx1"/>
            </a:solidFill>
            <a:headEnd type="none" w="lg" len="med"/>
            <a:tailEnd type="none"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123AD133-E110-455E-B4B9-F36F7D4C2D5A}"/>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179437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00" t="28400" r="4300" b="30711"/>
          <a:stretch/>
        </p:blipFill>
        <p:spPr>
          <a:xfrm>
            <a:off x="70338" y="2327890"/>
            <a:ext cx="9144000" cy="2202220"/>
          </a:xfrm>
          <a:prstGeom prst="rect">
            <a:avLst/>
          </a:prstGeom>
        </p:spPr>
      </p:pic>
      <p:sp>
        <p:nvSpPr>
          <p:cNvPr id="53" name="Rectangle 52"/>
          <p:cNvSpPr/>
          <p:nvPr/>
        </p:nvSpPr>
        <p:spPr>
          <a:xfrm>
            <a:off x="0" y="4435813"/>
            <a:ext cx="9144000" cy="242218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8948507" y="2252112"/>
            <a:ext cx="195494" cy="242218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0" y="0"/>
            <a:ext cx="9144000" cy="230579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r>
              <a:rPr lang="en-US" dirty="0"/>
              <a:t>The Impact of Adding Integral Gain</a:t>
            </a:r>
          </a:p>
        </p:txBody>
      </p:sp>
      <p:sp>
        <p:nvSpPr>
          <p:cNvPr id="5" name="Slide Number Placeholder 4"/>
          <p:cNvSpPr>
            <a:spLocks noGrp="1"/>
          </p:cNvSpPr>
          <p:nvPr>
            <p:ph type="sldNum" sz="quarter" idx="11"/>
          </p:nvPr>
        </p:nvSpPr>
        <p:spPr/>
        <p:txBody>
          <a:bodyPr/>
          <a:lstStyle/>
          <a:p>
            <a:fld id="{A9320731-3B2C-4107-8664-CAD7BE973DC8}" type="slidenum">
              <a:rPr lang="en-US" smtClean="0"/>
              <a:pPr/>
              <a:t>102</a:t>
            </a:fld>
            <a:endParaRPr lang="en-US"/>
          </a:p>
        </p:txBody>
      </p:sp>
      <p:cxnSp>
        <p:nvCxnSpPr>
          <p:cNvPr id="14" name="Straight Connector 13"/>
          <p:cNvCxnSpPr/>
          <p:nvPr/>
        </p:nvCxnSpPr>
        <p:spPr>
          <a:xfrm>
            <a:off x="1197466" y="2644346"/>
            <a:ext cx="0" cy="158990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237307" y="4234249"/>
            <a:ext cx="493379" cy="454502"/>
          </a:xfrm>
          <a:prstGeom prst="line">
            <a:avLst/>
          </a:prstGeom>
          <a:ln w="25400" cap="rnd">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730685" y="4688750"/>
            <a:ext cx="2536515" cy="338554"/>
          </a:xfrm>
          <a:prstGeom prst="rect">
            <a:avLst/>
          </a:prstGeom>
          <a:solidFill>
            <a:schemeClr val="bg1">
              <a:alpha val="75000"/>
            </a:schemeClr>
          </a:solidFill>
          <a:ln w="25400">
            <a:solidFill>
              <a:srgbClr val="FF0000"/>
            </a:solidFill>
          </a:ln>
          <a:effectLst>
            <a:outerShdw blurRad="50800" dist="38100" dir="2700000" algn="tl" rotWithShape="0">
              <a:prstClr val="black">
                <a:alpha val="40000"/>
              </a:prstClr>
            </a:outerShdw>
          </a:effectLst>
        </p:spPr>
        <p:txBody>
          <a:bodyPr wrap="square" lIns="45720" rIns="45720" rtlCol="0">
            <a:spAutoFit/>
          </a:bodyPr>
          <a:lstStyle/>
          <a:p>
            <a:r>
              <a:rPr lang="en-US" sz="1600" dirty="0">
                <a:latin typeface="Arial" pitchFamily="34" charset="0"/>
                <a:cs typeface="Arial" pitchFamily="34" charset="0"/>
              </a:rPr>
              <a:t>Set point changed to 80%</a:t>
            </a:r>
          </a:p>
        </p:txBody>
      </p:sp>
      <p:cxnSp>
        <p:nvCxnSpPr>
          <p:cNvPr id="21" name="Straight Connector 20"/>
          <p:cNvCxnSpPr/>
          <p:nvPr/>
        </p:nvCxnSpPr>
        <p:spPr>
          <a:xfrm flipV="1">
            <a:off x="4009769" y="3149097"/>
            <a:ext cx="140200" cy="395515"/>
          </a:xfrm>
          <a:prstGeom prst="line">
            <a:avLst/>
          </a:prstGeom>
          <a:ln w="25400" cap="rnd">
            <a:solidFill>
              <a:schemeClr val="tx1"/>
            </a:solidFill>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394255" y="3544612"/>
            <a:ext cx="2615514" cy="584775"/>
          </a:xfrm>
          <a:prstGeom prst="rect">
            <a:avLst/>
          </a:prstGeom>
          <a:solidFill>
            <a:schemeClr val="bg1">
              <a:alpha val="75000"/>
            </a:schemeClr>
          </a:solidFill>
          <a:ln w="25400">
            <a:solidFill>
              <a:schemeClr val="tx1"/>
            </a:solidFill>
          </a:ln>
          <a:effectLst>
            <a:outerShdw blurRad="50800" dist="38100" dir="2700000" algn="tl" rotWithShape="0">
              <a:prstClr val="black">
                <a:alpha val="40000"/>
              </a:prstClr>
            </a:outerShdw>
          </a:effectLst>
        </p:spPr>
        <p:txBody>
          <a:bodyPr wrap="square" lIns="45720" rIns="45720" rtlCol="0">
            <a:spAutoFit/>
          </a:bodyPr>
          <a:lstStyle/>
          <a:p>
            <a:r>
              <a:rPr lang="en-US" sz="1600" dirty="0">
                <a:latin typeface="Arial" pitchFamily="34" charset="0"/>
                <a:cs typeface="Arial" pitchFamily="34" charset="0"/>
              </a:rPr>
              <a:t>Proportional only response;  250% proportional band</a:t>
            </a:r>
          </a:p>
        </p:txBody>
      </p:sp>
      <p:cxnSp>
        <p:nvCxnSpPr>
          <p:cNvPr id="25" name="Straight Connector 24"/>
          <p:cNvCxnSpPr/>
          <p:nvPr/>
        </p:nvCxnSpPr>
        <p:spPr>
          <a:xfrm flipH="1" flipV="1">
            <a:off x="4403123" y="2998862"/>
            <a:ext cx="597400" cy="1278311"/>
          </a:xfrm>
          <a:prstGeom prst="line">
            <a:avLst/>
          </a:prstGeom>
          <a:ln w="25400" cap="rnd">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000523" y="4234249"/>
            <a:ext cx="3082642" cy="830997"/>
          </a:xfrm>
          <a:prstGeom prst="rect">
            <a:avLst/>
          </a:prstGeom>
          <a:solidFill>
            <a:schemeClr val="bg1">
              <a:alpha val="75000"/>
            </a:schemeClr>
          </a:solidFill>
          <a:ln w="25400">
            <a:solidFill>
              <a:srgbClr val="FF0000"/>
            </a:solidFill>
          </a:ln>
          <a:effectLst>
            <a:outerShdw blurRad="50800" dist="38100" dir="2700000" algn="tl" rotWithShape="0">
              <a:prstClr val="black">
                <a:alpha val="40000"/>
              </a:prstClr>
            </a:outerShdw>
          </a:effectLst>
        </p:spPr>
        <p:txBody>
          <a:bodyPr wrap="square" lIns="45720" rIns="45720" rtlCol="0">
            <a:spAutoFit/>
          </a:bodyPr>
          <a:lstStyle/>
          <a:p>
            <a:r>
              <a:rPr lang="en-US" sz="1600" dirty="0">
                <a:latin typeface="Arial" pitchFamily="34" charset="0"/>
                <a:cs typeface="Arial" pitchFamily="34" charset="0"/>
              </a:rPr>
              <a:t>Proportional + Integral response;  250% proportional band, Integral time = 2 minutes</a:t>
            </a:r>
          </a:p>
        </p:txBody>
      </p:sp>
      <p:cxnSp>
        <p:nvCxnSpPr>
          <p:cNvPr id="18" name="Straight Connector 17"/>
          <p:cNvCxnSpPr/>
          <p:nvPr/>
        </p:nvCxnSpPr>
        <p:spPr>
          <a:xfrm>
            <a:off x="838200" y="2971800"/>
            <a:ext cx="8001000" cy="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760707" y="3193880"/>
            <a:ext cx="1758055" cy="338554"/>
          </a:xfrm>
          <a:prstGeom prst="rect">
            <a:avLst/>
          </a:prstGeom>
          <a:solidFill>
            <a:schemeClr val="bg1">
              <a:alpha val="75000"/>
            </a:schemeClr>
          </a:solidFill>
          <a:ln w="25400">
            <a:solidFill>
              <a:schemeClr val="accent1"/>
            </a:solidFill>
          </a:ln>
          <a:effectLst>
            <a:outerShdw blurRad="50800" dist="38100" dir="2700000" algn="tl" rotWithShape="0">
              <a:prstClr val="black">
                <a:alpha val="40000"/>
              </a:prstClr>
            </a:outerShdw>
          </a:effectLst>
        </p:spPr>
        <p:txBody>
          <a:bodyPr wrap="square" lIns="45720" rIns="45720" rtlCol="0">
            <a:spAutoFit/>
          </a:bodyPr>
          <a:lstStyle/>
          <a:p>
            <a:r>
              <a:rPr lang="en-US" sz="1600" dirty="0">
                <a:latin typeface="Arial" pitchFamily="34" charset="0"/>
                <a:cs typeface="Arial" pitchFamily="34" charset="0"/>
              </a:rPr>
              <a:t>Error eliminated!</a:t>
            </a:r>
          </a:p>
        </p:txBody>
      </p:sp>
      <p:cxnSp>
        <p:nvCxnSpPr>
          <p:cNvPr id="23" name="Straight Connector 22"/>
          <p:cNvCxnSpPr/>
          <p:nvPr/>
        </p:nvCxnSpPr>
        <p:spPr>
          <a:xfrm flipV="1">
            <a:off x="7954046" y="2683882"/>
            <a:ext cx="1" cy="287923"/>
          </a:xfrm>
          <a:prstGeom prst="line">
            <a:avLst/>
          </a:prstGeom>
          <a:ln w="25400" cap="rnd">
            <a:solidFill>
              <a:schemeClr val="accent1"/>
            </a:solidFill>
            <a:headEnd type="arrow" w="lg" len="med"/>
            <a:tailEnd type="none"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7954048" y="2971805"/>
            <a:ext cx="0" cy="399063"/>
          </a:xfrm>
          <a:prstGeom prst="line">
            <a:avLst/>
          </a:prstGeom>
          <a:ln w="25400" cap="rnd">
            <a:solidFill>
              <a:schemeClr val="accent1"/>
            </a:solidFill>
            <a:headEnd type="none" w="lg" len="med"/>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518763" y="3373726"/>
            <a:ext cx="435283" cy="1"/>
          </a:xfrm>
          <a:prstGeom prst="line">
            <a:avLst/>
          </a:prstGeom>
          <a:ln w="25400" cap="rnd">
            <a:solidFill>
              <a:schemeClr val="accent1"/>
            </a:solidFill>
            <a:headEnd type="none" w="lg" len="med"/>
            <a:tailEnd type="none"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DCC0E73E-D6A3-46E8-A767-C58A40FFFEF0}"/>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83053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p:cNvPicPr>
            <a:picLocks noChangeAspect="1"/>
          </p:cNvPicPr>
          <p:nvPr/>
        </p:nvPicPr>
        <p:blipFill rotWithShape="1">
          <a:blip r:embed="rId3"/>
          <a:srcRect l="200" t="28400" r="4300" b="30711"/>
          <a:stretch/>
        </p:blipFill>
        <p:spPr>
          <a:xfrm>
            <a:off x="70338" y="2327890"/>
            <a:ext cx="9144000" cy="2202220"/>
          </a:xfrm>
          <a:prstGeom prst="rect">
            <a:avLst/>
          </a:prstGeom>
        </p:spPr>
      </p:pic>
      <p:sp>
        <p:nvSpPr>
          <p:cNvPr id="53" name="Rectangle 52"/>
          <p:cNvSpPr/>
          <p:nvPr/>
        </p:nvSpPr>
        <p:spPr>
          <a:xfrm>
            <a:off x="0" y="4435813"/>
            <a:ext cx="9144000" cy="242218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8948507" y="2252112"/>
            <a:ext cx="195494" cy="242218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0" y="0"/>
            <a:ext cx="9144000" cy="230579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r>
              <a:rPr lang="en-US" dirty="0"/>
              <a:t>The Impact of Adding Integral Gain</a:t>
            </a:r>
          </a:p>
        </p:txBody>
      </p:sp>
      <p:sp>
        <p:nvSpPr>
          <p:cNvPr id="5" name="Slide Number Placeholder 4"/>
          <p:cNvSpPr>
            <a:spLocks noGrp="1"/>
          </p:cNvSpPr>
          <p:nvPr>
            <p:ph type="sldNum" sz="quarter" idx="11"/>
          </p:nvPr>
        </p:nvSpPr>
        <p:spPr/>
        <p:txBody>
          <a:bodyPr/>
          <a:lstStyle/>
          <a:p>
            <a:fld id="{A9320731-3B2C-4107-8664-CAD7BE973DC8}" type="slidenum">
              <a:rPr lang="en-US" smtClean="0"/>
              <a:pPr/>
              <a:t>103</a:t>
            </a:fld>
            <a:endParaRPr lang="en-US"/>
          </a:p>
        </p:txBody>
      </p:sp>
      <p:cxnSp>
        <p:nvCxnSpPr>
          <p:cNvPr id="14" name="Straight Connector 13"/>
          <p:cNvCxnSpPr/>
          <p:nvPr/>
        </p:nvCxnSpPr>
        <p:spPr>
          <a:xfrm>
            <a:off x="1197466" y="2644346"/>
            <a:ext cx="0" cy="158990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237307" y="4234249"/>
            <a:ext cx="493379" cy="454502"/>
          </a:xfrm>
          <a:prstGeom prst="line">
            <a:avLst/>
          </a:prstGeom>
          <a:ln w="25400" cap="rnd">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730685" y="4688750"/>
            <a:ext cx="2536515" cy="338554"/>
          </a:xfrm>
          <a:prstGeom prst="rect">
            <a:avLst/>
          </a:prstGeom>
          <a:solidFill>
            <a:schemeClr val="bg1">
              <a:alpha val="75000"/>
            </a:schemeClr>
          </a:solidFill>
          <a:ln w="25400">
            <a:solidFill>
              <a:srgbClr val="FF0000"/>
            </a:solidFill>
          </a:ln>
          <a:effectLst>
            <a:outerShdw blurRad="50800" dist="38100" dir="2700000" algn="tl" rotWithShape="0">
              <a:prstClr val="black">
                <a:alpha val="40000"/>
              </a:prstClr>
            </a:outerShdw>
          </a:effectLst>
        </p:spPr>
        <p:txBody>
          <a:bodyPr wrap="square" lIns="45720" rIns="45720" rtlCol="0">
            <a:spAutoFit/>
          </a:bodyPr>
          <a:lstStyle/>
          <a:p>
            <a:r>
              <a:rPr lang="en-US" sz="1600" dirty="0">
                <a:latin typeface="Arial" pitchFamily="34" charset="0"/>
                <a:cs typeface="Arial" pitchFamily="34" charset="0"/>
              </a:rPr>
              <a:t>Set point changed to 80%</a:t>
            </a:r>
          </a:p>
        </p:txBody>
      </p:sp>
      <p:cxnSp>
        <p:nvCxnSpPr>
          <p:cNvPr id="21" name="Straight Connector 20"/>
          <p:cNvCxnSpPr/>
          <p:nvPr/>
        </p:nvCxnSpPr>
        <p:spPr>
          <a:xfrm flipV="1">
            <a:off x="4009769" y="3149097"/>
            <a:ext cx="140200" cy="395515"/>
          </a:xfrm>
          <a:prstGeom prst="line">
            <a:avLst/>
          </a:prstGeom>
          <a:ln w="25400" cap="rnd">
            <a:solidFill>
              <a:schemeClr val="tx1"/>
            </a:solidFill>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394255" y="3544612"/>
            <a:ext cx="2615514" cy="584775"/>
          </a:xfrm>
          <a:prstGeom prst="rect">
            <a:avLst/>
          </a:prstGeom>
          <a:solidFill>
            <a:schemeClr val="bg1">
              <a:alpha val="75000"/>
            </a:schemeClr>
          </a:solidFill>
          <a:ln w="25400">
            <a:solidFill>
              <a:schemeClr val="tx1"/>
            </a:solidFill>
          </a:ln>
          <a:effectLst>
            <a:outerShdw blurRad="50800" dist="38100" dir="2700000" algn="tl" rotWithShape="0">
              <a:prstClr val="black">
                <a:alpha val="40000"/>
              </a:prstClr>
            </a:outerShdw>
          </a:effectLst>
        </p:spPr>
        <p:txBody>
          <a:bodyPr wrap="square" lIns="45720" rIns="45720" rtlCol="0">
            <a:spAutoFit/>
          </a:bodyPr>
          <a:lstStyle/>
          <a:p>
            <a:r>
              <a:rPr lang="en-US" sz="1600" dirty="0">
                <a:latin typeface="Arial" pitchFamily="34" charset="0"/>
                <a:cs typeface="Arial" pitchFamily="34" charset="0"/>
              </a:rPr>
              <a:t>Proportional only response;  250% proportional band</a:t>
            </a:r>
          </a:p>
        </p:txBody>
      </p:sp>
      <p:cxnSp>
        <p:nvCxnSpPr>
          <p:cNvPr id="25" name="Straight Connector 24"/>
          <p:cNvCxnSpPr/>
          <p:nvPr/>
        </p:nvCxnSpPr>
        <p:spPr>
          <a:xfrm flipH="1" flipV="1">
            <a:off x="4403123" y="2998862"/>
            <a:ext cx="597400" cy="1278311"/>
          </a:xfrm>
          <a:prstGeom prst="line">
            <a:avLst/>
          </a:prstGeom>
          <a:ln w="25400" cap="rnd">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000523" y="4234249"/>
            <a:ext cx="3082642" cy="830997"/>
          </a:xfrm>
          <a:prstGeom prst="rect">
            <a:avLst/>
          </a:prstGeom>
          <a:solidFill>
            <a:schemeClr val="bg1">
              <a:alpha val="75000"/>
            </a:schemeClr>
          </a:solidFill>
          <a:ln w="25400">
            <a:solidFill>
              <a:srgbClr val="FF0000"/>
            </a:solidFill>
          </a:ln>
          <a:effectLst>
            <a:outerShdw blurRad="50800" dist="38100" dir="2700000" algn="tl" rotWithShape="0">
              <a:prstClr val="black">
                <a:alpha val="40000"/>
              </a:prstClr>
            </a:outerShdw>
          </a:effectLst>
        </p:spPr>
        <p:txBody>
          <a:bodyPr wrap="square" lIns="45720" rIns="45720" rtlCol="0">
            <a:spAutoFit/>
          </a:bodyPr>
          <a:lstStyle/>
          <a:p>
            <a:r>
              <a:rPr lang="en-US" sz="1600" dirty="0">
                <a:latin typeface="Arial" pitchFamily="34" charset="0"/>
                <a:cs typeface="Arial" pitchFamily="34" charset="0"/>
              </a:rPr>
              <a:t>Proportional + Integral response;  250% proportional band, Integral time = 2 minutes</a:t>
            </a:r>
          </a:p>
        </p:txBody>
      </p:sp>
      <p:cxnSp>
        <p:nvCxnSpPr>
          <p:cNvPr id="40" name="Straight Connector 39"/>
          <p:cNvCxnSpPr/>
          <p:nvPr/>
        </p:nvCxnSpPr>
        <p:spPr>
          <a:xfrm flipH="1">
            <a:off x="2716764" y="1813575"/>
            <a:ext cx="524976" cy="975352"/>
          </a:xfrm>
          <a:prstGeom prst="line">
            <a:avLst/>
          </a:prstGeom>
          <a:ln w="25400" cap="rnd">
            <a:solidFill>
              <a:srgbClr val="0000FF"/>
            </a:solidFill>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201334" y="1228800"/>
            <a:ext cx="4418666" cy="584775"/>
          </a:xfrm>
          <a:prstGeom prst="rect">
            <a:avLst/>
          </a:prstGeom>
          <a:solidFill>
            <a:schemeClr val="bg1">
              <a:alpha val="75000"/>
            </a:schemeClr>
          </a:solidFill>
          <a:ln w="25400">
            <a:solidFill>
              <a:srgbClr val="0000FF"/>
            </a:solidFill>
          </a:ln>
          <a:effectLst>
            <a:outerShdw blurRad="50800" dist="38100" dir="2700000" algn="tl" rotWithShape="0">
              <a:prstClr val="black">
                <a:alpha val="40000"/>
              </a:prstClr>
            </a:outerShdw>
          </a:effectLst>
        </p:spPr>
        <p:txBody>
          <a:bodyPr wrap="square" lIns="45720" rIns="45720" rtlCol="0">
            <a:spAutoFit/>
          </a:bodyPr>
          <a:lstStyle/>
          <a:p>
            <a:r>
              <a:rPr lang="en-US" sz="1600" dirty="0">
                <a:latin typeface="Arial" pitchFamily="34" charset="0"/>
                <a:cs typeface="Arial" pitchFamily="34" charset="0"/>
              </a:rPr>
              <a:t>Proportional + Integral response;  250% proportional band, Integral time = 0.75 minutes</a:t>
            </a:r>
          </a:p>
        </p:txBody>
      </p:sp>
      <p:cxnSp>
        <p:nvCxnSpPr>
          <p:cNvPr id="18" name="Straight Connector 17"/>
          <p:cNvCxnSpPr/>
          <p:nvPr/>
        </p:nvCxnSpPr>
        <p:spPr>
          <a:xfrm>
            <a:off x="838200" y="2971800"/>
            <a:ext cx="8001000" cy="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3241740" y="2116646"/>
            <a:ext cx="5519194" cy="833056"/>
            <a:chOff x="2286236" y="4335388"/>
            <a:chExt cx="5519194" cy="833056"/>
          </a:xfrm>
        </p:grpSpPr>
        <p:cxnSp>
          <p:nvCxnSpPr>
            <p:cNvPr id="23" name="Straight Connector 22"/>
            <p:cNvCxnSpPr/>
            <p:nvPr/>
          </p:nvCxnSpPr>
          <p:spPr>
            <a:xfrm flipH="1">
              <a:off x="2286236" y="4673942"/>
              <a:ext cx="1865092" cy="377857"/>
            </a:xfrm>
            <a:prstGeom prst="line">
              <a:avLst/>
            </a:prstGeom>
            <a:ln w="25400" cap="rnd">
              <a:solidFill>
                <a:schemeClr val="accent5"/>
              </a:solidFill>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151327" y="4335388"/>
              <a:ext cx="3654103" cy="338554"/>
            </a:xfrm>
            <a:prstGeom prst="rect">
              <a:avLst/>
            </a:prstGeom>
            <a:solidFill>
              <a:schemeClr val="bg1">
                <a:alpha val="75000"/>
              </a:schemeClr>
            </a:solidFill>
            <a:ln w="25400">
              <a:solidFill>
                <a:schemeClr val="accent5"/>
              </a:solidFill>
            </a:ln>
            <a:effectLst>
              <a:outerShdw blurRad="50800" dist="38100" dir="2700000" algn="tl" rotWithShape="0">
                <a:prstClr val="black">
                  <a:alpha val="40000"/>
                </a:prstClr>
              </a:outerShdw>
            </a:effectLst>
          </p:spPr>
          <p:txBody>
            <a:bodyPr wrap="square" lIns="45720" rIns="45720" rtlCol="0">
              <a:spAutoFit/>
            </a:bodyPr>
            <a:lstStyle/>
            <a:p>
              <a:r>
                <a:rPr lang="en-US" sz="1600" dirty="0">
                  <a:latin typeface="Arial" pitchFamily="34" charset="0"/>
                  <a:cs typeface="Arial" pitchFamily="34" charset="0"/>
                </a:rPr>
                <a:t>Signs of instability and hunting emerge</a:t>
              </a:r>
            </a:p>
          </p:txBody>
        </p:sp>
        <p:cxnSp>
          <p:nvCxnSpPr>
            <p:cNvPr id="27" name="Straight Connector 26"/>
            <p:cNvCxnSpPr/>
            <p:nvPr/>
          </p:nvCxnSpPr>
          <p:spPr>
            <a:xfrm flipH="1">
              <a:off x="3588064" y="4673941"/>
              <a:ext cx="563264" cy="406743"/>
            </a:xfrm>
            <a:prstGeom prst="line">
              <a:avLst/>
            </a:prstGeom>
            <a:ln w="25400" cap="rnd">
              <a:solidFill>
                <a:schemeClr val="accent5"/>
              </a:solidFill>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151328" y="4673940"/>
              <a:ext cx="524976" cy="494504"/>
            </a:xfrm>
            <a:prstGeom prst="line">
              <a:avLst/>
            </a:prstGeom>
            <a:ln w="25400" cap="rnd">
              <a:solidFill>
                <a:schemeClr val="accent5"/>
              </a:solidFill>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2" name="Footer Placeholder 1">
            <a:extLst>
              <a:ext uri="{FF2B5EF4-FFF2-40B4-BE49-F238E27FC236}">
                <a16:creationId xmlns:a16="http://schemas.microsoft.com/office/drawing/2014/main" id="{93D00703-3FE3-497E-90C3-FF83D35FB5B4}"/>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266234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200" t="28400" r="4300" b="30711"/>
          <a:stretch/>
        </p:blipFill>
        <p:spPr>
          <a:xfrm>
            <a:off x="78378" y="2327890"/>
            <a:ext cx="9144000" cy="2202220"/>
          </a:xfrm>
          <a:prstGeom prst="rect">
            <a:avLst/>
          </a:prstGeom>
        </p:spPr>
      </p:pic>
      <p:sp>
        <p:nvSpPr>
          <p:cNvPr id="53" name="Rectangle 52"/>
          <p:cNvSpPr/>
          <p:nvPr/>
        </p:nvSpPr>
        <p:spPr>
          <a:xfrm>
            <a:off x="0" y="4435813"/>
            <a:ext cx="9144000" cy="242218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8948507" y="2252112"/>
            <a:ext cx="195494" cy="242218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0" y="0"/>
            <a:ext cx="9144000" cy="230579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r>
              <a:rPr lang="en-US" dirty="0"/>
              <a:t>The Impact of Adding Derivative Gain</a:t>
            </a:r>
          </a:p>
        </p:txBody>
      </p:sp>
      <p:sp>
        <p:nvSpPr>
          <p:cNvPr id="5" name="Slide Number Placeholder 4"/>
          <p:cNvSpPr>
            <a:spLocks noGrp="1"/>
          </p:cNvSpPr>
          <p:nvPr>
            <p:ph type="sldNum" sz="quarter" idx="11"/>
          </p:nvPr>
        </p:nvSpPr>
        <p:spPr/>
        <p:txBody>
          <a:bodyPr/>
          <a:lstStyle/>
          <a:p>
            <a:fld id="{A9320731-3B2C-4107-8664-CAD7BE973DC8}" type="slidenum">
              <a:rPr lang="en-US" smtClean="0"/>
              <a:pPr/>
              <a:t>104</a:t>
            </a:fld>
            <a:endParaRPr lang="en-US"/>
          </a:p>
        </p:txBody>
      </p:sp>
      <p:cxnSp>
        <p:nvCxnSpPr>
          <p:cNvPr id="14" name="Straight Connector 13"/>
          <p:cNvCxnSpPr/>
          <p:nvPr/>
        </p:nvCxnSpPr>
        <p:spPr>
          <a:xfrm>
            <a:off x="1197466" y="2644346"/>
            <a:ext cx="0" cy="158990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237307" y="4234249"/>
            <a:ext cx="493379" cy="454502"/>
          </a:xfrm>
          <a:prstGeom prst="line">
            <a:avLst/>
          </a:prstGeom>
          <a:ln w="25400" cap="rnd">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730685" y="4688750"/>
            <a:ext cx="2536515" cy="338554"/>
          </a:xfrm>
          <a:prstGeom prst="rect">
            <a:avLst/>
          </a:prstGeom>
          <a:solidFill>
            <a:schemeClr val="bg1">
              <a:alpha val="75000"/>
            </a:schemeClr>
          </a:solidFill>
          <a:ln w="25400">
            <a:solidFill>
              <a:srgbClr val="FF0000"/>
            </a:solidFill>
          </a:ln>
          <a:effectLst>
            <a:outerShdw blurRad="50800" dist="38100" dir="2700000" algn="tl" rotWithShape="0">
              <a:prstClr val="black">
                <a:alpha val="40000"/>
              </a:prstClr>
            </a:outerShdw>
          </a:effectLst>
        </p:spPr>
        <p:txBody>
          <a:bodyPr wrap="square" lIns="45720" rIns="45720" rtlCol="0">
            <a:spAutoFit/>
          </a:bodyPr>
          <a:lstStyle/>
          <a:p>
            <a:r>
              <a:rPr lang="en-US" sz="1600" dirty="0">
                <a:latin typeface="Arial" pitchFamily="34" charset="0"/>
                <a:cs typeface="Arial" pitchFamily="34" charset="0"/>
              </a:rPr>
              <a:t>Set point changed to 80%</a:t>
            </a:r>
          </a:p>
        </p:txBody>
      </p:sp>
      <p:cxnSp>
        <p:nvCxnSpPr>
          <p:cNvPr id="40" name="Straight Connector 39"/>
          <p:cNvCxnSpPr/>
          <p:nvPr/>
        </p:nvCxnSpPr>
        <p:spPr>
          <a:xfrm flipH="1">
            <a:off x="2515533" y="2355574"/>
            <a:ext cx="1096071" cy="643288"/>
          </a:xfrm>
          <a:prstGeom prst="line">
            <a:avLst/>
          </a:prstGeom>
          <a:ln w="25400" cap="rnd">
            <a:solidFill>
              <a:schemeClr val="bg1">
                <a:lumMod val="50000"/>
              </a:schemeClr>
            </a:solidFill>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611603" y="1524577"/>
            <a:ext cx="4258074" cy="830997"/>
          </a:xfrm>
          <a:prstGeom prst="rect">
            <a:avLst/>
          </a:prstGeom>
          <a:solidFill>
            <a:schemeClr val="bg1">
              <a:alpha val="75000"/>
            </a:schemeClr>
          </a:solidFill>
          <a:ln w="25400">
            <a:solidFill>
              <a:schemeClr val="bg1">
                <a:lumMod val="50000"/>
              </a:schemeClr>
            </a:solidFill>
          </a:ln>
          <a:effectLst>
            <a:outerShdw blurRad="50800" dist="38100" dir="2700000" algn="tl" rotWithShape="0">
              <a:prstClr val="black">
                <a:alpha val="40000"/>
              </a:prstClr>
            </a:outerShdw>
          </a:effectLst>
        </p:spPr>
        <p:txBody>
          <a:bodyPr wrap="square" lIns="45720" rIns="45720" rtlCol="0">
            <a:spAutoFit/>
          </a:bodyPr>
          <a:lstStyle/>
          <a:p>
            <a:r>
              <a:rPr lang="en-US" sz="1600" dirty="0">
                <a:latin typeface="Arial" pitchFamily="34" charset="0"/>
                <a:cs typeface="Arial" pitchFamily="34" charset="0"/>
              </a:rPr>
              <a:t>Proportional + Integral + Derivative response;  250% proportional band, Integral time = 0.75 minutes, Derivative time = 0.1 minutes</a:t>
            </a:r>
          </a:p>
        </p:txBody>
      </p:sp>
      <p:cxnSp>
        <p:nvCxnSpPr>
          <p:cNvPr id="23" name="Straight Connector 22"/>
          <p:cNvCxnSpPr/>
          <p:nvPr/>
        </p:nvCxnSpPr>
        <p:spPr>
          <a:xfrm>
            <a:off x="838200" y="2971800"/>
            <a:ext cx="8001000" cy="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2276297" y="2993899"/>
            <a:ext cx="3329285" cy="1207559"/>
            <a:chOff x="2276297" y="2993899"/>
            <a:chExt cx="3329285" cy="1207559"/>
          </a:xfrm>
        </p:grpSpPr>
        <p:cxnSp>
          <p:nvCxnSpPr>
            <p:cNvPr id="25" name="Straight Connector 24"/>
            <p:cNvCxnSpPr/>
            <p:nvPr/>
          </p:nvCxnSpPr>
          <p:spPr>
            <a:xfrm flipH="1" flipV="1">
              <a:off x="2276297" y="2993899"/>
              <a:ext cx="239236" cy="364388"/>
            </a:xfrm>
            <a:prstGeom prst="line">
              <a:avLst/>
            </a:prstGeom>
            <a:ln w="25400" cap="rnd">
              <a:solidFill>
                <a:schemeClr val="bg1">
                  <a:lumMod val="50000"/>
                </a:schemeClr>
              </a:solidFill>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522940" y="3370461"/>
              <a:ext cx="3082642" cy="830997"/>
            </a:xfrm>
            <a:prstGeom prst="rect">
              <a:avLst/>
            </a:prstGeom>
            <a:solidFill>
              <a:schemeClr val="bg1">
                <a:alpha val="75000"/>
              </a:schemeClr>
            </a:solidFill>
            <a:ln w="25400">
              <a:solidFill>
                <a:schemeClr val="bg1">
                  <a:lumMod val="50000"/>
                </a:schemeClr>
              </a:solidFill>
            </a:ln>
            <a:effectLst>
              <a:outerShdw blurRad="50800" dist="38100" dir="2700000" algn="tl" rotWithShape="0">
                <a:prstClr val="black">
                  <a:alpha val="40000"/>
                </a:prstClr>
              </a:outerShdw>
            </a:effectLst>
          </p:spPr>
          <p:txBody>
            <a:bodyPr wrap="square" lIns="45720" rIns="45720" rtlCol="0">
              <a:spAutoFit/>
            </a:bodyPr>
            <a:lstStyle/>
            <a:p>
              <a:r>
                <a:rPr lang="en-US" sz="1600" dirty="0">
                  <a:latin typeface="Arial" pitchFamily="34" charset="0"/>
                  <a:cs typeface="Arial" pitchFamily="34" charset="0"/>
                </a:rPr>
                <a:t>Properly applied, derivative reduces the spike at upset and shortens the settling time</a:t>
              </a:r>
            </a:p>
          </p:txBody>
        </p:sp>
        <p:cxnSp>
          <p:nvCxnSpPr>
            <p:cNvPr id="24" name="Straight Connector 23"/>
            <p:cNvCxnSpPr/>
            <p:nvPr/>
          </p:nvCxnSpPr>
          <p:spPr>
            <a:xfrm flipV="1">
              <a:off x="2522940" y="3008135"/>
              <a:ext cx="1198448" cy="362326"/>
            </a:xfrm>
            <a:prstGeom prst="line">
              <a:avLst/>
            </a:prstGeom>
            <a:ln w="25400" cap="rnd">
              <a:solidFill>
                <a:schemeClr val="bg1">
                  <a:lumMod val="50000"/>
                </a:schemeClr>
              </a:solidFill>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2" name="Footer Placeholder 1">
            <a:extLst>
              <a:ext uri="{FF2B5EF4-FFF2-40B4-BE49-F238E27FC236}">
                <a16:creationId xmlns:a16="http://schemas.microsoft.com/office/drawing/2014/main" id="{0999F30D-5708-4749-86E4-237DA746C1C0}"/>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65798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control room"/>
          <p:cNvPicPr>
            <a:picLocks noChangeAspect="1" noChangeArrowheads="1"/>
          </p:cNvPicPr>
          <p:nvPr/>
        </p:nvPicPr>
        <p:blipFill>
          <a:blip r:embed="rId3" cstate="print"/>
          <a:srcRect/>
          <a:stretch>
            <a:fillRect/>
          </a:stretch>
        </p:blipFill>
        <p:spPr bwMode="auto">
          <a:xfrm>
            <a:off x="0" y="936885"/>
            <a:ext cx="9144000" cy="5921115"/>
          </a:xfrm>
          <a:prstGeom prst="rect">
            <a:avLst/>
          </a:prstGeom>
          <a:noFill/>
          <a:ln w="57150" cmpd="thickThin">
            <a:solidFill>
              <a:schemeClr val="tx1"/>
            </a:solidFill>
            <a:miter lim="800000"/>
            <a:headEnd/>
            <a:tailEnd/>
          </a:ln>
        </p:spPr>
      </p:pic>
      <p:sp>
        <p:nvSpPr>
          <p:cNvPr id="19458" name="Rectangle 5"/>
          <p:cNvSpPr>
            <a:spLocks noGrp="1" noChangeArrowheads="1"/>
          </p:cNvSpPr>
          <p:nvPr>
            <p:ph type="title"/>
          </p:nvPr>
        </p:nvSpPr>
        <p:spPr>
          <a:xfrm>
            <a:off x="457200" y="0"/>
            <a:ext cx="8229600" cy="1143000"/>
          </a:xfrm>
        </p:spPr>
        <p:txBody>
          <a:bodyPr/>
          <a:lstStyle/>
          <a:p>
            <a:pPr algn="r" eaLnBrk="1" hangingPunct="1"/>
            <a:r>
              <a:rPr lang="en-US" dirty="0">
                <a:solidFill>
                  <a:schemeClr val="bg1"/>
                </a:solidFill>
              </a:rPr>
              <a:t>PID;  </a:t>
            </a:r>
            <a:r>
              <a:rPr lang="en-US" i="1" dirty="0">
                <a:solidFill>
                  <a:schemeClr val="bg1"/>
                </a:solidFill>
              </a:rPr>
              <a:t>Its Been Around for a While</a:t>
            </a:r>
          </a:p>
        </p:txBody>
      </p:sp>
      <p:sp>
        <p:nvSpPr>
          <p:cNvPr id="6" name="TextBox 5"/>
          <p:cNvSpPr txBox="1"/>
          <p:nvPr/>
        </p:nvSpPr>
        <p:spPr>
          <a:xfrm>
            <a:off x="457200" y="6355080"/>
            <a:ext cx="3291840" cy="246221"/>
          </a:xfrm>
          <a:prstGeom prst="rect">
            <a:avLst/>
          </a:prstGeom>
          <a:noFill/>
        </p:spPr>
        <p:txBody>
          <a:bodyPr wrap="square" rtlCol="0">
            <a:spAutoFit/>
          </a:bodyPr>
          <a:lstStyle/>
          <a:p>
            <a:r>
              <a:rPr lang="en-US" sz="1000" i="1" dirty="0">
                <a:solidFill>
                  <a:schemeClr val="bg1"/>
                </a:solidFill>
              </a:rPr>
              <a:t>Image  courtesy Control Engineering Magazine</a:t>
            </a:r>
          </a:p>
        </p:txBody>
      </p:sp>
      <p:sp>
        <p:nvSpPr>
          <p:cNvPr id="3" name="Slide Number Placeholder 2"/>
          <p:cNvSpPr>
            <a:spLocks noGrp="1"/>
          </p:cNvSpPr>
          <p:nvPr>
            <p:ph type="sldNum" sz="quarter" idx="11"/>
          </p:nvPr>
        </p:nvSpPr>
        <p:spPr/>
        <p:txBody>
          <a:bodyPr/>
          <a:lstStyle/>
          <a:p>
            <a:fld id="{E347D01F-1A12-4043-9E52-C5C412E1DD77}" type="slidenum">
              <a:rPr lang="en-US" smtClean="0"/>
              <a:pPr/>
              <a:t>105</a:t>
            </a:fld>
            <a:endParaRPr lang="en-US"/>
          </a:p>
        </p:txBody>
      </p:sp>
      <p:sp>
        <p:nvSpPr>
          <p:cNvPr id="2" name="Footer Placeholder 1">
            <a:extLst>
              <a:ext uri="{FF2B5EF4-FFF2-40B4-BE49-F238E27FC236}">
                <a16:creationId xmlns:a16="http://schemas.microsoft.com/office/drawing/2014/main" id="{CAFD25CF-E621-459D-9ABA-2E4D7DF01C55}"/>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288195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74320"/>
            <a:ext cx="8458200" cy="1143000"/>
          </a:xfrm>
        </p:spPr>
        <p:txBody>
          <a:bodyPr/>
          <a:lstStyle/>
          <a:p>
            <a:pPr eaLnBrk="1" hangingPunct="1"/>
            <a:r>
              <a:rPr lang="en-US" dirty="0"/>
              <a:t>PID </a:t>
            </a:r>
            <a:r>
              <a:rPr lang="en-US" dirty="0">
                <a:solidFill>
                  <a:srgbClr val="008000"/>
                </a:solidFill>
              </a:rPr>
              <a:t>Good News</a:t>
            </a:r>
            <a:r>
              <a:rPr lang="en-US" dirty="0"/>
              <a:t> and </a:t>
            </a:r>
            <a:r>
              <a:rPr lang="en-US" dirty="0">
                <a:solidFill>
                  <a:srgbClr val="FF0000"/>
                </a:solidFill>
              </a:rPr>
              <a:t>Bad News</a:t>
            </a:r>
          </a:p>
        </p:txBody>
      </p:sp>
      <p:sp>
        <p:nvSpPr>
          <p:cNvPr id="625667" name="Rectangle 3"/>
          <p:cNvSpPr>
            <a:spLocks noGrp="1" noChangeArrowheads="1"/>
          </p:cNvSpPr>
          <p:nvPr>
            <p:ph sz="half" idx="1"/>
          </p:nvPr>
        </p:nvSpPr>
        <p:spPr>
          <a:xfrm>
            <a:off x="685800" y="1417320"/>
            <a:ext cx="3810000" cy="4267200"/>
          </a:xfrm>
        </p:spPr>
        <p:txBody>
          <a:bodyPr/>
          <a:lstStyle/>
          <a:p>
            <a:pPr eaLnBrk="1" hangingPunct="1">
              <a:buFontTx/>
              <a:buNone/>
            </a:pPr>
            <a:r>
              <a:rPr lang="en-US" sz="2400" dirty="0">
                <a:solidFill>
                  <a:srgbClr val="008000"/>
                </a:solidFill>
              </a:rPr>
              <a:t>Good News</a:t>
            </a:r>
          </a:p>
          <a:p>
            <a:r>
              <a:rPr lang="en-US" dirty="0"/>
              <a:t>Eliminate offset</a:t>
            </a:r>
          </a:p>
          <a:p>
            <a:pPr lvl="1"/>
            <a:r>
              <a:rPr lang="en-US" sz="2000" dirty="0">
                <a:solidFill>
                  <a:srgbClr val="00B0F0"/>
                </a:solidFill>
              </a:rPr>
              <a:t>Save energy</a:t>
            </a:r>
          </a:p>
          <a:p>
            <a:pPr lvl="1"/>
            <a:r>
              <a:rPr lang="en-US" sz="2000" dirty="0">
                <a:solidFill>
                  <a:srgbClr val="00B0F0"/>
                </a:solidFill>
              </a:rPr>
              <a:t>Improve precision</a:t>
            </a:r>
          </a:p>
          <a:p>
            <a:r>
              <a:rPr lang="en-US" dirty="0"/>
              <a:t>Minimize process swings at start-up</a:t>
            </a:r>
          </a:p>
        </p:txBody>
      </p:sp>
      <p:sp>
        <p:nvSpPr>
          <p:cNvPr id="625668" name="Rectangle 4"/>
          <p:cNvSpPr>
            <a:spLocks noGrp="1" noChangeArrowheads="1"/>
          </p:cNvSpPr>
          <p:nvPr>
            <p:ph sz="half" idx="2"/>
          </p:nvPr>
        </p:nvSpPr>
        <p:spPr>
          <a:xfrm>
            <a:off x="4648200" y="1417320"/>
            <a:ext cx="3810000" cy="4876800"/>
          </a:xfrm>
        </p:spPr>
        <p:txBody>
          <a:bodyPr/>
          <a:lstStyle/>
          <a:p>
            <a:pPr eaLnBrk="1" hangingPunct="1">
              <a:buFontTx/>
              <a:buNone/>
            </a:pPr>
            <a:r>
              <a:rPr lang="en-US" sz="2400" dirty="0">
                <a:solidFill>
                  <a:srgbClr val="FF0000"/>
                </a:solidFill>
              </a:rPr>
              <a:t>Bad News</a:t>
            </a:r>
          </a:p>
          <a:p>
            <a:r>
              <a:rPr lang="en-US" dirty="0"/>
              <a:t>Not well understood by the HVAC industry</a:t>
            </a:r>
          </a:p>
          <a:p>
            <a:pPr lvl="1"/>
            <a:r>
              <a:rPr lang="en-US" sz="2000" dirty="0">
                <a:solidFill>
                  <a:srgbClr val="00B0F0"/>
                </a:solidFill>
              </a:rPr>
              <a:t>More difficult to tune and adjust</a:t>
            </a:r>
          </a:p>
          <a:p>
            <a:pPr lvl="1"/>
            <a:r>
              <a:rPr lang="en-US" sz="2000" dirty="0">
                <a:solidFill>
                  <a:srgbClr val="00B0F0"/>
                </a:solidFill>
              </a:rPr>
              <a:t>More difficult to maintain</a:t>
            </a:r>
          </a:p>
          <a:p>
            <a:r>
              <a:rPr lang="en-US" dirty="0"/>
              <a:t>Algorithm used varies with the manufacturer</a:t>
            </a:r>
          </a:p>
          <a:p>
            <a:pPr lvl="1"/>
            <a:r>
              <a:rPr lang="en-US" sz="2000" dirty="0">
                <a:solidFill>
                  <a:srgbClr val="00B0F0"/>
                </a:solidFill>
              </a:rPr>
              <a:t>Tuning solution specifics are not portable</a:t>
            </a:r>
          </a:p>
          <a:p>
            <a:pPr lvl="1"/>
            <a:r>
              <a:rPr lang="en-US" sz="2000" dirty="0">
                <a:solidFill>
                  <a:srgbClr val="00B0F0"/>
                </a:solidFill>
              </a:rPr>
              <a:t>Auto-tuning is not a panacea</a:t>
            </a:r>
          </a:p>
          <a:p>
            <a:r>
              <a:rPr lang="en-US" dirty="0"/>
              <a:t>Difficult to apply correctly</a:t>
            </a:r>
          </a:p>
          <a:p>
            <a:r>
              <a:rPr lang="en-US" dirty="0"/>
              <a:t>Often misapplied</a:t>
            </a:r>
          </a:p>
          <a:p>
            <a:pPr eaLnBrk="1" hangingPunct="1">
              <a:buNone/>
            </a:pPr>
            <a:endParaRPr lang="en-US" sz="2000" dirty="0"/>
          </a:p>
          <a:p>
            <a:pPr eaLnBrk="1" hangingPunct="1">
              <a:buFontTx/>
              <a:buNone/>
            </a:pPr>
            <a:endParaRPr lang="en-US" sz="2400" dirty="0"/>
          </a:p>
        </p:txBody>
      </p:sp>
      <p:sp>
        <p:nvSpPr>
          <p:cNvPr id="3" name="Slide Number Placeholder 2"/>
          <p:cNvSpPr>
            <a:spLocks noGrp="1"/>
          </p:cNvSpPr>
          <p:nvPr>
            <p:ph type="sldNum" sz="quarter" idx="11"/>
          </p:nvPr>
        </p:nvSpPr>
        <p:spPr/>
        <p:txBody>
          <a:bodyPr/>
          <a:lstStyle/>
          <a:p>
            <a:fld id="{E347D01F-1A12-4043-9E52-C5C412E1DD77}" type="slidenum">
              <a:rPr lang="en-US" smtClean="0"/>
              <a:pPr/>
              <a:t>106</a:t>
            </a:fld>
            <a:endParaRPr lang="en-US"/>
          </a:p>
        </p:txBody>
      </p:sp>
      <p:sp>
        <p:nvSpPr>
          <p:cNvPr id="2" name="Footer Placeholder 1">
            <a:extLst>
              <a:ext uri="{FF2B5EF4-FFF2-40B4-BE49-F238E27FC236}">
                <a16:creationId xmlns:a16="http://schemas.microsoft.com/office/drawing/2014/main" id="{DAA220BE-6AEB-4478-B2F6-822FD100DDB9}"/>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115145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25668"/>
                                        </p:tgtEl>
                                        <p:attrNameLst>
                                          <p:attrName>style.visibility</p:attrName>
                                        </p:attrNameLst>
                                      </p:cBhvr>
                                      <p:to>
                                        <p:strVal val="visible"/>
                                      </p:to>
                                    </p:set>
                                    <p:animEffect transition="in" filter="dissolve">
                                      <p:cBhvr>
                                        <p:cTn id="7" dur="500"/>
                                        <p:tgtEl>
                                          <p:spTgt spid="625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668"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PID;  The Math Perspective</a:t>
            </a:r>
          </a:p>
        </p:txBody>
      </p:sp>
      <p:graphicFrame>
        <p:nvGraphicFramePr>
          <p:cNvPr id="121858" name="Object 6"/>
          <p:cNvGraphicFramePr>
            <a:graphicFrameLocks noChangeAspect="1"/>
          </p:cNvGraphicFramePr>
          <p:nvPr/>
        </p:nvGraphicFramePr>
        <p:xfrm>
          <a:off x="92869" y="2041525"/>
          <a:ext cx="8958263" cy="2774950"/>
        </p:xfrm>
        <a:graphic>
          <a:graphicData uri="http://schemas.openxmlformats.org/presentationml/2006/ole">
            <mc:AlternateContent xmlns:mc="http://schemas.openxmlformats.org/markup-compatibility/2006">
              <mc:Choice xmlns:v="urn:schemas-microsoft-com:vml" Requires="v">
                <p:oleObj spid="_x0000_s1044" name="Equation" r:id="rId4" imgW="5816520" imgH="1803240" progId="Equation.3">
                  <p:embed/>
                </p:oleObj>
              </mc:Choice>
              <mc:Fallback>
                <p:oleObj name="Equation" r:id="rId4" imgW="5816520" imgH="1803240" progId="Equation.3">
                  <p:embed/>
                  <p:pic>
                    <p:nvPicPr>
                      <p:cNvPr id="0" name=""/>
                      <p:cNvPicPr>
                        <a:picLocks noChangeAspect="1" noChangeArrowheads="1"/>
                      </p:cNvPicPr>
                      <p:nvPr/>
                    </p:nvPicPr>
                    <p:blipFill>
                      <a:blip r:embed="rId5">
                        <a:lum bright="100000"/>
                        <a:grayscl/>
                        <a:extLst>
                          <a:ext uri="{28A0092B-C50C-407E-A947-70E740481C1C}">
                            <a14:useLocalDpi xmlns:a14="http://schemas.microsoft.com/office/drawing/2010/main" val="0"/>
                          </a:ext>
                        </a:extLst>
                      </a:blip>
                      <a:srcRect/>
                      <a:stretch>
                        <a:fillRect/>
                      </a:stretch>
                    </p:blipFill>
                    <p:spPr bwMode="auto">
                      <a:xfrm>
                        <a:off x="92869" y="2041525"/>
                        <a:ext cx="8958263" cy="2774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Slide Number Placeholder 2"/>
          <p:cNvSpPr>
            <a:spLocks noGrp="1"/>
          </p:cNvSpPr>
          <p:nvPr>
            <p:ph type="sldNum" sz="quarter" idx="11"/>
          </p:nvPr>
        </p:nvSpPr>
        <p:spPr/>
        <p:txBody>
          <a:bodyPr/>
          <a:lstStyle/>
          <a:p>
            <a:fld id="{A9320731-3B2C-4107-8664-CAD7BE973DC8}" type="slidenum">
              <a:rPr lang="en-US" smtClean="0"/>
              <a:pPr/>
              <a:t>107</a:t>
            </a:fld>
            <a:endParaRPr lang="en-US"/>
          </a:p>
        </p:txBody>
      </p:sp>
      <p:sp>
        <p:nvSpPr>
          <p:cNvPr id="2" name="Footer Placeholder 1">
            <a:extLst>
              <a:ext uri="{FF2B5EF4-FFF2-40B4-BE49-F238E27FC236}">
                <a16:creationId xmlns:a16="http://schemas.microsoft.com/office/drawing/2014/main" id="{92ACCEF0-F99B-412E-B675-FA580CC2E5BB}"/>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3582035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1248" y="845820"/>
            <a:ext cx="7772400" cy="1821180"/>
          </a:xfrm>
        </p:spPr>
        <p:txBody>
          <a:bodyPr/>
          <a:lstStyle/>
          <a:p>
            <a:r>
              <a:rPr lang="en-US" sz="3600" dirty="0"/>
              <a:t>Control Systems:</a:t>
            </a:r>
            <a:br>
              <a:rPr lang="en-US" sz="3600" dirty="0"/>
            </a:br>
            <a:r>
              <a:rPr lang="en-US" sz="3600" dirty="0"/>
              <a:t>Design, Performance and Commissioning Issues</a:t>
            </a:r>
          </a:p>
        </p:txBody>
      </p:sp>
      <p:sp>
        <p:nvSpPr>
          <p:cNvPr id="5" name="Text Placeholder 4"/>
          <p:cNvSpPr>
            <a:spLocks noGrp="1"/>
          </p:cNvSpPr>
          <p:nvPr>
            <p:ph type="body" sz="quarter" idx="12"/>
          </p:nvPr>
        </p:nvSpPr>
        <p:spPr/>
        <p:txBody>
          <a:bodyPr/>
          <a:lstStyle/>
          <a:p>
            <a:r>
              <a:rPr lang="en-US" dirty="0"/>
              <a:t>David Sellers</a:t>
            </a:r>
          </a:p>
        </p:txBody>
      </p:sp>
      <p:sp>
        <p:nvSpPr>
          <p:cNvPr id="6" name="Text Placeholder 5"/>
          <p:cNvSpPr>
            <a:spLocks noGrp="1"/>
          </p:cNvSpPr>
          <p:nvPr>
            <p:ph type="body" sz="quarter" idx="13"/>
          </p:nvPr>
        </p:nvSpPr>
        <p:spPr/>
        <p:txBody>
          <a:bodyPr/>
          <a:lstStyle/>
          <a:p>
            <a:r>
              <a:rPr lang="en-US" dirty="0"/>
              <a:t>Senior Engineer</a:t>
            </a:r>
          </a:p>
        </p:txBody>
      </p:sp>
      <p:sp>
        <p:nvSpPr>
          <p:cNvPr id="7" name="Text Placeholder 6"/>
          <p:cNvSpPr>
            <a:spLocks noGrp="1"/>
          </p:cNvSpPr>
          <p:nvPr>
            <p:ph type="body" sz="quarter" idx="14"/>
          </p:nvPr>
        </p:nvSpPr>
        <p:spPr/>
        <p:txBody>
          <a:bodyPr/>
          <a:lstStyle/>
          <a:p>
            <a:r>
              <a:rPr lang="en-US" dirty="0"/>
              <a:t>Facility Dynamics Engineering</a:t>
            </a:r>
          </a:p>
        </p:txBody>
      </p:sp>
      <p:sp>
        <p:nvSpPr>
          <p:cNvPr id="9" name="Text Placeholder 8"/>
          <p:cNvSpPr>
            <a:spLocks noGrp="1"/>
          </p:cNvSpPr>
          <p:nvPr>
            <p:ph type="body" sz="quarter" idx="10"/>
          </p:nvPr>
        </p:nvSpPr>
        <p:spPr/>
        <p:txBody>
          <a:bodyPr/>
          <a:lstStyle/>
          <a:p>
            <a:pPr marL="0" indent="0">
              <a:buNone/>
            </a:pPr>
            <a:r>
              <a:rPr lang="en-US" dirty="0"/>
              <a:t>Control Processes</a:t>
            </a:r>
          </a:p>
        </p:txBody>
      </p:sp>
      <p:sp>
        <p:nvSpPr>
          <p:cNvPr id="10" name="Text Placeholder 2">
            <a:extLst>
              <a:ext uri="{FF2B5EF4-FFF2-40B4-BE49-F238E27FC236}">
                <a16:creationId xmlns:a16="http://schemas.microsoft.com/office/drawing/2014/main" id="{CBA5BEEF-3582-4874-9FCF-9B980057C3E6}"/>
              </a:ext>
            </a:extLst>
          </p:cNvPr>
          <p:cNvSpPr>
            <a:spLocks noGrp="1"/>
          </p:cNvSpPr>
          <p:nvPr>
            <p:ph type="body" sz="quarter" idx="10"/>
          </p:nvPr>
        </p:nvSpPr>
        <p:spPr>
          <a:xfrm>
            <a:off x="838200" y="3409187"/>
            <a:ext cx="7772400" cy="960097"/>
          </a:xfrm>
        </p:spPr>
        <p:txBody>
          <a:bodyPr>
            <a:normAutofit/>
          </a:bodyPr>
          <a:lstStyle/>
          <a:p>
            <a:r>
              <a:rPr lang="en-US" sz="2400" dirty="0"/>
              <a:t>Integral and Derivative Gain Units of Measure</a:t>
            </a:r>
          </a:p>
        </p:txBody>
      </p:sp>
    </p:spTree>
    <p:extLst>
      <p:ext uri="{BB962C8B-B14F-4D97-AF65-F5344CB8AC3E}">
        <p14:creationId xmlns:p14="http://schemas.microsoft.com/office/powerpoint/2010/main" val="329308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979" name="Line 3"/>
          <p:cNvSpPr>
            <a:spLocks noChangeShapeType="1"/>
          </p:cNvSpPr>
          <p:nvPr/>
        </p:nvSpPr>
        <p:spPr bwMode="auto">
          <a:xfrm>
            <a:off x="1109663" y="5694363"/>
            <a:ext cx="7143750" cy="0"/>
          </a:xfrm>
          <a:prstGeom prst="line">
            <a:avLst/>
          </a:prstGeom>
          <a:noFill/>
          <a:ln w="38100" cap="rnd">
            <a:solidFill>
              <a:schemeClr val="bg1"/>
            </a:solidFill>
            <a:round/>
            <a:headEnd/>
            <a:tailEnd/>
          </a:ln>
          <a:effectLst/>
        </p:spPr>
        <p:txBody>
          <a:bodyPr anchor="ctr"/>
          <a:lstStyle/>
          <a:p>
            <a:endParaRPr lang="en-US"/>
          </a:p>
        </p:txBody>
      </p:sp>
      <p:grpSp>
        <p:nvGrpSpPr>
          <p:cNvPr id="2" name="Group 4"/>
          <p:cNvGrpSpPr>
            <a:grpSpLocks/>
          </p:cNvGrpSpPr>
          <p:nvPr/>
        </p:nvGrpSpPr>
        <p:grpSpPr bwMode="auto">
          <a:xfrm>
            <a:off x="1096963" y="6028372"/>
            <a:ext cx="3535362" cy="738188"/>
            <a:chOff x="691" y="3680"/>
            <a:chExt cx="2227" cy="465"/>
          </a:xfrm>
        </p:grpSpPr>
        <p:sp>
          <p:nvSpPr>
            <p:cNvPr id="1150981" name="Text Box 5"/>
            <p:cNvSpPr txBox="1">
              <a:spLocks noChangeArrowheads="1"/>
            </p:cNvSpPr>
            <p:nvPr/>
          </p:nvSpPr>
          <p:spPr bwMode="auto">
            <a:xfrm>
              <a:off x="691" y="3680"/>
              <a:ext cx="1590" cy="465"/>
            </a:xfrm>
            <a:prstGeom prst="rect">
              <a:avLst/>
            </a:prstGeom>
            <a:noFill/>
            <a:ln w="9525" algn="ctr">
              <a:noFill/>
              <a:miter lim="800000"/>
              <a:headEnd/>
              <a:tailEnd/>
            </a:ln>
            <a:effectLst/>
          </p:spPr>
          <p:txBody>
            <a:bodyPr>
              <a:spAutoFit/>
            </a:bodyPr>
            <a:lstStyle/>
            <a:p>
              <a:r>
                <a:rPr lang="en-US" sz="2400" i="1" dirty="0">
                  <a:solidFill>
                    <a:schemeClr val="bg1"/>
                  </a:solidFill>
                  <a:latin typeface="Arial" charset="0"/>
                </a:rPr>
                <a:t>Increasing Time</a:t>
              </a:r>
            </a:p>
            <a:p>
              <a:r>
                <a:rPr lang="en-US" i="1" dirty="0">
                  <a:solidFill>
                    <a:schemeClr val="bg1"/>
                  </a:solidFill>
                  <a:latin typeface="Arial" charset="0"/>
                </a:rPr>
                <a:t>Minutes</a:t>
              </a:r>
            </a:p>
          </p:txBody>
        </p:sp>
        <p:sp>
          <p:nvSpPr>
            <p:cNvPr id="1150982" name="Line 6"/>
            <p:cNvSpPr>
              <a:spLocks noChangeShapeType="1"/>
            </p:cNvSpPr>
            <p:nvPr/>
          </p:nvSpPr>
          <p:spPr bwMode="auto">
            <a:xfrm>
              <a:off x="2187" y="3832"/>
              <a:ext cx="731" cy="0"/>
            </a:xfrm>
            <a:prstGeom prst="line">
              <a:avLst/>
            </a:prstGeom>
            <a:noFill/>
            <a:ln w="38100">
              <a:solidFill>
                <a:srgbClr val="FF0000"/>
              </a:solidFill>
              <a:round/>
              <a:headEnd/>
              <a:tailEnd type="arrow" w="lg" len="med"/>
            </a:ln>
            <a:effectLst/>
          </p:spPr>
          <p:txBody>
            <a:bodyPr anchor="ctr"/>
            <a:lstStyle/>
            <a:p>
              <a:endParaRPr lang="en-US" sz="2400"/>
            </a:p>
          </p:txBody>
        </p:sp>
      </p:grpSp>
      <p:grpSp>
        <p:nvGrpSpPr>
          <p:cNvPr id="3" name="Group 7"/>
          <p:cNvGrpSpPr>
            <a:grpSpLocks/>
          </p:cNvGrpSpPr>
          <p:nvPr/>
        </p:nvGrpSpPr>
        <p:grpSpPr bwMode="auto">
          <a:xfrm rot="-5400000">
            <a:off x="-1169978" y="3441702"/>
            <a:ext cx="3535363" cy="830264"/>
            <a:chOff x="691" y="3505"/>
            <a:chExt cx="2227" cy="523"/>
          </a:xfrm>
        </p:grpSpPr>
        <p:sp>
          <p:nvSpPr>
            <p:cNvPr id="1150984" name="Text Box 8"/>
            <p:cNvSpPr txBox="1">
              <a:spLocks noChangeArrowheads="1"/>
            </p:cNvSpPr>
            <p:nvPr/>
          </p:nvSpPr>
          <p:spPr bwMode="auto">
            <a:xfrm>
              <a:off x="691" y="3505"/>
              <a:ext cx="1590" cy="523"/>
            </a:xfrm>
            <a:prstGeom prst="rect">
              <a:avLst/>
            </a:prstGeom>
            <a:noFill/>
            <a:ln w="9525" algn="ctr">
              <a:noFill/>
              <a:miter lim="800000"/>
              <a:headEnd/>
              <a:tailEnd/>
            </a:ln>
            <a:effectLst/>
          </p:spPr>
          <p:txBody>
            <a:bodyPr>
              <a:spAutoFit/>
            </a:bodyPr>
            <a:lstStyle/>
            <a:p>
              <a:pPr>
                <a:spcBef>
                  <a:spcPct val="50000"/>
                </a:spcBef>
              </a:pPr>
              <a:r>
                <a:rPr lang="en-US" sz="2400" i="1" dirty="0">
                  <a:solidFill>
                    <a:schemeClr val="bg1"/>
                  </a:solidFill>
                  <a:latin typeface="Arial" charset="0"/>
                </a:rPr>
                <a:t>Increasing Output Signal</a:t>
              </a:r>
            </a:p>
          </p:txBody>
        </p:sp>
        <p:sp>
          <p:nvSpPr>
            <p:cNvPr id="1150985" name="Line 9"/>
            <p:cNvSpPr>
              <a:spLocks noChangeShapeType="1"/>
            </p:cNvSpPr>
            <p:nvPr/>
          </p:nvSpPr>
          <p:spPr bwMode="auto">
            <a:xfrm>
              <a:off x="2187" y="3832"/>
              <a:ext cx="731" cy="0"/>
            </a:xfrm>
            <a:prstGeom prst="line">
              <a:avLst/>
            </a:prstGeom>
            <a:noFill/>
            <a:ln w="38100">
              <a:solidFill>
                <a:srgbClr val="FF0000"/>
              </a:solidFill>
              <a:round/>
              <a:headEnd/>
              <a:tailEnd type="arrow" w="lg" len="med"/>
            </a:ln>
            <a:effectLst/>
          </p:spPr>
          <p:txBody>
            <a:bodyPr anchor="ctr"/>
            <a:lstStyle/>
            <a:p>
              <a:endParaRPr lang="en-US" sz="2400"/>
            </a:p>
          </p:txBody>
        </p:sp>
      </p:grpSp>
      <p:sp>
        <p:nvSpPr>
          <p:cNvPr id="1150986" name="Line 10"/>
          <p:cNvSpPr>
            <a:spLocks noChangeShapeType="1"/>
          </p:cNvSpPr>
          <p:nvPr/>
        </p:nvSpPr>
        <p:spPr bwMode="auto">
          <a:xfrm>
            <a:off x="1109663" y="1287463"/>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87" name="Line 11"/>
          <p:cNvSpPr>
            <a:spLocks noChangeShapeType="1"/>
          </p:cNvSpPr>
          <p:nvPr/>
        </p:nvSpPr>
        <p:spPr bwMode="auto">
          <a:xfrm>
            <a:off x="1109663" y="1917700"/>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88" name="Line 12"/>
          <p:cNvSpPr>
            <a:spLocks noChangeShapeType="1"/>
          </p:cNvSpPr>
          <p:nvPr/>
        </p:nvSpPr>
        <p:spPr bwMode="auto">
          <a:xfrm>
            <a:off x="1109663" y="2546350"/>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89" name="Line 13"/>
          <p:cNvSpPr>
            <a:spLocks noChangeShapeType="1"/>
          </p:cNvSpPr>
          <p:nvPr/>
        </p:nvSpPr>
        <p:spPr bwMode="auto">
          <a:xfrm>
            <a:off x="1109663" y="3176588"/>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0" name="Line 14"/>
          <p:cNvSpPr>
            <a:spLocks noChangeShapeType="1"/>
          </p:cNvSpPr>
          <p:nvPr/>
        </p:nvSpPr>
        <p:spPr bwMode="auto">
          <a:xfrm>
            <a:off x="1109663" y="3805238"/>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1" name="Line 15"/>
          <p:cNvSpPr>
            <a:spLocks noChangeShapeType="1"/>
          </p:cNvSpPr>
          <p:nvPr/>
        </p:nvSpPr>
        <p:spPr bwMode="auto">
          <a:xfrm>
            <a:off x="1109663" y="4435475"/>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2" name="Line 16"/>
          <p:cNvSpPr>
            <a:spLocks noChangeShapeType="1"/>
          </p:cNvSpPr>
          <p:nvPr/>
        </p:nvSpPr>
        <p:spPr bwMode="auto">
          <a:xfrm>
            <a:off x="1109663" y="5064125"/>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3" name="Line 17"/>
          <p:cNvSpPr>
            <a:spLocks noChangeShapeType="1"/>
          </p:cNvSpPr>
          <p:nvPr/>
        </p:nvSpPr>
        <p:spPr bwMode="auto">
          <a:xfrm>
            <a:off x="1109663" y="658813"/>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4" name="Line 18"/>
          <p:cNvSpPr>
            <a:spLocks noChangeShapeType="1"/>
          </p:cNvSpPr>
          <p:nvPr/>
        </p:nvSpPr>
        <p:spPr bwMode="auto">
          <a:xfrm>
            <a:off x="1738313"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5" name="Line 19"/>
          <p:cNvSpPr>
            <a:spLocks noChangeShapeType="1"/>
          </p:cNvSpPr>
          <p:nvPr/>
        </p:nvSpPr>
        <p:spPr bwMode="auto">
          <a:xfrm>
            <a:off x="2368550"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6" name="Line 20"/>
          <p:cNvSpPr>
            <a:spLocks noChangeShapeType="1"/>
          </p:cNvSpPr>
          <p:nvPr/>
        </p:nvSpPr>
        <p:spPr bwMode="auto">
          <a:xfrm>
            <a:off x="2997200"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7" name="Line 21"/>
          <p:cNvSpPr>
            <a:spLocks noChangeShapeType="1"/>
          </p:cNvSpPr>
          <p:nvPr/>
        </p:nvSpPr>
        <p:spPr bwMode="auto">
          <a:xfrm>
            <a:off x="3627438"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8" name="Line 22"/>
          <p:cNvSpPr>
            <a:spLocks noChangeShapeType="1"/>
          </p:cNvSpPr>
          <p:nvPr/>
        </p:nvSpPr>
        <p:spPr bwMode="auto">
          <a:xfrm>
            <a:off x="4256088"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9" name="Line 23"/>
          <p:cNvSpPr>
            <a:spLocks noChangeShapeType="1"/>
          </p:cNvSpPr>
          <p:nvPr/>
        </p:nvSpPr>
        <p:spPr bwMode="auto">
          <a:xfrm>
            <a:off x="4886325"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0" name="Line 24"/>
          <p:cNvSpPr>
            <a:spLocks noChangeShapeType="1"/>
          </p:cNvSpPr>
          <p:nvPr/>
        </p:nvSpPr>
        <p:spPr bwMode="auto">
          <a:xfrm>
            <a:off x="5514975"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1" name="Line 25"/>
          <p:cNvSpPr>
            <a:spLocks noChangeShapeType="1"/>
          </p:cNvSpPr>
          <p:nvPr/>
        </p:nvSpPr>
        <p:spPr bwMode="auto">
          <a:xfrm>
            <a:off x="6145213"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2" name="Line 26"/>
          <p:cNvSpPr>
            <a:spLocks noChangeShapeType="1"/>
          </p:cNvSpPr>
          <p:nvPr/>
        </p:nvSpPr>
        <p:spPr bwMode="auto">
          <a:xfrm>
            <a:off x="6800850" y="66516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3" name="Line 27"/>
          <p:cNvSpPr>
            <a:spLocks noChangeShapeType="1"/>
          </p:cNvSpPr>
          <p:nvPr/>
        </p:nvSpPr>
        <p:spPr bwMode="auto">
          <a:xfrm>
            <a:off x="7427913" y="657225"/>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4" name="Line 28"/>
          <p:cNvSpPr>
            <a:spLocks noChangeShapeType="1"/>
          </p:cNvSpPr>
          <p:nvPr/>
        </p:nvSpPr>
        <p:spPr bwMode="auto">
          <a:xfrm>
            <a:off x="8069263" y="66516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42" name="Title 41"/>
          <p:cNvSpPr>
            <a:spLocks noGrp="1"/>
          </p:cNvSpPr>
          <p:nvPr>
            <p:ph type="title"/>
          </p:nvPr>
        </p:nvSpPr>
        <p:spPr>
          <a:xfrm>
            <a:off x="1737360" y="609600"/>
            <a:ext cx="6720840" cy="1143000"/>
          </a:xfrm>
          <a:solidFill>
            <a:schemeClr val="tx1">
              <a:alpha val="25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dirty="0"/>
              <a:t>Integral Gain; </a:t>
            </a:r>
            <a:br>
              <a:rPr lang="en-US" dirty="0"/>
            </a:br>
            <a:r>
              <a:rPr lang="en-US" sz="2400" dirty="0"/>
              <a:t>Minutes per Repeat or Repeats per Minute</a:t>
            </a:r>
          </a:p>
        </p:txBody>
      </p:sp>
      <p:cxnSp>
        <p:nvCxnSpPr>
          <p:cNvPr id="43" name="Straight Connector 42"/>
          <p:cNvCxnSpPr/>
          <p:nvPr/>
        </p:nvCxnSpPr>
        <p:spPr bwMode="auto">
          <a:xfrm>
            <a:off x="1110607" y="5700713"/>
            <a:ext cx="0" cy="105727"/>
          </a:xfrm>
          <a:prstGeom prst="line">
            <a:avLst/>
          </a:prstGeom>
          <a:solidFill>
            <a:schemeClr val="accent1"/>
          </a:solidFill>
          <a:ln w="38100" cap="rnd" cmpd="sng" algn="ctr">
            <a:solidFill>
              <a:schemeClr val="bg1"/>
            </a:solidFill>
            <a:prstDash val="solid"/>
            <a:round/>
            <a:headEnd type="none" w="med" len="med"/>
            <a:tailEnd type="none" w="med" len="med"/>
          </a:ln>
          <a:effectLst/>
        </p:spPr>
      </p:cxnSp>
      <p:sp>
        <p:nvSpPr>
          <p:cNvPr id="45" name="TextBox 44"/>
          <p:cNvSpPr txBox="1"/>
          <p:nvPr/>
        </p:nvSpPr>
        <p:spPr>
          <a:xfrm>
            <a:off x="954154" y="5806440"/>
            <a:ext cx="312906" cy="369332"/>
          </a:xfrm>
          <a:prstGeom prst="rect">
            <a:avLst/>
          </a:prstGeom>
          <a:noFill/>
        </p:spPr>
        <p:txBody>
          <a:bodyPr wrap="none" rtlCol="0">
            <a:spAutoFit/>
          </a:bodyPr>
          <a:lstStyle/>
          <a:p>
            <a:r>
              <a:rPr lang="en-US" dirty="0">
                <a:solidFill>
                  <a:schemeClr val="bg1"/>
                </a:solidFill>
              </a:rPr>
              <a:t>1</a:t>
            </a:r>
          </a:p>
        </p:txBody>
      </p:sp>
      <p:cxnSp>
        <p:nvCxnSpPr>
          <p:cNvPr id="48" name="Straight Connector 47"/>
          <p:cNvCxnSpPr/>
          <p:nvPr/>
        </p:nvCxnSpPr>
        <p:spPr bwMode="auto">
          <a:xfrm>
            <a:off x="3629239" y="5700713"/>
            <a:ext cx="0" cy="105727"/>
          </a:xfrm>
          <a:prstGeom prst="line">
            <a:avLst/>
          </a:prstGeom>
          <a:solidFill>
            <a:schemeClr val="accent1"/>
          </a:solidFill>
          <a:ln w="38100" cap="rnd" cmpd="sng" algn="ctr">
            <a:solidFill>
              <a:schemeClr val="bg1"/>
            </a:solidFill>
            <a:prstDash val="solid"/>
            <a:round/>
            <a:headEnd type="none" w="med" len="med"/>
            <a:tailEnd type="none" w="med" len="med"/>
          </a:ln>
          <a:effectLst/>
        </p:spPr>
      </p:cxnSp>
      <p:sp>
        <p:nvSpPr>
          <p:cNvPr id="49" name="TextBox 48"/>
          <p:cNvSpPr txBox="1"/>
          <p:nvPr/>
        </p:nvSpPr>
        <p:spPr>
          <a:xfrm>
            <a:off x="3472786" y="5806440"/>
            <a:ext cx="312906" cy="369332"/>
          </a:xfrm>
          <a:prstGeom prst="rect">
            <a:avLst/>
          </a:prstGeom>
          <a:noFill/>
        </p:spPr>
        <p:txBody>
          <a:bodyPr wrap="none" rtlCol="0">
            <a:spAutoFit/>
          </a:bodyPr>
          <a:lstStyle/>
          <a:p>
            <a:r>
              <a:rPr lang="en-US" dirty="0">
                <a:solidFill>
                  <a:schemeClr val="bg1"/>
                </a:solidFill>
              </a:rPr>
              <a:t>2</a:t>
            </a:r>
          </a:p>
        </p:txBody>
      </p:sp>
      <p:cxnSp>
        <p:nvCxnSpPr>
          <p:cNvPr id="51" name="Straight Connector 50"/>
          <p:cNvCxnSpPr/>
          <p:nvPr/>
        </p:nvCxnSpPr>
        <p:spPr bwMode="auto">
          <a:xfrm>
            <a:off x="6147871" y="5700713"/>
            <a:ext cx="0" cy="105727"/>
          </a:xfrm>
          <a:prstGeom prst="line">
            <a:avLst/>
          </a:prstGeom>
          <a:solidFill>
            <a:schemeClr val="accent1"/>
          </a:solidFill>
          <a:ln w="38100" cap="rnd" cmpd="sng" algn="ctr">
            <a:solidFill>
              <a:schemeClr val="bg1"/>
            </a:solidFill>
            <a:prstDash val="solid"/>
            <a:round/>
            <a:headEnd type="none" w="med" len="med"/>
            <a:tailEnd type="none" w="med" len="med"/>
          </a:ln>
          <a:effectLst/>
        </p:spPr>
      </p:cxnSp>
      <p:sp>
        <p:nvSpPr>
          <p:cNvPr id="52" name="TextBox 51"/>
          <p:cNvSpPr txBox="1"/>
          <p:nvPr/>
        </p:nvSpPr>
        <p:spPr>
          <a:xfrm>
            <a:off x="5991418" y="5806440"/>
            <a:ext cx="312906" cy="369332"/>
          </a:xfrm>
          <a:prstGeom prst="rect">
            <a:avLst/>
          </a:prstGeom>
          <a:noFill/>
        </p:spPr>
        <p:txBody>
          <a:bodyPr wrap="none" rtlCol="0">
            <a:spAutoFit/>
          </a:bodyPr>
          <a:lstStyle/>
          <a:p>
            <a:r>
              <a:rPr lang="en-US" dirty="0">
                <a:solidFill>
                  <a:schemeClr val="bg1"/>
                </a:solidFill>
              </a:rPr>
              <a:t>3</a:t>
            </a:r>
          </a:p>
        </p:txBody>
      </p:sp>
      <p:sp>
        <p:nvSpPr>
          <p:cNvPr id="1150978" name="Line 2"/>
          <p:cNvSpPr>
            <a:spLocks noChangeShapeType="1"/>
          </p:cNvSpPr>
          <p:nvPr/>
        </p:nvSpPr>
        <p:spPr bwMode="auto">
          <a:xfrm>
            <a:off x="1109663" y="658813"/>
            <a:ext cx="0" cy="5035550"/>
          </a:xfrm>
          <a:prstGeom prst="line">
            <a:avLst/>
          </a:prstGeom>
          <a:noFill/>
          <a:ln w="38100" cap="rnd">
            <a:solidFill>
              <a:schemeClr val="bg1"/>
            </a:solidFill>
            <a:round/>
            <a:headEnd/>
            <a:tailEnd/>
          </a:ln>
          <a:effectLst/>
        </p:spPr>
        <p:txBody>
          <a:bodyPr anchor="ctr"/>
          <a:lstStyle/>
          <a:p>
            <a:endParaRPr lang="en-US"/>
          </a:p>
        </p:txBody>
      </p:sp>
      <p:cxnSp>
        <p:nvCxnSpPr>
          <p:cNvPr id="65" name="Straight Connector 64"/>
          <p:cNvCxnSpPr/>
          <p:nvPr/>
        </p:nvCxnSpPr>
        <p:spPr bwMode="auto">
          <a:xfrm>
            <a:off x="1097280" y="5074920"/>
            <a:ext cx="2014537" cy="0"/>
          </a:xfrm>
          <a:prstGeom prst="line">
            <a:avLst/>
          </a:prstGeom>
          <a:solidFill>
            <a:schemeClr val="accent1"/>
          </a:solidFill>
          <a:ln w="38100" cap="rnd" cmpd="sng" algn="ctr">
            <a:solidFill>
              <a:srgbClr val="00B0F0"/>
            </a:solidFill>
            <a:prstDash val="dash"/>
            <a:round/>
            <a:headEnd type="none" w="med" len="med"/>
            <a:tailEnd type="none" w="med" len="med"/>
          </a:ln>
          <a:effectLst/>
        </p:spPr>
      </p:cxnSp>
      <p:cxnSp>
        <p:nvCxnSpPr>
          <p:cNvPr id="66" name="Straight Connector 65"/>
          <p:cNvCxnSpPr/>
          <p:nvPr/>
        </p:nvCxnSpPr>
        <p:spPr bwMode="auto">
          <a:xfrm flipV="1">
            <a:off x="3126487" y="3816032"/>
            <a:ext cx="496888" cy="1258888"/>
          </a:xfrm>
          <a:prstGeom prst="line">
            <a:avLst/>
          </a:prstGeom>
          <a:solidFill>
            <a:schemeClr val="accent1"/>
          </a:solidFill>
          <a:ln w="38100" cap="rnd" cmpd="sng" algn="ctr">
            <a:solidFill>
              <a:srgbClr val="00B0F0"/>
            </a:solidFill>
            <a:prstDash val="dash"/>
            <a:round/>
            <a:headEnd type="none" w="med" len="med"/>
            <a:tailEnd type="none" w="med" len="med"/>
          </a:ln>
          <a:effectLst/>
        </p:spPr>
      </p:cxnSp>
      <p:cxnSp>
        <p:nvCxnSpPr>
          <p:cNvPr id="68" name="Straight Connector 67"/>
          <p:cNvCxnSpPr>
            <a:endCxn id="1150990" idx="1"/>
          </p:cNvCxnSpPr>
          <p:nvPr/>
        </p:nvCxnSpPr>
        <p:spPr bwMode="auto">
          <a:xfrm flipV="1">
            <a:off x="3623375" y="3805238"/>
            <a:ext cx="4630038" cy="10794"/>
          </a:xfrm>
          <a:prstGeom prst="line">
            <a:avLst/>
          </a:prstGeom>
          <a:solidFill>
            <a:schemeClr val="accent1"/>
          </a:solidFill>
          <a:ln w="38100" cap="rnd" cmpd="sng" algn="ctr">
            <a:solidFill>
              <a:srgbClr val="00B0F0"/>
            </a:solidFill>
            <a:prstDash val="dash"/>
            <a:round/>
            <a:headEnd type="none" w="med" len="med"/>
            <a:tailEnd type="none" w="med" len="med"/>
          </a:ln>
          <a:effectLst/>
        </p:spPr>
      </p:cxnSp>
      <p:sp>
        <p:nvSpPr>
          <p:cNvPr id="71" name="TextBox 70"/>
          <p:cNvSpPr txBox="1"/>
          <p:nvPr/>
        </p:nvSpPr>
        <p:spPr>
          <a:xfrm>
            <a:off x="4572000" y="5276241"/>
            <a:ext cx="3089030" cy="369332"/>
          </a:xfrm>
          <a:prstGeom prst="rect">
            <a:avLst/>
          </a:prstGeom>
          <a:solidFill>
            <a:schemeClr val="tx1">
              <a:alpha val="25000"/>
            </a:schemeClr>
          </a:solidFill>
        </p:spPr>
        <p:txBody>
          <a:bodyPr wrap="square" rtlCol="0">
            <a:spAutoFit/>
          </a:bodyPr>
          <a:lstStyle/>
          <a:p>
            <a:r>
              <a:rPr lang="en-US" dirty="0">
                <a:solidFill>
                  <a:schemeClr val="bg1"/>
                </a:solidFill>
              </a:rPr>
              <a:t>Process upset occurs</a:t>
            </a:r>
          </a:p>
        </p:txBody>
      </p:sp>
      <p:sp>
        <p:nvSpPr>
          <p:cNvPr id="75" name="Freeform 74"/>
          <p:cNvSpPr/>
          <p:nvPr/>
        </p:nvSpPr>
        <p:spPr bwMode="auto">
          <a:xfrm>
            <a:off x="3190240" y="5201920"/>
            <a:ext cx="1412240" cy="391160"/>
          </a:xfrm>
          <a:custGeom>
            <a:avLst/>
            <a:gdLst>
              <a:gd name="connsiteX0" fmla="*/ 1412240 w 1412240"/>
              <a:gd name="connsiteY0" fmla="*/ 254000 h 391160"/>
              <a:gd name="connsiteX1" fmla="*/ 1148080 w 1412240"/>
              <a:gd name="connsiteY1" fmla="*/ 233680 h 391160"/>
              <a:gd name="connsiteX2" fmla="*/ 751840 w 1412240"/>
              <a:gd name="connsiteY2" fmla="*/ 335280 h 391160"/>
              <a:gd name="connsiteX3" fmla="*/ 294640 w 1412240"/>
              <a:gd name="connsiteY3" fmla="*/ 335280 h 391160"/>
              <a:gd name="connsiteX4" fmla="*/ 0 w 1412240"/>
              <a:gd name="connsiteY4" fmla="*/ 0 h 39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240" h="391160">
                <a:moveTo>
                  <a:pt x="1412240" y="254000"/>
                </a:moveTo>
                <a:cubicBezTo>
                  <a:pt x="1335193" y="237066"/>
                  <a:pt x="1258147" y="220133"/>
                  <a:pt x="1148080" y="233680"/>
                </a:cubicBezTo>
                <a:cubicBezTo>
                  <a:pt x="1038013" y="247227"/>
                  <a:pt x="894080" y="318347"/>
                  <a:pt x="751840" y="335280"/>
                </a:cubicBezTo>
                <a:cubicBezTo>
                  <a:pt x="609600" y="352213"/>
                  <a:pt x="419947" y="391160"/>
                  <a:pt x="294640" y="335280"/>
                </a:cubicBezTo>
                <a:cubicBezTo>
                  <a:pt x="169333" y="279400"/>
                  <a:pt x="84666" y="139700"/>
                  <a:pt x="0" y="0"/>
                </a:cubicBezTo>
              </a:path>
            </a:pathLst>
          </a:custGeom>
          <a:noFill/>
          <a:ln w="28575" cap="flat" cmpd="sng" algn="ctr">
            <a:solidFill>
              <a:srgbClr val="FF0000"/>
            </a:solidFill>
            <a:prstDash val="solid"/>
            <a:round/>
            <a:headEnd type="none" w="lg" len="lg"/>
            <a:tailEnd type="arrow" w="lg" len="lg"/>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latin typeface="Arial Narrow" pitchFamily="34" charset="0"/>
            </a:endParaRPr>
          </a:p>
        </p:txBody>
      </p:sp>
      <p:grpSp>
        <p:nvGrpSpPr>
          <p:cNvPr id="87" name="Group 86"/>
          <p:cNvGrpSpPr/>
          <p:nvPr/>
        </p:nvGrpSpPr>
        <p:grpSpPr>
          <a:xfrm>
            <a:off x="3126487" y="3816032"/>
            <a:ext cx="3864546" cy="1248093"/>
            <a:chOff x="3126487" y="3816032"/>
            <a:chExt cx="3864546" cy="1248093"/>
          </a:xfrm>
        </p:grpSpPr>
        <p:sp>
          <p:nvSpPr>
            <p:cNvPr id="76" name="TextBox 75"/>
            <p:cNvSpPr txBox="1"/>
            <p:nvPr/>
          </p:nvSpPr>
          <p:spPr>
            <a:xfrm>
              <a:off x="4407216" y="4112309"/>
              <a:ext cx="2583817" cy="646331"/>
            </a:xfrm>
            <a:prstGeom prst="rect">
              <a:avLst/>
            </a:prstGeom>
            <a:solidFill>
              <a:schemeClr val="tx1">
                <a:alpha val="25000"/>
              </a:schemeClr>
            </a:solidFill>
          </p:spPr>
          <p:txBody>
            <a:bodyPr wrap="square" rtlCol="0">
              <a:spAutoFit/>
            </a:bodyPr>
            <a:lstStyle/>
            <a:p>
              <a:r>
                <a:rPr lang="en-US" dirty="0">
                  <a:solidFill>
                    <a:schemeClr val="bg1"/>
                  </a:solidFill>
                </a:rPr>
                <a:t>Proportional only response to the upset</a:t>
              </a:r>
            </a:p>
          </p:txBody>
        </p:sp>
        <p:cxnSp>
          <p:nvCxnSpPr>
            <p:cNvPr id="78" name="Straight Connector 77"/>
            <p:cNvCxnSpPr/>
            <p:nvPr/>
          </p:nvCxnSpPr>
          <p:spPr bwMode="auto">
            <a:xfrm>
              <a:off x="3126487" y="5064125"/>
              <a:ext cx="1505838" cy="0"/>
            </a:xfrm>
            <a:prstGeom prst="line">
              <a:avLst/>
            </a:prstGeom>
            <a:solidFill>
              <a:schemeClr val="accent1"/>
            </a:solidFill>
            <a:ln w="28575" cap="rnd" cmpd="sng" algn="ctr">
              <a:solidFill>
                <a:srgbClr val="FF0000"/>
              </a:solidFill>
              <a:prstDash val="solid"/>
              <a:round/>
              <a:headEnd type="none" w="med" len="med"/>
              <a:tailEnd type="none" w="med" len="med"/>
            </a:ln>
            <a:effectLst/>
          </p:spPr>
        </p:cxnSp>
        <p:cxnSp>
          <p:nvCxnSpPr>
            <p:cNvPr id="80" name="Straight Connector 79"/>
            <p:cNvCxnSpPr/>
            <p:nvPr/>
          </p:nvCxnSpPr>
          <p:spPr bwMode="auto">
            <a:xfrm flipV="1">
              <a:off x="4256088" y="3816032"/>
              <a:ext cx="0" cy="1248093"/>
            </a:xfrm>
            <a:prstGeom prst="line">
              <a:avLst/>
            </a:prstGeom>
            <a:solidFill>
              <a:schemeClr val="accent1"/>
            </a:solidFill>
            <a:ln w="28575" cap="rnd" cmpd="sng" algn="ctr">
              <a:solidFill>
                <a:srgbClr val="FF0000"/>
              </a:solidFill>
              <a:prstDash val="solid"/>
              <a:round/>
              <a:headEnd type="arrow" w="lg" len="lg"/>
              <a:tailEnd type="arrow" w="lg" len="lg"/>
            </a:ln>
            <a:effectLst/>
          </p:spPr>
        </p:cxnSp>
      </p:grpSp>
      <p:grpSp>
        <p:nvGrpSpPr>
          <p:cNvPr id="86" name="Group 85"/>
          <p:cNvGrpSpPr/>
          <p:nvPr/>
        </p:nvGrpSpPr>
        <p:grpSpPr>
          <a:xfrm>
            <a:off x="5517638" y="173186"/>
            <a:ext cx="3089030" cy="369332"/>
            <a:chOff x="1318186" y="1917700"/>
            <a:chExt cx="3089030" cy="369332"/>
          </a:xfrm>
        </p:grpSpPr>
        <p:sp>
          <p:nvSpPr>
            <p:cNvPr id="81" name="TextBox 80"/>
            <p:cNvSpPr txBox="1"/>
            <p:nvPr/>
          </p:nvSpPr>
          <p:spPr>
            <a:xfrm>
              <a:off x="1318186" y="1917700"/>
              <a:ext cx="3089030" cy="369332"/>
            </a:xfrm>
            <a:prstGeom prst="rect">
              <a:avLst/>
            </a:prstGeom>
            <a:noFill/>
          </p:spPr>
          <p:txBody>
            <a:bodyPr wrap="square" rtlCol="0">
              <a:spAutoFit/>
            </a:bodyPr>
            <a:lstStyle/>
            <a:p>
              <a:r>
                <a:rPr lang="en-US" dirty="0">
                  <a:solidFill>
                    <a:srgbClr val="00B0F0"/>
                  </a:solidFill>
                </a:rPr>
                <a:t>P only response</a:t>
              </a:r>
            </a:p>
          </p:txBody>
        </p:sp>
        <p:cxnSp>
          <p:nvCxnSpPr>
            <p:cNvPr id="83" name="Straight Connector 82"/>
            <p:cNvCxnSpPr/>
            <p:nvPr/>
          </p:nvCxnSpPr>
          <p:spPr bwMode="auto">
            <a:xfrm>
              <a:off x="3241040" y="2119630"/>
              <a:ext cx="731520" cy="0"/>
            </a:xfrm>
            <a:prstGeom prst="line">
              <a:avLst/>
            </a:prstGeom>
            <a:solidFill>
              <a:schemeClr val="accent1"/>
            </a:solidFill>
            <a:ln w="38100" cap="rnd" cmpd="sng" algn="ctr">
              <a:solidFill>
                <a:srgbClr val="00B0F0"/>
              </a:solidFill>
              <a:prstDash val="dash"/>
              <a:round/>
              <a:headEnd type="none" w="med" len="med"/>
              <a:tailEnd type="none" w="med" len="med"/>
            </a:ln>
            <a:effectLst/>
          </p:spPr>
        </p:cxnSp>
      </p:grpSp>
      <p:sp>
        <p:nvSpPr>
          <p:cNvPr id="5" name="Slide Number Placeholder 4"/>
          <p:cNvSpPr>
            <a:spLocks noGrp="1"/>
          </p:cNvSpPr>
          <p:nvPr>
            <p:ph type="sldNum" sz="quarter" idx="11"/>
          </p:nvPr>
        </p:nvSpPr>
        <p:spPr/>
        <p:txBody>
          <a:bodyPr/>
          <a:lstStyle/>
          <a:p>
            <a:fld id="{A9320731-3B2C-4107-8664-CAD7BE973DC8}" type="slidenum">
              <a:rPr lang="en-US" smtClean="0"/>
              <a:pPr/>
              <a:t>109</a:t>
            </a:fld>
            <a:endParaRPr lang="en-US"/>
          </a:p>
        </p:txBody>
      </p:sp>
      <p:sp>
        <p:nvSpPr>
          <p:cNvPr id="4" name="Footer Placeholder 3">
            <a:extLst>
              <a:ext uri="{FF2B5EF4-FFF2-40B4-BE49-F238E27FC236}">
                <a16:creationId xmlns:a16="http://schemas.microsoft.com/office/drawing/2014/main" id="{33B19317-783E-4EC5-A61C-FABC43204F51}"/>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296060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500"/>
                                        <p:tgtEl>
                                          <p:spTgt spid="7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fade">
                                      <p:cBhvr>
                                        <p:cTn id="15" dur="500"/>
                                        <p:tgtEl>
                                          <p:spTgt spid="75"/>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wipe(down)">
                                      <p:cBhvr>
                                        <p:cTn id="19" dur="500"/>
                                        <p:tgtEl>
                                          <p:spTgt spid="6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wipe(left)">
                                      <p:cBhvr>
                                        <p:cTn id="23" dur="500"/>
                                        <p:tgtEl>
                                          <p:spTgt spid="68"/>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87"/>
                                        </p:tgtEl>
                                        <p:attrNameLst>
                                          <p:attrName>style.visibility</p:attrName>
                                        </p:attrNameLst>
                                      </p:cBhvr>
                                      <p:to>
                                        <p:strVal val="visible"/>
                                      </p:to>
                                    </p:set>
                                    <p:animEffect transition="in" filter="fade">
                                      <p:cBhvr>
                                        <p:cTn id="2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38" name="Rectangle 18"/>
          <p:cNvSpPr>
            <a:spLocks noGrp="1" noChangeArrowheads="1"/>
          </p:cNvSpPr>
          <p:nvPr>
            <p:ph type="title"/>
          </p:nvPr>
        </p:nvSpPr>
        <p:spPr/>
        <p:txBody>
          <a:bodyPr>
            <a:normAutofit/>
          </a:bodyPr>
          <a:lstStyle/>
          <a:p>
            <a:r>
              <a:rPr lang="en-US"/>
              <a:t>A Typical One Pipe Pneumatic Control System</a:t>
            </a:r>
          </a:p>
        </p:txBody>
      </p:sp>
      <p:sp>
        <p:nvSpPr>
          <p:cNvPr id="1157122" name="Rectangle 2"/>
          <p:cNvSpPr>
            <a:spLocks noChangeArrowheads="1"/>
          </p:cNvSpPr>
          <p:nvPr/>
        </p:nvSpPr>
        <p:spPr bwMode="auto">
          <a:xfrm>
            <a:off x="2422525" y="3063875"/>
            <a:ext cx="92075" cy="365125"/>
          </a:xfrm>
          <a:prstGeom prst="rect">
            <a:avLst/>
          </a:prstGeom>
          <a:gradFill rotWithShape="1">
            <a:gsLst>
              <a:gs pos="0">
                <a:srgbClr val="0000FF"/>
              </a:gs>
              <a:gs pos="100000">
                <a:srgbClr val="0000FF">
                  <a:gamma/>
                  <a:shade val="60784"/>
                  <a:invGamma/>
                  <a:alpha val="25000"/>
                </a:srgbClr>
              </a:gs>
            </a:gsLst>
            <a:lin ang="0" scaled="1"/>
          </a:gradFill>
          <a:ln w="38100" algn="ctr">
            <a:noFill/>
            <a:miter lim="800000"/>
            <a:headEnd/>
            <a:tailEnd/>
          </a:ln>
          <a:effectLst/>
        </p:spPr>
        <p:txBody>
          <a:bodyPr wrap="none" anchor="ctr"/>
          <a:lstStyle/>
          <a:p>
            <a:endParaRPr lang="en-US"/>
          </a:p>
        </p:txBody>
      </p:sp>
      <p:sp>
        <p:nvSpPr>
          <p:cNvPr id="1157123" name="Rectangle 3"/>
          <p:cNvSpPr>
            <a:spLocks noChangeArrowheads="1"/>
          </p:cNvSpPr>
          <p:nvPr/>
        </p:nvSpPr>
        <p:spPr bwMode="auto">
          <a:xfrm>
            <a:off x="2193925" y="4708525"/>
            <a:ext cx="1279525" cy="1555750"/>
          </a:xfrm>
          <a:prstGeom prst="rect">
            <a:avLst/>
          </a:prstGeom>
          <a:solidFill>
            <a:srgbClr val="C0C0C0"/>
          </a:solidFill>
          <a:ln w="9525">
            <a:solidFill>
              <a:schemeClr val="tx1"/>
            </a:solidFill>
            <a:miter lim="800000"/>
            <a:headEnd/>
            <a:tailEnd/>
          </a:ln>
          <a:effectLst/>
        </p:spPr>
        <p:txBody>
          <a:bodyPr wrap="none" anchor="ctr"/>
          <a:lstStyle/>
          <a:p>
            <a:endParaRPr lang="en-US"/>
          </a:p>
        </p:txBody>
      </p:sp>
      <p:grpSp>
        <p:nvGrpSpPr>
          <p:cNvPr id="2" name="Group 4"/>
          <p:cNvGrpSpPr>
            <a:grpSpLocks/>
          </p:cNvGrpSpPr>
          <p:nvPr/>
        </p:nvGrpSpPr>
        <p:grpSpPr bwMode="auto">
          <a:xfrm>
            <a:off x="2651125" y="4664075"/>
            <a:ext cx="365125" cy="730250"/>
            <a:chOff x="1670" y="2938"/>
            <a:chExt cx="230" cy="460"/>
          </a:xfrm>
        </p:grpSpPr>
        <p:sp>
          <p:nvSpPr>
            <p:cNvPr id="1157125" name="AutoShape 5"/>
            <p:cNvSpPr>
              <a:spLocks noChangeArrowheads="1"/>
            </p:cNvSpPr>
            <p:nvPr/>
          </p:nvSpPr>
          <p:spPr bwMode="auto">
            <a:xfrm>
              <a:off x="1670" y="3305"/>
              <a:ext cx="230" cy="93"/>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chemeClr val="bg1"/>
            </a:solidFill>
            <a:ln w="38100" algn="ctr">
              <a:noFill/>
              <a:miter lim="800000"/>
              <a:headEnd/>
              <a:tailEnd/>
            </a:ln>
            <a:effectLst/>
          </p:spPr>
          <p:txBody>
            <a:bodyPr wrap="none" anchor="ctr"/>
            <a:lstStyle/>
            <a:p>
              <a:endParaRPr lang="en-US"/>
            </a:p>
          </p:txBody>
        </p:sp>
        <p:sp>
          <p:nvSpPr>
            <p:cNvPr id="1157126" name="Rectangle 6"/>
            <p:cNvSpPr>
              <a:spLocks noChangeArrowheads="1"/>
            </p:cNvSpPr>
            <p:nvPr/>
          </p:nvSpPr>
          <p:spPr bwMode="auto">
            <a:xfrm rot="-5400000">
              <a:off x="1598" y="3010"/>
              <a:ext cx="374" cy="230"/>
            </a:xfrm>
            <a:prstGeom prst="rect">
              <a:avLst/>
            </a:prstGeom>
            <a:solidFill>
              <a:schemeClr val="bg1"/>
            </a:solidFill>
            <a:ln w="38100" algn="ctr">
              <a:noFill/>
              <a:miter lim="800000"/>
              <a:headEnd/>
              <a:tailEnd/>
            </a:ln>
            <a:effectLst/>
          </p:spPr>
          <p:txBody>
            <a:bodyPr wrap="none" anchor="ctr"/>
            <a:lstStyle/>
            <a:p>
              <a:endParaRPr lang="en-US"/>
            </a:p>
          </p:txBody>
        </p:sp>
      </p:grpSp>
      <p:sp>
        <p:nvSpPr>
          <p:cNvPr id="1157128" name="Line 8"/>
          <p:cNvSpPr>
            <a:spLocks noChangeShapeType="1"/>
          </p:cNvSpPr>
          <p:nvPr/>
        </p:nvSpPr>
        <p:spPr bwMode="auto">
          <a:xfrm flipV="1">
            <a:off x="6994525" y="2651125"/>
            <a:ext cx="0" cy="1189038"/>
          </a:xfrm>
          <a:prstGeom prst="line">
            <a:avLst/>
          </a:prstGeom>
          <a:noFill/>
          <a:ln w="38100">
            <a:solidFill>
              <a:srgbClr val="808080"/>
            </a:solidFill>
            <a:round/>
            <a:headEnd/>
            <a:tailEnd/>
          </a:ln>
          <a:effectLst/>
        </p:spPr>
        <p:txBody>
          <a:bodyPr anchor="ctr"/>
          <a:lstStyle/>
          <a:p>
            <a:endParaRPr lang="en-US"/>
          </a:p>
        </p:txBody>
      </p:sp>
      <p:sp>
        <p:nvSpPr>
          <p:cNvPr id="1157129" name="Line 9"/>
          <p:cNvSpPr>
            <a:spLocks noChangeShapeType="1"/>
          </p:cNvSpPr>
          <p:nvPr/>
        </p:nvSpPr>
        <p:spPr bwMode="auto">
          <a:xfrm flipV="1">
            <a:off x="7132638" y="2651125"/>
            <a:ext cx="90487" cy="1189038"/>
          </a:xfrm>
          <a:prstGeom prst="line">
            <a:avLst/>
          </a:prstGeom>
          <a:noFill/>
          <a:ln w="38100">
            <a:solidFill>
              <a:srgbClr val="808080"/>
            </a:solidFill>
            <a:round/>
            <a:headEnd/>
            <a:tailEnd/>
          </a:ln>
          <a:effectLst/>
        </p:spPr>
        <p:txBody>
          <a:bodyPr anchor="ctr"/>
          <a:lstStyle/>
          <a:p>
            <a:endParaRPr lang="en-US"/>
          </a:p>
        </p:txBody>
      </p:sp>
      <p:sp>
        <p:nvSpPr>
          <p:cNvPr id="1157130" name="Line 10"/>
          <p:cNvSpPr>
            <a:spLocks noChangeShapeType="1"/>
          </p:cNvSpPr>
          <p:nvPr/>
        </p:nvSpPr>
        <p:spPr bwMode="auto">
          <a:xfrm flipV="1">
            <a:off x="7361238" y="2651125"/>
            <a:ext cx="92075" cy="1189038"/>
          </a:xfrm>
          <a:prstGeom prst="line">
            <a:avLst/>
          </a:prstGeom>
          <a:noFill/>
          <a:ln w="38100">
            <a:solidFill>
              <a:srgbClr val="808080"/>
            </a:solidFill>
            <a:round/>
            <a:headEnd/>
            <a:tailEnd/>
          </a:ln>
          <a:effectLst/>
        </p:spPr>
        <p:txBody>
          <a:bodyPr anchor="ctr"/>
          <a:lstStyle/>
          <a:p>
            <a:endParaRPr lang="en-US"/>
          </a:p>
        </p:txBody>
      </p:sp>
      <p:sp>
        <p:nvSpPr>
          <p:cNvPr id="1157131" name="Line 11"/>
          <p:cNvSpPr>
            <a:spLocks noChangeShapeType="1"/>
          </p:cNvSpPr>
          <p:nvPr/>
        </p:nvSpPr>
        <p:spPr bwMode="auto">
          <a:xfrm flipV="1">
            <a:off x="7635875" y="2651125"/>
            <a:ext cx="0" cy="1189038"/>
          </a:xfrm>
          <a:prstGeom prst="line">
            <a:avLst/>
          </a:prstGeom>
          <a:noFill/>
          <a:ln w="38100">
            <a:solidFill>
              <a:srgbClr val="808080"/>
            </a:solidFill>
            <a:round/>
            <a:headEnd/>
            <a:tailEnd/>
          </a:ln>
          <a:effectLst/>
        </p:spPr>
        <p:txBody>
          <a:bodyPr anchor="ctr"/>
          <a:lstStyle/>
          <a:p>
            <a:endParaRPr lang="en-US"/>
          </a:p>
        </p:txBody>
      </p:sp>
      <p:sp>
        <p:nvSpPr>
          <p:cNvPr id="1157132" name="Rectangle 12"/>
          <p:cNvSpPr>
            <a:spLocks noChangeArrowheads="1"/>
          </p:cNvSpPr>
          <p:nvPr/>
        </p:nvSpPr>
        <p:spPr bwMode="auto">
          <a:xfrm>
            <a:off x="5943600" y="2514600"/>
            <a:ext cx="777875" cy="1463675"/>
          </a:xfrm>
          <a:prstGeom prst="rect">
            <a:avLst/>
          </a:prstGeom>
          <a:solidFill>
            <a:srgbClr val="0000FF">
              <a:alpha val="25000"/>
            </a:srgbClr>
          </a:solidFill>
          <a:ln w="38100" algn="ctr">
            <a:noFill/>
            <a:miter lim="800000"/>
            <a:headEnd/>
            <a:tailEnd/>
          </a:ln>
          <a:effectLst/>
        </p:spPr>
        <p:txBody>
          <a:bodyPr wrap="none" anchor="ctr"/>
          <a:lstStyle/>
          <a:p>
            <a:endParaRPr lang="en-US"/>
          </a:p>
        </p:txBody>
      </p:sp>
      <p:grpSp>
        <p:nvGrpSpPr>
          <p:cNvPr id="3" name="Group 13"/>
          <p:cNvGrpSpPr>
            <a:grpSpLocks/>
          </p:cNvGrpSpPr>
          <p:nvPr/>
        </p:nvGrpSpPr>
        <p:grpSpPr bwMode="auto">
          <a:xfrm>
            <a:off x="2652713" y="3429000"/>
            <a:ext cx="365125" cy="1965325"/>
            <a:chOff x="2045" y="2160"/>
            <a:chExt cx="230" cy="1238"/>
          </a:xfrm>
        </p:grpSpPr>
        <p:sp>
          <p:nvSpPr>
            <p:cNvPr id="1157134" name="AutoShape 14"/>
            <p:cNvSpPr>
              <a:spLocks noChangeArrowheads="1"/>
            </p:cNvSpPr>
            <p:nvPr/>
          </p:nvSpPr>
          <p:spPr bwMode="auto">
            <a:xfrm>
              <a:off x="2045" y="3312"/>
              <a:ext cx="230" cy="86"/>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rgbClr val="0000FF">
                <a:alpha val="25000"/>
              </a:srgbClr>
            </a:solidFill>
            <a:ln w="38100" algn="ctr">
              <a:noFill/>
              <a:miter lim="800000"/>
              <a:headEnd/>
              <a:tailEnd/>
            </a:ln>
            <a:effectLst/>
          </p:spPr>
          <p:txBody>
            <a:bodyPr wrap="none" anchor="ctr"/>
            <a:lstStyle/>
            <a:p>
              <a:endParaRPr lang="en-US"/>
            </a:p>
          </p:txBody>
        </p:sp>
        <p:sp>
          <p:nvSpPr>
            <p:cNvPr id="1157135" name="Rectangle 15"/>
            <p:cNvSpPr>
              <a:spLocks noChangeArrowheads="1"/>
            </p:cNvSpPr>
            <p:nvPr/>
          </p:nvSpPr>
          <p:spPr bwMode="auto">
            <a:xfrm rot="-5400000">
              <a:off x="1584" y="2621"/>
              <a:ext cx="1152" cy="230"/>
            </a:xfrm>
            <a:prstGeom prst="rect">
              <a:avLst/>
            </a:prstGeom>
            <a:solidFill>
              <a:srgbClr val="0000FF">
                <a:alpha val="25000"/>
              </a:srgbClr>
            </a:solidFill>
            <a:ln w="38100" algn="ctr">
              <a:noFill/>
              <a:miter lim="800000"/>
              <a:headEnd/>
              <a:tailEnd/>
            </a:ln>
            <a:effectLst/>
          </p:spPr>
          <p:txBody>
            <a:bodyPr wrap="none" anchor="ctr"/>
            <a:lstStyle/>
            <a:p>
              <a:endParaRPr lang="en-US"/>
            </a:p>
          </p:txBody>
        </p:sp>
      </p:grpSp>
      <p:sp>
        <p:nvSpPr>
          <p:cNvPr id="1157136" name="Rectangle 16"/>
          <p:cNvSpPr>
            <a:spLocks noChangeArrowheads="1"/>
          </p:cNvSpPr>
          <p:nvPr/>
        </p:nvSpPr>
        <p:spPr bwMode="auto">
          <a:xfrm>
            <a:off x="2514600" y="3063875"/>
            <a:ext cx="3429000" cy="365125"/>
          </a:xfrm>
          <a:prstGeom prst="rect">
            <a:avLst/>
          </a:prstGeom>
          <a:solidFill>
            <a:srgbClr val="0000FF">
              <a:alpha val="25000"/>
            </a:srgbClr>
          </a:solidFill>
          <a:ln w="38100" algn="ctr">
            <a:noFill/>
            <a:miter lim="800000"/>
            <a:headEnd/>
            <a:tailEnd/>
          </a:ln>
          <a:effectLst/>
        </p:spPr>
        <p:txBody>
          <a:bodyPr wrap="none" anchor="ctr"/>
          <a:lstStyle/>
          <a:p>
            <a:endParaRPr lang="en-US"/>
          </a:p>
        </p:txBody>
      </p:sp>
      <p:sp>
        <p:nvSpPr>
          <p:cNvPr id="1157137" name="Oval 17"/>
          <p:cNvSpPr>
            <a:spLocks noChangeAspect="1" noChangeArrowheads="1"/>
          </p:cNvSpPr>
          <p:nvPr/>
        </p:nvSpPr>
        <p:spPr bwMode="auto">
          <a:xfrm>
            <a:off x="320675" y="2789238"/>
            <a:ext cx="914400" cy="914400"/>
          </a:xfrm>
          <a:prstGeom prst="ellipse">
            <a:avLst/>
          </a:prstGeom>
          <a:solidFill>
            <a:srgbClr val="0000FF"/>
          </a:solidFill>
          <a:ln w="38100">
            <a:solidFill>
              <a:schemeClr val="tx1"/>
            </a:solidFill>
            <a:round/>
            <a:headEnd/>
            <a:tailEnd/>
          </a:ln>
          <a:effectLst/>
        </p:spPr>
        <p:txBody>
          <a:bodyPr wrap="none" anchor="ctr"/>
          <a:lstStyle/>
          <a:p>
            <a:pPr algn="ctr"/>
            <a:r>
              <a:rPr lang="en-US" sz="4000" b="1" dirty="0">
                <a:solidFill>
                  <a:schemeClr val="bg1"/>
                </a:solidFill>
                <a:latin typeface="Arial" charset="0"/>
              </a:rPr>
              <a:t>M</a:t>
            </a:r>
          </a:p>
        </p:txBody>
      </p:sp>
      <p:sp>
        <p:nvSpPr>
          <p:cNvPr id="1157139" name="Rectangle 19"/>
          <p:cNvSpPr>
            <a:spLocks noChangeArrowheads="1"/>
          </p:cNvSpPr>
          <p:nvPr/>
        </p:nvSpPr>
        <p:spPr bwMode="auto">
          <a:xfrm>
            <a:off x="1189038" y="3063875"/>
            <a:ext cx="1233487" cy="365125"/>
          </a:xfrm>
          <a:prstGeom prst="rect">
            <a:avLst/>
          </a:prstGeom>
          <a:solidFill>
            <a:srgbClr val="0000FF"/>
          </a:solidFill>
          <a:ln w="38100" algn="ctr">
            <a:noFill/>
            <a:miter lim="800000"/>
            <a:headEnd/>
            <a:tailEnd/>
          </a:ln>
          <a:effectLst/>
        </p:spPr>
        <p:txBody>
          <a:bodyPr wrap="none" anchor="ctr"/>
          <a:lstStyle/>
          <a:p>
            <a:endParaRPr lang="en-US"/>
          </a:p>
        </p:txBody>
      </p:sp>
      <p:grpSp>
        <p:nvGrpSpPr>
          <p:cNvPr id="5" name="Group 28"/>
          <p:cNvGrpSpPr>
            <a:grpSpLocks/>
          </p:cNvGrpSpPr>
          <p:nvPr/>
        </p:nvGrpSpPr>
        <p:grpSpPr bwMode="auto">
          <a:xfrm rot="-5400000">
            <a:off x="2195513" y="3155950"/>
            <a:ext cx="274637" cy="182563"/>
            <a:chOff x="2419" y="2160"/>
            <a:chExt cx="576" cy="384"/>
          </a:xfrm>
        </p:grpSpPr>
        <p:sp>
          <p:nvSpPr>
            <p:cNvPr id="1157149" name="AutoShape 29"/>
            <p:cNvSpPr>
              <a:spLocks noChangeArrowheads="1"/>
            </p:cNvSpPr>
            <p:nvPr/>
          </p:nvSpPr>
          <p:spPr bwMode="auto">
            <a:xfrm>
              <a:off x="2419" y="2160"/>
              <a:ext cx="576" cy="384"/>
            </a:xfrm>
            <a:prstGeom prst="cloudCallout">
              <a:avLst>
                <a:gd name="adj1" fmla="val 2083"/>
                <a:gd name="adj2" fmla="val -2083"/>
              </a:avLst>
            </a:prstGeom>
            <a:solidFill>
              <a:schemeClr val="bg1"/>
            </a:solidFill>
            <a:ln w="9525">
              <a:solidFill>
                <a:schemeClr val="tx1"/>
              </a:solidFill>
              <a:round/>
              <a:headEnd/>
              <a:tailEnd/>
            </a:ln>
            <a:effectLst/>
          </p:spPr>
          <p:txBody>
            <a:bodyPr vert="eaVert" anchor="ctr"/>
            <a:lstStyle/>
            <a:p>
              <a:pPr algn="ctr"/>
              <a:endParaRPr lang="en-US"/>
            </a:p>
          </p:txBody>
        </p:sp>
        <p:sp>
          <p:nvSpPr>
            <p:cNvPr id="1157150" name="Rectangle 30"/>
            <p:cNvSpPr>
              <a:spLocks noChangeArrowheads="1"/>
            </p:cNvSpPr>
            <p:nvPr/>
          </p:nvSpPr>
          <p:spPr bwMode="auto">
            <a:xfrm>
              <a:off x="2678" y="2275"/>
              <a:ext cx="144" cy="115"/>
            </a:xfrm>
            <a:prstGeom prst="rect">
              <a:avLst/>
            </a:prstGeom>
            <a:solidFill>
              <a:schemeClr val="bg1"/>
            </a:solidFill>
            <a:ln w="9525">
              <a:noFill/>
              <a:miter lim="800000"/>
              <a:headEnd/>
              <a:tailEnd/>
            </a:ln>
            <a:effectLst/>
          </p:spPr>
          <p:txBody>
            <a:bodyPr wrap="none" anchor="ctr"/>
            <a:lstStyle/>
            <a:p>
              <a:endParaRPr lang="en-US"/>
            </a:p>
          </p:txBody>
        </p:sp>
        <p:sp>
          <p:nvSpPr>
            <p:cNvPr id="1157151" name="Rectangle 31"/>
            <p:cNvSpPr>
              <a:spLocks noChangeArrowheads="1"/>
            </p:cNvSpPr>
            <p:nvPr/>
          </p:nvSpPr>
          <p:spPr bwMode="auto">
            <a:xfrm>
              <a:off x="2765" y="2218"/>
              <a:ext cx="144" cy="115"/>
            </a:xfrm>
            <a:prstGeom prst="rect">
              <a:avLst/>
            </a:prstGeom>
            <a:solidFill>
              <a:schemeClr val="bg1"/>
            </a:solidFill>
            <a:ln w="9525">
              <a:noFill/>
              <a:miter lim="800000"/>
              <a:headEnd/>
              <a:tailEnd/>
            </a:ln>
            <a:effectLst/>
          </p:spPr>
          <p:txBody>
            <a:bodyPr wrap="none" anchor="ctr"/>
            <a:lstStyle/>
            <a:p>
              <a:endParaRPr lang="en-US"/>
            </a:p>
          </p:txBody>
        </p:sp>
      </p:grpSp>
      <p:sp>
        <p:nvSpPr>
          <p:cNvPr id="1157152" name="Line 32"/>
          <p:cNvSpPr>
            <a:spLocks noChangeShapeType="1"/>
          </p:cNvSpPr>
          <p:nvPr/>
        </p:nvSpPr>
        <p:spPr bwMode="auto">
          <a:xfrm>
            <a:off x="1189038" y="3429000"/>
            <a:ext cx="960437" cy="0"/>
          </a:xfrm>
          <a:prstGeom prst="line">
            <a:avLst/>
          </a:prstGeom>
          <a:noFill/>
          <a:ln w="38100">
            <a:solidFill>
              <a:schemeClr val="tx1"/>
            </a:solidFill>
            <a:round/>
            <a:headEnd/>
            <a:tailEnd/>
          </a:ln>
          <a:effectLst/>
        </p:spPr>
        <p:txBody>
          <a:bodyPr anchor="ctr"/>
          <a:lstStyle/>
          <a:p>
            <a:endParaRPr lang="en-US"/>
          </a:p>
        </p:txBody>
      </p:sp>
      <p:sp>
        <p:nvSpPr>
          <p:cNvPr id="1157153" name="Line 33"/>
          <p:cNvSpPr>
            <a:spLocks noChangeShapeType="1"/>
          </p:cNvSpPr>
          <p:nvPr/>
        </p:nvSpPr>
        <p:spPr bwMode="auto">
          <a:xfrm>
            <a:off x="1189038" y="3063875"/>
            <a:ext cx="960437" cy="0"/>
          </a:xfrm>
          <a:prstGeom prst="line">
            <a:avLst/>
          </a:prstGeom>
          <a:noFill/>
          <a:ln w="38100">
            <a:solidFill>
              <a:schemeClr val="tx1"/>
            </a:solidFill>
            <a:round/>
            <a:headEnd/>
            <a:tailEnd/>
          </a:ln>
          <a:effectLst/>
        </p:spPr>
        <p:txBody>
          <a:bodyPr anchor="ctr"/>
          <a:lstStyle/>
          <a:p>
            <a:endParaRPr lang="en-US"/>
          </a:p>
        </p:txBody>
      </p:sp>
      <p:sp>
        <p:nvSpPr>
          <p:cNvPr id="1157160" name="Line 40"/>
          <p:cNvSpPr>
            <a:spLocks noChangeShapeType="1"/>
          </p:cNvSpPr>
          <p:nvPr/>
        </p:nvSpPr>
        <p:spPr bwMode="auto">
          <a:xfrm>
            <a:off x="2652713" y="4022725"/>
            <a:ext cx="0" cy="685800"/>
          </a:xfrm>
          <a:prstGeom prst="line">
            <a:avLst/>
          </a:prstGeom>
          <a:noFill/>
          <a:ln w="38100">
            <a:solidFill>
              <a:schemeClr val="tx1"/>
            </a:solidFill>
            <a:round/>
            <a:headEnd/>
            <a:tailEnd/>
          </a:ln>
          <a:effectLst/>
        </p:spPr>
        <p:txBody>
          <a:bodyPr anchor="ctr"/>
          <a:lstStyle/>
          <a:p>
            <a:endParaRPr lang="en-US"/>
          </a:p>
        </p:txBody>
      </p:sp>
      <p:sp>
        <p:nvSpPr>
          <p:cNvPr id="1157161" name="Line 41"/>
          <p:cNvSpPr>
            <a:spLocks noChangeShapeType="1"/>
          </p:cNvSpPr>
          <p:nvPr/>
        </p:nvSpPr>
        <p:spPr bwMode="auto">
          <a:xfrm>
            <a:off x="3017838" y="4022725"/>
            <a:ext cx="0" cy="685800"/>
          </a:xfrm>
          <a:prstGeom prst="line">
            <a:avLst/>
          </a:prstGeom>
          <a:noFill/>
          <a:ln w="38100">
            <a:solidFill>
              <a:schemeClr val="tx1"/>
            </a:solidFill>
            <a:round/>
            <a:headEnd/>
            <a:tailEnd/>
          </a:ln>
          <a:effectLst/>
        </p:spPr>
        <p:txBody>
          <a:bodyPr anchor="ctr"/>
          <a:lstStyle/>
          <a:p>
            <a:endParaRPr lang="en-US"/>
          </a:p>
        </p:txBody>
      </p:sp>
      <p:sp>
        <p:nvSpPr>
          <p:cNvPr id="1157162" name="Line 42"/>
          <p:cNvSpPr>
            <a:spLocks noChangeShapeType="1"/>
          </p:cNvSpPr>
          <p:nvPr/>
        </p:nvSpPr>
        <p:spPr bwMode="auto">
          <a:xfrm rot="2036984" flipH="1">
            <a:off x="2422525" y="5715000"/>
            <a:ext cx="730250" cy="1588"/>
          </a:xfrm>
          <a:prstGeom prst="line">
            <a:avLst/>
          </a:prstGeom>
          <a:noFill/>
          <a:ln w="38100">
            <a:solidFill>
              <a:schemeClr val="tx1"/>
            </a:solidFill>
            <a:round/>
            <a:headEnd/>
            <a:tailEnd/>
          </a:ln>
          <a:effectLst/>
        </p:spPr>
        <p:txBody>
          <a:bodyPr anchor="ctr"/>
          <a:lstStyle/>
          <a:p>
            <a:endParaRPr lang="en-US"/>
          </a:p>
        </p:txBody>
      </p:sp>
      <p:sp>
        <p:nvSpPr>
          <p:cNvPr id="1157163" name="Oval 43"/>
          <p:cNvSpPr>
            <a:spLocks noChangeAspect="1" noChangeArrowheads="1"/>
          </p:cNvSpPr>
          <p:nvPr/>
        </p:nvSpPr>
        <p:spPr bwMode="auto">
          <a:xfrm>
            <a:off x="2424113" y="5440363"/>
            <a:ext cx="90487" cy="90487"/>
          </a:xfrm>
          <a:prstGeom prst="ellipse">
            <a:avLst/>
          </a:prstGeom>
          <a:solidFill>
            <a:schemeClr val="tx1"/>
          </a:solidFill>
          <a:ln w="9525">
            <a:solidFill>
              <a:schemeClr val="tx1"/>
            </a:solidFill>
            <a:round/>
            <a:headEnd/>
            <a:tailEnd/>
          </a:ln>
          <a:effectLst/>
        </p:spPr>
        <p:txBody>
          <a:bodyPr wrap="none" anchor="ctr"/>
          <a:lstStyle/>
          <a:p>
            <a:endParaRPr lang="en-US"/>
          </a:p>
        </p:txBody>
      </p:sp>
      <p:grpSp>
        <p:nvGrpSpPr>
          <p:cNvPr id="8" name="Group 44"/>
          <p:cNvGrpSpPr>
            <a:grpSpLocks/>
          </p:cNvGrpSpPr>
          <p:nvPr/>
        </p:nvGrpSpPr>
        <p:grpSpPr bwMode="auto">
          <a:xfrm>
            <a:off x="5851525" y="2239963"/>
            <a:ext cx="1920875" cy="2012950"/>
            <a:chOff x="3398" y="1411"/>
            <a:chExt cx="1210" cy="1268"/>
          </a:xfrm>
        </p:grpSpPr>
        <p:grpSp>
          <p:nvGrpSpPr>
            <p:cNvPr id="9" name="Group 45"/>
            <p:cNvGrpSpPr>
              <a:grpSpLocks/>
            </p:cNvGrpSpPr>
            <p:nvPr/>
          </p:nvGrpSpPr>
          <p:grpSpPr bwMode="auto">
            <a:xfrm>
              <a:off x="3398" y="1411"/>
              <a:ext cx="1210" cy="548"/>
              <a:chOff x="3398" y="1411"/>
              <a:chExt cx="1210" cy="548"/>
            </a:xfrm>
          </p:grpSpPr>
          <p:sp>
            <p:nvSpPr>
              <p:cNvPr id="1157166" name="Rectangle 46"/>
              <p:cNvSpPr>
                <a:spLocks noChangeArrowheads="1"/>
              </p:cNvSpPr>
              <p:nvPr/>
            </p:nvSpPr>
            <p:spPr bwMode="auto">
              <a:xfrm>
                <a:off x="3427" y="1556"/>
                <a:ext cx="1181" cy="57"/>
              </a:xfrm>
              <a:prstGeom prst="rect">
                <a:avLst/>
              </a:prstGeom>
              <a:solidFill>
                <a:srgbClr val="808080"/>
              </a:solidFill>
              <a:ln w="9525" algn="ctr">
                <a:noFill/>
                <a:miter lim="800000"/>
                <a:headEnd/>
                <a:tailEnd/>
              </a:ln>
              <a:effectLst/>
            </p:spPr>
            <p:txBody>
              <a:bodyPr wrap="none" anchor="ctr"/>
              <a:lstStyle/>
              <a:p>
                <a:endParaRPr lang="en-US"/>
              </a:p>
            </p:txBody>
          </p:sp>
          <p:sp>
            <p:nvSpPr>
              <p:cNvPr id="1157167" name="Rectangle 47"/>
              <p:cNvSpPr>
                <a:spLocks noChangeArrowheads="1"/>
              </p:cNvSpPr>
              <p:nvPr/>
            </p:nvSpPr>
            <p:spPr bwMode="auto">
              <a:xfrm rot="5400000">
                <a:off x="3283" y="1757"/>
                <a:ext cx="345" cy="58"/>
              </a:xfrm>
              <a:prstGeom prst="rect">
                <a:avLst/>
              </a:prstGeom>
              <a:solidFill>
                <a:srgbClr val="808080"/>
              </a:solidFill>
              <a:ln w="9525">
                <a:noFill/>
                <a:miter lim="800000"/>
                <a:headEnd/>
                <a:tailEnd/>
              </a:ln>
              <a:effectLst/>
            </p:spPr>
            <p:txBody>
              <a:bodyPr wrap="none" anchor="ctr"/>
              <a:lstStyle/>
              <a:p>
                <a:endParaRPr lang="en-US"/>
              </a:p>
            </p:txBody>
          </p:sp>
          <p:sp>
            <p:nvSpPr>
              <p:cNvPr id="1157168" name="Rectangle 48"/>
              <p:cNvSpPr>
                <a:spLocks noChangeArrowheads="1"/>
              </p:cNvSpPr>
              <p:nvPr/>
            </p:nvSpPr>
            <p:spPr bwMode="auto">
              <a:xfrm>
                <a:off x="3398" y="1901"/>
                <a:ext cx="30" cy="57"/>
              </a:xfrm>
              <a:prstGeom prst="rect">
                <a:avLst/>
              </a:prstGeom>
              <a:solidFill>
                <a:srgbClr val="808080"/>
              </a:solidFill>
              <a:ln w="9525">
                <a:noFill/>
                <a:miter lim="800000"/>
                <a:headEnd/>
                <a:tailEnd/>
              </a:ln>
              <a:effectLst/>
            </p:spPr>
            <p:txBody>
              <a:bodyPr wrap="none" anchor="ctr"/>
              <a:lstStyle/>
              <a:p>
                <a:endParaRPr lang="en-US"/>
              </a:p>
            </p:txBody>
          </p:sp>
          <p:sp>
            <p:nvSpPr>
              <p:cNvPr id="1157169" name="Rectangle 49"/>
              <p:cNvSpPr>
                <a:spLocks noChangeArrowheads="1"/>
              </p:cNvSpPr>
              <p:nvPr/>
            </p:nvSpPr>
            <p:spPr bwMode="auto">
              <a:xfrm rot="5400000">
                <a:off x="4406" y="1757"/>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57170" name="Rectangle 50"/>
              <p:cNvSpPr>
                <a:spLocks noChangeArrowheads="1"/>
              </p:cNvSpPr>
              <p:nvPr/>
            </p:nvSpPr>
            <p:spPr bwMode="auto">
              <a:xfrm rot="5400000">
                <a:off x="3672" y="1454"/>
                <a:ext cx="144" cy="58"/>
              </a:xfrm>
              <a:prstGeom prst="rect">
                <a:avLst/>
              </a:prstGeom>
              <a:solidFill>
                <a:srgbClr val="808080"/>
              </a:solidFill>
              <a:ln w="9525">
                <a:noFill/>
                <a:miter lim="800000"/>
                <a:headEnd/>
                <a:tailEnd/>
              </a:ln>
              <a:effectLst/>
            </p:spPr>
            <p:txBody>
              <a:bodyPr wrap="none" anchor="ctr"/>
              <a:lstStyle/>
              <a:p>
                <a:endParaRPr lang="en-US"/>
              </a:p>
            </p:txBody>
          </p:sp>
        </p:grpSp>
        <p:grpSp>
          <p:nvGrpSpPr>
            <p:cNvPr id="10" name="Group 51"/>
            <p:cNvGrpSpPr>
              <a:grpSpLocks/>
            </p:cNvGrpSpPr>
            <p:nvPr/>
          </p:nvGrpSpPr>
          <p:grpSpPr bwMode="auto">
            <a:xfrm>
              <a:off x="3398" y="2131"/>
              <a:ext cx="1210" cy="548"/>
              <a:chOff x="3398" y="2131"/>
              <a:chExt cx="1210" cy="548"/>
            </a:xfrm>
          </p:grpSpPr>
          <p:sp>
            <p:nvSpPr>
              <p:cNvPr id="1157172" name="Rectangle 52"/>
              <p:cNvSpPr>
                <a:spLocks noChangeArrowheads="1"/>
              </p:cNvSpPr>
              <p:nvPr/>
            </p:nvSpPr>
            <p:spPr bwMode="auto">
              <a:xfrm flipV="1">
                <a:off x="3427" y="2477"/>
                <a:ext cx="1181" cy="57"/>
              </a:xfrm>
              <a:prstGeom prst="rect">
                <a:avLst/>
              </a:prstGeom>
              <a:solidFill>
                <a:srgbClr val="808080"/>
              </a:solidFill>
              <a:ln w="9525" algn="ctr">
                <a:noFill/>
                <a:miter lim="800000"/>
                <a:headEnd/>
                <a:tailEnd/>
              </a:ln>
              <a:effectLst/>
            </p:spPr>
            <p:txBody>
              <a:bodyPr wrap="none" anchor="ctr"/>
              <a:lstStyle/>
              <a:p>
                <a:endParaRPr lang="en-US"/>
              </a:p>
            </p:txBody>
          </p:sp>
          <p:sp>
            <p:nvSpPr>
              <p:cNvPr id="1157173" name="Rectangle 53"/>
              <p:cNvSpPr>
                <a:spLocks noChangeArrowheads="1"/>
              </p:cNvSpPr>
              <p:nvPr/>
            </p:nvSpPr>
            <p:spPr bwMode="auto">
              <a:xfrm rot="16200000" flipV="1">
                <a:off x="3283" y="2275"/>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57174" name="Rectangle 54"/>
              <p:cNvSpPr>
                <a:spLocks noChangeArrowheads="1"/>
              </p:cNvSpPr>
              <p:nvPr/>
            </p:nvSpPr>
            <p:spPr bwMode="auto">
              <a:xfrm flipV="1">
                <a:off x="3398" y="2132"/>
                <a:ext cx="30" cy="57"/>
              </a:xfrm>
              <a:prstGeom prst="rect">
                <a:avLst/>
              </a:prstGeom>
              <a:solidFill>
                <a:srgbClr val="808080"/>
              </a:solidFill>
              <a:ln w="9525">
                <a:noFill/>
                <a:miter lim="800000"/>
                <a:headEnd/>
                <a:tailEnd/>
              </a:ln>
              <a:effectLst/>
            </p:spPr>
            <p:txBody>
              <a:bodyPr wrap="none" anchor="ctr"/>
              <a:lstStyle/>
              <a:p>
                <a:endParaRPr lang="en-US"/>
              </a:p>
            </p:txBody>
          </p:sp>
          <p:sp>
            <p:nvSpPr>
              <p:cNvPr id="1157175" name="Rectangle 55"/>
              <p:cNvSpPr>
                <a:spLocks noChangeArrowheads="1"/>
              </p:cNvSpPr>
              <p:nvPr/>
            </p:nvSpPr>
            <p:spPr bwMode="auto">
              <a:xfrm rot="16200000" flipV="1">
                <a:off x="4406" y="2275"/>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57176" name="Rectangle 56"/>
              <p:cNvSpPr>
                <a:spLocks noChangeArrowheads="1"/>
              </p:cNvSpPr>
              <p:nvPr/>
            </p:nvSpPr>
            <p:spPr bwMode="auto">
              <a:xfrm rot="16200000" flipV="1">
                <a:off x="3671" y="2578"/>
                <a:ext cx="145" cy="58"/>
              </a:xfrm>
              <a:prstGeom prst="rect">
                <a:avLst/>
              </a:prstGeom>
              <a:solidFill>
                <a:srgbClr val="808080"/>
              </a:solidFill>
              <a:ln w="9525" algn="ctr">
                <a:noFill/>
                <a:miter lim="800000"/>
                <a:headEnd/>
                <a:tailEnd/>
              </a:ln>
              <a:effectLst/>
            </p:spPr>
            <p:txBody>
              <a:bodyPr wrap="none" anchor="ctr"/>
              <a:lstStyle/>
              <a:p>
                <a:endParaRPr lang="en-US"/>
              </a:p>
            </p:txBody>
          </p:sp>
        </p:grpSp>
        <p:sp>
          <p:nvSpPr>
            <p:cNvPr id="1157177" name="Rectangle 57"/>
            <p:cNvSpPr>
              <a:spLocks noChangeArrowheads="1"/>
            </p:cNvSpPr>
            <p:nvPr/>
          </p:nvSpPr>
          <p:spPr bwMode="auto">
            <a:xfrm rot="5400000">
              <a:off x="3730" y="1454"/>
              <a:ext cx="144" cy="58"/>
            </a:xfrm>
            <a:prstGeom prst="rect">
              <a:avLst/>
            </a:prstGeom>
            <a:solidFill>
              <a:srgbClr val="808080"/>
            </a:solidFill>
            <a:ln w="9525">
              <a:noFill/>
              <a:miter lim="800000"/>
              <a:headEnd/>
              <a:tailEnd/>
            </a:ln>
            <a:effectLst/>
          </p:spPr>
          <p:txBody>
            <a:bodyPr wrap="none" anchor="ctr"/>
            <a:lstStyle/>
            <a:p>
              <a:endParaRPr lang="en-US"/>
            </a:p>
          </p:txBody>
        </p:sp>
        <p:sp>
          <p:nvSpPr>
            <p:cNvPr id="1157178" name="Rectangle 58"/>
            <p:cNvSpPr>
              <a:spLocks noChangeArrowheads="1"/>
            </p:cNvSpPr>
            <p:nvPr/>
          </p:nvSpPr>
          <p:spPr bwMode="auto">
            <a:xfrm rot="16200000" flipV="1">
              <a:off x="3729" y="2578"/>
              <a:ext cx="145" cy="58"/>
            </a:xfrm>
            <a:prstGeom prst="rect">
              <a:avLst/>
            </a:prstGeom>
            <a:solidFill>
              <a:srgbClr val="808080"/>
            </a:solidFill>
            <a:ln w="9525" algn="ctr">
              <a:noFill/>
              <a:miter lim="800000"/>
              <a:headEnd/>
              <a:tailEnd/>
            </a:ln>
            <a:effectLst/>
          </p:spPr>
          <p:txBody>
            <a:bodyPr wrap="none" anchor="ctr"/>
            <a:lstStyle/>
            <a:p>
              <a:endParaRPr lang="en-US"/>
            </a:p>
          </p:txBody>
        </p:sp>
      </p:grpSp>
      <p:grpSp>
        <p:nvGrpSpPr>
          <p:cNvPr id="11" name="Group 59"/>
          <p:cNvGrpSpPr>
            <a:grpSpLocks/>
          </p:cNvGrpSpPr>
          <p:nvPr/>
        </p:nvGrpSpPr>
        <p:grpSpPr bwMode="auto">
          <a:xfrm>
            <a:off x="6765925" y="2606675"/>
            <a:ext cx="1828800" cy="1279525"/>
            <a:chOff x="4032" y="1642"/>
            <a:chExt cx="1152" cy="806"/>
          </a:xfrm>
        </p:grpSpPr>
        <p:sp>
          <p:nvSpPr>
            <p:cNvPr id="1157180" name="Rectangle 60"/>
            <p:cNvSpPr>
              <a:spLocks noChangeArrowheads="1"/>
            </p:cNvSpPr>
            <p:nvPr/>
          </p:nvSpPr>
          <p:spPr bwMode="auto">
            <a:xfrm>
              <a:off x="4147" y="1987"/>
              <a:ext cx="1037" cy="116"/>
            </a:xfrm>
            <a:prstGeom prst="rect">
              <a:avLst/>
            </a:prstGeom>
            <a:solidFill>
              <a:srgbClr val="000000"/>
            </a:solidFill>
            <a:ln w="9525">
              <a:noFill/>
              <a:miter lim="800000"/>
              <a:headEnd/>
              <a:tailEnd/>
            </a:ln>
            <a:effectLst/>
          </p:spPr>
          <p:txBody>
            <a:bodyPr wrap="none" anchor="ctr"/>
            <a:lstStyle/>
            <a:p>
              <a:endParaRPr lang="en-US"/>
            </a:p>
          </p:txBody>
        </p:sp>
        <p:sp>
          <p:nvSpPr>
            <p:cNvPr id="1157181" name="Rectangle 61"/>
            <p:cNvSpPr>
              <a:spLocks noChangeArrowheads="1"/>
            </p:cNvSpPr>
            <p:nvPr/>
          </p:nvSpPr>
          <p:spPr bwMode="auto">
            <a:xfrm rot="-5400000">
              <a:off x="3687" y="1987"/>
              <a:ext cx="806" cy="116"/>
            </a:xfrm>
            <a:prstGeom prst="rect">
              <a:avLst/>
            </a:prstGeom>
            <a:solidFill>
              <a:srgbClr val="000000"/>
            </a:solidFill>
            <a:ln w="9525">
              <a:noFill/>
              <a:miter lim="800000"/>
              <a:headEnd/>
              <a:tailEnd/>
            </a:ln>
            <a:effectLst/>
          </p:spPr>
          <p:txBody>
            <a:bodyPr wrap="none" anchor="ctr"/>
            <a:lstStyle/>
            <a:p>
              <a:endParaRPr lang="en-US"/>
            </a:p>
          </p:txBody>
        </p:sp>
      </p:grpSp>
      <p:sp>
        <p:nvSpPr>
          <p:cNvPr id="1157182" name="Freeform 62"/>
          <p:cNvSpPr>
            <a:spLocks/>
          </p:cNvSpPr>
          <p:nvPr/>
        </p:nvSpPr>
        <p:spPr bwMode="auto">
          <a:xfrm>
            <a:off x="6429375" y="2239963"/>
            <a:ext cx="298450" cy="2011362"/>
          </a:xfrm>
          <a:custGeom>
            <a:avLst/>
            <a:gdLst/>
            <a:ahLst/>
            <a:cxnLst>
              <a:cxn ang="0">
                <a:pos x="11" y="1267"/>
              </a:cxn>
              <a:cxn ang="0">
                <a:pos x="6" y="1052"/>
              </a:cxn>
              <a:cxn ang="0">
                <a:pos x="183" y="1055"/>
              </a:cxn>
              <a:cxn ang="0">
                <a:pos x="180" y="209"/>
              </a:cxn>
              <a:cxn ang="0">
                <a:pos x="12" y="209"/>
              </a:cxn>
              <a:cxn ang="0">
                <a:pos x="11" y="0"/>
              </a:cxn>
            </a:cxnLst>
            <a:rect l="0" t="0" r="r" b="b"/>
            <a:pathLst>
              <a:path w="188" h="1267">
                <a:moveTo>
                  <a:pt x="11" y="1267"/>
                </a:moveTo>
                <a:cubicBezTo>
                  <a:pt x="10" y="1231"/>
                  <a:pt x="0" y="1112"/>
                  <a:pt x="6" y="1052"/>
                </a:cubicBezTo>
                <a:cubicBezTo>
                  <a:pt x="23" y="1052"/>
                  <a:pt x="159" y="1055"/>
                  <a:pt x="183" y="1055"/>
                </a:cubicBezTo>
                <a:cubicBezTo>
                  <a:pt x="188" y="912"/>
                  <a:pt x="181" y="356"/>
                  <a:pt x="180" y="209"/>
                </a:cubicBezTo>
                <a:cubicBezTo>
                  <a:pt x="168" y="209"/>
                  <a:pt x="32" y="209"/>
                  <a:pt x="12" y="209"/>
                </a:cubicBezTo>
                <a:cubicBezTo>
                  <a:pt x="13" y="176"/>
                  <a:pt x="11" y="44"/>
                  <a:pt x="11" y="0"/>
                </a:cubicBezTo>
              </a:path>
            </a:pathLst>
          </a:custGeom>
          <a:noFill/>
          <a:ln w="19050" cap="flat" cmpd="sng">
            <a:solidFill>
              <a:schemeClr val="tx1"/>
            </a:solidFill>
            <a:prstDash val="solid"/>
            <a:round/>
            <a:headEnd/>
            <a:tailEnd/>
          </a:ln>
          <a:effectLst/>
        </p:spPr>
        <p:txBody>
          <a:bodyPr anchor="ctr"/>
          <a:lstStyle/>
          <a:p>
            <a:endParaRPr lang="en-US"/>
          </a:p>
        </p:txBody>
      </p:sp>
      <p:sp>
        <p:nvSpPr>
          <p:cNvPr id="1157183" name="Line 63"/>
          <p:cNvSpPr>
            <a:spLocks noChangeShapeType="1"/>
          </p:cNvSpPr>
          <p:nvPr/>
        </p:nvSpPr>
        <p:spPr bwMode="auto">
          <a:xfrm>
            <a:off x="6994525" y="2651125"/>
            <a:ext cx="139700" cy="1189038"/>
          </a:xfrm>
          <a:prstGeom prst="line">
            <a:avLst/>
          </a:prstGeom>
          <a:noFill/>
          <a:ln w="38100">
            <a:solidFill>
              <a:srgbClr val="808080"/>
            </a:solidFill>
            <a:round/>
            <a:headEnd/>
            <a:tailEnd/>
          </a:ln>
          <a:effectLst/>
        </p:spPr>
        <p:txBody>
          <a:bodyPr anchor="ctr"/>
          <a:lstStyle/>
          <a:p>
            <a:endParaRPr lang="en-US"/>
          </a:p>
        </p:txBody>
      </p:sp>
      <p:sp>
        <p:nvSpPr>
          <p:cNvPr id="1157184" name="Line 64"/>
          <p:cNvSpPr>
            <a:spLocks noChangeShapeType="1"/>
          </p:cNvSpPr>
          <p:nvPr/>
        </p:nvSpPr>
        <p:spPr bwMode="auto">
          <a:xfrm>
            <a:off x="7223125" y="2651125"/>
            <a:ext cx="138113" cy="1189038"/>
          </a:xfrm>
          <a:prstGeom prst="line">
            <a:avLst/>
          </a:prstGeom>
          <a:noFill/>
          <a:ln w="38100">
            <a:solidFill>
              <a:srgbClr val="808080"/>
            </a:solidFill>
            <a:round/>
            <a:headEnd/>
            <a:tailEnd/>
          </a:ln>
          <a:effectLst/>
        </p:spPr>
        <p:txBody>
          <a:bodyPr anchor="ctr"/>
          <a:lstStyle/>
          <a:p>
            <a:endParaRPr lang="en-US"/>
          </a:p>
        </p:txBody>
      </p:sp>
      <p:sp>
        <p:nvSpPr>
          <p:cNvPr id="1157185" name="Line 65"/>
          <p:cNvSpPr>
            <a:spLocks noChangeShapeType="1"/>
          </p:cNvSpPr>
          <p:nvPr/>
        </p:nvSpPr>
        <p:spPr bwMode="auto">
          <a:xfrm>
            <a:off x="7451725" y="2651125"/>
            <a:ext cx="184150" cy="1189038"/>
          </a:xfrm>
          <a:prstGeom prst="line">
            <a:avLst/>
          </a:prstGeom>
          <a:noFill/>
          <a:ln w="38100">
            <a:solidFill>
              <a:srgbClr val="808080"/>
            </a:solidFill>
            <a:round/>
            <a:headEnd/>
            <a:tailEnd/>
          </a:ln>
          <a:effectLst/>
        </p:spPr>
        <p:txBody>
          <a:bodyPr anchor="ctr"/>
          <a:lstStyle/>
          <a:p>
            <a:endParaRPr lang="en-US"/>
          </a:p>
        </p:txBody>
      </p:sp>
      <p:sp>
        <p:nvSpPr>
          <p:cNvPr id="1157186" name="Line 66"/>
          <p:cNvSpPr>
            <a:spLocks noChangeShapeType="1"/>
          </p:cNvSpPr>
          <p:nvPr/>
        </p:nvSpPr>
        <p:spPr bwMode="auto">
          <a:xfrm>
            <a:off x="3521075" y="3429000"/>
            <a:ext cx="547688" cy="0"/>
          </a:xfrm>
          <a:prstGeom prst="line">
            <a:avLst/>
          </a:prstGeom>
          <a:noFill/>
          <a:ln w="38100">
            <a:solidFill>
              <a:schemeClr val="tx1"/>
            </a:solidFill>
            <a:round/>
            <a:headEnd/>
            <a:tailEnd/>
          </a:ln>
          <a:effectLst/>
        </p:spPr>
        <p:txBody>
          <a:bodyPr anchor="ctr"/>
          <a:lstStyle/>
          <a:p>
            <a:endParaRPr lang="en-US"/>
          </a:p>
        </p:txBody>
      </p:sp>
      <p:sp>
        <p:nvSpPr>
          <p:cNvPr id="1157187" name="Line 67"/>
          <p:cNvSpPr>
            <a:spLocks noChangeShapeType="1"/>
          </p:cNvSpPr>
          <p:nvPr/>
        </p:nvSpPr>
        <p:spPr bwMode="auto">
          <a:xfrm>
            <a:off x="3521075" y="3063875"/>
            <a:ext cx="547688" cy="0"/>
          </a:xfrm>
          <a:prstGeom prst="line">
            <a:avLst/>
          </a:prstGeom>
          <a:noFill/>
          <a:ln w="38100">
            <a:solidFill>
              <a:schemeClr val="tx1"/>
            </a:solidFill>
            <a:round/>
            <a:headEnd/>
            <a:tailEnd/>
          </a:ln>
          <a:effectLst/>
        </p:spPr>
        <p:txBody>
          <a:bodyPr anchor="ctr"/>
          <a:lstStyle/>
          <a:p>
            <a:endParaRPr lang="en-US"/>
          </a:p>
        </p:txBody>
      </p:sp>
      <p:sp>
        <p:nvSpPr>
          <p:cNvPr id="1157188" name="AutoShape 68"/>
          <p:cNvSpPr>
            <a:spLocks noChangeArrowheads="1"/>
          </p:cNvSpPr>
          <p:nvPr/>
        </p:nvSpPr>
        <p:spPr bwMode="auto">
          <a:xfrm rot="4361969">
            <a:off x="2994818" y="5507832"/>
            <a:ext cx="639763" cy="412750"/>
          </a:xfrm>
          <a:prstGeom prst="cloudCallout">
            <a:avLst>
              <a:gd name="adj1" fmla="val -58296"/>
              <a:gd name="adj2" fmla="val 85773"/>
            </a:avLst>
          </a:prstGeom>
          <a:gradFill rotWithShape="1">
            <a:gsLst>
              <a:gs pos="0">
                <a:schemeClr val="bg1"/>
              </a:gs>
              <a:gs pos="100000">
                <a:srgbClr val="3333CC">
                  <a:alpha val="10001"/>
                </a:srgbClr>
              </a:gs>
            </a:gsLst>
            <a:path path="rect">
              <a:fillToRect l="50000" t="50000" r="50000" b="50000"/>
            </a:path>
          </a:gradFill>
          <a:ln w="9525">
            <a:solidFill>
              <a:schemeClr val="bg1"/>
            </a:solidFill>
            <a:round/>
            <a:headEnd/>
            <a:tailEnd/>
          </a:ln>
          <a:effectLst/>
        </p:spPr>
        <p:txBody>
          <a:bodyPr rot="10800000" vert="eaVert" anchor="ctr"/>
          <a:lstStyle/>
          <a:p>
            <a:pPr algn="ctr"/>
            <a:endParaRPr lang="en-US"/>
          </a:p>
        </p:txBody>
      </p:sp>
      <p:sp>
        <p:nvSpPr>
          <p:cNvPr id="1157195" name="Line 75"/>
          <p:cNvSpPr>
            <a:spLocks noChangeShapeType="1"/>
          </p:cNvSpPr>
          <p:nvPr/>
        </p:nvSpPr>
        <p:spPr bwMode="auto">
          <a:xfrm>
            <a:off x="5440363" y="3429000"/>
            <a:ext cx="411162" cy="0"/>
          </a:xfrm>
          <a:prstGeom prst="line">
            <a:avLst/>
          </a:prstGeom>
          <a:noFill/>
          <a:ln w="38100">
            <a:solidFill>
              <a:schemeClr val="tx1"/>
            </a:solidFill>
            <a:round/>
            <a:headEnd/>
            <a:tailEnd/>
          </a:ln>
          <a:effectLst/>
        </p:spPr>
        <p:txBody>
          <a:bodyPr anchor="ctr"/>
          <a:lstStyle/>
          <a:p>
            <a:endParaRPr lang="en-US"/>
          </a:p>
        </p:txBody>
      </p:sp>
      <p:sp>
        <p:nvSpPr>
          <p:cNvPr id="1157196" name="Line 76"/>
          <p:cNvSpPr>
            <a:spLocks noChangeShapeType="1"/>
          </p:cNvSpPr>
          <p:nvPr/>
        </p:nvSpPr>
        <p:spPr bwMode="auto">
          <a:xfrm>
            <a:off x="5440363" y="3063875"/>
            <a:ext cx="411162" cy="0"/>
          </a:xfrm>
          <a:prstGeom prst="line">
            <a:avLst/>
          </a:prstGeom>
          <a:noFill/>
          <a:ln w="38100">
            <a:solidFill>
              <a:schemeClr val="tx1"/>
            </a:solidFill>
            <a:round/>
            <a:headEnd/>
            <a:tailEnd/>
          </a:ln>
          <a:effectLst/>
        </p:spPr>
        <p:txBody>
          <a:bodyPr anchor="ctr"/>
          <a:lstStyle/>
          <a:p>
            <a:endParaRPr lang="en-US"/>
          </a:p>
        </p:txBody>
      </p:sp>
      <p:sp>
        <p:nvSpPr>
          <p:cNvPr id="81" name="Slide Number Placeholder 80"/>
          <p:cNvSpPr>
            <a:spLocks noGrp="1"/>
          </p:cNvSpPr>
          <p:nvPr>
            <p:ph type="sldNum" sz="quarter" idx="11"/>
          </p:nvPr>
        </p:nvSpPr>
        <p:spPr/>
        <p:txBody>
          <a:bodyPr/>
          <a:lstStyle/>
          <a:p>
            <a:fld id="{D6836574-EC0E-40CD-8A77-5CE7910687BF}" type="slidenum">
              <a:rPr lang="en-US" smtClean="0"/>
              <a:t>11</a:t>
            </a:fld>
            <a:endParaRPr lang="en-US"/>
          </a:p>
        </p:txBody>
      </p:sp>
      <p:sp>
        <p:nvSpPr>
          <p:cNvPr id="83" name="Rectangle 7"/>
          <p:cNvSpPr>
            <a:spLocks noChangeArrowheads="1"/>
          </p:cNvSpPr>
          <p:nvPr/>
        </p:nvSpPr>
        <p:spPr bwMode="auto">
          <a:xfrm>
            <a:off x="4618038" y="2514600"/>
            <a:ext cx="182562" cy="549275"/>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nvGrpSpPr>
          <p:cNvPr id="84" name="Group 20"/>
          <p:cNvGrpSpPr>
            <a:grpSpLocks/>
          </p:cNvGrpSpPr>
          <p:nvPr/>
        </p:nvGrpSpPr>
        <p:grpSpPr bwMode="auto">
          <a:xfrm>
            <a:off x="2149475" y="3017838"/>
            <a:ext cx="1371600" cy="1006475"/>
            <a:chOff x="1728" y="1440"/>
            <a:chExt cx="864" cy="634"/>
          </a:xfrm>
        </p:grpSpPr>
        <p:sp>
          <p:nvSpPr>
            <p:cNvPr id="85" name="Line 21"/>
            <p:cNvSpPr>
              <a:spLocks noChangeShapeType="1"/>
            </p:cNvSpPr>
            <p:nvPr/>
          </p:nvSpPr>
          <p:spPr bwMode="auto">
            <a:xfrm>
              <a:off x="1930" y="1469"/>
              <a:ext cx="0" cy="86"/>
            </a:xfrm>
            <a:prstGeom prst="line">
              <a:avLst/>
            </a:prstGeom>
            <a:solidFill>
              <a:srgbClr val="FFC000"/>
            </a:solidFill>
            <a:ln w="76200">
              <a:solidFill>
                <a:srgbClr val="FFC000"/>
              </a:solidFill>
              <a:round/>
              <a:headEnd/>
              <a:tailEnd/>
            </a:ln>
            <a:effectLst/>
          </p:spPr>
          <p:txBody>
            <a:bodyPr anchor="ctr"/>
            <a:lstStyle/>
            <a:p>
              <a:endParaRPr lang="en-US"/>
            </a:p>
          </p:txBody>
        </p:sp>
        <p:sp>
          <p:nvSpPr>
            <p:cNvPr id="86" name="Line 22"/>
            <p:cNvSpPr>
              <a:spLocks noChangeShapeType="1"/>
            </p:cNvSpPr>
            <p:nvPr/>
          </p:nvSpPr>
          <p:spPr bwMode="auto">
            <a:xfrm>
              <a:off x="1930" y="1613"/>
              <a:ext cx="0" cy="87"/>
            </a:xfrm>
            <a:prstGeom prst="line">
              <a:avLst/>
            </a:prstGeom>
            <a:solidFill>
              <a:srgbClr val="FFC000"/>
            </a:solidFill>
            <a:ln w="76200">
              <a:solidFill>
                <a:srgbClr val="FFC000"/>
              </a:solidFill>
              <a:round/>
              <a:headEnd/>
              <a:tailEnd/>
            </a:ln>
            <a:effectLst/>
          </p:spPr>
          <p:txBody>
            <a:bodyPr anchor="ctr"/>
            <a:lstStyle/>
            <a:p>
              <a:endParaRPr lang="en-US"/>
            </a:p>
          </p:txBody>
        </p:sp>
        <p:sp>
          <p:nvSpPr>
            <p:cNvPr id="87" name="Rectangle 23"/>
            <p:cNvSpPr>
              <a:spLocks noChangeArrowheads="1"/>
            </p:cNvSpPr>
            <p:nvPr/>
          </p:nvSpPr>
          <p:spPr bwMode="auto">
            <a:xfrm>
              <a:off x="1728" y="1440"/>
              <a:ext cx="864" cy="58"/>
            </a:xfrm>
            <a:prstGeom prst="rect">
              <a:avLst/>
            </a:prstGeom>
            <a:solidFill>
              <a:srgbClr val="FFC000"/>
            </a:solidFill>
            <a:ln w="9525">
              <a:noFill/>
              <a:miter lim="800000"/>
              <a:headEnd/>
              <a:tailEnd/>
            </a:ln>
            <a:effectLst/>
          </p:spPr>
          <p:txBody>
            <a:bodyPr wrap="none" anchor="ctr"/>
            <a:lstStyle/>
            <a:p>
              <a:endParaRPr lang="en-US"/>
            </a:p>
          </p:txBody>
        </p:sp>
        <p:sp>
          <p:nvSpPr>
            <p:cNvPr id="88" name="Rectangle 24"/>
            <p:cNvSpPr>
              <a:spLocks noChangeArrowheads="1"/>
            </p:cNvSpPr>
            <p:nvPr/>
          </p:nvSpPr>
          <p:spPr bwMode="auto">
            <a:xfrm>
              <a:off x="1728" y="1671"/>
              <a:ext cx="346" cy="58"/>
            </a:xfrm>
            <a:prstGeom prst="rect">
              <a:avLst/>
            </a:prstGeom>
            <a:solidFill>
              <a:srgbClr val="FFC000"/>
            </a:solidFill>
            <a:ln w="9525">
              <a:noFill/>
              <a:miter lim="800000"/>
              <a:headEnd/>
              <a:tailEnd/>
            </a:ln>
            <a:effectLst/>
          </p:spPr>
          <p:txBody>
            <a:bodyPr wrap="none" anchor="ctr"/>
            <a:lstStyle/>
            <a:p>
              <a:endParaRPr lang="en-US"/>
            </a:p>
          </p:txBody>
        </p:sp>
        <p:sp>
          <p:nvSpPr>
            <p:cNvPr id="89" name="Rectangle 25"/>
            <p:cNvSpPr>
              <a:spLocks noChangeArrowheads="1"/>
            </p:cNvSpPr>
            <p:nvPr/>
          </p:nvSpPr>
          <p:spPr bwMode="auto">
            <a:xfrm>
              <a:off x="2246" y="1671"/>
              <a:ext cx="346" cy="58"/>
            </a:xfrm>
            <a:prstGeom prst="rect">
              <a:avLst/>
            </a:prstGeom>
            <a:solidFill>
              <a:srgbClr val="FFC000"/>
            </a:solidFill>
            <a:ln w="9525">
              <a:noFill/>
              <a:miter lim="800000"/>
              <a:headEnd/>
              <a:tailEnd/>
            </a:ln>
            <a:effectLst/>
          </p:spPr>
          <p:txBody>
            <a:bodyPr wrap="none" anchor="ctr"/>
            <a:lstStyle/>
            <a:p>
              <a:endParaRPr lang="en-US"/>
            </a:p>
          </p:txBody>
        </p:sp>
        <p:sp>
          <p:nvSpPr>
            <p:cNvPr id="90" name="Rectangle 26"/>
            <p:cNvSpPr>
              <a:spLocks noChangeArrowheads="1"/>
            </p:cNvSpPr>
            <p:nvPr/>
          </p:nvSpPr>
          <p:spPr bwMode="auto">
            <a:xfrm rot="5400000">
              <a:off x="1872" y="1872"/>
              <a:ext cx="346" cy="58"/>
            </a:xfrm>
            <a:prstGeom prst="rect">
              <a:avLst/>
            </a:prstGeom>
            <a:solidFill>
              <a:srgbClr val="FFC000"/>
            </a:solidFill>
            <a:ln w="9525">
              <a:noFill/>
              <a:miter lim="800000"/>
              <a:headEnd/>
              <a:tailEnd/>
            </a:ln>
            <a:effectLst/>
          </p:spPr>
          <p:txBody>
            <a:bodyPr wrap="none" anchor="ctr"/>
            <a:lstStyle/>
            <a:p>
              <a:endParaRPr lang="en-US"/>
            </a:p>
          </p:txBody>
        </p:sp>
        <p:sp>
          <p:nvSpPr>
            <p:cNvPr id="91" name="Rectangle 27"/>
            <p:cNvSpPr>
              <a:spLocks noChangeArrowheads="1"/>
            </p:cNvSpPr>
            <p:nvPr/>
          </p:nvSpPr>
          <p:spPr bwMode="auto">
            <a:xfrm rot="5400000">
              <a:off x="2102" y="1872"/>
              <a:ext cx="346" cy="58"/>
            </a:xfrm>
            <a:prstGeom prst="rect">
              <a:avLst/>
            </a:prstGeom>
            <a:solidFill>
              <a:srgbClr val="FFC000"/>
            </a:solidFill>
            <a:ln w="9525">
              <a:noFill/>
              <a:miter lim="800000"/>
              <a:headEnd/>
              <a:tailEnd/>
            </a:ln>
            <a:effectLst/>
          </p:spPr>
          <p:txBody>
            <a:bodyPr wrap="none" anchor="ctr"/>
            <a:lstStyle/>
            <a:p>
              <a:endParaRPr lang="en-US"/>
            </a:p>
          </p:txBody>
        </p:sp>
      </p:grpSp>
      <p:grpSp>
        <p:nvGrpSpPr>
          <p:cNvPr id="92" name="Group 34"/>
          <p:cNvGrpSpPr>
            <a:grpSpLocks/>
          </p:cNvGrpSpPr>
          <p:nvPr/>
        </p:nvGrpSpPr>
        <p:grpSpPr bwMode="auto">
          <a:xfrm>
            <a:off x="2606675" y="4708525"/>
            <a:ext cx="144463" cy="738188"/>
            <a:chOff x="2016" y="2966"/>
            <a:chExt cx="91" cy="465"/>
          </a:xfrm>
          <a:solidFill>
            <a:srgbClr val="FFC000"/>
          </a:solidFill>
        </p:grpSpPr>
        <p:sp>
          <p:nvSpPr>
            <p:cNvPr id="93" name="Rectangle 35"/>
            <p:cNvSpPr>
              <a:spLocks noChangeArrowheads="1"/>
            </p:cNvSpPr>
            <p:nvPr/>
          </p:nvSpPr>
          <p:spPr bwMode="auto">
            <a:xfrm rot="5400000">
              <a:off x="1872" y="3110"/>
              <a:ext cx="346" cy="58"/>
            </a:xfrm>
            <a:prstGeom prst="rect">
              <a:avLst/>
            </a:prstGeom>
            <a:grpFill/>
            <a:ln w="9525">
              <a:solidFill>
                <a:srgbClr val="FFC000"/>
              </a:solidFill>
              <a:miter lim="800000"/>
              <a:headEnd/>
              <a:tailEnd/>
            </a:ln>
            <a:effectLst/>
          </p:spPr>
          <p:txBody>
            <a:bodyPr wrap="none" anchor="ctr"/>
            <a:lstStyle/>
            <a:p>
              <a:endParaRPr lang="en-US"/>
            </a:p>
          </p:txBody>
        </p:sp>
        <p:sp>
          <p:nvSpPr>
            <p:cNvPr id="94" name="Rectangle 36"/>
            <p:cNvSpPr>
              <a:spLocks noChangeArrowheads="1"/>
            </p:cNvSpPr>
            <p:nvPr/>
          </p:nvSpPr>
          <p:spPr bwMode="auto">
            <a:xfrm rot="3542174">
              <a:off x="2006" y="3330"/>
              <a:ext cx="144" cy="58"/>
            </a:xfrm>
            <a:prstGeom prst="rect">
              <a:avLst/>
            </a:prstGeom>
            <a:grpFill/>
            <a:ln w="9525">
              <a:solidFill>
                <a:srgbClr val="FFC000"/>
              </a:solidFill>
              <a:miter lim="800000"/>
              <a:headEnd/>
              <a:tailEnd/>
            </a:ln>
            <a:effectLst/>
          </p:spPr>
          <p:txBody>
            <a:bodyPr wrap="none" anchor="ctr"/>
            <a:lstStyle/>
            <a:p>
              <a:endParaRPr lang="en-US"/>
            </a:p>
          </p:txBody>
        </p:sp>
      </p:grpSp>
      <p:grpSp>
        <p:nvGrpSpPr>
          <p:cNvPr id="95" name="Group 37"/>
          <p:cNvGrpSpPr>
            <a:grpSpLocks/>
          </p:cNvGrpSpPr>
          <p:nvPr/>
        </p:nvGrpSpPr>
        <p:grpSpPr bwMode="auto">
          <a:xfrm flipH="1">
            <a:off x="2927350" y="4708525"/>
            <a:ext cx="144463" cy="738188"/>
            <a:chOff x="2016" y="2966"/>
            <a:chExt cx="91" cy="465"/>
          </a:xfrm>
          <a:solidFill>
            <a:srgbClr val="FFC000"/>
          </a:solidFill>
        </p:grpSpPr>
        <p:sp>
          <p:nvSpPr>
            <p:cNvPr id="96" name="Rectangle 38"/>
            <p:cNvSpPr>
              <a:spLocks noChangeArrowheads="1"/>
            </p:cNvSpPr>
            <p:nvPr/>
          </p:nvSpPr>
          <p:spPr bwMode="auto">
            <a:xfrm rot="5400000">
              <a:off x="1872" y="3110"/>
              <a:ext cx="346" cy="58"/>
            </a:xfrm>
            <a:prstGeom prst="rect">
              <a:avLst/>
            </a:prstGeom>
            <a:grpFill/>
            <a:ln w="9525">
              <a:solidFill>
                <a:srgbClr val="FFC000"/>
              </a:solidFill>
              <a:miter lim="800000"/>
              <a:headEnd/>
              <a:tailEnd/>
            </a:ln>
            <a:effectLst/>
          </p:spPr>
          <p:txBody>
            <a:bodyPr wrap="none" anchor="ctr"/>
            <a:lstStyle/>
            <a:p>
              <a:endParaRPr lang="en-US"/>
            </a:p>
          </p:txBody>
        </p:sp>
        <p:sp>
          <p:nvSpPr>
            <p:cNvPr id="97" name="Rectangle 39"/>
            <p:cNvSpPr>
              <a:spLocks noChangeArrowheads="1"/>
            </p:cNvSpPr>
            <p:nvPr/>
          </p:nvSpPr>
          <p:spPr bwMode="auto">
            <a:xfrm rot="3542174">
              <a:off x="2006" y="3330"/>
              <a:ext cx="144" cy="58"/>
            </a:xfrm>
            <a:prstGeom prst="rect">
              <a:avLst/>
            </a:prstGeom>
            <a:grpFill/>
            <a:ln w="9525">
              <a:solidFill>
                <a:srgbClr val="FFC000"/>
              </a:solidFill>
              <a:miter lim="800000"/>
              <a:headEnd/>
              <a:tailEnd/>
            </a:ln>
            <a:effectLst/>
          </p:spPr>
          <p:txBody>
            <a:bodyPr wrap="none" anchor="ctr"/>
            <a:lstStyle/>
            <a:p>
              <a:endParaRPr lang="en-US"/>
            </a:p>
          </p:txBody>
        </p:sp>
      </p:grpSp>
      <p:sp>
        <p:nvSpPr>
          <p:cNvPr id="98" name="Rectangle 69"/>
          <p:cNvSpPr>
            <a:spLocks noChangeArrowheads="1"/>
          </p:cNvSpPr>
          <p:nvPr/>
        </p:nvSpPr>
        <p:spPr bwMode="auto">
          <a:xfrm flipV="1">
            <a:off x="4068763" y="3382963"/>
            <a:ext cx="1371600" cy="92075"/>
          </a:xfrm>
          <a:prstGeom prst="rect">
            <a:avLst/>
          </a:prstGeom>
          <a:solidFill>
            <a:srgbClr val="FFC000"/>
          </a:solidFill>
          <a:ln w="9525">
            <a:noFill/>
            <a:miter lim="800000"/>
            <a:headEnd/>
            <a:tailEnd/>
          </a:ln>
          <a:effectLst/>
        </p:spPr>
        <p:txBody>
          <a:bodyPr wrap="none" anchor="ctr"/>
          <a:lstStyle/>
          <a:p>
            <a:endParaRPr lang="en-US"/>
          </a:p>
        </p:txBody>
      </p:sp>
      <p:sp>
        <p:nvSpPr>
          <p:cNvPr id="99" name="Rectangle 70"/>
          <p:cNvSpPr>
            <a:spLocks noChangeArrowheads="1"/>
          </p:cNvSpPr>
          <p:nvPr/>
        </p:nvSpPr>
        <p:spPr bwMode="auto">
          <a:xfrm flipV="1">
            <a:off x="4068763" y="3016250"/>
            <a:ext cx="595312" cy="92075"/>
          </a:xfrm>
          <a:prstGeom prst="rect">
            <a:avLst/>
          </a:prstGeom>
          <a:solidFill>
            <a:srgbClr val="FFC000"/>
          </a:solidFill>
          <a:ln w="9525">
            <a:noFill/>
            <a:miter lim="800000"/>
            <a:headEnd/>
            <a:tailEnd/>
          </a:ln>
          <a:effectLst/>
        </p:spPr>
        <p:txBody>
          <a:bodyPr wrap="none" anchor="ctr"/>
          <a:lstStyle/>
          <a:p>
            <a:endParaRPr lang="en-US"/>
          </a:p>
        </p:txBody>
      </p:sp>
      <p:sp>
        <p:nvSpPr>
          <p:cNvPr id="100" name="Rectangle 71"/>
          <p:cNvSpPr>
            <a:spLocks noChangeArrowheads="1"/>
          </p:cNvSpPr>
          <p:nvPr/>
        </p:nvSpPr>
        <p:spPr bwMode="auto">
          <a:xfrm>
            <a:off x="4754563" y="3016250"/>
            <a:ext cx="685800" cy="92075"/>
          </a:xfrm>
          <a:prstGeom prst="rect">
            <a:avLst/>
          </a:prstGeom>
          <a:solidFill>
            <a:srgbClr val="FFC000"/>
          </a:solidFill>
          <a:ln w="9525">
            <a:noFill/>
            <a:miter lim="800000"/>
            <a:headEnd/>
            <a:tailEnd/>
          </a:ln>
          <a:effectLst/>
        </p:spPr>
        <p:txBody>
          <a:bodyPr wrap="none" anchor="ctr"/>
          <a:lstStyle/>
          <a:p>
            <a:endParaRPr lang="en-US"/>
          </a:p>
        </p:txBody>
      </p:sp>
      <p:sp>
        <p:nvSpPr>
          <p:cNvPr id="101" name="Rectangle 72"/>
          <p:cNvSpPr>
            <a:spLocks noChangeArrowheads="1"/>
          </p:cNvSpPr>
          <p:nvPr/>
        </p:nvSpPr>
        <p:spPr bwMode="auto">
          <a:xfrm rot="16200000" flipV="1">
            <a:off x="4343400" y="2697163"/>
            <a:ext cx="549275" cy="92075"/>
          </a:xfrm>
          <a:prstGeom prst="rect">
            <a:avLst/>
          </a:prstGeom>
          <a:solidFill>
            <a:srgbClr val="FFC000"/>
          </a:solidFill>
          <a:ln w="9525">
            <a:noFill/>
            <a:miter lim="800000"/>
            <a:headEnd/>
            <a:tailEnd/>
          </a:ln>
          <a:effectLst/>
        </p:spPr>
        <p:txBody>
          <a:bodyPr wrap="none" anchor="ctr"/>
          <a:lstStyle/>
          <a:p>
            <a:endParaRPr lang="en-US"/>
          </a:p>
        </p:txBody>
      </p:sp>
      <p:sp>
        <p:nvSpPr>
          <p:cNvPr id="102" name="Rectangle 73"/>
          <p:cNvSpPr>
            <a:spLocks noChangeArrowheads="1"/>
          </p:cNvSpPr>
          <p:nvPr/>
        </p:nvSpPr>
        <p:spPr bwMode="auto">
          <a:xfrm rot="16200000" flipV="1">
            <a:off x="4525963" y="2697163"/>
            <a:ext cx="549275" cy="92075"/>
          </a:xfrm>
          <a:prstGeom prst="rect">
            <a:avLst/>
          </a:prstGeom>
          <a:solidFill>
            <a:srgbClr val="FFC000"/>
          </a:solidFill>
          <a:ln w="9525">
            <a:noFill/>
            <a:miter lim="800000"/>
            <a:headEnd/>
            <a:tailEnd/>
          </a:ln>
          <a:effectLst/>
        </p:spPr>
        <p:txBody>
          <a:bodyPr wrap="none" anchor="ctr"/>
          <a:lstStyle/>
          <a:p>
            <a:endParaRPr lang="en-US"/>
          </a:p>
        </p:txBody>
      </p:sp>
      <p:sp>
        <p:nvSpPr>
          <p:cNvPr id="1157194" name="Oval 74"/>
          <p:cNvSpPr>
            <a:spLocks noChangeAspect="1" noChangeArrowheads="1"/>
          </p:cNvSpPr>
          <p:nvPr/>
        </p:nvSpPr>
        <p:spPr bwMode="auto">
          <a:xfrm>
            <a:off x="4251325" y="1600200"/>
            <a:ext cx="914400" cy="914400"/>
          </a:xfrm>
          <a:prstGeom prst="ellipse">
            <a:avLst/>
          </a:prstGeom>
          <a:solidFill>
            <a:schemeClr val="bg1"/>
          </a:solidFill>
          <a:ln w="38100">
            <a:solidFill>
              <a:schemeClr val="tx1"/>
            </a:solidFill>
            <a:round/>
            <a:headEnd/>
            <a:tailEnd/>
          </a:ln>
          <a:effectLst/>
        </p:spPr>
        <p:txBody>
          <a:bodyPr wrap="none" anchor="ctr"/>
          <a:lstStyle/>
          <a:p>
            <a:pPr algn="ctr"/>
            <a:endParaRPr lang="en-US" sz="4000" b="1">
              <a:latin typeface="Arial" charset="0"/>
            </a:endParaRPr>
          </a:p>
        </p:txBody>
      </p:sp>
      <p:sp>
        <p:nvSpPr>
          <p:cNvPr id="1157197" name="AutoShape 77"/>
          <p:cNvSpPr>
            <a:spLocks noChangeArrowheads="1"/>
          </p:cNvSpPr>
          <p:nvPr/>
        </p:nvSpPr>
        <p:spPr bwMode="auto">
          <a:xfrm rot="-3315829">
            <a:off x="4664869" y="1691482"/>
            <a:ext cx="90487" cy="730250"/>
          </a:xfrm>
          <a:prstGeom prst="triangle">
            <a:avLst>
              <a:gd name="adj" fmla="val 50000"/>
            </a:avLst>
          </a:prstGeom>
          <a:solidFill>
            <a:srgbClr val="FF0000"/>
          </a:solidFill>
          <a:ln w="9525">
            <a:solidFill>
              <a:schemeClr val="tx1"/>
            </a:solidFill>
            <a:miter lim="800000"/>
            <a:headEnd/>
            <a:tailEnd/>
          </a:ln>
          <a:effectLst/>
        </p:spPr>
        <p:txBody>
          <a:bodyPr wrap="none" anchor="ctr"/>
          <a:lstStyle/>
          <a:p>
            <a:endParaRPr lang="en-US"/>
          </a:p>
        </p:txBody>
      </p:sp>
      <p:sp>
        <p:nvSpPr>
          <p:cNvPr id="1157198" name="Oval 78"/>
          <p:cNvSpPr>
            <a:spLocks noChangeAspect="1" noChangeArrowheads="1"/>
          </p:cNvSpPr>
          <p:nvPr/>
        </p:nvSpPr>
        <p:spPr bwMode="auto">
          <a:xfrm>
            <a:off x="4664075" y="2011363"/>
            <a:ext cx="92075" cy="92075"/>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82" name="Text Box 168"/>
          <p:cNvSpPr txBox="1">
            <a:spLocks noChangeArrowheads="1"/>
          </p:cNvSpPr>
          <p:nvPr/>
        </p:nvSpPr>
        <p:spPr bwMode="auto">
          <a:xfrm>
            <a:off x="4572000" y="4592638"/>
            <a:ext cx="4138613" cy="1754326"/>
          </a:xfrm>
          <a:prstGeom prst="rect">
            <a:avLst/>
          </a:prstGeom>
          <a:noFill/>
          <a:ln w="38100" algn="ctr">
            <a:noFill/>
            <a:miter lim="800000"/>
            <a:headEnd/>
            <a:tailEnd/>
          </a:ln>
          <a:effectLst/>
        </p:spPr>
        <p:txBody>
          <a:bodyPr wrap="square">
            <a:spAutoFit/>
          </a:bodyPr>
          <a:lstStyle/>
          <a:p>
            <a:pPr algn="ctr">
              <a:spcBef>
                <a:spcPct val="50000"/>
              </a:spcBef>
            </a:pPr>
            <a:r>
              <a:rPr lang="en-US" sz="1800" dirty="0">
                <a:latin typeface="Arial" charset="0"/>
              </a:rPr>
              <a:t>As the flapper closes, the flow and pressure drop due to flow through the restrictor tee orifice is reduced.  As a result, the pressure down stream of the orifice builds and the actuator extends</a:t>
            </a:r>
          </a:p>
        </p:txBody>
      </p:sp>
      <p:sp>
        <p:nvSpPr>
          <p:cNvPr id="6" name="Footer Placeholder 5">
            <a:extLst>
              <a:ext uri="{FF2B5EF4-FFF2-40B4-BE49-F238E27FC236}">
                <a16:creationId xmlns:a16="http://schemas.microsoft.com/office/drawing/2014/main" id="{9E494C88-E04C-457E-ADBE-68CC0B674610}"/>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299742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979" name="Line 3"/>
          <p:cNvSpPr>
            <a:spLocks noChangeShapeType="1"/>
          </p:cNvSpPr>
          <p:nvPr/>
        </p:nvSpPr>
        <p:spPr bwMode="auto">
          <a:xfrm>
            <a:off x="1109663" y="5694363"/>
            <a:ext cx="7143750" cy="0"/>
          </a:xfrm>
          <a:prstGeom prst="line">
            <a:avLst/>
          </a:prstGeom>
          <a:noFill/>
          <a:ln w="38100" cap="rnd">
            <a:solidFill>
              <a:schemeClr val="bg1"/>
            </a:solidFill>
            <a:round/>
            <a:headEnd/>
            <a:tailEnd/>
          </a:ln>
          <a:effectLst/>
        </p:spPr>
        <p:txBody>
          <a:bodyPr anchor="ctr"/>
          <a:lstStyle/>
          <a:p>
            <a:endParaRPr lang="en-US">
              <a:solidFill>
                <a:schemeClr val="bg1"/>
              </a:solidFill>
            </a:endParaRPr>
          </a:p>
        </p:txBody>
      </p:sp>
      <p:grpSp>
        <p:nvGrpSpPr>
          <p:cNvPr id="2" name="Group 4"/>
          <p:cNvGrpSpPr>
            <a:grpSpLocks/>
          </p:cNvGrpSpPr>
          <p:nvPr/>
        </p:nvGrpSpPr>
        <p:grpSpPr bwMode="auto">
          <a:xfrm>
            <a:off x="1096963" y="6028372"/>
            <a:ext cx="3535362" cy="738188"/>
            <a:chOff x="691" y="3680"/>
            <a:chExt cx="2227" cy="465"/>
          </a:xfrm>
        </p:grpSpPr>
        <p:sp>
          <p:nvSpPr>
            <p:cNvPr id="1150981" name="Text Box 5"/>
            <p:cNvSpPr txBox="1">
              <a:spLocks noChangeArrowheads="1"/>
            </p:cNvSpPr>
            <p:nvPr/>
          </p:nvSpPr>
          <p:spPr bwMode="auto">
            <a:xfrm>
              <a:off x="691" y="3680"/>
              <a:ext cx="1590" cy="465"/>
            </a:xfrm>
            <a:prstGeom prst="rect">
              <a:avLst/>
            </a:prstGeom>
            <a:noFill/>
            <a:ln w="9525" algn="ctr">
              <a:noFill/>
              <a:miter lim="800000"/>
              <a:headEnd/>
              <a:tailEnd/>
            </a:ln>
            <a:effectLst/>
          </p:spPr>
          <p:txBody>
            <a:bodyPr>
              <a:spAutoFit/>
            </a:bodyPr>
            <a:lstStyle/>
            <a:p>
              <a:r>
                <a:rPr lang="en-US" sz="2400" i="1" dirty="0">
                  <a:solidFill>
                    <a:schemeClr val="bg1"/>
                  </a:solidFill>
                  <a:latin typeface="Arial" charset="0"/>
                </a:rPr>
                <a:t>Increasing Time</a:t>
              </a:r>
            </a:p>
            <a:p>
              <a:r>
                <a:rPr lang="en-US" i="1" dirty="0">
                  <a:solidFill>
                    <a:schemeClr val="bg1"/>
                  </a:solidFill>
                  <a:latin typeface="Arial" charset="0"/>
                </a:rPr>
                <a:t>Minutes</a:t>
              </a:r>
            </a:p>
          </p:txBody>
        </p:sp>
        <p:sp>
          <p:nvSpPr>
            <p:cNvPr id="1150982" name="Line 6"/>
            <p:cNvSpPr>
              <a:spLocks noChangeShapeType="1"/>
            </p:cNvSpPr>
            <p:nvPr/>
          </p:nvSpPr>
          <p:spPr bwMode="auto">
            <a:xfrm>
              <a:off x="2187" y="3832"/>
              <a:ext cx="731" cy="0"/>
            </a:xfrm>
            <a:prstGeom prst="line">
              <a:avLst/>
            </a:prstGeom>
            <a:noFill/>
            <a:ln w="38100">
              <a:solidFill>
                <a:srgbClr val="FF0000"/>
              </a:solidFill>
              <a:round/>
              <a:headEnd/>
              <a:tailEnd type="arrow" w="lg" len="med"/>
            </a:ln>
            <a:effectLst/>
          </p:spPr>
          <p:txBody>
            <a:bodyPr anchor="ctr"/>
            <a:lstStyle/>
            <a:p>
              <a:endParaRPr lang="en-US" sz="2400"/>
            </a:p>
          </p:txBody>
        </p:sp>
      </p:grpSp>
      <p:grpSp>
        <p:nvGrpSpPr>
          <p:cNvPr id="3" name="Group 7"/>
          <p:cNvGrpSpPr>
            <a:grpSpLocks/>
          </p:cNvGrpSpPr>
          <p:nvPr/>
        </p:nvGrpSpPr>
        <p:grpSpPr bwMode="auto">
          <a:xfrm rot="-5400000">
            <a:off x="-1169978" y="3441702"/>
            <a:ext cx="3535363" cy="830264"/>
            <a:chOff x="691" y="3505"/>
            <a:chExt cx="2227" cy="523"/>
          </a:xfrm>
        </p:grpSpPr>
        <p:sp>
          <p:nvSpPr>
            <p:cNvPr id="1150984" name="Text Box 8"/>
            <p:cNvSpPr txBox="1">
              <a:spLocks noChangeArrowheads="1"/>
            </p:cNvSpPr>
            <p:nvPr/>
          </p:nvSpPr>
          <p:spPr bwMode="auto">
            <a:xfrm>
              <a:off x="691" y="3505"/>
              <a:ext cx="1590" cy="523"/>
            </a:xfrm>
            <a:prstGeom prst="rect">
              <a:avLst/>
            </a:prstGeom>
            <a:noFill/>
            <a:ln w="9525" algn="ctr">
              <a:noFill/>
              <a:miter lim="800000"/>
              <a:headEnd/>
              <a:tailEnd/>
            </a:ln>
            <a:effectLst/>
          </p:spPr>
          <p:txBody>
            <a:bodyPr>
              <a:spAutoFit/>
            </a:bodyPr>
            <a:lstStyle/>
            <a:p>
              <a:pPr>
                <a:spcBef>
                  <a:spcPct val="50000"/>
                </a:spcBef>
              </a:pPr>
              <a:r>
                <a:rPr lang="en-US" sz="2400" i="1" dirty="0">
                  <a:solidFill>
                    <a:schemeClr val="bg1"/>
                  </a:solidFill>
                  <a:latin typeface="Arial" charset="0"/>
                </a:rPr>
                <a:t>Increasing Output Signal</a:t>
              </a:r>
            </a:p>
          </p:txBody>
        </p:sp>
        <p:sp>
          <p:nvSpPr>
            <p:cNvPr id="1150985" name="Line 9"/>
            <p:cNvSpPr>
              <a:spLocks noChangeShapeType="1"/>
            </p:cNvSpPr>
            <p:nvPr/>
          </p:nvSpPr>
          <p:spPr bwMode="auto">
            <a:xfrm>
              <a:off x="2187" y="3832"/>
              <a:ext cx="731" cy="0"/>
            </a:xfrm>
            <a:prstGeom prst="line">
              <a:avLst/>
            </a:prstGeom>
            <a:noFill/>
            <a:ln w="38100">
              <a:solidFill>
                <a:srgbClr val="FF0000"/>
              </a:solidFill>
              <a:round/>
              <a:headEnd/>
              <a:tailEnd type="arrow" w="lg" len="med"/>
            </a:ln>
            <a:effectLst/>
          </p:spPr>
          <p:txBody>
            <a:bodyPr anchor="ctr"/>
            <a:lstStyle/>
            <a:p>
              <a:endParaRPr lang="en-US" sz="2400"/>
            </a:p>
          </p:txBody>
        </p:sp>
      </p:grpSp>
      <p:sp>
        <p:nvSpPr>
          <p:cNvPr id="1150986" name="Line 10"/>
          <p:cNvSpPr>
            <a:spLocks noChangeShapeType="1"/>
          </p:cNvSpPr>
          <p:nvPr/>
        </p:nvSpPr>
        <p:spPr bwMode="auto">
          <a:xfrm>
            <a:off x="1109663" y="1287463"/>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87" name="Line 11"/>
          <p:cNvSpPr>
            <a:spLocks noChangeShapeType="1"/>
          </p:cNvSpPr>
          <p:nvPr/>
        </p:nvSpPr>
        <p:spPr bwMode="auto">
          <a:xfrm>
            <a:off x="1109663" y="1917700"/>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88" name="Line 12"/>
          <p:cNvSpPr>
            <a:spLocks noChangeShapeType="1"/>
          </p:cNvSpPr>
          <p:nvPr/>
        </p:nvSpPr>
        <p:spPr bwMode="auto">
          <a:xfrm>
            <a:off x="1109663" y="2546350"/>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89" name="Line 13"/>
          <p:cNvSpPr>
            <a:spLocks noChangeShapeType="1"/>
          </p:cNvSpPr>
          <p:nvPr/>
        </p:nvSpPr>
        <p:spPr bwMode="auto">
          <a:xfrm>
            <a:off x="1109663" y="3176588"/>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0" name="Line 14"/>
          <p:cNvSpPr>
            <a:spLocks noChangeShapeType="1"/>
          </p:cNvSpPr>
          <p:nvPr/>
        </p:nvSpPr>
        <p:spPr bwMode="auto">
          <a:xfrm>
            <a:off x="1109663" y="3805238"/>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1" name="Line 15"/>
          <p:cNvSpPr>
            <a:spLocks noChangeShapeType="1"/>
          </p:cNvSpPr>
          <p:nvPr/>
        </p:nvSpPr>
        <p:spPr bwMode="auto">
          <a:xfrm>
            <a:off x="1109663" y="4435475"/>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2" name="Line 16"/>
          <p:cNvSpPr>
            <a:spLocks noChangeShapeType="1"/>
          </p:cNvSpPr>
          <p:nvPr/>
        </p:nvSpPr>
        <p:spPr bwMode="auto">
          <a:xfrm>
            <a:off x="1109663" y="5064125"/>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3" name="Line 17"/>
          <p:cNvSpPr>
            <a:spLocks noChangeShapeType="1"/>
          </p:cNvSpPr>
          <p:nvPr/>
        </p:nvSpPr>
        <p:spPr bwMode="auto">
          <a:xfrm>
            <a:off x="1109663" y="658813"/>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4" name="Line 18"/>
          <p:cNvSpPr>
            <a:spLocks noChangeShapeType="1"/>
          </p:cNvSpPr>
          <p:nvPr/>
        </p:nvSpPr>
        <p:spPr bwMode="auto">
          <a:xfrm>
            <a:off x="1738313"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5" name="Line 19"/>
          <p:cNvSpPr>
            <a:spLocks noChangeShapeType="1"/>
          </p:cNvSpPr>
          <p:nvPr/>
        </p:nvSpPr>
        <p:spPr bwMode="auto">
          <a:xfrm>
            <a:off x="2368550"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6" name="Line 20"/>
          <p:cNvSpPr>
            <a:spLocks noChangeShapeType="1"/>
          </p:cNvSpPr>
          <p:nvPr/>
        </p:nvSpPr>
        <p:spPr bwMode="auto">
          <a:xfrm>
            <a:off x="2997200"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7" name="Line 21"/>
          <p:cNvSpPr>
            <a:spLocks noChangeShapeType="1"/>
          </p:cNvSpPr>
          <p:nvPr/>
        </p:nvSpPr>
        <p:spPr bwMode="auto">
          <a:xfrm>
            <a:off x="3627438"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8" name="Line 22"/>
          <p:cNvSpPr>
            <a:spLocks noChangeShapeType="1"/>
          </p:cNvSpPr>
          <p:nvPr/>
        </p:nvSpPr>
        <p:spPr bwMode="auto">
          <a:xfrm>
            <a:off x="4256088"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9" name="Line 23"/>
          <p:cNvSpPr>
            <a:spLocks noChangeShapeType="1"/>
          </p:cNvSpPr>
          <p:nvPr/>
        </p:nvSpPr>
        <p:spPr bwMode="auto">
          <a:xfrm>
            <a:off x="4886325"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0" name="Line 24"/>
          <p:cNvSpPr>
            <a:spLocks noChangeShapeType="1"/>
          </p:cNvSpPr>
          <p:nvPr/>
        </p:nvSpPr>
        <p:spPr bwMode="auto">
          <a:xfrm>
            <a:off x="5514975"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1" name="Line 25"/>
          <p:cNvSpPr>
            <a:spLocks noChangeShapeType="1"/>
          </p:cNvSpPr>
          <p:nvPr/>
        </p:nvSpPr>
        <p:spPr bwMode="auto">
          <a:xfrm>
            <a:off x="6145213"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2" name="Line 26"/>
          <p:cNvSpPr>
            <a:spLocks noChangeShapeType="1"/>
          </p:cNvSpPr>
          <p:nvPr/>
        </p:nvSpPr>
        <p:spPr bwMode="auto">
          <a:xfrm>
            <a:off x="6800850" y="66516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3" name="Line 27"/>
          <p:cNvSpPr>
            <a:spLocks noChangeShapeType="1"/>
          </p:cNvSpPr>
          <p:nvPr/>
        </p:nvSpPr>
        <p:spPr bwMode="auto">
          <a:xfrm>
            <a:off x="7427913" y="657225"/>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4" name="Line 28"/>
          <p:cNvSpPr>
            <a:spLocks noChangeShapeType="1"/>
          </p:cNvSpPr>
          <p:nvPr/>
        </p:nvSpPr>
        <p:spPr bwMode="auto">
          <a:xfrm>
            <a:off x="8069263" y="66516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42" name="Title 41"/>
          <p:cNvSpPr>
            <a:spLocks noGrp="1"/>
          </p:cNvSpPr>
          <p:nvPr>
            <p:ph type="title"/>
          </p:nvPr>
        </p:nvSpPr>
        <p:spPr>
          <a:xfrm>
            <a:off x="1737360" y="609600"/>
            <a:ext cx="6720840" cy="1143000"/>
          </a:xfrm>
          <a:solidFill>
            <a:schemeClr val="tx1">
              <a:alpha val="25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dirty="0"/>
              <a:t>Integral Gain; </a:t>
            </a:r>
            <a:br>
              <a:rPr lang="en-US" dirty="0"/>
            </a:br>
            <a:r>
              <a:rPr lang="en-US" sz="2400" dirty="0"/>
              <a:t>Minutes per Repeat or Repeats per Minute</a:t>
            </a:r>
          </a:p>
        </p:txBody>
      </p:sp>
      <p:cxnSp>
        <p:nvCxnSpPr>
          <p:cNvPr id="43" name="Straight Connector 42"/>
          <p:cNvCxnSpPr/>
          <p:nvPr/>
        </p:nvCxnSpPr>
        <p:spPr bwMode="auto">
          <a:xfrm>
            <a:off x="1110607" y="5700713"/>
            <a:ext cx="0" cy="105727"/>
          </a:xfrm>
          <a:prstGeom prst="line">
            <a:avLst/>
          </a:prstGeom>
          <a:solidFill>
            <a:schemeClr val="accent1"/>
          </a:solidFill>
          <a:ln w="38100" cap="rnd" cmpd="sng" algn="ctr">
            <a:solidFill>
              <a:schemeClr val="bg1"/>
            </a:solidFill>
            <a:prstDash val="solid"/>
            <a:round/>
            <a:headEnd type="none" w="med" len="med"/>
            <a:tailEnd type="none" w="med" len="med"/>
          </a:ln>
          <a:effectLst/>
        </p:spPr>
      </p:cxnSp>
      <p:sp>
        <p:nvSpPr>
          <p:cNvPr id="45" name="TextBox 44"/>
          <p:cNvSpPr txBox="1"/>
          <p:nvPr/>
        </p:nvSpPr>
        <p:spPr>
          <a:xfrm>
            <a:off x="954154" y="5806440"/>
            <a:ext cx="312906" cy="369332"/>
          </a:xfrm>
          <a:prstGeom prst="rect">
            <a:avLst/>
          </a:prstGeom>
          <a:noFill/>
        </p:spPr>
        <p:txBody>
          <a:bodyPr wrap="none" rtlCol="0">
            <a:spAutoFit/>
          </a:bodyPr>
          <a:lstStyle/>
          <a:p>
            <a:r>
              <a:rPr lang="en-US" dirty="0">
                <a:solidFill>
                  <a:schemeClr val="bg1"/>
                </a:solidFill>
              </a:rPr>
              <a:t>1</a:t>
            </a:r>
          </a:p>
        </p:txBody>
      </p:sp>
      <p:cxnSp>
        <p:nvCxnSpPr>
          <p:cNvPr id="48" name="Straight Connector 47"/>
          <p:cNvCxnSpPr/>
          <p:nvPr/>
        </p:nvCxnSpPr>
        <p:spPr bwMode="auto">
          <a:xfrm>
            <a:off x="3629239" y="5700713"/>
            <a:ext cx="0" cy="105727"/>
          </a:xfrm>
          <a:prstGeom prst="line">
            <a:avLst/>
          </a:prstGeom>
          <a:solidFill>
            <a:schemeClr val="accent1"/>
          </a:solidFill>
          <a:ln w="38100" cap="rnd" cmpd="sng" algn="ctr">
            <a:solidFill>
              <a:schemeClr val="bg1"/>
            </a:solidFill>
            <a:prstDash val="solid"/>
            <a:round/>
            <a:headEnd type="none" w="med" len="med"/>
            <a:tailEnd type="none" w="med" len="med"/>
          </a:ln>
          <a:effectLst/>
        </p:spPr>
      </p:cxnSp>
      <p:sp>
        <p:nvSpPr>
          <p:cNvPr id="49" name="TextBox 48"/>
          <p:cNvSpPr txBox="1"/>
          <p:nvPr/>
        </p:nvSpPr>
        <p:spPr>
          <a:xfrm>
            <a:off x="3472786" y="5806440"/>
            <a:ext cx="312906" cy="369332"/>
          </a:xfrm>
          <a:prstGeom prst="rect">
            <a:avLst/>
          </a:prstGeom>
          <a:noFill/>
        </p:spPr>
        <p:txBody>
          <a:bodyPr wrap="none" rtlCol="0">
            <a:spAutoFit/>
          </a:bodyPr>
          <a:lstStyle/>
          <a:p>
            <a:r>
              <a:rPr lang="en-US" dirty="0">
                <a:solidFill>
                  <a:schemeClr val="bg1"/>
                </a:solidFill>
              </a:rPr>
              <a:t>2</a:t>
            </a:r>
          </a:p>
        </p:txBody>
      </p:sp>
      <p:cxnSp>
        <p:nvCxnSpPr>
          <p:cNvPr id="51" name="Straight Connector 50"/>
          <p:cNvCxnSpPr/>
          <p:nvPr/>
        </p:nvCxnSpPr>
        <p:spPr bwMode="auto">
          <a:xfrm>
            <a:off x="6147871" y="5700713"/>
            <a:ext cx="0" cy="105727"/>
          </a:xfrm>
          <a:prstGeom prst="line">
            <a:avLst/>
          </a:prstGeom>
          <a:solidFill>
            <a:schemeClr val="accent1"/>
          </a:solidFill>
          <a:ln w="38100" cap="rnd" cmpd="sng" algn="ctr">
            <a:solidFill>
              <a:schemeClr val="bg1"/>
            </a:solidFill>
            <a:prstDash val="solid"/>
            <a:round/>
            <a:headEnd type="none" w="med" len="med"/>
            <a:tailEnd type="none" w="med" len="med"/>
          </a:ln>
          <a:effectLst/>
        </p:spPr>
      </p:cxnSp>
      <p:sp>
        <p:nvSpPr>
          <p:cNvPr id="52" name="TextBox 51"/>
          <p:cNvSpPr txBox="1"/>
          <p:nvPr/>
        </p:nvSpPr>
        <p:spPr>
          <a:xfrm>
            <a:off x="5991418" y="5806440"/>
            <a:ext cx="312906" cy="369332"/>
          </a:xfrm>
          <a:prstGeom prst="rect">
            <a:avLst/>
          </a:prstGeom>
          <a:noFill/>
        </p:spPr>
        <p:txBody>
          <a:bodyPr wrap="none" rtlCol="0">
            <a:spAutoFit/>
          </a:bodyPr>
          <a:lstStyle/>
          <a:p>
            <a:r>
              <a:rPr lang="en-US" dirty="0">
                <a:solidFill>
                  <a:schemeClr val="bg1"/>
                </a:solidFill>
              </a:rPr>
              <a:t>3</a:t>
            </a:r>
          </a:p>
        </p:txBody>
      </p:sp>
      <p:sp>
        <p:nvSpPr>
          <p:cNvPr id="71" name="TextBox 70"/>
          <p:cNvSpPr txBox="1"/>
          <p:nvPr/>
        </p:nvSpPr>
        <p:spPr>
          <a:xfrm>
            <a:off x="4572000" y="5276241"/>
            <a:ext cx="3089030" cy="369332"/>
          </a:xfrm>
          <a:prstGeom prst="rect">
            <a:avLst/>
          </a:prstGeom>
          <a:solidFill>
            <a:schemeClr val="tx1">
              <a:alpha val="25000"/>
            </a:schemeClr>
          </a:solidFill>
        </p:spPr>
        <p:txBody>
          <a:bodyPr wrap="square" rtlCol="0">
            <a:spAutoFit/>
          </a:bodyPr>
          <a:lstStyle/>
          <a:p>
            <a:r>
              <a:rPr lang="en-US" dirty="0">
                <a:solidFill>
                  <a:schemeClr val="bg1"/>
                </a:solidFill>
              </a:rPr>
              <a:t>Process upset occurs</a:t>
            </a:r>
          </a:p>
        </p:txBody>
      </p:sp>
      <p:sp>
        <p:nvSpPr>
          <p:cNvPr id="75" name="Freeform 74"/>
          <p:cNvSpPr/>
          <p:nvPr/>
        </p:nvSpPr>
        <p:spPr bwMode="auto">
          <a:xfrm>
            <a:off x="3190240" y="5201920"/>
            <a:ext cx="1412240" cy="391160"/>
          </a:xfrm>
          <a:custGeom>
            <a:avLst/>
            <a:gdLst>
              <a:gd name="connsiteX0" fmla="*/ 1412240 w 1412240"/>
              <a:gd name="connsiteY0" fmla="*/ 254000 h 391160"/>
              <a:gd name="connsiteX1" fmla="*/ 1148080 w 1412240"/>
              <a:gd name="connsiteY1" fmla="*/ 233680 h 391160"/>
              <a:gd name="connsiteX2" fmla="*/ 751840 w 1412240"/>
              <a:gd name="connsiteY2" fmla="*/ 335280 h 391160"/>
              <a:gd name="connsiteX3" fmla="*/ 294640 w 1412240"/>
              <a:gd name="connsiteY3" fmla="*/ 335280 h 391160"/>
              <a:gd name="connsiteX4" fmla="*/ 0 w 1412240"/>
              <a:gd name="connsiteY4" fmla="*/ 0 h 39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240" h="391160">
                <a:moveTo>
                  <a:pt x="1412240" y="254000"/>
                </a:moveTo>
                <a:cubicBezTo>
                  <a:pt x="1335193" y="237066"/>
                  <a:pt x="1258147" y="220133"/>
                  <a:pt x="1148080" y="233680"/>
                </a:cubicBezTo>
                <a:cubicBezTo>
                  <a:pt x="1038013" y="247227"/>
                  <a:pt x="894080" y="318347"/>
                  <a:pt x="751840" y="335280"/>
                </a:cubicBezTo>
                <a:cubicBezTo>
                  <a:pt x="609600" y="352213"/>
                  <a:pt x="419947" y="391160"/>
                  <a:pt x="294640" y="335280"/>
                </a:cubicBezTo>
                <a:cubicBezTo>
                  <a:pt x="169333" y="279400"/>
                  <a:pt x="84666" y="139700"/>
                  <a:pt x="0" y="0"/>
                </a:cubicBezTo>
              </a:path>
            </a:pathLst>
          </a:custGeom>
          <a:noFill/>
          <a:ln w="28575" cap="flat" cmpd="sng" algn="ctr">
            <a:solidFill>
              <a:srgbClr val="FF0000"/>
            </a:solidFill>
            <a:prstDash val="solid"/>
            <a:round/>
            <a:headEnd type="none" w="lg" len="lg"/>
            <a:tailEnd type="arrow" w="lg" len="lg"/>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latin typeface="Arial Narrow" pitchFamily="34" charset="0"/>
            </a:endParaRPr>
          </a:p>
        </p:txBody>
      </p:sp>
      <p:cxnSp>
        <p:nvCxnSpPr>
          <p:cNvPr id="53" name="Straight Connector 52"/>
          <p:cNvCxnSpPr/>
          <p:nvPr/>
        </p:nvCxnSpPr>
        <p:spPr bwMode="auto">
          <a:xfrm>
            <a:off x="1109663" y="5074920"/>
            <a:ext cx="2014537" cy="0"/>
          </a:xfrm>
          <a:prstGeom prst="line">
            <a:avLst/>
          </a:prstGeom>
          <a:solidFill>
            <a:schemeClr val="accent1"/>
          </a:solidFill>
          <a:ln w="38100" cap="rnd" cmpd="sng" algn="ctr">
            <a:solidFill>
              <a:srgbClr val="FF0000"/>
            </a:solidFill>
            <a:prstDash val="solid"/>
            <a:round/>
            <a:headEnd type="none" w="med" len="med"/>
            <a:tailEnd type="none" w="med" len="med"/>
          </a:ln>
          <a:effectLst/>
        </p:spPr>
      </p:cxnSp>
      <p:cxnSp>
        <p:nvCxnSpPr>
          <p:cNvPr id="54" name="Straight Connector 53"/>
          <p:cNvCxnSpPr/>
          <p:nvPr/>
        </p:nvCxnSpPr>
        <p:spPr bwMode="auto">
          <a:xfrm flipV="1">
            <a:off x="3124200" y="3816032"/>
            <a:ext cx="496888" cy="1258888"/>
          </a:xfrm>
          <a:prstGeom prst="line">
            <a:avLst/>
          </a:prstGeom>
          <a:solidFill>
            <a:schemeClr val="accent1"/>
          </a:solidFill>
          <a:ln w="38100" cap="rnd" cmpd="sng" algn="ctr">
            <a:solidFill>
              <a:srgbClr val="FF0000"/>
            </a:solidFill>
            <a:prstDash val="solid"/>
            <a:round/>
            <a:headEnd type="none" w="med" len="med"/>
            <a:tailEnd type="none" w="med" len="med"/>
          </a:ln>
          <a:effectLst/>
        </p:spPr>
      </p:cxnSp>
      <p:cxnSp>
        <p:nvCxnSpPr>
          <p:cNvPr id="55" name="Straight Connector 54"/>
          <p:cNvCxnSpPr/>
          <p:nvPr/>
        </p:nvCxnSpPr>
        <p:spPr bwMode="auto">
          <a:xfrm flipV="1">
            <a:off x="3627438" y="1598582"/>
            <a:ext cx="4441825" cy="2217450"/>
          </a:xfrm>
          <a:prstGeom prst="line">
            <a:avLst/>
          </a:prstGeom>
          <a:solidFill>
            <a:schemeClr val="accent1"/>
          </a:solidFill>
          <a:ln w="38100" cap="rnd" cmpd="sng" algn="ctr">
            <a:solidFill>
              <a:srgbClr val="FF0000"/>
            </a:solidFill>
            <a:prstDash val="solid"/>
            <a:round/>
            <a:headEnd type="none" w="med" len="med"/>
            <a:tailEnd type="none" w="med" len="med"/>
          </a:ln>
          <a:effectLst/>
        </p:spPr>
      </p:cxnSp>
      <p:grpSp>
        <p:nvGrpSpPr>
          <p:cNvPr id="7" name="Group 69"/>
          <p:cNvGrpSpPr/>
          <p:nvPr/>
        </p:nvGrpSpPr>
        <p:grpSpPr>
          <a:xfrm>
            <a:off x="1097280" y="3805238"/>
            <a:ext cx="7156133" cy="1269682"/>
            <a:chOff x="1097280" y="3805238"/>
            <a:chExt cx="7156133" cy="1269682"/>
          </a:xfrm>
        </p:grpSpPr>
        <p:cxnSp>
          <p:nvCxnSpPr>
            <p:cNvPr id="65" name="Straight Connector 64"/>
            <p:cNvCxnSpPr/>
            <p:nvPr/>
          </p:nvCxnSpPr>
          <p:spPr bwMode="auto">
            <a:xfrm>
              <a:off x="1097280" y="5074920"/>
              <a:ext cx="2014537" cy="0"/>
            </a:xfrm>
            <a:prstGeom prst="line">
              <a:avLst/>
            </a:prstGeom>
            <a:solidFill>
              <a:schemeClr val="accent1"/>
            </a:solidFill>
            <a:ln w="38100" cap="rnd" cmpd="sng" algn="ctr">
              <a:solidFill>
                <a:srgbClr val="00B0F0"/>
              </a:solidFill>
              <a:prstDash val="dash"/>
              <a:round/>
              <a:headEnd type="none" w="med" len="med"/>
              <a:tailEnd type="none" w="med" len="med"/>
            </a:ln>
            <a:effectLst/>
          </p:spPr>
        </p:cxnSp>
        <p:cxnSp>
          <p:nvCxnSpPr>
            <p:cNvPr id="66" name="Straight Connector 65"/>
            <p:cNvCxnSpPr/>
            <p:nvPr/>
          </p:nvCxnSpPr>
          <p:spPr bwMode="auto">
            <a:xfrm flipV="1">
              <a:off x="3126487" y="3816032"/>
              <a:ext cx="496888" cy="1258888"/>
            </a:xfrm>
            <a:prstGeom prst="line">
              <a:avLst/>
            </a:prstGeom>
            <a:solidFill>
              <a:schemeClr val="accent1"/>
            </a:solidFill>
            <a:ln w="38100" cap="rnd" cmpd="sng" algn="ctr">
              <a:solidFill>
                <a:srgbClr val="00B0F0"/>
              </a:solidFill>
              <a:prstDash val="dash"/>
              <a:round/>
              <a:headEnd type="none" w="med" len="med"/>
              <a:tailEnd type="none" w="med" len="med"/>
            </a:ln>
            <a:effectLst/>
          </p:spPr>
        </p:cxnSp>
        <p:cxnSp>
          <p:nvCxnSpPr>
            <p:cNvPr id="68" name="Straight Connector 67"/>
            <p:cNvCxnSpPr>
              <a:endCxn id="1150990" idx="1"/>
            </p:cNvCxnSpPr>
            <p:nvPr/>
          </p:nvCxnSpPr>
          <p:spPr bwMode="auto">
            <a:xfrm flipV="1">
              <a:off x="3623375" y="3805238"/>
              <a:ext cx="4630038" cy="10794"/>
            </a:xfrm>
            <a:prstGeom prst="line">
              <a:avLst/>
            </a:prstGeom>
            <a:solidFill>
              <a:schemeClr val="accent1"/>
            </a:solidFill>
            <a:ln w="38100" cap="rnd" cmpd="sng" algn="ctr">
              <a:solidFill>
                <a:srgbClr val="00B0F0"/>
              </a:solidFill>
              <a:prstDash val="dash"/>
              <a:round/>
              <a:headEnd type="none" w="med" len="med"/>
              <a:tailEnd type="none" w="med" len="med"/>
            </a:ln>
            <a:effectLst/>
          </p:spPr>
        </p:cxnSp>
      </p:grpSp>
      <p:grpSp>
        <p:nvGrpSpPr>
          <p:cNvPr id="56" name="Group 55"/>
          <p:cNvGrpSpPr/>
          <p:nvPr/>
        </p:nvGrpSpPr>
        <p:grpSpPr>
          <a:xfrm>
            <a:off x="5517638" y="173186"/>
            <a:ext cx="3089030" cy="954107"/>
            <a:chOff x="1318186" y="1917700"/>
            <a:chExt cx="3089030" cy="954107"/>
          </a:xfrm>
        </p:grpSpPr>
        <p:sp>
          <p:nvSpPr>
            <p:cNvPr id="57" name="TextBox 56"/>
            <p:cNvSpPr txBox="1"/>
            <p:nvPr/>
          </p:nvSpPr>
          <p:spPr>
            <a:xfrm>
              <a:off x="1318186" y="1917700"/>
              <a:ext cx="3089030" cy="954107"/>
            </a:xfrm>
            <a:prstGeom prst="rect">
              <a:avLst/>
            </a:prstGeom>
            <a:noFill/>
          </p:spPr>
          <p:txBody>
            <a:bodyPr wrap="square" rtlCol="0">
              <a:spAutoFit/>
            </a:bodyPr>
            <a:lstStyle/>
            <a:p>
              <a:r>
                <a:rPr lang="en-US" dirty="0">
                  <a:solidFill>
                    <a:srgbClr val="00B0F0"/>
                  </a:solidFill>
                </a:rPr>
                <a:t>P only response</a:t>
              </a:r>
            </a:p>
            <a:p>
              <a:pPr>
                <a:spcBef>
                  <a:spcPts val="2400"/>
                </a:spcBef>
              </a:pPr>
              <a:r>
                <a:rPr lang="en-US" dirty="0">
                  <a:solidFill>
                    <a:srgbClr val="FF0000"/>
                  </a:solidFill>
                </a:rPr>
                <a:t>PI response</a:t>
              </a:r>
            </a:p>
          </p:txBody>
        </p:sp>
        <p:cxnSp>
          <p:nvCxnSpPr>
            <p:cNvPr id="58" name="Straight Connector 57"/>
            <p:cNvCxnSpPr/>
            <p:nvPr/>
          </p:nvCxnSpPr>
          <p:spPr bwMode="auto">
            <a:xfrm>
              <a:off x="3241040" y="2119630"/>
              <a:ext cx="731520" cy="0"/>
            </a:xfrm>
            <a:prstGeom prst="line">
              <a:avLst/>
            </a:prstGeom>
            <a:solidFill>
              <a:schemeClr val="accent1"/>
            </a:solidFill>
            <a:ln w="38100" cap="rnd" cmpd="sng" algn="ctr">
              <a:solidFill>
                <a:srgbClr val="00B0F0"/>
              </a:solidFill>
              <a:prstDash val="dash"/>
              <a:round/>
              <a:headEnd type="none" w="med" len="med"/>
              <a:tailEnd type="none" w="med" len="med"/>
            </a:ln>
            <a:effectLst/>
          </p:spPr>
        </p:cxnSp>
        <p:cxnSp>
          <p:nvCxnSpPr>
            <p:cNvPr id="59" name="Straight Connector 58"/>
            <p:cNvCxnSpPr/>
            <p:nvPr/>
          </p:nvCxnSpPr>
          <p:spPr bwMode="auto">
            <a:xfrm>
              <a:off x="3241040" y="2739390"/>
              <a:ext cx="731520" cy="0"/>
            </a:xfrm>
            <a:prstGeom prst="line">
              <a:avLst/>
            </a:prstGeom>
            <a:solidFill>
              <a:schemeClr val="accent1"/>
            </a:solidFill>
            <a:ln w="38100" cap="rnd" cmpd="sng" algn="ctr">
              <a:solidFill>
                <a:srgbClr val="FF0000"/>
              </a:solidFill>
              <a:prstDash val="solid"/>
              <a:round/>
              <a:headEnd type="none" w="med" len="med"/>
              <a:tailEnd type="none" w="med" len="med"/>
            </a:ln>
            <a:effectLst/>
          </p:spPr>
        </p:cxnSp>
      </p:grpSp>
      <p:sp>
        <p:nvSpPr>
          <p:cNvPr id="70" name="TextBox 69"/>
          <p:cNvSpPr txBox="1"/>
          <p:nvPr/>
        </p:nvSpPr>
        <p:spPr>
          <a:xfrm>
            <a:off x="6524748" y="3040230"/>
            <a:ext cx="2342526" cy="646331"/>
          </a:xfrm>
          <a:prstGeom prst="rect">
            <a:avLst/>
          </a:prstGeom>
          <a:solidFill>
            <a:schemeClr val="tx1">
              <a:alpha val="25000"/>
            </a:schemeClr>
          </a:solidFill>
        </p:spPr>
        <p:txBody>
          <a:bodyPr wrap="square" rtlCol="0">
            <a:spAutoFit/>
          </a:bodyPr>
          <a:lstStyle/>
          <a:p>
            <a:r>
              <a:rPr lang="en-US" dirty="0">
                <a:solidFill>
                  <a:schemeClr val="bg1"/>
                </a:solidFill>
              </a:rPr>
              <a:t>Integral response to the upset</a:t>
            </a:r>
          </a:p>
        </p:txBody>
      </p:sp>
      <p:sp>
        <p:nvSpPr>
          <p:cNvPr id="72" name="Freeform 71"/>
          <p:cNvSpPr/>
          <p:nvPr/>
        </p:nvSpPr>
        <p:spPr bwMode="auto">
          <a:xfrm>
            <a:off x="5142988" y="3102267"/>
            <a:ext cx="1412240" cy="391160"/>
          </a:xfrm>
          <a:custGeom>
            <a:avLst/>
            <a:gdLst>
              <a:gd name="connsiteX0" fmla="*/ 1412240 w 1412240"/>
              <a:gd name="connsiteY0" fmla="*/ 254000 h 391160"/>
              <a:gd name="connsiteX1" fmla="*/ 1148080 w 1412240"/>
              <a:gd name="connsiteY1" fmla="*/ 233680 h 391160"/>
              <a:gd name="connsiteX2" fmla="*/ 751840 w 1412240"/>
              <a:gd name="connsiteY2" fmla="*/ 335280 h 391160"/>
              <a:gd name="connsiteX3" fmla="*/ 294640 w 1412240"/>
              <a:gd name="connsiteY3" fmla="*/ 335280 h 391160"/>
              <a:gd name="connsiteX4" fmla="*/ 0 w 1412240"/>
              <a:gd name="connsiteY4" fmla="*/ 0 h 39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240" h="391160">
                <a:moveTo>
                  <a:pt x="1412240" y="254000"/>
                </a:moveTo>
                <a:cubicBezTo>
                  <a:pt x="1335193" y="237066"/>
                  <a:pt x="1258147" y="220133"/>
                  <a:pt x="1148080" y="233680"/>
                </a:cubicBezTo>
                <a:cubicBezTo>
                  <a:pt x="1038013" y="247227"/>
                  <a:pt x="894080" y="318347"/>
                  <a:pt x="751840" y="335280"/>
                </a:cubicBezTo>
                <a:cubicBezTo>
                  <a:pt x="609600" y="352213"/>
                  <a:pt x="419947" y="391160"/>
                  <a:pt x="294640" y="335280"/>
                </a:cubicBezTo>
                <a:cubicBezTo>
                  <a:pt x="169333" y="279400"/>
                  <a:pt x="84666" y="139700"/>
                  <a:pt x="0" y="0"/>
                </a:cubicBezTo>
              </a:path>
            </a:pathLst>
          </a:custGeom>
          <a:noFill/>
          <a:ln w="28575" cap="flat" cmpd="sng" algn="ctr">
            <a:solidFill>
              <a:srgbClr val="FF0000"/>
            </a:solidFill>
            <a:prstDash val="solid"/>
            <a:round/>
            <a:headEnd type="none" w="lg" len="lg"/>
            <a:tailEnd type="arrow" w="lg" len="lg"/>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latin typeface="Arial Narrow" pitchFamily="34" charset="0"/>
            </a:endParaRPr>
          </a:p>
        </p:txBody>
      </p:sp>
      <p:sp>
        <p:nvSpPr>
          <p:cNvPr id="1150978" name="Line 2"/>
          <p:cNvSpPr>
            <a:spLocks noChangeShapeType="1"/>
          </p:cNvSpPr>
          <p:nvPr/>
        </p:nvSpPr>
        <p:spPr bwMode="auto">
          <a:xfrm>
            <a:off x="1109663" y="658813"/>
            <a:ext cx="0" cy="5035550"/>
          </a:xfrm>
          <a:prstGeom prst="line">
            <a:avLst/>
          </a:prstGeom>
          <a:noFill/>
          <a:ln w="38100" cap="rnd">
            <a:solidFill>
              <a:schemeClr val="bg1"/>
            </a:solidFill>
            <a:round/>
            <a:headEnd/>
            <a:tailEnd/>
          </a:ln>
          <a:effectLst/>
        </p:spPr>
        <p:txBody>
          <a:bodyPr anchor="ctr"/>
          <a:lstStyle/>
          <a:p>
            <a:endParaRPr lang="en-US"/>
          </a:p>
        </p:txBody>
      </p:sp>
      <p:sp>
        <p:nvSpPr>
          <p:cNvPr id="5" name="Slide Number Placeholder 4"/>
          <p:cNvSpPr>
            <a:spLocks noGrp="1"/>
          </p:cNvSpPr>
          <p:nvPr>
            <p:ph type="sldNum" sz="quarter" idx="11"/>
          </p:nvPr>
        </p:nvSpPr>
        <p:spPr/>
        <p:txBody>
          <a:bodyPr/>
          <a:lstStyle/>
          <a:p>
            <a:fld id="{A9320731-3B2C-4107-8664-CAD7BE973DC8}" type="slidenum">
              <a:rPr lang="en-US" smtClean="0"/>
              <a:pPr/>
              <a:t>110</a:t>
            </a:fld>
            <a:endParaRPr lang="en-US"/>
          </a:p>
        </p:txBody>
      </p:sp>
      <p:sp>
        <p:nvSpPr>
          <p:cNvPr id="4" name="Footer Placeholder 3">
            <a:extLst>
              <a:ext uri="{FF2B5EF4-FFF2-40B4-BE49-F238E27FC236}">
                <a16:creationId xmlns:a16="http://schemas.microsoft.com/office/drawing/2014/main" id="{E297E5DD-D910-4E2D-8833-16B844777EB4}"/>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82101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wipe(down)">
                                      <p:cBhvr>
                                        <p:cTn id="11" dur="500"/>
                                        <p:tgtEl>
                                          <p:spTgt spid="5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left)">
                                      <p:cBhvr>
                                        <p:cTn id="15" dur="500"/>
                                        <p:tgtEl>
                                          <p:spTgt spid="5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fade">
                                      <p:cBhvr>
                                        <p:cTn id="19" dur="500"/>
                                        <p:tgtEl>
                                          <p:spTgt spid="7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2"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979" name="Line 3"/>
          <p:cNvSpPr>
            <a:spLocks noChangeShapeType="1"/>
          </p:cNvSpPr>
          <p:nvPr/>
        </p:nvSpPr>
        <p:spPr bwMode="auto">
          <a:xfrm>
            <a:off x="1109663" y="5694363"/>
            <a:ext cx="7143750" cy="0"/>
          </a:xfrm>
          <a:prstGeom prst="line">
            <a:avLst/>
          </a:prstGeom>
          <a:noFill/>
          <a:ln w="38100" cap="rnd">
            <a:solidFill>
              <a:schemeClr val="bg1"/>
            </a:solidFill>
            <a:round/>
            <a:headEnd/>
            <a:tailEnd/>
          </a:ln>
          <a:effectLst/>
        </p:spPr>
        <p:txBody>
          <a:bodyPr anchor="ctr"/>
          <a:lstStyle/>
          <a:p>
            <a:endParaRPr lang="en-US"/>
          </a:p>
        </p:txBody>
      </p:sp>
      <p:grpSp>
        <p:nvGrpSpPr>
          <p:cNvPr id="2" name="Group 4"/>
          <p:cNvGrpSpPr>
            <a:grpSpLocks/>
          </p:cNvGrpSpPr>
          <p:nvPr/>
        </p:nvGrpSpPr>
        <p:grpSpPr bwMode="auto">
          <a:xfrm>
            <a:off x="1096963" y="6028372"/>
            <a:ext cx="3535362" cy="738188"/>
            <a:chOff x="691" y="3680"/>
            <a:chExt cx="2227" cy="465"/>
          </a:xfrm>
        </p:grpSpPr>
        <p:sp>
          <p:nvSpPr>
            <p:cNvPr id="1150981" name="Text Box 5"/>
            <p:cNvSpPr txBox="1">
              <a:spLocks noChangeArrowheads="1"/>
            </p:cNvSpPr>
            <p:nvPr/>
          </p:nvSpPr>
          <p:spPr bwMode="auto">
            <a:xfrm>
              <a:off x="691" y="3680"/>
              <a:ext cx="1590" cy="465"/>
            </a:xfrm>
            <a:prstGeom prst="rect">
              <a:avLst/>
            </a:prstGeom>
            <a:noFill/>
            <a:ln w="9525" algn="ctr">
              <a:noFill/>
              <a:miter lim="800000"/>
              <a:headEnd/>
              <a:tailEnd/>
            </a:ln>
            <a:effectLst/>
          </p:spPr>
          <p:txBody>
            <a:bodyPr>
              <a:spAutoFit/>
            </a:bodyPr>
            <a:lstStyle/>
            <a:p>
              <a:r>
                <a:rPr lang="en-US" sz="2400" i="1" dirty="0">
                  <a:solidFill>
                    <a:schemeClr val="bg1"/>
                  </a:solidFill>
                  <a:latin typeface="Arial" charset="0"/>
                </a:rPr>
                <a:t>Increasing Time</a:t>
              </a:r>
            </a:p>
            <a:p>
              <a:r>
                <a:rPr lang="en-US" i="1" dirty="0">
                  <a:solidFill>
                    <a:schemeClr val="bg1"/>
                  </a:solidFill>
                  <a:latin typeface="Arial" charset="0"/>
                </a:rPr>
                <a:t>Minutes</a:t>
              </a:r>
            </a:p>
          </p:txBody>
        </p:sp>
        <p:sp>
          <p:nvSpPr>
            <p:cNvPr id="1150982" name="Line 6"/>
            <p:cNvSpPr>
              <a:spLocks noChangeShapeType="1"/>
            </p:cNvSpPr>
            <p:nvPr/>
          </p:nvSpPr>
          <p:spPr bwMode="auto">
            <a:xfrm>
              <a:off x="2187" y="3832"/>
              <a:ext cx="731" cy="0"/>
            </a:xfrm>
            <a:prstGeom prst="line">
              <a:avLst/>
            </a:prstGeom>
            <a:noFill/>
            <a:ln w="38100">
              <a:solidFill>
                <a:srgbClr val="FF0000"/>
              </a:solidFill>
              <a:round/>
              <a:headEnd/>
              <a:tailEnd type="arrow" w="lg" len="med"/>
            </a:ln>
            <a:effectLst/>
          </p:spPr>
          <p:txBody>
            <a:bodyPr anchor="ctr"/>
            <a:lstStyle/>
            <a:p>
              <a:endParaRPr lang="en-US" sz="2400">
                <a:solidFill>
                  <a:schemeClr val="bg1"/>
                </a:solidFill>
              </a:endParaRPr>
            </a:p>
          </p:txBody>
        </p:sp>
      </p:grpSp>
      <p:grpSp>
        <p:nvGrpSpPr>
          <p:cNvPr id="3" name="Group 7"/>
          <p:cNvGrpSpPr>
            <a:grpSpLocks/>
          </p:cNvGrpSpPr>
          <p:nvPr/>
        </p:nvGrpSpPr>
        <p:grpSpPr bwMode="auto">
          <a:xfrm rot="-5400000">
            <a:off x="-1169978" y="3441702"/>
            <a:ext cx="3535363" cy="830264"/>
            <a:chOff x="691" y="3505"/>
            <a:chExt cx="2227" cy="523"/>
          </a:xfrm>
        </p:grpSpPr>
        <p:sp>
          <p:nvSpPr>
            <p:cNvPr id="1150984" name="Text Box 8"/>
            <p:cNvSpPr txBox="1">
              <a:spLocks noChangeArrowheads="1"/>
            </p:cNvSpPr>
            <p:nvPr/>
          </p:nvSpPr>
          <p:spPr bwMode="auto">
            <a:xfrm>
              <a:off x="691" y="3505"/>
              <a:ext cx="1590" cy="523"/>
            </a:xfrm>
            <a:prstGeom prst="rect">
              <a:avLst/>
            </a:prstGeom>
            <a:noFill/>
            <a:ln w="9525" algn="ctr">
              <a:noFill/>
              <a:miter lim="800000"/>
              <a:headEnd/>
              <a:tailEnd/>
            </a:ln>
            <a:effectLst/>
          </p:spPr>
          <p:txBody>
            <a:bodyPr>
              <a:spAutoFit/>
            </a:bodyPr>
            <a:lstStyle/>
            <a:p>
              <a:pPr>
                <a:spcBef>
                  <a:spcPct val="50000"/>
                </a:spcBef>
              </a:pPr>
              <a:r>
                <a:rPr lang="en-US" sz="2400" i="1" dirty="0">
                  <a:solidFill>
                    <a:schemeClr val="bg1"/>
                  </a:solidFill>
                  <a:latin typeface="Arial" charset="0"/>
                </a:rPr>
                <a:t>Increasing Output Signal</a:t>
              </a:r>
            </a:p>
          </p:txBody>
        </p:sp>
        <p:sp>
          <p:nvSpPr>
            <p:cNvPr id="1150985" name="Line 9"/>
            <p:cNvSpPr>
              <a:spLocks noChangeShapeType="1"/>
            </p:cNvSpPr>
            <p:nvPr/>
          </p:nvSpPr>
          <p:spPr bwMode="auto">
            <a:xfrm>
              <a:off x="2187" y="3832"/>
              <a:ext cx="731" cy="0"/>
            </a:xfrm>
            <a:prstGeom prst="line">
              <a:avLst/>
            </a:prstGeom>
            <a:noFill/>
            <a:ln w="38100">
              <a:solidFill>
                <a:srgbClr val="FF0000"/>
              </a:solidFill>
              <a:round/>
              <a:headEnd/>
              <a:tailEnd type="arrow" w="lg" len="med"/>
            </a:ln>
            <a:effectLst/>
          </p:spPr>
          <p:txBody>
            <a:bodyPr anchor="ctr"/>
            <a:lstStyle/>
            <a:p>
              <a:endParaRPr lang="en-US" sz="2400">
                <a:solidFill>
                  <a:schemeClr val="bg1"/>
                </a:solidFill>
              </a:endParaRPr>
            </a:p>
          </p:txBody>
        </p:sp>
      </p:grpSp>
      <p:sp>
        <p:nvSpPr>
          <p:cNvPr id="1150986" name="Line 10"/>
          <p:cNvSpPr>
            <a:spLocks noChangeShapeType="1"/>
          </p:cNvSpPr>
          <p:nvPr/>
        </p:nvSpPr>
        <p:spPr bwMode="auto">
          <a:xfrm>
            <a:off x="1109663" y="1287463"/>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87" name="Line 11"/>
          <p:cNvSpPr>
            <a:spLocks noChangeShapeType="1"/>
          </p:cNvSpPr>
          <p:nvPr/>
        </p:nvSpPr>
        <p:spPr bwMode="auto">
          <a:xfrm>
            <a:off x="1109663" y="1917700"/>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88" name="Line 12"/>
          <p:cNvSpPr>
            <a:spLocks noChangeShapeType="1"/>
          </p:cNvSpPr>
          <p:nvPr/>
        </p:nvSpPr>
        <p:spPr bwMode="auto">
          <a:xfrm>
            <a:off x="1109663" y="2546350"/>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89" name="Line 13"/>
          <p:cNvSpPr>
            <a:spLocks noChangeShapeType="1"/>
          </p:cNvSpPr>
          <p:nvPr/>
        </p:nvSpPr>
        <p:spPr bwMode="auto">
          <a:xfrm>
            <a:off x="1109663" y="3176588"/>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0" name="Line 14"/>
          <p:cNvSpPr>
            <a:spLocks noChangeShapeType="1"/>
          </p:cNvSpPr>
          <p:nvPr/>
        </p:nvSpPr>
        <p:spPr bwMode="auto">
          <a:xfrm>
            <a:off x="1109663" y="3805238"/>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1" name="Line 15"/>
          <p:cNvSpPr>
            <a:spLocks noChangeShapeType="1"/>
          </p:cNvSpPr>
          <p:nvPr/>
        </p:nvSpPr>
        <p:spPr bwMode="auto">
          <a:xfrm>
            <a:off x="1109663" y="4435475"/>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2" name="Line 16"/>
          <p:cNvSpPr>
            <a:spLocks noChangeShapeType="1"/>
          </p:cNvSpPr>
          <p:nvPr/>
        </p:nvSpPr>
        <p:spPr bwMode="auto">
          <a:xfrm>
            <a:off x="1109663" y="5064125"/>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3" name="Line 17"/>
          <p:cNvSpPr>
            <a:spLocks noChangeShapeType="1"/>
          </p:cNvSpPr>
          <p:nvPr/>
        </p:nvSpPr>
        <p:spPr bwMode="auto">
          <a:xfrm>
            <a:off x="1109663" y="658813"/>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4" name="Line 18"/>
          <p:cNvSpPr>
            <a:spLocks noChangeShapeType="1"/>
          </p:cNvSpPr>
          <p:nvPr/>
        </p:nvSpPr>
        <p:spPr bwMode="auto">
          <a:xfrm>
            <a:off x="1738313"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5" name="Line 19"/>
          <p:cNvSpPr>
            <a:spLocks noChangeShapeType="1"/>
          </p:cNvSpPr>
          <p:nvPr/>
        </p:nvSpPr>
        <p:spPr bwMode="auto">
          <a:xfrm>
            <a:off x="2368550"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6" name="Line 20"/>
          <p:cNvSpPr>
            <a:spLocks noChangeShapeType="1"/>
          </p:cNvSpPr>
          <p:nvPr/>
        </p:nvSpPr>
        <p:spPr bwMode="auto">
          <a:xfrm>
            <a:off x="2997200"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7" name="Line 21"/>
          <p:cNvSpPr>
            <a:spLocks noChangeShapeType="1"/>
          </p:cNvSpPr>
          <p:nvPr/>
        </p:nvSpPr>
        <p:spPr bwMode="auto">
          <a:xfrm>
            <a:off x="3627438"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8" name="Line 22"/>
          <p:cNvSpPr>
            <a:spLocks noChangeShapeType="1"/>
          </p:cNvSpPr>
          <p:nvPr/>
        </p:nvSpPr>
        <p:spPr bwMode="auto">
          <a:xfrm>
            <a:off x="4256088"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9" name="Line 23"/>
          <p:cNvSpPr>
            <a:spLocks noChangeShapeType="1"/>
          </p:cNvSpPr>
          <p:nvPr/>
        </p:nvSpPr>
        <p:spPr bwMode="auto">
          <a:xfrm>
            <a:off x="4886325"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0" name="Line 24"/>
          <p:cNvSpPr>
            <a:spLocks noChangeShapeType="1"/>
          </p:cNvSpPr>
          <p:nvPr/>
        </p:nvSpPr>
        <p:spPr bwMode="auto">
          <a:xfrm>
            <a:off x="5514975"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1" name="Line 25"/>
          <p:cNvSpPr>
            <a:spLocks noChangeShapeType="1"/>
          </p:cNvSpPr>
          <p:nvPr/>
        </p:nvSpPr>
        <p:spPr bwMode="auto">
          <a:xfrm>
            <a:off x="6145213"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2" name="Line 26"/>
          <p:cNvSpPr>
            <a:spLocks noChangeShapeType="1"/>
          </p:cNvSpPr>
          <p:nvPr/>
        </p:nvSpPr>
        <p:spPr bwMode="auto">
          <a:xfrm>
            <a:off x="6800850" y="66516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3" name="Line 27"/>
          <p:cNvSpPr>
            <a:spLocks noChangeShapeType="1"/>
          </p:cNvSpPr>
          <p:nvPr/>
        </p:nvSpPr>
        <p:spPr bwMode="auto">
          <a:xfrm>
            <a:off x="7427913" y="657225"/>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4" name="Line 28"/>
          <p:cNvSpPr>
            <a:spLocks noChangeShapeType="1"/>
          </p:cNvSpPr>
          <p:nvPr/>
        </p:nvSpPr>
        <p:spPr bwMode="auto">
          <a:xfrm>
            <a:off x="8069263" y="66516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42" name="Title 41"/>
          <p:cNvSpPr>
            <a:spLocks noGrp="1"/>
          </p:cNvSpPr>
          <p:nvPr>
            <p:ph type="title"/>
          </p:nvPr>
        </p:nvSpPr>
        <p:spPr>
          <a:xfrm>
            <a:off x="1737360" y="609600"/>
            <a:ext cx="6720840" cy="1143000"/>
          </a:xfrm>
          <a:solidFill>
            <a:schemeClr val="tx1">
              <a:alpha val="25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dirty="0"/>
              <a:t>Integral Gain; </a:t>
            </a:r>
            <a:br>
              <a:rPr lang="en-US" dirty="0"/>
            </a:br>
            <a:r>
              <a:rPr lang="en-US" sz="2400" dirty="0"/>
              <a:t>Minutes per Repeat or Repeats per Minute</a:t>
            </a:r>
          </a:p>
        </p:txBody>
      </p:sp>
      <p:cxnSp>
        <p:nvCxnSpPr>
          <p:cNvPr id="43" name="Straight Connector 42"/>
          <p:cNvCxnSpPr/>
          <p:nvPr/>
        </p:nvCxnSpPr>
        <p:spPr bwMode="auto">
          <a:xfrm>
            <a:off x="1110607" y="5700713"/>
            <a:ext cx="0" cy="105727"/>
          </a:xfrm>
          <a:prstGeom prst="line">
            <a:avLst/>
          </a:prstGeom>
          <a:solidFill>
            <a:schemeClr val="accent1"/>
          </a:solidFill>
          <a:ln w="38100" cap="rnd" cmpd="sng" algn="ctr">
            <a:solidFill>
              <a:schemeClr val="bg1"/>
            </a:solidFill>
            <a:prstDash val="solid"/>
            <a:round/>
            <a:headEnd type="none" w="med" len="med"/>
            <a:tailEnd type="none" w="med" len="med"/>
          </a:ln>
          <a:effectLst/>
        </p:spPr>
      </p:cxnSp>
      <p:sp>
        <p:nvSpPr>
          <p:cNvPr id="45" name="TextBox 44"/>
          <p:cNvSpPr txBox="1"/>
          <p:nvPr/>
        </p:nvSpPr>
        <p:spPr>
          <a:xfrm>
            <a:off x="954154" y="5806440"/>
            <a:ext cx="312906" cy="369332"/>
          </a:xfrm>
          <a:prstGeom prst="rect">
            <a:avLst/>
          </a:prstGeom>
          <a:noFill/>
        </p:spPr>
        <p:txBody>
          <a:bodyPr wrap="none" rtlCol="0">
            <a:spAutoFit/>
          </a:bodyPr>
          <a:lstStyle/>
          <a:p>
            <a:r>
              <a:rPr lang="en-US" dirty="0"/>
              <a:t>1</a:t>
            </a:r>
          </a:p>
        </p:txBody>
      </p:sp>
      <p:cxnSp>
        <p:nvCxnSpPr>
          <p:cNvPr id="48" name="Straight Connector 47"/>
          <p:cNvCxnSpPr/>
          <p:nvPr/>
        </p:nvCxnSpPr>
        <p:spPr bwMode="auto">
          <a:xfrm>
            <a:off x="3629239" y="5700713"/>
            <a:ext cx="0" cy="105727"/>
          </a:xfrm>
          <a:prstGeom prst="line">
            <a:avLst/>
          </a:prstGeom>
          <a:solidFill>
            <a:schemeClr val="accent1"/>
          </a:solidFill>
          <a:ln w="38100" cap="rnd" cmpd="sng" algn="ctr">
            <a:solidFill>
              <a:schemeClr val="bg1"/>
            </a:solidFill>
            <a:prstDash val="solid"/>
            <a:round/>
            <a:headEnd type="none" w="med" len="med"/>
            <a:tailEnd type="none" w="med" len="med"/>
          </a:ln>
          <a:effectLst/>
        </p:spPr>
      </p:cxnSp>
      <p:sp>
        <p:nvSpPr>
          <p:cNvPr id="49" name="TextBox 48"/>
          <p:cNvSpPr txBox="1"/>
          <p:nvPr/>
        </p:nvSpPr>
        <p:spPr>
          <a:xfrm>
            <a:off x="3472786" y="5806440"/>
            <a:ext cx="312906" cy="369332"/>
          </a:xfrm>
          <a:prstGeom prst="rect">
            <a:avLst/>
          </a:prstGeom>
          <a:noFill/>
        </p:spPr>
        <p:txBody>
          <a:bodyPr wrap="none" rtlCol="0">
            <a:spAutoFit/>
          </a:bodyPr>
          <a:lstStyle/>
          <a:p>
            <a:r>
              <a:rPr lang="en-US" dirty="0"/>
              <a:t>2</a:t>
            </a:r>
          </a:p>
        </p:txBody>
      </p:sp>
      <p:cxnSp>
        <p:nvCxnSpPr>
          <p:cNvPr id="51" name="Straight Connector 50"/>
          <p:cNvCxnSpPr/>
          <p:nvPr/>
        </p:nvCxnSpPr>
        <p:spPr bwMode="auto">
          <a:xfrm>
            <a:off x="6147871" y="5700713"/>
            <a:ext cx="0" cy="105727"/>
          </a:xfrm>
          <a:prstGeom prst="line">
            <a:avLst/>
          </a:prstGeom>
          <a:solidFill>
            <a:schemeClr val="accent1"/>
          </a:solidFill>
          <a:ln w="38100" cap="rnd" cmpd="sng" algn="ctr">
            <a:solidFill>
              <a:schemeClr val="bg1"/>
            </a:solidFill>
            <a:prstDash val="solid"/>
            <a:round/>
            <a:headEnd type="none" w="med" len="med"/>
            <a:tailEnd type="none" w="med" len="med"/>
          </a:ln>
          <a:effectLst/>
        </p:spPr>
      </p:cxnSp>
      <p:sp>
        <p:nvSpPr>
          <p:cNvPr id="52" name="TextBox 51"/>
          <p:cNvSpPr txBox="1"/>
          <p:nvPr/>
        </p:nvSpPr>
        <p:spPr>
          <a:xfrm>
            <a:off x="5991418" y="5806440"/>
            <a:ext cx="312906" cy="369332"/>
          </a:xfrm>
          <a:prstGeom prst="rect">
            <a:avLst/>
          </a:prstGeom>
          <a:noFill/>
        </p:spPr>
        <p:txBody>
          <a:bodyPr wrap="none" rtlCol="0">
            <a:spAutoFit/>
          </a:bodyPr>
          <a:lstStyle/>
          <a:p>
            <a:r>
              <a:rPr lang="en-US" dirty="0"/>
              <a:t>3</a:t>
            </a:r>
          </a:p>
        </p:txBody>
      </p:sp>
      <p:sp>
        <p:nvSpPr>
          <p:cNvPr id="71" name="TextBox 70"/>
          <p:cNvSpPr txBox="1"/>
          <p:nvPr/>
        </p:nvSpPr>
        <p:spPr>
          <a:xfrm>
            <a:off x="4572000" y="5276241"/>
            <a:ext cx="3089030" cy="369332"/>
          </a:xfrm>
          <a:prstGeom prst="rect">
            <a:avLst/>
          </a:prstGeom>
          <a:solidFill>
            <a:schemeClr val="tx1">
              <a:alpha val="25000"/>
            </a:schemeClr>
          </a:solidFill>
        </p:spPr>
        <p:txBody>
          <a:bodyPr wrap="square" rtlCol="0">
            <a:spAutoFit/>
          </a:bodyPr>
          <a:lstStyle/>
          <a:p>
            <a:r>
              <a:rPr lang="en-US" dirty="0">
                <a:solidFill>
                  <a:schemeClr val="bg1"/>
                </a:solidFill>
              </a:rPr>
              <a:t>Process upset occurs</a:t>
            </a:r>
          </a:p>
        </p:txBody>
      </p:sp>
      <p:sp>
        <p:nvSpPr>
          <p:cNvPr id="75" name="Freeform 74"/>
          <p:cNvSpPr/>
          <p:nvPr/>
        </p:nvSpPr>
        <p:spPr bwMode="auto">
          <a:xfrm>
            <a:off x="3190240" y="5201920"/>
            <a:ext cx="1412240" cy="391160"/>
          </a:xfrm>
          <a:custGeom>
            <a:avLst/>
            <a:gdLst>
              <a:gd name="connsiteX0" fmla="*/ 1412240 w 1412240"/>
              <a:gd name="connsiteY0" fmla="*/ 254000 h 391160"/>
              <a:gd name="connsiteX1" fmla="*/ 1148080 w 1412240"/>
              <a:gd name="connsiteY1" fmla="*/ 233680 h 391160"/>
              <a:gd name="connsiteX2" fmla="*/ 751840 w 1412240"/>
              <a:gd name="connsiteY2" fmla="*/ 335280 h 391160"/>
              <a:gd name="connsiteX3" fmla="*/ 294640 w 1412240"/>
              <a:gd name="connsiteY3" fmla="*/ 335280 h 391160"/>
              <a:gd name="connsiteX4" fmla="*/ 0 w 1412240"/>
              <a:gd name="connsiteY4" fmla="*/ 0 h 39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240" h="391160">
                <a:moveTo>
                  <a:pt x="1412240" y="254000"/>
                </a:moveTo>
                <a:cubicBezTo>
                  <a:pt x="1335193" y="237066"/>
                  <a:pt x="1258147" y="220133"/>
                  <a:pt x="1148080" y="233680"/>
                </a:cubicBezTo>
                <a:cubicBezTo>
                  <a:pt x="1038013" y="247227"/>
                  <a:pt x="894080" y="318347"/>
                  <a:pt x="751840" y="335280"/>
                </a:cubicBezTo>
                <a:cubicBezTo>
                  <a:pt x="609600" y="352213"/>
                  <a:pt x="419947" y="391160"/>
                  <a:pt x="294640" y="335280"/>
                </a:cubicBezTo>
                <a:cubicBezTo>
                  <a:pt x="169333" y="279400"/>
                  <a:pt x="84666" y="139700"/>
                  <a:pt x="0" y="0"/>
                </a:cubicBezTo>
              </a:path>
            </a:pathLst>
          </a:custGeom>
          <a:noFill/>
          <a:ln w="28575" cap="flat" cmpd="sng" algn="ctr">
            <a:solidFill>
              <a:srgbClr val="FF0000"/>
            </a:solidFill>
            <a:prstDash val="solid"/>
            <a:round/>
            <a:headEnd type="none" w="lg" len="lg"/>
            <a:tailEnd type="arrow" w="lg" len="lg"/>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latin typeface="Arial Narrow" pitchFamily="34" charset="0"/>
            </a:endParaRPr>
          </a:p>
        </p:txBody>
      </p:sp>
      <p:grpSp>
        <p:nvGrpSpPr>
          <p:cNvPr id="7" name="Group 61"/>
          <p:cNvGrpSpPr/>
          <p:nvPr/>
        </p:nvGrpSpPr>
        <p:grpSpPr>
          <a:xfrm>
            <a:off x="1109663" y="1598582"/>
            <a:ext cx="6959600" cy="3476338"/>
            <a:chOff x="1109663" y="1598582"/>
            <a:chExt cx="6959600" cy="3476338"/>
          </a:xfrm>
        </p:grpSpPr>
        <p:cxnSp>
          <p:nvCxnSpPr>
            <p:cNvPr id="53" name="Straight Connector 52"/>
            <p:cNvCxnSpPr/>
            <p:nvPr/>
          </p:nvCxnSpPr>
          <p:spPr bwMode="auto">
            <a:xfrm>
              <a:off x="1109663" y="5074920"/>
              <a:ext cx="2014537" cy="0"/>
            </a:xfrm>
            <a:prstGeom prst="line">
              <a:avLst/>
            </a:prstGeom>
            <a:solidFill>
              <a:schemeClr val="accent1"/>
            </a:solidFill>
            <a:ln w="38100" cap="rnd" cmpd="sng" algn="ctr">
              <a:solidFill>
                <a:srgbClr val="FF0000"/>
              </a:solidFill>
              <a:prstDash val="solid"/>
              <a:round/>
              <a:headEnd type="none" w="med" len="med"/>
              <a:tailEnd type="none" w="med" len="med"/>
            </a:ln>
            <a:effectLst/>
          </p:spPr>
        </p:cxnSp>
        <p:cxnSp>
          <p:nvCxnSpPr>
            <p:cNvPr id="54" name="Straight Connector 53"/>
            <p:cNvCxnSpPr/>
            <p:nvPr/>
          </p:nvCxnSpPr>
          <p:spPr bwMode="auto">
            <a:xfrm flipV="1">
              <a:off x="3124200" y="3816032"/>
              <a:ext cx="496888" cy="1258888"/>
            </a:xfrm>
            <a:prstGeom prst="line">
              <a:avLst/>
            </a:prstGeom>
            <a:solidFill>
              <a:schemeClr val="accent1"/>
            </a:solidFill>
            <a:ln w="38100" cap="rnd" cmpd="sng" algn="ctr">
              <a:solidFill>
                <a:srgbClr val="FF0000"/>
              </a:solidFill>
              <a:prstDash val="solid"/>
              <a:round/>
              <a:headEnd type="none" w="med" len="med"/>
              <a:tailEnd type="none" w="med" len="med"/>
            </a:ln>
            <a:effectLst/>
          </p:spPr>
        </p:cxnSp>
        <p:cxnSp>
          <p:nvCxnSpPr>
            <p:cNvPr id="55" name="Straight Connector 54"/>
            <p:cNvCxnSpPr/>
            <p:nvPr/>
          </p:nvCxnSpPr>
          <p:spPr bwMode="auto">
            <a:xfrm flipV="1">
              <a:off x="3627438" y="1598582"/>
              <a:ext cx="4441825" cy="2217450"/>
            </a:xfrm>
            <a:prstGeom prst="line">
              <a:avLst/>
            </a:prstGeom>
            <a:solidFill>
              <a:schemeClr val="accent1"/>
            </a:solidFill>
            <a:ln w="38100" cap="rnd" cmpd="sng" algn="ctr">
              <a:solidFill>
                <a:srgbClr val="FF0000"/>
              </a:solidFill>
              <a:prstDash val="solid"/>
              <a:round/>
              <a:headEnd type="none" w="med" len="med"/>
              <a:tailEnd type="none" w="med" len="med"/>
            </a:ln>
            <a:effectLst/>
          </p:spPr>
        </p:cxnSp>
      </p:grpSp>
      <p:grpSp>
        <p:nvGrpSpPr>
          <p:cNvPr id="9" name="Group 55"/>
          <p:cNvGrpSpPr/>
          <p:nvPr/>
        </p:nvGrpSpPr>
        <p:grpSpPr>
          <a:xfrm>
            <a:off x="5517638" y="173186"/>
            <a:ext cx="3089030" cy="954107"/>
            <a:chOff x="1318186" y="1917700"/>
            <a:chExt cx="3089030" cy="954107"/>
          </a:xfrm>
        </p:grpSpPr>
        <p:sp>
          <p:nvSpPr>
            <p:cNvPr id="57" name="TextBox 56"/>
            <p:cNvSpPr txBox="1"/>
            <p:nvPr/>
          </p:nvSpPr>
          <p:spPr>
            <a:xfrm>
              <a:off x="1318186" y="1917700"/>
              <a:ext cx="3089030" cy="954107"/>
            </a:xfrm>
            <a:prstGeom prst="rect">
              <a:avLst/>
            </a:prstGeom>
            <a:noFill/>
          </p:spPr>
          <p:txBody>
            <a:bodyPr wrap="square" rtlCol="0">
              <a:spAutoFit/>
            </a:bodyPr>
            <a:lstStyle/>
            <a:p>
              <a:r>
                <a:rPr lang="en-US" dirty="0">
                  <a:solidFill>
                    <a:srgbClr val="00B0F0"/>
                  </a:solidFill>
                </a:rPr>
                <a:t>P only response</a:t>
              </a:r>
            </a:p>
            <a:p>
              <a:pPr>
                <a:spcBef>
                  <a:spcPts val="2400"/>
                </a:spcBef>
              </a:pPr>
              <a:r>
                <a:rPr lang="en-US" dirty="0">
                  <a:solidFill>
                    <a:srgbClr val="FF0000"/>
                  </a:solidFill>
                </a:rPr>
                <a:t>PI response</a:t>
              </a:r>
            </a:p>
          </p:txBody>
        </p:sp>
        <p:cxnSp>
          <p:nvCxnSpPr>
            <p:cNvPr id="58" name="Straight Connector 57"/>
            <p:cNvCxnSpPr/>
            <p:nvPr/>
          </p:nvCxnSpPr>
          <p:spPr bwMode="auto">
            <a:xfrm>
              <a:off x="3241040" y="2119630"/>
              <a:ext cx="731520" cy="0"/>
            </a:xfrm>
            <a:prstGeom prst="line">
              <a:avLst/>
            </a:prstGeom>
            <a:solidFill>
              <a:schemeClr val="accent1"/>
            </a:solidFill>
            <a:ln w="38100" cap="rnd" cmpd="sng" algn="ctr">
              <a:solidFill>
                <a:srgbClr val="00B0F0"/>
              </a:solidFill>
              <a:prstDash val="dash"/>
              <a:round/>
              <a:headEnd type="none" w="med" len="med"/>
              <a:tailEnd type="none" w="med" len="med"/>
            </a:ln>
            <a:effectLst/>
          </p:spPr>
        </p:cxnSp>
        <p:cxnSp>
          <p:nvCxnSpPr>
            <p:cNvPr id="59" name="Straight Connector 58"/>
            <p:cNvCxnSpPr/>
            <p:nvPr/>
          </p:nvCxnSpPr>
          <p:spPr bwMode="auto">
            <a:xfrm>
              <a:off x="3241040" y="2739390"/>
              <a:ext cx="731520" cy="0"/>
            </a:xfrm>
            <a:prstGeom prst="line">
              <a:avLst/>
            </a:prstGeom>
            <a:solidFill>
              <a:schemeClr val="accent1"/>
            </a:solidFill>
            <a:ln w="38100" cap="rnd" cmpd="sng" algn="ctr">
              <a:solidFill>
                <a:srgbClr val="FF0000"/>
              </a:solidFill>
              <a:prstDash val="solid"/>
              <a:round/>
              <a:headEnd type="none" w="med" len="med"/>
              <a:tailEnd type="none" w="med" len="med"/>
            </a:ln>
            <a:effectLst/>
          </p:spPr>
        </p:cxnSp>
      </p:grpSp>
      <p:sp>
        <p:nvSpPr>
          <p:cNvPr id="1150978" name="Line 2"/>
          <p:cNvSpPr>
            <a:spLocks noChangeShapeType="1"/>
          </p:cNvSpPr>
          <p:nvPr/>
        </p:nvSpPr>
        <p:spPr bwMode="auto">
          <a:xfrm>
            <a:off x="1109663" y="658813"/>
            <a:ext cx="0" cy="5035550"/>
          </a:xfrm>
          <a:prstGeom prst="line">
            <a:avLst/>
          </a:prstGeom>
          <a:noFill/>
          <a:ln w="38100" cap="rnd">
            <a:solidFill>
              <a:schemeClr val="bg1"/>
            </a:solidFill>
            <a:round/>
            <a:headEnd/>
            <a:tailEnd/>
          </a:ln>
          <a:effectLst/>
        </p:spPr>
        <p:txBody>
          <a:bodyPr anchor="ctr"/>
          <a:lstStyle/>
          <a:p>
            <a:endParaRPr lang="en-US"/>
          </a:p>
        </p:txBody>
      </p:sp>
      <p:grpSp>
        <p:nvGrpSpPr>
          <p:cNvPr id="8" name="Group 69"/>
          <p:cNvGrpSpPr/>
          <p:nvPr/>
        </p:nvGrpSpPr>
        <p:grpSpPr>
          <a:xfrm>
            <a:off x="1097280" y="3805238"/>
            <a:ext cx="7156133" cy="1269682"/>
            <a:chOff x="1097280" y="3805238"/>
            <a:chExt cx="7156133" cy="1269682"/>
          </a:xfrm>
        </p:grpSpPr>
        <p:cxnSp>
          <p:nvCxnSpPr>
            <p:cNvPr id="65" name="Straight Connector 64"/>
            <p:cNvCxnSpPr/>
            <p:nvPr/>
          </p:nvCxnSpPr>
          <p:spPr bwMode="auto">
            <a:xfrm>
              <a:off x="1097280" y="5074920"/>
              <a:ext cx="2014537" cy="0"/>
            </a:xfrm>
            <a:prstGeom prst="line">
              <a:avLst/>
            </a:prstGeom>
            <a:solidFill>
              <a:schemeClr val="accent1"/>
            </a:solidFill>
            <a:ln w="38100" cap="rnd" cmpd="sng" algn="ctr">
              <a:solidFill>
                <a:srgbClr val="00B0F0"/>
              </a:solidFill>
              <a:prstDash val="dash"/>
              <a:round/>
              <a:headEnd type="none" w="med" len="med"/>
              <a:tailEnd type="none" w="med" len="med"/>
            </a:ln>
            <a:effectLst/>
          </p:spPr>
        </p:cxnSp>
        <p:cxnSp>
          <p:nvCxnSpPr>
            <p:cNvPr id="66" name="Straight Connector 65"/>
            <p:cNvCxnSpPr/>
            <p:nvPr/>
          </p:nvCxnSpPr>
          <p:spPr bwMode="auto">
            <a:xfrm flipV="1">
              <a:off x="3126487" y="3816032"/>
              <a:ext cx="496888" cy="1258888"/>
            </a:xfrm>
            <a:prstGeom prst="line">
              <a:avLst/>
            </a:prstGeom>
            <a:solidFill>
              <a:schemeClr val="accent1"/>
            </a:solidFill>
            <a:ln w="38100" cap="rnd" cmpd="sng" algn="ctr">
              <a:solidFill>
                <a:srgbClr val="00B0F0"/>
              </a:solidFill>
              <a:prstDash val="dash"/>
              <a:round/>
              <a:headEnd type="none" w="med" len="med"/>
              <a:tailEnd type="none" w="med" len="med"/>
            </a:ln>
            <a:effectLst/>
          </p:spPr>
        </p:cxnSp>
        <p:cxnSp>
          <p:nvCxnSpPr>
            <p:cNvPr id="68" name="Straight Connector 67"/>
            <p:cNvCxnSpPr>
              <a:endCxn id="1150990" idx="1"/>
            </p:cNvCxnSpPr>
            <p:nvPr/>
          </p:nvCxnSpPr>
          <p:spPr bwMode="auto">
            <a:xfrm flipV="1">
              <a:off x="3623375" y="3805238"/>
              <a:ext cx="4630038" cy="10794"/>
            </a:xfrm>
            <a:prstGeom prst="line">
              <a:avLst/>
            </a:prstGeom>
            <a:solidFill>
              <a:schemeClr val="accent1"/>
            </a:solidFill>
            <a:ln w="38100" cap="rnd" cmpd="sng" algn="ctr">
              <a:solidFill>
                <a:srgbClr val="00B0F0"/>
              </a:solidFill>
              <a:prstDash val="dash"/>
              <a:round/>
              <a:headEnd type="none" w="med" len="med"/>
              <a:tailEnd type="none" w="med" len="med"/>
            </a:ln>
            <a:effectLst/>
          </p:spPr>
        </p:cxnSp>
      </p:grpSp>
      <p:grpSp>
        <p:nvGrpSpPr>
          <p:cNvPr id="10" name="Group 68"/>
          <p:cNvGrpSpPr/>
          <p:nvPr/>
        </p:nvGrpSpPr>
        <p:grpSpPr>
          <a:xfrm>
            <a:off x="369021" y="3816032"/>
            <a:ext cx="4263304" cy="1248093"/>
            <a:chOff x="369021" y="3816032"/>
            <a:chExt cx="4263304" cy="1248093"/>
          </a:xfrm>
        </p:grpSpPr>
        <p:cxnSp>
          <p:nvCxnSpPr>
            <p:cNvPr id="80" name="Straight Connector 79"/>
            <p:cNvCxnSpPr/>
            <p:nvPr/>
          </p:nvCxnSpPr>
          <p:spPr bwMode="auto">
            <a:xfrm flipV="1">
              <a:off x="4256088" y="3816032"/>
              <a:ext cx="0" cy="1248093"/>
            </a:xfrm>
            <a:prstGeom prst="line">
              <a:avLst/>
            </a:prstGeom>
            <a:solidFill>
              <a:schemeClr val="accent1"/>
            </a:solidFill>
            <a:ln w="28575" cap="rnd" cmpd="sng" algn="ctr">
              <a:solidFill>
                <a:srgbClr val="FF0000"/>
              </a:solidFill>
              <a:prstDash val="solid"/>
              <a:round/>
              <a:headEnd type="arrow" w="lg" len="lg"/>
              <a:tailEnd type="arrow" w="lg" len="lg"/>
            </a:ln>
            <a:effectLst/>
          </p:spPr>
        </p:cxnSp>
        <p:cxnSp>
          <p:nvCxnSpPr>
            <p:cNvPr id="78" name="Straight Connector 77"/>
            <p:cNvCxnSpPr/>
            <p:nvPr/>
          </p:nvCxnSpPr>
          <p:spPr bwMode="auto">
            <a:xfrm>
              <a:off x="3126487" y="5064125"/>
              <a:ext cx="1505838" cy="0"/>
            </a:xfrm>
            <a:prstGeom prst="line">
              <a:avLst/>
            </a:prstGeom>
            <a:solidFill>
              <a:schemeClr val="accent1"/>
            </a:solidFill>
            <a:ln w="28575" cap="rnd" cmpd="sng" algn="ctr">
              <a:solidFill>
                <a:srgbClr val="FF0000"/>
              </a:solidFill>
              <a:prstDash val="solid"/>
              <a:round/>
              <a:headEnd type="none" w="med" len="med"/>
              <a:tailEnd type="none" w="med" len="med"/>
            </a:ln>
            <a:effectLst/>
          </p:spPr>
        </p:cxnSp>
        <p:cxnSp>
          <p:nvCxnSpPr>
            <p:cNvPr id="64" name="Straight Connector 63"/>
            <p:cNvCxnSpPr/>
            <p:nvPr/>
          </p:nvCxnSpPr>
          <p:spPr bwMode="auto">
            <a:xfrm>
              <a:off x="3627438" y="3816032"/>
              <a:ext cx="1004887" cy="0"/>
            </a:xfrm>
            <a:prstGeom prst="line">
              <a:avLst/>
            </a:prstGeom>
            <a:solidFill>
              <a:schemeClr val="accent1"/>
            </a:solidFill>
            <a:ln w="28575" cap="rnd" cmpd="sng" algn="ctr">
              <a:solidFill>
                <a:srgbClr val="FF0000"/>
              </a:solidFill>
              <a:prstDash val="solid"/>
              <a:round/>
              <a:headEnd type="none" w="med" len="med"/>
              <a:tailEnd type="none" w="med" len="med"/>
            </a:ln>
            <a:effectLst/>
          </p:spPr>
        </p:cxnSp>
        <p:sp>
          <p:nvSpPr>
            <p:cNvPr id="76" name="TextBox 75"/>
            <p:cNvSpPr txBox="1"/>
            <p:nvPr/>
          </p:nvSpPr>
          <p:spPr>
            <a:xfrm>
              <a:off x="369021" y="3833058"/>
              <a:ext cx="3764796" cy="1200329"/>
            </a:xfrm>
            <a:prstGeom prst="rect">
              <a:avLst/>
            </a:prstGeom>
            <a:solidFill>
              <a:schemeClr val="bg1">
                <a:alpha val="85000"/>
              </a:schemeClr>
            </a:solidFill>
          </p:spPr>
          <p:txBody>
            <a:bodyPr wrap="square" rtlCol="0">
              <a:spAutoFit/>
            </a:bodyPr>
            <a:lstStyle/>
            <a:p>
              <a:r>
                <a:rPr lang="en-US" dirty="0"/>
                <a:t>Integral gain of 1 repeat per minute will increases the output by an amount equal to the P only response after one minute</a:t>
              </a:r>
            </a:p>
          </p:txBody>
        </p:sp>
      </p:grpSp>
      <p:sp>
        <p:nvSpPr>
          <p:cNvPr id="5" name="Slide Number Placeholder 4"/>
          <p:cNvSpPr>
            <a:spLocks noGrp="1"/>
          </p:cNvSpPr>
          <p:nvPr>
            <p:ph type="sldNum" sz="quarter" idx="11"/>
          </p:nvPr>
        </p:nvSpPr>
        <p:spPr/>
        <p:txBody>
          <a:bodyPr/>
          <a:lstStyle/>
          <a:p>
            <a:fld id="{A9320731-3B2C-4107-8664-CAD7BE973DC8}" type="slidenum">
              <a:rPr lang="en-US" smtClean="0"/>
              <a:pPr/>
              <a:t>111</a:t>
            </a:fld>
            <a:endParaRPr lang="en-US"/>
          </a:p>
        </p:txBody>
      </p:sp>
      <p:sp>
        <p:nvSpPr>
          <p:cNvPr id="4" name="Footer Placeholder 3">
            <a:extLst>
              <a:ext uri="{FF2B5EF4-FFF2-40B4-BE49-F238E27FC236}">
                <a16:creationId xmlns:a16="http://schemas.microsoft.com/office/drawing/2014/main" id="{3E106B83-20CC-4237-9798-CFCF0B08E6D7}"/>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208959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3.61111E-6 -0.00046 C 0.02552 0.00649 0.05104 0.01366 0.07934 -0.00833 C 0.10764 -0.03032 0.14514 -0.10254 0.16961 -0.13194 C 0.19409 -0.16134 0.20885 -0.17592 0.22656 -0.18449 C 0.24427 -0.19305 0.26007 -0.18842 0.27586 -0.18356 " pathEditMode="relative" ptsTypes="aaaaA">
                                      <p:cBhvr>
                                        <p:cTn id="6" dur="2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title"/>
          </p:nvPr>
        </p:nvSpPr>
        <p:spPr/>
        <p:txBody>
          <a:bodyPr/>
          <a:lstStyle/>
          <a:p>
            <a:pPr eaLnBrk="1" hangingPunct="1"/>
            <a:r>
              <a:rPr lang="en-US"/>
              <a:t>Potential Problems when Adding Integral Action</a:t>
            </a:r>
          </a:p>
        </p:txBody>
      </p:sp>
      <p:sp>
        <p:nvSpPr>
          <p:cNvPr id="628741" name="Rectangle 5"/>
          <p:cNvSpPr>
            <a:spLocks noGrp="1" noChangeArrowheads="1"/>
          </p:cNvSpPr>
          <p:nvPr>
            <p:ph idx="1"/>
          </p:nvPr>
        </p:nvSpPr>
        <p:spPr/>
        <p:txBody>
          <a:bodyPr/>
          <a:lstStyle/>
          <a:p>
            <a:pPr eaLnBrk="1" hangingPunct="1"/>
            <a:r>
              <a:rPr lang="en-US" dirty="0"/>
              <a:t>Loop instability unless a commensurate reduction in proportional gain is made</a:t>
            </a:r>
          </a:p>
          <a:p>
            <a:pPr eaLnBrk="1" hangingPunct="1"/>
            <a:r>
              <a:rPr lang="en-US" dirty="0"/>
              <a:t>Tuning and maintenance become more complex, time consuming and difficult</a:t>
            </a:r>
          </a:p>
          <a:p>
            <a:pPr eaLnBrk="1" hangingPunct="1"/>
            <a:r>
              <a:rPr lang="en-US" dirty="0"/>
              <a:t>“Wind-up” can occur</a:t>
            </a:r>
          </a:p>
          <a:p>
            <a:pPr lvl="1" eaLnBrk="1" hangingPunct="1"/>
            <a:r>
              <a:rPr lang="en-US" dirty="0">
                <a:solidFill>
                  <a:srgbClr val="00B0F0"/>
                </a:solidFill>
              </a:rPr>
              <a:t>During HVAC system overload conditions.</a:t>
            </a:r>
          </a:p>
          <a:p>
            <a:pPr lvl="1" eaLnBrk="1" hangingPunct="1"/>
            <a:r>
              <a:rPr lang="en-US" dirty="0">
                <a:solidFill>
                  <a:srgbClr val="00B0F0"/>
                </a:solidFill>
              </a:rPr>
              <a:t>During HVAC shut down if not handled appropriately</a:t>
            </a:r>
          </a:p>
        </p:txBody>
      </p:sp>
      <p:sp>
        <p:nvSpPr>
          <p:cNvPr id="3" name="Slide Number Placeholder 2"/>
          <p:cNvSpPr>
            <a:spLocks noGrp="1"/>
          </p:cNvSpPr>
          <p:nvPr>
            <p:ph type="sldNum" sz="quarter" idx="11"/>
          </p:nvPr>
        </p:nvSpPr>
        <p:spPr/>
        <p:txBody>
          <a:bodyPr/>
          <a:lstStyle/>
          <a:p>
            <a:fld id="{A9320731-3B2C-4107-8664-CAD7BE973DC8}" type="slidenum">
              <a:rPr lang="en-US" smtClean="0"/>
              <a:pPr/>
              <a:t>112</a:t>
            </a:fld>
            <a:endParaRPr lang="en-US"/>
          </a:p>
        </p:txBody>
      </p:sp>
      <p:sp>
        <p:nvSpPr>
          <p:cNvPr id="2" name="Footer Placeholder 1">
            <a:extLst>
              <a:ext uri="{FF2B5EF4-FFF2-40B4-BE49-F238E27FC236}">
                <a16:creationId xmlns:a16="http://schemas.microsoft.com/office/drawing/2014/main" id="{1117D64B-4523-40B8-BFCF-50F953E92F59}"/>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41389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28741">
                                            <p:txEl>
                                              <p:pRg st="0" end="0"/>
                                            </p:txEl>
                                          </p:spTgt>
                                        </p:tgtEl>
                                        <p:attrNameLst>
                                          <p:attrName>style.visibility</p:attrName>
                                        </p:attrNameLst>
                                      </p:cBhvr>
                                      <p:to>
                                        <p:strVal val="visible"/>
                                      </p:to>
                                    </p:set>
                                    <p:animEffect transition="in" filter="dissolve">
                                      <p:cBhvr>
                                        <p:cTn id="7" dur="500"/>
                                        <p:tgtEl>
                                          <p:spTgt spid="6287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28741">
                                            <p:txEl>
                                              <p:pRg st="1" end="1"/>
                                            </p:txEl>
                                          </p:spTgt>
                                        </p:tgtEl>
                                        <p:attrNameLst>
                                          <p:attrName>style.visibility</p:attrName>
                                        </p:attrNameLst>
                                      </p:cBhvr>
                                      <p:to>
                                        <p:strVal val="visible"/>
                                      </p:to>
                                    </p:set>
                                    <p:animEffect transition="in" filter="dissolve">
                                      <p:cBhvr>
                                        <p:cTn id="12" dur="500"/>
                                        <p:tgtEl>
                                          <p:spTgt spid="6287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28741">
                                            <p:txEl>
                                              <p:pRg st="2" end="2"/>
                                            </p:txEl>
                                          </p:spTgt>
                                        </p:tgtEl>
                                        <p:attrNameLst>
                                          <p:attrName>style.visibility</p:attrName>
                                        </p:attrNameLst>
                                      </p:cBhvr>
                                      <p:to>
                                        <p:strVal val="visible"/>
                                      </p:to>
                                    </p:set>
                                    <p:animEffect transition="in" filter="dissolve">
                                      <p:cBhvr>
                                        <p:cTn id="17" dur="500"/>
                                        <p:tgtEl>
                                          <p:spTgt spid="628741">
                                            <p:txEl>
                                              <p:pRg st="2" end="2"/>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628741">
                                            <p:txEl>
                                              <p:pRg st="3" end="3"/>
                                            </p:txEl>
                                          </p:spTgt>
                                        </p:tgtEl>
                                        <p:attrNameLst>
                                          <p:attrName>style.visibility</p:attrName>
                                        </p:attrNameLst>
                                      </p:cBhvr>
                                      <p:to>
                                        <p:strVal val="visible"/>
                                      </p:to>
                                    </p:set>
                                    <p:animEffect transition="in" filter="dissolve">
                                      <p:cBhvr>
                                        <p:cTn id="20" dur="500"/>
                                        <p:tgtEl>
                                          <p:spTgt spid="628741">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628741">
                                            <p:txEl>
                                              <p:pRg st="4" end="4"/>
                                            </p:txEl>
                                          </p:spTgt>
                                        </p:tgtEl>
                                        <p:attrNameLst>
                                          <p:attrName>style.visibility</p:attrName>
                                        </p:attrNameLst>
                                      </p:cBhvr>
                                      <p:to>
                                        <p:strVal val="visible"/>
                                      </p:to>
                                    </p:set>
                                    <p:animEffect transition="in" filter="dissolve">
                                      <p:cBhvr>
                                        <p:cTn id="23" dur="500"/>
                                        <p:tgtEl>
                                          <p:spTgt spid="62874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8741"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979" name="Line 3"/>
          <p:cNvSpPr>
            <a:spLocks noChangeShapeType="1"/>
          </p:cNvSpPr>
          <p:nvPr/>
        </p:nvSpPr>
        <p:spPr bwMode="auto">
          <a:xfrm>
            <a:off x="1109663" y="5694363"/>
            <a:ext cx="7143750" cy="0"/>
          </a:xfrm>
          <a:prstGeom prst="line">
            <a:avLst/>
          </a:prstGeom>
          <a:noFill/>
          <a:ln w="38100" cap="rnd">
            <a:solidFill>
              <a:schemeClr val="bg1"/>
            </a:solidFill>
            <a:round/>
            <a:headEnd/>
            <a:tailEnd/>
          </a:ln>
          <a:effectLst/>
        </p:spPr>
        <p:txBody>
          <a:bodyPr anchor="ctr"/>
          <a:lstStyle/>
          <a:p>
            <a:endParaRPr lang="en-US"/>
          </a:p>
        </p:txBody>
      </p:sp>
      <p:grpSp>
        <p:nvGrpSpPr>
          <p:cNvPr id="2" name="Group 4"/>
          <p:cNvGrpSpPr>
            <a:grpSpLocks/>
          </p:cNvGrpSpPr>
          <p:nvPr/>
        </p:nvGrpSpPr>
        <p:grpSpPr bwMode="auto">
          <a:xfrm>
            <a:off x="1096963" y="6028372"/>
            <a:ext cx="3535362" cy="738188"/>
            <a:chOff x="691" y="3680"/>
            <a:chExt cx="2227" cy="465"/>
          </a:xfrm>
        </p:grpSpPr>
        <p:sp>
          <p:nvSpPr>
            <p:cNvPr id="1150981" name="Text Box 5"/>
            <p:cNvSpPr txBox="1">
              <a:spLocks noChangeArrowheads="1"/>
            </p:cNvSpPr>
            <p:nvPr/>
          </p:nvSpPr>
          <p:spPr bwMode="auto">
            <a:xfrm>
              <a:off x="691" y="3680"/>
              <a:ext cx="1590" cy="465"/>
            </a:xfrm>
            <a:prstGeom prst="rect">
              <a:avLst/>
            </a:prstGeom>
            <a:noFill/>
            <a:ln w="9525" algn="ctr">
              <a:noFill/>
              <a:miter lim="800000"/>
              <a:headEnd/>
              <a:tailEnd/>
            </a:ln>
            <a:effectLst/>
          </p:spPr>
          <p:txBody>
            <a:bodyPr>
              <a:spAutoFit/>
            </a:bodyPr>
            <a:lstStyle/>
            <a:p>
              <a:r>
                <a:rPr lang="en-US" sz="2400" i="1" dirty="0">
                  <a:solidFill>
                    <a:schemeClr val="bg1"/>
                  </a:solidFill>
                  <a:latin typeface="Arial" charset="0"/>
                </a:rPr>
                <a:t>Increasing Time</a:t>
              </a:r>
            </a:p>
            <a:p>
              <a:r>
                <a:rPr lang="en-US" i="1" dirty="0">
                  <a:solidFill>
                    <a:schemeClr val="bg1"/>
                  </a:solidFill>
                  <a:latin typeface="Arial" charset="0"/>
                </a:rPr>
                <a:t>Minutes</a:t>
              </a:r>
            </a:p>
          </p:txBody>
        </p:sp>
        <p:sp>
          <p:nvSpPr>
            <p:cNvPr id="1150982" name="Line 6"/>
            <p:cNvSpPr>
              <a:spLocks noChangeShapeType="1"/>
            </p:cNvSpPr>
            <p:nvPr/>
          </p:nvSpPr>
          <p:spPr bwMode="auto">
            <a:xfrm>
              <a:off x="2187" y="3832"/>
              <a:ext cx="731" cy="0"/>
            </a:xfrm>
            <a:prstGeom prst="line">
              <a:avLst/>
            </a:prstGeom>
            <a:noFill/>
            <a:ln w="38100">
              <a:solidFill>
                <a:srgbClr val="FF0000"/>
              </a:solidFill>
              <a:round/>
              <a:headEnd/>
              <a:tailEnd type="arrow" w="lg" len="med"/>
            </a:ln>
            <a:effectLst/>
          </p:spPr>
          <p:txBody>
            <a:bodyPr anchor="ctr"/>
            <a:lstStyle/>
            <a:p>
              <a:endParaRPr lang="en-US" sz="2400">
                <a:solidFill>
                  <a:schemeClr val="bg1"/>
                </a:solidFill>
              </a:endParaRPr>
            </a:p>
          </p:txBody>
        </p:sp>
      </p:grpSp>
      <p:grpSp>
        <p:nvGrpSpPr>
          <p:cNvPr id="3" name="Group 7"/>
          <p:cNvGrpSpPr>
            <a:grpSpLocks/>
          </p:cNvGrpSpPr>
          <p:nvPr/>
        </p:nvGrpSpPr>
        <p:grpSpPr bwMode="auto">
          <a:xfrm rot="-5400000">
            <a:off x="-1169978" y="3441702"/>
            <a:ext cx="3535363" cy="830264"/>
            <a:chOff x="691" y="3505"/>
            <a:chExt cx="2227" cy="523"/>
          </a:xfrm>
        </p:grpSpPr>
        <p:sp>
          <p:nvSpPr>
            <p:cNvPr id="1150984" name="Text Box 8"/>
            <p:cNvSpPr txBox="1">
              <a:spLocks noChangeArrowheads="1"/>
            </p:cNvSpPr>
            <p:nvPr/>
          </p:nvSpPr>
          <p:spPr bwMode="auto">
            <a:xfrm>
              <a:off x="691" y="3505"/>
              <a:ext cx="1590" cy="523"/>
            </a:xfrm>
            <a:prstGeom prst="rect">
              <a:avLst/>
            </a:prstGeom>
            <a:noFill/>
            <a:ln w="9525" algn="ctr">
              <a:noFill/>
              <a:miter lim="800000"/>
              <a:headEnd/>
              <a:tailEnd/>
            </a:ln>
            <a:effectLst/>
          </p:spPr>
          <p:txBody>
            <a:bodyPr>
              <a:spAutoFit/>
            </a:bodyPr>
            <a:lstStyle/>
            <a:p>
              <a:pPr>
                <a:spcBef>
                  <a:spcPct val="50000"/>
                </a:spcBef>
              </a:pPr>
              <a:r>
                <a:rPr lang="en-US" sz="2400" i="1" dirty="0">
                  <a:solidFill>
                    <a:schemeClr val="bg1"/>
                  </a:solidFill>
                  <a:latin typeface="Arial" charset="0"/>
                </a:rPr>
                <a:t>Increasing Output Signal</a:t>
              </a:r>
            </a:p>
          </p:txBody>
        </p:sp>
        <p:sp>
          <p:nvSpPr>
            <p:cNvPr id="1150985" name="Line 9"/>
            <p:cNvSpPr>
              <a:spLocks noChangeShapeType="1"/>
            </p:cNvSpPr>
            <p:nvPr/>
          </p:nvSpPr>
          <p:spPr bwMode="auto">
            <a:xfrm>
              <a:off x="2187" y="3832"/>
              <a:ext cx="731" cy="0"/>
            </a:xfrm>
            <a:prstGeom prst="line">
              <a:avLst/>
            </a:prstGeom>
            <a:noFill/>
            <a:ln w="38100">
              <a:solidFill>
                <a:srgbClr val="FF0000"/>
              </a:solidFill>
              <a:round/>
              <a:headEnd/>
              <a:tailEnd type="arrow" w="lg" len="med"/>
            </a:ln>
            <a:effectLst/>
          </p:spPr>
          <p:txBody>
            <a:bodyPr anchor="ctr"/>
            <a:lstStyle/>
            <a:p>
              <a:endParaRPr lang="en-US" sz="2400">
                <a:solidFill>
                  <a:schemeClr val="bg1"/>
                </a:solidFill>
              </a:endParaRPr>
            </a:p>
          </p:txBody>
        </p:sp>
      </p:grpSp>
      <p:sp>
        <p:nvSpPr>
          <p:cNvPr id="1150986" name="Line 10"/>
          <p:cNvSpPr>
            <a:spLocks noChangeShapeType="1"/>
          </p:cNvSpPr>
          <p:nvPr/>
        </p:nvSpPr>
        <p:spPr bwMode="auto">
          <a:xfrm>
            <a:off x="1109663" y="1287463"/>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87" name="Line 11"/>
          <p:cNvSpPr>
            <a:spLocks noChangeShapeType="1"/>
          </p:cNvSpPr>
          <p:nvPr/>
        </p:nvSpPr>
        <p:spPr bwMode="auto">
          <a:xfrm>
            <a:off x="1109663" y="1917700"/>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88" name="Line 12"/>
          <p:cNvSpPr>
            <a:spLocks noChangeShapeType="1"/>
          </p:cNvSpPr>
          <p:nvPr/>
        </p:nvSpPr>
        <p:spPr bwMode="auto">
          <a:xfrm>
            <a:off x="1109663" y="2546350"/>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89" name="Line 13"/>
          <p:cNvSpPr>
            <a:spLocks noChangeShapeType="1"/>
          </p:cNvSpPr>
          <p:nvPr/>
        </p:nvSpPr>
        <p:spPr bwMode="auto">
          <a:xfrm>
            <a:off x="1109663" y="3176588"/>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0" name="Line 14"/>
          <p:cNvSpPr>
            <a:spLocks noChangeShapeType="1"/>
          </p:cNvSpPr>
          <p:nvPr/>
        </p:nvSpPr>
        <p:spPr bwMode="auto">
          <a:xfrm>
            <a:off x="1109663" y="3805238"/>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1" name="Line 15"/>
          <p:cNvSpPr>
            <a:spLocks noChangeShapeType="1"/>
          </p:cNvSpPr>
          <p:nvPr/>
        </p:nvSpPr>
        <p:spPr bwMode="auto">
          <a:xfrm>
            <a:off x="1109663" y="4435475"/>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2" name="Line 16"/>
          <p:cNvSpPr>
            <a:spLocks noChangeShapeType="1"/>
          </p:cNvSpPr>
          <p:nvPr/>
        </p:nvSpPr>
        <p:spPr bwMode="auto">
          <a:xfrm>
            <a:off x="1109663" y="5064125"/>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3" name="Line 17"/>
          <p:cNvSpPr>
            <a:spLocks noChangeShapeType="1"/>
          </p:cNvSpPr>
          <p:nvPr/>
        </p:nvSpPr>
        <p:spPr bwMode="auto">
          <a:xfrm>
            <a:off x="1109663" y="658813"/>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4" name="Line 18"/>
          <p:cNvSpPr>
            <a:spLocks noChangeShapeType="1"/>
          </p:cNvSpPr>
          <p:nvPr/>
        </p:nvSpPr>
        <p:spPr bwMode="auto">
          <a:xfrm>
            <a:off x="1738313"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5" name="Line 19"/>
          <p:cNvSpPr>
            <a:spLocks noChangeShapeType="1"/>
          </p:cNvSpPr>
          <p:nvPr/>
        </p:nvSpPr>
        <p:spPr bwMode="auto">
          <a:xfrm>
            <a:off x="2368550"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6" name="Line 20"/>
          <p:cNvSpPr>
            <a:spLocks noChangeShapeType="1"/>
          </p:cNvSpPr>
          <p:nvPr/>
        </p:nvSpPr>
        <p:spPr bwMode="auto">
          <a:xfrm>
            <a:off x="2997200"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7" name="Line 21"/>
          <p:cNvSpPr>
            <a:spLocks noChangeShapeType="1"/>
          </p:cNvSpPr>
          <p:nvPr/>
        </p:nvSpPr>
        <p:spPr bwMode="auto">
          <a:xfrm>
            <a:off x="3627438"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8" name="Line 22"/>
          <p:cNvSpPr>
            <a:spLocks noChangeShapeType="1"/>
          </p:cNvSpPr>
          <p:nvPr/>
        </p:nvSpPr>
        <p:spPr bwMode="auto">
          <a:xfrm>
            <a:off x="4256088"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9" name="Line 23"/>
          <p:cNvSpPr>
            <a:spLocks noChangeShapeType="1"/>
          </p:cNvSpPr>
          <p:nvPr/>
        </p:nvSpPr>
        <p:spPr bwMode="auto">
          <a:xfrm>
            <a:off x="4886325"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0" name="Line 24"/>
          <p:cNvSpPr>
            <a:spLocks noChangeShapeType="1"/>
          </p:cNvSpPr>
          <p:nvPr/>
        </p:nvSpPr>
        <p:spPr bwMode="auto">
          <a:xfrm>
            <a:off x="5514975"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1" name="Line 25"/>
          <p:cNvSpPr>
            <a:spLocks noChangeShapeType="1"/>
          </p:cNvSpPr>
          <p:nvPr/>
        </p:nvSpPr>
        <p:spPr bwMode="auto">
          <a:xfrm>
            <a:off x="6145213"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2" name="Line 26"/>
          <p:cNvSpPr>
            <a:spLocks noChangeShapeType="1"/>
          </p:cNvSpPr>
          <p:nvPr/>
        </p:nvSpPr>
        <p:spPr bwMode="auto">
          <a:xfrm>
            <a:off x="6800850" y="66516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3" name="Line 27"/>
          <p:cNvSpPr>
            <a:spLocks noChangeShapeType="1"/>
          </p:cNvSpPr>
          <p:nvPr/>
        </p:nvSpPr>
        <p:spPr bwMode="auto">
          <a:xfrm>
            <a:off x="7427913" y="657225"/>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4" name="Line 28"/>
          <p:cNvSpPr>
            <a:spLocks noChangeShapeType="1"/>
          </p:cNvSpPr>
          <p:nvPr/>
        </p:nvSpPr>
        <p:spPr bwMode="auto">
          <a:xfrm>
            <a:off x="8069263" y="66516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42" name="Title 41"/>
          <p:cNvSpPr>
            <a:spLocks noGrp="1"/>
          </p:cNvSpPr>
          <p:nvPr>
            <p:ph type="title"/>
          </p:nvPr>
        </p:nvSpPr>
        <p:spPr>
          <a:xfrm>
            <a:off x="1737360" y="609600"/>
            <a:ext cx="6720840" cy="1143000"/>
          </a:xfrm>
          <a:solidFill>
            <a:schemeClr val="tx1">
              <a:alpha val="25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dirty="0"/>
              <a:t>Derivative Gain is in Minutes</a:t>
            </a:r>
          </a:p>
        </p:txBody>
      </p:sp>
      <p:cxnSp>
        <p:nvCxnSpPr>
          <p:cNvPr id="43" name="Straight Connector 42"/>
          <p:cNvCxnSpPr/>
          <p:nvPr/>
        </p:nvCxnSpPr>
        <p:spPr bwMode="auto">
          <a:xfrm>
            <a:off x="1110607" y="5700713"/>
            <a:ext cx="0" cy="105727"/>
          </a:xfrm>
          <a:prstGeom prst="line">
            <a:avLst/>
          </a:prstGeom>
          <a:solidFill>
            <a:schemeClr val="accent1"/>
          </a:solidFill>
          <a:ln w="38100" cap="rnd" cmpd="sng" algn="ctr">
            <a:solidFill>
              <a:schemeClr val="bg1"/>
            </a:solidFill>
            <a:prstDash val="solid"/>
            <a:round/>
            <a:headEnd type="none" w="med" len="med"/>
            <a:tailEnd type="none" w="med" len="med"/>
          </a:ln>
          <a:effectLst/>
        </p:spPr>
      </p:cxnSp>
      <p:sp>
        <p:nvSpPr>
          <p:cNvPr id="45" name="TextBox 44"/>
          <p:cNvSpPr txBox="1"/>
          <p:nvPr/>
        </p:nvSpPr>
        <p:spPr>
          <a:xfrm>
            <a:off x="954154" y="5806440"/>
            <a:ext cx="312906" cy="369332"/>
          </a:xfrm>
          <a:prstGeom prst="rect">
            <a:avLst/>
          </a:prstGeom>
          <a:noFill/>
        </p:spPr>
        <p:txBody>
          <a:bodyPr wrap="none" rtlCol="0">
            <a:spAutoFit/>
          </a:bodyPr>
          <a:lstStyle/>
          <a:p>
            <a:r>
              <a:rPr lang="en-US" dirty="0">
                <a:solidFill>
                  <a:schemeClr val="bg1"/>
                </a:solidFill>
              </a:rPr>
              <a:t>1</a:t>
            </a:r>
          </a:p>
        </p:txBody>
      </p:sp>
      <p:cxnSp>
        <p:nvCxnSpPr>
          <p:cNvPr id="48" name="Straight Connector 47"/>
          <p:cNvCxnSpPr/>
          <p:nvPr/>
        </p:nvCxnSpPr>
        <p:spPr bwMode="auto">
          <a:xfrm>
            <a:off x="3629239" y="5700713"/>
            <a:ext cx="0" cy="105727"/>
          </a:xfrm>
          <a:prstGeom prst="line">
            <a:avLst/>
          </a:prstGeom>
          <a:solidFill>
            <a:schemeClr val="accent1"/>
          </a:solidFill>
          <a:ln w="38100" cap="rnd" cmpd="sng" algn="ctr">
            <a:solidFill>
              <a:schemeClr val="bg1"/>
            </a:solidFill>
            <a:prstDash val="solid"/>
            <a:round/>
            <a:headEnd type="none" w="med" len="med"/>
            <a:tailEnd type="none" w="med" len="med"/>
          </a:ln>
          <a:effectLst/>
        </p:spPr>
      </p:cxnSp>
      <p:sp>
        <p:nvSpPr>
          <p:cNvPr id="49" name="TextBox 48"/>
          <p:cNvSpPr txBox="1"/>
          <p:nvPr/>
        </p:nvSpPr>
        <p:spPr>
          <a:xfrm>
            <a:off x="3472786" y="5806440"/>
            <a:ext cx="312906" cy="369332"/>
          </a:xfrm>
          <a:prstGeom prst="rect">
            <a:avLst/>
          </a:prstGeom>
          <a:noFill/>
        </p:spPr>
        <p:txBody>
          <a:bodyPr wrap="none" rtlCol="0">
            <a:spAutoFit/>
          </a:bodyPr>
          <a:lstStyle/>
          <a:p>
            <a:r>
              <a:rPr lang="en-US" dirty="0">
                <a:solidFill>
                  <a:schemeClr val="bg1"/>
                </a:solidFill>
              </a:rPr>
              <a:t>2</a:t>
            </a:r>
          </a:p>
        </p:txBody>
      </p:sp>
      <p:cxnSp>
        <p:nvCxnSpPr>
          <p:cNvPr id="51" name="Straight Connector 50"/>
          <p:cNvCxnSpPr/>
          <p:nvPr/>
        </p:nvCxnSpPr>
        <p:spPr bwMode="auto">
          <a:xfrm>
            <a:off x="6147871" y="5700713"/>
            <a:ext cx="0" cy="105727"/>
          </a:xfrm>
          <a:prstGeom prst="line">
            <a:avLst/>
          </a:prstGeom>
          <a:solidFill>
            <a:schemeClr val="accent1"/>
          </a:solidFill>
          <a:ln w="38100" cap="rnd" cmpd="sng" algn="ctr">
            <a:solidFill>
              <a:schemeClr val="bg1"/>
            </a:solidFill>
            <a:prstDash val="solid"/>
            <a:round/>
            <a:headEnd type="none" w="med" len="med"/>
            <a:tailEnd type="none" w="med" len="med"/>
          </a:ln>
          <a:effectLst/>
        </p:spPr>
      </p:cxnSp>
      <p:sp>
        <p:nvSpPr>
          <p:cNvPr id="52" name="TextBox 51"/>
          <p:cNvSpPr txBox="1"/>
          <p:nvPr/>
        </p:nvSpPr>
        <p:spPr>
          <a:xfrm>
            <a:off x="5991418" y="5806440"/>
            <a:ext cx="312906" cy="369332"/>
          </a:xfrm>
          <a:prstGeom prst="rect">
            <a:avLst/>
          </a:prstGeom>
          <a:noFill/>
        </p:spPr>
        <p:txBody>
          <a:bodyPr wrap="none" rtlCol="0">
            <a:spAutoFit/>
          </a:bodyPr>
          <a:lstStyle/>
          <a:p>
            <a:r>
              <a:rPr lang="en-US" dirty="0">
                <a:solidFill>
                  <a:schemeClr val="bg1"/>
                </a:solidFill>
              </a:rPr>
              <a:t>3</a:t>
            </a:r>
          </a:p>
        </p:txBody>
      </p:sp>
      <p:cxnSp>
        <p:nvCxnSpPr>
          <p:cNvPr id="65" name="Straight Connector 64"/>
          <p:cNvCxnSpPr/>
          <p:nvPr/>
        </p:nvCxnSpPr>
        <p:spPr bwMode="auto">
          <a:xfrm>
            <a:off x="1097280" y="5074920"/>
            <a:ext cx="2014537" cy="0"/>
          </a:xfrm>
          <a:prstGeom prst="line">
            <a:avLst/>
          </a:prstGeom>
          <a:solidFill>
            <a:schemeClr val="accent1"/>
          </a:solidFill>
          <a:ln w="38100" cap="rnd" cmpd="sng" algn="ctr">
            <a:solidFill>
              <a:srgbClr val="00B0F0"/>
            </a:solidFill>
            <a:prstDash val="dash"/>
            <a:round/>
            <a:headEnd type="none" w="med" len="med"/>
            <a:tailEnd type="none" w="med" len="med"/>
          </a:ln>
          <a:effectLst/>
        </p:spPr>
      </p:cxnSp>
      <p:cxnSp>
        <p:nvCxnSpPr>
          <p:cNvPr id="66" name="Straight Connector 65"/>
          <p:cNvCxnSpPr/>
          <p:nvPr/>
        </p:nvCxnSpPr>
        <p:spPr bwMode="auto">
          <a:xfrm flipV="1">
            <a:off x="3126487" y="3816032"/>
            <a:ext cx="496888" cy="1258888"/>
          </a:xfrm>
          <a:prstGeom prst="line">
            <a:avLst/>
          </a:prstGeom>
          <a:solidFill>
            <a:schemeClr val="accent1"/>
          </a:solidFill>
          <a:ln w="38100" cap="rnd" cmpd="sng" algn="ctr">
            <a:solidFill>
              <a:srgbClr val="00B0F0"/>
            </a:solidFill>
            <a:prstDash val="dash"/>
            <a:round/>
            <a:headEnd type="none" w="med" len="med"/>
            <a:tailEnd type="none" w="med" len="med"/>
          </a:ln>
          <a:effectLst/>
        </p:spPr>
      </p:cxnSp>
      <p:cxnSp>
        <p:nvCxnSpPr>
          <p:cNvPr id="68" name="Straight Connector 67"/>
          <p:cNvCxnSpPr>
            <a:endCxn id="1150990" idx="1"/>
          </p:cNvCxnSpPr>
          <p:nvPr/>
        </p:nvCxnSpPr>
        <p:spPr bwMode="auto">
          <a:xfrm flipV="1">
            <a:off x="3623375" y="3805238"/>
            <a:ext cx="4630038" cy="10794"/>
          </a:xfrm>
          <a:prstGeom prst="line">
            <a:avLst/>
          </a:prstGeom>
          <a:solidFill>
            <a:schemeClr val="accent1"/>
          </a:solidFill>
          <a:ln w="38100" cap="rnd" cmpd="sng" algn="ctr">
            <a:solidFill>
              <a:srgbClr val="00B0F0"/>
            </a:solidFill>
            <a:prstDash val="dash"/>
            <a:round/>
            <a:headEnd type="none" w="med" len="med"/>
            <a:tailEnd type="none" w="med" len="med"/>
          </a:ln>
          <a:effectLst/>
        </p:spPr>
      </p:cxnSp>
      <p:sp>
        <p:nvSpPr>
          <p:cNvPr id="71" name="TextBox 70"/>
          <p:cNvSpPr txBox="1"/>
          <p:nvPr/>
        </p:nvSpPr>
        <p:spPr>
          <a:xfrm>
            <a:off x="4572000" y="5276241"/>
            <a:ext cx="3089030" cy="369332"/>
          </a:xfrm>
          <a:prstGeom prst="rect">
            <a:avLst/>
          </a:prstGeom>
          <a:solidFill>
            <a:schemeClr val="tx1">
              <a:alpha val="25000"/>
            </a:schemeClr>
          </a:solidFill>
        </p:spPr>
        <p:txBody>
          <a:bodyPr wrap="square" rtlCol="0">
            <a:spAutoFit/>
          </a:bodyPr>
          <a:lstStyle/>
          <a:p>
            <a:r>
              <a:rPr lang="en-US" dirty="0">
                <a:solidFill>
                  <a:schemeClr val="bg1"/>
                </a:solidFill>
              </a:rPr>
              <a:t>Process upset occurs</a:t>
            </a:r>
          </a:p>
        </p:txBody>
      </p:sp>
      <p:sp>
        <p:nvSpPr>
          <p:cNvPr id="75" name="Freeform 74"/>
          <p:cNvSpPr/>
          <p:nvPr/>
        </p:nvSpPr>
        <p:spPr bwMode="auto">
          <a:xfrm>
            <a:off x="3190240" y="5201920"/>
            <a:ext cx="1412240" cy="391160"/>
          </a:xfrm>
          <a:custGeom>
            <a:avLst/>
            <a:gdLst>
              <a:gd name="connsiteX0" fmla="*/ 1412240 w 1412240"/>
              <a:gd name="connsiteY0" fmla="*/ 254000 h 391160"/>
              <a:gd name="connsiteX1" fmla="*/ 1148080 w 1412240"/>
              <a:gd name="connsiteY1" fmla="*/ 233680 h 391160"/>
              <a:gd name="connsiteX2" fmla="*/ 751840 w 1412240"/>
              <a:gd name="connsiteY2" fmla="*/ 335280 h 391160"/>
              <a:gd name="connsiteX3" fmla="*/ 294640 w 1412240"/>
              <a:gd name="connsiteY3" fmla="*/ 335280 h 391160"/>
              <a:gd name="connsiteX4" fmla="*/ 0 w 1412240"/>
              <a:gd name="connsiteY4" fmla="*/ 0 h 39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240" h="391160">
                <a:moveTo>
                  <a:pt x="1412240" y="254000"/>
                </a:moveTo>
                <a:cubicBezTo>
                  <a:pt x="1335193" y="237066"/>
                  <a:pt x="1258147" y="220133"/>
                  <a:pt x="1148080" y="233680"/>
                </a:cubicBezTo>
                <a:cubicBezTo>
                  <a:pt x="1038013" y="247227"/>
                  <a:pt x="894080" y="318347"/>
                  <a:pt x="751840" y="335280"/>
                </a:cubicBezTo>
                <a:cubicBezTo>
                  <a:pt x="609600" y="352213"/>
                  <a:pt x="419947" y="391160"/>
                  <a:pt x="294640" y="335280"/>
                </a:cubicBezTo>
                <a:cubicBezTo>
                  <a:pt x="169333" y="279400"/>
                  <a:pt x="84666" y="139700"/>
                  <a:pt x="0" y="0"/>
                </a:cubicBezTo>
              </a:path>
            </a:pathLst>
          </a:custGeom>
          <a:noFill/>
          <a:ln w="28575" cap="flat" cmpd="sng" algn="ctr">
            <a:solidFill>
              <a:srgbClr val="FF0000"/>
            </a:solidFill>
            <a:prstDash val="solid"/>
            <a:round/>
            <a:headEnd type="none" w="lg" len="lg"/>
            <a:tailEnd type="arrow" w="lg" len="lg"/>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latin typeface="Arial Narrow" pitchFamily="34" charset="0"/>
            </a:endParaRPr>
          </a:p>
        </p:txBody>
      </p:sp>
      <p:grpSp>
        <p:nvGrpSpPr>
          <p:cNvPr id="7" name="Group 86"/>
          <p:cNvGrpSpPr/>
          <p:nvPr/>
        </p:nvGrpSpPr>
        <p:grpSpPr>
          <a:xfrm>
            <a:off x="3126487" y="3816032"/>
            <a:ext cx="3864546" cy="1248093"/>
            <a:chOff x="3126487" y="3816032"/>
            <a:chExt cx="3864546" cy="1248093"/>
          </a:xfrm>
        </p:grpSpPr>
        <p:sp>
          <p:nvSpPr>
            <p:cNvPr id="76" name="TextBox 75"/>
            <p:cNvSpPr txBox="1"/>
            <p:nvPr/>
          </p:nvSpPr>
          <p:spPr>
            <a:xfrm>
              <a:off x="4407216" y="4112309"/>
              <a:ext cx="2583817" cy="646331"/>
            </a:xfrm>
            <a:prstGeom prst="rect">
              <a:avLst/>
            </a:prstGeom>
            <a:solidFill>
              <a:schemeClr val="accent1"/>
            </a:solidFill>
            <a:ln w="28575" cap="rnd" cmpd="sng" algn="ctr">
              <a:noFill/>
              <a:prstDash val="solid"/>
              <a:round/>
              <a:headEnd type="arrow" w="lg" len="lg"/>
              <a:tailEnd type="arrow" w="lg" len="lg"/>
            </a:ln>
            <a:effectLst/>
          </p:spPr>
          <p:txBody>
            <a:bodyPr wrap="square" rtlCol="0">
              <a:spAutoFit/>
            </a:bodyPr>
            <a:lstStyle/>
            <a:p>
              <a:r>
                <a:rPr lang="en-US" dirty="0">
                  <a:solidFill>
                    <a:schemeClr val="bg1"/>
                  </a:solidFill>
                </a:rPr>
                <a:t>Proportional only response to the upset</a:t>
              </a:r>
            </a:p>
          </p:txBody>
        </p:sp>
        <p:cxnSp>
          <p:nvCxnSpPr>
            <p:cNvPr id="78" name="Straight Connector 77"/>
            <p:cNvCxnSpPr/>
            <p:nvPr/>
          </p:nvCxnSpPr>
          <p:spPr bwMode="auto">
            <a:xfrm>
              <a:off x="3126487" y="5064125"/>
              <a:ext cx="1505838" cy="0"/>
            </a:xfrm>
            <a:prstGeom prst="line">
              <a:avLst/>
            </a:prstGeom>
            <a:solidFill>
              <a:schemeClr val="accent1"/>
            </a:solidFill>
            <a:ln w="28575" cap="rnd" cmpd="sng" algn="ctr">
              <a:solidFill>
                <a:srgbClr val="FF0000"/>
              </a:solidFill>
              <a:prstDash val="solid"/>
              <a:round/>
              <a:headEnd type="none" w="lg" len="lg"/>
              <a:tailEnd type="none" w="lg" len="lg"/>
            </a:ln>
            <a:effectLst/>
          </p:spPr>
        </p:cxnSp>
        <p:cxnSp>
          <p:nvCxnSpPr>
            <p:cNvPr id="80" name="Straight Connector 79"/>
            <p:cNvCxnSpPr/>
            <p:nvPr/>
          </p:nvCxnSpPr>
          <p:spPr bwMode="auto">
            <a:xfrm flipV="1">
              <a:off x="4256088" y="3816032"/>
              <a:ext cx="0" cy="1248093"/>
            </a:xfrm>
            <a:prstGeom prst="line">
              <a:avLst/>
            </a:prstGeom>
            <a:solidFill>
              <a:schemeClr val="accent1"/>
            </a:solidFill>
            <a:ln w="28575" cap="rnd" cmpd="sng" algn="ctr">
              <a:solidFill>
                <a:srgbClr val="FF0000"/>
              </a:solidFill>
              <a:prstDash val="solid"/>
              <a:round/>
              <a:headEnd type="arrow" w="lg" len="lg"/>
              <a:tailEnd type="arrow" w="lg" len="lg"/>
            </a:ln>
            <a:effectLst/>
          </p:spPr>
        </p:cxnSp>
      </p:grpSp>
      <p:grpSp>
        <p:nvGrpSpPr>
          <p:cNvPr id="8" name="Group 85"/>
          <p:cNvGrpSpPr/>
          <p:nvPr/>
        </p:nvGrpSpPr>
        <p:grpSpPr>
          <a:xfrm>
            <a:off x="5517638" y="173186"/>
            <a:ext cx="3089030" cy="369332"/>
            <a:chOff x="1318186" y="1917700"/>
            <a:chExt cx="3089030" cy="369332"/>
          </a:xfrm>
        </p:grpSpPr>
        <p:sp>
          <p:nvSpPr>
            <p:cNvPr id="81" name="TextBox 80"/>
            <p:cNvSpPr txBox="1"/>
            <p:nvPr/>
          </p:nvSpPr>
          <p:spPr>
            <a:xfrm>
              <a:off x="1318186" y="1917700"/>
              <a:ext cx="3089030" cy="369332"/>
            </a:xfrm>
            <a:prstGeom prst="rect">
              <a:avLst/>
            </a:prstGeom>
            <a:noFill/>
          </p:spPr>
          <p:txBody>
            <a:bodyPr wrap="square" rtlCol="0">
              <a:spAutoFit/>
            </a:bodyPr>
            <a:lstStyle/>
            <a:p>
              <a:r>
                <a:rPr lang="en-US" dirty="0">
                  <a:solidFill>
                    <a:srgbClr val="00B0F0"/>
                  </a:solidFill>
                </a:rPr>
                <a:t>P only response</a:t>
              </a:r>
            </a:p>
          </p:txBody>
        </p:sp>
        <p:cxnSp>
          <p:nvCxnSpPr>
            <p:cNvPr id="83" name="Straight Connector 82"/>
            <p:cNvCxnSpPr/>
            <p:nvPr/>
          </p:nvCxnSpPr>
          <p:spPr bwMode="auto">
            <a:xfrm>
              <a:off x="3241040" y="2119630"/>
              <a:ext cx="731520" cy="0"/>
            </a:xfrm>
            <a:prstGeom prst="line">
              <a:avLst/>
            </a:prstGeom>
            <a:solidFill>
              <a:schemeClr val="accent1"/>
            </a:solidFill>
            <a:ln w="38100" cap="rnd" cmpd="sng" algn="ctr">
              <a:solidFill>
                <a:srgbClr val="00B0F0"/>
              </a:solidFill>
              <a:prstDash val="dash"/>
              <a:round/>
              <a:headEnd type="none" w="med" len="med"/>
              <a:tailEnd type="none" w="med" len="med"/>
            </a:ln>
            <a:effectLst/>
          </p:spPr>
        </p:cxnSp>
      </p:grpSp>
      <p:sp>
        <p:nvSpPr>
          <p:cNvPr id="1150978" name="Line 2"/>
          <p:cNvSpPr>
            <a:spLocks noChangeShapeType="1"/>
          </p:cNvSpPr>
          <p:nvPr/>
        </p:nvSpPr>
        <p:spPr bwMode="auto">
          <a:xfrm>
            <a:off x="1109663" y="658813"/>
            <a:ext cx="0" cy="5035550"/>
          </a:xfrm>
          <a:prstGeom prst="line">
            <a:avLst/>
          </a:prstGeom>
          <a:noFill/>
          <a:ln w="38100" cap="rnd">
            <a:solidFill>
              <a:schemeClr val="bg1"/>
            </a:solidFill>
            <a:round/>
            <a:headEnd/>
            <a:tailEnd/>
          </a:ln>
          <a:effectLst/>
        </p:spPr>
        <p:txBody>
          <a:bodyPr anchor="ctr"/>
          <a:lstStyle/>
          <a:p>
            <a:endParaRPr lang="en-US"/>
          </a:p>
        </p:txBody>
      </p:sp>
      <p:sp>
        <p:nvSpPr>
          <p:cNvPr id="5" name="Slide Number Placeholder 4"/>
          <p:cNvSpPr>
            <a:spLocks noGrp="1"/>
          </p:cNvSpPr>
          <p:nvPr>
            <p:ph type="sldNum" sz="quarter" idx="11"/>
          </p:nvPr>
        </p:nvSpPr>
        <p:spPr/>
        <p:txBody>
          <a:bodyPr/>
          <a:lstStyle/>
          <a:p>
            <a:fld id="{A9320731-3B2C-4107-8664-CAD7BE973DC8}" type="slidenum">
              <a:rPr lang="en-US" smtClean="0"/>
              <a:pPr/>
              <a:t>113</a:t>
            </a:fld>
            <a:endParaRPr lang="en-US"/>
          </a:p>
        </p:txBody>
      </p:sp>
      <p:sp>
        <p:nvSpPr>
          <p:cNvPr id="4" name="Footer Placeholder 3">
            <a:extLst>
              <a:ext uri="{FF2B5EF4-FFF2-40B4-BE49-F238E27FC236}">
                <a16:creationId xmlns:a16="http://schemas.microsoft.com/office/drawing/2014/main" id="{48A6E39B-798B-4AE8-9625-0FB9191D7B03}"/>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2839125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500"/>
                                        <p:tgtEl>
                                          <p:spTgt spid="7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fade">
                                      <p:cBhvr>
                                        <p:cTn id="15" dur="500"/>
                                        <p:tgtEl>
                                          <p:spTgt spid="75"/>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wipe(down)">
                                      <p:cBhvr>
                                        <p:cTn id="19" dur="500"/>
                                        <p:tgtEl>
                                          <p:spTgt spid="6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wipe(left)">
                                      <p:cBhvr>
                                        <p:cTn id="23" dur="500"/>
                                        <p:tgtEl>
                                          <p:spTgt spid="68"/>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5"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096963" y="6028372"/>
            <a:ext cx="3535362" cy="738188"/>
            <a:chOff x="691" y="3680"/>
            <a:chExt cx="2227" cy="465"/>
          </a:xfrm>
        </p:grpSpPr>
        <p:sp>
          <p:nvSpPr>
            <p:cNvPr id="1150981" name="Text Box 5"/>
            <p:cNvSpPr txBox="1">
              <a:spLocks noChangeArrowheads="1"/>
            </p:cNvSpPr>
            <p:nvPr/>
          </p:nvSpPr>
          <p:spPr bwMode="auto">
            <a:xfrm>
              <a:off x="691" y="3680"/>
              <a:ext cx="1590" cy="465"/>
            </a:xfrm>
            <a:prstGeom prst="rect">
              <a:avLst/>
            </a:prstGeom>
            <a:noFill/>
            <a:ln w="9525" algn="ctr">
              <a:noFill/>
              <a:miter lim="800000"/>
              <a:headEnd/>
              <a:tailEnd/>
            </a:ln>
            <a:effectLst/>
          </p:spPr>
          <p:txBody>
            <a:bodyPr>
              <a:spAutoFit/>
            </a:bodyPr>
            <a:lstStyle/>
            <a:p>
              <a:r>
                <a:rPr lang="en-US" sz="2400" i="1" dirty="0">
                  <a:solidFill>
                    <a:schemeClr val="bg1"/>
                  </a:solidFill>
                  <a:latin typeface="Arial" charset="0"/>
                </a:rPr>
                <a:t>Increasing Time</a:t>
              </a:r>
            </a:p>
            <a:p>
              <a:r>
                <a:rPr lang="en-US" i="1" dirty="0">
                  <a:solidFill>
                    <a:schemeClr val="bg1"/>
                  </a:solidFill>
                  <a:latin typeface="Arial" charset="0"/>
                </a:rPr>
                <a:t>Minutes</a:t>
              </a:r>
            </a:p>
          </p:txBody>
        </p:sp>
        <p:sp>
          <p:nvSpPr>
            <p:cNvPr id="1150982" name="Line 6"/>
            <p:cNvSpPr>
              <a:spLocks noChangeShapeType="1"/>
            </p:cNvSpPr>
            <p:nvPr/>
          </p:nvSpPr>
          <p:spPr bwMode="auto">
            <a:xfrm>
              <a:off x="2187" y="3832"/>
              <a:ext cx="731" cy="0"/>
            </a:xfrm>
            <a:prstGeom prst="line">
              <a:avLst/>
            </a:prstGeom>
            <a:noFill/>
            <a:ln w="38100">
              <a:solidFill>
                <a:srgbClr val="FF0000"/>
              </a:solidFill>
              <a:round/>
              <a:headEnd/>
              <a:tailEnd type="arrow" w="lg" len="med"/>
            </a:ln>
            <a:effectLst/>
          </p:spPr>
          <p:txBody>
            <a:bodyPr anchor="ctr"/>
            <a:lstStyle/>
            <a:p>
              <a:endParaRPr lang="en-US" sz="2400">
                <a:solidFill>
                  <a:schemeClr val="bg1"/>
                </a:solidFill>
              </a:endParaRPr>
            </a:p>
          </p:txBody>
        </p:sp>
      </p:grpSp>
      <p:grpSp>
        <p:nvGrpSpPr>
          <p:cNvPr id="3" name="Group 7"/>
          <p:cNvGrpSpPr>
            <a:grpSpLocks/>
          </p:cNvGrpSpPr>
          <p:nvPr/>
        </p:nvGrpSpPr>
        <p:grpSpPr bwMode="auto">
          <a:xfrm rot="-5400000">
            <a:off x="-1169978" y="3441702"/>
            <a:ext cx="3535363" cy="830264"/>
            <a:chOff x="691" y="3505"/>
            <a:chExt cx="2227" cy="523"/>
          </a:xfrm>
        </p:grpSpPr>
        <p:sp>
          <p:nvSpPr>
            <p:cNvPr id="1150984" name="Text Box 8"/>
            <p:cNvSpPr txBox="1">
              <a:spLocks noChangeArrowheads="1"/>
            </p:cNvSpPr>
            <p:nvPr/>
          </p:nvSpPr>
          <p:spPr bwMode="auto">
            <a:xfrm>
              <a:off x="691" y="3505"/>
              <a:ext cx="1590" cy="523"/>
            </a:xfrm>
            <a:prstGeom prst="rect">
              <a:avLst/>
            </a:prstGeom>
            <a:noFill/>
            <a:ln w="9525" algn="ctr">
              <a:noFill/>
              <a:miter lim="800000"/>
              <a:headEnd/>
              <a:tailEnd/>
            </a:ln>
            <a:effectLst/>
          </p:spPr>
          <p:txBody>
            <a:bodyPr>
              <a:spAutoFit/>
            </a:bodyPr>
            <a:lstStyle/>
            <a:p>
              <a:pPr>
                <a:spcBef>
                  <a:spcPct val="50000"/>
                </a:spcBef>
              </a:pPr>
              <a:r>
                <a:rPr lang="en-US" sz="2400" i="1" dirty="0">
                  <a:solidFill>
                    <a:schemeClr val="bg1"/>
                  </a:solidFill>
                  <a:latin typeface="Arial" charset="0"/>
                </a:rPr>
                <a:t>Increasing Output Signal</a:t>
              </a:r>
            </a:p>
          </p:txBody>
        </p:sp>
        <p:sp>
          <p:nvSpPr>
            <p:cNvPr id="1150985" name="Line 9"/>
            <p:cNvSpPr>
              <a:spLocks noChangeShapeType="1"/>
            </p:cNvSpPr>
            <p:nvPr/>
          </p:nvSpPr>
          <p:spPr bwMode="auto">
            <a:xfrm>
              <a:off x="2187" y="3832"/>
              <a:ext cx="731" cy="0"/>
            </a:xfrm>
            <a:prstGeom prst="line">
              <a:avLst/>
            </a:prstGeom>
            <a:noFill/>
            <a:ln w="38100">
              <a:solidFill>
                <a:srgbClr val="FF0000"/>
              </a:solidFill>
              <a:round/>
              <a:headEnd/>
              <a:tailEnd type="arrow" w="lg" len="med"/>
            </a:ln>
            <a:effectLst/>
          </p:spPr>
          <p:txBody>
            <a:bodyPr anchor="ctr"/>
            <a:lstStyle/>
            <a:p>
              <a:endParaRPr lang="en-US" sz="2400">
                <a:solidFill>
                  <a:schemeClr val="bg1"/>
                </a:solidFill>
              </a:endParaRPr>
            </a:p>
          </p:txBody>
        </p:sp>
      </p:grpSp>
      <p:sp>
        <p:nvSpPr>
          <p:cNvPr id="1150986" name="Line 10"/>
          <p:cNvSpPr>
            <a:spLocks noChangeShapeType="1"/>
          </p:cNvSpPr>
          <p:nvPr/>
        </p:nvSpPr>
        <p:spPr bwMode="auto">
          <a:xfrm>
            <a:off x="1109663" y="1287463"/>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87" name="Line 11"/>
          <p:cNvSpPr>
            <a:spLocks noChangeShapeType="1"/>
          </p:cNvSpPr>
          <p:nvPr/>
        </p:nvSpPr>
        <p:spPr bwMode="auto">
          <a:xfrm>
            <a:off x="1109663" y="1917700"/>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88" name="Line 12"/>
          <p:cNvSpPr>
            <a:spLocks noChangeShapeType="1"/>
          </p:cNvSpPr>
          <p:nvPr/>
        </p:nvSpPr>
        <p:spPr bwMode="auto">
          <a:xfrm>
            <a:off x="1109663" y="2546350"/>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89" name="Line 13"/>
          <p:cNvSpPr>
            <a:spLocks noChangeShapeType="1"/>
          </p:cNvSpPr>
          <p:nvPr/>
        </p:nvSpPr>
        <p:spPr bwMode="auto">
          <a:xfrm>
            <a:off x="1109663" y="3176588"/>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0" name="Line 14"/>
          <p:cNvSpPr>
            <a:spLocks noChangeShapeType="1"/>
          </p:cNvSpPr>
          <p:nvPr/>
        </p:nvSpPr>
        <p:spPr bwMode="auto">
          <a:xfrm>
            <a:off x="1109663" y="3805238"/>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1" name="Line 15"/>
          <p:cNvSpPr>
            <a:spLocks noChangeShapeType="1"/>
          </p:cNvSpPr>
          <p:nvPr/>
        </p:nvSpPr>
        <p:spPr bwMode="auto">
          <a:xfrm>
            <a:off x="1109663" y="4435475"/>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2" name="Line 16"/>
          <p:cNvSpPr>
            <a:spLocks noChangeShapeType="1"/>
          </p:cNvSpPr>
          <p:nvPr/>
        </p:nvSpPr>
        <p:spPr bwMode="auto">
          <a:xfrm>
            <a:off x="1109663" y="5064125"/>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3" name="Line 17"/>
          <p:cNvSpPr>
            <a:spLocks noChangeShapeType="1"/>
          </p:cNvSpPr>
          <p:nvPr/>
        </p:nvSpPr>
        <p:spPr bwMode="auto">
          <a:xfrm>
            <a:off x="1109663" y="658813"/>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4" name="Line 18"/>
          <p:cNvSpPr>
            <a:spLocks noChangeShapeType="1"/>
          </p:cNvSpPr>
          <p:nvPr/>
        </p:nvSpPr>
        <p:spPr bwMode="auto">
          <a:xfrm>
            <a:off x="1738313"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5" name="Line 19"/>
          <p:cNvSpPr>
            <a:spLocks noChangeShapeType="1"/>
          </p:cNvSpPr>
          <p:nvPr/>
        </p:nvSpPr>
        <p:spPr bwMode="auto">
          <a:xfrm>
            <a:off x="2368550"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6" name="Line 20"/>
          <p:cNvSpPr>
            <a:spLocks noChangeShapeType="1"/>
          </p:cNvSpPr>
          <p:nvPr/>
        </p:nvSpPr>
        <p:spPr bwMode="auto">
          <a:xfrm>
            <a:off x="2997200"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7" name="Line 21"/>
          <p:cNvSpPr>
            <a:spLocks noChangeShapeType="1"/>
          </p:cNvSpPr>
          <p:nvPr/>
        </p:nvSpPr>
        <p:spPr bwMode="auto">
          <a:xfrm>
            <a:off x="3627438"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8" name="Line 22"/>
          <p:cNvSpPr>
            <a:spLocks noChangeShapeType="1"/>
          </p:cNvSpPr>
          <p:nvPr/>
        </p:nvSpPr>
        <p:spPr bwMode="auto">
          <a:xfrm>
            <a:off x="4256088"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9" name="Line 23"/>
          <p:cNvSpPr>
            <a:spLocks noChangeShapeType="1"/>
          </p:cNvSpPr>
          <p:nvPr/>
        </p:nvSpPr>
        <p:spPr bwMode="auto">
          <a:xfrm>
            <a:off x="4886325"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0" name="Line 24"/>
          <p:cNvSpPr>
            <a:spLocks noChangeShapeType="1"/>
          </p:cNvSpPr>
          <p:nvPr/>
        </p:nvSpPr>
        <p:spPr bwMode="auto">
          <a:xfrm>
            <a:off x="5514975"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1" name="Line 25"/>
          <p:cNvSpPr>
            <a:spLocks noChangeShapeType="1"/>
          </p:cNvSpPr>
          <p:nvPr/>
        </p:nvSpPr>
        <p:spPr bwMode="auto">
          <a:xfrm>
            <a:off x="6145213"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2" name="Line 26"/>
          <p:cNvSpPr>
            <a:spLocks noChangeShapeType="1"/>
          </p:cNvSpPr>
          <p:nvPr/>
        </p:nvSpPr>
        <p:spPr bwMode="auto">
          <a:xfrm>
            <a:off x="6800850" y="66516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3" name="Line 27"/>
          <p:cNvSpPr>
            <a:spLocks noChangeShapeType="1"/>
          </p:cNvSpPr>
          <p:nvPr/>
        </p:nvSpPr>
        <p:spPr bwMode="auto">
          <a:xfrm>
            <a:off x="7427913" y="657225"/>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4" name="Line 28"/>
          <p:cNvSpPr>
            <a:spLocks noChangeShapeType="1"/>
          </p:cNvSpPr>
          <p:nvPr/>
        </p:nvSpPr>
        <p:spPr bwMode="auto">
          <a:xfrm>
            <a:off x="8069263" y="66516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42" name="Title 41"/>
          <p:cNvSpPr>
            <a:spLocks noGrp="1"/>
          </p:cNvSpPr>
          <p:nvPr>
            <p:ph type="title"/>
          </p:nvPr>
        </p:nvSpPr>
        <p:spPr>
          <a:xfrm>
            <a:off x="1737360" y="609600"/>
            <a:ext cx="6720840" cy="1143000"/>
          </a:xfrm>
          <a:solidFill>
            <a:schemeClr val="tx1">
              <a:alpha val="25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dirty="0"/>
              <a:t>Derivative Gain is in Minutes</a:t>
            </a:r>
          </a:p>
        </p:txBody>
      </p:sp>
      <p:sp>
        <p:nvSpPr>
          <p:cNvPr id="1150979" name="Line 3"/>
          <p:cNvSpPr>
            <a:spLocks noChangeShapeType="1"/>
          </p:cNvSpPr>
          <p:nvPr/>
        </p:nvSpPr>
        <p:spPr bwMode="auto">
          <a:xfrm>
            <a:off x="1109663" y="5694363"/>
            <a:ext cx="7143750" cy="0"/>
          </a:xfrm>
          <a:prstGeom prst="line">
            <a:avLst/>
          </a:prstGeom>
          <a:noFill/>
          <a:ln w="38100" cap="rnd">
            <a:solidFill>
              <a:schemeClr val="bg1"/>
            </a:solidFill>
            <a:round/>
            <a:headEnd/>
            <a:tailEnd/>
          </a:ln>
          <a:effectLst/>
        </p:spPr>
        <p:txBody>
          <a:bodyPr anchor="ctr"/>
          <a:lstStyle/>
          <a:p>
            <a:endParaRPr lang="en-US"/>
          </a:p>
        </p:txBody>
      </p:sp>
      <p:cxnSp>
        <p:nvCxnSpPr>
          <p:cNvPr id="43" name="Straight Connector 42"/>
          <p:cNvCxnSpPr/>
          <p:nvPr/>
        </p:nvCxnSpPr>
        <p:spPr bwMode="auto">
          <a:xfrm>
            <a:off x="1110607" y="5700713"/>
            <a:ext cx="0" cy="105727"/>
          </a:xfrm>
          <a:prstGeom prst="line">
            <a:avLst/>
          </a:prstGeom>
          <a:solidFill>
            <a:schemeClr val="accent1"/>
          </a:solidFill>
          <a:ln w="38100" cap="rnd" cmpd="sng" algn="ctr">
            <a:solidFill>
              <a:schemeClr val="bg1"/>
            </a:solidFill>
            <a:prstDash val="solid"/>
            <a:round/>
            <a:headEnd type="none" w="med" len="med"/>
            <a:tailEnd type="none" w="med" len="med"/>
          </a:ln>
          <a:effectLst/>
        </p:spPr>
      </p:cxnSp>
      <p:sp>
        <p:nvSpPr>
          <p:cNvPr id="45" name="TextBox 44"/>
          <p:cNvSpPr txBox="1"/>
          <p:nvPr/>
        </p:nvSpPr>
        <p:spPr>
          <a:xfrm>
            <a:off x="954154" y="5806440"/>
            <a:ext cx="312906" cy="369332"/>
          </a:xfrm>
          <a:prstGeom prst="rect">
            <a:avLst/>
          </a:prstGeom>
          <a:noFill/>
        </p:spPr>
        <p:txBody>
          <a:bodyPr wrap="none" rtlCol="0">
            <a:spAutoFit/>
          </a:bodyPr>
          <a:lstStyle/>
          <a:p>
            <a:r>
              <a:rPr lang="en-US" dirty="0">
                <a:solidFill>
                  <a:schemeClr val="bg1"/>
                </a:solidFill>
              </a:rPr>
              <a:t>1</a:t>
            </a:r>
          </a:p>
        </p:txBody>
      </p:sp>
      <p:cxnSp>
        <p:nvCxnSpPr>
          <p:cNvPr id="48" name="Straight Connector 47"/>
          <p:cNvCxnSpPr/>
          <p:nvPr/>
        </p:nvCxnSpPr>
        <p:spPr bwMode="auto">
          <a:xfrm>
            <a:off x="3629239" y="5700713"/>
            <a:ext cx="0" cy="105727"/>
          </a:xfrm>
          <a:prstGeom prst="line">
            <a:avLst/>
          </a:prstGeom>
          <a:solidFill>
            <a:schemeClr val="accent1"/>
          </a:solidFill>
          <a:ln w="38100" cap="rnd" cmpd="sng" algn="ctr">
            <a:solidFill>
              <a:schemeClr val="bg1"/>
            </a:solidFill>
            <a:prstDash val="solid"/>
            <a:round/>
            <a:headEnd type="none" w="med" len="med"/>
            <a:tailEnd type="none" w="med" len="med"/>
          </a:ln>
          <a:effectLst/>
        </p:spPr>
      </p:cxnSp>
      <p:sp>
        <p:nvSpPr>
          <p:cNvPr id="49" name="TextBox 48"/>
          <p:cNvSpPr txBox="1"/>
          <p:nvPr/>
        </p:nvSpPr>
        <p:spPr>
          <a:xfrm>
            <a:off x="3472786" y="5806440"/>
            <a:ext cx="312906" cy="369332"/>
          </a:xfrm>
          <a:prstGeom prst="rect">
            <a:avLst/>
          </a:prstGeom>
          <a:noFill/>
        </p:spPr>
        <p:txBody>
          <a:bodyPr wrap="none" rtlCol="0">
            <a:spAutoFit/>
          </a:bodyPr>
          <a:lstStyle/>
          <a:p>
            <a:r>
              <a:rPr lang="en-US" dirty="0">
                <a:solidFill>
                  <a:schemeClr val="bg1"/>
                </a:solidFill>
              </a:rPr>
              <a:t>2</a:t>
            </a:r>
          </a:p>
        </p:txBody>
      </p:sp>
      <p:cxnSp>
        <p:nvCxnSpPr>
          <p:cNvPr id="51" name="Straight Connector 50"/>
          <p:cNvCxnSpPr/>
          <p:nvPr/>
        </p:nvCxnSpPr>
        <p:spPr bwMode="auto">
          <a:xfrm>
            <a:off x="6147871" y="5700713"/>
            <a:ext cx="0" cy="105727"/>
          </a:xfrm>
          <a:prstGeom prst="line">
            <a:avLst/>
          </a:prstGeom>
          <a:solidFill>
            <a:schemeClr val="accent1"/>
          </a:solidFill>
          <a:ln w="38100" cap="rnd" cmpd="sng" algn="ctr">
            <a:solidFill>
              <a:schemeClr val="bg1"/>
            </a:solidFill>
            <a:prstDash val="solid"/>
            <a:round/>
            <a:headEnd type="none" w="med" len="med"/>
            <a:tailEnd type="none" w="med" len="med"/>
          </a:ln>
          <a:effectLst/>
        </p:spPr>
      </p:cxnSp>
      <p:sp>
        <p:nvSpPr>
          <p:cNvPr id="52" name="TextBox 51"/>
          <p:cNvSpPr txBox="1"/>
          <p:nvPr/>
        </p:nvSpPr>
        <p:spPr>
          <a:xfrm>
            <a:off x="5991418" y="5806440"/>
            <a:ext cx="312906" cy="369332"/>
          </a:xfrm>
          <a:prstGeom prst="rect">
            <a:avLst/>
          </a:prstGeom>
          <a:noFill/>
        </p:spPr>
        <p:txBody>
          <a:bodyPr wrap="none" rtlCol="0">
            <a:spAutoFit/>
          </a:bodyPr>
          <a:lstStyle/>
          <a:p>
            <a:r>
              <a:rPr lang="en-US" dirty="0">
                <a:solidFill>
                  <a:schemeClr val="bg1"/>
                </a:solidFill>
              </a:rPr>
              <a:t>3</a:t>
            </a:r>
          </a:p>
        </p:txBody>
      </p:sp>
      <p:sp>
        <p:nvSpPr>
          <p:cNvPr id="71" name="TextBox 70"/>
          <p:cNvSpPr txBox="1"/>
          <p:nvPr/>
        </p:nvSpPr>
        <p:spPr>
          <a:xfrm>
            <a:off x="4572000" y="5276241"/>
            <a:ext cx="3089030" cy="369332"/>
          </a:xfrm>
          <a:prstGeom prst="rect">
            <a:avLst/>
          </a:prstGeom>
          <a:noFill/>
        </p:spPr>
        <p:txBody>
          <a:bodyPr wrap="square" rtlCol="0">
            <a:spAutoFit/>
          </a:bodyPr>
          <a:lstStyle/>
          <a:p>
            <a:r>
              <a:rPr lang="en-US" dirty="0">
                <a:solidFill>
                  <a:schemeClr val="bg1"/>
                </a:solidFill>
              </a:rPr>
              <a:t>Process upset occurs</a:t>
            </a:r>
          </a:p>
        </p:txBody>
      </p:sp>
      <p:sp>
        <p:nvSpPr>
          <p:cNvPr id="75" name="Freeform 74"/>
          <p:cNvSpPr/>
          <p:nvPr/>
        </p:nvSpPr>
        <p:spPr bwMode="auto">
          <a:xfrm>
            <a:off x="3190240" y="5201920"/>
            <a:ext cx="1412240" cy="391160"/>
          </a:xfrm>
          <a:custGeom>
            <a:avLst/>
            <a:gdLst>
              <a:gd name="connsiteX0" fmla="*/ 1412240 w 1412240"/>
              <a:gd name="connsiteY0" fmla="*/ 254000 h 391160"/>
              <a:gd name="connsiteX1" fmla="*/ 1148080 w 1412240"/>
              <a:gd name="connsiteY1" fmla="*/ 233680 h 391160"/>
              <a:gd name="connsiteX2" fmla="*/ 751840 w 1412240"/>
              <a:gd name="connsiteY2" fmla="*/ 335280 h 391160"/>
              <a:gd name="connsiteX3" fmla="*/ 294640 w 1412240"/>
              <a:gd name="connsiteY3" fmla="*/ 335280 h 391160"/>
              <a:gd name="connsiteX4" fmla="*/ 0 w 1412240"/>
              <a:gd name="connsiteY4" fmla="*/ 0 h 39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240" h="391160">
                <a:moveTo>
                  <a:pt x="1412240" y="254000"/>
                </a:moveTo>
                <a:cubicBezTo>
                  <a:pt x="1335193" y="237066"/>
                  <a:pt x="1258147" y="220133"/>
                  <a:pt x="1148080" y="233680"/>
                </a:cubicBezTo>
                <a:cubicBezTo>
                  <a:pt x="1038013" y="247227"/>
                  <a:pt x="894080" y="318347"/>
                  <a:pt x="751840" y="335280"/>
                </a:cubicBezTo>
                <a:cubicBezTo>
                  <a:pt x="609600" y="352213"/>
                  <a:pt x="419947" y="391160"/>
                  <a:pt x="294640" y="335280"/>
                </a:cubicBezTo>
                <a:cubicBezTo>
                  <a:pt x="169333" y="279400"/>
                  <a:pt x="84666" y="139700"/>
                  <a:pt x="0" y="0"/>
                </a:cubicBezTo>
              </a:path>
            </a:pathLst>
          </a:custGeom>
          <a:noFill/>
          <a:ln w="28575" cap="flat" cmpd="sng" algn="ctr">
            <a:solidFill>
              <a:srgbClr val="FF0000"/>
            </a:solidFill>
            <a:prstDash val="solid"/>
            <a:round/>
            <a:headEnd type="none" w="lg" len="lg"/>
            <a:tailEnd type="arrow" w="lg" len="lg"/>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latin typeface="Arial Narrow" pitchFamily="34" charset="0"/>
            </a:endParaRPr>
          </a:p>
        </p:txBody>
      </p:sp>
      <p:grpSp>
        <p:nvGrpSpPr>
          <p:cNvPr id="9" name="Group 55"/>
          <p:cNvGrpSpPr/>
          <p:nvPr/>
        </p:nvGrpSpPr>
        <p:grpSpPr>
          <a:xfrm>
            <a:off x="5517638" y="173186"/>
            <a:ext cx="3089030" cy="954107"/>
            <a:chOff x="1318186" y="1917700"/>
            <a:chExt cx="3089030" cy="954107"/>
          </a:xfrm>
        </p:grpSpPr>
        <p:sp>
          <p:nvSpPr>
            <p:cNvPr id="57" name="TextBox 56"/>
            <p:cNvSpPr txBox="1"/>
            <p:nvPr/>
          </p:nvSpPr>
          <p:spPr>
            <a:xfrm>
              <a:off x="1318186" y="1917700"/>
              <a:ext cx="3089030" cy="954107"/>
            </a:xfrm>
            <a:prstGeom prst="rect">
              <a:avLst/>
            </a:prstGeom>
            <a:noFill/>
          </p:spPr>
          <p:txBody>
            <a:bodyPr wrap="square" rtlCol="0">
              <a:spAutoFit/>
            </a:bodyPr>
            <a:lstStyle/>
            <a:p>
              <a:r>
                <a:rPr lang="en-US" dirty="0">
                  <a:solidFill>
                    <a:srgbClr val="00B0F0"/>
                  </a:solidFill>
                </a:rPr>
                <a:t>P only response</a:t>
              </a:r>
            </a:p>
            <a:p>
              <a:pPr>
                <a:spcBef>
                  <a:spcPts val="2400"/>
                </a:spcBef>
              </a:pPr>
              <a:r>
                <a:rPr lang="en-US" dirty="0">
                  <a:solidFill>
                    <a:srgbClr val="FF0000"/>
                  </a:solidFill>
                </a:rPr>
                <a:t>PD response</a:t>
              </a:r>
            </a:p>
          </p:txBody>
        </p:sp>
        <p:cxnSp>
          <p:nvCxnSpPr>
            <p:cNvPr id="58" name="Straight Connector 57"/>
            <p:cNvCxnSpPr/>
            <p:nvPr/>
          </p:nvCxnSpPr>
          <p:spPr bwMode="auto">
            <a:xfrm>
              <a:off x="3241040" y="2119630"/>
              <a:ext cx="731520" cy="0"/>
            </a:xfrm>
            <a:prstGeom prst="line">
              <a:avLst/>
            </a:prstGeom>
            <a:solidFill>
              <a:schemeClr val="accent1"/>
            </a:solidFill>
            <a:ln w="38100" cap="rnd" cmpd="sng" algn="ctr">
              <a:solidFill>
                <a:srgbClr val="00B0F0"/>
              </a:solidFill>
              <a:prstDash val="dash"/>
              <a:round/>
              <a:headEnd type="none" w="med" len="med"/>
              <a:tailEnd type="none" w="med" len="med"/>
            </a:ln>
            <a:effectLst/>
          </p:spPr>
        </p:cxnSp>
        <p:cxnSp>
          <p:nvCxnSpPr>
            <p:cNvPr id="59" name="Straight Connector 58"/>
            <p:cNvCxnSpPr/>
            <p:nvPr/>
          </p:nvCxnSpPr>
          <p:spPr bwMode="auto">
            <a:xfrm>
              <a:off x="3241040" y="2739390"/>
              <a:ext cx="731520" cy="0"/>
            </a:xfrm>
            <a:prstGeom prst="line">
              <a:avLst/>
            </a:prstGeom>
            <a:solidFill>
              <a:schemeClr val="accent1"/>
            </a:solidFill>
            <a:ln w="38100" cap="rnd" cmpd="sng" algn="ctr">
              <a:solidFill>
                <a:srgbClr val="FF0000"/>
              </a:solidFill>
              <a:prstDash val="solid"/>
              <a:round/>
              <a:headEnd type="none" w="med" len="med"/>
              <a:tailEnd type="none" w="med" len="med"/>
            </a:ln>
            <a:effectLst/>
          </p:spPr>
        </p:cxnSp>
      </p:grpSp>
      <p:sp>
        <p:nvSpPr>
          <p:cNvPr id="70" name="TextBox 69"/>
          <p:cNvSpPr txBox="1"/>
          <p:nvPr/>
        </p:nvSpPr>
        <p:spPr>
          <a:xfrm>
            <a:off x="5561965" y="2454059"/>
            <a:ext cx="2342526" cy="646331"/>
          </a:xfrm>
          <a:prstGeom prst="rect">
            <a:avLst/>
          </a:prstGeom>
          <a:solidFill>
            <a:schemeClr val="tx1">
              <a:alpha val="25000"/>
            </a:schemeClr>
          </a:solidFill>
        </p:spPr>
        <p:txBody>
          <a:bodyPr wrap="square" rtlCol="0">
            <a:spAutoFit/>
          </a:bodyPr>
          <a:lstStyle/>
          <a:p>
            <a:r>
              <a:rPr lang="en-US" dirty="0">
                <a:solidFill>
                  <a:schemeClr val="bg1"/>
                </a:solidFill>
              </a:rPr>
              <a:t>Derivative response to the upset</a:t>
            </a:r>
          </a:p>
        </p:txBody>
      </p:sp>
      <p:sp>
        <p:nvSpPr>
          <p:cNvPr id="72" name="Freeform 71"/>
          <p:cNvSpPr/>
          <p:nvPr/>
        </p:nvSpPr>
        <p:spPr bwMode="auto">
          <a:xfrm>
            <a:off x="4180205" y="2516096"/>
            <a:ext cx="1412240" cy="391160"/>
          </a:xfrm>
          <a:custGeom>
            <a:avLst/>
            <a:gdLst>
              <a:gd name="connsiteX0" fmla="*/ 1412240 w 1412240"/>
              <a:gd name="connsiteY0" fmla="*/ 254000 h 391160"/>
              <a:gd name="connsiteX1" fmla="*/ 1148080 w 1412240"/>
              <a:gd name="connsiteY1" fmla="*/ 233680 h 391160"/>
              <a:gd name="connsiteX2" fmla="*/ 751840 w 1412240"/>
              <a:gd name="connsiteY2" fmla="*/ 335280 h 391160"/>
              <a:gd name="connsiteX3" fmla="*/ 294640 w 1412240"/>
              <a:gd name="connsiteY3" fmla="*/ 335280 h 391160"/>
              <a:gd name="connsiteX4" fmla="*/ 0 w 1412240"/>
              <a:gd name="connsiteY4" fmla="*/ 0 h 39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240" h="391160">
                <a:moveTo>
                  <a:pt x="1412240" y="254000"/>
                </a:moveTo>
                <a:cubicBezTo>
                  <a:pt x="1335193" y="237066"/>
                  <a:pt x="1258147" y="220133"/>
                  <a:pt x="1148080" y="233680"/>
                </a:cubicBezTo>
                <a:cubicBezTo>
                  <a:pt x="1038013" y="247227"/>
                  <a:pt x="894080" y="318347"/>
                  <a:pt x="751840" y="335280"/>
                </a:cubicBezTo>
                <a:cubicBezTo>
                  <a:pt x="609600" y="352213"/>
                  <a:pt x="419947" y="391160"/>
                  <a:pt x="294640" y="335280"/>
                </a:cubicBezTo>
                <a:cubicBezTo>
                  <a:pt x="169333" y="279400"/>
                  <a:pt x="84666" y="139700"/>
                  <a:pt x="0" y="0"/>
                </a:cubicBezTo>
              </a:path>
            </a:pathLst>
          </a:custGeom>
          <a:noFill/>
          <a:ln w="28575" cap="flat" cmpd="sng" algn="ctr">
            <a:solidFill>
              <a:srgbClr val="FF0000"/>
            </a:solidFill>
            <a:prstDash val="solid"/>
            <a:round/>
            <a:headEnd type="none" w="lg" len="lg"/>
            <a:tailEnd type="arrow" w="lg" len="lg"/>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latin typeface="Arial Narrow" pitchFamily="34" charset="0"/>
            </a:endParaRPr>
          </a:p>
        </p:txBody>
      </p:sp>
      <p:cxnSp>
        <p:nvCxnSpPr>
          <p:cNvPr id="53" name="Straight Connector 52"/>
          <p:cNvCxnSpPr/>
          <p:nvPr/>
        </p:nvCxnSpPr>
        <p:spPr bwMode="auto">
          <a:xfrm>
            <a:off x="1109663" y="5074920"/>
            <a:ext cx="2014537" cy="0"/>
          </a:xfrm>
          <a:prstGeom prst="line">
            <a:avLst/>
          </a:prstGeom>
          <a:solidFill>
            <a:schemeClr val="accent1"/>
          </a:solidFill>
          <a:ln w="38100" cap="rnd" cmpd="sng" algn="ctr">
            <a:solidFill>
              <a:srgbClr val="FF0000"/>
            </a:solidFill>
            <a:prstDash val="solid"/>
            <a:round/>
            <a:headEnd type="none" w="med" len="med"/>
            <a:tailEnd type="none" w="med" len="med"/>
          </a:ln>
          <a:effectLst/>
        </p:spPr>
      </p:cxnSp>
      <p:cxnSp>
        <p:nvCxnSpPr>
          <p:cNvPr id="54" name="Straight Connector 53"/>
          <p:cNvCxnSpPr/>
          <p:nvPr/>
        </p:nvCxnSpPr>
        <p:spPr bwMode="auto">
          <a:xfrm flipV="1">
            <a:off x="3124200" y="2546350"/>
            <a:ext cx="496888" cy="2528570"/>
          </a:xfrm>
          <a:prstGeom prst="line">
            <a:avLst/>
          </a:prstGeom>
          <a:solidFill>
            <a:schemeClr val="accent1"/>
          </a:solidFill>
          <a:ln w="38100" cap="rnd" cmpd="sng" algn="ctr">
            <a:solidFill>
              <a:srgbClr val="FF0000"/>
            </a:solidFill>
            <a:prstDash val="solid"/>
            <a:round/>
            <a:headEnd type="none" w="med" len="med"/>
            <a:tailEnd type="none" w="med" len="med"/>
          </a:ln>
          <a:effectLst/>
        </p:spPr>
      </p:cxnSp>
      <p:cxnSp>
        <p:nvCxnSpPr>
          <p:cNvPr id="55" name="Straight Connector 54"/>
          <p:cNvCxnSpPr/>
          <p:nvPr/>
        </p:nvCxnSpPr>
        <p:spPr bwMode="auto">
          <a:xfrm flipV="1">
            <a:off x="3629239" y="1598582"/>
            <a:ext cx="4440024" cy="947768"/>
          </a:xfrm>
          <a:prstGeom prst="line">
            <a:avLst/>
          </a:prstGeom>
          <a:solidFill>
            <a:schemeClr val="accent1"/>
          </a:solidFill>
          <a:ln w="38100" cap="rnd" cmpd="sng" algn="ctr">
            <a:solidFill>
              <a:srgbClr val="FF0000"/>
            </a:solidFill>
            <a:prstDash val="solid"/>
            <a:round/>
            <a:headEnd type="none" w="med" len="med"/>
            <a:tailEnd type="none" w="med" len="med"/>
          </a:ln>
          <a:effectLst/>
        </p:spPr>
      </p:cxnSp>
      <p:sp>
        <p:nvSpPr>
          <p:cNvPr id="1150978" name="Line 2"/>
          <p:cNvSpPr>
            <a:spLocks noChangeShapeType="1"/>
          </p:cNvSpPr>
          <p:nvPr/>
        </p:nvSpPr>
        <p:spPr bwMode="auto">
          <a:xfrm>
            <a:off x="1109663" y="658813"/>
            <a:ext cx="0" cy="5035550"/>
          </a:xfrm>
          <a:prstGeom prst="line">
            <a:avLst/>
          </a:prstGeom>
          <a:noFill/>
          <a:ln w="38100" cap="rnd">
            <a:solidFill>
              <a:schemeClr val="bg1"/>
            </a:solidFill>
            <a:round/>
            <a:headEnd/>
            <a:tailEnd/>
          </a:ln>
          <a:effectLst/>
        </p:spPr>
        <p:txBody>
          <a:bodyPr anchor="ctr"/>
          <a:lstStyle/>
          <a:p>
            <a:endParaRPr lang="en-US"/>
          </a:p>
        </p:txBody>
      </p:sp>
      <p:grpSp>
        <p:nvGrpSpPr>
          <p:cNvPr id="8" name="Group 69"/>
          <p:cNvGrpSpPr/>
          <p:nvPr/>
        </p:nvGrpSpPr>
        <p:grpSpPr>
          <a:xfrm>
            <a:off x="1097280" y="3805238"/>
            <a:ext cx="7156133" cy="1269682"/>
            <a:chOff x="1097280" y="3805238"/>
            <a:chExt cx="7156133" cy="1269682"/>
          </a:xfrm>
        </p:grpSpPr>
        <p:cxnSp>
          <p:nvCxnSpPr>
            <p:cNvPr id="65" name="Straight Connector 64"/>
            <p:cNvCxnSpPr/>
            <p:nvPr/>
          </p:nvCxnSpPr>
          <p:spPr bwMode="auto">
            <a:xfrm>
              <a:off x="1097280" y="5074920"/>
              <a:ext cx="2014537" cy="0"/>
            </a:xfrm>
            <a:prstGeom prst="line">
              <a:avLst/>
            </a:prstGeom>
            <a:solidFill>
              <a:schemeClr val="accent1"/>
            </a:solidFill>
            <a:ln w="38100" cap="rnd" cmpd="sng" algn="ctr">
              <a:solidFill>
                <a:srgbClr val="00B0F0"/>
              </a:solidFill>
              <a:prstDash val="dash"/>
              <a:round/>
              <a:headEnd type="none" w="med" len="med"/>
              <a:tailEnd type="none" w="med" len="med"/>
            </a:ln>
            <a:effectLst/>
          </p:spPr>
        </p:cxnSp>
        <p:cxnSp>
          <p:nvCxnSpPr>
            <p:cNvPr id="66" name="Straight Connector 65"/>
            <p:cNvCxnSpPr/>
            <p:nvPr/>
          </p:nvCxnSpPr>
          <p:spPr bwMode="auto">
            <a:xfrm flipV="1">
              <a:off x="3126487" y="3816032"/>
              <a:ext cx="496888" cy="1258888"/>
            </a:xfrm>
            <a:prstGeom prst="line">
              <a:avLst/>
            </a:prstGeom>
            <a:solidFill>
              <a:schemeClr val="accent1"/>
            </a:solidFill>
            <a:ln w="38100" cap="rnd" cmpd="sng" algn="ctr">
              <a:solidFill>
                <a:srgbClr val="00B0F0"/>
              </a:solidFill>
              <a:prstDash val="dash"/>
              <a:round/>
              <a:headEnd type="none" w="med" len="med"/>
              <a:tailEnd type="none" w="med" len="med"/>
            </a:ln>
            <a:effectLst/>
          </p:spPr>
        </p:cxnSp>
        <p:cxnSp>
          <p:nvCxnSpPr>
            <p:cNvPr id="68" name="Straight Connector 67"/>
            <p:cNvCxnSpPr>
              <a:endCxn id="1150990" idx="1"/>
            </p:cNvCxnSpPr>
            <p:nvPr/>
          </p:nvCxnSpPr>
          <p:spPr bwMode="auto">
            <a:xfrm flipV="1">
              <a:off x="3623375" y="3805238"/>
              <a:ext cx="4630038" cy="10794"/>
            </a:xfrm>
            <a:prstGeom prst="line">
              <a:avLst/>
            </a:prstGeom>
            <a:solidFill>
              <a:schemeClr val="accent1"/>
            </a:solidFill>
            <a:ln w="38100" cap="rnd" cmpd="sng" algn="ctr">
              <a:solidFill>
                <a:srgbClr val="00B0F0"/>
              </a:solidFill>
              <a:prstDash val="dash"/>
              <a:round/>
              <a:headEnd type="none" w="med" len="med"/>
              <a:tailEnd type="none" w="med" len="med"/>
            </a:ln>
            <a:effectLst/>
          </p:spPr>
        </p:cxnSp>
      </p:grpSp>
      <p:sp>
        <p:nvSpPr>
          <p:cNvPr id="5" name="Slide Number Placeholder 4"/>
          <p:cNvSpPr>
            <a:spLocks noGrp="1"/>
          </p:cNvSpPr>
          <p:nvPr>
            <p:ph type="sldNum" sz="quarter" idx="11"/>
          </p:nvPr>
        </p:nvSpPr>
        <p:spPr/>
        <p:txBody>
          <a:bodyPr/>
          <a:lstStyle/>
          <a:p>
            <a:fld id="{A9320731-3B2C-4107-8664-CAD7BE973DC8}" type="slidenum">
              <a:rPr lang="en-US" smtClean="0"/>
              <a:pPr/>
              <a:t>114</a:t>
            </a:fld>
            <a:endParaRPr lang="en-US"/>
          </a:p>
        </p:txBody>
      </p:sp>
      <p:sp>
        <p:nvSpPr>
          <p:cNvPr id="4" name="Footer Placeholder 3">
            <a:extLst>
              <a:ext uri="{FF2B5EF4-FFF2-40B4-BE49-F238E27FC236}">
                <a16:creationId xmlns:a16="http://schemas.microsoft.com/office/drawing/2014/main" id="{68D0D08E-739A-406B-BEE3-583A13DEF4D3}"/>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129638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wipe(down)">
                                      <p:cBhvr>
                                        <p:cTn id="11" dur="500"/>
                                        <p:tgtEl>
                                          <p:spTgt spid="5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left)">
                                      <p:cBhvr>
                                        <p:cTn id="15" dur="500"/>
                                        <p:tgtEl>
                                          <p:spTgt spid="5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fade">
                                      <p:cBhvr>
                                        <p:cTn id="19" dur="500"/>
                                        <p:tgtEl>
                                          <p:spTgt spid="7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2"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979" name="Line 3"/>
          <p:cNvSpPr>
            <a:spLocks noChangeShapeType="1"/>
          </p:cNvSpPr>
          <p:nvPr/>
        </p:nvSpPr>
        <p:spPr bwMode="auto">
          <a:xfrm>
            <a:off x="1109663" y="5694363"/>
            <a:ext cx="7143750" cy="0"/>
          </a:xfrm>
          <a:prstGeom prst="line">
            <a:avLst/>
          </a:prstGeom>
          <a:noFill/>
          <a:ln w="38100" cap="rnd">
            <a:solidFill>
              <a:schemeClr val="bg1"/>
            </a:solidFill>
            <a:round/>
            <a:headEnd/>
            <a:tailEnd/>
          </a:ln>
          <a:effectLst/>
        </p:spPr>
        <p:txBody>
          <a:bodyPr anchor="ctr"/>
          <a:lstStyle/>
          <a:p>
            <a:endParaRPr lang="en-US"/>
          </a:p>
        </p:txBody>
      </p:sp>
      <p:grpSp>
        <p:nvGrpSpPr>
          <p:cNvPr id="2" name="Group 4"/>
          <p:cNvGrpSpPr>
            <a:grpSpLocks/>
          </p:cNvGrpSpPr>
          <p:nvPr/>
        </p:nvGrpSpPr>
        <p:grpSpPr bwMode="auto">
          <a:xfrm>
            <a:off x="1096963" y="6028372"/>
            <a:ext cx="3535362" cy="738188"/>
            <a:chOff x="691" y="3680"/>
            <a:chExt cx="2227" cy="465"/>
          </a:xfrm>
        </p:grpSpPr>
        <p:sp>
          <p:nvSpPr>
            <p:cNvPr id="1150981" name="Text Box 5"/>
            <p:cNvSpPr txBox="1">
              <a:spLocks noChangeArrowheads="1"/>
            </p:cNvSpPr>
            <p:nvPr/>
          </p:nvSpPr>
          <p:spPr bwMode="auto">
            <a:xfrm>
              <a:off x="691" y="3680"/>
              <a:ext cx="1590" cy="465"/>
            </a:xfrm>
            <a:prstGeom prst="rect">
              <a:avLst/>
            </a:prstGeom>
            <a:noFill/>
            <a:ln w="9525" algn="ctr">
              <a:noFill/>
              <a:miter lim="800000"/>
              <a:headEnd/>
              <a:tailEnd/>
            </a:ln>
            <a:effectLst/>
          </p:spPr>
          <p:txBody>
            <a:bodyPr>
              <a:spAutoFit/>
            </a:bodyPr>
            <a:lstStyle/>
            <a:p>
              <a:r>
                <a:rPr lang="en-US" sz="2400" i="1" dirty="0">
                  <a:solidFill>
                    <a:schemeClr val="bg1"/>
                  </a:solidFill>
                  <a:latin typeface="Arial" charset="0"/>
                </a:rPr>
                <a:t>Increasing Time</a:t>
              </a:r>
            </a:p>
            <a:p>
              <a:r>
                <a:rPr lang="en-US" i="1" dirty="0">
                  <a:solidFill>
                    <a:schemeClr val="bg1"/>
                  </a:solidFill>
                  <a:latin typeface="Arial" charset="0"/>
                </a:rPr>
                <a:t>Minutes</a:t>
              </a:r>
            </a:p>
          </p:txBody>
        </p:sp>
        <p:sp>
          <p:nvSpPr>
            <p:cNvPr id="1150982" name="Line 6"/>
            <p:cNvSpPr>
              <a:spLocks noChangeShapeType="1"/>
            </p:cNvSpPr>
            <p:nvPr/>
          </p:nvSpPr>
          <p:spPr bwMode="auto">
            <a:xfrm>
              <a:off x="2187" y="3832"/>
              <a:ext cx="731" cy="0"/>
            </a:xfrm>
            <a:prstGeom prst="line">
              <a:avLst/>
            </a:prstGeom>
            <a:noFill/>
            <a:ln w="38100">
              <a:solidFill>
                <a:srgbClr val="FF0000"/>
              </a:solidFill>
              <a:round/>
              <a:headEnd/>
              <a:tailEnd type="arrow" w="lg" len="med"/>
            </a:ln>
            <a:effectLst/>
          </p:spPr>
          <p:txBody>
            <a:bodyPr anchor="ctr"/>
            <a:lstStyle/>
            <a:p>
              <a:endParaRPr lang="en-US" sz="2400"/>
            </a:p>
          </p:txBody>
        </p:sp>
      </p:grpSp>
      <p:grpSp>
        <p:nvGrpSpPr>
          <p:cNvPr id="3" name="Group 7"/>
          <p:cNvGrpSpPr>
            <a:grpSpLocks/>
          </p:cNvGrpSpPr>
          <p:nvPr/>
        </p:nvGrpSpPr>
        <p:grpSpPr bwMode="auto">
          <a:xfrm rot="-5400000">
            <a:off x="-1169978" y="3441702"/>
            <a:ext cx="3535363" cy="830264"/>
            <a:chOff x="691" y="3505"/>
            <a:chExt cx="2227" cy="523"/>
          </a:xfrm>
        </p:grpSpPr>
        <p:sp>
          <p:nvSpPr>
            <p:cNvPr id="1150984" name="Text Box 8"/>
            <p:cNvSpPr txBox="1">
              <a:spLocks noChangeArrowheads="1"/>
            </p:cNvSpPr>
            <p:nvPr/>
          </p:nvSpPr>
          <p:spPr bwMode="auto">
            <a:xfrm>
              <a:off x="691" y="3505"/>
              <a:ext cx="1590" cy="523"/>
            </a:xfrm>
            <a:prstGeom prst="rect">
              <a:avLst/>
            </a:prstGeom>
            <a:noFill/>
            <a:ln w="9525" algn="ctr">
              <a:noFill/>
              <a:miter lim="800000"/>
              <a:headEnd/>
              <a:tailEnd/>
            </a:ln>
            <a:effectLst/>
          </p:spPr>
          <p:txBody>
            <a:bodyPr>
              <a:spAutoFit/>
            </a:bodyPr>
            <a:lstStyle/>
            <a:p>
              <a:pPr>
                <a:spcBef>
                  <a:spcPct val="50000"/>
                </a:spcBef>
              </a:pPr>
              <a:r>
                <a:rPr lang="en-US" sz="2400" i="1" dirty="0">
                  <a:solidFill>
                    <a:schemeClr val="bg1"/>
                  </a:solidFill>
                  <a:latin typeface="Arial" charset="0"/>
                </a:rPr>
                <a:t>Increasing Output Signal</a:t>
              </a:r>
            </a:p>
          </p:txBody>
        </p:sp>
        <p:sp>
          <p:nvSpPr>
            <p:cNvPr id="1150985" name="Line 9"/>
            <p:cNvSpPr>
              <a:spLocks noChangeShapeType="1"/>
            </p:cNvSpPr>
            <p:nvPr/>
          </p:nvSpPr>
          <p:spPr bwMode="auto">
            <a:xfrm>
              <a:off x="2187" y="3832"/>
              <a:ext cx="731" cy="0"/>
            </a:xfrm>
            <a:prstGeom prst="line">
              <a:avLst/>
            </a:prstGeom>
            <a:noFill/>
            <a:ln w="38100">
              <a:solidFill>
                <a:srgbClr val="FF0000"/>
              </a:solidFill>
              <a:round/>
              <a:headEnd/>
              <a:tailEnd type="arrow" w="lg" len="med"/>
            </a:ln>
            <a:effectLst/>
          </p:spPr>
          <p:txBody>
            <a:bodyPr anchor="ctr"/>
            <a:lstStyle/>
            <a:p>
              <a:endParaRPr lang="en-US" sz="2400"/>
            </a:p>
          </p:txBody>
        </p:sp>
      </p:grpSp>
      <p:sp>
        <p:nvSpPr>
          <p:cNvPr id="1150986" name="Line 10"/>
          <p:cNvSpPr>
            <a:spLocks noChangeShapeType="1"/>
          </p:cNvSpPr>
          <p:nvPr/>
        </p:nvSpPr>
        <p:spPr bwMode="auto">
          <a:xfrm>
            <a:off x="1109663" y="1287463"/>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87" name="Line 11"/>
          <p:cNvSpPr>
            <a:spLocks noChangeShapeType="1"/>
          </p:cNvSpPr>
          <p:nvPr/>
        </p:nvSpPr>
        <p:spPr bwMode="auto">
          <a:xfrm>
            <a:off x="1109663" y="1917700"/>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88" name="Line 12"/>
          <p:cNvSpPr>
            <a:spLocks noChangeShapeType="1"/>
          </p:cNvSpPr>
          <p:nvPr/>
        </p:nvSpPr>
        <p:spPr bwMode="auto">
          <a:xfrm>
            <a:off x="1109663" y="2546350"/>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89" name="Line 13"/>
          <p:cNvSpPr>
            <a:spLocks noChangeShapeType="1"/>
          </p:cNvSpPr>
          <p:nvPr/>
        </p:nvSpPr>
        <p:spPr bwMode="auto">
          <a:xfrm>
            <a:off x="1109663" y="3176588"/>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0" name="Line 14"/>
          <p:cNvSpPr>
            <a:spLocks noChangeShapeType="1"/>
          </p:cNvSpPr>
          <p:nvPr/>
        </p:nvSpPr>
        <p:spPr bwMode="auto">
          <a:xfrm>
            <a:off x="1109663" y="3805238"/>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1" name="Line 15"/>
          <p:cNvSpPr>
            <a:spLocks noChangeShapeType="1"/>
          </p:cNvSpPr>
          <p:nvPr/>
        </p:nvSpPr>
        <p:spPr bwMode="auto">
          <a:xfrm>
            <a:off x="1109663" y="4435475"/>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2" name="Line 16"/>
          <p:cNvSpPr>
            <a:spLocks noChangeShapeType="1"/>
          </p:cNvSpPr>
          <p:nvPr/>
        </p:nvSpPr>
        <p:spPr bwMode="auto">
          <a:xfrm>
            <a:off x="1109663" y="5064125"/>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3" name="Line 17"/>
          <p:cNvSpPr>
            <a:spLocks noChangeShapeType="1"/>
          </p:cNvSpPr>
          <p:nvPr/>
        </p:nvSpPr>
        <p:spPr bwMode="auto">
          <a:xfrm>
            <a:off x="1109663" y="658813"/>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4" name="Line 18"/>
          <p:cNvSpPr>
            <a:spLocks noChangeShapeType="1"/>
          </p:cNvSpPr>
          <p:nvPr/>
        </p:nvSpPr>
        <p:spPr bwMode="auto">
          <a:xfrm>
            <a:off x="1738313"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5" name="Line 19"/>
          <p:cNvSpPr>
            <a:spLocks noChangeShapeType="1"/>
          </p:cNvSpPr>
          <p:nvPr/>
        </p:nvSpPr>
        <p:spPr bwMode="auto">
          <a:xfrm>
            <a:off x="2368550"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6" name="Line 20"/>
          <p:cNvSpPr>
            <a:spLocks noChangeShapeType="1"/>
          </p:cNvSpPr>
          <p:nvPr/>
        </p:nvSpPr>
        <p:spPr bwMode="auto">
          <a:xfrm>
            <a:off x="2997200"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7" name="Line 21"/>
          <p:cNvSpPr>
            <a:spLocks noChangeShapeType="1"/>
          </p:cNvSpPr>
          <p:nvPr/>
        </p:nvSpPr>
        <p:spPr bwMode="auto">
          <a:xfrm>
            <a:off x="3627438"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8" name="Line 22"/>
          <p:cNvSpPr>
            <a:spLocks noChangeShapeType="1"/>
          </p:cNvSpPr>
          <p:nvPr/>
        </p:nvSpPr>
        <p:spPr bwMode="auto">
          <a:xfrm>
            <a:off x="4256088"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9" name="Line 23"/>
          <p:cNvSpPr>
            <a:spLocks noChangeShapeType="1"/>
          </p:cNvSpPr>
          <p:nvPr/>
        </p:nvSpPr>
        <p:spPr bwMode="auto">
          <a:xfrm>
            <a:off x="4886325"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0" name="Line 24"/>
          <p:cNvSpPr>
            <a:spLocks noChangeShapeType="1"/>
          </p:cNvSpPr>
          <p:nvPr/>
        </p:nvSpPr>
        <p:spPr bwMode="auto">
          <a:xfrm>
            <a:off x="5514975"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1" name="Line 25"/>
          <p:cNvSpPr>
            <a:spLocks noChangeShapeType="1"/>
          </p:cNvSpPr>
          <p:nvPr/>
        </p:nvSpPr>
        <p:spPr bwMode="auto">
          <a:xfrm>
            <a:off x="6145213"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2" name="Line 26"/>
          <p:cNvSpPr>
            <a:spLocks noChangeShapeType="1"/>
          </p:cNvSpPr>
          <p:nvPr/>
        </p:nvSpPr>
        <p:spPr bwMode="auto">
          <a:xfrm>
            <a:off x="6800850" y="66516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3" name="Line 27"/>
          <p:cNvSpPr>
            <a:spLocks noChangeShapeType="1"/>
          </p:cNvSpPr>
          <p:nvPr/>
        </p:nvSpPr>
        <p:spPr bwMode="auto">
          <a:xfrm>
            <a:off x="7427913" y="657225"/>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4" name="Line 28"/>
          <p:cNvSpPr>
            <a:spLocks noChangeShapeType="1"/>
          </p:cNvSpPr>
          <p:nvPr/>
        </p:nvSpPr>
        <p:spPr bwMode="auto">
          <a:xfrm>
            <a:off x="8069263" y="66516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42" name="Title 41"/>
          <p:cNvSpPr>
            <a:spLocks noGrp="1"/>
          </p:cNvSpPr>
          <p:nvPr>
            <p:ph type="title"/>
          </p:nvPr>
        </p:nvSpPr>
        <p:spPr>
          <a:xfrm>
            <a:off x="1737360" y="609600"/>
            <a:ext cx="6720840" cy="1143000"/>
          </a:xfrm>
          <a:solidFill>
            <a:schemeClr val="tx1">
              <a:alpha val="25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dirty="0"/>
              <a:t>Derivative Gain is in Minutes</a:t>
            </a:r>
          </a:p>
        </p:txBody>
      </p:sp>
      <p:cxnSp>
        <p:nvCxnSpPr>
          <p:cNvPr id="43" name="Straight Connector 42"/>
          <p:cNvCxnSpPr/>
          <p:nvPr/>
        </p:nvCxnSpPr>
        <p:spPr bwMode="auto">
          <a:xfrm>
            <a:off x="1110607" y="5700713"/>
            <a:ext cx="0" cy="105727"/>
          </a:xfrm>
          <a:prstGeom prst="line">
            <a:avLst/>
          </a:prstGeom>
          <a:solidFill>
            <a:schemeClr val="accent1"/>
          </a:solidFill>
          <a:ln w="38100" cap="rnd" cmpd="sng" algn="ctr">
            <a:solidFill>
              <a:schemeClr val="bg1"/>
            </a:solidFill>
            <a:prstDash val="solid"/>
            <a:round/>
            <a:headEnd type="none" w="med" len="med"/>
            <a:tailEnd type="none" w="med" len="med"/>
          </a:ln>
          <a:effectLst/>
        </p:spPr>
      </p:cxnSp>
      <p:sp>
        <p:nvSpPr>
          <p:cNvPr id="45" name="TextBox 44"/>
          <p:cNvSpPr txBox="1"/>
          <p:nvPr/>
        </p:nvSpPr>
        <p:spPr>
          <a:xfrm>
            <a:off x="954154" y="5806440"/>
            <a:ext cx="312906" cy="369332"/>
          </a:xfrm>
          <a:prstGeom prst="rect">
            <a:avLst/>
          </a:prstGeom>
          <a:noFill/>
        </p:spPr>
        <p:txBody>
          <a:bodyPr wrap="none" rtlCol="0">
            <a:spAutoFit/>
          </a:bodyPr>
          <a:lstStyle/>
          <a:p>
            <a:r>
              <a:rPr lang="en-US" dirty="0">
                <a:solidFill>
                  <a:schemeClr val="bg1"/>
                </a:solidFill>
              </a:rPr>
              <a:t>1</a:t>
            </a:r>
          </a:p>
        </p:txBody>
      </p:sp>
      <p:cxnSp>
        <p:nvCxnSpPr>
          <p:cNvPr id="48" name="Straight Connector 47"/>
          <p:cNvCxnSpPr/>
          <p:nvPr/>
        </p:nvCxnSpPr>
        <p:spPr bwMode="auto">
          <a:xfrm>
            <a:off x="3629239" y="5700713"/>
            <a:ext cx="0" cy="105727"/>
          </a:xfrm>
          <a:prstGeom prst="line">
            <a:avLst/>
          </a:prstGeom>
          <a:solidFill>
            <a:schemeClr val="accent1"/>
          </a:solidFill>
          <a:ln w="38100" cap="rnd" cmpd="sng" algn="ctr">
            <a:solidFill>
              <a:schemeClr val="bg1"/>
            </a:solidFill>
            <a:prstDash val="solid"/>
            <a:round/>
            <a:headEnd type="none" w="med" len="med"/>
            <a:tailEnd type="none" w="med" len="med"/>
          </a:ln>
          <a:effectLst/>
        </p:spPr>
      </p:cxnSp>
      <p:sp>
        <p:nvSpPr>
          <p:cNvPr id="49" name="TextBox 48"/>
          <p:cNvSpPr txBox="1"/>
          <p:nvPr/>
        </p:nvSpPr>
        <p:spPr>
          <a:xfrm>
            <a:off x="3472786" y="5806440"/>
            <a:ext cx="312906" cy="369332"/>
          </a:xfrm>
          <a:prstGeom prst="rect">
            <a:avLst/>
          </a:prstGeom>
          <a:noFill/>
        </p:spPr>
        <p:txBody>
          <a:bodyPr wrap="none" rtlCol="0">
            <a:spAutoFit/>
          </a:bodyPr>
          <a:lstStyle/>
          <a:p>
            <a:r>
              <a:rPr lang="en-US" dirty="0">
                <a:solidFill>
                  <a:schemeClr val="bg1"/>
                </a:solidFill>
              </a:rPr>
              <a:t>2</a:t>
            </a:r>
          </a:p>
        </p:txBody>
      </p:sp>
      <p:cxnSp>
        <p:nvCxnSpPr>
          <p:cNvPr id="51" name="Straight Connector 50"/>
          <p:cNvCxnSpPr/>
          <p:nvPr/>
        </p:nvCxnSpPr>
        <p:spPr bwMode="auto">
          <a:xfrm>
            <a:off x="6147871" y="5700713"/>
            <a:ext cx="0" cy="105727"/>
          </a:xfrm>
          <a:prstGeom prst="line">
            <a:avLst/>
          </a:prstGeom>
          <a:solidFill>
            <a:schemeClr val="accent1"/>
          </a:solidFill>
          <a:ln w="38100" cap="rnd" cmpd="sng" algn="ctr">
            <a:solidFill>
              <a:schemeClr val="bg1"/>
            </a:solidFill>
            <a:prstDash val="solid"/>
            <a:round/>
            <a:headEnd type="none" w="med" len="med"/>
            <a:tailEnd type="none" w="med" len="med"/>
          </a:ln>
          <a:effectLst/>
        </p:spPr>
      </p:cxnSp>
      <p:sp>
        <p:nvSpPr>
          <p:cNvPr id="52" name="TextBox 51"/>
          <p:cNvSpPr txBox="1"/>
          <p:nvPr/>
        </p:nvSpPr>
        <p:spPr>
          <a:xfrm>
            <a:off x="5991418" y="5806440"/>
            <a:ext cx="312906" cy="369332"/>
          </a:xfrm>
          <a:prstGeom prst="rect">
            <a:avLst/>
          </a:prstGeom>
          <a:noFill/>
        </p:spPr>
        <p:txBody>
          <a:bodyPr wrap="none" rtlCol="0">
            <a:spAutoFit/>
          </a:bodyPr>
          <a:lstStyle/>
          <a:p>
            <a:r>
              <a:rPr lang="en-US" dirty="0">
                <a:solidFill>
                  <a:schemeClr val="bg1"/>
                </a:solidFill>
              </a:rPr>
              <a:t>3</a:t>
            </a:r>
          </a:p>
        </p:txBody>
      </p:sp>
      <p:sp>
        <p:nvSpPr>
          <p:cNvPr id="71" name="TextBox 70"/>
          <p:cNvSpPr txBox="1"/>
          <p:nvPr/>
        </p:nvSpPr>
        <p:spPr>
          <a:xfrm>
            <a:off x="4572000" y="5276241"/>
            <a:ext cx="3089030" cy="369332"/>
          </a:xfrm>
          <a:prstGeom prst="rect">
            <a:avLst/>
          </a:prstGeom>
          <a:noFill/>
        </p:spPr>
        <p:txBody>
          <a:bodyPr wrap="square" rtlCol="0">
            <a:spAutoFit/>
          </a:bodyPr>
          <a:lstStyle/>
          <a:p>
            <a:r>
              <a:rPr lang="en-US" dirty="0">
                <a:solidFill>
                  <a:schemeClr val="bg1"/>
                </a:solidFill>
              </a:rPr>
              <a:t>Process upset occurs</a:t>
            </a:r>
          </a:p>
        </p:txBody>
      </p:sp>
      <p:sp>
        <p:nvSpPr>
          <p:cNvPr id="75" name="Freeform 74"/>
          <p:cNvSpPr/>
          <p:nvPr/>
        </p:nvSpPr>
        <p:spPr bwMode="auto">
          <a:xfrm>
            <a:off x="3190240" y="5201920"/>
            <a:ext cx="1412240" cy="391160"/>
          </a:xfrm>
          <a:custGeom>
            <a:avLst/>
            <a:gdLst>
              <a:gd name="connsiteX0" fmla="*/ 1412240 w 1412240"/>
              <a:gd name="connsiteY0" fmla="*/ 254000 h 391160"/>
              <a:gd name="connsiteX1" fmla="*/ 1148080 w 1412240"/>
              <a:gd name="connsiteY1" fmla="*/ 233680 h 391160"/>
              <a:gd name="connsiteX2" fmla="*/ 751840 w 1412240"/>
              <a:gd name="connsiteY2" fmla="*/ 335280 h 391160"/>
              <a:gd name="connsiteX3" fmla="*/ 294640 w 1412240"/>
              <a:gd name="connsiteY3" fmla="*/ 335280 h 391160"/>
              <a:gd name="connsiteX4" fmla="*/ 0 w 1412240"/>
              <a:gd name="connsiteY4" fmla="*/ 0 h 39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240" h="391160">
                <a:moveTo>
                  <a:pt x="1412240" y="254000"/>
                </a:moveTo>
                <a:cubicBezTo>
                  <a:pt x="1335193" y="237066"/>
                  <a:pt x="1258147" y="220133"/>
                  <a:pt x="1148080" y="233680"/>
                </a:cubicBezTo>
                <a:cubicBezTo>
                  <a:pt x="1038013" y="247227"/>
                  <a:pt x="894080" y="318347"/>
                  <a:pt x="751840" y="335280"/>
                </a:cubicBezTo>
                <a:cubicBezTo>
                  <a:pt x="609600" y="352213"/>
                  <a:pt x="419947" y="391160"/>
                  <a:pt x="294640" y="335280"/>
                </a:cubicBezTo>
                <a:cubicBezTo>
                  <a:pt x="169333" y="279400"/>
                  <a:pt x="84666" y="139700"/>
                  <a:pt x="0" y="0"/>
                </a:cubicBezTo>
              </a:path>
            </a:pathLst>
          </a:custGeom>
          <a:noFill/>
          <a:ln w="28575" cap="flat" cmpd="sng" algn="ctr">
            <a:solidFill>
              <a:srgbClr val="FF0000"/>
            </a:solidFill>
            <a:prstDash val="solid"/>
            <a:round/>
            <a:headEnd type="none" w="lg" len="lg"/>
            <a:tailEnd type="arrow" w="lg" len="lg"/>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latin typeface="Arial Narrow" pitchFamily="34" charset="0"/>
            </a:endParaRPr>
          </a:p>
        </p:txBody>
      </p:sp>
      <p:grpSp>
        <p:nvGrpSpPr>
          <p:cNvPr id="9" name="Group 55"/>
          <p:cNvGrpSpPr/>
          <p:nvPr/>
        </p:nvGrpSpPr>
        <p:grpSpPr>
          <a:xfrm>
            <a:off x="5517638" y="173186"/>
            <a:ext cx="3089030" cy="954107"/>
            <a:chOff x="1318186" y="1917700"/>
            <a:chExt cx="3089030" cy="954107"/>
          </a:xfrm>
        </p:grpSpPr>
        <p:sp>
          <p:nvSpPr>
            <p:cNvPr id="57" name="TextBox 56"/>
            <p:cNvSpPr txBox="1"/>
            <p:nvPr/>
          </p:nvSpPr>
          <p:spPr>
            <a:xfrm>
              <a:off x="1318186" y="1917700"/>
              <a:ext cx="3089030" cy="954107"/>
            </a:xfrm>
            <a:prstGeom prst="rect">
              <a:avLst/>
            </a:prstGeom>
            <a:noFill/>
          </p:spPr>
          <p:txBody>
            <a:bodyPr wrap="square" rtlCol="0">
              <a:spAutoFit/>
            </a:bodyPr>
            <a:lstStyle/>
            <a:p>
              <a:r>
                <a:rPr lang="en-US" dirty="0">
                  <a:solidFill>
                    <a:srgbClr val="0000FF"/>
                  </a:solidFill>
                </a:rPr>
                <a:t>P only response</a:t>
              </a:r>
            </a:p>
            <a:p>
              <a:pPr>
                <a:spcBef>
                  <a:spcPts val="2400"/>
                </a:spcBef>
              </a:pPr>
              <a:r>
                <a:rPr lang="en-US" dirty="0">
                  <a:solidFill>
                    <a:srgbClr val="FF0000"/>
                  </a:solidFill>
                </a:rPr>
                <a:t>PI response</a:t>
              </a:r>
            </a:p>
          </p:txBody>
        </p:sp>
        <p:cxnSp>
          <p:nvCxnSpPr>
            <p:cNvPr id="58" name="Straight Connector 57"/>
            <p:cNvCxnSpPr/>
            <p:nvPr/>
          </p:nvCxnSpPr>
          <p:spPr bwMode="auto">
            <a:xfrm>
              <a:off x="3241040" y="2119630"/>
              <a:ext cx="731520" cy="0"/>
            </a:xfrm>
            <a:prstGeom prst="line">
              <a:avLst/>
            </a:prstGeom>
            <a:solidFill>
              <a:schemeClr val="accent1"/>
            </a:solidFill>
            <a:ln w="38100" cap="rnd" cmpd="sng" algn="ctr">
              <a:solidFill>
                <a:srgbClr val="0000FF"/>
              </a:solidFill>
              <a:prstDash val="dash"/>
              <a:round/>
              <a:headEnd type="none" w="med" len="med"/>
              <a:tailEnd type="none" w="med" len="med"/>
            </a:ln>
            <a:effectLst/>
          </p:spPr>
        </p:cxnSp>
        <p:cxnSp>
          <p:nvCxnSpPr>
            <p:cNvPr id="59" name="Straight Connector 58"/>
            <p:cNvCxnSpPr/>
            <p:nvPr/>
          </p:nvCxnSpPr>
          <p:spPr bwMode="auto">
            <a:xfrm>
              <a:off x="3241040" y="2739390"/>
              <a:ext cx="731520" cy="0"/>
            </a:xfrm>
            <a:prstGeom prst="line">
              <a:avLst/>
            </a:prstGeom>
            <a:solidFill>
              <a:schemeClr val="accent1"/>
            </a:solidFill>
            <a:ln w="38100" cap="rnd" cmpd="sng" algn="ctr">
              <a:solidFill>
                <a:srgbClr val="FF0000"/>
              </a:solidFill>
              <a:prstDash val="solid"/>
              <a:round/>
              <a:headEnd type="none" w="med" len="med"/>
              <a:tailEnd type="none" w="med" len="med"/>
            </a:ln>
            <a:effectLst/>
          </p:spPr>
        </p:cxnSp>
      </p:grpSp>
      <p:grpSp>
        <p:nvGrpSpPr>
          <p:cNvPr id="63" name="Group 62"/>
          <p:cNvGrpSpPr/>
          <p:nvPr/>
        </p:nvGrpSpPr>
        <p:grpSpPr>
          <a:xfrm>
            <a:off x="1109663" y="1598582"/>
            <a:ext cx="6959600" cy="3476338"/>
            <a:chOff x="1109663" y="1598582"/>
            <a:chExt cx="6959600" cy="3476338"/>
          </a:xfrm>
        </p:grpSpPr>
        <p:cxnSp>
          <p:nvCxnSpPr>
            <p:cNvPr id="60" name="Straight Connector 59"/>
            <p:cNvCxnSpPr/>
            <p:nvPr/>
          </p:nvCxnSpPr>
          <p:spPr bwMode="auto">
            <a:xfrm>
              <a:off x="1109663" y="5074920"/>
              <a:ext cx="2014537" cy="0"/>
            </a:xfrm>
            <a:prstGeom prst="line">
              <a:avLst/>
            </a:prstGeom>
            <a:solidFill>
              <a:schemeClr val="accent1"/>
            </a:solidFill>
            <a:ln w="38100" cap="rnd" cmpd="sng" algn="ctr">
              <a:solidFill>
                <a:srgbClr val="FF0000"/>
              </a:solidFill>
              <a:prstDash val="solid"/>
              <a:round/>
              <a:headEnd type="none" w="med" len="med"/>
              <a:tailEnd type="none" w="med" len="med"/>
            </a:ln>
            <a:effectLst/>
          </p:spPr>
        </p:cxnSp>
        <p:cxnSp>
          <p:nvCxnSpPr>
            <p:cNvPr id="61" name="Straight Connector 60"/>
            <p:cNvCxnSpPr/>
            <p:nvPr/>
          </p:nvCxnSpPr>
          <p:spPr bwMode="auto">
            <a:xfrm flipV="1">
              <a:off x="3124200" y="2546350"/>
              <a:ext cx="496888" cy="2528570"/>
            </a:xfrm>
            <a:prstGeom prst="line">
              <a:avLst/>
            </a:prstGeom>
            <a:solidFill>
              <a:schemeClr val="accent1"/>
            </a:solidFill>
            <a:ln w="38100" cap="rnd" cmpd="sng" algn="ctr">
              <a:solidFill>
                <a:srgbClr val="FF0000"/>
              </a:solidFill>
              <a:prstDash val="solid"/>
              <a:round/>
              <a:headEnd type="none" w="med" len="med"/>
              <a:tailEnd type="none" w="med" len="med"/>
            </a:ln>
            <a:effectLst/>
          </p:spPr>
        </p:cxnSp>
        <p:cxnSp>
          <p:nvCxnSpPr>
            <p:cNvPr id="62" name="Straight Connector 61"/>
            <p:cNvCxnSpPr/>
            <p:nvPr/>
          </p:nvCxnSpPr>
          <p:spPr bwMode="auto">
            <a:xfrm flipV="1">
              <a:off x="3629239" y="1598582"/>
              <a:ext cx="4440024" cy="947768"/>
            </a:xfrm>
            <a:prstGeom prst="line">
              <a:avLst/>
            </a:prstGeom>
            <a:solidFill>
              <a:schemeClr val="accent1"/>
            </a:solidFill>
            <a:ln w="38100" cap="rnd" cmpd="sng" algn="ctr">
              <a:solidFill>
                <a:srgbClr val="FF0000"/>
              </a:solidFill>
              <a:prstDash val="solid"/>
              <a:round/>
              <a:headEnd type="none" w="med" len="med"/>
              <a:tailEnd type="none" w="med" len="med"/>
            </a:ln>
            <a:effectLst/>
          </p:spPr>
        </p:cxnSp>
      </p:grpSp>
      <p:grpSp>
        <p:nvGrpSpPr>
          <p:cNvPr id="10" name="Group 68"/>
          <p:cNvGrpSpPr/>
          <p:nvPr/>
        </p:nvGrpSpPr>
        <p:grpSpPr>
          <a:xfrm>
            <a:off x="3126487" y="3816032"/>
            <a:ext cx="5126926" cy="1248093"/>
            <a:chOff x="3126487" y="3816032"/>
            <a:chExt cx="5126926" cy="1248093"/>
          </a:xfrm>
        </p:grpSpPr>
        <p:sp>
          <p:nvSpPr>
            <p:cNvPr id="76" name="TextBox 75"/>
            <p:cNvSpPr txBox="1"/>
            <p:nvPr/>
          </p:nvSpPr>
          <p:spPr>
            <a:xfrm>
              <a:off x="4488617" y="3833058"/>
              <a:ext cx="3764796" cy="1200329"/>
            </a:xfrm>
            <a:prstGeom prst="rect">
              <a:avLst/>
            </a:prstGeom>
            <a:solidFill>
              <a:schemeClr val="bg1">
                <a:alpha val="85000"/>
              </a:schemeClr>
            </a:solidFill>
          </p:spPr>
          <p:txBody>
            <a:bodyPr wrap="square" rtlCol="0">
              <a:spAutoFit/>
            </a:bodyPr>
            <a:lstStyle/>
            <a:p>
              <a:r>
                <a:rPr lang="en-US" dirty="0"/>
                <a:t>A derivative gain of 1 minute will immediately increases the output by an amount equal to the Integral response after one minute</a:t>
              </a:r>
            </a:p>
          </p:txBody>
        </p:sp>
        <p:cxnSp>
          <p:nvCxnSpPr>
            <p:cNvPr id="80" name="Straight Connector 79"/>
            <p:cNvCxnSpPr/>
            <p:nvPr/>
          </p:nvCxnSpPr>
          <p:spPr bwMode="auto">
            <a:xfrm flipV="1">
              <a:off x="4256088" y="3816032"/>
              <a:ext cx="0" cy="1248093"/>
            </a:xfrm>
            <a:prstGeom prst="line">
              <a:avLst/>
            </a:prstGeom>
            <a:solidFill>
              <a:schemeClr val="accent1"/>
            </a:solidFill>
            <a:ln w="28575" cap="rnd" cmpd="sng" algn="ctr">
              <a:solidFill>
                <a:srgbClr val="FF0000"/>
              </a:solidFill>
              <a:prstDash val="solid"/>
              <a:round/>
              <a:headEnd type="arrow" w="lg" len="lg"/>
              <a:tailEnd type="arrow" w="lg" len="lg"/>
            </a:ln>
            <a:effectLst/>
          </p:spPr>
        </p:cxnSp>
        <p:cxnSp>
          <p:nvCxnSpPr>
            <p:cNvPr id="78" name="Straight Connector 77"/>
            <p:cNvCxnSpPr/>
            <p:nvPr/>
          </p:nvCxnSpPr>
          <p:spPr bwMode="auto">
            <a:xfrm>
              <a:off x="3126487" y="5064125"/>
              <a:ext cx="1505838" cy="0"/>
            </a:xfrm>
            <a:prstGeom prst="line">
              <a:avLst/>
            </a:prstGeom>
            <a:solidFill>
              <a:schemeClr val="accent1"/>
            </a:solidFill>
            <a:ln w="28575" cap="rnd" cmpd="sng" algn="ctr">
              <a:solidFill>
                <a:srgbClr val="FF0000"/>
              </a:solidFill>
              <a:prstDash val="solid"/>
              <a:round/>
              <a:headEnd type="none" w="med" len="med"/>
              <a:tailEnd type="none" w="med" len="med"/>
            </a:ln>
            <a:effectLst/>
          </p:spPr>
        </p:cxnSp>
        <p:cxnSp>
          <p:nvCxnSpPr>
            <p:cNvPr id="64" name="Straight Connector 63"/>
            <p:cNvCxnSpPr/>
            <p:nvPr/>
          </p:nvCxnSpPr>
          <p:spPr bwMode="auto">
            <a:xfrm>
              <a:off x="3627438" y="3816032"/>
              <a:ext cx="1004887" cy="0"/>
            </a:xfrm>
            <a:prstGeom prst="line">
              <a:avLst/>
            </a:prstGeom>
            <a:solidFill>
              <a:schemeClr val="accent1"/>
            </a:solidFill>
            <a:ln w="28575" cap="rnd" cmpd="sng" algn="ctr">
              <a:solidFill>
                <a:srgbClr val="FF0000"/>
              </a:solidFill>
              <a:prstDash val="solid"/>
              <a:round/>
              <a:headEnd type="none" w="med" len="med"/>
              <a:tailEnd type="none" w="med" len="med"/>
            </a:ln>
            <a:effectLst/>
          </p:spPr>
        </p:cxnSp>
      </p:grpSp>
      <p:grpSp>
        <p:nvGrpSpPr>
          <p:cNvPr id="8" name="Group 69"/>
          <p:cNvGrpSpPr/>
          <p:nvPr/>
        </p:nvGrpSpPr>
        <p:grpSpPr>
          <a:xfrm>
            <a:off x="1097280" y="3805238"/>
            <a:ext cx="7156133" cy="1269682"/>
            <a:chOff x="1097280" y="3805238"/>
            <a:chExt cx="7156133" cy="1269682"/>
          </a:xfrm>
        </p:grpSpPr>
        <p:cxnSp>
          <p:nvCxnSpPr>
            <p:cNvPr id="65" name="Straight Connector 64"/>
            <p:cNvCxnSpPr/>
            <p:nvPr/>
          </p:nvCxnSpPr>
          <p:spPr bwMode="auto">
            <a:xfrm>
              <a:off x="1097280" y="5074920"/>
              <a:ext cx="2014537" cy="0"/>
            </a:xfrm>
            <a:prstGeom prst="line">
              <a:avLst/>
            </a:prstGeom>
            <a:solidFill>
              <a:schemeClr val="accent1"/>
            </a:solidFill>
            <a:ln w="38100" cap="rnd" cmpd="sng" algn="ctr">
              <a:solidFill>
                <a:srgbClr val="00B0F0"/>
              </a:solidFill>
              <a:prstDash val="dash"/>
              <a:round/>
              <a:headEnd type="none" w="med" len="med"/>
              <a:tailEnd type="none" w="med" len="med"/>
            </a:ln>
            <a:effectLst/>
          </p:spPr>
        </p:cxnSp>
        <p:cxnSp>
          <p:nvCxnSpPr>
            <p:cNvPr id="66" name="Straight Connector 65"/>
            <p:cNvCxnSpPr/>
            <p:nvPr/>
          </p:nvCxnSpPr>
          <p:spPr bwMode="auto">
            <a:xfrm flipV="1">
              <a:off x="3126487" y="3816032"/>
              <a:ext cx="496888" cy="1258888"/>
            </a:xfrm>
            <a:prstGeom prst="line">
              <a:avLst/>
            </a:prstGeom>
            <a:solidFill>
              <a:schemeClr val="accent1"/>
            </a:solidFill>
            <a:ln w="38100" cap="rnd" cmpd="sng" algn="ctr">
              <a:solidFill>
                <a:srgbClr val="00B0F0"/>
              </a:solidFill>
              <a:prstDash val="dash"/>
              <a:round/>
              <a:headEnd type="none" w="med" len="med"/>
              <a:tailEnd type="none" w="med" len="med"/>
            </a:ln>
            <a:effectLst/>
          </p:spPr>
        </p:cxnSp>
        <p:cxnSp>
          <p:nvCxnSpPr>
            <p:cNvPr id="68" name="Straight Connector 67"/>
            <p:cNvCxnSpPr>
              <a:endCxn id="1150990" idx="1"/>
            </p:cNvCxnSpPr>
            <p:nvPr/>
          </p:nvCxnSpPr>
          <p:spPr bwMode="auto">
            <a:xfrm flipV="1">
              <a:off x="3623375" y="3805238"/>
              <a:ext cx="4630038" cy="10794"/>
            </a:xfrm>
            <a:prstGeom prst="line">
              <a:avLst/>
            </a:prstGeom>
            <a:solidFill>
              <a:schemeClr val="accent1"/>
            </a:solidFill>
            <a:ln w="38100" cap="rnd" cmpd="sng" algn="ctr">
              <a:solidFill>
                <a:srgbClr val="00B0F0"/>
              </a:solidFill>
              <a:prstDash val="dash"/>
              <a:round/>
              <a:headEnd type="none" w="med" len="med"/>
              <a:tailEnd type="none" w="med" len="med"/>
            </a:ln>
            <a:effectLst/>
          </p:spPr>
        </p:cxnSp>
      </p:grpSp>
      <p:sp>
        <p:nvSpPr>
          <p:cNvPr id="1150978" name="Line 2"/>
          <p:cNvSpPr>
            <a:spLocks noChangeShapeType="1"/>
          </p:cNvSpPr>
          <p:nvPr/>
        </p:nvSpPr>
        <p:spPr bwMode="auto">
          <a:xfrm>
            <a:off x="1109663" y="658813"/>
            <a:ext cx="0" cy="5035550"/>
          </a:xfrm>
          <a:prstGeom prst="line">
            <a:avLst/>
          </a:prstGeom>
          <a:noFill/>
          <a:ln w="38100" cap="rnd">
            <a:solidFill>
              <a:schemeClr val="bg1"/>
            </a:solidFill>
            <a:round/>
            <a:headEnd/>
            <a:tailEnd/>
          </a:ln>
          <a:effectLst/>
        </p:spPr>
        <p:txBody>
          <a:bodyPr anchor="ctr"/>
          <a:lstStyle/>
          <a:p>
            <a:endParaRPr lang="en-US"/>
          </a:p>
        </p:txBody>
      </p:sp>
      <p:sp>
        <p:nvSpPr>
          <p:cNvPr id="5" name="Slide Number Placeholder 4"/>
          <p:cNvSpPr>
            <a:spLocks noGrp="1"/>
          </p:cNvSpPr>
          <p:nvPr>
            <p:ph type="sldNum" sz="quarter" idx="11"/>
          </p:nvPr>
        </p:nvSpPr>
        <p:spPr/>
        <p:txBody>
          <a:bodyPr/>
          <a:lstStyle/>
          <a:p>
            <a:fld id="{A9320731-3B2C-4107-8664-CAD7BE973DC8}" type="slidenum">
              <a:rPr lang="en-US" smtClean="0"/>
              <a:pPr/>
              <a:t>115</a:t>
            </a:fld>
            <a:endParaRPr lang="en-US"/>
          </a:p>
        </p:txBody>
      </p:sp>
      <p:sp>
        <p:nvSpPr>
          <p:cNvPr id="4" name="Footer Placeholder 3">
            <a:extLst>
              <a:ext uri="{FF2B5EF4-FFF2-40B4-BE49-F238E27FC236}">
                <a16:creationId xmlns:a16="http://schemas.microsoft.com/office/drawing/2014/main" id="{34518668-AB04-46E2-9E56-7202E5A65234}"/>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198318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2.22222E-6 -3.86485E-6 L -2.22222E-6 -0.18468 " pathEditMode="relative" rAng="0" ptsTypes="AA">
                                      <p:cBhvr>
                                        <p:cTn id="6" dur="2000" fill="hold"/>
                                        <p:tgtEl>
                                          <p:spTgt spid="10"/>
                                        </p:tgtEl>
                                        <p:attrNameLst>
                                          <p:attrName>ppt_x</p:attrName>
                                          <p:attrName>ppt_y</p:attrName>
                                        </p:attrNameLst>
                                      </p:cBhvr>
                                      <p:rCtr x="0" y="-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p:txBody>
          <a:bodyPr/>
          <a:lstStyle/>
          <a:p>
            <a:pPr eaLnBrk="1" hangingPunct="1"/>
            <a:r>
              <a:rPr lang="en-US"/>
              <a:t>Derivative Action Is Difficult to Apply</a:t>
            </a:r>
          </a:p>
        </p:txBody>
      </p:sp>
      <p:sp>
        <p:nvSpPr>
          <p:cNvPr id="631813" name="Rectangle 5"/>
          <p:cNvSpPr>
            <a:spLocks noGrp="1" noChangeArrowheads="1"/>
          </p:cNvSpPr>
          <p:nvPr>
            <p:ph idx="1"/>
          </p:nvPr>
        </p:nvSpPr>
        <p:spPr/>
        <p:txBody>
          <a:bodyPr/>
          <a:lstStyle/>
          <a:p>
            <a:pPr eaLnBrk="1" hangingPunct="1"/>
            <a:r>
              <a:rPr lang="en-US"/>
              <a:t>Provides no benefit if there is not enough</a:t>
            </a:r>
          </a:p>
          <a:p>
            <a:pPr eaLnBrk="1" hangingPunct="1"/>
            <a:r>
              <a:rPr lang="en-US"/>
              <a:t>Too much can cause many more problems than it is worth</a:t>
            </a:r>
          </a:p>
          <a:p>
            <a:pPr eaLnBrk="1" hangingPunct="1"/>
            <a:r>
              <a:rPr lang="en-US"/>
              <a:t>Typically not necessary for HVAC applications</a:t>
            </a:r>
          </a:p>
          <a:p>
            <a:pPr eaLnBrk="1" hangingPunct="1"/>
            <a:r>
              <a:rPr lang="en-US"/>
              <a:t>Use it with </a:t>
            </a:r>
            <a:r>
              <a:rPr lang="en-US">
                <a:solidFill>
                  <a:srgbClr val="FF0000"/>
                </a:solidFill>
              </a:rPr>
              <a:t>CAUTION</a:t>
            </a:r>
            <a:r>
              <a:rPr lang="en-US"/>
              <a:t>!</a:t>
            </a:r>
          </a:p>
        </p:txBody>
      </p:sp>
      <p:sp>
        <p:nvSpPr>
          <p:cNvPr id="3" name="Slide Number Placeholder 2"/>
          <p:cNvSpPr>
            <a:spLocks noGrp="1"/>
          </p:cNvSpPr>
          <p:nvPr>
            <p:ph type="sldNum" sz="quarter" idx="11"/>
          </p:nvPr>
        </p:nvSpPr>
        <p:spPr/>
        <p:txBody>
          <a:bodyPr/>
          <a:lstStyle/>
          <a:p>
            <a:fld id="{A9320731-3B2C-4107-8664-CAD7BE973DC8}" type="slidenum">
              <a:rPr lang="en-US" smtClean="0"/>
              <a:pPr/>
              <a:t>116</a:t>
            </a:fld>
            <a:endParaRPr lang="en-US"/>
          </a:p>
        </p:txBody>
      </p:sp>
      <p:sp>
        <p:nvSpPr>
          <p:cNvPr id="2" name="Footer Placeholder 1">
            <a:extLst>
              <a:ext uri="{FF2B5EF4-FFF2-40B4-BE49-F238E27FC236}">
                <a16:creationId xmlns:a16="http://schemas.microsoft.com/office/drawing/2014/main" id="{9BF019F0-4661-4140-9523-FDBCF503AB38}"/>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2918070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1813">
                                            <p:txEl>
                                              <p:pRg st="1" end="1"/>
                                            </p:txEl>
                                          </p:spTgt>
                                        </p:tgtEl>
                                        <p:attrNameLst>
                                          <p:attrName>style.visibility</p:attrName>
                                        </p:attrNameLst>
                                      </p:cBhvr>
                                      <p:to>
                                        <p:strVal val="visible"/>
                                      </p:to>
                                    </p:set>
                                    <p:animEffect transition="in" filter="dissolve">
                                      <p:cBhvr>
                                        <p:cTn id="7" dur="500"/>
                                        <p:tgtEl>
                                          <p:spTgt spid="6318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31813">
                                            <p:txEl>
                                              <p:pRg st="2" end="2"/>
                                            </p:txEl>
                                          </p:spTgt>
                                        </p:tgtEl>
                                        <p:attrNameLst>
                                          <p:attrName>style.visibility</p:attrName>
                                        </p:attrNameLst>
                                      </p:cBhvr>
                                      <p:to>
                                        <p:strVal val="visible"/>
                                      </p:to>
                                    </p:set>
                                    <p:animEffect transition="in" filter="dissolve">
                                      <p:cBhvr>
                                        <p:cTn id="12" dur="500"/>
                                        <p:tgtEl>
                                          <p:spTgt spid="6318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31813">
                                            <p:txEl>
                                              <p:pRg st="3" end="3"/>
                                            </p:txEl>
                                          </p:spTgt>
                                        </p:tgtEl>
                                        <p:attrNameLst>
                                          <p:attrName>style.visibility</p:attrName>
                                        </p:attrNameLst>
                                      </p:cBhvr>
                                      <p:to>
                                        <p:strVal val="visible"/>
                                      </p:to>
                                    </p:set>
                                    <p:animEffect transition="in" filter="dissolve">
                                      <p:cBhvr>
                                        <p:cTn id="17" dur="500"/>
                                        <p:tgtEl>
                                          <p:spTgt spid="6318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813"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1248" y="845820"/>
            <a:ext cx="7772400" cy="1821180"/>
          </a:xfrm>
        </p:spPr>
        <p:txBody>
          <a:bodyPr/>
          <a:lstStyle/>
          <a:p>
            <a:r>
              <a:rPr lang="en-US" sz="3600" dirty="0"/>
              <a:t>Control Systems:</a:t>
            </a:r>
            <a:br>
              <a:rPr lang="en-US" sz="3600" dirty="0"/>
            </a:br>
            <a:r>
              <a:rPr lang="en-US" sz="3600" dirty="0"/>
              <a:t>Design, Performance and Commissioning Issues</a:t>
            </a:r>
          </a:p>
        </p:txBody>
      </p:sp>
      <p:sp>
        <p:nvSpPr>
          <p:cNvPr id="5" name="Text Placeholder 4"/>
          <p:cNvSpPr>
            <a:spLocks noGrp="1"/>
          </p:cNvSpPr>
          <p:nvPr>
            <p:ph type="body" sz="quarter" idx="12"/>
          </p:nvPr>
        </p:nvSpPr>
        <p:spPr/>
        <p:txBody>
          <a:bodyPr/>
          <a:lstStyle/>
          <a:p>
            <a:r>
              <a:rPr lang="en-US" dirty="0"/>
              <a:t>David Sellers</a:t>
            </a:r>
          </a:p>
        </p:txBody>
      </p:sp>
      <p:sp>
        <p:nvSpPr>
          <p:cNvPr id="6" name="Text Placeholder 5"/>
          <p:cNvSpPr>
            <a:spLocks noGrp="1"/>
          </p:cNvSpPr>
          <p:nvPr>
            <p:ph type="body" sz="quarter" idx="13"/>
          </p:nvPr>
        </p:nvSpPr>
        <p:spPr/>
        <p:txBody>
          <a:bodyPr/>
          <a:lstStyle/>
          <a:p>
            <a:r>
              <a:rPr lang="en-US" dirty="0"/>
              <a:t>Senior Engineer</a:t>
            </a:r>
          </a:p>
        </p:txBody>
      </p:sp>
      <p:sp>
        <p:nvSpPr>
          <p:cNvPr id="7" name="Text Placeholder 6"/>
          <p:cNvSpPr>
            <a:spLocks noGrp="1"/>
          </p:cNvSpPr>
          <p:nvPr>
            <p:ph type="body" sz="quarter" idx="14"/>
          </p:nvPr>
        </p:nvSpPr>
        <p:spPr/>
        <p:txBody>
          <a:bodyPr/>
          <a:lstStyle/>
          <a:p>
            <a:r>
              <a:rPr lang="en-US" dirty="0"/>
              <a:t>Facility Dynamics Engineering</a:t>
            </a:r>
          </a:p>
        </p:txBody>
      </p:sp>
      <p:sp>
        <p:nvSpPr>
          <p:cNvPr id="9" name="Text Placeholder 8"/>
          <p:cNvSpPr>
            <a:spLocks noGrp="1"/>
          </p:cNvSpPr>
          <p:nvPr>
            <p:ph type="body" sz="quarter" idx="10"/>
          </p:nvPr>
        </p:nvSpPr>
        <p:spPr/>
        <p:txBody>
          <a:bodyPr/>
          <a:lstStyle/>
          <a:p>
            <a:pPr marL="0" indent="0">
              <a:buNone/>
            </a:pPr>
            <a:r>
              <a:rPr lang="en-US" dirty="0"/>
              <a:t>Control Processes</a:t>
            </a:r>
          </a:p>
        </p:txBody>
      </p:sp>
      <p:sp>
        <p:nvSpPr>
          <p:cNvPr id="10" name="Text Placeholder 2">
            <a:extLst>
              <a:ext uri="{FF2B5EF4-FFF2-40B4-BE49-F238E27FC236}">
                <a16:creationId xmlns:a16="http://schemas.microsoft.com/office/drawing/2014/main" id="{CBA5BEEF-3582-4874-9FCF-9B980057C3E6}"/>
              </a:ext>
            </a:extLst>
          </p:cNvPr>
          <p:cNvSpPr>
            <a:spLocks noGrp="1"/>
          </p:cNvSpPr>
          <p:nvPr>
            <p:ph type="body" sz="quarter" idx="10"/>
          </p:nvPr>
        </p:nvSpPr>
        <p:spPr>
          <a:xfrm>
            <a:off x="838200" y="3409187"/>
            <a:ext cx="7772400" cy="960097"/>
          </a:xfrm>
        </p:spPr>
        <p:txBody>
          <a:bodyPr>
            <a:normAutofit/>
          </a:bodyPr>
          <a:lstStyle/>
          <a:p>
            <a:r>
              <a:rPr lang="en-US" sz="2400" dirty="0"/>
              <a:t>Response to an Upset and PID Tuning Methods</a:t>
            </a:r>
          </a:p>
        </p:txBody>
      </p:sp>
    </p:spTree>
    <p:extLst>
      <p:ext uri="{BB962C8B-B14F-4D97-AF65-F5344CB8AC3E}">
        <p14:creationId xmlns:p14="http://schemas.microsoft.com/office/powerpoint/2010/main" val="398568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979" name="Line 3"/>
          <p:cNvSpPr>
            <a:spLocks noChangeShapeType="1"/>
          </p:cNvSpPr>
          <p:nvPr/>
        </p:nvSpPr>
        <p:spPr bwMode="auto">
          <a:xfrm>
            <a:off x="1109663" y="5694363"/>
            <a:ext cx="7143750" cy="0"/>
          </a:xfrm>
          <a:prstGeom prst="line">
            <a:avLst/>
          </a:prstGeom>
          <a:noFill/>
          <a:ln w="38100" cap="rnd">
            <a:solidFill>
              <a:schemeClr val="bg1"/>
            </a:solidFill>
            <a:round/>
            <a:headEnd/>
            <a:tailEnd/>
          </a:ln>
          <a:effectLst/>
        </p:spPr>
        <p:txBody>
          <a:bodyPr anchor="ctr"/>
          <a:lstStyle/>
          <a:p>
            <a:endParaRPr lang="en-US"/>
          </a:p>
        </p:txBody>
      </p:sp>
      <p:grpSp>
        <p:nvGrpSpPr>
          <p:cNvPr id="2" name="Group 4"/>
          <p:cNvGrpSpPr>
            <a:grpSpLocks/>
          </p:cNvGrpSpPr>
          <p:nvPr/>
        </p:nvGrpSpPr>
        <p:grpSpPr bwMode="auto">
          <a:xfrm>
            <a:off x="1096963" y="6028372"/>
            <a:ext cx="3535362" cy="738188"/>
            <a:chOff x="691" y="3680"/>
            <a:chExt cx="2227" cy="465"/>
          </a:xfrm>
        </p:grpSpPr>
        <p:sp>
          <p:nvSpPr>
            <p:cNvPr id="1150981" name="Text Box 5"/>
            <p:cNvSpPr txBox="1">
              <a:spLocks noChangeArrowheads="1"/>
            </p:cNvSpPr>
            <p:nvPr/>
          </p:nvSpPr>
          <p:spPr bwMode="auto">
            <a:xfrm>
              <a:off x="691" y="3680"/>
              <a:ext cx="1590" cy="465"/>
            </a:xfrm>
            <a:prstGeom prst="rect">
              <a:avLst/>
            </a:prstGeom>
            <a:noFill/>
            <a:ln w="9525" algn="ctr">
              <a:noFill/>
              <a:miter lim="800000"/>
              <a:headEnd/>
              <a:tailEnd/>
            </a:ln>
            <a:effectLst/>
          </p:spPr>
          <p:txBody>
            <a:bodyPr>
              <a:spAutoFit/>
            </a:bodyPr>
            <a:lstStyle/>
            <a:p>
              <a:r>
                <a:rPr lang="en-US" sz="2400" i="1" dirty="0">
                  <a:solidFill>
                    <a:schemeClr val="bg1"/>
                  </a:solidFill>
                  <a:latin typeface="Arial" charset="0"/>
                </a:rPr>
                <a:t>Increasing Time</a:t>
              </a:r>
            </a:p>
            <a:p>
              <a:r>
                <a:rPr lang="en-US" i="1" dirty="0">
                  <a:solidFill>
                    <a:schemeClr val="bg1"/>
                  </a:solidFill>
                  <a:latin typeface="Arial" charset="0"/>
                </a:rPr>
                <a:t>Minutes</a:t>
              </a:r>
            </a:p>
          </p:txBody>
        </p:sp>
        <p:sp>
          <p:nvSpPr>
            <p:cNvPr id="1150982" name="Line 6"/>
            <p:cNvSpPr>
              <a:spLocks noChangeShapeType="1"/>
            </p:cNvSpPr>
            <p:nvPr/>
          </p:nvSpPr>
          <p:spPr bwMode="auto">
            <a:xfrm>
              <a:off x="2187" y="3832"/>
              <a:ext cx="731" cy="0"/>
            </a:xfrm>
            <a:prstGeom prst="line">
              <a:avLst/>
            </a:prstGeom>
            <a:noFill/>
            <a:ln w="38100">
              <a:solidFill>
                <a:srgbClr val="FF0000"/>
              </a:solidFill>
              <a:round/>
              <a:headEnd/>
              <a:tailEnd type="arrow" w="lg" len="med"/>
            </a:ln>
            <a:effectLst/>
          </p:spPr>
          <p:txBody>
            <a:bodyPr anchor="ctr"/>
            <a:lstStyle/>
            <a:p>
              <a:endParaRPr lang="en-US" sz="2400">
                <a:solidFill>
                  <a:schemeClr val="bg1"/>
                </a:solidFill>
              </a:endParaRPr>
            </a:p>
          </p:txBody>
        </p:sp>
      </p:grpSp>
      <p:grpSp>
        <p:nvGrpSpPr>
          <p:cNvPr id="3" name="Group 7"/>
          <p:cNvGrpSpPr>
            <a:grpSpLocks/>
          </p:cNvGrpSpPr>
          <p:nvPr/>
        </p:nvGrpSpPr>
        <p:grpSpPr bwMode="auto">
          <a:xfrm rot="-5400000">
            <a:off x="-1254123" y="3357565"/>
            <a:ext cx="3703639" cy="830263"/>
            <a:chOff x="691" y="3505"/>
            <a:chExt cx="2333" cy="523"/>
          </a:xfrm>
        </p:grpSpPr>
        <p:sp>
          <p:nvSpPr>
            <p:cNvPr id="1150984" name="Text Box 8"/>
            <p:cNvSpPr txBox="1">
              <a:spLocks noChangeArrowheads="1"/>
            </p:cNvSpPr>
            <p:nvPr/>
          </p:nvSpPr>
          <p:spPr bwMode="auto">
            <a:xfrm>
              <a:off x="691" y="3505"/>
              <a:ext cx="1590" cy="523"/>
            </a:xfrm>
            <a:prstGeom prst="rect">
              <a:avLst/>
            </a:prstGeom>
            <a:noFill/>
            <a:ln w="9525" algn="ctr">
              <a:noFill/>
              <a:miter lim="800000"/>
              <a:headEnd/>
              <a:tailEnd/>
            </a:ln>
            <a:effectLst/>
          </p:spPr>
          <p:txBody>
            <a:bodyPr>
              <a:spAutoFit/>
            </a:bodyPr>
            <a:lstStyle/>
            <a:p>
              <a:pPr>
                <a:spcBef>
                  <a:spcPct val="50000"/>
                </a:spcBef>
              </a:pPr>
              <a:r>
                <a:rPr lang="en-US" sz="2400" i="1" dirty="0">
                  <a:solidFill>
                    <a:schemeClr val="bg1"/>
                  </a:solidFill>
                  <a:latin typeface="Arial" charset="0"/>
                </a:rPr>
                <a:t>Increasing Process Variable</a:t>
              </a:r>
            </a:p>
          </p:txBody>
        </p:sp>
        <p:sp>
          <p:nvSpPr>
            <p:cNvPr id="1150985" name="Line 9"/>
            <p:cNvSpPr>
              <a:spLocks noChangeShapeType="1"/>
            </p:cNvSpPr>
            <p:nvPr/>
          </p:nvSpPr>
          <p:spPr bwMode="auto">
            <a:xfrm>
              <a:off x="2293" y="3832"/>
              <a:ext cx="731" cy="0"/>
            </a:xfrm>
            <a:prstGeom prst="line">
              <a:avLst/>
            </a:prstGeom>
            <a:noFill/>
            <a:ln w="38100">
              <a:solidFill>
                <a:srgbClr val="FF0000"/>
              </a:solidFill>
              <a:round/>
              <a:headEnd/>
              <a:tailEnd type="arrow" w="lg" len="med"/>
            </a:ln>
            <a:effectLst/>
          </p:spPr>
          <p:txBody>
            <a:bodyPr anchor="ctr"/>
            <a:lstStyle/>
            <a:p>
              <a:endParaRPr lang="en-US" sz="2400"/>
            </a:p>
          </p:txBody>
        </p:sp>
      </p:grpSp>
      <p:sp>
        <p:nvSpPr>
          <p:cNvPr id="1150986" name="Line 10"/>
          <p:cNvSpPr>
            <a:spLocks noChangeShapeType="1"/>
          </p:cNvSpPr>
          <p:nvPr/>
        </p:nvSpPr>
        <p:spPr bwMode="auto">
          <a:xfrm>
            <a:off x="1109663" y="1287463"/>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87" name="Line 11"/>
          <p:cNvSpPr>
            <a:spLocks noChangeShapeType="1"/>
          </p:cNvSpPr>
          <p:nvPr/>
        </p:nvSpPr>
        <p:spPr bwMode="auto">
          <a:xfrm>
            <a:off x="1109663" y="1917700"/>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88" name="Line 12"/>
          <p:cNvSpPr>
            <a:spLocks noChangeShapeType="1"/>
          </p:cNvSpPr>
          <p:nvPr/>
        </p:nvSpPr>
        <p:spPr bwMode="auto">
          <a:xfrm>
            <a:off x="1109663" y="2546350"/>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89" name="Line 13"/>
          <p:cNvSpPr>
            <a:spLocks noChangeShapeType="1"/>
          </p:cNvSpPr>
          <p:nvPr/>
        </p:nvSpPr>
        <p:spPr bwMode="auto">
          <a:xfrm>
            <a:off x="1109663" y="3176588"/>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0" name="Line 14"/>
          <p:cNvSpPr>
            <a:spLocks noChangeShapeType="1"/>
          </p:cNvSpPr>
          <p:nvPr/>
        </p:nvSpPr>
        <p:spPr bwMode="auto">
          <a:xfrm>
            <a:off x="1109663" y="3805238"/>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1" name="Line 15"/>
          <p:cNvSpPr>
            <a:spLocks noChangeShapeType="1"/>
          </p:cNvSpPr>
          <p:nvPr/>
        </p:nvSpPr>
        <p:spPr bwMode="auto">
          <a:xfrm>
            <a:off x="1109663" y="4435475"/>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2" name="Line 16"/>
          <p:cNvSpPr>
            <a:spLocks noChangeShapeType="1"/>
          </p:cNvSpPr>
          <p:nvPr/>
        </p:nvSpPr>
        <p:spPr bwMode="auto">
          <a:xfrm>
            <a:off x="1109663" y="5064125"/>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3" name="Line 17"/>
          <p:cNvSpPr>
            <a:spLocks noChangeShapeType="1"/>
          </p:cNvSpPr>
          <p:nvPr/>
        </p:nvSpPr>
        <p:spPr bwMode="auto">
          <a:xfrm>
            <a:off x="1109663" y="658813"/>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4" name="Line 18"/>
          <p:cNvSpPr>
            <a:spLocks noChangeShapeType="1"/>
          </p:cNvSpPr>
          <p:nvPr/>
        </p:nvSpPr>
        <p:spPr bwMode="auto">
          <a:xfrm>
            <a:off x="1738313"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5" name="Line 19"/>
          <p:cNvSpPr>
            <a:spLocks noChangeShapeType="1"/>
          </p:cNvSpPr>
          <p:nvPr/>
        </p:nvSpPr>
        <p:spPr bwMode="auto">
          <a:xfrm>
            <a:off x="2368550"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6" name="Line 20"/>
          <p:cNvSpPr>
            <a:spLocks noChangeShapeType="1"/>
          </p:cNvSpPr>
          <p:nvPr/>
        </p:nvSpPr>
        <p:spPr bwMode="auto">
          <a:xfrm>
            <a:off x="2997200"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7" name="Line 21"/>
          <p:cNvSpPr>
            <a:spLocks noChangeShapeType="1"/>
          </p:cNvSpPr>
          <p:nvPr/>
        </p:nvSpPr>
        <p:spPr bwMode="auto">
          <a:xfrm>
            <a:off x="3627438"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8" name="Line 22"/>
          <p:cNvSpPr>
            <a:spLocks noChangeShapeType="1"/>
          </p:cNvSpPr>
          <p:nvPr/>
        </p:nvSpPr>
        <p:spPr bwMode="auto">
          <a:xfrm>
            <a:off x="4256088"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9" name="Line 23"/>
          <p:cNvSpPr>
            <a:spLocks noChangeShapeType="1"/>
          </p:cNvSpPr>
          <p:nvPr/>
        </p:nvSpPr>
        <p:spPr bwMode="auto">
          <a:xfrm>
            <a:off x="4886325"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0" name="Line 24"/>
          <p:cNvSpPr>
            <a:spLocks noChangeShapeType="1"/>
          </p:cNvSpPr>
          <p:nvPr/>
        </p:nvSpPr>
        <p:spPr bwMode="auto">
          <a:xfrm>
            <a:off x="5514975"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1" name="Line 25"/>
          <p:cNvSpPr>
            <a:spLocks noChangeShapeType="1"/>
          </p:cNvSpPr>
          <p:nvPr/>
        </p:nvSpPr>
        <p:spPr bwMode="auto">
          <a:xfrm>
            <a:off x="6145213"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2" name="Line 26"/>
          <p:cNvSpPr>
            <a:spLocks noChangeShapeType="1"/>
          </p:cNvSpPr>
          <p:nvPr/>
        </p:nvSpPr>
        <p:spPr bwMode="auto">
          <a:xfrm>
            <a:off x="6800850" y="66516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3" name="Line 27"/>
          <p:cNvSpPr>
            <a:spLocks noChangeShapeType="1"/>
          </p:cNvSpPr>
          <p:nvPr/>
        </p:nvSpPr>
        <p:spPr bwMode="auto">
          <a:xfrm>
            <a:off x="7427913" y="657225"/>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4" name="Line 28"/>
          <p:cNvSpPr>
            <a:spLocks noChangeShapeType="1"/>
          </p:cNvSpPr>
          <p:nvPr/>
        </p:nvSpPr>
        <p:spPr bwMode="auto">
          <a:xfrm>
            <a:off x="8069263" y="66516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42" name="Title 41"/>
          <p:cNvSpPr>
            <a:spLocks noGrp="1"/>
          </p:cNvSpPr>
          <p:nvPr>
            <p:ph type="title"/>
          </p:nvPr>
        </p:nvSpPr>
        <p:spPr>
          <a:xfrm>
            <a:off x="1737360" y="609600"/>
            <a:ext cx="6629400" cy="1143000"/>
          </a:xfrm>
          <a:solidFill>
            <a:schemeClr val="tx1">
              <a:alpha val="25000"/>
            </a:schemeClr>
          </a:solidFill>
          <a:ln w="9525">
            <a:noFill/>
            <a:miter lim="800000"/>
            <a:headEnd/>
            <a:tailEnd/>
          </a:ln>
          <a:effectLst/>
        </p:spPr>
        <p:txBody>
          <a:bodyPr vert="horz" wrap="square" lIns="91440" tIns="45720" rIns="91440" bIns="45720" numCol="1" anchor="ctr" anchorCtr="0" compatLnSpc="1">
            <a:prstTxWarp prst="textNoShape">
              <a:avLst/>
            </a:prstTxWarp>
            <a:normAutofit/>
          </a:bodyPr>
          <a:lstStyle/>
          <a:p>
            <a:r>
              <a:rPr lang="en-US" dirty="0"/>
              <a:t>The Quarter Decay Ratio; </a:t>
            </a:r>
            <a:br>
              <a:rPr lang="en-US" dirty="0"/>
            </a:br>
            <a:r>
              <a:rPr lang="en-US" sz="2400" dirty="0"/>
              <a:t>Signature of a Well Tuned PID Loop</a:t>
            </a:r>
          </a:p>
        </p:txBody>
      </p:sp>
      <p:cxnSp>
        <p:nvCxnSpPr>
          <p:cNvPr id="43" name="Straight Connector 42"/>
          <p:cNvCxnSpPr/>
          <p:nvPr/>
        </p:nvCxnSpPr>
        <p:spPr bwMode="auto">
          <a:xfrm>
            <a:off x="1110607" y="5700713"/>
            <a:ext cx="0" cy="105727"/>
          </a:xfrm>
          <a:prstGeom prst="line">
            <a:avLst/>
          </a:prstGeom>
          <a:solidFill>
            <a:schemeClr val="accent1"/>
          </a:solidFill>
          <a:ln w="38100" cap="rnd" cmpd="sng" algn="ctr">
            <a:solidFill>
              <a:schemeClr val="bg1"/>
            </a:solidFill>
            <a:prstDash val="solid"/>
            <a:round/>
            <a:headEnd type="none" w="med" len="med"/>
            <a:tailEnd type="none" w="med" len="med"/>
          </a:ln>
          <a:effectLst/>
        </p:spPr>
      </p:cxnSp>
      <p:sp>
        <p:nvSpPr>
          <p:cNvPr id="45" name="TextBox 44"/>
          <p:cNvSpPr txBox="1"/>
          <p:nvPr/>
        </p:nvSpPr>
        <p:spPr>
          <a:xfrm>
            <a:off x="954154" y="5806440"/>
            <a:ext cx="312906" cy="369332"/>
          </a:xfrm>
          <a:prstGeom prst="rect">
            <a:avLst/>
          </a:prstGeom>
          <a:noFill/>
        </p:spPr>
        <p:txBody>
          <a:bodyPr wrap="none" rtlCol="0">
            <a:spAutoFit/>
          </a:bodyPr>
          <a:lstStyle/>
          <a:p>
            <a:r>
              <a:rPr lang="en-US" dirty="0">
                <a:solidFill>
                  <a:schemeClr val="bg1"/>
                </a:solidFill>
              </a:rPr>
              <a:t>1</a:t>
            </a:r>
          </a:p>
        </p:txBody>
      </p:sp>
      <p:cxnSp>
        <p:nvCxnSpPr>
          <p:cNvPr id="48" name="Straight Connector 47"/>
          <p:cNvCxnSpPr/>
          <p:nvPr/>
        </p:nvCxnSpPr>
        <p:spPr bwMode="auto">
          <a:xfrm>
            <a:off x="3629239" y="5700713"/>
            <a:ext cx="0" cy="105727"/>
          </a:xfrm>
          <a:prstGeom prst="line">
            <a:avLst/>
          </a:prstGeom>
          <a:solidFill>
            <a:schemeClr val="accent1"/>
          </a:solidFill>
          <a:ln w="38100" cap="rnd" cmpd="sng" algn="ctr">
            <a:solidFill>
              <a:schemeClr val="bg1"/>
            </a:solidFill>
            <a:prstDash val="solid"/>
            <a:round/>
            <a:headEnd type="none" w="med" len="med"/>
            <a:tailEnd type="none" w="med" len="med"/>
          </a:ln>
          <a:effectLst/>
        </p:spPr>
      </p:cxnSp>
      <p:sp>
        <p:nvSpPr>
          <p:cNvPr id="49" name="TextBox 48"/>
          <p:cNvSpPr txBox="1"/>
          <p:nvPr/>
        </p:nvSpPr>
        <p:spPr>
          <a:xfrm>
            <a:off x="3472786" y="5806440"/>
            <a:ext cx="312906" cy="369332"/>
          </a:xfrm>
          <a:prstGeom prst="rect">
            <a:avLst/>
          </a:prstGeom>
          <a:noFill/>
        </p:spPr>
        <p:txBody>
          <a:bodyPr wrap="none" rtlCol="0">
            <a:spAutoFit/>
          </a:bodyPr>
          <a:lstStyle/>
          <a:p>
            <a:r>
              <a:rPr lang="en-US" dirty="0">
                <a:solidFill>
                  <a:schemeClr val="bg1"/>
                </a:solidFill>
              </a:rPr>
              <a:t>2</a:t>
            </a:r>
          </a:p>
        </p:txBody>
      </p:sp>
      <p:cxnSp>
        <p:nvCxnSpPr>
          <p:cNvPr id="51" name="Straight Connector 50"/>
          <p:cNvCxnSpPr/>
          <p:nvPr/>
        </p:nvCxnSpPr>
        <p:spPr bwMode="auto">
          <a:xfrm>
            <a:off x="6147871" y="5700713"/>
            <a:ext cx="0" cy="105727"/>
          </a:xfrm>
          <a:prstGeom prst="line">
            <a:avLst/>
          </a:prstGeom>
          <a:solidFill>
            <a:schemeClr val="accent1"/>
          </a:solidFill>
          <a:ln w="38100" cap="rnd" cmpd="sng" algn="ctr">
            <a:solidFill>
              <a:schemeClr val="bg1"/>
            </a:solidFill>
            <a:prstDash val="solid"/>
            <a:round/>
            <a:headEnd type="none" w="med" len="med"/>
            <a:tailEnd type="none" w="med" len="med"/>
          </a:ln>
          <a:effectLst/>
        </p:spPr>
      </p:cxnSp>
      <p:sp>
        <p:nvSpPr>
          <p:cNvPr id="52" name="TextBox 51"/>
          <p:cNvSpPr txBox="1"/>
          <p:nvPr/>
        </p:nvSpPr>
        <p:spPr>
          <a:xfrm>
            <a:off x="5991418" y="5806440"/>
            <a:ext cx="312906" cy="369332"/>
          </a:xfrm>
          <a:prstGeom prst="rect">
            <a:avLst/>
          </a:prstGeom>
          <a:noFill/>
        </p:spPr>
        <p:txBody>
          <a:bodyPr wrap="none" rtlCol="0">
            <a:spAutoFit/>
          </a:bodyPr>
          <a:lstStyle/>
          <a:p>
            <a:r>
              <a:rPr lang="en-US" dirty="0">
                <a:solidFill>
                  <a:schemeClr val="bg1"/>
                </a:solidFill>
              </a:rPr>
              <a:t>3</a:t>
            </a:r>
          </a:p>
        </p:txBody>
      </p:sp>
      <p:cxnSp>
        <p:nvCxnSpPr>
          <p:cNvPr id="65" name="Straight Connector 64"/>
          <p:cNvCxnSpPr/>
          <p:nvPr/>
        </p:nvCxnSpPr>
        <p:spPr bwMode="auto">
          <a:xfrm>
            <a:off x="1110607" y="5061537"/>
            <a:ext cx="1906913" cy="0"/>
          </a:xfrm>
          <a:prstGeom prst="line">
            <a:avLst/>
          </a:prstGeom>
          <a:solidFill>
            <a:schemeClr val="accent1"/>
          </a:solidFill>
          <a:ln w="38100" cap="rnd" cmpd="sng" algn="ctr">
            <a:solidFill>
              <a:srgbClr val="00B0F0"/>
            </a:solidFill>
            <a:prstDash val="dash"/>
            <a:round/>
            <a:headEnd type="none" w="med" len="med"/>
            <a:tailEnd type="none" w="med" len="med"/>
          </a:ln>
          <a:effectLst/>
        </p:spPr>
      </p:cxnSp>
      <p:cxnSp>
        <p:nvCxnSpPr>
          <p:cNvPr id="66" name="Straight Connector 65"/>
          <p:cNvCxnSpPr/>
          <p:nvPr/>
        </p:nvCxnSpPr>
        <p:spPr bwMode="auto">
          <a:xfrm flipV="1">
            <a:off x="3015233" y="3805238"/>
            <a:ext cx="1" cy="1256299"/>
          </a:xfrm>
          <a:prstGeom prst="line">
            <a:avLst/>
          </a:prstGeom>
          <a:solidFill>
            <a:schemeClr val="accent1"/>
          </a:solidFill>
          <a:ln w="38100" cap="rnd" cmpd="sng" algn="ctr">
            <a:solidFill>
              <a:srgbClr val="00B0F0"/>
            </a:solidFill>
            <a:prstDash val="dash"/>
            <a:round/>
            <a:headEnd type="none" w="med" len="med"/>
            <a:tailEnd type="none" w="med" len="med"/>
          </a:ln>
          <a:effectLst/>
        </p:spPr>
      </p:cxnSp>
      <p:cxnSp>
        <p:nvCxnSpPr>
          <p:cNvPr id="68" name="Straight Connector 67"/>
          <p:cNvCxnSpPr>
            <a:endCxn id="1150990" idx="1"/>
          </p:cNvCxnSpPr>
          <p:nvPr/>
        </p:nvCxnSpPr>
        <p:spPr bwMode="auto">
          <a:xfrm>
            <a:off x="3017520" y="3805238"/>
            <a:ext cx="5235893" cy="0"/>
          </a:xfrm>
          <a:prstGeom prst="line">
            <a:avLst/>
          </a:prstGeom>
          <a:solidFill>
            <a:schemeClr val="accent1"/>
          </a:solidFill>
          <a:ln w="38100" cap="rnd" cmpd="sng" algn="ctr">
            <a:solidFill>
              <a:srgbClr val="00B0F0"/>
            </a:solidFill>
            <a:prstDash val="dash"/>
            <a:round/>
            <a:headEnd type="none" w="med" len="med"/>
            <a:tailEnd type="none" w="med" len="med"/>
          </a:ln>
          <a:effectLst/>
        </p:spPr>
      </p:cxnSp>
      <p:sp>
        <p:nvSpPr>
          <p:cNvPr id="71" name="TextBox 70"/>
          <p:cNvSpPr txBox="1"/>
          <p:nvPr/>
        </p:nvSpPr>
        <p:spPr>
          <a:xfrm>
            <a:off x="4572000" y="5276241"/>
            <a:ext cx="3089030" cy="369332"/>
          </a:xfrm>
          <a:prstGeom prst="rect">
            <a:avLst/>
          </a:prstGeom>
          <a:solidFill>
            <a:schemeClr val="tx1">
              <a:alpha val="25000"/>
            </a:schemeClr>
          </a:solidFill>
        </p:spPr>
        <p:txBody>
          <a:bodyPr wrap="square" rtlCol="0">
            <a:spAutoFit/>
          </a:bodyPr>
          <a:lstStyle/>
          <a:p>
            <a:r>
              <a:rPr lang="en-US" dirty="0">
                <a:solidFill>
                  <a:schemeClr val="bg1"/>
                </a:solidFill>
              </a:rPr>
              <a:t>Process upset occurs</a:t>
            </a:r>
          </a:p>
        </p:txBody>
      </p:sp>
      <p:sp>
        <p:nvSpPr>
          <p:cNvPr id="75" name="Freeform 74"/>
          <p:cNvSpPr/>
          <p:nvPr/>
        </p:nvSpPr>
        <p:spPr bwMode="auto">
          <a:xfrm>
            <a:off x="3190240" y="5201920"/>
            <a:ext cx="1412240" cy="391160"/>
          </a:xfrm>
          <a:custGeom>
            <a:avLst/>
            <a:gdLst>
              <a:gd name="connsiteX0" fmla="*/ 1412240 w 1412240"/>
              <a:gd name="connsiteY0" fmla="*/ 254000 h 391160"/>
              <a:gd name="connsiteX1" fmla="*/ 1148080 w 1412240"/>
              <a:gd name="connsiteY1" fmla="*/ 233680 h 391160"/>
              <a:gd name="connsiteX2" fmla="*/ 751840 w 1412240"/>
              <a:gd name="connsiteY2" fmla="*/ 335280 h 391160"/>
              <a:gd name="connsiteX3" fmla="*/ 294640 w 1412240"/>
              <a:gd name="connsiteY3" fmla="*/ 335280 h 391160"/>
              <a:gd name="connsiteX4" fmla="*/ 0 w 1412240"/>
              <a:gd name="connsiteY4" fmla="*/ 0 h 39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240" h="391160">
                <a:moveTo>
                  <a:pt x="1412240" y="254000"/>
                </a:moveTo>
                <a:cubicBezTo>
                  <a:pt x="1335193" y="237066"/>
                  <a:pt x="1258147" y="220133"/>
                  <a:pt x="1148080" y="233680"/>
                </a:cubicBezTo>
                <a:cubicBezTo>
                  <a:pt x="1038013" y="247227"/>
                  <a:pt x="894080" y="318347"/>
                  <a:pt x="751840" y="335280"/>
                </a:cubicBezTo>
                <a:cubicBezTo>
                  <a:pt x="609600" y="352213"/>
                  <a:pt x="419947" y="391160"/>
                  <a:pt x="294640" y="335280"/>
                </a:cubicBezTo>
                <a:cubicBezTo>
                  <a:pt x="169333" y="279400"/>
                  <a:pt x="84666" y="139700"/>
                  <a:pt x="0" y="0"/>
                </a:cubicBezTo>
              </a:path>
            </a:pathLst>
          </a:custGeom>
          <a:noFill/>
          <a:ln w="28575" cap="flat" cmpd="sng" algn="ctr">
            <a:solidFill>
              <a:srgbClr val="FF0000"/>
            </a:solidFill>
            <a:prstDash val="solid"/>
            <a:round/>
            <a:headEnd type="none" w="lg" len="lg"/>
            <a:tailEnd type="arrow" w="lg" len="lg"/>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latin typeface="Arial Narrow" pitchFamily="34" charset="0"/>
            </a:endParaRPr>
          </a:p>
        </p:txBody>
      </p:sp>
      <p:grpSp>
        <p:nvGrpSpPr>
          <p:cNvPr id="62" name="Group 61"/>
          <p:cNvGrpSpPr/>
          <p:nvPr/>
        </p:nvGrpSpPr>
        <p:grpSpPr>
          <a:xfrm>
            <a:off x="5503156" y="2143477"/>
            <a:ext cx="3103512" cy="805746"/>
            <a:chOff x="5517638" y="173186"/>
            <a:chExt cx="3103512" cy="805746"/>
          </a:xfrm>
        </p:grpSpPr>
        <p:sp>
          <p:nvSpPr>
            <p:cNvPr id="81" name="TextBox 80"/>
            <p:cNvSpPr txBox="1"/>
            <p:nvPr/>
          </p:nvSpPr>
          <p:spPr>
            <a:xfrm>
              <a:off x="5517638" y="173186"/>
              <a:ext cx="3089030" cy="369332"/>
            </a:xfrm>
            <a:prstGeom prst="rect">
              <a:avLst/>
            </a:prstGeom>
            <a:noFill/>
          </p:spPr>
          <p:txBody>
            <a:bodyPr wrap="square" rtlCol="0">
              <a:spAutoFit/>
            </a:bodyPr>
            <a:lstStyle/>
            <a:p>
              <a:r>
                <a:rPr lang="en-US" dirty="0">
                  <a:solidFill>
                    <a:srgbClr val="00B0F0"/>
                  </a:solidFill>
                </a:rPr>
                <a:t>Set Point </a:t>
              </a:r>
            </a:p>
          </p:txBody>
        </p:sp>
        <p:cxnSp>
          <p:nvCxnSpPr>
            <p:cNvPr id="83" name="Straight Connector 82"/>
            <p:cNvCxnSpPr/>
            <p:nvPr/>
          </p:nvCxnSpPr>
          <p:spPr bwMode="auto">
            <a:xfrm>
              <a:off x="7440492" y="375116"/>
              <a:ext cx="731520" cy="0"/>
            </a:xfrm>
            <a:prstGeom prst="line">
              <a:avLst/>
            </a:prstGeom>
            <a:solidFill>
              <a:schemeClr val="accent1"/>
            </a:solidFill>
            <a:ln w="38100" cap="rnd" cmpd="sng" algn="ctr">
              <a:solidFill>
                <a:srgbClr val="00B0F0"/>
              </a:solidFill>
              <a:prstDash val="dash"/>
              <a:round/>
              <a:headEnd type="none" w="med" len="med"/>
              <a:tailEnd type="none" w="med" len="med"/>
            </a:ln>
            <a:effectLst/>
          </p:spPr>
        </p:cxnSp>
        <p:sp>
          <p:nvSpPr>
            <p:cNvPr id="60" name="TextBox 59"/>
            <p:cNvSpPr txBox="1"/>
            <p:nvPr/>
          </p:nvSpPr>
          <p:spPr>
            <a:xfrm>
              <a:off x="5532120" y="609600"/>
              <a:ext cx="3089030" cy="369332"/>
            </a:xfrm>
            <a:prstGeom prst="rect">
              <a:avLst/>
            </a:prstGeom>
            <a:noFill/>
          </p:spPr>
          <p:txBody>
            <a:bodyPr wrap="square" rtlCol="0">
              <a:spAutoFit/>
            </a:bodyPr>
            <a:lstStyle/>
            <a:p>
              <a:r>
                <a:rPr lang="en-US" dirty="0">
                  <a:solidFill>
                    <a:srgbClr val="FF0000"/>
                  </a:solidFill>
                </a:rPr>
                <a:t>Process Variable</a:t>
              </a:r>
            </a:p>
          </p:txBody>
        </p:sp>
        <p:cxnSp>
          <p:nvCxnSpPr>
            <p:cNvPr id="61" name="Straight Connector 60"/>
            <p:cNvCxnSpPr/>
            <p:nvPr/>
          </p:nvCxnSpPr>
          <p:spPr bwMode="auto">
            <a:xfrm>
              <a:off x="7454974" y="811530"/>
              <a:ext cx="731520" cy="0"/>
            </a:xfrm>
            <a:prstGeom prst="line">
              <a:avLst/>
            </a:prstGeom>
            <a:solidFill>
              <a:schemeClr val="accent1"/>
            </a:solidFill>
            <a:ln w="38100" cap="rnd" cmpd="sng" algn="ctr">
              <a:solidFill>
                <a:srgbClr val="FF0000"/>
              </a:solidFill>
              <a:prstDash val="solid"/>
              <a:round/>
              <a:headEnd type="none" w="med" len="med"/>
              <a:tailEnd type="none" w="med" len="med"/>
            </a:ln>
            <a:effectLst/>
          </p:spPr>
        </p:cxnSp>
      </p:grpSp>
      <p:sp>
        <p:nvSpPr>
          <p:cNvPr id="63" name="Freeform 62"/>
          <p:cNvSpPr/>
          <p:nvPr/>
        </p:nvSpPr>
        <p:spPr bwMode="auto">
          <a:xfrm>
            <a:off x="1104180" y="4959685"/>
            <a:ext cx="1893019" cy="265102"/>
          </a:xfrm>
          <a:custGeom>
            <a:avLst/>
            <a:gdLst>
              <a:gd name="connsiteX0" fmla="*/ 0 w 2001328"/>
              <a:gd name="connsiteY0" fmla="*/ 0 h 205597"/>
              <a:gd name="connsiteX1" fmla="*/ 491706 w 2001328"/>
              <a:gd name="connsiteY1" fmla="*/ 198408 h 205597"/>
              <a:gd name="connsiteX2" fmla="*/ 1095555 w 2001328"/>
              <a:gd name="connsiteY2" fmla="*/ 43132 h 205597"/>
              <a:gd name="connsiteX3" fmla="*/ 1500996 w 2001328"/>
              <a:gd name="connsiteY3" fmla="*/ 181155 h 205597"/>
              <a:gd name="connsiteX4" fmla="*/ 2001328 w 2001328"/>
              <a:gd name="connsiteY4" fmla="*/ 103517 h 205597"/>
              <a:gd name="connsiteX0" fmla="*/ 0 w 2001328"/>
              <a:gd name="connsiteY0" fmla="*/ 0 h 211526"/>
              <a:gd name="connsiteX1" fmla="*/ 220716 w 2001328"/>
              <a:gd name="connsiteY1" fmla="*/ 121837 h 211526"/>
              <a:gd name="connsiteX2" fmla="*/ 491706 w 2001328"/>
              <a:gd name="connsiteY2" fmla="*/ 198408 h 211526"/>
              <a:gd name="connsiteX3" fmla="*/ 1095555 w 2001328"/>
              <a:gd name="connsiteY3" fmla="*/ 43132 h 211526"/>
              <a:gd name="connsiteX4" fmla="*/ 1500996 w 2001328"/>
              <a:gd name="connsiteY4" fmla="*/ 181155 h 211526"/>
              <a:gd name="connsiteX5" fmla="*/ 2001328 w 2001328"/>
              <a:gd name="connsiteY5" fmla="*/ 103517 h 211526"/>
              <a:gd name="connsiteX0" fmla="*/ 0 w 2001328"/>
              <a:gd name="connsiteY0" fmla="*/ 18404 h 221557"/>
              <a:gd name="connsiteX1" fmla="*/ 267419 w 2001328"/>
              <a:gd name="connsiteY1" fmla="*/ 33068 h 221557"/>
              <a:gd name="connsiteX2" fmla="*/ 491706 w 2001328"/>
              <a:gd name="connsiteY2" fmla="*/ 216812 h 221557"/>
              <a:gd name="connsiteX3" fmla="*/ 1095555 w 2001328"/>
              <a:gd name="connsiteY3" fmla="*/ 61536 h 221557"/>
              <a:gd name="connsiteX4" fmla="*/ 1500996 w 2001328"/>
              <a:gd name="connsiteY4" fmla="*/ 199559 h 221557"/>
              <a:gd name="connsiteX5" fmla="*/ 2001328 w 2001328"/>
              <a:gd name="connsiteY5" fmla="*/ 121921 h 221557"/>
              <a:gd name="connsiteX0" fmla="*/ 0 w 2001328"/>
              <a:gd name="connsiteY0" fmla="*/ 19195 h 227093"/>
              <a:gd name="connsiteX1" fmla="*/ 267419 w 2001328"/>
              <a:gd name="connsiteY1" fmla="*/ 33859 h 227093"/>
              <a:gd name="connsiteX2" fmla="*/ 634132 w 2001328"/>
              <a:gd name="connsiteY2" fmla="*/ 222348 h 227093"/>
              <a:gd name="connsiteX3" fmla="*/ 1095555 w 2001328"/>
              <a:gd name="connsiteY3" fmla="*/ 62327 h 227093"/>
              <a:gd name="connsiteX4" fmla="*/ 1500996 w 2001328"/>
              <a:gd name="connsiteY4" fmla="*/ 200350 h 227093"/>
              <a:gd name="connsiteX5" fmla="*/ 2001328 w 2001328"/>
              <a:gd name="connsiteY5" fmla="*/ 122712 h 227093"/>
              <a:gd name="connsiteX0" fmla="*/ 39088 w 2040416"/>
              <a:gd name="connsiteY0" fmla="*/ 9131 h 217029"/>
              <a:gd name="connsiteX1" fmla="*/ 44570 w 2040416"/>
              <a:gd name="connsiteY1" fmla="*/ 69516 h 217029"/>
              <a:gd name="connsiteX2" fmla="*/ 306507 w 2040416"/>
              <a:gd name="connsiteY2" fmla="*/ 23795 h 217029"/>
              <a:gd name="connsiteX3" fmla="*/ 673220 w 2040416"/>
              <a:gd name="connsiteY3" fmla="*/ 212284 h 217029"/>
              <a:gd name="connsiteX4" fmla="*/ 1134643 w 2040416"/>
              <a:gd name="connsiteY4" fmla="*/ 52263 h 217029"/>
              <a:gd name="connsiteX5" fmla="*/ 1540084 w 2040416"/>
              <a:gd name="connsiteY5" fmla="*/ 190286 h 217029"/>
              <a:gd name="connsiteX6" fmla="*/ 2040416 w 2040416"/>
              <a:gd name="connsiteY6" fmla="*/ 112648 h 217029"/>
              <a:gd name="connsiteX0" fmla="*/ 0 w 2001328"/>
              <a:gd name="connsiteY0" fmla="*/ 19195 h 227093"/>
              <a:gd name="connsiteX1" fmla="*/ 267419 w 2001328"/>
              <a:gd name="connsiteY1" fmla="*/ 33859 h 227093"/>
              <a:gd name="connsiteX2" fmla="*/ 634132 w 2001328"/>
              <a:gd name="connsiteY2" fmla="*/ 222348 h 227093"/>
              <a:gd name="connsiteX3" fmla="*/ 1095555 w 2001328"/>
              <a:gd name="connsiteY3" fmla="*/ 62327 h 227093"/>
              <a:gd name="connsiteX4" fmla="*/ 1500996 w 2001328"/>
              <a:gd name="connsiteY4" fmla="*/ 200350 h 227093"/>
              <a:gd name="connsiteX5" fmla="*/ 2001328 w 2001328"/>
              <a:gd name="connsiteY5" fmla="*/ 122712 h 227093"/>
              <a:gd name="connsiteX0" fmla="*/ 0 w 2001328"/>
              <a:gd name="connsiteY0" fmla="*/ 69516 h 217029"/>
              <a:gd name="connsiteX1" fmla="*/ 267419 w 2001328"/>
              <a:gd name="connsiteY1" fmla="*/ 23795 h 217029"/>
              <a:gd name="connsiteX2" fmla="*/ 634132 w 2001328"/>
              <a:gd name="connsiteY2" fmla="*/ 212284 h 217029"/>
              <a:gd name="connsiteX3" fmla="*/ 1095555 w 2001328"/>
              <a:gd name="connsiteY3" fmla="*/ 52263 h 217029"/>
              <a:gd name="connsiteX4" fmla="*/ 1500996 w 2001328"/>
              <a:gd name="connsiteY4" fmla="*/ 190286 h 217029"/>
              <a:gd name="connsiteX5" fmla="*/ 2001328 w 2001328"/>
              <a:gd name="connsiteY5" fmla="*/ 112648 h 217029"/>
              <a:gd name="connsiteX0" fmla="*/ 0 w 2001328"/>
              <a:gd name="connsiteY0" fmla="*/ 69516 h 217029"/>
              <a:gd name="connsiteX1" fmla="*/ 267419 w 2001328"/>
              <a:gd name="connsiteY1" fmla="*/ 23795 h 217029"/>
              <a:gd name="connsiteX2" fmla="*/ 634132 w 2001328"/>
              <a:gd name="connsiteY2" fmla="*/ 212284 h 217029"/>
              <a:gd name="connsiteX3" fmla="*/ 1095555 w 2001328"/>
              <a:gd name="connsiteY3" fmla="*/ 52263 h 217029"/>
              <a:gd name="connsiteX4" fmla="*/ 1500996 w 2001328"/>
              <a:gd name="connsiteY4" fmla="*/ 190286 h 217029"/>
              <a:gd name="connsiteX5" fmla="*/ 2001328 w 2001328"/>
              <a:gd name="connsiteY5" fmla="*/ 112648 h 217029"/>
              <a:gd name="connsiteX0" fmla="*/ 0 w 2001328"/>
              <a:gd name="connsiteY0" fmla="*/ 69516 h 227093"/>
              <a:gd name="connsiteX1" fmla="*/ 267419 w 2001328"/>
              <a:gd name="connsiteY1" fmla="*/ 23795 h 227093"/>
              <a:gd name="connsiteX2" fmla="*/ 634132 w 2001328"/>
              <a:gd name="connsiteY2" fmla="*/ 212284 h 227093"/>
              <a:gd name="connsiteX3" fmla="*/ 1095555 w 2001328"/>
              <a:gd name="connsiteY3" fmla="*/ 52263 h 227093"/>
              <a:gd name="connsiteX4" fmla="*/ 1639019 w 2001328"/>
              <a:gd name="connsiteY4" fmla="*/ 217029 h 227093"/>
              <a:gd name="connsiteX5" fmla="*/ 2001328 w 2001328"/>
              <a:gd name="connsiteY5" fmla="*/ 112648 h 227093"/>
              <a:gd name="connsiteX0" fmla="*/ 0 w 2001328"/>
              <a:gd name="connsiteY0" fmla="*/ 69516 h 227093"/>
              <a:gd name="connsiteX1" fmla="*/ 267419 w 2001328"/>
              <a:gd name="connsiteY1" fmla="*/ 23795 h 227093"/>
              <a:gd name="connsiteX2" fmla="*/ 634132 w 2001328"/>
              <a:gd name="connsiteY2" fmla="*/ 212284 h 227093"/>
              <a:gd name="connsiteX3" fmla="*/ 1095555 w 2001328"/>
              <a:gd name="connsiteY3" fmla="*/ 52263 h 227093"/>
              <a:gd name="connsiteX4" fmla="*/ 1639019 w 2001328"/>
              <a:gd name="connsiteY4" fmla="*/ 217029 h 227093"/>
              <a:gd name="connsiteX5" fmla="*/ 2001328 w 2001328"/>
              <a:gd name="connsiteY5" fmla="*/ 112648 h 227093"/>
              <a:gd name="connsiteX0" fmla="*/ 0 w 1893019"/>
              <a:gd name="connsiteY0" fmla="*/ 69516 h 225725"/>
              <a:gd name="connsiteX1" fmla="*/ 267419 w 1893019"/>
              <a:gd name="connsiteY1" fmla="*/ 23795 h 225725"/>
              <a:gd name="connsiteX2" fmla="*/ 634132 w 1893019"/>
              <a:gd name="connsiteY2" fmla="*/ 212284 h 225725"/>
              <a:gd name="connsiteX3" fmla="*/ 1095555 w 1893019"/>
              <a:gd name="connsiteY3" fmla="*/ 52263 h 225725"/>
              <a:gd name="connsiteX4" fmla="*/ 1639019 w 1893019"/>
              <a:gd name="connsiteY4" fmla="*/ 217029 h 225725"/>
              <a:gd name="connsiteX5" fmla="*/ 1893019 w 1893019"/>
              <a:gd name="connsiteY5" fmla="*/ 104441 h 225725"/>
              <a:gd name="connsiteX0" fmla="*/ 0 w 1893019"/>
              <a:gd name="connsiteY0" fmla="*/ 69516 h 234421"/>
              <a:gd name="connsiteX1" fmla="*/ 267419 w 1893019"/>
              <a:gd name="connsiteY1" fmla="*/ 23795 h 234421"/>
              <a:gd name="connsiteX2" fmla="*/ 634132 w 1893019"/>
              <a:gd name="connsiteY2" fmla="*/ 212284 h 234421"/>
              <a:gd name="connsiteX3" fmla="*/ 1095555 w 1893019"/>
              <a:gd name="connsiteY3" fmla="*/ 52263 h 234421"/>
              <a:gd name="connsiteX4" fmla="*/ 1547580 w 1893019"/>
              <a:gd name="connsiteY4" fmla="*/ 225725 h 234421"/>
              <a:gd name="connsiteX5" fmla="*/ 1893019 w 1893019"/>
              <a:gd name="connsiteY5" fmla="*/ 104441 h 234421"/>
              <a:gd name="connsiteX0" fmla="*/ 0 w 1893019"/>
              <a:gd name="connsiteY0" fmla="*/ 69516 h 245776"/>
              <a:gd name="connsiteX1" fmla="*/ 267419 w 1893019"/>
              <a:gd name="connsiteY1" fmla="*/ 23795 h 245776"/>
              <a:gd name="connsiteX2" fmla="*/ 634132 w 1893019"/>
              <a:gd name="connsiteY2" fmla="*/ 212284 h 245776"/>
              <a:gd name="connsiteX3" fmla="*/ 1095555 w 1893019"/>
              <a:gd name="connsiteY3" fmla="*/ 52263 h 245776"/>
              <a:gd name="connsiteX4" fmla="*/ 1547580 w 1893019"/>
              <a:gd name="connsiteY4" fmla="*/ 225725 h 245776"/>
              <a:gd name="connsiteX5" fmla="*/ 1893019 w 1893019"/>
              <a:gd name="connsiteY5" fmla="*/ 104441 h 245776"/>
              <a:gd name="connsiteX0" fmla="*/ 0 w 1893019"/>
              <a:gd name="connsiteY0" fmla="*/ 69516 h 265102"/>
              <a:gd name="connsiteX1" fmla="*/ 267419 w 1893019"/>
              <a:gd name="connsiteY1" fmla="*/ 23795 h 265102"/>
              <a:gd name="connsiteX2" fmla="*/ 634132 w 1893019"/>
              <a:gd name="connsiteY2" fmla="*/ 212284 h 265102"/>
              <a:gd name="connsiteX3" fmla="*/ 1095555 w 1893019"/>
              <a:gd name="connsiteY3" fmla="*/ 52263 h 265102"/>
              <a:gd name="connsiteX4" fmla="*/ 1547580 w 1893019"/>
              <a:gd name="connsiteY4" fmla="*/ 225725 h 265102"/>
              <a:gd name="connsiteX5" fmla="*/ 1893019 w 1893019"/>
              <a:gd name="connsiteY5" fmla="*/ 104441 h 26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3019" h="265102">
                <a:moveTo>
                  <a:pt x="0" y="69516"/>
                </a:moveTo>
                <a:cubicBezTo>
                  <a:pt x="114706" y="28326"/>
                  <a:pt x="161730" y="0"/>
                  <a:pt x="267419" y="23795"/>
                </a:cubicBezTo>
                <a:cubicBezTo>
                  <a:pt x="373108" y="47590"/>
                  <a:pt x="496109" y="207539"/>
                  <a:pt x="634132" y="212284"/>
                </a:cubicBezTo>
                <a:cubicBezTo>
                  <a:pt x="772155" y="217029"/>
                  <a:pt x="943314" y="50023"/>
                  <a:pt x="1095555" y="52263"/>
                </a:cubicBezTo>
                <a:cubicBezTo>
                  <a:pt x="1247796" y="54503"/>
                  <a:pt x="1414669" y="217029"/>
                  <a:pt x="1547580" y="225725"/>
                </a:cubicBezTo>
                <a:cubicBezTo>
                  <a:pt x="1680491" y="234421"/>
                  <a:pt x="1751937" y="265102"/>
                  <a:pt x="1893019" y="104441"/>
                </a:cubicBezTo>
              </a:path>
            </a:pathLst>
          </a:custGeom>
          <a:noFill/>
          <a:ln w="38100" cap="rnd" cmpd="sng" algn="ctr">
            <a:solidFill>
              <a:srgbClr val="FF0000"/>
            </a:solidFill>
            <a:prstDash val="solid"/>
            <a:round/>
            <a:headEnd type="none" w="med" len="med"/>
            <a:tailEnd type="none" w="med" len="med"/>
          </a:ln>
          <a:effectLst/>
        </p:spPr>
        <p:txBody>
          <a:bodyPr rtlCol="0" anchor="ctr"/>
          <a:lstStyle/>
          <a:p>
            <a:pPr algn="ctr"/>
            <a:endParaRPr lang="en-US"/>
          </a:p>
        </p:txBody>
      </p:sp>
      <p:sp>
        <p:nvSpPr>
          <p:cNvPr id="1150978" name="Line 2"/>
          <p:cNvSpPr>
            <a:spLocks noChangeShapeType="1"/>
          </p:cNvSpPr>
          <p:nvPr/>
        </p:nvSpPr>
        <p:spPr bwMode="auto">
          <a:xfrm>
            <a:off x="1109663" y="658813"/>
            <a:ext cx="0" cy="5035550"/>
          </a:xfrm>
          <a:prstGeom prst="line">
            <a:avLst/>
          </a:prstGeom>
          <a:noFill/>
          <a:ln w="38100" cap="rnd">
            <a:solidFill>
              <a:schemeClr val="bg1"/>
            </a:solidFill>
            <a:round/>
            <a:headEnd/>
            <a:tailEnd/>
          </a:ln>
          <a:effectLst/>
        </p:spPr>
        <p:txBody>
          <a:bodyPr anchor="ctr"/>
          <a:lstStyle/>
          <a:p>
            <a:endParaRPr lang="en-US"/>
          </a:p>
        </p:txBody>
      </p:sp>
      <p:sp>
        <p:nvSpPr>
          <p:cNvPr id="70" name="Freeform 69"/>
          <p:cNvSpPr/>
          <p:nvPr/>
        </p:nvSpPr>
        <p:spPr bwMode="auto">
          <a:xfrm>
            <a:off x="6182552" y="3657600"/>
            <a:ext cx="2001328" cy="227093"/>
          </a:xfrm>
          <a:custGeom>
            <a:avLst/>
            <a:gdLst>
              <a:gd name="connsiteX0" fmla="*/ 0 w 2001328"/>
              <a:gd name="connsiteY0" fmla="*/ 0 h 205597"/>
              <a:gd name="connsiteX1" fmla="*/ 491706 w 2001328"/>
              <a:gd name="connsiteY1" fmla="*/ 198408 h 205597"/>
              <a:gd name="connsiteX2" fmla="*/ 1095555 w 2001328"/>
              <a:gd name="connsiteY2" fmla="*/ 43132 h 205597"/>
              <a:gd name="connsiteX3" fmla="*/ 1500996 w 2001328"/>
              <a:gd name="connsiteY3" fmla="*/ 181155 h 205597"/>
              <a:gd name="connsiteX4" fmla="*/ 2001328 w 2001328"/>
              <a:gd name="connsiteY4" fmla="*/ 103517 h 205597"/>
              <a:gd name="connsiteX0" fmla="*/ 0 w 2001328"/>
              <a:gd name="connsiteY0" fmla="*/ 0 h 211526"/>
              <a:gd name="connsiteX1" fmla="*/ 220716 w 2001328"/>
              <a:gd name="connsiteY1" fmla="*/ 121837 h 211526"/>
              <a:gd name="connsiteX2" fmla="*/ 491706 w 2001328"/>
              <a:gd name="connsiteY2" fmla="*/ 198408 h 211526"/>
              <a:gd name="connsiteX3" fmla="*/ 1095555 w 2001328"/>
              <a:gd name="connsiteY3" fmla="*/ 43132 h 211526"/>
              <a:gd name="connsiteX4" fmla="*/ 1500996 w 2001328"/>
              <a:gd name="connsiteY4" fmla="*/ 181155 h 211526"/>
              <a:gd name="connsiteX5" fmla="*/ 2001328 w 2001328"/>
              <a:gd name="connsiteY5" fmla="*/ 103517 h 211526"/>
              <a:gd name="connsiteX0" fmla="*/ 0 w 2001328"/>
              <a:gd name="connsiteY0" fmla="*/ 18404 h 221557"/>
              <a:gd name="connsiteX1" fmla="*/ 267419 w 2001328"/>
              <a:gd name="connsiteY1" fmla="*/ 33068 h 221557"/>
              <a:gd name="connsiteX2" fmla="*/ 491706 w 2001328"/>
              <a:gd name="connsiteY2" fmla="*/ 216812 h 221557"/>
              <a:gd name="connsiteX3" fmla="*/ 1095555 w 2001328"/>
              <a:gd name="connsiteY3" fmla="*/ 61536 h 221557"/>
              <a:gd name="connsiteX4" fmla="*/ 1500996 w 2001328"/>
              <a:gd name="connsiteY4" fmla="*/ 199559 h 221557"/>
              <a:gd name="connsiteX5" fmla="*/ 2001328 w 2001328"/>
              <a:gd name="connsiteY5" fmla="*/ 121921 h 221557"/>
              <a:gd name="connsiteX0" fmla="*/ 0 w 2001328"/>
              <a:gd name="connsiteY0" fmla="*/ 19195 h 227093"/>
              <a:gd name="connsiteX1" fmla="*/ 267419 w 2001328"/>
              <a:gd name="connsiteY1" fmla="*/ 33859 h 227093"/>
              <a:gd name="connsiteX2" fmla="*/ 634132 w 2001328"/>
              <a:gd name="connsiteY2" fmla="*/ 222348 h 227093"/>
              <a:gd name="connsiteX3" fmla="*/ 1095555 w 2001328"/>
              <a:gd name="connsiteY3" fmla="*/ 62327 h 227093"/>
              <a:gd name="connsiteX4" fmla="*/ 1500996 w 2001328"/>
              <a:gd name="connsiteY4" fmla="*/ 200350 h 227093"/>
              <a:gd name="connsiteX5" fmla="*/ 2001328 w 2001328"/>
              <a:gd name="connsiteY5" fmla="*/ 122712 h 227093"/>
              <a:gd name="connsiteX0" fmla="*/ 39088 w 2040416"/>
              <a:gd name="connsiteY0" fmla="*/ 9131 h 217029"/>
              <a:gd name="connsiteX1" fmla="*/ 44570 w 2040416"/>
              <a:gd name="connsiteY1" fmla="*/ 69516 h 217029"/>
              <a:gd name="connsiteX2" fmla="*/ 306507 w 2040416"/>
              <a:gd name="connsiteY2" fmla="*/ 23795 h 217029"/>
              <a:gd name="connsiteX3" fmla="*/ 673220 w 2040416"/>
              <a:gd name="connsiteY3" fmla="*/ 212284 h 217029"/>
              <a:gd name="connsiteX4" fmla="*/ 1134643 w 2040416"/>
              <a:gd name="connsiteY4" fmla="*/ 52263 h 217029"/>
              <a:gd name="connsiteX5" fmla="*/ 1540084 w 2040416"/>
              <a:gd name="connsiteY5" fmla="*/ 190286 h 217029"/>
              <a:gd name="connsiteX6" fmla="*/ 2040416 w 2040416"/>
              <a:gd name="connsiteY6" fmla="*/ 112648 h 217029"/>
              <a:gd name="connsiteX0" fmla="*/ 0 w 2001328"/>
              <a:gd name="connsiteY0" fmla="*/ 19195 h 227093"/>
              <a:gd name="connsiteX1" fmla="*/ 267419 w 2001328"/>
              <a:gd name="connsiteY1" fmla="*/ 33859 h 227093"/>
              <a:gd name="connsiteX2" fmla="*/ 634132 w 2001328"/>
              <a:gd name="connsiteY2" fmla="*/ 222348 h 227093"/>
              <a:gd name="connsiteX3" fmla="*/ 1095555 w 2001328"/>
              <a:gd name="connsiteY3" fmla="*/ 62327 h 227093"/>
              <a:gd name="connsiteX4" fmla="*/ 1500996 w 2001328"/>
              <a:gd name="connsiteY4" fmla="*/ 200350 h 227093"/>
              <a:gd name="connsiteX5" fmla="*/ 2001328 w 2001328"/>
              <a:gd name="connsiteY5" fmla="*/ 122712 h 227093"/>
              <a:gd name="connsiteX0" fmla="*/ 0 w 2001328"/>
              <a:gd name="connsiteY0" fmla="*/ 69516 h 217029"/>
              <a:gd name="connsiteX1" fmla="*/ 267419 w 2001328"/>
              <a:gd name="connsiteY1" fmla="*/ 23795 h 217029"/>
              <a:gd name="connsiteX2" fmla="*/ 634132 w 2001328"/>
              <a:gd name="connsiteY2" fmla="*/ 212284 h 217029"/>
              <a:gd name="connsiteX3" fmla="*/ 1095555 w 2001328"/>
              <a:gd name="connsiteY3" fmla="*/ 52263 h 217029"/>
              <a:gd name="connsiteX4" fmla="*/ 1500996 w 2001328"/>
              <a:gd name="connsiteY4" fmla="*/ 190286 h 217029"/>
              <a:gd name="connsiteX5" fmla="*/ 2001328 w 2001328"/>
              <a:gd name="connsiteY5" fmla="*/ 112648 h 217029"/>
              <a:gd name="connsiteX0" fmla="*/ 0 w 2001328"/>
              <a:gd name="connsiteY0" fmla="*/ 69516 h 217029"/>
              <a:gd name="connsiteX1" fmla="*/ 267419 w 2001328"/>
              <a:gd name="connsiteY1" fmla="*/ 23795 h 217029"/>
              <a:gd name="connsiteX2" fmla="*/ 634132 w 2001328"/>
              <a:gd name="connsiteY2" fmla="*/ 212284 h 217029"/>
              <a:gd name="connsiteX3" fmla="*/ 1095555 w 2001328"/>
              <a:gd name="connsiteY3" fmla="*/ 52263 h 217029"/>
              <a:gd name="connsiteX4" fmla="*/ 1500996 w 2001328"/>
              <a:gd name="connsiteY4" fmla="*/ 190286 h 217029"/>
              <a:gd name="connsiteX5" fmla="*/ 2001328 w 2001328"/>
              <a:gd name="connsiteY5" fmla="*/ 112648 h 217029"/>
              <a:gd name="connsiteX0" fmla="*/ 0 w 2001328"/>
              <a:gd name="connsiteY0" fmla="*/ 69516 h 227093"/>
              <a:gd name="connsiteX1" fmla="*/ 267419 w 2001328"/>
              <a:gd name="connsiteY1" fmla="*/ 23795 h 227093"/>
              <a:gd name="connsiteX2" fmla="*/ 634132 w 2001328"/>
              <a:gd name="connsiteY2" fmla="*/ 212284 h 227093"/>
              <a:gd name="connsiteX3" fmla="*/ 1095555 w 2001328"/>
              <a:gd name="connsiteY3" fmla="*/ 52263 h 227093"/>
              <a:gd name="connsiteX4" fmla="*/ 1639019 w 2001328"/>
              <a:gd name="connsiteY4" fmla="*/ 217029 h 227093"/>
              <a:gd name="connsiteX5" fmla="*/ 2001328 w 2001328"/>
              <a:gd name="connsiteY5" fmla="*/ 112648 h 227093"/>
              <a:gd name="connsiteX0" fmla="*/ 0 w 2001328"/>
              <a:gd name="connsiteY0" fmla="*/ 69516 h 227093"/>
              <a:gd name="connsiteX1" fmla="*/ 267419 w 2001328"/>
              <a:gd name="connsiteY1" fmla="*/ 23795 h 227093"/>
              <a:gd name="connsiteX2" fmla="*/ 634132 w 2001328"/>
              <a:gd name="connsiteY2" fmla="*/ 212284 h 227093"/>
              <a:gd name="connsiteX3" fmla="*/ 1095555 w 2001328"/>
              <a:gd name="connsiteY3" fmla="*/ 52263 h 227093"/>
              <a:gd name="connsiteX4" fmla="*/ 1639019 w 2001328"/>
              <a:gd name="connsiteY4" fmla="*/ 217029 h 227093"/>
              <a:gd name="connsiteX5" fmla="*/ 2001328 w 2001328"/>
              <a:gd name="connsiteY5" fmla="*/ 112648 h 22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1328" h="227093">
                <a:moveTo>
                  <a:pt x="0" y="69516"/>
                </a:moveTo>
                <a:cubicBezTo>
                  <a:pt x="114706" y="28326"/>
                  <a:pt x="161730" y="0"/>
                  <a:pt x="267419" y="23795"/>
                </a:cubicBezTo>
                <a:cubicBezTo>
                  <a:pt x="373108" y="47590"/>
                  <a:pt x="496109" y="207539"/>
                  <a:pt x="634132" y="212284"/>
                </a:cubicBezTo>
                <a:cubicBezTo>
                  <a:pt x="772155" y="217029"/>
                  <a:pt x="928074" y="51472"/>
                  <a:pt x="1095555" y="52263"/>
                </a:cubicBezTo>
                <a:cubicBezTo>
                  <a:pt x="1263036" y="53054"/>
                  <a:pt x="1488057" y="206965"/>
                  <a:pt x="1639019" y="217029"/>
                </a:cubicBezTo>
                <a:cubicBezTo>
                  <a:pt x="1789981" y="227093"/>
                  <a:pt x="1844673" y="218318"/>
                  <a:pt x="2001328" y="112648"/>
                </a:cubicBezTo>
              </a:path>
            </a:pathLst>
          </a:custGeom>
          <a:noFill/>
          <a:ln w="38100" cap="rnd" cmpd="sng" algn="ctr">
            <a:solidFill>
              <a:srgbClr val="FF0000"/>
            </a:solidFill>
            <a:prstDash val="solid"/>
            <a:round/>
            <a:headEnd type="none" w="med" len="med"/>
            <a:tailEnd type="none" w="med" len="med"/>
          </a:ln>
          <a:effectLst/>
        </p:spPr>
        <p:txBody>
          <a:bodyPr rtlCol="0" anchor="ctr"/>
          <a:lstStyle/>
          <a:p>
            <a:pPr algn="ctr"/>
            <a:endParaRPr lang="en-US"/>
          </a:p>
        </p:txBody>
      </p:sp>
      <p:sp>
        <p:nvSpPr>
          <p:cNvPr id="87" name="Freeform 86"/>
          <p:cNvSpPr/>
          <p:nvPr/>
        </p:nvSpPr>
        <p:spPr bwMode="auto">
          <a:xfrm>
            <a:off x="2997200" y="1857555"/>
            <a:ext cx="3187940" cy="3197524"/>
          </a:xfrm>
          <a:custGeom>
            <a:avLst/>
            <a:gdLst>
              <a:gd name="connsiteX0" fmla="*/ 0 w 3174521"/>
              <a:gd name="connsiteY0" fmla="*/ 3197524 h 3197524"/>
              <a:gd name="connsiteX1" fmla="*/ 621102 w 3174521"/>
              <a:gd name="connsiteY1" fmla="*/ 57509 h 3197524"/>
              <a:gd name="connsiteX2" fmla="*/ 1250830 w 3174521"/>
              <a:gd name="connsiteY2" fmla="*/ 2852468 h 3197524"/>
              <a:gd name="connsiteX3" fmla="*/ 1871932 w 3174521"/>
              <a:gd name="connsiteY3" fmla="*/ 1558505 h 3197524"/>
              <a:gd name="connsiteX4" fmla="*/ 2501660 w 3174521"/>
              <a:gd name="connsiteY4" fmla="*/ 2058837 h 3197524"/>
              <a:gd name="connsiteX5" fmla="*/ 3174521 w 3174521"/>
              <a:gd name="connsiteY5" fmla="*/ 1869056 h 3197524"/>
              <a:gd name="connsiteX0" fmla="*/ 0 w 3174521"/>
              <a:gd name="connsiteY0" fmla="*/ 3197524 h 3197524"/>
              <a:gd name="connsiteX1" fmla="*/ 621102 w 3174521"/>
              <a:gd name="connsiteY1" fmla="*/ 57509 h 3197524"/>
              <a:gd name="connsiteX2" fmla="*/ 1250830 w 3174521"/>
              <a:gd name="connsiteY2" fmla="*/ 2852468 h 3197524"/>
              <a:gd name="connsiteX3" fmla="*/ 1871932 w 3174521"/>
              <a:gd name="connsiteY3" fmla="*/ 1558505 h 3197524"/>
              <a:gd name="connsiteX4" fmla="*/ 2501660 w 3174521"/>
              <a:gd name="connsiteY4" fmla="*/ 2058837 h 3197524"/>
              <a:gd name="connsiteX5" fmla="*/ 3174521 w 3174521"/>
              <a:gd name="connsiteY5" fmla="*/ 1869056 h 3197524"/>
              <a:gd name="connsiteX0" fmla="*/ 0 w 3174521"/>
              <a:gd name="connsiteY0" fmla="*/ 3197524 h 3197524"/>
              <a:gd name="connsiteX1" fmla="*/ 621102 w 3174521"/>
              <a:gd name="connsiteY1" fmla="*/ 57509 h 3197524"/>
              <a:gd name="connsiteX2" fmla="*/ 1250830 w 3174521"/>
              <a:gd name="connsiteY2" fmla="*/ 2852468 h 3197524"/>
              <a:gd name="connsiteX3" fmla="*/ 1871932 w 3174521"/>
              <a:gd name="connsiteY3" fmla="*/ 1558505 h 3197524"/>
              <a:gd name="connsiteX4" fmla="*/ 2501660 w 3174521"/>
              <a:gd name="connsiteY4" fmla="*/ 2058837 h 3197524"/>
              <a:gd name="connsiteX5" fmla="*/ 3174521 w 3174521"/>
              <a:gd name="connsiteY5" fmla="*/ 1869056 h 3197524"/>
              <a:gd name="connsiteX0" fmla="*/ 0 w 3174521"/>
              <a:gd name="connsiteY0" fmla="*/ 3197524 h 3197524"/>
              <a:gd name="connsiteX1" fmla="*/ 621102 w 3174521"/>
              <a:gd name="connsiteY1" fmla="*/ 57509 h 3197524"/>
              <a:gd name="connsiteX2" fmla="*/ 1250830 w 3174521"/>
              <a:gd name="connsiteY2" fmla="*/ 2852468 h 3197524"/>
              <a:gd name="connsiteX3" fmla="*/ 1871932 w 3174521"/>
              <a:gd name="connsiteY3" fmla="*/ 1558505 h 3197524"/>
              <a:gd name="connsiteX4" fmla="*/ 2501660 w 3174521"/>
              <a:gd name="connsiteY4" fmla="*/ 2058837 h 3197524"/>
              <a:gd name="connsiteX5" fmla="*/ 3174521 w 3174521"/>
              <a:gd name="connsiteY5" fmla="*/ 1869056 h 3197524"/>
              <a:gd name="connsiteX0" fmla="*/ 0 w 3174521"/>
              <a:gd name="connsiteY0" fmla="*/ 3197524 h 3197524"/>
              <a:gd name="connsiteX1" fmla="*/ 621102 w 3174521"/>
              <a:gd name="connsiteY1" fmla="*/ 57509 h 3197524"/>
              <a:gd name="connsiteX2" fmla="*/ 1250830 w 3174521"/>
              <a:gd name="connsiteY2" fmla="*/ 2852468 h 3197524"/>
              <a:gd name="connsiteX3" fmla="*/ 1871932 w 3174521"/>
              <a:gd name="connsiteY3" fmla="*/ 1558505 h 3197524"/>
              <a:gd name="connsiteX4" fmla="*/ 2501660 w 3174521"/>
              <a:gd name="connsiteY4" fmla="*/ 2058837 h 3197524"/>
              <a:gd name="connsiteX5" fmla="*/ 3174521 w 3174521"/>
              <a:gd name="connsiteY5" fmla="*/ 1869056 h 3197524"/>
              <a:gd name="connsiteX0" fmla="*/ 0 w 3187940"/>
              <a:gd name="connsiteY0" fmla="*/ 3197524 h 3197524"/>
              <a:gd name="connsiteX1" fmla="*/ 634521 w 3187940"/>
              <a:gd name="connsiteY1" fmla="*/ 57509 h 3197524"/>
              <a:gd name="connsiteX2" fmla="*/ 1264249 w 3187940"/>
              <a:gd name="connsiteY2" fmla="*/ 2852468 h 3197524"/>
              <a:gd name="connsiteX3" fmla="*/ 1885351 w 3187940"/>
              <a:gd name="connsiteY3" fmla="*/ 1558505 h 3197524"/>
              <a:gd name="connsiteX4" fmla="*/ 2515079 w 3187940"/>
              <a:gd name="connsiteY4" fmla="*/ 2058837 h 3197524"/>
              <a:gd name="connsiteX5" fmla="*/ 3187940 w 3187940"/>
              <a:gd name="connsiteY5" fmla="*/ 1869056 h 3197524"/>
              <a:gd name="connsiteX0" fmla="*/ 0 w 3187940"/>
              <a:gd name="connsiteY0" fmla="*/ 3197524 h 3197524"/>
              <a:gd name="connsiteX1" fmla="*/ 634521 w 3187940"/>
              <a:gd name="connsiteY1" fmla="*/ 57509 h 3197524"/>
              <a:gd name="connsiteX2" fmla="*/ 1264249 w 3187940"/>
              <a:gd name="connsiteY2" fmla="*/ 2852468 h 3197524"/>
              <a:gd name="connsiteX3" fmla="*/ 1885351 w 3187940"/>
              <a:gd name="connsiteY3" fmla="*/ 1558505 h 3197524"/>
              <a:gd name="connsiteX4" fmla="*/ 2515079 w 3187940"/>
              <a:gd name="connsiteY4" fmla="*/ 2058837 h 3197524"/>
              <a:gd name="connsiteX5" fmla="*/ 3187940 w 3187940"/>
              <a:gd name="connsiteY5" fmla="*/ 1869056 h 319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7940" h="3197524">
                <a:moveTo>
                  <a:pt x="0" y="3197524"/>
                </a:moveTo>
                <a:cubicBezTo>
                  <a:pt x="129022" y="3016909"/>
                  <a:pt x="423813" y="115018"/>
                  <a:pt x="634521" y="57509"/>
                </a:cubicBezTo>
                <a:cubicBezTo>
                  <a:pt x="845229" y="0"/>
                  <a:pt x="1055777" y="2602302"/>
                  <a:pt x="1264249" y="2852468"/>
                </a:cubicBezTo>
                <a:cubicBezTo>
                  <a:pt x="1472721" y="3102634"/>
                  <a:pt x="1676879" y="1690777"/>
                  <a:pt x="1885351" y="1558505"/>
                </a:cubicBezTo>
                <a:cubicBezTo>
                  <a:pt x="2093823" y="1426233"/>
                  <a:pt x="2297981" y="2007079"/>
                  <a:pt x="2515079" y="2058837"/>
                </a:cubicBezTo>
                <a:cubicBezTo>
                  <a:pt x="2732177" y="2110595"/>
                  <a:pt x="3187940" y="1869056"/>
                  <a:pt x="3187940" y="1869056"/>
                </a:cubicBezTo>
              </a:path>
            </a:pathLst>
          </a:custGeom>
          <a:noFill/>
          <a:ln w="38100" cap="rnd" cmpd="sng" algn="ctr">
            <a:solidFill>
              <a:srgbClr val="FF0000"/>
            </a:solidFill>
            <a:prstDash val="solid"/>
            <a:round/>
            <a:headEnd type="none" w="med" len="med"/>
            <a:tailEnd type="none" w="med" len="med"/>
          </a:ln>
          <a:effectLst/>
        </p:spPr>
        <p:txBody>
          <a:bodyPr rtlCol="0" anchor="ctr"/>
          <a:lstStyle/>
          <a:p>
            <a:pPr algn="ctr"/>
            <a:endParaRPr lang="en-US"/>
          </a:p>
        </p:txBody>
      </p:sp>
      <p:sp>
        <p:nvSpPr>
          <p:cNvPr id="5" name="Slide Number Placeholder 4"/>
          <p:cNvSpPr>
            <a:spLocks noGrp="1"/>
          </p:cNvSpPr>
          <p:nvPr>
            <p:ph type="sldNum" sz="quarter" idx="11"/>
          </p:nvPr>
        </p:nvSpPr>
        <p:spPr/>
        <p:txBody>
          <a:bodyPr/>
          <a:lstStyle/>
          <a:p>
            <a:fld id="{A9320731-3B2C-4107-8664-CAD7BE973DC8}" type="slidenum">
              <a:rPr lang="en-US" smtClean="0"/>
              <a:pPr/>
              <a:t>118</a:t>
            </a:fld>
            <a:endParaRPr lang="en-US"/>
          </a:p>
        </p:txBody>
      </p:sp>
      <p:sp>
        <p:nvSpPr>
          <p:cNvPr id="4" name="Footer Placeholder 3">
            <a:extLst>
              <a:ext uri="{FF2B5EF4-FFF2-40B4-BE49-F238E27FC236}">
                <a16:creationId xmlns:a16="http://schemas.microsoft.com/office/drawing/2014/main" id="{457E2876-2436-401A-A2FA-58E200408650}"/>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412184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500"/>
                                        <p:tgtEl>
                                          <p:spTgt spid="7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fade">
                                      <p:cBhvr>
                                        <p:cTn id="15" dur="1000"/>
                                        <p:tgtEl>
                                          <p:spTgt spid="75"/>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wipe(down)">
                                      <p:cBhvr>
                                        <p:cTn id="19" dur="1000"/>
                                        <p:tgtEl>
                                          <p:spTgt spid="66"/>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wipe(left)">
                                      <p:cBhvr>
                                        <p:cTn id="23" dur="1000"/>
                                        <p:tgtEl>
                                          <p:spTgt spid="6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wipe(left)">
                                      <p:cBhvr>
                                        <p:cTn id="28" dur="1000"/>
                                        <p:tgtEl>
                                          <p:spTgt spid="63"/>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87"/>
                                        </p:tgtEl>
                                        <p:attrNameLst>
                                          <p:attrName>style.visibility</p:attrName>
                                        </p:attrNameLst>
                                      </p:cBhvr>
                                      <p:to>
                                        <p:strVal val="visible"/>
                                      </p:to>
                                    </p:set>
                                    <p:animEffect transition="in" filter="wipe(left)">
                                      <p:cBhvr>
                                        <p:cTn id="32" dur="2000"/>
                                        <p:tgtEl>
                                          <p:spTgt spid="87"/>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wipe(left)">
                                      <p:cBhvr>
                                        <p:cTn id="36"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5" grpId="0" animBg="1"/>
      <p:bldP spid="63" grpId="0" animBg="1"/>
      <p:bldP spid="70" grpId="0" animBg="1"/>
      <p:bldP spid="87"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979" name="Line 3"/>
          <p:cNvSpPr>
            <a:spLocks noChangeShapeType="1"/>
          </p:cNvSpPr>
          <p:nvPr/>
        </p:nvSpPr>
        <p:spPr bwMode="auto">
          <a:xfrm>
            <a:off x="1109663" y="5694363"/>
            <a:ext cx="7143750" cy="0"/>
          </a:xfrm>
          <a:prstGeom prst="line">
            <a:avLst/>
          </a:prstGeom>
          <a:noFill/>
          <a:ln w="38100" cap="rnd">
            <a:solidFill>
              <a:schemeClr val="bg1"/>
            </a:solidFill>
            <a:round/>
            <a:headEnd/>
            <a:tailEnd/>
          </a:ln>
          <a:effectLst/>
        </p:spPr>
        <p:txBody>
          <a:bodyPr anchor="ctr"/>
          <a:lstStyle/>
          <a:p>
            <a:endParaRPr lang="en-US"/>
          </a:p>
        </p:txBody>
      </p:sp>
      <p:grpSp>
        <p:nvGrpSpPr>
          <p:cNvPr id="2" name="Group 4"/>
          <p:cNvGrpSpPr>
            <a:grpSpLocks/>
          </p:cNvGrpSpPr>
          <p:nvPr/>
        </p:nvGrpSpPr>
        <p:grpSpPr bwMode="auto">
          <a:xfrm>
            <a:off x="1096963" y="6028372"/>
            <a:ext cx="3535362" cy="738188"/>
            <a:chOff x="691" y="3680"/>
            <a:chExt cx="2227" cy="465"/>
          </a:xfrm>
        </p:grpSpPr>
        <p:sp>
          <p:nvSpPr>
            <p:cNvPr id="1150981" name="Text Box 5"/>
            <p:cNvSpPr txBox="1">
              <a:spLocks noChangeArrowheads="1"/>
            </p:cNvSpPr>
            <p:nvPr/>
          </p:nvSpPr>
          <p:spPr bwMode="auto">
            <a:xfrm>
              <a:off x="691" y="3680"/>
              <a:ext cx="1590" cy="465"/>
            </a:xfrm>
            <a:prstGeom prst="rect">
              <a:avLst/>
            </a:prstGeom>
            <a:noFill/>
            <a:ln w="9525" algn="ctr">
              <a:noFill/>
              <a:miter lim="800000"/>
              <a:headEnd/>
              <a:tailEnd/>
            </a:ln>
            <a:effectLst/>
          </p:spPr>
          <p:txBody>
            <a:bodyPr>
              <a:spAutoFit/>
            </a:bodyPr>
            <a:lstStyle/>
            <a:p>
              <a:r>
                <a:rPr lang="en-US" sz="2400" i="1" dirty="0">
                  <a:solidFill>
                    <a:schemeClr val="bg1"/>
                  </a:solidFill>
                  <a:latin typeface="Arial" charset="0"/>
                </a:rPr>
                <a:t>Increasing Time</a:t>
              </a:r>
            </a:p>
            <a:p>
              <a:r>
                <a:rPr lang="en-US" i="1" dirty="0">
                  <a:solidFill>
                    <a:schemeClr val="bg1"/>
                  </a:solidFill>
                  <a:latin typeface="Arial" charset="0"/>
                </a:rPr>
                <a:t>Minutes</a:t>
              </a:r>
            </a:p>
          </p:txBody>
        </p:sp>
        <p:sp>
          <p:nvSpPr>
            <p:cNvPr id="1150982" name="Line 6"/>
            <p:cNvSpPr>
              <a:spLocks noChangeShapeType="1"/>
            </p:cNvSpPr>
            <p:nvPr/>
          </p:nvSpPr>
          <p:spPr bwMode="auto">
            <a:xfrm>
              <a:off x="2187" y="3832"/>
              <a:ext cx="731" cy="0"/>
            </a:xfrm>
            <a:prstGeom prst="line">
              <a:avLst/>
            </a:prstGeom>
            <a:noFill/>
            <a:ln w="38100">
              <a:solidFill>
                <a:srgbClr val="FF0000"/>
              </a:solidFill>
              <a:round/>
              <a:headEnd/>
              <a:tailEnd type="arrow" w="lg" len="med"/>
            </a:ln>
            <a:effectLst/>
          </p:spPr>
          <p:txBody>
            <a:bodyPr anchor="ctr"/>
            <a:lstStyle/>
            <a:p>
              <a:endParaRPr lang="en-US" sz="2400">
                <a:solidFill>
                  <a:schemeClr val="bg1"/>
                </a:solidFill>
              </a:endParaRPr>
            </a:p>
          </p:txBody>
        </p:sp>
      </p:grpSp>
      <p:grpSp>
        <p:nvGrpSpPr>
          <p:cNvPr id="3" name="Group 7"/>
          <p:cNvGrpSpPr>
            <a:grpSpLocks/>
          </p:cNvGrpSpPr>
          <p:nvPr/>
        </p:nvGrpSpPr>
        <p:grpSpPr bwMode="auto">
          <a:xfrm rot="-5400000">
            <a:off x="-1254123" y="3357565"/>
            <a:ext cx="3703639" cy="830263"/>
            <a:chOff x="691" y="3505"/>
            <a:chExt cx="2333" cy="523"/>
          </a:xfrm>
        </p:grpSpPr>
        <p:sp>
          <p:nvSpPr>
            <p:cNvPr id="1150984" name="Text Box 8"/>
            <p:cNvSpPr txBox="1">
              <a:spLocks noChangeArrowheads="1"/>
            </p:cNvSpPr>
            <p:nvPr/>
          </p:nvSpPr>
          <p:spPr bwMode="auto">
            <a:xfrm>
              <a:off x="691" y="3505"/>
              <a:ext cx="1590" cy="523"/>
            </a:xfrm>
            <a:prstGeom prst="rect">
              <a:avLst/>
            </a:prstGeom>
            <a:noFill/>
            <a:ln w="9525" algn="ctr">
              <a:noFill/>
              <a:miter lim="800000"/>
              <a:headEnd/>
              <a:tailEnd/>
            </a:ln>
            <a:effectLst/>
          </p:spPr>
          <p:txBody>
            <a:bodyPr>
              <a:spAutoFit/>
            </a:bodyPr>
            <a:lstStyle/>
            <a:p>
              <a:pPr>
                <a:spcBef>
                  <a:spcPct val="50000"/>
                </a:spcBef>
              </a:pPr>
              <a:r>
                <a:rPr lang="en-US" sz="2400" i="1" dirty="0">
                  <a:solidFill>
                    <a:schemeClr val="bg1"/>
                  </a:solidFill>
                  <a:latin typeface="Arial" charset="0"/>
                </a:rPr>
                <a:t>Increasing Process Variable</a:t>
              </a:r>
            </a:p>
          </p:txBody>
        </p:sp>
        <p:sp>
          <p:nvSpPr>
            <p:cNvPr id="1150985" name="Line 9"/>
            <p:cNvSpPr>
              <a:spLocks noChangeShapeType="1"/>
            </p:cNvSpPr>
            <p:nvPr/>
          </p:nvSpPr>
          <p:spPr bwMode="auto">
            <a:xfrm>
              <a:off x="2293" y="3832"/>
              <a:ext cx="731" cy="0"/>
            </a:xfrm>
            <a:prstGeom prst="line">
              <a:avLst/>
            </a:prstGeom>
            <a:noFill/>
            <a:ln w="38100">
              <a:solidFill>
                <a:srgbClr val="FF0000"/>
              </a:solidFill>
              <a:round/>
              <a:headEnd/>
              <a:tailEnd type="arrow" w="lg" len="med"/>
            </a:ln>
            <a:effectLst/>
          </p:spPr>
          <p:txBody>
            <a:bodyPr anchor="ctr"/>
            <a:lstStyle/>
            <a:p>
              <a:endParaRPr lang="en-US" sz="2400"/>
            </a:p>
          </p:txBody>
        </p:sp>
      </p:grpSp>
      <p:sp>
        <p:nvSpPr>
          <p:cNvPr id="1150986" name="Line 10"/>
          <p:cNvSpPr>
            <a:spLocks noChangeShapeType="1"/>
          </p:cNvSpPr>
          <p:nvPr/>
        </p:nvSpPr>
        <p:spPr bwMode="auto">
          <a:xfrm>
            <a:off x="1109663" y="1287463"/>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87" name="Line 11"/>
          <p:cNvSpPr>
            <a:spLocks noChangeShapeType="1"/>
          </p:cNvSpPr>
          <p:nvPr/>
        </p:nvSpPr>
        <p:spPr bwMode="auto">
          <a:xfrm>
            <a:off x="1109663" y="1917700"/>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88" name="Line 12"/>
          <p:cNvSpPr>
            <a:spLocks noChangeShapeType="1"/>
          </p:cNvSpPr>
          <p:nvPr/>
        </p:nvSpPr>
        <p:spPr bwMode="auto">
          <a:xfrm>
            <a:off x="1109663" y="2546350"/>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89" name="Line 13"/>
          <p:cNvSpPr>
            <a:spLocks noChangeShapeType="1"/>
          </p:cNvSpPr>
          <p:nvPr/>
        </p:nvSpPr>
        <p:spPr bwMode="auto">
          <a:xfrm>
            <a:off x="1109663" y="3176588"/>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0" name="Line 14"/>
          <p:cNvSpPr>
            <a:spLocks noChangeShapeType="1"/>
          </p:cNvSpPr>
          <p:nvPr/>
        </p:nvSpPr>
        <p:spPr bwMode="auto">
          <a:xfrm>
            <a:off x="1109663" y="3805238"/>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1" name="Line 15"/>
          <p:cNvSpPr>
            <a:spLocks noChangeShapeType="1"/>
          </p:cNvSpPr>
          <p:nvPr/>
        </p:nvSpPr>
        <p:spPr bwMode="auto">
          <a:xfrm>
            <a:off x="1109663" y="4435475"/>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2" name="Line 16"/>
          <p:cNvSpPr>
            <a:spLocks noChangeShapeType="1"/>
          </p:cNvSpPr>
          <p:nvPr/>
        </p:nvSpPr>
        <p:spPr bwMode="auto">
          <a:xfrm>
            <a:off x="1109663" y="5064125"/>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3" name="Line 17"/>
          <p:cNvSpPr>
            <a:spLocks noChangeShapeType="1"/>
          </p:cNvSpPr>
          <p:nvPr/>
        </p:nvSpPr>
        <p:spPr bwMode="auto">
          <a:xfrm>
            <a:off x="1109663" y="658813"/>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4" name="Line 18"/>
          <p:cNvSpPr>
            <a:spLocks noChangeShapeType="1"/>
          </p:cNvSpPr>
          <p:nvPr/>
        </p:nvSpPr>
        <p:spPr bwMode="auto">
          <a:xfrm>
            <a:off x="1738313"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5" name="Line 19"/>
          <p:cNvSpPr>
            <a:spLocks noChangeShapeType="1"/>
          </p:cNvSpPr>
          <p:nvPr/>
        </p:nvSpPr>
        <p:spPr bwMode="auto">
          <a:xfrm>
            <a:off x="2368550"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6" name="Line 20"/>
          <p:cNvSpPr>
            <a:spLocks noChangeShapeType="1"/>
          </p:cNvSpPr>
          <p:nvPr/>
        </p:nvSpPr>
        <p:spPr bwMode="auto">
          <a:xfrm>
            <a:off x="2997200"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7" name="Line 21"/>
          <p:cNvSpPr>
            <a:spLocks noChangeShapeType="1"/>
          </p:cNvSpPr>
          <p:nvPr/>
        </p:nvSpPr>
        <p:spPr bwMode="auto">
          <a:xfrm>
            <a:off x="3627438"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8" name="Line 22"/>
          <p:cNvSpPr>
            <a:spLocks noChangeShapeType="1"/>
          </p:cNvSpPr>
          <p:nvPr/>
        </p:nvSpPr>
        <p:spPr bwMode="auto">
          <a:xfrm>
            <a:off x="4256088"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9" name="Line 23"/>
          <p:cNvSpPr>
            <a:spLocks noChangeShapeType="1"/>
          </p:cNvSpPr>
          <p:nvPr/>
        </p:nvSpPr>
        <p:spPr bwMode="auto">
          <a:xfrm>
            <a:off x="4886325"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0" name="Line 24"/>
          <p:cNvSpPr>
            <a:spLocks noChangeShapeType="1"/>
          </p:cNvSpPr>
          <p:nvPr/>
        </p:nvSpPr>
        <p:spPr bwMode="auto">
          <a:xfrm>
            <a:off x="5514975"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1" name="Line 25"/>
          <p:cNvSpPr>
            <a:spLocks noChangeShapeType="1"/>
          </p:cNvSpPr>
          <p:nvPr/>
        </p:nvSpPr>
        <p:spPr bwMode="auto">
          <a:xfrm>
            <a:off x="6145213"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2" name="Line 26"/>
          <p:cNvSpPr>
            <a:spLocks noChangeShapeType="1"/>
          </p:cNvSpPr>
          <p:nvPr/>
        </p:nvSpPr>
        <p:spPr bwMode="auto">
          <a:xfrm>
            <a:off x="6800850" y="66516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3" name="Line 27"/>
          <p:cNvSpPr>
            <a:spLocks noChangeShapeType="1"/>
          </p:cNvSpPr>
          <p:nvPr/>
        </p:nvSpPr>
        <p:spPr bwMode="auto">
          <a:xfrm>
            <a:off x="7427913" y="657225"/>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4" name="Line 28"/>
          <p:cNvSpPr>
            <a:spLocks noChangeShapeType="1"/>
          </p:cNvSpPr>
          <p:nvPr/>
        </p:nvSpPr>
        <p:spPr bwMode="auto">
          <a:xfrm>
            <a:off x="8069263" y="66516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42" name="Title 41"/>
          <p:cNvSpPr>
            <a:spLocks noGrp="1"/>
          </p:cNvSpPr>
          <p:nvPr>
            <p:ph type="title"/>
          </p:nvPr>
        </p:nvSpPr>
        <p:spPr>
          <a:xfrm>
            <a:off x="1737360" y="609600"/>
            <a:ext cx="6720840" cy="1143000"/>
          </a:xfrm>
          <a:solidFill>
            <a:schemeClr val="tx1">
              <a:alpha val="25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dirty="0"/>
              <a:t>The Quarter Decay Ratio; </a:t>
            </a:r>
            <a:br>
              <a:rPr lang="en-US" dirty="0"/>
            </a:br>
            <a:r>
              <a:rPr lang="en-US" sz="2400" dirty="0"/>
              <a:t>Signature of a Well Tuned PID Loop</a:t>
            </a:r>
          </a:p>
        </p:txBody>
      </p:sp>
      <p:cxnSp>
        <p:nvCxnSpPr>
          <p:cNvPr id="43" name="Straight Connector 42"/>
          <p:cNvCxnSpPr/>
          <p:nvPr/>
        </p:nvCxnSpPr>
        <p:spPr bwMode="auto">
          <a:xfrm>
            <a:off x="1110607" y="5700713"/>
            <a:ext cx="0" cy="105727"/>
          </a:xfrm>
          <a:prstGeom prst="line">
            <a:avLst/>
          </a:prstGeom>
          <a:solidFill>
            <a:schemeClr val="accent1"/>
          </a:solidFill>
          <a:ln w="38100" cap="rnd" cmpd="sng" algn="ctr">
            <a:solidFill>
              <a:schemeClr val="bg1"/>
            </a:solidFill>
            <a:prstDash val="solid"/>
            <a:round/>
            <a:headEnd type="none" w="med" len="med"/>
            <a:tailEnd type="none" w="med" len="med"/>
          </a:ln>
          <a:effectLst/>
        </p:spPr>
      </p:cxnSp>
      <p:sp>
        <p:nvSpPr>
          <p:cNvPr id="45" name="TextBox 44"/>
          <p:cNvSpPr txBox="1"/>
          <p:nvPr/>
        </p:nvSpPr>
        <p:spPr>
          <a:xfrm>
            <a:off x="954154" y="5806440"/>
            <a:ext cx="312906" cy="369332"/>
          </a:xfrm>
          <a:prstGeom prst="rect">
            <a:avLst/>
          </a:prstGeom>
          <a:noFill/>
        </p:spPr>
        <p:txBody>
          <a:bodyPr wrap="none" rtlCol="0">
            <a:spAutoFit/>
          </a:bodyPr>
          <a:lstStyle/>
          <a:p>
            <a:r>
              <a:rPr lang="en-US" dirty="0">
                <a:solidFill>
                  <a:schemeClr val="bg1"/>
                </a:solidFill>
              </a:rPr>
              <a:t>1</a:t>
            </a:r>
          </a:p>
        </p:txBody>
      </p:sp>
      <p:cxnSp>
        <p:nvCxnSpPr>
          <p:cNvPr id="48" name="Straight Connector 47"/>
          <p:cNvCxnSpPr/>
          <p:nvPr/>
        </p:nvCxnSpPr>
        <p:spPr bwMode="auto">
          <a:xfrm>
            <a:off x="3629239" y="5700713"/>
            <a:ext cx="0" cy="105727"/>
          </a:xfrm>
          <a:prstGeom prst="line">
            <a:avLst/>
          </a:prstGeom>
          <a:solidFill>
            <a:schemeClr val="accent1"/>
          </a:solidFill>
          <a:ln w="38100" cap="rnd" cmpd="sng" algn="ctr">
            <a:solidFill>
              <a:schemeClr val="bg1"/>
            </a:solidFill>
            <a:prstDash val="solid"/>
            <a:round/>
            <a:headEnd type="none" w="med" len="med"/>
            <a:tailEnd type="none" w="med" len="med"/>
          </a:ln>
          <a:effectLst/>
        </p:spPr>
      </p:cxnSp>
      <p:sp>
        <p:nvSpPr>
          <p:cNvPr id="49" name="TextBox 48"/>
          <p:cNvSpPr txBox="1"/>
          <p:nvPr/>
        </p:nvSpPr>
        <p:spPr>
          <a:xfrm>
            <a:off x="3472786" y="5806440"/>
            <a:ext cx="312906" cy="369332"/>
          </a:xfrm>
          <a:prstGeom prst="rect">
            <a:avLst/>
          </a:prstGeom>
          <a:noFill/>
        </p:spPr>
        <p:txBody>
          <a:bodyPr wrap="none" rtlCol="0">
            <a:spAutoFit/>
          </a:bodyPr>
          <a:lstStyle/>
          <a:p>
            <a:r>
              <a:rPr lang="en-US" dirty="0">
                <a:solidFill>
                  <a:schemeClr val="bg1"/>
                </a:solidFill>
              </a:rPr>
              <a:t>2</a:t>
            </a:r>
          </a:p>
        </p:txBody>
      </p:sp>
      <p:cxnSp>
        <p:nvCxnSpPr>
          <p:cNvPr id="51" name="Straight Connector 50"/>
          <p:cNvCxnSpPr/>
          <p:nvPr/>
        </p:nvCxnSpPr>
        <p:spPr bwMode="auto">
          <a:xfrm>
            <a:off x="6147871" y="5700713"/>
            <a:ext cx="0" cy="105727"/>
          </a:xfrm>
          <a:prstGeom prst="line">
            <a:avLst/>
          </a:prstGeom>
          <a:solidFill>
            <a:schemeClr val="accent1"/>
          </a:solidFill>
          <a:ln w="38100" cap="rnd" cmpd="sng" algn="ctr">
            <a:solidFill>
              <a:schemeClr val="bg1"/>
            </a:solidFill>
            <a:prstDash val="solid"/>
            <a:round/>
            <a:headEnd type="none" w="med" len="med"/>
            <a:tailEnd type="none" w="med" len="med"/>
          </a:ln>
          <a:effectLst/>
        </p:spPr>
      </p:cxnSp>
      <p:sp>
        <p:nvSpPr>
          <p:cNvPr id="52" name="TextBox 51"/>
          <p:cNvSpPr txBox="1"/>
          <p:nvPr/>
        </p:nvSpPr>
        <p:spPr>
          <a:xfrm>
            <a:off x="5991418" y="5806440"/>
            <a:ext cx="312906" cy="369332"/>
          </a:xfrm>
          <a:prstGeom prst="rect">
            <a:avLst/>
          </a:prstGeom>
          <a:noFill/>
        </p:spPr>
        <p:txBody>
          <a:bodyPr wrap="none" rtlCol="0">
            <a:spAutoFit/>
          </a:bodyPr>
          <a:lstStyle/>
          <a:p>
            <a:r>
              <a:rPr lang="en-US" dirty="0">
                <a:solidFill>
                  <a:schemeClr val="bg1"/>
                </a:solidFill>
              </a:rPr>
              <a:t>3</a:t>
            </a:r>
          </a:p>
        </p:txBody>
      </p:sp>
      <p:cxnSp>
        <p:nvCxnSpPr>
          <p:cNvPr id="65" name="Straight Connector 64"/>
          <p:cNvCxnSpPr/>
          <p:nvPr/>
        </p:nvCxnSpPr>
        <p:spPr bwMode="auto">
          <a:xfrm>
            <a:off x="1110607" y="5061537"/>
            <a:ext cx="1906913" cy="0"/>
          </a:xfrm>
          <a:prstGeom prst="line">
            <a:avLst/>
          </a:prstGeom>
          <a:solidFill>
            <a:schemeClr val="accent1"/>
          </a:solidFill>
          <a:ln w="38100" cap="rnd" cmpd="sng" algn="ctr">
            <a:solidFill>
              <a:srgbClr val="00B0F0"/>
            </a:solidFill>
            <a:prstDash val="dash"/>
            <a:round/>
            <a:headEnd type="none" w="med" len="med"/>
            <a:tailEnd type="none" w="med" len="med"/>
          </a:ln>
          <a:effectLst/>
        </p:spPr>
      </p:cxnSp>
      <p:cxnSp>
        <p:nvCxnSpPr>
          <p:cNvPr id="66" name="Straight Connector 65"/>
          <p:cNvCxnSpPr/>
          <p:nvPr/>
        </p:nvCxnSpPr>
        <p:spPr bwMode="auto">
          <a:xfrm flipV="1">
            <a:off x="3015233" y="3805238"/>
            <a:ext cx="1" cy="1256299"/>
          </a:xfrm>
          <a:prstGeom prst="line">
            <a:avLst/>
          </a:prstGeom>
          <a:solidFill>
            <a:schemeClr val="accent1"/>
          </a:solidFill>
          <a:ln w="38100" cap="rnd" cmpd="sng" algn="ctr">
            <a:solidFill>
              <a:srgbClr val="00B0F0"/>
            </a:solidFill>
            <a:prstDash val="dash"/>
            <a:round/>
            <a:headEnd type="none" w="med" len="med"/>
            <a:tailEnd type="none" w="med" len="med"/>
          </a:ln>
          <a:effectLst/>
        </p:spPr>
      </p:cxnSp>
      <p:cxnSp>
        <p:nvCxnSpPr>
          <p:cNvPr id="68" name="Straight Connector 67"/>
          <p:cNvCxnSpPr>
            <a:endCxn id="1150990" idx="1"/>
          </p:cNvCxnSpPr>
          <p:nvPr/>
        </p:nvCxnSpPr>
        <p:spPr bwMode="auto">
          <a:xfrm>
            <a:off x="3017520" y="3805238"/>
            <a:ext cx="5235893" cy="0"/>
          </a:xfrm>
          <a:prstGeom prst="line">
            <a:avLst/>
          </a:prstGeom>
          <a:solidFill>
            <a:schemeClr val="accent1"/>
          </a:solidFill>
          <a:ln w="38100" cap="rnd" cmpd="sng" algn="ctr">
            <a:solidFill>
              <a:srgbClr val="00B0F0"/>
            </a:solidFill>
            <a:prstDash val="dash"/>
            <a:round/>
            <a:headEnd type="none" w="med" len="med"/>
            <a:tailEnd type="none" w="med" len="med"/>
          </a:ln>
          <a:effectLst/>
        </p:spPr>
      </p:cxnSp>
      <p:sp>
        <p:nvSpPr>
          <p:cNvPr id="71" name="TextBox 70"/>
          <p:cNvSpPr txBox="1"/>
          <p:nvPr/>
        </p:nvSpPr>
        <p:spPr>
          <a:xfrm>
            <a:off x="4572000" y="5276241"/>
            <a:ext cx="3089030" cy="369332"/>
          </a:xfrm>
          <a:prstGeom prst="rect">
            <a:avLst/>
          </a:prstGeom>
          <a:solidFill>
            <a:schemeClr val="tx1">
              <a:alpha val="25000"/>
            </a:schemeClr>
          </a:solidFill>
        </p:spPr>
        <p:txBody>
          <a:bodyPr wrap="square" rtlCol="0">
            <a:spAutoFit/>
          </a:bodyPr>
          <a:lstStyle/>
          <a:p>
            <a:r>
              <a:rPr lang="en-US" dirty="0">
                <a:solidFill>
                  <a:schemeClr val="bg1"/>
                </a:solidFill>
              </a:rPr>
              <a:t>Process upset occurs</a:t>
            </a:r>
          </a:p>
        </p:txBody>
      </p:sp>
      <p:sp>
        <p:nvSpPr>
          <p:cNvPr id="75" name="Freeform 74"/>
          <p:cNvSpPr/>
          <p:nvPr/>
        </p:nvSpPr>
        <p:spPr bwMode="auto">
          <a:xfrm>
            <a:off x="3190240" y="5201920"/>
            <a:ext cx="1412240" cy="391160"/>
          </a:xfrm>
          <a:custGeom>
            <a:avLst/>
            <a:gdLst>
              <a:gd name="connsiteX0" fmla="*/ 1412240 w 1412240"/>
              <a:gd name="connsiteY0" fmla="*/ 254000 h 391160"/>
              <a:gd name="connsiteX1" fmla="*/ 1148080 w 1412240"/>
              <a:gd name="connsiteY1" fmla="*/ 233680 h 391160"/>
              <a:gd name="connsiteX2" fmla="*/ 751840 w 1412240"/>
              <a:gd name="connsiteY2" fmla="*/ 335280 h 391160"/>
              <a:gd name="connsiteX3" fmla="*/ 294640 w 1412240"/>
              <a:gd name="connsiteY3" fmla="*/ 335280 h 391160"/>
              <a:gd name="connsiteX4" fmla="*/ 0 w 1412240"/>
              <a:gd name="connsiteY4" fmla="*/ 0 h 39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240" h="391160">
                <a:moveTo>
                  <a:pt x="1412240" y="254000"/>
                </a:moveTo>
                <a:cubicBezTo>
                  <a:pt x="1335193" y="237066"/>
                  <a:pt x="1258147" y="220133"/>
                  <a:pt x="1148080" y="233680"/>
                </a:cubicBezTo>
                <a:cubicBezTo>
                  <a:pt x="1038013" y="247227"/>
                  <a:pt x="894080" y="318347"/>
                  <a:pt x="751840" y="335280"/>
                </a:cubicBezTo>
                <a:cubicBezTo>
                  <a:pt x="609600" y="352213"/>
                  <a:pt x="419947" y="391160"/>
                  <a:pt x="294640" y="335280"/>
                </a:cubicBezTo>
                <a:cubicBezTo>
                  <a:pt x="169333" y="279400"/>
                  <a:pt x="84666" y="139700"/>
                  <a:pt x="0" y="0"/>
                </a:cubicBezTo>
              </a:path>
            </a:pathLst>
          </a:custGeom>
          <a:noFill/>
          <a:ln w="28575" cap="flat" cmpd="sng" algn="ctr">
            <a:solidFill>
              <a:srgbClr val="FF0000"/>
            </a:solidFill>
            <a:prstDash val="solid"/>
            <a:round/>
            <a:headEnd type="none" w="lg" len="lg"/>
            <a:tailEnd type="arrow" w="lg" len="lg"/>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latin typeface="Arial Narrow" pitchFamily="34" charset="0"/>
            </a:endParaRPr>
          </a:p>
        </p:txBody>
      </p:sp>
      <p:grpSp>
        <p:nvGrpSpPr>
          <p:cNvPr id="7" name="Group 61"/>
          <p:cNvGrpSpPr/>
          <p:nvPr/>
        </p:nvGrpSpPr>
        <p:grpSpPr>
          <a:xfrm>
            <a:off x="5503156" y="2143477"/>
            <a:ext cx="3103512" cy="805746"/>
            <a:chOff x="5517638" y="173186"/>
            <a:chExt cx="3103512" cy="805746"/>
          </a:xfrm>
        </p:grpSpPr>
        <p:sp>
          <p:nvSpPr>
            <p:cNvPr id="81" name="TextBox 80"/>
            <p:cNvSpPr txBox="1"/>
            <p:nvPr/>
          </p:nvSpPr>
          <p:spPr>
            <a:xfrm>
              <a:off x="5517638" y="173186"/>
              <a:ext cx="3089030" cy="369332"/>
            </a:xfrm>
            <a:prstGeom prst="rect">
              <a:avLst/>
            </a:prstGeom>
            <a:noFill/>
          </p:spPr>
          <p:txBody>
            <a:bodyPr wrap="square" rtlCol="0">
              <a:spAutoFit/>
            </a:bodyPr>
            <a:lstStyle/>
            <a:p>
              <a:r>
                <a:rPr lang="en-US" dirty="0">
                  <a:solidFill>
                    <a:srgbClr val="00B0F0"/>
                  </a:solidFill>
                </a:rPr>
                <a:t>Set Point </a:t>
              </a:r>
            </a:p>
          </p:txBody>
        </p:sp>
        <p:cxnSp>
          <p:nvCxnSpPr>
            <p:cNvPr id="83" name="Straight Connector 82"/>
            <p:cNvCxnSpPr/>
            <p:nvPr/>
          </p:nvCxnSpPr>
          <p:spPr bwMode="auto">
            <a:xfrm>
              <a:off x="7440492" y="375116"/>
              <a:ext cx="731520" cy="0"/>
            </a:xfrm>
            <a:prstGeom prst="line">
              <a:avLst/>
            </a:prstGeom>
            <a:solidFill>
              <a:schemeClr val="accent1"/>
            </a:solidFill>
            <a:ln w="38100" cap="rnd" cmpd="sng" algn="ctr">
              <a:solidFill>
                <a:srgbClr val="00B0F0"/>
              </a:solidFill>
              <a:prstDash val="dash"/>
              <a:round/>
              <a:headEnd type="none" w="med" len="med"/>
              <a:tailEnd type="none" w="med" len="med"/>
            </a:ln>
            <a:effectLst/>
          </p:spPr>
        </p:cxnSp>
        <p:sp>
          <p:nvSpPr>
            <p:cNvPr id="60" name="TextBox 59"/>
            <p:cNvSpPr txBox="1"/>
            <p:nvPr/>
          </p:nvSpPr>
          <p:spPr>
            <a:xfrm>
              <a:off x="5532120" y="609600"/>
              <a:ext cx="3089030" cy="369332"/>
            </a:xfrm>
            <a:prstGeom prst="rect">
              <a:avLst/>
            </a:prstGeom>
            <a:noFill/>
          </p:spPr>
          <p:txBody>
            <a:bodyPr wrap="square" rtlCol="0">
              <a:spAutoFit/>
            </a:bodyPr>
            <a:lstStyle/>
            <a:p>
              <a:r>
                <a:rPr lang="en-US" dirty="0">
                  <a:solidFill>
                    <a:srgbClr val="FF0000"/>
                  </a:solidFill>
                </a:rPr>
                <a:t>Process Variable</a:t>
              </a:r>
            </a:p>
          </p:txBody>
        </p:sp>
        <p:cxnSp>
          <p:nvCxnSpPr>
            <p:cNvPr id="61" name="Straight Connector 60"/>
            <p:cNvCxnSpPr/>
            <p:nvPr/>
          </p:nvCxnSpPr>
          <p:spPr bwMode="auto">
            <a:xfrm>
              <a:off x="7454974" y="811530"/>
              <a:ext cx="731520" cy="0"/>
            </a:xfrm>
            <a:prstGeom prst="line">
              <a:avLst/>
            </a:prstGeom>
            <a:solidFill>
              <a:schemeClr val="accent1"/>
            </a:solidFill>
            <a:ln w="38100" cap="rnd" cmpd="sng" algn="ctr">
              <a:solidFill>
                <a:srgbClr val="FF0000"/>
              </a:solidFill>
              <a:prstDash val="solid"/>
              <a:round/>
              <a:headEnd type="none" w="med" len="med"/>
              <a:tailEnd type="none" w="med" len="med"/>
            </a:ln>
            <a:effectLst/>
          </p:spPr>
        </p:cxnSp>
      </p:grpSp>
      <p:sp>
        <p:nvSpPr>
          <p:cNvPr id="63" name="Freeform 62"/>
          <p:cNvSpPr/>
          <p:nvPr/>
        </p:nvSpPr>
        <p:spPr bwMode="auto">
          <a:xfrm>
            <a:off x="1104180" y="4959685"/>
            <a:ext cx="1893019" cy="265102"/>
          </a:xfrm>
          <a:custGeom>
            <a:avLst/>
            <a:gdLst>
              <a:gd name="connsiteX0" fmla="*/ 0 w 2001328"/>
              <a:gd name="connsiteY0" fmla="*/ 0 h 205597"/>
              <a:gd name="connsiteX1" fmla="*/ 491706 w 2001328"/>
              <a:gd name="connsiteY1" fmla="*/ 198408 h 205597"/>
              <a:gd name="connsiteX2" fmla="*/ 1095555 w 2001328"/>
              <a:gd name="connsiteY2" fmla="*/ 43132 h 205597"/>
              <a:gd name="connsiteX3" fmla="*/ 1500996 w 2001328"/>
              <a:gd name="connsiteY3" fmla="*/ 181155 h 205597"/>
              <a:gd name="connsiteX4" fmla="*/ 2001328 w 2001328"/>
              <a:gd name="connsiteY4" fmla="*/ 103517 h 205597"/>
              <a:gd name="connsiteX0" fmla="*/ 0 w 2001328"/>
              <a:gd name="connsiteY0" fmla="*/ 0 h 211526"/>
              <a:gd name="connsiteX1" fmla="*/ 220716 w 2001328"/>
              <a:gd name="connsiteY1" fmla="*/ 121837 h 211526"/>
              <a:gd name="connsiteX2" fmla="*/ 491706 w 2001328"/>
              <a:gd name="connsiteY2" fmla="*/ 198408 h 211526"/>
              <a:gd name="connsiteX3" fmla="*/ 1095555 w 2001328"/>
              <a:gd name="connsiteY3" fmla="*/ 43132 h 211526"/>
              <a:gd name="connsiteX4" fmla="*/ 1500996 w 2001328"/>
              <a:gd name="connsiteY4" fmla="*/ 181155 h 211526"/>
              <a:gd name="connsiteX5" fmla="*/ 2001328 w 2001328"/>
              <a:gd name="connsiteY5" fmla="*/ 103517 h 211526"/>
              <a:gd name="connsiteX0" fmla="*/ 0 w 2001328"/>
              <a:gd name="connsiteY0" fmla="*/ 18404 h 221557"/>
              <a:gd name="connsiteX1" fmla="*/ 267419 w 2001328"/>
              <a:gd name="connsiteY1" fmla="*/ 33068 h 221557"/>
              <a:gd name="connsiteX2" fmla="*/ 491706 w 2001328"/>
              <a:gd name="connsiteY2" fmla="*/ 216812 h 221557"/>
              <a:gd name="connsiteX3" fmla="*/ 1095555 w 2001328"/>
              <a:gd name="connsiteY3" fmla="*/ 61536 h 221557"/>
              <a:gd name="connsiteX4" fmla="*/ 1500996 w 2001328"/>
              <a:gd name="connsiteY4" fmla="*/ 199559 h 221557"/>
              <a:gd name="connsiteX5" fmla="*/ 2001328 w 2001328"/>
              <a:gd name="connsiteY5" fmla="*/ 121921 h 221557"/>
              <a:gd name="connsiteX0" fmla="*/ 0 w 2001328"/>
              <a:gd name="connsiteY0" fmla="*/ 19195 h 227093"/>
              <a:gd name="connsiteX1" fmla="*/ 267419 w 2001328"/>
              <a:gd name="connsiteY1" fmla="*/ 33859 h 227093"/>
              <a:gd name="connsiteX2" fmla="*/ 634132 w 2001328"/>
              <a:gd name="connsiteY2" fmla="*/ 222348 h 227093"/>
              <a:gd name="connsiteX3" fmla="*/ 1095555 w 2001328"/>
              <a:gd name="connsiteY3" fmla="*/ 62327 h 227093"/>
              <a:gd name="connsiteX4" fmla="*/ 1500996 w 2001328"/>
              <a:gd name="connsiteY4" fmla="*/ 200350 h 227093"/>
              <a:gd name="connsiteX5" fmla="*/ 2001328 w 2001328"/>
              <a:gd name="connsiteY5" fmla="*/ 122712 h 227093"/>
              <a:gd name="connsiteX0" fmla="*/ 39088 w 2040416"/>
              <a:gd name="connsiteY0" fmla="*/ 9131 h 217029"/>
              <a:gd name="connsiteX1" fmla="*/ 44570 w 2040416"/>
              <a:gd name="connsiteY1" fmla="*/ 69516 h 217029"/>
              <a:gd name="connsiteX2" fmla="*/ 306507 w 2040416"/>
              <a:gd name="connsiteY2" fmla="*/ 23795 h 217029"/>
              <a:gd name="connsiteX3" fmla="*/ 673220 w 2040416"/>
              <a:gd name="connsiteY3" fmla="*/ 212284 h 217029"/>
              <a:gd name="connsiteX4" fmla="*/ 1134643 w 2040416"/>
              <a:gd name="connsiteY4" fmla="*/ 52263 h 217029"/>
              <a:gd name="connsiteX5" fmla="*/ 1540084 w 2040416"/>
              <a:gd name="connsiteY5" fmla="*/ 190286 h 217029"/>
              <a:gd name="connsiteX6" fmla="*/ 2040416 w 2040416"/>
              <a:gd name="connsiteY6" fmla="*/ 112648 h 217029"/>
              <a:gd name="connsiteX0" fmla="*/ 0 w 2001328"/>
              <a:gd name="connsiteY0" fmla="*/ 19195 h 227093"/>
              <a:gd name="connsiteX1" fmla="*/ 267419 w 2001328"/>
              <a:gd name="connsiteY1" fmla="*/ 33859 h 227093"/>
              <a:gd name="connsiteX2" fmla="*/ 634132 w 2001328"/>
              <a:gd name="connsiteY2" fmla="*/ 222348 h 227093"/>
              <a:gd name="connsiteX3" fmla="*/ 1095555 w 2001328"/>
              <a:gd name="connsiteY3" fmla="*/ 62327 h 227093"/>
              <a:gd name="connsiteX4" fmla="*/ 1500996 w 2001328"/>
              <a:gd name="connsiteY4" fmla="*/ 200350 h 227093"/>
              <a:gd name="connsiteX5" fmla="*/ 2001328 w 2001328"/>
              <a:gd name="connsiteY5" fmla="*/ 122712 h 227093"/>
              <a:gd name="connsiteX0" fmla="*/ 0 w 2001328"/>
              <a:gd name="connsiteY0" fmla="*/ 69516 h 217029"/>
              <a:gd name="connsiteX1" fmla="*/ 267419 w 2001328"/>
              <a:gd name="connsiteY1" fmla="*/ 23795 h 217029"/>
              <a:gd name="connsiteX2" fmla="*/ 634132 w 2001328"/>
              <a:gd name="connsiteY2" fmla="*/ 212284 h 217029"/>
              <a:gd name="connsiteX3" fmla="*/ 1095555 w 2001328"/>
              <a:gd name="connsiteY3" fmla="*/ 52263 h 217029"/>
              <a:gd name="connsiteX4" fmla="*/ 1500996 w 2001328"/>
              <a:gd name="connsiteY4" fmla="*/ 190286 h 217029"/>
              <a:gd name="connsiteX5" fmla="*/ 2001328 w 2001328"/>
              <a:gd name="connsiteY5" fmla="*/ 112648 h 217029"/>
              <a:gd name="connsiteX0" fmla="*/ 0 w 2001328"/>
              <a:gd name="connsiteY0" fmla="*/ 69516 h 217029"/>
              <a:gd name="connsiteX1" fmla="*/ 267419 w 2001328"/>
              <a:gd name="connsiteY1" fmla="*/ 23795 h 217029"/>
              <a:gd name="connsiteX2" fmla="*/ 634132 w 2001328"/>
              <a:gd name="connsiteY2" fmla="*/ 212284 h 217029"/>
              <a:gd name="connsiteX3" fmla="*/ 1095555 w 2001328"/>
              <a:gd name="connsiteY3" fmla="*/ 52263 h 217029"/>
              <a:gd name="connsiteX4" fmla="*/ 1500996 w 2001328"/>
              <a:gd name="connsiteY4" fmla="*/ 190286 h 217029"/>
              <a:gd name="connsiteX5" fmla="*/ 2001328 w 2001328"/>
              <a:gd name="connsiteY5" fmla="*/ 112648 h 217029"/>
              <a:gd name="connsiteX0" fmla="*/ 0 w 2001328"/>
              <a:gd name="connsiteY0" fmla="*/ 69516 h 227093"/>
              <a:gd name="connsiteX1" fmla="*/ 267419 w 2001328"/>
              <a:gd name="connsiteY1" fmla="*/ 23795 h 227093"/>
              <a:gd name="connsiteX2" fmla="*/ 634132 w 2001328"/>
              <a:gd name="connsiteY2" fmla="*/ 212284 h 227093"/>
              <a:gd name="connsiteX3" fmla="*/ 1095555 w 2001328"/>
              <a:gd name="connsiteY3" fmla="*/ 52263 h 227093"/>
              <a:gd name="connsiteX4" fmla="*/ 1639019 w 2001328"/>
              <a:gd name="connsiteY4" fmla="*/ 217029 h 227093"/>
              <a:gd name="connsiteX5" fmla="*/ 2001328 w 2001328"/>
              <a:gd name="connsiteY5" fmla="*/ 112648 h 227093"/>
              <a:gd name="connsiteX0" fmla="*/ 0 w 2001328"/>
              <a:gd name="connsiteY0" fmla="*/ 69516 h 227093"/>
              <a:gd name="connsiteX1" fmla="*/ 267419 w 2001328"/>
              <a:gd name="connsiteY1" fmla="*/ 23795 h 227093"/>
              <a:gd name="connsiteX2" fmla="*/ 634132 w 2001328"/>
              <a:gd name="connsiteY2" fmla="*/ 212284 h 227093"/>
              <a:gd name="connsiteX3" fmla="*/ 1095555 w 2001328"/>
              <a:gd name="connsiteY3" fmla="*/ 52263 h 227093"/>
              <a:gd name="connsiteX4" fmla="*/ 1639019 w 2001328"/>
              <a:gd name="connsiteY4" fmla="*/ 217029 h 227093"/>
              <a:gd name="connsiteX5" fmla="*/ 2001328 w 2001328"/>
              <a:gd name="connsiteY5" fmla="*/ 112648 h 227093"/>
              <a:gd name="connsiteX0" fmla="*/ 0 w 1893019"/>
              <a:gd name="connsiteY0" fmla="*/ 69516 h 225725"/>
              <a:gd name="connsiteX1" fmla="*/ 267419 w 1893019"/>
              <a:gd name="connsiteY1" fmla="*/ 23795 h 225725"/>
              <a:gd name="connsiteX2" fmla="*/ 634132 w 1893019"/>
              <a:gd name="connsiteY2" fmla="*/ 212284 h 225725"/>
              <a:gd name="connsiteX3" fmla="*/ 1095555 w 1893019"/>
              <a:gd name="connsiteY3" fmla="*/ 52263 h 225725"/>
              <a:gd name="connsiteX4" fmla="*/ 1639019 w 1893019"/>
              <a:gd name="connsiteY4" fmla="*/ 217029 h 225725"/>
              <a:gd name="connsiteX5" fmla="*/ 1893019 w 1893019"/>
              <a:gd name="connsiteY5" fmla="*/ 104441 h 225725"/>
              <a:gd name="connsiteX0" fmla="*/ 0 w 1893019"/>
              <a:gd name="connsiteY0" fmla="*/ 69516 h 234421"/>
              <a:gd name="connsiteX1" fmla="*/ 267419 w 1893019"/>
              <a:gd name="connsiteY1" fmla="*/ 23795 h 234421"/>
              <a:gd name="connsiteX2" fmla="*/ 634132 w 1893019"/>
              <a:gd name="connsiteY2" fmla="*/ 212284 h 234421"/>
              <a:gd name="connsiteX3" fmla="*/ 1095555 w 1893019"/>
              <a:gd name="connsiteY3" fmla="*/ 52263 h 234421"/>
              <a:gd name="connsiteX4" fmla="*/ 1547580 w 1893019"/>
              <a:gd name="connsiteY4" fmla="*/ 225725 h 234421"/>
              <a:gd name="connsiteX5" fmla="*/ 1893019 w 1893019"/>
              <a:gd name="connsiteY5" fmla="*/ 104441 h 234421"/>
              <a:gd name="connsiteX0" fmla="*/ 0 w 1893019"/>
              <a:gd name="connsiteY0" fmla="*/ 69516 h 245776"/>
              <a:gd name="connsiteX1" fmla="*/ 267419 w 1893019"/>
              <a:gd name="connsiteY1" fmla="*/ 23795 h 245776"/>
              <a:gd name="connsiteX2" fmla="*/ 634132 w 1893019"/>
              <a:gd name="connsiteY2" fmla="*/ 212284 h 245776"/>
              <a:gd name="connsiteX3" fmla="*/ 1095555 w 1893019"/>
              <a:gd name="connsiteY3" fmla="*/ 52263 h 245776"/>
              <a:gd name="connsiteX4" fmla="*/ 1547580 w 1893019"/>
              <a:gd name="connsiteY4" fmla="*/ 225725 h 245776"/>
              <a:gd name="connsiteX5" fmla="*/ 1893019 w 1893019"/>
              <a:gd name="connsiteY5" fmla="*/ 104441 h 245776"/>
              <a:gd name="connsiteX0" fmla="*/ 0 w 1893019"/>
              <a:gd name="connsiteY0" fmla="*/ 69516 h 265102"/>
              <a:gd name="connsiteX1" fmla="*/ 267419 w 1893019"/>
              <a:gd name="connsiteY1" fmla="*/ 23795 h 265102"/>
              <a:gd name="connsiteX2" fmla="*/ 634132 w 1893019"/>
              <a:gd name="connsiteY2" fmla="*/ 212284 h 265102"/>
              <a:gd name="connsiteX3" fmla="*/ 1095555 w 1893019"/>
              <a:gd name="connsiteY3" fmla="*/ 52263 h 265102"/>
              <a:gd name="connsiteX4" fmla="*/ 1547580 w 1893019"/>
              <a:gd name="connsiteY4" fmla="*/ 225725 h 265102"/>
              <a:gd name="connsiteX5" fmla="*/ 1893019 w 1893019"/>
              <a:gd name="connsiteY5" fmla="*/ 104441 h 26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3019" h="265102">
                <a:moveTo>
                  <a:pt x="0" y="69516"/>
                </a:moveTo>
                <a:cubicBezTo>
                  <a:pt x="114706" y="28326"/>
                  <a:pt x="161730" y="0"/>
                  <a:pt x="267419" y="23795"/>
                </a:cubicBezTo>
                <a:cubicBezTo>
                  <a:pt x="373108" y="47590"/>
                  <a:pt x="496109" y="207539"/>
                  <a:pt x="634132" y="212284"/>
                </a:cubicBezTo>
                <a:cubicBezTo>
                  <a:pt x="772155" y="217029"/>
                  <a:pt x="943314" y="50023"/>
                  <a:pt x="1095555" y="52263"/>
                </a:cubicBezTo>
                <a:cubicBezTo>
                  <a:pt x="1247796" y="54503"/>
                  <a:pt x="1414669" y="217029"/>
                  <a:pt x="1547580" y="225725"/>
                </a:cubicBezTo>
                <a:cubicBezTo>
                  <a:pt x="1680491" y="234421"/>
                  <a:pt x="1751937" y="265102"/>
                  <a:pt x="1893019" y="104441"/>
                </a:cubicBezTo>
              </a:path>
            </a:pathLst>
          </a:custGeom>
          <a:noFill/>
          <a:ln w="38100" cap="rnd" cmpd="sng" algn="ctr">
            <a:solidFill>
              <a:srgbClr val="FF0000"/>
            </a:solidFill>
            <a:prstDash val="solid"/>
            <a:round/>
            <a:headEnd type="none" w="med" len="med"/>
            <a:tailEnd type="none" w="med" len="med"/>
          </a:ln>
          <a:effectLst/>
        </p:spPr>
        <p:txBody>
          <a:bodyPr rtlCol="0" anchor="ctr"/>
          <a:lstStyle/>
          <a:p>
            <a:pPr algn="ctr"/>
            <a:endParaRPr lang="en-US"/>
          </a:p>
        </p:txBody>
      </p:sp>
      <p:sp>
        <p:nvSpPr>
          <p:cNvPr id="1150978" name="Line 2"/>
          <p:cNvSpPr>
            <a:spLocks noChangeShapeType="1"/>
          </p:cNvSpPr>
          <p:nvPr/>
        </p:nvSpPr>
        <p:spPr bwMode="auto">
          <a:xfrm>
            <a:off x="1109663" y="658813"/>
            <a:ext cx="0" cy="5035550"/>
          </a:xfrm>
          <a:prstGeom prst="line">
            <a:avLst/>
          </a:prstGeom>
          <a:noFill/>
          <a:ln w="38100" cap="rnd">
            <a:solidFill>
              <a:schemeClr val="bg1"/>
            </a:solidFill>
            <a:round/>
            <a:headEnd/>
            <a:tailEnd/>
          </a:ln>
          <a:effectLst/>
        </p:spPr>
        <p:txBody>
          <a:bodyPr anchor="ctr"/>
          <a:lstStyle/>
          <a:p>
            <a:endParaRPr lang="en-US"/>
          </a:p>
        </p:txBody>
      </p:sp>
      <p:sp>
        <p:nvSpPr>
          <p:cNvPr id="70" name="Freeform 69"/>
          <p:cNvSpPr/>
          <p:nvPr/>
        </p:nvSpPr>
        <p:spPr bwMode="auto">
          <a:xfrm>
            <a:off x="6182552" y="3657600"/>
            <a:ext cx="2001328" cy="227093"/>
          </a:xfrm>
          <a:custGeom>
            <a:avLst/>
            <a:gdLst>
              <a:gd name="connsiteX0" fmla="*/ 0 w 2001328"/>
              <a:gd name="connsiteY0" fmla="*/ 0 h 205597"/>
              <a:gd name="connsiteX1" fmla="*/ 491706 w 2001328"/>
              <a:gd name="connsiteY1" fmla="*/ 198408 h 205597"/>
              <a:gd name="connsiteX2" fmla="*/ 1095555 w 2001328"/>
              <a:gd name="connsiteY2" fmla="*/ 43132 h 205597"/>
              <a:gd name="connsiteX3" fmla="*/ 1500996 w 2001328"/>
              <a:gd name="connsiteY3" fmla="*/ 181155 h 205597"/>
              <a:gd name="connsiteX4" fmla="*/ 2001328 w 2001328"/>
              <a:gd name="connsiteY4" fmla="*/ 103517 h 205597"/>
              <a:gd name="connsiteX0" fmla="*/ 0 w 2001328"/>
              <a:gd name="connsiteY0" fmla="*/ 0 h 211526"/>
              <a:gd name="connsiteX1" fmla="*/ 220716 w 2001328"/>
              <a:gd name="connsiteY1" fmla="*/ 121837 h 211526"/>
              <a:gd name="connsiteX2" fmla="*/ 491706 w 2001328"/>
              <a:gd name="connsiteY2" fmla="*/ 198408 h 211526"/>
              <a:gd name="connsiteX3" fmla="*/ 1095555 w 2001328"/>
              <a:gd name="connsiteY3" fmla="*/ 43132 h 211526"/>
              <a:gd name="connsiteX4" fmla="*/ 1500996 w 2001328"/>
              <a:gd name="connsiteY4" fmla="*/ 181155 h 211526"/>
              <a:gd name="connsiteX5" fmla="*/ 2001328 w 2001328"/>
              <a:gd name="connsiteY5" fmla="*/ 103517 h 211526"/>
              <a:gd name="connsiteX0" fmla="*/ 0 w 2001328"/>
              <a:gd name="connsiteY0" fmla="*/ 18404 h 221557"/>
              <a:gd name="connsiteX1" fmla="*/ 267419 w 2001328"/>
              <a:gd name="connsiteY1" fmla="*/ 33068 h 221557"/>
              <a:gd name="connsiteX2" fmla="*/ 491706 w 2001328"/>
              <a:gd name="connsiteY2" fmla="*/ 216812 h 221557"/>
              <a:gd name="connsiteX3" fmla="*/ 1095555 w 2001328"/>
              <a:gd name="connsiteY3" fmla="*/ 61536 h 221557"/>
              <a:gd name="connsiteX4" fmla="*/ 1500996 w 2001328"/>
              <a:gd name="connsiteY4" fmla="*/ 199559 h 221557"/>
              <a:gd name="connsiteX5" fmla="*/ 2001328 w 2001328"/>
              <a:gd name="connsiteY5" fmla="*/ 121921 h 221557"/>
              <a:gd name="connsiteX0" fmla="*/ 0 w 2001328"/>
              <a:gd name="connsiteY0" fmla="*/ 19195 h 227093"/>
              <a:gd name="connsiteX1" fmla="*/ 267419 w 2001328"/>
              <a:gd name="connsiteY1" fmla="*/ 33859 h 227093"/>
              <a:gd name="connsiteX2" fmla="*/ 634132 w 2001328"/>
              <a:gd name="connsiteY2" fmla="*/ 222348 h 227093"/>
              <a:gd name="connsiteX3" fmla="*/ 1095555 w 2001328"/>
              <a:gd name="connsiteY3" fmla="*/ 62327 h 227093"/>
              <a:gd name="connsiteX4" fmla="*/ 1500996 w 2001328"/>
              <a:gd name="connsiteY4" fmla="*/ 200350 h 227093"/>
              <a:gd name="connsiteX5" fmla="*/ 2001328 w 2001328"/>
              <a:gd name="connsiteY5" fmla="*/ 122712 h 227093"/>
              <a:gd name="connsiteX0" fmla="*/ 39088 w 2040416"/>
              <a:gd name="connsiteY0" fmla="*/ 9131 h 217029"/>
              <a:gd name="connsiteX1" fmla="*/ 44570 w 2040416"/>
              <a:gd name="connsiteY1" fmla="*/ 69516 h 217029"/>
              <a:gd name="connsiteX2" fmla="*/ 306507 w 2040416"/>
              <a:gd name="connsiteY2" fmla="*/ 23795 h 217029"/>
              <a:gd name="connsiteX3" fmla="*/ 673220 w 2040416"/>
              <a:gd name="connsiteY3" fmla="*/ 212284 h 217029"/>
              <a:gd name="connsiteX4" fmla="*/ 1134643 w 2040416"/>
              <a:gd name="connsiteY4" fmla="*/ 52263 h 217029"/>
              <a:gd name="connsiteX5" fmla="*/ 1540084 w 2040416"/>
              <a:gd name="connsiteY5" fmla="*/ 190286 h 217029"/>
              <a:gd name="connsiteX6" fmla="*/ 2040416 w 2040416"/>
              <a:gd name="connsiteY6" fmla="*/ 112648 h 217029"/>
              <a:gd name="connsiteX0" fmla="*/ 0 w 2001328"/>
              <a:gd name="connsiteY0" fmla="*/ 19195 h 227093"/>
              <a:gd name="connsiteX1" fmla="*/ 267419 w 2001328"/>
              <a:gd name="connsiteY1" fmla="*/ 33859 h 227093"/>
              <a:gd name="connsiteX2" fmla="*/ 634132 w 2001328"/>
              <a:gd name="connsiteY2" fmla="*/ 222348 h 227093"/>
              <a:gd name="connsiteX3" fmla="*/ 1095555 w 2001328"/>
              <a:gd name="connsiteY3" fmla="*/ 62327 h 227093"/>
              <a:gd name="connsiteX4" fmla="*/ 1500996 w 2001328"/>
              <a:gd name="connsiteY4" fmla="*/ 200350 h 227093"/>
              <a:gd name="connsiteX5" fmla="*/ 2001328 w 2001328"/>
              <a:gd name="connsiteY5" fmla="*/ 122712 h 227093"/>
              <a:gd name="connsiteX0" fmla="*/ 0 w 2001328"/>
              <a:gd name="connsiteY0" fmla="*/ 69516 h 217029"/>
              <a:gd name="connsiteX1" fmla="*/ 267419 w 2001328"/>
              <a:gd name="connsiteY1" fmla="*/ 23795 h 217029"/>
              <a:gd name="connsiteX2" fmla="*/ 634132 w 2001328"/>
              <a:gd name="connsiteY2" fmla="*/ 212284 h 217029"/>
              <a:gd name="connsiteX3" fmla="*/ 1095555 w 2001328"/>
              <a:gd name="connsiteY3" fmla="*/ 52263 h 217029"/>
              <a:gd name="connsiteX4" fmla="*/ 1500996 w 2001328"/>
              <a:gd name="connsiteY4" fmla="*/ 190286 h 217029"/>
              <a:gd name="connsiteX5" fmla="*/ 2001328 w 2001328"/>
              <a:gd name="connsiteY5" fmla="*/ 112648 h 217029"/>
              <a:gd name="connsiteX0" fmla="*/ 0 w 2001328"/>
              <a:gd name="connsiteY0" fmla="*/ 69516 h 217029"/>
              <a:gd name="connsiteX1" fmla="*/ 267419 w 2001328"/>
              <a:gd name="connsiteY1" fmla="*/ 23795 h 217029"/>
              <a:gd name="connsiteX2" fmla="*/ 634132 w 2001328"/>
              <a:gd name="connsiteY2" fmla="*/ 212284 h 217029"/>
              <a:gd name="connsiteX3" fmla="*/ 1095555 w 2001328"/>
              <a:gd name="connsiteY3" fmla="*/ 52263 h 217029"/>
              <a:gd name="connsiteX4" fmla="*/ 1500996 w 2001328"/>
              <a:gd name="connsiteY4" fmla="*/ 190286 h 217029"/>
              <a:gd name="connsiteX5" fmla="*/ 2001328 w 2001328"/>
              <a:gd name="connsiteY5" fmla="*/ 112648 h 217029"/>
              <a:gd name="connsiteX0" fmla="*/ 0 w 2001328"/>
              <a:gd name="connsiteY0" fmla="*/ 69516 h 227093"/>
              <a:gd name="connsiteX1" fmla="*/ 267419 w 2001328"/>
              <a:gd name="connsiteY1" fmla="*/ 23795 h 227093"/>
              <a:gd name="connsiteX2" fmla="*/ 634132 w 2001328"/>
              <a:gd name="connsiteY2" fmla="*/ 212284 h 227093"/>
              <a:gd name="connsiteX3" fmla="*/ 1095555 w 2001328"/>
              <a:gd name="connsiteY3" fmla="*/ 52263 h 227093"/>
              <a:gd name="connsiteX4" fmla="*/ 1639019 w 2001328"/>
              <a:gd name="connsiteY4" fmla="*/ 217029 h 227093"/>
              <a:gd name="connsiteX5" fmla="*/ 2001328 w 2001328"/>
              <a:gd name="connsiteY5" fmla="*/ 112648 h 227093"/>
              <a:gd name="connsiteX0" fmla="*/ 0 w 2001328"/>
              <a:gd name="connsiteY0" fmla="*/ 69516 h 227093"/>
              <a:gd name="connsiteX1" fmla="*/ 267419 w 2001328"/>
              <a:gd name="connsiteY1" fmla="*/ 23795 h 227093"/>
              <a:gd name="connsiteX2" fmla="*/ 634132 w 2001328"/>
              <a:gd name="connsiteY2" fmla="*/ 212284 h 227093"/>
              <a:gd name="connsiteX3" fmla="*/ 1095555 w 2001328"/>
              <a:gd name="connsiteY3" fmla="*/ 52263 h 227093"/>
              <a:gd name="connsiteX4" fmla="*/ 1639019 w 2001328"/>
              <a:gd name="connsiteY4" fmla="*/ 217029 h 227093"/>
              <a:gd name="connsiteX5" fmla="*/ 2001328 w 2001328"/>
              <a:gd name="connsiteY5" fmla="*/ 112648 h 22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1328" h="227093">
                <a:moveTo>
                  <a:pt x="0" y="69516"/>
                </a:moveTo>
                <a:cubicBezTo>
                  <a:pt x="114706" y="28326"/>
                  <a:pt x="161730" y="0"/>
                  <a:pt x="267419" y="23795"/>
                </a:cubicBezTo>
                <a:cubicBezTo>
                  <a:pt x="373108" y="47590"/>
                  <a:pt x="496109" y="207539"/>
                  <a:pt x="634132" y="212284"/>
                </a:cubicBezTo>
                <a:cubicBezTo>
                  <a:pt x="772155" y="217029"/>
                  <a:pt x="928074" y="51472"/>
                  <a:pt x="1095555" y="52263"/>
                </a:cubicBezTo>
                <a:cubicBezTo>
                  <a:pt x="1263036" y="53054"/>
                  <a:pt x="1488057" y="206965"/>
                  <a:pt x="1639019" y="217029"/>
                </a:cubicBezTo>
                <a:cubicBezTo>
                  <a:pt x="1789981" y="227093"/>
                  <a:pt x="1844673" y="218318"/>
                  <a:pt x="2001328" y="112648"/>
                </a:cubicBezTo>
              </a:path>
            </a:pathLst>
          </a:custGeom>
          <a:noFill/>
          <a:ln w="38100" cap="rnd" cmpd="sng" algn="ctr">
            <a:solidFill>
              <a:srgbClr val="FF0000"/>
            </a:solidFill>
            <a:prstDash val="solid"/>
            <a:round/>
            <a:headEnd type="none" w="med" len="med"/>
            <a:tailEnd type="none" w="med" len="med"/>
          </a:ln>
          <a:effectLst/>
        </p:spPr>
        <p:txBody>
          <a:bodyPr rtlCol="0" anchor="ctr"/>
          <a:lstStyle/>
          <a:p>
            <a:pPr algn="ctr"/>
            <a:endParaRPr lang="en-US"/>
          </a:p>
        </p:txBody>
      </p:sp>
      <p:sp>
        <p:nvSpPr>
          <p:cNvPr id="87" name="Freeform 86"/>
          <p:cNvSpPr/>
          <p:nvPr/>
        </p:nvSpPr>
        <p:spPr bwMode="auto">
          <a:xfrm>
            <a:off x="2997200" y="1857555"/>
            <a:ext cx="3187940" cy="3197524"/>
          </a:xfrm>
          <a:custGeom>
            <a:avLst/>
            <a:gdLst>
              <a:gd name="connsiteX0" fmla="*/ 0 w 3174521"/>
              <a:gd name="connsiteY0" fmla="*/ 3197524 h 3197524"/>
              <a:gd name="connsiteX1" fmla="*/ 621102 w 3174521"/>
              <a:gd name="connsiteY1" fmla="*/ 57509 h 3197524"/>
              <a:gd name="connsiteX2" fmla="*/ 1250830 w 3174521"/>
              <a:gd name="connsiteY2" fmla="*/ 2852468 h 3197524"/>
              <a:gd name="connsiteX3" fmla="*/ 1871932 w 3174521"/>
              <a:gd name="connsiteY3" fmla="*/ 1558505 h 3197524"/>
              <a:gd name="connsiteX4" fmla="*/ 2501660 w 3174521"/>
              <a:gd name="connsiteY4" fmla="*/ 2058837 h 3197524"/>
              <a:gd name="connsiteX5" fmla="*/ 3174521 w 3174521"/>
              <a:gd name="connsiteY5" fmla="*/ 1869056 h 3197524"/>
              <a:gd name="connsiteX0" fmla="*/ 0 w 3174521"/>
              <a:gd name="connsiteY0" fmla="*/ 3197524 h 3197524"/>
              <a:gd name="connsiteX1" fmla="*/ 621102 w 3174521"/>
              <a:gd name="connsiteY1" fmla="*/ 57509 h 3197524"/>
              <a:gd name="connsiteX2" fmla="*/ 1250830 w 3174521"/>
              <a:gd name="connsiteY2" fmla="*/ 2852468 h 3197524"/>
              <a:gd name="connsiteX3" fmla="*/ 1871932 w 3174521"/>
              <a:gd name="connsiteY3" fmla="*/ 1558505 h 3197524"/>
              <a:gd name="connsiteX4" fmla="*/ 2501660 w 3174521"/>
              <a:gd name="connsiteY4" fmla="*/ 2058837 h 3197524"/>
              <a:gd name="connsiteX5" fmla="*/ 3174521 w 3174521"/>
              <a:gd name="connsiteY5" fmla="*/ 1869056 h 3197524"/>
              <a:gd name="connsiteX0" fmla="*/ 0 w 3174521"/>
              <a:gd name="connsiteY0" fmla="*/ 3197524 h 3197524"/>
              <a:gd name="connsiteX1" fmla="*/ 621102 w 3174521"/>
              <a:gd name="connsiteY1" fmla="*/ 57509 h 3197524"/>
              <a:gd name="connsiteX2" fmla="*/ 1250830 w 3174521"/>
              <a:gd name="connsiteY2" fmla="*/ 2852468 h 3197524"/>
              <a:gd name="connsiteX3" fmla="*/ 1871932 w 3174521"/>
              <a:gd name="connsiteY3" fmla="*/ 1558505 h 3197524"/>
              <a:gd name="connsiteX4" fmla="*/ 2501660 w 3174521"/>
              <a:gd name="connsiteY4" fmla="*/ 2058837 h 3197524"/>
              <a:gd name="connsiteX5" fmla="*/ 3174521 w 3174521"/>
              <a:gd name="connsiteY5" fmla="*/ 1869056 h 3197524"/>
              <a:gd name="connsiteX0" fmla="*/ 0 w 3174521"/>
              <a:gd name="connsiteY0" fmla="*/ 3197524 h 3197524"/>
              <a:gd name="connsiteX1" fmla="*/ 621102 w 3174521"/>
              <a:gd name="connsiteY1" fmla="*/ 57509 h 3197524"/>
              <a:gd name="connsiteX2" fmla="*/ 1250830 w 3174521"/>
              <a:gd name="connsiteY2" fmla="*/ 2852468 h 3197524"/>
              <a:gd name="connsiteX3" fmla="*/ 1871932 w 3174521"/>
              <a:gd name="connsiteY3" fmla="*/ 1558505 h 3197524"/>
              <a:gd name="connsiteX4" fmla="*/ 2501660 w 3174521"/>
              <a:gd name="connsiteY4" fmla="*/ 2058837 h 3197524"/>
              <a:gd name="connsiteX5" fmla="*/ 3174521 w 3174521"/>
              <a:gd name="connsiteY5" fmla="*/ 1869056 h 3197524"/>
              <a:gd name="connsiteX0" fmla="*/ 0 w 3174521"/>
              <a:gd name="connsiteY0" fmla="*/ 3197524 h 3197524"/>
              <a:gd name="connsiteX1" fmla="*/ 621102 w 3174521"/>
              <a:gd name="connsiteY1" fmla="*/ 57509 h 3197524"/>
              <a:gd name="connsiteX2" fmla="*/ 1250830 w 3174521"/>
              <a:gd name="connsiteY2" fmla="*/ 2852468 h 3197524"/>
              <a:gd name="connsiteX3" fmla="*/ 1871932 w 3174521"/>
              <a:gd name="connsiteY3" fmla="*/ 1558505 h 3197524"/>
              <a:gd name="connsiteX4" fmla="*/ 2501660 w 3174521"/>
              <a:gd name="connsiteY4" fmla="*/ 2058837 h 3197524"/>
              <a:gd name="connsiteX5" fmla="*/ 3174521 w 3174521"/>
              <a:gd name="connsiteY5" fmla="*/ 1869056 h 3197524"/>
              <a:gd name="connsiteX0" fmla="*/ 0 w 3187940"/>
              <a:gd name="connsiteY0" fmla="*/ 3197524 h 3197524"/>
              <a:gd name="connsiteX1" fmla="*/ 634521 w 3187940"/>
              <a:gd name="connsiteY1" fmla="*/ 57509 h 3197524"/>
              <a:gd name="connsiteX2" fmla="*/ 1264249 w 3187940"/>
              <a:gd name="connsiteY2" fmla="*/ 2852468 h 3197524"/>
              <a:gd name="connsiteX3" fmla="*/ 1885351 w 3187940"/>
              <a:gd name="connsiteY3" fmla="*/ 1558505 h 3197524"/>
              <a:gd name="connsiteX4" fmla="*/ 2515079 w 3187940"/>
              <a:gd name="connsiteY4" fmla="*/ 2058837 h 3197524"/>
              <a:gd name="connsiteX5" fmla="*/ 3187940 w 3187940"/>
              <a:gd name="connsiteY5" fmla="*/ 1869056 h 3197524"/>
              <a:gd name="connsiteX0" fmla="*/ 0 w 3187940"/>
              <a:gd name="connsiteY0" fmla="*/ 3197524 h 3197524"/>
              <a:gd name="connsiteX1" fmla="*/ 634521 w 3187940"/>
              <a:gd name="connsiteY1" fmla="*/ 57509 h 3197524"/>
              <a:gd name="connsiteX2" fmla="*/ 1264249 w 3187940"/>
              <a:gd name="connsiteY2" fmla="*/ 2852468 h 3197524"/>
              <a:gd name="connsiteX3" fmla="*/ 1885351 w 3187940"/>
              <a:gd name="connsiteY3" fmla="*/ 1558505 h 3197524"/>
              <a:gd name="connsiteX4" fmla="*/ 2515079 w 3187940"/>
              <a:gd name="connsiteY4" fmla="*/ 2058837 h 3197524"/>
              <a:gd name="connsiteX5" fmla="*/ 3187940 w 3187940"/>
              <a:gd name="connsiteY5" fmla="*/ 1869056 h 319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7940" h="3197524">
                <a:moveTo>
                  <a:pt x="0" y="3197524"/>
                </a:moveTo>
                <a:cubicBezTo>
                  <a:pt x="129022" y="3016909"/>
                  <a:pt x="423813" y="115018"/>
                  <a:pt x="634521" y="57509"/>
                </a:cubicBezTo>
                <a:cubicBezTo>
                  <a:pt x="845229" y="0"/>
                  <a:pt x="1055777" y="2602302"/>
                  <a:pt x="1264249" y="2852468"/>
                </a:cubicBezTo>
                <a:cubicBezTo>
                  <a:pt x="1472721" y="3102634"/>
                  <a:pt x="1676879" y="1690777"/>
                  <a:pt x="1885351" y="1558505"/>
                </a:cubicBezTo>
                <a:cubicBezTo>
                  <a:pt x="2093823" y="1426233"/>
                  <a:pt x="2297981" y="2007079"/>
                  <a:pt x="2515079" y="2058837"/>
                </a:cubicBezTo>
                <a:cubicBezTo>
                  <a:pt x="2732177" y="2110595"/>
                  <a:pt x="3187940" y="1869056"/>
                  <a:pt x="3187940" y="1869056"/>
                </a:cubicBezTo>
              </a:path>
            </a:pathLst>
          </a:custGeom>
          <a:noFill/>
          <a:ln w="38100" cap="rnd" cmpd="sng" algn="ctr">
            <a:solidFill>
              <a:srgbClr val="FF0000"/>
            </a:solidFill>
            <a:prstDash val="solid"/>
            <a:round/>
            <a:headEnd type="none" w="med" len="med"/>
            <a:tailEnd type="none" w="med" len="med"/>
          </a:ln>
          <a:effectLst/>
        </p:spPr>
        <p:txBody>
          <a:bodyPr rtlCol="0" anchor="ctr"/>
          <a:lstStyle/>
          <a:p>
            <a:pPr algn="ctr"/>
            <a:endParaRPr lang="en-US"/>
          </a:p>
        </p:txBody>
      </p:sp>
      <p:cxnSp>
        <p:nvCxnSpPr>
          <p:cNvPr id="90" name="Straight Connector 89"/>
          <p:cNvCxnSpPr/>
          <p:nvPr/>
        </p:nvCxnSpPr>
        <p:spPr bwMode="auto">
          <a:xfrm flipV="1">
            <a:off x="2997199" y="1920241"/>
            <a:ext cx="0" cy="1884997"/>
          </a:xfrm>
          <a:prstGeom prst="line">
            <a:avLst/>
          </a:prstGeom>
          <a:solidFill>
            <a:schemeClr val="accent1"/>
          </a:solidFill>
          <a:ln w="28575" cap="rnd" cmpd="sng" algn="ctr">
            <a:solidFill>
              <a:srgbClr val="008000"/>
            </a:solidFill>
            <a:prstDash val="solid"/>
            <a:round/>
            <a:headEnd type="arrow" w="lg" len="lg"/>
            <a:tailEnd type="arrow" w="lg" len="lg"/>
          </a:ln>
          <a:effectLst/>
        </p:spPr>
      </p:cxnSp>
      <p:cxnSp>
        <p:nvCxnSpPr>
          <p:cNvPr id="92" name="Straight Connector 91"/>
          <p:cNvCxnSpPr/>
          <p:nvPr/>
        </p:nvCxnSpPr>
        <p:spPr bwMode="auto">
          <a:xfrm>
            <a:off x="2593035" y="1920240"/>
            <a:ext cx="1004887" cy="0"/>
          </a:xfrm>
          <a:prstGeom prst="line">
            <a:avLst/>
          </a:prstGeom>
          <a:solidFill>
            <a:schemeClr val="accent1"/>
          </a:solidFill>
          <a:ln w="28575" cap="rnd" cmpd="sng" algn="ctr">
            <a:solidFill>
              <a:srgbClr val="008000"/>
            </a:solidFill>
            <a:prstDash val="solid"/>
            <a:round/>
            <a:headEnd type="none" w="med" len="med"/>
            <a:tailEnd type="none" w="med" len="med"/>
          </a:ln>
          <a:effectLst/>
        </p:spPr>
      </p:cxnSp>
      <p:cxnSp>
        <p:nvCxnSpPr>
          <p:cNvPr id="94" name="Straight Connector 93"/>
          <p:cNvCxnSpPr/>
          <p:nvPr/>
        </p:nvCxnSpPr>
        <p:spPr bwMode="auto">
          <a:xfrm>
            <a:off x="2593035" y="3805238"/>
            <a:ext cx="597205" cy="0"/>
          </a:xfrm>
          <a:prstGeom prst="line">
            <a:avLst/>
          </a:prstGeom>
          <a:solidFill>
            <a:schemeClr val="accent1"/>
          </a:solidFill>
          <a:ln w="28575" cap="rnd" cmpd="sng" algn="ctr">
            <a:solidFill>
              <a:srgbClr val="008000"/>
            </a:solidFill>
            <a:prstDash val="solid"/>
            <a:round/>
            <a:headEnd type="none" w="med" len="med"/>
            <a:tailEnd type="none" w="med" len="med"/>
          </a:ln>
          <a:effectLst/>
        </p:spPr>
      </p:cxnSp>
      <p:cxnSp>
        <p:nvCxnSpPr>
          <p:cNvPr id="99" name="Straight Connector 98"/>
          <p:cNvCxnSpPr/>
          <p:nvPr/>
        </p:nvCxnSpPr>
        <p:spPr bwMode="auto">
          <a:xfrm>
            <a:off x="4343400" y="3383280"/>
            <a:ext cx="542925" cy="0"/>
          </a:xfrm>
          <a:prstGeom prst="line">
            <a:avLst/>
          </a:prstGeom>
          <a:solidFill>
            <a:schemeClr val="accent1"/>
          </a:solidFill>
          <a:ln w="28575" cap="rnd" cmpd="sng" algn="ctr">
            <a:solidFill>
              <a:srgbClr val="008000"/>
            </a:solidFill>
            <a:prstDash val="solid"/>
            <a:round/>
            <a:headEnd type="none" w="med" len="med"/>
            <a:tailEnd type="none" w="med" len="med"/>
          </a:ln>
          <a:effectLst/>
        </p:spPr>
      </p:cxnSp>
      <p:cxnSp>
        <p:nvCxnSpPr>
          <p:cNvPr id="104" name="Straight Connector 103"/>
          <p:cNvCxnSpPr/>
          <p:nvPr/>
        </p:nvCxnSpPr>
        <p:spPr bwMode="auto">
          <a:xfrm>
            <a:off x="4360862" y="3805238"/>
            <a:ext cx="348298" cy="0"/>
          </a:xfrm>
          <a:prstGeom prst="line">
            <a:avLst/>
          </a:prstGeom>
          <a:solidFill>
            <a:schemeClr val="accent1"/>
          </a:solidFill>
          <a:ln w="28575" cap="rnd" cmpd="sng" algn="ctr">
            <a:solidFill>
              <a:srgbClr val="008000"/>
            </a:solidFill>
            <a:prstDash val="solid"/>
            <a:round/>
            <a:headEnd type="none" w="med" len="med"/>
            <a:tailEnd type="none" w="med" len="med"/>
          </a:ln>
          <a:effectLst/>
        </p:spPr>
      </p:cxnSp>
      <p:sp>
        <p:nvSpPr>
          <p:cNvPr id="62" name="TextBox 61"/>
          <p:cNvSpPr txBox="1"/>
          <p:nvPr/>
        </p:nvSpPr>
        <p:spPr>
          <a:xfrm>
            <a:off x="1874520" y="2597155"/>
            <a:ext cx="1079584" cy="369332"/>
          </a:xfrm>
          <a:prstGeom prst="rect">
            <a:avLst/>
          </a:prstGeom>
          <a:solidFill>
            <a:schemeClr val="tx1">
              <a:alpha val="25000"/>
            </a:schemeClr>
          </a:solidFill>
        </p:spPr>
        <p:txBody>
          <a:bodyPr wrap="square" rtlCol="0">
            <a:spAutoFit/>
          </a:bodyPr>
          <a:lstStyle/>
          <a:p>
            <a:r>
              <a:rPr lang="en-US" dirty="0">
                <a:solidFill>
                  <a:srgbClr val="008000"/>
                </a:solidFill>
              </a:rPr>
              <a:t>This …</a:t>
            </a:r>
          </a:p>
        </p:txBody>
      </p:sp>
      <p:cxnSp>
        <p:nvCxnSpPr>
          <p:cNvPr id="98" name="Straight Connector 97"/>
          <p:cNvCxnSpPr/>
          <p:nvPr/>
        </p:nvCxnSpPr>
        <p:spPr bwMode="auto">
          <a:xfrm flipV="1">
            <a:off x="4474197" y="3383280"/>
            <a:ext cx="0" cy="421960"/>
          </a:xfrm>
          <a:prstGeom prst="line">
            <a:avLst/>
          </a:prstGeom>
          <a:solidFill>
            <a:schemeClr val="accent1"/>
          </a:solidFill>
          <a:ln w="28575" cap="rnd" cmpd="sng" algn="ctr">
            <a:solidFill>
              <a:srgbClr val="008000"/>
            </a:solidFill>
            <a:prstDash val="solid"/>
            <a:round/>
            <a:headEnd type="arrow" w="lg" len="lg"/>
            <a:tailEnd type="arrow" w="lg" len="lg"/>
          </a:ln>
          <a:effectLst/>
        </p:spPr>
      </p:cxnSp>
      <p:sp>
        <p:nvSpPr>
          <p:cNvPr id="64" name="TextBox 63"/>
          <p:cNvSpPr txBox="1"/>
          <p:nvPr/>
        </p:nvSpPr>
        <p:spPr>
          <a:xfrm>
            <a:off x="4302761" y="2915723"/>
            <a:ext cx="3601083" cy="369332"/>
          </a:xfrm>
          <a:prstGeom prst="rect">
            <a:avLst/>
          </a:prstGeom>
          <a:solidFill>
            <a:schemeClr val="tx1">
              <a:alpha val="25000"/>
            </a:schemeClr>
          </a:solidFill>
        </p:spPr>
        <p:txBody>
          <a:bodyPr wrap="square" rtlCol="0">
            <a:spAutoFit/>
          </a:bodyPr>
          <a:lstStyle/>
          <a:p>
            <a:r>
              <a:rPr lang="en-US" dirty="0">
                <a:solidFill>
                  <a:srgbClr val="008000"/>
                </a:solidFill>
              </a:rPr>
              <a:t>… is about 4 times as big as this</a:t>
            </a:r>
          </a:p>
        </p:txBody>
      </p:sp>
      <p:sp>
        <p:nvSpPr>
          <p:cNvPr id="5" name="Slide Number Placeholder 4"/>
          <p:cNvSpPr>
            <a:spLocks noGrp="1"/>
          </p:cNvSpPr>
          <p:nvPr>
            <p:ph type="sldNum" sz="quarter" idx="11"/>
          </p:nvPr>
        </p:nvSpPr>
        <p:spPr/>
        <p:txBody>
          <a:bodyPr/>
          <a:lstStyle/>
          <a:p>
            <a:fld id="{A9320731-3B2C-4107-8664-CAD7BE973DC8}" type="slidenum">
              <a:rPr lang="en-US" smtClean="0"/>
              <a:pPr/>
              <a:t>119</a:t>
            </a:fld>
            <a:endParaRPr lang="en-US"/>
          </a:p>
        </p:txBody>
      </p:sp>
      <p:sp>
        <p:nvSpPr>
          <p:cNvPr id="4" name="Footer Placeholder 3">
            <a:extLst>
              <a:ext uri="{FF2B5EF4-FFF2-40B4-BE49-F238E27FC236}">
                <a16:creationId xmlns:a16="http://schemas.microsoft.com/office/drawing/2014/main" id="{3BCF925E-0A3F-41E6-8CFD-1B1E619C8E03}"/>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123452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8162" name="Rectangle 18"/>
          <p:cNvSpPr>
            <a:spLocks noGrp="1" noChangeArrowheads="1"/>
          </p:cNvSpPr>
          <p:nvPr>
            <p:ph type="title"/>
          </p:nvPr>
        </p:nvSpPr>
        <p:spPr/>
        <p:txBody>
          <a:bodyPr>
            <a:normAutofit/>
          </a:bodyPr>
          <a:lstStyle/>
          <a:p>
            <a:r>
              <a:rPr lang="en-US"/>
              <a:t>A Typical One Pipe Pneumatic Control System</a:t>
            </a:r>
          </a:p>
        </p:txBody>
      </p:sp>
      <p:sp>
        <p:nvSpPr>
          <p:cNvPr id="1158146" name="Rectangle 2"/>
          <p:cNvSpPr>
            <a:spLocks noChangeArrowheads="1"/>
          </p:cNvSpPr>
          <p:nvPr/>
        </p:nvSpPr>
        <p:spPr bwMode="auto">
          <a:xfrm>
            <a:off x="2422525" y="3063875"/>
            <a:ext cx="92075" cy="365125"/>
          </a:xfrm>
          <a:prstGeom prst="rect">
            <a:avLst/>
          </a:prstGeom>
          <a:gradFill rotWithShape="1">
            <a:gsLst>
              <a:gs pos="0">
                <a:srgbClr val="0000FF"/>
              </a:gs>
              <a:gs pos="100000">
                <a:srgbClr val="0000FF">
                  <a:gamma/>
                  <a:shade val="60784"/>
                  <a:invGamma/>
                  <a:alpha val="50000"/>
                </a:srgbClr>
              </a:gs>
            </a:gsLst>
            <a:lin ang="0" scaled="1"/>
          </a:gradFill>
          <a:ln w="38100" algn="ctr">
            <a:noFill/>
            <a:miter lim="800000"/>
            <a:headEnd/>
            <a:tailEnd/>
          </a:ln>
          <a:effectLst/>
        </p:spPr>
        <p:txBody>
          <a:bodyPr wrap="none" anchor="ctr"/>
          <a:lstStyle/>
          <a:p>
            <a:endParaRPr lang="en-US"/>
          </a:p>
        </p:txBody>
      </p:sp>
      <p:sp>
        <p:nvSpPr>
          <p:cNvPr id="1158147" name="Rectangle 3"/>
          <p:cNvSpPr>
            <a:spLocks noChangeArrowheads="1"/>
          </p:cNvSpPr>
          <p:nvPr/>
        </p:nvSpPr>
        <p:spPr bwMode="auto">
          <a:xfrm>
            <a:off x="2193925" y="4708525"/>
            <a:ext cx="1279525" cy="1555750"/>
          </a:xfrm>
          <a:prstGeom prst="rect">
            <a:avLst/>
          </a:prstGeom>
          <a:solidFill>
            <a:srgbClr val="C0C0C0"/>
          </a:solidFill>
          <a:ln w="9525">
            <a:solidFill>
              <a:schemeClr val="tx1"/>
            </a:solidFill>
            <a:miter lim="800000"/>
            <a:headEnd/>
            <a:tailEnd/>
          </a:ln>
          <a:effectLst/>
        </p:spPr>
        <p:txBody>
          <a:bodyPr wrap="none" anchor="ctr"/>
          <a:lstStyle/>
          <a:p>
            <a:endParaRPr lang="en-US"/>
          </a:p>
        </p:txBody>
      </p:sp>
      <p:grpSp>
        <p:nvGrpSpPr>
          <p:cNvPr id="2" name="Group 4"/>
          <p:cNvGrpSpPr>
            <a:grpSpLocks/>
          </p:cNvGrpSpPr>
          <p:nvPr/>
        </p:nvGrpSpPr>
        <p:grpSpPr bwMode="auto">
          <a:xfrm>
            <a:off x="2651125" y="4664075"/>
            <a:ext cx="365125" cy="730250"/>
            <a:chOff x="1670" y="2938"/>
            <a:chExt cx="230" cy="460"/>
          </a:xfrm>
        </p:grpSpPr>
        <p:sp>
          <p:nvSpPr>
            <p:cNvPr id="1158149" name="AutoShape 5"/>
            <p:cNvSpPr>
              <a:spLocks noChangeArrowheads="1"/>
            </p:cNvSpPr>
            <p:nvPr/>
          </p:nvSpPr>
          <p:spPr bwMode="auto">
            <a:xfrm>
              <a:off x="1670" y="3305"/>
              <a:ext cx="230" cy="93"/>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chemeClr val="bg1"/>
            </a:solidFill>
            <a:ln w="38100" algn="ctr">
              <a:noFill/>
              <a:miter lim="800000"/>
              <a:headEnd/>
              <a:tailEnd/>
            </a:ln>
            <a:effectLst/>
          </p:spPr>
          <p:txBody>
            <a:bodyPr wrap="none" anchor="ctr"/>
            <a:lstStyle/>
            <a:p>
              <a:endParaRPr lang="en-US"/>
            </a:p>
          </p:txBody>
        </p:sp>
        <p:sp>
          <p:nvSpPr>
            <p:cNvPr id="1158150" name="Rectangle 6"/>
            <p:cNvSpPr>
              <a:spLocks noChangeArrowheads="1"/>
            </p:cNvSpPr>
            <p:nvPr/>
          </p:nvSpPr>
          <p:spPr bwMode="auto">
            <a:xfrm rot="-5400000">
              <a:off x="1598" y="3010"/>
              <a:ext cx="374" cy="230"/>
            </a:xfrm>
            <a:prstGeom prst="rect">
              <a:avLst/>
            </a:prstGeom>
            <a:solidFill>
              <a:schemeClr val="bg1"/>
            </a:solidFill>
            <a:ln w="38100" algn="ctr">
              <a:noFill/>
              <a:miter lim="800000"/>
              <a:headEnd/>
              <a:tailEnd/>
            </a:ln>
            <a:effectLst/>
          </p:spPr>
          <p:txBody>
            <a:bodyPr wrap="none" anchor="ctr"/>
            <a:lstStyle/>
            <a:p>
              <a:endParaRPr lang="en-US"/>
            </a:p>
          </p:txBody>
        </p:sp>
      </p:grpSp>
      <p:sp>
        <p:nvSpPr>
          <p:cNvPr id="1158152" name="Line 8"/>
          <p:cNvSpPr>
            <a:spLocks noChangeShapeType="1"/>
          </p:cNvSpPr>
          <p:nvPr/>
        </p:nvSpPr>
        <p:spPr bwMode="auto">
          <a:xfrm flipV="1">
            <a:off x="7223125" y="2651125"/>
            <a:ext cx="0" cy="1189038"/>
          </a:xfrm>
          <a:prstGeom prst="line">
            <a:avLst/>
          </a:prstGeom>
          <a:noFill/>
          <a:ln w="38100">
            <a:solidFill>
              <a:srgbClr val="808080"/>
            </a:solidFill>
            <a:round/>
            <a:headEnd/>
            <a:tailEnd/>
          </a:ln>
          <a:effectLst/>
        </p:spPr>
        <p:txBody>
          <a:bodyPr anchor="ctr"/>
          <a:lstStyle/>
          <a:p>
            <a:endParaRPr lang="en-US"/>
          </a:p>
        </p:txBody>
      </p:sp>
      <p:sp>
        <p:nvSpPr>
          <p:cNvPr id="1158153" name="Line 9"/>
          <p:cNvSpPr>
            <a:spLocks noChangeShapeType="1"/>
          </p:cNvSpPr>
          <p:nvPr/>
        </p:nvSpPr>
        <p:spPr bwMode="auto">
          <a:xfrm flipV="1">
            <a:off x="7315200" y="2651125"/>
            <a:ext cx="44450" cy="1189038"/>
          </a:xfrm>
          <a:prstGeom prst="line">
            <a:avLst/>
          </a:prstGeom>
          <a:noFill/>
          <a:ln w="38100">
            <a:solidFill>
              <a:srgbClr val="808080"/>
            </a:solidFill>
            <a:round/>
            <a:headEnd/>
            <a:tailEnd/>
          </a:ln>
          <a:effectLst/>
        </p:spPr>
        <p:txBody>
          <a:bodyPr anchor="ctr"/>
          <a:lstStyle/>
          <a:p>
            <a:endParaRPr lang="en-US"/>
          </a:p>
        </p:txBody>
      </p:sp>
      <p:sp>
        <p:nvSpPr>
          <p:cNvPr id="1158154" name="Line 10"/>
          <p:cNvSpPr>
            <a:spLocks noChangeShapeType="1"/>
          </p:cNvSpPr>
          <p:nvPr/>
        </p:nvSpPr>
        <p:spPr bwMode="auto">
          <a:xfrm flipV="1">
            <a:off x="7451725" y="2651125"/>
            <a:ext cx="47625" cy="1189038"/>
          </a:xfrm>
          <a:prstGeom prst="line">
            <a:avLst/>
          </a:prstGeom>
          <a:noFill/>
          <a:ln w="38100">
            <a:solidFill>
              <a:srgbClr val="808080"/>
            </a:solidFill>
            <a:round/>
            <a:headEnd/>
            <a:tailEnd/>
          </a:ln>
          <a:effectLst/>
        </p:spPr>
        <p:txBody>
          <a:bodyPr anchor="ctr"/>
          <a:lstStyle/>
          <a:p>
            <a:endParaRPr lang="en-US"/>
          </a:p>
        </p:txBody>
      </p:sp>
      <p:sp>
        <p:nvSpPr>
          <p:cNvPr id="1158155" name="Line 11"/>
          <p:cNvSpPr>
            <a:spLocks noChangeShapeType="1"/>
          </p:cNvSpPr>
          <p:nvPr/>
        </p:nvSpPr>
        <p:spPr bwMode="auto">
          <a:xfrm flipV="1">
            <a:off x="7635875" y="2651125"/>
            <a:ext cx="0" cy="1189038"/>
          </a:xfrm>
          <a:prstGeom prst="line">
            <a:avLst/>
          </a:prstGeom>
          <a:noFill/>
          <a:ln w="38100">
            <a:solidFill>
              <a:srgbClr val="808080"/>
            </a:solidFill>
            <a:round/>
            <a:headEnd/>
            <a:tailEnd/>
          </a:ln>
          <a:effectLst/>
        </p:spPr>
        <p:txBody>
          <a:bodyPr anchor="ctr"/>
          <a:lstStyle/>
          <a:p>
            <a:endParaRPr lang="en-US"/>
          </a:p>
        </p:txBody>
      </p:sp>
      <p:sp>
        <p:nvSpPr>
          <p:cNvPr id="1158156" name="Rectangle 12"/>
          <p:cNvSpPr>
            <a:spLocks noChangeArrowheads="1"/>
          </p:cNvSpPr>
          <p:nvPr/>
        </p:nvSpPr>
        <p:spPr bwMode="auto">
          <a:xfrm>
            <a:off x="5943600" y="2514600"/>
            <a:ext cx="1006475" cy="1463675"/>
          </a:xfrm>
          <a:prstGeom prst="rect">
            <a:avLst/>
          </a:prstGeom>
          <a:solidFill>
            <a:srgbClr val="0000FF">
              <a:alpha val="50000"/>
            </a:srgbClr>
          </a:solidFill>
          <a:ln w="38100" algn="ctr">
            <a:noFill/>
            <a:miter lim="800000"/>
            <a:headEnd/>
            <a:tailEnd/>
          </a:ln>
          <a:effectLst/>
        </p:spPr>
        <p:txBody>
          <a:bodyPr wrap="none" anchor="ctr"/>
          <a:lstStyle/>
          <a:p>
            <a:endParaRPr lang="en-US"/>
          </a:p>
        </p:txBody>
      </p:sp>
      <p:grpSp>
        <p:nvGrpSpPr>
          <p:cNvPr id="3" name="Group 13"/>
          <p:cNvGrpSpPr>
            <a:grpSpLocks/>
          </p:cNvGrpSpPr>
          <p:nvPr/>
        </p:nvGrpSpPr>
        <p:grpSpPr bwMode="auto">
          <a:xfrm>
            <a:off x="2652713" y="3429000"/>
            <a:ext cx="365125" cy="1965325"/>
            <a:chOff x="2045" y="2160"/>
            <a:chExt cx="230" cy="1238"/>
          </a:xfrm>
        </p:grpSpPr>
        <p:sp>
          <p:nvSpPr>
            <p:cNvPr id="1158158" name="AutoShape 14"/>
            <p:cNvSpPr>
              <a:spLocks noChangeArrowheads="1"/>
            </p:cNvSpPr>
            <p:nvPr/>
          </p:nvSpPr>
          <p:spPr bwMode="auto">
            <a:xfrm>
              <a:off x="2045" y="3312"/>
              <a:ext cx="230" cy="86"/>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rgbClr val="0000FF">
                <a:alpha val="50000"/>
              </a:srgbClr>
            </a:solidFill>
            <a:ln w="38100" algn="ctr">
              <a:noFill/>
              <a:miter lim="800000"/>
              <a:headEnd/>
              <a:tailEnd/>
            </a:ln>
            <a:effectLst/>
          </p:spPr>
          <p:txBody>
            <a:bodyPr wrap="none" anchor="ctr"/>
            <a:lstStyle/>
            <a:p>
              <a:endParaRPr lang="en-US"/>
            </a:p>
          </p:txBody>
        </p:sp>
        <p:sp>
          <p:nvSpPr>
            <p:cNvPr id="1158159" name="Rectangle 15"/>
            <p:cNvSpPr>
              <a:spLocks noChangeArrowheads="1"/>
            </p:cNvSpPr>
            <p:nvPr/>
          </p:nvSpPr>
          <p:spPr bwMode="auto">
            <a:xfrm rot="-5400000">
              <a:off x="1584" y="2621"/>
              <a:ext cx="1152" cy="230"/>
            </a:xfrm>
            <a:prstGeom prst="rect">
              <a:avLst/>
            </a:prstGeom>
            <a:solidFill>
              <a:srgbClr val="0000FF">
                <a:alpha val="50000"/>
              </a:srgbClr>
            </a:solidFill>
            <a:ln w="38100" algn="ctr">
              <a:noFill/>
              <a:miter lim="800000"/>
              <a:headEnd/>
              <a:tailEnd/>
            </a:ln>
            <a:effectLst/>
          </p:spPr>
          <p:txBody>
            <a:bodyPr wrap="none" anchor="ctr"/>
            <a:lstStyle/>
            <a:p>
              <a:endParaRPr lang="en-US"/>
            </a:p>
          </p:txBody>
        </p:sp>
      </p:grpSp>
      <p:sp>
        <p:nvSpPr>
          <p:cNvPr id="1158160" name="Rectangle 16"/>
          <p:cNvSpPr>
            <a:spLocks noChangeArrowheads="1"/>
          </p:cNvSpPr>
          <p:nvPr/>
        </p:nvSpPr>
        <p:spPr bwMode="auto">
          <a:xfrm>
            <a:off x="2514600" y="3063875"/>
            <a:ext cx="3429000" cy="365125"/>
          </a:xfrm>
          <a:prstGeom prst="rect">
            <a:avLst/>
          </a:prstGeom>
          <a:solidFill>
            <a:srgbClr val="0000FF">
              <a:alpha val="50000"/>
            </a:srgbClr>
          </a:solidFill>
          <a:ln w="38100" algn="ctr">
            <a:noFill/>
            <a:miter lim="800000"/>
            <a:headEnd/>
            <a:tailEnd/>
          </a:ln>
          <a:effectLst/>
        </p:spPr>
        <p:txBody>
          <a:bodyPr wrap="none" anchor="ctr"/>
          <a:lstStyle/>
          <a:p>
            <a:endParaRPr lang="en-US"/>
          </a:p>
        </p:txBody>
      </p:sp>
      <p:sp>
        <p:nvSpPr>
          <p:cNvPr id="1158161" name="Oval 17"/>
          <p:cNvSpPr>
            <a:spLocks noChangeAspect="1" noChangeArrowheads="1"/>
          </p:cNvSpPr>
          <p:nvPr/>
        </p:nvSpPr>
        <p:spPr bwMode="auto">
          <a:xfrm>
            <a:off x="320675" y="2789238"/>
            <a:ext cx="914400" cy="914400"/>
          </a:xfrm>
          <a:prstGeom prst="ellipse">
            <a:avLst/>
          </a:prstGeom>
          <a:solidFill>
            <a:srgbClr val="0000FF"/>
          </a:solidFill>
          <a:ln w="38100">
            <a:solidFill>
              <a:schemeClr val="tx1"/>
            </a:solidFill>
            <a:round/>
            <a:headEnd/>
            <a:tailEnd/>
          </a:ln>
          <a:effectLst/>
        </p:spPr>
        <p:txBody>
          <a:bodyPr wrap="none" anchor="ctr"/>
          <a:lstStyle/>
          <a:p>
            <a:pPr algn="ctr"/>
            <a:r>
              <a:rPr lang="en-US" sz="4000" b="1" dirty="0">
                <a:solidFill>
                  <a:schemeClr val="bg1"/>
                </a:solidFill>
                <a:latin typeface="Arial" charset="0"/>
              </a:rPr>
              <a:t>M</a:t>
            </a:r>
          </a:p>
        </p:txBody>
      </p:sp>
      <p:sp>
        <p:nvSpPr>
          <p:cNvPr id="1158163" name="Rectangle 19"/>
          <p:cNvSpPr>
            <a:spLocks noChangeArrowheads="1"/>
          </p:cNvSpPr>
          <p:nvPr/>
        </p:nvSpPr>
        <p:spPr bwMode="auto">
          <a:xfrm>
            <a:off x="1189038" y="3063875"/>
            <a:ext cx="1233487" cy="365125"/>
          </a:xfrm>
          <a:prstGeom prst="rect">
            <a:avLst/>
          </a:prstGeom>
          <a:solidFill>
            <a:srgbClr val="0000FF"/>
          </a:solidFill>
          <a:ln w="38100" algn="ctr">
            <a:noFill/>
            <a:miter lim="800000"/>
            <a:headEnd/>
            <a:tailEnd/>
          </a:ln>
          <a:effectLst/>
        </p:spPr>
        <p:txBody>
          <a:bodyPr wrap="none" anchor="ctr"/>
          <a:lstStyle/>
          <a:p>
            <a:endParaRPr lang="en-US"/>
          </a:p>
        </p:txBody>
      </p:sp>
      <p:grpSp>
        <p:nvGrpSpPr>
          <p:cNvPr id="5" name="Group 28"/>
          <p:cNvGrpSpPr>
            <a:grpSpLocks/>
          </p:cNvGrpSpPr>
          <p:nvPr/>
        </p:nvGrpSpPr>
        <p:grpSpPr bwMode="auto">
          <a:xfrm rot="-5400000">
            <a:off x="2195513" y="3155950"/>
            <a:ext cx="274637" cy="182563"/>
            <a:chOff x="2419" y="2160"/>
            <a:chExt cx="576" cy="384"/>
          </a:xfrm>
        </p:grpSpPr>
        <p:sp>
          <p:nvSpPr>
            <p:cNvPr id="1158173" name="AutoShape 29"/>
            <p:cNvSpPr>
              <a:spLocks noChangeArrowheads="1"/>
            </p:cNvSpPr>
            <p:nvPr/>
          </p:nvSpPr>
          <p:spPr bwMode="auto">
            <a:xfrm>
              <a:off x="2419" y="2160"/>
              <a:ext cx="576" cy="384"/>
            </a:xfrm>
            <a:prstGeom prst="cloudCallout">
              <a:avLst>
                <a:gd name="adj1" fmla="val 2083"/>
                <a:gd name="adj2" fmla="val -2083"/>
              </a:avLst>
            </a:prstGeom>
            <a:solidFill>
              <a:schemeClr val="bg1"/>
            </a:solidFill>
            <a:ln w="9525">
              <a:solidFill>
                <a:schemeClr val="tx1"/>
              </a:solidFill>
              <a:round/>
              <a:headEnd/>
              <a:tailEnd/>
            </a:ln>
            <a:effectLst/>
          </p:spPr>
          <p:txBody>
            <a:bodyPr vert="eaVert" anchor="ctr"/>
            <a:lstStyle/>
            <a:p>
              <a:pPr algn="ctr"/>
              <a:endParaRPr lang="en-US"/>
            </a:p>
          </p:txBody>
        </p:sp>
        <p:sp>
          <p:nvSpPr>
            <p:cNvPr id="1158174" name="Rectangle 30"/>
            <p:cNvSpPr>
              <a:spLocks noChangeArrowheads="1"/>
            </p:cNvSpPr>
            <p:nvPr/>
          </p:nvSpPr>
          <p:spPr bwMode="auto">
            <a:xfrm>
              <a:off x="2678" y="2275"/>
              <a:ext cx="144" cy="115"/>
            </a:xfrm>
            <a:prstGeom prst="rect">
              <a:avLst/>
            </a:prstGeom>
            <a:solidFill>
              <a:schemeClr val="bg1"/>
            </a:solidFill>
            <a:ln w="9525">
              <a:noFill/>
              <a:miter lim="800000"/>
              <a:headEnd/>
              <a:tailEnd/>
            </a:ln>
            <a:effectLst/>
          </p:spPr>
          <p:txBody>
            <a:bodyPr wrap="none" anchor="ctr"/>
            <a:lstStyle/>
            <a:p>
              <a:endParaRPr lang="en-US"/>
            </a:p>
          </p:txBody>
        </p:sp>
        <p:sp>
          <p:nvSpPr>
            <p:cNvPr id="1158175" name="Rectangle 31"/>
            <p:cNvSpPr>
              <a:spLocks noChangeArrowheads="1"/>
            </p:cNvSpPr>
            <p:nvPr/>
          </p:nvSpPr>
          <p:spPr bwMode="auto">
            <a:xfrm>
              <a:off x="2765" y="2218"/>
              <a:ext cx="144" cy="115"/>
            </a:xfrm>
            <a:prstGeom prst="rect">
              <a:avLst/>
            </a:prstGeom>
            <a:solidFill>
              <a:schemeClr val="bg1"/>
            </a:solidFill>
            <a:ln w="9525">
              <a:noFill/>
              <a:miter lim="800000"/>
              <a:headEnd/>
              <a:tailEnd/>
            </a:ln>
            <a:effectLst/>
          </p:spPr>
          <p:txBody>
            <a:bodyPr wrap="none" anchor="ctr"/>
            <a:lstStyle/>
            <a:p>
              <a:endParaRPr lang="en-US"/>
            </a:p>
          </p:txBody>
        </p:sp>
      </p:grpSp>
      <p:sp>
        <p:nvSpPr>
          <p:cNvPr id="1158176" name="Line 32"/>
          <p:cNvSpPr>
            <a:spLocks noChangeShapeType="1"/>
          </p:cNvSpPr>
          <p:nvPr/>
        </p:nvSpPr>
        <p:spPr bwMode="auto">
          <a:xfrm>
            <a:off x="1189038" y="3429000"/>
            <a:ext cx="960437" cy="0"/>
          </a:xfrm>
          <a:prstGeom prst="line">
            <a:avLst/>
          </a:prstGeom>
          <a:noFill/>
          <a:ln w="38100">
            <a:solidFill>
              <a:schemeClr val="tx1"/>
            </a:solidFill>
            <a:round/>
            <a:headEnd/>
            <a:tailEnd/>
          </a:ln>
          <a:effectLst/>
        </p:spPr>
        <p:txBody>
          <a:bodyPr anchor="ctr"/>
          <a:lstStyle/>
          <a:p>
            <a:endParaRPr lang="en-US"/>
          </a:p>
        </p:txBody>
      </p:sp>
      <p:sp>
        <p:nvSpPr>
          <p:cNvPr id="1158177" name="Line 33"/>
          <p:cNvSpPr>
            <a:spLocks noChangeShapeType="1"/>
          </p:cNvSpPr>
          <p:nvPr/>
        </p:nvSpPr>
        <p:spPr bwMode="auto">
          <a:xfrm>
            <a:off x="1189038" y="3063875"/>
            <a:ext cx="960437" cy="0"/>
          </a:xfrm>
          <a:prstGeom prst="line">
            <a:avLst/>
          </a:prstGeom>
          <a:noFill/>
          <a:ln w="38100">
            <a:solidFill>
              <a:schemeClr val="tx1"/>
            </a:solidFill>
            <a:round/>
            <a:headEnd/>
            <a:tailEnd/>
          </a:ln>
          <a:effectLst/>
        </p:spPr>
        <p:txBody>
          <a:bodyPr anchor="ctr"/>
          <a:lstStyle/>
          <a:p>
            <a:endParaRPr lang="en-US"/>
          </a:p>
        </p:txBody>
      </p:sp>
      <p:sp>
        <p:nvSpPr>
          <p:cNvPr id="1158184" name="Line 40"/>
          <p:cNvSpPr>
            <a:spLocks noChangeShapeType="1"/>
          </p:cNvSpPr>
          <p:nvPr/>
        </p:nvSpPr>
        <p:spPr bwMode="auto">
          <a:xfrm>
            <a:off x="2652713" y="4022725"/>
            <a:ext cx="0" cy="685800"/>
          </a:xfrm>
          <a:prstGeom prst="line">
            <a:avLst/>
          </a:prstGeom>
          <a:noFill/>
          <a:ln w="38100">
            <a:solidFill>
              <a:schemeClr val="tx1"/>
            </a:solidFill>
            <a:round/>
            <a:headEnd/>
            <a:tailEnd/>
          </a:ln>
          <a:effectLst/>
        </p:spPr>
        <p:txBody>
          <a:bodyPr anchor="ctr"/>
          <a:lstStyle/>
          <a:p>
            <a:endParaRPr lang="en-US"/>
          </a:p>
        </p:txBody>
      </p:sp>
      <p:sp>
        <p:nvSpPr>
          <p:cNvPr id="1158185" name="Line 41"/>
          <p:cNvSpPr>
            <a:spLocks noChangeShapeType="1"/>
          </p:cNvSpPr>
          <p:nvPr/>
        </p:nvSpPr>
        <p:spPr bwMode="auto">
          <a:xfrm>
            <a:off x="3017838" y="4022725"/>
            <a:ext cx="0" cy="685800"/>
          </a:xfrm>
          <a:prstGeom prst="line">
            <a:avLst/>
          </a:prstGeom>
          <a:noFill/>
          <a:ln w="38100">
            <a:solidFill>
              <a:schemeClr val="tx1"/>
            </a:solidFill>
            <a:round/>
            <a:headEnd/>
            <a:tailEnd/>
          </a:ln>
          <a:effectLst/>
        </p:spPr>
        <p:txBody>
          <a:bodyPr anchor="ctr"/>
          <a:lstStyle/>
          <a:p>
            <a:endParaRPr lang="en-US"/>
          </a:p>
        </p:txBody>
      </p:sp>
      <p:sp>
        <p:nvSpPr>
          <p:cNvPr id="1158186" name="Line 42"/>
          <p:cNvSpPr>
            <a:spLocks noChangeShapeType="1"/>
          </p:cNvSpPr>
          <p:nvPr/>
        </p:nvSpPr>
        <p:spPr bwMode="auto">
          <a:xfrm rot="743229" flipH="1">
            <a:off x="2422525" y="5578475"/>
            <a:ext cx="730250" cy="1588"/>
          </a:xfrm>
          <a:prstGeom prst="line">
            <a:avLst/>
          </a:prstGeom>
          <a:noFill/>
          <a:ln w="38100">
            <a:solidFill>
              <a:schemeClr val="tx1"/>
            </a:solidFill>
            <a:round/>
            <a:headEnd/>
            <a:tailEnd/>
          </a:ln>
          <a:effectLst/>
        </p:spPr>
        <p:txBody>
          <a:bodyPr anchor="ctr"/>
          <a:lstStyle/>
          <a:p>
            <a:endParaRPr lang="en-US"/>
          </a:p>
        </p:txBody>
      </p:sp>
      <p:sp>
        <p:nvSpPr>
          <p:cNvPr id="1158187" name="Oval 43"/>
          <p:cNvSpPr>
            <a:spLocks noChangeAspect="1" noChangeArrowheads="1"/>
          </p:cNvSpPr>
          <p:nvPr/>
        </p:nvSpPr>
        <p:spPr bwMode="auto">
          <a:xfrm>
            <a:off x="2424113" y="5440363"/>
            <a:ext cx="90487" cy="90487"/>
          </a:xfrm>
          <a:prstGeom prst="ellipse">
            <a:avLst/>
          </a:prstGeom>
          <a:solidFill>
            <a:schemeClr val="tx1"/>
          </a:solidFill>
          <a:ln w="9525">
            <a:solidFill>
              <a:schemeClr val="tx1"/>
            </a:solidFill>
            <a:round/>
            <a:headEnd/>
            <a:tailEnd/>
          </a:ln>
          <a:effectLst/>
        </p:spPr>
        <p:txBody>
          <a:bodyPr wrap="none" anchor="ctr"/>
          <a:lstStyle/>
          <a:p>
            <a:endParaRPr lang="en-US"/>
          </a:p>
        </p:txBody>
      </p:sp>
      <p:grpSp>
        <p:nvGrpSpPr>
          <p:cNvPr id="8" name="Group 44"/>
          <p:cNvGrpSpPr>
            <a:grpSpLocks/>
          </p:cNvGrpSpPr>
          <p:nvPr/>
        </p:nvGrpSpPr>
        <p:grpSpPr bwMode="auto">
          <a:xfrm>
            <a:off x="5851525" y="2239963"/>
            <a:ext cx="1920875" cy="2012950"/>
            <a:chOff x="3398" y="1411"/>
            <a:chExt cx="1210" cy="1268"/>
          </a:xfrm>
        </p:grpSpPr>
        <p:grpSp>
          <p:nvGrpSpPr>
            <p:cNvPr id="9" name="Group 45"/>
            <p:cNvGrpSpPr>
              <a:grpSpLocks/>
            </p:cNvGrpSpPr>
            <p:nvPr/>
          </p:nvGrpSpPr>
          <p:grpSpPr bwMode="auto">
            <a:xfrm>
              <a:off x="3398" y="1411"/>
              <a:ext cx="1210" cy="548"/>
              <a:chOff x="3398" y="1411"/>
              <a:chExt cx="1210" cy="548"/>
            </a:xfrm>
          </p:grpSpPr>
          <p:sp>
            <p:nvSpPr>
              <p:cNvPr id="1158190" name="Rectangle 46"/>
              <p:cNvSpPr>
                <a:spLocks noChangeArrowheads="1"/>
              </p:cNvSpPr>
              <p:nvPr/>
            </p:nvSpPr>
            <p:spPr bwMode="auto">
              <a:xfrm>
                <a:off x="3427" y="1556"/>
                <a:ext cx="1181" cy="57"/>
              </a:xfrm>
              <a:prstGeom prst="rect">
                <a:avLst/>
              </a:prstGeom>
              <a:solidFill>
                <a:srgbClr val="808080"/>
              </a:solidFill>
              <a:ln w="9525" algn="ctr">
                <a:noFill/>
                <a:miter lim="800000"/>
                <a:headEnd/>
                <a:tailEnd/>
              </a:ln>
              <a:effectLst/>
            </p:spPr>
            <p:txBody>
              <a:bodyPr wrap="none" anchor="ctr"/>
              <a:lstStyle/>
              <a:p>
                <a:endParaRPr lang="en-US"/>
              </a:p>
            </p:txBody>
          </p:sp>
          <p:sp>
            <p:nvSpPr>
              <p:cNvPr id="1158191" name="Rectangle 47"/>
              <p:cNvSpPr>
                <a:spLocks noChangeArrowheads="1"/>
              </p:cNvSpPr>
              <p:nvPr/>
            </p:nvSpPr>
            <p:spPr bwMode="auto">
              <a:xfrm rot="5400000">
                <a:off x="3283" y="1757"/>
                <a:ext cx="345" cy="58"/>
              </a:xfrm>
              <a:prstGeom prst="rect">
                <a:avLst/>
              </a:prstGeom>
              <a:solidFill>
                <a:srgbClr val="808080"/>
              </a:solidFill>
              <a:ln w="9525">
                <a:noFill/>
                <a:miter lim="800000"/>
                <a:headEnd/>
                <a:tailEnd/>
              </a:ln>
              <a:effectLst/>
            </p:spPr>
            <p:txBody>
              <a:bodyPr wrap="none" anchor="ctr"/>
              <a:lstStyle/>
              <a:p>
                <a:endParaRPr lang="en-US"/>
              </a:p>
            </p:txBody>
          </p:sp>
          <p:sp>
            <p:nvSpPr>
              <p:cNvPr id="1158192" name="Rectangle 48"/>
              <p:cNvSpPr>
                <a:spLocks noChangeArrowheads="1"/>
              </p:cNvSpPr>
              <p:nvPr/>
            </p:nvSpPr>
            <p:spPr bwMode="auto">
              <a:xfrm>
                <a:off x="3398" y="1901"/>
                <a:ext cx="30" cy="57"/>
              </a:xfrm>
              <a:prstGeom prst="rect">
                <a:avLst/>
              </a:prstGeom>
              <a:solidFill>
                <a:srgbClr val="808080"/>
              </a:solidFill>
              <a:ln w="9525">
                <a:noFill/>
                <a:miter lim="800000"/>
                <a:headEnd/>
                <a:tailEnd/>
              </a:ln>
              <a:effectLst/>
            </p:spPr>
            <p:txBody>
              <a:bodyPr wrap="none" anchor="ctr"/>
              <a:lstStyle/>
              <a:p>
                <a:endParaRPr lang="en-US"/>
              </a:p>
            </p:txBody>
          </p:sp>
          <p:sp>
            <p:nvSpPr>
              <p:cNvPr id="1158193" name="Rectangle 49"/>
              <p:cNvSpPr>
                <a:spLocks noChangeArrowheads="1"/>
              </p:cNvSpPr>
              <p:nvPr/>
            </p:nvSpPr>
            <p:spPr bwMode="auto">
              <a:xfrm rot="5400000">
                <a:off x="4406" y="1757"/>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58194" name="Rectangle 50"/>
              <p:cNvSpPr>
                <a:spLocks noChangeArrowheads="1"/>
              </p:cNvSpPr>
              <p:nvPr/>
            </p:nvSpPr>
            <p:spPr bwMode="auto">
              <a:xfrm rot="5400000">
                <a:off x="3672" y="1454"/>
                <a:ext cx="144" cy="58"/>
              </a:xfrm>
              <a:prstGeom prst="rect">
                <a:avLst/>
              </a:prstGeom>
              <a:solidFill>
                <a:srgbClr val="808080"/>
              </a:solidFill>
              <a:ln w="9525">
                <a:noFill/>
                <a:miter lim="800000"/>
                <a:headEnd/>
                <a:tailEnd/>
              </a:ln>
              <a:effectLst/>
            </p:spPr>
            <p:txBody>
              <a:bodyPr wrap="none" anchor="ctr"/>
              <a:lstStyle/>
              <a:p>
                <a:endParaRPr lang="en-US"/>
              </a:p>
            </p:txBody>
          </p:sp>
        </p:grpSp>
        <p:grpSp>
          <p:nvGrpSpPr>
            <p:cNvPr id="10" name="Group 51"/>
            <p:cNvGrpSpPr>
              <a:grpSpLocks/>
            </p:cNvGrpSpPr>
            <p:nvPr/>
          </p:nvGrpSpPr>
          <p:grpSpPr bwMode="auto">
            <a:xfrm>
              <a:off x="3398" y="2131"/>
              <a:ext cx="1210" cy="548"/>
              <a:chOff x="3398" y="2131"/>
              <a:chExt cx="1210" cy="548"/>
            </a:xfrm>
          </p:grpSpPr>
          <p:sp>
            <p:nvSpPr>
              <p:cNvPr id="1158196" name="Rectangle 52"/>
              <p:cNvSpPr>
                <a:spLocks noChangeArrowheads="1"/>
              </p:cNvSpPr>
              <p:nvPr/>
            </p:nvSpPr>
            <p:spPr bwMode="auto">
              <a:xfrm flipV="1">
                <a:off x="3427" y="2477"/>
                <a:ext cx="1181" cy="57"/>
              </a:xfrm>
              <a:prstGeom prst="rect">
                <a:avLst/>
              </a:prstGeom>
              <a:solidFill>
                <a:srgbClr val="808080"/>
              </a:solidFill>
              <a:ln w="9525" algn="ctr">
                <a:noFill/>
                <a:miter lim="800000"/>
                <a:headEnd/>
                <a:tailEnd/>
              </a:ln>
              <a:effectLst/>
            </p:spPr>
            <p:txBody>
              <a:bodyPr wrap="none" anchor="ctr"/>
              <a:lstStyle/>
              <a:p>
                <a:endParaRPr lang="en-US"/>
              </a:p>
            </p:txBody>
          </p:sp>
          <p:sp>
            <p:nvSpPr>
              <p:cNvPr id="1158197" name="Rectangle 53"/>
              <p:cNvSpPr>
                <a:spLocks noChangeArrowheads="1"/>
              </p:cNvSpPr>
              <p:nvPr/>
            </p:nvSpPr>
            <p:spPr bwMode="auto">
              <a:xfrm rot="16200000" flipV="1">
                <a:off x="3283" y="2275"/>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58198" name="Rectangle 54"/>
              <p:cNvSpPr>
                <a:spLocks noChangeArrowheads="1"/>
              </p:cNvSpPr>
              <p:nvPr/>
            </p:nvSpPr>
            <p:spPr bwMode="auto">
              <a:xfrm flipV="1">
                <a:off x="3398" y="2132"/>
                <a:ext cx="30" cy="57"/>
              </a:xfrm>
              <a:prstGeom prst="rect">
                <a:avLst/>
              </a:prstGeom>
              <a:solidFill>
                <a:srgbClr val="808080"/>
              </a:solidFill>
              <a:ln w="9525">
                <a:noFill/>
                <a:miter lim="800000"/>
                <a:headEnd/>
                <a:tailEnd/>
              </a:ln>
              <a:effectLst/>
            </p:spPr>
            <p:txBody>
              <a:bodyPr wrap="none" anchor="ctr"/>
              <a:lstStyle/>
              <a:p>
                <a:endParaRPr lang="en-US"/>
              </a:p>
            </p:txBody>
          </p:sp>
          <p:sp>
            <p:nvSpPr>
              <p:cNvPr id="1158199" name="Rectangle 55"/>
              <p:cNvSpPr>
                <a:spLocks noChangeArrowheads="1"/>
              </p:cNvSpPr>
              <p:nvPr/>
            </p:nvSpPr>
            <p:spPr bwMode="auto">
              <a:xfrm rot="16200000" flipV="1">
                <a:off x="4406" y="2275"/>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58200" name="Rectangle 56"/>
              <p:cNvSpPr>
                <a:spLocks noChangeArrowheads="1"/>
              </p:cNvSpPr>
              <p:nvPr/>
            </p:nvSpPr>
            <p:spPr bwMode="auto">
              <a:xfrm rot="16200000" flipV="1">
                <a:off x="3671" y="2578"/>
                <a:ext cx="145" cy="58"/>
              </a:xfrm>
              <a:prstGeom prst="rect">
                <a:avLst/>
              </a:prstGeom>
              <a:solidFill>
                <a:srgbClr val="808080"/>
              </a:solidFill>
              <a:ln w="9525" algn="ctr">
                <a:noFill/>
                <a:miter lim="800000"/>
                <a:headEnd/>
                <a:tailEnd/>
              </a:ln>
              <a:effectLst/>
            </p:spPr>
            <p:txBody>
              <a:bodyPr wrap="none" anchor="ctr"/>
              <a:lstStyle/>
              <a:p>
                <a:endParaRPr lang="en-US"/>
              </a:p>
            </p:txBody>
          </p:sp>
        </p:grpSp>
        <p:sp>
          <p:nvSpPr>
            <p:cNvPr id="1158201" name="Rectangle 57"/>
            <p:cNvSpPr>
              <a:spLocks noChangeArrowheads="1"/>
            </p:cNvSpPr>
            <p:nvPr/>
          </p:nvSpPr>
          <p:spPr bwMode="auto">
            <a:xfrm rot="5400000">
              <a:off x="3730" y="1454"/>
              <a:ext cx="144" cy="58"/>
            </a:xfrm>
            <a:prstGeom prst="rect">
              <a:avLst/>
            </a:prstGeom>
            <a:solidFill>
              <a:srgbClr val="808080"/>
            </a:solidFill>
            <a:ln w="9525">
              <a:noFill/>
              <a:miter lim="800000"/>
              <a:headEnd/>
              <a:tailEnd/>
            </a:ln>
            <a:effectLst/>
          </p:spPr>
          <p:txBody>
            <a:bodyPr wrap="none" anchor="ctr"/>
            <a:lstStyle/>
            <a:p>
              <a:endParaRPr lang="en-US"/>
            </a:p>
          </p:txBody>
        </p:sp>
        <p:sp>
          <p:nvSpPr>
            <p:cNvPr id="1158202" name="Rectangle 58"/>
            <p:cNvSpPr>
              <a:spLocks noChangeArrowheads="1"/>
            </p:cNvSpPr>
            <p:nvPr/>
          </p:nvSpPr>
          <p:spPr bwMode="auto">
            <a:xfrm rot="16200000" flipV="1">
              <a:off x="3729" y="2578"/>
              <a:ext cx="145" cy="58"/>
            </a:xfrm>
            <a:prstGeom prst="rect">
              <a:avLst/>
            </a:prstGeom>
            <a:solidFill>
              <a:srgbClr val="808080"/>
            </a:solidFill>
            <a:ln w="9525" algn="ctr">
              <a:noFill/>
              <a:miter lim="800000"/>
              <a:headEnd/>
              <a:tailEnd/>
            </a:ln>
            <a:effectLst/>
          </p:spPr>
          <p:txBody>
            <a:bodyPr wrap="none" anchor="ctr"/>
            <a:lstStyle/>
            <a:p>
              <a:endParaRPr lang="en-US"/>
            </a:p>
          </p:txBody>
        </p:sp>
      </p:grpSp>
      <p:grpSp>
        <p:nvGrpSpPr>
          <p:cNvPr id="11" name="Group 59"/>
          <p:cNvGrpSpPr>
            <a:grpSpLocks/>
          </p:cNvGrpSpPr>
          <p:nvPr/>
        </p:nvGrpSpPr>
        <p:grpSpPr bwMode="auto">
          <a:xfrm>
            <a:off x="6994525" y="2606675"/>
            <a:ext cx="1828800" cy="1279525"/>
            <a:chOff x="4032" y="1642"/>
            <a:chExt cx="1152" cy="806"/>
          </a:xfrm>
        </p:grpSpPr>
        <p:sp>
          <p:nvSpPr>
            <p:cNvPr id="1158204" name="Rectangle 60"/>
            <p:cNvSpPr>
              <a:spLocks noChangeArrowheads="1"/>
            </p:cNvSpPr>
            <p:nvPr/>
          </p:nvSpPr>
          <p:spPr bwMode="auto">
            <a:xfrm>
              <a:off x="4147" y="1987"/>
              <a:ext cx="1037" cy="116"/>
            </a:xfrm>
            <a:prstGeom prst="rect">
              <a:avLst/>
            </a:prstGeom>
            <a:solidFill>
              <a:srgbClr val="000000"/>
            </a:solidFill>
            <a:ln w="9525">
              <a:noFill/>
              <a:miter lim="800000"/>
              <a:headEnd/>
              <a:tailEnd/>
            </a:ln>
            <a:effectLst/>
          </p:spPr>
          <p:txBody>
            <a:bodyPr wrap="none" anchor="ctr"/>
            <a:lstStyle/>
            <a:p>
              <a:endParaRPr lang="en-US"/>
            </a:p>
          </p:txBody>
        </p:sp>
        <p:sp>
          <p:nvSpPr>
            <p:cNvPr id="1158205" name="Rectangle 61"/>
            <p:cNvSpPr>
              <a:spLocks noChangeArrowheads="1"/>
            </p:cNvSpPr>
            <p:nvPr/>
          </p:nvSpPr>
          <p:spPr bwMode="auto">
            <a:xfrm rot="-5400000">
              <a:off x="3687" y="1987"/>
              <a:ext cx="806" cy="116"/>
            </a:xfrm>
            <a:prstGeom prst="rect">
              <a:avLst/>
            </a:prstGeom>
            <a:solidFill>
              <a:srgbClr val="000000"/>
            </a:solidFill>
            <a:ln w="9525">
              <a:noFill/>
              <a:miter lim="800000"/>
              <a:headEnd/>
              <a:tailEnd/>
            </a:ln>
            <a:effectLst/>
          </p:spPr>
          <p:txBody>
            <a:bodyPr wrap="none" anchor="ctr"/>
            <a:lstStyle/>
            <a:p>
              <a:endParaRPr lang="en-US"/>
            </a:p>
          </p:txBody>
        </p:sp>
      </p:grpSp>
      <p:sp>
        <p:nvSpPr>
          <p:cNvPr id="1158206" name="Freeform 62"/>
          <p:cNvSpPr>
            <a:spLocks/>
          </p:cNvSpPr>
          <p:nvPr/>
        </p:nvSpPr>
        <p:spPr bwMode="auto">
          <a:xfrm>
            <a:off x="6438900" y="2239963"/>
            <a:ext cx="512763" cy="2011362"/>
          </a:xfrm>
          <a:custGeom>
            <a:avLst/>
            <a:gdLst/>
            <a:ahLst/>
            <a:cxnLst>
              <a:cxn ang="0">
                <a:pos x="5" y="1267"/>
              </a:cxn>
              <a:cxn ang="0">
                <a:pos x="0" y="1052"/>
              </a:cxn>
              <a:cxn ang="0">
                <a:pos x="318" y="1052"/>
              </a:cxn>
              <a:cxn ang="0">
                <a:pos x="315" y="209"/>
              </a:cxn>
              <a:cxn ang="0">
                <a:pos x="6" y="209"/>
              </a:cxn>
              <a:cxn ang="0">
                <a:pos x="5" y="0"/>
              </a:cxn>
            </a:cxnLst>
            <a:rect l="0" t="0" r="r" b="b"/>
            <a:pathLst>
              <a:path w="323" h="1267">
                <a:moveTo>
                  <a:pt x="5" y="1267"/>
                </a:moveTo>
                <a:cubicBezTo>
                  <a:pt x="4" y="1231"/>
                  <a:pt x="0" y="1127"/>
                  <a:pt x="0" y="1052"/>
                </a:cubicBezTo>
                <a:cubicBezTo>
                  <a:pt x="17" y="1052"/>
                  <a:pt x="294" y="1052"/>
                  <a:pt x="318" y="1052"/>
                </a:cubicBezTo>
                <a:cubicBezTo>
                  <a:pt x="323" y="909"/>
                  <a:pt x="316" y="356"/>
                  <a:pt x="315" y="209"/>
                </a:cubicBezTo>
                <a:cubicBezTo>
                  <a:pt x="303" y="209"/>
                  <a:pt x="26" y="209"/>
                  <a:pt x="6" y="209"/>
                </a:cubicBezTo>
                <a:cubicBezTo>
                  <a:pt x="7" y="176"/>
                  <a:pt x="5" y="44"/>
                  <a:pt x="5" y="0"/>
                </a:cubicBezTo>
              </a:path>
            </a:pathLst>
          </a:custGeom>
          <a:noFill/>
          <a:ln w="19050" cap="flat" cmpd="sng">
            <a:solidFill>
              <a:schemeClr val="tx1"/>
            </a:solidFill>
            <a:prstDash val="solid"/>
            <a:round/>
            <a:headEnd/>
            <a:tailEnd/>
          </a:ln>
          <a:effectLst/>
        </p:spPr>
        <p:txBody>
          <a:bodyPr anchor="ctr"/>
          <a:lstStyle/>
          <a:p>
            <a:endParaRPr lang="en-US"/>
          </a:p>
        </p:txBody>
      </p:sp>
      <p:sp>
        <p:nvSpPr>
          <p:cNvPr id="1158207" name="Line 63"/>
          <p:cNvSpPr>
            <a:spLocks noChangeShapeType="1"/>
          </p:cNvSpPr>
          <p:nvPr/>
        </p:nvSpPr>
        <p:spPr bwMode="auto">
          <a:xfrm>
            <a:off x="7223125" y="2651125"/>
            <a:ext cx="95250" cy="1189038"/>
          </a:xfrm>
          <a:prstGeom prst="line">
            <a:avLst/>
          </a:prstGeom>
          <a:noFill/>
          <a:ln w="38100">
            <a:solidFill>
              <a:srgbClr val="808080"/>
            </a:solidFill>
            <a:round/>
            <a:headEnd/>
            <a:tailEnd/>
          </a:ln>
          <a:effectLst/>
        </p:spPr>
        <p:txBody>
          <a:bodyPr anchor="ctr"/>
          <a:lstStyle/>
          <a:p>
            <a:endParaRPr lang="en-US"/>
          </a:p>
        </p:txBody>
      </p:sp>
      <p:sp>
        <p:nvSpPr>
          <p:cNvPr id="1158208" name="Line 64"/>
          <p:cNvSpPr>
            <a:spLocks noChangeShapeType="1"/>
          </p:cNvSpPr>
          <p:nvPr/>
        </p:nvSpPr>
        <p:spPr bwMode="auto">
          <a:xfrm>
            <a:off x="7361238" y="2651125"/>
            <a:ext cx="92075" cy="1189038"/>
          </a:xfrm>
          <a:prstGeom prst="line">
            <a:avLst/>
          </a:prstGeom>
          <a:noFill/>
          <a:ln w="38100">
            <a:solidFill>
              <a:srgbClr val="808080"/>
            </a:solidFill>
            <a:round/>
            <a:headEnd/>
            <a:tailEnd/>
          </a:ln>
          <a:effectLst/>
        </p:spPr>
        <p:txBody>
          <a:bodyPr anchor="ctr"/>
          <a:lstStyle/>
          <a:p>
            <a:endParaRPr lang="en-US"/>
          </a:p>
        </p:txBody>
      </p:sp>
      <p:sp>
        <p:nvSpPr>
          <p:cNvPr id="1158209" name="Line 65"/>
          <p:cNvSpPr>
            <a:spLocks noChangeShapeType="1"/>
          </p:cNvSpPr>
          <p:nvPr/>
        </p:nvSpPr>
        <p:spPr bwMode="auto">
          <a:xfrm>
            <a:off x="7497763" y="2651125"/>
            <a:ext cx="138112" cy="1189038"/>
          </a:xfrm>
          <a:prstGeom prst="line">
            <a:avLst/>
          </a:prstGeom>
          <a:noFill/>
          <a:ln w="38100">
            <a:solidFill>
              <a:srgbClr val="808080"/>
            </a:solidFill>
            <a:round/>
            <a:headEnd/>
            <a:tailEnd/>
          </a:ln>
          <a:effectLst/>
        </p:spPr>
        <p:txBody>
          <a:bodyPr anchor="ctr"/>
          <a:lstStyle/>
          <a:p>
            <a:endParaRPr lang="en-US"/>
          </a:p>
        </p:txBody>
      </p:sp>
      <p:sp>
        <p:nvSpPr>
          <p:cNvPr id="1158210" name="Line 66"/>
          <p:cNvSpPr>
            <a:spLocks noChangeShapeType="1"/>
          </p:cNvSpPr>
          <p:nvPr/>
        </p:nvSpPr>
        <p:spPr bwMode="auto">
          <a:xfrm>
            <a:off x="3521075" y="3429000"/>
            <a:ext cx="547688" cy="0"/>
          </a:xfrm>
          <a:prstGeom prst="line">
            <a:avLst/>
          </a:prstGeom>
          <a:noFill/>
          <a:ln w="38100">
            <a:solidFill>
              <a:schemeClr val="tx1"/>
            </a:solidFill>
            <a:round/>
            <a:headEnd/>
            <a:tailEnd/>
          </a:ln>
          <a:effectLst/>
        </p:spPr>
        <p:txBody>
          <a:bodyPr anchor="ctr"/>
          <a:lstStyle/>
          <a:p>
            <a:endParaRPr lang="en-US"/>
          </a:p>
        </p:txBody>
      </p:sp>
      <p:sp>
        <p:nvSpPr>
          <p:cNvPr id="1158211" name="Line 67"/>
          <p:cNvSpPr>
            <a:spLocks noChangeShapeType="1"/>
          </p:cNvSpPr>
          <p:nvPr/>
        </p:nvSpPr>
        <p:spPr bwMode="auto">
          <a:xfrm>
            <a:off x="3521075" y="3063875"/>
            <a:ext cx="547688" cy="0"/>
          </a:xfrm>
          <a:prstGeom prst="line">
            <a:avLst/>
          </a:prstGeom>
          <a:noFill/>
          <a:ln w="38100">
            <a:solidFill>
              <a:schemeClr val="tx1"/>
            </a:solidFill>
            <a:round/>
            <a:headEnd/>
            <a:tailEnd/>
          </a:ln>
          <a:effectLst/>
        </p:spPr>
        <p:txBody>
          <a:bodyPr anchor="ctr"/>
          <a:lstStyle/>
          <a:p>
            <a:endParaRPr lang="en-US"/>
          </a:p>
        </p:txBody>
      </p:sp>
      <p:sp>
        <p:nvSpPr>
          <p:cNvPr id="1158212" name="AutoShape 68"/>
          <p:cNvSpPr>
            <a:spLocks noChangeArrowheads="1"/>
          </p:cNvSpPr>
          <p:nvPr/>
        </p:nvSpPr>
        <p:spPr bwMode="auto">
          <a:xfrm rot="4361969">
            <a:off x="3045619" y="5436394"/>
            <a:ext cx="366713" cy="320675"/>
          </a:xfrm>
          <a:prstGeom prst="cloudCallout">
            <a:avLst>
              <a:gd name="adj1" fmla="val -69384"/>
              <a:gd name="adj2" fmla="val 92458"/>
            </a:avLst>
          </a:prstGeom>
          <a:gradFill rotWithShape="1">
            <a:gsLst>
              <a:gs pos="0">
                <a:schemeClr val="bg1"/>
              </a:gs>
              <a:gs pos="100000">
                <a:srgbClr val="3333CC">
                  <a:alpha val="10001"/>
                </a:srgbClr>
              </a:gs>
            </a:gsLst>
            <a:path path="rect">
              <a:fillToRect l="50000" t="50000" r="50000" b="50000"/>
            </a:path>
          </a:gradFill>
          <a:ln w="9525">
            <a:solidFill>
              <a:schemeClr val="bg1"/>
            </a:solidFill>
            <a:round/>
            <a:headEnd/>
            <a:tailEnd/>
          </a:ln>
          <a:effectLst/>
        </p:spPr>
        <p:txBody>
          <a:bodyPr rot="10800000" vert="eaVert" anchor="ctr"/>
          <a:lstStyle/>
          <a:p>
            <a:pPr algn="ctr"/>
            <a:endParaRPr lang="en-US"/>
          </a:p>
        </p:txBody>
      </p:sp>
      <p:sp>
        <p:nvSpPr>
          <p:cNvPr id="1158219" name="Line 75"/>
          <p:cNvSpPr>
            <a:spLocks noChangeShapeType="1"/>
          </p:cNvSpPr>
          <p:nvPr/>
        </p:nvSpPr>
        <p:spPr bwMode="auto">
          <a:xfrm>
            <a:off x="5440363" y="3429000"/>
            <a:ext cx="411162" cy="0"/>
          </a:xfrm>
          <a:prstGeom prst="line">
            <a:avLst/>
          </a:prstGeom>
          <a:noFill/>
          <a:ln w="38100">
            <a:solidFill>
              <a:schemeClr val="tx1"/>
            </a:solidFill>
            <a:round/>
            <a:headEnd/>
            <a:tailEnd/>
          </a:ln>
          <a:effectLst/>
        </p:spPr>
        <p:txBody>
          <a:bodyPr anchor="ctr"/>
          <a:lstStyle/>
          <a:p>
            <a:endParaRPr lang="en-US"/>
          </a:p>
        </p:txBody>
      </p:sp>
      <p:sp>
        <p:nvSpPr>
          <p:cNvPr id="1158220" name="Line 76"/>
          <p:cNvSpPr>
            <a:spLocks noChangeShapeType="1"/>
          </p:cNvSpPr>
          <p:nvPr/>
        </p:nvSpPr>
        <p:spPr bwMode="auto">
          <a:xfrm>
            <a:off x="5440363" y="3063875"/>
            <a:ext cx="411162" cy="0"/>
          </a:xfrm>
          <a:prstGeom prst="line">
            <a:avLst/>
          </a:prstGeom>
          <a:noFill/>
          <a:ln w="38100">
            <a:solidFill>
              <a:schemeClr val="tx1"/>
            </a:solidFill>
            <a:round/>
            <a:headEnd/>
            <a:tailEnd/>
          </a:ln>
          <a:effectLst/>
        </p:spPr>
        <p:txBody>
          <a:bodyPr anchor="ctr"/>
          <a:lstStyle/>
          <a:p>
            <a:endParaRPr lang="en-US"/>
          </a:p>
        </p:txBody>
      </p:sp>
      <p:sp>
        <p:nvSpPr>
          <p:cNvPr id="81" name="Slide Number Placeholder 80"/>
          <p:cNvSpPr>
            <a:spLocks noGrp="1"/>
          </p:cNvSpPr>
          <p:nvPr>
            <p:ph type="sldNum" sz="quarter" idx="11"/>
          </p:nvPr>
        </p:nvSpPr>
        <p:spPr/>
        <p:txBody>
          <a:bodyPr/>
          <a:lstStyle/>
          <a:p>
            <a:fld id="{D6836574-EC0E-40CD-8A77-5CE7910687BF}" type="slidenum">
              <a:rPr lang="en-US" smtClean="0"/>
              <a:t>12</a:t>
            </a:fld>
            <a:endParaRPr lang="en-US"/>
          </a:p>
        </p:txBody>
      </p:sp>
      <p:sp>
        <p:nvSpPr>
          <p:cNvPr id="83" name="Rectangle 7"/>
          <p:cNvSpPr>
            <a:spLocks noChangeArrowheads="1"/>
          </p:cNvSpPr>
          <p:nvPr/>
        </p:nvSpPr>
        <p:spPr bwMode="auto">
          <a:xfrm>
            <a:off x="4618038" y="2514600"/>
            <a:ext cx="182562" cy="549275"/>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nvGrpSpPr>
          <p:cNvPr id="84" name="Group 20"/>
          <p:cNvGrpSpPr>
            <a:grpSpLocks/>
          </p:cNvGrpSpPr>
          <p:nvPr/>
        </p:nvGrpSpPr>
        <p:grpSpPr bwMode="auto">
          <a:xfrm>
            <a:off x="2149475" y="3017838"/>
            <a:ext cx="1371600" cy="1006475"/>
            <a:chOff x="1728" y="1440"/>
            <a:chExt cx="864" cy="634"/>
          </a:xfrm>
        </p:grpSpPr>
        <p:sp>
          <p:nvSpPr>
            <p:cNvPr id="85" name="Line 21"/>
            <p:cNvSpPr>
              <a:spLocks noChangeShapeType="1"/>
            </p:cNvSpPr>
            <p:nvPr/>
          </p:nvSpPr>
          <p:spPr bwMode="auto">
            <a:xfrm>
              <a:off x="1930" y="1469"/>
              <a:ext cx="0" cy="86"/>
            </a:xfrm>
            <a:prstGeom prst="line">
              <a:avLst/>
            </a:prstGeom>
            <a:solidFill>
              <a:srgbClr val="FFC000"/>
            </a:solidFill>
            <a:ln w="76200">
              <a:solidFill>
                <a:srgbClr val="FFC000"/>
              </a:solidFill>
              <a:round/>
              <a:headEnd/>
              <a:tailEnd/>
            </a:ln>
            <a:effectLst/>
          </p:spPr>
          <p:txBody>
            <a:bodyPr anchor="ctr"/>
            <a:lstStyle/>
            <a:p>
              <a:endParaRPr lang="en-US"/>
            </a:p>
          </p:txBody>
        </p:sp>
        <p:sp>
          <p:nvSpPr>
            <p:cNvPr id="86" name="Line 22"/>
            <p:cNvSpPr>
              <a:spLocks noChangeShapeType="1"/>
            </p:cNvSpPr>
            <p:nvPr/>
          </p:nvSpPr>
          <p:spPr bwMode="auto">
            <a:xfrm>
              <a:off x="1930" y="1613"/>
              <a:ext cx="0" cy="87"/>
            </a:xfrm>
            <a:prstGeom prst="line">
              <a:avLst/>
            </a:prstGeom>
            <a:solidFill>
              <a:srgbClr val="FFC000"/>
            </a:solidFill>
            <a:ln w="76200">
              <a:solidFill>
                <a:srgbClr val="FFC000"/>
              </a:solidFill>
              <a:round/>
              <a:headEnd/>
              <a:tailEnd/>
            </a:ln>
            <a:effectLst/>
          </p:spPr>
          <p:txBody>
            <a:bodyPr anchor="ctr"/>
            <a:lstStyle/>
            <a:p>
              <a:endParaRPr lang="en-US"/>
            </a:p>
          </p:txBody>
        </p:sp>
        <p:sp>
          <p:nvSpPr>
            <p:cNvPr id="87" name="Rectangle 23"/>
            <p:cNvSpPr>
              <a:spLocks noChangeArrowheads="1"/>
            </p:cNvSpPr>
            <p:nvPr/>
          </p:nvSpPr>
          <p:spPr bwMode="auto">
            <a:xfrm>
              <a:off x="1728" y="1440"/>
              <a:ext cx="864" cy="58"/>
            </a:xfrm>
            <a:prstGeom prst="rect">
              <a:avLst/>
            </a:prstGeom>
            <a:solidFill>
              <a:srgbClr val="FFC000"/>
            </a:solidFill>
            <a:ln w="9525">
              <a:noFill/>
              <a:miter lim="800000"/>
              <a:headEnd/>
              <a:tailEnd/>
            </a:ln>
            <a:effectLst/>
          </p:spPr>
          <p:txBody>
            <a:bodyPr wrap="none" anchor="ctr"/>
            <a:lstStyle/>
            <a:p>
              <a:endParaRPr lang="en-US"/>
            </a:p>
          </p:txBody>
        </p:sp>
        <p:sp>
          <p:nvSpPr>
            <p:cNvPr id="88" name="Rectangle 24"/>
            <p:cNvSpPr>
              <a:spLocks noChangeArrowheads="1"/>
            </p:cNvSpPr>
            <p:nvPr/>
          </p:nvSpPr>
          <p:spPr bwMode="auto">
            <a:xfrm>
              <a:off x="1728" y="1671"/>
              <a:ext cx="346" cy="58"/>
            </a:xfrm>
            <a:prstGeom prst="rect">
              <a:avLst/>
            </a:prstGeom>
            <a:solidFill>
              <a:srgbClr val="FFC000"/>
            </a:solidFill>
            <a:ln w="9525">
              <a:noFill/>
              <a:miter lim="800000"/>
              <a:headEnd/>
              <a:tailEnd/>
            </a:ln>
            <a:effectLst/>
          </p:spPr>
          <p:txBody>
            <a:bodyPr wrap="none" anchor="ctr"/>
            <a:lstStyle/>
            <a:p>
              <a:endParaRPr lang="en-US"/>
            </a:p>
          </p:txBody>
        </p:sp>
        <p:sp>
          <p:nvSpPr>
            <p:cNvPr id="89" name="Rectangle 25"/>
            <p:cNvSpPr>
              <a:spLocks noChangeArrowheads="1"/>
            </p:cNvSpPr>
            <p:nvPr/>
          </p:nvSpPr>
          <p:spPr bwMode="auto">
            <a:xfrm>
              <a:off x="2246" y="1671"/>
              <a:ext cx="346" cy="58"/>
            </a:xfrm>
            <a:prstGeom prst="rect">
              <a:avLst/>
            </a:prstGeom>
            <a:solidFill>
              <a:srgbClr val="FFC000"/>
            </a:solidFill>
            <a:ln w="9525">
              <a:noFill/>
              <a:miter lim="800000"/>
              <a:headEnd/>
              <a:tailEnd/>
            </a:ln>
            <a:effectLst/>
          </p:spPr>
          <p:txBody>
            <a:bodyPr wrap="none" anchor="ctr"/>
            <a:lstStyle/>
            <a:p>
              <a:endParaRPr lang="en-US"/>
            </a:p>
          </p:txBody>
        </p:sp>
        <p:sp>
          <p:nvSpPr>
            <p:cNvPr id="90" name="Rectangle 26"/>
            <p:cNvSpPr>
              <a:spLocks noChangeArrowheads="1"/>
            </p:cNvSpPr>
            <p:nvPr/>
          </p:nvSpPr>
          <p:spPr bwMode="auto">
            <a:xfrm rot="5400000">
              <a:off x="1872" y="1872"/>
              <a:ext cx="346" cy="58"/>
            </a:xfrm>
            <a:prstGeom prst="rect">
              <a:avLst/>
            </a:prstGeom>
            <a:solidFill>
              <a:srgbClr val="FFC000"/>
            </a:solidFill>
            <a:ln w="9525">
              <a:noFill/>
              <a:miter lim="800000"/>
              <a:headEnd/>
              <a:tailEnd/>
            </a:ln>
            <a:effectLst/>
          </p:spPr>
          <p:txBody>
            <a:bodyPr wrap="none" anchor="ctr"/>
            <a:lstStyle/>
            <a:p>
              <a:endParaRPr lang="en-US"/>
            </a:p>
          </p:txBody>
        </p:sp>
        <p:sp>
          <p:nvSpPr>
            <p:cNvPr id="91" name="Rectangle 27"/>
            <p:cNvSpPr>
              <a:spLocks noChangeArrowheads="1"/>
            </p:cNvSpPr>
            <p:nvPr/>
          </p:nvSpPr>
          <p:spPr bwMode="auto">
            <a:xfrm rot="5400000">
              <a:off x="2102" y="1872"/>
              <a:ext cx="346" cy="58"/>
            </a:xfrm>
            <a:prstGeom prst="rect">
              <a:avLst/>
            </a:prstGeom>
            <a:solidFill>
              <a:srgbClr val="FFC000"/>
            </a:solidFill>
            <a:ln w="9525">
              <a:noFill/>
              <a:miter lim="800000"/>
              <a:headEnd/>
              <a:tailEnd/>
            </a:ln>
            <a:effectLst/>
          </p:spPr>
          <p:txBody>
            <a:bodyPr wrap="none" anchor="ctr"/>
            <a:lstStyle/>
            <a:p>
              <a:endParaRPr lang="en-US"/>
            </a:p>
          </p:txBody>
        </p:sp>
      </p:grpSp>
      <p:grpSp>
        <p:nvGrpSpPr>
          <p:cNvPr id="92" name="Group 34"/>
          <p:cNvGrpSpPr>
            <a:grpSpLocks/>
          </p:cNvGrpSpPr>
          <p:nvPr/>
        </p:nvGrpSpPr>
        <p:grpSpPr bwMode="auto">
          <a:xfrm>
            <a:off x="2606675" y="4708525"/>
            <a:ext cx="144463" cy="738188"/>
            <a:chOff x="2016" y="2966"/>
            <a:chExt cx="91" cy="465"/>
          </a:xfrm>
          <a:solidFill>
            <a:srgbClr val="FFC000"/>
          </a:solidFill>
        </p:grpSpPr>
        <p:sp>
          <p:nvSpPr>
            <p:cNvPr id="93" name="Rectangle 35"/>
            <p:cNvSpPr>
              <a:spLocks noChangeArrowheads="1"/>
            </p:cNvSpPr>
            <p:nvPr/>
          </p:nvSpPr>
          <p:spPr bwMode="auto">
            <a:xfrm rot="5400000">
              <a:off x="1872" y="3110"/>
              <a:ext cx="346" cy="58"/>
            </a:xfrm>
            <a:prstGeom prst="rect">
              <a:avLst/>
            </a:prstGeom>
            <a:grpFill/>
            <a:ln w="9525">
              <a:solidFill>
                <a:srgbClr val="FFC000"/>
              </a:solidFill>
              <a:miter lim="800000"/>
              <a:headEnd/>
              <a:tailEnd/>
            </a:ln>
            <a:effectLst/>
          </p:spPr>
          <p:txBody>
            <a:bodyPr wrap="none" anchor="ctr"/>
            <a:lstStyle/>
            <a:p>
              <a:endParaRPr lang="en-US"/>
            </a:p>
          </p:txBody>
        </p:sp>
        <p:sp>
          <p:nvSpPr>
            <p:cNvPr id="94" name="Rectangle 36"/>
            <p:cNvSpPr>
              <a:spLocks noChangeArrowheads="1"/>
            </p:cNvSpPr>
            <p:nvPr/>
          </p:nvSpPr>
          <p:spPr bwMode="auto">
            <a:xfrm rot="3542174">
              <a:off x="2006" y="3330"/>
              <a:ext cx="144" cy="58"/>
            </a:xfrm>
            <a:prstGeom prst="rect">
              <a:avLst/>
            </a:prstGeom>
            <a:grpFill/>
            <a:ln w="9525">
              <a:solidFill>
                <a:srgbClr val="FFC000"/>
              </a:solidFill>
              <a:miter lim="800000"/>
              <a:headEnd/>
              <a:tailEnd/>
            </a:ln>
            <a:effectLst/>
          </p:spPr>
          <p:txBody>
            <a:bodyPr wrap="none" anchor="ctr"/>
            <a:lstStyle/>
            <a:p>
              <a:endParaRPr lang="en-US"/>
            </a:p>
          </p:txBody>
        </p:sp>
      </p:grpSp>
      <p:grpSp>
        <p:nvGrpSpPr>
          <p:cNvPr id="95" name="Group 37"/>
          <p:cNvGrpSpPr>
            <a:grpSpLocks/>
          </p:cNvGrpSpPr>
          <p:nvPr/>
        </p:nvGrpSpPr>
        <p:grpSpPr bwMode="auto">
          <a:xfrm flipH="1">
            <a:off x="2927350" y="4708525"/>
            <a:ext cx="144463" cy="738188"/>
            <a:chOff x="2016" y="2966"/>
            <a:chExt cx="91" cy="465"/>
          </a:xfrm>
          <a:solidFill>
            <a:srgbClr val="FFC000"/>
          </a:solidFill>
        </p:grpSpPr>
        <p:sp>
          <p:nvSpPr>
            <p:cNvPr id="96" name="Rectangle 38"/>
            <p:cNvSpPr>
              <a:spLocks noChangeArrowheads="1"/>
            </p:cNvSpPr>
            <p:nvPr/>
          </p:nvSpPr>
          <p:spPr bwMode="auto">
            <a:xfrm rot="5400000">
              <a:off x="1872" y="3110"/>
              <a:ext cx="346" cy="58"/>
            </a:xfrm>
            <a:prstGeom prst="rect">
              <a:avLst/>
            </a:prstGeom>
            <a:grpFill/>
            <a:ln w="9525">
              <a:solidFill>
                <a:srgbClr val="FFC000"/>
              </a:solidFill>
              <a:miter lim="800000"/>
              <a:headEnd/>
              <a:tailEnd/>
            </a:ln>
            <a:effectLst/>
          </p:spPr>
          <p:txBody>
            <a:bodyPr wrap="none" anchor="ctr"/>
            <a:lstStyle/>
            <a:p>
              <a:endParaRPr lang="en-US"/>
            </a:p>
          </p:txBody>
        </p:sp>
        <p:sp>
          <p:nvSpPr>
            <p:cNvPr id="97" name="Rectangle 39"/>
            <p:cNvSpPr>
              <a:spLocks noChangeArrowheads="1"/>
            </p:cNvSpPr>
            <p:nvPr/>
          </p:nvSpPr>
          <p:spPr bwMode="auto">
            <a:xfrm rot="3542174">
              <a:off x="2006" y="3330"/>
              <a:ext cx="144" cy="58"/>
            </a:xfrm>
            <a:prstGeom prst="rect">
              <a:avLst/>
            </a:prstGeom>
            <a:grpFill/>
            <a:ln w="9525">
              <a:solidFill>
                <a:srgbClr val="FFC000"/>
              </a:solidFill>
              <a:miter lim="800000"/>
              <a:headEnd/>
              <a:tailEnd/>
            </a:ln>
            <a:effectLst/>
          </p:spPr>
          <p:txBody>
            <a:bodyPr wrap="none" anchor="ctr"/>
            <a:lstStyle/>
            <a:p>
              <a:endParaRPr lang="en-US"/>
            </a:p>
          </p:txBody>
        </p:sp>
      </p:grpSp>
      <p:sp>
        <p:nvSpPr>
          <p:cNvPr id="98" name="Rectangle 69"/>
          <p:cNvSpPr>
            <a:spLocks noChangeArrowheads="1"/>
          </p:cNvSpPr>
          <p:nvPr/>
        </p:nvSpPr>
        <p:spPr bwMode="auto">
          <a:xfrm flipV="1">
            <a:off x="4068763" y="3382963"/>
            <a:ext cx="1371600" cy="92075"/>
          </a:xfrm>
          <a:prstGeom prst="rect">
            <a:avLst/>
          </a:prstGeom>
          <a:solidFill>
            <a:srgbClr val="FFC000"/>
          </a:solidFill>
          <a:ln w="9525">
            <a:noFill/>
            <a:miter lim="800000"/>
            <a:headEnd/>
            <a:tailEnd/>
          </a:ln>
          <a:effectLst/>
        </p:spPr>
        <p:txBody>
          <a:bodyPr wrap="none" anchor="ctr"/>
          <a:lstStyle/>
          <a:p>
            <a:endParaRPr lang="en-US"/>
          </a:p>
        </p:txBody>
      </p:sp>
      <p:sp>
        <p:nvSpPr>
          <p:cNvPr id="99" name="Rectangle 70"/>
          <p:cNvSpPr>
            <a:spLocks noChangeArrowheads="1"/>
          </p:cNvSpPr>
          <p:nvPr/>
        </p:nvSpPr>
        <p:spPr bwMode="auto">
          <a:xfrm flipV="1">
            <a:off x="4068763" y="3016250"/>
            <a:ext cx="595312" cy="92075"/>
          </a:xfrm>
          <a:prstGeom prst="rect">
            <a:avLst/>
          </a:prstGeom>
          <a:solidFill>
            <a:srgbClr val="FFC000"/>
          </a:solidFill>
          <a:ln w="9525">
            <a:noFill/>
            <a:miter lim="800000"/>
            <a:headEnd/>
            <a:tailEnd/>
          </a:ln>
          <a:effectLst/>
        </p:spPr>
        <p:txBody>
          <a:bodyPr wrap="none" anchor="ctr"/>
          <a:lstStyle/>
          <a:p>
            <a:endParaRPr lang="en-US"/>
          </a:p>
        </p:txBody>
      </p:sp>
      <p:sp>
        <p:nvSpPr>
          <p:cNvPr id="100" name="Rectangle 71"/>
          <p:cNvSpPr>
            <a:spLocks noChangeArrowheads="1"/>
          </p:cNvSpPr>
          <p:nvPr/>
        </p:nvSpPr>
        <p:spPr bwMode="auto">
          <a:xfrm>
            <a:off x="4754563" y="3016250"/>
            <a:ext cx="685800" cy="92075"/>
          </a:xfrm>
          <a:prstGeom prst="rect">
            <a:avLst/>
          </a:prstGeom>
          <a:solidFill>
            <a:srgbClr val="FFC000"/>
          </a:solidFill>
          <a:ln w="9525">
            <a:noFill/>
            <a:miter lim="800000"/>
            <a:headEnd/>
            <a:tailEnd/>
          </a:ln>
          <a:effectLst/>
        </p:spPr>
        <p:txBody>
          <a:bodyPr wrap="none" anchor="ctr"/>
          <a:lstStyle/>
          <a:p>
            <a:endParaRPr lang="en-US"/>
          </a:p>
        </p:txBody>
      </p:sp>
      <p:sp>
        <p:nvSpPr>
          <p:cNvPr id="101" name="Rectangle 72"/>
          <p:cNvSpPr>
            <a:spLocks noChangeArrowheads="1"/>
          </p:cNvSpPr>
          <p:nvPr/>
        </p:nvSpPr>
        <p:spPr bwMode="auto">
          <a:xfrm rot="16200000" flipV="1">
            <a:off x="4343400" y="2697163"/>
            <a:ext cx="549275" cy="92075"/>
          </a:xfrm>
          <a:prstGeom prst="rect">
            <a:avLst/>
          </a:prstGeom>
          <a:solidFill>
            <a:srgbClr val="FFC000"/>
          </a:solidFill>
          <a:ln w="9525">
            <a:noFill/>
            <a:miter lim="800000"/>
            <a:headEnd/>
            <a:tailEnd/>
          </a:ln>
          <a:effectLst/>
        </p:spPr>
        <p:txBody>
          <a:bodyPr wrap="none" anchor="ctr"/>
          <a:lstStyle/>
          <a:p>
            <a:endParaRPr lang="en-US"/>
          </a:p>
        </p:txBody>
      </p:sp>
      <p:sp>
        <p:nvSpPr>
          <p:cNvPr id="102" name="Rectangle 73"/>
          <p:cNvSpPr>
            <a:spLocks noChangeArrowheads="1"/>
          </p:cNvSpPr>
          <p:nvPr/>
        </p:nvSpPr>
        <p:spPr bwMode="auto">
          <a:xfrm rot="16200000" flipV="1">
            <a:off x="4525963" y="2697163"/>
            <a:ext cx="549275" cy="92075"/>
          </a:xfrm>
          <a:prstGeom prst="rect">
            <a:avLst/>
          </a:prstGeom>
          <a:solidFill>
            <a:srgbClr val="FFC000"/>
          </a:solidFill>
          <a:ln w="9525">
            <a:noFill/>
            <a:miter lim="800000"/>
            <a:headEnd/>
            <a:tailEnd/>
          </a:ln>
          <a:effectLst/>
        </p:spPr>
        <p:txBody>
          <a:bodyPr wrap="none" anchor="ctr"/>
          <a:lstStyle/>
          <a:p>
            <a:endParaRPr lang="en-US"/>
          </a:p>
        </p:txBody>
      </p:sp>
      <p:sp>
        <p:nvSpPr>
          <p:cNvPr id="1158218" name="Oval 74"/>
          <p:cNvSpPr>
            <a:spLocks noChangeAspect="1" noChangeArrowheads="1"/>
          </p:cNvSpPr>
          <p:nvPr/>
        </p:nvSpPr>
        <p:spPr bwMode="auto">
          <a:xfrm>
            <a:off x="4251325" y="1600200"/>
            <a:ext cx="914400" cy="914400"/>
          </a:xfrm>
          <a:prstGeom prst="ellipse">
            <a:avLst/>
          </a:prstGeom>
          <a:solidFill>
            <a:schemeClr val="bg1"/>
          </a:solidFill>
          <a:ln w="38100">
            <a:solidFill>
              <a:schemeClr val="tx1"/>
            </a:solidFill>
            <a:round/>
            <a:headEnd/>
            <a:tailEnd/>
          </a:ln>
          <a:effectLst/>
        </p:spPr>
        <p:txBody>
          <a:bodyPr wrap="none" anchor="ctr"/>
          <a:lstStyle/>
          <a:p>
            <a:pPr algn="ctr"/>
            <a:endParaRPr lang="en-US" sz="4000" b="1">
              <a:latin typeface="Arial" charset="0"/>
            </a:endParaRPr>
          </a:p>
        </p:txBody>
      </p:sp>
      <p:sp>
        <p:nvSpPr>
          <p:cNvPr id="1158221" name="AutoShape 77"/>
          <p:cNvSpPr>
            <a:spLocks noChangeArrowheads="1"/>
          </p:cNvSpPr>
          <p:nvPr/>
        </p:nvSpPr>
        <p:spPr bwMode="auto">
          <a:xfrm rot="2726721">
            <a:off x="4664869" y="1691482"/>
            <a:ext cx="90487" cy="730250"/>
          </a:xfrm>
          <a:prstGeom prst="triangle">
            <a:avLst>
              <a:gd name="adj" fmla="val 50000"/>
            </a:avLst>
          </a:prstGeom>
          <a:solidFill>
            <a:srgbClr val="FF0000"/>
          </a:solidFill>
          <a:ln w="9525">
            <a:solidFill>
              <a:schemeClr val="tx1"/>
            </a:solidFill>
            <a:miter lim="800000"/>
            <a:headEnd/>
            <a:tailEnd/>
          </a:ln>
          <a:effectLst/>
        </p:spPr>
        <p:txBody>
          <a:bodyPr wrap="none" anchor="ctr"/>
          <a:lstStyle/>
          <a:p>
            <a:endParaRPr lang="en-US"/>
          </a:p>
        </p:txBody>
      </p:sp>
      <p:sp>
        <p:nvSpPr>
          <p:cNvPr id="1158222" name="Oval 78"/>
          <p:cNvSpPr>
            <a:spLocks noChangeAspect="1" noChangeArrowheads="1"/>
          </p:cNvSpPr>
          <p:nvPr/>
        </p:nvSpPr>
        <p:spPr bwMode="auto">
          <a:xfrm>
            <a:off x="4664075" y="2011363"/>
            <a:ext cx="92075" cy="92075"/>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03" name="Text Box 168"/>
          <p:cNvSpPr txBox="1">
            <a:spLocks noChangeArrowheads="1"/>
          </p:cNvSpPr>
          <p:nvPr/>
        </p:nvSpPr>
        <p:spPr bwMode="auto">
          <a:xfrm>
            <a:off x="4572000" y="4592638"/>
            <a:ext cx="4138613" cy="1754326"/>
          </a:xfrm>
          <a:prstGeom prst="rect">
            <a:avLst/>
          </a:prstGeom>
          <a:noFill/>
          <a:ln w="38100" algn="ctr">
            <a:noFill/>
            <a:miter lim="800000"/>
            <a:headEnd/>
            <a:tailEnd/>
          </a:ln>
          <a:effectLst/>
        </p:spPr>
        <p:txBody>
          <a:bodyPr wrap="square">
            <a:spAutoFit/>
          </a:bodyPr>
          <a:lstStyle/>
          <a:p>
            <a:pPr algn="ctr">
              <a:spcBef>
                <a:spcPct val="50000"/>
              </a:spcBef>
            </a:pPr>
            <a:r>
              <a:rPr lang="en-US" sz="1800" dirty="0">
                <a:latin typeface="Arial" charset="0"/>
              </a:rPr>
              <a:t>As the flapper closes, the flow and pressure drop due to flow through the restrictor tee orifice is reduced.  As a result, the pressure down stream of the orifice builds and the actuator extends</a:t>
            </a:r>
          </a:p>
        </p:txBody>
      </p:sp>
      <p:sp>
        <p:nvSpPr>
          <p:cNvPr id="6" name="Footer Placeholder 5">
            <a:extLst>
              <a:ext uri="{FF2B5EF4-FFF2-40B4-BE49-F238E27FC236}">
                <a16:creationId xmlns:a16="http://schemas.microsoft.com/office/drawing/2014/main" id="{264DE0F1-B0D0-43E1-BCA5-1ADFDE585CD2}"/>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350560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
          <p:cNvSpPr>
            <a:spLocks noGrp="1" noChangeArrowheads="1"/>
          </p:cNvSpPr>
          <p:nvPr>
            <p:ph type="title"/>
          </p:nvPr>
        </p:nvSpPr>
        <p:spPr>
          <a:xfrm>
            <a:off x="685800" y="365760"/>
            <a:ext cx="7772400" cy="1143000"/>
          </a:xfrm>
        </p:spPr>
        <p:txBody>
          <a:bodyPr/>
          <a:lstStyle/>
          <a:p>
            <a:pPr eaLnBrk="1" hangingPunct="1"/>
            <a:r>
              <a:rPr lang="en-US" dirty="0"/>
              <a:t>Closed Loop Tuning Method</a:t>
            </a:r>
          </a:p>
        </p:txBody>
      </p:sp>
      <p:sp>
        <p:nvSpPr>
          <p:cNvPr id="633867" name="Rectangle 11"/>
          <p:cNvSpPr>
            <a:spLocks noGrp="1" noChangeArrowheads="1"/>
          </p:cNvSpPr>
          <p:nvPr>
            <p:ph idx="1"/>
          </p:nvPr>
        </p:nvSpPr>
        <p:spPr>
          <a:xfrm>
            <a:off x="685800" y="4343400"/>
            <a:ext cx="7772400" cy="1676400"/>
          </a:xfrm>
        </p:spPr>
        <p:txBody>
          <a:bodyPr>
            <a:normAutofit fontScale="92500"/>
          </a:bodyPr>
          <a:lstStyle/>
          <a:p>
            <a:pPr marL="0" indent="0" eaLnBrk="1" hangingPunct="1">
              <a:lnSpc>
                <a:spcPct val="90000"/>
              </a:lnSpc>
              <a:buFontTx/>
              <a:buNone/>
            </a:pPr>
            <a:r>
              <a:rPr lang="en-US" sz="2000" dirty="0"/>
              <a:t>With the system under automatic control, determine the </a:t>
            </a:r>
            <a:r>
              <a:rPr lang="en-US" sz="2000" dirty="0">
                <a:solidFill>
                  <a:srgbClr val="00B0F0"/>
                </a:solidFill>
              </a:rPr>
              <a:t>Natural Period</a:t>
            </a:r>
          </a:p>
          <a:p>
            <a:pPr marL="574675" lvl="1" indent="-339725" eaLnBrk="1" hangingPunct="1">
              <a:lnSpc>
                <a:spcPct val="90000"/>
              </a:lnSpc>
            </a:pPr>
            <a:r>
              <a:rPr lang="en-US" sz="2000" dirty="0">
                <a:solidFill>
                  <a:schemeClr val="bg1"/>
                </a:solidFill>
              </a:rPr>
              <a:t>Proportional gain = ¼ to ½ of the ultimate gain producing the </a:t>
            </a:r>
            <a:r>
              <a:rPr lang="en-US" sz="2000" dirty="0">
                <a:solidFill>
                  <a:srgbClr val="00B0F0"/>
                </a:solidFill>
              </a:rPr>
              <a:t>Natural Period</a:t>
            </a:r>
          </a:p>
          <a:p>
            <a:pPr marL="574675" lvl="1" indent="-339725" eaLnBrk="1" hangingPunct="1">
              <a:lnSpc>
                <a:spcPct val="90000"/>
              </a:lnSpc>
            </a:pPr>
            <a:r>
              <a:rPr lang="en-US" sz="2000" dirty="0">
                <a:solidFill>
                  <a:schemeClr val="bg1"/>
                </a:solidFill>
              </a:rPr>
              <a:t>Integral time in minutes per repeat = 1.2 times the </a:t>
            </a:r>
            <a:r>
              <a:rPr lang="en-US" sz="2000" dirty="0">
                <a:solidFill>
                  <a:srgbClr val="00B0F0"/>
                </a:solidFill>
              </a:rPr>
              <a:t>Natural Period</a:t>
            </a:r>
          </a:p>
          <a:p>
            <a:pPr marL="574675" lvl="1" indent="-339725" eaLnBrk="1" hangingPunct="1">
              <a:lnSpc>
                <a:spcPct val="90000"/>
              </a:lnSpc>
            </a:pPr>
            <a:r>
              <a:rPr lang="en-US" sz="2000" dirty="0">
                <a:solidFill>
                  <a:schemeClr val="bg1"/>
                </a:solidFill>
              </a:rPr>
              <a:t>Derivative time in minutes = 1/8 of the </a:t>
            </a:r>
            <a:r>
              <a:rPr lang="en-US" sz="2000" dirty="0">
                <a:solidFill>
                  <a:srgbClr val="00B0F0"/>
                </a:solidFill>
              </a:rPr>
              <a:t>Natural Period</a:t>
            </a:r>
          </a:p>
        </p:txBody>
      </p:sp>
      <p:pic>
        <p:nvPicPr>
          <p:cNvPr id="26628" name="Picture 22"/>
          <p:cNvPicPr>
            <a:picLocks noChangeAspect="1" noChangeArrowheads="1"/>
          </p:cNvPicPr>
          <p:nvPr/>
        </p:nvPicPr>
        <p:blipFill>
          <a:blip r:embed="rId3" cstate="print"/>
          <a:srcRect l="616" t="28804" r="5142" b="30267"/>
          <a:stretch>
            <a:fillRect/>
          </a:stretch>
        </p:blipFill>
        <p:spPr bwMode="auto">
          <a:xfrm>
            <a:off x="228600" y="1325880"/>
            <a:ext cx="8683625" cy="2828925"/>
          </a:xfrm>
          <a:prstGeom prst="rect">
            <a:avLst/>
          </a:prstGeom>
          <a:noFill/>
          <a:ln w="9525">
            <a:noFill/>
            <a:miter lim="800000"/>
            <a:headEnd/>
            <a:tailEnd/>
          </a:ln>
        </p:spPr>
      </p:pic>
      <p:sp>
        <p:nvSpPr>
          <p:cNvPr id="26629" name="Text Box 23"/>
          <p:cNvSpPr txBox="1">
            <a:spLocks noChangeArrowheads="1"/>
          </p:cNvSpPr>
          <p:nvPr/>
        </p:nvSpPr>
        <p:spPr bwMode="auto">
          <a:xfrm>
            <a:off x="3695700" y="3335338"/>
            <a:ext cx="2495550" cy="366712"/>
          </a:xfrm>
          <a:prstGeom prst="rect">
            <a:avLst/>
          </a:prstGeom>
          <a:noFill/>
          <a:ln w="9525">
            <a:noFill/>
            <a:miter lim="800000"/>
            <a:headEnd/>
            <a:tailEnd/>
          </a:ln>
        </p:spPr>
        <p:txBody>
          <a:bodyPr>
            <a:spAutoFit/>
          </a:bodyPr>
          <a:lstStyle/>
          <a:p>
            <a:pPr>
              <a:spcBef>
                <a:spcPct val="50000"/>
              </a:spcBef>
            </a:pPr>
            <a:r>
              <a:rPr lang="en-US" sz="1800" dirty="0">
                <a:solidFill>
                  <a:srgbClr val="00B0F0"/>
                </a:solidFill>
                <a:latin typeface="Arial" charset="0"/>
              </a:rPr>
              <a:t>Natural Period</a:t>
            </a:r>
          </a:p>
        </p:txBody>
      </p:sp>
      <p:sp>
        <p:nvSpPr>
          <p:cNvPr id="26630" name="Freeform 24"/>
          <p:cNvSpPr>
            <a:spLocks/>
          </p:cNvSpPr>
          <p:nvPr/>
        </p:nvSpPr>
        <p:spPr bwMode="auto">
          <a:xfrm>
            <a:off x="2806700" y="2933700"/>
            <a:ext cx="908050" cy="631825"/>
          </a:xfrm>
          <a:custGeom>
            <a:avLst/>
            <a:gdLst>
              <a:gd name="T0" fmla="*/ 0 w 572"/>
              <a:gd name="T1" fmla="*/ 0 h 398"/>
              <a:gd name="T2" fmla="*/ 48 w 572"/>
              <a:gd name="T3" fmla="*/ 180 h 398"/>
              <a:gd name="T4" fmla="*/ 164 w 572"/>
              <a:gd name="T5" fmla="*/ 312 h 398"/>
              <a:gd name="T6" fmla="*/ 368 w 572"/>
              <a:gd name="T7" fmla="*/ 384 h 398"/>
              <a:gd name="T8" fmla="*/ 572 w 572"/>
              <a:gd name="T9" fmla="*/ 396 h 398"/>
              <a:gd name="T10" fmla="*/ 0 60000 65536"/>
              <a:gd name="T11" fmla="*/ 0 60000 65536"/>
              <a:gd name="T12" fmla="*/ 0 60000 65536"/>
              <a:gd name="T13" fmla="*/ 0 60000 65536"/>
              <a:gd name="T14" fmla="*/ 0 60000 65536"/>
              <a:gd name="T15" fmla="*/ 0 w 572"/>
              <a:gd name="T16" fmla="*/ 0 h 398"/>
              <a:gd name="T17" fmla="*/ 572 w 572"/>
              <a:gd name="T18" fmla="*/ 398 h 398"/>
            </a:gdLst>
            <a:ahLst/>
            <a:cxnLst>
              <a:cxn ang="T10">
                <a:pos x="T0" y="T1"/>
              </a:cxn>
              <a:cxn ang="T11">
                <a:pos x="T2" y="T3"/>
              </a:cxn>
              <a:cxn ang="T12">
                <a:pos x="T4" y="T5"/>
              </a:cxn>
              <a:cxn ang="T13">
                <a:pos x="T6" y="T7"/>
              </a:cxn>
              <a:cxn ang="T14">
                <a:pos x="T8" y="T9"/>
              </a:cxn>
            </a:cxnLst>
            <a:rect l="T15" t="T16" r="T17" b="T18"/>
            <a:pathLst>
              <a:path w="572" h="398">
                <a:moveTo>
                  <a:pt x="0" y="0"/>
                </a:moveTo>
                <a:cubicBezTo>
                  <a:pt x="8" y="30"/>
                  <a:pt x="21" y="128"/>
                  <a:pt x="48" y="180"/>
                </a:cubicBezTo>
                <a:cubicBezTo>
                  <a:pt x="75" y="232"/>
                  <a:pt x="111" y="278"/>
                  <a:pt x="164" y="312"/>
                </a:cubicBezTo>
                <a:cubicBezTo>
                  <a:pt x="217" y="346"/>
                  <a:pt x="300" y="370"/>
                  <a:pt x="368" y="384"/>
                </a:cubicBezTo>
                <a:cubicBezTo>
                  <a:pt x="436" y="398"/>
                  <a:pt x="530" y="394"/>
                  <a:pt x="572" y="396"/>
                </a:cubicBezTo>
              </a:path>
            </a:pathLst>
          </a:custGeom>
          <a:noFill/>
          <a:ln w="12700" cap="flat" cmpd="sng">
            <a:solidFill>
              <a:srgbClr val="00B0F0"/>
            </a:solidFill>
            <a:prstDash val="solid"/>
            <a:round/>
            <a:headEnd type="none" w="med" len="lg"/>
            <a:tailEnd type="none" w="med" len="med"/>
          </a:ln>
        </p:spPr>
        <p:txBody>
          <a:bodyPr anchor="ctr"/>
          <a:lstStyle/>
          <a:p>
            <a:endParaRPr lang="en-US"/>
          </a:p>
        </p:txBody>
      </p:sp>
      <p:sp>
        <p:nvSpPr>
          <p:cNvPr id="26631" name="Line 25"/>
          <p:cNvSpPr>
            <a:spLocks noChangeShapeType="1"/>
          </p:cNvSpPr>
          <p:nvPr/>
        </p:nvSpPr>
        <p:spPr bwMode="auto">
          <a:xfrm flipV="1">
            <a:off x="2171700" y="2184400"/>
            <a:ext cx="0" cy="971550"/>
          </a:xfrm>
          <a:prstGeom prst="line">
            <a:avLst/>
          </a:prstGeom>
          <a:noFill/>
          <a:ln w="12700">
            <a:solidFill>
              <a:srgbClr val="00B0F0"/>
            </a:solidFill>
            <a:round/>
            <a:headEnd/>
            <a:tailEnd/>
          </a:ln>
        </p:spPr>
        <p:txBody>
          <a:bodyPr anchor="ctr"/>
          <a:lstStyle/>
          <a:p>
            <a:endParaRPr lang="en-US"/>
          </a:p>
        </p:txBody>
      </p:sp>
      <p:sp>
        <p:nvSpPr>
          <p:cNvPr id="26632" name="Line 26"/>
          <p:cNvSpPr>
            <a:spLocks noChangeShapeType="1"/>
          </p:cNvSpPr>
          <p:nvPr/>
        </p:nvSpPr>
        <p:spPr bwMode="auto">
          <a:xfrm flipV="1">
            <a:off x="3490913" y="2184400"/>
            <a:ext cx="0" cy="971550"/>
          </a:xfrm>
          <a:prstGeom prst="line">
            <a:avLst/>
          </a:prstGeom>
          <a:noFill/>
          <a:ln w="12700">
            <a:solidFill>
              <a:srgbClr val="00B0F0"/>
            </a:solidFill>
            <a:round/>
            <a:headEnd/>
            <a:tailEnd/>
          </a:ln>
        </p:spPr>
        <p:txBody>
          <a:bodyPr anchor="ctr"/>
          <a:lstStyle/>
          <a:p>
            <a:endParaRPr lang="en-US"/>
          </a:p>
        </p:txBody>
      </p:sp>
      <p:sp>
        <p:nvSpPr>
          <p:cNvPr id="26633" name="Line 27"/>
          <p:cNvSpPr>
            <a:spLocks noChangeShapeType="1"/>
          </p:cNvSpPr>
          <p:nvPr/>
        </p:nvSpPr>
        <p:spPr bwMode="auto">
          <a:xfrm>
            <a:off x="2166938" y="2933700"/>
            <a:ext cx="1323975" cy="0"/>
          </a:xfrm>
          <a:prstGeom prst="line">
            <a:avLst/>
          </a:prstGeom>
          <a:noFill/>
          <a:ln w="9525">
            <a:solidFill>
              <a:srgbClr val="00B0F0"/>
            </a:solidFill>
            <a:round/>
            <a:headEnd type="triangle" w="med" len="lg"/>
            <a:tailEnd type="triangle" w="med" len="lg"/>
          </a:ln>
        </p:spPr>
        <p:txBody>
          <a:bodyPr anchor="ctr"/>
          <a:lstStyle/>
          <a:p>
            <a:endParaRPr lang="en-US"/>
          </a:p>
        </p:txBody>
      </p:sp>
      <p:sp>
        <p:nvSpPr>
          <p:cNvPr id="3" name="Slide Number Placeholder 2"/>
          <p:cNvSpPr>
            <a:spLocks noGrp="1"/>
          </p:cNvSpPr>
          <p:nvPr>
            <p:ph type="sldNum" sz="quarter" idx="11"/>
          </p:nvPr>
        </p:nvSpPr>
        <p:spPr/>
        <p:txBody>
          <a:bodyPr/>
          <a:lstStyle/>
          <a:p>
            <a:fld id="{A9320731-3B2C-4107-8664-CAD7BE973DC8}" type="slidenum">
              <a:rPr lang="en-US" smtClean="0"/>
              <a:pPr/>
              <a:t>120</a:t>
            </a:fld>
            <a:endParaRPr lang="en-US"/>
          </a:p>
        </p:txBody>
      </p:sp>
      <p:sp>
        <p:nvSpPr>
          <p:cNvPr id="2" name="Footer Placeholder 1">
            <a:extLst>
              <a:ext uri="{FF2B5EF4-FFF2-40B4-BE49-F238E27FC236}">
                <a16:creationId xmlns:a16="http://schemas.microsoft.com/office/drawing/2014/main" id="{C6D46FEA-6405-4BF0-89F7-F1EF267F794E}"/>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347402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33867">
                                            <p:txEl>
                                              <p:pRg st="0" end="0"/>
                                            </p:txEl>
                                          </p:spTgt>
                                        </p:tgtEl>
                                        <p:attrNameLst>
                                          <p:attrName>style.visibility</p:attrName>
                                        </p:attrNameLst>
                                      </p:cBhvr>
                                      <p:to>
                                        <p:strVal val="visible"/>
                                      </p:to>
                                    </p:set>
                                    <p:animEffect transition="in" filter="dissolve">
                                      <p:cBhvr>
                                        <p:cTn id="7" dur="500"/>
                                        <p:tgtEl>
                                          <p:spTgt spid="633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33867">
                                            <p:txEl>
                                              <p:pRg st="1" end="1"/>
                                            </p:txEl>
                                          </p:spTgt>
                                        </p:tgtEl>
                                        <p:attrNameLst>
                                          <p:attrName>style.visibility</p:attrName>
                                        </p:attrNameLst>
                                      </p:cBhvr>
                                      <p:to>
                                        <p:strVal val="visible"/>
                                      </p:to>
                                    </p:set>
                                    <p:animEffect transition="in" filter="dissolve">
                                      <p:cBhvr>
                                        <p:cTn id="12" dur="500"/>
                                        <p:tgtEl>
                                          <p:spTgt spid="633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33867">
                                            <p:txEl>
                                              <p:pRg st="2" end="2"/>
                                            </p:txEl>
                                          </p:spTgt>
                                        </p:tgtEl>
                                        <p:attrNameLst>
                                          <p:attrName>style.visibility</p:attrName>
                                        </p:attrNameLst>
                                      </p:cBhvr>
                                      <p:to>
                                        <p:strVal val="visible"/>
                                      </p:to>
                                    </p:set>
                                    <p:animEffect transition="in" filter="dissolve">
                                      <p:cBhvr>
                                        <p:cTn id="17" dur="500"/>
                                        <p:tgtEl>
                                          <p:spTgt spid="6338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33867">
                                            <p:txEl>
                                              <p:pRg st="3" end="3"/>
                                            </p:txEl>
                                          </p:spTgt>
                                        </p:tgtEl>
                                        <p:attrNameLst>
                                          <p:attrName>style.visibility</p:attrName>
                                        </p:attrNameLst>
                                      </p:cBhvr>
                                      <p:to>
                                        <p:strVal val="visible"/>
                                      </p:to>
                                    </p:set>
                                    <p:animEffect transition="in" filter="dissolve">
                                      <p:cBhvr>
                                        <p:cTn id="22" dur="500"/>
                                        <p:tgtEl>
                                          <p:spTgt spid="6338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867"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26"/>
          <p:cNvSpPr>
            <a:spLocks noGrp="1" noChangeArrowheads="1"/>
          </p:cNvSpPr>
          <p:nvPr>
            <p:ph type="title"/>
          </p:nvPr>
        </p:nvSpPr>
        <p:spPr>
          <a:xfrm>
            <a:off x="685800" y="365760"/>
            <a:ext cx="7772400" cy="1143000"/>
          </a:xfrm>
        </p:spPr>
        <p:txBody>
          <a:bodyPr/>
          <a:lstStyle/>
          <a:p>
            <a:pPr eaLnBrk="1" hangingPunct="1"/>
            <a:r>
              <a:rPr lang="en-US" dirty="0"/>
              <a:t>Open Loop Tuning Method</a:t>
            </a:r>
          </a:p>
        </p:txBody>
      </p:sp>
      <p:sp>
        <p:nvSpPr>
          <p:cNvPr id="634884" name="Rectangle 1028"/>
          <p:cNvSpPr>
            <a:spLocks noGrp="1" noChangeArrowheads="1"/>
          </p:cNvSpPr>
          <p:nvPr>
            <p:ph idx="4294967295"/>
          </p:nvPr>
        </p:nvSpPr>
        <p:spPr>
          <a:xfrm>
            <a:off x="685800" y="4343400"/>
            <a:ext cx="7821612" cy="2281237"/>
          </a:xfrm>
          <a:noFill/>
        </p:spPr>
        <p:txBody>
          <a:bodyPr/>
          <a:lstStyle/>
          <a:p>
            <a:pPr marL="234950" indent="-234950" eaLnBrk="1" hangingPunct="1">
              <a:lnSpc>
                <a:spcPct val="90000"/>
              </a:lnSpc>
            </a:pPr>
            <a:r>
              <a:rPr lang="en-US" sz="2000" dirty="0">
                <a:solidFill>
                  <a:schemeClr val="bg1"/>
                </a:solidFill>
              </a:rPr>
              <a:t>Also useful for troubleshooting</a:t>
            </a:r>
          </a:p>
          <a:p>
            <a:pPr marL="234950" indent="-234950" eaLnBrk="1" hangingPunct="1">
              <a:lnSpc>
                <a:spcPct val="90000"/>
              </a:lnSpc>
            </a:pPr>
            <a:r>
              <a:rPr lang="en-US" sz="2000" dirty="0">
                <a:solidFill>
                  <a:schemeClr val="bg1"/>
                </a:solidFill>
              </a:rPr>
              <a:t>With the system under manual control, insert a step change and observe the response curve.  Set the controller </a:t>
            </a:r>
            <a:r>
              <a:rPr lang="en-US" sz="2000" dirty="0"/>
              <a:t>as follows:</a:t>
            </a:r>
          </a:p>
          <a:p>
            <a:pPr marL="574675" lvl="1" indent="-225425" eaLnBrk="1" hangingPunct="1">
              <a:lnSpc>
                <a:spcPct val="90000"/>
              </a:lnSpc>
            </a:pPr>
            <a:r>
              <a:rPr lang="en-US" sz="2000" dirty="0">
                <a:solidFill>
                  <a:srgbClr val="00B0F0"/>
                </a:solidFill>
              </a:rPr>
              <a:t>Proportional gain = 1/(RL) to 1/(2 RL)</a:t>
            </a:r>
          </a:p>
          <a:p>
            <a:pPr marL="574675" lvl="1" indent="-225425" eaLnBrk="1" hangingPunct="1">
              <a:lnSpc>
                <a:spcPct val="90000"/>
              </a:lnSpc>
            </a:pPr>
            <a:r>
              <a:rPr lang="en-US" sz="2000" dirty="0">
                <a:solidFill>
                  <a:srgbClr val="00B0F0"/>
                </a:solidFill>
              </a:rPr>
              <a:t>Integral time in minutes per repeat = 5  times the apparent dead time</a:t>
            </a:r>
          </a:p>
          <a:p>
            <a:pPr marL="574675" lvl="1" indent="-225425" eaLnBrk="1" hangingPunct="1">
              <a:lnSpc>
                <a:spcPct val="90000"/>
              </a:lnSpc>
            </a:pPr>
            <a:r>
              <a:rPr lang="en-US" sz="2000" dirty="0">
                <a:solidFill>
                  <a:srgbClr val="00B0F0"/>
                </a:solidFill>
              </a:rPr>
              <a:t>Derivative time in minutes = ½ the apparent dead time.</a:t>
            </a:r>
          </a:p>
        </p:txBody>
      </p:sp>
      <p:pic>
        <p:nvPicPr>
          <p:cNvPr id="27652" name="Picture 1032"/>
          <p:cNvPicPr>
            <a:picLocks noChangeAspect="1" noChangeArrowheads="1"/>
          </p:cNvPicPr>
          <p:nvPr/>
        </p:nvPicPr>
        <p:blipFill>
          <a:blip r:embed="rId3" cstate="print"/>
          <a:srcRect l="822" t="28804" r="4045" b="30449"/>
          <a:stretch>
            <a:fillRect/>
          </a:stretch>
        </p:blipFill>
        <p:spPr bwMode="auto">
          <a:xfrm>
            <a:off x="228600" y="1325563"/>
            <a:ext cx="8683625" cy="2789237"/>
          </a:xfrm>
          <a:prstGeom prst="rect">
            <a:avLst/>
          </a:prstGeom>
          <a:noFill/>
          <a:ln w="9525">
            <a:noFill/>
            <a:miter lim="800000"/>
            <a:headEnd/>
            <a:tailEnd/>
          </a:ln>
        </p:spPr>
      </p:pic>
      <p:sp>
        <p:nvSpPr>
          <p:cNvPr id="27653" name="Text Box 1033"/>
          <p:cNvSpPr txBox="1">
            <a:spLocks noChangeArrowheads="1"/>
          </p:cNvSpPr>
          <p:nvPr/>
        </p:nvSpPr>
        <p:spPr bwMode="auto">
          <a:xfrm>
            <a:off x="1970088" y="3490913"/>
            <a:ext cx="4718050" cy="336550"/>
          </a:xfrm>
          <a:prstGeom prst="rect">
            <a:avLst/>
          </a:prstGeom>
          <a:noFill/>
          <a:ln w="9525">
            <a:noFill/>
            <a:miter lim="800000"/>
            <a:headEnd/>
            <a:tailEnd/>
          </a:ln>
        </p:spPr>
        <p:txBody>
          <a:bodyPr>
            <a:spAutoFit/>
          </a:bodyPr>
          <a:lstStyle/>
          <a:p>
            <a:pPr>
              <a:spcBef>
                <a:spcPct val="50000"/>
              </a:spcBef>
            </a:pPr>
            <a:r>
              <a:rPr lang="en-US" sz="1600">
                <a:latin typeface="Arial" charset="0"/>
              </a:rPr>
              <a:t>Point in time when the step change was initiated</a:t>
            </a:r>
          </a:p>
        </p:txBody>
      </p:sp>
      <p:sp>
        <p:nvSpPr>
          <p:cNvPr id="27654" name="Freeform 1034"/>
          <p:cNvSpPr>
            <a:spLocks/>
          </p:cNvSpPr>
          <p:nvPr/>
        </p:nvSpPr>
        <p:spPr bwMode="auto">
          <a:xfrm>
            <a:off x="2016125" y="2374900"/>
            <a:ext cx="952500" cy="438150"/>
          </a:xfrm>
          <a:custGeom>
            <a:avLst/>
            <a:gdLst>
              <a:gd name="T0" fmla="*/ 0 w 600"/>
              <a:gd name="T1" fmla="*/ 0 h 276"/>
              <a:gd name="T2" fmla="*/ 152 w 600"/>
              <a:gd name="T3" fmla="*/ 132 h 276"/>
              <a:gd name="T4" fmla="*/ 368 w 600"/>
              <a:gd name="T5" fmla="*/ 252 h 276"/>
              <a:gd name="T6" fmla="*/ 600 w 600"/>
              <a:gd name="T7" fmla="*/ 276 h 276"/>
              <a:gd name="T8" fmla="*/ 0 60000 65536"/>
              <a:gd name="T9" fmla="*/ 0 60000 65536"/>
              <a:gd name="T10" fmla="*/ 0 60000 65536"/>
              <a:gd name="T11" fmla="*/ 0 60000 65536"/>
              <a:gd name="T12" fmla="*/ 0 w 600"/>
              <a:gd name="T13" fmla="*/ 0 h 276"/>
              <a:gd name="T14" fmla="*/ 600 w 600"/>
              <a:gd name="T15" fmla="*/ 276 h 276"/>
            </a:gdLst>
            <a:ahLst/>
            <a:cxnLst>
              <a:cxn ang="T8">
                <a:pos x="T0" y="T1"/>
              </a:cxn>
              <a:cxn ang="T9">
                <a:pos x="T2" y="T3"/>
              </a:cxn>
              <a:cxn ang="T10">
                <a:pos x="T4" y="T5"/>
              </a:cxn>
              <a:cxn ang="T11">
                <a:pos x="T6" y="T7"/>
              </a:cxn>
            </a:cxnLst>
            <a:rect l="T12" t="T13" r="T14" b="T15"/>
            <a:pathLst>
              <a:path w="600" h="276">
                <a:moveTo>
                  <a:pt x="0" y="0"/>
                </a:moveTo>
                <a:cubicBezTo>
                  <a:pt x="25" y="22"/>
                  <a:pt x="91" y="90"/>
                  <a:pt x="152" y="132"/>
                </a:cubicBezTo>
                <a:cubicBezTo>
                  <a:pt x="213" y="174"/>
                  <a:pt x="293" y="228"/>
                  <a:pt x="368" y="252"/>
                </a:cubicBezTo>
                <a:cubicBezTo>
                  <a:pt x="443" y="276"/>
                  <a:pt x="552" y="271"/>
                  <a:pt x="600" y="276"/>
                </a:cubicBezTo>
              </a:path>
            </a:pathLst>
          </a:custGeom>
          <a:noFill/>
          <a:ln w="12700" cap="flat" cmpd="sng">
            <a:solidFill>
              <a:schemeClr val="tx1"/>
            </a:solidFill>
            <a:prstDash val="solid"/>
            <a:round/>
            <a:headEnd type="triangle" w="med" len="lg"/>
            <a:tailEnd type="none" w="med" len="med"/>
          </a:ln>
        </p:spPr>
        <p:txBody>
          <a:bodyPr anchor="ctr"/>
          <a:lstStyle/>
          <a:p>
            <a:endParaRPr lang="en-US"/>
          </a:p>
        </p:txBody>
      </p:sp>
      <p:sp>
        <p:nvSpPr>
          <p:cNvPr id="27655" name="Line 1035"/>
          <p:cNvSpPr>
            <a:spLocks noChangeShapeType="1"/>
          </p:cNvSpPr>
          <p:nvPr/>
        </p:nvSpPr>
        <p:spPr bwMode="auto">
          <a:xfrm flipV="1">
            <a:off x="1181100" y="2724150"/>
            <a:ext cx="0" cy="971550"/>
          </a:xfrm>
          <a:prstGeom prst="line">
            <a:avLst/>
          </a:prstGeom>
          <a:noFill/>
          <a:ln w="9525">
            <a:solidFill>
              <a:schemeClr val="tx1"/>
            </a:solidFill>
            <a:round/>
            <a:headEnd/>
            <a:tailEnd/>
          </a:ln>
        </p:spPr>
        <p:txBody>
          <a:bodyPr anchor="ctr"/>
          <a:lstStyle/>
          <a:p>
            <a:endParaRPr lang="en-US"/>
          </a:p>
        </p:txBody>
      </p:sp>
      <p:sp>
        <p:nvSpPr>
          <p:cNvPr id="27656" name="Line 1036"/>
          <p:cNvSpPr>
            <a:spLocks noChangeShapeType="1"/>
          </p:cNvSpPr>
          <p:nvPr/>
        </p:nvSpPr>
        <p:spPr bwMode="auto">
          <a:xfrm flipV="1">
            <a:off x="1538288" y="2724150"/>
            <a:ext cx="0" cy="433388"/>
          </a:xfrm>
          <a:prstGeom prst="line">
            <a:avLst/>
          </a:prstGeom>
          <a:noFill/>
          <a:ln w="9525">
            <a:solidFill>
              <a:schemeClr val="tx1"/>
            </a:solidFill>
            <a:round/>
            <a:headEnd/>
            <a:tailEnd/>
          </a:ln>
        </p:spPr>
        <p:txBody>
          <a:bodyPr anchor="ctr"/>
          <a:lstStyle/>
          <a:p>
            <a:endParaRPr lang="en-US"/>
          </a:p>
        </p:txBody>
      </p:sp>
      <p:sp>
        <p:nvSpPr>
          <p:cNvPr id="27657" name="Line 1037"/>
          <p:cNvSpPr>
            <a:spLocks noChangeShapeType="1"/>
          </p:cNvSpPr>
          <p:nvPr/>
        </p:nvSpPr>
        <p:spPr bwMode="auto">
          <a:xfrm>
            <a:off x="1176338" y="3025775"/>
            <a:ext cx="347662" cy="0"/>
          </a:xfrm>
          <a:prstGeom prst="line">
            <a:avLst/>
          </a:prstGeom>
          <a:noFill/>
          <a:ln w="9525">
            <a:solidFill>
              <a:schemeClr val="tx1"/>
            </a:solidFill>
            <a:round/>
            <a:headEnd type="triangle" w="med" len="lg"/>
            <a:tailEnd type="triangle" w="med" len="lg"/>
          </a:ln>
        </p:spPr>
        <p:txBody>
          <a:bodyPr anchor="ctr"/>
          <a:lstStyle/>
          <a:p>
            <a:endParaRPr lang="en-US"/>
          </a:p>
        </p:txBody>
      </p:sp>
      <p:sp>
        <p:nvSpPr>
          <p:cNvPr id="27658" name="Freeform 1038"/>
          <p:cNvSpPr>
            <a:spLocks/>
          </p:cNvSpPr>
          <p:nvPr/>
        </p:nvSpPr>
        <p:spPr bwMode="auto">
          <a:xfrm>
            <a:off x="1177925" y="3336925"/>
            <a:ext cx="812800" cy="323850"/>
          </a:xfrm>
          <a:custGeom>
            <a:avLst/>
            <a:gdLst>
              <a:gd name="T0" fmla="*/ 0 w 512"/>
              <a:gd name="T1" fmla="*/ 0 h 204"/>
              <a:gd name="T2" fmla="*/ 232 w 512"/>
              <a:gd name="T3" fmla="*/ 96 h 204"/>
              <a:gd name="T4" fmla="*/ 140 w 512"/>
              <a:gd name="T5" fmla="*/ 180 h 204"/>
              <a:gd name="T6" fmla="*/ 272 w 512"/>
              <a:gd name="T7" fmla="*/ 200 h 204"/>
              <a:gd name="T8" fmla="*/ 364 w 512"/>
              <a:gd name="T9" fmla="*/ 200 h 204"/>
              <a:gd name="T10" fmla="*/ 512 w 512"/>
              <a:gd name="T11" fmla="*/ 204 h 204"/>
              <a:gd name="T12" fmla="*/ 0 60000 65536"/>
              <a:gd name="T13" fmla="*/ 0 60000 65536"/>
              <a:gd name="T14" fmla="*/ 0 60000 65536"/>
              <a:gd name="T15" fmla="*/ 0 60000 65536"/>
              <a:gd name="T16" fmla="*/ 0 60000 65536"/>
              <a:gd name="T17" fmla="*/ 0 60000 65536"/>
              <a:gd name="T18" fmla="*/ 0 w 512"/>
              <a:gd name="T19" fmla="*/ 0 h 204"/>
              <a:gd name="T20" fmla="*/ 512 w 51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512" h="204">
                <a:moveTo>
                  <a:pt x="0" y="0"/>
                </a:moveTo>
                <a:cubicBezTo>
                  <a:pt x="39" y="16"/>
                  <a:pt x="209" y="66"/>
                  <a:pt x="232" y="96"/>
                </a:cubicBezTo>
                <a:cubicBezTo>
                  <a:pt x="255" y="126"/>
                  <a:pt x="133" y="163"/>
                  <a:pt x="140" y="180"/>
                </a:cubicBezTo>
                <a:cubicBezTo>
                  <a:pt x="147" y="197"/>
                  <a:pt x="235" y="197"/>
                  <a:pt x="272" y="200"/>
                </a:cubicBezTo>
                <a:cubicBezTo>
                  <a:pt x="309" y="203"/>
                  <a:pt x="324" y="199"/>
                  <a:pt x="364" y="200"/>
                </a:cubicBezTo>
                <a:cubicBezTo>
                  <a:pt x="404" y="201"/>
                  <a:pt x="481" y="203"/>
                  <a:pt x="512" y="204"/>
                </a:cubicBezTo>
              </a:path>
            </a:pathLst>
          </a:custGeom>
          <a:noFill/>
          <a:ln w="12700" cap="flat" cmpd="sng">
            <a:solidFill>
              <a:schemeClr val="tx1"/>
            </a:solidFill>
            <a:prstDash val="solid"/>
            <a:round/>
            <a:headEnd type="triangle" w="med" len="lg"/>
            <a:tailEnd type="none" w="med" len="med"/>
          </a:ln>
        </p:spPr>
        <p:txBody>
          <a:bodyPr anchor="ctr"/>
          <a:lstStyle/>
          <a:p>
            <a:endParaRPr lang="en-US"/>
          </a:p>
        </p:txBody>
      </p:sp>
      <p:sp>
        <p:nvSpPr>
          <p:cNvPr id="27659" name="Text Box 1039"/>
          <p:cNvSpPr txBox="1">
            <a:spLocks noChangeArrowheads="1"/>
          </p:cNvSpPr>
          <p:nvPr/>
        </p:nvSpPr>
        <p:spPr bwMode="auto">
          <a:xfrm>
            <a:off x="2344738" y="3179763"/>
            <a:ext cx="4718050" cy="336550"/>
          </a:xfrm>
          <a:prstGeom prst="rect">
            <a:avLst/>
          </a:prstGeom>
          <a:noFill/>
          <a:ln w="9525">
            <a:noFill/>
            <a:miter lim="800000"/>
            <a:headEnd/>
            <a:tailEnd/>
          </a:ln>
        </p:spPr>
        <p:txBody>
          <a:bodyPr>
            <a:spAutoFit/>
          </a:bodyPr>
          <a:lstStyle/>
          <a:p>
            <a:pPr>
              <a:spcBef>
                <a:spcPct val="50000"/>
              </a:spcBef>
            </a:pPr>
            <a:r>
              <a:rPr lang="en-US" sz="1600" dirty="0">
                <a:latin typeface="Arial" charset="0"/>
              </a:rPr>
              <a:t>Apparent dead time (Lag; L)</a:t>
            </a:r>
          </a:p>
        </p:txBody>
      </p:sp>
      <p:sp>
        <p:nvSpPr>
          <p:cNvPr id="27660" name="Freeform 1040"/>
          <p:cNvSpPr>
            <a:spLocks/>
          </p:cNvSpPr>
          <p:nvPr/>
        </p:nvSpPr>
        <p:spPr bwMode="auto">
          <a:xfrm>
            <a:off x="1552575" y="3025775"/>
            <a:ext cx="812800" cy="323850"/>
          </a:xfrm>
          <a:custGeom>
            <a:avLst/>
            <a:gdLst>
              <a:gd name="T0" fmla="*/ 0 w 512"/>
              <a:gd name="T1" fmla="*/ 0 h 204"/>
              <a:gd name="T2" fmla="*/ 232 w 512"/>
              <a:gd name="T3" fmla="*/ 96 h 204"/>
              <a:gd name="T4" fmla="*/ 140 w 512"/>
              <a:gd name="T5" fmla="*/ 180 h 204"/>
              <a:gd name="T6" fmla="*/ 272 w 512"/>
              <a:gd name="T7" fmla="*/ 200 h 204"/>
              <a:gd name="T8" fmla="*/ 364 w 512"/>
              <a:gd name="T9" fmla="*/ 200 h 204"/>
              <a:gd name="T10" fmla="*/ 512 w 512"/>
              <a:gd name="T11" fmla="*/ 204 h 204"/>
              <a:gd name="T12" fmla="*/ 0 60000 65536"/>
              <a:gd name="T13" fmla="*/ 0 60000 65536"/>
              <a:gd name="T14" fmla="*/ 0 60000 65536"/>
              <a:gd name="T15" fmla="*/ 0 60000 65536"/>
              <a:gd name="T16" fmla="*/ 0 60000 65536"/>
              <a:gd name="T17" fmla="*/ 0 60000 65536"/>
              <a:gd name="T18" fmla="*/ 0 w 512"/>
              <a:gd name="T19" fmla="*/ 0 h 204"/>
              <a:gd name="T20" fmla="*/ 512 w 51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512" h="204">
                <a:moveTo>
                  <a:pt x="0" y="0"/>
                </a:moveTo>
                <a:cubicBezTo>
                  <a:pt x="39" y="16"/>
                  <a:pt x="209" y="66"/>
                  <a:pt x="232" y="96"/>
                </a:cubicBezTo>
                <a:cubicBezTo>
                  <a:pt x="255" y="126"/>
                  <a:pt x="133" y="163"/>
                  <a:pt x="140" y="180"/>
                </a:cubicBezTo>
                <a:cubicBezTo>
                  <a:pt x="147" y="197"/>
                  <a:pt x="235" y="197"/>
                  <a:pt x="272" y="200"/>
                </a:cubicBezTo>
                <a:cubicBezTo>
                  <a:pt x="309" y="203"/>
                  <a:pt x="324" y="199"/>
                  <a:pt x="364" y="200"/>
                </a:cubicBezTo>
                <a:cubicBezTo>
                  <a:pt x="404" y="201"/>
                  <a:pt x="481" y="203"/>
                  <a:pt x="512" y="204"/>
                </a:cubicBezTo>
              </a:path>
            </a:pathLst>
          </a:custGeom>
          <a:noFill/>
          <a:ln w="12700" cap="flat" cmpd="sng">
            <a:solidFill>
              <a:schemeClr val="tx1"/>
            </a:solidFill>
            <a:prstDash val="solid"/>
            <a:round/>
            <a:headEnd type="triangle" w="med" len="lg"/>
            <a:tailEnd type="none" w="med" len="med"/>
          </a:ln>
        </p:spPr>
        <p:txBody>
          <a:bodyPr anchor="ctr"/>
          <a:lstStyle/>
          <a:p>
            <a:endParaRPr lang="en-US"/>
          </a:p>
        </p:txBody>
      </p:sp>
      <p:sp>
        <p:nvSpPr>
          <p:cNvPr id="27661" name="Line 1041"/>
          <p:cNvSpPr>
            <a:spLocks noChangeShapeType="1"/>
          </p:cNvSpPr>
          <p:nvPr/>
        </p:nvSpPr>
        <p:spPr bwMode="auto">
          <a:xfrm rot="21339413" flipV="1">
            <a:off x="1584325" y="1876425"/>
            <a:ext cx="965200" cy="787400"/>
          </a:xfrm>
          <a:prstGeom prst="line">
            <a:avLst/>
          </a:prstGeom>
          <a:noFill/>
          <a:ln w="19050">
            <a:solidFill>
              <a:schemeClr val="tx1"/>
            </a:solidFill>
            <a:prstDash val="dash"/>
            <a:round/>
            <a:headEnd/>
            <a:tailEnd/>
          </a:ln>
        </p:spPr>
        <p:txBody>
          <a:bodyPr anchor="ctr"/>
          <a:lstStyle/>
          <a:p>
            <a:endParaRPr lang="en-US"/>
          </a:p>
        </p:txBody>
      </p:sp>
      <p:sp>
        <p:nvSpPr>
          <p:cNvPr id="27662" name="Text Box 1042"/>
          <p:cNvSpPr txBox="1">
            <a:spLocks noChangeArrowheads="1"/>
          </p:cNvSpPr>
          <p:nvPr/>
        </p:nvSpPr>
        <p:spPr bwMode="auto">
          <a:xfrm>
            <a:off x="2935287" y="2630488"/>
            <a:ext cx="4588827" cy="584775"/>
          </a:xfrm>
          <a:prstGeom prst="rect">
            <a:avLst/>
          </a:prstGeom>
          <a:noFill/>
          <a:ln w="9525">
            <a:noFill/>
            <a:miter lim="800000"/>
            <a:headEnd/>
            <a:tailEnd/>
          </a:ln>
        </p:spPr>
        <p:txBody>
          <a:bodyPr wrap="square">
            <a:spAutoFit/>
          </a:bodyPr>
          <a:lstStyle/>
          <a:p>
            <a:pPr>
              <a:spcBef>
                <a:spcPct val="50000"/>
              </a:spcBef>
            </a:pPr>
            <a:r>
              <a:rPr lang="en-US" sz="1600" dirty="0">
                <a:latin typeface="Arial" charset="0"/>
              </a:rPr>
              <a:t>Slope of the response curve after a stable rate of change is established (Rate of change; R)</a:t>
            </a:r>
          </a:p>
        </p:txBody>
      </p:sp>
      <p:sp>
        <p:nvSpPr>
          <p:cNvPr id="27663" name="Freeform 1043"/>
          <p:cNvSpPr>
            <a:spLocks/>
          </p:cNvSpPr>
          <p:nvPr/>
        </p:nvSpPr>
        <p:spPr bwMode="auto">
          <a:xfrm>
            <a:off x="4273550" y="1876425"/>
            <a:ext cx="523875" cy="376238"/>
          </a:xfrm>
          <a:custGeom>
            <a:avLst/>
            <a:gdLst>
              <a:gd name="T0" fmla="*/ 122 w 330"/>
              <a:gd name="T1" fmla="*/ 0 h 237"/>
              <a:gd name="T2" fmla="*/ 10 w 330"/>
              <a:gd name="T3" fmla="*/ 112 h 237"/>
              <a:gd name="T4" fmla="*/ 62 w 330"/>
              <a:gd name="T5" fmla="*/ 220 h 237"/>
              <a:gd name="T6" fmla="*/ 214 w 330"/>
              <a:gd name="T7" fmla="*/ 212 h 237"/>
              <a:gd name="T8" fmla="*/ 330 w 330"/>
              <a:gd name="T9" fmla="*/ 212 h 237"/>
              <a:gd name="T10" fmla="*/ 0 60000 65536"/>
              <a:gd name="T11" fmla="*/ 0 60000 65536"/>
              <a:gd name="T12" fmla="*/ 0 60000 65536"/>
              <a:gd name="T13" fmla="*/ 0 60000 65536"/>
              <a:gd name="T14" fmla="*/ 0 60000 65536"/>
              <a:gd name="T15" fmla="*/ 0 w 330"/>
              <a:gd name="T16" fmla="*/ 0 h 237"/>
              <a:gd name="T17" fmla="*/ 330 w 330"/>
              <a:gd name="T18" fmla="*/ 237 h 237"/>
            </a:gdLst>
            <a:ahLst/>
            <a:cxnLst>
              <a:cxn ang="T10">
                <a:pos x="T0" y="T1"/>
              </a:cxn>
              <a:cxn ang="T11">
                <a:pos x="T2" y="T3"/>
              </a:cxn>
              <a:cxn ang="T12">
                <a:pos x="T4" y="T5"/>
              </a:cxn>
              <a:cxn ang="T13">
                <a:pos x="T6" y="T7"/>
              </a:cxn>
              <a:cxn ang="T14">
                <a:pos x="T8" y="T9"/>
              </a:cxn>
            </a:cxnLst>
            <a:rect l="T15" t="T16" r="T17" b="T18"/>
            <a:pathLst>
              <a:path w="330" h="237">
                <a:moveTo>
                  <a:pt x="122" y="0"/>
                </a:moveTo>
                <a:cubicBezTo>
                  <a:pt x="103" y="19"/>
                  <a:pt x="20" y="75"/>
                  <a:pt x="10" y="112"/>
                </a:cubicBezTo>
                <a:cubicBezTo>
                  <a:pt x="0" y="149"/>
                  <a:pt x="28" y="203"/>
                  <a:pt x="62" y="220"/>
                </a:cubicBezTo>
                <a:cubicBezTo>
                  <a:pt x="96" y="237"/>
                  <a:pt x="169" y="213"/>
                  <a:pt x="214" y="212"/>
                </a:cubicBezTo>
                <a:cubicBezTo>
                  <a:pt x="259" y="211"/>
                  <a:pt x="306" y="212"/>
                  <a:pt x="330" y="212"/>
                </a:cubicBezTo>
              </a:path>
            </a:pathLst>
          </a:custGeom>
          <a:noFill/>
          <a:ln w="12700" cap="flat" cmpd="sng">
            <a:solidFill>
              <a:schemeClr val="tx1"/>
            </a:solidFill>
            <a:prstDash val="solid"/>
            <a:round/>
            <a:headEnd type="triangle" w="med" len="lg"/>
            <a:tailEnd type="none" w="med" len="med"/>
          </a:ln>
        </p:spPr>
        <p:txBody>
          <a:bodyPr anchor="ctr"/>
          <a:lstStyle/>
          <a:p>
            <a:endParaRPr lang="en-US"/>
          </a:p>
        </p:txBody>
      </p:sp>
      <p:sp>
        <p:nvSpPr>
          <p:cNvPr id="27664" name="Text Box 1044"/>
          <p:cNvSpPr txBox="1">
            <a:spLocks noChangeArrowheads="1"/>
          </p:cNvSpPr>
          <p:nvPr/>
        </p:nvSpPr>
        <p:spPr bwMode="auto">
          <a:xfrm>
            <a:off x="4745038" y="2068513"/>
            <a:ext cx="3454400" cy="581025"/>
          </a:xfrm>
          <a:prstGeom prst="rect">
            <a:avLst/>
          </a:prstGeom>
          <a:noFill/>
          <a:ln w="9525">
            <a:noFill/>
            <a:miter lim="800000"/>
            <a:headEnd/>
            <a:tailEnd/>
          </a:ln>
        </p:spPr>
        <p:txBody>
          <a:bodyPr>
            <a:spAutoFit/>
          </a:bodyPr>
          <a:lstStyle/>
          <a:p>
            <a:pPr>
              <a:spcBef>
                <a:spcPct val="50000"/>
              </a:spcBef>
            </a:pPr>
            <a:r>
              <a:rPr lang="en-US" sz="1600">
                <a:latin typeface="Arial" charset="0"/>
              </a:rPr>
              <a:t>Some processes are self regulating and will level off.  Others won’t.  </a:t>
            </a:r>
          </a:p>
        </p:txBody>
      </p:sp>
      <p:sp>
        <p:nvSpPr>
          <p:cNvPr id="3" name="Slide Number Placeholder 2"/>
          <p:cNvSpPr>
            <a:spLocks noGrp="1"/>
          </p:cNvSpPr>
          <p:nvPr>
            <p:ph type="sldNum" sz="quarter" idx="11"/>
          </p:nvPr>
        </p:nvSpPr>
        <p:spPr/>
        <p:txBody>
          <a:bodyPr/>
          <a:lstStyle/>
          <a:p>
            <a:fld id="{A9320731-3B2C-4107-8664-CAD7BE973DC8}" type="slidenum">
              <a:rPr lang="en-US" smtClean="0"/>
              <a:pPr/>
              <a:t>121</a:t>
            </a:fld>
            <a:endParaRPr lang="en-US"/>
          </a:p>
        </p:txBody>
      </p:sp>
      <p:sp>
        <p:nvSpPr>
          <p:cNvPr id="2" name="Footer Placeholder 1">
            <a:extLst>
              <a:ext uri="{FF2B5EF4-FFF2-40B4-BE49-F238E27FC236}">
                <a16:creationId xmlns:a16="http://schemas.microsoft.com/office/drawing/2014/main" id="{36124B07-DFC5-40E2-9E47-E4969E58C329}"/>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54700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34884">
                                            <p:txEl>
                                              <p:pRg st="0" end="0"/>
                                            </p:txEl>
                                          </p:spTgt>
                                        </p:tgtEl>
                                        <p:attrNameLst>
                                          <p:attrName>style.visibility</p:attrName>
                                        </p:attrNameLst>
                                      </p:cBhvr>
                                      <p:to>
                                        <p:strVal val="visible"/>
                                      </p:to>
                                    </p:set>
                                    <p:animEffect transition="in" filter="dissolve">
                                      <p:cBhvr>
                                        <p:cTn id="7" dur="500"/>
                                        <p:tgtEl>
                                          <p:spTgt spid="634884">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34884">
                                            <p:txEl>
                                              <p:pRg st="1" end="1"/>
                                            </p:txEl>
                                          </p:spTgt>
                                        </p:tgtEl>
                                        <p:attrNameLst>
                                          <p:attrName>style.visibility</p:attrName>
                                        </p:attrNameLst>
                                      </p:cBhvr>
                                      <p:to>
                                        <p:strVal val="visible"/>
                                      </p:to>
                                    </p:set>
                                    <p:animEffect transition="in" filter="dissolve">
                                      <p:cBhvr>
                                        <p:cTn id="11" dur="500"/>
                                        <p:tgtEl>
                                          <p:spTgt spid="63488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34884">
                                            <p:txEl>
                                              <p:pRg st="2" end="2"/>
                                            </p:txEl>
                                          </p:spTgt>
                                        </p:tgtEl>
                                        <p:attrNameLst>
                                          <p:attrName>style.visibility</p:attrName>
                                        </p:attrNameLst>
                                      </p:cBhvr>
                                      <p:to>
                                        <p:strVal val="visible"/>
                                      </p:to>
                                    </p:set>
                                    <p:animEffect transition="in" filter="dissolve">
                                      <p:cBhvr>
                                        <p:cTn id="16" dur="500"/>
                                        <p:tgtEl>
                                          <p:spTgt spid="63488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634884">
                                            <p:txEl>
                                              <p:pRg st="3" end="3"/>
                                            </p:txEl>
                                          </p:spTgt>
                                        </p:tgtEl>
                                        <p:attrNameLst>
                                          <p:attrName>style.visibility</p:attrName>
                                        </p:attrNameLst>
                                      </p:cBhvr>
                                      <p:to>
                                        <p:strVal val="visible"/>
                                      </p:to>
                                    </p:set>
                                    <p:animEffect transition="in" filter="dissolve">
                                      <p:cBhvr>
                                        <p:cTn id="21" dur="500"/>
                                        <p:tgtEl>
                                          <p:spTgt spid="634884">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634884">
                                            <p:txEl>
                                              <p:pRg st="4" end="4"/>
                                            </p:txEl>
                                          </p:spTgt>
                                        </p:tgtEl>
                                        <p:attrNameLst>
                                          <p:attrName>style.visibility</p:attrName>
                                        </p:attrNameLst>
                                      </p:cBhvr>
                                      <p:to>
                                        <p:strVal val="visible"/>
                                      </p:to>
                                    </p:set>
                                    <p:animEffect transition="in" filter="dissolve">
                                      <p:cBhvr>
                                        <p:cTn id="26" dur="500"/>
                                        <p:tgtEl>
                                          <p:spTgt spid="63488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84"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1248" y="845820"/>
            <a:ext cx="7772400" cy="1821180"/>
          </a:xfrm>
        </p:spPr>
        <p:txBody>
          <a:bodyPr/>
          <a:lstStyle/>
          <a:p>
            <a:r>
              <a:rPr lang="en-US" sz="3600" dirty="0"/>
              <a:t>Control Systems:</a:t>
            </a:r>
            <a:br>
              <a:rPr lang="en-US" sz="3600" dirty="0"/>
            </a:br>
            <a:r>
              <a:rPr lang="en-US" sz="3600" dirty="0"/>
              <a:t>Design, Performance and Commissioning Issues</a:t>
            </a:r>
          </a:p>
        </p:txBody>
      </p:sp>
      <p:sp>
        <p:nvSpPr>
          <p:cNvPr id="5" name="Text Placeholder 4"/>
          <p:cNvSpPr>
            <a:spLocks noGrp="1"/>
          </p:cNvSpPr>
          <p:nvPr>
            <p:ph type="body" sz="quarter" idx="12"/>
          </p:nvPr>
        </p:nvSpPr>
        <p:spPr/>
        <p:txBody>
          <a:bodyPr/>
          <a:lstStyle/>
          <a:p>
            <a:r>
              <a:rPr lang="en-US" dirty="0"/>
              <a:t>David Sellers</a:t>
            </a:r>
          </a:p>
        </p:txBody>
      </p:sp>
      <p:sp>
        <p:nvSpPr>
          <p:cNvPr id="6" name="Text Placeholder 5"/>
          <p:cNvSpPr>
            <a:spLocks noGrp="1"/>
          </p:cNvSpPr>
          <p:nvPr>
            <p:ph type="body" sz="quarter" idx="13"/>
          </p:nvPr>
        </p:nvSpPr>
        <p:spPr/>
        <p:txBody>
          <a:bodyPr/>
          <a:lstStyle/>
          <a:p>
            <a:r>
              <a:rPr lang="en-US" dirty="0"/>
              <a:t>Senior Engineer</a:t>
            </a:r>
          </a:p>
        </p:txBody>
      </p:sp>
      <p:sp>
        <p:nvSpPr>
          <p:cNvPr id="7" name="Text Placeholder 6"/>
          <p:cNvSpPr>
            <a:spLocks noGrp="1"/>
          </p:cNvSpPr>
          <p:nvPr>
            <p:ph type="body" sz="quarter" idx="14"/>
          </p:nvPr>
        </p:nvSpPr>
        <p:spPr/>
        <p:txBody>
          <a:bodyPr/>
          <a:lstStyle/>
          <a:p>
            <a:r>
              <a:rPr lang="en-US" dirty="0"/>
              <a:t>Facility Dynamics Engineering</a:t>
            </a:r>
          </a:p>
        </p:txBody>
      </p:sp>
      <p:sp>
        <p:nvSpPr>
          <p:cNvPr id="9" name="Text Placeholder 8"/>
          <p:cNvSpPr>
            <a:spLocks noGrp="1"/>
          </p:cNvSpPr>
          <p:nvPr>
            <p:ph type="body" sz="quarter" idx="10"/>
          </p:nvPr>
        </p:nvSpPr>
        <p:spPr/>
        <p:txBody>
          <a:bodyPr/>
          <a:lstStyle/>
          <a:p>
            <a:pPr marL="0" indent="0">
              <a:buNone/>
            </a:pPr>
            <a:r>
              <a:rPr lang="en-US" dirty="0"/>
              <a:t>Control Processes</a:t>
            </a:r>
          </a:p>
        </p:txBody>
      </p:sp>
      <p:sp>
        <p:nvSpPr>
          <p:cNvPr id="10" name="Text Placeholder 2">
            <a:extLst>
              <a:ext uri="{FF2B5EF4-FFF2-40B4-BE49-F238E27FC236}">
                <a16:creationId xmlns:a16="http://schemas.microsoft.com/office/drawing/2014/main" id="{CBA5BEEF-3582-4874-9FCF-9B980057C3E6}"/>
              </a:ext>
            </a:extLst>
          </p:cNvPr>
          <p:cNvSpPr>
            <a:spLocks noGrp="1"/>
          </p:cNvSpPr>
          <p:nvPr>
            <p:ph type="body" sz="quarter" idx="10"/>
          </p:nvPr>
        </p:nvSpPr>
        <p:spPr>
          <a:xfrm>
            <a:off x="838200" y="3409187"/>
            <a:ext cx="7772400" cy="960097"/>
          </a:xfrm>
        </p:spPr>
        <p:txBody>
          <a:bodyPr>
            <a:normAutofit/>
          </a:bodyPr>
          <a:lstStyle/>
          <a:p>
            <a:r>
              <a:rPr lang="en-US" sz="2400" dirty="0"/>
              <a:t>The Impact of Lags</a:t>
            </a:r>
          </a:p>
        </p:txBody>
      </p:sp>
    </p:spTree>
    <p:extLst>
      <p:ext uri="{BB962C8B-B14F-4D97-AF65-F5344CB8AC3E}">
        <p14:creationId xmlns:p14="http://schemas.microsoft.com/office/powerpoint/2010/main" val="280640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979" name="Line 3"/>
          <p:cNvSpPr>
            <a:spLocks noChangeShapeType="1"/>
          </p:cNvSpPr>
          <p:nvPr/>
        </p:nvSpPr>
        <p:spPr bwMode="auto">
          <a:xfrm>
            <a:off x="1109663" y="5694363"/>
            <a:ext cx="7143750" cy="0"/>
          </a:xfrm>
          <a:prstGeom prst="line">
            <a:avLst/>
          </a:prstGeom>
          <a:noFill/>
          <a:ln w="38100" cap="rnd">
            <a:solidFill>
              <a:schemeClr val="bg1"/>
            </a:solidFill>
            <a:round/>
            <a:headEnd/>
            <a:tailEnd/>
          </a:ln>
          <a:effectLst/>
        </p:spPr>
        <p:txBody>
          <a:bodyPr anchor="ctr"/>
          <a:lstStyle/>
          <a:p>
            <a:endParaRPr lang="en-US"/>
          </a:p>
        </p:txBody>
      </p:sp>
      <p:grpSp>
        <p:nvGrpSpPr>
          <p:cNvPr id="2" name="Group 4"/>
          <p:cNvGrpSpPr>
            <a:grpSpLocks/>
          </p:cNvGrpSpPr>
          <p:nvPr/>
        </p:nvGrpSpPr>
        <p:grpSpPr bwMode="auto">
          <a:xfrm>
            <a:off x="1096963" y="6028372"/>
            <a:ext cx="3535362" cy="738188"/>
            <a:chOff x="691" y="3680"/>
            <a:chExt cx="2227" cy="465"/>
          </a:xfrm>
        </p:grpSpPr>
        <p:sp>
          <p:nvSpPr>
            <p:cNvPr id="1150981" name="Text Box 5"/>
            <p:cNvSpPr txBox="1">
              <a:spLocks noChangeArrowheads="1"/>
            </p:cNvSpPr>
            <p:nvPr/>
          </p:nvSpPr>
          <p:spPr bwMode="auto">
            <a:xfrm>
              <a:off x="691" y="3680"/>
              <a:ext cx="1590" cy="465"/>
            </a:xfrm>
            <a:prstGeom prst="rect">
              <a:avLst/>
            </a:prstGeom>
            <a:noFill/>
            <a:ln w="9525" algn="ctr">
              <a:noFill/>
              <a:miter lim="800000"/>
              <a:headEnd/>
              <a:tailEnd/>
            </a:ln>
            <a:effectLst/>
          </p:spPr>
          <p:txBody>
            <a:bodyPr>
              <a:spAutoFit/>
            </a:bodyPr>
            <a:lstStyle/>
            <a:p>
              <a:r>
                <a:rPr lang="en-US" sz="2400" i="1" dirty="0">
                  <a:solidFill>
                    <a:schemeClr val="bg1"/>
                  </a:solidFill>
                  <a:latin typeface="Arial" charset="0"/>
                </a:rPr>
                <a:t>Increasing Time</a:t>
              </a:r>
            </a:p>
            <a:p>
              <a:r>
                <a:rPr lang="en-US" i="1" dirty="0">
                  <a:solidFill>
                    <a:schemeClr val="bg1"/>
                  </a:solidFill>
                  <a:latin typeface="Arial" charset="0"/>
                </a:rPr>
                <a:t>Minutes</a:t>
              </a:r>
            </a:p>
          </p:txBody>
        </p:sp>
        <p:sp>
          <p:nvSpPr>
            <p:cNvPr id="1150982" name="Line 6"/>
            <p:cNvSpPr>
              <a:spLocks noChangeShapeType="1"/>
            </p:cNvSpPr>
            <p:nvPr/>
          </p:nvSpPr>
          <p:spPr bwMode="auto">
            <a:xfrm>
              <a:off x="2187" y="3832"/>
              <a:ext cx="731" cy="0"/>
            </a:xfrm>
            <a:prstGeom prst="line">
              <a:avLst/>
            </a:prstGeom>
            <a:noFill/>
            <a:ln w="38100">
              <a:solidFill>
                <a:srgbClr val="FF0000"/>
              </a:solidFill>
              <a:round/>
              <a:headEnd/>
              <a:tailEnd type="arrow" w="lg" len="med"/>
            </a:ln>
            <a:effectLst/>
          </p:spPr>
          <p:txBody>
            <a:bodyPr anchor="ctr"/>
            <a:lstStyle/>
            <a:p>
              <a:endParaRPr lang="en-US" sz="2400">
                <a:solidFill>
                  <a:schemeClr val="bg1"/>
                </a:solidFill>
              </a:endParaRPr>
            </a:p>
          </p:txBody>
        </p:sp>
      </p:grpSp>
      <p:grpSp>
        <p:nvGrpSpPr>
          <p:cNvPr id="3" name="Group 7"/>
          <p:cNvGrpSpPr>
            <a:grpSpLocks/>
          </p:cNvGrpSpPr>
          <p:nvPr/>
        </p:nvGrpSpPr>
        <p:grpSpPr bwMode="auto">
          <a:xfrm rot="-5400000">
            <a:off x="-1254123" y="3357565"/>
            <a:ext cx="3703639" cy="830263"/>
            <a:chOff x="691" y="3505"/>
            <a:chExt cx="2333" cy="523"/>
          </a:xfrm>
        </p:grpSpPr>
        <p:sp>
          <p:nvSpPr>
            <p:cNvPr id="1150984" name="Text Box 8"/>
            <p:cNvSpPr txBox="1">
              <a:spLocks noChangeArrowheads="1"/>
            </p:cNvSpPr>
            <p:nvPr/>
          </p:nvSpPr>
          <p:spPr bwMode="auto">
            <a:xfrm>
              <a:off x="691" y="3505"/>
              <a:ext cx="1590" cy="523"/>
            </a:xfrm>
            <a:prstGeom prst="rect">
              <a:avLst/>
            </a:prstGeom>
            <a:noFill/>
            <a:ln w="9525" algn="ctr">
              <a:noFill/>
              <a:miter lim="800000"/>
              <a:headEnd/>
              <a:tailEnd/>
            </a:ln>
            <a:effectLst/>
          </p:spPr>
          <p:txBody>
            <a:bodyPr>
              <a:spAutoFit/>
            </a:bodyPr>
            <a:lstStyle/>
            <a:p>
              <a:pPr>
                <a:spcBef>
                  <a:spcPct val="50000"/>
                </a:spcBef>
              </a:pPr>
              <a:r>
                <a:rPr lang="en-US" sz="2400" i="1" dirty="0">
                  <a:solidFill>
                    <a:schemeClr val="bg1"/>
                  </a:solidFill>
                  <a:latin typeface="Arial" charset="0"/>
                </a:rPr>
                <a:t>Increasing Process Variable</a:t>
              </a:r>
            </a:p>
          </p:txBody>
        </p:sp>
        <p:sp>
          <p:nvSpPr>
            <p:cNvPr id="1150985" name="Line 9"/>
            <p:cNvSpPr>
              <a:spLocks noChangeShapeType="1"/>
            </p:cNvSpPr>
            <p:nvPr/>
          </p:nvSpPr>
          <p:spPr bwMode="auto">
            <a:xfrm>
              <a:off x="2293" y="3832"/>
              <a:ext cx="731" cy="0"/>
            </a:xfrm>
            <a:prstGeom prst="line">
              <a:avLst/>
            </a:prstGeom>
            <a:noFill/>
            <a:ln w="38100">
              <a:solidFill>
                <a:srgbClr val="FF0000"/>
              </a:solidFill>
              <a:round/>
              <a:headEnd/>
              <a:tailEnd type="arrow" w="lg" len="med"/>
            </a:ln>
            <a:effectLst/>
          </p:spPr>
          <p:txBody>
            <a:bodyPr anchor="ctr"/>
            <a:lstStyle/>
            <a:p>
              <a:endParaRPr lang="en-US" sz="2400"/>
            </a:p>
          </p:txBody>
        </p:sp>
      </p:grpSp>
      <p:sp>
        <p:nvSpPr>
          <p:cNvPr id="1150986" name="Line 10"/>
          <p:cNvSpPr>
            <a:spLocks noChangeShapeType="1"/>
          </p:cNvSpPr>
          <p:nvPr/>
        </p:nvSpPr>
        <p:spPr bwMode="auto">
          <a:xfrm>
            <a:off x="1109663" y="1287463"/>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87" name="Line 11"/>
          <p:cNvSpPr>
            <a:spLocks noChangeShapeType="1"/>
          </p:cNvSpPr>
          <p:nvPr/>
        </p:nvSpPr>
        <p:spPr bwMode="auto">
          <a:xfrm>
            <a:off x="1109663" y="1917700"/>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88" name="Line 12"/>
          <p:cNvSpPr>
            <a:spLocks noChangeShapeType="1"/>
          </p:cNvSpPr>
          <p:nvPr/>
        </p:nvSpPr>
        <p:spPr bwMode="auto">
          <a:xfrm>
            <a:off x="1109663" y="2546350"/>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89" name="Line 13"/>
          <p:cNvSpPr>
            <a:spLocks noChangeShapeType="1"/>
          </p:cNvSpPr>
          <p:nvPr/>
        </p:nvSpPr>
        <p:spPr bwMode="auto">
          <a:xfrm>
            <a:off x="1109663" y="3176588"/>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0" name="Line 14"/>
          <p:cNvSpPr>
            <a:spLocks noChangeShapeType="1"/>
          </p:cNvSpPr>
          <p:nvPr/>
        </p:nvSpPr>
        <p:spPr bwMode="auto">
          <a:xfrm>
            <a:off x="1109663" y="3805238"/>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1" name="Line 15"/>
          <p:cNvSpPr>
            <a:spLocks noChangeShapeType="1"/>
          </p:cNvSpPr>
          <p:nvPr/>
        </p:nvSpPr>
        <p:spPr bwMode="auto">
          <a:xfrm>
            <a:off x="1109663" y="4435475"/>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2" name="Line 16"/>
          <p:cNvSpPr>
            <a:spLocks noChangeShapeType="1"/>
          </p:cNvSpPr>
          <p:nvPr/>
        </p:nvSpPr>
        <p:spPr bwMode="auto">
          <a:xfrm>
            <a:off x="1109663" y="5064125"/>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3" name="Line 17"/>
          <p:cNvSpPr>
            <a:spLocks noChangeShapeType="1"/>
          </p:cNvSpPr>
          <p:nvPr/>
        </p:nvSpPr>
        <p:spPr bwMode="auto">
          <a:xfrm>
            <a:off x="1109663" y="658813"/>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4" name="Line 18"/>
          <p:cNvSpPr>
            <a:spLocks noChangeShapeType="1"/>
          </p:cNvSpPr>
          <p:nvPr/>
        </p:nvSpPr>
        <p:spPr bwMode="auto">
          <a:xfrm>
            <a:off x="1738313"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5" name="Line 19"/>
          <p:cNvSpPr>
            <a:spLocks noChangeShapeType="1"/>
          </p:cNvSpPr>
          <p:nvPr/>
        </p:nvSpPr>
        <p:spPr bwMode="auto">
          <a:xfrm>
            <a:off x="2368550"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6" name="Line 20"/>
          <p:cNvSpPr>
            <a:spLocks noChangeShapeType="1"/>
          </p:cNvSpPr>
          <p:nvPr/>
        </p:nvSpPr>
        <p:spPr bwMode="auto">
          <a:xfrm>
            <a:off x="2997200"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7" name="Line 21"/>
          <p:cNvSpPr>
            <a:spLocks noChangeShapeType="1"/>
          </p:cNvSpPr>
          <p:nvPr/>
        </p:nvSpPr>
        <p:spPr bwMode="auto">
          <a:xfrm>
            <a:off x="3627438"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8" name="Line 22"/>
          <p:cNvSpPr>
            <a:spLocks noChangeShapeType="1"/>
          </p:cNvSpPr>
          <p:nvPr/>
        </p:nvSpPr>
        <p:spPr bwMode="auto">
          <a:xfrm>
            <a:off x="4256088"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9" name="Line 23"/>
          <p:cNvSpPr>
            <a:spLocks noChangeShapeType="1"/>
          </p:cNvSpPr>
          <p:nvPr/>
        </p:nvSpPr>
        <p:spPr bwMode="auto">
          <a:xfrm>
            <a:off x="4886325"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0" name="Line 24"/>
          <p:cNvSpPr>
            <a:spLocks noChangeShapeType="1"/>
          </p:cNvSpPr>
          <p:nvPr/>
        </p:nvSpPr>
        <p:spPr bwMode="auto">
          <a:xfrm>
            <a:off x="5514975"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1" name="Line 25"/>
          <p:cNvSpPr>
            <a:spLocks noChangeShapeType="1"/>
          </p:cNvSpPr>
          <p:nvPr/>
        </p:nvSpPr>
        <p:spPr bwMode="auto">
          <a:xfrm>
            <a:off x="6145213"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2" name="Line 26"/>
          <p:cNvSpPr>
            <a:spLocks noChangeShapeType="1"/>
          </p:cNvSpPr>
          <p:nvPr/>
        </p:nvSpPr>
        <p:spPr bwMode="auto">
          <a:xfrm>
            <a:off x="6800850" y="66516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3" name="Line 27"/>
          <p:cNvSpPr>
            <a:spLocks noChangeShapeType="1"/>
          </p:cNvSpPr>
          <p:nvPr/>
        </p:nvSpPr>
        <p:spPr bwMode="auto">
          <a:xfrm>
            <a:off x="7427913" y="657225"/>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4" name="Line 28"/>
          <p:cNvSpPr>
            <a:spLocks noChangeShapeType="1"/>
          </p:cNvSpPr>
          <p:nvPr/>
        </p:nvSpPr>
        <p:spPr bwMode="auto">
          <a:xfrm>
            <a:off x="8069263" y="66516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42" name="Title 41"/>
          <p:cNvSpPr>
            <a:spLocks noGrp="1"/>
          </p:cNvSpPr>
          <p:nvPr>
            <p:ph type="title"/>
          </p:nvPr>
        </p:nvSpPr>
        <p:spPr>
          <a:xfrm>
            <a:off x="1737360" y="609600"/>
            <a:ext cx="6720840" cy="1143000"/>
          </a:xfrm>
          <a:solidFill>
            <a:schemeClr val="tx1">
              <a:alpha val="25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dirty="0"/>
              <a:t>The Quarter Decay Ratio; </a:t>
            </a:r>
            <a:br>
              <a:rPr lang="en-US" dirty="0"/>
            </a:br>
            <a:r>
              <a:rPr lang="en-US" sz="2400" dirty="0"/>
              <a:t>Signature of a Well Tuned PID Loop</a:t>
            </a:r>
          </a:p>
        </p:txBody>
      </p:sp>
      <p:cxnSp>
        <p:nvCxnSpPr>
          <p:cNvPr id="43" name="Straight Connector 42"/>
          <p:cNvCxnSpPr/>
          <p:nvPr/>
        </p:nvCxnSpPr>
        <p:spPr bwMode="auto">
          <a:xfrm>
            <a:off x="1110607" y="5700713"/>
            <a:ext cx="0" cy="105727"/>
          </a:xfrm>
          <a:prstGeom prst="line">
            <a:avLst/>
          </a:prstGeom>
          <a:solidFill>
            <a:schemeClr val="accent1"/>
          </a:solidFill>
          <a:ln w="38100" cap="rnd" cmpd="sng" algn="ctr">
            <a:solidFill>
              <a:schemeClr val="bg1"/>
            </a:solidFill>
            <a:prstDash val="solid"/>
            <a:round/>
            <a:headEnd type="none" w="med" len="med"/>
            <a:tailEnd type="none" w="med" len="med"/>
          </a:ln>
          <a:effectLst/>
        </p:spPr>
      </p:cxnSp>
      <p:sp>
        <p:nvSpPr>
          <p:cNvPr id="45" name="TextBox 44"/>
          <p:cNvSpPr txBox="1"/>
          <p:nvPr/>
        </p:nvSpPr>
        <p:spPr>
          <a:xfrm>
            <a:off x="954154" y="5806440"/>
            <a:ext cx="312906" cy="369332"/>
          </a:xfrm>
          <a:prstGeom prst="rect">
            <a:avLst/>
          </a:prstGeom>
          <a:noFill/>
        </p:spPr>
        <p:txBody>
          <a:bodyPr wrap="none" rtlCol="0">
            <a:spAutoFit/>
          </a:bodyPr>
          <a:lstStyle/>
          <a:p>
            <a:r>
              <a:rPr lang="en-US" dirty="0">
                <a:solidFill>
                  <a:schemeClr val="bg1"/>
                </a:solidFill>
              </a:rPr>
              <a:t>1</a:t>
            </a:r>
          </a:p>
        </p:txBody>
      </p:sp>
      <p:cxnSp>
        <p:nvCxnSpPr>
          <p:cNvPr id="48" name="Straight Connector 47"/>
          <p:cNvCxnSpPr/>
          <p:nvPr/>
        </p:nvCxnSpPr>
        <p:spPr bwMode="auto">
          <a:xfrm>
            <a:off x="3629239" y="5700713"/>
            <a:ext cx="0" cy="105727"/>
          </a:xfrm>
          <a:prstGeom prst="line">
            <a:avLst/>
          </a:prstGeom>
          <a:solidFill>
            <a:schemeClr val="accent1"/>
          </a:solidFill>
          <a:ln w="38100" cap="rnd" cmpd="sng" algn="ctr">
            <a:solidFill>
              <a:schemeClr val="bg1"/>
            </a:solidFill>
            <a:prstDash val="solid"/>
            <a:round/>
            <a:headEnd type="none" w="med" len="med"/>
            <a:tailEnd type="none" w="med" len="med"/>
          </a:ln>
          <a:effectLst/>
        </p:spPr>
      </p:cxnSp>
      <p:sp>
        <p:nvSpPr>
          <p:cNvPr id="49" name="TextBox 48"/>
          <p:cNvSpPr txBox="1"/>
          <p:nvPr/>
        </p:nvSpPr>
        <p:spPr>
          <a:xfrm>
            <a:off x="3472786" y="5806440"/>
            <a:ext cx="312906" cy="369332"/>
          </a:xfrm>
          <a:prstGeom prst="rect">
            <a:avLst/>
          </a:prstGeom>
          <a:noFill/>
        </p:spPr>
        <p:txBody>
          <a:bodyPr wrap="none" rtlCol="0">
            <a:spAutoFit/>
          </a:bodyPr>
          <a:lstStyle/>
          <a:p>
            <a:r>
              <a:rPr lang="en-US" dirty="0">
                <a:solidFill>
                  <a:schemeClr val="bg1"/>
                </a:solidFill>
              </a:rPr>
              <a:t>2</a:t>
            </a:r>
          </a:p>
        </p:txBody>
      </p:sp>
      <p:cxnSp>
        <p:nvCxnSpPr>
          <p:cNvPr id="51" name="Straight Connector 50"/>
          <p:cNvCxnSpPr/>
          <p:nvPr/>
        </p:nvCxnSpPr>
        <p:spPr bwMode="auto">
          <a:xfrm>
            <a:off x="6147871" y="5700713"/>
            <a:ext cx="0" cy="105727"/>
          </a:xfrm>
          <a:prstGeom prst="line">
            <a:avLst/>
          </a:prstGeom>
          <a:solidFill>
            <a:schemeClr val="accent1"/>
          </a:solidFill>
          <a:ln w="38100" cap="rnd" cmpd="sng" algn="ctr">
            <a:solidFill>
              <a:schemeClr val="bg1"/>
            </a:solidFill>
            <a:prstDash val="solid"/>
            <a:round/>
            <a:headEnd type="none" w="med" len="med"/>
            <a:tailEnd type="none" w="med" len="med"/>
          </a:ln>
          <a:effectLst/>
        </p:spPr>
      </p:cxnSp>
      <p:sp>
        <p:nvSpPr>
          <p:cNvPr id="52" name="TextBox 51"/>
          <p:cNvSpPr txBox="1"/>
          <p:nvPr/>
        </p:nvSpPr>
        <p:spPr>
          <a:xfrm>
            <a:off x="5991418" y="5806440"/>
            <a:ext cx="312906" cy="369332"/>
          </a:xfrm>
          <a:prstGeom prst="rect">
            <a:avLst/>
          </a:prstGeom>
          <a:noFill/>
        </p:spPr>
        <p:txBody>
          <a:bodyPr wrap="none" rtlCol="0">
            <a:spAutoFit/>
          </a:bodyPr>
          <a:lstStyle/>
          <a:p>
            <a:r>
              <a:rPr lang="en-US" dirty="0">
                <a:solidFill>
                  <a:schemeClr val="bg1"/>
                </a:solidFill>
              </a:rPr>
              <a:t>3</a:t>
            </a:r>
          </a:p>
        </p:txBody>
      </p:sp>
      <p:cxnSp>
        <p:nvCxnSpPr>
          <p:cNvPr id="65" name="Straight Connector 64"/>
          <p:cNvCxnSpPr/>
          <p:nvPr/>
        </p:nvCxnSpPr>
        <p:spPr bwMode="auto">
          <a:xfrm>
            <a:off x="1110607" y="5061537"/>
            <a:ext cx="1906913" cy="0"/>
          </a:xfrm>
          <a:prstGeom prst="line">
            <a:avLst/>
          </a:prstGeom>
          <a:solidFill>
            <a:schemeClr val="accent1"/>
          </a:solidFill>
          <a:ln w="38100" cap="rnd" cmpd="sng" algn="ctr">
            <a:solidFill>
              <a:srgbClr val="00B0F0"/>
            </a:solidFill>
            <a:prstDash val="dash"/>
            <a:round/>
            <a:headEnd type="none" w="med" len="med"/>
            <a:tailEnd type="none" w="med" len="med"/>
          </a:ln>
          <a:effectLst/>
        </p:spPr>
      </p:cxnSp>
      <p:cxnSp>
        <p:nvCxnSpPr>
          <p:cNvPr id="66" name="Straight Connector 65"/>
          <p:cNvCxnSpPr/>
          <p:nvPr/>
        </p:nvCxnSpPr>
        <p:spPr bwMode="auto">
          <a:xfrm flipV="1">
            <a:off x="3015233" y="3805238"/>
            <a:ext cx="1" cy="1256299"/>
          </a:xfrm>
          <a:prstGeom prst="line">
            <a:avLst/>
          </a:prstGeom>
          <a:solidFill>
            <a:schemeClr val="accent1"/>
          </a:solidFill>
          <a:ln w="38100" cap="rnd" cmpd="sng" algn="ctr">
            <a:solidFill>
              <a:srgbClr val="00B0F0"/>
            </a:solidFill>
            <a:prstDash val="dash"/>
            <a:round/>
            <a:headEnd type="none" w="med" len="med"/>
            <a:tailEnd type="none" w="med" len="med"/>
          </a:ln>
          <a:effectLst/>
        </p:spPr>
      </p:cxnSp>
      <p:cxnSp>
        <p:nvCxnSpPr>
          <p:cNvPr id="68" name="Straight Connector 67"/>
          <p:cNvCxnSpPr>
            <a:endCxn id="1150990" idx="1"/>
          </p:cNvCxnSpPr>
          <p:nvPr/>
        </p:nvCxnSpPr>
        <p:spPr bwMode="auto">
          <a:xfrm>
            <a:off x="3017520" y="3805238"/>
            <a:ext cx="5235893" cy="0"/>
          </a:xfrm>
          <a:prstGeom prst="line">
            <a:avLst/>
          </a:prstGeom>
          <a:solidFill>
            <a:schemeClr val="accent1"/>
          </a:solidFill>
          <a:ln w="38100" cap="rnd" cmpd="sng" algn="ctr">
            <a:solidFill>
              <a:srgbClr val="00B0F0"/>
            </a:solidFill>
            <a:prstDash val="dash"/>
            <a:round/>
            <a:headEnd type="none" w="med" len="med"/>
            <a:tailEnd type="none" w="med" len="med"/>
          </a:ln>
          <a:effectLst/>
        </p:spPr>
      </p:cxnSp>
      <p:sp>
        <p:nvSpPr>
          <p:cNvPr id="71" name="TextBox 70"/>
          <p:cNvSpPr txBox="1"/>
          <p:nvPr/>
        </p:nvSpPr>
        <p:spPr>
          <a:xfrm>
            <a:off x="4572000" y="5276241"/>
            <a:ext cx="3089030" cy="369332"/>
          </a:xfrm>
          <a:prstGeom prst="rect">
            <a:avLst/>
          </a:prstGeom>
          <a:solidFill>
            <a:schemeClr val="tx1">
              <a:alpha val="25000"/>
            </a:schemeClr>
          </a:solidFill>
        </p:spPr>
        <p:txBody>
          <a:bodyPr wrap="square" rtlCol="0">
            <a:spAutoFit/>
          </a:bodyPr>
          <a:lstStyle/>
          <a:p>
            <a:r>
              <a:rPr lang="en-US" dirty="0">
                <a:solidFill>
                  <a:schemeClr val="bg1"/>
                </a:solidFill>
              </a:rPr>
              <a:t>Process upset occurs</a:t>
            </a:r>
          </a:p>
        </p:txBody>
      </p:sp>
      <p:sp>
        <p:nvSpPr>
          <p:cNvPr id="75" name="Freeform 74"/>
          <p:cNvSpPr/>
          <p:nvPr/>
        </p:nvSpPr>
        <p:spPr bwMode="auto">
          <a:xfrm>
            <a:off x="3190240" y="5201920"/>
            <a:ext cx="1412240" cy="391160"/>
          </a:xfrm>
          <a:custGeom>
            <a:avLst/>
            <a:gdLst>
              <a:gd name="connsiteX0" fmla="*/ 1412240 w 1412240"/>
              <a:gd name="connsiteY0" fmla="*/ 254000 h 391160"/>
              <a:gd name="connsiteX1" fmla="*/ 1148080 w 1412240"/>
              <a:gd name="connsiteY1" fmla="*/ 233680 h 391160"/>
              <a:gd name="connsiteX2" fmla="*/ 751840 w 1412240"/>
              <a:gd name="connsiteY2" fmla="*/ 335280 h 391160"/>
              <a:gd name="connsiteX3" fmla="*/ 294640 w 1412240"/>
              <a:gd name="connsiteY3" fmla="*/ 335280 h 391160"/>
              <a:gd name="connsiteX4" fmla="*/ 0 w 1412240"/>
              <a:gd name="connsiteY4" fmla="*/ 0 h 39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240" h="391160">
                <a:moveTo>
                  <a:pt x="1412240" y="254000"/>
                </a:moveTo>
                <a:cubicBezTo>
                  <a:pt x="1335193" y="237066"/>
                  <a:pt x="1258147" y="220133"/>
                  <a:pt x="1148080" y="233680"/>
                </a:cubicBezTo>
                <a:cubicBezTo>
                  <a:pt x="1038013" y="247227"/>
                  <a:pt x="894080" y="318347"/>
                  <a:pt x="751840" y="335280"/>
                </a:cubicBezTo>
                <a:cubicBezTo>
                  <a:pt x="609600" y="352213"/>
                  <a:pt x="419947" y="391160"/>
                  <a:pt x="294640" y="335280"/>
                </a:cubicBezTo>
                <a:cubicBezTo>
                  <a:pt x="169333" y="279400"/>
                  <a:pt x="84666" y="139700"/>
                  <a:pt x="0" y="0"/>
                </a:cubicBezTo>
              </a:path>
            </a:pathLst>
          </a:custGeom>
          <a:noFill/>
          <a:ln w="28575" cap="flat" cmpd="sng" algn="ctr">
            <a:solidFill>
              <a:srgbClr val="FF0000"/>
            </a:solidFill>
            <a:prstDash val="solid"/>
            <a:round/>
            <a:headEnd type="none" w="lg" len="lg"/>
            <a:tailEnd type="arrow" w="lg" len="lg"/>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latin typeface="Arial Narrow" pitchFamily="34" charset="0"/>
            </a:endParaRPr>
          </a:p>
        </p:txBody>
      </p:sp>
      <p:grpSp>
        <p:nvGrpSpPr>
          <p:cNvPr id="7" name="Group 61"/>
          <p:cNvGrpSpPr/>
          <p:nvPr/>
        </p:nvGrpSpPr>
        <p:grpSpPr>
          <a:xfrm>
            <a:off x="5503156" y="2143477"/>
            <a:ext cx="3103512" cy="805746"/>
            <a:chOff x="5517638" y="173186"/>
            <a:chExt cx="3103512" cy="805746"/>
          </a:xfrm>
        </p:grpSpPr>
        <p:sp>
          <p:nvSpPr>
            <p:cNvPr id="81" name="TextBox 80"/>
            <p:cNvSpPr txBox="1"/>
            <p:nvPr/>
          </p:nvSpPr>
          <p:spPr>
            <a:xfrm>
              <a:off x="5517638" y="173186"/>
              <a:ext cx="3089030" cy="369332"/>
            </a:xfrm>
            <a:prstGeom prst="rect">
              <a:avLst/>
            </a:prstGeom>
            <a:noFill/>
          </p:spPr>
          <p:txBody>
            <a:bodyPr wrap="square" rtlCol="0">
              <a:spAutoFit/>
            </a:bodyPr>
            <a:lstStyle/>
            <a:p>
              <a:r>
                <a:rPr lang="en-US" dirty="0">
                  <a:solidFill>
                    <a:srgbClr val="00B0F0"/>
                  </a:solidFill>
                </a:rPr>
                <a:t>Set Point </a:t>
              </a:r>
            </a:p>
          </p:txBody>
        </p:sp>
        <p:cxnSp>
          <p:nvCxnSpPr>
            <p:cNvPr id="83" name="Straight Connector 82"/>
            <p:cNvCxnSpPr/>
            <p:nvPr/>
          </p:nvCxnSpPr>
          <p:spPr bwMode="auto">
            <a:xfrm>
              <a:off x="7440492" y="375116"/>
              <a:ext cx="731520" cy="0"/>
            </a:xfrm>
            <a:prstGeom prst="line">
              <a:avLst/>
            </a:prstGeom>
            <a:solidFill>
              <a:schemeClr val="accent1"/>
            </a:solidFill>
            <a:ln w="38100" cap="rnd" cmpd="sng" algn="ctr">
              <a:solidFill>
                <a:srgbClr val="00B0F0"/>
              </a:solidFill>
              <a:prstDash val="dash"/>
              <a:round/>
              <a:headEnd type="none" w="med" len="med"/>
              <a:tailEnd type="none" w="med" len="med"/>
            </a:ln>
            <a:effectLst/>
          </p:spPr>
        </p:cxnSp>
        <p:sp>
          <p:nvSpPr>
            <p:cNvPr id="60" name="TextBox 59"/>
            <p:cNvSpPr txBox="1"/>
            <p:nvPr/>
          </p:nvSpPr>
          <p:spPr>
            <a:xfrm>
              <a:off x="5532120" y="609600"/>
              <a:ext cx="3089030" cy="369332"/>
            </a:xfrm>
            <a:prstGeom prst="rect">
              <a:avLst/>
            </a:prstGeom>
            <a:noFill/>
          </p:spPr>
          <p:txBody>
            <a:bodyPr wrap="square" rtlCol="0">
              <a:spAutoFit/>
            </a:bodyPr>
            <a:lstStyle/>
            <a:p>
              <a:r>
                <a:rPr lang="en-US" dirty="0">
                  <a:solidFill>
                    <a:srgbClr val="FF0000"/>
                  </a:solidFill>
                </a:rPr>
                <a:t>Process Variable</a:t>
              </a:r>
            </a:p>
          </p:txBody>
        </p:sp>
        <p:cxnSp>
          <p:nvCxnSpPr>
            <p:cNvPr id="61" name="Straight Connector 60"/>
            <p:cNvCxnSpPr/>
            <p:nvPr/>
          </p:nvCxnSpPr>
          <p:spPr bwMode="auto">
            <a:xfrm>
              <a:off x="7454974" y="811530"/>
              <a:ext cx="731520" cy="0"/>
            </a:xfrm>
            <a:prstGeom prst="line">
              <a:avLst/>
            </a:prstGeom>
            <a:solidFill>
              <a:schemeClr val="accent1"/>
            </a:solidFill>
            <a:ln w="38100" cap="rnd" cmpd="sng" algn="ctr">
              <a:solidFill>
                <a:srgbClr val="FF0000"/>
              </a:solidFill>
              <a:prstDash val="solid"/>
              <a:round/>
              <a:headEnd type="none" w="med" len="med"/>
              <a:tailEnd type="none" w="med" len="med"/>
            </a:ln>
            <a:effectLst/>
          </p:spPr>
        </p:cxnSp>
      </p:grpSp>
      <p:sp>
        <p:nvSpPr>
          <p:cNvPr id="63" name="Freeform 62"/>
          <p:cNvSpPr/>
          <p:nvPr/>
        </p:nvSpPr>
        <p:spPr bwMode="auto">
          <a:xfrm>
            <a:off x="1104180" y="4959685"/>
            <a:ext cx="1893019" cy="265102"/>
          </a:xfrm>
          <a:custGeom>
            <a:avLst/>
            <a:gdLst>
              <a:gd name="connsiteX0" fmla="*/ 0 w 2001328"/>
              <a:gd name="connsiteY0" fmla="*/ 0 h 205597"/>
              <a:gd name="connsiteX1" fmla="*/ 491706 w 2001328"/>
              <a:gd name="connsiteY1" fmla="*/ 198408 h 205597"/>
              <a:gd name="connsiteX2" fmla="*/ 1095555 w 2001328"/>
              <a:gd name="connsiteY2" fmla="*/ 43132 h 205597"/>
              <a:gd name="connsiteX3" fmla="*/ 1500996 w 2001328"/>
              <a:gd name="connsiteY3" fmla="*/ 181155 h 205597"/>
              <a:gd name="connsiteX4" fmla="*/ 2001328 w 2001328"/>
              <a:gd name="connsiteY4" fmla="*/ 103517 h 205597"/>
              <a:gd name="connsiteX0" fmla="*/ 0 w 2001328"/>
              <a:gd name="connsiteY0" fmla="*/ 0 h 211526"/>
              <a:gd name="connsiteX1" fmla="*/ 220716 w 2001328"/>
              <a:gd name="connsiteY1" fmla="*/ 121837 h 211526"/>
              <a:gd name="connsiteX2" fmla="*/ 491706 w 2001328"/>
              <a:gd name="connsiteY2" fmla="*/ 198408 h 211526"/>
              <a:gd name="connsiteX3" fmla="*/ 1095555 w 2001328"/>
              <a:gd name="connsiteY3" fmla="*/ 43132 h 211526"/>
              <a:gd name="connsiteX4" fmla="*/ 1500996 w 2001328"/>
              <a:gd name="connsiteY4" fmla="*/ 181155 h 211526"/>
              <a:gd name="connsiteX5" fmla="*/ 2001328 w 2001328"/>
              <a:gd name="connsiteY5" fmla="*/ 103517 h 211526"/>
              <a:gd name="connsiteX0" fmla="*/ 0 w 2001328"/>
              <a:gd name="connsiteY0" fmla="*/ 18404 h 221557"/>
              <a:gd name="connsiteX1" fmla="*/ 267419 w 2001328"/>
              <a:gd name="connsiteY1" fmla="*/ 33068 h 221557"/>
              <a:gd name="connsiteX2" fmla="*/ 491706 w 2001328"/>
              <a:gd name="connsiteY2" fmla="*/ 216812 h 221557"/>
              <a:gd name="connsiteX3" fmla="*/ 1095555 w 2001328"/>
              <a:gd name="connsiteY3" fmla="*/ 61536 h 221557"/>
              <a:gd name="connsiteX4" fmla="*/ 1500996 w 2001328"/>
              <a:gd name="connsiteY4" fmla="*/ 199559 h 221557"/>
              <a:gd name="connsiteX5" fmla="*/ 2001328 w 2001328"/>
              <a:gd name="connsiteY5" fmla="*/ 121921 h 221557"/>
              <a:gd name="connsiteX0" fmla="*/ 0 w 2001328"/>
              <a:gd name="connsiteY0" fmla="*/ 19195 h 227093"/>
              <a:gd name="connsiteX1" fmla="*/ 267419 w 2001328"/>
              <a:gd name="connsiteY1" fmla="*/ 33859 h 227093"/>
              <a:gd name="connsiteX2" fmla="*/ 634132 w 2001328"/>
              <a:gd name="connsiteY2" fmla="*/ 222348 h 227093"/>
              <a:gd name="connsiteX3" fmla="*/ 1095555 w 2001328"/>
              <a:gd name="connsiteY3" fmla="*/ 62327 h 227093"/>
              <a:gd name="connsiteX4" fmla="*/ 1500996 w 2001328"/>
              <a:gd name="connsiteY4" fmla="*/ 200350 h 227093"/>
              <a:gd name="connsiteX5" fmla="*/ 2001328 w 2001328"/>
              <a:gd name="connsiteY5" fmla="*/ 122712 h 227093"/>
              <a:gd name="connsiteX0" fmla="*/ 39088 w 2040416"/>
              <a:gd name="connsiteY0" fmla="*/ 9131 h 217029"/>
              <a:gd name="connsiteX1" fmla="*/ 44570 w 2040416"/>
              <a:gd name="connsiteY1" fmla="*/ 69516 h 217029"/>
              <a:gd name="connsiteX2" fmla="*/ 306507 w 2040416"/>
              <a:gd name="connsiteY2" fmla="*/ 23795 h 217029"/>
              <a:gd name="connsiteX3" fmla="*/ 673220 w 2040416"/>
              <a:gd name="connsiteY3" fmla="*/ 212284 h 217029"/>
              <a:gd name="connsiteX4" fmla="*/ 1134643 w 2040416"/>
              <a:gd name="connsiteY4" fmla="*/ 52263 h 217029"/>
              <a:gd name="connsiteX5" fmla="*/ 1540084 w 2040416"/>
              <a:gd name="connsiteY5" fmla="*/ 190286 h 217029"/>
              <a:gd name="connsiteX6" fmla="*/ 2040416 w 2040416"/>
              <a:gd name="connsiteY6" fmla="*/ 112648 h 217029"/>
              <a:gd name="connsiteX0" fmla="*/ 0 w 2001328"/>
              <a:gd name="connsiteY0" fmla="*/ 19195 h 227093"/>
              <a:gd name="connsiteX1" fmla="*/ 267419 w 2001328"/>
              <a:gd name="connsiteY1" fmla="*/ 33859 h 227093"/>
              <a:gd name="connsiteX2" fmla="*/ 634132 w 2001328"/>
              <a:gd name="connsiteY2" fmla="*/ 222348 h 227093"/>
              <a:gd name="connsiteX3" fmla="*/ 1095555 w 2001328"/>
              <a:gd name="connsiteY3" fmla="*/ 62327 h 227093"/>
              <a:gd name="connsiteX4" fmla="*/ 1500996 w 2001328"/>
              <a:gd name="connsiteY4" fmla="*/ 200350 h 227093"/>
              <a:gd name="connsiteX5" fmla="*/ 2001328 w 2001328"/>
              <a:gd name="connsiteY5" fmla="*/ 122712 h 227093"/>
              <a:gd name="connsiteX0" fmla="*/ 0 w 2001328"/>
              <a:gd name="connsiteY0" fmla="*/ 69516 h 217029"/>
              <a:gd name="connsiteX1" fmla="*/ 267419 w 2001328"/>
              <a:gd name="connsiteY1" fmla="*/ 23795 h 217029"/>
              <a:gd name="connsiteX2" fmla="*/ 634132 w 2001328"/>
              <a:gd name="connsiteY2" fmla="*/ 212284 h 217029"/>
              <a:gd name="connsiteX3" fmla="*/ 1095555 w 2001328"/>
              <a:gd name="connsiteY3" fmla="*/ 52263 h 217029"/>
              <a:gd name="connsiteX4" fmla="*/ 1500996 w 2001328"/>
              <a:gd name="connsiteY4" fmla="*/ 190286 h 217029"/>
              <a:gd name="connsiteX5" fmla="*/ 2001328 w 2001328"/>
              <a:gd name="connsiteY5" fmla="*/ 112648 h 217029"/>
              <a:gd name="connsiteX0" fmla="*/ 0 w 2001328"/>
              <a:gd name="connsiteY0" fmla="*/ 69516 h 217029"/>
              <a:gd name="connsiteX1" fmla="*/ 267419 w 2001328"/>
              <a:gd name="connsiteY1" fmla="*/ 23795 h 217029"/>
              <a:gd name="connsiteX2" fmla="*/ 634132 w 2001328"/>
              <a:gd name="connsiteY2" fmla="*/ 212284 h 217029"/>
              <a:gd name="connsiteX3" fmla="*/ 1095555 w 2001328"/>
              <a:gd name="connsiteY3" fmla="*/ 52263 h 217029"/>
              <a:gd name="connsiteX4" fmla="*/ 1500996 w 2001328"/>
              <a:gd name="connsiteY4" fmla="*/ 190286 h 217029"/>
              <a:gd name="connsiteX5" fmla="*/ 2001328 w 2001328"/>
              <a:gd name="connsiteY5" fmla="*/ 112648 h 217029"/>
              <a:gd name="connsiteX0" fmla="*/ 0 w 2001328"/>
              <a:gd name="connsiteY0" fmla="*/ 69516 h 227093"/>
              <a:gd name="connsiteX1" fmla="*/ 267419 w 2001328"/>
              <a:gd name="connsiteY1" fmla="*/ 23795 h 227093"/>
              <a:gd name="connsiteX2" fmla="*/ 634132 w 2001328"/>
              <a:gd name="connsiteY2" fmla="*/ 212284 h 227093"/>
              <a:gd name="connsiteX3" fmla="*/ 1095555 w 2001328"/>
              <a:gd name="connsiteY3" fmla="*/ 52263 h 227093"/>
              <a:gd name="connsiteX4" fmla="*/ 1639019 w 2001328"/>
              <a:gd name="connsiteY4" fmla="*/ 217029 h 227093"/>
              <a:gd name="connsiteX5" fmla="*/ 2001328 w 2001328"/>
              <a:gd name="connsiteY5" fmla="*/ 112648 h 227093"/>
              <a:gd name="connsiteX0" fmla="*/ 0 w 2001328"/>
              <a:gd name="connsiteY0" fmla="*/ 69516 h 227093"/>
              <a:gd name="connsiteX1" fmla="*/ 267419 w 2001328"/>
              <a:gd name="connsiteY1" fmla="*/ 23795 h 227093"/>
              <a:gd name="connsiteX2" fmla="*/ 634132 w 2001328"/>
              <a:gd name="connsiteY2" fmla="*/ 212284 h 227093"/>
              <a:gd name="connsiteX3" fmla="*/ 1095555 w 2001328"/>
              <a:gd name="connsiteY3" fmla="*/ 52263 h 227093"/>
              <a:gd name="connsiteX4" fmla="*/ 1639019 w 2001328"/>
              <a:gd name="connsiteY4" fmla="*/ 217029 h 227093"/>
              <a:gd name="connsiteX5" fmla="*/ 2001328 w 2001328"/>
              <a:gd name="connsiteY5" fmla="*/ 112648 h 227093"/>
              <a:gd name="connsiteX0" fmla="*/ 0 w 1893019"/>
              <a:gd name="connsiteY0" fmla="*/ 69516 h 225725"/>
              <a:gd name="connsiteX1" fmla="*/ 267419 w 1893019"/>
              <a:gd name="connsiteY1" fmla="*/ 23795 h 225725"/>
              <a:gd name="connsiteX2" fmla="*/ 634132 w 1893019"/>
              <a:gd name="connsiteY2" fmla="*/ 212284 h 225725"/>
              <a:gd name="connsiteX3" fmla="*/ 1095555 w 1893019"/>
              <a:gd name="connsiteY3" fmla="*/ 52263 h 225725"/>
              <a:gd name="connsiteX4" fmla="*/ 1639019 w 1893019"/>
              <a:gd name="connsiteY4" fmla="*/ 217029 h 225725"/>
              <a:gd name="connsiteX5" fmla="*/ 1893019 w 1893019"/>
              <a:gd name="connsiteY5" fmla="*/ 104441 h 225725"/>
              <a:gd name="connsiteX0" fmla="*/ 0 w 1893019"/>
              <a:gd name="connsiteY0" fmla="*/ 69516 h 234421"/>
              <a:gd name="connsiteX1" fmla="*/ 267419 w 1893019"/>
              <a:gd name="connsiteY1" fmla="*/ 23795 h 234421"/>
              <a:gd name="connsiteX2" fmla="*/ 634132 w 1893019"/>
              <a:gd name="connsiteY2" fmla="*/ 212284 h 234421"/>
              <a:gd name="connsiteX3" fmla="*/ 1095555 w 1893019"/>
              <a:gd name="connsiteY3" fmla="*/ 52263 h 234421"/>
              <a:gd name="connsiteX4" fmla="*/ 1547580 w 1893019"/>
              <a:gd name="connsiteY4" fmla="*/ 225725 h 234421"/>
              <a:gd name="connsiteX5" fmla="*/ 1893019 w 1893019"/>
              <a:gd name="connsiteY5" fmla="*/ 104441 h 234421"/>
              <a:gd name="connsiteX0" fmla="*/ 0 w 1893019"/>
              <a:gd name="connsiteY0" fmla="*/ 69516 h 245776"/>
              <a:gd name="connsiteX1" fmla="*/ 267419 w 1893019"/>
              <a:gd name="connsiteY1" fmla="*/ 23795 h 245776"/>
              <a:gd name="connsiteX2" fmla="*/ 634132 w 1893019"/>
              <a:gd name="connsiteY2" fmla="*/ 212284 h 245776"/>
              <a:gd name="connsiteX3" fmla="*/ 1095555 w 1893019"/>
              <a:gd name="connsiteY3" fmla="*/ 52263 h 245776"/>
              <a:gd name="connsiteX4" fmla="*/ 1547580 w 1893019"/>
              <a:gd name="connsiteY4" fmla="*/ 225725 h 245776"/>
              <a:gd name="connsiteX5" fmla="*/ 1893019 w 1893019"/>
              <a:gd name="connsiteY5" fmla="*/ 104441 h 245776"/>
              <a:gd name="connsiteX0" fmla="*/ 0 w 1893019"/>
              <a:gd name="connsiteY0" fmla="*/ 69516 h 265102"/>
              <a:gd name="connsiteX1" fmla="*/ 267419 w 1893019"/>
              <a:gd name="connsiteY1" fmla="*/ 23795 h 265102"/>
              <a:gd name="connsiteX2" fmla="*/ 634132 w 1893019"/>
              <a:gd name="connsiteY2" fmla="*/ 212284 h 265102"/>
              <a:gd name="connsiteX3" fmla="*/ 1095555 w 1893019"/>
              <a:gd name="connsiteY3" fmla="*/ 52263 h 265102"/>
              <a:gd name="connsiteX4" fmla="*/ 1547580 w 1893019"/>
              <a:gd name="connsiteY4" fmla="*/ 225725 h 265102"/>
              <a:gd name="connsiteX5" fmla="*/ 1893019 w 1893019"/>
              <a:gd name="connsiteY5" fmla="*/ 104441 h 26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3019" h="265102">
                <a:moveTo>
                  <a:pt x="0" y="69516"/>
                </a:moveTo>
                <a:cubicBezTo>
                  <a:pt x="114706" y="28326"/>
                  <a:pt x="161730" y="0"/>
                  <a:pt x="267419" y="23795"/>
                </a:cubicBezTo>
                <a:cubicBezTo>
                  <a:pt x="373108" y="47590"/>
                  <a:pt x="496109" y="207539"/>
                  <a:pt x="634132" y="212284"/>
                </a:cubicBezTo>
                <a:cubicBezTo>
                  <a:pt x="772155" y="217029"/>
                  <a:pt x="943314" y="50023"/>
                  <a:pt x="1095555" y="52263"/>
                </a:cubicBezTo>
                <a:cubicBezTo>
                  <a:pt x="1247796" y="54503"/>
                  <a:pt x="1414669" y="217029"/>
                  <a:pt x="1547580" y="225725"/>
                </a:cubicBezTo>
                <a:cubicBezTo>
                  <a:pt x="1680491" y="234421"/>
                  <a:pt x="1751937" y="265102"/>
                  <a:pt x="1893019" y="104441"/>
                </a:cubicBezTo>
              </a:path>
            </a:pathLst>
          </a:custGeom>
          <a:noFill/>
          <a:ln w="38100" cap="rnd" cmpd="sng" algn="ctr">
            <a:solidFill>
              <a:srgbClr val="FF0000"/>
            </a:solidFill>
            <a:prstDash val="solid"/>
            <a:round/>
            <a:headEnd type="none" w="med" len="med"/>
            <a:tailEnd type="none" w="med" len="med"/>
          </a:ln>
          <a:effectLst/>
        </p:spPr>
        <p:txBody>
          <a:bodyPr rtlCol="0" anchor="ctr"/>
          <a:lstStyle/>
          <a:p>
            <a:pPr algn="ctr"/>
            <a:endParaRPr lang="en-US"/>
          </a:p>
        </p:txBody>
      </p:sp>
      <p:sp>
        <p:nvSpPr>
          <p:cNvPr id="1150978" name="Line 2"/>
          <p:cNvSpPr>
            <a:spLocks noChangeShapeType="1"/>
          </p:cNvSpPr>
          <p:nvPr/>
        </p:nvSpPr>
        <p:spPr bwMode="auto">
          <a:xfrm>
            <a:off x="1109663" y="658813"/>
            <a:ext cx="0" cy="5035550"/>
          </a:xfrm>
          <a:prstGeom prst="line">
            <a:avLst/>
          </a:prstGeom>
          <a:noFill/>
          <a:ln w="38100" cap="rnd">
            <a:solidFill>
              <a:schemeClr val="bg1"/>
            </a:solidFill>
            <a:round/>
            <a:headEnd/>
            <a:tailEnd/>
          </a:ln>
          <a:effectLst/>
        </p:spPr>
        <p:txBody>
          <a:bodyPr anchor="ctr"/>
          <a:lstStyle/>
          <a:p>
            <a:endParaRPr lang="en-US"/>
          </a:p>
        </p:txBody>
      </p:sp>
      <p:sp>
        <p:nvSpPr>
          <p:cNvPr id="70" name="Freeform 69"/>
          <p:cNvSpPr/>
          <p:nvPr/>
        </p:nvSpPr>
        <p:spPr bwMode="auto">
          <a:xfrm>
            <a:off x="6182552" y="3657600"/>
            <a:ext cx="2001328" cy="227093"/>
          </a:xfrm>
          <a:custGeom>
            <a:avLst/>
            <a:gdLst>
              <a:gd name="connsiteX0" fmla="*/ 0 w 2001328"/>
              <a:gd name="connsiteY0" fmla="*/ 0 h 205597"/>
              <a:gd name="connsiteX1" fmla="*/ 491706 w 2001328"/>
              <a:gd name="connsiteY1" fmla="*/ 198408 h 205597"/>
              <a:gd name="connsiteX2" fmla="*/ 1095555 w 2001328"/>
              <a:gd name="connsiteY2" fmla="*/ 43132 h 205597"/>
              <a:gd name="connsiteX3" fmla="*/ 1500996 w 2001328"/>
              <a:gd name="connsiteY3" fmla="*/ 181155 h 205597"/>
              <a:gd name="connsiteX4" fmla="*/ 2001328 w 2001328"/>
              <a:gd name="connsiteY4" fmla="*/ 103517 h 205597"/>
              <a:gd name="connsiteX0" fmla="*/ 0 w 2001328"/>
              <a:gd name="connsiteY0" fmla="*/ 0 h 211526"/>
              <a:gd name="connsiteX1" fmla="*/ 220716 w 2001328"/>
              <a:gd name="connsiteY1" fmla="*/ 121837 h 211526"/>
              <a:gd name="connsiteX2" fmla="*/ 491706 w 2001328"/>
              <a:gd name="connsiteY2" fmla="*/ 198408 h 211526"/>
              <a:gd name="connsiteX3" fmla="*/ 1095555 w 2001328"/>
              <a:gd name="connsiteY3" fmla="*/ 43132 h 211526"/>
              <a:gd name="connsiteX4" fmla="*/ 1500996 w 2001328"/>
              <a:gd name="connsiteY4" fmla="*/ 181155 h 211526"/>
              <a:gd name="connsiteX5" fmla="*/ 2001328 w 2001328"/>
              <a:gd name="connsiteY5" fmla="*/ 103517 h 211526"/>
              <a:gd name="connsiteX0" fmla="*/ 0 w 2001328"/>
              <a:gd name="connsiteY0" fmla="*/ 18404 h 221557"/>
              <a:gd name="connsiteX1" fmla="*/ 267419 w 2001328"/>
              <a:gd name="connsiteY1" fmla="*/ 33068 h 221557"/>
              <a:gd name="connsiteX2" fmla="*/ 491706 w 2001328"/>
              <a:gd name="connsiteY2" fmla="*/ 216812 h 221557"/>
              <a:gd name="connsiteX3" fmla="*/ 1095555 w 2001328"/>
              <a:gd name="connsiteY3" fmla="*/ 61536 h 221557"/>
              <a:gd name="connsiteX4" fmla="*/ 1500996 w 2001328"/>
              <a:gd name="connsiteY4" fmla="*/ 199559 h 221557"/>
              <a:gd name="connsiteX5" fmla="*/ 2001328 w 2001328"/>
              <a:gd name="connsiteY5" fmla="*/ 121921 h 221557"/>
              <a:gd name="connsiteX0" fmla="*/ 0 w 2001328"/>
              <a:gd name="connsiteY0" fmla="*/ 19195 h 227093"/>
              <a:gd name="connsiteX1" fmla="*/ 267419 w 2001328"/>
              <a:gd name="connsiteY1" fmla="*/ 33859 h 227093"/>
              <a:gd name="connsiteX2" fmla="*/ 634132 w 2001328"/>
              <a:gd name="connsiteY2" fmla="*/ 222348 h 227093"/>
              <a:gd name="connsiteX3" fmla="*/ 1095555 w 2001328"/>
              <a:gd name="connsiteY3" fmla="*/ 62327 h 227093"/>
              <a:gd name="connsiteX4" fmla="*/ 1500996 w 2001328"/>
              <a:gd name="connsiteY4" fmla="*/ 200350 h 227093"/>
              <a:gd name="connsiteX5" fmla="*/ 2001328 w 2001328"/>
              <a:gd name="connsiteY5" fmla="*/ 122712 h 227093"/>
              <a:gd name="connsiteX0" fmla="*/ 39088 w 2040416"/>
              <a:gd name="connsiteY0" fmla="*/ 9131 h 217029"/>
              <a:gd name="connsiteX1" fmla="*/ 44570 w 2040416"/>
              <a:gd name="connsiteY1" fmla="*/ 69516 h 217029"/>
              <a:gd name="connsiteX2" fmla="*/ 306507 w 2040416"/>
              <a:gd name="connsiteY2" fmla="*/ 23795 h 217029"/>
              <a:gd name="connsiteX3" fmla="*/ 673220 w 2040416"/>
              <a:gd name="connsiteY3" fmla="*/ 212284 h 217029"/>
              <a:gd name="connsiteX4" fmla="*/ 1134643 w 2040416"/>
              <a:gd name="connsiteY4" fmla="*/ 52263 h 217029"/>
              <a:gd name="connsiteX5" fmla="*/ 1540084 w 2040416"/>
              <a:gd name="connsiteY5" fmla="*/ 190286 h 217029"/>
              <a:gd name="connsiteX6" fmla="*/ 2040416 w 2040416"/>
              <a:gd name="connsiteY6" fmla="*/ 112648 h 217029"/>
              <a:gd name="connsiteX0" fmla="*/ 0 w 2001328"/>
              <a:gd name="connsiteY0" fmla="*/ 19195 h 227093"/>
              <a:gd name="connsiteX1" fmla="*/ 267419 w 2001328"/>
              <a:gd name="connsiteY1" fmla="*/ 33859 h 227093"/>
              <a:gd name="connsiteX2" fmla="*/ 634132 w 2001328"/>
              <a:gd name="connsiteY2" fmla="*/ 222348 h 227093"/>
              <a:gd name="connsiteX3" fmla="*/ 1095555 w 2001328"/>
              <a:gd name="connsiteY3" fmla="*/ 62327 h 227093"/>
              <a:gd name="connsiteX4" fmla="*/ 1500996 w 2001328"/>
              <a:gd name="connsiteY4" fmla="*/ 200350 h 227093"/>
              <a:gd name="connsiteX5" fmla="*/ 2001328 w 2001328"/>
              <a:gd name="connsiteY5" fmla="*/ 122712 h 227093"/>
              <a:gd name="connsiteX0" fmla="*/ 0 w 2001328"/>
              <a:gd name="connsiteY0" fmla="*/ 69516 h 217029"/>
              <a:gd name="connsiteX1" fmla="*/ 267419 w 2001328"/>
              <a:gd name="connsiteY1" fmla="*/ 23795 h 217029"/>
              <a:gd name="connsiteX2" fmla="*/ 634132 w 2001328"/>
              <a:gd name="connsiteY2" fmla="*/ 212284 h 217029"/>
              <a:gd name="connsiteX3" fmla="*/ 1095555 w 2001328"/>
              <a:gd name="connsiteY3" fmla="*/ 52263 h 217029"/>
              <a:gd name="connsiteX4" fmla="*/ 1500996 w 2001328"/>
              <a:gd name="connsiteY4" fmla="*/ 190286 h 217029"/>
              <a:gd name="connsiteX5" fmla="*/ 2001328 w 2001328"/>
              <a:gd name="connsiteY5" fmla="*/ 112648 h 217029"/>
              <a:gd name="connsiteX0" fmla="*/ 0 w 2001328"/>
              <a:gd name="connsiteY0" fmla="*/ 69516 h 217029"/>
              <a:gd name="connsiteX1" fmla="*/ 267419 w 2001328"/>
              <a:gd name="connsiteY1" fmla="*/ 23795 h 217029"/>
              <a:gd name="connsiteX2" fmla="*/ 634132 w 2001328"/>
              <a:gd name="connsiteY2" fmla="*/ 212284 h 217029"/>
              <a:gd name="connsiteX3" fmla="*/ 1095555 w 2001328"/>
              <a:gd name="connsiteY3" fmla="*/ 52263 h 217029"/>
              <a:gd name="connsiteX4" fmla="*/ 1500996 w 2001328"/>
              <a:gd name="connsiteY4" fmla="*/ 190286 h 217029"/>
              <a:gd name="connsiteX5" fmla="*/ 2001328 w 2001328"/>
              <a:gd name="connsiteY5" fmla="*/ 112648 h 217029"/>
              <a:gd name="connsiteX0" fmla="*/ 0 w 2001328"/>
              <a:gd name="connsiteY0" fmla="*/ 69516 h 227093"/>
              <a:gd name="connsiteX1" fmla="*/ 267419 w 2001328"/>
              <a:gd name="connsiteY1" fmla="*/ 23795 h 227093"/>
              <a:gd name="connsiteX2" fmla="*/ 634132 w 2001328"/>
              <a:gd name="connsiteY2" fmla="*/ 212284 h 227093"/>
              <a:gd name="connsiteX3" fmla="*/ 1095555 w 2001328"/>
              <a:gd name="connsiteY3" fmla="*/ 52263 h 227093"/>
              <a:gd name="connsiteX4" fmla="*/ 1639019 w 2001328"/>
              <a:gd name="connsiteY4" fmla="*/ 217029 h 227093"/>
              <a:gd name="connsiteX5" fmla="*/ 2001328 w 2001328"/>
              <a:gd name="connsiteY5" fmla="*/ 112648 h 227093"/>
              <a:gd name="connsiteX0" fmla="*/ 0 w 2001328"/>
              <a:gd name="connsiteY0" fmla="*/ 69516 h 227093"/>
              <a:gd name="connsiteX1" fmla="*/ 267419 w 2001328"/>
              <a:gd name="connsiteY1" fmla="*/ 23795 h 227093"/>
              <a:gd name="connsiteX2" fmla="*/ 634132 w 2001328"/>
              <a:gd name="connsiteY2" fmla="*/ 212284 h 227093"/>
              <a:gd name="connsiteX3" fmla="*/ 1095555 w 2001328"/>
              <a:gd name="connsiteY3" fmla="*/ 52263 h 227093"/>
              <a:gd name="connsiteX4" fmla="*/ 1639019 w 2001328"/>
              <a:gd name="connsiteY4" fmla="*/ 217029 h 227093"/>
              <a:gd name="connsiteX5" fmla="*/ 2001328 w 2001328"/>
              <a:gd name="connsiteY5" fmla="*/ 112648 h 22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1328" h="227093">
                <a:moveTo>
                  <a:pt x="0" y="69516"/>
                </a:moveTo>
                <a:cubicBezTo>
                  <a:pt x="114706" y="28326"/>
                  <a:pt x="161730" y="0"/>
                  <a:pt x="267419" y="23795"/>
                </a:cubicBezTo>
                <a:cubicBezTo>
                  <a:pt x="373108" y="47590"/>
                  <a:pt x="496109" y="207539"/>
                  <a:pt x="634132" y="212284"/>
                </a:cubicBezTo>
                <a:cubicBezTo>
                  <a:pt x="772155" y="217029"/>
                  <a:pt x="928074" y="51472"/>
                  <a:pt x="1095555" y="52263"/>
                </a:cubicBezTo>
                <a:cubicBezTo>
                  <a:pt x="1263036" y="53054"/>
                  <a:pt x="1488057" y="206965"/>
                  <a:pt x="1639019" y="217029"/>
                </a:cubicBezTo>
                <a:cubicBezTo>
                  <a:pt x="1789981" y="227093"/>
                  <a:pt x="1844673" y="218318"/>
                  <a:pt x="2001328" y="112648"/>
                </a:cubicBezTo>
              </a:path>
            </a:pathLst>
          </a:custGeom>
          <a:noFill/>
          <a:ln w="38100" cap="rnd" cmpd="sng" algn="ctr">
            <a:solidFill>
              <a:srgbClr val="FF0000"/>
            </a:solidFill>
            <a:prstDash val="solid"/>
            <a:round/>
            <a:headEnd type="none" w="med" len="med"/>
            <a:tailEnd type="none" w="med" len="med"/>
          </a:ln>
          <a:effectLst/>
        </p:spPr>
        <p:txBody>
          <a:bodyPr rtlCol="0" anchor="ctr"/>
          <a:lstStyle/>
          <a:p>
            <a:pPr algn="ctr"/>
            <a:endParaRPr lang="en-US"/>
          </a:p>
        </p:txBody>
      </p:sp>
      <p:sp>
        <p:nvSpPr>
          <p:cNvPr id="87" name="Freeform 86"/>
          <p:cNvSpPr/>
          <p:nvPr/>
        </p:nvSpPr>
        <p:spPr bwMode="auto">
          <a:xfrm>
            <a:off x="2997200" y="1857555"/>
            <a:ext cx="3187940" cy="3197524"/>
          </a:xfrm>
          <a:custGeom>
            <a:avLst/>
            <a:gdLst>
              <a:gd name="connsiteX0" fmla="*/ 0 w 3174521"/>
              <a:gd name="connsiteY0" fmla="*/ 3197524 h 3197524"/>
              <a:gd name="connsiteX1" fmla="*/ 621102 w 3174521"/>
              <a:gd name="connsiteY1" fmla="*/ 57509 h 3197524"/>
              <a:gd name="connsiteX2" fmla="*/ 1250830 w 3174521"/>
              <a:gd name="connsiteY2" fmla="*/ 2852468 h 3197524"/>
              <a:gd name="connsiteX3" fmla="*/ 1871932 w 3174521"/>
              <a:gd name="connsiteY3" fmla="*/ 1558505 h 3197524"/>
              <a:gd name="connsiteX4" fmla="*/ 2501660 w 3174521"/>
              <a:gd name="connsiteY4" fmla="*/ 2058837 h 3197524"/>
              <a:gd name="connsiteX5" fmla="*/ 3174521 w 3174521"/>
              <a:gd name="connsiteY5" fmla="*/ 1869056 h 3197524"/>
              <a:gd name="connsiteX0" fmla="*/ 0 w 3174521"/>
              <a:gd name="connsiteY0" fmla="*/ 3197524 h 3197524"/>
              <a:gd name="connsiteX1" fmla="*/ 621102 w 3174521"/>
              <a:gd name="connsiteY1" fmla="*/ 57509 h 3197524"/>
              <a:gd name="connsiteX2" fmla="*/ 1250830 w 3174521"/>
              <a:gd name="connsiteY2" fmla="*/ 2852468 h 3197524"/>
              <a:gd name="connsiteX3" fmla="*/ 1871932 w 3174521"/>
              <a:gd name="connsiteY3" fmla="*/ 1558505 h 3197524"/>
              <a:gd name="connsiteX4" fmla="*/ 2501660 w 3174521"/>
              <a:gd name="connsiteY4" fmla="*/ 2058837 h 3197524"/>
              <a:gd name="connsiteX5" fmla="*/ 3174521 w 3174521"/>
              <a:gd name="connsiteY5" fmla="*/ 1869056 h 3197524"/>
              <a:gd name="connsiteX0" fmla="*/ 0 w 3174521"/>
              <a:gd name="connsiteY0" fmla="*/ 3197524 h 3197524"/>
              <a:gd name="connsiteX1" fmla="*/ 621102 w 3174521"/>
              <a:gd name="connsiteY1" fmla="*/ 57509 h 3197524"/>
              <a:gd name="connsiteX2" fmla="*/ 1250830 w 3174521"/>
              <a:gd name="connsiteY2" fmla="*/ 2852468 h 3197524"/>
              <a:gd name="connsiteX3" fmla="*/ 1871932 w 3174521"/>
              <a:gd name="connsiteY3" fmla="*/ 1558505 h 3197524"/>
              <a:gd name="connsiteX4" fmla="*/ 2501660 w 3174521"/>
              <a:gd name="connsiteY4" fmla="*/ 2058837 h 3197524"/>
              <a:gd name="connsiteX5" fmla="*/ 3174521 w 3174521"/>
              <a:gd name="connsiteY5" fmla="*/ 1869056 h 3197524"/>
              <a:gd name="connsiteX0" fmla="*/ 0 w 3174521"/>
              <a:gd name="connsiteY0" fmla="*/ 3197524 h 3197524"/>
              <a:gd name="connsiteX1" fmla="*/ 621102 w 3174521"/>
              <a:gd name="connsiteY1" fmla="*/ 57509 h 3197524"/>
              <a:gd name="connsiteX2" fmla="*/ 1250830 w 3174521"/>
              <a:gd name="connsiteY2" fmla="*/ 2852468 h 3197524"/>
              <a:gd name="connsiteX3" fmla="*/ 1871932 w 3174521"/>
              <a:gd name="connsiteY3" fmla="*/ 1558505 h 3197524"/>
              <a:gd name="connsiteX4" fmla="*/ 2501660 w 3174521"/>
              <a:gd name="connsiteY4" fmla="*/ 2058837 h 3197524"/>
              <a:gd name="connsiteX5" fmla="*/ 3174521 w 3174521"/>
              <a:gd name="connsiteY5" fmla="*/ 1869056 h 3197524"/>
              <a:gd name="connsiteX0" fmla="*/ 0 w 3174521"/>
              <a:gd name="connsiteY0" fmla="*/ 3197524 h 3197524"/>
              <a:gd name="connsiteX1" fmla="*/ 621102 w 3174521"/>
              <a:gd name="connsiteY1" fmla="*/ 57509 h 3197524"/>
              <a:gd name="connsiteX2" fmla="*/ 1250830 w 3174521"/>
              <a:gd name="connsiteY2" fmla="*/ 2852468 h 3197524"/>
              <a:gd name="connsiteX3" fmla="*/ 1871932 w 3174521"/>
              <a:gd name="connsiteY3" fmla="*/ 1558505 h 3197524"/>
              <a:gd name="connsiteX4" fmla="*/ 2501660 w 3174521"/>
              <a:gd name="connsiteY4" fmla="*/ 2058837 h 3197524"/>
              <a:gd name="connsiteX5" fmla="*/ 3174521 w 3174521"/>
              <a:gd name="connsiteY5" fmla="*/ 1869056 h 3197524"/>
              <a:gd name="connsiteX0" fmla="*/ 0 w 3187940"/>
              <a:gd name="connsiteY0" fmla="*/ 3197524 h 3197524"/>
              <a:gd name="connsiteX1" fmla="*/ 634521 w 3187940"/>
              <a:gd name="connsiteY1" fmla="*/ 57509 h 3197524"/>
              <a:gd name="connsiteX2" fmla="*/ 1264249 w 3187940"/>
              <a:gd name="connsiteY2" fmla="*/ 2852468 h 3197524"/>
              <a:gd name="connsiteX3" fmla="*/ 1885351 w 3187940"/>
              <a:gd name="connsiteY3" fmla="*/ 1558505 h 3197524"/>
              <a:gd name="connsiteX4" fmla="*/ 2515079 w 3187940"/>
              <a:gd name="connsiteY4" fmla="*/ 2058837 h 3197524"/>
              <a:gd name="connsiteX5" fmla="*/ 3187940 w 3187940"/>
              <a:gd name="connsiteY5" fmla="*/ 1869056 h 3197524"/>
              <a:gd name="connsiteX0" fmla="*/ 0 w 3187940"/>
              <a:gd name="connsiteY0" fmla="*/ 3197524 h 3197524"/>
              <a:gd name="connsiteX1" fmla="*/ 634521 w 3187940"/>
              <a:gd name="connsiteY1" fmla="*/ 57509 h 3197524"/>
              <a:gd name="connsiteX2" fmla="*/ 1264249 w 3187940"/>
              <a:gd name="connsiteY2" fmla="*/ 2852468 h 3197524"/>
              <a:gd name="connsiteX3" fmla="*/ 1885351 w 3187940"/>
              <a:gd name="connsiteY3" fmla="*/ 1558505 h 3197524"/>
              <a:gd name="connsiteX4" fmla="*/ 2515079 w 3187940"/>
              <a:gd name="connsiteY4" fmla="*/ 2058837 h 3197524"/>
              <a:gd name="connsiteX5" fmla="*/ 3187940 w 3187940"/>
              <a:gd name="connsiteY5" fmla="*/ 1869056 h 319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7940" h="3197524">
                <a:moveTo>
                  <a:pt x="0" y="3197524"/>
                </a:moveTo>
                <a:cubicBezTo>
                  <a:pt x="129022" y="3016909"/>
                  <a:pt x="423813" y="115018"/>
                  <a:pt x="634521" y="57509"/>
                </a:cubicBezTo>
                <a:cubicBezTo>
                  <a:pt x="845229" y="0"/>
                  <a:pt x="1055777" y="2602302"/>
                  <a:pt x="1264249" y="2852468"/>
                </a:cubicBezTo>
                <a:cubicBezTo>
                  <a:pt x="1472721" y="3102634"/>
                  <a:pt x="1676879" y="1690777"/>
                  <a:pt x="1885351" y="1558505"/>
                </a:cubicBezTo>
                <a:cubicBezTo>
                  <a:pt x="2093823" y="1426233"/>
                  <a:pt x="2297981" y="2007079"/>
                  <a:pt x="2515079" y="2058837"/>
                </a:cubicBezTo>
                <a:cubicBezTo>
                  <a:pt x="2732177" y="2110595"/>
                  <a:pt x="3187940" y="1869056"/>
                  <a:pt x="3187940" y="1869056"/>
                </a:cubicBezTo>
              </a:path>
            </a:pathLst>
          </a:custGeom>
          <a:noFill/>
          <a:ln w="38100" cap="rnd" cmpd="sng" algn="ctr">
            <a:solidFill>
              <a:srgbClr val="FF0000"/>
            </a:solidFill>
            <a:prstDash val="solid"/>
            <a:round/>
            <a:headEnd type="none" w="med" len="med"/>
            <a:tailEnd type="none" w="med" len="med"/>
          </a:ln>
          <a:effectLst/>
        </p:spPr>
        <p:txBody>
          <a:bodyPr rtlCol="0" anchor="ctr"/>
          <a:lstStyle/>
          <a:p>
            <a:pPr algn="ctr"/>
            <a:endParaRPr lang="en-US"/>
          </a:p>
        </p:txBody>
      </p:sp>
      <p:cxnSp>
        <p:nvCxnSpPr>
          <p:cNvPr id="90" name="Straight Connector 89"/>
          <p:cNvCxnSpPr/>
          <p:nvPr/>
        </p:nvCxnSpPr>
        <p:spPr bwMode="auto">
          <a:xfrm flipV="1">
            <a:off x="2997199" y="1920241"/>
            <a:ext cx="0" cy="1884997"/>
          </a:xfrm>
          <a:prstGeom prst="line">
            <a:avLst/>
          </a:prstGeom>
          <a:solidFill>
            <a:schemeClr val="accent1"/>
          </a:solidFill>
          <a:ln w="28575" cap="rnd" cmpd="sng" algn="ctr">
            <a:solidFill>
              <a:srgbClr val="008000"/>
            </a:solidFill>
            <a:prstDash val="solid"/>
            <a:round/>
            <a:headEnd type="arrow" w="lg" len="lg"/>
            <a:tailEnd type="arrow" w="lg" len="lg"/>
          </a:ln>
          <a:effectLst/>
        </p:spPr>
      </p:cxnSp>
      <p:cxnSp>
        <p:nvCxnSpPr>
          <p:cNvPr id="92" name="Straight Connector 91"/>
          <p:cNvCxnSpPr/>
          <p:nvPr/>
        </p:nvCxnSpPr>
        <p:spPr bwMode="auto">
          <a:xfrm>
            <a:off x="2593035" y="1920240"/>
            <a:ext cx="1004887" cy="0"/>
          </a:xfrm>
          <a:prstGeom prst="line">
            <a:avLst/>
          </a:prstGeom>
          <a:solidFill>
            <a:schemeClr val="accent1"/>
          </a:solidFill>
          <a:ln w="28575" cap="rnd" cmpd="sng" algn="ctr">
            <a:solidFill>
              <a:srgbClr val="008000"/>
            </a:solidFill>
            <a:prstDash val="solid"/>
            <a:round/>
            <a:headEnd type="none" w="med" len="med"/>
            <a:tailEnd type="none" w="med" len="med"/>
          </a:ln>
          <a:effectLst/>
        </p:spPr>
      </p:cxnSp>
      <p:cxnSp>
        <p:nvCxnSpPr>
          <p:cNvPr id="94" name="Straight Connector 93"/>
          <p:cNvCxnSpPr/>
          <p:nvPr/>
        </p:nvCxnSpPr>
        <p:spPr bwMode="auto">
          <a:xfrm>
            <a:off x="2593035" y="3805238"/>
            <a:ext cx="597205" cy="0"/>
          </a:xfrm>
          <a:prstGeom prst="line">
            <a:avLst/>
          </a:prstGeom>
          <a:solidFill>
            <a:schemeClr val="accent1"/>
          </a:solidFill>
          <a:ln w="28575" cap="rnd" cmpd="sng" algn="ctr">
            <a:solidFill>
              <a:srgbClr val="008000"/>
            </a:solidFill>
            <a:prstDash val="solid"/>
            <a:round/>
            <a:headEnd type="none" w="med" len="med"/>
            <a:tailEnd type="none" w="med" len="med"/>
          </a:ln>
          <a:effectLst/>
        </p:spPr>
      </p:cxnSp>
      <p:cxnSp>
        <p:nvCxnSpPr>
          <p:cNvPr id="99" name="Straight Connector 98"/>
          <p:cNvCxnSpPr/>
          <p:nvPr/>
        </p:nvCxnSpPr>
        <p:spPr bwMode="auto">
          <a:xfrm rot="16200000">
            <a:off x="2725737" y="4075747"/>
            <a:ext cx="542925" cy="0"/>
          </a:xfrm>
          <a:prstGeom prst="line">
            <a:avLst/>
          </a:prstGeom>
          <a:solidFill>
            <a:schemeClr val="accent1"/>
          </a:solidFill>
          <a:ln w="28575" cap="rnd" cmpd="sng" algn="ctr">
            <a:solidFill>
              <a:srgbClr val="008000"/>
            </a:solidFill>
            <a:prstDash val="solid"/>
            <a:round/>
            <a:headEnd type="none" w="med" len="med"/>
            <a:tailEnd type="none" w="med" len="med"/>
          </a:ln>
          <a:effectLst/>
        </p:spPr>
      </p:cxnSp>
      <p:cxnSp>
        <p:nvCxnSpPr>
          <p:cNvPr id="104" name="Straight Connector 103"/>
          <p:cNvCxnSpPr/>
          <p:nvPr/>
        </p:nvCxnSpPr>
        <p:spPr bwMode="auto">
          <a:xfrm>
            <a:off x="4360862" y="3805238"/>
            <a:ext cx="348298" cy="0"/>
          </a:xfrm>
          <a:prstGeom prst="line">
            <a:avLst/>
          </a:prstGeom>
          <a:solidFill>
            <a:schemeClr val="accent1"/>
          </a:solidFill>
          <a:ln w="28575" cap="rnd" cmpd="sng" algn="ctr">
            <a:solidFill>
              <a:srgbClr val="008000"/>
            </a:solidFill>
            <a:prstDash val="solid"/>
            <a:round/>
            <a:headEnd type="none" w="med" len="med"/>
            <a:tailEnd type="none" w="med" len="med"/>
          </a:ln>
          <a:effectLst/>
        </p:spPr>
      </p:cxnSp>
      <p:sp>
        <p:nvSpPr>
          <p:cNvPr id="62" name="TextBox 61"/>
          <p:cNvSpPr txBox="1"/>
          <p:nvPr/>
        </p:nvSpPr>
        <p:spPr>
          <a:xfrm>
            <a:off x="1331914" y="2124075"/>
            <a:ext cx="1622190" cy="1477328"/>
          </a:xfrm>
          <a:prstGeom prst="rect">
            <a:avLst/>
          </a:prstGeom>
          <a:solidFill>
            <a:schemeClr val="tx1">
              <a:alpha val="25000"/>
            </a:schemeClr>
          </a:solidFill>
        </p:spPr>
        <p:txBody>
          <a:bodyPr wrap="square" rtlCol="0">
            <a:spAutoFit/>
          </a:bodyPr>
          <a:lstStyle/>
          <a:p>
            <a:r>
              <a:rPr lang="en-US" dirty="0">
                <a:solidFill>
                  <a:srgbClr val="008000"/>
                </a:solidFill>
              </a:rPr>
              <a:t>This spike needs to be small enough to not break something</a:t>
            </a:r>
          </a:p>
        </p:txBody>
      </p:sp>
      <p:cxnSp>
        <p:nvCxnSpPr>
          <p:cNvPr id="98" name="Straight Connector 97"/>
          <p:cNvCxnSpPr/>
          <p:nvPr/>
        </p:nvCxnSpPr>
        <p:spPr bwMode="auto">
          <a:xfrm flipH="1">
            <a:off x="2997199" y="4075747"/>
            <a:ext cx="3094039" cy="0"/>
          </a:xfrm>
          <a:prstGeom prst="line">
            <a:avLst/>
          </a:prstGeom>
          <a:solidFill>
            <a:schemeClr val="accent1"/>
          </a:solidFill>
          <a:ln w="28575" cap="rnd" cmpd="sng" algn="ctr">
            <a:solidFill>
              <a:srgbClr val="008000"/>
            </a:solidFill>
            <a:prstDash val="solid"/>
            <a:round/>
            <a:headEnd type="arrow" w="lg" len="lg"/>
            <a:tailEnd type="arrow" w="lg" len="lg"/>
          </a:ln>
          <a:effectLst/>
        </p:spPr>
      </p:cxnSp>
      <p:sp>
        <p:nvSpPr>
          <p:cNvPr id="64" name="TextBox 63"/>
          <p:cNvSpPr txBox="1"/>
          <p:nvPr/>
        </p:nvSpPr>
        <p:spPr>
          <a:xfrm>
            <a:off x="4709160" y="4343390"/>
            <a:ext cx="3601083" cy="923330"/>
          </a:xfrm>
          <a:prstGeom prst="rect">
            <a:avLst/>
          </a:prstGeom>
          <a:solidFill>
            <a:schemeClr val="tx1">
              <a:alpha val="25000"/>
            </a:schemeClr>
          </a:solidFill>
        </p:spPr>
        <p:txBody>
          <a:bodyPr wrap="square" rtlCol="0">
            <a:spAutoFit/>
          </a:bodyPr>
          <a:lstStyle/>
          <a:p>
            <a:r>
              <a:rPr lang="en-US" dirty="0">
                <a:solidFill>
                  <a:srgbClr val="008000"/>
                </a:solidFill>
              </a:rPr>
              <a:t>This settling time needs to be reasonable in the context of the load served by the process</a:t>
            </a:r>
          </a:p>
        </p:txBody>
      </p:sp>
      <p:sp>
        <p:nvSpPr>
          <p:cNvPr id="5" name="Slide Number Placeholder 4"/>
          <p:cNvSpPr>
            <a:spLocks noGrp="1"/>
          </p:cNvSpPr>
          <p:nvPr>
            <p:ph type="sldNum" sz="quarter" idx="11"/>
          </p:nvPr>
        </p:nvSpPr>
        <p:spPr/>
        <p:txBody>
          <a:bodyPr/>
          <a:lstStyle/>
          <a:p>
            <a:fld id="{A9320731-3B2C-4107-8664-CAD7BE973DC8}" type="slidenum">
              <a:rPr lang="en-US" smtClean="0"/>
              <a:pPr/>
              <a:t>123</a:t>
            </a:fld>
            <a:endParaRPr lang="en-US"/>
          </a:p>
        </p:txBody>
      </p:sp>
      <p:cxnSp>
        <p:nvCxnSpPr>
          <p:cNvPr id="59" name="Straight Connector 58"/>
          <p:cNvCxnSpPr/>
          <p:nvPr/>
        </p:nvCxnSpPr>
        <p:spPr bwMode="auto">
          <a:xfrm rot="16200000">
            <a:off x="5819776" y="4075747"/>
            <a:ext cx="542925" cy="0"/>
          </a:xfrm>
          <a:prstGeom prst="line">
            <a:avLst/>
          </a:prstGeom>
          <a:solidFill>
            <a:schemeClr val="accent1"/>
          </a:solidFill>
          <a:ln w="28575" cap="rnd" cmpd="sng" algn="ctr">
            <a:solidFill>
              <a:srgbClr val="008000"/>
            </a:solidFill>
            <a:prstDash val="solid"/>
            <a:round/>
            <a:headEnd type="none" w="med" len="med"/>
            <a:tailEnd type="none" w="med" len="med"/>
          </a:ln>
          <a:effectLst/>
        </p:spPr>
      </p:cxnSp>
      <p:sp>
        <p:nvSpPr>
          <p:cNvPr id="4" name="Footer Placeholder 3">
            <a:extLst>
              <a:ext uri="{FF2B5EF4-FFF2-40B4-BE49-F238E27FC236}">
                <a16:creationId xmlns:a16="http://schemas.microsoft.com/office/drawing/2014/main" id="{0EF56440-5F5A-4BC4-A542-2B4EBE463B6C}"/>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95122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9914" name="Title 1609913"/>
          <p:cNvSpPr>
            <a:spLocks noGrp="1"/>
          </p:cNvSpPr>
          <p:nvPr>
            <p:ph type="title"/>
          </p:nvPr>
        </p:nvSpPr>
        <p:spPr/>
        <p:txBody>
          <a:bodyPr>
            <a:normAutofit fontScale="90000"/>
          </a:bodyPr>
          <a:lstStyle/>
          <a:p>
            <a:r>
              <a:rPr lang="en-US" sz="3600" dirty="0"/>
              <a:t>It All Depends on the Lags</a:t>
            </a:r>
            <a:br>
              <a:rPr lang="en-US" dirty="0"/>
            </a:br>
            <a:r>
              <a:rPr lang="en-US" sz="2200" dirty="0"/>
              <a:t>                                                                             David W. St. Clair</a:t>
            </a:r>
            <a:endParaRPr lang="en-US" dirty="0"/>
          </a:p>
        </p:txBody>
      </p:sp>
      <p:sp>
        <p:nvSpPr>
          <p:cNvPr id="2" name="Slide Number Placeholder 1"/>
          <p:cNvSpPr>
            <a:spLocks noGrp="1"/>
          </p:cNvSpPr>
          <p:nvPr>
            <p:ph type="sldNum" sz="quarter" idx="11"/>
          </p:nvPr>
        </p:nvSpPr>
        <p:spPr/>
        <p:txBody>
          <a:bodyPr/>
          <a:lstStyle/>
          <a:p>
            <a:fld id="{A9320731-3B2C-4107-8664-CAD7BE973DC8}" type="slidenum">
              <a:rPr lang="en-US" smtClean="0"/>
              <a:pPr/>
              <a:t>124</a:t>
            </a:fld>
            <a:endParaRPr lang="en-US"/>
          </a:p>
        </p:txBody>
      </p:sp>
      <p:sp>
        <p:nvSpPr>
          <p:cNvPr id="3" name="Footer Placeholder 2">
            <a:extLst>
              <a:ext uri="{FF2B5EF4-FFF2-40B4-BE49-F238E27FC236}">
                <a16:creationId xmlns:a16="http://schemas.microsoft.com/office/drawing/2014/main" id="{6CEB55B4-02FC-4A1A-976D-15B5B2263F08}"/>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245390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0" name="Group 179"/>
          <p:cNvGrpSpPr/>
          <p:nvPr/>
        </p:nvGrpSpPr>
        <p:grpSpPr>
          <a:xfrm>
            <a:off x="3688434" y="1281383"/>
            <a:ext cx="3200400" cy="0"/>
            <a:chOff x="3688434" y="1281383"/>
            <a:chExt cx="640080" cy="0"/>
          </a:xfrm>
        </p:grpSpPr>
        <p:cxnSp>
          <p:nvCxnSpPr>
            <p:cNvPr id="157" name="Straight Connector 156"/>
            <p:cNvCxnSpPr/>
            <p:nvPr/>
          </p:nvCxnSpPr>
          <p:spPr>
            <a:xfrm flipV="1">
              <a:off x="3688434" y="1281383"/>
              <a:ext cx="640080" cy="0"/>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3688434" y="1281383"/>
              <a:ext cx="640080" cy="0"/>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flipH="1">
            <a:off x="3993498" y="3255080"/>
            <a:ext cx="1828984" cy="0"/>
          </a:xfrm>
          <a:prstGeom prst="line">
            <a:avLst/>
          </a:prstGeom>
          <a:solidFill>
            <a:schemeClr val="accent3"/>
          </a:solidFill>
          <a:ln w="381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8" name="Group 137"/>
          <p:cNvGrpSpPr/>
          <p:nvPr/>
        </p:nvGrpSpPr>
        <p:grpSpPr>
          <a:xfrm>
            <a:off x="3229430" y="756247"/>
            <a:ext cx="1152" cy="291916"/>
            <a:chOff x="3231233" y="979155"/>
            <a:chExt cx="1152" cy="291916"/>
          </a:xfrm>
        </p:grpSpPr>
        <p:cxnSp>
          <p:nvCxnSpPr>
            <p:cNvPr id="129" name="Straight Connector 128"/>
            <p:cNvCxnSpPr/>
            <p:nvPr/>
          </p:nvCxnSpPr>
          <p:spPr>
            <a:xfrm flipV="1">
              <a:off x="3231233" y="979156"/>
              <a:ext cx="0" cy="291915"/>
            </a:xfrm>
            <a:prstGeom prst="line">
              <a:avLst/>
            </a:prstGeom>
            <a:ln w="254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V="1">
              <a:off x="3231233" y="979155"/>
              <a:ext cx="1152" cy="291916"/>
            </a:xfrm>
            <a:prstGeom prst="line">
              <a:avLst/>
            </a:prstGeom>
            <a:ln w="171450" cap="flat">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p:nvGrpSpPr>
        <p:grpSpPr>
          <a:xfrm>
            <a:off x="488482" y="1517315"/>
            <a:ext cx="3475826" cy="2420095"/>
            <a:chOff x="488482" y="1517315"/>
            <a:chExt cx="3475826" cy="2420095"/>
          </a:xfrm>
        </p:grpSpPr>
        <p:cxnSp>
          <p:nvCxnSpPr>
            <p:cNvPr id="46" name="Straight Connector 45"/>
            <p:cNvCxnSpPr/>
            <p:nvPr/>
          </p:nvCxnSpPr>
          <p:spPr>
            <a:xfrm flipV="1">
              <a:off x="3231682" y="1517315"/>
              <a:ext cx="0" cy="737405"/>
            </a:xfrm>
            <a:prstGeom prst="line">
              <a:avLst/>
            </a:prstGeom>
            <a:ln w="254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785878" y="3533969"/>
              <a:ext cx="0" cy="403441"/>
            </a:xfrm>
            <a:prstGeom prst="line">
              <a:avLst/>
            </a:prstGeom>
            <a:ln w="2540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592781" y="2213018"/>
              <a:ext cx="2918509" cy="1280160"/>
              <a:chOff x="4307423" y="1202014"/>
              <a:chExt cx="2918509" cy="1280160"/>
            </a:xfrm>
          </p:grpSpPr>
          <p:sp>
            <p:nvSpPr>
              <p:cNvPr id="7" name="Oval 6"/>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916785" y="1202014"/>
                <a:ext cx="2309147" cy="1280160"/>
              </a:xfrm>
              <a:prstGeom prst="rect">
                <a:avLst/>
              </a:prstGeom>
              <a:gradFill flip="none" rotWithShape="1">
                <a:gsLst>
                  <a:gs pos="0">
                    <a:srgbClr val="FF0000"/>
                  </a:gs>
                  <a:gs pos="75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p:cNvSpPr>
                <a:spLocks noChangeAspect="1"/>
              </p:cNvSpPr>
              <p:nvPr/>
            </p:nvSpPr>
            <p:spPr>
              <a:xfrm rot="16200000">
                <a:off x="4403032" y="1203046"/>
                <a:ext cx="1035785" cy="1227003"/>
              </a:xfrm>
              <a:prstGeom prst="arc">
                <a:avLst>
                  <a:gd name="adj1" fmla="val 10800000"/>
                  <a:gd name="adj2" fmla="val 0"/>
                </a:avLst>
              </a:prstGeom>
              <a:gradFill flip="none" rotWithShape="1">
                <a:gsLst>
                  <a:gs pos="0">
                    <a:srgbClr val="FF0000"/>
                  </a:gs>
                  <a:gs pos="75000">
                    <a:srgbClr val="FFCC00"/>
                  </a:gs>
                </a:gsLst>
                <a:lin ang="10800000" scaled="1"/>
                <a:tileRect/>
              </a:gradFill>
              <a:ln w="254000" cap="rnd">
                <a:gradFill flip="none" rotWithShape="1">
                  <a:gsLst>
                    <a:gs pos="0">
                      <a:srgbClr val="FF0000"/>
                    </a:gs>
                    <a:gs pos="75000">
                      <a:srgbClr val="FFCC00"/>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0" name="Arc 9"/>
            <p:cNvSpPr>
              <a:spLocks noChangeAspect="1"/>
            </p:cNvSpPr>
            <p:nvPr/>
          </p:nvSpPr>
          <p:spPr>
            <a:xfrm rot="10800000">
              <a:off x="1071323" y="2705315"/>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p:cNvSpPr>
              <a:spLocks noChangeAspect="1"/>
            </p:cNvSpPr>
            <p:nvPr/>
          </p:nvSpPr>
          <p:spPr>
            <a:xfrm rot="10800000">
              <a:off x="1071323" y="2705315"/>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a:spLocks noChangeAspect="1"/>
            </p:cNvSpPr>
            <p:nvPr/>
          </p:nvSpPr>
          <p:spPr>
            <a:xfrm rot="16200000">
              <a:off x="819634" y="2413426"/>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p:cNvSpPr/>
            <p:nvPr/>
          </p:nvSpPr>
          <p:spPr>
            <a:xfrm>
              <a:off x="3518274" y="2213018"/>
              <a:ext cx="444928" cy="63705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518274" y="2854141"/>
              <a:ext cx="444928" cy="637051"/>
            </a:xfrm>
            <a:prstGeom prst="rect">
              <a:avLst/>
            </a:prstGeom>
            <a:solidFill>
              <a:srgbClr val="FFFF00"/>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1203949" y="2213018"/>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194546" y="3493178"/>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3534761" y="3334229"/>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534761" y="3087505"/>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527677" y="2215628"/>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534761" y="2754143"/>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534761" y="2518582"/>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535939" y="2851111"/>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3" name="Arc 22"/>
            <p:cNvSpPr>
              <a:spLocks noChangeAspect="1"/>
            </p:cNvSpPr>
            <p:nvPr/>
          </p:nvSpPr>
          <p:spPr>
            <a:xfrm rot="16200000">
              <a:off x="554466" y="2147034"/>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 name="Straight Connector 23"/>
            <p:cNvCxnSpPr/>
            <p:nvPr/>
          </p:nvCxnSpPr>
          <p:spPr>
            <a:xfrm>
              <a:off x="3964308" y="2213222"/>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303052" y="32571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endCxn id="29" idx="0"/>
            </p:cNvCxnSpPr>
            <p:nvPr/>
          </p:nvCxnSpPr>
          <p:spPr>
            <a:xfrm flipH="1">
              <a:off x="1226737" y="3257171"/>
              <a:ext cx="2363160" cy="0"/>
            </a:xfrm>
            <a:prstGeom prst="line">
              <a:avLst/>
            </a:prstGeom>
            <a:ln w="127000" cap="rnd">
              <a:gradFill flip="none" rotWithShape="1">
                <a:gsLst>
                  <a:gs pos="0">
                    <a:srgbClr val="FF6600"/>
                  </a:gs>
                  <a:gs pos="100000">
                    <a:srgbClr val="FFFF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1303052" y="244296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256179" y="2442966"/>
              <a:ext cx="2350113" cy="0"/>
            </a:xfrm>
            <a:prstGeom prst="line">
              <a:avLst/>
            </a:prstGeom>
            <a:ln w="127000" cap="rnd">
              <a:gradFill flip="none" rotWithShape="1">
                <a:gsLst>
                  <a:gs pos="0">
                    <a:srgbClr val="FF6600"/>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29" name="Arc 28"/>
            <p:cNvSpPr>
              <a:spLocks noChangeAspect="1"/>
            </p:cNvSpPr>
            <p:nvPr/>
          </p:nvSpPr>
          <p:spPr>
            <a:xfrm rot="16200000">
              <a:off x="819634" y="2413426"/>
              <a:ext cx="814204" cy="873285"/>
            </a:xfrm>
            <a:prstGeom prst="arc">
              <a:avLst>
                <a:gd name="adj1" fmla="val 10800000"/>
                <a:gd name="adj2" fmla="val 0"/>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0" name="Straight Connector 29"/>
            <p:cNvCxnSpPr/>
            <p:nvPr/>
          </p:nvCxnSpPr>
          <p:spPr>
            <a:xfrm flipH="1">
              <a:off x="1311134" y="2705219"/>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1256043" y="2705219"/>
              <a:ext cx="2331720" cy="0"/>
            </a:xfrm>
            <a:prstGeom prst="line">
              <a:avLst/>
            </a:prstGeom>
            <a:ln w="127000" cap="rnd">
              <a:gradFill flip="none" rotWithShape="1">
                <a:gsLst>
                  <a:gs pos="0">
                    <a:srgbClr val="FF6600"/>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1311134" y="3007361"/>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217033" y="3007361"/>
              <a:ext cx="2331720" cy="0"/>
            </a:xfrm>
            <a:prstGeom prst="line">
              <a:avLst/>
            </a:prstGeom>
            <a:ln w="127000" cap="rnd">
              <a:gradFill flip="none" rotWithShape="1">
                <a:gsLst>
                  <a:gs pos="0">
                    <a:srgbClr val="FF6600"/>
                  </a:gs>
                  <a:gs pos="100000">
                    <a:srgbClr val="FFFF00"/>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4" name="Arc 33"/>
            <p:cNvSpPr>
              <a:spLocks noChangeAspect="1"/>
            </p:cNvSpPr>
            <p:nvPr/>
          </p:nvSpPr>
          <p:spPr>
            <a:xfrm rot="10800000">
              <a:off x="1075939" y="2705315"/>
              <a:ext cx="282188" cy="302143"/>
            </a:xfrm>
            <a:prstGeom prst="arc">
              <a:avLst>
                <a:gd name="adj1" fmla="val 16200000"/>
                <a:gd name="adj2" fmla="val 5442982"/>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2" name="Straight Connector 41"/>
            <p:cNvCxnSpPr/>
            <p:nvPr/>
          </p:nvCxnSpPr>
          <p:spPr>
            <a:xfrm>
              <a:off x="1785878" y="3437040"/>
              <a:ext cx="0" cy="500370"/>
            </a:xfrm>
            <a:prstGeom prst="line">
              <a:avLst/>
            </a:prstGeom>
            <a:ln w="171450" cap="flat">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3231682" y="1517315"/>
              <a:ext cx="0" cy="737405"/>
            </a:xfrm>
            <a:prstGeom prst="line">
              <a:avLst/>
            </a:prstGeom>
            <a:ln w="171450" cap="flat">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65" name="Straight Connector 64"/>
          <p:cNvCxnSpPr/>
          <p:nvPr/>
        </p:nvCxnSpPr>
        <p:spPr>
          <a:xfrm rot="16200000" flipH="1">
            <a:off x="4907988" y="4169572"/>
            <a:ext cx="1828984" cy="0"/>
          </a:xfrm>
          <a:prstGeom prst="line">
            <a:avLst/>
          </a:prstGeom>
          <a:solidFill>
            <a:schemeClr val="accent3"/>
          </a:solidFill>
          <a:ln w="381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3993497" y="2442964"/>
            <a:ext cx="3397903" cy="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902248" y="2442966"/>
            <a:ext cx="3489152" cy="0"/>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5822482" y="3255080"/>
            <a:ext cx="0" cy="1828984"/>
          </a:xfrm>
          <a:prstGeom prst="line">
            <a:avLst/>
          </a:prstGeom>
          <a:solidFill>
            <a:schemeClr val="accent3"/>
          </a:solidFill>
          <a:ln w="254000" cap="flat">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100" name="Group 99"/>
          <p:cNvGrpSpPr/>
          <p:nvPr/>
        </p:nvGrpSpPr>
        <p:grpSpPr>
          <a:xfrm rot="5400000">
            <a:off x="3042668" y="988237"/>
            <a:ext cx="714378" cy="577152"/>
            <a:chOff x="5056442" y="4191000"/>
            <a:chExt cx="714378" cy="577152"/>
          </a:xfrm>
        </p:grpSpPr>
        <p:cxnSp>
          <p:nvCxnSpPr>
            <p:cNvPr id="103" name="Straight Connector 102"/>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4" name="Group 103"/>
            <p:cNvGrpSpPr/>
            <p:nvPr/>
          </p:nvGrpSpPr>
          <p:grpSpPr>
            <a:xfrm>
              <a:off x="5056442" y="4291668"/>
              <a:ext cx="714378" cy="100670"/>
              <a:chOff x="4267200" y="4343399"/>
              <a:chExt cx="457200" cy="64428"/>
            </a:xfrm>
            <a:solidFill>
              <a:schemeClr val="bg1">
                <a:lumMod val="75000"/>
              </a:schemeClr>
            </a:solidFill>
          </p:grpSpPr>
          <p:sp>
            <p:nvSpPr>
              <p:cNvPr id="118" name="Rectangle 117"/>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9" name="Group 118"/>
              <p:cNvGrpSpPr/>
              <p:nvPr/>
            </p:nvGrpSpPr>
            <p:grpSpPr>
              <a:xfrm>
                <a:off x="4267200" y="4343399"/>
                <a:ext cx="457200" cy="64428"/>
                <a:chOff x="4267200" y="4343399"/>
                <a:chExt cx="457200" cy="64428"/>
              </a:xfrm>
              <a:grpFill/>
            </p:grpSpPr>
            <p:cxnSp>
              <p:nvCxnSpPr>
                <p:cNvPr id="120" name="Straight Connector 119"/>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05" name="Group 104"/>
            <p:cNvGrpSpPr/>
            <p:nvPr/>
          </p:nvGrpSpPr>
          <p:grpSpPr>
            <a:xfrm flipV="1">
              <a:off x="5056442" y="4191000"/>
              <a:ext cx="714378" cy="100670"/>
              <a:chOff x="4267200" y="4343399"/>
              <a:chExt cx="457200" cy="64428"/>
            </a:xfrm>
            <a:solidFill>
              <a:schemeClr val="bg1">
                <a:lumMod val="75000"/>
              </a:schemeClr>
            </a:solidFill>
          </p:grpSpPr>
          <p:sp>
            <p:nvSpPr>
              <p:cNvPr id="111" name="Rectangle 110"/>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111"/>
              <p:cNvGrpSpPr/>
              <p:nvPr/>
            </p:nvGrpSpPr>
            <p:grpSpPr>
              <a:xfrm>
                <a:off x="4267200" y="4343399"/>
                <a:ext cx="457200" cy="64428"/>
                <a:chOff x="4267200" y="4343399"/>
                <a:chExt cx="457200" cy="64428"/>
              </a:xfrm>
              <a:grpFill/>
            </p:grpSpPr>
            <p:cxnSp>
              <p:nvCxnSpPr>
                <p:cNvPr id="113" name="Straight Connector 112"/>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106" name="Straight Connector 105"/>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7" name="Group 106"/>
            <p:cNvGrpSpPr/>
            <p:nvPr/>
          </p:nvGrpSpPr>
          <p:grpSpPr>
            <a:xfrm>
              <a:off x="5179288" y="4527096"/>
              <a:ext cx="468686" cy="241056"/>
              <a:chOff x="4267200" y="4527096"/>
              <a:chExt cx="468686" cy="241056"/>
            </a:xfrm>
          </p:grpSpPr>
          <p:sp>
            <p:nvSpPr>
              <p:cNvPr id="109" name="Isosceles Triangle 108"/>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Isosceles Triangle 109"/>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8" name="Oval 107"/>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7" name="Straight Connector 36"/>
          <p:cNvCxnSpPr/>
          <p:nvPr/>
        </p:nvCxnSpPr>
        <p:spPr>
          <a:xfrm flipH="1">
            <a:off x="3902248" y="3255082"/>
            <a:ext cx="1920234" cy="0"/>
          </a:xfrm>
          <a:prstGeom prst="line">
            <a:avLst/>
          </a:prstGeom>
          <a:solidFill>
            <a:schemeClr val="accent3"/>
          </a:solidFill>
          <a:ln w="254000" cap="rnd">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143" name="Group 142"/>
          <p:cNvGrpSpPr/>
          <p:nvPr/>
        </p:nvGrpSpPr>
        <p:grpSpPr>
          <a:xfrm>
            <a:off x="4829486" y="5084065"/>
            <a:ext cx="1202345" cy="1316735"/>
            <a:chOff x="4829486" y="5084065"/>
            <a:chExt cx="1202345" cy="1316735"/>
          </a:xfrm>
        </p:grpSpPr>
        <p:grpSp>
          <p:nvGrpSpPr>
            <p:cNvPr id="69" name="Group 68"/>
            <p:cNvGrpSpPr>
              <a:grpSpLocks noChangeAspect="1"/>
            </p:cNvGrpSpPr>
            <p:nvPr/>
          </p:nvGrpSpPr>
          <p:grpSpPr>
            <a:xfrm>
              <a:off x="4829486" y="5084065"/>
              <a:ext cx="1202345" cy="1316735"/>
              <a:chOff x="2759568" y="2981393"/>
              <a:chExt cx="1858102" cy="2034758"/>
            </a:xfrm>
          </p:grpSpPr>
          <p:sp>
            <p:nvSpPr>
              <p:cNvPr id="70" name="Freeform 69"/>
              <p:cNvSpPr/>
              <p:nvPr/>
            </p:nvSpPr>
            <p:spPr bwMode="auto">
              <a:xfrm rot="5400000" flipH="1">
                <a:off x="3747317" y="3298958"/>
                <a:ext cx="1028457" cy="49791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chemeClr val="bg1">
                  <a:lumMod val="75000"/>
                </a:schemeClr>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71" name="Oval 70"/>
              <p:cNvSpPr>
                <a:spLocks noChangeAspect="1"/>
              </p:cNvSpPr>
              <p:nvPr/>
            </p:nvSpPr>
            <p:spPr bwMode="auto">
              <a:xfrm rot="5400000" flipH="1">
                <a:off x="2759639" y="3268134"/>
                <a:ext cx="1747946" cy="1748088"/>
              </a:xfrm>
              <a:prstGeom prst="ellipse">
                <a:avLst/>
              </a:prstGeom>
              <a:solidFill>
                <a:schemeClr val="bg1">
                  <a:lumMod val="75000"/>
                </a:schemeClr>
              </a:solidFill>
              <a:ln w="476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72" name="Rectangle 71"/>
              <p:cNvSpPr/>
              <p:nvPr/>
            </p:nvSpPr>
            <p:spPr bwMode="auto">
              <a:xfrm rot="5400000" flipH="1">
                <a:off x="4260317" y="2678663"/>
                <a:ext cx="54623" cy="660083"/>
              </a:xfrm>
              <a:prstGeom prst="rect">
                <a:avLst/>
              </a:prstGeom>
              <a:solidFill>
                <a:schemeClr val="bg1">
                  <a:lumMod val="75000"/>
                </a:schemeClr>
              </a:solidFill>
              <a:ln w="476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73" name="Group 72"/>
              <p:cNvGrpSpPr/>
              <p:nvPr/>
            </p:nvGrpSpPr>
            <p:grpSpPr>
              <a:xfrm>
                <a:off x="2961742" y="3899601"/>
                <a:ext cx="769968" cy="431015"/>
                <a:chOff x="2945418" y="4048080"/>
                <a:chExt cx="769923" cy="431015"/>
              </a:xfrm>
            </p:grpSpPr>
            <p:sp>
              <p:nvSpPr>
                <p:cNvPr id="78" name="Oval 77"/>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85" name="Freeform 84"/>
                <p:cNvSpPr/>
                <p:nvPr/>
              </p:nvSpPr>
              <p:spPr bwMode="auto">
                <a:xfrm rot="17280000" flipH="1">
                  <a:off x="2956591" y="4050809"/>
                  <a:ext cx="417113" cy="439459"/>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74" name="Freeform 73"/>
              <p:cNvSpPr/>
              <p:nvPr/>
            </p:nvSpPr>
            <p:spPr>
              <a:xfrm>
                <a:off x="4031175" y="3354605"/>
                <a:ext cx="451816" cy="693727"/>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chemeClr val="bg1">
                  <a:lumMod val="75000"/>
                </a:schemeClr>
              </a:solidFill>
              <a:ln w="60325"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p:cNvCxnSpPr/>
              <p:nvPr/>
            </p:nvCxnSpPr>
            <p:spPr bwMode="auto">
              <a:xfrm flipH="1">
                <a:off x="4012585" y="2981414"/>
                <a:ext cx="55010" cy="372334"/>
              </a:xfrm>
              <a:prstGeom prst="line">
                <a:avLst/>
              </a:prstGeom>
              <a:solidFill>
                <a:schemeClr val="accent1"/>
              </a:solidFill>
              <a:ln w="47625" cap="rnd" cmpd="sng" algn="ctr">
                <a:solidFill>
                  <a:schemeClr val="bg1"/>
                </a:solidFill>
                <a:prstDash val="solid"/>
                <a:round/>
                <a:headEnd type="none" w="med" len="med"/>
                <a:tailEnd type="none" w="med" len="med"/>
              </a:ln>
              <a:effectLst/>
            </p:spPr>
          </p:cxnSp>
          <p:cxnSp>
            <p:nvCxnSpPr>
              <p:cNvPr id="76" name="Straight Connector 75"/>
              <p:cNvCxnSpPr>
                <a:stCxn id="71" idx="0"/>
              </p:cNvCxnSpPr>
              <p:nvPr/>
            </p:nvCxnSpPr>
            <p:spPr bwMode="auto">
              <a:xfrm flipV="1">
                <a:off x="4507389" y="3036042"/>
                <a:ext cx="7319" cy="1106138"/>
              </a:xfrm>
              <a:prstGeom prst="line">
                <a:avLst/>
              </a:prstGeom>
              <a:solidFill>
                <a:schemeClr val="accent1"/>
              </a:solidFill>
              <a:ln w="47625" cap="rnd" cmpd="sng" algn="ctr">
                <a:solidFill>
                  <a:schemeClr val="bg1"/>
                </a:solidFill>
                <a:prstDash val="solid"/>
                <a:round/>
                <a:headEnd type="none" w="med" len="med"/>
                <a:tailEnd type="none" w="med" len="med"/>
              </a:ln>
              <a:effectLst/>
            </p:spPr>
          </p:cxnSp>
        </p:grpSp>
        <p:sp>
          <p:nvSpPr>
            <p:cNvPr id="141" name="Oval 140"/>
            <p:cNvSpPr>
              <a:spLocks noChangeAspect="1"/>
            </p:cNvSpPr>
            <p:nvPr/>
          </p:nvSpPr>
          <p:spPr>
            <a:xfrm>
              <a:off x="5101494" y="5551640"/>
              <a:ext cx="548640" cy="548640"/>
            </a:xfrm>
            <a:prstGeom prst="ellipse">
              <a:avLst/>
            </a:prstGeom>
            <a:solidFill>
              <a:schemeClr val="bg1">
                <a:lumMod val="75000"/>
              </a:schemeClr>
            </a:solid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p:cNvGrpSpPr/>
          <p:nvPr/>
        </p:nvGrpSpPr>
        <p:grpSpPr>
          <a:xfrm>
            <a:off x="1850890" y="5822215"/>
            <a:ext cx="3514392" cy="0"/>
            <a:chOff x="1447614" y="4681157"/>
            <a:chExt cx="3514392" cy="0"/>
          </a:xfrm>
        </p:grpSpPr>
        <p:cxnSp>
          <p:nvCxnSpPr>
            <p:cNvPr id="91" name="Straight Connector 90"/>
            <p:cNvCxnSpPr/>
            <p:nvPr/>
          </p:nvCxnSpPr>
          <p:spPr>
            <a:xfrm rot="10800000" flipH="1">
              <a:off x="3133020" y="4681157"/>
              <a:ext cx="1828984" cy="0"/>
            </a:xfrm>
            <a:prstGeom prst="line">
              <a:avLst/>
            </a:prstGeom>
            <a:solidFill>
              <a:schemeClr val="accent3"/>
            </a:solidFill>
            <a:ln w="381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16200000">
              <a:off x="4047514" y="3766665"/>
              <a:ext cx="0" cy="1828984"/>
            </a:xfrm>
            <a:prstGeom prst="line">
              <a:avLst/>
            </a:prstGeom>
            <a:solidFill>
              <a:schemeClr val="accent3"/>
            </a:solidFill>
            <a:ln w="254000" cap="rnd">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10800000" flipH="1">
              <a:off x="1447614" y="4681157"/>
              <a:ext cx="1828984" cy="0"/>
            </a:xfrm>
            <a:prstGeom prst="line">
              <a:avLst/>
            </a:prstGeom>
            <a:solidFill>
              <a:schemeClr val="accent3"/>
            </a:solidFill>
            <a:ln w="381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16200000">
              <a:off x="2362108" y="3766665"/>
              <a:ext cx="0" cy="1828984"/>
            </a:xfrm>
            <a:prstGeom prst="line">
              <a:avLst/>
            </a:prstGeom>
            <a:solidFill>
              <a:schemeClr val="accent3"/>
            </a:solidFill>
            <a:ln w="254000" cap="flat">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p:nvGrpSpPr>
        <p:grpSpPr>
          <a:xfrm>
            <a:off x="6889206" y="1772729"/>
            <a:ext cx="91440" cy="596287"/>
            <a:chOff x="6889206" y="1772729"/>
            <a:chExt cx="91440" cy="596287"/>
          </a:xfrm>
        </p:grpSpPr>
        <p:cxnSp>
          <p:nvCxnSpPr>
            <p:cNvPr id="159" name="Straight Connector 158"/>
            <p:cNvCxnSpPr/>
            <p:nvPr/>
          </p:nvCxnSpPr>
          <p:spPr>
            <a:xfrm flipV="1">
              <a:off x="6934926" y="1772729"/>
              <a:ext cx="0" cy="47854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H="1">
              <a:off x="6889206" y="2217795"/>
              <a:ext cx="91440" cy="0"/>
            </a:xfrm>
            <a:prstGeom prst="line">
              <a:avLst/>
            </a:prstGeom>
            <a:ln w="158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6934926" y="2242811"/>
              <a:ext cx="0" cy="123836"/>
            </a:xfrm>
            <a:prstGeom prst="line">
              <a:avLst/>
            </a:prstGeom>
            <a:ln w="63500"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6934926" y="2245180"/>
              <a:ext cx="0" cy="123836"/>
            </a:xfrm>
            <a:prstGeom prst="line">
              <a:avLst/>
            </a:prstGeom>
            <a:ln w="2857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V="1">
              <a:off x="6934926" y="1772729"/>
              <a:ext cx="0" cy="47854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178" name="Rectangle 177"/>
          <p:cNvSpPr/>
          <p:nvPr/>
        </p:nvSpPr>
        <p:spPr>
          <a:xfrm>
            <a:off x="6633755" y="919623"/>
            <a:ext cx="602342" cy="914400"/>
          </a:xfrm>
          <a:prstGeom prst="rect">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p:cNvGrpSpPr/>
          <p:nvPr/>
        </p:nvGrpSpPr>
        <p:grpSpPr>
          <a:xfrm>
            <a:off x="6934926" y="107508"/>
            <a:ext cx="2066733" cy="812115"/>
            <a:chOff x="6934926" y="107508"/>
            <a:chExt cx="2066733" cy="812115"/>
          </a:xfrm>
        </p:grpSpPr>
        <p:cxnSp>
          <p:nvCxnSpPr>
            <p:cNvPr id="95" name="Straight Connector 94"/>
            <p:cNvCxnSpPr>
              <a:endCxn id="178" idx="0"/>
            </p:cNvCxnSpPr>
            <p:nvPr/>
          </p:nvCxnSpPr>
          <p:spPr>
            <a:xfrm flipH="1">
              <a:off x="6934926" y="684894"/>
              <a:ext cx="94812" cy="234729"/>
            </a:xfrm>
            <a:prstGeom prst="line">
              <a:avLst/>
            </a:prstGeom>
            <a:ln w="25400" cap="rnd">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7029738" y="107508"/>
              <a:ext cx="1971921" cy="584775"/>
            </a:xfrm>
            <a:prstGeom prst="rect">
              <a:avLst/>
            </a:prstGeom>
            <a:solidFill>
              <a:schemeClr val="bg1">
                <a:alpha val="75000"/>
              </a:schemeClr>
            </a:solidFill>
            <a:ln w="25400">
              <a:solidFill>
                <a:srgbClr val="FF0000"/>
              </a:solidFill>
            </a:ln>
            <a:effectLst>
              <a:outerShdw blurRad="50800" dist="38100" dir="2700000" algn="tl" rotWithShape="0">
                <a:prstClr val="black">
                  <a:alpha val="40000"/>
                </a:prstClr>
              </a:outerShdw>
            </a:effectLst>
          </p:spPr>
          <p:txBody>
            <a:bodyPr wrap="square" lIns="45720" rIns="45720" rtlCol="0">
              <a:spAutoFit/>
            </a:bodyPr>
            <a:lstStyle/>
            <a:p>
              <a:r>
                <a:rPr lang="en-US" sz="1600" dirty="0">
                  <a:latin typeface="Arial" pitchFamily="34" charset="0"/>
                  <a:cs typeface="Arial" pitchFamily="34" charset="0"/>
                </a:rPr>
                <a:t>The controller has to react to the change</a:t>
              </a:r>
            </a:p>
          </p:txBody>
        </p:sp>
      </p:grpSp>
      <p:sp>
        <p:nvSpPr>
          <p:cNvPr id="2" name="Title 1"/>
          <p:cNvSpPr>
            <a:spLocks noGrp="1"/>
          </p:cNvSpPr>
          <p:nvPr>
            <p:ph type="title"/>
          </p:nvPr>
        </p:nvSpPr>
        <p:spPr>
          <a:xfrm>
            <a:off x="6418266" y="4571542"/>
            <a:ext cx="2634245" cy="2057823"/>
          </a:xfrm>
        </p:spPr>
        <p:txBody>
          <a:bodyPr>
            <a:normAutofit/>
          </a:bodyPr>
          <a:lstStyle/>
          <a:p>
            <a:pPr algn="r"/>
            <a:r>
              <a:rPr lang="en-US" dirty="0"/>
              <a:t>Lags and the Response to a Set Point Change</a:t>
            </a:r>
          </a:p>
        </p:txBody>
      </p:sp>
      <p:grpSp>
        <p:nvGrpSpPr>
          <p:cNvPr id="48" name="Group 47"/>
          <p:cNvGrpSpPr/>
          <p:nvPr/>
        </p:nvGrpSpPr>
        <p:grpSpPr>
          <a:xfrm>
            <a:off x="3638099" y="1337295"/>
            <a:ext cx="2864809" cy="830997"/>
            <a:chOff x="3656094" y="128794"/>
            <a:chExt cx="3097163" cy="830997"/>
          </a:xfrm>
        </p:grpSpPr>
        <p:cxnSp>
          <p:nvCxnSpPr>
            <p:cNvPr id="125" name="Straight Connector 124"/>
            <p:cNvCxnSpPr>
              <a:stCxn id="126" idx="1"/>
              <a:endCxn id="111" idx="3"/>
            </p:cNvCxnSpPr>
            <p:nvPr/>
          </p:nvCxnSpPr>
          <p:spPr>
            <a:xfrm flipH="1" flipV="1">
              <a:off x="3656094" y="306439"/>
              <a:ext cx="717900" cy="237854"/>
            </a:xfrm>
            <a:prstGeom prst="line">
              <a:avLst/>
            </a:prstGeom>
            <a:ln w="25400" cap="rnd">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4373994" y="128794"/>
              <a:ext cx="2379263" cy="830997"/>
            </a:xfrm>
            <a:prstGeom prst="rect">
              <a:avLst/>
            </a:prstGeom>
            <a:solidFill>
              <a:schemeClr val="bg1">
                <a:alpha val="75000"/>
              </a:schemeClr>
            </a:solidFill>
            <a:ln w="25400">
              <a:solidFill>
                <a:srgbClr val="FF0000"/>
              </a:solidFill>
            </a:ln>
            <a:effectLst>
              <a:outerShdw blurRad="50800" dist="38100" dir="2700000" algn="tl" rotWithShape="0">
                <a:prstClr val="black">
                  <a:alpha val="40000"/>
                </a:prstClr>
              </a:outerShdw>
            </a:effectLst>
          </p:spPr>
          <p:txBody>
            <a:bodyPr wrap="square" lIns="45720" rIns="45720" rtlCol="0">
              <a:spAutoFit/>
            </a:bodyPr>
            <a:lstStyle/>
            <a:p>
              <a:r>
                <a:rPr lang="en-US" sz="1600" dirty="0">
                  <a:latin typeface="Arial" pitchFamily="34" charset="0"/>
                  <a:cs typeface="Arial" pitchFamily="34" charset="0"/>
                </a:rPr>
                <a:t>A volume of air needs to move through the line and fill the actuator</a:t>
              </a:r>
            </a:p>
          </p:txBody>
        </p:sp>
        <p:cxnSp>
          <p:nvCxnSpPr>
            <p:cNvPr id="127" name="Straight Connector 126"/>
            <p:cNvCxnSpPr>
              <a:stCxn id="126" idx="1"/>
            </p:cNvCxnSpPr>
            <p:nvPr/>
          </p:nvCxnSpPr>
          <p:spPr>
            <a:xfrm flipH="1" flipV="1">
              <a:off x="4040317" y="146831"/>
              <a:ext cx="333677" cy="397462"/>
            </a:xfrm>
            <a:prstGeom prst="line">
              <a:avLst/>
            </a:prstGeom>
            <a:ln w="25400" cap="rnd">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8" name="Group 127"/>
          <p:cNvGrpSpPr/>
          <p:nvPr/>
        </p:nvGrpSpPr>
        <p:grpSpPr>
          <a:xfrm>
            <a:off x="3432231" y="266137"/>
            <a:ext cx="2512451" cy="942178"/>
            <a:chOff x="6934926" y="-22555"/>
            <a:chExt cx="2512451" cy="942178"/>
          </a:xfrm>
        </p:grpSpPr>
        <p:cxnSp>
          <p:nvCxnSpPr>
            <p:cNvPr id="132" name="Straight Connector 131"/>
            <p:cNvCxnSpPr/>
            <p:nvPr/>
          </p:nvCxnSpPr>
          <p:spPr>
            <a:xfrm flipH="1">
              <a:off x="6934926" y="467556"/>
              <a:ext cx="425366" cy="452067"/>
            </a:xfrm>
            <a:prstGeom prst="line">
              <a:avLst/>
            </a:prstGeom>
            <a:ln w="25400" cap="rnd">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3" name="TextBox 132"/>
            <p:cNvSpPr txBox="1"/>
            <p:nvPr/>
          </p:nvSpPr>
          <p:spPr>
            <a:xfrm>
              <a:off x="7357894" y="-22555"/>
              <a:ext cx="2089483" cy="830997"/>
            </a:xfrm>
            <a:prstGeom prst="rect">
              <a:avLst/>
            </a:prstGeom>
            <a:solidFill>
              <a:schemeClr val="bg1">
                <a:alpha val="75000"/>
              </a:schemeClr>
            </a:solidFill>
            <a:ln w="25400">
              <a:solidFill>
                <a:srgbClr val="FF0000"/>
              </a:solidFill>
            </a:ln>
            <a:effectLst>
              <a:outerShdw blurRad="50800" dist="38100" dir="2700000" algn="tl" rotWithShape="0">
                <a:prstClr val="black">
                  <a:alpha val="40000"/>
                </a:prstClr>
              </a:outerShdw>
            </a:effectLst>
          </p:spPr>
          <p:txBody>
            <a:bodyPr wrap="square" lIns="45720" rIns="45720" rtlCol="0">
              <a:spAutoFit/>
            </a:bodyPr>
            <a:lstStyle/>
            <a:p>
              <a:r>
                <a:rPr lang="en-US" sz="1600" dirty="0">
                  <a:latin typeface="Arial" pitchFamily="34" charset="0"/>
                  <a:cs typeface="Arial" pitchFamily="34" charset="0"/>
                </a:rPr>
                <a:t>The actuator linkage has to move through any “play” that exists</a:t>
              </a:r>
            </a:p>
          </p:txBody>
        </p:sp>
      </p:grpSp>
      <p:grpSp>
        <p:nvGrpSpPr>
          <p:cNvPr id="134" name="Group 133"/>
          <p:cNvGrpSpPr/>
          <p:nvPr/>
        </p:nvGrpSpPr>
        <p:grpSpPr>
          <a:xfrm>
            <a:off x="1256179" y="140876"/>
            <a:ext cx="1808132" cy="1067439"/>
            <a:chOff x="7928580" y="81343"/>
            <a:chExt cx="1808132" cy="1067439"/>
          </a:xfrm>
        </p:grpSpPr>
        <p:cxnSp>
          <p:nvCxnSpPr>
            <p:cNvPr id="135" name="Straight Connector 134"/>
            <p:cNvCxnSpPr/>
            <p:nvPr/>
          </p:nvCxnSpPr>
          <p:spPr>
            <a:xfrm>
              <a:off x="9384739" y="696714"/>
              <a:ext cx="351973" cy="452068"/>
            </a:xfrm>
            <a:prstGeom prst="line">
              <a:avLst/>
            </a:prstGeom>
            <a:ln w="25400" cap="rnd">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7928580" y="81343"/>
              <a:ext cx="1673185" cy="584775"/>
            </a:xfrm>
            <a:prstGeom prst="rect">
              <a:avLst/>
            </a:prstGeom>
            <a:solidFill>
              <a:schemeClr val="bg1">
                <a:alpha val="75000"/>
              </a:schemeClr>
            </a:solidFill>
            <a:ln w="25400">
              <a:solidFill>
                <a:srgbClr val="FF0000"/>
              </a:solidFill>
            </a:ln>
            <a:effectLst>
              <a:outerShdw blurRad="50800" dist="38100" dir="2700000" algn="tl" rotWithShape="0">
                <a:prstClr val="black">
                  <a:alpha val="40000"/>
                </a:prstClr>
              </a:outerShdw>
            </a:effectLst>
          </p:spPr>
          <p:txBody>
            <a:bodyPr wrap="square" lIns="45720" rIns="45720" rtlCol="0">
              <a:spAutoFit/>
            </a:bodyPr>
            <a:lstStyle/>
            <a:p>
              <a:r>
                <a:rPr lang="en-US" sz="1600" dirty="0">
                  <a:latin typeface="Arial" pitchFamily="34" charset="0"/>
                  <a:cs typeface="Arial" pitchFamily="34" charset="0"/>
                </a:rPr>
                <a:t>The valve plug needs to move</a:t>
              </a:r>
            </a:p>
          </p:txBody>
        </p:sp>
      </p:grpSp>
      <p:grpSp>
        <p:nvGrpSpPr>
          <p:cNvPr id="137" name="Group 136"/>
          <p:cNvGrpSpPr/>
          <p:nvPr/>
        </p:nvGrpSpPr>
        <p:grpSpPr>
          <a:xfrm>
            <a:off x="317698" y="955069"/>
            <a:ext cx="2737379" cy="817660"/>
            <a:chOff x="7029738" y="107508"/>
            <a:chExt cx="2737379" cy="817660"/>
          </a:xfrm>
        </p:grpSpPr>
        <p:cxnSp>
          <p:nvCxnSpPr>
            <p:cNvPr id="139" name="Straight Connector 138"/>
            <p:cNvCxnSpPr/>
            <p:nvPr/>
          </p:nvCxnSpPr>
          <p:spPr>
            <a:xfrm>
              <a:off x="9303724" y="669754"/>
              <a:ext cx="463393" cy="255414"/>
            </a:xfrm>
            <a:prstGeom prst="line">
              <a:avLst/>
            </a:prstGeom>
            <a:ln w="25400" cap="rnd">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0" name="TextBox 139"/>
            <p:cNvSpPr txBox="1"/>
            <p:nvPr/>
          </p:nvSpPr>
          <p:spPr>
            <a:xfrm>
              <a:off x="7029738" y="107508"/>
              <a:ext cx="2273986" cy="584775"/>
            </a:xfrm>
            <a:prstGeom prst="rect">
              <a:avLst/>
            </a:prstGeom>
            <a:solidFill>
              <a:schemeClr val="bg1">
                <a:alpha val="75000"/>
              </a:schemeClr>
            </a:solidFill>
            <a:ln w="25400">
              <a:solidFill>
                <a:srgbClr val="FF0000"/>
              </a:solidFill>
            </a:ln>
            <a:effectLst>
              <a:outerShdw blurRad="50800" dist="38100" dir="2700000" algn="tl" rotWithShape="0">
                <a:prstClr val="black">
                  <a:alpha val="40000"/>
                </a:prstClr>
              </a:outerShdw>
            </a:effectLst>
          </p:spPr>
          <p:txBody>
            <a:bodyPr wrap="square" lIns="45720" rIns="45720" rtlCol="0">
              <a:spAutoFit/>
            </a:bodyPr>
            <a:lstStyle/>
            <a:p>
              <a:r>
                <a:rPr lang="en-US" sz="1600" dirty="0">
                  <a:latin typeface="Arial" pitchFamily="34" charset="0"/>
                  <a:cs typeface="Arial" pitchFamily="34" charset="0"/>
                </a:rPr>
                <a:t>Steam needs to flow into the heat exchanger</a:t>
              </a:r>
            </a:p>
          </p:txBody>
        </p:sp>
      </p:grpSp>
      <p:grpSp>
        <p:nvGrpSpPr>
          <p:cNvPr id="86" name="Group 85"/>
          <p:cNvGrpSpPr/>
          <p:nvPr/>
        </p:nvGrpSpPr>
        <p:grpSpPr>
          <a:xfrm>
            <a:off x="251318" y="3224665"/>
            <a:ext cx="2769622" cy="2123627"/>
            <a:chOff x="251318" y="3224665"/>
            <a:chExt cx="2769622" cy="2123627"/>
          </a:xfrm>
        </p:grpSpPr>
        <p:cxnSp>
          <p:nvCxnSpPr>
            <p:cNvPr id="144" name="Straight Connector 143"/>
            <p:cNvCxnSpPr>
              <a:stCxn id="145" idx="0"/>
            </p:cNvCxnSpPr>
            <p:nvPr/>
          </p:nvCxnSpPr>
          <p:spPr>
            <a:xfrm flipH="1" flipV="1">
              <a:off x="1262281" y="3595253"/>
              <a:ext cx="373848" cy="922042"/>
            </a:xfrm>
            <a:prstGeom prst="line">
              <a:avLst/>
            </a:prstGeom>
            <a:ln w="25400" cap="rnd">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9" name="Straight Connector 148"/>
            <p:cNvCxnSpPr>
              <a:stCxn id="145" idx="0"/>
            </p:cNvCxnSpPr>
            <p:nvPr/>
          </p:nvCxnSpPr>
          <p:spPr>
            <a:xfrm flipV="1">
              <a:off x="1636129" y="3224665"/>
              <a:ext cx="1010963" cy="1292630"/>
            </a:xfrm>
            <a:prstGeom prst="line">
              <a:avLst/>
            </a:prstGeom>
            <a:ln w="25400" cap="rnd">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5" name="TextBox 144"/>
            <p:cNvSpPr txBox="1"/>
            <p:nvPr/>
          </p:nvSpPr>
          <p:spPr>
            <a:xfrm>
              <a:off x="251318" y="4517295"/>
              <a:ext cx="2769622" cy="830997"/>
            </a:xfrm>
            <a:prstGeom prst="rect">
              <a:avLst/>
            </a:prstGeom>
            <a:solidFill>
              <a:schemeClr val="bg1">
                <a:alpha val="75000"/>
              </a:schemeClr>
            </a:solidFill>
            <a:ln w="25400">
              <a:solidFill>
                <a:srgbClr val="FF0000"/>
              </a:solidFill>
            </a:ln>
            <a:effectLst>
              <a:outerShdw blurRad="50800" dist="38100" dir="2700000" algn="tl" rotWithShape="0">
                <a:prstClr val="black">
                  <a:alpha val="40000"/>
                </a:prstClr>
              </a:outerShdw>
            </a:effectLst>
          </p:spPr>
          <p:txBody>
            <a:bodyPr wrap="square" lIns="45720" rIns="45720" rtlCol="0">
              <a:spAutoFit/>
            </a:bodyPr>
            <a:lstStyle/>
            <a:p>
              <a:r>
                <a:rPr lang="en-US" sz="1600" dirty="0">
                  <a:latin typeface="Arial" pitchFamily="34" charset="0"/>
                  <a:cs typeface="Arial" pitchFamily="34" charset="0"/>
                </a:rPr>
                <a:t>The thermal mass of the heat exchanger and water needs to change temperature</a:t>
              </a:r>
            </a:p>
          </p:txBody>
        </p:sp>
      </p:grpSp>
      <p:grpSp>
        <p:nvGrpSpPr>
          <p:cNvPr id="153" name="Group 152"/>
          <p:cNvGrpSpPr/>
          <p:nvPr/>
        </p:nvGrpSpPr>
        <p:grpSpPr>
          <a:xfrm>
            <a:off x="3183541" y="2606049"/>
            <a:ext cx="3319367" cy="2093850"/>
            <a:chOff x="251317" y="3254442"/>
            <a:chExt cx="3319367" cy="2093850"/>
          </a:xfrm>
        </p:grpSpPr>
        <p:cxnSp>
          <p:nvCxnSpPr>
            <p:cNvPr id="154" name="Straight Connector 153"/>
            <p:cNvCxnSpPr>
              <a:stCxn id="156" idx="0"/>
            </p:cNvCxnSpPr>
            <p:nvPr/>
          </p:nvCxnSpPr>
          <p:spPr>
            <a:xfrm flipV="1">
              <a:off x="1251149" y="3254442"/>
              <a:ext cx="45800" cy="1262853"/>
            </a:xfrm>
            <a:prstGeom prst="line">
              <a:avLst/>
            </a:prstGeom>
            <a:ln w="25400" cap="rnd">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5" name="Straight Connector 154"/>
            <p:cNvCxnSpPr>
              <a:stCxn id="156" idx="0"/>
            </p:cNvCxnSpPr>
            <p:nvPr/>
          </p:nvCxnSpPr>
          <p:spPr>
            <a:xfrm flipV="1">
              <a:off x="1251149" y="3254442"/>
              <a:ext cx="2319535" cy="1262853"/>
            </a:xfrm>
            <a:prstGeom prst="line">
              <a:avLst/>
            </a:prstGeom>
            <a:ln w="25400" cap="rnd">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6" name="TextBox 155"/>
            <p:cNvSpPr txBox="1"/>
            <p:nvPr/>
          </p:nvSpPr>
          <p:spPr>
            <a:xfrm>
              <a:off x="251317" y="4517295"/>
              <a:ext cx="1999663" cy="830997"/>
            </a:xfrm>
            <a:prstGeom prst="rect">
              <a:avLst/>
            </a:prstGeom>
            <a:solidFill>
              <a:schemeClr val="bg1">
                <a:alpha val="75000"/>
              </a:schemeClr>
            </a:solidFill>
            <a:ln w="25400">
              <a:solidFill>
                <a:srgbClr val="FF0000"/>
              </a:solidFill>
            </a:ln>
            <a:effectLst>
              <a:outerShdw blurRad="50800" dist="38100" dir="2700000" algn="tl" rotWithShape="0">
                <a:prstClr val="black">
                  <a:alpha val="40000"/>
                </a:prstClr>
              </a:outerShdw>
            </a:effectLst>
          </p:spPr>
          <p:txBody>
            <a:bodyPr wrap="square" lIns="45720" rIns="45720" rtlCol="0">
              <a:spAutoFit/>
            </a:bodyPr>
            <a:lstStyle/>
            <a:p>
              <a:pPr lvl="0">
                <a:defRPr/>
              </a:pPr>
              <a:r>
                <a:rPr lang="en-US" sz="1600" dirty="0">
                  <a:latin typeface="Arial" pitchFamily="34" charset="0"/>
                  <a:cs typeface="Arial" pitchFamily="34" charset="0"/>
                </a:rPr>
                <a:t>The warmer water needs to move to the sensor location</a:t>
              </a:r>
            </a:p>
          </p:txBody>
        </p:sp>
      </p:grpSp>
      <p:grpSp>
        <p:nvGrpSpPr>
          <p:cNvPr id="165" name="Group 164"/>
          <p:cNvGrpSpPr/>
          <p:nvPr/>
        </p:nvGrpSpPr>
        <p:grpSpPr>
          <a:xfrm>
            <a:off x="7024985" y="1428188"/>
            <a:ext cx="1979787" cy="1569660"/>
            <a:chOff x="7158828" y="703126"/>
            <a:chExt cx="1979787" cy="1569660"/>
          </a:xfrm>
        </p:grpSpPr>
        <p:cxnSp>
          <p:nvCxnSpPr>
            <p:cNvPr id="166" name="Straight Connector 165"/>
            <p:cNvCxnSpPr>
              <a:stCxn id="169" idx="1"/>
            </p:cNvCxnSpPr>
            <p:nvPr/>
          </p:nvCxnSpPr>
          <p:spPr>
            <a:xfrm flipH="1" flipV="1">
              <a:off x="7158828" y="1287309"/>
              <a:ext cx="721813" cy="200647"/>
            </a:xfrm>
            <a:prstGeom prst="line">
              <a:avLst/>
            </a:prstGeom>
            <a:ln w="25400" cap="rnd">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9" name="TextBox 168"/>
            <p:cNvSpPr txBox="1"/>
            <p:nvPr/>
          </p:nvSpPr>
          <p:spPr>
            <a:xfrm>
              <a:off x="7880641" y="703126"/>
              <a:ext cx="1257974" cy="1569660"/>
            </a:xfrm>
            <a:prstGeom prst="rect">
              <a:avLst/>
            </a:prstGeom>
            <a:solidFill>
              <a:schemeClr val="bg1">
                <a:alpha val="75000"/>
              </a:schemeClr>
            </a:solidFill>
            <a:ln w="25400">
              <a:solidFill>
                <a:srgbClr val="FF0000"/>
              </a:solidFill>
            </a:ln>
            <a:effectLst>
              <a:outerShdw blurRad="50800" dist="38100" dir="2700000" algn="tl" rotWithShape="0">
                <a:prstClr val="black">
                  <a:alpha val="40000"/>
                </a:prstClr>
              </a:outerShdw>
            </a:effectLst>
          </p:spPr>
          <p:txBody>
            <a:bodyPr wrap="square" lIns="45720" rIns="45720" rtlCol="0">
              <a:spAutoFit/>
            </a:bodyPr>
            <a:lstStyle/>
            <a:p>
              <a:r>
                <a:rPr lang="en-US" sz="1600" dirty="0">
                  <a:latin typeface="Arial" pitchFamily="34" charset="0"/>
                  <a:cs typeface="Arial" pitchFamily="34" charset="0"/>
                </a:rPr>
                <a:t>The mass of the sensor and well needs to change temperature</a:t>
              </a:r>
            </a:p>
          </p:txBody>
        </p:sp>
      </p:grpSp>
      <p:sp>
        <p:nvSpPr>
          <p:cNvPr id="3" name="Slide Number Placeholder 2"/>
          <p:cNvSpPr>
            <a:spLocks noGrp="1"/>
          </p:cNvSpPr>
          <p:nvPr>
            <p:ph type="sldNum" sz="quarter" idx="11"/>
          </p:nvPr>
        </p:nvSpPr>
        <p:spPr/>
        <p:txBody>
          <a:bodyPr/>
          <a:lstStyle/>
          <a:p>
            <a:fld id="{A9320731-3B2C-4107-8664-CAD7BE973DC8}" type="slidenum">
              <a:rPr lang="en-US" smtClean="0"/>
              <a:pPr/>
              <a:t>125</a:t>
            </a:fld>
            <a:endParaRPr lang="en-US"/>
          </a:p>
        </p:txBody>
      </p:sp>
      <p:sp>
        <p:nvSpPr>
          <p:cNvPr id="4" name="Footer Placeholder 3">
            <a:extLst>
              <a:ext uri="{FF2B5EF4-FFF2-40B4-BE49-F238E27FC236}">
                <a16:creationId xmlns:a16="http://schemas.microsoft.com/office/drawing/2014/main" id="{7FBAFFAF-FC5E-4833-AA92-1A3DECF47CC9}"/>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872408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8"/>
                                        </p:tgtEl>
                                        <p:attrNameLst>
                                          <p:attrName>style.visibility</p:attrName>
                                        </p:attrNameLst>
                                      </p:cBhvr>
                                      <p:to>
                                        <p:strVal val="visible"/>
                                      </p:to>
                                    </p:set>
                                    <p:animEffect transition="in" filter="fade">
                                      <p:cBhvr>
                                        <p:cTn id="17" dur="500"/>
                                        <p:tgtEl>
                                          <p:spTgt spid="1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4"/>
                                        </p:tgtEl>
                                        <p:attrNameLst>
                                          <p:attrName>style.visibility</p:attrName>
                                        </p:attrNameLst>
                                      </p:cBhvr>
                                      <p:to>
                                        <p:strVal val="visible"/>
                                      </p:to>
                                    </p:set>
                                    <p:animEffect transition="in" filter="fade">
                                      <p:cBhvr>
                                        <p:cTn id="22" dur="500"/>
                                        <p:tgtEl>
                                          <p:spTgt spid="1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7"/>
                                        </p:tgtEl>
                                        <p:attrNameLst>
                                          <p:attrName>style.visibility</p:attrName>
                                        </p:attrNameLst>
                                      </p:cBhvr>
                                      <p:to>
                                        <p:strVal val="visible"/>
                                      </p:to>
                                    </p:set>
                                    <p:animEffect transition="in" filter="fade">
                                      <p:cBhvr>
                                        <p:cTn id="27" dur="500"/>
                                        <p:tgtEl>
                                          <p:spTgt spid="13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6"/>
                                        </p:tgtEl>
                                        <p:attrNameLst>
                                          <p:attrName>style.visibility</p:attrName>
                                        </p:attrNameLst>
                                      </p:cBhvr>
                                      <p:to>
                                        <p:strVal val="visible"/>
                                      </p:to>
                                    </p:set>
                                    <p:animEffect transition="in" filter="fade">
                                      <p:cBhvr>
                                        <p:cTn id="32" dur="500"/>
                                        <p:tgtEl>
                                          <p:spTgt spid="8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3"/>
                                        </p:tgtEl>
                                        <p:attrNameLst>
                                          <p:attrName>style.visibility</p:attrName>
                                        </p:attrNameLst>
                                      </p:cBhvr>
                                      <p:to>
                                        <p:strVal val="visible"/>
                                      </p:to>
                                    </p:set>
                                    <p:animEffect transition="in" filter="fade">
                                      <p:cBhvr>
                                        <p:cTn id="37" dur="500"/>
                                        <p:tgtEl>
                                          <p:spTgt spid="15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5"/>
                                        </p:tgtEl>
                                        <p:attrNameLst>
                                          <p:attrName>style.visibility</p:attrName>
                                        </p:attrNameLst>
                                      </p:cBhvr>
                                      <p:to>
                                        <p:strVal val="visible"/>
                                      </p:to>
                                    </p:set>
                                    <p:animEffect transition="in" filter="fade">
                                      <p:cBhvr>
                                        <p:cTn id="42" dur="5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Some Observations</a:t>
            </a:r>
          </a:p>
        </p:txBody>
      </p:sp>
      <p:pic>
        <p:nvPicPr>
          <p:cNvPr id="8048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0625" r="4042" b="27354"/>
          <a:stretch/>
        </p:blipFill>
        <p:spPr bwMode="auto">
          <a:xfrm>
            <a:off x="0" y="1933722"/>
            <a:ext cx="9144000" cy="2990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Down Arrow 13"/>
          <p:cNvSpPr/>
          <p:nvPr/>
        </p:nvSpPr>
        <p:spPr bwMode="auto">
          <a:xfrm>
            <a:off x="3542284" y="2635250"/>
            <a:ext cx="484632" cy="978408"/>
          </a:xfrm>
          <a:prstGeom prst="downArrow">
            <a:avLst/>
          </a:prstGeom>
          <a:solidFill>
            <a:srgbClr val="FF0000">
              <a:alpha val="50000"/>
            </a:srgbClr>
          </a:solid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8" name="Text Box 1039"/>
          <p:cNvSpPr txBox="1">
            <a:spLocks noChangeArrowheads="1"/>
          </p:cNvSpPr>
          <p:nvPr/>
        </p:nvSpPr>
        <p:spPr bwMode="auto">
          <a:xfrm>
            <a:off x="3975099" y="3613658"/>
            <a:ext cx="4718050" cy="830997"/>
          </a:xfrm>
          <a:prstGeom prst="rect">
            <a:avLst/>
          </a:prstGeom>
          <a:noFill/>
          <a:ln w="9525">
            <a:noFill/>
            <a:miter lim="800000"/>
            <a:headEnd/>
            <a:tailEnd/>
          </a:ln>
        </p:spPr>
        <p:txBody>
          <a:bodyPr>
            <a:spAutoFit/>
          </a:bodyPr>
          <a:lstStyle/>
          <a:p>
            <a:pPr>
              <a:spcBef>
                <a:spcPct val="50000"/>
              </a:spcBef>
            </a:pPr>
            <a:r>
              <a:rPr lang="en-US" sz="1600" i="1" dirty="0">
                <a:solidFill>
                  <a:srgbClr val="FF0000"/>
                </a:solidFill>
                <a:latin typeface="Arial" charset="0"/>
              </a:rPr>
              <a:t>Red</a:t>
            </a:r>
            <a:r>
              <a:rPr lang="en-US" sz="1600" dirty="0">
                <a:latin typeface="Arial" charset="0"/>
              </a:rPr>
              <a:t> to </a:t>
            </a:r>
            <a:r>
              <a:rPr lang="en-US" sz="1600" i="1" dirty="0">
                <a:latin typeface="Arial" charset="0"/>
              </a:rPr>
              <a:t>Black</a:t>
            </a:r>
            <a:r>
              <a:rPr lang="en-US" sz="1600" dirty="0">
                <a:latin typeface="Arial" charset="0"/>
              </a:rPr>
              <a:t> is the control system response with increasing gains applied to the controller until the natural period is identified</a:t>
            </a:r>
          </a:p>
        </p:txBody>
      </p:sp>
      <p:sp>
        <p:nvSpPr>
          <p:cNvPr id="2" name="Slide Number Placeholder 1"/>
          <p:cNvSpPr>
            <a:spLocks noGrp="1"/>
          </p:cNvSpPr>
          <p:nvPr>
            <p:ph type="sldNum" sz="quarter" idx="11"/>
          </p:nvPr>
        </p:nvSpPr>
        <p:spPr/>
        <p:txBody>
          <a:bodyPr/>
          <a:lstStyle/>
          <a:p>
            <a:fld id="{A9320731-3B2C-4107-8664-CAD7BE973DC8}" type="slidenum">
              <a:rPr lang="en-US" smtClean="0"/>
              <a:pPr/>
              <a:t>126</a:t>
            </a:fld>
            <a:endParaRPr lang="en-US"/>
          </a:p>
        </p:txBody>
      </p:sp>
      <p:sp>
        <p:nvSpPr>
          <p:cNvPr id="3" name="Footer Placeholder 2">
            <a:extLst>
              <a:ext uri="{FF2B5EF4-FFF2-40B4-BE49-F238E27FC236}">
                <a16:creationId xmlns:a16="http://schemas.microsoft.com/office/drawing/2014/main" id="{FCB31001-6BF7-4382-AFD4-DA5A85428BA9}"/>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303774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Some Observations</a:t>
            </a:r>
          </a:p>
        </p:txBody>
      </p:sp>
      <p:pic>
        <p:nvPicPr>
          <p:cNvPr id="8048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0625" r="4042" b="27354"/>
          <a:stretch/>
        </p:blipFill>
        <p:spPr bwMode="auto">
          <a:xfrm>
            <a:off x="0" y="1933722"/>
            <a:ext cx="9144000" cy="2990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bwMode="auto">
          <a:xfrm>
            <a:off x="1151138" y="3453408"/>
            <a:ext cx="384699" cy="0"/>
          </a:xfrm>
          <a:prstGeom prst="straightConnector1">
            <a:avLst/>
          </a:prstGeom>
          <a:solidFill>
            <a:schemeClr val="accent1"/>
          </a:solidFill>
          <a:ln w="38100" cap="rnd" cmpd="sng" algn="ctr">
            <a:solidFill>
              <a:srgbClr val="7030A0"/>
            </a:solidFill>
            <a:prstDash val="solid"/>
            <a:round/>
            <a:headEnd type="arrow" w="lg" len="sm"/>
            <a:tailEnd type="arrow" w="lg" len="sm"/>
          </a:ln>
          <a:effectLst/>
        </p:spPr>
      </p:cxnSp>
      <p:sp>
        <p:nvSpPr>
          <p:cNvPr id="12" name="Text Box 1039"/>
          <p:cNvSpPr txBox="1">
            <a:spLocks noChangeArrowheads="1"/>
          </p:cNvSpPr>
          <p:nvPr/>
        </p:nvSpPr>
        <p:spPr bwMode="auto">
          <a:xfrm>
            <a:off x="1931204" y="4119563"/>
            <a:ext cx="4718050" cy="336550"/>
          </a:xfrm>
          <a:prstGeom prst="rect">
            <a:avLst/>
          </a:prstGeom>
          <a:noFill/>
          <a:ln w="9525">
            <a:noFill/>
            <a:miter lim="800000"/>
            <a:headEnd/>
            <a:tailEnd/>
          </a:ln>
        </p:spPr>
        <p:txBody>
          <a:bodyPr>
            <a:spAutoFit/>
          </a:bodyPr>
          <a:lstStyle/>
          <a:p>
            <a:pPr>
              <a:spcBef>
                <a:spcPct val="50000"/>
              </a:spcBef>
            </a:pPr>
            <a:r>
              <a:rPr lang="en-US" sz="1600" dirty="0">
                <a:solidFill>
                  <a:srgbClr val="7030A0"/>
                </a:solidFill>
                <a:latin typeface="Arial" charset="0"/>
              </a:rPr>
              <a:t>Apparent dead time (Lag; L)</a:t>
            </a:r>
          </a:p>
        </p:txBody>
      </p:sp>
      <p:cxnSp>
        <p:nvCxnSpPr>
          <p:cNvPr id="7" name="Straight Connector 6"/>
          <p:cNvCxnSpPr/>
          <p:nvPr/>
        </p:nvCxnSpPr>
        <p:spPr bwMode="auto">
          <a:xfrm flipV="1">
            <a:off x="1542187" y="2604492"/>
            <a:ext cx="0" cy="843558"/>
          </a:xfrm>
          <a:prstGeom prst="line">
            <a:avLst/>
          </a:prstGeom>
          <a:solidFill>
            <a:schemeClr val="accent1"/>
          </a:solidFill>
          <a:ln w="19050" cap="rnd" cmpd="sng" algn="ctr">
            <a:solidFill>
              <a:srgbClr val="7030A0"/>
            </a:solidFill>
            <a:prstDash val="solid"/>
            <a:round/>
            <a:headEnd type="none" w="med" len="med"/>
            <a:tailEnd type="none" w="med" len="med"/>
          </a:ln>
          <a:effectLst/>
        </p:spPr>
      </p:cxnSp>
      <p:sp>
        <p:nvSpPr>
          <p:cNvPr id="13" name="Freeform 12"/>
          <p:cNvSpPr/>
          <p:nvPr/>
        </p:nvSpPr>
        <p:spPr bwMode="auto">
          <a:xfrm>
            <a:off x="1327150" y="3530600"/>
            <a:ext cx="584200" cy="755650"/>
          </a:xfrm>
          <a:custGeom>
            <a:avLst/>
            <a:gdLst>
              <a:gd name="connsiteX0" fmla="*/ 0 w 584200"/>
              <a:gd name="connsiteY0" fmla="*/ 0 h 755650"/>
              <a:gd name="connsiteX1" fmla="*/ 50800 w 584200"/>
              <a:gd name="connsiteY1" fmla="*/ 438150 h 755650"/>
              <a:gd name="connsiteX2" fmla="*/ 260350 w 584200"/>
              <a:gd name="connsiteY2" fmla="*/ 692150 h 755650"/>
              <a:gd name="connsiteX3" fmla="*/ 584200 w 584200"/>
              <a:gd name="connsiteY3" fmla="*/ 755650 h 755650"/>
            </a:gdLst>
            <a:ahLst/>
            <a:cxnLst>
              <a:cxn ang="0">
                <a:pos x="connsiteX0" y="connsiteY0"/>
              </a:cxn>
              <a:cxn ang="0">
                <a:pos x="connsiteX1" y="connsiteY1"/>
              </a:cxn>
              <a:cxn ang="0">
                <a:pos x="connsiteX2" y="connsiteY2"/>
              </a:cxn>
              <a:cxn ang="0">
                <a:pos x="connsiteX3" y="connsiteY3"/>
              </a:cxn>
            </a:cxnLst>
            <a:rect l="l" t="t" r="r" b="b"/>
            <a:pathLst>
              <a:path w="584200" h="755650">
                <a:moveTo>
                  <a:pt x="0" y="0"/>
                </a:moveTo>
                <a:cubicBezTo>
                  <a:pt x="3704" y="161396"/>
                  <a:pt x="7408" y="322792"/>
                  <a:pt x="50800" y="438150"/>
                </a:cubicBezTo>
                <a:cubicBezTo>
                  <a:pt x="94192" y="553508"/>
                  <a:pt x="171450" y="639233"/>
                  <a:pt x="260350" y="692150"/>
                </a:cubicBezTo>
                <a:cubicBezTo>
                  <a:pt x="349250" y="745067"/>
                  <a:pt x="584200" y="755650"/>
                  <a:pt x="584200" y="755650"/>
                </a:cubicBezTo>
              </a:path>
            </a:pathLst>
          </a:custGeom>
          <a:noFill/>
          <a:ln w="25400" cap="flat" cmpd="sng" algn="ctr">
            <a:solidFill>
              <a:srgbClr val="7030A0"/>
            </a:solidFill>
            <a:prstDash val="solid"/>
            <a:round/>
            <a:headEnd type="arrow" w="lg" len="sm"/>
            <a:tailEnd type="none" w="med" len="med"/>
          </a:ln>
          <a:effectLst/>
        </p:spPr>
        <p:txBody>
          <a:bodyPr rtlCol="0" anchor="ctr"/>
          <a:lstStyle/>
          <a:p>
            <a:pPr algn="ctr"/>
            <a:endParaRPr lang="en-US"/>
          </a:p>
        </p:txBody>
      </p:sp>
      <p:cxnSp>
        <p:nvCxnSpPr>
          <p:cNvPr id="10" name="Straight Connector 9"/>
          <p:cNvCxnSpPr/>
          <p:nvPr/>
        </p:nvCxnSpPr>
        <p:spPr bwMode="auto">
          <a:xfrm flipV="1">
            <a:off x="1151138" y="2604492"/>
            <a:ext cx="0" cy="843558"/>
          </a:xfrm>
          <a:prstGeom prst="line">
            <a:avLst/>
          </a:prstGeom>
          <a:solidFill>
            <a:schemeClr val="accent1"/>
          </a:solidFill>
          <a:ln w="19050" cap="rnd" cmpd="sng" algn="ctr">
            <a:solidFill>
              <a:srgbClr val="7030A0"/>
            </a:solidFill>
            <a:prstDash val="solid"/>
            <a:round/>
            <a:headEnd type="none" w="med" len="med"/>
            <a:tailEnd type="none" w="med" len="med"/>
          </a:ln>
          <a:effectLst/>
        </p:spPr>
      </p:cxnSp>
      <p:grpSp>
        <p:nvGrpSpPr>
          <p:cNvPr id="6" name="Group 5"/>
          <p:cNvGrpSpPr/>
          <p:nvPr/>
        </p:nvGrpSpPr>
        <p:grpSpPr>
          <a:xfrm>
            <a:off x="1537625" y="2604492"/>
            <a:ext cx="5968016" cy="1359992"/>
            <a:chOff x="1537625" y="2604492"/>
            <a:chExt cx="5968016" cy="1359992"/>
          </a:xfrm>
        </p:grpSpPr>
        <p:cxnSp>
          <p:nvCxnSpPr>
            <p:cNvPr id="15" name="Straight Connector 14"/>
            <p:cNvCxnSpPr/>
            <p:nvPr/>
          </p:nvCxnSpPr>
          <p:spPr bwMode="auto">
            <a:xfrm flipV="1">
              <a:off x="3040787" y="2604492"/>
              <a:ext cx="0" cy="843558"/>
            </a:xfrm>
            <a:prstGeom prst="line">
              <a:avLst/>
            </a:prstGeom>
            <a:solidFill>
              <a:schemeClr val="accent1"/>
            </a:solidFill>
            <a:ln w="19050" cap="rnd" cmpd="sng" algn="ctr">
              <a:solidFill>
                <a:srgbClr val="00B0F0"/>
              </a:solidFill>
              <a:prstDash val="solid"/>
              <a:round/>
              <a:headEnd type="none" w="med" len="med"/>
              <a:tailEnd type="none" w="med" len="med"/>
            </a:ln>
            <a:effectLst/>
          </p:spPr>
        </p:cxnSp>
        <p:cxnSp>
          <p:nvCxnSpPr>
            <p:cNvPr id="11" name="Straight Connector 10"/>
            <p:cNvCxnSpPr/>
            <p:nvPr/>
          </p:nvCxnSpPr>
          <p:spPr bwMode="auto">
            <a:xfrm flipV="1">
              <a:off x="1542187" y="2604492"/>
              <a:ext cx="0" cy="843558"/>
            </a:xfrm>
            <a:prstGeom prst="line">
              <a:avLst/>
            </a:prstGeom>
            <a:solidFill>
              <a:schemeClr val="accent1"/>
            </a:solidFill>
            <a:ln w="19050" cap="rnd" cmpd="sng" algn="ctr">
              <a:solidFill>
                <a:srgbClr val="00B0F0"/>
              </a:solidFill>
              <a:prstDash val="solid"/>
              <a:round/>
              <a:headEnd type="none" w="med" len="med"/>
              <a:tailEnd type="none" w="med" len="med"/>
            </a:ln>
            <a:effectLst/>
          </p:spPr>
        </p:cxnSp>
        <p:cxnSp>
          <p:nvCxnSpPr>
            <p:cNvPr id="14" name="Straight Arrow Connector 13"/>
            <p:cNvCxnSpPr/>
            <p:nvPr/>
          </p:nvCxnSpPr>
          <p:spPr bwMode="auto">
            <a:xfrm>
              <a:off x="1537625" y="2961779"/>
              <a:ext cx="1503162" cy="0"/>
            </a:xfrm>
            <a:prstGeom prst="straightConnector1">
              <a:avLst/>
            </a:prstGeom>
            <a:solidFill>
              <a:schemeClr val="accent1"/>
            </a:solidFill>
            <a:ln w="38100" cap="rnd" cmpd="sng" algn="ctr">
              <a:solidFill>
                <a:srgbClr val="00B0F0"/>
              </a:solidFill>
              <a:prstDash val="solid"/>
              <a:round/>
              <a:headEnd type="arrow" w="lg" len="sm"/>
              <a:tailEnd type="arrow" w="lg" len="sm"/>
            </a:ln>
            <a:effectLst/>
          </p:spPr>
        </p:cxnSp>
        <p:sp>
          <p:nvSpPr>
            <p:cNvPr id="16" name="Text Box 1039"/>
            <p:cNvSpPr txBox="1">
              <a:spLocks noChangeArrowheads="1"/>
            </p:cNvSpPr>
            <p:nvPr/>
          </p:nvSpPr>
          <p:spPr bwMode="auto">
            <a:xfrm>
              <a:off x="2787591" y="3627934"/>
              <a:ext cx="4718050" cy="336550"/>
            </a:xfrm>
            <a:prstGeom prst="rect">
              <a:avLst/>
            </a:prstGeom>
            <a:noFill/>
            <a:ln w="9525">
              <a:noFill/>
              <a:miter lim="800000"/>
              <a:headEnd/>
              <a:tailEnd/>
            </a:ln>
          </p:spPr>
          <p:txBody>
            <a:bodyPr>
              <a:spAutoFit/>
            </a:bodyPr>
            <a:lstStyle/>
            <a:p>
              <a:pPr>
                <a:spcBef>
                  <a:spcPct val="50000"/>
                </a:spcBef>
              </a:pPr>
              <a:r>
                <a:rPr lang="en-US" sz="1600" dirty="0">
                  <a:solidFill>
                    <a:srgbClr val="00B0F0"/>
                  </a:solidFill>
                  <a:latin typeface="Arial" charset="0"/>
                </a:rPr>
                <a:t>Natural period P</a:t>
              </a:r>
              <a:r>
                <a:rPr lang="en-US" sz="1600" baseline="-25000" dirty="0">
                  <a:solidFill>
                    <a:srgbClr val="00B0F0"/>
                  </a:solidFill>
                  <a:latin typeface="Arial" charset="0"/>
                </a:rPr>
                <a:t>N</a:t>
              </a:r>
            </a:p>
          </p:txBody>
        </p:sp>
        <p:sp>
          <p:nvSpPr>
            <p:cNvPr id="17" name="Freeform 16"/>
            <p:cNvSpPr/>
            <p:nvPr/>
          </p:nvSpPr>
          <p:spPr bwMode="auto">
            <a:xfrm>
              <a:off x="2183537" y="3038971"/>
              <a:ext cx="584200" cy="755650"/>
            </a:xfrm>
            <a:custGeom>
              <a:avLst/>
              <a:gdLst>
                <a:gd name="connsiteX0" fmla="*/ 0 w 584200"/>
                <a:gd name="connsiteY0" fmla="*/ 0 h 755650"/>
                <a:gd name="connsiteX1" fmla="*/ 50800 w 584200"/>
                <a:gd name="connsiteY1" fmla="*/ 438150 h 755650"/>
                <a:gd name="connsiteX2" fmla="*/ 260350 w 584200"/>
                <a:gd name="connsiteY2" fmla="*/ 692150 h 755650"/>
                <a:gd name="connsiteX3" fmla="*/ 584200 w 584200"/>
                <a:gd name="connsiteY3" fmla="*/ 755650 h 755650"/>
              </a:gdLst>
              <a:ahLst/>
              <a:cxnLst>
                <a:cxn ang="0">
                  <a:pos x="connsiteX0" y="connsiteY0"/>
                </a:cxn>
                <a:cxn ang="0">
                  <a:pos x="connsiteX1" y="connsiteY1"/>
                </a:cxn>
                <a:cxn ang="0">
                  <a:pos x="connsiteX2" y="connsiteY2"/>
                </a:cxn>
                <a:cxn ang="0">
                  <a:pos x="connsiteX3" y="connsiteY3"/>
                </a:cxn>
              </a:cxnLst>
              <a:rect l="l" t="t" r="r" b="b"/>
              <a:pathLst>
                <a:path w="584200" h="755650">
                  <a:moveTo>
                    <a:pt x="0" y="0"/>
                  </a:moveTo>
                  <a:cubicBezTo>
                    <a:pt x="3704" y="161396"/>
                    <a:pt x="7408" y="322792"/>
                    <a:pt x="50800" y="438150"/>
                  </a:cubicBezTo>
                  <a:cubicBezTo>
                    <a:pt x="94192" y="553508"/>
                    <a:pt x="171450" y="639233"/>
                    <a:pt x="260350" y="692150"/>
                  </a:cubicBezTo>
                  <a:cubicBezTo>
                    <a:pt x="349250" y="745067"/>
                    <a:pt x="584200" y="755650"/>
                    <a:pt x="584200" y="755650"/>
                  </a:cubicBezTo>
                </a:path>
              </a:pathLst>
            </a:custGeom>
            <a:noFill/>
            <a:ln w="25400" cap="flat" cmpd="sng" algn="ctr">
              <a:solidFill>
                <a:srgbClr val="00B0F0"/>
              </a:solidFill>
              <a:prstDash val="solid"/>
              <a:round/>
              <a:headEnd type="arrow" w="lg" len="sm"/>
              <a:tailEnd type="none" w="med" len="med"/>
            </a:ln>
            <a:effectLst/>
          </p:spPr>
          <p:txBody>
            <a:bodyPr rtlCol="0" anchor="ctr"/>
            <a:lstStyle/>
            <a:p>
              <a:pPr algn="ctr"/>
              <a:endParaRPr lang="en-US"/>
            </a:p>
          </p:txBody>
        </p:sp>
      </p:grpSp>
      <p:sp>
        <p:nvSpPr>
          <p:cNvPr id="2" name="Slide Number Placeholder 1"/>
          <p:cNvSpPr>
            <a:spLocks noGrp="1"/>
          </p:cNvSpPr>
          <p:nvPr>
            <p:ph type="sldNum" sz="quarter" idx="11"/>
          </p:nvPr>
        </p:nvSpPr>
        <p:spPr/>
        <p:txBody>
          <a:bodyPr/>
          <a:lstStyle/>
          <a:p>
            <a:fld id="{A9320731-3B2C-4107-8664-CAD7BE973DC8}" type="slidenum">
              <a:rPr lang="en-US" smtClean="0"/>
              <a:pPr/>
              <a:t>127</a:t>
            </a:fld>
            <a:endParaRPr lang="en-US"/>
          </a:p>
        </p:txBody>
      </p:sp>
      <p:sp>
        <p:nvSpPr>
          <p:cNvPr id="3" name="Footer Placeholder 2">
            <a:extLst>
              <a:ext uri="{FF2B5EF4-FFF2-40B4-BE49-F238E27FC236}">
                <a16:creationId xmlns:a16="http://schemas.microsoft.com/office/drawing/2014/main" id="{42362A4E-846E-466C-AB4D-925588AA32FA}"/>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299412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Some Observations</a:t>
            </a:r>
          </a:p>
        </p:txBody>
      </p:sp>
      <p:pic>
        <p:nvPicPr>
          <p:cNvPr id="8048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0625" r="4042" b="27354"/>
          <a:stretch/>
        </p:blipFill>
        <p:spPr bwMode="auto">
          <a:xfrm>
            <a:off x="0" y="1933722"/>
            <a:ext cx="9144000" cy="2990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bwMode="auto">
          <a:xfrm>
            <a:off x="1151138" y="3453408"/>
            <a:ext cx="384699" cy="0"/>
          </a:xfrm>
          <a:prstGeom prst="straightConnector1">
            <a:avLst/>
          </a:prstGeom>
          <a:solidFill>
            <a:schemeClr val="accent1"/>
          </a:solidFill>
          <a:ln w="38100" cap="rnd" cmpd="sng" algn="ctr">
            <a:solidFill>
              <a:srgbClr val="7030A0"/>
            </a:solidFill>
            <a:prstDash val="solid"/>
            <a:round/>
            <a:headEnd type="arrow" w="lg" len="sm"/>
            <a:tailEnd type="arrow" w="lg" len="sm"/>
          </a:ln>
          <a:effectLst/>
        </p:spPr>
      </p:cxnSp>
      <p:cxnSp>
        <p:nvCxnSpPr>
          <p:cNvPr id="7" name="Straight Connector 6"/>
          <p:cNvCxnSpPr/>
          <p:nvPr/>
        </p:nvCxnSpPr>
        <p:spPr bwMode="auto">
          <a:xfrm flipV="1">
            <a:off x="1542187" y="2604492"/>
            <a:ext cx="0" cy="843558"/>
          </a:xfrm>
          <a:prstGeom prst="line">
            <a:avLst/>
          </a:prstGeom>
          <a:solidFill>
            <a:schemeClr val="accent1"/>
          </a:solidFill>
          <a:ln w="19050" cap="rnd" cmpd="sng" algn="ctr">
            <a:solidFill>
              <a:srgbClr val="7030A0"/>
            </a:solidFill>
            <a:prstDash val="solid"/>
            <a:round/>
            <a:headEnd type="none" w="med" len="med"/>
            <a:tailEnd type="none" w="med" len="med"/>
          </a:ln>
          <a:effectLst/>
        </p:spPr>
      </p:cxnSp>
      <p:cxnSp>
        <p:nvCxnSpPr>
          <p:cNvPr id="10" name="Straight Connector 9"/>
          <p:cNvCxnSpPr/>
          <p:nvPr/>
        </p:nvCxnSpPr>
        <p:spPr bwMode="auto">
          <a:xfrm flipV="1">
            <a:off x="1151138" y="2604492"/>
            <a:ext cx="0" cy="843558"/>
          </a:xfrm>
          <a:prstGeom prst="line">
            <a:avLst/>
          </a:prstGeom>
          <a:solidFill>
            <a:schemeClr val="accent1"/>
          </a:solidFill>
          <a:ln w="19050" cap="rnd" cmpd="sng" algn="ctr">
            <a:solidFill>
              <a:srgbClr val="7030A0"/>
            </a:solidFill>
            <a:prstDash val="solid"/>
            <a:round/>
            <a:headEnd type="none" w="med" len="med"/>
            <a:tailEnd type="none" w="med" len="med"/>
          </a:ln>
          <a:effectLst/>
        </p:spPr>
      </p:cxnSp>
      <p:cxnSp>
        <p:nvCxnSpPr>
          <p:cNvPr id="15" name="Straight Connector 14"/>
          <p:cNvCxnSpPr/>
          <p:nvPr/>
        </p:nvCxnSpPr>
        <p:spPr bwMode="auto">
          <a:xfrm flipV="1">
            <a:off x="3040787" y="2604492"/>
            <a:ext cx="0" cy="843558"/>
          </a:xfrm>
          <a:prstGeom prst="line">
            <a:avLst/>
          </a:prstGeom>
          <a:solidFill>
            <a:schemeClr val="accent1"/>
          </a:solidFill>
          <a:ln w="19050" cap="rnd" cmpd="sng" algn="ctr">
            <a:solidFill>
              <a:srgbClr val="00B0F0"/>
            </a:solidFill>
            <a:prstDash val="solid"/>
            <a:round/>
            <a:headEnd type="none" w="med" len="med"/>
            <a:tailEnd type="none" w="med" len="med"/>
          </a:ln>
          <a:effectLst/>
        </p:spPr>
      </p:cxnSp>
      <p:cxnSp>
        <p:nvCxnSpPr>
          <p:cNvPr id="11" name="Straight Connector 10"/>
          <p:cNvCxnSpPr/>
          <p:nvPr/>
        </p:nvCxnSpPr>
        <p:spPr bwMode="auto">
          <a:xfrm flipV="1">
            <a:off x="1542187" y="2604492"/>
            <a:ext cx="0" cy="843558"/>
          </a:xfrm>
          <a:prstGeom prst="line">
            <a:avLst/>
          </a:prstGeom>
          <a:solidFill>
            <a:schemeClr val="accent1"/>
          </a:solidFill>
          <a:ln w="19050" cap="rnd" cmpd="sng" algn="ctr">
            <a:solidFill>
              <a:srgbClr val="00B0F0"/>
            </a:solidFill>
            <a:prstDash val="solid"/>
            <a:round/>
            <a:headEnd type="none" w="med" len="med"/>
            <a:tailEnd type="none" w="med" len="med"/>
          </a:ln>
          <a:effectLst/>
        </p:spPr>
      </p:cxnSp>
      <p:cxnSp>
        <p:nvCxnSpPr>
          <p:cNvPr id="14" name="Straight Arrow Connector 13"/>
          <p:cNvCxnSpPr/>
          <p:nvPr/>
        </p:nvCxnSpPr>
        <p:spPr bwMode="auto">
          <a:xfrm>
            <a:off x="1537625" y="2961779"/>
            <a:ext cx="1503162" cy="0"/>
          </a:xfrm>
          <a:prstGeom prst="straightConnector1">
            <a:avLst/>
          </a:prstGeom>
          <a:solidFill>
            <a:schemeClr val="accent1"/>
          </a:solidFill>
          <a:ln w="38100" cap="rnd" cmpd="sng" algn="ctr">
            <a:solidFill>
              <a:srgbClr val="00B0F0"/>
            </a:solidFill>
            <a:prstDash val="solid"/>
            <a:round/>
            <a:headEnd type="arrow" w="lg" len="sm"/>
            <a:tailEnd type="arrow" w="lg" len="sm"/>
          </a:ln>
          <a:effectLst/>
        </p:spPr>
      </p:cxnSp>
      <p:cxnSp>
        <p:nvCxnSpPr>
          <p:cNvPr id="22" name="Straight Arrow Connector 21"/>
          <p:cNvCxnSpPr/>
          <p:nvPr/>
        </p:nvCxnSpPr>
        <p:spPr bwMode="auto">
          <a:xfrm>
            <a:off x="1151138" y="3453408"/>
            <a:ext cx="384699" cy="0"/>
          </a:xfrm>
          <a:prstGeom prst="straightConnector1">
            <a:avLst/>
          </a:prstGeom>
          <a:solidFill>
            <a:schemeClr val="accent1"/>
          </a:solidFill>
          <a:ln w="38100" cap="rnd" cmpd="sng" algn="ctr">
            <a:solidFill>
              <a:srgbClr val="FF0000"/>
            </a:solidFill>
            <a:prstDash val="solid"/>
            <a:round/>
            <a:headEnd type="arrow" w="lg" len="sm"/>
            <a:tailEnd type="arrow" w="lg" len="sm"/>
          </a:ln>
          <a:effectLst/>
        </p:spPr>
      </p:cxnSp>
      <p:cxnSp>
        <p:nvCxnSpPr>
          <p:cNvPr id="23" name="Straight Arrow Connector 22"/>
          <p:cNvCxnSpPr/>
          <p:nvPr/>
        </p:nvCxnSpPr>
        <p:spPr bwMode="auto">
          <a:xfrm>
            <a:off x="1151138" y="3453408"/>
            <a:ext cx="384699" cy="0"/>
          </a:xfrm>
          <a:prstGeom prst="straightConnector1">
            <a:avLst/>
          </a:prstGeom>
          <a:solidFill>
            <a:schemeClr val="accent1"/>
          </a:solidFill>
          <a:ln w="38100" cap="rnd" cmpd="sng" algn="ctr">
            <a:solidFill>
              <a:srgbClr val="009900"/>
            </a:solidFill>
            <a:prstDash val="solid"/>
            <a:round/>
            <a:headEnd type="arrow" w="lg" len="sm"/>
            <a:tailEnd type="arrow" w="lg" len="sm"/>
          </a:ln>
          <a:effectLst/>
        </p:spPr>
      </p:cxnSp>
      <p:cxnSp>
        <p:nvCxnSpPr>
          <p:cNvPr id="24" name="Straight Arrow Connector 23"/>
          <p:cNvCxnSpPr/>
          <p:nvPr/>
        </p:nvCxnSpPr>
        <p:spPr bwMode="auto">
          <a:xfrm>
            <a:off x="1151138" y="3453408"/>
            <a:ext cx="384699" cy="0"/>
          </a:xfrm>
          <a:prstGeom prst="straightConnector1">
            <a:avLst/>
          </a:prstGeom>
          <a:solidFill>
            <a:schemeClr val="accent1"/>
          </a:solidFill>
          <a:ln w="38100" cap="rnd" cmpd="sng" algn="ctr">
            <a:solidFill>
              <a:srgbClr val="0000FF"/>
            </a:solidFill>
            <a:prstDash val="solid"/>
            <a:round/>
            <a:headEnd type="arrow" w="lg" len="sm"/>
            <a:tailEnd type="arrow" w="lg" len="sm"/>
          </a:ln>
          <a:effectLst/>
        </p:spPr>
      </p:cxnSp>
      <p:cxnSp>
        <p:nvCxnSpPr>
          <p:cNvPr id="25" name="Straight Arrow Connector 24"/>
          <p:cNvCxnSpPr/>
          <p:nvPr/>
        </p:nvCxnSpPr>
        <p:spPr bwMode="auto">
          <a:xfrm>
            <a:off x="1151138" y="3453408"/>
            <a:ext cx="384699" cy="0"/>
          </a:xfrm>
          <a:prstGeom prst="straightConnector1">
            <a:avLst/>
          </a:prstGeom>
          <a:solidFill>
            <a:schemeClr val="accent1"/>
          </a:solidFill>
          <a:ln w="38100" cap="rnd" cmpd="sng" algn="ctr">
            <a:solidFill>
              <a:srgbClr val="CC0099"/>
            </a:solidFill>
            <a:prstDash val="solid"/>
            <a:round/>
            <a:headEnd type="arrow" w="lg" len="sm"/>
            <a:tailEnd type="arrow" w="lg" len="sm"/>
          </a:ln>
          <a:effectLst/>
        </p:spPr>
      </p:cxnSp>
      <p:sp>
        <p:nvSpPr>
          <p:cNvPr id="4" name="TextBox 3"/>
          <p:cNvSpPr txBox="1"/>
          <p:nvPr/>
        </p:nvSpPr>
        <p:spPr>
          <a:xfrm>
            <a:off x="1602130" y="3544265"/>
            <a:ext cx="239547" cy="338554"/>
          </a:xfrm>
          <a:prstGeom prst="rect">
            <a:avLst/>
          </a:prstGeom>
          <a:noFill/>
          <a:ln w="9525">
            <a:noFill/>
            <a:miter lim="800000"/>
            <a:headEnd/>
            <a:tailEnd/>
          </a:ln>
        </p:spPr>
        <p:txBody>
          <a:bodyPr>
            <a:spAutoFit/>
          </a:bodyPr>
          <a:lstStyle>
            <a:defPPr>
              <a:defRPr lang="en-US"/>
            </a:defPPr>
            <a:lvl1pPr>
              <a:spcBef>
                <a:spcPct val="50000"/>
              </a:spcBef>
              <a:defRPr sz="1600">
                <a:latin typeface="Arial" charset="0"/>
              </a:defRPr>
            </a:lvl1pPr>
          </a:lstStyle>
          <a:p>
            <a:pPr algn="ctr"/>
            <a:r>
              <a:rPr lang="en-US" dirty="0">
                <a:solidFill>
                  <a:srgbClr val="FF0000"/>
                </a:solidFill>
              </a:rPr>
              <a:t>1</a:t>
            </a:r>
          </a:p>
        </p:txBody>
      </p:sp>
      <p:sp>
        <p:nvSpPr>
          <p:cNvPr id="26" name="TextBox 25"/>
          <p:cNvSpPr txBox="1"/>
          <p:nvPr/>
        </p:nvSpPr>
        <p:spPr>
          <a:xfrm>
            <a:off x="1973471" y="3544265"/>
            <a:ext cx="239547" cy="338554"/>
          </a:xfrm>
          <a:prstGeom prst="rect">
            <a:avLst/>
          </a:prstGeom>
          <a:noFill/>
          <a:ln w="9525">
            <a:noFill/>
            <a:miter lim="800000"/>
            <a:headEnd/>
            <a:tailEnd/>
          </a:ln>
        </p:spPr>
        <p:txBody>
          <a:bodyPr>
            <a:spAutoFit/>
          </a:bodyPr>
          <a:lstStyle>
            <a:defPPr>
              <a:defRPr lang="en-US"/>
            </a:defPPr>
            <a:lvl1pPr>
              <a:spcBef>
                <a:spcPct val="50000"/>
              </a:spcBef>
              <a:defRPr sz="1600">
                <a:latin typeface="Arial" charset="0"/>
              </a:defRPr>
            </a:lvl1pPr>
          </a:lstStyle>
          <a:p>
            <a:pPr algn="ctr"/>
            <a:r>
              <a:rPr lang="en-US" dirty="0">
                <a:solidFill>
                  <a:srgbClr val="009900"/>
                </a:solidFill>
              </a:rPr>
              <a:t>2</a:t>
            </a:r>
          </a:p>
        </p:txBody>
      </p:sp>
      <p:sp>
        <p:nvSpPr>
          <p:cNvPr id="27" name="TextBox 26"/>
          <p:cNvSpPr txBox="1"/>
          <p:nvPr/>
        </p:nvSpPr>
        <p:spPr>
          <a:xfrm>
            <a:off x="2337082" y="3544265"/>
            <a:ext cx="239547" cy="338554"/>
          </a:xfrm>
          <a:prstGeom prst="rect">
            <a:avLst/>
          </a:prstGeom>
          <a:noFill/>
          <a:ln w="9525">
            <a:noFill/>
            <a:miter lim="800000"/>
            <a:headEnd/>
            <a:tailEnd/>
          </a:ln>
        </p:spPr>
        <p:txBody>
          <a:bodyPr>
            <a:spAutoFit/>
          </a:bodyPr>
          <a:lstStyle>
            <a:defPPr>
              <a:defRPr lang="en-US"/>
            </a:defPPr>
            <a:lvl1pPr>
              <a:spcBef>
                <a:spcPct val="50000"/>
              </a:spcBef>
              <a:defRPr sz="1600">
                <a:latin typeface="Arial" charset="0"/>
              </a:defRPr>
            </a:lvl1pPr>
          </a:lstStyle>
          <a:p>
            <a:pPr algn="ctr"/>
            <a:r>
              <a:rPr lang="en-US" dirty="0">
                <a:solidFill>
                  <a:srgbClr val="0000FF"/>
                </a:solidFill>
              </a:rPr>
              <a:t>3</a:t>
            </a:r>
          </a:p>
        </p:txBody>
      </p:sp>
      <p:sp>
        <p:nvSpPr>
          <p:cNvPr id="28" name="TextBox 27"/>
          <p:cNvSpPr txBox="1"/>
          <p:nvPr/>
        </p:nvSpPr>
        <p:spPr>
          <a:xfrm>
            <a:off x="2713575" y="3544265"/>
            <a:ext cx="239547" cy="338554"/>
          </a:xfrm>
          <a:prstGeom prst="rect">
            <a:avLst/>
          </a:prstGeom>
          <a:noFill/>
          <a:ln w="9525">
            <a:noFill/>
            <a:miter lim="800000"/>
            <a:headEnd/>
            <a:tailEnd/>
          </a:ln>
        </p:spPr>
        <p:txBody>
          <a:bodyPr>
            <a:spAutoFit/>
          </a:bodyPr>
          <a:lstStyle>
            <a:defPPr>
              <a:defRPr lang="en-US"/>
            </a:defPPr>
            <a:lvl1pPr>
              <a:spcBef>
                <a:spcPct val="50000"/>
              </a:spcBef>
              <a:defRPr sz="1600">
                <a:latin typeface="Arial" charset="0"/>
              </a:defRPr>
            </a:lvl1pPr>
          </a:lstStyle>
          <a:p>
            <a:pPr algn="ctr"/>
            <a:r>
              <a:rPr lang="en-US" dirty="0">
                <a:solidFill>
                  <a:srgbClr val="CC0099"/>
                </a:solidFill>
              </a:rPr>
              <a:t>4</a:t>
            </a:r>
          </a:p>
        </p:txBody>
      </p:sp>
      <p:sp>
        <p:nvSpPr>
          <p:cNvPr id="29" name="Text Box 1039"/>
          <p:cNvSpPr txBox="1">
            <a:spLocks noChangeArrowheads="1"/>
          </p:cNvSpPr>
          <p:nvPr/>
        </p:nvSpPr>
        <p:spPr bwMode="auto">
          <a:xfrm>
            <a:off x="2213018" y="3916765"/>
            <a:ext cx="6006567" cy="338554"/>
          </a:xfrm>
          <a:prstGeom prst="rect">
            <a:avLst/>
          </a:prstGeom>
          <a:noFill/>
          <a:ln w="9525">
            <a:noFill/>
            <a:miter lim="800000"/>
            <a:headEnd/>
            <a:tailEnd/>
          </a:ln>
        </p:spPr>
        <p:txBody>
          <a:bodyPr wrap="square">
            <a:spAutoFit/>
          </a:bodyPr>
          <a:lstStyle/>
          <a:p>
            <a:pPr>
              <a:spcBef>
                <a:spcPct val="50000"/>
              </a:spcBef>
            </a:pPr>
            <a:r>
              <a:rPr lang="en-US" sz="1600" dirty="0">
                <a:latin typeface="Arial" charset="0"/>
              </a:rPr>
              <a:t>The </a:t>
            </a:r>
            <a:r>
              <a:rPr lang="en-US" sz="1600" i="1" dirty="0">
                <a:latin typeface="Arial" charset="0"/>
              </a:rPr>
              <a:t>Natural Period </a:t>
            </a:r>
            <a:r>
              <a:rPr lang="en-US" sz="1600" dirty="0">
                <a:latin typeface="Arial" charset="0"/>
              </a:rPr>
              <a:t>is about 4 times the </a:t>
            </a:r>
            <a:r>
              <a:rPr lang="en-US" sz="1600" i="1" dirty="0">
                <a:latin typeface="Arial" charset="0"/>
              </a:rPr>
              <a:t>Apparent Dead Time</a:t>
            </a:r>
          </a:p>
        </p:txBody>
      </p:sp>
      <p:sp>
        <p:nvSpPr>
          <p:cNvPr id="2" name="Slide Number Placeholder 1"/>
          <p:cNvSpPr>
            <a:spLocks noGrp="1"/>
          </p:cNvSpPr>
          <p:nvPr>
            <p:ph type="sldNum" sz="quarter" idx="11"/>
          </p:nvPr>
        </p:nvSpPr>
        <p:spPr/>
        <p:txBody>
          <a:bodyPr/>
          <a:lstStyle/>
          <a:p>
            <a:fld id="{A9320731-3B2C-4107-8664-CAD7BE973DC8}" type="slidenum">
              <a:rPr lang="en-US" smtClean="0"/>
              <a:pPr/>
              <a:t>128</a:t>
            </a:fld>
            <a:endParaRPr lang="en-US"/>
          </a:p>
        </p:txBody>
      </p:sp>
      <p:sp>
        <p:nvSpPr>
          <p:cNvPr id="3" name="Footer Placeholder 2">
            <a:extLst>
              <a:ext uri="{FF2B5EF4-FFF2-40B4-BE49-F238E27FC236}">
                <a16:creationId xmlns:a16="http://schemas.microsoft.com/office/drawing/2014/main" id="{A708D042-0BC0-4217-928B-65624489DEAF}"/>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977755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5E-6 4.2953E-6 L 0.04132 4.2953E-6 " pathEditMode="relative" rAng="0" ptsTypes="AA">
                                      <p:cBhvr>
                                        <p:cTn id="6" dur="2000" fill="hold"/>
                                        <p:tgtEl>
                                          <p:spTgt spid="22"/>
                                        </p:tgtEl>
                                        <p:attrNameLst>
                                          <p:attrName>ppt_x</p:attrName>
                                          <p:attrName>ppt_y</p:attrName>
                                        </p:attrNameLst>
                                      </p:cBhvr>
                                      <p:rCtr x="2066" y="0"/>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2500"/>
                            </p:stCondLst>
                            <p:childTnLst>
                              <p:par>
                                <p:cTn id="12" presetID="63" presetClass="path" presetSubtype="0" accel="50000" decel="50000" fill="hold" nodeType="afterEffect">
                                  <p:stCondLst>
                                    <p:cond delay="0"/>
                                  </p:stCondLst>
                                  <p:childTnLst>
                                    <p:animMotion origin="layout" path="M 5E-6 4.2953E-6 L 0.08212 4.2953E-6 " pathEditMode="relative" rAng="0" ptsTypes="AA">
                                      <p:cBhvr>
                                        <p:cTn id="13" dur="2000" fill="hold"/>
                                        <p:tgtEl>
                                          <p:spTgt spid="23"/>
                                        </p:tgtEl>
                                        <p:attrNameLst>
                                          <p:attrName>ppt_x</p:attrName>
                                          <p:attrName>ppt_y</p:attrName>
                                        </p:attrNameLst>
                                      </p:cBhvr>
                                      <p:rCtr x="4097" y="0"/>
                                    </p:animMotion>
                                  </p:childTnLst>
                                </p:cTn>
                              </p:par>
                            </p:childTnLst>
                          </p:cTn>
                        </p:par>
                        <p:par>
                          <p:cTn id="14" fill="hold">
                            <p:stCondLst>
                              <p:cond delay="4500"/>
                            </p:stCondLst>
                            <p:childTnLst>
                              <p:par>
                                <p:cTn id="15" presetID="10"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par>
                          <p:cTn id="18" fill="hold">
                            <p:stCondLst>
                              <p:cond delay="5000"/>
                            </p:stCondLst>
                            <p:childTnLst>
                              <p:par>
                                <p:cTn id="19" presetID="63" presetClass="path" presetSubtype="0" accel="50000" decel="50000" fill="hold" nodeType="afterEffect">
                                  <p:stCondLst>
                                    <p:cond delay="0"/>
                                  </p:stCondLst>
                                  <p:childTnLst>
                                    <p:animMotion origin="layout" path="M 5E-6 4.2953E-6 L 0.12188 4.2953E-6 " pathEditMode="relative" rAng="0" ptsTypes="AA">
                                      <p:cBhvr>
                                        <p:cTn id="20" dur="2000" fill="hold"/>
                                        <p:tgtEl>
                                          <p:spTgt spid="24"/>
                                        </p:tgtEl>
                                        <p:attrNameLst>
                                          <p:attrName>ppt_x</p:attrName>
                                          <p:attrName>ppt_y</p:attrName>
                                        </p:attrNameLst>
                                      </p:cBhvr>
                                      <p:rCtr x="6094" y="0"/>
                                    </p:animMotion>
                                  </p:childTnLst>
                                </p:cTn>
                              </p:par>
                            </p:childTnLst>
                          </p:cTn>
                        </p:par>
                        <p:par>
                          <p:cTn id="21" fill="hold">
                            <p:stCondLst>
                              <p:cond delay="7000"/>
                            </p:stCondLst>
                            <p:childTnLst>
                              <p:par>
                                <p:cTn id="22" presetID="10" presetClass="entr" presetSubtype="0"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par>
                          <p:cTn id="25" fill="hold">
                            <p:stCondLst>
                              <p:cond delay="7500"/>
                            </p:stCondLst>
                            <p:childTnLst>
                              <p:par>
                                <p:cTn id="26" presetID="63" presetClass="path" presetSubtype="0" accel="50000" decel="50000" fill="hold" nodeType="afterEffect">
                                  <p:stCondLst>
                                    <p:cond delay="0"/>
                                  </p:stCondLst>
                                  <p:childTnLst>
                                    <p:animMotion origin="layout" path="M 5E-6 4.2953E-6 L 0.1632 4.2953E-6 " pathEditMode="relative" rAng="0" ptsTypes="AA">
                                      <p:cBhvr>
                                        <p:cTn id="27" dur="2000" fill="hold"/>
                                        <p:tgtEl>
                                          <p:spTgt spid="25"/>
                                        </p:tgtEl>
                                        <p:attrNameLst>
                                          <p:attrName>ppt_x</p:attrName>
                                          <p:attrName>ppt_y</p:attrName>
                                        </p:attrNameLst>
                                      </p:cBhvr>
                                      <p:rCtr x="8160" y="0"/>
                                    </p:animMotion>
                                  </p:childTnLst>
                                </p:cTn>
                              </p:par>
                            </p:childTnLst>
                          </p:cTn>
                        </p:par>
                        <p:par>
                          <p:cTn id="28" fill="hold">
                            <p:stCondLst>
                              <p:cond delay="9500"/>
                            </p:stCondLst>
                            <p:childTnLst>
                              <p:par>
                                <p:cTn id="29" presetID="10" presetClass="entr" presetSubtype="0"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P spid="27" grpId="0"/>
      <p:bldP spid="28"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Some Observations</a:t>
            </a:r>
          </a:p>
        </p:txBody>
      </p:sp>
      <p:pic>
        <p:nvPicPr>
          <p:cNvPr id="8048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0625" r="4042" b="27354"/>
          <a:stretch/>
        </p:blipFill>
        <p:spPr bwMode="auto">
          <a:xfrm>
            <a:off x="0" y="1933722"/>
            <a:ext cx="9144000" cy="2990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bwMode="auto">
          <a:xfrm>
            <a:off x="1151138" y="3453408"/>
            <a:ext cx="384699" cy="0"/>
          </a:xfrm>
          <a:prstGeom prst="straightConnector1">
            <a:avLst/>
          </a:prstGeom>
          <a:solidFill>
            <a:schemeClr val="accent1"/>
          </a:solidFill>
          <a:ln w="38100" cap="rnd" cmpd="sng" algn="ctr">
            <a:solidFill>
              <a:srgbClr val="7030A0"/>
            </a:solidFill>
            <a:prstDash val="solid"/>
            <a:round/>
            <a:headEnd type="arrow" w="lg" len="sm"/>
            <a:tailEnd type="arrow" w="lg" len="sm"/>
          </a:ln>
          <a:effectLst/>
        </p:spPr>
      </p:cxnSp>
      <p:cxnSp>
        <p:nvCxnSpPr>
          <p:cNvPr id="7" name="Straight Connector 6"/>
          <p:cNvCxnSpPr/>
          <p:nvPr/>
        </p:nvCxnSpPr>
        <p:spPr bwMode="auto">
          <a:xfrm flipV="1">
            <a:off x="1542187" y="2604492"/>
            <a:ext cx="0" cy="843558"/>
          </a:xfrm>
          <a:prstGeom prst="line">
            <a:avLst/>
          </a:prstGeom>
          <a:solidFill>
            <a:schemeClr val="accent1"/>
          </a:solidFill>
          <a:ln w="19050" cap="rnd" cmpd="sng" algn="ctr">
            <a:solidFill>
              <a:srgbClr val="7030A0"/>
            </a:solidFill>
            <a:prstDash val="solid"/>
            <a:round/>
            <a:headEnd type="none" w="med" len="med"/>
            <a:tailEnd type="none" w="med" len="med"/>
          </a:ln>
          <a:effectLst/>
        </p:spPr>
      </p:cxnSp>
      <p:cxnSp>
        <p:nvCxnSpPr>
          <p:cNvPr id="10" name="Straight Connector 9"/>
          <p:cNvCxnSpPr/>
          <p:nvPr/>
        </p:nvCxnSpPr>
        <p:spPr bwMode="auto">
          <a:xfrm flipV="1">
            <a:off x="1151138" y="2604492"/>
            <a:ext cx="0" cy="843558"/>
          </a:xfrm>
          <a:prstGeom prst="line">
            <a:avLst/>
          </a:prstGeom>
          <a:solidFill>
            <a:schemeClr val="accent1"/>
          </a:solidFill>
          <a:ln w="19050" cap="rnd" cmpd="sng" algn="ctr">
            <a:solidFill>
              <a:srgbClr val="7030A0"/>
            </a:solidFill>
            <a:prstDash val="solid"/>
            <a:round/>
            <a:headEnd type="none" w="med" len="med"/>
            <a:tailEnd type="none" w="med" len="med"/>
          </a:ln>
          <a:effectLst/>
        </p:spPr>
      </p:cxnSp>
      <p:cxnSp>
        <p:nvCxnSpPr>
          <p:cNvPr id="15" name="Straight Connector 14"/>
          <p:cNvCxnSpPr/>
          <p:nvPr/>
        </p:nvCxnSpPr>
        <p:spPr bwMode="auto">
          <a:xfrm flipV="1">
            <a:off x="3040787" y="2604492"/>
            <a:ext cx="0" cy="843558"/>
          </a:xfrm>
          <a:prstGeom prst="line">
            <a:avLst/>
          </a:prstGeom>
          <a:solidFill>
            <a:schemeClr val="accent1"/>
          </a:solidFill>
          <a:ln w="19050" cap="rnd" cmpd="sng" algn="ctr">
            <a:solidFill>
              <a:srgbClr val="00B0F0"/>
            </a:solidFill>
            <a:prstDash val="solid"/>
            <a:round/>
            <a:headEnd type="none" w="med" len="med"/>
            <a:tailEnd type="none" w="med" len="med"/>
          </a:ln>
          <a:effectLst/>
        </p:spPr>
      </p:cxnSp>
      <p:cxnSp>
        <p:nvCxnSpPr>
          <p:cNvPr id="11" name="Straight Connector 10"/>
          <p:cNvCxnSpPr/>
          <p:nvPr/>
        </p:nvCxnSpPr>
        <p:spPr bwMode="auto">
          <a:xfrm flipV="1">
            <a:off x="1542187" y="2604492"/>
            <a:ext cx="0" cy="843558"/>
          </a:xfrm>
          <a:prstGeom prst="line">
            <a:avLst/>
          </a:prstGeom>
          <a:solidFill>
            <a:schemeClr val="accent1"/>
          </a:solidFill>
          <a:ln w="19050" cap="rnd" cmpd="sng" algn="ctr">
            <a:solidFill>
              <a:srgbClr val="00B0F0"/>
            </a:solidFill>
            <a:prstDash val="solid"/>
            <a:round/>
            <a:headEnd type="none" w="med" len="med"/>
            <a:tailEnd type="none" w="med" len="med"/>
          </a:ln>
          <a:effectLst/>
        </p:spPr>
      </p:cxnSp>
      <p:cxnSp>
        <p:nvCxnSpPr>
          <p:cNvPr id="14" name="Straight Arrow Connector 13"/>
          <p:cNvCxnSpPr/>
          <p:nvPr/>
        </p:nvCxnSpPr>
        <p:spPr bwMode="auto">
          <a:xfrm>
            <a:off x="1537625" y="2961779"/>
            <a:ext cx="1503162" cy="0"/>
          </a:xfrm>
          <a:prstGeom prst="straightConnector1">
            <a:avLst/>
          </a:prstGeom>
          <a:solidFill>
            <a:schemeClr val="accent1"/>
          </a:solidFill>
          <a:ln w="38100" cap="rnd" cmpd="sng" algn="ctr">
            <a:solidFill>
              <a:srgbClr val="00B0F0"/>
            </a:solidFill>
            <a:prstDash val="solid"/>
            <a:round/>
            <a:headEnd type="arrow" w="lg" len="sm"/>
            <a:tailEnd type="arrow" w="lg" len="sm"/>
          </a:ln>
          <a:effectLst/>
        </p:spPr>
      </p:cxnSp>
      <p:cxnSp>
        <p:nvCxnSpPr>
          <p:cNvPr id="22" name="Straight Arrow Connector 21"/>
          <p:cNvCxnSpPr/>
          <p:nvPr/>
        </p:nvCxnSpPr>
        <p:spPr bwMode="auto">
          <a:xfrm>
            <a:off x="1535837" y="3453408"/>
            <a:ext cx="384699" cy="0"/>
          </a:xfrm>
          <a:prstGeom prst="straightConnector1">
            <a:avLst/>
          </a:prstGeom>
          <a:solidFill>
            <a:schemeClr val="accent1"/>
          </a:solidFill>
          <a:ln w="38100" cap="rnd" cmpd="sng" algn="ctr">
            <a:solidFill>
              <a:srgbClr val="FF0000"/>
            </a:solidFill>
            <a:prstDash val="solid"/>
            <a:round/>
            <a:headEnd type="arrow" w="lg" len="sm"/>
            <a:tailEnd type="arrow" w="lg" len="sm"/>
          </a:ln>
          <a:effectLst/>
        </p:spPr>
      </p:cxnSp>
      <p:cxnSp>
        <p:nvCxnSpPr>
          <p:cNvPr id="23" name="Straight Arrow Connector 22"/>
          <p:cNvCxnSpPr/>
          <p:nvPr/>
        </p:nvCxnSpPr>
        <p:spPr bwMode="auto">
          <a:xfrm>
            <a:off x="1886690" y="3453408"/>
            <a:ext cx="384699" cy="0"/>
          </a:xfrm>
          <a:prstGeom prst="straightConnector1">
            <a:avLst/>
          </a:prstGeom>
          <a:solidFill>
            <a:schemeClr val="accent1"/>
          </a:solidFill>
          <a:ln w="38100" cap="rnd" cmpd="sng" algn="ctr">
            <a:solidFill>
              <a:srgbClr val="009900"/>
            </a:solidFill>
            <a:prstDash val="solid"/>
            <a:round/>
            <a:headEnd type="arrow" w="lg" len="sm"/>
            <a:tailEnd type="arrow" w="lg" len="sm"/>
          </a:ln>
          <a:effectLst/>
        </p:spPr>
      </p:cxnSp>
      <p:cxnSp>
        <p:nvCxnSpPr>
          <p:cNvPr id="24" name="Straight Arrow Connector 23"/>
          <p:cNvCxnSpPr/>
          <p:nvPr/>
        </p:nvCxnSpPr>
        <p:spPr bwMode="auto">
          <a:xfrm>
            <a:off x="2271389" y="3453408"/>
            <a:ext cx="384699" cy="0"/>
          </a:xfrm>
          <a:prstGeom prst="straightConnector1">
            <a:avLst/>
          </a:prstGeom>
          <a:solidFill>
            <a:schemeClr val="accent1"/>
          </a:solidFill>
          <a:ln w="38100" cap="rnd" cmpd="sng" algn="ctr">
            <a:solidFill>
              <a:srgbClr val="0000FF"/>
            </a:solidFill>
            <a:prstDash val="solid"/>
            <a:round/>
            <a:headEnd type="arrow" w="lg" len="sm"/>
            <a:tailEnd type="arrow" w="lg" len="sm"/>
          </a:ln>
          <a:effectLst/>
        </p:spPr>
      </p:cxnSp>
      <p:cxnSp>
        <p:nvCxnSpPr>
          <p:cNvPr id="25" name="Straight Arrow Connector 24"/>
          <p:cNvCxnSpPr/>
          <p:nvPr/>
        </p:nvCxnSpPr>
        <p:spPr bwMode="auto">
          <a:xfrm>
            <a:off x="2656088" y="3453408"/>
            <a:ext cx="384699" cy="0"/>
          </a:xfrm>
          <a:prstGeom prst="straightConnector1">
            <a:avLst/>
          </a:prstGeom>
          <a:solidFill>
            <a:schemeClr val="accent1"/>
          </a:solidFill>
          <a:ln w="38100" cap="rnd" cmpd="sng" algn="ctr">
            <a:solidFill>
              <a:srgbClr val="CC0099"/>
            </a:solidFill>
            <a:prstDash val="solid"/>
            <a:round/>
            <a:headEnd type="arrow" w="lg" len="sm"/>
            <a:tailEnd type="arrow" w="lg" len="sm"/>
          </a:ln>
          <a:effectLst/>
        </p:spPr>
      </p:cxnSp>
      <p:cxnSp>
        <p:nvCxnSpPr>
          <p:cNvPr id="21" name="Straight Connector 20"/>
          <p:cNvCxnSpPr/>
          <p:nvPr/>
        </p:nvCxnSpPr>
        <p:spPr bwMode="auto">
          <a:xfrm flipV="1">
            <a:off x="2108967" y="2604492"/>
            <a:ext cx="0" cy="1692474"/>
          </a:xfrm>
          <a:prstGeom prst="line">
            <a:avLst/>
          </a:prstGeom>
          <a:solidFill>
            <a:schemeClr val="accent1"/>
          </a:solidFill>
          <a:ln w="381000" cap="flat" cmpd="sng" algn="ctr">
            <a:solidFill>
              <a:srgbClr val="FF0000">
                <a:alpha val="25000"/>
              </a:srgbClr>
            </a:solidFill>
            <a:prstDash val="solid"/>
            <a:round/>
            <a:headEnd type="none" w="med" len="med"/>
            <a:tailEnd type="none" w="med" len="med"/>
          </a:ln>
          <a:effectLst/>
        </p:spPr>
      </p:cxnSp>
      <p:cxnSp>
        <p:nvCxnSpPr>
          <p:cNvPr id="30" name="Straight Connector 29"/>
          <p:cNvCxnSpPr/>
          <p:nvPr/>
        </p:nvCxnSpPr>
        <p:spPr bwMode="auto">
          <a:xfrm flipV="1">
            <a:off x="1542187" y="3453408"/>
            <a:ext cx="0" cy="843558"/>
          </a:xfrm>
          <a:prstGeom prst="line">
            <a:avLst/>
          </a:prstGeom>
          <a:solidFill>
            <a:schemeClr val="accent1"/>
          </a:solidFill>
          <a:ln w="19050" cap="rnd" cmpd="sng" algn="ctr">
            <a:solidFill>
              <a:srgbClr val="FF0000"/>
            </a:solidFill>
            <a:prstDash val="solid"/>
            <a:round/>
            <a:headEnd type="none" w="med" len="med"/>
            <a:tailEnd type="none" w="med" len="med"/>
          </a:ln>
          <a:effectLst/>
        </p:spPr>
      </p:cxnSp>
      <p:cxnSp>
        <p:nvCxnSpPr>
          <p:cNvPr id="12" name="Straight Connector 11"/>
          <p:cNvCxnSpPr/>
          <p:nvPr/>
        </p:nvCxnSpPr>
        <p:spPr bwMode="auto">
          <a:xfrm>
            <a:off x="1535837" y="3875187"/>
            <a:ext cx="543202" cy="0"/>
          </a:xfrm>
          <a:prstGeom prst="line">
            <a:avLst/>
          </a:prstGeom>
          <a:solidFill>
            <a:schemeClr val="accent1"/>
          </a:solidFill>
          <a:ln w="25400" cap="rnd" cmpd="sng" algn="ctr">
            <a:solidFill>
              <a:srgbClr val="FF0000"/>
            </a:solidFill>
            <a:prstDash val="solid"/>
            <a:round/>
            <a:headEnd type="arrow" w="lg" len="sm"/>
            <a:tailEnd type="arrow" w="lg" len="sm"/>
          </a:ln>
          <a:effectLst/>
        </p:spPr>
      </p:cxnSp>
      <p:sp>
        <p:nvSpPr>
          <p:cNvPr id="32" name="Text Box 1039"/>
          <p:cNvSpPr txBox="1">
            <a:spLocks noChangeArrowheads="1"/>
          </p:cNvSpPr>
          <p:nvPr/>
        </p:nvSpPr>
        <p:spPr bwMode="auto">
          <a:xfrm>
            <a:off x="2451632" y="3705910"/>
            <a:ext cx="6335317" cy="830997"/>
          </a:xfrm>
          <a:prstGeom prst="rect">
            <a:avLst/>
          </a:prstGeom>
          <a:noFill/>
          <a:ln w="9525">
            <a:noFill/>
            <a:miter lim="800000"/>
            <a:headEnd/>
            <a:tailEnd/>
          </a:ln>
        </p:spPr>
        <p:txBody>
          <a:bodyPr wrap="square">
            <a:spAutoFit/>
          </a:bodyPr>
          <a:lstStyle/>
          <a:p>
            <a:pPr>
              <a:spcBef>
                <a:spcPct val="50000"/>
              </a:spcBef>
            </a:pPr>
            <a:r>
              <a:rPr lang="en-US" sz="1600" dirty="0">
                <a:latin typeface="Arial" charset="0"/>
              </a:rPr>
              <a:t>The deviation from set point upon an upset with tightly tuned control loop </a:t>
            </a:r>
            <a:r>
              <a:rPr lang="en-US" sz="1600" dirty="0">
                <a:solidFill>
                  <a:schemeClr val="bg2">
                    <a:lumMod val="50000"/>
                  </a:schemeClr>
                </a:solidFill>
                <a:latin typeface="Arial" charset="0"/>
              </a:rPr>
              <a:t>(gray line) </a:t>
            </a:r>
            <a:r>
              <a:rPr lang="en-US" sz="1600" dirty="0">
                <a:latin typeface="Arial" charset="0"/>
              </a:rPr>
              <a:t>is about the same as a totally un-tuned loop </a:t>
            </a:r>
            <a:r>
              <a:rPr lang="en-US" sz="1600" dirty="0">
                <a:solidFill>
                  <a:srgbClr val="FF0000"/>
                </a:solidFill>
                <a:latin typeface="Arial" charset="0"/>
              </a:rPr>
              <a:t>(red line) </a:t>
            </a:r>
            <a:r>
              <a:rPr lang="en-US" sz="1600" dirty="0">
                <a:latin typeface="Arial" charset="0"/>
              </a:rPr>
              <a:t>at a point in time equal to about half the natural period</a:t>
            </a:r>
            <a:endParaRPr lang="en-US" sz="1600" i="1" dirty="0">
              <a:latin typeface="Arial" charset="0"/>
            </a:endParaRPr>
          </a:p>
        </p:txBody>
      </p:sp>
      <p:sp>
        <p:nvSpPr>
          <p:cNvPr id="2" name="Slide Number Placeholder 1"/>
          <p:cNvSpPr>
            <a:spLocks noGrp="1"/>
          </p:cNvSpPr>
          <p:nvPr>
            <p:ph type="sldNum" sz="quarter" idx="11"/>
          </p:nvPr>
        </p:nvSpPr>
        <p:spPr/>
        <p:txBody>
          <a:bodyPr/>
          <a:lstStyle/>
          <a:p>
            <a:fld id="{A9320731-3B2C-4107-8664-CAD7BE973DC8}" type="slidenum">
              <a:rPr lang="en-US" smtClean="0"/>
              <a:pPr/>
              <a:t>129</a:t>
            </a:fld>
            <a:endParaRPr lang="en-US"/>
          </a:p>
        </p:txBody>
      </p:sp>
      <p:sp>
        <p:nvSpPr>
          <p:cNvPr id="3" name="Footer Placeholder 2">
            <a:extLst>
              <a:ext uri="{FF2B5EF4-FFF2-40B4-BE49-F238E27FC236}">
                <a16:creationId xmlns:a16="http://schemas.microsoft.com/office/drawing/2014/main" id="{5CC68F71-86A6-42C0-BA55-F5B96BA75AA7}"/>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3587154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9186" name="Rectangle 18"/>
          <p:cNvSpPr>
            <a:spLocks noGrp="1" noChangeArrowheads="1"/>
          </p:cNvSpPr>
          <p:nvPr>
            <p:ph type="title"/>
          </p:nvPr>
        </p:nvSpPr>
        <p:spPr/>
        <p:txBody>
          <a:bodyPr>
            <a:normAutofit/>
          </a:bodyPr>
          <a:lstStyle/>
          <a:p>
            <a:r>
              <a:rPr lang="en-US"/>
              <a:t>A Typical One Pipe Pneumatic Control System</a:t>
            </a:r>
          </a:p>
        </p:txBody>
      </p:sp>
      <p:sp>
        <p:nvSpPr>
          <p:cNvPr id="1159170" name="Rectangle 2"/>
          <p:cNvSpPr>
            <a:spLocks noChangeArrowheads="1"/>
          </p:cNvSpPr>
          <p:nvPr/>
        </p:nvSpPr>
        <p:spPr bwMode="auto">
          <a:xfrm>
            <a:off x="2422525" y="3063875"/>
            <a:ext cx="92075" cy="365125"/>
          </a:xfrm>
          <a:prstGeom prst="rect">
            <a:avLst/>
          </a:prstGeom>
          <a:gradFill rotWithShape="1">
            <a:gsLst>
              <a:gs pos="0">
                <a:srgbClr val="0000FF"/>
              </a:gs>
              <a:gs pos="100000">
                <a:srgbClr val="0000FF">
                  <a:gamma/>
                  <a:shade val="60784"/>
                  <a:invGamma/>
                  <a:alpha val="64999"/>
                </a:srgbClr>
              </a:gs>
            </a:gsLst>
            <a:lin ang="0" scaled="1"/>
          </a:gradFill>
          <a:ln w="38100" algn="ctr">
            <a:noFill/>
            <a:miter lim="800000"/>
            <a:headEnd/>
            <a:tailEnd/>
          </a:ln>
          <a:effectLst/>
        </p:spPr>
        <p:txBody>
          <a:bodyPr wrap="none" anchor="ctr"/>
          <a:lstStyle/>
          <a:p>
            <a:endParaRPr lang="en-US"/>
          </a:p>
        </p:txBody>
      </p:sp>
      <p:sp>
        <p:nvSpPr>
          <p:cNvPr id="1159171" name="Rectangle 3"/>
          <p:cNvSpPr>
            <a:spLocks noChangeArrowheads="1"/>
          </p:cNvSpPr>
          <p:nvPr/>
        </p:nvSpPr>
        <p:spPr bwMode="auto">
          <a:xfrm>
            <a:off x="2193925" y="4708525"/>
            <a:ext cx="1279525" cy="1555750"/>
          </a:xfrm>
          <a:prstGeom prst="rect">
            <a:avLst/>
          </a:prstGeom>
          <a:solidFill>
            <a:srgbClr val="C0C0C0"/>
          </a:solidFill>
          <a:ln w="9525">
            <a:solidFill>
              <a:schemeClr val="tx1"/>
            </a:solidFill>
            <a:miter lim="800000"/>
            <a:headEnd/>
            <a:tailEnd/>
          </a:ln>
          <a:effectLst/>
        </p:spPr>
        <p:txBody>
          <a:bodyPr wrap="none" anchor="ctr"/>
          <a:lstStyle/>
          <a:p>
            <a:endParaRPr lang="en-US"/>
          </a:p>
        </p:txBody>
      </p:sp>
      <p:grpSp>
        <p:nvGrpSpPr>
          <p:cNvPr id="2" name="Group 4"/>
          <p:cNvGrpSpPr>
            <a:grpSpLocks/>
          </p:cNvGrpSpPr>
          <p:nvPr/>
        </p:nvGrpSpPr>
        <p:grpSpPr bwMode="auto">
          <a:xfrm>
            <a:off x="2651125" y="4664075"/>
            <a:ext cx="365125" cy="730250"/>
            <a:chOff x="1670" y="2938"/>
            <a:chExt cx="230" cy="460"/>
          </a:xfrm>
        </p:grpSpPr>
        <p:sp>
          <p:nvSpPr>
            <p:cNvPr id="1159173" name="AutoShape 5"/>
            <p:cNvSpPr>
              <a:spLocks noChangeArrowheads="1"/>
            </p:cNvSpPr>
            <p:nvPr/>
          </p:nvSpPr>
          <p:spPr bwMode="auto">
            <a:xfrm>
              <a:off x="1670" y="3305"/>
              <a:ext cx="230" cy="93"/>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chemeClr val="bg1"/>
            </a:solidFill>
            <a:ln w="38100" algn="ctr">
              <a:noFill/>
              <a:miter lim="800000"/>
              <a:headEnd/>
              <a:tailEnd/>
            </a:ln>
            <a:effectLst/>
          </p:spPr>
          <p:txBody>
            <a:bodyPr wrap="none" anchor="ctr"/>
            <a:lstStyle/>
            <a:p>
              <a:endParaRPr lang="en-US"/>
            </a:p>
          </p:txBody>
        </p:sp>
        <p:sp>
          <p:nvSpPr>
            <p:cNvPr id="1159174" name="Rectangle 6"/>
            <p:cNvSpPr>
              <a:spLocks noChangeArrowheads="1"/>
            </p:cNvSpPr>
            <p:nvPr/>
          </p:nvSpPr>
          <p:spPr bwMode="auto">
            <a:xfrm rot="-5400000">
              <a:off x="1598" y="3010"/>
              <a:ext cx="374" cy="230"/>
            </a:xfrm>
            <a:prstGeom prst="rect">
              <a:avLst/>
            </a:prstGeom>
            <a:solidFill>
              <a:schemeClr val="bg1"/>
            </a:solidFill>
            <a:ln w="38100" algn="ctr">
              <a:noFill/>
              <a:miter lim="800000"/>
              <a:headEnd/>
              <a:tailEnd/>
            </a:ln>
            <a:effectLst/>
          </p:spPr>
          <p:txBody>
            <a:bodyPr wrap="none" anchor="ctr"/>
            <a:lstStyle/>
            <a:p>
              <a:endParaRPr lang="en-US"/>
            </a:p>
          </p:txBody>
        </p:sp>
      </p:grpSp>
      <p:sp>
        <p:nvSpPr>
          <p:cNvPr id="1159176" name="Line 8"/>
          <p:cNvSpPr>
            <a:spLocks noChangeShapeType="1"/>
          </p:cNvSpPr>
          <p:nvPr/>
        </p:nvSpPr>
        <p:spPr bwMode="auto">
          <a:xfrm flipV="1">
            <a:off x="7315200" y="2651125"/>
            <a:ext cx="0" cy="1189038"/>
          </a:xfrm>
          <a:prstGeom prst="line">
            <a:avLst/>
          </a:prstGeom>
          <a:noFill/>
          <a:ln w="38100">
            <a:solidFill>
              <a:srgbClr val="808080"/>
            </a:solidFill>
            <a:round/>
            <a:headEnd/>
            <a:tailEnd/>
          </a:ln>
          <a:effectLst/>
        </p:spPr>
        <p:txBody>
          <a:bodyPr anchor="ctr"/>
          <a:lstStyle/>
          <a:p>
            <a:endParaRPr lang="en-US"/>
          </a:p>
        </p:txBody>
      </p:sp>
      <p:sp>
        <p:nvSpPr>
          <p:cNvPr id="1159177" name="Line 9"/>
          <p:cNvSpPr>
            <a:spLocks noChangeShapeType="1"/>
          </p:cNvSpPr>
          <p:nvPr/>
        </p:nvSpPr>
        <p:spPr bwMode="auto">
          <a:xfrm flipV="1">
            <a:off x="7407275" y="2651125"/>
            <a:ext cx="44450" cy="1189038"/>
          </a:xfrm>
          <a:prstGeom prst="line">
            <a:avLst/>
          </a:prstGeom>
          <a:noFill/>
          <a:ln w="38100">
            <a:solidFill>
              <a:srgbClr val="808080"/>
            </a:solidFill>
            <a:round/>
            <a:headEnd/>
            <a:tailEnd/>
          </a:ln>
          <a:effectLst/>
        </p:spPr>
        <p:txBody>
          <a:bodyPr anchor="ctr"/>
          <a:lstStyle/>
          <a:p>
            <a:endParaRPr lang="en-US"/>
          </a:p>
        </p:txBody>
      </p:sp>
      <p:sp>
        <p:nvSpPr>
          <p:cNvPr id="1159178" name="Line 10"/>
          <p:cNvSpPr>
            <a:spLocks noChangeShapeType="1"/>
          </p:cNvSpPr>
          <p:nvPr/>
        </p:nvSpPr>
        <p:spPr bwMode="auto">
          <a:xfrm flipV="1">
            <a:off x="7497763" y="2651125"/>
            <a:ext cx="47625" cy="1189038"/>
          </a:xfrm>
          <a:prstGeom prst="line">
            <a:avLst/>
          </a:prstGeom>
          <a:noFill/>
          <a:ln w="38100">
            <a:solidFill>
              <a:srgbClr val="808080"/>
            </a:solidFill>
            <a:round/>
            <a:headEnd/>
            <a:tailEnd/>
          </a:ln>
          <a:effectLst/>
        </p:spPr>
        <p:txBody>
          <a:bodyPr anchor="ctr"/>
          <a:lstStyle/>
          <a:p>
            <a:endParaRPr lang="en-US"/>
          </a:p>
        </p:txBody>
      </p:sp>
      <p:sp>
        <p:nvSpPr>
          <p:cNvPr id="1159179" name="Line 11"/>
          <p:cNvSpPr>
            <a:spLocks noChangeShapeType="1"/>
          </p:cNvSpPr>
          <p:nvPr/>
        </p:nvSpPr>
        <p:spPr bwMode="auto">
          <a:xfrm flipV="1">
            <a:off x="7635875" y="2651125"/>
            <a:ext cx="0" cy="1189038"/>
          </a:xfrm>
          <a:prstGeom prst="line">
            <a:avLst/>
          </a:prstGeom>
          <a:noFill/>
          <a:ln w="38100">
            <a:solidFill>
              <a:srgbClr val="808080"/>
            </a:solidFill>
            <a:round/>
            <a:headEnd/>
            <a:tailEnd/>
          </a:ln>
          <a:effectLst/>
        </p:spPr>
        <p:txBody>
          <a:bodyPr anchor="ctr"/>
          <a:lstStyle/>
          <a:p>
            <a:endParaRPr lang="en-US"/>
          </a:p>
        </p:txBody>
      </p:sp>
      <p:sp>
        <p:nvSpPr>
          <p:cNvPr id="1159180" name="Rectangle 12"/>
          <p:cNvSpPr>
            <a:spLocks noChangeArrowheads="1"/>
          </p:cNvSpPr>
          <p:nvPr/>
        </p:nvSpPr>
        <p:spPr bwMode="auto">
          <a:xfrm>
            <a:off x="5943600" y="2514600"/>
            <a:ext cx="1096963" cy="1463675"/>
          </a:xfrm>
          <a:prstGeom prst="rect">
            <a:avLst/>
          </a:prstGeom>
          <a:solidFill>
            <a:srgbClr val="0000FF">
              <a:alpha val="64999"/>
            </a:srgbClr>
          </a:solidFill>
          <a:ln w="38100" algn="ctr">
            <a:noFill/>
            <a:miter lim="800000"/>
            <a:headEnd/>
            <a:tailEnd/>
          </a:ln>
          <a:effectLst/>
        </p:spPr>
        <p:txBody>
          <a:bodyPr wrap="none" anchor="ctr"/>
          <a:lstStyle/>
          <a:p>
            <a:endParaRPr lang="en-US"/>
          </a:p>
        </p:txBody>
      </p:sp>
      <p:grpSp>
        <p:nvGrpSpPr>
          <p:cNvPr id="3" name="Group 13"/>
          <p:cNvGrpSpPr>
            <a:grpSpLocks/>
          </p:cNvGrpSpPr>
          <p:nvPr/>
        </p:nvGrpSpPr>
        <p:grpSpPr bwMode="auto">
          <a:xfrm>
            <a:off x="2652713" y="3429000"/>
            <a:ext cx="365125" cy="1965325"/>
            <a:chOff x="2045" y="2160"/>
            <a:chExt cx="230" cy="1238"/>
          </a:xfrm>
        </p:grpSpPr>
        <p:sp>
          <p:nvSpPr>
            <p:cNvPr id="1159182" name="AutoShape 14"/>
            <p:cNvSpPr>
              <a:spLocks noChangeArrowheads="1"/>
            </p:cNvSpPr>
            <p:nvPr/>
          </p:nvSpPr>
          <p:spPr bwMode="auto">
            <a:xfrm>
              <a:off x="2045" y="3312"/>
              <a:ext cx="230" cy="86"/>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rgbClr val="0000FF">
                <a:alpha val="64999"/>
              </a:srgbClr>
            </a:solidFill>
            <a:ln w="38100" algn="ctr">
              <a:noFill/>
              <a:miter lim="800000"/>
              <a:headEnd/>
              <a:tailEnd/>
            </a:ln>
            <a:effectLst/>
          </p:spPr>
          <p:txBody>
            <a:bodyPr wrap="none" anchor="ctr"/>
            <a:lstStyle/>
            <a:p>
              <a:endParaRPr lang="en-US"/>
            </a:p>
          </p:txBody>
        </p:sp>
        <p:sp>
          <p:nvSpPr>
            <p:cNvPr id="1159183" name="Rectangle 15"/>
            <p:cNvSpPr>
              <a:spLocks noChangeArrowheads="1"/>
            </p:cNvSpPr>
            <p:nvPr/>
          </p:nvSpPr>
          <p:spPr bwMode="auto">
            <a:xfrm rot="-5400000">
              <a:off x="1584" y="2621"/>
              <a:ext cx="1152" cy="230"/>
            </a:xfrm>
            <a:prstGeom prst="rect">
              <a:avLst/>
            </a:prstGeom>
            <a:solidFill>
              <a:srgbClr val="0000FF">
                <a:alpha val="64999"/>
              </a:srgbClr>
            </a:solidFill>
            <a:ln w="38100" algn="ctr">
              <a:noFill/>
              <a:miter lim="800000"/>
              <a:headEnd/>
              <a:tailEnd/>
            </a:ln>
            <a:effectLst/>
          </p:spPr>
          <p:txBody>
            <a:bodyPr wrap="none" anchor="ctr"/>
            <a:lstStyle/>
            <a:p>
              <a:endParaRPr lang="en-US"/>
            </a:p>
          </p:txBody>
        </p:sp>
      </p:grpSp>
      <p:sp>
        <p:nvSpPr>
          <p:cNvPr id="1159184" name="Rectangle 16"/>
          <p:cNvSpPr>
            <a:spLocks noChangeArrowheads="1"/>
          </p:cNvSpPr>
          <p:nvPr/>
        </p:nvSpPr>
        <p:spPr bwMode="auto">
          <a:xfrm>
            <a:off x="2514600" y="3063875"/>
            <a:ext cx="3429000" cy="365125"/>
          </a:xfrm>
          <a:prstGeom prst="rect">
            <a:avLst/>
          </a:prstGeom>
          <a:solidFill>
            <a:srgbClr val="0000FF">
              <a:alpha val="64999"/>
            </a:srgbClr>
          </a:solidFill>
          <a:ln w="38100" algn="ctr">
            <a:noFill/>
            <a:miter lim="800000"/>
            <a:headEnd/>
            <a:tailEnd/>
          </a:ln>
          <a:effectLst/>
        </p:spPr>
        <p:txBody>
          <a:bodyPr wrap="none" anchor="ctr"/>
          <a:lstStyle/>
          <a:p>
            <a:endParaRPr lang="en-US"/>
          </a:p>
        </p:txBody>
      </p:sp>
      <p:sp>
        <p:nvSpPr>
          <p:cNvPr id="1159185" name="Oval 17"/>
          <p:cNvSpPr>
            <a:spLocks noChangeAspect="1" noChangeArrowheads="1"/>
          </p:cNvSpPr>
          <p:nvPr/>
        </p:nvSpPr>
        <p:spPr bwMode="auto">
          <a:xfrm>
            <a:off x="320675" y="2789238"/>
            <a:ext cx="914400" cy="914400"/>
          </a:xfrm>
          <a:prstGeom prst="ellipse">
            <a:avLst/>
          </a:prstGeom>
          <a:solidFill>
            <a:srgbClr val="0000FF"/>
          </a:solidFill>
          <a:ln w="38100">
            <a:solidFill>
              <a:schemeClr val="tx1"/>
            </a:solidFill>
            <a:round/>
            <a:headEnd/>
            <a:tailEnd/>
          </a:ln>
          <a:effectLst/>
        </p:spPr>
        <p:txBody>
          <a:bodyPr wrap="none" anchor="ctr"/>
          <a:lstStyle/>
          <a:p>
            <a:pPr algn="ctr"/>
            <a:r>
              <a:rPr lang="en-US" sz="4000" b="1" dirty="0">
                <a:solidFill>
                  <a:schemeClr val="bg1"/>
                </a:solidFill>
                <a:latin typeface="Arial" charset="0"/>
              </a:rPr>
              <a:t>M</a:t>
            </a:r>
          </a:p>
        </p:txBody>
      </p:sp>
      <p:sp>
        <p:nvSpPr>
          <p:cNvPr id="1159187" name="Rectangle 19"/>
          <p:cNvSpPr>
            <a:spLocks noChangeArrowheads="1"/>
          </p:cNvSpPr>
          <p:nvPr/>
        </p:nvSpPr>
        <p:spPr bwMode="auto">
          <a:xfrm>
            <a:off x="1189038" y="3063875"/>
            <a:ext cx="1233487" cy="365125"/>
          </a:xfrm>
          <a:prstGeom prst="rect">
            <a:avLst/>
          </a:prstGeom>
          <a:solidFill>
            <a:srgbClr val="0000FF"/>
          </a:solidFill>
          <a:ln w="38100" algn="ctr">
            <a:noFill/>
            <a:miter lim="800000"/>
            <a:headEnd/>
            <a:tailEnd/>
          </a:ln>
          <a:effectLst/>
        </p:spPr>
        <p:txBody>
          <a:bodyPr wrap="none" anchor="ctr"/>
          <a:lstStyle/>
          <a:p>
            <a:endParaRPr lang="en-US"/>
          </a:p>
        </p:txBody>
      </p:sp>
      <p:grpSp>
        <p:nvGrpSpPr>
          <p:cNvPr id="5" name="Group 28"/>
          <p:cNvGrpSpPr>
            <a:grpSpLocks/>
          </p:cNvGrpSpPr>
          <p:nvPr/>
        </p:nvGrpSpPr>
        <p:grpSpPr bwMode="auto">
          <a:xfrm rot="-5400000">
            <a:off x="2195513" y="3155950"/>
            <a:ext cx="274637" cy="182563"/>
            <a:chOff x="2419" y="2160"/>
            <a:chExt cx="576" cy="384"/>
          </a:xfrm>
        </p:grpSpPr>
        <p:sp>
          <p:nvSpPr>
            <p:cNvPr id="1159197" name="AutoShape 29"/>
            <p:cNvSpPr>
              <a:spLocks noChangeArrowheads="1"/>
            </p:cNvSpPr>
            <p:nvPr/>
          </p:nvSpPr>
          <p:spPr bwMode="auto">
            <a:xfrm>
              <a:off x="2419" y="2160"/>
              <a:ext cx="576" cy="384"/>
            </a:xfrm>
            <a:prstGeom prst="cloudCallout">
              <a:avLst>
                <a:gd name="adj1" fmla="val 2083"/>
                <a:gd name="adj2" fmla="val -2083"/>
              </a:avLst>
            </a:prstGeom>
            <a:solidFill>
              <a:schemeClr val="bg1"/>
            </a:solidFill>
            <a:ln w="9525">
              <a:solidFill>
                <a:schemeClr val="tx1"/>
              </a:solidFill>
              <a:round/>
              <a:headEnd/>
              <a:tailEnd/>
            </a:ln>
            <a:effectLst/>
          </p:spPr>
          <p:txBody>
            <a:bodyPr vert="eaVert" anchor="ctr"/>
            <a:lstStyle/>
            <a:p>
              <a:pPr algn="ctr"/>
              <a:endParaRPr lang="en-US"/>
            </a:p>
          </p:txBody>
        </p:sp>
        <p:sp>
          <p:nvSpPr>
            <p:cNvPr id="1159198" name="Rectangle 30"/>
            <p:cNvSpPr>
              <a:spLocks noChangeArrowheads="1"/>
            </p:cNvSpPr>
            <p:nvPr/>
          </p:nvSpPr>
          <p:spPr bwMode="auto">
            <a:xfrm>
              <a:off x="2678" y="2275"/>
              <a:ext cx="144" cy="115"/>
            </a:xfrm>
            <a:prstGeom prst="rect">
              <a:avLst/>
            </a:prstGeom>
            <a:solidFill>
              <a:schemeClr val="bg1"/>
            </a:solidFill>
            <a:ln w="9525">
              <a:noFill/>
              <a:miter lim="800000"/>
              <a:headEnd/>
              <a:tailEnd/>
            </a:ln>
            <a:effectLst/>
          </p:spPr>
          <p:txBody>
            <a:bodyPr wrap="none" anchor="ctr"/>
            <a:lstStyle/>
            <a:p>
              <a:endParaRPr lang="en-US"/>
            </a:p>
          </p:txBody>
        </p:sp>
        <p:sp>
          <p:nvSpPr>
            <p:cNvPr id="1159199" name="Rectangle 31"/>
            <p:cNvSpPr>
              <a:spLocks noChangeArrowheads="1"/>
            </p:cNvSpPr>
            <p:nvPr/>
          </p:nvSpPr>
          <p:spPr bwMode="auto">
            <a:xfrm>
              <a:off x="2765" y="2218"/>
              <a:ext cx="144" cy="115"/>
            </a:xfrm>
            <a:prstGeom prst="rect">
              <a:avLst/>
            </a:prstGeom>
            <a:solidFill>
              <a:schemeClr val="bg1"/>
            </a:solidFill>
            <a:ln w="9525">
              <a:noFill/>
              <a:miter lim="800000"/>
              <a:headEnd/>
              <a:tailEnd/>
            </a:ln>
            <a:effectLst/>
          </p:spPr>
          <p:txBody>
            <a:bodyPr wrap="none" anchor="ctr"/>
            <a:lstStyle/>
            <a:p>
              <a:endParaRPr lang="en-US"/>
            </a:p>
          </p:txBody>
        </p:sp>
      </p:grpSp>
      <p:sp>
        <p:nvSpPr>
          <p:cNvPr id="1159200" name="Line 32"/>
          <p:cNvSpPr>
            <a:spLocks noChangeShapeType="1"/>
          </p:cNvSpPr>
          <p:nvPr/>
        </p:nvSpPr>
        <p:spPr bwMode="auto">
          <a:xfrm>
            <a:off x="1189038" y="3429000"/>
            <a:ext cx="960437" cy="0"/>
          </a:xfrm>
          <a:prstGeom prst="line">
            <a:avLst/>
          </a:prstGeom>
          <a:noFill/>
          <a:ln w="38100">
            <a:solidFill>
              <a:schemeClr val="tx1"/>
            </a:solidFill>
            <a:round/>
            <a:headEnd/>
            <a:tailEnd/>
          </a:ln>
          <a:effectLst/>
        </p:spPr>
        <p:txBody>
          <a:bodyPr anchor="ctr"/>
          <a:lstStyle/>
          <a:p>
            <a:endParaRPr lang="en-US"/>
          </a:p>
        </p:txBody>
      </p:sp>
      <p:sp>
        <p:nvSpPr>
          <p:cNvPr id="1159201" name="Line 33"/>
          <p:cNvSpPr>
            <a:spLocks noChangeShapeType="1"/>
          </p:cNvSpPr>
          <p:nvPr/>
        </p:nvSpPr>
        <p:spPr bwMode="auto">
          <a:xfrm>
            <a:off x="1189038" y="3063875"/>
            <a:ext cx="960437" cy="0"/>
          </a:xfrm>
          <a:prstGeom prst="line">
            <a:avLst/>
          </a:prstGeom>
          <a:noFill/>
          <a:ln w="38100">
            <a:solidFill>
              <a:schemeClr val="tx1"/>
            </a:solidFill>
            <a:round/>
            <a:headEnd/>
            <a:tailEnd/>
          </a:ln>
          <a:effectLst/>
        </p:spPr>
        <p:txBody>
          <a:bodyPr anchor="ctr"/>
          <a:lstStyle/>
          <a:p>
            <a:endParaRPr lang="en-US"/>
          </a:p>
        </p:txBody>
      </p:sp>
      <p:sp>
        <p:nvSpPr>
          <p:cNvPr id="1159208" name="Line 40"/>
          <p:cNvSpPr>
            <a:spLocks noChangeShapeType="1"/>
          </p:cNvSpPr>
          <p:nvPr/>
        </p:nvSpPr>
        <p:spPr bwMode="auto">
          <a:xfrm>
            <a:off x="2652713" y="4022725"/>
            <a:ext cx="0" cy="685800"/>
          </a:xfrm>
          <a:prstGeom prst="line">
            <a:avLst/>
          </a:prstGeom>
          <a:noFill/>
          <a:ln w="38100">
            <a:solidFill>
              <a:schemeClr val="tx1"/>
            </a:solidFill>
            <a:round/>
            <a:headEnd/>
            <a:tailEnd/>
          </a:ln>
          <a:effectLst/>
        </p:spPr>
        <p:txBody>
          <a:bodyPr anchor="ctr"/>
          <a:lstStyle/>
          <a:p>
            <a:endParaRPr lang="en-US"/>
          </a:p>
        </p:txBody>
      </p:sp>
      <p:sp>
        <p:nvSpPr>
          <p:cNvPr id="1159209" name="Line 41"/>
          <p:cNvSpPr>
            <a:spLocks noChangeShapeType="1"/>
          </p:cNvSpPr>
          <p:nvPr/>
        </p:nvSpPr>
        <p:spPr bwMode="auto">
          <a:xfrm>
            <a:off x="3017838" y="4022725"/>
            <a:ext cx="0" cy="685800"/>
          </a:xfrm>
          <a:prstGeom prst="line">
            <a:avLst/>
          </a:prstGeom>
          <a:noFill/>
          <a:ln w="38100">
            <a:solidFill>
              <a:schemeClr val="tx1"/>
            </a:solidFill>
            <a:round/>
            <a:headEnd/>
            <a:tailEnd/>
          </a:ln>
          <a:effectLst/>
        </p:spPr>
        <p:txBody>
          <a:bodyPr anchor="ctr"/>
          <a:lstStyle/>
          <a:p>
            <a:endParaRPr lang="en-US"/>
          </a:p>
        </p:txBody>
      </p:sp>
      <p:sp>
        <p:nvSpPr>
          <p:cNvPr id="1159210" name="Line 42"/>
          <p:cNvSpPr>
            <a:spLocks noChangeShapeType="1"/>
          </p:cNvSpPr>
          <p:nvPr/>
        </p:nvSpPr>
        <p:spPr bwMode="auto">
          <a:xfrm rot="21409" flipH="1">
            <a:off x="2468563" y="5486400"/>
            <a:ext cx="730250" cy="1588"/>
          </a:xfrm>
          <a:prstGeom prst="line">
            <a:avLst/>
          </a:prstGeom>
          <a:noFill/>
          <a:ln w="38100">
            <a:solidFill>
              <a:schemeClr val="tx1"/>
            </a:solidFill>
            <a:round/>
            <a:headEnd/>
            <a:tailEnd/>
          </a:ln>
          <a:effectLst/>
        </p:spPr>
        <p:txBody>
          <a:bodyPr anchor="ctr"/>
          <a:lstStyle/>
          <a:p>
            <a:endParaRPr lang="en-US"/>
          </a:p>
        </p:txBody>
      </p:sp>
      <p:sp>
        <p:nvSpPr>
          <p:cNvPr id="1159211" name="Oval 43"/>
          <p:cNvSpPr>
            <a:spLocks noChangeAspect="1" noChangeArrowheads="1"/>
          </p:cNvSpPr>
          <p:nvPr/>
        </p:nvSpPr>
        <p:spPr bwMode="auto">
          <a:xfrm>
            <a:off x="2424113" y="5440363"/>
            <a:ext cx="90487" cy="90487"/>
          </a:xfrm>
          <a:prstGeom prst="ellipse">
            <a:avLst/>
          </a:prstGeom>
          <a:solidFill>
            <a:schemeClr val="tx1"/>
          </a:solidFill>
          <a:ln w="9525">
            <a:solidFill>
              <a:schemeClr val="tx1"/>
            </a:solidFill>
            <a:round/>
            <a:headEnd/>
            <a:tailEnd/>
          </a:ln>
          <a:effectLst/>
        </p:spPr>
        <p:txBody>
          <a:bodyPr wrap="none" anchor="ctr"/>
          <a:lstStyle/>
          <a:p>
            <a:endParaRPr lang="en-US"/>
          </a:p>
        </p:txBody>
      </p:sp>
      <p:grpSp>
        <p:nvGrpSpPr>
          <p:cNvPr id="8" name="Group 44"/>
          <p:cNvGrpSpPr>
            <a:grpSpLocks/>
          </p:cNvGrpSpPr>
          <p:nvPr/>
        </p:nvGrpSpPr>
        <p:grpSpPr bwMode="auto">
          <a:xfrm>
            <a:off x="5851525" y="2239963"/>
            <a:ext cx="1920875" cy="2012950"/>
            <a:chOff x="3398" y="1411"/>
            <a:chExt cx="1210" cy="1268"/>
          </a:xfrm>
        </p:grpSpPr>
        <p:grpSp>
          <p:nvGrpSpPr>
            <p:cNvPr id="9" name="Group 45"/>
            <p:cNvGrpSpPr>
              <a:grpSpLocks/>
            </p:cNvGrpSpPr>
            <p:nvPr/>
          </p:nvGrpSpPr>
          <p:grpSpPr bwMode="auto">
            <a:xfrm>
              <a:off x="3398" y="1411"/>
              <a:ext cx="1210" cy="548"/>
              <a:chOff x="3398" y="1411"/>
              <a:chExt cx="1210" cy="548"/>
            </a:xfrm>
          </p:grpSpPr>
          <p:sp>
            <p:nvSpPr>
              <p:cNvPr id="1159214" name="Rectangle 46"/>
              <p:cNvSpPr>
                <a:spLocks noChangeArrowheads="1"/>
              </p:cNvSpPr>
              <p:nvPr/>
            </p:nvSpPr>
            <p:spPr bwMode="auto">
              <a:xfrm>
                <a:off x="3427" y="1556"/>
                <a:ext cx="1181" cy="57"/>
              </a:xfrm>
              <a:prstGeom prst="rect">
                <a:avLst/>
              </a:prstGeom>
              <a:solidFill>
                <a:srgbClr val="808080"/>
              </a:solidFill>
              <a:ln w="9525" algn="ctr">
                <a:noFill/>
                <a:miter lim="800000"/>
                <a:headEnd/>
                <a:tailEnd/>
              </a:ln>
              <a:effectLst/>
            </p:spPr>
            <p:txBody>
              <a:bodyPr wrap="none" anchor="ctr"/>
              <a:lstStyle/>
              <a:p>
                <a:endParaRPr lang="en-US"/>
              </a:p>
            </p:txBody>
          </p:sp>
          <p:sp>
            <p:nvSpPr>
              <p:cNvPr id="1159215" name="Rectangle 47"/>
              <p:cNvSpPr>
                <a:spLocks noChangeArrowheads="1"/>
              </p:cNvSpPr>
              <p:nvPr/>
            </p:nvSpPr>
            <p:spPr bwMode="auto">
              <a:xfrm rot="5400000">
                <a:off x="3283" y="1757"/>
                <a:ext cx="345" cy="58"/>
              </a:xfrm>
              <a:prstGeom prst="rect">
                <a:avLst/>
              </a:prstGeom>
              <a:solidFill>
                <a:srgbClr val="808080"/>
              </a:solidFill>
              <a:ln w="9525">
                <a:noFill/>
                <a:miter lim="800000"/>
                <a:headEnd/>
                <a:tailEnd/>
              </a:ln>
              <a:effectLst/>
            </p:spPr>
            <p:txBody>
              <a:bodyPr wrap="none" anchor="ctr"/>
              <a:lstStyle/>
              <a:p>
                <a:endParaRPr lang="en-US"/>
              </a:p>
            </p:txBody>
          </p:sp>
          <p:sp>
            <p:nvSpPr>
              <p:cNvPr id="1159216" name="Rectangle 48"/>
              <p:cNvSpPr>
                <a:spLocks noChangeArrowheads="1"/>
              </p:cNvSpPr>
              <p:nvPr/>
            </p:nvSpPr>
            <p:spPr bwMode="auto">
              <a:xfrm>
                <a:off x="3398" y="1901"/>
                <a:ext cx="30" cy="57"/>
              </a:xfrm>
              <a:prstGeom prst="rect">
                <a:avLst/>
              </a:prstGeom>
              <a:solidFill>
                <a:srgbClr val="808080"/>
              </a:solidFill>
              <a:ln w="9525">
                <a:noFill/>
                <a:miter lim="800000"/>
                <a:headEnd/>
                <a:tailEnd/>
              </a:ln>
              <a:effectLst/>
            </p:spPr>
            <p:txBody>
              <a:bodyPr wrap="none" anchor="ctr"/>
              <a:lstStyle/>
              <a:p>
                <a:endParaRPr lang="en-US"/>
              </a:p>
            </p:txBody>
          </p:sp>
          <p:sp>
            <p:nvSpPr>
              <p:cNvPr id="1159217" name="Rectangle 49"/>
              <p:cNvSpPr>
                <a:spLocks noChangeArrowheads="1"/>
              </p:cNvSpPr>
              <p:nvPr/>
            </p:nvSpPr>
            <p:spPr bwMode="auto">
              <a:xfrm rot="5400000">
                <a:off x="4406" y="1757"/>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59218" name="Rectangle 50"/>
              <p:cNvSpPr>
                <a:spLocks noChangeArrowheads="1"/>
              </p:cNvSpPr>
              <p:nvPr/>
            </p:nvSpPr>
            <p:spPr bwMode="auto">
              <a:xfrm rot="5400000">
                <a:off x="3672" y="1454"/>
                <a:ext cx="144" cy="58"/>
              </a:xfrm>
              <a:prstGeom prst="rect">
                <a:avLst/>
              </a:prstGeom>
              <a:solidFill>
                <a:srgbClr val="808080"/>
              </a:solidFill>
              <a:ln w="9525">
                <a:noFill/>
                <a:miter lim="800000"/>
                <a:headEnd/>
                <a:tailEnd/>
              </a:ln>
              <a:effectLst/>
            </p:spPr>
            <p:txBody>
              <a:bodyPr wrap="none" anchor="ctr"/>
              <a:lstStyle/>
              <a:p>
                <a:endParaRPr lang="en-US"/>
              </a:p>
            </p:txBody>
          </p:sp>
        </p:grpSp>
        <p:grpSp>
          <p:nvGrpSpPr>
            <p:cNvPr id="10" name="Group 51"/>
            <p:cNvGrpSpPr>
              <a:grpSpLocks/>
            </p:cNvGrpSpPr>
            <p:nvPr/>
          </p:nvGrpSpPr>
          <p:grpSpPr bwMode="auto">
            <a:xfrm>
              <a:off x="3398" y="2131"/>
              <a:ext cx="1210" cy="548"/>
              <a:chOff x="3398" y="2131"/>
              <a:chExt cx="1210" cy="548"/>
            </a:xfrm>
          </p:grpSpPr>
          <p:sp>
            <p:nvSpPr>
              <p:cNvPr id="1159220" name="Rectangle 52"/>
              <p:cNvSpPr>
                <a:spLocks noChangeArrowheads="1"/>
              </p:cNvSpPr>
              <p:nvPr/>
            </p:nvSpPr>
            <p:spPr bwMode="auto">
              <a:xfrm flipV="1">
                <a:off x="3427" y="2477"/>
                <a:ext cx="1181" cy="57"/>
              </a:xfrm>
              <a:prstGeom prst="rect">
                <a:avLst/>
              </a:prstGeom>
              <a:solidFill>
                <a:srgbClr val="808080"/>
              </a:solidFill>
              <a:ln w="9525" algn="ctr">
                <a:noFill/>
                <a:miter lim="800000"/>
                <a:headEnd/>
                <a:tailEnd/>
              </a:ln>
              <a:effectLst/>
            </p:spPr>
            <p:txBody>
              <a:bodyPr wrap="none" anchor="ctr"/>
              <a:lstStyle/>
              <a:p>
                <a:endParaRPr lang="en-US"/>
              </a:p>
            </p:txBody>
          </p:sp>
          <p:sp>
            <p:nvSpPr>
              <p:cNvPr id="1159221" name="Rectangle 53"/>
              <p:cNvSpPr>
                <a:spLocks noChangeArrowheads="1"/>
              </p:cNvSpPr>
              <p:nvPr/>
            </p:nvSpPr>
            <p:spPr bwMode="auto">
              <a:xfrm rot="16200000" flipV="1">
                <a:off x="3283" y="2275"/>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59222" name="Rectangle 54"/>
              <p:cNvSpPr>
                <a:spLocks noChangeArrowheads="1"/>
              </p:cNvSpPr>
              <p:nvPr/>
            </p:nvSpPr>
            <p:spPr bwMode="auto">
              <a:xfrm flipV="1">
                <a:off x="3398" y="2132"/>
                <a:ext cx="30" cy="57"/>
              </a:xfrm>
              <a:prstGeom prst="rect">
                <a:avLst/>
              </a:prstGeom>
              <a:solidFill>
                <a:srgbClr val="808080"/>
              </a:solidFill>
              <a:ln w="9525">
                <a:noFill/>
                <a:miter lim="800000"/>
                <a:headEnd/>
                <a:tailEnd/>
              </a:ln>
              <a:effectLst/>
            </p:spPr>
            <p:txBody>
              <a:bodyPr wrap="none" anchor="ctr"/>
              <a:lstStyle/>
              <a:p>
                <a:endParaRPr lang="en-US"/>
              </a:p>
            </p:txBody>
          </p:sp>
          <p:sp>
            <p:nvSpPr>
              <p:cNvPr id="1159223" name="Rectangle 55"/>
              <p:cNvSpPr>
                <a:spLocks noChangeArrowheads="1"/>
              </p:cNvSpPr>
              <p:nvPr/>
            </p:nvSpPr>
            <p:spPr bwMode="auto">
              <a:xfrm rot="16200000" flipV="1">
                <a:off x="4406" y="2275"/>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59224" name="Rectangle 56"/>
              <p:cNvSpPr>
                <a:spLocks noChangeArrowheads="1"/>
              </p:cNvSpPr>
              <p:nvPr/>
            </p:nvSpPr>
            <p:spPr bwMode="auto">
              <a:xfrm rot="16200000" flipV="1">
                <a:off x="3671" y="2578"/>
                <a:ext cx="145" cy="58"/>
              </a:xfrm>
              <a:prstGeom prst="rect">
                <a:avLst/>
              </a:prstGeom>
              <a:solidFill>
                <a:srgbClr val="808080"/>
              </a:solidFill>
              <a:ln w="9525" algn="ctr">
                <a:noFill/>
                <a:miter lim="800000"/>
                <a:headEnd/>
                <a:tailEnd/>
              </a:ln>
              <a:effectLst/>
            </p:spPr>
            <p:txBody>
              <a:bodyPr wrap="none" anchor="ctr"/>
              <a:lstStyle/>
              <a:p>
                <a:endParaRPr lang="en-US"/>
              </a:p>
            </p:txBody>
          </p:sp>
        </p:grpSp>
        <p:sp>
          <p:nvSpPr>
            <p:cNvPr id="1159225" name="Rectangle 57"/>
            <p:cNvSpPr>
              <a:spLocks noChangeArrowheads="1"/>
            </p:cNvSpPr>
            <p:nvPr/>
          </p:nvSpPr>
          <p:spPr bwMode="auto">
            <a:xfrm rot="5400000">
              <a:off x="3730" y="1454"/>
              <a:ext cx="144" cy="58"/>
            </a:xfrm>
            <a:prstGeom prst="rect">
              <a:avLst/>
            </a:prstGeom>
            <a:solidFill>
              <a:srgbClr val="808080"/>
            </a:solidFill>
            <a:ln w="9525">
              <a:noFill/>
              <a:miter lim="800000"/>
              <a:headEnd/>
              <a:tailEnd/>
            </a:ln>
            <a:effectLst/>
          </p:spPr>
          <p:txBody>
            <a:bodyPr wrap="none" anchor="ctr"/>
            <a:lstStyle/>
            <a:p>
              <a:endParaRPr lang="en-US"/>
            </a:p>
          </p:txBody>
        </p:sp>
        <p:sp>
          <p:nvSpPr>
            <p:cNvPr id="1159226" name="Rectangle 58"/>
            <p:cNvSpPr>
              <a:spLocks noChangeArrowheads="1"/>
            </p:cNvSpPr>
            <p:nvPr/>
          </p:nvSpPr>
          <p:spPr bwMode="auto">
            <a:xfrm rot="16200000" flipV="1">
              <a:off x="3729" y="2578"/>
              <a:ext cx="145" cy="58"/>
            </a:xfrm>
            <a:prstGeom prst="rect">
              <a:avLst/>
            </a:prstGeom>
            <a:solidFill>
              <a:srgbClr val="808080"/>
            </a:solidFill>
            <a:ln w="9525" algn="ctr">
              <a:noFill/>
              <a:miter lim="800000"/>
              <a:headEnd/>
              <a:tailEnd/>
            </a:ln>
            <a:effectLst/>
          </p:spPr>
          <p:txBody>
            <a:bodyPr wrap="none" anchor="ctr"/>
            <a:lstStyle/>
            <a:p>
              <a:endParaRPr lang="en-US"/>
            </a:p>
          </p:txBody>
        </p:sp>
      </p:grpSp>
      <p:grpSp>
        <p:nvGrpSpPr>
          <p:cNvPr id="11" name="Group 59"/>
          <p:cNvGrpSpPr>
            <a:grpSpLocks/>
          </p:cNvGrpSpPr>
          <p:nvPr/>
        </p:nvGrpSpPr>
        <p:grpSpPr bwMode="auto">
          <a:xfrm>
            <a:off x="7086600" y="2606675"/>
            <a:ext cx="1828800" cy="1279525"/>
            <a:chOff x="4032" y="1642"/>
            <a:chExt cx="1152" cy="806"/>
          </a:xfrm>
        </p:grpSpPr>
        <p:sp>
          <p:nvSpPr>
            <p:cNvPr id="1159228" name="Rectangle 60"/>
            <p:cNvSpPr>
              <a:spLocks noChangeArrowheads="1"/>
            </p:cNvSpPr>
            <p:nvPr/>
          </p:nvSpPr>
          <p:spPr bwMode="auto">
            <a:xfrm>
              <a:off x="4147" y="1987"/>
              <a:ext cx="1037" cy="116"/>
            </a:xfrm>
            <a:prstGeom prst="rect">
              <a:avLst/>
            </a:prstGeom>
            <a:solidFill>
              <a:srgbClr val="000000"/>
            </a:solidFill>
            <a:ln w="9525">
              <a:noFill/>
              <a:miter lim="800000"/>
              <a:headEnd/>
              <a:tailEnd/>
            </a:ln>
            <a:effectLst/>
          </p:spPr>
          <p:txBody>
            <a:bodyPr wrap="none" anchor="ctr"/>
            <a:lstStyle/>
            <a:p>
              <a:endParaRPr lang="en-US"/>
            </a:p>
          </p:txBody>
        </p:sp>
        <p:sp>
          <p:nvSpPr>
            <p:cNvPr id="1159229" name="Rectangle 61"/>
            <p:cNvSpPr>
              <a:spLocks noChangeArrowheads="1"/>
            </p:cNvSpPr>
            <p:nvPr/>
          </p:nvSpPr>
          <p:spPr bwMode="auto">
            <a:xfrm rot="-5400000">
              <a:off x="3687" y="1987"/>
              <a:ext cx="806" cy="116"/>
            </a:xfrm>
            <a:prstGeom prst="rect">
              <a:avLst/>
            </a:prstGeom>
            <a:solidFill>
              <a:srgbClr val="000000"/>
            </a:solidFill>
            <a:ln w="9525">
              <a:noFill/>
              <a:miter lim="800000"/>
              <a:headEnd/>
              <a:tailEnd/>
            </a:ln>
            <a:effectLst/>
          </p:spPr>
          <p:txBody>
            <a:bodyPr wrap="none" anchor="ctr"/>
            <a:lstStyle/>
            <a:p>
              <a:endParaRPr lang="en-US"/>
            </a:p>
          </p:txBody>
        </p:sp>
      </p:grpSp>
      <p:sp>
        <p:nvSpPr>
          <p:cNvPr id="1159230" name="Freeform 62"/>
          <p:cNvSpPr>
            <a:spLocks/>
          </p:cNvSpPr>
          <p:nvPr/>
        </p:nvSpPr>
        <p:spPr bwMode="auto">
          <a:xfrm>
            <a:off x="6434138" y="2239963"/>
            <a:ext cx="627062" cy="2011362"/>
          </a:xfrm>
          <a:custGeom>
            <a:avLst/>
            <a:gdLst/>
            <a:ahLst/>
            <a:cxnLst>
              <a:cxn ang="0">
                <a:pos x="8" y="1267"/>
              </a:cxn>
              <a:cxn ang="0">
                <a:pos x="3" y="1052"/>
              </a:cxn>
              <a:cxn ang="0">
                <a:pos x="390" y="1049"/>
              </a:cxn>
              <a:cxn ang="0">
                <a:pos x="390" y="212"/>
              </a:cxn>
              <a:cxn ang="0">
                <a:pos x="9" y="209"/>
              </a:cxn>
              <a:cxn ang="0">
                <a:pos x="8" y="0"/>
              </a:cxn>
            </a:cxnLst>
            <a:rect l="0" t="0" r="r" b="b"/>
            <a:pathLst>
              <a:path w="395" h="1267">
                <a:moveTo>
                  <a:pt x="8" y="1267"/>
                </a:moveTo>
                <a:cubicBezTo>
                  <a:pt x="7" y="1231"/>
                  <a:pt x="0" y="1136"/>
                  <a:pt x="3" y="1052"/>
                </a:cubicBezTo>
                <a:cubicBezTo>
                  <a:pt x="20" y="1052"/>
                  <a:pt x="366" y="1049"/>
                  <a:pt x="390" y="1049"/>
                </a:cubicBezTo>
                <a:cubicBezTo>
                  <a:pt x="395" y="906"/>
                  <a:pt x="391" y="359"/>
                  <a:pt x="390" y="212"/>
                </a:cubicBezTo>
                <a:cubicBezTo>
                  <a:pt x="378" y="212"/>
                  <a:pt x="29" y="209"/>
                  <a:pt x="9" y="209"/>
                </a:cubicBezTo>
                <a:cubicBezTo>
                  <a:pt x="10" y="176"/>
                  <a:pt x="8" y="44"/>
                  <a:pt x="8" y="0"/>
                </a:cubicBezTo>
              </a:path>
            </a:pathLst>
          </a:custGeom>
          <a:noFill/>
          <a:ln w="19050" cap="flat" cmpd="sng">
            <a:solidFill>
              <a:schemeClr val="tx1"/>
            </a:solidFill>
            <a:prstDash val="solid"/>
            <a:round/>
            <a:headEnd/>
            <a:tailEnd/>
          </a:ln>
          <a:effectLst/>
        </p:spPr>
        <p:txBody>
          <a:bodyPr anchor="ctr"/>
          <a:lstStyle/>
          <a:p>
            <a:endParaRPr lang="en-US"/>
          </a:p>
        </p:txBody>
      </p:sp>
      <p:sp>
        <p:nvSpPr>
          <p:cNvPr id="1159231" name="Line 63"/>
          <p:cNvSpPr>
            <a:spLocks noChangeShapeType="1"/>
          </p:cNvSpPr>
          <p:nvPr/>
        </p:nvSpPr>
        <p:spPr bwMode="auto">
          <a:xfrm>
            <a:off x="7315200" y="2651125"/>
            <a:ext cx="95250" cy="1189038"/>
          </a:xfrm>
          <a:prstGeom prst="line">
            <a:avLst/>
          </a:prstGeom>
          <a:noFill/>
          <a:ln w="38100">
            <a:solidFill>
              <a:srgbClr val="808080"/>
            </a:solidFill>
            <a:round/>
            <a:headEnd/>
            <a:tailEnd/>
          </a:ln>
          <a:effectLst/>
        </p:spPr>
        <p:txBody>
          <a:bodyPr anchor="ctr"/>
          <a:lstStyle/>
          <a:p>
            <a:endParaRPr lang="en-US"/>
          </a:p>
        </p:txBody>
      </p:sp>
      <p:sp>
        <p:nvSpPr>
          <p:cNvPr id="1159232" name="Line 64"/>
          <p:cNvSpPr>
            <a:spLocks noChangeShapeType="1"/>
          </p:cNvSpPr>
          <p:nvPr/>
        </p:nvSpPr>
        <p:spPr bwMode="auto">
          <a:xfrm>
            <a:off x="7451725" y="2651125"/>
            <a:ext cx="47625" cy="1189038"/>
          </a:xfrm>
          <a:prstGeom prst="line">
            <a:avLst/>
          </a:prstGeom>
          <a:noFill/>
          <a:ln w="38100">
            <a:solidFill>
              <a:srgbClr val="808080"/>
            </a:solidFill>
            <a:round/>
            <a:headEnd/>
            <a:tailEnd/>
          </a:ln>
          <a:effectLst/>
        </p:spPr>
        <p:txBody>
          <a:bodyPr anchor="ctr"/>
          <a:lstStyle/>
          <a:p>
            <a:endParaRPr lang="en-US"/>
          </a:p>
        </p:txBody>
      </p:sp>
      <p:sp>
        <p:nvSpPr>
          <p:cNvPr id="1159233" name="Line 65"/>
          <p:cNvSpPr>
            <a:spLocks noChangeShapeType="1"/>
          </p:cNvSpPr>
          <p:nvPr/>
        </p:nvSpPr>
        <p:spPr bwMode="auto">
          <a:xfrm>
            <a:off x="7543800" y="2651125"/>
            <a:ext cx="92075" cy="1189038"/>
          </a:xfrm>
          <a:prstGeom prst="line">
            <a:avLst/>
          </a:prstGeom>
          <a:noFill/>
          <a:ln w="38100">
            <a:solidFill>
              <a:srgbClr val="808080"/>
            </a:solidFill>
            <a:round/>
            <a:headEnd/>
            <a:tailEnd/>
          </a:ln>
          <a:effectLst/>
        </p:spPr>
        <p:txBody>
          <a:bodyPr anchor="ctr"/>
          <a:lstStyle/>
          <a:p>
            <a:endParaRPr lang="en-US"/>
          </a:p>
        </p:txBody>
      </p:sp>
      <p:sp>
        <p:nvSpPr>
          <p:cNvPr id="1159234" name="Line 66"/>
          <p:cNvSpPr>
            <a:spLocks noChangeShapeType="1"/>
          </p:cNvSpPr>
          <p:nvPr/>
        </p:nvSpPr>
        <p:spPr bwMode="auto">
          <a:xfrm>
            <a:off x="3521075" y="3429000"/>
            <a:ext cx="547688" cy="0"/>
          </a:xfrm>
          <a:prstGeom prst="line">
            <a:avLst/>
          </a:prstGeom>
          <a:noFill/>
          <a:ln w="38100">
            <a:solidFill>
              <a:schemeClr val="tx1"/>
            </a:solidFill>
            <a:round/>
            <a:headEnd/>
            <a:tailEnd/>
          </a:ln>
          <a:effectLst/>
        </p:spPr>
        <p:txBody>
          <a:bodyPr anchor="ctr"/>
          <a:lstStyle/>
          <a:p>
            <a:endParaRPr lang="en-US"/>
          </a:p>
        </p:txBody>
      </p:sp>
      <p:sp>
        <p:nvSpPr>
          <p:cNvPr id="1159235" name="Line 67"/>
          <p:cNvSpPr>
            <a:spLocks noChangeShapeType="1"/>
          </p:cNvSpPr>
          <p:nvPr/>
        </p:nvSpPr>
        <p:spPr bwMode="auto">
          <a:xfrm>
            <a:off x="3521075" y="3063875"/>
            <a:ext cx="547688" cy="0"/>
          </a:xfrm>
          <a:prstGeom prst="line">
            <a:avLst/>
          </a:prstGeom>
          <a:noFill/>
          <a:ln w="38100">
            <a:solidFill>
              <a:schemeClr val="tx1"/>
            </a:solidFill>
            <a:round/>
            <a:headEnd/>
            <a:tailEnd/>
          </a:ln>
          <a:effectLst/>
        </p:spPr>
        <p:txBody>
          <a:bodyPr anchor="ctr"/>
          <a:lstStyle/>
          <a:p>
            <a:endParaRPr lang="en-US"/>
          </a:p>
        </p:txBody>
      </p:sp>
      <p:sp>
        <p:nvSpPr>
          <p:cNvPr id="1159236" name="AutoShape 68"/>
          <p:cNvSpPr>
            <a:spLocks noChangeArrowheads="1"/>
          </p:cNvSpPr>
          <p:nvPr/>
        </p:nvSpPr>
        <p:spPr bwMode="auto">
          <a:xfrm rot="4361969">
            <a:off x="3105944" y="5350669"/>
            <a:ext cx="125412" cy="273050"/>
          </a:xfrm>
          <a:prstGeom prst="cloudCallout">
            <a:avLst>
              <a:gd name="adj1" fmla="val -91296"/>
              <a:gd name="adj2" fmla="val 95176"/>
            </a:avLst>
          </a:prstGeom>
          <a:gradFill rotWithShape="1">
            <a:gsLst>
              <a:gs pos="0">
                <a:schemeClr val="bg1"/>
              </a:gs>
              <a:gs pos="100000">
                <a:srgbClr val="3333CC">
                  <a:alpha val="10001"/>
                </a:srgbClr>
              </a:gs>
            </a:gsLst>
            <a:path path="rect">
              <a:fillToRect l="50000" t="50000" r="50000" b="50000"/>
            </a:path>
          </a:gradFill>
          <a:ln w="9525">
            <a:solidFill>
              <a:schemeClr val="bg1"/>
            </a:solidFill>
            <a:round/>
            <a:headEnd/>
            <a:tailEnd/>
          </a:ln>
          <a:effectLst/>
        </p:spPr>
        <p:txBody>
          <a:bodyPr rot="10800000" vert="eaVert" anchor="ctr"/>
          <a:lstStyle/>
          <a:p>
            <a:pPr algn="ctr"/>
            <a:endParaRPr lang="en-US"/>
          </a:p>
        </p:txBody>
      </p:sp>
      <p:sp>
        <p:nvSpPr>
          <p:cNvPr id="1159243" name="Line 75"/>
          <p:cNvSpPr>
            <a:spLocks noChangeShapeType="1"/>
          </p:cNvSpPr>
          <p:nvPr/>
        </p:nvSpPr>
        <p:spPr bwMode="auto">
          <a:xfrm>
            <a:off x="5440363" y="3429000"/>
            <a:ext cx="411162" cy="0"/>
          </a:xfrm>
          <a:prstGeom prst="line">
            <a:avLst/>
          </a:prstGeom>
          <a:noFill/>
          <a:ln w="38100">
            <a:solidFill>
              <a:schemeClr val="tx1"/>
            </a:solidFill>
            <a:round/>
            <a:headEnd/>
            <a:tailEnd/>
          </a:ln>
          <a:effectLst/>
        </p:spPr>
        <p:txBody>
          <a:bodyPr anchor="ctr"/>
          <a:lstStyle/>
          <a:p>
            <a:endParaRPr lang="en-US"/>
          </a:p>
        </p:txBody>
      </p:sp>
      <p:sp>
        <p:nvSpPr>
          <p:cNvPr id="1159244" name="Line 76"/>
          <p:cNvSpPr>
            <a:spLocks noChangeShapeType="1"/>
          </p:cNvSpPr>
          <p:nvPr/>
        </p:nvSpPr>
        <p:spPr bwMode="auto">
          <a:xfrm>
            <a:off x="5440363" y="3063875"/>
            <a:ext cx="411162" cy="0"/>
          </a:xfrm>
          <a:prstGeom prst="line">
            <a:avLst/>
          </a:prstGeom>
          <a:noFill/>
          <a:ln w="38100">
            <a:solidFill>
              <a:schemeClr val="tx1"/>
            </a:solidFill>
            <a:round/>
            <a:headEnd/>
            <a:tailEnd/>
          </a:ln>
          <a:effectLst/>
        </p:spPr>
        <p:txBody>
          <a:bodyPr anchor="ctr"/>
          <a:lstStyle/>
          <a:p>
            <a:endParaRPr lang="en-US"/>
          </a:p>
        </p:txBody>
      </p:sp>
      <p:sp>
        <p:nvSpPr>
          <p:cNvPr id="81" name="Slide Number Placeholder 80"/>
          <p:cNvSpPr>
            <a:spLocks noGrp="1"/>
          </p:cNvSpPr>
          <p:nvPr>
            <p:ph type="sldNum" sz="quarter" idx="11"/>
          </p:nvPr>
        </p:nvSpPr>
        <p:spPr/>
        <p:txBody>
          <a:bodyPr/>
          <a:lstStyle/>
          <a:p>
            <a:fld id="{D6836574-EC0E-40CD-8A77-5CE7910687BF}" type="slidenum">
              <a:rPr lang="en-US" smtClean="0"/>
              <a:t>13</a:t>
            </a:fld>
            <a:endParaRPr lang="en-US"/>
          </a:p>
        </p:txBody>
      </p:sp>
      <p:sp>
        <p:nvSpPr>
          <p:cNvPr id="83" name="Rectangle 7"/>
          <p:cNvSpPr>
            <a:spLocks noChangeArrowheads="1"/>
          </p:cNvSpPr>
          <p:nvPr/>
        </p:nvSpPr>
        <p:spPr bwMode="auto">
          <a:xfrm>
            <a:off x="4618038" y="2514600"/>
            <a:ext cx="182562" cy="549275"/>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nvGrpSpPr>
          <p:cNvPr id="84" name="Group 20"/>
          <p:cNvGrpSpPr>
            <a:grpSpLocks/>
          </p:cNvGrpSpPr>
          <p:nvPr/>
        </p:nvGrpSpPr>
        <p:grpSpPr bwMode="auto">
          <a:xfrm>
            <a:off x="2149475" y="3017838"/>
            <a:ext cx="1371600" cy="1006475"/>
            <a:chOff x="1728" y="1440"/>
            <a:chExt cx="864" cy="634"/>
          </a:xfrm>
        </p:grpSpPr>
        <p:sp>
          <p:nvSpPr>
            <p:cNvPr id="85" name="Line 21"/>
            <p:cNvSpPr>
              <a:spLocks noChangeShapeType="1"/>
            </p:cNvSpPr>
            <p:nvPr/>
          </p:nvSpPr>
          <p:spPr bwMode="auto">
            <a:xfrm>
              <a:off x="1930" y="1469"/>
              <a:ext cx="0" cy="86"/>
            </a:xfrm>
            <a:prstGeom prst="line">
              <a:avLst/>
            </a:prstGeom>
            <a:solidFill>
              <a:srgbClr val="FFC000"/>
            </a:solidFill>
            <a:ln w="76200">
              <a:solidFill>
                <a:srgbClr val="FFC000"/>
              </a:solidFill>
              <a:round/>
              <a:headEnd/>
              <a:tailEnd/>
            </a:ln>
            <a:effectLst/>
          </p:spPr>
          <p:txBody>
            <a:bodyPr anchor="ctr"/>
            <a:lstStyle/>
            <a:p>
              <a:endParaRPr lang="en-US"/>
            </a:p>
          </p:txBody>
        </p:sp>
        <p:sp>
          <p:nvSpPr>
            <p:cNvPr id="86" name="Line 22"/>
            <p:cNvSpPr>
              <a:spLocks noChangeShapeType="1"/>
            </p:cNvSpPr>
            <p:nvPr/>
          </p:nvSpPr>
          <p:spPr bwMode="auto">
            <a:xfrm>
              <a:off x="1930" y="1613"/>
              <a:ext cx="0" cy="87"/>
            </a:xfrm>
            <a:prstGeom prst="line">
              <a:avLst/>
            </a:prstGeom>
            <a:solidFill>
              <a:srgbClr val="FFC000"/>
            </a:solidFill>
            <a:ln w="76200">
              <a:solidFill>
                <a:srgbClr val="FFC000"/>
              </a:solidFill>
              <a:round/>
              <a:headEnd/>
              <a:tailEnd/>
            </a:ln>
            <a:effectLst/>
          </p:spPr>
          <p:txBody>
            <a:bodyPr anchor="ctr"/>
            <a:lstStyle/>
            <a:p>
              <a:endParaRPr lang="en-US"/>
            </a:p>
          </p:txBody>
        </p:sp>
        <p:sp>
          <p:nvSpPr>
            <p:cNvPr id="87" name="Rectangle 23"/>
            <p:cNvSpPr>
              <a:spLocks noChangeArrowheads="1"/>
            </p:cNvSpPr>
            <p:nvPr/>
          </p:nvSpPr>
          <p:spPr bwMode="auto">
            <a:xfrm>
              <a:off x="1728" y="1440"/>
              <a:ext cx="864" cy="58"/>
            </a:xfrm>
            <a:prstGeom prst="rect">
              <a:avLst/>
            </a:prstGeom>
            <a:solidFill>
              <a:srgbClr val="FFC000"/>
            </a:solidFill>
            <a:ln w="9525">
              <a:noFill/>
              <a:miter lim="800000"/>
              <a:headEnd/>
              <a:tailEnd/>
            </a:ln>
            <a:effectLst/>
          </p:spPr>
          <p:txBody>
            <a:bodyPr wrap="none" anchor="ctr"/>
            <a:lstStyle/>
            <a:p>
              <a:endParaRPr lang="en-US"/>
            </a:p>
          </p:txBody>
        </p:sp>
        <p:sp>
          <p:nvSpPr>
            <p:cNvPr id="88" name="Rectangle 24"/>
            <p:cNvSpPr>
              <a:spLocks noChangeArrowheads="1"/>
            </p:cNvSpPr>
            <p:nvPr/>
          </p:nvSpPr>
          <p:spPr bwMode="auto">
            <a:xfrm>
              <a:off x="1728" y="1671"/>
              <a:ext cx="346" cy="58"/>
            </a:xfrm>
            <a:prstGeom prst="rect">
              <a:avLst/>
            </a:prstGeom>
            <a:solidFill>
              <a:srgbClr val="FFC000"/>
            </a:solidFill>
            <a:ln w="9525">
              <a:noFill/>
              <a:miter lim="800000"/>
              <a:headEnd/>
              <a:tailEnd/>
            </a:ln>
            <a:effectLst/>
          </p:spPr>
          <p:txBody>
            <a:bodyPr wrap="none" anchor="ctr"/>
            <a:lstStyle/>
            <a:p>
              <a:endParaRPr lang="en-US"/>
            </a:p>
          </p:txBody>
        </p:sp>
        <p:sp>
          <p:nvSpPr>
            <p:cNvPr id="89" name="Rectangle 25"/>
            <p:cNvSpPr>
              <a:spLocks noChangeArrowheads="1"/>
            </p:cNvSpPr>
            <p:nvPr/>
          </p:nvSpPr>
          <p:spPr bwMode="auto">
            <a:xfrm>
              <a:off x="2246" y="1671"/>
              <a:ext cx="346" cy="58"/>
            </a:xfrm>
            <a:prstGeom prst="rect">
              <a:avLst/>
            </a:prstGeom>
            <a:solidFill>
              <a:srgbClr val="FFC000"/>
            </a:solidFill>
            <a:ln w="9525">
              <a:noFill/>
              <a:miter lim="800000"/>
              <a:headEnd/>
              <a:tailEnd/>
            </a:ln>
            <a:effectLst/>
          </p:spPr>
          <p:txBody>
            <a:bodyPr wrap="none" anchor="ctr"/>
            <a:lstStyle/>
            <a:p>
              <a:endParaRPr lang="en-US"/>
            </a:p>
          </p:txBody>
        </p:sp>
        <p:sp>
          <p:nvSpPr>
            <p:cNvPr id="90" name="Rectangle 26"/>
            <p:cNvSpPr>
              <a:spLocks noChangeArrowheads="1"/>
            </p:cNvSpPr>
            <p:nvPr/>
          </p:nvSpPr>
          <p:spPr bwMode="auto">
            <a:xfrm rot="5400000">
              <a:off x="1872" y="1872"/>
              <a:ext cx="346" cy="58"/>
            </a:xfrm>
            <a:prstGeom prst="rect">
              <a:avLst/>
            </a:prstGeom>
            <a:solidFill>
              <a:srgbClr val="FFC000"/>
            </a:solidFill>
            <a:ln w="9525">
              <a:noFill/>
              <a:miter lim="800000"/>
              <a:headEnd/>
              <a:tailEnd/>
            </a:ln>
            <a:effectLst/>
          </p:spPr>
          <p:txBody>
            <a:bodyPr wrap="none" anchor="ctr"/>
            <a:lstStyle/>
            <a:p>
              <a:endParaRPr lang="en-US"/>
            </a:p>
          </p:txBody>
        </p:sp>
        <p:sp>
          <p:nvSpPr>
            <p:cNvPr id="91" name="Rectangle 27"/>
            <p:cNvSpPr>
              <a:spLocks noChangeArrowheads="1"/>
            </p:cNvSpPr>
            <p:nvPr/>
          </p:nvSpPr>
          <p:spPr bwMode="auto">
            <a:xfrm rot="5400000">
              <a:off x="2102" y="1872"/>
              <a:ext cx="346" cy="58"/>
            </a:xfrm>
            <a:prstGeom prst="rect">
              <a:avLst/>
            </a:prstGeom>
            <a:solidFill>
              <a:srgbClr val="FFC000"/>
            </a:solidFill>
            <a:ln w="9525">
              <a:noFill/>
              <a:miter lim="800000"/>
              <a:headEnd/>
              <a:tailEnd/>
            </a:ln>
            <a:effectLst/>
          </p:spPr>
          <p:txBody>
            <a:bodyPr wrap="none" anchor="ctr"/>
            <a:lstStyle/>
            <a:p>
              <a:endParaRPr lang="en-US"/>
            </a:p>
          </p:txBody>
        </p:sp>
      </p:grpSp>
      <p:grpSp>
        <p:nvGrpSpPr>
          <p:cNvPr id="92" name="Group 34"/>
          <p:cNvGrpSpPr>
            <a:grpSpLocks/>
          </p:cNvGrpSpPr>
          <p:nvPr/>
        </p:nvGrpSpPr>
        <p:grpSpPr bwMode="auto">
          <a:xfrm>
            <a:off x="2606675" y="4708525"/>
            <a:ext cx="144463" cy="738188"/>
            <a:chOff x="2016" y="2966"/>
            <a:chExt cx="91" cy="465"/>
          </a:xfrm>
          <a:solidFill>
            <a:srgbClr val="FFC000"/>
          </a:solidFill>
        </p:grpSpPr>
        <p:sp>
          <p:nvSpPr>
            <p:cNvPr id="93" name="Rectangle 35"/>
            <p:cNvSpPr>
              <a:spLocks noChangeArrowheads="1"/>
            </p:cNvSpPr>
            <p:nvPr/>
          </p:nvSpPr>
          <p:spPr bwMode="auto">
            <a:xfrm rot="5400000">
              <a:off x="1872" y="3110"/>
              <a:ext cx="346" cy="58"/>
            </a:xfrm>
            <a:prstGeom prst="rect">
              <a:avLst/>
            </a:prstGeom>
            <a:grpFill/>
            <a:ln w="9525">
              <a:solidFill>
                <a:srgbClr val="FFC000"/>
              </a:solidFill>
              <a:miter lim="800000"/>
              <a:headEnd/>
              <a:tailEnd/>
            </a:ln>
            <a:effectLst/>
          </p:spPr>
          <p:txBody>
            <a:bodyPr wrap="none" anchor="ctr"/>
            <a:lstStyle/>
            <a:p>
              <a:endParaRPr lang="en-US"/>
            </a:p>
          </p:txBody>
        </p:sp>
        <p:sp>
          <p:nvSpPr>
            <p:cNvPr id="94" name="Rectangle 36"/>
            <p:cNvSpPr>
              <a:spLocks noChangeArrowheads="1"/>
            </p:cNvSpPr>
            <p:nvPr/>
          </p:nvSpPr>
          <p:spPr bwMode="auto">
            <a:xfrm rot="3542174">
              <a:off x="2006" y="3330"/>
              <a:ext cx="144" cy="58"/>
            </a:xfrm>
            <a:prstGeom prst="rect">
              <a:avLst/>
            </a:prstGeom>
            <a:grpFill/>
            <a:ln w="9525">
              <a:solidFill>
                <a:srgbClr val="FFC000"/>
              </a:solidFill>
              <a:miter lim="800000"/>
              <a:headEnd/>
              <a:tailEnd/>
            </a:ln>
            <a:effectLst/>
          </p:spPr>
          <p:txBody>
            <a:bodyPr wrap="none" anchor="ctr"/>
            <a:lstStyle/>
            <a:p>
              <a:endParaRPr lang="en-US"/>
            </a:p>
          </p:txBody>
        </p:sp>
      </p:grpSp>
      <p:grpSp>
        <p:nvGrpSpPr>
          <p:cNvPr id="95" name="Group 37"/>
          <p:cNvGrpSpPr>
            <a:grpSpLocks/>
          </p:cNvGrpSpPr>
          <p:nvPr/>
        </p:nvGrpSpPr>
        <p:grpSpPr bwMode="auto">
          <a:xfrm flipH="1">
            <a:off x="2927350" y="4708525"/>
            <a:ext cx="144463" cy="738188"/>
            <a:chOff x="2016" y="2966"/>
            <a:chExt cx="91" cy="465"/>
          </a:xfrm>
          <a:solidFill>
            <a:srgbClr val="FFC000"/>
          </a:solidFill>
        </p:grpSpPr>
        <p:sp>
          <p:nvSpPr>
            <p:cNvPr id="96" name="Rectangle 38"/>
            <p:cNvSpPr>
              <a:spLocks noChangeArrowheads="1"/>
            </p:cNvSpPr>
            <p:nvPr/>
          </p:nvSpPr>
          <p:spPr bwMode="auto">
            <a:xfrm rot="5400000">
              <a:off x="1872" y="3110"/>
              <a:ext cx="346" cy="58"/>
            </a:xfrm>
            <a:prstGeom prst="rect">
              <a:avLst/>
            </a:prstGeom>
            <a:grpFill/>
            <a:ln w="9525">
              <a:solidFill>
                <a:srgbClr val="FFC000"/>
              </a:solidFill>
              <a:miter lim="800000"/>
              <a:headEnd/>
              <a:tailEnd/>
            </a:ln>
            <a:effectLst/>
          </p:spPr>
          <p:txBody>
            <a:bodyPr wrap="none" anchor="ctr"/>
            <a:lstStyle/>
            <a:p>
              <a:endParaRPr lang="en-US"/>
            </a:p>
          </p:txBody>
        </p:sp>
        <p:sp>
          <p:nvSpPr>
            <p:cNvPr id="97" name="Rectangle 39"/>
            <p:cNvSpPr>
              <a:spLocks noChangeArrowheads="1"/>
            </p:cNvSpPr>
            <p:nvPr/>
          </p:nvSpPr>
          <p:spPr bwMode="auto">
            <a:xfrm rot="3542174">
              <a:off x="2006" y="3330"/>
              <a:ext cx="144" cy="58"/>
            </a:xfrm>
            <a:prstGeom prst="rect">
              <a:avLst/>
            </a:prstGeom>
            <a:grpFill/>
            <a:ln w="9525">
              <a:solidFill>
                <a:srgbClr val="FFC000"/>
              </a:solidFill>
              <a:miter lim="800000"/>
              <a:headEnd/>
              <a:tailEnd/>
            </a:ln>
            <a:effectLst/>
          </p:spPr>
          <p:txBody>
            <a:bodyPr wrap="none" anchor="ctr"/>
            <a:lstStyle/>
            <a:p>
              <a:endParaRPr lang="en-US"/>
            </a:p>
          </p:txBody>
        </p:sp>
      </p:grpSp>
      <p:sp>
        <p:nvSpPr>
          <p:cNvPr id="98" name="Rectangle 69"/>
          <p:cNvSpPr>
            <a:spLocks noChangeArrowheads="1"/>
          </p:cNvSpPr>
          <p:nvPr/>
        </p:nvSpPr>
        <p:spPr bwMode="auto">
          <a:xfrm flipV="1">
            <a:off x="4068763" y="3382963"/>
            <a:ext cx="1371600" cy="92075"/>
          </a:xfrm>
          <a:prstGeom prst="rect">
            <a:avLst/>
          </a:prstGeom>
          <a:solidFill>
            <a:srgbClr val="FFC000"/>
          </a:solidFill>
          <a:ln w="9525">
            <a:noFill/>
            <a:miter lim="800000"/>
            <a:headEnd/>
            <a:tailEnd/>
          </a:ln>
          <a:effectLst/>
        </p:spPr>
        <p:txBody>
          <a:bodyPr wrap="none" anchor="ctr"/>
          <a:lstStyle/>
          <a:p>
            <a:endParaRPr lang="en-US"/>
          </a:p>
        </p:txBody>
      </p:sp>
      <p:sp>
        <p:nvSpPr>
          <p:cNvPr id="99" name="Rectangle 70"/>
          <p:cNvSpPr>
            <a:spLocks noChangeArrowheads="1"/>
          </p:cNvSpPr>
          <p:nvPr/>
        </p:nvSpPr>
        <p:spPr bwMode="auto">
          <a:xfrm flipV="1">
            <a:off x="4068763" y="3016250"/>
            <a:ext cx="595312" cy="92075"/>
          </a:xfrm>
          <a:prstGeom prst="rect">
            <a:avLst/>
          </a:prstGeom>
          <a:solidFill>
            <a:srgbClr val="FFC000"/>
          </a:solidFill>
          <a:ln w="9525">
            <a:noFill/>
            <a:miter lim="800000"/>
            <a:headEnd/>
            <a:tailEnd/>
          </a:ln>
          <a:effectLst/>
        </p:spPr>
        <p:txBody>
          <a:bodyPr wrap="none" anchor="ctr"/>
          <a:lstStyle/>
          <a:p>
            <a:endParaRPr lang="en-US"/>
          </a:p>
        </p:txBody>
      </p:sp>
      <p:sp>
        <p:nvSpPr>
          <p:cNvPr id="100" name="Rectangle 71"/>
          <p:cNvSpPr>
            <a:spLocks noChangeArrowheads="1"/>
          </p:cNvSpPr>
          <p:nvPr/>
        </p:nvSpPr>
        <p:spPr bwMode="auto">
          <a:xfrm>
            <a:off x="4754563" y="3016250"/>
            <a:ext cx="685800" cy="92075"/>
          </a:xfrm>
          <a:prstGeom prst="rect">
            <a:avLst/>
          </a:prstGeom>
          <a:solidFill>
            <a:srgbClr val="FFC000"/>
          </a:solidFill>
          <a:ln w="9525">
            <a:noFill/>
            <a:miter lim="800000"/>
            <a:headEnd/>
            <a:tailEnd/>
          </a:ln>
          <a:effectLst/>
        </p:spPr>
        <p:txBody>
          <a:bodyPr wrap="none" anchor="ctr"/>
          <a:lstStyle/>
          <a:p>
            <a:endParaRPr lang="en-US"/>
          </a:p>
        </p:txBody>
      </p:sp>
      <p:sp>
        <p:nvSpPr>
          <p:cNvPr id="101" name="Rectangle 72"/>
          <p:cNvSpPr>
            <a:spLocks noChangeArrowheads="1"/>
          </p:cNvSpPr>
          <p:nvPr/>
        </p:nvSpPr>
        <p:spPr bwMode="auto">
          <a:xfrm rot="16200000" flipV="1">
            <a:off x="4343400" y="2697163"/>
            <a:ext cx="549275" cy="92075"/>
          </a:xfrm>
          <a:prstGeom prst="rect">
            <a:avLst/>
          </a:prstGeom>
          <a:solidFill>
            <a:srgbClr val="FFC000"/>
          </a:solidFill>
          <a:ln w="9525">
            <a:noFill/>
            <a:miter lim="800000"/>
            <a:headEnd/>
            <a:tailEnd/>
          </a:ln>
          <a:effectLst/>
        </p:spPr>
        <p:txBody>
          <a:bodyPr wrap="none" anchor="ctr"/>
          <a:lstStyle/>
          <a:p>
            <a:endParaRPr lang="en-US"/>
          </a:p>
        </p:txBody>
      </p:sp>
      <p:sp>
        <p:nvSpPr>
          <p:cNvPr id="102" name="Rectangle 73"/>
          <p:cNvSpPr>
            <a:spLocks noChangeArrowheads="1"/>
          </p:cNvSpPr>
          <p:nvPr/>
        </p:nvSpPr>
        <p:spPr bwMode="auto">
          <a:xfrm rot="16200000" flipV="1">
            <a:off x="4525963" y="2697163"/>
            <a:ext cx="549275" cy="92075"/>
          </a:xfrm>
          <a:prstGeom prst="rect">
            <a:avLst/>
          </a:prstGeom>
          <a:solidFill>
            <a:srgbClr val="FFC000"/>
          </a:solidFill>
          <a:ln w="9525">
            <a:noFill/>
            <a:miter lim="800000"/>
            <a:headEnd/>
            <a:tailEnd/>
          </a:ln>
          <a:effectLst/>
        </p:spPr>
        <p:txBody>
          <a:bodyPr wrap="none" anchor="ctr"/>
          <a:lstStyle/>
          <a:p>
            <a:endParaRPr lang="en-US"/>
          </a:p>
        </p:txBody>
      </p:sp>
      <p:sp>
        <p:nvSpPr>
          <p:cNvPr id="1159242" name="Oval 74"/>
          <p:cNvSpPr>
            <a:spLocks noChangeAspect="1" noChangeArrowheads="1"/>
          </p:cNvSpPr>
          <p:nvPr/>
        </p:nvSpPr>
        <p:spPr bwMode="auto">
          <a:xfrm>
            <a:off x="4251325" y="1600200"/>
            <a:ext cx="914400" cy="914400"/>
          </a:xfrm>
          <a:prstGeom prst="ellipse">
            <a:avLst/>
          </a:prstGeom>
          <a:solidFill>
            <a:schemeClr val="bg1"/>
          </a:solidFill>
          <a:ln w="38100">
            <a:solidFill>
              <a:schemeClr val="tx1"/>
            </a:solidFill>
            <a:round/>
            <a:headEnd/>
            <a:tailEnd/>
          </a:ln>
          <a:effectLst/>
        </p:spPr>
        <p:txBody>
          <a:bodyPr wrap="none" anchor="ctr"/>
          <a:lstStyle/>
          <a:p>
            <a:pPr algn="ctr"/>
            <a:endParaRPr lang="en-US" sz="4000" b="1">
              <a:latin typeface="Arial" charset="0"/>
            </a:endParaRPr>
          </a:p>
        </p:txBody>
      </p:sp>
      <p:sp>
        <p:nvSpPr>
          <p:cNvPr id="1159245" name="AutoShape 77"/>
          <p:cNvSpPr>
            <a:spLocks noChangeArrowheads="1"/>
          </p:cNvSpPr>
          <p:nvPr/>
        </p:nvSpPr>
        <p:spPr bwMode="auto">
          <a:xfrm rot="7308539">
            <a:off x="4664869" y="1691482"/>
            <a:ext cx="90487" cy="730250"/>
          </a:xfrm>
          <a:prstGeom prst="triangle">
            <a:avLst>
              <a:gd name="adj" fmla="val 50000"/>
            </a:avLst>
          </a:prstGeom>
          <a:solidFill>
            <a:srgbClr val="FF0000"/>
          </a:solidFill>
          <a:ln w="9525">
            <a:solidFill>
              <a:schemeClr val="tx1"/>
            </a:solidFill>
            <a:miter lim="800000"/>
            <a:headEnd/>
            <a:tailEnd/>
          </a:ln>
          <a:effectLst/>
        </p:spPr>
        <p:txBody>
          <a:bodyPr wrap="none" anchor="ctr"/>
          <a:lstStyle/>
          <a:p>
            <a:endParaRPr lang="en-US"/>
          </a:p>
        </p:txBody>
      </p:sp>
      <p:sp>
        <p:nvSpPr>
          <p:cNvPr id="1159246" name="Oval 78"/>
          <p:cNvSpPr>
            <a:spLocks noChangeAspect="1" noChangeArrowheads="1"/>
          </p:cNvSpPr>
          <p:nvPr/>
        </p:nvSpPr>
        <p:spPr bwMode="auto">
          <a:xfrm>
            <a:off x="4664075" y="2011363"/>
            <a:ext cx="92075" cy="92075"/>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82" name="Text Box 168"/>
          <p:cNvSpPr txBox="1">
            <a:spLocks noChangeArrowheads="1"/>
          </p:cNvSpPr>
          <p:nvPr/>
        </p:nvSpPr>
        <p:spPr bwMode="auto">
          <a:xfrm>
            <a:off x="4572000" y="4592638"/>
            <a:ext cx="4138613" cy="1754326"/>
          </a:xfrm>
          <a:prstGeom prst="rect">
            <a:avLst/>
          </a:prstGeom>
          <a:noFill/>
          <a:ln w="38100" algn="ctr">
            <a:noFill/>
            <a:miter lim="800000"/>
            <a:headEnd/>
            <a:tailEnd/>
          </a:ln>
          <a:effectLst/>
        </p:spPr>
        <p:txBody>
          <a:bodyPr wrap="square">
            <a:spAutoFit/>
          </a:bodyPr>
          <a:lstStyle/>
          <a:p>
            <a:pPr algn="ctr">
              <a:spcBef>
                <a:spcPct val="50000"/>
              </a:spcBef>
            </a:pPr>
            <a:r>
              <a:rPr lang="en-US" sz="1800" dirty="0">
                <a:latin typeface="Arial" charset="0"/>
              </a:rPr>
              <a:t>As the flapper closes, the flow and pressure drop due to flow through the restrictor tee orifice is reduced.  As a result, the pressure down stream of the orifice builds and the actuator extends</a:t>
            </a:r>
          </a:p>
        </p:txBody>
      </p:sp>
      <p:sp>
        <p:nvSpPr>
          <p:cNvPr id="6" name="Footer Placeholder 5">
            <a:extLst>
              <a:ext uri="{FF2B5EF4-FFF2-40B4-BE49-F238E27FC236}">
                <a16:creationId xmlns:a16="http://schemas.microsoft.com/office/drawing/2014/main" id="{5213C568-C5D1-4C6F-B03D-A7C8BAEB9C1F}"/>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292375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Some Observations</a:t>
            </a:r>
          </a:p>
        </p:txBody>
      </p:sp>
      <p:pic>
        <p:nvPicPr>
          <p:cNvPr id="8048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0625" r="4042" b="27354"/>
          <a:stretch/>
        </p:blipFill>
        <p:spPr bwMode="auto">
          <a:xfrm>
            <a:off x="0" y="1933722"/>
            <a:ext cx="9144000" cy="2990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p:nvPr/>
        </p:nvCxnSpPr>
        <p:spPr bwMode="auto">
          <a:xfrm flipV="1">
            <a:off x="1542187" y="2604492"/>
            <a:ext cx="0" cy="843558"/>
          </a:xfrm>
          <a:prstGeom prst="line">
            <a:avLst/>
          </a:prstGeom>
          <a:solidFill>
            <a:schemeClr val="accent1"/>
          </a:solidFill>
          <a:ln w="19050" cap="rnd" cmpd="sng" algn="ctr">
            <a:solidFill>
              <a:srgbClr val="7030A0"/>
            </a:solidFill>
            <a:prstDash val="solid"/>
            <a:round/>
            <a:headEnd type="none" w="med" len="med"/>
            <a:tailEnd type="none" w="med" len="med"/>
          </a:ln>
          <a:effectLst/>
        </p:spPr>
      </p:cxnSp>
      <p:cxnSp>
        <p:nvCxnSpPr>
          <p:cNvPr id="15" name="Straight Connector 14"/>
          <p:cNvCxnSpPr/>
          <p:nvPr/>
        </p:nvCxnSpPr>
        <p:spPr bwMode="auto">
          <a:xfrm flipV="1">
            <a:off x="3040787" y="2604492"/>
            <a:ext cx="0" cy="843558"/>
          </a:xfrm>
          <a:prstGeom prst="line">
            <a:avLst/>
          </a:prstGeom>
          <a:solidFill>
            <a:schemeClr val="accent1"/>
          </a:solidFill>
          <a:ln w="19050" cap="rnd" cmpd="sng" algn="ctr">
            <a:solidFill>
              <a:srgbClr val="00B0F0"/>
            </a:solidFill>
            <a:prstDash val="solid"/>
            <a:round/>
            <a:headEnd type="none" w="med" len="med"/>
            <a:tailEnd type="none" w="med" len="med"/>
          </a:ln>
          <a:effectLst/>
        </p:spPr>
      </p:cxnSp>
      <p:cxnSp>
        <p:nvCxnSpPr>
          <p:cNvPr id="11" name="Straight Connector 10"/>
          <p:cNvCxnSpPr/>
          <p:nvPr/>
        </p:nvCxnSpPr>
        <p:spPr bwMode="auto">
          <a:xfrm flipV="1">
            <a:off x="1542187" y="2604492"/>
            <a:ext cx="0" cy="843558"/>
          </a:xfrm>
          <a:prstGeom prst="line">
            <a:avLst/>
          </a:prstGeom>
          <a:solidFill>
            <a:schemeClr val="accent1"/>
          </a:solidFill>
          <a:ln w="19050" cap="rnd" cmpd="sng" algn="ctr">
            <a:solidFill>
              <a:srgbClr val="00B0F0"/>
            </a:solidFill>
            <a:prstDash val="solid"/>
            <a:round/>
            <a:headEnd type="none" w="med" len="med"/>
            <a:tailEnd type="none" w="med" len="med"/>
          </a:ln>
          <a:effectLst/>
        </p:spPr>
      </p:cxnSp>
      <p:cxnSp>
        <p:nvCxnSpPr>
          <p:cNvPr id="14" name="Straight Arrow Connector 13"/>
          <p:cNvCxnSpPr/>
          <p:nvPr/>
        </p:nvCxnSpPr>
        <p:spPr bwMode="auto">
          <a:xfrm>
            <a:off x="1537625" y="2961779"/>
            <a:ext cx="1503162" cy="0"/>
          </a:xfrm>
          <a:prstGeom prst="straightConnector1">
            <a:avLst/>
          </a:prstGeom>
          <a:solidFill>
            <a:schemeClr val="accent1"/>
          </a:solidFill>
          <a:ln w="38100" cap="rnd" cmpd="sng" algn="ctr">
            <a:solidFill>
              <a:srgbClr val="00B0F0"/>
            </a:solidFill>
            <a:prstDash val="solid"/>
            <a:round/>
            <a:headEnd type="arrow" w="lg" len="sm"/>
            <a:tailEnd type="arrow" w="lg" len="sm"/>
          </a:ln>
          <a:effectLst/>
        </p:spPr>
      </p:cxnSp>
      <p:cxnSp>
        <p:nvCxnSpPr>
          <p:cNvPr id="30" name="Straight Connector 29"/>
          <p:cNvCxnSpPr/>
          <p:nvPr/>
        </p:nvCxnSpPr>
        <p:spPr bwMode="auto">
          <a:xfrm flipV="1">
            <a:off x="1542187" y="3453408"/>
            <a:ext cx="0" cy="421779"/>
          </a:xfrm>
          <a:prstGeom prst="line">
            <a:avLst/>
          </a:prstGeom>
          <a:solidFill>
            <a:schemeClr val="accent1"/>
          </a:solidFill>
          <a:ln w="19050" cap="rnd" cmpd="sng" algn="ctr">
            <a:solidFill>
              <a:srgbClr val="FF0000"/>
            </a:solidFill>
            <a:prstDash val="solid"/>
            <a:round/>
            <a:headEnd type="none" w="med" len="med"/>
            <a:tailEnd type="none" w="med" len="med"/>
          </a:ln>
          <a:effectLst/>
        </p:spPr>
      </p:cxnSp>
      <p:cxnSp>
        <p:nvCxnSpPr>
          <p:cNvPr id="12" name="Straight Connector 11"/>
          <p:cNvCxnSpPr/>
          <p:nvPr/>
        </p:nvCxnSpPr>
        <p:spPr bwMode="auto">
          <a:xfrm>
            <a:off x="1535837" y="3664297"/>
            <a:ext cx="3008111" cy="0"/>
          </a:xfrm>
          <a:prstGeom prst="line">
            <a:avLst/>
          </a:prstGeom>
          <a:solidFill>
            <a:schemeClr val="accent1"/>
          </a:solidFill>
          <a:ln w="25400" cap="rnd" cmpd="sng" algn="ctr">
            <a:solidFill>
              <a:srgbClr val="FF0000"/>
            </a:solidFill>
            <a:prstDash val="solid"/>
            <a:round/>
            <a:headEnd type="arrow" w="lg" len="sm"/>
            <a:tailEnd type="arrow" w="lg" len="sm"/>
          </a:ln>
          <a:effectLst/>
        </p:spPr>
      </p:cxnSp>
      <p:sp>
        <p:nvSpPr>
          <p:cNvPr id="31" name="Text Box 1039"/>
          <p:cNvSpPr txBox="1">
            <a:spLocks noChangeArrowheads="1"/>
          </p:cNvSpPr>
          <p:nvPr/>
        </p:nvSpPr>
        <p:spPr bwMode="auto">
          <a:xfrm>
            <a:off x="1542187" y="3940802"/>
            <a:ext cx="6335317" cy="584775"/>
          </a:xfrm>
          <a:prstGeom prst="rect">
            <a:avLst/>
          </a:prstGeom>
          <a:noFill/>
          <a:ln w="9525">
            <a:noFill/>
            <a:miter lim="800000"/>
            <a:headEnd/>
            <a:tailEnd/>
          </a:ln>
        </p:spPr>
        <p:txBody>
          <a:bodyPr wrap="square">
            <a:spAutoFit/>
          </a:bodyPr>
          <a:lstStyle/>
          <a:p>
            <a:pPr>
              <a:spcBef>
                <a:spcPct val="50000"/>
              </a:spcBef>
            </a:pPr>
            <a:r>
              <a:rPr lang="en-US" sz="1600" dirty="0">
                <a:latin typeface="Arial" charset="0"/>
              </a:rPr>
              <a:t>A tightly tuned control loop </a:t>
            </a:r>
            <a:r>
              <a:rPr lang="en-US" sz="1600" dirty="0">
                <a:solidFill>
                  <a:schemeClr val="bg2">
                    <a:lumMod val="50000"/>
                  </a:schemeClr>
                </a:solidFill>
                <a:latin typeface="Arial" charset="0"/>
              </a:rPr>
              <a:t>(gray line) </a:t>
            </a:r>
            <a:r>
              <a:rPr lang="en-US" sz="1600" dirty="0">
                <a:latin typeface="Arial" charset="0"/>
              </a:rPr>
              <a:t>will take about twice the natural period to re-stabilize after an upset</a:t>
            </a:r>
            <a:endParaRPr lang="en-US" sz="1600" i="1" dirty="0">
              <a:latin typeface="Arial" charset="0"/>
            </a:endParaRPr>
          </a:p>
        </p:txBody>
      </p:sp>
      <p:cxnSp>
        <p:nvCxnSpPr>
          <p:cNvPr id="20" name="Straight Connector 19"/>
          <p:cNvCxnSpPr/>
          <p:nvPr/>
        </p:nvCxnSpPr>
        <p:spPr bwMode="auto">
          <a:xfrm flipV="1">
            <a:off x="4543949" y="2604492"/>
            <a:ext cx="0" cy="843558"/>
          </a:xfrm>
          <a:prstGeom prst="line">
            <a:avLst/>
          </a:prstGeom>
          <a:solidFill>
            <a:schemeClr val="accent1"/>
          </a:solidFill>
          <a:ln w="19050" cap="rnd" cmpd="sng" algn="ctr">
            <a:solidFill>
              <a:srgbClr val="00B0F0"/>
            </a:solidFill>
            <a:prstDash val="solid"/>
            <a:round/>
            <a:headEnd type="none" w="med" len="med"/>
            <a:tailEnd type="none" w="med" len="med"/>
          </a:ln>
          <a:effectLst/>
        </p:spPr>
      </p:cxnSp>
      <p:cxnSp>
        <p:nvCxnSpPr>
          <p:cNvPr id="26" name="Straight Arrow Connector 25"/>
          <p:cNvCxnSpPr/>
          <p:nvPr/>
        </p:nvCxnSpPr>
        <p:spPr bwMode="auto">
          <a:xfrm>
            <a:off x="3040787" y="2961779"/>
            <a:ext cx="1503162" cy="0"/>
          </a:xfrm>
          <a:prstGeom prst="straightConnector1">
            <a:avLst/>
          </a:prstGeom>
          <a:solidFill>
            <a:schemeClr val="accent1"/>
          </a:solidFill>
          <a:ln w="38100" cap="rnd" cmpd="sng" algn="ctr">
            <a:solidFill>
              <a:srgbClr val="00B0F0"/>
            </a:solidFill>
            <a:prstDash val="solid"/>
            <a:round/>
            <a:headEnd type="arrow" w="lg" len="sm"/>
            <a:tailEnd type="arrow" w="lg" len="sm"/>
          </a:ln>
          <a:effectLst/>
        </p:spPr>
      </p:cxnSp>
      <p:cxnSp>
        <p:nvCxnSpPr>
          <p:cNvPr id="27" name="Straight Connector 26"/>
          <p:cNvCxnSpPr/>
          <p:nvPr/>
        </p:nvCxnSpPr>
        <p:spPr bwMode="auto">
          <a:xfrm flipV="1">
            <a:off x="4543949" y="3283131"/>
            <a:ext cx="0" cy="592057"/>
          </a:xfrm>
          <a:prstGeom prst="line">
            <a:avLst/>
          </a:prstGeom>
          <a:solidFill>
            <a:schemeClr val="accent1"/>
          </a:solidFill>
          <a:ln w="19050" cap="rnd" cmpd="sng" algn="ctr">
            <a:solidFill>
              <a:srgbClr val="FF0000"/>
            </a:solidFill>
            <a:prstDash val="solid"/>
            <a:round/>
            <a:headEnd type="none" w="med" len="med"/>
            <a:tailEnd type="none" w="med" len="med"/>
          </a:ln>
          <a:effectLst/>
        </p:spPr>
      </p:cxnSp>
      <p:sp>
        <p:nvSpPr>
          <p:cNvPr id="2" name="Slide Number Placeholder 1"/>
          <p:cNvSpPr>
            <a:spLocks noGrp="1"/>
          </p:cNvSpPr>
          <p:nvPr>
            <p:ph type="sldNum" sz="quarter" idx="11"/>
          </p:nvPr>
        </p:nvSpPr>
        <p:spPr/>
        <p:txBody>
          <a:bodyPr/>
          <a:lstStyle/>
          <a:p>
            <a:fld id="{A9320731-3B2C-4107-8664-CAD7BE973DC8}" type="slidenum">
              <a:rPr lang="en-US" smtClean="0"/>
              <a:pPr/>
              <a:t>130</a:t>
            </a:fld>
            <a:endParaRPr lang="en-US"/>
          </a:p>
        </p:txBody>
      </p:sp>
      <p:sp>
        <p:nvSpPr>
          <p:cNvPr id="3" name="Footer Placeholder 2">
            <a:extLst>
              <a:ext uri="{FF2B5EF4-FFF2-40B4-BE49-F238E27FC236}">
                <a16:creationId xmlns:a16="http://schemas.microsoft.com/office/drawing/2014/main" id="{D827F9BF-5DC2-485D-A17A-A4870760E7F1}"/>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139966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979" name="Line 3"/>
          <p:cNvSpPr>
            <a:spLocks noChangeShapeType="1"/>
          </p:cNvSpPr>
          <p:nvPr/>
        </p:nvSpPr>
        <p:spPr bwMode="auto">
          <a:xfrm>
            <a:off x="1109663" y="5694363"/>
            <a:ext cx="7143750" cy="0"/>
          </a:xfrm>
          <a:prstGeom prst="line">
            <a:avLst/>
          </a:prstGeom>
          <a:noFill/>
          <a:ln w="38100" cap="rnd">
            <a:solidFill>
              <a:schemeClr val="bg1"/>
            </a:solidFill>
            <a:round/>
            <a:headEnd/>
            <a:tailEnd/>
          </a:ln>
          <a:effectLst/>
        </p:spPr>
        <p:txBody>
          <a:bodyPr anchor="ctr"/>
          <a:lstStyle/>
          <a:p>
            <a:endParaRPr lang="en-US"/>
          </a:p>
        </p:txBody>
      </p:sp>
      <p:grpSp>
        <p:nvGrpSpPr>
          <p:cNvPr id="2" name="Group 4"/>
          <p:cNvGrpSpPr>
            <a:grpSpLocks/>
          </p:cNvGrpSpPr>
          <p:nvPr/>
        </p:nvGrpSpPr>
        <p:grpSpPr bwMode="auto">
          <a:xfrm>
            <a:off x="1096963" y="6028372"/>
            <a:ext cx="3535362" cy="738188"/>
            <a:chOff x="691" y="3680"/>
            <a:chExt cx="2227" cy="465"/>
          </a:xfrm>
        </p:grpSpPr>
        <p:sp>
          <p:nvSpPr>
            <p:cNvPr id="1150981" name="Text Box 5"/>
            <p:cNvSpPr txBox="1">
              <a:spLocks noChangeArrowheads="1"/>
            </p:cNvSpPr>
            <p:nvPr/>
          </p:nvSpPr>
          <p:spPr bwMode="auto">
            <a:xfrm>
              <a:off x="691" y="3680"/>
              <a:ext cx="1590" cy="465"/>
            </a:xfrm>
            <a:prstGeom prst="rect">
              <a:avLst/>
            </a:prstGeom>
            <a:noFill/>
            <a:ln w="9525" algn="ctr">
              <a:noFill/>
              <a:miter lim="800000"/>
              <a:headEnd/>
              <a:tailEnd/>
            </a:ln>
            <a:effectLst/>
          </p:spPr>
          <p:txBody>
            <a:bodyPr>
              <a:spAutoFit/>
            </a:bodyPr>
            <a:lstStyle/>
            <a:p>
              <a:r>
                <a:rPr lang="en-US" sz="2400" i="1" dirty="0">
                  <a:solidFill>
                    <a:schemeClr val="bg1"/>
                  </a:solidFill>
                  <a:latin typeface="Arial" charset="0"/>
                </a:rPr>
                <a:t>Increasing Time</a:t>
              </a:r>
            </a:p>
            <a:p>
              <a:r>
                <a:rPr lang="en-US" i="1" dirty="0">
                  <a:solidFill>
                    <a:schemeClr val="bg1"/>
                  </a:solidFill>
                  <a:latin typeface="Arial" charset="0"/>
                </a:rPr>
                <a:t>Minutes</a:t>
              </a:r>
            </a:p>
          </p:txBody>
        </p:sp>
        <p:sp>
          <p:nvSpPr>
            <p:cNvPr id="1150982" name="Line 6"/>
            <p:cNvSpPr>
              <a:spLocks noChangeShapeType="1"/>
            </p:cNvSpPr>
            <p:nvPr/>
          </p:nvSpPr>
          <p:spPr bwMode="auto">
            <a:xfrm>
              <a:off x="2187" y="3832"/>
              <a:ext cx="731" cy="0"/>
            </a:xfrm>
            <a:prstGeom prst="line">
              <a:avLst/>
            </a:prstGeom>
            <a:noFill/>
            <a:ln w="38100">
              <a:solidFill>
                <a:srgbClr val="FF0000"/>
              </a:solidFill>
              <a:round/>
              <a:headEnd/>
              <a:tailEnd type="arrow" w="lg" len="med"/>
            </a:ln>
            <a:effectLst/>
          </p:spPr>
          <p:txBody>
            <a:bodyPr anchor="ctr"/>
            <a:lstStyle/>
            <a:p>
              <a:endParaRPr lang="en-US" sz="2400">
                <a:solidFill>
                  <a:schemeClr val="bg1"/>
                </a:solidFill>
              </a:endParaRPr>
            </a:p>
          </p:txBody>
        </p:sp>
      </p:grpSp>
      <p:grpSp>
        <p:nvGrpSpPr>
          <p:cNvPr id="3" name="Group 7"/>
          <p:cNvGrpSpPr>
            <a:grpSpLocks/>
          </p:cNvGrpSpPr>
          <p:nvPr/>
        </p:nvGrpSpPr>
        <p:grpSpPr bwMode="auto">
          <a:xfrm rot="-5400000">
            <a:off x="-1254123" y="3357565"/>
            <a:ext cx="3703639" cy="830263"/>
            <a:chOff x="691" y="3505"/>
            <a:chExt cx="2333" cy="523"/>
          </a:xfrm>
        </p:grpSpPr>
        <p:sp>
          <p:nvSpPr>
            <p:cNvPr id="1150984" name="Text Box 8"/>
            <p:cNvSpPr txBox="1">
              <a:spLocks noChangeArrowheads="1"/>
            </p:cNvSpPr>
            <p:nvPr/>
          </p:nvSpPr>
          <p:spPr bwMode="auto">
            <a:xfrm>
              <a:off x="691" y="3505"/>
              <a:ext cx="1590" cy="523"/>
            </a:xfrm>
            <a:prstGeom prst="rect">
              <a:avLst/>
            </a:prstGeom>
            <a:noFill/>
            <a:ln w="9525" algn="ctr">
              <a:noFill/>
              <a:miter lim="800000"/>
              <a:headEnd/>
              <a:tailEnd/>
            </a:ln>
            <a:effectLst/>
          </p:spPr>
          <p:txBody>
            <a:bodyPr>
              <a:spAutoFit/>
            </a:bodyPr>
            <a:lstStyle/>
            <a:p>
              <a:pPr>
                <a:spcBef>
                  <a:spcPct val="50000"/>
                </a:spcBef>
              </a:pPr>
              <a:r>
                <a:rPr lang="en-US" sz="2400" i="1" dirty="0">
                  <a:solidFill>
                    <a:schemeClr val="bg1"/>
                  </a:solidFill>
                  <a:latin typeface="Arial" charset="0"/>
                </a:rPr>
                <a:t>Increasing Process Variable</a:t>
              </a:r>
            </a:p>
          </p:txBody>
        </p:sp>
        <p:sp>
          <p:nvSpPr>
            <p:cNvPr id="1150985" name="Line 9"/>
            <p:cNvSpPr>
              <a:spLocks noChangeShapeType="1"/>
            </p:cNvSpPr>
            <p:nvPr/>
          </p:nvSpPr>
          <p:spPr bwMode="auto">
            <a:xfrm>
              <a:off x="2293" y="3832"/>
              <a:ext cx="731" cy="0"/>
            </a:xfrm>
            <a:prstGeom prst="line">
              <a:avLst/>
            </a:prstGeom>
            <a:noFill/>
            <a:ln w="38100">
              <a:solidFill>
                <a:srgbClr val="FF0000"/>
              </a:solidFill>
              <a:round/>
              <a:headEnd/>
              <a:tailEnd type="arrow" w="lg" len="med"/>
            </a:ln>
            <a:effectLst/>
          </p:spPr>
          <p:txBody>
            <a:bodyPr anchor="ctr"/>
            <a:lstStyle/>
            <a:p>
              <a:endParaRPr lang="en-US" sz="2400"/>
            </a:p>
          </p:txBody>
        </p:sp>
      </p:grpSp>
      <p:sp>
        <p:nvSpPr>
          <p:cNvPr id="1150986" name="Line 10"/>
          <p:cNvSpPr>
            <a:spLocks noChangeShapeType="1"/>
          </p:cNvSpPr>
          <p:nvPr/>
        </p:nvSpPr>
        <p:spPr bwMode="auto">
          <a:xfrm>
            <a:off x="1109663" y="1287463"/>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87" name="Line 11"/>
          <p:cNvSpPr>
            <a:spLocks noChangeShapeType="1"/>
          </p:cNvSpPr>
          <p:nvPr/>
        </p:nvSpPr>
        <p:spPr bwMode="auto">
          <a:xfrm>
            <a:off x="1109663" y="1917700"/>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88" name="Line 12"/>
          <p:cNvSpPr>
            <a:spLocks noChangeShapeType="1"/>
          </p:cNvSpPr>
          <p:nvPr/>
        </p:nvSpPr>
        <p:spPr bwMode="auto">
          <a:xfrm>
            <a:off x="1109663" y="2546350"/>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89" name="Line 13"/>
          <p:cNvSpPr>
            <a:spLocks noChangeShapeType="1"/>
          </p:cNvSpPr>
          <p:nvPr/>
        </p:nvSpPr>
        <p:spPr bwMode="auto">
          <a:xfrm>
            <a:off x="1109663" y="3176588"/>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0" name="Line 14"/>
          <p:cNvSpPr>
            <a:spLocks noChangeShapeType="1"/>
          </p:cNvSpPr>
          <p:nvPr/>
        </p:nvSpPr>
        <p:spPr bwMode="auto">
          <a:xfrm>
            <a:off x="1109663" y="3805238"/>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1" name="Line 15"/>
          <p:cNvSpPr>
            <a:spLocks noChangeShapeType="1"/>
          </p:cNvSpPr>
          <p:nvPr/>
        </p:nvSpPr>
        <p:spPr bwMode="auto">
          <a:xfrm>
            <a:off x="1109663" y="4435475"/>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2" name="Line 16"/>
          <p:cNvSpPr>
            <a:spLocks noChangeShapeType="1"/>
          </p:cNvSpPr>
          <p:nvPr/>
        </p:nvSpPr>
        <p:spPr bwMode="auto">
          <a:xfrm>
            <a:off x="1109663" y="5064125"/>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3" name="Line 17"/>
          <p:cNvSpPr>
            <a:spLocks noChangeShapeType="1"/>
          </p:cNvSpPr>
          <p:nvPr/>
        </p:nvSpPr>
        <p:spPr bwMode="auto">
          <a:xfrm>
            <a:off x="1109663" y="658813"/>
            <a:ext cx="7143750" cy="0"/>
          </a:xfrm>
          <a:prstGeom prst="line">
            <a:avLst/>
          </a:prstGeom>
          <a:noFill/>
          <a:ln w="12700">
            <a:solidFill>
              <a:schemeClr val="bg2"/>
            </a:solidFill>
            <a:prstDash val="sysDot"/>
            <a:round/>
            <a:headEnd/>
            <a:tailEnd/>
          </a:ln>
          <a:effectLst/>
        </p:spPr>
        <p:txBody>
          <a:bodyPr anchor="ctr"/>
          <a:lstStyle/>
          <a:p>
            <a:endParaRPr lang="en-US"/>
          </a:p>
        </p:txBody>
      </p:sp>
      <p:sp>
        <p:nvSpPr>
          <p:cNvPr id="1150994" name="Line 18"/>
          <p:cNvSpPr>
            <a:spLocks noChangeShapeType="1"/>
          </p:cNvSpPr>
          <p:nvPr/>
        </p:nvSpPr>
        <p:spPr bwMode="auto">
          <a:xfrm>
            <a:off x="1738313"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5" name="Line 19"/>
          <p:cNvSpPr>
            <a:spLocks noChangeShapeType="1"/>
          </p:cNvSpPr>
          <p:nvPr/>
        </p:nvSpPr>
        <p:spPr bwMode="auto">
          <a:xfrm>
            <a:off x="2368550"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6" name="Line 20"/>
          <p:cNvSpPr>
            <a:spLocks noChangeShapeType="1"/>
          </p:cNvSpPr>
          <p:nvPr/>
        </p:nvSpPr>
        <p:spPr bwMode="auto">
          <a:xfrm>
            <a:off x="2997200"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7" name="Line 21"/>
          <p:cNvSpPr>
            <a:spLocks noChangeShapeType="1"/>
          </p:cNvSpPr>
          <p:nvPr/>
        </p:nvSpPr>
        <p:spPr bwMode="auto">
          <a:xfrm>
            <a:off x="3627438"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8" name="Line 22"/>
          <p:cNvSpPr>
            <a:spLocks noChangeShapeType="1"/>
          </p:cNvSpPr>
          <p:nvPr/>
        </p:nvSpPr>
        <p:spPr bwMode="auto">
          <a:xfrm>
            <a:off x="4256088"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0999" name="Line 23"/>
          <p:cNvSpPr>
            <a:spLocks noChangeShapeType="1"/>
          </p:cNvSpPr>
          <p:nvPr/>
        </p:nvSpPr>
        <p:spPr bwMode="auto">
          <a:xfrm>
            <a:off x="4886325"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0" name="Line 24"/>
          <p:cNvSpPr>
            <a:spLocks noChangeShapeType="1"/>
          </p:cNvSpPr>
          <p:nvPr/>
        </p:nvSpPr>
        <p:spPr bwMode="auto">
          <a:xfrm>
            <a:off x="5514975"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1" name="Line 25"/>
          <p:cNvSpPr>
            <a:spLocks noChangeShapeType="1"/>
          </p:cNvSpPr>
          <p:nvPr/>
        </p:nvSpPr>
        <p:spPr bwMode="auto">
          <a:xfrm>
            <a:off x="6145213" y="65881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2" name="Line 26"/>
          <p:cNvSpPr>
            <a:spLocks noChangeShapeType="1"/>
          </p:cNvSpPr>
          <p:nvPr/>
        </p:nvSpPr>
        <p:spPr bwMode="auto">
          <a:xfrm>
            <a:off x="6800850" y="66516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3" name="Line 27"/>
          <p:cNvSpPr>
            <a:spLocks noChangeShapeType="1"/>
          </p:cNvSpPr>
          <p:nvPr/>
        </p:nvSpPr>
        <p:spPr bwMode="auto">
          <a:xfrm>
            <a:off x="7427913" y="657225"/>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1151004" name="Line 28"/>
          <p:cNvSpPr>
            <a:spLocks noChangeShapeType="1"/>
          </p:cNvSpPr>
          <p:nvPr/>
        </p:nvSpPr>
        <p:spPr bwMode="auto">
          <a:xfrm>
            <a:off x="8069263" y="665163"/>
            <a:ext cx="0" cy="5035550"/>
          </a:xfrm>
          <a:prstGeom prst="line">
            <a:avLst/>
          </a:prstGeom>
          <a:noFill/>
          <a:ln w="12700">
            <a:solidFill>
              <a:schemeClr val="bg2"/>
            </a:solidFill>
            <a:prstDash val="sysDot"/>
            <a:round/>
            <a:headEnd/>
            <a:tailEnd/>
          </a:ln>
          <a:effectLst/>
        </p:spPr>
        <p:txBody>
          <a:bodyPr anchor="ctr"/>
          <a:lstStyle/>
          <a:p>
            <a:endParaRPr lang="en-US"/>
          </a:p>
        </p:txBody>
      </p:sp>
      <p:sp>
        <p:nvSpPr>
          <p:cNvPr id="42" name="Title 41"/>
          <p:cNvSpPr>
            <a:spLocks noGrp="1"/>
          </p:cNvSpPr>
          <p:nvPr>
            <p:ph type="title"/>
          </p:nvPr>
        </p:nvSpPr>
        <p:spPr>
          <a:xfrm>
            <a:off x="5852146" y="609600"/>
            <a:ext cx="2606054" cy="1143000"/>
          </a:xfrm>
          <a:solidFill>
            <a:schemeClr val="tx1">
              <a:alpha val="25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p>
            <a:pPr algn="r"/>
            <a:r>
              <a:rPr lang="en-US" dirty="0"/>
              <a:t>Lags;</a:t>
            </a:r>
            <a:br>
              <a:rPr lang="en-US" dirty="0"/>
            </a:br>
            <a:r>
              <a:rPr lang="en-US" sz="2400" dirty="0"/>
              <a:t>The Bottom Line</a:t>
            </a:r>
          </a:p>
        </p:txBody>
      </p:sp>
      <p:cxnSp>
        <p:nvCxnSpPr>
          <p:cNvPr id="43" name="Straight Connector 42"/>
          <p:cNvCxnSpPr/>
          <p:nvPr/>
        </p:nvCxnSpPr>
        <p:spPr bwMode="auto">
          <a:xfrm>
            <a:off x="1110607" y="5700713"/>
            <a:ext cx="0" cy="105727"/>
          </a:xfrm>
          <a:prstGeom prst="line">
            <a:avLst/>
          </a:prstGeom>
          <a:solidFill>
            <a:schemeClr val="accent1"/>
          </a:solidFill>
          <a:ln w="38100" cap="rnd" cmpd="sng" algn="ctr">
            <a:solidFill>
              <a:schemeClr val="bg1"/>
            </a:solidFill>
            <a:prstDash val="solid"/>
            <a:round/>
            <a:headEnd type="none" w="med" len="med"/>
            <a:tailEnd type="none" w="med" len="med"/>
          </a:ln>
          <a:effectLst/>
        </p:spPr>
      </p:cxnSp>
      <p:sp>
        <p:nvSpPr>
          <p:cNvPr id="45" name="TextBox 44"/>
          <p:cNvSpPr txBox="1"/>
          <p:nvPr/>
        </p:nvSpPr>
        <p:spPr>
          <a:xfrm>
            <a:off x="954154" y="5806440"/>
            <a:ext cx="312906" cy="369332"/>
          </a:xfrm>
          <a:prstGeom prst="rect">
            <a:avLst/>
          </a:prstGeom>
          <a:noFill/>
        </p:spPr>
        <p:txBody>
          <a:bodyPr wrap="none" rtlCol="0">
            <a:spAutoFit/>
          </a:bodyPr>
          <a:lstStyle/>
          <a:p>
            <a:r>
              <a:rPr lang="en-US" dirty="0">
                <a:solidFill>
                  <a:schemeClr val="bg1"/>
                </a:solidFill>
              </a:rPr>
              <a:t>1</a:t>
            </a:r>
          </a:p>
        </p:txBody>
      </p:sp>
      <p:cxnSp>
        <p:nvCxnSpPr>
          <p:cNvPr id="48" name="Straight Connector 47"/>
          <p:cNvCxnSpPr/>
          <p:nvPr/>
        </p:nvCxnSpPr>
        <p:spPr bwMode="auto">
          <a:xfrm>
            <a:off x="3629239" y="5700713"/>
            <a:ext cx="0" cy="105727"/>
          </a:xfrm>
          <a:prstGeom prst="line">
            <a:avLst/>
          </a:prstGeom>
          <a:solidFill>
            <a:schemeClr val="accent1"/>
          </a:solidFill>
          <a:ln w="38100" cap="rnd" cmpd="sng" algn="ctr">
            <a:solidFill>
              <a:schemeClr val="bg1"/>
            </a:solidFill>
            <a:prstDash val="solid"/>
            <a:round/>
            <a:headEnd type="none" w="med" len="med"/>
            <a:tailEnd type="none" w="med" len="med"/>
          </a:ln>
          <a:effectLst/>
        </p:spPr>
      </p:cxnSp>
      <p:sp>
        <p:nvSpPr>
          <p:cNvPr id="49" name="TextBox 48"/>
          <p:cNvSpPr txBox="1"/>
          <p:nvPr/>
        </p:nvSpPr>
        <p:spPr>
          <a:xfrm>
            <a:off x="3472786" y="5806440"/>
            <a:ext cx="312906" cy="369332"/>
          </a:xfrm>
          <a:prstGeom prst="rect">
            <a:avLst/>
          </a:prstGeom>
          <a:noFill/>
        </p:spPr>
        <p:txBody>
          <a:bodyPr wrap="none" rtlCol="0">
            <a:spAutoFit/>
          </a:bodyPr>
          <a:lstStyle/>
          <a:p>
            <a:r>
              <a:rPr lang="en-US" dirty="0">
                <a:solidFill>
                  <a:schemeClr val="bg1"/>
                </a:solidFill>
              </a:rPr>
              <a:t>2</a:t>
            </a:r>
          </a:p>
        </p:txBody>
      </p:sp>
      <p:cxnSp>
        <p:nvCxnSpPr>
          <p:cNvPr id="51" name="Straight Connector 50"/>
          <p:cNvCxnSpPr/>
          <p:nvPr/>
        </p:nvCxnSpPr>
        <p:spPr bwMode="auto">
          <a:xfrm>
            <a:off x="6147871" y="5700713"/>
            <a:ext cx="0" cy="105727"/>
          </a:xfrm>
          <a:prstGeom prst="line">
            <a:avLst/>
          </a:prstGeom>
          <a:solidFill>
            <a:schemeClr val="accent1"/>
          </a:solidFill>
          <a:ln w="38100" cap="rnd" cmpd="sng" algn="ctr">
            <a:solidFill>
              <a:schemeClr val="bg1"/>
            </a:solidFill>
            <a:prstDash val="solid"/>
            <a:round/>
            <a:headEnd type="none" w="med" len="med"/>
            <a:tailEnd type="none" w="med" len="med"/>
          </a:ln>
          <a:effectLst/>
        </p:spPr>
      </p:cxnSp>
      <p:sp>
        <p:nvSpPr>
          <p:cNvPr id="52" name="TextBox 51"/>
          <p:cNvSpPr txBox="1"/>
          <p:nvPr/>
        </p:nvSpPr>
        <p:spPr>
          <a:xfrm>
            <a:off x="5991418" y="5806440"/>
            <a:ext cx="312906" cy="369332"/>
          </a:xfrm>
          <a:prstGeom prst="rect">
            <a:avLst/>
          </a:prstGeom>
          <a:noFill/>
        </p:spPr>
        <p:txBody>
          <a:bodyPr wrap="none" rtlCol="0">
            <a:spAutoFit/>
          </a:bodyPr>
          <a:lstStyle/>
          <a:p>
            <a:r>
              <a:rPr lang="en-US" dirty="0">
                <a:solidFill>
                  <a:schemeClr val="bg1"/>
                </a:solidFill>
              </a:rPr>
              <a:t>3</a:t>
            </a:r>
          </a:p>
        </p:txBody>
      </p:sp>
      <p:cxnSp>
        <p:nvCxnSpPr>
          <p:cNvPr id="65" name="Straight Connector 64"/>
          <p:cNvCxnSpPr/>
          <p:nvPr/>
        </p:nvCxnSpPr>
        <p:spPr bwMode="auto">
          <a:xfrm>
            <a:off x="1110607" y="5061537"/>
            <a:ext cx="1906913" cy="0"/>
          </a:xfrm>
          <a:prstGeom prst="line">
            <a:avLst/>
          </a:prstGeom>
          <a:solidFill>
            <a:schemeClr val="accent1"/>
          </a:solidFill>
          <a:ln w="38100" cap="rnd" cmpd="sng" algn="ctr">
            <a:solidFill>
              <a:srgbClr val="00B0F0"/>
            </a:solidFill>
            <a:prstDash val="dash"/>
            <a:round/>
            <a:headEnd type="none" w="med" len="med"/>
            <a:tailEnd type="none" w="med" len="med"/>
          </a:ln>
          <a:effectLst/>
        </p:spPr>
      </p:cxnSp>
      <p:cxnSp>
        <p:nvCxnSpPr>
          <p:cNvPr id="66" name="Straight Connector 65"/>
          <p:cNvCxnSpPr/>
          <p:nvPr/>
        </p:nvCxnSpPr>
        <p:spPr bwMode="auto">
          <a:xfrm flipV="1">
            <a:off x="3015233" y="3805238"/>
            <a:ext cx="1" cy="1256299"/>
          </a:xfrm>
          <a:prstGeom prst="line">
            <a:avLst/>
          </a:prstGeom>
          <a:solidFill>
            <a:schemeClr val="accent1"/>
          </a:solidFill>
          <a:ln w="38100" cap="rnd" cmpd="sng" algn="ctr">
            <a:solidFill>
              <a:srgbClr val="00B0F0"/>
            </a:solidFill>
            <a:prstDash val="dash"/>
            <a:round/>
            <a:headEnd type="none" w="med" len="med"/>
            <a:tailEnd type="none" w="med" len="med"/>
          </a:ln>
          <a:effectLst/>
        </p:spPr>
      </p:cxnSp>
      <p:cxnSp>
        <p:nvCxnSpPr>
          <p:cNvPr id="68" name="Straight Connector 67"/>
          <p:cNvCxnSpPr>
            <a:endCxn id="1150990" idx="1"/>
          </p:cNvCxnSpPr>
          <p:nvPr/>
        </p:nvCxnSpPr>
        <p:spPr bwMode="auto">
          <a:xfrm>
            <a:off x="3017520" y="3805238"/>
            <a:ext cx="5235893" cy="0"/>
          </a:xfrm>
          <a:prstGeom prst="line">
            <a:avLst/>
          </a:prstGeom>
          <a:solidFill>
            <a:schemeClr val="accent1"/>
          </a:solidFill>
          <a:ln w="38100" cap="rnd" cmpd="sng" algn="ctr">
            <a:solidFill>
              <a:srgbClr val="00B0F0"/>
            </a:solidFill>
            <a:prstDash val="dash"/>
            <a:round/>
            <a:headEnd type="none" w="med" len="med"/>
            <a:tailEnd type="none" w="med" len="med"/>
          </a:ln>
          <a:effectLst/>
        </p:spPr>
      </p:cxnSp>
      <p:sp>
        <p:nvSpPr>
          <p:cNvPr id="71" name="TextBox 70"/>
          <p:cNvSpPr txBox="1"/>
          <p:nvPr/>
        </p:nvSpPr>
        <p:spPr>
          <a:xfrm>
            <a:off x="4572000" y="5276241"/>
            <a:ext cx="3089030" cy="369332"/>
          </a:xfrm>
          <a:prstGeom prst="rect">
            <a:avLst/>
          </a:prstGeom>
          <a:solidFill>
            <a:schemeClr val="tx1">
              <a:alpha val="25000"/>
            </a:schemeClr>
          </a:solidFill>
        </p:spPr>
        <p:txBody>
          <a:bodyPr wrap="square" rtlCol="0">
            <a:spAutoFit/>
          </a:bodyPr>
          <a:lstStyle/>
          <a:p>
            <a:r>
              <a:rPr lang="en-US" dirty="0">
                <a:solidFill>
                  <a:schemeClr val="bg1"/>
                </a:solidFill>
              </a:rPr>
              <a:t>Process upset occurs</a:t>
            </a:r>
          </a:p>
        </p:txBody>
      </p:sp>
      <p:sp>
        <p:nvSpPr>
          <p:cNvPr id="75" name="Freeform 74"/>
          <p:cNvSpPr/>
          <p:nvPr/>
        </p:nvSpPr>
        <p:spPr bwMode="auto">
          <a:xfrm>
            <a:off x="3190240" y="5201920"/>
            <a:ext cx="1412240" cy="391160"/>
          </a:xfrm>
          <a:custGeom>
            <a:avLst/>
            <a:gdLst>
              <a:gd name="connsiteX0" fmla="*/ 1412240 w 1412240"/>
              <a:gd name="connsiteY0" fmla="*/ 254000 h 391160"/>
              <a:gd name="connsiteX1" fmla="*/ 1148080 w 1412240"/>
              <a:gd name="connsiteY1" fmla="*/ 233680 h 391160"/>
              <a:gd name="connsiteX2" fmla="*/ 751840 w 1412240"/>
              <a:gd name="connsiteY2" fmla="*/ 335280 h 391160"/>
              <a:gd name="connsiteX3" fmla="*/ 294640 w 1412240"/>
              <a:gd name="connsiteY3" fmla="*/ 335280 h 391160"/>
              <a:gd name="connsiteX4" fmla="*/ 0 w 1412240"/>
              <a:gd name="connsiteY4" fmla="*/ 0 h 39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240" h="391160">
                <a:moveTo>
                  <a:pt x="1412240" y="254000"/>
                </a:moveTo>
                <a:cubicBezTo>
                  <a:pt x="1335193" y="237066"/>
                  <a:pt x="1258147" y="220133"/>
                  <a:pt x="1148080" y="233680"/>
                </a:cubicBezTo>
                <a:cubicBezTo>
                  <a:pt x="1038013" y="247227"/>
                  <a:pt x="894080" y="318347"/>
                  <a:pt x="751840" y="335280"/>
                </a:cubicBezTo>
                <a:cubicBezTo>
                  <a:pt x="609600" y="352213"/>
                  <a:pt x="419947" y="391160"/>
                  <a:pt x="294640" y="335280"/>
                </a:cubicBezTo>
                <a:cubicBezTo>
                  <a:pt x="169333" y="279400"/>
                  <a:pt x="84666" y="139700"/>
                  <a:pt x="0" y="0"/>
                </a:cubicBezTo>
              </a:path>
            </a:pathLst>
          </a:custGeom>
          <a:noFill/>
          <a:ln w="28575" cap="flat" cmpd="sng" algn="ctr">
            <a:solidFill>
              <a:srgbClr val="FF0000"/>
            </a:solidFill>
            <a:prstDash val="solid"/>
            <a:round/>
            <a:headEnd type="none" w="lg" len="lg"/>
            <a:tailEnd type="arrow" w="lg" len="lg"/>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latin typeface="Arial Narrow" pitchFamily="34" charset="0"/>
            </a:endParaRPr>
          </a:p>
        </p:txBody>
      </p:sp>
      <p:grpSp>
        <p:nvGrpSpPr>
          <p:cNvPr id="7" name="Group 61"/>
          <p:cNvGrpSpPr/>
          <p:nvPr/>
        </p:nvGrpSpPr>
        <p:grpSpPr>
          <a:xfrm>
            <a:off x="6304324" y="5821344"/>
            <a:ext cx="3103512" cy="805746"/>
            <a:chOff x="5517638" y="173186"/>
            <a:chExt cx="3103512" cy="805746"/>
          </a:xfrm>
        </p:grpSpPr>
        <p:sp>
          <p:nvSpPr>
            <p:cNvPr id="81" name="TextBox 80"/>
            <p:cNvSpPr txBox="1"/>
            <p:nvPr/>
          </p:nvSpPr>
          <p:spPr>
            <a:xfrm>
              <a:off x="5517638" y="173186"/>
              <a:ext cx="3089030" cy="369332"/>
            </a:xfrm>
            <a:prstGeom prst="rect">
              <a:avLst/>
            </a:prstGeom>
            <a:noFill/>
          </p:spPr>
          <p:txBody>
            <a:bodyPr wrap="square" rtlCol="0">
              <a:spAutoFit/>
            </a:bodyPr>
            <a:lstStyle/>
            <a:p>
              <a:r>
                <a:rPr lang="en-US" dirty="0">
                  <a:solidFill>
                    <a:srgbClr val="00B0F0"/>
                  </a:solidFill>
                </a:rPr>
                <a:t>Set Point </a:t>
              </a:r>
            </a:p>
          </p:txBody>
        </p:sp>
        <p:cxnSp>
          <p:nvCxnSpPr>
            <p:cNvPr id="83" name="Straight Connector 82"/>
            <p:cNvCxnSpPr/>
            <p:nvPr/>
          </p:nvCxnSpPr>
          <p:spPr bwMode="auto">
            <a:xfrm>
              <a:off x="7440492" y="375116"/>
              <a:ext cx="731520" cy="0"/>
            </a:xfrm>
            <a:prstGeom prst="line">
              <a:avLst/>
            </a:prstGeom>
            <a:solidFill>
              <a:schemeClr val="accent1"/>
            </a:solidFill>
            <a:ln w="38100" cap="rnd" cmpd="sng" algn="ctr">
              <a:solidFill>
                <a:srgbClr val="00B0F0"/>
              </a:solidFill>
              <a:prstDash val="dash"/>
              <a:round/>
              <a:headEnd type="none" w="med" len="med"/>
              <a:tailEnd type="none" w="med" len="med"/>
            </a:ln>
            <a:effectLst/>
          </p:spPr>
        </p:cxnSp>
        <p:sp>
          <p:nvSpPr>
            <p:cNvPr id="60" name="TextBox 59"/>
            <p:cNvSpPr txBox="1"/>
            <p:nvPr/>
          </p:nvSpPr>
          <p:spPr>
            <a:xfrm>
              <a:off x="5532120" y="609600"/>
              <a:ext cx="3089030" cy="369332"/>
            </a:xfrm>
            <a:prstGeom prst="rect">
              <a:avLst/>
            </a:prstGeom>
            <a:noFill/>
          </p:spPr>
          <p:txBody>
            <a:bodyPr wrap="square" rtlCol="0">
              <a:spAutoFit/>
            </a:bodyPr>
            <a:lstStyle/>
            <a:p>
              <a:r>
                <a:rPr lang="en-US" dirty="0">
                  <a:solidFill>
                    <a:srgbClr val="FF0000"/>
                  </a:solidFill>
                </a:rPr>
                <a:t>Process Variable</a:t>
              </a:r>
            </a:p>
          </p:txBody>
        </p:sp>
        <p:cxnSp>
          <p:nvCxnSpPr>
            <p:cNvPr id="61" name="Straight Connector 60"/>
            <p:cNvCxnSpPr/>
            <p:nvPr/>
          </p:nvCxnSpPr>
          <p:spPr bwMode="auto">
            <a:xfrm>
              <a:off x="7454974" y="811530"/>
              <a:ext cx="731520" cy="0"/>
            </a:xfrm>
            <a:prstGeom prst="line">
              <a:avLst/>
            </a:prstGeom>
            <a:solidFill>
              <a:schemeClr val="accent1"/>
            </a:solidFill>
            <a:ln w="38100" cap="rnd" cmpd="sng" algn="ctr">
              <a:solidFill>
                <a:srgbClr val="FF0000"/>
              </a:solidFill>
              <a:prstDash val="solid"/>
              <a:round/>
              <a:headEnd type="none" w="med" len="med"/>
              <a:tailEnd type="none" w="med" len="med"/>
            </a:ln>
            <a:effectLst/>
          </p:spPr>
        </p:cxnSp>
      </p:grpSp>
      <p:sp>
        <p:nvSpPr>
          <p:cNvPr id="63" name="Freeform 62"/>
          <p:cNvSpPr/>
          <p:nvPr/>
        </p:nvSpPr>
        <p:spPr bwMode="auto">
          <a:xfrm>
            <a:off x="1104180" y="4959685"/>
            <a:ext cx="1893019" cy="265102"/>
          </a:xfrm>
          <a:custGeom>
            <a:avLst/>
            <a:gdLst>
              <a:gd name="connsiteX0" fmla="*/ 0 w 2001328"/>
              <a:gd name="connsiteY0" fmla="*/ 0 h 205597"/>
              <a:gd name="connsiteX1" fmla="*/ 491706 w 2001328"/>
              <a:gd name="connsiteY1" fmla="*/ 198408 h 205597"/>
              <a:gd name="connsiteX2" fmla="*/ 1095555 w 2001328"/>
              <a:gd name="connsiteY2" fmla="*/ 43132 h 205597"/>
              <a:gd name="connsiteX3" fmla="*/ 1500996 w 2001328"/>
              <a:gd name="connsiteY3" fmla="*/ 181155 h 205597"/>
              <a:gd name="connsiteX4" fmla="*/ 2001328 w 2001328"/>
              <a:gd name="connsiteY4" fmla="*/ 103517 h 205597"/>
              <a:gd name="connsiteX0" fmla="*/ 0 w 2001328"/>
              <a:gd name="connsiteY0" fmla="*/ 0 h 211526"/>
              <a:gd name="connsiteX1" fmla="*/ 220716 w 2001328"/>
              <a:gd name="connsiteY1" fmla="*/ 121837 h 211526"/>
              <a:gd name="connsiteX2" fmla="*/ 491706 w 2001328"/>
              <a:gd name="connsiteY2" fmla="*/ 198408 h 211526"/>
              <a:gd name="connsiteX3" fmla="*/ 1095555 w 2001328"/>
              <a:gd name="connsiteY3" fmla="*/ 43132 h 211526"/>
              <a:gd name="connsiteX4" fmla="*/ 1500996 w 2001328"/>
              <a:gd name="connsiteY4" fmla="*/ 181155 h 211526"/>
              <a:gd name="connsiteX5" fmla="*/ 2001328 w 2001328"/>
              <a:gd name="connsiteY5" fmla="*/ 103517 h 211526"/>
              <a:gd name="connsiteX0" fmla="*/ 0 w 2001328"/>
              <a:gd name="connsiteY0" fmla="*/ 18404 h 221557"/>
              <a:gd name="connsiteX1" fmla="*/ 267419 w 2001328"/>
              <a:gd name="connsiteY1" fmla="*/ 33068 h 221557"/>
              <a:gd name="connsiteX2" fmla="*/ 491706 w 2001328"/>
              <a:gd name="connsiteY2" fmla="*/ 216812 h 221557"/>
              <a:gd name="connsiteX3" fmla="*/ 1095555 w 2001328"/>
              <a:gd name="connsiteY3" fmla="*/ 61536 h 221557"/>
              <a:gd name="connsiteX4" fmla="*/ 1500996 w 2001328"/>
              <a:gd name="connsiteY4" fmla="*/ 199559 h 221557"/>
              <a:gd name="connsiteX5" fmla="*/ 2001328 w 2001328"/>
              <a:gd name="connsiteY5" fmla="*/ 121921 h 221557"/>
              <a:gd name="connsiteX0" fmla="*/ 0 w 2001328"/>
              <a:gd name="connsiteY0" fmla="*/ 19195 h 227093"/>
              <a:gd name="connsiteX1" fmla="*/ 267419 w 2001328"/>
              <a:gd name="connsiteY1" fmla="*/ 33859 h 227093"/>
              <a:gd name="connsiteX2" fmla="*/ 634132 w 2001328"/>
              <a:gd name="connsiteY2" fmla="*/ 222348 h 227093"/>
              <a:gd name="connsiteX3" fmla="*/ 1095555 w 2001328"/>
              <a:gd name="connsiteY3" fmla="*/ 62327 h 227093"/>
              <a:gd name="connsiteX4" fmla="*/ 1500996 w 2001328"/>
              <a:gd name="connsiteY4" fmla="*/ 200350 h 227093"/>
              <a:gd name="connsiteX5" fmla="*/ 2001328 w 2001328"/>
              <a:gd name="connsiteY5" fmla="*/ 122712 h 227093"/>
              <a:gd name="connsiteX0" fmla="*/ 39088 w 2040416"/>
              <a:gd name="connsiteY0" fmla="*/ 9131 h 217029"/>
              <a:gd name="connsiteX1" fmla="*/ 44570 w 2040416"/>
              <a:gd name="connsiteY1" fmla="*/ 69516 h 217029"/>
              <a:gd name="connsiteX2" fmla="*/ 306507 w 2040416"/>
              <a:gd name="connsiteY2" fmla="*/ 23795 h 217029"/>
              <a:gd name="connsiteX3" fmla="*/ 673220 w 2040416"/>
              <a:gd name="connsiteY3" fmla="*/ 212284 h 217029"/>
              <a:gd name="connsiteX4" fmla="*/ 1134643 w 2040416"/>
              <a:gd name="connsiteY4" fmla="*/ 52263 h 217029"/>
              <a:gd name="connsiteX5" fmla="*/ 1540084 w 2040416"/>
              <a:gd name="connsiteY5" fmla="*/ 190286 h 217029"/>
              <a:gd name="connsiteX6" fmla="*/ 2040416 w 2040416"/>
              <a:gd name="connsiteY6" fmla="*/ 112648 h 217029"/>
              <a:gd name="connsiteX0" fmla="*/ 0 w 2001328"/>
              <a:gd name="connsiteY0" fmla="*/ 19195 h 227093"/>
              <a:gd name="connsiteX1" fmla="*/ 267419 w 2001328"/>
              <a:gd name="connsiteY1" fmla="*/ 33859 h 227093"/>
              <a:gd name="connsiteX2" fmla="*/ 634132 w 2001328"/>
              <a:gd name="connsiteY2" fmla="*/ 222348 h 227093"/>
              <a:gd name="connsiteX3" fmla="*/ 1095555 w 2001328"/>
              <a:gd name="connsiteY3" fmla="*/ 62327 h 227093"/>
              <a:gd name="connsiteX4" fmla="*/ 1500996 w 2001328"/>
              <a:gd name="connsiteY4" fmla="*/ 200350 h 227093"/>
              <a:gd name="connsiteX5" fmla="*/ 2001328 w 2001328"/>
              <a:gd name="connsiteY5" fmla="*/ 122712 h 227093"/>
              <a:gd name="connsiteX0" fmla="*/ 0 w 2001328"/>
              <a:gd name="connsiteY0" fmla="*/ 69516 h 217029"/>
              <a:gd name="connsiteX1" fmla="*/ 267419 w 2001328"/>
              <a:gd name="connsiteY1" fmla="*/ 23795 h 217029"/>
              <a:gd name="connsiteX2" fmla="*/ 634132 w 2001328"/>
              <a:gd name="connsiteY2" fmla="*/ 212284 h 217029"/>
              <a:gd name="connsiteX3" fmla="*/ 1095555 w 2001328"/>
              <a:gd name="connsiteY3" fmla="*/ 52263 h 217029"/>
              <a:gd name="connsiteX4" fmla="*/ 1500996 w 2001328"/>
              <a:gd name="connsiteY4" fmla="*/ 190286 h 217029"/>
              <a:gd name="connsiteX5" fmla="*/ 2001328 w 2001328"/>
              <a:gd name="connsiteY5" fmla="*/ 112648 h 217029"/>
              <a:gd name="connsiteX0" fmla="*/ 0 w 2001328"/>
              <a:gd name="connsiteY0" fmla="*/ 69516 h 217029"/>
              <a:gd name="connsiteX1" fmla="*/ 267419 w 2001328"/>
              <a:gd name="connsiteY1" fmla="*/ 23795 h 217029"/>
              <a:gd name="connsiteX2" fmla="*/ 634132 w 2001328"/>
              <a:gd name="connsiteY2" fmla="*/ 212284 h 217029"/>
              <a:gd name="connsiteX3" fmla="*/ 1095555 w 2001328"/>
              <a:gd name="connsiteY3" fmla="*/ 52263 h 217029"/>
              <a:gd name="connsiteX4" fmla="*/ 1500996 w 2001328"/>
              <a:gd name="connsiteY4" fmla="*/ 190286 h 217029"/>
              <a:gd name="connsiteX5" fmla="*/ 2001328 w 2001328"/>
              <a:gd name="connsiteY5" fmla="*/ 112648 h 217029"/>
              <a:gd name="connsiteX0" fmla="*/ 0 w 2001328"/>
              <a:gd name="connsiteY0" fmla="*/ 69516 h 227093"/>
              <a:gd name="connsiteX1" fmla="*/ 267419 w 2001328"/>
              <a:gd name="connsiteY1" fmla="*/ 23795 h 227093"/>
              <a:gd name="connsiteX2" fmla="*/ 634132 w 2001328"/>
              <a:gd name="connsiteY2" fmla="*/ 212284 h 227093"/>
              <a:gd name="connsiteX3" fmla="*/ 1095555 w 2001328"/>
              <a:gd name="connsiteY3" fmla="*/ 52263 h 227093"/>
              <a:gd name="connsiteX4" fmla="*/ 1639019 w 2001328"/>
              <a:gd name="connsiteY4" fmla="*/ 217029 h 227093"/>
              <a:gd name="connsiteX5" fmla="*/ 2001328 w 2001328"/>
              <a:gd name="connsiteY5" fmla="*/ 112648 h 227093"/>
              <a:gd name="connsiteX0" fmla="*/ 0 w 2001328"/>
              <a:gd name="connsiteY0" fmla="*/ 69516 h 227093"/>
              <a:gd name="connsiteX1" fmla="*/ 267419 w 2001328"/>
              <a:gd name="connsiteY1" fmla="*/ 23795 h 227093"/>
              <a:gd name="connsiteX2" fmla="*/ 634132 w 2001328"/>
              <a:gd name="connsiteY2" fmla="*/ 212284 h 227093"/>
              <a:gd name="connsiteX3" fmla="*/ 1095555 w 2001328"/>
              <a:gd name="connsiteY3" fmla="*/ 52263 h 227093"/>
              <a:gd name="connsiteX4" fmla="*/ 1639019 w 2001328"/>
              <a:gd name="connsiteY4" fmla="*/ 217029 h 227093"/>
              <a:gd name="connsiteX5" fmla="*/ 2001328 w 2001328"/>
              <a:gd name="connsiteY5" fmla="*/ 112648 h 227093"/>
              <a:gd name="connsiteX0" fmla="*/ 0 w 1893019"/>
              <a:gd name="connsiteY0" fmla="*/ 69516 h 225725"/>
              <a:gd name="connsiteX1" fmla="*/ 267419 w 1893019"/>
              <a:gd name="connsiteY1" fmla="*/ 23795 h 225725"/>
              <a:gd name="connsiteX2" fmla="*/ 634132 w 1893019"/>
              <a:gd name="connsiteY2" fmla="*/ 212284 h 225725"/>
              <a:gd name="connsiteX3" fmla="*/ 1095555 w 1893019"/>
              <a:gd name="connsiteY3" fmla="*/ 52263 h 225725"/>
              <a:gd name="connsiteX4" fmla="*/ 1639019 w 1893019"/>
              <a:gd name="connsiteY4" fmla="*/ 217029 h 225725"/>
              <a:gd name="connsiteX5" fmla="*/ 1893019 w 1893019"/>
              <a:gd name="connsiteY5" fmla="*/ 104441 h 225725"/>
              <a:gd name="connsiteX0" fmla="*/ 0 w 1893019"/>
              <a:gd name="connsiteY0" fmla="*/ 69516 h 234421"/>
              <a:gd name="connsiteX1" fmla="*/ 267419 w 1893019"/>
              <a:gd name="connsiteY1" fmla="*/ 23795 h 234421"/>
              <a:gd name="connsiteX2" fmla="*/ 634132 w 1893019"/>
              <a:gd name="connsiteY2" fmla="*/ 212284 h 234421"/>
              <a:gd name="connsiteX3" fmla="*/ 1095555 w 1893019"/>
              <a:gd name="connsiteY3" fmla="*/ 52263 h 234421"/>
              <a:gd name="connsiteX4" fmla="*/ 1547580 w 1893019"/>
              <a:gd name="connsiteY4" fmla="*/ 225725 h 234421"/>
              <a:gd name="connsiteX5" fmla="*/ 1893019 w 1893019"/>
              <a:gd name="connsiteY5" fmla="*/ 104441 h 234421"/>
              <a:gd name="connsiteX0" fmla="*/ 0 w 1893019"/>
              <a:gd name="connsiteY0" fmla="*/ 69516 h 245776"/>
              <a:gd name="connsiteX1" fmla="*/ 267419 w 1893019"/>
              <a:gd name="connsiteY1" fmla="*/ 23795 h 245776"/>
              <a:gd name="connsiteX2" fmla="*/ 634132 w 1893019"/>
              <a:gd name="connsiteY2" fmla="*/ 212284 h 245776"/>
              <a:gd name="connsiteX3" fmla="*/ 1095555 w 1893019"/>
              <a:gd name="connsiteY3" fmla="*/ 52263 h 245776"/>
              <a:gd name="connsiteX4" fmla="*/ 1547580 w 1893019"/>
              <a:gd name="connsiteY4" fmla="*/ 225725 h 245776"/>
              <a:gd name="connsiteX5" fmla="*/ 1893019 w 1893019"/>
              <a:gd name="connsiteY5" fmla="*/ 104441 h 245776"/>
              <a:gd name="connsiteX0" fmla="*/ 0 w 1893019"/>
              <a:gd name="connsiteY0" fmla="*/ 69516 h 265102"/>
              <a:gd name="connsiteX1" fmla="*/ 267419 w 1893019"/>
              <a:gd name="connsiteY1" fmla="*/ 23795 h 265102"/>
              <a:gd name="connsiteX2" fmla="*/ 634132 w 1893019"/>
              <a:gd name="connsiteY2" fmla="*/ 212284 h 265102"/>
              <a:gd name="connsiteX3" fmla="*/ 1095555 w 1893019"/>
              <a:gd name="connsiteY3" fmla="*/ 52263 h 265102"/>
              <a:gd name="connsiteX4" fmla="*/ 1547580 w 1893019"/>
              <a:gd name="connsiteY4" fmla="*/ 225725 h 265102"/>
              <a:gd name="connsiteX5" fmla="*/ 1893019 w 1893019"/>
              <a:gd name="connsiteY5" fmla="*/ 104441 h 26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3019" h="265102">
                <a:moveTo>
                  <a:pt x="0" y="69516"/>
                </a:moveTo>
                <a:cubicBezTo>
                  <a:pt x="114706" y="28326"/>
                  <a:pt x="161730" y="0"/>
                  <a:pt x="267419" y="23795"/>
                </a:cubicBezTo>
                <a:cubicBezTo>
                  <a:pt x="373108" y="47590"/>
                  <a:pt x="496109" y="207539"/>
                  <a:pt x="634132" y="212284"/>
                </a:cubicBezTo>
                <a:cubicBezTo>
                  <a:pt x="772155" y="217029"/>
                  <a:pt x="943314" y="50023"/>
                  <a:pt x="1095555" y="52263"/>
                </a:cubicBezTo>
                <a:cubicBezTo>
                  <a:pt x="1247796" y="54503"/>
                  <a:pt x="1414669" y="217029"/>
                  <a:pt x="1547580" y="225725"/>
                </a:cubicBezTo>
                <a:cubicBezTo>
                  <a:pt x="1680491" y="234421"/>
                  <a:pt x="1751937" y="265102"/>
                  <a:pt x="1893019" y="104441"/>
                </a:cubicBezTo>
              </a:path>
            </a:pathLst>
          </a:custGeom>
          <a:noFill/>
          <a:ln w="38100" cap="rnd" cmpd="sng" algn="ctr">
            <a:solidFill>
              <a:srgbClr val="FF0000"/>
            </a:solidFill>
            <a:prstDash val="solid"/>
            <a:round/>
            <a:headEnd type="none" w="med" len="med"/>
            <a:tailEnd type="none" w="med" len="med"/>
          </a:ln>
          <a:effectLst/>
        </p:spPr>
        <p:txBody>
          <a:bodyPr rtlCol="0" anchor="ctr"/>
          <a:lstStyle/>
          <a:p>
            <a:pPr algn="ctr"/>
            <a:endParaRPr lang="en-US"/>
          </a:p>
        </p:txBody>
      </p:sp>
      <p:sp>
        <p:nvSpPr>
          <p:cNvPr id="1150978" name="Line 2"/>
          <p:cNvSpPr>
            <a:spLocks noChangeShapeType="1"/>
          </p:cNvSpPr>
          <p:nvPr/>
        </p:nvSpPr>
        <p:spPr bwMode="auto">
          <a:xfrm>
            <a:off x="1109663" y="658813"/>
            <a:ext cx="0" cy="5035550"/>
          </a:xfrm>
          <a:prstGeom prst="line">
            <a:avLst/>
          </a:prstGeom>
          <a:noFill/>
          <a:ln w="38100" cap="rnd">
            <a:solidFill>
              <a:schemeClr val="bg1"/>
            </a:solidFill>
            <a:round/>
            <a:headEnd/>
            <a:tailEnd/>
          </a:ln>
          <a:effectLst/>
        </p:spPr>
        <p:txBody>
          <a:bodyPr anchor="ctr"/>
          <a:lstStyle/>
          <a:p>
            <a:endParaRPr lang="en-US"/>
          </a:p>
        </p:txBody>
      </p:sp>
      <p:sp>
        <p:nvSpPr>
          <p:cNvPr id="70" name="Freeform 69"/>
          <p:cNvSpPr/>
          <p:nvPr/>
        </p:nvSpPr>
        <p:spPr bwMode="auto">
          <a:xfrm>
            <a:off x="6182552" y="3657600"/>
            <a:ext cx="2001328" cy="227093"/>
          </a:xfrm>
          <a:custGeom>
            <a:avLst/>
            <a:gdLst>
              <a:gd name="connsiteX0" fmla="*/ 0 w 2001328"/>
              <a:gd name="connsiteY0" fmla="*/ 0 h 205597"/>
              <a:gd name="connsiteX1" fmla="*/ 491706 w 2001328"/>
              <a:gd name="connsiteY1" fmla="*/ 198408 h 205597"/>
              <a:gd name="connsiteX2" fmla="*/ 1095555 w 2001328"/>
              <a:gd name="connsiteY2" fmla="*/ 43132 h 205597"/>
              <a:gd name="connsiteX3" fmla="*/ 1500996 w 2001328"/>
              <a:gd name="connsiteY3" fmla="*/ 181155 h 205597"/>
              <a:gd name="connsiteX4" fmla="*/ 2001328 w 2001328"/>
              <a:gd name="connsiteY4" fmla="*/ 103517 h 205597"/>
              <a:gd name="connsiteX0" fmla="*/ 0 w 2001328"/>
              <a:gd name="connsiteY0" fmla="*/ 0 h 211526"/>
              <a:gd name="connsiteX1" fmla="*/ 220716 w 2001328"/>
              <a:gd name="connsiteY1" fmla="*/ 121837 h 211526"/>
              <a:gd name="connsiteX2" fmla="*/ 491706 w 2001328"/>
              <a:gd name="connsiteY2" fmla="*/ 198408 h 211526"/>
              <a:gd name="connsiteX3" fmla="*/ 1095555 w 2001328"/>
              <a:gd name="connsiteY3" fmla="*/ 43132 h 211526"/>
              <a:gd name="connsiteX4" fmla="*/ 1500996 w 2001328"/>
              <a:gd name="connsiteY4" fmla="*/ 181155 h 211526"/>
              <a:gd name="connsiteX5" fmla="*/ 2001328 w 2001328"/>
              <a:gd name="connsiteY5" fmla="*/ 103517 h 211526"/>
              <a:gd name="connsiteX0" fmla="*/ 0 w 2001328"/>
              <a:gd name="connsiteY0" fmla="*/ 18404 h 221557"/>
              <a:gd name="connsiteX1" fmla="*/ 267419 w 2001328"/>
              <a:gd name="connsiteY1" fmla="*/ 33068 h 221557"/>
              <a:gd name="connsiteX2" fmla="*/ 491706 w 2001328"/>
              <a:gd name="connsiteY2" fmla="*/ 216812 h 221557"/>
              <a:gd name="connsiteX3" fmla="*/ 1095555 w 2001328"/>
              <a:gd name="connsiteY3" fmla="*/ 61536 h 221557"/>
              <a:gd name="connsiteX4" fmla="*/ 1500996 w 2001328"/>
              <a:gd name="connsiteY4" fmla="*/ 199559 h 221557"/>
              <a:gd name="connsiteX5" fmla="*/ 2001328 w 2001328"/>
              <a:gd name="connsiteY5" fmla="*/ 121921 h 221557"/>
              <a:gd name="connsiteX0" fmla="*/ 0 w 2001328"/>
              <a:gd name="connsiteY0" fmla="*/ 19195 h 227093"/>
              <a:gd name="connsiteX1" fmla="*/ 267419 w 2001328"/>
              <a:gd name="connsiteY1" fmla="*/ 33859 h 227093"/>
              <a:gd name="connsiteX2" fmla="*/ 634132 w 2001328"/>
              <a:gd name="connsiteY2" fmla="*/ 222348 h 227093"/>
              <a:gd name="connsiteX3" fmla="*/ 1095555 w 2001328"/>
              <a:gd name="connsiteY3" fmla="*/ 62327 h 227093"/>
              <a:gd name="connsiteX4" fmla="*/ 1500996 w 2001328"/>
              <a:gd name="connsiteY4" fmla="*/ 200350 h 227093"/>
              <a:gd name="connsiteX5" fmla="*/ 2001328 w 2001328"/>
              <a:gd name="connsiteY5" fmla="*/ 122712 h 227093"/>
              <a:gd name="connsiteX0" fmla="*/ 39088 w 2040416"/>
              <a:gd name="connsiteY0" fmla="*/ 9131 h 217029"/>
              <a:gd name="connsiteX1" fmla="*/ 44570 w 2040416"/>
              <a:gd name="connsiteY1" fmla="*/ 69516 h 217029"/>
              <a:gd name="connsiteX2" fmla="*/ 306507 w 2040416"/>
              <a:gd name="connsiteY2" fmla="*/ 23795 h 217029"/>
              <a:gd name="connsiteX3" fmla="*/ 673220 w 2040416"/>
              <a:gd name="connsiteY3" fmla="*/ 212284 h 217029"/>
              <a:gd name="connsiteX4" fmla="*/ 1134643 w 2040416"/>
              <a:gd name="connsiteY4" fmla="*/ 52263 h 217029"/>
              <a:gd name="connsiteX5" fmla="*/ 1540084 w 2040416"/>
              <a:gd name="connsiteY5" fmla="*/ 190286 h 217029"/>
              <a:gd name="connsiteX6" fmla="*/ 2040416 w 2040416"/>
              <a:gd name="connsiteY6" fmla="*/ 112648 h 217029"/>
              <a:gd name="connsiteX0" fmla="*/ 0 w 2001328"/>
              <a:gd name="connsiteY0" fmla="*/ 19195 h 227093"/>
              <a:gd name="connsiteX1" fmla="*/ 267419 w 2001328"/>
              <a:gd name="connsiteY1" fmla="*/ 33859 h 227093"/>
              <a:gd name="connsiteX2" fmla="*/ 634132 w 2001328"/>
              <a:gd name="connsiteY2" fmla="*/ 222348 h 227093"/>
              <a:gd name="connsiteX3" fmla="*/ 1095555 w 2001328"/>
              <a:gd name="connsiteY3" fmla="*/ 62327 h 227093"/>
              <a:gd name="connsiteX4" fmla="*/ 1500996 w 2001328"/>
              <a:gd name="connsiteY4" fmla="*/ 200350 h 227093"/>
              <a:gd name="connsiteX5" fmla="*/ 2001328 w 2001328"/>
              <a:gd name="connsiteY5" fmla="*/ 122712 h 227093"/>
              <a:gd name="connsiteX0" fmla="*/ 0 w 2001328"/>
              <a:gd name="connsiteY0" fmla="*/ 69516 h 217029"/>
              <a:gd name="connsiteX1" fmla="*/ 267419 w 2001328"/>
              <a:gd name="connsiteY1" fmla="*/ 23795 h 217029"/>
              <a:gd name="connsiteX2" fmla="*/ 634132 w 2001328"/>
              <a:gd name="connsiteY2" fmla="*/ 212284 h 217029"/>
              <a:gd name="connsiteX3" fmla="*/ 1095555 w 2001328"/>
              <a:gd name="connsiteY3" fmla="*/ 52263 h 217029"/>
              <a:gd name="connsiteX4" fmla="*/ 1500996 w 2001328"/>
              <a:gd name="connsiteY4" fmla="*/ 190286 h 217029"/>
              <a:gd name="connsiteX5" fmla="*/ 2001328 w 2001328"/>
              <a:gd name="connsiteY5" fmla="*/ 112648 h 217029"/>
              <a:gd name="connsiteX0" fmla="*/ 0 w 2001328"/>
              <a:gd name="connsiteY0" fmla="*/ 69516 h 217029"/>
              <a:gd name="connsiteX1" fmla="*/ 267419 w 2001328"/>
              <a:gd name="connsiteY1" fmla="*/ 23795 h 217029"/>
              <a:gd name="connsiteX2" fmla="*/ 634132 w 2001328"/>
              <a:gd name="connsiteY2" fmla="*/ 212284 h 217029"/>
              <a:gd name="connsiteX3" fmla="*/ 1095555 w 2001328"/>
              <a:gd name="connsiteY3" fmla="*/ 52263 h 217029"/>
              <a:gd name="connsiteX4" fmla="*/ 1500996 w 2001328"/>
              <a:gd name="connsiteY4" fmla="*/ 190286 h 217029"/>
              <a:gd name="connsiteX5" fmla="*/ 2001328 w 2001328"/>
              <a:gd name="connsiteY5" fmla="*/ 112648 h 217029"/>
              <a:gd name="connsiteX0" fmla="*/ 0 w 2001328"/>
              <a:gd name="connsiteY0" fmla="*/ 69516 h 227093"/>
              <a:gd name="connsiteX1" fmla="*/ 267419 w 2001328"/>
              <a:gd name="connsiteY1" fmla="*/ 23795 h 227093"/>
              <a:gd name="connsiteX2" fmla="*/ 634132 w 2001328"/>
              <a:gd name="connsiteY2" fmla="*/ 212284 h 227093"/>
              <a:gd name="connsiteX3" fmla="*/ 1095555 w 2001328"/>
              <a:gd name="connsiteY3" fmla="*/ 52263 h 227093"/>
              <a:gd name="connsiteX4" fmla="*/ 1639019 w 2001328"/>
              <a:gd name="connsiteY4" fmla="*/ 217029 h 227093"/>
              <a:gd name="connsiteX5" fmla="*/ 2001328 w 2001328"/>
              <a:gd name="connsiteY5" fmla="*/ 112648 h 227093"/>
              <a:gd name="connsiteX0" fmla="*/ 0 w 2001328"/>
              <a:gd name="connsiteY0" fmla="*/ 69516 h 227093"/>
              <a:gd name="connsiteX1" fmla="*/ 267419 w 2001328"/>
              <a:gd name="connsiteY1" fmla="*/ 23795 h 227093"/>
              <a:gd name="connsiteX2" fmla="*/ 634132 w 2001328"/>
              <a:gd name="connsiteY2" fmla="*/ 212284 h 227093"/>
              <a:gd name="connsiteX3" fmla="*/ 1095555 w 2001328"/>
              <a:gd name="connsiteY3" fmla="*/ 52263 h 227093"/>
              <a:gd name="connsiteX4" fmla="*/ 1639019 w 2001328"/>
              <a:gd name="connsiteY4" fmla="*/ 217029 h 227093"/>
              <a:gd name="connsiteX5" fmla="*/ 2001328 w 2001328"/>
              <a:gd name="connsiteY5" fmla="*/ 112648 h 22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1328" h="227093">
                <a:moveTo>
                  <a:pt x="0" y="69516"/>
                </a:moveTo>
                <a:cubicBezTo>
                  <a:pt x="114706" y="28326"/>
                  <a:pt x="161730" y="0"/>
                  <a:pt x="267419" y="23795"/>
                </a:cubicBezTo>
                <a:cubicBezTo>
                  <a:pt x="373108" y="47590"/>
                  <a:pt x="496109" y="207539"/>
                  <a:pt x="634132" y="212284"/>
                </a:cubicBezTo>
                <a:cubicBezTo>
                  <a:pt x="772155" y="217029"/>
                  <a:pt x="928074" y="51472"/>
                  <a:pt x="1095555" y="52263"/>
                </a:cubicBezTo>
                <a:cubicBezTo>
                  <a:pt x="1263036" y="53054"/>
                  <a:pt x="1488057" y="206965"/>
                  <a:pt x="1639019" y="217029"/>
                </a:cubicBezTo>
                <a:cubicBezTo>
                  <a:pt x="1789981" y="227093"/>
                  <a:pt x="1844673" y="218318"/>
                  <a:pt x="2001328" y="112648"/>
                </a:cubicBezTo>
              </a:path>
            </a:pathLst>
          </a:custGeom>
          <a:noFill/>
          <a:ln w="38100" cap="rnd" cmpd="sng" algn="ctr">
            <a:solidFill>
              <a:srgbClr val="FF0000"/>
            </a:solidFill>
            <a:prstDash val="solid"/>
            <a:round/>
            <a:headEnd type="none" w="med" len="med"/>
            <a:tailEnd type="none" w="med" len="med"/>
          </a:ln>
          <a:effectLst/>
        </p:spPr>
        <p:txBody>
          <a:bodyPr rtlCol="0" anchor="ctr"/>
          <a:lstStyle/>
          <a:p>
            <a:pPr algn="ctr"/>
            <a:endParaRPr lang="en-US"/>
          </a:p>
        </p:txBody>
      </p:sp>
      <p:sp>
        <p:nvSpPr>
          <p:cNvPr id="87" name="Freeform 86"/>
          <p:cNvSpPr/>
          <p:nvPr/>
        </p:nvSpPr>
        <p:spPr bwMode="auto">
          <a:xfrm>
            <a:off x="2997200" y="1857555"/>
            <a:ext cx="3187940" cy="3197524"/>
          </a:xfrm>
          <a:custGeom>
            <a:avLst/>
            <a:gdLst>
              <a:gd name="connsiteX0" fmla="*/ 0 w 3174521"/>
              <a:gd name="connsiteY0" fmla="*/ 3197524 h 3197524"/>
              <a:gd name="connsiteX1" fmla="*/ 621102 w 3174521"/>
              <a:gd name="connsiteY1" fmla="*/ 57509 h 3197524"/>
              <a:gd name="connsiteX2" fmla="*/ 1250830 w 3174521"/>
              <a:gd name="connsiteY2" fmla="*/ 2852468 h 3197524"/>
              <a:gd name="connsiteX3" fmla="*/ 1871932 w 3174521"/>
              <a:gd name="connsiteY3" fmla="*/ 1558505 h 3197524"/>
              <a:gd name="connsiteX4" fmla="*/ 2501660 w 3174521"/>
              <a:gd name="connsiteY4" fmla="*/ 2058837 h 3197524"/>
              <a:gd name="connsiteX5" fmla="*/ 3174521 w 3174521"/>
              <a:gd name="connsiteY5" fmla="*/ 1869056 h 3197524"/>
              <a:gd name="connsiteX0" fmla="*/ 0 w 3174521"/>
              <a:gd name="connsiteY0" fmla="*/ 3197524 h 3197524"/>
              <a:gd name="connsiteX1" fmla="*/ 621102 w 3174521"/>
              <a:gd name="connsiteY1" fmla="*/ 57509 h 3197524"/>
              <a:gd name="connsiteX2" fmla="*/ 1250830 w 3174521"/>
              <a:gd name="connsiteY2" fmla="*/ 2852468 h 3197524"/>
              <a:gd name="connsiteX3" fmla="*/ 1871932 w 3174521"/>
              <a:gd name="connsiteY3" fmla="*/ 1558505 h 3197524"/>
              <a:gd name="connsiteX4" fmla="*/ 2501660 w 3174521"/>
              <a:gd name="connsiteY4" fmla="*/ 2058837 h 3197524"/>
              <a:gd name="connsiteX5" fmla="*/ 3174521 w 3174521"/>
              <a:gd name="connsiteY5" fmla="*/ 1869056 h 3197524"/>
              <a:gd name="connsiteX0" fmla="*/ 0 w 3174521"/>
              <a:gd name="connsiteY0" fmla="*/ 3197524 h 3197524"/>
              <a:gd name="connsiteX1" fmla="*/ 621102 w 3174521"/>
              <a:gd name="connsiteY1" fmla="*/ 57509 h 3197524"/>
              <a:gd name="connsiteX2" fmla="*/ 1250830 w 3174521"/>
              <a:gd name="connsiteY2" fmla="*/ 2852468 h 3197524"/>
              <a:gd name="connsiteX3" fmla="*/ 1871932 w 3174521"/>
              <a:gd name="connsiteY3" fmla="*/ 1558505 h 3197524"/>
              <a:gd name="connsiteX4" fmla="*/ 2501660 w 3174521"/>
              <a:gd name="connsiteY4" fmla="*/ 2058837 h 3197524"/>
              <a:gd name="connsiteX5" fmla="*/ 3174521 w 3174521"/>
              <a:gd name="connsiteY5" fmla="*/ 1869056 h 3197524"/>
              <a:gd name="connsiteX0" fmla="*/ 0 w 3174521"/>
              <a:gd name="connsiteY0" fmla="*/ 3197524 h 3197524"/>
              <a:gd name="connsiteX1" fmla="*/ 621102 w 3174521"/>
              <a:gd name="connsiteY1" fmla="*/ 57509 h 3197524"/>
              <a:gd name="connsiteX2" fmla="*/ 1250830 w 3174521"/>
              <a:gd name="connsiteY2" fmla="*/ 2852468 h 3197524"/>
              <a:gd name="connsiteX3" fmla="*/ 1871932 w 3174521"/>
              <a:gd name="connsiteY3" fmla="*/ 1558505 h 3197524"/>
              <a:gd name="connsiteX4" fmla="*/ 2501660 w 3174521"/>
              <a:gd name="connsiteY4" fmla="*/ 2058837 h 3197524"/>
              <a:gd name="connsiteX5" fmla="*/ 3174521 w 3174521"/>
              <a:gd name="connsiteY5" fmla="*/ 1869056 h 3197524"/>
              <a:gd name="connsiteX0" fmla="*/ 0 w 3174521"/>
              <a:gd name="connsiteY0" fmla="*/ 3197524 h 3197524"/>
              <a:gd name="connsiteX1" fmla="*/ 621102 w 3174521"/>
              <a:gd name="connsiteY1" fmla="*/ 57509 h 3197524"/>
              <a:gd name="connsiteX2" fmla="*/ 1250830 w 3174521"/>
              <a:gd name="connsiteY2" fmla="*/ 2852468 h 3197524"/>
              <a:gd name="connsiteX3" fmla="*/ 1871932 w 3174521"/>
              <a:gd name="connsiteY3" fmla="*/ 1558505 h 3197524"/>
              <a:gd name="connsiteX4" fmla="*/ 2501660 w 3174521"/>
              <a:gd name="connsiteY4" fmla="*/ 2058837 h 3197524"/>
              <a:gd name="connsiteX5" fmla="*/ 3174521 w 3174521"/>
              <a:gd name="connsiteY5" fmla="*/ 1869056 h 3197524"/>
              <a:gd name="connsiteX0" fmla="*/ 0 w 3187940"/>
              <a:gd name="connsiteY0" fmla="*/ 3197524 h 3197524"/>
              <a:gd name="connsiteX1" fmla="*/ 634521 w 3187940"/>
              <a:gd name="connsiteY1" fmla="*/ 57509 h 3197524"/>
              <a:gd name="connsiteX2" fmla="*/ 1264249 w 3187940"/>
              <a:gd name="connsiteY2" fmla="*/ 2852468 h 3197524"/>
              <a:gd name="connsiteX3" fmla="*/ 1885351 w 3187940"/>
              <a:gd name="connsiteY3" fmla="*/ 1558505 h 3197524"/>
              <a:gd name="connsiteX4" fmla="*/ 2515079 w 3187940"/>
              <a:gd name="connsiteY4" fmla="*/ 2058837 h 3197524"/>
              <a:gd name="connsiteX5" fmla="*/ 3187940 w 3187940"/>
              <a:gd name="connsiteY5" fmla="*/ 1869056 h 3197524"/>
              <a:gd name="connsiteX0" fmla="*/ 0 w 3187940"/>
              <a:gd name="connsiteY0" fmla="*/ 3197524 h 3197524"/>
              <a:gd name="connsiteX1" fmla="*/ 634521 w 3187940"/>
              <a:gd name="connsiteY1" fmla="*/ 57509 h 3197524"/>
              <a:gd name="connsiteX2" fmla="*/ 1264249 w 3187940"/>
              <a:gd name="connsiteY2" fmla="*/ 2852468 h 3197524"/>
              <a:gd name="connsiteX3" fmla="*/ 1885351 w 3187940"/>
              <a:gd name="connsiteY3" fmla="*/ 1558505 h 3197524"/>
              <a:gd name="connsiteX4" fmla="*/ 2515079 w 3187940"/>
              <a:gd name="connsiteY4" fmla="*/ 2058837 h 3197524"/>
              <a:gd name="connsiteX5" fmla="*/ 3187940 w 3187940"/>
              <a:gd name="connsiteY5" fmla="*/ 1869056 h 319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7940" h="3197524">
                <a:moveTo>
                  <a:pt x="0" y="3197524"/>
                </a:moveTo>
                <a:cubicBezTo>
                  <a:pt x="129022" y="3016909"/>
                  <a:pt x="423813" y="115018"/>
                  <a:pt x="634521" y="57509"/>
                </a:cubicBezTo>
                <a:cubicBezTo>
                  <a:pt x="845229" y="0"/>
                  <a:pt x="1055777" y="2602302"/>
                  <a:pt x="1264249" y="2852468"/>
                </a:cubicBezTo>
                <a:cubicBezTo>
                  <a:pt x="1472721" y="3102634"/>
                  <a:pt x="1676879" y="1690777"/>
                  <a:pt x="1885351" y="1558505"/>
                </a:cubicBezTo>
                <a:cubicBezTo>
                  <a:pt x="2093823" y="1426233"/>
                  <a:pt x="2297981" y="2007079"/>
                  <a:pt x="2515079" y="2058837"/>
                </a:cubicBezTo>
                <a:cubicBezTo>
                  <a:pt x="2732177" y="2110595"/>
                  <a:pt x="3187940" y="1869056"/>
                  <a:pt x="3187940" y="1869056"/>
                </a:cubicBezTo>
              </a:path>
            </a:pathLst>
          </a:custGeom>
          <a:noFill/>
          <a:ln w="38100" cap="rnd" cmpd="sng" algn="ctr">
            <a:solidFill>
              <a:srgbClr val="FF0000"/>
            </a:solidFill>
            <a:prstDash val="solid"/>
            <a:round/>
            <a:headEnd type="none" w="med" len="med"/>
            <a:tailEnd type="none" w="med" len="med"/>
          </a:ln>
          <a:effectLst/>
        </p:spPr>
        <p:txBody>
          <a:bodyPr rtlCol="0" anchor="ctr"/>
          <a:lstStyle/>
          <a:p>
            <a:pPr algn="ctr"/>
            <a:endParaRPr lang="en-US"/>
          </a:p>
        </p:txBody>
      </p:sp>
      <p:cxnSp>
        <p:nvCxnSpPr>
          <p:cNvPr id="90" name="Straight Connector 89"/>
          <p:cNvCxnSpPr/>
          <p:nvPr/>
        </p:nvCxnSpPr>
        <p:spPr bwMode="auto">
          <a:xfrm flipV="1">
            <a:off x="2997199" y="1920241"/>
            <a:ext cx="0" cy="1884997"/>
          </a:xfrm>
          <a:prstGeom prst="line">
            <a:avLst/>
          </a:prstGeom>
          <a:solidFill>
            <a:schemeClr val="accent1"/>
          </a:solidFill>
          <a:ln w="28575" cap="rnd" cmpd="sng" algn="ctr">
            <a:solidFill>
              <a:srgbClr val="008000"/>
            </a:solidFill>
            <a:prstDash val="solid"/>
            <a:round/>
            <a:headEnd type="arrow" w="lg" len="lg"/>
            <a:tailEnd type="arrow" w="lg" len="lg"/>
          </a:ln>
          <a:effectLst/>
        </p:spPr>
      </p:cxnSp>
      <p:cxnSp>
        <p:nvCxnSpPr>
          <p:cNvPr id="92" name="Straight Connector 91"/>
          <p:cNvCxnSpPr/>
          <p:nvPr/>
        </p:nvCxnSpPr>
        <p:spPr bwMode="auto">
          <a:xfrm>
            <a:off x="2593035" y="1920240"/>
            <a:ext cx="1004887" cy="0"/>
          </a:xfrm>
          <a:prstGeom prst="line">
            <a:avLst/>
          </a:prstGeom>
          <a:solidFill>
            <a:schemeClr val="accent1"/>
          </a:solidFill>
          <a:ln w="28575" cap="rnd" cmpd="sng" algn="ctr">
            <a:solidFill>
              <a:srgbClr val="008000"/>
            </a:solidFill>
            <a:prstDash val="solid"/>
            <a:round/>
            <a:headEnd type="none" w="med" len="med"/>
            <a:tailEnd type="none" w="med" len="med"/>
          </a:ln>
          <a:effectLst/>
        </p:spPr>
      </p:cxnSp>
      <p:cxnSp>
        <p:nvCxnSpPr>
          <p:cNvPr id="94" name="Straight Connector 93"/>
          <p:cNvCxnSpPr/>
          <p:nvPr/>
        </p:nvCxnSpPr>
        <p:spPr bwMode="auto">
          <a:xfrm>
            <a:off x="2593035" y="3805238"/>
            <a:ext cx="597205" cy="0"/>
          </a:xfrm>
          <a:prstGeom prst="line">
            <a:avLst/>
          </a:prstGeom>
          <a:solidFill>
            <a:schemeClr val="accent1"/>
          </a:solidFill>
          <a:ln w="28575" cap="rnd" cmpd="sng" algn="ctr">
            <a:solidFill>
              <a:srgbClr val="008000"/>
            </a:solidFill>
            <a:prstDash val="solid"/>
            <a:round/>
            <a:headEnd type="none" w="med" len="med"/>
            <a:tailEnd type="none" w="med" len="med"/>
          </a:ln>
          <a:effectLst/>
        </p:spPr>
      </p:cxnSp>
      <p:cxnSp>
        <p:nvCxnSpPr>
          <p:cNvPr id="99" name="Straight Connector 98"/>
          <p:cNvCxnSpPr/>
          <p:nvPr/>
        </p:nvCxnSpPr>
        <p:spPr bwMode="auto">
          <a:xfrm rot="16200000">
            <a:off x="2725737" y="4075747"/>
            <a:ext cx="542925" cy="0"/>
          </a:xfrm>
          <a:prstGeom prst="line">
            <a:avLst/>
          </a:prstGeom>
          <a:solidFill>
            <a:schemeClr val="accent1"/>
          </a:solidFill>
          <a:ln w="28575" cap="rnd" cmpd="sng" algn="ctr">
            <a:solidFill>
              <a:srgbClr val="008000"/>
            </a:solidFill>
            <a:prstDash val="solid"/>
            <a:round/>
            <a:headEnd type="none" w="med" len="med"/>
            <a:tailEnd type="none" w="med" len="med"/>
          </a:ln>
          <a:effectLst/>
        </p:spPr>
      </p:cxnSp>
      <p:sp>
        <p:nvSpPr>
          <p:cNvPr id="62" name="TextBox 61"/>
          <p:cNvSpPr txBox="1"/>
          <p:nvPr/>
        </p:nvSpPr>
        <p:spPr>
          <a:xfrm>
            <a:off x="1546862" y="2124075"/>
            <a:ext cx="1407242" cy="1200329"/>
          </a:xfrm>
          <a:prstGeom prst="rect">
            <a:avLst/>
          </a:prstGeom>
          <a:solidFill>
            <a:schemeClr val="tx1">
              <a:alpha val="25000"/>
            </a:schemeClr>
          </a:solidFill>
        </p:spPr>
        <p:txBody>
          <a:bodyPr wrap="square" rtlCol="0">
            <a:spAutoFit/>
          </a:bodyPr>
          <a:lstStyle/>
          <a:p>
            <a:r>
              <a:rPr lang="en-US" dirty="0">
                <a:solidFill>
                  <a:srgbClr val="008000"/>
                </a:solidFill>
              </a:rPr>
              <a:t>If this breaks something, or …</a:t>
            </a:r>
          </a:p>
        </p:txBody>
      </p:sp>
      <p:cxnSp>
        <p:nvCxnSpPr>
          <p:cNvPr id="98" name="Straight Connector 97"/>
          <p:cNvCxnSpPr/>
          <p:nvPr/>
        </p:nvCxnSpPr>
        <p:spPr bwMode="auto">
          <a:xfrm flipH="1">
            <a:off x="2997199" y="4075747"/>
            <a:ext cx="3094039" cy="0"/>
          </a:xfrm>
          <a:prstGeom prst="line">
            <a:avLst/>
          </a:prstGeom>
          <a:solidFill>
            <a:schemeClr val="accent1"/>
          </a:solidFill>
          <a:ln w="28575" cap="rnd" cmpd="sng" algn="ctr">
            <a:solidFill>
              <a:srgbClr val="008000"/>
            </a:solidFill>
            <a:prstDash val="solid"/>
            <a:round/>
            <a:headEnd type="arrow" w="lg" len="lg"/>
            <a:tailEnd type="arrow" w="lg" len="lg"/>
          </a:ln>
          <a:effectLst/>
        </p:spPr>
      </p:cxnSp>
      <p:sp>
        <p:nvSpPr>
          <p:cNvPr id="64" name="TextBox 63"/>
          <p:cNvSpPr txBox="1"/>
          <p:nvPr/>
        </p:nvSpPr>
        <p:spPr>
          <a:xfrm>
            <a:off x="4709160" y="4343390"/>
            <a:ext cx="3601083" cy="369332"/>
          </a:xfrm>
          <a:prstGeom prst="rect">
            <a:avLst/>
          </a:prstGeom>
          <a:solidFill>
            <a:schemeClr val="tx1">
              <a:alpha val="25000"/>
            </a:schemeClr>
          </a:solidFill>
        </p:spPr>
        <p:txBody>
          <a:bodyPr wrap="square" rtlCol="0">
            <a:spAutoFit/>
          </a:bodyPr>
          <a:lstStyle/>
          <a:p>
            <a:r>
              <a:rPr lang="en-US" dirty="0">
                <a:solidFill>
                  <a:srgbClr val="008000"/>
                </a:solidFill>
              </a:rPr>
              <a:t>… if this is too long, and …</a:t>
            </a:r>
          </a:p>
        </p:txBody>
      </p:sp>
      <p:sp>
        <p:nvSpPr>
          <p:cNvPr id="5" name="Slide Number Placeholder 4"/>
          <p:cNvSpPr>
            <a:spLocks noGrp="1"/>
          </p:cNvSpPr>
          <p:nvPr>
            <p:ph type="sldNum" sz="quarter" idx="11"/>
          </p:nvPr>
        </p:nvSpPr>
        <p:spPr/>
        <p:txBody>
          <a:bodyPr/>
          <a:lstStyle/>
          <a:p>
            <a:fld id="{A9320731-3B2C-4107-8664-CAD7BE973DC8}" type="slidenum">
              <a:rPr lang="en-US" smtClean="0"/>
              <a:pPr/>
              <a:t>131</a:t>
            </a:fld>
            <a:endParaRPr lang="en-US"/>
          </a:p>
        </p:txBody>
      </p:sp>
      <p:cxnSp>
        <p:nvCxnSpPr>
          <p:cNvPr id="59" name="Straight Connector 58"/>
          <p:cNvCxnSpPr/>
          <p:nvPr/>
        </p:nvCxnSpPr>
        <p:spPr bwMode="auto">
          <a:xfrm rot="16200000">
            <a:off x="5819776" y="4075747"/>
            <a:ext cx="542925" cy="0"/>
          </a:xfrm>
          <a:prstGeom prst="line">
            <a:avLst/>
          </a:prstGeom>
          <a:solidFill>
            <a:schemeClr val="accent1"/>
          </a:solidFill>
          <a:ln w="28575" cap="rnd" cmpd="sng" algn="ctr">
            <a:solidFill>
              <a:srgbClr val="008000"/>
            </a:solidFill>
            <a:prstDash val="solid"/>
            <a:round/>
            <a:headEnd type="none" w="med" len="med"/>
            <a:tailEnd type="none" w="med" len="med"/>
          </a:ln>
          <a:effectLst/>
        </p:spPr>
      </p:cxnSp>
      <p:cxnSp>
        <p:nvCxnSpPr>
          <p:cNvPr id="67" name="Straight Connector 66"/>
          <p:cNvCxnSpPr/>
          <p:nvPr/>
        </p:nvCxnSpPr>
        <p:spPr bwMode="auto">
          <a:xfrm rot="16200000">
            <a:off x="2723316" y="1600220"/>
            <a:ext cx="542925" cy="0"/>
          </a:xfrm>
          <a:prstGeom prst="line">
            <a:avLst/>
          </a:prstGeom>
          <a:solidFill>
            <a:schemeClr val="accent1"/>
          </a:solidFill>
          <a:ln w="28575" cap="rnd" cmpd="sng" algn="ctr">
            <a:solidFill>
              <a:srgbClr val="008000"/>
            </a:solidFill>
            <a:prstDash val="solid"/>
            <a:round/>
            <a:headEnd type="none" w="med" len="med"/>
            <a:tailEnd type="none" w="med" len="med"/>
          </a:ln>
          <a:effectLst/>
        </p:spPr>
      </p:cxnSp>
      <p:cxnSp>
        <p:nvCxnSpPr>
          <p:cNvPr id="69" name="Straight Connector 68"/>
          <p:cNvCxnSpPr/>
          <p:nvPr/>
        </p:nvCxnSpPr>
        <p:spPr bwMode="auto">
          <a:xfrm flipH="1">
            <a:off x="2994779" y="1600220"/>
            <a:ext cx="664894" cy="0"/>
          </a:xfrm>
          <a:prstGeom prst="line">
            <a:avLst/>
          </a:prstGeom>
          <a:solidFill>
            <a:schemeClr val="accent1"/>
          </a:solidFill>
          <a:ln w="28575" cap="rnd" cmpd="sng" algn="ctr">
            <a:solidFill>
              <a:srgbClr val="008000"/>
            </a:solidFill>
            <a:prstDash val="solid"/>
            <a:round/>
            <a:headEnd type="arrow" w="lg" len="lg"/>
            <a:tailEnd type="arrow" w="lg" len="lg"/>
          </a:ln>
          <a:effectLst/>
        </p:spPr>
      </p:cxnSp>
      <p:cxnSp>
        <p:nvCxnSpPr>
          <p:cNvPr id="72" name="Straight Connector 71"/>
          <p:cNvCxnSpPr/>
          <p:nvPr/>
        </p:nvCxnSpPr>
        <p:spPr bwMode="auto">
          <a:xfrm rot="16200000">
            <a:off x="3388210" y="1600220"/>
            <a:ext cx="542925" cy="0"/>
          </a:xfrm>
          <a:prstGeom prst="line">
            <a:avLst/>
          </a:prstGeom>
          <a:solidFill>
            <a:schemeClr val="accent1"/>
          </a:solidFill>
          <a:ln w="28575" cap="rnd" cmpd="sng" algn="ctr">
            <a:solidFill>
              <a:srgbClr val="008000"/>
            </a:solidFill>
            <a:prstDash val="solid"/>
            <a:round/>
            <a:headEnd type="none" w="med" len="med"/>
            <a:tailEnd type="none" w="med" len="med"/>
          </a:ln>
          <a:effectLst/>
        </p:spPr>
      </p:cxnSp>
      <p:sp>
        <p:nvSpPr>
          <p:cNvPr id="73" name="TextBox 72"/>
          <p:cNvSpPr txBox="1"/>
          <p:nvPr/>
        </p:nvSpPr>
        <p:spPr>
          <a:xfrm>
            <a:off x="1812609" y="564913"/>
            <a:ext cx="3601083" cy="646331"/>
          </a:xfrm>
          <a:prstGeom prst="rect">
            <a:avLst/>
          </a:prstGeom>
          <a:solidFill>
            <a:schemeClr val="tx1">
              <a:alpha val="25000"/>
            </a:schemeClr>
          </a:solidFill>
        </p:spPr>
        <p:txBody>
          <a:bodyPr wrap="square" rtlCol="0">
            <a:spAutoFit/>
          </a:bodyPr>
          <a:lstStyle/>
          <a:p>
            <a:r>
              <a:rPr lang="en-US" dirty="0">
                <a:solidFill>
                  <a:srgbClr val="008000"/>
                </a:solidFill>
              </a:rPr>
              <a:t>… if this is less than twice the apparent dead time  …</a:t>
            </a:r>
          </a:p>
        </p:txBody>
      </p:sp>
      <p:sp>
        <p:nvSpPr>
          <p:cNvPr id="74" name="TextBox 73"/>
          <p:cNvSpPr txBox="1"/>
          <p:nvPr/>
        </p:nvSpPr>
        <p:spPr>
          <a:xfrm>
            <a:off x="4290697" y="2129816"/>
            <a:ext cx="3663950" cy="923330"/>
          </a:xfrm>
          <a:prstGeom prst="rect">
            <a:avLst/>
          </a:prstGeom>
          <a:solidFill>
            <a:schemeClr val="tx1">
              <a:alpha val="25000"/>
            </a:schemeClr>
          </a:solidFill>
        </p:spPr>
        <p:txBody>
          <a:bodyPr wrap="square" rtlCol="0">
            <a:spAutoFit/>
          </a:bodyPr>
          <a:lstStyle/>
          <a:p>
            <a:r>
              <a:rPr lang="en-US" dirty="0">
                <a:solidFill>
                  <a:srgbClr val="008000"/>
                </a:solidFill>
              </a:rPr>
              <a:t>… then you won’t be able to solve the problem with loop tuning until you get rid of some lags</a:t>
            </a:r>
          </a:p>
        </p:txBody>
      </p:sp>
      <p:sp>
        <p:nvSpPr>
          <p:cNvPr id="6" name="Footer Placeholder 5">
            <a:extLst>
              <a:ext uri="{FF2B5EF4-FFF2-40B4-BE49-F238E27FC236}">
                <a16:creationId xmlns:a16="http://schemas.microsoft.com/office/drawing/2014/main" id="{751C49E6-D613-4831-B32C-10B2134FDF25}"/>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60368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right)">
                                      <p:cBhvr>
                                        <p:cTn id="7" dur="500"/>
                                        <p:tgtEl>
                                          <p:spTgt spid="9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92"/>
                                        </p:tgtEl>
                                        <p:attrNameLst>
                                          <p:attrName>style.visibility</p:attrName>
                                        </p:attrNameLst>
                                      </p:cBhvr>
                                      <p:to>
                                        <p:strVal val="visible"/>
                                      </p:to>
                                    </p:set>
                                    <p:animEffect transition="in" filter="wipe(right)">
                                      <p:cBhvr>
                                        <p:cTn id="11" dur="500"/>
                                        <p:tgtEl>
                                          <p:spTgt spid="92"/>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wipe(down)">
                                      <p:cBhvr>
                                        <p:cTn id="15" dur="500"/>
                                        <p:tgtEl>
                                          <p:spTgt spid="9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500"/>
                                        <p:tgtEl>
                                          <p:spTgt spid="6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99"/>
                                        </p:tgtEl>
                                        <p:attrNameLst>
                                          <p:attrName>style.visibility</p:attrName>
                                        </p:attrNameLst>
                                      </p:cBhvr>
                                      <p:to>
                                        <p:strVal val="visible"/>
                                      </p:to>
                                    </p:set>
                                    <p:animEffect transition="in" filter="wipe(up)">
                                      <p:cBhvr>
                                        <p:cTn id="24" dur="500"/>
                                        <p:tgtEl>
                                          <p:spTgt spid="99"/>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500"/>
                                        <p:tgtEl>
                                          <p:spTgt spid="59"/>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98"/>
                                        </p:tgtEl>
                                        <p:attrNameLst>
                                          <p:attrName>style.visibility</p:attrName>
                                        </p:attrNameLst>
                                      </p:cBhvr>
                                      <p:to>
                                        <p:strVal val="visible"/>
                                      </p:to>
                                    </p:set>
                                    <p:animEffect transition="in" filter="wipe(left)">
                                      <p:cBhvr>
                                        <p:cTn id="32" dur="500"/>
                                        <p:tgtEl>
                                          <p:spTgt spid="98"/>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fade">
                                      <p:cBhvr>
                                        <p:cTn id="36" dur="500"/>
                                        <p:tgtEl>
                                          <p:spTgt spid="64"/>
                                        </p:tgtEl>
                                      </p:cBhvr>
                                    </p:animEffect>
                                  </p:childTnLst>
                                </p:cTn>
                              </p:par>
                            </p:childTnLst>
                          </p:cTn>
                        </p:par>
                        <p:par>
                          <p:cTn id="37" fill="hold">
                            <p:stCondLst>
                              <p:cond delay="2000"/>
                            </p:stCondLst>
                            <p:childTnLst>
                              <p:par>
                                <p:cTn id="38" presetID="22" presetClass="entr" presetSubtype="4" fill="hold" nodeType="afterEffect">
                                  <p:stCondLst>
                                    <p:cond delay="0"/>
                                  </p:stCondLst>
                                  <p:childTnLst>
                                    <p:set>
                                      <p:cBhvr>
                                        <p:cTn id="39" dur="1" fill="hold">
                                          <p:stCondLst>
                                            <p:cond delay="0"/>
                                          </p:stCondLst>
                                        </p:cTn>
                                        <p:tgtEl>
                                          <p:spTgt spid="67"/>
                                        </p:tgtEl>
                                        <p:attrNameLst>
                                          <p:attrName>style.visibility</p:attrName>
                                        </p:attrNameLst>
                                      </p:cBhvr>
                                      <p:to>
                                        <p:strVal val="visible"/>
                                      </p:to>
                                    </p:set>
                                    <p:animEffect transition="in" filter="wipe(down)">
                                      <p:cBhvr>
                                        <p:cTn id="40" dur="500"/>
                                        <p:tgtEl>
                                          <p:spTgt spid="67"/>
                                        </p:tgtEl>
                                      </p:cBhvr>
                                    </p:animEffect>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500"/>
                                        <p:tgtEl>
                                          <p:spTgt spid="69"/>
                                        </p:tgtEl>
                                      </p:cBhvr>
                                    </p:animEffect>
                                  </p:childTnLst>
                                </p:cTn>
                              </p:par>
                            </p:childTnLst>
                          </p:cTn>
                        </p:par>
                        <p:par>
                          <p:cTn id="45" fill="hold">
                            <p:stCondLst>
                              <p:cond delay="3000"/>
                            </p:stCondLst>
                            <p:childTnLst>
                              <p:par>
                                <p:cTn id="46" presetID="22" presetClass="entr" presetSubtype="4" fill="hold" nodeType="afterEffect">
                                  <p:stCondLst>
                                    <p:cond delay="0"/>
                                  </p:stCondLst>
                                  <p:childTnLst>
                                    <p:set>
                                      <p:cBhvr>
                                        <p:cTn id="47" dur="1" fill="hold">
                                          <p:stCondLst>
                                            <p:cond delay="0"/>
                                          </p:stCondLst>
                                        </p:cTn>
                                        <p:tgtEl>
                                          <p:spTgt spid="72"/>
                                        </p:tgtEl>
                                        <p:attrNameLst>
                                          <p:attrName>style.visibility</p:attrName>
                                        </p:attrNameLst>
                                      </p:cBhvr>
                                      <p:to>
                                        <p:strVal val="visible"/>
                                      </p:to>
                                    </p:set>
                                    <p:animEffect transition="in" filter="wipe(down)">
                                      <p:cBhvr>
                                        <p:cTn id="48" dur="500"/>
                                        <p:tgtEl>
                                          <p:spTgt spid="72"/>
                                        </p:tgtEl>
                                      </p:cBhvr>
                                    </p:animEffect>
                                  </p:childTnLst>
                                </p:cTn>
                              </p:par>
                            </p:childTnLst>
                          </p:cTn>
                        </p:par>
                        <p:par>
                          <p:cTn id="49" fill="hold">
                            <p:stCondLst>
                              <p:cond delay="3500"/>
                            </p:stCondLst>
                            <p:childTnLst>
                              <p:par>
                                <p:cTn id="50" presetID="10" presetClass="entr" presetSubtype="0" fill="hold" grpId="0" nodeType="afterEffect">
                                  <p:stCondLst>
                                    <p:cond delay="0"/>
                                  </p:stCondLst>
                                  <p:childTnLst>
                                    <p:set>
                                      <p:cBhvr>
                                        <p:cTn id="51" dur="1" fill="hold">
                                          <p:stCondLst>
                                            <p:cond delay="0"/>
                                          </p:stCondLst>
                                        </p:cTn>
                                        <p:tgtEl>
                                          <p:spTgt spid="73"/>
                                        </p:tgtEl>
                                        <p:attrNameLst>
                                          <p:attrName>style.visibility</p:attrName>
                                        </p:attrNameLst>
                                      </p:cBhvr>
                                      <p:to>
                                        <p:strVal val="visible"/>
                                      </p:to>
                                    </p:set>
                                    <p:animEffect transition="in" filter="fade">
                                      <p:cBhvr>
                                        <p:cTn id="52" dur="500"/>
                                        <p:tgtEl>
                                          <p:spTgt spid="7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4"/>
                                        </p:tgtEl>
                                        <p:attrNameLst>
                                          <p:attrName>style.visibility</p:attrName>
                                        </p:attrNameLst>
                                      </p:cBhvr>
                                      <p:to>
                                        <p:strVal val="visible"/>
                                      </p:to>
                                    </p:set>
                                    <p:animEffect transition="in" filter="fade">
                                      <p:cBhvr>
                                        <p:cTn id="5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4" grpId="0" animBg="1"/>
      <p:bldP spid="73" grpId="0" animBg="1"/>
      <p:bldP spid="74"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Rid of Lags;</a:t>
            </a:r>
            <a:br>
              <a:rPr lang="en-US" dirty="0"/>
            </a:br>
            <a:r>
              <a:rPr lang="en-US" sz="2400" dirty="0"/>
              <a:t>Sometimes It’s Easier than Others</a:t>
            </a:r>
            <a:endParaRPr lang="en-US" dirty="0"/>
          </a:p>
        </p:txBody>
      </p:sp>
      <p:sp>
        <p:nvSpPr>
          <p:cNvPr id="7" name="Text Placeholder 6"/>
          <p:cNvSpPr>
            <a:spLocks noGrp="1"/>
          </p:cNvSpPr>
          <p:nvPr>
            <p:ph type="body" idx="1"/>
          </p:nvPr>
        </p:nvSpPr>
        <p:spPr/>
        <p:txBody>
          <a:bodyPr/>
          <a:lstStyle/>
          <a:p>
            <a:r>
              <a:rPr lang="en-US" dirty="0"/>
              <a:t>Easier</a:t>
            </a:r>
          </a:p>
        </p:txBody>
      </p:sp>
      <p:sp>
        <p:nvSpPr>
          <p:cNvPr id="8" name="Content Placeholder 7"/>
          <p:cNvSpPr>
            <a:spLocks noGrp="1"/>
          </p:cNvSpPr>
          <p:nvPr>
            <p:ph sz="half" idx="2"/>
          </p:nvPr>
        </p:nvSpPr>
        <p:spPr>
          <a:xfrm>
            <a:off x="457200" y="2175809"/>
            <a:ext cx="4040188" cy="4682191"/>
          </a:xfrm>
        </p:spPr>
        <p:txBody>
          <a:bodyPr>
            <a:normAutofit/>
          </a:bodyPr>
          <a:lstStyle/>
          <a:p>
            <a:pPr marL="457200" indent="-457200">
              <a:buFont typeface="+mj-lt"/>
              <a:buAutoNum type="arabicPeriod"/>
            </a:pPr>
            <a:r>
              <a:rPr lang="en-US" dirty="0"/>
              <a:t>Add positioning relays to valve and damper actuators</a:t>
            </a:r>
          </a:p>
          <a:p>
            <a:pPr marL="457200" indent="-457200">
              <a:buFont typeface="+mj-lt"/>
              <a:buAutoNum type="arabicPeriod"/>
            </a:pPr>
            <a:r>
              <a:rPr lang="en-US" dirty="0"/>
              <a:t>Install faster actuators (particularly applicable to electric actuators)</a:t>
            </a:r>
          </a:p>
          <a:p>
            <a:pPr marL="457200" indent="-457200">
              <a:buFont typeface="+mj-lt"/>
              <a:buAutoNum type="arabicPeriod"/>
            </a:pPr>
            <a:r>
              <a:rPr lang="en-US" dirty="0"/>
              <a:t>Reduce the thermal lag associated with wells by not using them</a:t>
            </a:r>
          </a:p>
          <a:p>
            <a:pPr marL="457200" indent="-457200">
              <a:buFont typeface="+mj-lt"/>
              <a:buAutoNum type="arabicPeriod"/>
            </a:pPr>
            <a:r>
              <a:rPr lang="en-US" dirty="0"/>
              <a:t>Use tighter linkages to minimize hysteresis</a:t>
            </a:r>
          </a:p>
          <a:p>
            <a:pPr marL="457200" indent="-457200">
              <a:buFont typeface="+mj-lt"/>
              <a:buAutoNum type="arabicPeriod"/>
            </a:pPr>
            <a:r>
              <a:rPr lang="en-US" dirty="0"/>
              <a:t>Use ramps instead of acceleration and deceleration times  in VFDs</a:t>
            </a:r>
          </a:p>
          <a:p>
            <a:pPr marL="457200" indent="-457200">
              <a:buFont typeface="+mj-lt"/>
              <a:buAutoNum type="arabicPeriod"/>
            </a:pPr>
            <a:endParaRPr lang="en-US" dirty="0"/>
          </a:p>
        </p:txBody>
      </p:sp>
      <p:sp>
        <p:nvSpPr>
          <p:cNvPr id="9" name="Text Placeholder 8"/>
          <p:cNvSpPr>
            <a:spLocks noGrp="1"/>
          </p:cNvSpPr>
          <p:nvPr>
            <p:ph type="body" sz="quarter" idx="3"/>
          </p:nvPr>
        </p:nvSpPr>
        <p:spPr/>
        <p:txBody>
          <a:bodyPr/>
          <a:lstStyle/>
          <a:p>
            <a:r>
              <a:rPr lang="en-US" dirty="0"/>
              <a:t>Harder</a:t>
            </a:r>
          </a:p>
        </p:txBody>
      </p:sp>
      <p:sp>
        <p:nvSpPr>
          <p:cNvPr id="10" name="Content Placeholder 9"/>
          <p:cNvSpPr>
            <a:spLocks noGrp="1"/>
          </p:cNvSpPr>
          <p:nvPr>
            <p:ph sz="quarter" idx="4"/>
          </p:nvPr>
        </p:nvSpPr>
        <p:spPr/>
        <p:txBody>
          <a:bodyPr/>
          <a:lstStyle/>
          <a:p>
            <a:pPr marL="457200" indent="-457200">
              <a:buFont typeface="+mj-lt"/>
              <a:buAutoNum type="arabicPeriod"/>
            </a:pPr>
            <a:r>
              <a:rPr lang="en-US" dirty="0"/>
              <a:t>Reducing transportation times</a:t>
            </a:r>
          </a:p>
          <a:p>
            <a:pPr marL="457200" indent="-457200">
              <a:buFont typeface="+mj-lt"/>
              <a:buAutoNum type="arabicPeriod"/>
            </a:pPr>
            <a:r>
              <a:rPr lang="en-US" dirty="0"/>
              <a:t>Reducing the thermal lags associated with the size of the machinery (mass of coils, fans, duct, pipe, etc.)</a:t>
            </a:r>
          </a:p>
        </p:txBody>
      </p:sp>
      <p:sp>
        <p:nvSpPr>
          <p:cNvPr id="4" name="Slide Number Placeholder 3"/>
          <p:cNvSpPr>
            <a:spLocks noGrp="1"/>
          </p:cNvSpPr>
          <p:nvPr>
            <p:ph type="sldNum" sz="quarter" idx="11"/>
          </p:nvPr>
        </p:nvSpPr>
        <p:spPr/>
        <p:txBody>
          <a:bodyPr/>
          <a:lstStyle/>
          <a:p>
            <a:fld id="{A9320731-3B2C-4107-8664-CAD7BE973DC8}" type="slidenum">
              <a:rPr lang="en-US" smtClean="0"/>
              <a:pPr/>
              <a:t>132</a:t>
            </a:fld>
            <a:endParaRPr lang="en-US"/>
          </a:p>
        </p:txBody>
      </p:sp>
      <p:sp>
        <p:nvSpPr>
          <p:cNvPr id="3" name="Footer Placeholder 2">
            <a:extLst>
              <a:ext uri="{FF2B5EF4-FFF2-40B4-BE49-F238E27FC236}">
                <a16:creationId xmlns:a16="http://schemas.microsoft.com/office/drawing/2014/main" id="{51503247-D6DD-41C8-94F1-2CA1EDF7FD87}"/>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141275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42"/>
            <a:ext cx="8229600" cy="1143000"/>
          </a:xfrm>
        </p:spPr>
        <p:txBody>
          <a:bodyPr/>
          <a:lstStyle/>
          <a:p>
            <a:r>
              <a:rPr lang="en-US" dirty="0"/>
              <a:t>A Bit More About Ramps</a:t>
            </a:r>
            <a:br>
              <a:rPr lang="en-US" dirty="0"/>
            </a:br>
            <a:r>
              <a:rPr lang="en-US" sz="2400" dirty="0"/>
              <a:t> </a:t>
            </a:r>
            <a:endParaRPr lang="en-US" dirty="0"/>
          </a:p>
        </p:txBody>
      </p:sp>
      <p:sp>
        <p:nvSpPr>
          <p:cNvPr id="3" name="Text Placeholder 2"/>
          <p:cNvSpPr>
            <a:spLocks noGrp="1"/>
          </p:cNvSpPr>
          <p:nvPr>
            <p:ph type="body" idx="1"/>
          </p:nvPr>
        </p:nvSpPr>
        <p:spPr>
          <a:xfrm>
            <a:off x="457200" y="1051586"/>
            <a:ext cx="4040188" cy="888058"/>
          </a:xfrm>
        </p:spPr>
        <p:txBody>
          <a:bodyPr>
            <a:normAutofit/>
          </a:bodyPr>
          <a:lstStyle/>
          <a:p>
            <a:r>
              <a:rPr lang="en-US" dirty="0"/>
              <a:t>Acceleration and Deceleration times</a:t>
            </a:r>
          </a:p>
        </p:txBody>
      </p:sp>
      <p:sp>
        <p:nvSpPr>
          <p:cNvPr id="4" name="Content Placeholder 3"/>
          <p:cNvSpPr>
            <a:spLocks noGrp="1"/>
          </p:cNvSpPr>
          <p:nvPr>
            <p:ph sz="half" idx="2"/>
          </p:nvPr>
        </p:nvSpPr>
        <p:spPr>
          <a:xfrm>
            <a:off x="457200" y="1965976"/>
            <a:ext cx="4040188" cy="4800585"/>
          </a:xfrm>
        </p:spPr>
        <p:txBody>
          <a:bodyPr>
            <a:normAutofit/>
          </a:bodyPr>
          <a:lstStyle/>
          <a:p>
            <a:r>
              <a:rPr lang="en-US" sz="1800" dirty="0"/>
              <a:t>Apply all of the time, any time there is a change in the process				</a:t>
            </a:r>
          </a:p>
          <a:p>
            <a:pPr lvl="1">
              <a:buFont typeface="+mj-lt"/>
              <a:buAutoNum type="arabicPeriod"/>
            </a:pPr>
            <a:r>
              <a:rPr lang="en-US" sz="1800" i="1" dirty="0"/>
              <a:t>An acceleration setting of, for example, 1hz/second will always apply regardless of if the difference between set point and control point was because of a start-up or step change in set point vs. minor variations in the control point relative to set point</a:t>
            </a:r>
          </a:p>
          <a:p>
            <a:pPr lvl="1">
              <a:buFont typeface="+mj-lt"/>
              <a:buAutoNum type="arabicPeriod"/>
            </a:pPr>
            <a:r>
              <a:rPr lang="en-US" sz="1800" i="1" dirty="0"/>
              <a:t>This introduces a permanent lag into the control process with the associated implications for tuning the process</a:t>
            </a:r>
          </a:p>
        </p:txBody>
      </p:sp>
      <p:sp>
        <p:nvSpPr>
          <p:cNvPr id="5" name="Text Placeholder 4"/>
          <p:cNvSpPr>
            <a:spLocks noGrp="1"/>
          </p:cNvSpPr>
          <p:nvPr>
            <p:ph type="body" sz="quarter" idx="3"/>
          </p:nvPr>
        </p:nvSpPr>
        <p:spPr>
          <a:xfrm>
            <a:off x="4645025" y="1051586"/>
            <a:ext cx="4041775" cy="888058"/>
          </a:xfrm>
        </p:spPr>
        <p:txBody>
          <a:bodyPr>
            <a:normAutofit/>
          </a:bodyPr>
          <a:lstStyle/>
          <a:p>
            <a:r>
              <a:rPr lang="en-US" dirty="0"/>
              <a:t>Ramps					</a:t>
            </a:r>
          </a:p>
        </p:txBody>
      </p:sp>
      <p:sp>
        <p:nvSpPr>
          <p:cNvPr id="6" name="Content Placeholder 5"/>
          <p:cNvSpPr>
            <a:spLocks noGrp="1"/>
          </p:cNvSpPr>
          <p:nvPr>
            <p:ph sz="quarter" idx="4"/>
          </p:nvPr>
        </p:nvSpPr>
        <p:spPr>
          <a:xfrm>
            <a:off x="4645025" y="1965976"/>
            <a:ext cx="4041775" cy="4800585"/>
          </a:xfrm>
        </p:spPr>
        <p:txBody>
          <a:bodyPr>
            <a:normAutofit/>
          </a:bodyPr>
          <a:lstStyle/>
          <a:p>
            <a:r>
              <a:rPr lang="en-US" sz="1800" dirty="0"/>
              <a:t>Only apply when the set point is outside some window relative to the control point</a:t>
            </a:r>
          </a:p>
          <a:p>
            <a:pPr lvl="1">
              <a:buFont typeface="+mj-lt"/>
              <a:buAutoNum type="arabicPeriod"/>
            </a:pPr>
            <a:r>
              <a:rPr lang="en-US" sz="1800" i="1" dirty="0"/>
              <a:t>Ramps will only apply if the difference between the set point and control point is large (outside of some predefined window)</a:t>
            </a:r>
          </a:p>
          <a:p>
            <a:pPr lvl="1">
              <a:buFont typeface="+mj-lt"/>
              <a:buAutoNum type="arabicPeriod"/>
            </a:pPr>
            <a:r>
              <a:rPr lang="en-US" sz="1800" i="1" dirty="0"/>
              <a:t>If the set point and control point are inside the window, then the lag associated with the ramp drops out of the picture</a:t>
            </a:r>
          </a:p>
          <a:p>
            <a:pPr lvl="1">
              <a:buFont typeface="+mj-lt"/>
              <a:buAutoNum type="arabicPeriod"/>
            </a:pPr>
            <a:r>
              <a:rPr lang="en-US" sz="1800" i="1" dirty="0"/>
              <a:t>As a result, the response to a minor variation in set point is much faster than the response to a step change (start up or set point change</a:t>
            </a:r>
            <a:endParaRPr lang="en-US" sz="1800" dirty="0"/>
          </a:p>
        </p:txBody>
      </p:sp>
      <p:sp>
        <p:nvSpPr>
          <p:cNvPr id="8" name="Slide Number Placeholder 7"/>
          <p:cNvSpPr>
            <a:spLocks noGrp="1"/>
          </p:cNvSpPr>
          <p:nvPr>
            <p:ph type="sldNum" sz="quarter" idx="11"/>
          </p:nvPr>
        </p:nvSpPr>
        <p:spPr/>
        <p:txBody>
          <a:bodyPr/>
          <a:lstStyle/>
          <a:p>
            <a:fld id="{A9320731-3B2C-4107-8664-CAD7BE973DC8}" type="slidenum">
              <a:rPr lang="en-US" smtClean="0"/>
              <a:pPr/>
              <a:t>133</a:t>
            </a:fld>
            <a:endParaRPr lang="en-US"/>
          </a:p>
        </p:txBody>
      </p:sp>
      <p:sp>
        <p:nvSpPr>
          <p:cNvPr id="9" name="Footer Placeholder 8">
            <a:extLst>
              <a:ext uri="{FF2B5EF4-FFF2-40B4-BE49-F238E27FC236}">
                <a16:creationId xmlns:a16="http://schemas.microsoft.com/office/drawing/2014/main" id="{784A0C05-3057-48B1-881F-D5B3D4ED1D09}"/>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79816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1248" y="845820"/>
            <a:ext cx="7772400" cy="1821180"/>
          </a:xfrm>
        </p:spPr>
        <p:txBody>
          <a:bodyPr/>
          <a:lstStyle/>
          <a:p>
            <a:r>
              <a:rPr lang="en-US" sz="3600" dirty="0"/>
              <a:t>Control Systems:</a:t>
            </a:r>
            <a:br>
              <a:rPr lang="en-US" sz="3600" dirty="0"/>
            </a:br>
            <a:r>
              <a:rPr lang="en-US" sz="3600" dirty="0"/>
              <a:t>Design, Performance and Commissioning Issues</a:t>
            </a:r>
          </a:p>
        </p:txBody>
      </p:sp>
      <p:sp>
        <p:nvSpPr>
          <p:cNvPr id="5" name="Text Placeholder 4"/>
          <p:cNvSpPr>
            <a:spLocks noGrp="1"/>
          </p:cNvSpPr>
          <p:nvPr>
            <p:ph type="body" sz="quarter" idx="12"/>
          </p:nvPr>
        </p:nvSpPr>
        <p:spPr/>
        <p:txBody>
          <a:bodyPr/>
          <a:lstStyle/>
          <a:p>
            <a:r>
              <a:rPr lang="en-US" dirty="0"/>
              <a:t>David Sellers</a:t>
            </a:r>
          </a:p>
        </p:txBody>
      </p:sp>
      <p:sp>
        <p:nvSpPr>
          <p:cNvPr id="6" name="Text Placeholder 5"/>
          <p:cNvSpPr>
            <a:spLocks noGrp="1"/>
          </p:cNvSpPr>
          <p:nvPr>
            <p:ph type="body" sz="quarter" idx="13"/>
          </p:nvPr>
        </p:nvSpPr>
        <p:spPr/>
        <p:txBody>
          <a:bodyPr/>
          <a:lstStyle/>
          <a:p>
            <a:r>
              <a:rPr lang="en-US" dirty="0"/>
              <a:t>Senior Engineer</a:t>
            </a:r>
          </a:p>
        </p:txBody>
      </p:sp>
      <p:sp>
        <p:nvSpPr>
          <p:cNvPr id="7" name="Text Placeholder 6"/>
          <p:cNvSpPr>
            <a:spLocks noGrp="1"/>
          </p:cNvSpPr>
          <p:nvPr>
            <p:ph type="body" sz="quarter" idx="14"/>
          </p:nvPr>
        </p:nvSpPr>
        <p:spPr/>
        <p:txBody>
          <a:bodyPr/>
          <a:lstStyle/>
          <a:p>
            <a:r>
              <a:rPr lang="en-US" dirty="0"/>
              <a:t>Facility Dynamics Engineering</a:t>
            </a:r>
          </a:p>
        </p:txBody>
      </p:sp>
      <p:sp>
        <p:nvSpPr>
          <p:cNvPr id="9" name="Text Placeholder 8"/>
          <p:cNvSpPr>
            <a:spLocks noGrp="1"/>
          </p:cNvSpPr>
          <p:nvPr>
            <p:ph type="body" sz="quarter" idx="10"/>
          </p:nvPr>
        </p:nvSpPr>
        <p:spPr/>
        <p:txBody>
          <a:bodyPr/>
          <a:lstStyle/>
          <a:p>
            <a:pPr marL="0" indent="0">
              <a:buNone/>
            </a:pPr>
            <a:r>
              <a:rPr lang="en-US" dirty="0"/>
              <a:t>Control Processes</a:t>
            </a:r>
          </a:p>
        </p:txBody>
      </p:sp>
      <p:sp>
        <p:nvSpPr>
          <p:cNvPr id="10" name="Text Placeholder 2">
            <a:extLst>
              <a:ext uri="{FF2B5EF4-FFF2-40B4-BE49-F238E27FC236}">
                <a16:creationId xmlns:a16="http://schemas.microsoft.com/office/drawing/2014/main" id="{CBA5BEEF-3582-4874-9FCF-9B980057C3E6}"/>
              </a:ext>
            </a:extLst>
          </p:cNvPr>
          <p:cNvSpPr>
            <a:spLocks noGrp="1"/>
          </p:cNvSpPr>
          <p:nvPr>
            <p:ph type="body" sz="quarter" idx="10"/>
          </p:nvPr>
        </p:nvSpPr>
        <p:spPr>
          <a:xfrm>
            <a:off x="838200" y="3409187"/>
            <a:ext cx="7772400" cy="960097"/>
          </a:xfrm>
        </p:spPr>
        <p:txBody>
          <a:bodyPr>
            <a:normAutofit/>
          </a:bodyPr>
          <a:lstStyle/>
          <a:p>
            <a:r>
              <a:rPr lang="en-US" sz="2400" dirty="0"/>
              <a:t>Rules for Tuning Control Loops (and Performing Functional Tests)</a:t>
            </a:r>
          </a:p>
        </p:txBody>
      </p:sp>
    </p:spTree>
    <p:extLst>
      <p:ext uri="{BB962C8B-B14F-4D97-AF65-F5344CB8AC3E}">
        <p14:creationId xmlns:p14="http://schemas.microsoft.com/office/powerpoint/2010/main" val="87006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1"/>
          <p:cNvSpPr>
            <a:spLocks noGrp="1" noChangeArrowheads="1"/>
          </p:cNvSpPr>
          <p:nvPr>
            <p:ph type="title"/>
          </p:nvPr>
        </p:nvSpPr>
        <p:spPr/>
        <p:txBody>
          <a:bodyPr/>
          <a:lstStyle/>
          <a:p>
            <a:pPr eaLnBrk="1" hangingPunct="1"/>
            <a:r>
              <a:rPr lang="en-US"/>
              <a:t>General Rules for Tuning Control Loops</a:t>
            </a:r>
          </a:p>
        </p:txBody>
      </p:sp>
      <p:sp>
        <p:nvSpPr>
          <p:cNvPr id="637964" name="Rectangle 12"/>
          <p:cNvSpPr>
            <a:spLocks noGrp="1" noChangeArrowheads="1"/>
          </p:cNvSpPr>
          <p:nvPr>
            <p:ph idx="1"/>
          </p:nvPr>
        </p:nvSpPr>
        <p:spPr/>
        <p:txBody>
          <a:bodyPr/>
          <a:lstStyle/>
          <a:p>
            <a:pPr eaLnBrk="1" hangingPunct="1"/>
            <a:r>
              <a:rPr lang="en-US" sz="2000" dirty="0">
                <a:solidFill>
                  <a:srgbClr val="FFFFFF"/>
                </a:solidFill>
              </a:rPr>
              <a:t>The </a:t>
            </a:r>
            <a:r>
              <a:rPr lang="en-US" sz="2000" dirty="0">
                <a:solidFill>
                  <a:srgbClr val="00B0F0"/>
                </a:solidFill>
              </a:rPr>
              <a:t>Natural Period</a:t>
            </a:r>
            <a:r>
              <a:rPr lang="en-US" sz="2000" dirty="0">
                <a:solidFill>
                  <a:srgbClr val="FFFFFF"/>
                </a:solidFill>
              </a:rPr>
              <a:t> will be about 4 times the apparent dead time</a:t>
            </a:r>
          </a:p>
          <a:p>
            <a:pPr eaLnBrk="1" hangingPunct="1"/>
            <a:r>
              <a:rPr lang="en-US" sz="2000" dirty="0">
                <a:solidFill>
                  <a:srgbClr val="FFFFFF"/>
                </a:solidFill>
              </a:rPr>
              <a:t>Periodic disturbances can significantly impact a loop’s ability to control</a:t>
            </a:r>
          </a:p>
          <a:p>
            <a:pPr lvl="1" eaLnBrk="1" hangingPunct="1"/>
            <a:r>
              <a:rPr lang="en-US" sz="2000" dirty="0">
                <a:solidFill>
                  <a:srgbClr val="FFFFFF"/>
                </a:solidFill>
              </a:rPr>
              <a:t>Disturbance faster than the </a:t>
            </a:r>
            <a:r>
              <a:rPr lang="en-US" sz="2000" dirty="0">
                <a:solidFill>
                  <a:srgbClr val="00B0F0"/>
                </a:solidFill>
              </a:rPr>
              <a:t>Natural Period </a:t>
            </a:r>
            <a:r>
              <a:rPr lang="en-US" sz="2000" dirty="0">
                <a:solidFill>
                  <a:srgbClr val="FFFFFF"/>
                </a:solidFill>
              </a:rPr>
              <a:t>– Control will not help</a:t>
            </a:r>
          </a:p>
          <a:p>
            <a:pPr lvl="1" eaLnBrk="1" hangingPunct="1"/>
            <a:r>
              <a:rPr lang="en-US" sz="2000" dirty="0">
                <a:solidFill>
                  <a:srgbClr val="FFFFFF"/>
                </a:solidFill>
              </a:rPr>
              <a:t>Disturbance at or near the </a:t>
            </a:r>
            <a:r>
              <a:rPr lang="en-US" sz="2000" dirty="0">
                <a:solidFill>
                  <a:srgbClr val="00B0F0"/>
                </a:solidFill>
              </a:rPr>
              <a:t>Natural Period </a:t>
            </a:r>
            <a:r>
              <a:rPr lang="en-US" sz="2000" dirty="0">
                <a:solidFill>
                  <a:srgbClr val="FFFFFF"/>
                </a:solidFill>
              </a:rPr>
              <a:t>– Resonance</a:t>
            </a:r>
          </a:p>
          <a:p>
            <a:pPr eaLnBrk="1" hangingPunct="1"/>
            <a:r>
              <a:rPr lang="en-US" sz="2000" dirty="0">
                <a:solidFill>
                  <a:srgbClr val="FFFFFF"/>
                </a:solidFill>
              </a:rPr>
              <a:t>For optimum performance, be just on the stable side of the ultimate gain point</a:t>
            </a:r>
          </a:p>
          <a:p>
            <a:pPr eaLnBrk="1" hangingPunct="1"/>
            <a:r>
              <a:rPr lang="en-US" sz="2000" dirty="0">
                <a:solidFill>
                  <a:srgbClr val="FFFFFF"/>
                </a:solidFill>
              </a:rPr>
              <a:t>The ultimate gain of the system will change as the characteristics of the system change</a:t>
            </a:r>
          </a:p>
          <a:p>
            <a:pPr lvl="1" eaLnBrk="1" hangingPunct="1"/>
            <a:r>
              <a:rPr lang="en-US" sz="2000" dirty="0">
                <a:solidFill>
                  <a:srgbClr val="FFFFFF"/>
                </a:solidFill>
              </a:rPr>
              <a:t>Seasonal effects</a:t>
            </a:r>
          </a:p>
          <a:p>
            <a:pPr lvl="1" eaLnBrk="1" hangingPunct="1"/>
            <a:r>
              <a:rPr lang="en-US" sz="2000" dirty="0">
                <a:solidFill>
                  <a:srgbClr val="FFFFFF"/>
                </a:solidFill>
              </a:rPr>
              <a:t>Aging and wear</a:t>
            </a:r>
          </a:p>
        </p:txBody>
      </p:sp>
      <p:sp>
        <p:nvSpPr>
          <p:cNvPr id="3" name="Slide Number Placeholder 2"/>
          <p:cNvSpPr>
            <a:spLocks noGrp="1"/>
          </p:cNvSpPr>
          <p:nvPr>
            <p:ph type="sldNum" sz="quarter" idx="11"/>
          </p:nvPr>
        </p:nvSpPr>
        <p:spPr/>
        <p:txBody>
          <a:bodyPr/>
          <a:lstStyle/>
          <a:p>
            <a:fld id="{A9320731-3B2C-4107-8664-CAD7BE973DC8}" type="slidenum">
              <a:rPr lang="en-US" smtClean="0"/>
              <a:pPr/>
              <a:t>135</a:t>
            </a:fld>
            <a:endParaRPr lang="en-US"/>
          </a:p>
        </p:txBody>
      </p:sp>
      <p:sp>
        <p:nvSpPr>
          <p:cNvPr id="4" name="Footer Placeholder 3">
            <a:extLst>
              <a:ext uri="{FF2B5EF4-FFF2-40B4-BE49-F238E27FC236}">
                <a16:creationId xmlns:a16="http://schemas.microsoft.com/office/drawing/2014/main" id="{CB143DCF-E454-42CA-BB63-24146B5386F6}"/>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213120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37964">
                                            <p:txEl>
                                              <p:pRg st="0" end="0"/>
                                            </p:txEl>
                                          </p:spTgt>
                                        </p:tgtEl>
                                        <p:attrNameLst>
                                          <p:attrName>style.visibility</p:attrName>
                                        </p:attrNameLst>
                                      </p:cBhvr>
                                      <p:to>
                                        <p:strVal val="visible"/>
                                      </p:to>
                                    </p:set>
                                    <p:animEffect transition="in" filter="dissolve">
                                      <p:cBhvr>
                                        <p:cTn id="7" dur="500"/>
                                        <p:tgtEl>
                                          <p:spTgt spid="6379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37964">
                                            <p:txEl>
                                              <p:pRg st="1" end="1"/>
                                            </p:txEl>
                                          </p:spTgt>
                                        </p:tgtEl>
                                        <p:attrNameLst>
                                          <p:attrName>style.visibility</p:attrName>
                                        </p:attrNameLst>
                                      </p:cBhvr>
                                      <p:to>
                                        <p:strVal val="visible"/>
                                      </p:to>
                                    </p:set>
                                    <p:animEffect transition="in" filter="dissolve">
                                      <p:cBhvr>
                                        <p:cTn id="12" dur="500"/>
                                        <p:tgtEl>
                                          <p:spTgt spid="637964">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37964">
                                            <p:txEl>
                                              <p:pRg st="2" end="2"/>
                                            </p:txEl>
                                          </p:spTgt>
                                        </p:tgtEl>
                                        <p:attrNameLst>
                                          <p:attrName>style.visibility</p:attrName>
                                        </p:attrNameLst>
                                      </p:cBhvr>
                                      <p:to>
                                        <p:strVal val="visible"/>
                                      </p:to>
                                    </p:set>
                                    <p:animEffect transition="in" filter="dissolve">
                                      <p:cBhvr>
                                        <p:cTn id="15" dur="500"/>
                                        <p:tgtEl>
                                          <p:spTgt spid="637964">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37964">
                                            <p:txEl>
                                              <p:pRg st="3" end="3"/>
                                            </p:txEl>
                                          </p:spTgt>
                                        </p:tgtEl>
                                        <p:attrNameLst>
                                          <p:attrName>style.visibility</p:attrName>
                                        </p:attrNameLst>
                                      </p:cBhvr>
                                      <p:to>
                                        <p:strVal val="visible"/>
                                      </p:to>
                                    </p:set>
                                    <p:animEffect transition="in" filter="dissolve">
                                      <p:cBhvr>
                                        <p:cTn id="18" dur="500"/>
                                        <p:tgtEl>
                                          <p:spTgt spid="63796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637964">
                                            <p:txEl>
                                              <p:pRg st="4" end="4"/>
                                            </p:txEl>
                                          </p:spTgt>
                                        </p:tgtEl>
                                        <p:attrNameLst>
                                          <p:attrName>style.visibility</p:attrName>
                                        </p:attrNameLst>
                                      </p:cBhvr>
                                      <p:to>
                                        <p:strVal val="visible"/>
                                      </p:to>
                                    </p:set>
                                    <p:animEffect transition="in" filter="dissolve">
                                      <p:cBhvr>
                                        <p:cTn id="23" dur="500"/>
                                        <p:tgtEl>
                                          <p:spTgt spid="63796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637964">
                                            <p:txEl>
                                              <p:pRg st="5" end="5"/>
                                            </p:txEl>
                                          </p:spTgt>
                                        </p:tgtEl>
                                        <p:attrNameLst>
                                          <p:attrName>style.visibility</p:attrName>
                                        </p:attrNameLst>
                                      </p:cBhvr>
                                      <p:to>
                                        <p:strVal val="visible"/>
                                      </p:to>
                                    </p:set>
                                    <p:animEffect transition="in" filter="dissolve">
                                      <p:cBhvr>
                                        <p:cTn id="28" dur="500"/>
                                        <p:tgtEl>
                                          <p:spTgt spid="637964">
                                            <p:txEl>
                                              <p:pRg st="5" end="5"/>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637964">
                                            <p:txEl>
                                              <p:pRg st="6" end="6"/>
                                            </p:txEl>
                                          </p:spTgt>
                                        </p:tgtEl>
                                        <p:attrNameLst>
                                          <p:attrName>style.visibility</p:attrName>
                                        </p:attrNameLst>
                                      </p:cBhvr>
                                      <p:to>
                                        <p:strVal val="visible"/>
                                      </p:to>
                                    </p:set>
                                    <p:animEffect transition="in" filter="dissolve">
                                      <p:cBhvr>
                                        <p:cTn id="31" dur="500"/>
                                        <p:tgtEl>
                                          <p:spTgt spid="637964">
                                            <p:txEl>
                                              <p:pRg st="6" end="6"/>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637964">
                                            <p:txEl>
                                              <p:pRg st="7" end="7"/>
                                            </p:txEl>
                                          </p:spTgt>
                                        </p:tgtEl>
                                        <p:attrNameLst>
                                          <p:attrName>style.visibility</p:attrName>
                                        </p:attrNameLst>
                                      </p:cBhvr>
                                      <p:to>
                                        <p:strVal val="visible"/>
                                      </p:to>
                                    </p:set>
                                    <p:animEffect transition="in" filter="dissolve">
                                      <p:cBhvr>
                                        <p:cTn id="34" dur="500"/>
                                        <p:tgtEl>
                                          <p:spTgt spid="63796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7964"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5"/>
          <p:cNvSpPr>
            <a:spLocks noGrp="1" noChangeArrowheads="1"/>
          </p:cNvSpPr>
          <p:nvPr>
            <p:ph type="title"/>
          </p:nvPr>
        </p:nvSpPr>
        <p:spPr/>
        <p:txBody>
          <a:bodyPr/>
          <a:lstStyle/>
          <a:p>
            <a:pPr eaLnBrk="1" hangingPunct="1"/>
            <a:r>
              <a:rPr lang="en-US"/>
              <a:t>General Rules for Tuning Control Loops</a:t>
            </a:r>
          </a:p>
        </p:txBody>
      </p:sp>
      <p:sp>
        <p:nvSpPr>
          <p:cNvPr id="638982" name="Rectangle 6"/>
          <p:cNvSpPr>
            <a:spLocks noGrp="1" noChangeArrowheads="1"/>
          </p:cNvSpPr>
          <p:nvPr>
            <p:ph idx="1"/>
          </p:nvPr>
        </p:nvSpPr>
        <p:spPr/>
        <p:txBody>
          <a:bodyPr/>
          <a:lstStyle/>
          <a:p>
            <a:pPr eaLnBrk="1" hangingPunct="1"/>
            <a:r>
              <a:rPr lang="en-US" sz="2000" dirty="0"/>
              <a:t>Be a little conservative</a:t>
            </a:r>
          </a:p>
          <a:p>
            <a:pPr lvl="1" eaLnBrk="1" hangingPunct="1"/>
            <a:r>
              <a:rPr lang="en-US" sz="2000" dirty="0">
                <a:solidFill>
                  <a:srgbClr val="00B0F0"/>
                </a:solidFill>
              </a:rPr>
              <a:t>HVAC systems see many variations in operating conditions</a:t>
            </a:r>
          </a:p>
          <a:p>
            <a:pPr lvl="1" eaLnBrk="1" hangingPunct="1"/>
            <a:r>
              <a:rPr lang="en-US" sz="2000" dirty="0">
                <a:solidFill>
                  <a:srgbClr val="00B0F0"/>
                </a:solidFill>
              </a:rPr>
              <a:t>First year is critical </a:t>
            </a:r>
          </a:p>
          <a:p>
            <a:pPr eaLnBrk="1" hangingPunct="1"/>
            <a:r>
              <a:rPr lang="en-US" sz="2000" dirty="0"/>
              <a:t>Have an idea of what you expect to happen</a:t>
            </a:r>
          </a:p>
          <a:p>
            <a:pPr lvl="1" eaLnBrk="1" hangingPunct="1"/>
            <a:r>
              <a:rPr lang="en-US" sz="2000" dirty="0">
                <a:solidFill>
                  <a:srgbClr val="00B0F0"/>
                </a:solidFill>
              </a:rPr>
              <a:t>What you hope happens</a:t>
            </a:r>
          </a:p>
          <a:p>
            <a:pPr lvl="1" eaLnBrk="1" hangingPunct="1"/>
            <a:r>
              <a:rPr lang="en-US" sz="2000" dirty="0">
                <a:solidFill>
                  <a:srgbClr val="00B0F0"/>
                </a:solidFill>
              </a:rPr>
              <a:t>What you fear could happen </a:t>
            </a:r>
          </a:p>
          <a:p>
            <a:pPr eaLnBrk="1" hangingPunct="1"/>
            <a:r>
              <a:rPr lang="en-US" sz="2000" dirty="0"/>
              <a:t>Know and agree about how far you will let things go</a:t>
            </a:r>
          </a:p>
          <a:p>
            <a:pPr lvl="1" eaLnBrk="1" hangingPunct="1"/>
            <a:r>
              <a:rPr lang="en-US" sz="2000" dirty="0">
                <a:solidFill>
                  <a:srgbClr val="00B0F0"/>
                </a:solidFill>
              </a:rPr>
              <a:t>How will you shut down the test in an emergency?</a:t>
            </a:r>
          </a:p>
          <a:p>
            <a:pPr lvl="1" eaLnBrk="1" hangingPunct="1"/>
            <a:r>
              <a:rPr lang="en-US" sz="2000" dirty="0">
                <a:solidFill>
                  <a:srgbClr val="00B0F0"/>
                </a:solidFill>
              </a:rPr>
              <a:t>Who will do what?</a:t>
            </a:r>
          </a:p>
          <a:p>
            <a:pPr lvl="1" eaLnBrk="1" hangingPunct="1"/>
            <a:r>
              <a:rPr lang="en-US" sz="2000" dirty="0">
                <a:solidFill>
                  <a:srgbClr val="00B0F0"/>
                </a:solidFill>
              </a:rPr>
              <a:t>Rehearse failure for critical systems</a:t>
            </a:r>
          </a:p>
        </p:txBody>
      </p:sp>
      <p:sp>
        <p:nvSpPr>
          <p:cNvPr id="3" name="Slide Number Placeholder 2"/>
          <p:cNvSpPr>
            <a:spLocks noGrp="1"/>
          </p:cNvSpPr>
          <p:nvPr>
            <p:ph type="sldNum" sz="quarter" idx="11"/>
          </p:nvPr>
        </p:nvSpPr>
        <p:spPr/>
        <p:txBody>
          <a:bodyPr/>
          <a:lstStyle/>
          <a:p>
            <a:fld id="{A9320731-3B2C-4107-8664-CAD7BE973DC8}" type="slidenum">
              <a:rPr lang="en-US" smtClean="0"/>
              <a:pPr/>
              <a:t>136</a:t>
            </a:fld>
            <a:endParaRPr lang="en-US"/>
          </a:p>
        </p:txBody>
      </p:sp>
      <p:sp>
        <p:nvSpPr>
          <p:cNvPr id="4" name="Footer Placeholder 3">
            <a:extLst>
              <a:ext uri="{FF2B5EF4-FFF2-40B4-BE49-F238E27FC236}">
                <a16:creationId xmlns:a16="http://schemas.microsoft.com/office/drawing/2014/main" id="{21A94C30-A717-4837-8BD3-5EFFE4925ECA}"/>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113951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38982">
                                            <p:txEl>
                                              <p:pRg st="0" end="0"/>
                                            </p:txEl>
                                          </p:spTgt>
                                        </p:tgtEl>
                                        <p:attrNameLst>
                                          <p:attrName>style.visibility</p:attrName>
                                        </p:attrNameLst>
                                      </p:cBhvr>
                                      <p:to>
                                        <p:strVal val="visible"/>
                                      </p:to>
                                    </p:set>
                                    <p:animEffect transition="in" filter="dissolve">
                                      <p:cBhvr>
                                        <p:cTn id="7" dur="500"/>
                                        <p:tgtEl>
                                          <p:spTgt spid="63898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38982">
                                            <p:txEl>
                                              <p:pRg st="1" end="1"/>
                                            </p:txEl>
                                          </p:spTgt>
                                        </p:tgtEl>
                                        <p:attrNameLst>
                                          <p:attrName>style.visibility</p:attrName>
                                        </p:attrNameLst>
                                      </p:cBhvr>
                                      <p:to>
                                        <p:strVal val="visible"/>
                                      </p:to>
                                    </p:set>
                                    <p:animEffect transition="in" filter="dissolve">
                                      <p:cBhvr>
                                        <p:cTn id="10" dur="500"/>
                                        <p:tgtEl>
                                          <p:spTgt spid="638982">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38982">
                                            <p:txEl>
                                              <p:pRg st="2" end="2"/>
                                            </p:txEl>
                                          </p:spTgt>
                                        </p:tgtEl>
                                        <p:attrNameLst>
                                          <p:attrName>style.visibility</p:attrName>
                                        </p:attrNameLst>
                                      </p:cBhvr>
                                      <p:to>
                                        <p:strVal val="visible"/>
                                      </p:to>
                                    </p:set>
                                    <p:animEffect transition="in" filter="dissolve">
                                      <p:cBhvr>
                                        <p:cTn id="13" dur="500"/>
                                        <p:tgtEl>
                                          <p:spTgt spid="63898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38982">
                                            <p:txEl>
                                              <p:pRg st="3" end="3"/>
                                            </p:txEl>
                                          </p:spTgt>
                                        </p:tgtEl>
                                        <p:attrNameLst>
                                          <p:attrName>style.visibility</p:attrName>
                                        </p:attrNameLst>
                                      </p:cBhvr>
                                      <p:to>
                                        <p:strVal val="visible"/>
                                      </p:to>
                                    </p:set>
                                    <p:animEffect transition="in" filter="dissolve">
                                      <p:cBhvr>
                                        <p:cTn id="18" dur="500"/>
                                        <p:tgtEl>
                                          <p:spTgt spid="638982">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638982">
                                            <p:txEl>
                                              <p:pRg st="4" end="4"/>
                                            </p:txEl>
                                          </p:spTgt>
                                        </p:tgtEl>
                                        <p:attrNameLst>
                                          <p:attrName>style.visibility</p:attrName>
                                        </p:attrNameLst>
                                      </p:cBhvr>
                                      <p:to>
                                        <p:strVal val="visible"/>
                                      </p:to>
                                    </p:set>
                                    <p:animEffect transition="in" filter="dissolve">
                                      <p:cBhvr>
                                        <p:cTn id="21" dur="500"/>
                                        <p:tgtEl>
                                          <p:spTgt spid="638982">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638982">
                                            <p:txEl>
                                              <p:pRg st="5" end="5"/>
                                            </p:txEl>
                                          </p:spTgt>
                                        </p:tgtEl>
                                        <p:attrNameLst>
                                          <p:attrName>style.visibility</p:attrName>
                                        </p:attrNameLst>
                                      </p:cBhvr>
                                      <p:to>
                                        <p:strVal val="visible"/>
                                      </p:to>
                                    </p:set>
                                    <p:animEffect transition="in" filter="dissolve">
                                      <p:cBhvr>
                                        <p:cTn id="24" dur="500"/>
                                        <p:tgtEl>
                                          <p:spTgt spid="63898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638982">
                                            <p:txEl>
                                              <p:pRg st="6" end="6"/>
                                            </p:txEl>
                                          </p:spTgt>
                                        </p:tgtEl>
                                        <p:attrNameLst>
                                          <p:attrName>style.visibility</p:attrName>
                                        </p:attrNameLst>
                                      </p:cBhvr>
                                      <p:to>
                                        <p:strVal val="visible"/>
                                      </p:to>
                                    </p:set>
                                    <p:animEffect transition="in" filter="dissolve">
                                      <p:cBhvr>
                                        <p:cTn id="29" dur="500"/>
                                        <p:tgtEl>
                                          <p:spTgt spid="638982">
                                            <p:txEl>
                                              <p:pRg st="6" end="6"/>
                                            </p:tx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38982">
                                            <p:txEl>
                                              <p:pRg st="7" end="7"/>
                                            </p:txEl>
                                          </p:spTgt>
                                        </p:tgtEl>
                                        <p:attrNameLst>
                                          <p:attrName>style.visibility</p:attrName>
                                        </p:attrNameLst>
                                      </p:cBhvr>
                                      <p:to>
                                        <p:strVal val="visible"/>
                                      </p:to>
                                    </p:set>
                                    <p:animEffect transition="in" filter="dissolve">
                                      <p:cBhvr>
                                        <p:cTn id="32" dur="500"/>
                                        <p:tgtEl>
                                          <p:spTgt spid="638982">
                                            <p:txEl>
                                              <p:pRg st="7" end="7"/>
                                            </p:tx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638982">
                                            <p:txEl>
                                              <p:pRg st="8" end="8"/>
                                            </p:txEl>
                                          </p:spTgt>
                                        </p:tgtEl>
                                        <p:attrNameLst>
                                          <p:attrName>style.visibility</p:attrName>
                                        </p:attrNameLst>
                                      </p:cBhvr>
                                      <p:to>
                                        <p:strVal val="visible"/>
                                      </p:to>
                                    </p:set>
                                    <p:animEffect transition="in" filter="dissolve">
                                      <p:cBhvr>
                                        <p:cTn id="35" dur="500"/>
                                        <p:tgtEl>
                                          <p:spTgt spid="638982">
                                            <p:txEl>
                                              <p:pRg st="8" end="8"/>
                                            </p:tx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638982">
                                            <p:txEl>
                                              <p:pRg st="9" end="9"/>
                                            </p:txEl>
                                          </p:spTgt>
                                        </p:tgtEl>
                                        <p:attrNameLst>
                                          <p:attrName>style.visibility</p:attrName>
                                        </p:attrNameLst>
                                      </p:cBhvr>
                                      <p:to>
                                        <p:strVal val="visible"/>
                                      </p:to>
                                    </p:set>
                                    <p:animEffect transition="in" filter="dissolve">
                                      <p:cBhvr>
                                        <p:cTn id="38" dur="500"/>
                                        <p:tgtEl>
                                          <p:spTgt spid="63898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82"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title"/>
          </p:nvPr>
        </p:nvSpPr>
        <p:spPr/>
        <p:txBody>
          <a:bodyPr/>
          <a:lstStyle/>
          <a:p>
            <a:pPr eaLnBrk="1" hangingPunct="1"/>
            <a:r>
              <a:rPr lang="en-US"/>
              <a:t>General Rules for Tuning Control Loops</a:t>
            </a:r>
          </a:p>
        </p:txBody>
      </p:sp>
      <p:sp>
        <p:nvSpPr>
          <p:cNvPr id="640008" name="Rectangle 8"/>
          <p:cNvSpPr>
            <a:spLocks noGrp="1" noChangeArrowheads="1"/>
          </p:cNvSpPr>
          <p:nvPr>
            <p:ph idx="1"/>
          </p:nvPr>
        </p:nvSpPr>
        <p:spPr/>
        <p:txBody>
          <a:bodyPr/>
          <a:lstStyle/>
          <a:p>
            <a:pPr eaLnBrk="1" hangingPunct="1">
              <a:lnSpc>
                <a:spcPct val="90000"/>
              </a:lnSpc>
            </a:pPr>
            <a:r>
              <a:rPr lang="en-US" sz="2000" dirty="0"/>
              <a:t>Test and set all safety systems first</a:t>
            </a:r>
          </a:p>
          <a:p>
            <a:pPr lvl="1" eaLnBrk="1" hangingPunct="1">
              <a:lnSpc>
                <a:spcPct val="90000"/>
              </a:lnSpc>
            </a:pPr>
            <a:r>
              <a:rPr lang="en-US" sz="2000" dirty="0">
                <a:solidFill>
                  <a:srgbClr val="00B0F0"/>
                </a:solidFill>
              </a:rPr>
              <a:t>Protect equipment</a:t>
            </a:r>
          </a:p>
          <a:p>
            <a:pPr lvl="1" eaLnBrk="1" hangingPunct="1">
              <a:lnSpc>
                <a:spcPct val="90000"/>
              </a:lnSpc>
            </a:pPr>
            <a:r>
              <a:rPr lang="en-US" sz="2000" dirty="0">
                <a:solidFill>
                  <a:srgbClr val="00B0F0"/>
                </a:solidFill>
              </a:rPr>
              <a:t>Protect people</a:t>
            </a:r>
          </a:p>
          <a:p>
            <a:pPr eaLnBrk="1" hangingPunct="1">
              <a:lnSpc>
                <a:spcPct val="90000"/>
              </a:lnSpc>
            </a:pPr>
            <a:r>
              <a:rPr lang="en-US" sz="2000" dirty="0"/>
              <a:t>Schedule your testing</a:t>
            </a:r>
          </a:p>
          <a:p>
            <a:pPr lvl="1" eaLnBrk="1" hangingPunct="1">
              <a:lnSpc>
                <a:spcPct val="90000"/>
              </a:lnSpc>
            </a:pPr>
            <a:r>
              <a:rPr lang="en-US" sz="2000" dirty="0">
                <a:solidFill>
                  <a:srgbClr val="00B0F0"/>
                </a:solidFill>
              </a:rPr>
              <a:t>Protect the load served from unnecessary disturbance</a:t>
            </a:r>
          </a:p>
          <a:p>
            <a:pPr lvl="1" eaLnBrk="1" hangingPunct="1">
              <a:lnSpc>
                <a:spcPct val="90000"/>
              </a:lnSpc>
            </a:pPr>
            <a:r>
              <a:rPr lang="en-US" sz="2000" dirty="0">
                <a:solidFill>
                  <a:srgbClr val="00B0F0"/>
                </a:solidFill>
              </a:rPr>
              <a:t>Protect the load served from a crisis</a:t>
            </a:r>
          </a:p>
          <a:p>
            <a:pPr eaLnBrk="1" hangingPunct="1">
              <a:lnSpc>
                <a:spcPct val="90000"/>
              </a:lnSpc>
            </a:pPr>
            <a:r>
              <a:rPr lang="en-US" sz="2000" dirty="0"/>
              <a:t>Be available later</a:t>
            </a:r>
          </a:p>
          <a:p>
            <a:pPr eaLnBrk="1" hangingPunct="1">
              <a:lnSpc>
                <a:spcPct val="90000"/>
              </a:lnSpc>
            </a:pPr>
            <a:r>
              <a:rPr lang="en-US" sz="2000" dirty="0"/>
              <a:t>Document everything</a:t>
            </a:r>
          </a:p>
          <a:p>
            <a:pPr eaLnBrk="1" hangingPunct="1">
              <a:lnSpc>
                <a:spcPct val="90000"/>
              </a:lnSpc>
            </a:pPr>
            <a:r>
              <a:rPr lang="en-US" sz="2000" dirty="0"/>
              <a:t>Proceed slowly</a:t>
            </a:r>
          </a:p>
        </p:txBody>
      </p:sp>
      <p:sp>
        <p:nvSpPr>
          <p:cNvPr id="3" name="Slide Number Placeholder 2"/>
          <p:cNvSpPr>
            <a:spLocks noGrp="1"/>
          </p:cNvSpPr>
          <p:nvPr>
            <p:ph type="sldNum" sz="quarter" idx="11"/>
          </p:nvPr>
        </p:nvSpPr>
        <p:spPr/>
        <p:txBody>
          <a:bodyPr/>
          <a:lstStyle/>
          <a:p>
            <a:fld id="{A9320731-3B2C-4107-8664-CAD7BE973DC8}" type="slidenum">
              <a:rPr lang="en-US" smtClean="0"/>
              <a:pPr/>
              <a:t>137</a:t>
            </a:fld>
            <a:endParaRPr lang="en-US"/>
          </a:p>
        </p:txBody>
      </p:sp>
      <p:sp>
        <p:nvSpPr>
          <p:cNvPr id="4" name="Footer Placeholder 3">
            <a:extLst>
              <a:ext uri="{FF2B5EF4-FFF2-40B4-BE49-F238E27FC236}">
                <a16:creationId xmlns:a16="http://schemas.microsoft.com/office/drawing/2014/main" id="{FE2469B5-7721-4D8D-BAFD-787782BB2E8D}"/>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87774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40008">
                                            <p:txEl>
                                              <p:pRg st="0" end="0"/>
                                            </p:txEl>
                                          </p:spTgt>
                                        </p:tgtEl>
                                        <p:attrNameLst>
                                          <p:attrName>style.visibility</p:attrName>
                                        </p:attrNameLst>
                                      </p:cBhvr>
                                      <p:to>
                                        <p:strVal val="visible"/>
                                      </p:to>
                                    </p:set>
                                    <p:animEffect transition="in" filter="dissolve">
                                      <p:cBhvr>
                                        <p:cTn id="7" dur="500"/>
                                        <p:tgtEl>
                                          <p:spTgt spid="640008">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40008">
                                            <p:txEl>
                                              <p:pRg st="1" end="1"/>
                                            </p:txEl>
                                          </p:spTgt>
                                        </p:tgtEl>
                                        <p:attrNameLst>
                                          <p:attrName>style.visibility</p:attrName>
                                        </p:attrNameLst>
                                      </p:cBhvr>
                                      <p:to>
                                        <p:strVal val="visible"/>
                                      </p:to>
                                    </p:set>
                                    <p:animEffect transition="in" filter="dissolve">
                                      <p:cBhvr>
                                        <p:cTn id="10" dur="500"/>
                                        <p:tgtEl>
                                          <p:spTgt spid="640008">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40008">
                                            <p:txEl>
                                              <p:pRg st="2" end="2"/>
                                            </p:txEl>
                                          </p:spTgt>
                                        </p:tgtEl>
                                        <p:attrNameLst>
                                          <p:attrName>style.visibility</p:attrName>
                                        </p:attrNameLst>
                                      </p:cBhvr>
                                      <p:to>
                                        <p:strVal val="visible"/>
                                      </p:to>
                                    </p:set>
                                    <p:animEffect transition="in" filter="dissolve">
                                      <p:cBhvr>
                                        <p:cTn id="13" dur="500"/>
                                        <p:tgtEl>
                                          <p:spTgt spid="640008">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40008">
                                            <p:txEl>
                                              <p:pRg st="3" end="3"/>
                                            </p:txEl>
                                          </p:spTgt>
                                        </p:tgtEl>
                                        <p:attrNameLst>
                                          <p:attrName>style.visibility</p:attrName>
                                        </p:attrNameLst>
                                      </p:cBhvr>
                                      <p:to>
                                        <p:strVal val="visible"/>
                                      </p:to>
                                    </p:set>
                                    <p:animEffect transition="in" filter="dissolve">
                                      <p:cBhvr>
                                        <p:cTn id="18" dur="500"/>
                                        <p:tgtEl>
                                          <p:spTgt spid="640008">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640008">
                                            <p:txEl>
                                              <p:pRg st="4" end="4"/>
                                            </p:txEl>
                                          </p:spTgt>
                                        </p:tgtEl>
                                        <p:attrNameLst>
                                          <p:attrName>style.visibility</p:attrName>
                                        </p:attrNameLst>
                                      </p:cBhvr>
                                      <p:to>
                                        <p:strVal val="visible"/>
                                      </p:to>
                                    </p:set>
                                    <p:animEffect transition="in" filter="dissolve">
                                      <p:cBhvr>
                                        <p:cTn id="21" dur="500"/>
                                        <p:tgtEl>
                                          <p:spTgt spid="640008">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640008">
                                            <p:txEl>
                                              <p:pRg st="5" end="5"/>
                                            </p:txEl>
                                          </p:spTgt>
                                        </p:tgtEl>
                                        <p:attrNameLst>
                                          <p:attrName>style.visibility</p:attrName>
                                        </p:attrNameLst>
                                      </p:cBhvr>
                                      <p:to>
                                        <p:strVal val="visible"/>
                                      </p:to>
                                    </p:set>
                                    <p:animEffect transition="in" filter="dissolve">
                                      <p:cBhvr>
                                        <p:cTn id="24" dur="500"/>
                                        <p:tgtEl>
                                          <p:spTgt spid="640008">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640008">
                                            <p:txEl>
                                              <p:pRg st="6" end="6"/>
                                            </p:txEl>
                                          </p:spTgt>
                                        </p:tgtEl>
                                        <p:attrNameLst>
                                          <p:attrName>style.visibility</p:attrName>
                                        </p:attrNameLst>
                                      </p:cBhvr>
                                      <p:to>
                                        <p:strVal val="visible"/>
                                      </p:to>
                                    </p:set>
                                    <p:animEffect transition="in" filter="dissolve">
                                      <p:cBhvr>
                                        <p:cTn id="29" dur="500"/>
                                        <p:tgtEl>
                                          <p:spTgt spid="640008">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640008">
                                            <p:txEl>
                                              <p:pRg st="7" end="7"/>
                                            </p:txEl>
                                          </p:spTgt>
                                        </p:tgtEl>
                                        <p:attrNameLst>
                                          <p:attrName>style.visibility</p:attrName>
                                        </p:attrNameLst>
                                      </p:cBhvr>
                                      <p:to>
                                        <p:strVal val="visible"/>
                                      </p:to>
                                    </p:set>
                                    <p:animEffect transition="in" filter="dissolve">
                                      <p:cBhvr>
                                        <p:cTn id="34" dur="500"/>
                                        <p:tgtEl>
                                          <p:spTgt spid="640008">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640008">
                                            <p:txEl>
                                              <p:pRg st="8" end="8"/>
                                            </p:txEl>
                                          </p:spTgt>
                                        </p:tgtEl>
                                        <p:attrNameLst>
                                          <p:attrName>style.visibility</p:attrName>
                                        </p:attrNameLst>
                                      </p:cBhvr>
                                      <p:to>
                                        <p:strVal val="visible"/>
                                      </p:to>
                                    </p:set>
                                    <p:animEffect transition="in" filter="dissolve">
                                      <p:cBhvr>
                                        <p:cTn id="39" dur="500"/>
                                        <p:tgtEl>
                                          <p:spTgt spid="64000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08"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8"/>
          <p:cNvSpPr>
            <a:spLocks noGrp="1" noChangeArrowheads="1"/>
          </p:cNvSpPr>
          <p:nvPr>
            <p:ph type="title"/>
          </p:nvPr>
        </p:nvSpPr>
        <p:spPr/>
        <p:txBody>
          <a:bodyPr/>
          <a:lstStyle/>
          <a:p>
            <a:pPr eaLnBrk="1" hangingPunct="1"/>
            <a:r>
              <a:rPr lang="en-US"/>
              <a:t>Related Considerations</a:t>
            </a:r>
          </a:p>
        </p:txBody>
      </p:sp>
      <p:sp>
        <p:nvSpPr>
          <p:cNvPr id="641033" name="Rectangle 9"/>
          <p:cNvSpPr>
            <a:spLocks noGrp="1" noChangeArrowheads="1"/>
          </p:cNvSpPr>
          <p:nvPr>
            <p:ph idx="1"/>
          </p:nvPr>
        </p:nvSpPr>
        <p:spPr/>
        <p:txBody>
          <a:bodyPr/>
          <a:lstStyle/>
          <a:p>
            <a:pPr eaLnBrk="1" hangingPunct="1">
              <a:lnSpc>
                <a:spcPct val="80000"/>
              </a:lnSpc>
            </a:pPr>
            <a:r>
              <a:rPr lang="en-US" sz="2000" dirty="0"/>
              <a:t>Non-linearity can influence ease of tuning.</a:t>
            </a:r>
          </a:p>
          <a:p>
            <a:pPr lvl="1" eaLnBrk="1" hangingPunct="1">
              <a:lnSpc>
                <a:spcPct val="80000"/>
              </a:lnSpc>
            </a:pPr>
            <a:r>
              <a:rPr lang="en-US" sz="2000" dirty="0">
                <a:solidFill>
                  <a:srgbClr val="00B0F0"/>
                </a:solidFill>
              </a:rPr>
              <a:t>Input side</a:t>
            </a:r>
          </a:p>
          <a:p>
            <a:pPr lvl="2" eaLnBrk="1" hangingPunct="1">
              <a:lnSpc>
                <a:spcPct val="80000"/>
              </a:lnSpc>
            </a:pPr>
            <a:r>
              <a:rPr lang="en-US" sz="2000" dirty="0" err="1">
                <a:solidFill>
                  <a:srgbClr val="00B0F0"/>
                </a:solidFill>
              </a:rPr>
              <a:t>Thermistors</a:t>
            </a:r>
            <a:r>
              <a:rPr lang="en-US" sz="2000" dirty="0">
                <a:solidFill>
                  <a:srgbClr val="00B0F0"/>
                </a:solidFill>
              </a:rPr>
              <a:t> </a:t>
            </a:r>
          </a:p>
          <a:p>
            <a:pPr lvl="2" eaLnBrk="1" hangingPunct="1">
              <a:lnSpc>
                <a:spcPct val="80000"/>
              </a:lnSpc>
            </a:pPr>
            <a:r>
              <a:rPr lang="en-US" sz="2000" dirty="0">
                <a:solidFill>
                  <a:srgbClr val="00B0F0"/>
                </a:solidFill>
              </a:rPr>
              <a:t>Differential pressure based flow sensors.</a:t>
            </a:r>
          </a:p>
          <a:p>
            <a:pPr lvl="1" eaLnBrk="1" hangingPunct="1">
              <a:lnSpc>
                <a:spcPct val="80000"/>
              </a:lnSpc>
            </a:pPr>
            <a:r>
              <a:rPr lang="en-US" sz="2000" dirty="0">
                <a:solidFill>
                  <a:srgbClr val="00B0F0"/>
                </a:solidFill>
              </a:rPr>
              <a:t>Output side</a:t>
            </a:r>
          </a:p>
          <a:p>
            <a:pPr lvl="2" eaLnBrk="1" hangingPunct="1">
              <a:lnSpc>
                <a:spcPct val="80000"/>
              </a:lnSpc>
            </a:pPr>
            <a:r>
              <a:rPr lang="en-US" sz="2000" dirty="0">
                <a:solidFill>
                  <a:srgbClr val="00B0F0"/>
                </a:solidFill>
              </a:rPr>
              <a:t>Linkage arrangements</a:t>
            </a:r>
          </a:p>
          <a:p>
            <a:pPr lvl="2" eaLnBrk="1" hangingPunct="1">
              <a:lnSpc>
                <a:spcPct val="80000"/>
              </a:lnSpc>
            </a:pPr>
            <a:r>
              <a:rPr lang="en-US" sz="2000" dirty="0">
                <a:solidFill>
                  <a:srgbClr val="00B0F0"/>
                </a:solidFill>
              </a:rPr>
              <a:t>Velocity limiting</a:t>
            </a:r>
          </a:p>
          <a:p>
            <a:pPr eaLnBrk="1" hangingPunct="1">
              <a:lnSpc>
                <a:spcPct val="80000"/>
              </a:lnSpc>
            </a:pPr>
            <a:r>
              <a:rPr lang="en-US" sz="2000" dirty="0"/>
              <a:t>Loop interactions</a:t>
            </a:r>
          </a:p>
          <a:p>
            <a:pPr lvl="1" eaLnBrk="1" hangingPunct="1">
              <a:lnSpc>
                <a:spcPct val="80000"/>
              </a:lnSpc>
            </a:pPr>
            <a:r>
              <a:rPr lang="en-US" sz="2000" dirty="0">
                <a:solidFill>
                  <a:srgbClr val="00B0F0"/>
                </a:solidFill>
              </a:rPr>
              <a:t>Very common in HVAC</a:t>
            </a:r>
          </a:p>
          <a:p>
            <a:pPr eaLnBrk="1" hangingPunct="1">
              <a:lnSpc>
                <a:spcPct val="80000"/>
              </a:lnSpc>
            </a:pPr>
            <a:r>
              <a:rPr lang="en-US" sz="2000" dirty="0"/>
              <a:t>Hysteresis and dead band effects</a:t>
            </a:r>
          </a:p>
          <a:p>
            <a:pPr eaLnBrk="1" hangingPunct="1">
              <a:lnSpc>
                <a:spcPct val="80000"/>
              </a:lnSpc>
            </a:pPr>
            <a:r>
              <a:rPr lang="en-US" sz="2000" dirty="0"/>
              <a:t>Auto tuning</a:t>
            </a:r>
          </a:p>
          <a:p>
            <a:pPr lvl="1" eaLnBrk="1" hangingPunct="1">
              <a:lnSpc>
                <a:spcPct val="80000"/>
              </a:lnSpc>
            </a:pPr>
            <a:r>
              <a:rPr lang="en-US" sz="2000" dirty="0">
                <a:solidFill>
                  <a:srgbClr val="00B0F0"/>
                </a:solidFill>
              </a:rPr>
              <a:t>Not a panacea</a:t>
            </a:r>
          </a:p>
          <a:p>
            <a:pPr lvl="1" eaLnBrk="1" hangingPunct="1">
              <a:lnSpc>
                <a:spcPct val="80000"/>
              </a:lnSpc>
            </a:pPr>
            <a:r>
              <a:rPr lang="en-US" sz="2000" dirty="0">
                <a:solidFill>
                  <a:srgbClr val="00B0F0"/>
                </a:solidFill>
              </a:rPr>
              <a:t>Not all algorithms will work the same</a:t>
            </a:r>
          </a:p>
        </p:txBody>
      </p:sp>
      <p:sp>
        <p:nvSpPr>
          <p:cNvPr id="3" name="Slide Number Placeholder 2"/>
          <p:cNvSpPr>
            <a:spLocks noGrp="1"/>
          </p:cNvSpPr>
          <p:nvPr>
            <p:ph type="sldNum" sz="quarter" idx="11"/>
          </p:nvPr>
        </p:nvSpPr>
        <p:spPr/>
        <p:txBody>
          <a:bodyPr/>
          <a:lstStyle/>
          <a:p>
            <a:fld id="{A9320731-3B2C-4107-8664-CAD7BE973DC8}" type="slidenum">
              <a:rPr lang="en-US" smtClean="0"/>
              <a:pPr/>
              <a:t>138</a:t>
            </a:fld>
            <a:endParaRPr lang="en-US"/>
          </a:p>
        </p:txBody>
      </p:sp>
      <p:sp>
        <p:nvSpPr>
          <p:cNvPr id="4" name="Footer Placeholder 3">
            <a:extLst>
              <a:ext uri="{FF2B5EF4-FFF2-40B4-BE49-F238E27FC236}">
                <a16:creationId xmlns:a16="http://schemas.microsoft.com/office/drawing/2014/main" id="{B453DD34-EC23-4F36-9856-1853A4358975}"/>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402419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41033">
                                            <p:txEl>
                                              <p:pRg st="0" end="0"/>
                                            </p:txEl>
                                          </p:spTgt>
                                        </p:tgtEl>
                                        <p:attrNameLst>
                                          <p:attrName>style.visibility</p:attrName>
                                        </p:attrNameLst>
                                      </p:cBhvr>
                                      <p:to>
                                        <p:strVal val="visible"/>
                                      </p:to>
                                    </p:set>
                                    <p:animEffect transition="in" filter="dissolve">
                                      <p:cBhvr>
                                        <p:cTn id="7" dur="500"/>
                                        <p:tgtEl>
                                          <p:spTgt spid="64103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41033">
                                            <p:txEl>
                                              <p:pRg st="1" end="1"/>
                                            </p:txEl>
                                          </p:spTgt>
                                        </p:tgtEl>
                                        <p:attrNameLst>
                                          <p:attrName>style.visibility</p:attrName>
                                        </p:attrNameLst>
                                      </p:cBhvr>
                                      <p:to>
                                        <p:strVal val="visible"/>
                                      </p:to>
                                    </p:set>
                                    <p:animEffect transition="in" filter="dissolve">
                                      <p:cBhvr>
                                        <p:cTn id="10" dur="500"/>
                                        <p:tgtEl>
                                          <p:spTgt spid="64103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41033">
                                            <p:txEl>
                                              <p:pRg st="2" end="2"/>
                                            </p:txEl>
                                          </p:spTgt>
                                        </p:tgtEl>
                                        <p:attrNameLst>
                                          <p:attrName>style.visibility</p:attrName>
                                        </p:attrNameLst>
                                      </p:cBhvr>
                                      <p:to>
                                        <p:strVal val="visible"/>
                                      </p:to>
                                    </p:set>
                                    <p:animEffect transition="in" filter="dissolve">
                                      <p:cBhvr>
                                        <p:cTn id="13" dur="500"/>
                                        <p:tgtEl>
                                          <p:spTgt spid="64103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41033">
                                            <p:txEl>
                                              <p:pRg st="3" end="3"/>
                                            </p:txEl>
                                          </p:spTgt>
                                        </p:tgtEl>
                                        <p:attrNameLst>
                                          <p:attrName>style.visibility</p:attrName>
                                        </p:attrNameLst>
                                      </p:cBhvr>
                                      <p:to>
                                        <p:strVal val="visible"/>
                                      </p:to>
                                    </p:set>
                                    <p:animEffect transition="in" filter="dissolve">
                                      <p:cBhvr>
                                        <p:cTn id="16" dur="500"/>
                                        <p:tgtEl>
                                          <p:spTgt spid="641033">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641033">
                                            <p:txEl>
                                              <p:pRg st="4" end="4"/>
                                            </p:txEl>
                                          </p:spTgt>
                                        </p:tgtEl>
                                        <p:attrNameLst>
                                          <p:attrName>style.visibility</p:attrName>
                                        </p:attrNameLst>
                                      </p:cBhvr>
                                      <p:to>
                                        <p:strVal val="visible"/>
                                      </p:to>
                                    </p:set>
                                    <p:animEffect transition="in" filter="dissolve">
                                      <p:cBhvr>
                                        <p:cTn id="19" dur="500"/>
                                        <p:tgtEl>
                                          <p:spTgt spid="641033">
                                            <p:txEl>
                                              <p:pRg st="4" end="4"/>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641033">
                                            <p:txEl>
                                              <p:pRg st="5" end="5"/>
                                            </p:txEl>
                                          </p:spTgt>
                                        </p:tgtEl>
                                        <p:attrNameLst>
                                          <p:attrName>style.visibility</p:attrName>
                                        </p:attrNameLst>
                                      </p:cBhvr>
                                      <p:to>
                                        <p:strVal val="visible"/>
                                      </p:to>
                                    </p:set>
                                    <p:animEffect transition="in" filter="dissolve">
                                      <p:cBhvr>
                                        <p:cTn id="22" dur="500"/>
                                        <p:tgtEl>
                                          <p:spTgt spid="641033">
                                            <p:txEl>
                                              <p:pRg st="5" end="5"/>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641033">
                                            <p:txEl>
                                              <p:pRg st="6" end="6"/>
                                            </p:txEl>
                                          </p:spTgt>
                                        </p:tgtEl>
                                        <p:attrNameLst>
                                          <p:attrName>style.visibility</p:attrName>
                                        </p:attrNameLst>
                                      </p:cBhvr>
                                      <p:to>
                                        <p:strVal val="visible"/>
                                      </p:to>
                                    </p:set>
                                    <p:animEffect transition="in" filter="dissolve">
                                      <p:cBhvr>
                                        <p:cTn id="25" dur="500"/>
                                        <p:tgtEl>
                                          <p:spTgt spid="64103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641033">
                                            <p:txEl>
                                              <p:pRg st="7" end="7"/>
                                            </p:txEl>
                                          </p:spTgt>
                                        </p:tgtEl>
                                        <p:attrNameLst>
                                          <p:attrName>style.visibility</p:attrName>
                                        </p:attrNameLst>
                                      </p:cBhvr>
                                      <p:to>
                                        <p:strVal val="visible"/>
                                      </p:to>
                                    </p:set>
                                    <p:animEffect transition="in" filter="dissolve">
                                      <p:cBhvr>
                                        <p:cTn id="30" dur="500"/>
                                        <p:tgtEl>
                                          <p:spTgt spid="641033">
                                            <p:txEl>
                                              <p:pRg st="7" end="7"/>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641033">
                                            <p:txEl>
                                              <p:pRg st="8" end="8"/>
                                            </p:txEl>
                                          </p:spTgt>
                                        </p:tgtEl>
                                        <p:attrNameLst>
                                          <p:attrName>style.visibility</p:attrName>
                                        </p:attrNameLst>
                                      </p:cBhvr>
                                      <p:to>
                                        <p:strVal val="visible"/>
                                      </p:to>
                                    </p:set>
                                    <p:animEffect transition="in" filter="dissolve">
                                      <p:cBhvr>
                                        <p:cTn id="33" dur="500"/>
                                        <p:tgtEl>
                                          <p:spTgt spid="64103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641033">
                                            <p:txEl>
                                              <p:pRg st="9" end="9"/>
                                            </p:txEl>
                                          </p:spTgt>
                                        </p:tgtEl>
                                        <p:attrNameLst>
                                          <p:attrName>style.visibility</p:attrName>
                                        </p:attrNameLst>
                                      </p:cBhvr>
                                      <p:to>
                                        <p:strVal val="visible"/>
                                      </p:to>
                                    </p:set>
                                    <p:animEffect transition="in" filter="dissolve">
                                      <p:cBhvr>
                                        <p:cTn id="38" dur="500"/>
                                        <p:tgtEl>
                                          <p:spTgt spid="641033">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641033">
                                            <p:txEl>
                                              <p:pRg st="10" end="10"/>
                                            </p:txEl>
                                          </p:spTgt>
                                        </p:tgtEl>
                                        <p:attrNameLst>
                                          <p:attrName>style.visibility</p:attrName>
                                        </p:attrNameLst>
                                      </p:cBhvr>
                                      <p:to>
                                        <p:strVal val="visible"/>
                                      </p:to>
                                    </p:set>
                                    <p:animEffect transition="in" filter="dissolve">
                                      <p:cBhvr>
                                        <p:cTn id="43" dur="500"/>
                                        <p:tgtEl>
                                          <p:spTgt spid="641033">
                                            <p:txEl>
                                              <p:pRg st="10" end="10"/>
                                            </p:txEl>
                                          </p:spTgt>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641033">
                                            <p:txEl>
                                              <p:pRg st="11" end="11"/>
                                            </p:txEl>
                                          </p:spTgt>
                                        </p:tgtEl>
                                        <p:attrNameLst>
                                          <p:attrName>style.visibility</p:attrName>
                                        </p:attrNameLst>
                                      </p:cBhvr>
                                      <p:to>
                                        <p:strVal val="visible"/>
                                      </p:to>
                                    </p:set>
                                    <p:animEffect transition="in" filter="dissolve">
                                      <p:cBhvr>
                                        <p:cTn id="46" dur="500"/>
                                        <p:tgtEl>
                                          <p:spTgt spid="641033">
                                            <p:txEl>
                                              <p:pRg st="11" end="11"/>
                                            </p:txEl>
                                          </p:spTgt>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641033">
                                            <p:txEl>
                                              <p:pRg st="12" end="12"/>
                                            </p:txEl>
                                          </p:spTgt>
                                        </p:tgtEl>
                                        <p:attrNameLst>
                                          <p:attrName>style.visibility</p:attrName>
                                        </p:attrNameLst>
                                      </p:cBhvr>
                                      <p:to>
                                        <p:strVal val="visible"/>
                                      </p:to>
                                    </p:set>
                                    <p:animEffect transition="in" filter="dissolve">
                                      <p:cBhvr>
                                        <p:cTn id="49" dur="500"/>
                                        <p:tgtEl>
                                          <p:spTgt spid="64103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1033" grpId="0"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8"/>
          <p:cNvSpPr>
            <a:spLocks noGrp="1" noChangeArrowheads="1"/>
          </p:cNvSpPr>
          <p:nvPr>
            <p:ph type="title"/>
          </p:nvPr>
        </p:nvSpPr>
        <p:spPr/>
        <p:txBody>
          <a:bodyPr/>
          <a:lstStyle/>
          <a:p>
            <a:pPr eaLnBrk="1" hangingPunct="1"/>
            <a:r>
              <a:rPr lang="en-US"/>
              <a:t>Just because you </a:t>
            </a:r>
            <a:r>
              <a:rPr lang="en-US" i="1" u="sng">
                <a:solidFill>
                  <a:srgbClr val="FF0000"/>
                </a:solidFill>
              </a:rPr>
              <a:t>CAN</a:t>
            </a:r>
            <a:r>
              <a:rPr lang="en-US"/>
              <a:t>  do PID doesn’t mean you </a:t>
            </a:r>
            <a:r>
              <a:rPr lang="en-US" i="1" u="sng">
                <a:solidFill>
                  <a:srgbClr val="FF0000"/>
                </a:solidFill>
              </a:rPr>
              <a:t>SHOULD</a:t>
            </a:r>
            <a:r>
              <a:rPr lang="en-US"/>
              <a:t>  do PID</a:t>
            </a:r>
          </a:p>
        </p:txBody>
      </p:sp>
      <p:sp>
        <p:nvSpPr>
          <p:cNvPr id="642057" name="Rectangle 9"/>
          <p:cNvSpPr>
            <a:spLocks noGrp="1" noChangeArrowheads="1"/>
          </p:cNvSpPr>
          <p:nvPr>
            <p:ph idx="1"/>
          </p:nvPr>
        </p:nvSpPr>
        <p:spPr/>
        <p:txBody>
          <a:bodyPr/>
          <a:lstStyle/>
          <a:p>
            <a:pPr eaLnBrk="1" hangingPunct="1"/>
            <a:r>
              <a:rPr lang="en-US" sz="2000" dirty="0"/>
              <a:t>Use proportional only control in situations where high precision is not required or warranted by operational or economic concerns</a:t>
            </a:r>
          </a:p>
          <a:p>
            <a:pPr lvl="1" eaLnBrk="1" hangingPunct="1"/>
            <a:r>
              <a:rPr lang="en-US" sz="2000" dirty="0">
                <a:solidFill>
                  <a:srgbClr val="00B0F0"/>
                </a:solidFill>
              </a:rPr>
              <a:t>Space temperature control</a:t>
            </a:r>
          </a:p>
          <a:p>
            <a:pPr lvl="1" eaLnBrk="1" hangingPunct="1"/>
            <a:r>
              <a:rPr lang="en-US" sz="2000" dirty="0">
                <a:solidFill>
                  <a:srgbClr val="00B0F0"/>
                </a:solidFill>
              </a:rPr>
              <a:t>Limit functions</a:t>
            </a:r>
          </a:p>
          <a:p>
            <a:pPr lvl="1" eaLnBrk="1" hangingPunct="1"/>
            <a:r>
              <a:rPr lang="en-US" sz="2000" dirty="0">
                <a:solidFill>
                  <a:srgbClr val="00B0F0"/>
                </a:solidFill>
              </a:rPr>
              <a:t>Cascaded or highly interactive loops</a:t>
            </a:r>
          </a:p>
          <a:p>
            <a:pPr eaLnBrk="1" hangingPunct="1"/>
            <a:r>
              <a:rPr lang="en-US" sz="2000" dirty="0"/>
              <a:t>Add integral action in situations where precision is required</a:t>
            </a:r>
          </a:p>
          <a:p>
            <a:pPr eaLnBrk="1" hangingPunct="1"/>
            <a:r>
              <a:rPr lang="en-US" sz="2000" dirty="0"/>
              <a:t>Add integral action in situations where the proportional offset associated with a proportional only loop will result in significant energy waste</a:t>
            </a:r>
          </a:p>
          <a:p>
            <a:pPr eaLnBrk="1" hangingPunct="1"/>
            <a:r>
              <a:rPr lang="en-US" sz="2000" dirty="0"/>
              <a:t>Think hard before adding derivative action to a control loop</a:t>
            </a:r>
          </a:p>
        </p:txBody>
      </p:sp>
      <p:sp>
        <p:nvSpPr>
          <p:cNvPr id="3" name="Slide Number Placeholder 2"/>
          <p:cNvSpPr>
            <a:spLocks noGrp="1"/>
          </p:cNvSpPr>
          <p:nvPr>
            <p:ph type="sldNum" sz="quarter" idx="11"/>
          </p:nvPr>
        </p:nvSpPr>
        <p:spPr/>
        <p:txBody>
          <a:bodyPr/>
          <a:lstStyle/>
          <a:p>
            <a:fld id="{A9320731-3B2C-4107-8664-CAD7BE973DC8}" type="slidenum">
              <a:rPr lang="en-US" smtClean="0"/>
              <a:pPr/>
              <a:t>139</a:t>
            </a:fld>
            <a:endParaRPr lang="en-US"/>
          </a:p>
        </p:txBody>
      </p:sp>
      <p:sp>
        <p:nvSpPr>
          <p:cNvPr id="4" name="Footer Placeholder 3">
            <a:extLst>
              <a:ext uri="{FF2B5EF4-FFF2-40B4-BE49-F238E27FC236}">
                <a16:creationId xmlns:a16="http://schemas.microsoft.com/office/drawing/2014/main" id="{FA71C2C5-55E4-43AF-8380-091CB448A63E}"/>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1466315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42057">
                                            <p:txEl>
                                              <p:pRg st="0" end="0"/>
                                            </p:txEl>
                                          </p:spTgt>
                                        </p:tgtEl>
                                        <p:attrNameLst>
                                          <p:attrName>style.visibility</p:attrName>
                                        </p:attrNameLst>
                                      </p:cBhvr>
                                      <p:to>
                                        <p:strVal val="visible"/>
                                      </p:to>
                                    </p:set>
                                    <p:animEffect transition="in" filter="dissolve">
                                      <p:cBhvr>
                                        <p:cTn id="7" dur="500"/>
                                        <p:tgtEl>
                                          <p:spTgt spid="642057">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42057">
                                            <p:txEl>
                                              <p:pRg st="1" end="1"/>
                                            </p:txEl>
                                          </p:spTgt>
                                        </p:tgtEl>
                                        <p:attrNameLst>
                                          <p:attrName>style.visibility</p:attrName>
                                        </p:attrNameLst>
                                      </p:cBhvr>
                                      <p:to>
                                        <p:strVal val="visible"/>
                                      </p:to>
                                    </p:set>
                                    <p:animEffect transition="in" filter="dissolve">
                                      <p:cBhvr>
                                        <p:cTn id="10" dur="500"/>
                                        <p:tgtEl>
                                          <p:spTgt spid="642057">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42057">
                                            <p:txEl>
                                              <p:pRg st="2" end="2"/>
                                            </p:txEl>
                                          </p:spTgt>
                                        </p:tgtEl>
                                        <p:attrNameLst>
                                          <p:attrName>style.visibility</p:attrName>
                                        </p:attrNameLst>
                                      </p:cBhvr>
                                      <p:to>
                                        <p:strVal val="visible"/>
                                      </p:to>
                                    </p:set>
                                    <p:animEffect transition="in" filter="dissolve">
                                      <p:cBhvr>
                                        <p:cTn id="13" dur="500"/>
                                        <p:tgtEl>
                                          <p:spTgt spid="642057">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42057">
                                            <p:txEl>
                                              <p:pRg st="3" end="3"/>
                                            </p:txEl>
                                          </p:spTgt>
                                        </p:tgtEl>
                                        <p:attrNameLst>
                                          <p:attrName>style.visibility</p:attrName>
                                        </p:attrNameLst>
                                      </p:cBhvr>
                                      <p:to>
                                        <p:strVal val="visible"/>
                                      </p:to>
                                    </p:set>
                                    <p:animEffect transition="in" filter="dissolve">
                                      <p:cBhvr>
                                        <p:cTn id="16" dur="500"/>
                                        <p:tgtEl>
                                          <p:spTgt spid="64205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642057">
                                            <p:txEl>
                                              <p:pRg st="4" end="4"/>
                                            </p:txEl>
                                          </p:spTgt>
                                        </p:tgtEl>
                                        <p:attrNameLst>
                                          <p:attrName>style.visibility</p:attrName>
                                        </p:attrNameLst>
                                      </p:cBhvr>
                                      <p:to>
                                        <p:strVal val="visible"/>
                                      </p:to>
                                    </p:set>
                                    <p:animEffect transition="in" filter="dissolve">
                                      <p:cBhvr>
                                        <p:cTn id="21" dur="500"/>
                                        <p:tgtEl>
                                          <p:spTgt spid="642057">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642057">
                                            <p:txEl>
                                              <p:pRg st="5" end="5"/>
                                            </p:txEl>
                                          </p:spTgt>
                                        </p:tgtEl>
                                        <p:attrNameLst>
                                          <p:attrName>style.visibility</p:attrName>
                                        </p:attrNameLst>
                                      </p:cBhvr>
                                      <p:to>
                                        <p:strVal val="visible"/>
                                      </p:to>
                                    </p:set>
                                    <p:animEffect transition="in" filter="dissolve">
                                      <p:cBhvr>
                                        <p:cTn id="26" dur="500"/>
                                        <p:tgtEl>
                                          <p:spTgt spid="642057">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642057">
                                            <p:txEl>
                                              <p:pRg st="6" end="6"/>
                                            </p:txEl>
                                          </p:spTgt>
                                        </p:tgtEl>
                                        <p:attrNameLst>
                                          <p:attrName>style.visibility</p:attrName>
                                        </p:attrNameLst>
                                      </p:cBhvr>
                                      <p:to>
                                        <p:strVal val="visible"/>
                                      </p:to>
                                    </p:set>
                                    <p:animEffect transition="in" filter="dissolve">
                                      <p:cBhvr>
                                        <p:cTn id="31" dur="500"/>
                                        <p:tgtEl>
                                          <p:spTgt spid="64205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5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0210" name="Rectangle 18"/>
          <p:cNvSpPr>
            <a:spLocks noGrp="1" noChangeArrowheads="1"/>
          </p:cNvSpPr>
          <p:nvPr>
            <p:ph type="title"/>
          </p:nvPr>
        </p:nvSpPr>
        <p:spPr/>
        <p:txBody>
          <a:bodyPr>
            <a:normAutofit/>
          </a:bodyPr>
          <a:lstStyle/>
          <a:p>
            <a:r>
              <a:rPr lang="en-US"/>
              <a:t>A Typical One Pipe Pneumatic Control System</a:t>
            </a:r>
          </a:p>
        </p:txBody>
      </p:sp>
      <p:sp>
        <p:nvSpPr>
          <p:cNvPr id="1160194" name="Rectangle 2"/>
          <p:cNvSpPr>
            <a:spLocks noChangeArrowheads="1"/>
          </p:cNvSpPr>
          <p:nvPr/>
        </p:nvSpPr>
        <p:spPr bwMode="auto">
          <a:xfrm>
            <a:off x="2422525" y="3063875"/>
            <a:ext cx="92075" cy="365125"/>
          </a:xfrm>
          <a:prstGeom prst="rect">
            <a:avLst/>
          </a:prstGeom>
          <a:gradFill rotWithShape="1">
            <a:gsLst>
              <a:gs pos="0">
                <a:srgbClr val="0000FF"/>
              </a:gs>
              <a:gs pos="100000">
                <a:srgbClr val="0000FF">
                  <a:gamma/>
                  <a:shade val="60784"/>
                  <a:invGamma/>
                  <a:alpha val="50000"/>
                </a:srgbClr>
              </a:gs>
            </a:gsLst>
            <a:lin ang="0" scaled="1"/>
          </a:gradFill>
          <a:ln w="38100" algn="ctr">
            <a:noFill/>
            <a:miter lim="800000"/>
            <a:headEnd/>
            <a:tailEnd/>
          </a:ln>
          <a:effectLst/>
        </p:spPr>
        <p:txBody>
          <a:bodyPr wrap="none" anchor="ctr"/>
          <a:lstStyle/>
          <a:p>
            <a:endParaRPr lang="en-US"/>
          </a:p>
        </p:txBody>
      </p:sp>
      <p:sp>
        <p:nvSpPr>
          <p:cNvPr id="1160195" name="Rectangle 3"/>
          <p:cNvSpPr>
            <a:spLocks noChangeArrowheads="1"/>
          </p:cNvSpPr>
          <p:nvPr/>
        </p:nvSpPr>
        <p:spPr bwMode="auto">
          <a:xfrm>
            <a:off x="2193925" y="4708525"/>
            <a:ext cx="1279525" cy="1555750"/>
          </a:xfrm>
          <a:prstGeom prst="rect">
            <a:avLst/>
          </a:prstGeom>
          <a:solidFill>
            <a:srgbClr val="C0C0C0"/>
          </a:solidFill>
          <a:ln w="9525">
            <a:solidFill>
              <a:schemeClr val="tx1"/>
            </a:solidFill>
            <a:miter lim="800000"/>
            <a:headEnd/>
            <a:tailEnd/>
          </a:ln>
          <a:effectLst/>
        </p:spPr>
        <p:txBody>
          <a:bodyPr wrap="none" anchor="ctr"/>
          <a:lstStyle/>
          <a:p>
            <a:endParaRPr lang="en-US"/>
          </a:p>
        </p:txBody>
      </p:sp>
      <p:grpSp>
        <p:nvGrpSpPr>
          <p:cNvPr id="2" name="Group 4"/>
          <p:cNvGrpSpPr>
            <a:grpSpLocks/>
          </p:cNvGrpSpPr>
          <p:nvPr/>
        </p:nvGrpSpPr>
        <p:grpSpPr bwMode="auto">
          <a:xfrm>
            <a:off x="2651125" y="4664075"/>
            <a:ext cx="365125" cy="730250"/>
            <a:chOff x="1670" y="2938"/>
            <a:chExt cx="230" cy="460"/>
          </a:xfrm>
        </p:grpSpPr>
        <p:sp>
          <p:nvSpPr>
            <p:cNvPr id="1160197" name="AutoShape 5"/>
            <p:cNvSpPr>
              <a:spLocks noChangeArrowheads="1"/>
            </p:cNvSpPr>
            <p:nvPr/>
          </p:nvSpPr>
          <p:spPr bwMode="auto">
            <a:xfrm>
              <a:off x="1670" y="3305"/>
              <a:ext cx="230" cy="93"/>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chemeClr val="bg1"/>
            </a:solidFill>
            <a:ln w="38100" algn="ctr">
              <a:noFill/>
              <a:miter lim="800000"/>
              <a:headEnd/>
              <a:tailEnd/>
            </a:ln>
            <a:effectLst/>
          </p:spPr>
          <p:txBody>
            <a:bodyPr wrap="none" anchor="ctr"/>
            <a:lstStyle/>
            <a:p>
              <a:endParaRPr lang="en-US"/>
            </a:p>
          </p:txBody>
        </p:sp>
        <p:sp>
          <p:nvSpPr>
            <p:cNvPr id="1160198" name="Rectangle 6"/>
            <p:cNvSpPr>
              <a:spLocks noChangeArrowheads="1"/>
            </p:cNvSpPr>
            <p:nvPr/>
          </p:nvSpPr>
          <p:spPr bwMode="auto">
            <a:xfrm rot="-5400000">
              <a:off x="1598" y="3010"/>
              <a:ext cx="374" cy="230"/>
            </a:xfrm>
            <a:prstGeom prst="rect">
              <a:avLst/>
            </a:prstGeom>
            <a:solidFill>
              <a:schemeClr val="bg1"/>
            </a:solidFill>
            <a:ln w="38100" algn="ctr">
              <a:noFill/>
              <a:miter lim="800000"/>
              <a:headEnd/>
              <a:tailEnd/>
            </a:ln>
            <a:effectLst/>
          </p:spPr>
          <p:txBody>
            <a:bodyPr wrap="none" anchor="ctr"/>
            <a:lstStyle/>
            <a:p>
              <a:endParaRPr lang="en-US"/>
            </a:p>
          </p:txBody>
        </p:sp>
      </p:grpSp>
      <p:sp>
        <p:nvSpPr>
          <p:cNvPr id="1160200" name="Line 8"/>
          <p:cNvSpPr>
            <a:spLocks noChangeShapeType="1"/>
          </p:cNvSpPr>
          <p:nvPr/>
        </p:nvSpPr>
        <p:spPr bwMode="auto">
          <a:xfrm flipV="1">
            <a:off x="7223125" y="2651125"/>
            <a:ext cx="0" cy="1189038"/>
          </a:xfrm>
          <a:prstGeom prst="line">
            <a:avLst/>
          </a:prstGeom>
          <a:noFill/>
          <a:ln w="38100">
            <a:solidFill>
              <a:srgbClr val="808080"/>
            </a:solidFill>
            <a:round/>
            <a:headEnd/>
            <a:tailEnd/>
          </a:ln>
          <a:effectLst/>
        </p:spPr>
        <p:txBody>
          <a:bodyPr anchor="ctr"/>
          <a:lstStyle/>
          <a:p>
            <a:endParaRPr lang="en-US"/>
          </a:p>
        </p:txBody>
      </p:sp>
      <p:sp>
        <p:nvSpPr>
          <p:cNvPr id="1160201" name="Line 9"/>
          <p:cNvSpPr>
            <a:spLocks noChangeShapeType="1"/>
          </p:cNvSpPr>
          <p:nvPr/>
        </p:nvSpPr>
        <p:spPr bwMode="auto">
          <a:xfrm flipV="1">
            <a:off x="7315200" y="2651125"/>
            <a:ext cx="44450" cy="1189038"/>
          </a:xfrm>
          <a:prstGeom prst="line">
            <a:avLst/>
          </a:prstGeom>
          <a:noFill/>
          <a:ln w="38100">
            <a:solidFill>
              <a:srgbClr val="808080"/>
            </a:solidFill>
            <a:round/>
            <a:headEnd/>
            <a:tailEnd/>
          </a:ln>
          <a:effectLst/>
        </p:spPr>
        <p:txBody>
          <a:bodyPr anchor="ctr"/>
          <a:lstStyle/>
          <a:p>
            <a:endParaRPr lang="en-US"/>
          </a:p>
        </p:txBody>
      </p:sp>
      <p:sp>
        <p:nvSpPr>
          <p:cNvPr id="1160202" name="Line 10"/>
          <p:cNvSpPr>
            <a:spLocks noChangeShapeType="1"/>
          </p:cNvSpPr>
          <p:nvPr/>
        </p:nvSpPr>
        <p:spPr bwMode="auto">
          <a:xfrm flipV="1">
            <a:off x="7451725" y="2651125"/>
            <a:ext cx="47625" cy="1189038"/>
          </a:xfrm>
          <a:prstGeom prst="line">
            <a:avLst/>
          </a:prstGeom>
          <a:noFill/>
          <a:ln w="38100">
            <a:solidFill>
              <a:srgbClr val="808080"/>
            </a:solidFill>
            <a:round/>
            <a:headEnd/>
            <a:tailEnd/>
          </a:ln>
          <a:effectLst/>
        </p:spPr>
        <p:txBody>
          <a:bodyPr anchor="ctr"/>
          <a:lstStyle/>
          <a:p>
            <a:endParaRPr lang="en-US"/>
          </a:p>
        </p:txBody>
      </p:sp>
      <p:sp>
        <p:nvSpPr>
          <p:cNvPr id="1160203" name="Line 11"/>
          <p:cNvSpPr>
            <a:spLocks noChangeShapeType="1"/>
          </p:cNvSpPr>
          <p:nvPr/>
        </p:nvSpPr>
        <p:spPr bwMode="auto">
          <a:xfrm flipV="1">
            <a:off x="7635875" y="2651125"/>
            <a:ext cx="0" cy="1189038"/>
          </a:xfrm>
          <a:prstGeom prst="line">
            <a:avLst/>
          </a:prstGeom>
          <a:noFill/>
          <a:ln w="38100">
            <a:solidFill>
              <a:srgbClr val="808080"/>
            </a:solidFill>
            <a:round/>
            <a:headEnd/>
            <a:tailEnd/>
          </a:ln>
          <a:effectLst/>
        </p:spPr>
        <p:txBody>
          <a:bodyPr anchor="ctr"/>
          <a:lstStyle/>
          <a:p>
            <a:endParaRPr lang="en-US"/>
          </a:p>
        </p:txBody>
      </p:sp>
      <p:sp>
        <p:nvSpPr>
          <p:cNvPr id="1160204" name="Rectangle 12"/>
          <p:cNvSpPr>
            <a:spLocks noChangeArrowheads="1"/>
          </p:cNvSpPr>
          <p:nvPr/>
        </p:nvSpPr>
        <p:spPr bwMode="auto">
          <a:xfrm>
            <a:off x="5943600" y="2514600"/>
            <a:ext cx="1006475" cy="1463675"/>
          </a:xfrm>
          <a:prstGeom prst="rect">
            <a:avLst/>
          </a:prstGeom>
          <a:solidFill>
            <a:srgbClr val="0000FF">
              <a:alpha val="50000"/>
            </a:srgbClr>
          </a:solidFill>
          <a:ln w="38100" algn="ctr">
            <a:noFill/>
            <a:miter lim="800000"/>
            <a:headEnd/>
            <a:tailEnd/>
          </a:ln>
          <a:effectLst/>
        </p:spPr>
        <p:txBody>
          <a:bodyPr wrap="none" anchor="ctr"/>
          <a:lstStyle/>
          <a:p>
            <a:endParaRPr lang="en-US"/>
          </a:p>
        </p:txBody>
      </p:sp>
      <p:grpSp>
        <p:nvGrpSpPr>
          <p:cNvPr id="3" name="Group 13"/>
          <p:cNvGrpSpPr>
            <a:grpSpLocks/>
          </p:cNvGrpSpPr>
          <p:nvPr/>
        </p:nvGrpSpPr>
        <p:grpSpPr bwMode="auto">
          <a:xfrm>
            <a:off x="2652713" y="3429000"/>
            <a:ext cx="365125" cy="1965325"/>
            <a:chOff x="2045" y="2160"/>
            <a:chExt cx="230" cy="1238"/>
          </a:xfrm>
        </p:grpSpPr>
        <p:sp>
          <p:nvSpPr>
            <p:cNvPr id="1160206" name="AutoShape 14"/>
            <p:cNvSpPr>
              <a:spLocks noChangeArrowheads="1"/>
            </p:cNvSpPr>
            <p:nvPr/>
          </p:nvSpPr>
          <p:spPr bwMode="auto">
            <a:xfrm>
              <a:off x="2045" y="3312"/>
              <a:ext cx="230" cy="86"/>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rgbClr val="0000FF">
                <a:alpha val="50000"/>
              </a:srgbClr>
            </a:solidFill>
            <a:ln w="38100" algn="ctr">
              <a:noFill/>
              <a:miter lim="800000"/>
              <a:headEnd/>
              <a:tailEnd/>
            </a:ln>
            <a:effectLst/>
          </p:spPr>
          <p:txBody>
            <a:bodyPr wrap="none" anchor="ctr"/>
            <a:lstStyle/>
            <a:p>
              <a:endParaRPr lang="en-US"/>
            </a:p>
          </p:txBody>
        </p:sp>
        <p:sp>
          <p:nvSpPr>
            <p:cNvPr id="1160207" name="Rectangle 15"/>
            <p:cNvSpPr>
              <a:spLocks noChangeArrowheads="1"/>
            </p:cNvSpPr>
            <p:nvPr/>
          </p:nvSpPr>
          <p:spPr bwMode="auto">
            <a:xfrm rot="-5400000">
              <a:off x="1584" y="2621"/>
              <a:ext cx="1152" cy="230"/>
            </a:xfrm>
            <a:prstGeom prst="rect">
              <a:avLst/>
            </a:prstGeom>
            <a:solidFill>
              <a:srgbClr val="0000FF">
                <a:alpha val="50000"/>
              </a:srgbClr>
            </a:solidFill>
            <a:ln w="38100" algn="ctr">
              <a:noFill/>
              <a:miter lim="800000"/>
              <a:headEnd/>
              <a:tailEnd/>
            </a:ln>
            <a:effectLst/>
          </p:spPr>
          <p:txBody>
            <a:bodyPr wrap="none" anchor="ctr"/>
            <a:lstStyle/>
            <a:p>
              <a:endParaRPr lang="en-US"/>
            </a:p>
          </p:txBody>
        </p:sp>
      </p:grpSp>
      <p:sp>
        <p:nvSpPr>
          <p:cNvPr id="1160208" name="Rectangle 16"/>
          <p:cNvSpPr>
            <a:spLocks noChangeArrowheads="1"/>
          </p:cNvSpPr>
          <p:nvPr/>
        </p:nvSpPr>
        <p:spPr bwMode="auto">
          <a:xfrm>
            <a:off x="2514600" y="3063875"/>
            <a:ext cx="3429000" cy="365125"/>
          </a:xfrm>
          <a:prstGeom prst="rect">
            <a:avLst/>
          </a:prstGeom>
          <a:solidFill>
            <a:srgbClr val="0000FF">
              <a:alpha val="50000"/>
            </a:srgbClr>
          </a:solidFill>
          <a:ln w="38100" algn="ctr">
            <a:noFill/>
            <a:miter lim="800000"/>
            <a:headEnd/>
            <a:tailEnd/>
          </a:ln>
          <a:effectLst/>
        </p:spPr>
        <p:txBody>
          <a:bodyPr wrap="none" anchor="ctr"/>
          <a:lstStyle/>
          <a:p>
            <a:endParaRPr lang="en-US"/>
          </a:p>
        </p:txBody>
      </p:sp>
      <p:sp>
        <p:nvSpPr>
          <p:cNvPr id="1160209" name="Oval 17"/>
          <p:cNvSpPr>
            <a:spLocks noChangeAspect="1" noChangeArrowheads="1"/>
          </p:cNvSpPr>
          <p:nvPr/>
        </p:nvSpPr>
        <p:spPr bwMode="auto">
          <a:xfrm>
            <a:off x="320675" y="2789238"/>
            <a:ext cx="914400" cy="914400"/>
          </a:xfrm>
          <a:prstGeom prst="ellipse">
            <a:avLst/>
          </a:prstGeom>
          <a:solidFill>
            <a:srgbClr val="0000FF"/>
          </a:solidFill>
          <a:ln w="38100">
            <a:solidFill>
              <a:schemeClr val="tx1"/>
            </a:solidFill>
            <a:round/>
            <a:headEnd/>
            <a:tailEnd/>
          </a:ln>
          <a:effectLst/>
        </p:spPr>
        <p:txBody>
          <a:bodyPr wrap="none" anchor="ctr"/>
          <a:lstStyle/>
          <a:p>
            <a:pPr algn="ctr"/>
            <a:r>
              <a:rPr lang="en-US" sz="4000" b="1" dirty="0">
                <a:solidFill>
                  <a:schemeClr val="bg1"/>
                </a:solidFill>
                <a:latin typeface="Arial" charset="0"/>
              </a:rPr>
              <a:t>M</a:t>
            </a:r>
          </a:p>
        </p:txBody>
      </p:sp>
      <p:sp>
        <p:nvSpPr>
          <p:cNvPr id="1160211" name="Rectangle 19"/>
          <p:cNvSpPr>
            <a:spLocks noChangeArrowheads="1"/>
          </p:cNvSpPr>
          <p:nvPr/>
        </p:nvSpPr>
        <p:spPr bwMode="auto">
          <a:xfrm>
            <a:off x="1189038" y="3063875"/>
            <a:ext cx="1233487" cy="365125"/>
          </a:xfrm>
          <a:prstGeom prst="rect">
            <a:avLst/>
          </a:prstGeom>
          <a:solidFill>
            <a:srgbClr val="0000FF"/>
          </a:solidFill>
          <a:ln w="38100" algn="ctr">
            <a:noFill/>
            <a:miter lim="800000"/>
            <a:headEnd/>
            <a:tailEnd/>
          </a:ln>
          <a:effectLst/>
        </p:spPr>
        <p:txBody>
          <a:bodyPr wrap="none" anchor="ctr"/>
          <a:lstStyle/>
          <a:p>
            <a:endParaRPr lang="en-US"/>
          </a:p>
        </p:txBody>
      </p:sp>
      <p:grpSp>
        <p:nvGrpSpPr>
          <p:cNvPr id="5" name="Group 28"/>
          <p:cNvGrpSpPr>
            <a:grpSpLocks/>
          </p:cNvGrpSpPr>
          <p:nvPr/>
        </p:nvGrpSpPr>
        <p:grpSpPr bwMode="auto">
          <a:xfrm rot="-5400000">
            <a:off x="2195513" y="3155950"/>
            <a:ext cx="274637" cy="182563"/>
            <a:chOff x="2419" y="2160"/>
            <a:chExt cx="576" cy="384"/>
          </a:xfrm>
        </p:grpSpPr>
        <p:sp>
          <p:nvSpPr>
            <p:cNvPr id="1160221" name="AutoShape 29"/>
            <p:cNvSpPr>
              <a:spLocks noChangeArrowheads="1"/>
            </p:cNvSpPr>
            <p:nvPr/>
          </p:nvSpPr>
          <p:spPr bwMode="auto">
            <a:xfrm>
              <a:off x="2419" y="2160"/>
              <a:ext cx="576" cy="384"/>
            </a:xfrm>
            <a:prstGeom prst="cloudCallout">
              <a:avLst>
                <a:gd name="adj1" fmla="val 2083"/>
                <a:gd name="adj2" fmla="val -2083"/>
              </a:avLst>
            </a:prstGeom>
            <a:solidFill>
              <a:schemeClr val="bg1"/>
            </a:solidFill>
            <a:ln w="9525">
              <a:solidFill>
                <a:schemeClr val="tx1"/>
              </a:solidFill>
              <a:round/>
              <a:headEnd/>
              <a:tailEnd/>
            </a:ln>
            <a:effectLst/>
          </p:spPr>
          <p:txBody>
            <a:bodyPr vert="eaVert" anchor="ctr"/>
            <a:lstStyle/>
            <a:p>
              <a:pPr algn="ctr"/>
              <a:endParaRPr lang="en-US"/>
            </a:p>
          </p:txBody>
        </p:sp>
        <p:sp>
          <p:nvSpPr>
            <p:cNvPr id="1160222" name="Rectangle 30"/>
            <p:cNvSpPr>
              <a:spLocks noChangeArrowheads="1"/>
            </p:cNvSpPr>
            <p:nvPr/>
          </p:nvSpPr>
          <p:spPr bwMode="auto">
            <a:xfrm>
              <a:off x="2678" y="2275"/>
              <a:ext cx="144" cy="115"/>
            </a:xfrm>
            <a:prstGeom prst="rect">
              <a:avLst/>
            </a:prstGeom>
            <a:solidFill>
              <a:schemeClr val="bg1"/>
            </a:solidFill>
            <a:ln w="9525">
              <a:noFill/>
              <a:miter lim="800000"/>
              <a:headEnd/>
              <a:tailEnd/>
            </a:ln>
            <a:effectLst/>
          </p:spPr>
          <p:txBody>
            <a:bodyPr wrap="none" anchor="ctr"/>
            <a:lstStyle/>
            <a:p>
              <a:endParaRPr lang="en-US"/>
            </a:p>
          </p:txBody>
        </p:sp>
        <p:sp>
          <p:nvSpPr>
            <p:cNvPr id="1160223" name="Rectangle 31"/>
            <p:cNvSpPr>
              <a:spLocks noChangeArrowheads="1"/>
            </p:cNvSpPr>
            <p:nvPr/>
          </p:nvSpPr>
          <p:spPr bwMode="auto">
            <a:xfrm>
              <a:off x="2765" y="2218"/>
              <a:ext cx="144" cy="115"/>
            </a:xfrm>
            <a:prstGeom prst="rect">
              <a:avLst/>
            </a:prstGeom>
            <a:solidFill>
              <a:schemeClr val="bg1"/>
            </a:solidFill>
            <a:ln w="9525">
              <a:noFill/>
              <a:miter lim="800000"/>
              <a:headEnd/>
              <a:tailEnd/>
            </a:ln>
            <a:effectLst/>
          </p:spPr>
          <p:txBody>
            <a:bodyPr wrap="none" anchor="ctr"/>
            <a:lstStyle/>
            <a:p>
              <a:endParaRPr lang="en-US"/>
            </a:p>
          </p:txBody>
        </p:sp>
      </p:grpSp>
      <p:sp>
        <p:nvSpPr>
          <p:cNvPr id="1160224" name="Line 32"/>
          <p:cNvSpPr>
            <a:spLocks noChangeShapeType="1"/>
          </p:cNvSpPr>
          <p:nvPr/>
        </p:nvSpPr>
        <p:spPr bwMode="auto">
          <a:xfrm>
            <a:off x="1189038" y="3429000"/>
            <a:ext cx="960437" cy="0"/>
          </a:xfrm>
          <a:prstGeom prst="line">
            <a:avLst/>
          </a:prstGeom>
          <a:noFill/>
          <a:ln w="38100">
            <a:solidFill>
              <a:schemeClr val="tx1"/>
            </a:solidFill>
            <a:round/>
            <a:headEnd/>
            <a:tailEnd/>
          </a:ln>
          <a:effectLst/>
        </p:spPr>
        <p:txBody>
          <a:bodyPr anchor="ctr"/>
          <a:lstStyle/>
          <a:p>
            <a:endParaRPr lang="en-US"/>
          </a:p>
        </p:txBody>
      </p:sp>
      <p:sp>
        <p:nvSpPr>
          <p:cNvPr id="1160225" name="Line 33"/>
          <p:cNvSpPr>
            <a:spLocks noChangeShapeType="1"/>
          </p:cNvSpPr>
          <p:nvPr/>
        </p:nvSpPr>
        <p:spPr bwMode="auto">
          <a:xfrm>
            <a:off x="1189038" y="3063875"/>
            <a:ext cx="960437" cy="0"/>
          </a:xfrm>
          <a:prstGeom prst="line">
            <a:avLst/>
          </a:prstGeom>
          <a:noFill/>
          <a:ln w="38100">
            <a:solidFill>
              <a:schemeClr val="tx1"/>
            </a:solidFill>
            <a:round/>
            <a:headEnd/>
            <a:tailEnd/>
          </a:ln>
          <a:effectLst/>
        </p:spPr>
        <p:txBody>
          <a:bodyPr anchor="ctr"/>
          <a:lstStyle/>
          <a:p>
            <a:endParaRPr lang="en-US"/>
          </a:p>
        </p:txBody>
      </p:sp>
      <p:sp>
        <p:nvSpPr>
          <p:cNvPr id="1160232" name="Line 40"/>
          <p:cNvSpPr>
            <a:spLocks noChangeShapeType="1"/>
          </p:cNvSpPr>
          <p:nvPr/>
        </p:nvSpPr>
        <p:spPr bwMode="auto">
          <a:xfrm>
            <a:off x="2652713" y="4022725"/>
            <a:ext cx="0" cy="685800"/>
          </a:xfrm>
          <a:prstGeom prst="line">
            <a:avLst/>
          </a:prstGeom>
          <a:noFill/>
          <a:ln w="38100">
            <a:solidFill>
              <a:schemeClr val="tx1"/>
            </a:solidFill>
            <a:round/>
            <a:headEnd/>
            <a:tailEnd/>
          </a:ln>
          <a:effectLst/>
        </p:spPr>
        <p:txBody>
          <a:bodyPr anchor="ctr"/>
          <a:lstStyle/>
          <a:p>
            <a:endParaRPr lang="en-US"/>
          </a:p>
        </p:txBody>
      </p:sp>
      <p:sp>
        <p:nvSpPr>
          <p:cNvPr id="1160233" name="Line 41"/>
          <p:cNvSpPr>
            <a:spLocks noChangeShapeType="1"/>
          </p:cNvSpPr>
          <p:nvPr/>
        </p:nvSpPr>
        <p:spPr bwMode="auto">
          <a:xfrm>
            <a:off x="3017838" y="4022725"/>
            <a:ext cx="0" cy="685800"/>
          </a:xfrm>
          <a:prstGeom prst="line">
            <a:avLst/>
          </a:prstGeom>
          <a:noFill/>
          <a:ln w="38100">
            <a:solidFill>
              <a:schemeClr val="tx1"/>
            </a:solidFill>
            <a:round/>
            <a:headEnd/>
            <a:tailEnd/>
          </a:ln>
          <a:effectLst/>
        </p:spPr>
        <p:txBody>
          <a:bodyPr anchor="ctr"/>
          <a:lstStyle/>
          <a:p>
            <a:endParaRPr lang="en-US"/>
          </a:p>
        </p:txBody>
      </p:sp>
      <p:sp>
        <p:nvSpPr>
          <p:cNvPr id="1160234" name="Line 42"/>
          <p:cNvSpPr>
            <a:spLocks noChangeShapeType="1"/>
          </p:cNvSpPr>
          <p:nvPr/>
        </p:nvSpPr>
        <p:spPr bwMode="auto">
          <a:xfrm rot="743229" flipH="1">
            <a:off x="2422525" y="5578475"/>
            <a:ext cx="730250" cy="1588"/>
          </a:xfrm>
          <a:prstGeom prst="line">
            <a:avLst/>
          </a:prstGeom>
          <a:noFill/>
          <a:ln w="38100">
            <a:solidFill>
              <a:schemeClr val="tx1"/>
            </a:solidFill>
            <a:round/>
            <a:headEnd/>
            <a:tailEnd/>
          </a:ln>
          <a:effectLst/>
        </p:spPr>
        <p:txBody>
          <a:bodyPr anchor="ctr"/>
          <a:lstStyle/>
          <a:p>
            <a:endParaRPr lang="en-US"/>
          </a:p>
        </p:txBody>
      </p:sp>
      <p:sp>
        <p:nvSpPr>
          <p:cNvPr id="1160235" name="Oval 43"/>
          <p:cNvSpPr>
            <a:spLocks noChangeAspect="1" noChangeArrowheads="1"/>
          </p:cNvSpPr>
          <p:nvPr/>
        </p:nvSpPr>
        <p:spPr bwMode="auto">
          <a:xfrm>
            <a:off x="2424113" y="5440363"/>
            <a:ext cx="90487" cy="90487"/>
          </a:xfrm>
          <a:prstGeom prst="ellipse">
            <a:avLst/>
          </a:prstGeom>
          <a:solidFill>
            <a:schemeClr val="tx1"/>
          </a:solidFill>
          <a:ln w="9525">
            <a:solidFill>
              <a:schemeClr val="tx1"/>
            </a:solidFill>
            <a:round/>
            <a:headEnd/>
            <a:tailEnd/>
          </a:ln>
          <a:effectLst/>
        </p:spPr>
        <p:txBody>
          <a:bodyPr wrap="none" anchor="ctr"/>
          <a:lstStyle/>
          <a:p>
            <a:endParaRPr lang="en-US"/>
          </a:p>
        </p:txBody>
      </p:sp>
      <p:grpSp>
        <p:nvGrpSpPr>
          <p:cNvPr id="8" name="Group 44"/>
          <p:cNvGrpSpPr>
            <a:grpSpLocks/>
          </p:cNvGrpSpPr>
          <p:nvPr/>
        </p:nvGrpSpPr>
        <p:grpSpPr bwMode="auto">
          <a:xfrm>
            <a:off x="5851525" y="2239963"/>
            <a:ext cx="1920875" cy="2012950"/>
            <a:chOff x="3398" y="1411"/>
            <a:chExt cx="1210" cy="1268"/>
          </a:xfrm>
        </p:grpSpPr>
        <p:grpSp>
          <p:nvGrpSpPr>
            <p:cNvPr id="9" name="Group 45"/>
            <p:cNvGrpSpPr>
              <a:grpSpLocks/>
            </p:cNvGrpSpPr>
            <p:nvPr/>
          </p:nvGrpSpPr>
          <p:grpSpPr bwMode="auto">
            <a:xfrm>
              <a:off x="3398" y="1411"/>
              <a:ext cx="1210" cy="548"/>
              <a:chOff x="3398" y="1411"/>
              <a:chExt cx="1210" cy="548"/>
            </a:xfrm>
          </p:grpSpPr>
          <p:sp>
            <p:nvSpPr>
              <p:cNvPr id="1160238" name="Rectangle 46"/>
              <p:cNvSpPr>
                <a:spLocks noChangeArrowheads="1"/>
              </p:cNvSpPr>
              <p:nvPr/>
            </p:nvSpPr>
            <p:spPr bwMode="auto">
              <a:xfrm>
                <a:off x="3427" y="1556"/>
                <a:ext cx="1181" cy="57"/>
              </a:xfrm>
              <a:prstGeom prst="rect">
                <a:avLst/>
              </a:prstGeom>
              <a:solidFill>
                <a:srgbClr val="808080"/>
              </a:solidFill>
              <a:ln w="9525" algn="ctr">
                <a:noFill/>
                <a:miter lim="800000"/>
                <a:headEnd/>
                <a:tailEnd/>
              </a:ln>
              <a:effectLst/>
            </p:spPr>
            <p:txBody>
              <a:bodyPr wrap="none" anchor="ctr"/>
              <a:lstStyle/>
              <a:p>
                <a:endParaRPr lang="en-US"/>
              </a:p>
            </p:txBody>
          </p:sp>
          <p:sp>
            <p:nvSpPr>
              <p:cNvPr id="1160239" name="Rectangle 47"/>
              <p:cNvSpPr>
                <a:spLocks noChangeArrowheads="1"/>
              </p:cNvSpPr>
              <p:nvPr/>
            </p:nvSpPr>
            <p:spPr bwMode="auto">
              <a:xfrm rot="5400000">
                <a:off x="3283" y="1757"/>
                <a:ext cx="345" cy="58"/>
              </a:xfrm>
              <a:prstGeom prst="rect">
                <a:avLst/>
              </a:prstGeom>
              <a:solidFill>
                <a:srgbClr val="808080"/>
              </a:solidFill>
              <a:ln w="9525">
                <a:noFill/>
                <a:miter lim="800000"/>
                <a:headEnd/>
                <a:tailEnd/>
              </a:ln>
              <a:effectLst/>
            </p:spPr>
            <p:txBody>
              <a:bodyPr wrap="none" anchor="ctr"/>
              <a:lstStyle/>
              <a:p>
                <a:endParaRPr lang="en-US"/>
              </a:p>
            </p:txBody>
          </p:sp>
          <p:sp>
            <p:nvSpPr>
              <p:cNvPr id="1160240" name="Rectangle 48"/>
              <p:cNvSpPr>
                <a:spLocks noChangeArrowheads="1"/>
              </p:cNvSpPr>
              <p:nvPr/>
            </p:nvSpPr>
            <p:spPr bwMode="auto">
              <a:xfrm>
                <a:off x="3398" y="1901"/>
                <a:ext cx="30" cy="57"/>
              </a:xfrm>
              <a:prstGeom prst="rect">
                <a:avLst/>
              </a:prstGeom>
              <a:solidFill>
                <a:srgbClr val="808080"/>
              </a:solidFill>
              <a:ln w="9525">
                <a:noFill/>
                <a:miter lim="800000"/>
                <a:headEnd/>
                <a:tailEnd/>
              </a:ln>
              <a:effectLst/>
            </p:spPr>
            <p:txBody>
              <a:bodyPr wrap="none" anchor="ctr"/>
              <a:lstStyle/>
              <a:p>
                <a:endParaRPr lang="en-US"/>
              </a:p>
            </p:txBody>
          </p:sp>
          <p:sp>
            <p:nvSpPr>
              <p:cNvPr id="1160241" name="Rectangle 49"/>
              <p:cNvSpPr>
                <a:spLocks noChangeArrowheads="1"/>
              </p:cNvSpPr>
              <p:nvPr/>
            </p:nvSpPr>
            <p:spPr bwMode="auto">
              <a:xfrm rot="5400000">
                <a:off x="4406" y="1757"/>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60242" name="Rectangle 50"/>
              <p:cNvSpPr>
                <a:spLocks noChangeArrowheads="1"/>
              </p:cNvSpPr>
              <p:nvPr/>
            </p:nvSpPr>
            <p:spPr bwMode="auto">
              <a:xfrm rot="5400000">
                <a:off x="3672" y="1454"/>
                <a:ext cx="144" cy="58"/>
              </a:xfrm>
              <a:prstGeom prst="rect">
                <a:avLst/>
              </a:prstGeom>
              <a:solidFill>
                <a:srgbClr val="808080"/>
              </a:solidFill>
              <a:ln w="9525">
                <a:noFill/>
                <a:miter lim="800000"/>
                <a:headEnd/>
                <a:tailEnd/>
              </a:ln>
              <a:effectLst/>
            </p:spPr>
            <p:txBody>
              <a:bodyPr wrap="none" anchor="ctr"/>
              <a:lstStyle/>
              <a:p>
                <a:endParaRPr lang="en-US"/>
              </a:p>
            </p:txBody>
          </p:sp>
        </p:grpSp>
        <p:grpSp>
          <p:nvGrpSpPr>
            <p:cNvPr id="10" name="Group 51"/>
            <p:cNvGrpSpPr>
              <a:grpSpLocks/>
            </p:cNvGrpSpPr>
            <p:nvPr/>
          </p:nvGrpSpPr>
          <p:grpSpPr bwMode="auto">
            <a:xfrm>
              <a:off x="3398" y="2131"/>
              <a:ext cx="1210" cy="548"/>
              <a:chOff x="3398" y="2131"/>
              <a:chExt cx="1210" cy="548"/>
            </a:xfrm>
          </p:grpSpPr>
          <p:sp>
            <p:nvSpPr>
              <p:cNvPr id="1160244" name="Rectangle 52"/>
              <p:cNvSpPr>
                <a:spLocks noChangeArrowheads="1"/>
              </p:cNvSpPr>
              <p:nvPr/>
            </p:nvSpPr>
            <p:spPr bwMode="auto">
              <a:xfrm flipV="1">
                <a:off x="3427" y="2477"/>
                <a:ext cx="1181" cy="57"/>
              </a:xfrm>
              <a:prstGeom prst="rect">
                <a:avLst/>
              </a:prstGeom>
              <a:solidFill>
                <a:srgbClr val="808080"/>
              </a:solidFill>
              <a:ln w="9525" algn="ctr">
                <a:noFill/>
                <a:miter lim="800000"/>
                <a:headEnd/>
                <a:tailEnd/>
              </a:ln>
              <a:effectLst/>
            </p:spPr>
            <p:txBody>
              <a:bodyPr wrap="none" anchor="ctr"/>
              <a:lstStyle/>
              <a:p>
                <a:endParaRPr lang="en-US"/>
              </a:p>
            </p:txBody>
          </p:sp>
          <p:sp>
            <p:nvSpPr>
              <p:cNvPr id="1160245" name="Rectangle 53"/>
              <p:cNvSpPr>
                <a:spLocks noChangeArrowheads="1"/>
              </p:cNvSpPr>
              <p:nvPr/>
            </p:nvSpPr>
            <p:spPr bwMode="auto">
              <a:xfrm rot="16200000" flipV="1">
                <a:off x="3283" y="2275"/>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60246" name="Rectangle 54"/>
              <p:cNvSpPr>
                <a:spLocks noChangeArrowheads="1"/>
              </p:cNvSpPr>
              <p:nvPr/>
            </p:nvSpPr>
            <p:spPr bwMode="auto">
              <a:xfrm flipV="1">
                <a:off x="3398" y="2132"/>
                <a:ext cx="30" cy="57"/>
              </a:xfrm>
              <a:prstGeom prst="rect">
                <a:avLst/>
              </a:prstGeom>
              <a:solidFill>
                <a:srgbClr val="808080"/>
              </a:solidFill>
              <a:ln w="9525">
                <a:noFill/>
                <a:miter lim="800000"/>
                <a:headEnd/>
                <a:tailEnd/>
              </a:ln>
              <a:effectLst/>
            </p:spPr>
            <p:txBody>
              <a:bodyPr wrap="none" anchor="ctr"/>
              <a:lstStyle/>
              <a:p>
                <a:endParaRPr lang="en-US"/>
              </a:p>
            </p:txBody>
          </p:sp>
          <p:sp>
            <p:nvSpPr>
              <p:cNvPr id="1160247" name="Rectangle 55"/>
              <p:cNvSpPr>
                <a:spLocks noChangeArrowheads="1"/>
              </p:cNvSpPr>
              <p:nvPr/>
            </p:nvSpPr>
            <p:spPr bwMode="auto">
              <a:xfrm rot="16200000" flipV="1">
                <a:off x="4406" y="2275"/>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60248" name="Rectangle 56"/>
              <p:cNvSpPr>
                <a:spLocks noChangeArrowheads="1"/>
              </p:cNvSpPr>
              <p:nvPr/>
            </p:nvSpPr>
            <p:spPr bwMode="auto">
              <a:xfrm rot="16200000" flipV="1">
                <a:off x="3671" y="2578"/>
                <a:ext cx="145" cy="58"/>
              </a:xfrm>
              <a:prstGeom prst="rect">
                <a:avLst/>
              </a:prstGeom>
              <a:solidFill>
                <a:srgbClr val="808080"/>
              </a:solidFill>
              <a:ln w="9525" algn="ctr">
                <a:noFill/>
                <a:miter lim="800000"/>
                <a:headEnd/>
                <a:tailEnd/>
              </a:ln>
              <a:effectLst/>
            </p:spPr>
            <p:txBody>
              <a:bodyPr wrap="none" anchor="ctr"/>
              <a:lstStyle/>
              <a:p>
                <a:endParaRPr lang="en-US"/>
              </a:p>
            </p:txBody>
          </p:sp>
        </p:grpSp>
        <p:sp>
          <p:nvSpPr>
            <p:cNvPr id="1160249" name="Rectangle 57"/>
            <p:cNvSpPr>
              <a:spLocks noChangeArrowheads="1"/>
            </p:cNvSpPr>
            <p:nvPr/>
          </p:nvSpPr>
          <p:spPr bwMode="auto">
            <a:xfrm rot="5400000">
              <a:off x="3730" y="1454"/>
              <a:ext cx="144" cy="58"/>
            </a:xfrm>
            <a:prstGeom prst="rect">
              <a:avLst/>
            </a:prstGeom>
            <a:solidFill>
              <a:srgbClr val="808080"/>
            </a:solidFill>
            <a:ln w="9525">
              <a:noFill/>
              <a:miter lim="800000"/>
              <a:headEnd/>
              <a:tailEnd/>
            </a:ln>
            <a:effectLst/>
          </p:spPr>
          <p:txBody>
            <a:bodyPr wrap="none" anchor="ctr"/>
            <a:lstStyle/>
            <a:p>
              <a:endParaRPr lang="en-US"/>
            </a:p>
          </p:txBody>
        </p:sp>
        <p:sp>
          <p:nvSpPr>
            <p:cNvPr id="1160250" name="Rectangle 58"/>
            <p:cNvSpPr>
              <a:spLocks noChangeArrowheads="1"/>
            </p:cNvSpPr>
            <p:nvPr/>
          </p:nvSpPr>
          <p:spPr bwMode="auto">
            <a:xfrm rot="16200000" flipV="1">
              <a:off x="3729" y="2578"/>
              <a:ext cx="145" cy="58"/>
            </a:xfrm>
            <a:prstGeom prst="rect">
              <a:avLst/>
            </a:prstGeom>
            <a:solidFill>
              <a:srgbClr val="808080"/>
            </a:solidFill>
            <a:ln w="9525" algn="ctr">
              <a:noFill/>
              <a:miter lim="800000"/>
              <a:headEnd/>
              <a:tailEnd/>
            </a:ln>
            <a:effectLst/>
          </p:spPr>
          <p:txBody>
            <a:bodyPr wrap="none" anchor="ctr"/>
            <a:lstStyle/>
            <a:p>
              <a:endParaRPr lang="en-US"/>
            </a:p>
          </p:txBody>
        </p:sp>
      </p:grpSp>
      <p:grpSp>
        <p:nvGrpSpPr>
          <p:cNvPr id="11" name="Group 59"/>
          <p:cNvGrpSpPr>
            <a:grpSpLocks/>
          </p:cNvGrpSpPr>
          <p:nvPr/>
        </p:nvGrpSpPr>
        <p:grpSpPr bwMode="auto">
          <a:xfrm>
            <a:off x="6994525" y="2606675"/>
            <a:ext cx="1828800" cy="1279525"/>
            <a:chOff x="4032" y="1642"/>
            <a:chExt cx="1152" cy="806"/>
          </a:xfrm>
        </p:grpSpPr>
        <p:sp>
          <p:nvSpPr>
            <p:cNvPr id="1160252" name="Rectangle 60"/>
            <p:cNvSpPr>
              <a:spLocks noChangeArrowheads="1"/>
            </p:cNvSpPr>
            <p:nvPr/>
          </p:nvSpPr>
          <p:spPr bwMode="auto">
            <a:xfrm>
              <a:off x="4147" y="1987"/>
              <a:ext cx="1037" cy="116"/>
            </a:xfrm>
            <a:prstGeom prst="rect">
              <a:avLst/>
            </a:prstGeom>
            <a:solidFill>
              <a:srgbClr val="000000"/>
            </a:solidFill>
            <a:ln w="9525">
              <a:noFill/>
              <a:miter lim="800000"/>
              <a:headEnd/>
              <a:tailEnd/>
            </a:ln>
            <a:effectLst/>
          </p:spPr>
          <p:txBody>
            <a:bodyPr wrap="none" anchor="ctr"/>
            <a:lstStyle/>
            <a:p>
              <a:endParaRPr lang="en-US"/>
            </a:p>
          </p:txBody>
        </p:sp>
        <p:sp>
          <p:nvSpPr>
            <p:cNvPr id="1160253" name="Rectangle 61"/>
            <p:cNvSpPr>
              <a:spLocks noChangeArrowheads="1"/>
            </p:cNvSpPr>
            <p:nvPr/>
          </p:nvSpPr>
          <p:spPr bwMode="auto">
            <a:xfrm rot="-5400000">
              <a:off x="3687" y="1987"/>
              <a:ext cx="806" cy="116"/>
            </a:xfrm>
            <a:prstGeom prst="rect">
              <a:avLst/>
            </a:prstGeom>
            <a:solidFill>
              <a:srgbClr val="000000"/>
            </a:solidFill>
            <a:ln w="9525">
              <a:noFill/>
              <a:miter lim="800000"/>
              <a:headEnd/>
              <a:tailEnd/>
            </a:ln>
            <a:effectLst/>
          </p:spPr>
          <p:txBody>
            <a:bodyPr wrap="none" anchor="ctr"/>
            <a:lstStyle/>
            <a:p>
              <a:endParaRPr lang="en-US"/>
            </a:p>
          </p:txBody>
        </p:sp>
      </p:grpSp>
      <p:sp>
        <p:nvSpPr>
          <p:cNvPr id="1160254" name="Freeform 62"/>
          <p:cNvSpPr>
            <a:spLocks/>
          </p:cNvSpPr>
          <p:nvPr/>
        </p:nvSpPr>
        <p:spPr bwMode="auto">
          <a:xfrm>
            <a:off x="6438900" y="2239963"/>
            <a:ext cx="512763" cy="2011362"/>
          </a:xfrm>
          <a:custGeom>
            <a:avLst/>
            <a:gdLst/>
            <a:ahLst/>
            <a:cxnLst>
              <a:cxn ang="0">
                <a:pos x="5" y="1267"/>
              </a:cxn>
              <a:cxn ang="0">
                <a:pos x="0" y="1052"/>
              </a:cxn>
              <a:cxn ang="0">
                <a:pos x="318" y="1052"/>
              </a:cxn>
              <a:cxn ang="0">
                <a:pos x="315" y="209"/>
              </a:cxn>
              <a:cxn ang="0">
                <a:pos x="6" y="209"/>
              </a:cxn>
              <a:cxn ang="0">
                <a:pos x="5" y="0"/>
              </a:cxn>
            </a:cxnLst>
            <a:rect l="0" t="0" r="r" b="b"/>
            <a:pathLst>
              <a:path w="323" h="1267">
                <a:moveTo>
                  <a:pt x="5" y="1267"/>
                </a:moveTo>
                <a:cubicBezTo>
                  <a:pt x="4" y="1231"/>
                  <a:pt x="0" y="1127"/>
                  <a:pt x="0" y="1052"/>
                </a:cubicBezTo>
                <a:cubicBezTo>
                  <a:pt x="17" y="1052"/>
                  <a:pt x="294" y="1052"/>
                  <a:pt x="318" y="1052"/>
                </a:cubicBezTo>
                <a:cubicBezTo>
                  <a:pt x="323" y="909"/>
                  <a:pt x="316" y="356"/>
                  <a:pt x="315" y="209"/>
                </a:cubicBezTo>
                <a:cubicBezTo>
                  <a:pt x="303" y="209"/>
                  <a:pt x="26" y="209"/>
                  <a:pt x="6" y="209"/>
                </a:cubicBezTo>
                <a:cubicBezTo>
                  <a:pt x="7" y="176"/>
                  <a:pt x="5" y="44"/>
                  <a:pt x="5" y="0"/>
                </a:cubicBezTo>
              </a:path>
            </a:pathLst>
          </a:custGeom>
          <a:noFill/>
          <a:ln w="19050" cap="flat" cmpd="sng">
            <a:solidFill>
              <a:schemeClr val="tx1"/>
            </a:solidFill>
            <a:prstDash val="solid"/>
            <a:round/>
            <a:headEnd/>
            <a:tailEnd/>
          </a:ln>
          <a:effectLst/>
        </p:spPr>
        <p:txBody>
          <a:bodyPr anchor="ctr"/>
          <a:lstStyle/>
          <a:p>
            <a:endParaRPr lang="en-US"/>
          </a:p>
        </p:txBody>
      </p:sp>
      <p:sp>
        <p:nvSpPr>
          <p:cNvPr id="1160255" name="Line 63"/>
          <p:cNvSpPr>
            <a:spLocks noChangeShapeType="1"/>
          </p:cNvSpPr>
          <p:nvPr/>
        </p:nvSpPr>
        <p:spPr bwMode="auto">
          <a:xfrm>
            <a:off x="7223125" y="2651125"/>
            <a:ext cx="95250" cy="1189038"/>
          </a:xfrm>
          <a:prstGeom prst="line">
            <a:avLst/>
          </a:prstGeom>
          <a:noFill/>
          <a:ln w="38100">
            <a:solidFill>
              <a:srgbClr val="808080"/>
            </a:solidFill>
            <a:round/>
            <a:headEnd/>
            <a:tailEnd/>
          </a:ln>
          <a:effectLst/>
        </p:spPr>
        <p:txBody>
          <a:bodyPr anchor="ctr"/>
          <a:lstStyle/>
          <a:p>
            <a:endParaRPr lang="en-US"/>
          </a:p>
        </p:txBody>
      </p:sp>
      <p:sp>
        <p:nvSpPr>
          <p:cNvPr id="1160256" name="Line 64"/>
          <p:cNvSpPr>
            <a:spLocks noChangeShapeType="1"/>
          </p:cNvSpPr>
          <p:nvPr/>
        </p:nvSpPr>
        <p:spPr bwMode="auto">
          <a:xfrm>
            <a:off x="7361238" y="2651125"/>
            <a:ext cx="92075" cy="1189038"/>
          </a:xfrm>
          <a:prstGeom prst="line">
            <a:avLst/>
          </a:prstGeom>
          <a:noFill/>
          <a:ln w="38100">
            <a:solidFill>
              <a:srgbClr val="808080"/>
            </a:solidFill>
            <a:round/>
            <a:headEnd/>
            <a:tailEnd/>
          </a:ln>
          <a:effectLst/>
        </p:spPr>
        <p:txBody>
          <a:bodyPr anchor="ctr"/>
          <a:lstStyle/>
          <a:p>
            <a:endParaRPr lang="en-US"/>
          </a:p>
        </p:txBody>
      </p:sp>
      <p:sp>
        <p:nvSpPr>
          <p:cNvPr id="1160257" name="Line 65"/>
          <p:cNvSpPr>
            <a:spLocks noChangeShapeType="1"/>
          </p:cNvSpPr>
          <p:nvPr/>
        </p:nvSpPr>
        <p:spPr bwMode="auto">
          <a:xfrm>
            <a:off x="7497763" y="2651125"/>
            <a:ext cx="138112" cy="1189038"/>
          </a:xfrm>
          <a:prstGeom prst="line">
            <a:avLst/>
          </a:prstGeom>
          <a:noFill/>
          <a:ln w="38100">
            <a:solidFill>
              <a:srgbClr val="808080"/>
            </a:solidFill>
            <a:round/>
            <a:headEnd/>
            <a:tailEnd/>
          </a:ln>
          <a:effectLst/>
        </p:spPr>
        <p:txBody>
          <a:bodyPr anchor="ctr"/>
          <a:lstStyle/>
          <a:p>
            <a:endParaRPr lang="en-US"/>
          </a:p>
        </p:txBody>
      </p:sp>
      <p:sp>
        <p:nvSpPr>
          <p:cNvPr id="1160258" name="Line 66"/>
          <p:cNvSpPr>
            <a:spLocks noChangeShapeType="1"/>
          </p:cNvSpPr>
          <p:nvPr/>
        </p:nvSpPr>
        <p:spPr bwMode="auto">
          <a:xfrm>
            <a:off x="3521075" y="3429000"/>
            <a:ext cx="547688" cy="0"/>
          </a:xfrm>
          <a:prstGeom prst="line">
            <a:avLst/>
          </a:prstGeom>
          <a:noFill/>
          <a:ln w="38100">
            <a:solidFill>
              <a:schemeClr val="tx1"/>
            </a:solidFill>
            <a:round/>
            <a:headEnd/>
            <a:tailEnd/>
          </a:ln>
          <a:effectLst/>
        </p:spPr>
        <p:txBody>
          <a:bodyPr anchor="ctr"/>
          <a:lstStyle/>
          <a:p>
            <a:endParaRPr lang="en-US"/>
          </a:p>
        </p:txBody>
      </p:sp>
      <p:sp>
        <p:nvSpPr>
          <p:cNvPr id="1160259" name="Line 67"/>
          <p:cNvSpPr>
            <a:spLocks noChangeShapeType="1"/>
          </p:cNvSpPr>
          <p:nvPr/>
        </p:nvSpPr>
        <p:spPr bwMode="auto">
          <a:xfrm>
            <a:off x="3521075" y="3063875"/>
            <a:ext cx="547688" cy="0"/>
          </a:xfrm>
          <a:prstGeom prst="line">
            <a:avLst/>
          </a:prstGeom>
          <a:noFill/>
          <a:ln w="38100">
            <a:solidFill>
              <a:schemeClr val="tx1"/>
            </a:solidFill>
            <a:round/>
            <a:headEnd/>
            <a:tailEnd/>
          </a:ln>
          <a:effectLst/>
        </p:spPr>
        <p:txBody>
          <a:bodyPr anchor="ctr"/>
          <a:lstStyle/>
          <a:p>
            <a:endParaRPr lang="en-US"/>
          </a:p>
        </p:txBody>
      </p:sp>
      <p:sp>
        <p:nvSpPr>
          <p:cNvPr id="1160260" name="AutoShape 68"/>
          <p:cNvSpPr>
            <a:spLocks noChangeArrowheads="1"/>
          </p:cNvSpPr>
          <p:nvPr/>
        </p:nvSpPr>
        <p:spPr bwMode="auto">
          <a:xfrm rot="4361969">
            <a:off x="3045619" y="5436394"/>
            <a:ext cx="366713" cy="320675"/>
          </a:xfrm>
          <a:prstGeom prst="cloudCallout">
            <a:avLst>
              <a:gd name="adj1" fmla="val -69384"/>
              <a:gd name="adj2" fmla="val 92458"/>
            </a:avLst>
          </a:prstGeom>
          <a:gradFill rotWithShape="1">
            <a:gsLst>
              <a:gs pos="0">
                <a:schemeClr val="bg1"/>
              </a:gs>
              <a:gs pos="100000">
                <a:srgbClr val="3333CC">
                  <a:alpha val="10001"/>
                </a:srgbClr>
              </a:gs>
            </a:gsLst>
            <a:path path="rect">
              <a:fillToRect l="50000" t="50000" r="50000" b="50000"/>
            </a:path>
          </a:gradFill>
          <a:ln w="9525">
            <a:solidFill>
              <a:schemeClr val="bg1"/>
            </a:solidFill>
            <a:round/>
            <a:headEnd/>
            <a:tailEnd/>
          </a:ln>
          <a:effectLst/>
        </p:spPr>
        <p:txBody>
          <a:bodyPr rot="10800000" vert="eaVert" anchor="ctr"/>
          <a:lstStyle/>
          <a:p>
            <a:pPr algn="ctr"/>
            <a:endParaRPr lang="en-US"/>
          </a:p>
        </p:txBody>
      </p:sp>
      <p:sp>
        <p:nvSpPr>
          <p:cNvPr id="1160267" name="Line 75"/>
          <p:cNvSpPr>
            <a:spLocks noChangeShapeType="1"/>
          </p:cNvSpPr>
          <p:nvPr/>
        </p:nvSpPr>
        <p:spPr bwMode="auto">
          <a:xfrm>
            <a:off x="5440363" y="3429000"/>
            <a:ext cx="411162" cy="0"/>
          </a:xfrm>
          <a:prstGeom prst="line">
            <a:avLst/>
          </a:prstGeom>
          <a:noFill/>
          <a:ln w="38100">
            <a:solidFill>
              <a:schemeClr val="tx1"/>
            </a:solidFill>
            <a:round/>
            <a:headEnd/>
            <a:tailEnd/>
          </a:ln>
          <a:effectLst/>
        </p:spPr>
        <p:txBody>
          <a:bodyPr anchor="ctr"/>
          <a:lstStyle/>
          <a:p>
            <a:endParaRPr lang="en-US"/>
          </a:p>
        </p:txBody>
      </p:sp>
      <p:sp>
        <p:nvSpPr>
          <p:cNvPr id="1160268" name="Line 76"/>
          <p:cNvSpPr>
            <a:spLocks noChangeShapeType="1"/>
          </p:cNvSpPr>
          <p:nvPr/>
        </p:nvSpPr>
        <p:spPr bwMode="auto">
          <a:xfrm>
            <a:off x="5440363" y="3063875"/>
            <a:ext cx="411162" cy="0"/>
          </a:xfrm>
          <a:prstGeom prst="line">
            <a:avLst/>
          </a:prstGeom>
          <a:noFill/>
          <a:ln w="38100">
            <a:solidFill>
              <a:schemeClr val="tx1"/>
            </a:solidFill>
            <a:round/>
            <a:headEnd/>
            <a:tailEnd/>
          </a:ln>
          <a:effectLst/>
        </p:spPr>
        <p:txBody>
          <a:bodyPr anchor="ctr"/>
          <a:lstStyle/>
          <a:p>
            <a:endParaRPr lang="en-US"/>
          </a:p>
        </p:txBody>
      </p:sp>
      <p:sp>
        <p:nvSpPr>
          <p:cNvPr id="81" name="Slide Number Placeholder 80"/>
          <p:cNvSpPr>
            <a:spLocks noGrp="1"/>
          </p:cNvSpPr>
          <p:nvPr>
            <p:ph type="sldNum" sz="quarter" idx="11"/>
          </p:nvPr>
        </p:nvSpPr>
        <p:spPr/>
        <p:txBody>
          <a:bodyPr/>
          <a:lstStyle/>
          <a:p>
            <a:fld id="{D6836574-EC0E-40CD-8A77-5CE7910687BF}" type="slidenum">
              <a:rPr lang="en-US" smtClean="0"/>
              <a:t>14</a:t>
            </a:fld>
            <a:endParaRPr lang="en-US"/>
          </a:p>
        </p:txBody>
      </p:sp>
      <p:sp>
        <p:nvSpPr>
          <p:cNvPr id="83" name="Rectangle 7"/>
          <p:cNvSpPr>
            <a:spLocks noChangeArrowheads="1"/>
          </p:cNvSpPr>
          <p:nvPr/>
        </p:nvSpPr>
        <p:spPr bwMode="auto">
          <a:xfrm>
            <a:off x="4618038" y="2514600"/>
            <a:ext cx="182562" cy="549275"/>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nvGrpSpPr>
          <p:cNvPr id="84" name="Group 20"/>
          <p:cNvGrpSpPr>
            <a:grpSpLocks/>
          </p:cNvGrpSpPr>
          <p:nvPr/>
        </p:nvGrpSpPr>
        <p:grpSpPr bwMode="auto">
          <a:xfrm>
            <a:off x="2149475" y="3017838"/>
            <a:ext cx="1371600" cy="1006475"/>
            <a:chOff x="1728" y="1440"/>
            <a:chExt cx="864" cy="634"/>
          </a:xfrm>
        </p:grpSpPr>
        <p:sp>
          <p:nvSpPr>
            <p:cNvPr id="85" name="Line 21"/>
            <p:cNvSpPr>
              <a:spLocks noChangeShapeType="1"/>
            </p:cNvSpPr>
            <p:nvPr/>
          </p:nvSpPr>
          <p:spPr bwMode="auto">
            <a:xfrm>
              <a:off x="1930" y="1469"/>
              <a:ext cx="0" cy="86"/>
            </a:xfrm>
            <a:prstGeom prst="line">
              <a:avLst/>
            </a:prstGeom>
            <a:solidFill>
              <a:srgbClr val="FFC000"/>
            </a:solidFill>
            <a:ln w="76200">
              <a:solidFill>
                <a:srgbClr val="FFC000"/>
              </a:solidFill>
              <a:round/>
              <a:headEnd/>
              <a:tailEnd/>
            </a:ln>
            <a:effectLst/>
          </p:spPr>
          <p:txBody>
            <a:bodyPr anchor="ctr"/>
            <a:lstStyle/>
            <a:p>
              <a:endParaRPr lang="en-US"/>
            </a:p>
          </p:txBody>
        </p:sp>
        <p:sp>
          <p:nvSpPr>
            <p:cNvPr id="86" name="Line 22"/>
            <p:cNvSpPr>
              <a:spLocks noChangeShapeType="1"/>
            </p:cNvSpPr>
            <p:nvPr/>
          </p:nvSpPr>
          <p:spPr bwMode="auto">
            <a:xfrm>
              <a:off x="1930" y="1613"/>
              <a:ext cx="0" cy="87"/>
            </a:xfrm>
            <a:prstGeom prst="line">
              <a:avLst/>
            </a:prstGeom>
            <a:solidFill>
              <a:srgbClr val="FFC000"/>
            </a:solidFill>
            <a:ln w="76200">
              <a:solidFill>
                <a:srgbClr val="FFC000"/>
              </a:solidFill>
              <a:round/>
              <a:headEnd/>
              <a:tailEnd/>
            </a:ln>
            <a:effectLst/>
          </p:spPr>
          <p:txBody>
            <a:bodyPr anchor="ctr"/>
            <a:lstStyle/>
            <a:p>
              <a:endParaRPr lang="en-US"/>
            </a:p>
          </p:txBody>
        </p:sp>
        <p:sp>
          <p:nvSpPr>
            <p:cNvPr id="87" name="Rectangle 23"/>
            <p:cNvSpPr>
              <a:spLocks noChangeArrowheads="1"/>
            </p:cNvSpPr>
            <p:nvPr/>
          </p:nvSpPr>
          <p:spPr bwMode="auto">
            <a:xfrm>
              <a:off x="1728" y="1440"/>
              <a:ext cx="864" cy="58"/>
            </a:xfrm>
            <a:prstGeom prst="rect">
              <a:avLst/>
            </a:prstGeom>
            <a:solidFill>
              <a:srgbClr val="FFC000"/>
            </a:solidFill>
            <a:ln w="9525">
              <a:noFill/>
              <a:miter lim="800000"/>
              <a:headEnd/>
              <a:tailEnd/>
            </a:ln>
            <a:effectLst/>
          </p:spPr>
          <p:txBody>
            <a:bodyPr wrap="none" anchor="ctr"/>
            <a:lstStyle/>
            <a:p>
              <a:endParaRPr lang="en-US"/>
            </a:p>
          </p:txBody>
        </p:sp>
        <p:sp>
          <p:nvSpPr>
            <p:cNvPr id="88" name="Rectangle 24"/>
            <p:cNvSpPr>
              <a:spLocks noChangeArrowheads="1"/>
            </p:cNvSpPr>
            <p:nvPr/>
          </p:nvSpPr>
          <p:spPr bwMode="auto">
            <a:xfrm>
              <a:off x="1728" y="1671"/>
              <a:ext cx="346" cy="58"/>
            </a:xfrm>
            <a:prstGeom prst="rect">
              <a:avLst/>
            </a:prstGeom>
            <a:solidFill>
              <a:srgbClr val="FFC000"/>
            </a:solidFill>
            <a:ln w="9525">
              <a:noFill/>
              <a:miter lim="800000"/>
              <a:headEnd/>
              <a:tailEnd/>
            </a:ln>
            <a:effectLst/>
          </p:spPr>
          <p:txBody>
            <a:bodyPr wrap="none" anchor="ctr"/>
            <a:lstStyle/>
            <a:p>
              <a:endParaRPr lang="en-US"/>
            </a:p>
          </p:txBody>
        </p:sp>
        <p:sp>
          <p:nvSpPr>
            <p:cNvPr id="89" name="Rectangle 25"/>
            <p:cNvSpPr>
              <a:spLocks noChangeArrowheads="1"/>
            </p:cNvSpPr>
            <p:nvPr/>
          </p:nvSpPr>
          <p:spPr bwMode="auto">
            <a:xfrm>
              <a:off x="2246" y="1671"/>
              <a:ext cx="346" cy="58"/>
            </a:xfrm>
            <a:prstGeom prst="rect">
              <a:avLst/>
            </a:prstGeom>
            <a:solidFill>
              <a:srgbClr val="FFC000"/>
            </a:solidFill>
            <a:ln w="9525">
              <a:noFill/>
              <a:miter lim="800000"/>
              <a:headEnd/>
              <a:tailEnd/>
            </a:ln>
            <a:effectLst/>
          </p:spPr>
          <p:txBody>
            <a:bodyPr wrap="none" anchor="ctr"/>
            <a:lstStyle/>
            <a:p>
              <a:endParaRPr lang="en-US"/>
            </a:p>
          </p:txBody>
        </p:sp>
        <p:sp>
          <p:nvSpPr>
            <p:cNvPr id="90" name="Rectangle 26"/>
            <p:cNvSpPr>
              <a:spLocks noChangeArrowheads="1"/>
            </p:cNvSpPr>
            <p:nvPr/>
          </p:nvSpPr>
          <p:spPr bwMode="auto">
            <a:xfrm rot="5400000">
              <a:off x="1872" y="1872"/>
              <a:ext cx="346" cy="58"/>
            </a:xfrm>
            <a:prstGeom prst="rect">
              <a:avLst/>
            </a:prstGeom>
            <a:solidFill>
              <a:srgbClr val="FFC000"/>
            </a:solidFill>
            <a:ln w="9525">
              <a:noFill/>
              <a:miter lim="800000"/>
              <a:headEnd/>
              <a:tailEnd/>
            </a:ln>
            <a:effectLst/>
          </p:spPr>
          <p:txBody>
            <a:bodyPr wrap="none" anchor="ctr"/>
            <a:lstStyle/>
            <a:p>
              <a:endParaRPr lang="en-US"/>
            </a:p>
          </p:txBody>
        </p:sp>
        <p:sp>
          <p:nvSpPr>
            <p:cNvPr id="91" name="Rectangle 27"/>
            <p:cNvSpPr>
              <a:spLocks noChangeArrowheads="1"/>
            </p:cNvSpPr>
            <p:nvPr/>
          </p:nvSpPr>
          <p:spPr bwMode="auto">
            <a:xfrm rot="5400000">
              <a:off x="2102" y="1872"/>
              <a:ext cx="346" cy="58"/>
            </a:xfrm>
            <a:prstGeom prst="rect">
              <a:avLst/>
            </a:prstGeom>
            <a:solidFill>
              <a:srgbClr val="FFC000"/>
            </a:solidFill>
            <a:ln w="9525">
              <a:noFill/>
              <a:miter lim="800000"/>
              <a:headEnd/>
              <a:tailEnd/>
            </a:ln>
            <a:effectLst/>
          </p:spPr>
          <p:txBody>
            <a:bodyPr wrap="none" anchor="ctr"/>
            <a:lstStyle/>
            <a:p>
              <a:endParaRPr lang="en-US"/>
            </a:p>
          </p:txBody>
        </p:sp>
      </p:grpSp>
      <p:grpSp>
        <p:nvGrpSpPr>
          <p:cNvPr id="92" name="Group 34"/>
          <p:cNvGrpSpPr>
            <a:grpSpLocks/>
          </p:cNvGrpSpPr>
          <p:nvPr/>
        </p:nvGrpSpPr>
        <p:grpSpPr bwMode="auto">
          <a:xfrm>
            <a:off x="2606675" y="4708525"/>
            <a:ext cx="144463" cy="738188"/>
            <a:chOff x="2016" y="2966"/>
            <a:chExt cx="91" cy="465"/>
          </a:xfrm>
          <a:solidFill>
            <a:srgbClr val="FFC000"/>
          </a:solidFill>
        </p:grpSpPr>
        <p:sp>
          <p:nvSpPr>
            <p:cNvPr id="93" name="Rectangle 35"/>
            <p:cNvSpPr>
              <a:spLocks noChangeArrowheads="1"/>
            </p:cNvSpPr>
            <p:nvPr/>
          </p:nvSpPr>
          <p:spPr bwMode="auto">
            <a:xfrm rot="5400000">
              <a:off x="1872" y="3110"/>
              <a:ext cx="346" cy="58"/>
            </a:xfrm>
            <a:prstGeom prst="rect">
              <a:avLst/>
            </a:prstGeom>
            <a:grpFill/>
            <a:ln w="9525">
              <a:solidFill>
                <a:srgbClr val="FFC000"/>
              </a:solidFill>
              <a:miter lim="800000"/>
              <a:headEnd/>
              <a:tailEnd/>
            </a:ln>
            <a:effectLst/>
          </p:spPr>
          <p:txBody>
            <a:bodyPr wrap="none" anchor="ctr"/>
            <a:lstStyle/>
            <a:p>
              <a:endParaRPr lang="en-US"/>
            </a:p>
          </p:txBody>
        </p:sp>
        <p:sp>
          <p:nvSpPr>
            <p:cNvPr id="94" name="Rectangle 36"/>
            <p:cNvSpPr>
              <a:spLocks noChangeArrowheads="1"/>
            </p:cNvSpPr>
            <p:nvPr/>
          </p:nvSpPr>
          <p:spPr bwMode="auto">
            <a:xfrm rot="3542174">
              <a:off x="2006" y="3330"/>
              <a:ext cx="144" cy="58"/>
            </a:xfrm>
            <a:prstGeom prst="rect">
              <a:avLst/>
            </a:prstGeom>
            <a:grpFill/>
            <a:ln w="9525">
              <a:solidFill>
                <a:srgbClr val="FFC000"/>
              </a:solidFill>
              <a:miter lim="800000"/>
              <a:headEnd/>
              <a:tailEnd/>
            </a:ln>
            <a:effectLst/>
          </p:spPr>
          <p:txBody>
            <a:bodyPr wrap="none" anchor="ctr"/>
            <a:lstStyle/>
            <a:p>
              <a:endParaRPr lang="en-US"/>
            </a:p>
          </p:txBody>
        </p:sp>
      </p:grpSp>
      <p:grpSp>
        <p:nvGrpSpPr>
          <p:cNvPr id="95" name="Group 37"/>
          <p:cNvGrpSpPr>
            <a:grpSpLocks/>
          </p:cNvGrpSpPr>
          <p:nvPr/>
        </p:nvGrpSpPr>
        <p:grpSpPr bwMode="auto">
          <a:xfrm flipH="1">
            <a:off x="2927350" y="4708525"/>
            <a:ext cx="144463" cy="738188"/>
            <a:chOff x="2016" y="2966"/>
            <a:chExt cx="91" cy="465"/>
          </a:xfrm>
          <a:solidFill>
            <a:srgbClr val="FFC000"/>
          </a:solidFill>
        </p:grpSpPr>
        <p:sp>
          <p:nvSpPr>
            <p:cNvPr id="96" name="Rectangle 38"/>
            <p:cNvSpPr>
              <a:spLocks noChangeArrowheads="1"/>
            </p:cNvSpPr>
            <p:nvPr/>
          </p:nvSpPr>
          <p:spPr bwMode="auto">
            <a:xfrm rot="5400000">
              <a:off x="1872" y="3110"/>
              <a:ext cx="346" cy="58"/>
            </a:xfrm>
            <a:prstGeom prst="rect">
              <a:avLst/>
            </a:prstGeom>
            <a:grpFill/>
            <a:ln w="9525">
              <a:solidFill>
                <a:srgbClr val="FFC000"/>
              </a:solidFill>
              <a:miter lim="800000"/>
              <a:headEnd/>
              <a:tailEnd/>
            </a:ln>
            <a:effectLst/>
          </p:spPr>
          <p:txBody>
            <a:bodyPr wrap="none" anchor="ctr"/>
            <a:lstStyle/>
            <a:p>
              <a:endParaRPr lang="en-US"/>
            </a:p>
          </p:txBody>
        </p:sp>
        <p:sp>
          <p:nvSpPr>
            <p:cNvPr id="97" name="Rectangle 39"/>
            <p:cNvSpPr>
              <a:spLocks noChangeArrowheads="1"/>
            </p:cNvSpPr>
            <p:nvPr/>
          </p:nvSpPr>
          <p:spPr bwMode="auto">
            <a:xfrm rot="3542174">
              <a:off x="2006" y="3330"/>
              <a:ext cx="144" cy="58"/>
            </a:xfrm>
            <a:prstGeom prst="rect">
              <a:avLst/>
            </a:prstGeom>
            <a:grpFill/>
            <a:ln w="9525">
              <a:solidFill>
                <a:srgbClr val="FFC000"/>
              </a:solidFill>
              <a:miter lim="800000"/>
              <a:headEnd/>
              <a:tailEnd/>
            </a:ln>
            <a:effectLst/>
          </p:spPr>
          <p:txBody>
            <a:bodyPr wrap="none" anchor="ctr"/>
            <a:lstStyle/>
            <a:p>
              <a:endParaRPr lang="en-US"/>
            </a:p>
          </p:txBody>
        </p:sp>
      </p:grpSp>
      <p:sp>
        <p:nvSpPr>
          <p:cNvPr id="98" name="Rectangle 69"/>
          <p:cNvSpPr>
            <a:spLocks noChangeArrowheads="1"/>
          </p:cNvSpPr>
          <p:nvPr/>
        </p:nvSpPr>
        <p:spPr bwMode="auto">
          <a:xfrm flipV="1">
            <a:off x="4068763" y="3382963"/>
            <a:ext cx="1371600" cy="92075"/>
          </a:xfrm>
          <a:prstGeom prst="rect">
            <a:avLst/>
          </a:prstGeom>
          <a:solidFill>
            <a:srgbClr val="FFC000"/>
          </a:solidFill>
          <a:ln w="9525">
            <a:noFill/>
            <a:miter lim="800000"/>
            <a:headEnd/>
            <a:tailEnd/>
          </a:ln>
          <a:effectLst/>
        </p:spPr>
        <p:txBody>
          <a:bodyPr wrap="none" anchor="ctr"/>
          <a:lstStyle/>
          <a:p>
            <a:endParaRPr lang="en-US"/>
          </a:p>
        </p:txBody>
      </p:sp>
      <p:sp>
        <p:nvSpPr>
          <p:cNvPr id="99" name="Rectangle 70"/>
          <p:cNvSpPr>
            <a:spLocks noChangeArrowheads="1"/>
          </p:cNvSpPr>
          <p:nvPr/>
        </p:nvSpPr>
        <p:spPr bwMode="auto">
          <a:xfrm flipV="1">
            <a:off x="4068763" y="3016250"/>
            <a:ext cx="595312" cy="92075"/>
          </a:xfrm>
          <a:prstGeom prst="rect">
            <a:avLst/>
          </a:prstGeom>
          <a:solidFill>
            <a:srgbClr val="FFC000"/>
          </a:solidFill>
          <a:ln w="9525">
            <a:noFill/>
            <a:miter lim="800000"/>
            <a:headEnd/>
            <a:tailEnd/>
          </a:ln>
          <a:effectLst/>
        </p:spPr>
        <p:txBody>
          <a:bodyPr wrap="none" anchor="ctr"/>
          <a:lstStyle/>
          <a:p>
            <a:endParaRPr lang="en-US"/>
          </a:p>
        </p:txBody>
      </p:sp>
      <p:sp>
        <p:nvSpPr>
          <p:cNvPr id="100" name="Rectangle 71"/>
          <p:cNvSpPr>
            <a:spLocks noChangeArrowheads="1"/>
          </p:cNvSpPr>
          <p:nvPr/>
        </p:nvSpPr>
        <p:spPr bwMode="auto">
          <a:xfrm>
            <a:off x="4754563" y="3016250"/>
            <a:ext cx="685800" cy="92075"/>
          </a:xfrm>
          <a:prstGeom prst="rect">
            <a:avLst/>
          </a:prstGeom>
          <a:solidFill>
            <a:srgbClr val="FFC000"/>
          </a:solidFill>
          <a:ln w="9525">
            <a:noFill/>
            <a:miter lim="800000"/>
            <a:headEnd/>
            <a:tailEnd/>
          </a:ln>
          <a:effectLst/>
        </p:spPr>
        <p:txBody>
          <a:bodyPr wrap="none" anchor="ctr"/>
          <a:lstStyle/>
          <a:p>
            <a:endParaRPr lang="en-US"/>
          </a:p>
        </p:txBody>
      </p:sp>
      <p:sp>
        <p:nvSpPr>
          <p:cNvPr id="101" name="Rectangle 72"/>
          <p:cNvSpPr>
            <a:spLocks noChangeArrowheads="1"/>
          </p:cNvSpPr>
          <p:nvPr/>
        </p:nvSpPr>
        <p:spPr bwMode="auto">
          <a:xfrm rot="16200000" flipV="1">
            <a:off x="4343400" y="2697163"/>
            <a:ext cx="549275" cy="92075"/>
          </a:xfrm>
          <a:prstGeom prst="rect">
            <a:avLst/>
          </a:prstGeom>
          <a:solidFill>
            <a:srgbClr val="FFC000"/>
          </a:solidFill>
          <a:ln w="9525">
            <a:noFill/>
            <a:miter lim="800000"/>
            <a:headEnd/>
            <a:tailEnd/>
          </a:ln>
          <a:effectLst/>
        </p:spPr>
        <p:txBody>
          <a:bodyPr wrap="none" anchor="ctr"/>
          <a:lstStyle/>
          <a:p>
            <a:endParaRPr lang="en-US"/>
          </a:p>
        </p:txBody>
      </p:sp>
      <p:sp>
        <p:nvSpPr>
          <p:cNvPr id="102" name="Rectangle 73"/>
          <p:cNvSpPr>
            <a:spLocks noChangeArrowheads="1"/>
          </p:cNvSpPr>
          <p:nvPr/>
        </p:nvSpPr>
        <p:spPr bwMode="auto">
          <a:xfrm rot="16200000" flipV="1">
            <a:off x="4525963" y="2697163"/>
            <a:ext cx="549275" cy="92075"/>
          </a:xfrm>
          <a:prstGeom prst="rect">
            <a:avLst/>
          </a:prstGeom>
          <a:solidFill>
            <a:srgbClr val="FFC000"/>
          </a:solidFill>
          <a:ln w="9525">
            <a:noFill/>
            <a:miter lim="800000"/>
            <a:headEnd/>
            <a:tailEnd/>
          </a:ln>
          <a:effectLst/>
        </p:spPr>
        <p:txBody>
          <a:bodyPr wrap="none" anchor="ctr"/>
          <a:lstStyle/>
          <a:p>
            <a:endParaRPr lang="en-US"/>
          </a:p>
        </p:txBody>
      </p:sp>
      <p:sp>
        <p:nvSpPr>
          <p:cNvPr id="1160266" name="Oval 74"/>
          <p:cNvSpPr>
            <a:spLocks noChangeAspect="1" noChangeArrowheads="1"/>
          </p:cNvSpPr>
          <p:nvPr/>
        </p:nvSpPr>
        <p:spPr bwMode="auto">
          <a:xfrm>
            <a:off x="4251325" y="1600200"/>
            <a:ext cx="914400" cy="914400"/>
          </a:xfrm>
          <a:prstGeom prst="ellipse">
            <a:avLst/>
          </a:prstGeom>
          <a:solidFill>
            <a:schemeClr val="bg1"/>
          </a:solidFill>
          <a:ln w="38100">
            <a:solidFill>
              <a:schemeClr val="tx1"/>
            </a:solidFill>
            <a:round/>
            <a:headEnd/>
            <a:tailEnd/>
          </a:ln>
          <a:effectLst/>
        </p:spPr>
        <p:txBody>
          <a:bodyPr wrap="none" anchor="ctr"/>
          <a:lstStyle/>
          <a:p>
            <a:pPr algn="ctr"/>
            <a:endParaRPr lang="en-US" sz="4000" b="1">
              <a:latin typeface="Arial" charset="0"/>
            </a:endParaRPr>
          </a:p>
        </p:txBody>
      </p:sp>
      <p:sp>
        <p:nvSpPr>
          <p:cNvPr id="1160269" name="AutoShape 77"/>
          <p:cNvSpPr>
            <a:spLocks noChangeArrowheads="1"/>
          </p:cNvSpPr>
          <p:nvPr/>
        </p:nvSpPr>
        <p:spPr bwMode="auto">
          <a:xfrm rot="2726721">
            <a:off x="4664869" y="1691482"/>
            <a:ext cx="90487" cy="730250"/>
          </a:xfrm>
          <a:prstGeom prst="triangle">
            <a:avLst>
              <a:gd name="adj" fmla="val 50000"/>
            </a:avLst>
          </a:prstGeom>
          <a:solidFill>
            <a:srgbClr val="FF0000"/>
          </a:solidFill>
          <a:ln w="9525">
            <a:solidFill>
              <a:schemeClr val="tx1"/>
            </a:solidFill>
            <a:miter lim="800000"/>
            <a:headEnd/>
            <a:tailEnd/>
          </a:ln>
          <a:effectLst/>
        </p:spPr>
        <p:txBody>
          <a:bodyPr wrap="none" anchor="ctr"/>
          <a:lstStyle/>
          <a:p>
            <a:endParaRPr lang="en-US"/>
          </a:p>
        </p:txBody>
      </p:sp>
      <p:sp>
        <p:nvSpPr>
          <p:cNvPr id="1160270" name="Oval 78"/>
          <p:cNvSpPr>
            <a:spLocks noChangeAspect="1" noChangeArrowheads="1"/>
          </p:cNvSpPr>
          <p:nvPr/>
        </p:nvSpPr>
        <p:spPr bwMode="auto">
          <a:xfrm>
            <a:off x="4664075" y="2011363"/>
            <a:ext cx="92075" cy="92075"/>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82" name="Text Box 168"/>
          <p:cNvSpPr txBox="1">
            <a:spLocks noChangeArrowheads="1"/>
          </p:cNvSpPr>
          <p:nvPr/>
        </p:nvSpPr>
        <p:spPr bwMode="auto">
          <a:xfrm>
            <a:off x="4572000" y="4592638"/>
            <a:ext cx="4138613" cy="1477328"/>
          </a:xfrm>
          <a:prstGeom prst="rect">
            <a:avLst/>
          </a:prstGeom>
          <a:noFill/>
          <a:ln w="38100" algn="ctr">
            <a:noFill/>
            <a:miter lim="800000"/>
            <a:headEnd/>
            <a:tailEnd/>
          </a:ln>
          <a:effectLst/>
        </p:spPr>
        <p:txBody>
          <a:bodyPr wrap="square">
            <a:spAutoFit/>
          </a:bodyPr>
          <a:lstStyle/>
          <a:p>
            <a:pPr algn="ctr">
              <a:spcBef>
                <a:spcPct val="50000"/>
              </a:spcBef>
            </a:pPr>
            <a:r>
              <a:rPr lang="en-US" sz="1800" dirty="0">
                <a:latin typeface="Arial" charset="0"/>
              </a:rPr>
              <a:t>Flapper motion in the opposite direction increases the airflow through the restrictor tee orifice, the pressure downstream of the orifice drops again, and the actuator retracts</a:t>
            </a:r>
          </a:p>
        </p:txBody>
      </p:sp>
      <p:sp>
        <p:nvSpPr>
          <p:cNvPr id="6" name="Footer Placeholder 5">
            <a:extLst>
              <a:ext uri="{FF2B5EF4-FFF2-40B4-BE49-F238E27FC236}">
                <a16:creationId xmlns:a16="http://schemas.microsoft.com/office/drawing/2014/main" id="{4370BD36-A569-47A6-8D67-5BDFFFB774B9}"/>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52296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1248" y="845820"/>
            <a:ext cx="7772400" cy="1821180"/>
          </a:xfrm>
        </p:spPr>
        <p:txBody>
          <a:bodyPr/>
          <a:lstStyle/>
          <a:p>
            <a:r>
              <a:rPr lang="en-US" sz="3600" dirty="0"/>
              <a:t>Control Systems:</a:t>
            </a:r>
            <a:br>
              <a:rPr lang="en-US" sz="3600" dirty="0"/>
            </a:br>
            <a:r>
              <a:rPr lang="en-US" sz="3600" dirty="0"/>
              <a:t>Design, Performance and Commissioning Issues</a:t>
            </a:r>
          </a:p>
        </p:txBody>
      </p:sp>
      <p:sp>
        <p:nvSpPr>
          <p:cNvPr id="5" name="Text Placeholder 4"/>
          <p:cNvSpPr>
            <a:spLocks noGrp="1"/>
          </p:cNvSpPr>
          <p:nvPr>
            <p:ph type="body" sz="quarter" idx="12"/>
          </p:nvPr>
        </p:nvSpPr>
        <p:spPr/>
        <p:txBody>
          <a:bodyPr/>
          <a:lstStyle/>
          <a:p>
            <a:r>
              <a:rPr lang="en-US" dirty="0"/>
              <a:t>David Sellers</a:t>
            </a:r>
          </a:p>
        </p:txBody>
      </p:sp>
      <p:sp>
        <p:nvSpPr>
          <p:cNvPr id="6" name="Text Placeholder 5"/>
          <p:cNvSpPr>
            <a:spLocks noGrp="1"/>
          </p:cNvSpPr>
          <p:nvPr>
            <p:ph type="body" sz="quarter" idx="13"/>
          </p:nvPr>
        </p:nvSpPr>
        <p:spPr/>
        <p:txBody>
          <a:bodyPr/>
          <a:lstStyle/>
          <a:p>
            <a:r>
              <a:rPr lang="en-US" dirty="0"/>
              <a:t>Senior Engineer</a:t>
            </a:r>
          </a:p>
        </p:txBody>
      </p:sp>
      <p:sp>
        <p:nvSpPr>
          <p:cNvPr id="7" name="Text Placeholder 6"/>
          <p:cNvSpPr>
            <a:spLocks noGrp="1"/>
          </p:cNvSpPr>
          <p:nvPr>
            <p:ph type="body" sz="quarter" idx="14"/>
          </p:nvPr>
        </p:nvSpPr>
        <p:spPr/>
        <p:txBody>
          <a:bodyPr/>
          <a:lstStyle/>
          <a:p>
            <a:r>
              <a:rPr lang="en-US" dirty="0"/>
              <a:t>Facility Dynamics Engineering</a:t>
            </a:r>
          </a:p>
        </p:txBody>
      </p:sp>
      <p:sp>
        <p:nvSpPr>
          <p:cNvPr id="9" name="Text Placeholder 8"/>
          <p:cNvSpPr>
            <a:spLocks noGrp="1"/>
          </p:cNvSpPr>
          <p:nvPr>
            <p:ph type="body" sz="quarter" idx="10"/>
          </p:nvPr>
        </p:nvSpPr>
        <p:spPr/>
        <p:txBody>
          <a:bodyPr/>
          <a:lstStyle/>
          <a:p>
            <a:pPr marL="0" indent="0">
              <a:buNone/>
            </a:pPr>
            <a:r>
              <a:rPr lang="en-US" dirty="0"/>
              <a:t>Control Processes</a:t>
            </a:r>
          </a:p>
        </p:txBody>
      </p:sp>
      <p:sp>
        <p:nvSpPr>
          <p:cNvPr id="10" name="Text Placeholder 2">
            <a:extLst>
              <a:ext uri="{FF2B5EF4-FFF2-40B4-BE49-F238E27FC236}">
                <a16:creationId xmlns:a16="http://schemas.microsoft.com/office/drawing/2014/main" id="{CBA5BEEF-3582-4874-9FCF-9B980057C3E6}"/>
              </a:ext>
            </a:extLst>
          </p:cNvPr>
          <p:cNvSpPr>
            <a:spLocks noGrp="1"/>
          </p:cNvSpPr>
          <p:nvPr>
            <p:ph type="body" sz="quarter" idx="10"/>
          </p:nvPr>
        </p:nvSpPr>
        <p:spPr>
          <a:xfrm>
            <a:off x="838200" y="3409187"/>
            <a:ext cx="7772400" cy="960097"/>
          </a:xfrm>
        </p:spPr>
        <p:txBody>
          <a:bodyPr>
            <a:normAutofit/>
          </a:bodyPr>
          <a:lstStyle/>
          <a:p>
            <a:r>
              <a:rPr lang="en-US" sz="2400" dirty="0"/>
              <a:t>PID and Loop Tuning Resources</a:t>
            </a:r>
          </a:p>
        </p:txBody>
      </p:sp>
    </p:spTree>
    <p:extLst>
      <p:ext uri="{BB962C8B-B14F-4D97-AF65-F5344CB8AC3E}">
        <p14:creationId xmlns:p14="http://schemas.microsoft.com/office/powerpoint/2010/main" val="29412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9"/>
          <p:cNvSpPr>
            <a:spLocks noGrp="1" noChangeArrowheads="1"/>
          </p:cNvSpPr>
          <p:nvPr>
            <p:ph type="title"/>
          </p:nvPr>
        </p:nvSpPr>
        <p:spPr/>
        <p:txBody>
          <a:bodyPr/>
          <a:lstStyle/>
          <a:p>
            <a:pPr eaLnBrk="1" hangingPunct="1"/>
            <a:r>
              <a:rPr lang="en-US"/>
              <a:t>Tuning Resources</a:t>
            </a:r>
          </a:p>
        </p:txBody>
      </p:sp>
      <p:sp>
        <p:nvSpPr>
          <p:cNvPr id="28675" name="Rectangle 10"/>
          <p:cNvSpPr>
            <a:spLocks noGrp="1" noChangeArrowheads="1"/>
          </p:cNvSpPr>
          <p:nvPr>
            <p:ph idx="1"/>
          </p:nvPr>
        </p:nvSpPr>
        <p:spPr>
          <a:xfrm>
            <a:off x="685800" y="1981200"/>
            <a:ext cx="4572000" cy="4038600"/>
          </a:xfrm>
        </p:spPr>
        <p:txBody>
          <a:bodyPr/>
          <a:lstStyle/>
          <a:p>
            <a:pPr marL="0" indent="0" eaLnBrk="1" hangingPunct="1">
              <a:buFontTx/>
              <a:buNone/>
            </a:pPr>
            <a:r>
              <a:rPr lang="en-US" sz="2000" i="1" dirty="0"/>
              <a:t>Controller Tuning and Control Loop Performance</a:t>
            </a:r>
            <a:r>
              <a:rPr lang="en-US" sz="2000" dirty="0"/>
              <a:t> by David W. St. Clair</a:t>
            </a:r>
          </a:p>
          <a:p>
            <a:pPr marL="285750" lvl="1">
              <a:spcBef>
                <a:spcPts val="600"/>
              </a:spcBef>
            </a:pPr>
            <a:r>
              <a:rPr lang="en-US" sz="2000" dirty="0"/>
              <a:t>Judy St. Clair</a:t>
            </a:r>
            <a:br>
              <a:rPr lang="en-US" sz="2000" dirty="0"/>
            </a:br>
            <a:r>
              <a:rPr lang="en-US" sz="2000" dirty="0"/>
              <a:t>Straight Line Control, LLC</a:t>
            </a:r>
            <a:br>
              <a:rPr lang="en-US" sz="2000" dirty="0"/>
            </a:br>
            <a:r>
              <a:rPr lang="en-US" sz="2000" dirty="0"/>
              <a:t>6326 4th Avenue South</a:t>
            </a:r>
            <a:br>
              <a:rPr lang="en-US" sz="2000" dirty="0"/>
            </a:br>
            <a:r>
              <a:rPr lang="en-US" sz="2000" dirty="0"/>
              <a:t>Richfield, MN 55423</a:t>
            </a:r>
            <a:br>
              <a:rPr lang="en-US" sz="2000" dirty="0"/>
            </a:br>
            <a:r>
              <a:rPr lang="en-US" sz="2000" dirty="0"/>
              <a:t>USA</a:t>
            </a:r>
            <a:br>
              <a:rPr lang="en-US" sz="2000" dirty="0"/>
            </a:br>
            <a:r>
              <a:rPr lang="en-US" sz="2000" dirty="0"/>
              <a:t>Phone:612-869-6814</a:t>
            </a:r>
            <a:br>
              <a:rPr lang="en-US" sz="2000" dirty="0"/>
            </a:br>
            <a:r>
              <a:rPr lang="en-US" sz="2000" dirty="0"/>
              <a:t>Fax: 612-869-2761</a:t>
            </a:r>
            <a:br>
              <a:rPr lang="en-US" sz="2000" dirty="0"/>
            </a:br>
            <a:r>
              <a:rPr lang="en-US" sz="2000" dirty="0"/>
              <a:t>jastclair@pro-ns.net</a:t>
            </a:r>
            <a:br>
              <a:rPr lang="en-US" sz="2000" dirty="0"/>
            </a:br>
            <a:r>
              <a:rPr lang="en-US" sz="2000" dirty="0"/>
              <a:t>http://www.straightlinecontrol.com</a:t>
            </a:r>
          </a:p>
        </p:txBody>
      </p:sp>
      <p:pic>
        <p:nvPicPr>
          <p:cNvPr id="28677" name="Picture 4" descr="straightline"/>
          <p:cNvPicPr>
            <a:picLocks noChangeAspect="1" noChangeArrowheads="1"/>
          </p:cNvPicPr>
          <p:nvPr/>
        </p:nvPicPr>
        <p:blipFill>
          <a:blip r:embed="rId3" cstate="print"/>
          <a:srcRect/>
          <a:stretch>
            <a:fillRect/>
          </a:stretch>
        </p:blipFill>
        <p:spPr bwMode="auto">
          <a:xfrm>
            <a:off x="5257800" y="1097280"/>
            <a:ext cx="3657600" cy="4607348"/>
          </a:xfrm>
          <a:prstGeom prst="rect">
            <a:avLst/>
          </a:prstGeom>
          <a:noFill/>
          <a:ln w="9525">
            <a:noFill/>
            <a:miter lim="800000"/>
            <a:headEnd/>
            <a:tailEnd/>
          </a:ln>
        </p:spPr>
      </p:pic>
      <p:sp>
        <p:nvSpPr>
          <p:cNvPr id="2" name="Slide Number Placeholder 1"/>
          <p:cNvSpPr>
            <a:spLocks noGrp="1"/>
          </p:cNvSpPr>
          <p:nvPr>
            <p:ph type="sldNum" sz="quarter" idx="11"/>
          </p:nvPr>
        </p:nvSpPr>
        <p:spPr/>
        <p:txBody>
          <a:bodyPr/>
          <a:lstStyle/>
          <a:p>
            <a:fld id="{A9320731-3B2C-4107-8664-CAD7BE973DC8}" type="slidenum">
              <a:rPr lang="en-US" smtClean="0"/>
              <a:pPr/>
              <a:t>141</a:t>
            </a:fld>
            <a:endParaRPr lang="en-US"/>
          </a:p>
        </p:txBody>
      </p:sp>
      <p:sp>
        <p:nvSpPr>
          <p:cNvPr id="3" name="Footer Placeholder 2">
            <a:extLst>
              <a:ext uri="{FF2B5EF4-FFF2-40B4-BE49-F238E27FC236}">
                <a16:creationId xmlns:a16="http://schemas.microsoft.com/office/drawing/2014/main" id="{A13E1456-17F2-4B77-9203-89CF9AD36C12}"/>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195653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9"/>
          <p:cNvSpPr>
            <a:spLocks noGrp="1" noChangeArrowheads="1"/>
          </p:cNvSpPr>
          <p:nvPr>
            <p:ph type="title"/>
          </p:nvPr>
        </p:nvSpPr>
        <p:spPr/>
        <p:txBody>
          <a:bodyPr/>
          <a:lstStyle/>
          <a:p>
            <a:pPr eaLnBrk="1" hangingPunct="1"/>
            <a:r>
              <a:rPr lang="en-US"/>
              <a:t>Tuning Resources</a:t>
            </a:r>
          </a:p>
        </p:txBody>
      </p:sp>
      <p:sp>
        <p:nvSpPr>
          <p:cNvPr id="635915" name="Rectangle 11"/>
          <p:cNvSpPr>
            <a:spLocks noGrp="1" noChangeArrowheads="1"/>
          </p:cNvSpPr>
          <p:nvPr>
            <p:ph idx="1"/>
          </p:nvPr>
        </p:nvSpPr>
        <p:spPr>
          <a:xfrm>
            <a:off x="685800" y="1981200"/>
            <a:ext cx="4389120" cy="4038600"/>
          </a:xfrm>
          <a:noFill/>
        </p:spPr>
        <p:txBody>
          <a:bodyPr/>
          <a:lstStyle/>
          <a:p>
            <a:pPr marL="0" indent="0" eaLnBrk="1" hangingPunct="1">
              <a:buFontTx/>
              <a:buNone/>
            </a:pPr>
            <a:r>
              <a:rPr lang="en-US" sz="2000" i="1" dirty="0"/>
              <a:t>Reference Guide to PID Tuning</a:t>
            </a:r>
          </a:p>
          <a:p>
            <a:pPr lvl="1" eaLnBrk="1" hangingPunct="1"/>
            <a:r>
              <a:rPr lang="en-US" sz="2000" dirty="0"/>
              <a:t> Available from the publishers of Control Engineering</a:t>
            </a:r>
          </a:p>
          <a:p>
            <a:pPr lvl="1" eaLnBrk="1" hangingPunct="1"/>
            <a:r>
              <a:rPr lang="en-US" sz="2000" dirty="0"/>
              <a:t>See </a:t>
            </a:r>
            <a:r>
              <a:rPr lang="en-US" sz="2000" i="1" dirty="0"/>
              <a:t>A Field Perspective on Engineering Blog Post for Links</a:t>
            </a:r>
            <a:endParaRPr lang="en-US" sz="2000" dirty="0"/>
          </a:p>
        </p:txBody>
      </p:sp>
      <p:pic>
        <p:nvPicPr>
          <p:cNvPr id="635909" name="Picture 5" descr="CEPID"/>
          <p:cNvPicPr>
            <a:picLocks noChangeAspect="1" noChangeArrowheads="1"/>
          </p:cNvPicPr>
          <p:nvPr/>
        </p:nvPicPr>
        <p:blipFill>
          <a:blip r:embed="rId3" cstate="print"/>
          <a:srcRect/>
          <a:stretch>
            <a:fillRect/>
          </a:stretch>
        </p:blipFill>
        <p:spPr bwMode="auto">
          <a:xfrm>
            <a:off x="5257799" y="1097279"/>
            <a:ext cx="3657600" cy="4942626"/>
          </a:xfrm>
          <a:prstGeom prst="rect">
            <a:avLst/>
          </a:prstGeom>
          <a:noFill/>
          <a:ln w="9525">
            <a:noFill/>
            <a:miter lim="800000"/>
            <a:headEnd/>
            <a:tailEnd/>
          </a:ln>
        </p:spPr>
      </p:pic>
      <p:sp>
        <p:nvSpPr>
          <p:cNvPr id="3" name="Slide Number Placeholder 2"/>
          <p:cNvSpPr>
            <a:spLocks noGrp="1"/>
          </p:cNvSpPr>
          <p:nvPr>
            <p:ph type="sldNum" sz="quarter" idx="11"/>
          </p:nvPr>
        </p:nvSpPr>
        <p:spPr/>
        <p:txBody>
          <a:bodyPr/>
          <a:lstStyle/>
          <a:p>
            <a:fld id="{A9320731-3B2C-4107-8664-CAD7BE973DC8}" type="slidenum">
              <a:rPr lang="en-US" smtClean="0"/>
              <a:pPr/>
              <a:t>142</a:t>
            </a:fld>
            <a:endParaRPr lang="en-US"/>
          </a:p>
        </p:txBody>
      </p:sp>
      <p:sp>
        <p:nvSpPr>
          <p:cNvPr id="2" name="Footer Placeholder 1">
            <a:extLst>
              <a:ext uri="{FF2B5EF4-FFF2-40B4-BE49-F238E27FC236}">
                <a16:creationId xmlns:a16="http://schemas.microsoft.com/office/drawing/2014/main" id="{204F3B11-DB8A-4361-99FF-21A3A41A04B4}"/>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389547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dirty="0"/>
              <a:t>Tuning Resources</a:t>
            </a:r>
          </a:p>
        </p:txBody>
      </p:sp>
      <p:sp>
        <p:nvSpPr>
          <p:cNvPr id="34819" name="Rectangle 3"/>
          <p:cNvSpPr>
            <a:spLocks noGrp="1" noChangeArrowheads="1"/>
          </p:cNvSpPr>
          <p:nvPr>
            <p:ph idx="1"/>
          </p:nvPr>
        </p:nvSpPr>
        <p:spPr/>
        <p:txBody>
          <a:bodyPr/>
          <a:lstStyle/>
          <a:p>
            <a:pPr marL="0" indent="0" eaLnBrk="1" hangingPunct="1">
              <a:buFontTx/>
              <a:buNone/>
            </a:pPr>
            <a:r>
              <a:rPr lang="en-US" dirty="0"/>
              <a:t>See </a:t>
            </a:r>
            <a:r>
              <a:rPr lang="en-US" i="1" dirty="0">
                <a:hlinkClick r:id="rId3"/>
              </a:rPr>
              <a:t>An Overview of Proportional plus Integral plus Derivative Control and Suggestions for Its Successful Application and Implementation </a:t>
            </a:r>
            <a:r>
              <a:rPr lang="en-US" dirty="0"/>
              <a:t>from the proceedings of the 2001 International Conference on Enhanced Building Operations</a:t>
            </a:r>
            <a:endParaRPr lang="en-US" i="1" dirty="0"/>
          </a:p>
          <a:p>
            <a:pPr marL="0" indent="0" eaLnBrk="1" hangingPunct="1">
              <a:buFontTx/>
              <a:buNone/>
            </a:pPr>
            <a:endParaRPr lang="en-US" i="1" dirty="0"/>
          </a:p>
          <a:p>
            <a:pPr marL="0" indent="0" eaLnBrk="1" hangingPunct="1">
              <a:buFontTx/>
              <a:buNone/>
            </a:pPr>
            <a:endParaRPr lang="en-US" dirty="0"/>
          </a:p>
        </p:txBody>
      </p:sp>
      <p:sp>
        <p:nvSpPr>
          <p:cNvPr id="2" name="Slide Number Placeholder 1"/>
          <p:cNvSpPr>
            <a:spLocks noGrp="1"/>
          </p:cNvSpPr>
          <p:nvPr>
            <p:ph type="sldNum" sz="quarter" idx="11"/>
          </p:nvPr>
        </p:nvSpPr>
        <p:spPr/>
        <p:txBody>
          <a:bodyPr/>
          <a:lstStyle/>
          <a:p>
            <a:fld id="{A9320731-3B2C-4107-8664-CAD7BE973DC8}" type="slidenum">
              <a:rPr lang="en-US" smtClean="0"/>
              <a:pPr/>
              <a:t>143</a:t>
            </a:fld>
            <a:endParaRPr lang="en-US"/>
          </a:p>
        </p:txBody>
      </p:sp>
      <p:sp>
        <p:nvSpPr>
          <p:cNvPr id="3" name="Footer Placeholder 2">
            <a:extLst>
              <a:ext uri="{FF2B5EF4-FFF2-40B4-BE49-F238E27FC236}">
                <a16:creationId xmlns:a16="http://schemas.microsoft.com/office/drawing/2014/main" id="{3C32745F-0CC6-46E7-80C2-221AF81C8FAA}"/>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1749641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1234" name="Rectangle 18"/>
          <p:cNvSpPr>
            <a:spLocks noGrp="1" noChangeArrowheads="1"/>
          </p:cNvSpPr>
          <p:nvPr>
            <p:ph type="title"/>
          </p:nvPr>
        </p:nvSpPr>
        <p:spPr/>
        <p:txBody>
          <a:bodyPr>
            <a:normAutofit/>
          </a:bodyPr>
          <a:lstStyle/>
          <a:p>
            <a:r>
              <a:rPr lang="en-US"/>
              <a:t>A Typical One Pipe Pneumatic Control System</a:t>
            </a:r>
          </a:p>
        </p:txBody>
      </p:sp>
      <p:sp>
        <p:nvSpPr>
          <p:cNvPr id="1161218" name="Rectangle 2"/>
          <p:cNvSpPr>
            <a:spLocks noChangeArrowheads="1"/>
          </p:cNvSpPr>
          <p:nvPr/>
        </p:nvSpPr>
        <p:spPr bwMode="auto">
          <a:xfrm>
            <a:off x="2422525" y="3063875"/>
            <a:ext cx="92075" cy="365125"/>
          </a:xfrm>
          <a:prstGeom prst="rect">
            <a:avLst/>
          </a:prstGeom>
          <a:gradFill rotWithShape="1">
            <a:gsLst>
              <a:gs pos="0">
                <a:srgbClr val="0000FF"/>
              </a:gs>
              <a:gs pos="100000">
                <a:srgbClr val="0000FF">
                  <a:gamma/>
                  <a:shade val="60784"/>
                  <a:invGamma/>
                  <a:alpha val="25000"/>
                </a:srgbClr>
              </a:gs>
            </a:gsLst>
            <a:lin ang="0" scaled="1"/>
          </a:gradFill>
          <a:ln w="38100" algn="ctr">
            <a:noFill/>
            <a:miter lim="800000"/>
            <a:headEnd/>
            <a:tailEnd/>
          </a:ln>
          <a:effectLst/>
        </p:spPr>
        <p:txBody>
          <a:bodyPr wrap="none" anchor="ctr"/>
          <a:lstStyle/>
          <a:p>
            <a:endParaRPr lang="en-US"/>
          </a:p>
        </p:txBody>
      </p:sp>
      <p:sp>
        <p:nvSpPr>
          <p:cNvPr id="1161219" name="Rectangle 3"/>
          <p:cNvSpPr>
            <a:spLocks noChangeArrowheads="1"/>
          </p:cNvSpPr>
          <p:nvPr/>
        </p:nvSpPr>
        <p:spPr bwMode="auto">
          <a:xfrm>
            <a:off x="2193925" y="4708525"/>
            <a:ext cx="1279525" cy="1555750"/>
          </a:xfrm>
          <a:prstGeom prst="rect">
            <a:avLst/>
          </a:prstGeom>
          <a:solidFill>
            <a:srgbClr val="C0C0C0"/>
          </a:solidFill>
          <a:ln w="9525">
            <a:solidFill>
              <a:schemeClr val="tx1"/>
            </a:solidFill>
            <a:miter lim="800000"/>
            <a:headEnd/>
            <a:tailEnd/>
          </a:ln>
          <a:effectLst/>
        </p:spPr>
        <p:txBody>
          <a:bodyPr wrap="none" anchor="ctr"/>
          <a:lstStyle/>
          <a:p>
            <a:endParaRPr lang="en-US"/>
          </a:p>
        </p:txBody>
      </p:sp>
      <p:grpSp>
        <p:nvGrpSpPr>
          <p:cNvPr id="2" name="Group 4"/>
          <p:cNvGrpSpPr>
            <a:grpSpLocks/>
          </p:cNvGrpSpPr>
          <p:nvPr/>
        </p:nvGrpSpPr>
        <p:grpSpPr bwMode="auto">
          <a:xfrm>
            <a:off x="2651125" y="4664075"/>
            <a:ext cx="365125" cy="730250"/>
            <a:chOff x="1670" y="2938"/>
            <a:chExt cx="230" cy="460"/>
          </a:xfrm>
        </p:grpSpPr>
        <p:sp>
          <p:nvSpPr>
            <p:cNvPr id="1161221" name="AutoShape 5"/>
            <p:cNvSpPr>
              <a:spLocks noChangeArrowheads="1"/>
            </p:cNvSpPr>
            <p:nvPr/>
          </p:nvSpPr>
          <p:spPr bwMode="auto">
            <a:xfrm>
              <a:off x="1670" y="3305"/>
              <a:ext cx="230" cy="93"/>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chemeClr val="bg1"/>
            </a:solidFill>
            <a:ln w="38100" algn="ctr">
              <a:noFill/>
              <a:miter lim="800000"/>
              <a:headEnd/>
              <a:tailEnd/>
            </a:ln>
            <a:effectLst/>
          </p:spPr>
          <p:txBody>
            <a:bodyPr wrap="none" anchor="ctr"/>
            <a:lstStyle/>
            <a:p>
              <a:endParaRPr lang="en-US"/>
            </a:p>
          </p:txBody>
        </p:sp>
        <p:sp>
          <p:nvSpPr>
            <p:cNvPr id="1161222" name="Rectangle 6"/>
            <p:cNvSpPr>
              <a:spLocks noChangeArrowheads="1"/>
            </p:cNvSpPr>
            <p:nvPr/>
          </p:nvSpPr>
          <p:spPr bwMode="auto">
            <a:xfrm rot="-5400000">
              <a:off x="1598" y="3010"/>
              <a:ext cx="374" cy="230"/>
            </a:xfrm>
            <a:prstGeom prst="rect">
              <a:avLst/>
            </a:prstGeom>
            <a:solidFill>
              <a:schemeClr val="bg1"/>
            </a:solidFill>
            <a:ln w="38100" algn="ctr">
              <a:noFill/>
              <a:miter lim="800000"/>
              <a:headEnd/>
              <a:tailEnd/>
            </a:ln>
            <a:effectLst/>
          </p:spPr>
          <p:txBody>
            <a:bodyPr wrap="none" anchor="ctr"/>
            <a:lstStyle/>
            <a:p>
              <a:endParaRPr lang="en-US"/>
            </a:p>
          </p:txBody>
        </p:sp>
      </p:grpSp>
      <p:sp>
        <p:nvSpPr>
          <p:cNvPr id="1161224" name="Line 8"/>
          <p:cNvSpPr>
            <a:spLocks noChangeShapeType="1"/>
          </p:cNvSpPr>
          <p:nvPr/>
        </p:nvSpPr>
        <p:spPr bwMode="auto">
          <a:xfrm flipV="1">
            <a:off x="6994525" y="2651125"/>
            <a:ext cx="0" cy="1189038"/>
          </a:xfrm>
          <a:prstGeom prst="line">
            <a:avLst/>
          </a:prstGeom>
          <a:noFill/>
          <a:ln w="38100">
            <a:solidFill>
              <a:srgbClr val="808080"/>
            </a:solidFill>
            <a:round/>
            <a:headEnd/>
            <a:tailEnd/>
          </a:ln>
          <a:effectLst/>
        </p:spPr>
        <p:txBody>
          <a:bodyPr anchor="ctr"/>
          <a:lstStyle/>
          <a:p>
            <a:endParaRPr lang="en-US"/>
          </a:p>
        </p:txBody>
      </p:sp>
      <p:sp>
        <p:nvSpPr>
          <p:cNvPr id="1161225" name="Line 9"/>
          <p:cNvSpPr>
            <a:spLocks noChangeShapeType="1"/>
          </p:cNvSpPr>
          <p:nvPr/>
        </p:nvSpPr>
        <p:spPr bwMode="auto">
          <a:xfrm flipV="1">
            <a:off x="7132638" y="2651125"/>
            <a:ext cx="90487" cy="1189038"/>
          </a:xfrm>
          <a:prstGeom prst="line">
            <a:avLst/>
          </a:prstGeom>
          <a:noFill/>
          <a:ln w="38100">
            <a:solidFill>
              <a:srgbClr val="808080"/>
            </a:solidFill>
            <a:round/>
            <a:headEnd/>
            <a:tailEnd/>
          </a:ln>
          <a:effectLst/>
        </p:spPr>
        <p:txBody>
          <a:bodyPr anchor="ctr"/>
          <a:lstStyle/>
          <a:p>
            <a:endParaRPr lang="en-US"/>
          </a:p>
        </p:txBody>
      </p:sp>
      <p:sp>
        <p:nvSpPr>
          <p:cNvPr id="1161226" name="Line 10"/>
          <p:cNvSpPr>
            <a:spLocks noChangeShapeType="1"/>
          </p:cNvSpPr>
          <p:nvPr/>
        </p:nvSpPr>
        <p:spPr bwMode="auto">
          <a:xfrm flipV="1">
            <a:off x="7361238" y="2651125"/>
            <a:ext cx="92075" cy="1189038"/>
          </a:xfrm>
          <a:prstGeom prst="line">
            <a:avLst/>
          </a:prstGeom>
          <a:noFill/>
          <a:ln w="38100">
            <a:solidFill>
              <a:srgbClr val="808080"/>
            </a:solidFill>
            <a:round/>
            <a:headEnd/>
            <a:tailEnd/>
          </a:ln>
          <a:effectLst/>
        </p:spPr>
        <p:txBody>
          <a:bodyPr anchor="ctr"/>
          <a:lstStyle/>
          <a:p>
            <a:endParaRPr lang="en-US"/>
          </a:p>
        </p:txBody>
      </p:sp>
      <p:sp>
        <p:nvSpPr>
          <p:cNvPr id="1161227" name="Line 11"/>
          <p:cNvSpPr>
            <a:spLocks noChangeShapeType="1"/>
          </p:cNvSpPr>
          <p:nvPr/>
        </p:nvSpPr>
        <p:spPr bwMode="auto">
          <a:xfrm flipV="1">
            <a:off x="7635875" y="2651125"/>
            <a:ext cx="0" cy="1189038"/>
          </a:xfrm>
          <a:prstGeom prst="line">
            <a:avLst/>
          </a:prstGeom>
          <a:noFill/>
          <a:ln w="38100">
            <a:solidFill>
              <a:srgbClr val="808080"/>
            </a:solidFill>
            <a:round/>
            <a:headEnd/>
            <a:tailEnd/>
          </a:ln>
          <a:effectLst/>
        </p:spPr>
        <p:txBody>
          <a:bodyPr anchor="ctr"/>
          <a:lstStyle/>
          <a:p>
            <a:endParaRPr lang="en-US"/>
          </a:p>
        </p:txBody>
      </p:sp>
      <p:sp>
        <p:nvSpPr>
          <p:cNvPr id="1161228" name="Rectangle 12"/>
          <p:cNvSpPr>
            <a:spLocks noChangeArrowheads="1"/>
          </p:cNvSpPr>
          <p:nvPr/>
        </p:nvSpPr>
        <p:spPr bwMode="auto">
          <a:xfrm>
            <a:off x="5943600" y="2514600"/>
            <a:ext cx="777875" cy="1463675"/>
          </a:xfrm>
          <a:prstGeom prst="rect">
            <a:avLst/>
          </a:prstGeom>
          <a:solidFill>
            <a:srgbClr val="0000FF">
              <a:alpha val="25000"/>
            </a:srgbClr>
          </a:solidFill>
          <a:ln w="38100" algn="ctr">
            <a:noFill/>
            <a:miter lim="800000"/>
            <a:headEnd/>
            <a:tailEnd/>
          </a:ln>
          <a:effectLst/>
        </p:spPr>
        <p:txBody>
          <a:bodyPr wrap="none" anchor="ctr"/>
          <a:lstStyle/>
          <a:p>
            <a:endParaRPr lang="en-US"/>
          </a:p>
        </p:txBody>
      </p:sp>
      <p:grpSp>
        <p:nvGrpSpPr>
          <p:cNvPr id="3" name="Group 13"/>
          <p:cNvGrpSpPr>
            <a:grpSpLocks/>
          </p:cNvGrpSpPr>
          <p:nvPr/>
        </p:nvGrpSpPr>
        <p:grpSpPr bwMode="auto">
          <a:xfrm>
            <a:off x="2652713" y="3429000"/>
            <a:ext cx="365125" cy="1965325"/>
            <a:chOff x="2045" y="2160"/>
            <a:chExt cx="230" cy="1238"/>
          </a:xfrm>
        </p:grpSpPr>
        <p:sp>
          <p:nvSpPr>
            <p:cNvPr id="1161230" name="AutoShape 14"/>
            <p:cNvSpPr>
              <a:spLocks noChangeArrowheads="1"/>
            </p:cNvSpPr>
            <p:nvPr/>
          </p:nvSpPr>
          <p:spPr bwMode="auto">
            <a:xfrm>
              <a:off x="2045" y="3312"/>
              <a:ext cx="230" cy="86"/>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rgbClr val="0000FF">
                <a:alpha val="25000"/>
              </a:srgbClr>
            </a:solidFill>
            <a:ln w="38100" algn="ctr">
              <a:noFill/>
              <a:miter lim="800000"/>
              <a:headEnd/>
              <a:tailEnd/>
            </a:ln>
            <a:effectLst/>
          </p:spPr>
          <p:txBody>
            <a:bodyPr wrap="none" anchor="ctr"/>
            <a:lstStyle/>
            <a:p>
              <a:endParaRPr lang="en-US"/>
            </a:p>
          </p:txBody>
        </p:sp>
        <p:sp>
          <p:nvSpPr>
            <p:cNvPr id="1161231" name="Rectangle 15"/>
            <p:cNvSpPr>
              <a:spLocks noChangeArrowheads="1"/>
            </p:cNvSpPr>
            <p:nvPr/>
          </p:nvSpPr>
          <p:spPr bwMode="auto">
            <a:xfrm rot="-5400000">
              <a:off x="1584" y="2621"/>
              <a:ext cx="1152" cy="230"/>
            </a:xfrm>
            <a:prstGeom prst="rect">
              <a:avLst/>
            </a:prstGeom>
            <a:solidFill>
              <a:srgbClr val="0000FF">
                <a:alpha val="25000"/>
              </a:srgbClr>
            </a:solidFill>
            <a:ln w="38100" algn="ctr">
              <a:noFill/>
              <a:miter lim="800000"/>
              <a:headEnd/>
              <a:tailEnd/>
            </a:ln>
            <a:effectLst/>
          </p:spPr>
          <p:txBody>
            <a:bodyPr wrap="none" anchor="ctr"/>
            <a:lstStyle/>
            <a:p>
              <a:endParaRPr lang="en-US"/>
            </a:p>
          </p:txBody>
        </p:sp>
      </p:grpSp>
      <p:sp>
        <p:nvSpPr>
          <p:cNvPr id="1161232" name="Rectangle 16"/>
          <p:cNvSpPr>
            <a:spLocks noChangeArrowheads="1"/>
          </p:cNvSpPr>
          <p:nvPr/>
        </p:nvSpPr>
        <p:spPr bwMode="auto">
          <a:xfrm>
            <a:off x="2514600" y="3063875"/>
            <a:ext cx="3429000" cy="365125"/>
          </a:xfrm>
          <a:prstGeom prst="rect">
            <a:avLst/>
          </a:prstGeom>
          <a:solidFill>
            <a:srgbClr val="0000FF">
              <a:alpha val="25000"/>
            </a:srgbClr>
          </a:solidFill>
          <a:ln w="38100" algn="ctr">
            <a:noFill/>
            <a:miter lim="800000"/>
            <a:headEnd/>
            <a:tailEnd/>
          </a:ln>
          <a:effectLst/>
        </p:spPr>
        <p:txBody>
          <a:bodyPr wrap="none" anchor="ctr"/>
          <a:lstStyle/>
          <a:p>
            <a:endParaRPr lang="en-US"/>
          </a:p>
        </p:txBody>
      </p:sp>
      <p:sp>
        <p:nvSpPr>
          <p:cNvPr id="1161233" name="Oval 17"/>
          <p:cNvSpPr>
            <a:spLocks noChangeAspect="1" noChangeArrowheads="1"/>
          </p:cNvSpPr>
          <p:nvPr/>
        </p:nvSpPr>
        <p:spPr bwMode="auto">
          <a:xfrm>
            <a:off x="320675" y="2789238"/>
            <a:ext cx="914400" cy="914400"/>
          </a:xfrm>
          <a:prstGeom prst="ellipse">
            <a:avLst/>
          </a:prstGeom>
          <a:solidFill>
            <a:srgbClr val="0000FF"/>
          </a:solidFill>
          <a:ln w="38100">
            <a:solidFill>
              <a:schemeClr val="tx1"/>
            </a:solidFill>
            <a:round/>
            <a:headEnd/>
            <a:tailEnd/>
          </a:ln>
          <a:effectLst/>
        </p:spPr>
        <p:txBody>
          <a:bodyPr wrap="none" anchor="ctr"/>
          <a:lstStyle/>
          <a:p>
            <a:pPr algn="ctr"/>
            <a:r>
              <a:rPr lang="en-US" sz="4000" b="1" dirty="0">
                <a:solidFill>
                  <a:schemeClr val="bg1"/>
                </a:solidFill>
                <a:latin typeface="Arial" charset="0"/>
              </a:rPr>
              <a:t>M</a:t>
            </a:r>
          </a:p>
        </p:txBody>
      </p:sp>
      <p:sp>
        <p:nvSpPr>
          <p:cNvPr id="1161235" name="Rectangle 19"/>
          <p:cNvSpPr>
            <a:spLocks noChangeArrowheads="1"/>
          </p:cNvSpPr>
          <p:nvPr/>
        </p:nvSpPr>
        <p:spPr bwMode="auto">
          <a:xfrm>
            <a:off x="1189038" y="3063875"/>
            <a:ext cx="1233487" cy="365125"/>
          </a:xfrm>
          <a:prstGeom prst="rect">
            <a:avLst/>
          </a:prstGeom>
          <a:solidFill>
            <a:srgbClr val="0000FF"/>
          </a:solidFill>
          <a:ln w="38100" algn="ctr">
            <a:noFill/>
            <a:miter lim="800000"/>
            <a:headEnd/>
            <a:tailEnd/>
          </a:ln>
          <a:effectLst/>
        </p:spPr>
        <p:txBody>
          <a:bodyPr wrap="none" anchor="ctr"/>
          <a:lstStyle/>
          <a:p>
            <a:endParaRPr lang="en-US"/>
          </a:p>
        </p:txBody>
      </p:sp>
      <p:grpSp>
        <p:nvGrpSpPr>
          <p:cNvPr id="5" name="Group 28"/>
          <p:cNvGrpSpPr>
            <a:grpSpLocks/>
          </p:cNvGrpSpPr>
          <p:nvPr/>
        </p:nvGrpSpPr>
        <p:grpSpPr bwMode="auto">
          <a:xfrm rot="-5400000">
            <a:off x="2195513" y="3155950"/>
            <a:ext cx="274637" cy="182563"/>
            <a:chOff x="2419" y="2160"/>
            <a:chExt cx="576" cy="384"/>
          </a:xfrm>
        </p:grpSpPr>
        <p:sp>
          <p:nvSpPr>
            <p:cNvPr id="1161245" name="AutoShape 29"/>
            <p:cNvSpPr>
              <a:spLocks noChangeArrowheads="1"/>
            </p:cNvSpPr>
            <p:nvPr/>
          </p:nvSpPr>
          <p:spPr bwMode="auto">
            <a:xfrm>
              <a:off x="2419" y="2160"/>
              <a:ext cx="576" cy="384"/>
            </a:xfrm>
            <a:prstGeom prst="cloudCallout">
              <a:avLst>
                <a:gd name="adj1" fmla="val 2083"/>
                <a:gd name="adj2" fmla="val -2083"/>
              </a:avLst>
            </a:prstGeom>
            <a:solidFill>
              <a:schemeClr val="bg1"/>
            </a:solidFill>
            <a:ln w="9525">
              <a:solidFill>
                <a:schemeClr val="tx1"/>
              </a:solidFill>
              <a:round/>
              <a:headEnd/>
              <a:tailEnd/>
            </a:ln>
            <a:effectLst/>
          </p:spPr>
          <p:txBody>
            <a:bodyPr vert="eaVert" anchor="ctr"/>
            <a:lstStyle/>
            <a:p>
              <a:pPr algn="ctr"/>
              <a:endParaRPr lang="en-US"/>
            </a:p>
          </p:txBody>
        </p:sp>
        <p:sp>
          <p:nvSpPr>
            <p:cNvPr id="1161246" name="Rectangle 30"/>
            <p:cNvSpPr>
              <a:spLocks noChangeArrowheads="1"/>
            </p:cNvSpPr>
            <p:nvPr/>
          </p:nvSpPr>
          <p:spPr bwMode="auto">
            <a:xfrm>
              <a:off x="2678" y="2275"/>
              <a:ext cx="144" cy="115"/>
            </a:xfrm>
            <a:prstGeom prst="rect">
              <a:avLst/>
            </a:prstGeom>
            <a:solidFill>
              <a:schemeClr val="bg1"/>
            </a:solidFill>
            <a:ln w="9525">
              <a:noFill/>
              <a:miter lim="800000"/>
              <a:headEnd/>
              <a:tailEnd/>
            </a:ln>
            <a:effectLst/>
          </p:spPr>
          <p:txBody>
            <a:bodyPr wrap="none" anchor="ctr"/>
            <a:lstStyle/>
            <a:p>
              <a:endParaRPr lang="en-US"/>
            </a:p>
          </p:txBody>
        </p:sp>
        <p:sp>
          <p:nvSpPr>
            <p:cNvPr id="1161247" name="Rectangle 31"/>
            <p:cNvSpPr>
              <a:spLocks noChangeArrowheads="1"/>
            </p:cNvSpPr>
            <p:nvPr/>
          </p:nvSpPr>
          <p:spPr bwMode="auto">
            <a:xfrm>
              <a:off x="2765" y="2218"/>
              <a:ext cx="144" cy="115"/>
            </a:xfrm>
            <a:prstGeom prst="rect">
              <a:avLst/>
            </a:prstGeom>
            <a:solidFill>
              <a:schemeClr val="bg1"/>
            </a:solidFill>
            <a:ln w="9525">
              <a:noFill/>
              <a:miter lim="800000"/>
              <a:headEnd/>
              <a:tailEnd/>
            </a:ln>
            <a:effectLst/>
          </p:spPr>
          <p:txBody>
            <a:bodyPr wrap="none" anchor="ctr"/>
            <a:lstStyle/>
            <a:p>
              <a:endParaRPr lang="en-US"/>
            </a:p>
          </p:txBody>
        </p:sp>
      </p:grpSp>
      <p:sp>
        <p:nvSpPr>
          <p:cNvPr id="1161248" name="Line 32"/>
          <p:cNvSpPr>
            <a:spLocks noChangeShapeType="1"/>
          </p:cNvSpPr>
          <p:nvPr/>
        </p:nvSpPr>
        <p:spPr bwMode="auto">
          <a:xfrm>
            <a:off x="1189038" y="3429000"/>
            <a:ext cx="960437" cy="0"/>
          </a:xfrm>
          <a:prstGeom prst="line">
            <a:avLst/>
          </a:prstGeom>
          <a:noFill/>
          <a:ln w="38100">
            <a:solidFill>
              <a:schemeClr val="tx1"/>
            </a:solidFill>
            <a:round/>
            <a:headEnd/>
            <a:tailEnd/>
          </a:ln>
          <a:effectLst/>
        </p:spPr>
        <p:txBody>
          <a:bodyPr anchor="ctr"/>
          <a:lstStyle/>
          <a:p>
            <a:endParaRPr lang="en-US"/>
          </a:p>
        </p:txBody>
      </p:sp>
      <p:sp>
        <p:nvSpPr>
          <p:cNvPr id="1161249" name="Line 33"/>
          <p:cNvSpPr>
            <a:spLocks noChangeShapeType="1"/>
          </p:cNvSpPr>
          <p:nvPr/>
        </p:nvSpPr>
        <p:spPr bwMode="auto">
          <a:xfrm>
            <a:off x="1189038" y="3063875"/>
            <a:ext cx="960437" cy="0"/>
          </a:xfrm>
          <a:prstGeom prst="line">
            <a:avLst/>
          </a:prstGeom>
          <a:noFill/>
          <a:ln w="38100">
            <a:solidFill>
              <a:schemeClr val="tx1"/>
            </a:solidFill>
            <a:round/>
            <a:headEnd/>
            <a:tailEnd/>
          </a:ln>
          <a:effectLst/>
        </p:spPr>
        <p:txBody>
          <a:bodyPr anchor="ctr"/>
          <a:lstStyle/>
          <a:p>
            <a:endParaRPr lang="en-US"/>
          </a:p>
        </p:txBody>
      </p:sp>
      <p:sp>
        <p:nvSpPr>
          <p:cNvPr id="1161256" name="Line 40"/>
          <p:cNvSpPr>
            <a:spLocks noChangeShapeType="1"/>
          </p:cNvSpPr>
          <p:nvPr/>
        </p:nvSpPr>
        <p:spPr bwMode="auto">
          <a:xfrm>
            <a:off x="2652713" y="4022725"/>
            <a:ext cx="0" cy="685800"/>
          </a:xfrm>
          <a:prstGeom prst="line">
            <a:avLst/>
          </a:prstGeom>
          <a:noFill/>
          <a:ln w="38100">
            <a:solidFill>
              <a:schemeClr val="tx1"/>
            </a:solidFill>
            <a:round/>
            <a:headEnd/>
            <a:tailEnd/>
          </a:ln>
          <a:effectLst/>
        </p:spPr>
        <p:txBody>
          <a:bodyPr anchor="ctr"/>
          <a:lstStyle/>
          <a:p>
            <a:endParaRPr lang="en-US"/>
          </a:p>
        </p:txBody>
      </p:sp>
      <p:sp>
        <p:nvSpPr>
          <p:cNvPr id="1161257" name="Line 41"/>
          <p:cNvSpPr>
            <a:spLocks noChangeShapeType="1"/>
          </p:cNvSpPr>
          <p:nvPr/>
        </p:nvSpPr>
        <p:spPr bwMode="auto">
          <a:xfrm>
            <a:off x="3017838" y="4022725"/>
            <a:ext cx="0" cy="685800"/>
          </a:xfrm>
          <a:prstGeom prst="line">
            <a:avLst/>
          </a:prstGeom>
          <a:noFill/>
          <a:ln w="38100">
            <a:solidFill>
              <a:schemeClr val="tx1"/>
            </a:solidFill>
            <a:round/>
            <a:headEnd/>
            <a:tailEnd/>
          </a:ln>
          <a:effectLst/>
        </p:spPr>
        <p:txBody>
          <a:bodyPr anchor="ctr"/>
          <a:lstStyle/>
          <a:p>
            <a:endParaRPr lang="en-US"/>
          </a:p>
        </p:txBody>
      </p:sp>
      <p:sp>
        <p:nvSpPr>
          <p:cNvPr id="1161258" name="Line 42"/>
          <p:cNvSpPr>
            <a:spLocks noChangeShapeType="1"/>
          </p:cNvSpPr>
          <p:nvPr/>
        </p:nvSpPr>
        <p:spPr bwMode="auto">
          <a:xfrm rot="2036984" flipH="1">
            <a:off x="2422525" y="5715000"/>
            <a:ext cx="730250" cy="1588"/>
          </a:xfrm>
          <a:prstGeom prst="line">
            <a:avLst/>
          </a:prstGeom>
          <a:noFill/>
          <a:ln w="38100">
            <a:solidFill>
              <a:schemeClr val="tx1"/>
            </a:solidFill>
            <a:round/>
            <a:headEnd/>
            <a:tailEnd/>
          </a:ln>
          <a:effectLst/>
        </p:spPr>
        <p:txBody>
          <a:bodyPr anchor="ctr"/>
          <a:lstStyle/>
          <a:p>
            <a:endParaRPr lang="en-US"/>
          </a:p>
        </p:txBody>
      </p:sp>
      <p:sp>
        <p:nvSpPr>
          <p:cNvPr id="1161259" name="Oval 43"/>
          <p:cNvSpPr>
            <a:spLocks noChangeAspect="1" noChangeArrowheads="1"/>
          </p:cNvSpPr>
          <p:nvPr/>
        </p:nvSpPr>
        <p:spPr bwMode="auto">
          <a:xfrm>
            <a:off x="2424113" y="5440363"/>
            <a:ext cx="90487" cy="90487"/>
          </a:xfrm>
          <a:prstGeom prst="ellipse">
            <a:avLst/>
          </a:prstGeom>
          <a:solidFill>
            <a:schemeClr val="tx1"/>
          </a:solidFill>
          <a:ln w="9525">
            <a:solidFill>
              <a:schemeClr val="tx1"/>
            </a:solidFill>
            <a:round/>
            <a:headEnd/>
            <a:tailEnd/>
          </a:ln>
          <a:effectLst/>
        </p:spPr>
        <p:txBody>
          <a:bodyPr wrap="none" anchor="ctr"/>
          <a:lstStyle/>
          <a:p>
            <a:endParaRPr lang="en-US"/>
          </a:p>
        </p:txBody>
      </p:sp>
      <p:grpSp>
        <p:nvGrpSpPr>
          <p:cNvPr id="8" name="Group 44"/>
          <p:cNvGrpSpPr>
            <a:grpSpLocks/>
          </p:cNvGrpSpPr>
          <p:nvPr/>
        </p:nvGrpSpPr>
        <p:grpSpPr bwMode="auto">
          <a:xfrm>
            <a:off x="5851525" y="2239963"/>
            <a:ext cx="1920875" cy="2012950"/>
            <a:chOff x="3398" y="1411"/>
            <a:chExt cx="1210" cy="1268"/>
          </a:xfrm>
        </p:grpSpPr>
        <p:grpSp>
          <p:nvGrpSpPr>
            <p:cNvPr id="9" name="Group 45"/>
            <p:cNvGrpSpPr>
              <a:grpSpLocks/>
            </p:cNvGrpSpPr>
            <p:nvPr/>
          </p:nvGrpSpPr>
          <p:grpSpPr bwMode="auto">
            <a:xfrm>
              <a:off x="3398" y="1411"/>
              <a:ext cx="1210" cy="548"/>
              <a:chOff x="3398" y="1411"/>
              <a:chExt cx="1210" cy="548"/>
            </a:xfrm>
          </p:grpSpPr>
          <p:sp>
            <p:nvSpPr>
              <p:cNvPr id="1161262" name="Rectangle 46"/>
              <p:cNvSpPr>
                <a:spLocks noChangeArrowheads="1"/>
              </p:cNvSpPr>
              <p:nvPr/>
            </p:nvSpPr>
            <p:spPr bwMode="auto">
              <a:xfrm>
                <a:off x="3427" y="1556"/>
                <a:ext cx="1181" cy="57"/>
              </a:xfrm>
              <a:prstGeom prst="rect">
                <a:avLst/>
              </a:prstGeom>
              <a:solidFill>
                <a:srgbClr val="808080"/>
              </a:solidFill>
              <a:ln w="9525" algn="ctr">
                <a:noFill/>
                <a:miter lim="800000"/>
                <a:headEnd/>
                <a:tailEnd/>
              </a:ln>
              <a:effectLst/>
            </p:spPr>
            <p:txBody>
              <a:bodyPr wrap="none" anchor="ctr"/>
              <a:lstStyle/>
              <a:p>
                <a:endParaRPr lang="en-US"/>
              </a:p>
            </p:txBody>
          </p:sp>
          <p:sp>
            <p:nvSpPr>
              <p:cNvPr id="1161263" name="Rectangle 47"/>
              <p:cNvSpPr>
                <a:spLocks noChangeArrowheads="1"/>
              </p:cNvSpPr>
              <p:nvPr/>
            </p:nvSpPr>
            <p:spPr bwMode="auto">
              <a:xfrm rot="5400000">
                <a:off x="3283" y="1757"/>
                <a:ext cx="345" cy="58"/>
              </a:xfrm>
              <a:prstGeom prst="rect">
                <a:avLst/>
              </a:prstGeom>
              <a:solidFill>
                <a:srgbClr val="808080"/>
              </a:solidFill>
              <a:ln w="9525">
                <a:noFill/>
                <a:miter lim="800000"/>
                <a:headEnd/>
                <a:tailEnd/>
              </a:ln>
              <a:effectLst/>
            </p:spPr>
            <p:txBody>
              <a:bodyPr wrap="none" anchor="ctr"/>
              <a:lstStyle/>
              <a:p>
                <a:endParaRPr lang="en-US"/>
              </a:p>
            </p:txBody>
          </p:sp>
          <p:sp>
            <p:nvSpPr>
              <p:cNvPr id="1161264" name="Rectangle 48"/>
              <p:cNvSpPr>
                <a:spLocks noChangeArrowheads="1"/>
              </p:cNvSpPr>
              <p:nvPr/>
            </p:nvSpPr>
            <p:spPr bwMode="auto">
              <a:xfrm>
                <a:off x="3398" y="1901"/>
                <a:ext cx="30" cy="57"/>
              </a:xfrm>
              <a:prstGeom prst="rect">
                <a:avLst/>
              </a:prstGeom>
              <a:solidFill>
                <a:srgbClr val="808080"/>
              </a:solidFill>
              <a:ln w="9525">
                <a:noFill/>
                <a:miter lim="800000"/>
                <a:headEnd/>
                <a:tailEnd/>
              </a:ln>
              <a:effectLst/>
            </p:spPr>
            <p:txBody>
              <a:bodyPr wrap="none" anchor="ctr"/>
              <a:lstStyle/>
              <a:p>
                <a:endParaRPr lang="en-US"/>
              </a:p>
            </p:txBody>
          </p:sp>
          <p:sp>
            <p:nvSpPr>
              <p:cNvPr id="1161265" name="Rectangle 49"/>
              <p:cNvSpPr>
                <a:spLocks noChangeArrowheads="1"/>
              </p:cNvSpPr>
              <p:nvPr/>
            </p:nvSpPr>
            <p:spPr bwMode="auto">
              <a:xfrm rot="5400000">
                <a:off x="4406" y="1757"/>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61266" name="Rectangle 50"/>
              <p:cNvSpPr>
                <a:spLocks noChangeArrowheads="1"/>
              </p:cNvSpPr>
              <p:nvPr/>
            </p:nvSpPr>
            <p:spPr bwMode="auto">
              <a:xfrm rot="5400000">
                <a:off x="3672" y="1454"/>
                <a:ext cx="144" cy="58"/>
              </a:xfrm>
              <a:prstGeom prst="rect">
                <a:avLst/>
              </a:prstGeom>
              <a:solidFill>
                <a:srgbClr val="808080"/>
              </a:solidFill>
              <a:ln w="9525">
                <a:noFill/>
                <a:miter lim="800000"/>
                <a:headEnd/>
                <a:tailEnd/>
              </a:ln>
              <a:effectLst/>
            </p:spPr>
            <p:txBody>
              <a:bodyPr wrap="none" anchor="ctr"/>
              <a:lstStyle/>
              <a:p>
                <a:endParaRPr lang="en-US"/>
              </a:p>
            </p:txBody>
          </p:sp>
        </p:grpSp>
        <p:grpSp>
          <p:nvGrpSpPr>
            <p:cNvPr id="10" name="Group 51"/>
            <p:cNvGrpSpPr>
              <a:grpSpLocks/>
            </p:cNvGrpSpPr>
            <p:nvPr/>
          </p:nvGrpSpPr>
          <p:grpSpPr bwMode="auto">
            <a:xfrm>
              <a:off x="3398" y="2131"/>
              <a:ext cx="1210" cy="548"/>
              <a:chOff x="3398" y="2131"/>
              <a:chExt cx="1210" cy="548"/>
            </a:xfrm>
          </p:grpSpPr>
          <p:sp>
            <p:nvSpPr>
              <p:cNvPr id="1161268" name="Rectangle 52"/>
              <p:cNvSpPr>
                <a:spLocks noChangeArrowheads="1"/>
              </p:cNvSpPr>
              <p:nvPr/>
            </p:nvSpPr>
            <p:spPr bwMode="auto">
              <a:xfrm flipV="1">
                <a:off x="3427" y="2477"/>
                <a:ext cx="1181" cy="57"/>
              </a:xfrm>
              <a:prstGeom prst="rect">
                <a:avLst/>
              </a:prstGeom>
              <a:solidFill>
                <a:srgbClr val="808080"/>
              </a:solidFill>
              <a:ln w="9525" algn="ctr">
                <a:noFill/>
                <a:miter lim="800000"/>
                <a:headEnd/>
                <a:tailEnd/>
              </a:ln>
              <a:effectLst/>
            </p:spPr>
            <p:txBody>
              <a:bodyPr wrap="none" anchor="ctr"/>
              <a:lstStyle/>
              <a:p>
                <a:endParaRPr lang="en-US"/>
              </a:p>
            </p:txBody>
          </p:sp>
          <p:sp>
            <p:nvSpPr>
              <p:cNvPr id="1161269" name="Rectangle 53"/>
              <p:cNvSpPr>
                <a:spLocks noChangeArrowheads="1"/>
              </p:cNvSpPr>
              <p:nvPr/>
            </p:nvSpPr>
            <p:spPr bwMode="auto">
              <a:xfrm rot="16200000" flipV="1">
                <a:off x="3283" y="2275"/>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61270" name="Rectangle 54"/>
              <p:cNvSpPr>
                <a:spLocks noChangeArrowheads="1"/>
              </p:cNvSpPr>
              <p:nvPr/>
            </p:nvSpPr>
            <p:spPr bwMode="auto">
              <a:xfrm flipV="1">
                <a:off x="3398" y="2132"/>
                <a:ext cx="30" cy="57"/>
              </a:xfrm>
              <a:prstGeom prst="rect">
                <a:avLst/>
              </a:prstGeom>
              <a:solidFill>
                <a:srgbClr val="808080"/>
              </a:solidFill>
              <a:ln w="9525">
                <a:noFill/>
                <a:miter lim="800000"/>
                <a:headEnd/>
                <a:tailEnd/>
              </a:ln>
              <a:effectLst/>
            </p:spPr>
            <p:txBody>
              <a:bodyPr wrap="none" anchor="ctr"/>
              <a:lstStyle/>
              <a:p>
                <a:endParaRPr lang="en-US"/>
              </a:p>
            </p:txBody>
          </p:sp>
          <p:sp>
            <p:nvSpPr>
              <p:cNvPr id="1161271" name="Rectangle 55"/>
              <p:cNvSpPr>
                <a:spLocks noChangeArrowheads="1"/>
              </p:cNvSpPr>
              <p:nvPr/>
            </p:nvSpPr>
            <p:spPr bwMode="auto">
              <a:xfrm rot="16200000" flipV="1">
                <a:off x="4406" y="2275"/>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61272" name="Rectangle 56"/>
              <p:cNvSpPr>
                <a:spLocks noChangeArrowheads="1"/>
              </p:cNvSpPr>
              <p:nvPr/>
            </p:nvSpPr>
            <p:spPr bwMode="auto">
              <a:xfrm rot="16200000" flipV="1">
                <a:off x="3671" y="2578"/>
                <a:ext cx="145" cy="58"/>
              </a:xfrm>
              <a:prstGeom prst="rect">
                <a:avLst/>
              </a:prstGeom>
              <a:solidFill>
                <a:srgbClr val="808080"/>
              </a:solidFill>
              <a:ln w="9525" algn="ctr">
                <a:noFill/>
                <a:miter lim="800000"/>
                <a:headEnd/>
                <a:tailEnd/>
              </a:ln>
              <a:effectLst/>
            </p:spPr>
            <p:txBody>
              <a:bodyPr wrap="none" anchor="ctr"/>
              <a:lstStyle/>
              <a:p>
                <a:endParaRPr lang="en-US"/>
              </a:p>
            </p:txBody>
          </p:sp>
        </p:grpSp>
        <p:sp>
          <p:nvSpPr>
            <p:cNvPr id="1161273" name="Rectangle 57"/>
            <p:cNvSpPr>
              <a:spLocks noChangeArrowheads="1"/>
            </p:cNvSpPr>
            <p:nvPr/>
          </p:nvSpPr>
          <p:spPr bwMode="auto">
            <a:xfrm rot="5400000">
              <a:off x="3730" y="1454"/>
              <a:ext cx="144" cy="58"/>
            </a:xfrm>
            <a:prstGeom prst="rect">
              <a:avLst/>
            </a:prstGeom>
            <a:solidFill>
              <a:srgbClr val="808080"/>
            </a:solidFill>
            <a:ln w="9525">
              <a:noFill/>
              <a:miter lim="800000"/>
              <a:headEnd/>
              <a:tailEnd/>
            </a:ln>
            <a:effectLst/>
          </p:spPr>
          <p:txBody>
            <a:bodyPr wrap="none" anchor="ctr"/>
            <a:lstStyle/>
            <a:p>
              <a:endParaRPr lang="en-US"/>
            </a:p>
          </p:txBody>
        </p:sp>
        <p:sp>
          <p:nvSpPr>
            <p:cNvPr id="1161274" name="Rectangle 58"/>
            <p:cNvSpPr>
              <a:spLocks noChangeArrowheads="1"/>
            </p:cNvSpPr>
            <p:nvPr/>
          </p:nvSpPr>
          <p:spPr bwMode="auto">
            <a:xfrm rot="16200000" flipV="1">
              <a:off x="3729" y="2578"/>
              <a:ext cx="145" cy="58"/>
            </a:xfrm>
            <a:prstGeom prst="rect">
              <a:avLst/>
            </a:prstGeom>
            <a:solidFill>
              <a:srgbClr val="808080"/>
            </a:solidFill>
            <a:ln w="9525" algn="ctr">
              <a:noFill/>
              <a:miter lim="800000"/>
              <a:headEnd/>
              <a:tailEnd/>
            </a:ln>
            <a:effectLst/>
          </p:spPr>
          <p:txBody>
            <a:bodyPr wrap="none" anchor="ctr"/>
            <a:lstStyle/>
            <a:p>
              <a:endParaRPr lang="en-US"/>
            </a:p>
          </p:txBody>
        </p:sp>
      </p:grpSp>
      <p:grpSp>
        <p:nvGrpSpPr>
          <p:cNvPr id="11" name="Group 59"/>
          <p:cNvGrpSpPr>
            <a:grpSpLocks/>
          </p:cNvGrpSpPr>
          <p:nvPr/>
        </p:nvGrpSpPr>
        <p:grpSpPr bwMode="auto">
          <a:xfrm>
            <a:off x="6765925" y="2606675"/>
            <a:ext cx="1828800" cy="1279525"/>
            <a:chOff x="4032" y="1642"/>
            <a:chExt cx="1152" cy="806"/>
          </a:xfrm>
        </p:grpSpPr>
        <p:sp>
          <p:nvSpPr>
            <p:cNvPr id="1161276" name="Rectangle 60"/>
            <p:cNvSpPr>
              <a:spLocks noChangeArrowheads="1"/>
            </p:cNvSpPr>
            <p:nvPr/>
          </p:nvSpPr>
          <p:spPr bwMode="auto">
            <a:xfrm>
              <a:off x="4147" y="1987"/>
              <a:ext cx="1037" cy="116"/>
            </a:xfrm>
            <a:prstGeom prst="rect">
              <a:avLst/>
            </a:prstGeom>
            <a:solidFill>
              <a:srgbClr val="000000"/>
            </a:solidFill>
            <a:ln w="9525">
              <a:noFill/>
              <a:miter lim="800000"/>
              <a:headEnd/>
              <a:tailEnd/>
            </a:ln>
            <a:effectLst/>
          </p:spPr>
          <p:txBody>
            <a:bodyPr wrap="none" anchor="ctr"/>
            <a:lstStyle/>
            <a:p>
              <a:endParaRPr lang="en-US"/>
            </a:p>
          </p:txBody>
        </p:sp>
        <p:sp>
          <p:nvSpPr>
            <p:cNvPr id="1161277" name="Rectangle 61"/>
            <p:cNvSpPr>
              <a:spLocks noChangeArrowheads="1"/>
            </p:cNvSpPr>
            <p:nvPr/>
          </p:nvSpPr>
          <p:spPr bwMode="auto">
            <a:xfrm rot="-5400000">
              <a:off x="3687" y="1987"/>
              <a:ext cx="806" cy="116"/>
            </a:xfrm>
            <a:prstGeom prst="rect">
              <a:avLst/>
            </a:prstGeom>
            <a:solidFill>
              <a:srgbClr val="000000"/>
            </a:solidFill>
            <a:ln w="9525">
              <a:noFill/>
              <a:miter lim="800000"/>
              <a:headEnd/>
              <a:tailEnd/>
            </a:ln>
            <a:effectLst/>
          </p:spPr>
          <p:txBody>
            <a:bodyPr wrap="none" anchor="ctr"/>
            <a:lstStyle/>
            <a:p>
              <a:endParaRPr lang="en-US"/>
            </a:p>
          </p:txBody>
        </p:sp>
      </p:grpSp>
      <p:sp>
        <p:nvSpPr>
          <p:cNvPr id="1161278" name="Freeform 62"/>
          <p:cNvSpPr>
            <a:spLocks/>
          </p:cNvSpPr>
          <p:nvPr/>
        </p:nvSpPr>
        <p:spPr bwMode="auto">
          <a:xfrm>
            <a:off x="6429375" y="2239963"/>
            <a:ext cx="298450" cy="2011362"/>
          </a:xfrm>
          <a:custGeom>
            <a:avLst/>
            <a:gdLst/>
            <a:ahLst/>
            <a:cxnLst>
              <a:cxn ang="0">
                <a:pos x="11" y="1267"/>
              </a:cxn>
              <a:cxn ang="0">
                <a:pos x="6" y="1052"/>
              </a:cxn>
              <a:cxn ang="0">
                <a:pos x="183" y="1055"/>
              </a:cxn>
              <a:cxn ang="0">
                <a:pos x="180" y="209"/>
              </a:cxn>
              <a:cxn ang="0">
                <a:pos x="12" y="209"/>
              </a:cxn>
              <a:cxn ang="0">
                <a:pos x="11" y="0"/>
              </a:cxn>
            </a:cxnLst>
            <a:rect l="0" t="0" r="r" b="b"/>
            <a:pathLst>
              <a:path w="188" h="1267">
                <a:moveTo>
                  <a:pt x="11" y="1267"/>
                </a:moveTo>
                <a:cubicBezTo>
                  <a:pt x="10" y="1231"/>
                  <a:pt x="0" y="1112"/>
                  <a:pt x="6" y="1052"/>
                </a:cubicBezTo>
                <a:cubicBezTo>
                  <a:pt x="23" y="1052"/>
                  <a:pt x="159" y="1055"/>
                  <a:pt x="183" y="1055"/>
                </a:cubicBezTo>
                <a:cubicBezTo>
                  <a:pt x="188" y="912"/>
                  <a:pt x="181" y="356"/>
                  <a:pt x="180" y="209"/>
                </a:cubicBezTo>
                <a:cubicBezTo>
                  <a:pt x="168" y="209"/>
                  <a:pt x="32" y="209"/>
                  <a:pt x="12" y="209"/>
                </a:cubicBezTo>
                <a:cubicBezTo>
                  <a:pt x="13" y="176"/>
                  <a:pt x="11" y="44"/>
                  <a:pt x="11" y="0"/>
                </a:cubicBezTo>
              </a:path>
            </a:pathLst>
          </a:custGeom>
          <a:noFill/>
          <a:ln w="19050" cap="flat" cmpd="sng">
            <a:solidFill>
              <a:schemeClr val="tx1"/>
            </a:solidFill>
            <a:prstDash val="solid"/>
            <a:round/>
            <a:headEnd/>
            <a:tailEnd/>
          </a:ln>
          <a:effectLst/>
        </p:spPr>
        <p:txBody>
          <a:bodyPr anchor="ctr"/>
          <a:lstStyle/>
          <a:p>
            <a:endParaRPr lang="en-US"/>
          </a:p>
        </p:txBody>
      </p:sp>
      <p:sp>
        <p:nvSpPr>
          <p:cNvPr id="1161279" name="Line 63"/>
          <p:cNvSpPr>
            <a:spLocks noChangeShapeType="1"/>
          </p:cNvSpPr>
          <p:nvPr/>
        </p:nvSpPr>
        <p:spPr bwMode="auto">
          <a:xfrm>
            <a:off x="6994525" y="2651125"/>
            <a:ext cx="139700" cy="1189038"/>
          </a:xfrm>
          <a:prstGeom prst="line">
            <a:avLst/>
          </a:prstGeom>
          <a:noFill/>
          <a:ln w="38100">
            <a:solidFill>
              <a:srgbClr val="808080"/>
            </a:solidFill>
            <a:round/>
            <a:headEnd/>
            <a:tailEnd/>
          </a:ln>
          <a:effectLst/>
        </p:spPr>
        <p:txBody>
          <a:bodyPr anchor="ctr"/>
          <a:lstStyle/>
          <a:p>
            <a:endParaRPr lang="en-US"/>
          </a:p>
        </p:txBody>
      </p:sp>
      <p:sp>
        <p:nvSpPr>
          <p:cNvPr id="1161280" name="Line 64"/>
          <p:cNvSpPr>
            <a:spLocks noChangeShapeType="1"/>
          </p:cNvSpPr>
          <p:nvPr/>
        </p:nvSpPr>
        <p:spPr bwMode="auto">
          <a:xfrm>
            <a:off x="7223125" y="2651125"/>
            <a:ext cx="138113" cy="1189038"/>
          </a:xfrm>
          <a:prstGeom prst="line">
            <a:avLst/>
          </a:prstGeom>
          <a:noFill/>
          <a:ln w="38100">
            <a:solidFill>
              <a:srgbClr val="808080"/>
            </a:solidFill>
            <a:round/>
            <a:headEnd/>
            <a:tailEnd/>
          </a:ln>
          <a:effectLst/>
        </p:spPr>
        <p:txBody>
          <a:bodyPr anchor="ctr"/>
          <a:lstStyle/>
          <a:p>
            <a:endParaRPr lang="en-US"/>
          </a:p>
        </p:txBody>
      </p:sp>
      <p:sp>
        <p:nvSpPr>
          <p:cNvPr id="1161281" name="Line 65"/>
          <p:cNvSpPr>
            <a:spLocks noChangeShapeType="1"/>
          </p:cNvSpPr>
          <p:nvPr/>
        </p:nvSpPr>
        <p:spPr bwMode="auto">
          <a:xfrm>
            <a:off x="7451725" y="2651125"/>
            <a:ext cx="184150" cy="1189038"/>
          </a:xfrm>
          <a:prstGeom prst="line">
            <a:avLst/>
          </a:prstGeom>
          <a:noFill/>
          <a:ln w="38100">
            <a:solidFill>
              <a:srgbClr val="808080"/>
            </a:solidFill>
            <a:round/>
            <a:headEnd/>
            <a:tailEnd/>
          </a:ln>
          <a:effectLst/>
        </p:spPr>
        <p:txBody>
          <a:bodyPr anchor="ctr"/>
          <a:lstStyle/>
          <a:p>
            <a:endParaRPr lang="en-US"/>
          </a:p>
        </p:txBody>
      </p:sp>
      <p:sp>
        <p:nvSpPr>
          <p:cNvPr id="1161282" name="Line 66"/>
          <p:cNvSpPr>
            <a:spLocks noChangeShapeType="1"/>
          </p:cNvSpPr>
          <p:nvPr/>
        </p:nvSpPr>
        <p:spPr bwMode="auto">
          <a:xfrm>
            <a:off x="3521075" y="3429000"/>
            <a:ext cx="547688" cy="0"/>
          </a:xfrm>
          <a:prstGeom prst="line">
            <a:avLst/>
          </a:prstGeom>
          <a:noFill/>
          <a:ln w="38100">
            <a:solidFill>
              <a:schemeClr val="tx1"/>
            </a:solidFill>
            <a:round/>
            <a:headEnd/>
            <a:tailEnd/>
          </a:ln>
          <a:effectLst/>
        </p:spPr>
        <p:txBody>
          <a:bodyPr anchor="ctr"/>
          <a:lstStyle/>
          <a:p>
            <a:endParaRPr lang="en-US"/>
          </a:p>
        </p:txBody>
      </p:sp>
      <p:sp>
        <p:nvSpPr>
          <p:cNvPr id="1161283" name="Line 67"/>
          <p:cNvSpPr>
            <a:spLocks noChangeShapeType="1"/>
          </p:cNvSpPr>
          <p:nvPr/>
        </p:nvSpPr>
        <p:spPr bwMode="auto">
          <a:xfrm>
            <a:off x="3521075" y="3063875"/>
            <a:ext cx="547688" cy="0"/>
          </a:xfrm>
          <a:prstGeom prst="line">
            <a:avLst/>
          </a:prstGeom>
          <a:noFill/>
          <a:ln w="38100">
            <a:solidFill>
              <a:schemeClr val="tx1"/>
            </a:solidFill>
            <a:round/>
            <a:headEnd/>
            <a:tailEnd/>
          </a:ln>
          <a:effectLst/>
        </p:spPr>
        <p:txBody>
          <a:bodyPr anchor="ctr"/>
          <a:lstStyle/>
          <a:p>
            <a:endParaRPr lang="en-US"/>
          </a:p>
        </p:txBody>
      </p:sp>
      <p:sp>
        <p:nvSpPr>
          <p:cNvPr id="1161284" name="AutoShape 68"/>
          <p:cNvSpPr>
            <a:spLocks noChangeArrowheads="1"/>
          </p:cNvSpPr>
          <p:nvPr/>
        </p:nvSpPr>
        <p:spPr bwMode="auto">
          <a:xfrm rot="4361969">
            <a:off x="2994818" y="5507832"/>
            <a:ext cx="639763" cy="412750"/>
          </a:xfrm>
          <a:prstGeom prst="cloudCallout">
            <a:avLst>
              <a:gd name="adj1" fmla="val -58296"/>
              <a:gd name="adj2" fmla="val 85773"/>
            </a:avLst>
          </a:prstGeom>
          <a:gradFill rotWithShape="1">
            <a:gsLst>
              <a:gs pos="0">
                <a:schemeClr val="bg1"/>
              </a:gs>
              <a:gs pos="100000">
                <a:srgbClr val="3333CC">
                  <a:alpha val="10001"/>
                </a:srgbClr>
              </a:gs>
            </a:gsLst>
            <a:path path="rect">
              <a:fillToRect l="50000" t="50000" r="50000" b="50000"/>
            </a:path>
          </a:gradFill>
          <a:ln w="9525">
            <a:solidFill>
              <a:schemeClr val="bg1"/>
            </a:solidFill>
            <a:round/>
            <a:headEnd/>
            <a:tailEnd/>
          </a:ln>
          <a:effectLst/>
        </p:spPr>
        <p:txBody>
          <a:bodyPr rot="10800000" vert="eaVert" anchor="ctr"/>
          <a:lstStyle/>
          <a:p>
            <a:pPr algn="ctr"/>
            <a:endParaRPr lang="en-US"/>
          </a:p>
        </p:txBody>
      </p:sp>
      <p:sp>
        <p:nvSpPr>
          <p:cNvPr id="1161291" name="Line 75"/>
          <p:cNvSpPr>
            <a:spLocks noChangeShapeType="1"/>
          </p:cNvSpPr>
          <p:nvPr/>
        </p:nvSpPr>
        <p:spPr bwMode="auto">
          <a:xfrm>
            <a:off x="5440363" y="3429000"/>
            <a:ext cx="411162" cy="0"/>
          </a:xfrm>
          <a:prstGeom prst="line">
            <a:avLst/>
          </a:prstGeom>
          <a:noFill/>
          <a:ln w="38100">
            <a:solidFill>
              <a:schemeClr val="tx1"/>
            </a:solidFill>
            <a:round/>
            <a:headEnd/>
            <a:tailEnd/>
          </a:ln>
          <a:effectLst/>
        </p:spPr>
        <p:txBody>
          <a:bodyPr anchor="ctr"/>
          <a:lstStyle/>
          <a:p>
            <a:endParaRPr lang="en-US"/>
          </a:p>
        </p:txBody>
      </p:sp>
      <p:sp>
        <p:nvSpPr>
          <p:cNvPr id="1161292" name="Line 76"/>
          <p:cNvSpPr>
            <a:spLocks noChangeShapeType="1"/>
          </p:cNvSpPr>
          <p:nvPr/>
        </p:nvSpPr>
        <p:spPr bwMode="auto">
          <a:xfrm>
            <a:off x="5440363" y="3063875"/>
            <a:ext cx="411162" cy="0"/>
          </a:xfrm>
          <a:prstGeom prst="line">
            <a:avLst/>
          </a:prstGeom>
          <a:noFill/>
          <a:ln w="38100">
            <a:solidFill>
              <a:schemeClr val="tx1"/>
            </a:solidFill>
            <a:round/>
            <a:headEnd/>
            <a:tailEnd/>
          </a:ln>
          <a:effectLst/>
        </p:spPr>
        <p:txBody>
          <a:bodyPr anchor="ctr"/>
          <a:lstStyle/>
          <a:p>
            <a:endParaRPr lang="en-US"/>
          </a:p>
        </p:txBody>
      </p:sp>
      <p:sp>
        <p:nvSpPr>
          <p:cNvPr id="81" name="Slide Number Placeholder 80"/>
          <p:cNvSpPr>
            <a:spLocks noGrp="1"/>
          </p:cNvSpPr>
          <p:nvPr>
            <p:ph type="sldNum" sz="quarter" idx="11"/>
          </p:nvPr>
        </p:nvSpPr>
        <p:spPr/>
        <p:txBody>
          <a:bodyPr/>
          <a:lstStyle/>
          <a:p>
            <a:fld id="{D6836574-EC0E-40CD-8A77-5CE7910687BF}" type="slidenum">
              <a:rPr lang="en-US" smtClean="0"/>
              <a:t>15</a:t>
            </a:fld>
            <a:endParaRPr lang="en-US"/>
          </a:p>
        </p:txBody>
      </p:sp>
      <p:sp>
        <p:nvSpPr>
          <p:cNvPr id="83" name="Rectangle 7"/>
          <p:cNvSpPr>
            <a:spLocks noChangeArrowheads="1"/>
          </p:cNvSpPr>
          <p:nvPr/>
        </p:nvSpPr>
        <p:spPr bwMode="auto">
          <a:xfrm>
            <a:off x="4618038" y="2514600"/>
            <a:ext cx="182562" cy="549275"/>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nvGrpSpPr>
          <p:cNvPr id="84" name="Group 20"/>
          <p:cNvGrpSpPr>
            <a:grpSpLocks/>
          </p:cNvGrpSpPr>
          <p:nvPr/>
        </p:nvGrpSpPr>
        <p:grpSpPr bwMode="auto">
          <a:xfrm>
            <a:off x="2149475" y="3017838"/>
            <a:ext cx="1371600" cy="1006475"/>
            <a:chOff x="1728" y="1440"/>
            <a:chExt cx="864" cy="634"/>
          </a:xfrm>
        </p:grpSpPr>
        <p:sp>
          <p:nvSpPr>
            <p:cNvPr id="85" name="Line 21"/>
            <p:cNvSpPr>
              <a:spLocks noChangeShapeType="1"/>
            </p:cNvSpPr>
            <p:nvPr/>
          </p:nvSpPr>
          <p:spPr bwMode="auto">
            <a:xfrm>
              <a:off x="1930" y="1469"/>
              <a:ext cx="0" cy="86"/>
            </a:xfrm>
            <a:prstGeom prst="line">
              <a:avLst/>
            </a:prstGeom>
            <a:solidFill>
              <a:srgbClr val="FFC000"/>
            </a:solidFill>
            <a:ln w="76200">
              <a:solidFill>
                <a:srgbClr val="FFC000"/>
              </a:solidFill>
              <a:round/>
              <a:headEnd/>
              <a:tailEnd/>
            </a:ln>
            <a:effectLst/>
          </p:spPr>
          <p:txBody>
            <a:bodyPr anchor="ctr"/>
            <a:lstStyle/>
            <a:p>
              <a:endParaRPr lang="en-US"/>
            </a:p>
          </p:txBody>
        </p:sp>
        <p:sp>
          <p:nvSpPr>
            <p:cNvPr id="86" name="Line 22"/>
            <p:cNvSpPr>
              <a:spLocks noChangeShapeType="1"/>
            </p:cNvSpPr>
            <p:nvPr/>
          </p:nvSpPr>
          <p:spPr bwMode="auto">
            <a:xfrm>
              <a:off x="1930" y="1613"/>
              <a:ext cx="0" cy="87"/>
            </a:xfrm>
            <a:prstGeom prst="line">
              <a:avLst/>
            </a:prstGeom>
            <a:solidFill>
              <a:srgbClr val="FFC000"/>
            </a:solidFill>
            <a:ln w="76200">
              <a:solidFill>
                <a:srgbClr val="FFC000"/>
              </a:solidFill>
              <a:round/>
              <a:headEnd/>
              <a:tailEnd/>
            </a:ln>
            <a:effectLst/>
          </p:spPr>
          <p:txBody>
            <a:bodyPr anchor="ctr"/>
            <a:lstStyle/>
            <a:p>
              <a:endParaRPr lang="en-US"/>
            </a:p>
          </p:txBody>
        </p:sp>
        <p:sp>
          <p:nvSpPr>
            <p:cNvPr id="87" name="Rectangle 23"/>
            <p:cNvSpPr>
              <a:spLocks noChangeArrowheads="1"/>
            </p:cNvSpPr>
            <p:nvPr/>
          </p:nvSpPr>
          <p:spPr bwMode="auto">
            <a:xfrm>
              <a:off x="1728" y="1440"/>
              <a:ext cx="864" cy="58"/>
            </a:xfrm>
            <a:prstGeom prst="rect">
              <a:avLst/>
            </a:prstGeom>
            <a:solidFill>
              <a:srgbClr val="FFC000"/>
            </a:solidFill>
            <a:ln w="9525">
              <a:noFill/>
              <a:miter lim="800000"/>
              <a:headEnd/>
              <a:tailEnd/>
            </a:ln>
            <a:effectLst/>
          </p:spPr>
          <p:txBody>
            <a:bodyPr wrap="none" anchor="ctr"/>
            <a:lstStyle/>
            <a:p>
              <a:endParaRPr lang="en-US"/>
            </a:p>
          </p:txBody>
        </p:sp>
        <p:sp>
          <p:nvSpPr>
            <p:cNvPr id="88" name="Rectangle 24"/>
            <p:cNvSpPr>
              <a:spLocks noChangeArrowheads="1"/>
            </p:cNvSpPr>
            <p:nvPr/>
          </p:nvSpPr>
          <p:spPr bwMode="auto">
            <a:xfrm>
              <a:off x="1728" y="1671"/>
              <a:ext cx="346" cy="58"/>
            </a:xfrm>
            <a:prstGeom prst="rect">
              <a:avLst/>
            </a:prstGeom>
            <a:solidFill>
              <a:srgbClr val="FFC000"/>
            </a:solidFill>
            <a:ln w="9525">
              <a:noFill/>
              <a:miter lim="800000"/>
              <a:headEnd/>
              <a:tailEnd/>
            </a:ln>
            <a:effectLst/>
          </p:spPr>
          <p:txBody>
            <a:bodyPr wrap="none" anchor="ctr"/>
            <a:lstStyle/>
            <a:p>
              <a:endParaRPr lang="en-US"/>
            </a:p>
          </p:txBody>
        </p:sp>
        <p:sp>
          <p:nvSpPr>
            <p:cNvPr id="89" name="Rectangle 25"/>
            <p:cNvSpPr>
              <a:spLocks noChangeArrowheads="1"/>
            </p:cNvSpPr>
            <p:nvPr/>
          </p:nvSpPr>
          <p:spPr bwMode="auto">
            <a:xfrm>
              <a:off x="2246" y="1671"/>
              <a:ext cx="346" cy="58"/>
            </a:xfrm>
            <a:prstGeom prst="rect">
              <a:avLst/>
            </a:prstGeom>
            <a:solidFill>
              <a:srgbClr val="FFC000"/>
            </a:solidFill>
            <a:ln w="9525">
              <a:noFill/>
              <a:miter lim="800000"/>
              <a:headEnd/>
              <a:tailEnd/>
            </a:ln>
            <a:effectLst/>
          </p:spPr>
          <p:txBody>
            <a:bodyPr wrap="none" anchor="ctr"/>
            <a:lstStyle/>
            <a:p>
              <a:endParaRPr lang="en-US"/>
            </a:p>
          </p:txBody>
        </p:sp>
        <p:sp>
          <p:nvSpPr>
            <p:cNvPr id="90" name="Rectangle 26"/>
            <p:cNvSpPr>
              <a:spLocks noChangeArrowheads="1"/>
            </p:cNvSpPr>
            <p:nvPr/>
          </p:nvSpPr>
          <p:spPr bwMode="auto">
            <a:xfrm rot="5400000">
              <a:off x="1872" y="1872"/>
              <a:ext cx="346" cy="58"/>
            </a:xfrm>
            <a:prstGeom prst="rect">
              <a:avLst/>
            </a:prstGeom>
            <a:solidFill>
              <a:srgbClr val="FFC000"/>
            </a:solidFill>
            <a:ln w="9525">
              <a:noFill/>
              <a:miter lim="800000"/>
              <a:headEnd/>
              <a:tailEnd/>
            </a:ln>
            <a:effectLst/>
          </p:spPr>
          <p:txBody>
            <a:bodyPr wrap="none" anchor="ctr"/>
            <a:lstStyle/>
            <a:p>
              <a:endParaRPr lang="en-US"/>
            </a:p>
          </p:txBody>
        </p:sp>
        <p:sp>
          <p:nvSpPr>
            <p:cNvPr id="91" name="Rectangle 27"/>
            <p:cNvSpPr>
              <a:spLocks noChangeArrowheads="1"/>
            </p:cNvSpPr>
            <p:nvPr/>
          </p:nvSpPr>
          <p:spPr bwMode="auto">
            <a:xfrm rot="5400000">
              <a:off x="2102" y="1872"/>
              <a:ext cx="346" cy="58"/>
            </a:xfrm>
            <a:prstGeom prst="rect">
              <a:avLst/>
            </a:prstGeom>
            <a:solidFill>
              <a:srgbClr val="FFC000"/>
            </a:solidFill>
            <a:ln w="9525">
              <a:noFill/>
              <a:miter lim="800000"/>
              <a:headEnd/>
              <a:tailEnd/>
            </a:ln>
            <a:effectLst/>
          </p:spPr>
          <p:txBody>
            <a:bodyPr wrap="none" anchor="ctr"/>
            <a:lstStyle/>
            <a:p>
              <a:endParaRPr lang="en-US"/>
            </a:p>
          </p:txBody>
        </p:sp>
      </p:grpSp>
      <p:grpSp>
        <p:nvGrpSpPr>
          <p:cNvPr id="92" name="Group 34"/>
          <p:cNvGrpSpPr>
            <a:grpSpLocks/>
          </p:cNvGrpSpPr>
          <p:nvPr/>
        </p:nvGrpSpPr>
        <p:grpSpPr bwMode="auto">
          <a:xfrm>
            <a:off x="2606675" y="4708525"/>
            <a:ext cx="144463" cy="738188"/>
            <a:chOff x="2016" y="2966"/>
            <a:chExt cx="91" cy="465"/>
          </a:xfrm>
          <a:solidFill>
            <a:srgbClr val="FFC000"/>
          </a:solidFill>
        </p:grpSpPr>
        <p:sp>
          <p:nvSpPr>
            <p:cNvPr id="93" name="Rectangle 35"/>
            <p:cNvSpPr>
              <a:spLocks noChangeArrowheads="1"/>
            </p:cNvSpPr>
            <p:nvPr/>
          </p:nvSpPr>
          <p:spPr bwMode="auto">
            <a:xfrm rot="5400000">
              <a:off x="1872" y="3110"/>
              <a:ext cx="346" cy="58"/>
            </a:xfrm>
            <a:prstGeom prst="rect">
              <a:avLst/>
            </a:prstGeom>
            <a:grpFill/>
            <a:ln w="9525">
              <a:solidFill>
                <a:srgbClr val="FFC000"/>
              </a:solidFill>
              <a:miter lim="800000"/>
              <a:headEnd/>
              <a:tailEnd/>
            </a:ln>
            <a:effectLst/>
          </p:spPr>
          <p:txBody>
            <a:bodyPr wrap="none" anchor="ctr"/>
            <a:lstStyle/>
            <a:p>
              <a:endParaRPr lang="en-US"/>
            </a:p>
          </p:txBody>
        </p:sp>
        <p:sp>
          <p:nvSpPr>
            <p:cNvPr id="94" name="Rectangle 36"/>
            <p:cNvSpPr>
              <a:spLocks noChangeArrowheads="1"/>
            </p:cNvSpPr>
            <p:nvPr/>
          </p:nvSpPr>
          <p:spPr bwMode="auto">
            <a:xfrm rot="3542174">
              <a:off x="2006" y="3330"/>
              <a:ext cx="144" cy="58"/>
            </a:xfrm>
            <a:prstGeom prst="rect">
              <a:avLst/>
            </a:prstGeom>
            <a:grpFill/>
            <a:ln w="9525">
              <a:solidFill>
                <a:srgbClr val="FFC000"/>
              </a:solidFill>
              <a:miter lim="800000"/>
              <a:headEnd/>
              <a:tailEnd/>
            </a:ln>
            <a:effectLst/>
          </p:spPr>
          <p:txBody>
            <a:bodyPr wrap="none" anchor="ctr"/>
            <a:lstStyle/>
            <a:p>
              <a:endParaRPr lang="en-US"/>
            </a:p>
          </p:txBody>
        </p:sp>
      </p:grpSp>
      <p:grpSp>
        <p:nvGrpSpPr>
          <p:cNvPr id="95" name="Group 37"/>
          <p:cNvGrpSpPr>
            <a:grpSpLocks/>
          </p:cNvGrpSpPr>
          <p:nvPr/>
        </p:nvGrpSpPr>
        <p:grpSpPr bwMode="auto">
          <a:xfrm flipH="1">
            <a:off x="2927350" y="4708525"/>
            <a:ext cx="144463" cy="738188"/>
            <a:chOff x="2016" y="2966"/>
            <a:chExt cx="91" cy="465"/>
          </a:xfrm>
          <a:solidFill>
            <a:srgbClr val="FFC000"/>
          </a:solidFill>
        </p:grpSpPr>
        <p:sp>
          <p:nvSpPr>
            <p:cNvPr id="96" name="Rectangle 38"/>
            <p:cNvSpPr>
              <a:spLocks noChangeArrowheads="1"/>
            </p:cNvSpPr>
            <p:nvPr/>
          </p:nvSpPr>
          <p:spPr bwMode="auto">
            <a:xfrm rot="5400000">
              <a:off x="1872" y="3110"/>
              <a:ext cx="346" cy="58"/>
            </a:xfrm>
            <a:prstGeom prst="rect">
              <a:avLst/>
            </a:prstGeom>
            <a:grpFill/>
            <a:ln w="9525">
              <a:solidFill>
                <a:srgbClr val="FFC000"/>
              </a:solidFill>
              <a:miter lim="800000"/>
              <a:headEnd/>
              <a:tailEnd/>
            </a:ln>
            <a:effectLst/>
          </p:spPr>
          <p:txBody>
            <a:bodyPr wrap="none" anchor="ctr"/>
            <a:lstStyle/>
            <a:p>
              <a:endParaRPr lang="en-US"/>
            </a:p>
          </p:txBody>
        </p:sp>
        <p:sp>
          <p:nvSpPr>
            <p:cNvPr id="97" name="Rectangle 39"/>
            <p:cNvSpPr>
              <a:spLocks noChangeArrowheads="1"/>
            </p:cNvSpPr>
            <p:nvPr/>
          </p:nvSpPr>
          <p:spPr bwMode="auto">
            <a:xfrm rot="3542174">
              <a:off x="2006" y="3330"/>
              <a:ext cx="144" cy="58"/>
            </a:xfrm>
            <a:prstGeom prst="rect">
              <a:avLst/>
            </a:prstGeom>
            <a:grpFill/>
            <a:ln w="9525">
              <a:solidFill>
                <a:srgbClr val="FFC000"/>
              </a:solidFill>
              <a:miter lim="800000"/>
              <a:headEnd/>
              <a:tailEnd/>
            </a:ln>
            <a:effectLst/>
          </p:spPr>
          <p:txBody>
            <a:bodyPr wrap="none" anchor="ctr"/>
            <a:lstStyle/>
            <a:p>
              <a:endParaRPr lang="en-US"/>
            </a:p>
          </p:txBody>
        </p:sp>
      </p:grpSp>
      <p:sp>
        <p:nvSpPr>
          <p:cNvPr id="98" name="Rectangle 69"/>
          <p:cNvSpPr>
            <a:spLocks noChangeArrowheads="1"/>
          </p:cNvSpPr>
          <p:nvPr/>
        </p:nvSpPr>
        <p:spPr bwMode="auto">
          <a:xfrm flipV="1">
            <a:off x="4068763" y="3382963"/>
            <a:ext cx="1371600" cy="92075"/>
          </a:xfrm>
          <a:prstGeom prst="rect">
            <a:avLst/>
          </a:prstGeom>
          <a:solidFill>
            <a:srgbClr val="FFC000"/>
          </a:solidFill>
          <a:ln w="9525">
            <a:noFill/>
            <a:miter lim="800000"/>
            <a:headEnd/>
            <a:tailEnd/>
          </a:ln>
          <a:effectLst/>
        </p:spPr>
        <p:txBody>
          <a:bodyPr wrap="none" anchor="ctr"/>
          <a:lstStyle/>
          <a:p>
            <a:endParaRPr lang="en-US"/>
          </a:p>
        </p:txBody>
      </p:sp>
      <p:sp>
        <p:nvSpPr>
          <p:cNvPr id="99" name="Rectangle 70"/>
          <p:cNvSpPr>
            <a:spLocks noChangeArrowheads="1"/>
          </p:cNvSpPr>
          <p:nvPr/>
        </p:nvSpPr>
        <p:spPr bwMode="auto">
          <a:xfrm flipV="1">
            <a:off x="4068763" y="3016250"/>
            <a:ext cx="595312" cy="92075"/>
          </a:xfrm>
          <a:prstGeom prst="rect">
            <a:avLst/>
          </a:prstGeom>
          <a:solidFill>
            <a:srgbClr val="FFC000"/>
          </a:solidFill>
          <a:ln w="9525">
            <a:noFill/>
            <a:miter lim="800000"/>
            <a:headEnd/>
            <a:tailEnd/>
          </a:ln>
          <a:effectLst/>
        </p:spPr>
        <p:txBody>
          <a:bodyPr wrap="none" anchor="ctr"/>
          <a:lstStyle/>
          <a:p>
            <a:endParaRPr lang="en-US"/>
          </a:p>
        </p:txBody>
      </p:sp>
      <p:sp>
        <p:nvSpPr>
          <p:cNvPr id="100" name="Rectangle 71"/>
          <p:cNvSpPr>
            <a:spLocks noChangeArrowheads="1"/>
          </p:cNvSpPr>
          <p:nvPr/>
        </p:nvSpPr>
        <p:spPr bwMode="auto">
          <a:xfrm>
            <a:off x="4754563" y="3016250"/>
            <a:ext cx="685800" cy="92075"/>
          </a:xfrm>
          <a:prstGeom prst="rect">
            <a:avLst/>
          </a:prstGeom>
          <a:solidFill>
            <a:srgbClr val="FFC000"/>
          </a:solidFill>
          <a:ln w="9525">
            <a:noFill/>
            <a:miter lim="800000"/>
            <a:headEnd/>
            <a:tailEnd/>
          </a:ln>
          <a:effectLst/>
        </p:spPr>
        <p:txBody>
          <a:bodyPr wrap="none" anchor="ctr"/>
          <a:lstStyle/>
          <a:p>
            <a:endParaRPr lang="en-US"/>
          </a:p>
        </p:txBody>
      </p:sp>
      <p:sp>
        <p:nvSpPr>
          <p:cNvPr id="101" name="Rectangle 72"/>
          <p:cNvSpPr>
            <a:spLocks noChangeArrowheads="1"/>
          </p:cNvSpPr>
          <p:nvPr/>
        </p:nvSpPr>
        <p:spPr bwMode="auto">
          <a:xfrm rot="16200000" flipV="1">
            <a:off x="4343400" y="2697163"/>
            <a:ext cx="549275" cy="92075"/>
          </a:xfrm>
          <a:prstGeom prst="rect">
            <a:avLst/>
          </a:prstGeom>
          <a:solidFill>
            <a:srgbClr val="FFC000"/>
          </a:solidFill>
          <a:ln w="9525">
            <a:noFill/>
            <a:miter lim="800000"/>
            <a:headEnd/>
            <a:tailEnd/>
          </a:ln>
          <a:effectLst/>
        </p:spPr>
        <p:txBody>
          <a:bodyPr wrap="none" anchor="ctr"/>
          <a:lstStyle/>
          <a:p>
            <a:endParaRPr lang="en-US"/>
          </a:p>
        </p:txBody>
      </p:sp>
      <p:sp>
        <p:nvSpPr>
          <p:cNvPr id="102" name="Rectangle 73"/>
          <p:cNvSpPr>
            <a:spLocks noChangeArrowheads="1"/>
          </p:cNvSpPr>
          <p:nvPr/>
        </p:nvSpPr>
        <p:spPr bwMode="auto">
          <a:xfrm rot="16200000" flipV="1">
            <a:off x="4525963" y="2697163"/>
            <a:ext cx="549275" cy="92075"/>
          </a:xfrm>
          <a:prstGeom prst="rect">
            <a:avLst/>
          </a:prstGeom>
          <a:solidFill>
            <a:srgbClr val="FFC000"/>
          </a:solidFill>
          <a:ln w="9525">
            <a:noFill/>
            <a:miter lim="800000"/>
            <a:headEnd/>
            <a:tailEnd/>
          </a:ln>
          <a:effectLst/>
        </p:spPr>
        <p:txBody>
          <a:bodyPr wrap="none" anchor="ctr"/>
          <a:lstStyle/>
          <a:p>
            <a:endParaRPr lang="en-US"/>
          </a:p>
        </p:txBody>
      </p:sp>
      <p:sp>
        <p:nvSpPr>
          <p:cNvPr id="1161290" name="Oval 74"/>
          <p:cNvSpPr>
            <a:spLocks noChangeAspect="1" noChangeArrowheads="1"/>
          </p:cNvSpPr>
          <p:nvPr/>
        </p:nvSpPr>
        <p:spPr bwMode="auto">
          <a:xfrm>
            <a:off x="4251325" y="1600200"/>
            <a:ext cx="914400" cy="914400"/>
          </a:xfrm>
          <a:prstGeom prst="ellipse">
            <a:avLst/>
          </a:prstGeom>
          <a:solidFill>
            <a:schemeClr val="bg1"/>
          </a:solidFill>
          <a:ln w="38100">
            <a:solidFill>
              <a:schemeClr val="tx1"/>
            </a:solidFill>
            <a:round/>
            <a:headEnd/>
            <a:tailEnd/>
          </a:ln>
          <a:effectLst/>
        </p:spPr>
        <p:txBody>
          <a:bodyPr wrap="none" anchor="ctr"/>
          <a:lstStyle/>
          <a:p>
            <a:pPr algn="ctr"/>
            <a:endParaRPr lang="en-US" sz="4000" b="1">
              <a:latin typeface="Arial" charset="0"/>
            </a:endParaRPr>
          </a:p>
        </p:txBody>
      </p:sp>
      <p:sp>
        <p:nvSpPr>
          <p:cNvPr id="1161293" name="AutoShape 77"/>
          <p:cNvSpPr>
            <a:spLocks noChangeArrowheads="1"/>
          </p:cNvSpPr>
          <p:nvPr/>
        </p:nvSpPr>
        <p:spPr bwMode="auto">
          <a:xfrm rot="-3315829">
            <a:off x="4664869" y="1691482"/>
            <a:ext cx="90487" cy="730250"/>
          </a:xfrm>
          <a:prstGeom prst="triangle">
            <a:avLst>
              <a:gd name="adj" fmla="val 50000"/>
            </a:avLst>
          </a:prstGeom>
          <a:solidFill>
            <a:srgbClr val="FF0000"/>
          </a:solidFill>
          <a:ln w="9525">
            <a:solidFill>
              <a:schemeClr val="tx1"/>
            </a:solidFill>
            <a:miter lim="800000"/>
            <a:headEnd/>
            <a:tailEnd/>
          </a:ln>
          <a:effectLst/>
        </p:spPr>
        <p:txBody>
          <a:bodyPr wrap="none" anchor="ctr"/>
          <a:lstStyle/>
          <a:p>
            <a:endParaRPr lang="en-US"/>
          </a:p>
        </p:txBody>
      </p:sp>
      <p:sp>
        <p:nvSpPr>
          <p:cNvPr id="1161294" name="Oval 78"/>
          <p:cNvSpPr>
            <a:spLocks noChangeAspect="1" noChangeArrowheads="1"/>
          </p:cNvSpPr>
          <p:nvPr/>
        </p:nvSpPr>
        <p:spPr bwMode="auto">
          <a:xfrm>
            <a:off x="4664075" y="2011363"/>
            <a:ext cx="92075" cy="92075"/>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82" name="Text Box 168"/>
          <p:cNvSpPr txBox="1">
            <a:spLocks noChangeArrowheads="1"/>
          </p:cNvSpPr>
          <p:nvPr/>
        </p:nvSpPr>
        <p:spPr bwMode="auto">
          <a:xfrm>
            <a:off x="4572000" y="4592638"/>
            <a:ext cx="4138613" cy="1477328"/>
          </a:xfrm>
          <a:prstGeom prst="rect">
            <a:avLst/>
          </a:prstGeom>
          <a:noFill/>
          <a:ln w="38100" algn="ctr">
            <a:noFill/>
            <a:miter lim="800000"/>
            <a:headEnd/>
            <a:tailEnd/>
          </a:ln>
          <a:effectLst/>
        </p:spPr>
        <p:txBody>
          <a:bodyPr wrap="square">
            <a:spAutoFit/>
          </a:bodyPr>
          <a:lstStyle/>
          <a:p>
            <a:pPr algn="ctr">
              <a:spcBef>
                <a:spcPct val="50000"/>
              </a:spcBef>
            </a:pPr>
            <a:r>
              <a:rPr lang="en-US" sz="1800" dirty="0">
                <a:latin typeface="Arial" charset="0"/>
              </a:rPr>
              <a:t>Flapper motion in the opposite direction increases the airflow through the restrictor tee orifice, the pressure downstream of the orifice drops again, and the actuator retracts</a:t>
            </a:r>
          </a:p>
        </p:txBody>
      </p:sp>
      <p:sp>
        <p:nvSpPr>
          <p:cNvPr id="6" name="Footer Placeholder 5">
            <a:extLst>
              <a:ext uri="{FF2B5EF4-FFF2-40B4-BE49-F238E27FC236}">
                <a16:creationId xmlns:a16="http://schemas.microsoft.com/office/drawing/2014/main" id="{4E99A6BF-EEFF-4547-9A4F-54B0249ABEEA}"/>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332216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2258" name="Rectangle 18"/>
          <p:cNvSpPr>
            <a:spLocks noGrp="1" noChangeArrowheads="1"/>
          </p:cNvSpPr>
          <p:nvPr>
            <p:ph type="title"/>
          </p:nvPr>
        </p:nvSpPr>
        <p:spPr/>
        <p:txBody>
          <a:bodyPr>
            <a:normAutofit/>
          </a:bodyPr>
          <a:lstStyle/>
          <a:p>
            <a:r>
              <a:rPr lang="en-US"/>
              <a:t>A Typical One Pipe Pneumatic Control System</a:t>
            </a:r>
          </a:p>
        </p:txBody>
      </p:sp>
      <p:sp>
        <p:nvSpPr>
          <p:cNvPr id="1162242" name="Rectangle 2"/>
          <p:cNvSpPr>
            <a:spLocks noChangeArrowheads="1"/>
          </p:cNvSpPr>
          <p:nvPr/>
        </p:nvSpPr>
        <p:spPr bwMode="auto">
          <a:xfrm>
            <a:off x="2422525" y="3063875"/>
            <a:ext cx="92075" cy="365125"/>
          </a:xfrm>
          <a:prstGeom prst="rect">
            <a:avLst/>
          </a:prstGeom>
          <a:gradFill rotWithShape="1">
            <a:gsLst>
              <a:gs pos="0">
                <a:srgbClr val="0000FF"/>
              </a:gs>
              <a:gs pos="100000">
                <a:srgbClr val="0000FF">
                  <a:gamma/>
                  <a:shade val="60784"/>
                  <a:invGamma/>
                  <a:alpha val="10001"/>
                </a:srgbClr>
              </a:gs>
            </a:gsLst>
            <a:lin ang="0" scaled="1"/>
          </a:gradFill>
          <a:ln w="38100" algn="ctr">
            <a:noFill/>
            <a:miter lim="800000"/>
            <a:headEnd/>
            <a:tailEnd/>
          </a:ln>
          <a:effectLst/>
        </p:spPr>
        <p:txBody>
          <a:bodyPr wrap="none" anchor="ctr"/>
          <a:lstStyle/>
          <a:p>
            <a:endParaRPr lang="en-US"/>
          </a:p>
        </p:txBody>
      </p:sp>
      <p:sp>
        <p:nvSpPr>
          <p:cNvPr id="1162243" name="Rectangle 3"/>
          <p:cNvSpPr>
            <a:spLocks noChangeArrowheads="1"/>
          </p:cNvSpPr>
          <p:nvPr/>
        </p:nvSpPr>
        <p:spPr bwMode="auto">
          <a:xfrm>
            <a:off x="2193925" y="4708525"/>
            <a:ext cx="1279525" cy="1555750"/>
          </a:xfrm>
          <a:prstGeom prst="rect">
            <a:avLst/>
          </a:prstGeom>
          <a:solidFill>
            <a:srgbClr val="C0C0C0"/>
          </a:solidFill>
          <a:ln w="9525">
            <a:solidFill>
              <a:schemeClr val="tx1"/>
            </a:solidFill>
            <a:miter lim="800000"/>
            <a:headEnd/>
            <a:tailEnd/>
          </a:ln>
          <a:effectLst/>
        </p:spPr>
        <p:txBody>
          <a:bodyPr wrap="none" anchor="ctr"/>
          <a:lstStyle/>
          <a:p>
            <a:endParaRPr lang="en-US"/>
          </a:p>
        </p:txBody>
      </p:sp>
      <p:grpSp>
        <p:nvGrpSpPr>
          <p:cNvPr id="2" name="Group 4"/>
          <p:cNvGrpSpPr>
            <a:grpSpLocks/>
          </p:cNvGrpSpPr>
          <p:nvPr/>
        </p:nvGrpSpPr>
        <p:grpSpPr bwMode="auto">
          <a:xfrm>
            <a:off x="2651125" y="4664075"/>
            <a:ext cx="365125" cy="730250"/>
            <a:chOff x="1670" y="2938"/>
            <a:chExt cx="230" cy="460"/>
          </a:xfrm>
        </p:grpSpPr>
        <p:sp>
          <p:nvSpPr>
            <p:cNvPr id="1162245" name="AutoShape 5"/>
            <p:cNvSpPr>
              <a:spLocks noChangeArrowheads="1"/>
            </p:cNvSpPr>
            <p:nvPr/>
          </p:nvSpPr>
          <p:spPr bwMode="auto">
            <a:xfrm>
              <a:off x="1670" y="3305"/>
              <a:ext cx="230" cy="93"/>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chemeClr val="bg1"/>
            </a:solidFill>
            <a:ln w="38100" algn="ctr">
              <a:noFill/>
              <a:miter lim="800000"/>
              <a:headEnd/>
              <a:tailEnd/>
            </a:ln>
            <a:effectLst/>
          </p:spPr>
          <p:txBody>
            <a:bodyPr wrap="none" anchor="ctr"/>
            <a:lstStyle/>
            <a:p>
              <a:endParaRPr lang="en-US"/>
            </a:p>
          </p:txBody>
        </p:sp>
        <p:sp>
          <p:nvSpPr>
            <p:cNvPr id="1162246" name="Rectangle 6"/>
            <p:cNvSpPr>
              <a:spLocks noChangeArrowheads="1"/>
            </p:cNvSpPr>
            <p:nvPr/>
          </p:nvSpPr>
          <p:spPr bwMode="auto">
            <a:xfrm rot="-5400000">
              <a:off x="1598" y="3010"/>
              <a:ext cx="374" cy="230"/>
            </a:xfrm>
            <a:prstGeom prst="rect">
              <a:avLst/>
            </a:prstGeom>
            <a:solidFill>
              <a:schemeClr val="bg1"/>
            </a:solidFill>
            <a:ln w="38100" algn="ctr">
              <a:noFill/>
              <a:miter lim="800000"/>
              <a:headEnd/>
              <a:tailEnd/>
            </a:ln>
            <a:effectLst/>
          </p:spPr>
          <p:txBody>
            <a:bodyPr wrap="none" anchor="ctr"/>
            <a:lstStyle/>
            <a:p>
              <a:endParaRPr lang="en-US"/>
            </a:p>
          </p:txBody>
        </p:sp>
      </p:grpSp>
      <p:sp>
        <p:nvSpPr>
          <p:cNvPr id="1162248" name="Line 8"/>
          <p:cNvSpPr>
            <a:spLocks noChangeShapeType="1"/>
          </p:cNvSpPr>
          <p:nvPr/>
        </p:nvSpPr>
        <p:spPr bwMode="auto">
          <a:xfrm flipV="1">
            <a:off x="6765925" y="2651125"/>
            <a:ext cx="0" cy="1189038"/>
          </a:xfrm>
          <a:prstGeom prst="line">
            <a:avLst/>
          </a:prstGeom>
          <a:noFill/>
          <a:ln w="38100">
            <a:solidFill>
              <a:srgbClr val="808080"/>
            </a:solidFill>
            <a:round/>
            <a:headEnd/>
            <a:tailEnd/>
          </a:ln>
          <a:effectLst/>
        </p:spPr>
        <p:txBody>
          <a:bodyPr anchor="ctr"/>
          <a:lstStyle/>
          <a:p>
            <a:endParaRPr lang="en-US"/>
          </a:p>
        </p:txBody>
      </p:sp>
      <p:sp>
        <p:nvSpPr>
          <p:cNvPr id="1162249" name="Line 9"/>
          <p:cNvSpPr>
            <a:spLocks noChangeShapeType="1"/>
          </p:cNvSpPr>
          <p:nvPr/>
        </p:nvSpPr>
        <p:spPr bwMode="auto">
          <a:xfrm flipV="1">
            <a:off x="6950075" y="2651125"/>
            <a:ext cx="136525" cy="1189038"/>
          </a:xfrm>
          <a:prstGeom prst="line">
            <a:avLst/>
          </a:prstGeom>
          <a:noFill/>
          <a:ln w="38100">
            <a:solidFill>
              <a:srgbClr val="808080"/>
            </a:solidFill>
            <a:round/>
            <a:headEnd/>
            <a:tailEnd/>
          </a:ln>
          <a:effectLst/>
        </p:spPr>
        <p:txBody>
          <a:bodyPr anchor="ctr"/>
          <a:lstStyle/>
          <a:p>
            <a:endParaRPr lang="en-US"/>
          </a:p>
        </p:txBody>
      </p:sp>
      <p:sp>
        <p:nvSpPr>
          <p:cNvPr id="1162250" name="Line 10"/>
          <p:cNvSpPr>
            <a:spLocks noChangeShapeType="1"/>
          </p:cNvSpPr>
          <p:nvPr/>
        </p:nvSpPr>
        <p:spPr bwMode="auto">
          <a:xfrm flipV="1">
            <a:off x="7269163" y="2651125"/>
            <a:ext cx="138112" cy="1189038"/>
          </a:xfrm>
          <a:prstGeom prst="line">
            <a:avLst/>
          </a:prstGeom>
          <a:noFill/>
          <a:ln w="38100">
            <a:solidFill>
              <a:srgbClr val="808080"/>
            </a:solidFill>
            <a:round/>
            <a:headEnd/>
            <a:tailEnd/>
          </a:ln>
          <a:effectLst/>
        </p:spPr>
        <p:txBody>
          <a:bodyPr anchor="ctr"/>
          <a:lstStyle/>
          <a:p>
            <a:endParaRPr lang="en-US"/>
          </a:p>
        </p:txBody>
      </p:sp>
      <p:sp>
        <p:nvSpPr>
          <p:cNvPr id="1162251" name="Line 11"/>
          <p:cNvSpPr>
            <a:spLocks noChangeShapeType="1"/>
          </p:cNvSpPr>
          <p:nvPr/>
        </p:nvSpPr>
        <p:spPr bwMode="auto">
          <a:xfrm flipV="1">
            <a:off x="7635875" y="2651125"/>
            <a:ext cx="0" cy="1189038"/>
          </a:xfrm>
          <a:prstGeom prst="line">
            <a:avLst/>
          </a:prstGeom>
          <a:noFill/>
          <a:ln w="38100">
            <a:solidFill>
              <a:srgbClr val="808080"/>
            </a:solidFill>
            <a:round/>
            <a:headEnd/>
            <a:tailEnd/>
          </a:ln>
          <a:effectLst/>
        </p:spPr>
        <p:txBody>
          <a:bodyPr anchor="ctr"/>
          <a:lstStyle/>
          <a:p>
            <a:endParaRPr lang="en-US"/>
          </a:p>
        </p:txBody>
      </p:sp>
      <p:sp>
        <p:nvSpPr>
          <p:cNvPr id="1162252" name="Rectangle 12"/>
          <p:cNvSpPr>
            <a:spLocks noChangeArrowheads="1"/>
          </p:cNvSpPr>
          <p:nvPr/>
        </p:nvSpPr>
        <p:spPr bwMode="auto">
          <a:xfrm>
            <a:off x="5943600" y="2514600"/>
            <a:ext cx="549275" cy="1463675"/>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nvGrpSpPr>
          <p:cNvPr id="3" name="Group 13"/>
          <p:cNvGrpSpPr>
            <a:grpSpLocks/>
          </p:cNvGrpSpPr>
          <p:nvPr/>
        </p:nvGrpSpPr>
        <p:grpSpPr bwMode="auto">
          <a:xfrm>
            <a:off x="2652713" y="3429000"/>
            <a:ext cx="365125" cy="1965325"/>
            <a:chOff x="2045" y="2160"/>
            <a:chExt cx="230" cy="1238"/>
          </a:xfrm>
        </p:grpSpPr>
        <p:sp>
          <p:nvSpPr>
            <p:cNvPr id="1162254" name="AutoShape 14"/>
            <p:cNvSpPr>
              <a:spLocks noChangeArrowheads="1"/>
            </p:cNvSpPr>
            <p:nvPr/>
          </p:nvSpPr>
          <p:spPr bwMode="auto">
            <a:xfrm>
              <a:off x="2045" y="3312"/>
              <a:ext cx="230" cy="86"/>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sp>
          <p:nvSpPr>
            <p:cNvPr id="1162255" name="Rectangle 15"/>
            <p:cNvSpPr>
              <a:spLocks noChangeArrowheads="1"/>
            </p:cNvSpPr>
            <p:nvPr/>
          </p:nvSpPr>
          <p:spPr bwMode="auto">
            <a:xfrm rot="-5400000">
              <a:off x="1584" y="2621"/>
              <a:ext cx="1152" cy="230"/>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sp>
        <p:nvSpPr>
          <p:cNvPr id="1162256" name="Rectangle 16"/>
          <p:cNvSpPr>
            <a:spLocks noChangeArrowheads="1"/>
          </p:cNvSpPr>
          <p:nvPr/>
        </p:nvSpPr>
        <p:spPr bwMode="auto">
          <a:xfrm>
            <a:off x="2514600" y="3063875"/>
            <a:ext cx="3429000" cy="36512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2257" name="Oval 17"/>
          <p:cNvSpPr>
            <a:spLocks noChangeAspect="1" noChangeArrowheads="1"/>
          </p:cNvSpPr>
          <p:nvPr/>
        </p:nvSpPr>
        <p:spPr bwMode="auto">
          <a:xfrm>
            <a:off x="320675" y="2789238"/>
            <a:ext cx="914400" cy="914400"/>
          </a:xfrm>
          <a:prstGeom prst="ellipse">
            <a:avLst/>
          </a:prstGeom>
          <a:solidFill>
            <a:srgbClr val="0000FF"/>
          </a:solidFill>
          <a:ln w="38100">
            <a:solidFill>
              <a:schemeClr val="tx1"/>
            </a:solidFill>
            <a:round/>
            <a:headEnd/>
            <a:tailEnd/>
          </a:ln>
          <a:effectLst/>
        </p:spPr>
        <p:txBody>
          <a:bodyPr wrap="none" anchor="ctr"/>
          <a:lstStyle/>
          <a:p>
            <a:pPr algn="ctr"/>
            <a:r>
              <a:rPr lang="en-US" sz="4000" b="1" dirty="0">
                <a:solidFill>
                  <a:schemeClr val="bg1"/>
                </a:solidFill>
                <a:latin typeface="Arial" charset="0"/>
              </a:rPr>
              <a:t>M</a:t>
            </a:r>
          </a:p>
        </p:txBody>
      </p:sp>
      <p:sp>
        <p:nvSpPr>
          <p:cNvPr id="1162259" name="Rectangle 19"/>
          <p:cNvSpPr>
            <a:spLocks noChangeArrowheads="1"/>
          </p:cNvSpPr>
          <p:nvPr/>
        </p:nvSpPr>
        <p:spPr bwMode="auto">
          <a:xfrm>
            <a:off x="1189038" y="3063875"/>
            <a:ext cx="1233487" cy="365125"/>
          </a:xfrm>
          <a:prstGeom prst="rect">
            <a:avLst/>
          </a:prstGeom>
          <a:solidFill>
            <a:srgbClr val="0000FF"/>
          </a:solidFill>
          <a:ln w="38100" algn="ctr">
            <a:noFill/>
            <a:miter lim="800000"/>
            <a:headEnd/>
            <a:tailEnd/>
          </a:ln>
          <a:effectLst/>
        </p:spPr>
        <p:txBody>
          <a:bodyPr wrap="none" anchor="ctr"/>
          <a:lstStyle/>
          <a:p>
            <a:endParaRPr lang="en-US"/>
          </a:p>
        </p:txBody>
      </p:sp>
      <p:grpSp>
        <p:nvGrpSpPr>
          <p:cNvPr id="5" name="Group 28"/>
          <p:cNvGrpSpPr>
            <a:grpSpLocks/>
          </p:cNvGrpSpPr>
          <p:nvPr/>
        </p:nvGrpSpPr>
        <p:grpSpPr bwMode="auto">
          <a:xfrm rot="-5400000">
            <a:off x="2195513" y="3155950"/>
            <a:ext cx="274637" cy="182563"/>
            <a:chOff x="2419" y="2160"/>
            <a:chExt cx="576" cy="384"/>
          </a:xfrm>
        </p:grpSpPr>
        <p:sp>
          <p:nvSpPr>
            <p:cNvPr id="1162269" name="AutoShape 29"/>
            <p:cNvSpPr>
              <a:spLocks noChangeArrowheads="1"/>
            </p:cNvSpPr>
            <p:nvPr/>
          </p:nvSpPr>
          <p:spPr bwMode="auto">
            <a:xfrm>
              <a:off x="2419" y="2160"/>
              <a:ext cx="576" cy="384"/>
            </a:xfrm>
            <a:prstGeom prst="cloudCallout">
              <a:avLst>
                <a:gd name="adj1" fmla="val 2083"/>
                <a:gd name="adj2" fmla="val -2083"/>
              </a:avLst>
            </a:prstGeom>
            <a:solidFill>
              <a:schemeClr val="bg1"/>
            </a:solidFill>
            <a:ln w="9525">
              <a:solidFill>
                <a:schemeClr val="tx1"/>
              </a:solidFill>
              <a:round/>
              <a:headEnd/>
              <a:tailEnd/>
            </a:ln>
            <a:effectLst/>
          </p:spPr>
          <p:txBody>
            <a:bodyPr vert="eaVert" anchor="ctr"/>
            <a:lstStyle/>
            <a:p>
              <a:pPr algn="ctr"/>
              <a:endParaRPr lang="en-US"/>
            </a:p>
          </p:txBody>
        </p:sp>
        <p:sp>
          <p:nvSpPr>
            <p:cNvPr id="1162270" name="Rectangle 30"/>
            <p:cNvSpPr>
              <a:spLocks noChangeArrowheads="1"/>
            </p:cNvSpPr>
            <p:nvPr/>
          </p:nvSpPr>
          <p:spPr bwMode="auto">
            <a:xfrm>
              <a:off x="2678" y="2275"/>
              <a:ext cx="144" cy="115"/>
            </a:xfrm>
            <a:prstGeom prst="rect">
              <a:avLst/>
            </a:prstGeom>
            <a:solidFill>
              <a:schemeClr val="bg1"/>
            </a:solidFill>
            <a:ln w="9525">
              <a:noFill/>
              <a:miter lim="800000"/>
              <a:headEnd/>
              <a:tailEnd/>
            </a:ln>
            <a:effectLst/>
          </p:spPr>
          <p:txBody>
            <a:bodyPr wrap="none" anchor="ctr"/>
            <a:lstStyle/>
            <a:p>
              <a:endParaRPr lang="en-US"/>
            </a:p>
          </p:txBody>
        </p:sp>
        <p:sp>
          <p:nvSpPr>
            <p:cNvPr id="1162271" name="Rectangle 31"/>
            <p:cNvSpPr>
              <a:spLocks noChangeArrowheads="1"/>
            </p:cNvSpPr>
            <p:nvPr/>
          </p:nvSpPr>
          <p:spPr bwMode="auto">
            <a:xfrm>
              <a:off x="2765" y="2218"/>
              <a:ext cx="144" cy="115"/>
            </a:xfrm>
            <a:prstGeom prst="rect">
              <a:avLst/>
            </a:prstGeom>
            <a:solidFill>
              <a:schemeClr val="bg1"/>
            </a:solidFill>
            <a:ln w="9525">
              <a:noFill/>
              <a:miter lim="800000"/>
              <a:headEnd/>
              <a:tailEnd/>
            </a:ln>
            <a:effectLst/>
          </p:spPr>
          <p:txBody>
            <a:bodyPr wrap="none" anchor="ctr"/>
            <a:lstStyle/>
            <a:p>
              <a:endParaRPr lang="en-US"/>
            </a:p>
          </p:txBody>
        </p:sp>
      </p:grpSp>
      <p:sp>
        <p:nvSpPr>
          <p:cNvPr id="1162272" name="Line 32"/>
          <p:cNvSpPr>
            <a:spLocks noChangeShapeType="1"/>
          </p:cNvSpPr>
          <p:nvPr/>
        </p:nvSpPr>
        <p:spPr bwMode="auto">
          <a:xfrm>
            <a:off x="1189038" y="3429000"/>
            <a:ext cx="960437" cy="0"/>
          </a:xfrm>
          <a:prstGeom prst="line">
            <a:avLst/>
          </a:prstGeom>
          <a:noFill/>
          <a:ln w="38100">
            <a:solidFill>
              <a:schemeClr val="tx1"/>
            </a:solidFill>
            <a:round/>
            <a:headEnd/>
            <a:tailEnd/>
          </a:ln>
          <a:effectLst/>
        </p:spPr>
        <p:txBody>
          <a:bodyPr anchor="ctr"/>
          <a:lstStyle/>
          <a:p>
            <a:endParaRPr lang="en-US"/>
          </a:p>
        </p:txBody>
      </p:sp>
      <p:sp>
        <p:nvSpPr>
          <p:cNvPr id="1162273" name="Line 33"/>
          <p:cNvSpPr>
            <a:spLocks noChangeShapeType="1"/>
          </p:cNvSpPr>
          <p:nvPr/>
        </p:nvSpPr>
        <p:spPr bwMode="auto">
          <a:xfrm>
            <a:off x="1189038" y="3063875"/>
            <a:ext cx="960437" cy="0"/>
          </a:xfrm>
          <a:prstGeom prst="line">
            <a:avLst/>
          </a:prstGeom>
          <a:noFill/>
          <a:ln w="38100">
            <a:solidFill>
              <a:schemeClr val="tx1"/>
            </a:solidFill>
            <a:round/>
            <a:headEnd/>
            <a:tailEnd/>
          </a:ln>
          <a:effectLst/>
        </p:spPr>
        <p:txBody>
          <a:bodyPr anchor="ctr"/>
          <a:lstStyle/>
          <a:p>
            <a:endParaRPr lang="en-US"/>
          </a:p>
        </p:txBody>
      </p:sp>
      <p:sp>
        <p:nvSpPr>
          <p:cNvPr id="1162280" name="Line 40"/>
          <p:cNvSpPr>
            <a:spLocks noChangeShapeType="1"/>
          </p:cNvSpPr>
          <p:nvPr/>
        </p:nvSpPr>
        <p:spPr bwMode="auto">
          <a:xfrm>
            <a:off x="2652713" y="4022725"/>
            <a:ext cx="0" cy="685800"/>
          </a:xfrm>
          <a:prstGeom prst="line">
            <a:avLst/>
          </a:prstGeom>
          <a:noFill/>
          <a:ln w="38100">
            <a:solidFill>
              <a:schemeClr val="tx1"/>
            </a:solidFill>
            <a:round/>
            <a:headEnd/>
            <a:tailEnd/>
          </a:ln>
          <a:effectLst/>
        </p:spPr>
        <p:txBody>
          <a:bodyPr anchor="ctr"/>
          <a:lstStyle/>
          <a:p>
            <a:endParaRPr lang="en-US"/>
          </a:p>
        </p:txBody>
      </p:sp>
      <p:sp>
        <p:nvSpPr>
          <p:cNvPr id="1162281" name="Line 41"/>
          <p:cNvSpPr>
            <a:spLocks noChangeShapeType="1"/>
          </p:cNvSpPr>
          <p:nvPr/>
        </p:nvSpPr>
        <p:spPr bwMode="auto">
          <a:xfrm>
            <a:off x="3017838" y="4022725"/>
            <a:ext cx="0" cy="685800"/>
          </a:xfrm>
          <a:prstGeom prst="line">
            <a:avLst/>
          </a:prstGeom>
          <a:noFill/>
          <a:ln w="38100">
            <a:solidFill>
              <a:schemeClr val="tx1"/>
            </a:solidFill>
            <a:round/>
            <a:headEnd/>
            <a:tailEnd/>
          </a:ln>
          <a:effectLst/>
        </p:spPr>
        <p:txBody>
          <a:bodyPr anchor="ctr"/>
          <a:lstStyle/>
          <a:p>
            <a:endParaRPr lang="en-US"/>
          </a:p>
        </p:txBody>
      </p:sp>
      <p:sp>
        <p:nvSpPr>
          <p:cNvPr id="1162282" name="Line 42"/>
          <p:cNvSpPr>
            <a:spLocks noChangeShapeType="1"/>
          </p:cNvSpPr>
          <p:nvPr/>
        </p:nvSpPr>
        <p:spPr bwMode="auto">
          <a:xfrm rot="3804972" flipH="1">
            <a:off x="2288382" y="5850731"/>
            <a:ext cx="730250" cy="1587"/>
          </a:xfrm>
          <a:prstGeom prst="line">
            <a:avLst/>
          </a:prstGeom>
          <a:noFill/>
          <a:ln w="38100">
            <a:solidFill>
              <a:schemeClr val="tx1"/>
            </a:solidFill>
            <a:round/>
            <a:headEnd/>
            <a:tailEnd/>
          </a:ln>
          <a:effectLst/>
        </p:spPr>
        <p:txBody>
          <a:bodyPr anchor="ctr"/>
          <a:lstStyle/>
          <a:p>
            <a:endParaRPr lang="en-US"/>
          </a:p>
        </p:txBody>
      </p:sp>
      <p:sp>
        <p:nvSpPr>
          <p:cNvPr id="1162283" name="Oval 43"/>
          <p:cNvSpPr>
            <a:spLocks noChangeAspect="1" noChangeArrowheads="1"/>
          </p:cNvSpPr>
          <p:nvPr/>
        </p:nvSpPr>
        <p:spPr bwMode="auto">
          <a:xfrm>
            <a:off x="2424113" y="5440363"/>
            <a:ext cx="90487" cy="90487"/>
          </a:xfrm>
          <a:prstGeom prst="ellipse">
            <a:avLst/>
          </a:prstGeom>
          <a:solidFill>
            <a:schemeClr val="tx1"/>
          </a:solidFill>
          <a:ln w="9525">
            <a:solidFill>
              <a:schemeClr val="tx1"/>
            </a:solidFill>
            <a:round/>
            <a:headEnd/>
            <a:tailEnd/>
          </a:ln>
          <a:effectLst/>
        </p:spPr>
        <p:txBody>
          <a:bodyPr wrap="none" anchor="ctr"/>
          <a:lstStyle/>
          <a:p>
            <a:endParaRPr lang="en-US"/>
          </a:p>
        </p:txBody>
      </p:sp>
      <p:grpSp>
        <p:nvGrpSpPr>
          <p:cNvPr id="8" name="Group 44"/>
          <p:cNvGrpSpPr>
            <a:grpSpLocks/>
          </p:cNvGrpSpPr>
          <p:nvPr/>
        </p:nvGrpSpPr>
        <p:grpSpPr bwMode="auto">
          <a:xfrm>
            <a:off x="5851525" y="2239963"/>
            <a:ext cx="1920875" cy="2012950"/>
            <a:chOff x="3398" y="1411"/>
            <a:chExt cx="1210" cy="1268"/>
          </a:xfrm>
        </p:grpSpPr>
        <p:grpSp>
          <p:nvGrpSpPr>
            <p:cNvPr id="9" name="Group 45"/>
            <p:cNvGrpSpPr>
              <a:grpSpLocks/>
            </p:cNvGrpSpPr>
            <p:nvPr/>
          </p:nvGrpSpPr>
          <p:grpSpPr bwMode="auto">
            <a:xfrm>
              <a:off x="3398" y="1411"/>
              <a:ext cx="1210" cy="548"/>
              <a:chOff x="3398" y="1411"/>
              <a:chExt cx="1210" cy="548"/>
            </a:xfrm>
          </p:grpSpPr>
          <p:sp>
            <p:nvSpPr>
              <p:cNvPr id="1162286" name="Rectangle 46"/>
              <p:cNvSpPr>
                <a:spLocks noChangeArrowheads="1"/>
              </p:cNvSpPr>
              <p:nvPr/>
            </p:nvSpPr>
            <p:spPr bwMode="auto">
              <a:xfrm>
                <a:off x="3427" y="1556"/>
                <a:ext cx="1181" cy="57"/>
              </a:xfrm>
              <a:prstGeom prst="rect">
                <a:avLst/>
              </a:prstGeom>
              <a:solidFill>
                <a:srgbClr val="808080"/>
              </a:solidFill>
              <a:ln w="9525" algn="ctr">
                <a:noFill/>
                <a:miter lim="800000"/>
                <a:headEnd/>
                <a:tailEnd/>
              </a:ln>
              <a:effectLst/>
            </p:spPr>
            <p:txBody>
              <a:bodyPr wrap="none" anchor="ctr"/>
              <a:lstStyle/>
              <a:p>
                <a:endParaRPr lang="en-US"/>
              </a:p>
            </p:txBody>
          </p:sp>
          <p:sp>
            <p:nvSpPr>
              <p:cNvPr id="1162287" name="Rectangle 47"/>
              <p:cNvSpPr>
                <a:spLocks noChangeArrowheads="1"/>
              </p:cNvSpPr>
              <p:nvPr/>
            </p:nvSpPr>
            <p:spPr bwMode="auto">
              <a:xfrm rot="5400000">
                <a:off x="3283" y="1757"/>
                <a:ext cx="345" cy="58"/>
              </a:xfrm>
              <a:prstGeom prst="rect">
                <a:avLst/>
              </a:prstGeom>
              <a:solidFill>
                <a:srgbClr val="808080"/>
              </a:solidFill>
              <a:ln w="9525">
                <a:noFill/>
                <a:miter lim="800000"/>
                <a:headEnd/>
                <a:tailEnd/>
              </a:ln>
              <a:effectLst/>
            </p:spPr>
            <p:txBody>
              <a:bodyPr wrap="none" anchor="ctr"/>
              <a:lstStyle/>
              <a:p>
                <a:endParaRPr lang="en-US"/>
              </a:p>
            </p:txBody>
          </p:sp>
          <p:sp>
            <p:nvSpPr>
              <p:cNvPr id="1162288" name="Rectangle 48"/>
              <p:cNvSpPr>
                <a:spLocks noChangeArrowheads="1"/>
              </p:cNvSpPr>
              <p:nvPr/>
            </p:nvSpPr>
            <p:spPr bwMode="auto">
              <a:xfrm>
                <a:off x="3398" y="1901"/>
                <a:ext cx="30" cy="57"/>
              </a:xfrm>
              <a:prstGeom prst="rect">
                <a:avLst/>
              </a:prstGeom>
              <a:solidFill>
                <a:srgbClr val="808080"/>
              </a:solidFill>
              <a:ln w="9525">
                <a:noFill/>
                <a:miter lim="800000"/>
                <a:headEnd/>
                <a:tailEnd/>
              </a:ln>
              <a:effectLst/>
            </p:spPr>
            <p:txBody>
              <a:bodyPr wrap="none" anchor="ctr"/>
              <a:lstStyle/>
              <a:p>
                <a:endParaRPr lang="en-US"/>
              </a:p>
            </p:txBody>
          </p:sp>
          <p:sp>
            <p:nvSpPr>
              <p:cNvPr id="1162289" name="Rectangle 49"/>
              <p:cNvSpPr>
                <a:spLocks noChangeArrowheads="1"/>
              </p:cNvSpPr>
              <p:nvPr/>
            </p:nvSpPr>
            <p:spPr bwMode="auto">
              <a:xfrm rot="5400000">
                <a:off x="4406" y="1757"/>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62290" name="Rectangle 50"/>
              <p:cNvSpPr>
                <a:spLocks noChangeArrowheads="1"/>
              </p:cNvSpPr>
              <p:nvPr/>
            </p:nvSpPr>
            <p:spPr bwMode="auto">
              <a:xfrm rot="5400000">
                <a:off x="3672" y="1454"/>
                <a:ext cx="144" cy="58"/>
              </a:xfrm>
              <a:prstGeom prst="rect">
                <a:avLst/>
              </a:prstGeom>
              <a:solidFill>
                <a:srgbClr val="808080"/>
              </a:solidFill>
              <a:ln w="9525">
                <a:noFill/>
                <a:miter lim="800000"/>
                <a:headEnd/>
                <a:tailEnd/>
              </a:ln>
              <a:effectLst/>
            </p:spPr>
            <p:txBody>
              <a:bodyPr wrap="none" anchor="ctr"/>
              <a:lstStyle/>
              <a:p>
                <a:endParaRPr lang="en-US"/>
              </a:p>
            </p:txBody>
          </p:sp>
        </p:grpSp>
        <p:grpSp>
          <p:nvGrpSpPr>
            <p:cNvPr id="10" name="Group 51"/>
            <p:cNvGrpSpPr>
              <a:grpSpLocks/>
            </p:cNvGrpSpPr>
            <p:nvPr/>
          </p:nvGrpSpPr>
          <p:grpSpPr bwMode="auto">
            <a:xfrm>
              <a:off x="3398" y="2131"/>
              <a:ext cx="1210" cy="548"/>
              <a:chOff x="3398" y="2131"/>
              <a:chExt cx="1210" cy="548"/>
            </a:xfrm>
          </p:grpSpPr>
          <p:sp>
            <p:nvSpPr>
              <p:cNvPr id="1162292" name="Rectangle 52"/>
              <p:cNvSpPr>
                <a:spLocks noChangeArrowheads="1"/>
              </p:cNvSpPr>
              <p:nvPr/>
            </p:nvSpPr>
            <p:spPr bwMode="auto">
              <a:xfrm flipV="1">
                <a:off x="3427" y="2477"/>
                <a:ext cx="1181" cy="57"/>
              </a:xfrm>
              <a:prstGeom prst="rect">
                <a:avLst/>
              </a:prstGeom>
              <a:solidFill>
                <a:srgbClr val="808080"/>
              </a:solidFill>
              <a:ln w="9525" algn="ctr">
                <a:noFill/>
                <a:miter lim="800000"/>
                <a:headEnd/>
                <a:tailEnd/>
              </a:ln>
              <a:effectLst/>
            </p:spPr>
            <p:txBody>
              <a:bodyPr wrap="none" anchor="ctr"/>
              <a:lstStyle/>
              <a:p>
                <a:endParaRPr lang="en-US"/>
              </a:p>
            </p:txBody>
          </p:sp>
          <p:sp>
            <p:nvSpPr>
              <p:cNvPr id="1162293" name="Rectangle 53"/>
              <p:cNvSpPr>
                <a:spLocks noChangeArrowheads="1"/>
              </p:cNvSpPr>
              <p:nvPr/>
            </p:nvSpPr>
            <p:spPr bwMode="auto">
              <a:xfrm rot="16200000" flipV="1">
                <a:off x="3283" y="2275"/>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62294" name="Rectangle 54"/>
              <p:cNvSpPr>
                <a:spLocks noChangeArrowheads="1"/>
              </p:cNvSpPr>
              <p:nvPr/>
            </p:nvSpPr>
            <p:spPr bwMode="auto">
              <a:xfrm flipV="1">
                <a:off x="3398" y="2132"/>
                <a:ext cx="30" cy="57"/>
              </a:xfrm>
              <a:prstGeom prst="rect">
                <a:avLst/>
              </a:prstGeom>
              <a:solidFill>
                <a:srgbClr val="808080"/>
              </a:solidFill>
              <a:ln w="9525">
                <a:noFill/>
                <a:miter lim="800000"/>
                <a:headEnd/>
                <a:tailEnd/>
              </a:ln>
              <a:effectLst/>
            </p:spPr>
            <p:txBody>
              <a:bodyPr wrap="none" anchor="ctr"/>
              <a:lstStyle/>
              <a:p>
                <a:endParaRPr lang="en-US"/>
              </a:p>
            </p:txBody>
          </p:sp>
          <p:sp>
            <p:nvSpPr>
              <p:cNvPr id="1162295" name="Rectangle 55"/>
              <p:cNvSpPr>
                <a:spLocks noChangeArrowheads="1"/>
              </p:cNvSpPr>
              <p:nvPr/>
            </p:nvSpPr>
            <p:spPr bwMode="auto">
              <a:xfrm rot="16200000" flipV="1">
                <a:off x="4406" y="2275"/>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62296" name="Rectangle 56"/>
              <p:cNvSpPr>
                <a:spLocks noChangeArrowheads="1"/>
              </p:cNvSpPr>
              <p:nvPr/>
            </p:nvSpPr>
            <p:spPr bwMode="auto">
              <a:xfrm rot="16200000" flipV="1">
                <a:off x="3671" y="2578"/>
                <a:ext cx="145" cy="58"/>
              </a:xfrm>
              <a:prstGeom prst="rect">
                <a:avLst/>
              </a:prstGeom>
              <a:solidFill>
                <a:srgbClr val="808080"/>
              </a:solidFill>
              <a:ln w="9525" algn="ctr">
                <a:noFill/>
                <a:miter lim="800000"/>
                <a:headEnd/>
                <a:tailEnd/>
              </a:ln>
              <a:effectLst/>
            </p:spPr>
            <p:txBody>
              <a:bodyPr wrap="none" anchor="ctr"/>
              <a:lstStyle/>
              <a:p>
                <a:endParaRPr lang="en-US"/>
              </a:p>
            </p:txBody>
          </p:sp>
        </p:grpSp>
        <p:sp>
          <p:nvSpPr>
            <p:cNvPr id="1162297" name="Rectangle 57"/>
            <p:cNvSpPr>
              <a:spLocks noChangeArrowheads="1"/>
            </p:cNvSpPr>
            <p:nvPr/>
          </p:nvSpPr>
          <p:spPr bwMode="auto">
            <a:xfrm rot="5400000">
              <a:off x="3730" y="1454"/>
              <a:ext cx="144" cy="58"/>
            </a:xfrm>
            <a:prstGeom prst="rect">
              <a:avLst/>
            </a:prstGeom>
            <a:solidFill>
              <a:srgbClr val="808080"/>
            </a:solidFill>
            <a:ln w="9525">
              <a:noFill/>
              <a:miter lim="800000"/>
              <a:headEnd/>
              <a:tailEnd/>
            </a:ln>
            <a:effectLst/>
          </p:spPr>
          <p:txBody>
            <a:bodyPr wrap="none" anchor="ctr"/>
            <a:lstStyle/>
            <a:p>
              <a:endParaRPr lang="en-US"/>
            </a:p>
          </p:txBody>
        </p:sp>
        <p:sp>
          <p:nvSpPr>
            <p:cNvPr id="1162298" name="Rectangle 58"/>
            <p:cNvSpPr>
              <a:spLocks noChangeArrowheads="1"/>
            </p:cNvSpPr>
            <p:nvPr/>
          </p:nvSpPr>
          <p:spPr bwMode="auto">
            <a:xfrm rot="16200000" flipV="1">
              <a:off x="3729" y="2578"/>
              <a:ext cx="145" cy="58"/>
            </a:xfrm>
            <a:prstGeom prst="rect">
              <a:avLst/>
            </a:prstGeom>
            <a:solidFill>
              <a:srgbClr val="808080"/>
            </a:solidFill>
            <a:ln w="9525" algn="ctr">
              <a:noFill/>
              <a:miter lim="800000"/>
              <a:headEnd/>
              <a:tailEnd/>
            </a:ln>
            <a:effectLst/>
          </p:spPr>
          <p:txBody>
            <a:bodyPr wrap="none" anchor="ctr"/>
            <a:lstStyle/>
            <a:p>
              <a:endParaRPr lang="en-US"/>
            </a:p>
          </p:txBody>
        </p:sp>
      </p:grpSp>
      <p:grpSp>
        <p:nvGrpSpPr>
          <p:cNvPr id="11" name="Group 59"/>
          <p:cNvGrpSpPr>
            <a:grpSpLocks/>
          </p:cNvGrpSpPr>
          <p:nvPr/>
        </p:nvGrpSpPr>
        <p:grpSpPr bwMode="auto">
          <a:xfrm>
            <a:off x="6537325" y="2606675"/>
            <a:ext cx="1828800" cy="1279525"/>
            <a:chOff x="4032" y="1642"/>
            <a:chExt cx="1152" cy="806"/>
          </a:xfrm>
        </p:grpSpPr>
        <p:sp>
          <p:nvSpPr>
            <p:cNvPr id="1162300" name="Rectangle 60"/>
            <p:cNvSpPr>
              <a:spLocks noChangeArrowheads="1"/>
            </p:cNvSpPr>
            <p:nvPr/>
          </p:nvSpPr>
          <p:spPr bwMode="auto">
            <a:xfrm>
              <a:off x="4147" y="1987"/>
              <a:ext cx="1037" cy="116"/>
            </a:xfrm>
            <a:prstGeom prst="rect">
              <a:avLst/>
            </a:prstGeom>
            <a:solidFill>
              <a:srgbClr val="000000"/>
            </a:solidFill>
            <a:ln w="9525">
              <a:noFill/>
              <a:miter lim="800000"/>
              <a:headEnd/>
              <a:tailEnd/>
            </a:ln>
            <a:effectLst/>
          </p:spPr>
          <p:txBody>
            <a:bodyPr wrap="none" anchor="ctr"/>
            <a:lstStyle/>
            <a:p>
              <a:endParaRPr lang="en-US"/>
            </a:p>
          </p:txBody>
        </p:sp>
        <p:sp>
          <p:nvSpPr>
            <p:cNvPr id="1162301" name="Rectangle 61"/>
            <p:cNvSpPr>
              <a:spLocks noChangeArrowheads="1"/>
            </p:cNvSpPr>
            <p:nvPr/>
          </p:nvSpPr>
          <p:spPr bwMode="auto">
            <a:xfrm rot="-5400000">
              <a:off x="3687" y="1987"/>
              <a:ext cx="806" cy="116"/>
            </a:xfrm>
            <a:prstGeom prst="rect">
              <a:avLst/>
            </a:prstGeom>
            <a:solidFill>
              <a:srgbClr val="000000"/>
            </a:solidFill>
            <a:ln w="9525">
              <a:noFill/>
              <a:miter lim="800000"/>
              <a:headEnd/>
              <a:tailEnd/>
            </a:ln>
            <a:effectLst/>
          </p:spPr>
          <p:txBody>
            <a:bodyPr wrap="none" anchor="ctr"/>
            <a:lstStyle/>
            <a:p>
              <a:endParaRPr lang="en-US"/>
            </a:p>
          </p:txBody>
        </p:sp>
      </p:grpSp>
      <p:sp>
        <p:nvSpPr>
          <p:cNvPr id="1162302" name="Freeform 62"/>
          <p:cNvSpPr>
            <a:spLocks/>
          </p:cNvSpPr>
          <p:nvPr/>
        </p:nvSpPr>
        <p:spPr bwMode="auto">
          <a:xfrm>
            <a:off x="6435725" y="2239963"/>
            <a:ext cx="68263" cy="2011362"/>
          </a:xfrm>
          <a:custGeom>
            <a:avLst/>
            <a:gdLst/>
            <a:ahLst/>
            <a:cxnLst>
              <a:cxn ang="0">
                <a:pos x="7" y="1267"/>
              </a:cxn>
              <a:cxn ang="0">
                <a:pos x="5" y="1055"/>
              </a:cxn>
              <a:cxn ang="0">
                <a:pos x="38" y="1055"/>
              </a:cxn>
              <a:cxn ang="0">
                <a:pos x="37" y="209"/>
              </a:cxn>
              <a:cxn ang="0">
                <a:pos x="8" y="209"/>
              </a:cxn>
              <a:cxn ang="0">
                <a:pos x="7" y="0"/>
              </a:cxn>
            </a:cxnLst>
            <a:rect l="0" t="0" r="r" b="b"/>
            <a:pathLst>
              <a:path w="43" h="1267">
                <a:moveTo>
                  <a:pt x="7" y="1267"/>
                </a:moveTo>
                <a:cubicBezTo>
                  <a:pt x="7" y="1232"/>
                  <a:pt x="0" y="1090"/>
                  <a:pt x="5" y="1055"/>
                </a:cubicBezTo>
                <a:cubicBezTo>
                  <a:pt x="22" y="1055"/>
                  <a:pt x="14" y="1055"/>
                  <a:pt x="38" y="1055"/>
                </a:cubicBezTo>
                <a:cubicBezTo>
                  <a:pt x="43" y="912"/>
                  <a:pt x="38" y="356"/>
                  <a:pt x="37" y="209"/>
                </a:cubicBezTo>
                <a:cubicBezTo>
                  <a:pt x="25" y="209"/>
                  <a:pt x="28" y="209"/>
                  <a:pt x="8" y="209"/>
                </a:cubicBezTo>
                <a:cubicBezTo>
                  <a:pt x="9" y="176"/>
                  <a:pt x="7" y="44"/>
                  <a:pt x="7" y="0"/>
                </a:cubicBezTo>
              </a:path>
            </a:pathLst>
          </a:custGeom>
          <a:noFill/>
          <a:ln w="19050" cap="flat" cmpd="sng">
            <a:solidFill>
              <a:schemeClr val="tx1"/>
            </a:solidFill>
            <a:prstDash val="solid"/>
            <a:round/>
            <a:headEnd/>
            <a:tailEnd/>
          </a:ln>
          <a:effectLst/>
        </p:spPr>
        <p:txBody>
          <a:bodyPr anchor="ctr"/>
          <a:lstStyle/>
          <a:p>
            <a:endParaRPr lang="en-US"/>
          </a:p>
        </p:txBody>
      </p:sp>
      <p:sp>
        <p:nvSpPr>
          <p:cNvPr id="1162303" name="Line 63"/>
          <p:cNvSpPr>
            <a:spLocks noChangeShapeType="1"/>
          </p:cNvSpPr>
          <p:nvPr/>
        </p:nvSpPr>
        <p:spPr bwMode="auto">
          <a:xfrm>
            <a:off x="6765925" y="2651125"/>
            <a:ext cx="184150" cy="1189038"/>
          </a:xfrm>
          <a:prstGeom prst="line">
            <a:avLst/>
          </a:prstGeom>
          <a:noFill/>
          <a:ln w="38100">
            <a:solidFill>
              <a:srgbClr val="808080"/>
            </a:solidFill>
            <a:round/>
            <a:headEnd/>
            <a:tailEnd/>
          </a:ln>
          <a:effectLst/>
        </p:spPr>
        <p:txBody>
          <a:bodyPr anchor="ctr"/>
          <a:lstStyle/>
          <a:p>
            <a:endParaRPr lang="en-US"/>
          </a:p>
        </p:txBody>
      </p:sp>
      <p:sp>
        <p:nvSpPr>
          <p:cNvPr id="1162304" name="Line 64"/>
          <p:cNvSpPr>
            <a:spLocks noChangeShapeType="1"/>
          </p:cNvSpPr>
          <p:nvPr/>
        </p:nvSpPr>
        <p:spPr bwMode="auto">
          <a:xfrm>
            <a:off x="7086600" y="2651125"/>
            <a:ext cx="182563" cy="1189038"/>
          </a:xfrm>
          <a:prstGeom prst="line">
            <a:avLst/>
          </a:prstGeom>
          <a:noFill/>
          <a:ln w="38100">
            <a:solidFill>
              <a:srgbClr val="808080"/>
            </a:solidFill>
            <a:round/>
            <a:headEnd/>
            <a:tailEnd/>
          </a:ln>
          <a:effectLst/>
        </p:spPr>
        <p:txBody>
          <a:bodyPr anchor="ctr"/>
          <a:lstStyle/>
          <a:p>
            <a:endParaRPr lang="en-US"/>
          </a:p>
        </p:txBody>
      </p:sp>
      <p:sp>
        <p:nvSpPr>
          <p:cNvPr id="1162305" name="Line 65"/>
          <p:cNvSpPr>
            <a:spLocks noChangeShapeType="1"/>
          </p:cNvSpPr>
          <p:nvPr/>
        </p:nvSpPr>
        <p:spPr bwMode="auto">
          <a:xfrm>
            <a:off x="7407275" y="2651125"/>
            <a:ext cx="228600" cy="1189038"/>
          </a:xfrm>
          <a:prstGeom prst="line">
            <a:avLst/>
          </a:prstGeom>
          <a:noFill/>
          <a:ln w="38100">
            <a:solidFill>
              <a:srgbClr val="808080"/>
            </a:solidFill>
            <a:round/>
            <a:headEnd/>
            <a:tailEnd/>
          </a:ln>
          <a:effectLst/>
        </p:spPr>
        <p:txBody>
          <a:bodyPr anchor="ctr"/>
          <a:lstStyle/>
          <a:p>
            <a:endParaRPr lang="en-US"/>
          </a:p>
        </p:txBody>
      </p:sp>
      <p:sp>
        <p:nvSpPr>
          <p:cNvPr id="1162306" name="Line 66"/>
          <p:cNvSpPr>
            <a:spLocks noChangeShapeType="1"/>
          </p:cNvSpPr>
          <p:nvPr/>
        </p:nvSpPr>
        <p:spPr bwMode="auto">
          <a:xfrm>
            <a:off x="3521075" y="3429000"/>
            <a:ext cx="547688" cy="0"/>
          </a:xfrm>
          <a:prstGeom prst="line">
            <a:avLst/>
          </a:prstGeom>
          <a:noFill/>
          <a:ln w="38100">
            <a:solidFill>
              <a:schemeClr val="tx1"/>
            </a:solidFill>
            <a:round/>
            <a:headEnd/>
            <a:tailEnd/>
          </a:ln>
          <a:effectLst/>
        </p:spPr>
        <p:txBody>
          <a:bodyPr anchor="ctr"/>
          <a:lstStyle/>
          <a:p>
            <a:endParaRPr lang="en-US"/>
          </a:p>
        </p:txBody>
      </p:sp>
      <p:sp>
        <p:nvSpPr>
          <p:cNvPr id="1162307" name="Line 67"/>
          <p:cNvSpPr>
            <a:spLocks noChangeShapeType="1"/>
          </p:cNvSpPr>
          <p:nvPr/>
        </p:nvSpPr>
        <p:spPr bwMode="auto">
          <a:xfrm>
            <a:off x="3521075" y="3063875"/>
            <a:ext cx="547688" cy="0"/>
          </a:xfrm>
          <a:prstGeom prst="line">
            <a:avLst/>
          </a:prstGeom>
          <a:noFill/>
          <a:ln w="38100">
            <a:solidFill>
              <a:schemeClr val="tx1"/>
            </a:solidFill>
            <a:round/>
            <a:headEnd/>
            <a:tailEnd/>
          </a:ln>
          <a:effectLst/>
        </p:spPr>
        <p:txBody>
          <a:bodyPr anchor="ctr"/>
          <a:lstStyle/>
          <a:p>
            <a:endParaRPr lang="en-US"/>
          </a:p>
        </p:txBody>
      </p:sp>
      <p:sp>
        <p:nvSpPr>
          <p:cNvPr id="1162308" name="AutoShape 68"/>
          <p:cNvSpPr>
            <a:spLocks noChangeArrowheads="1"/>
          </p:cNvSpPr>
          <p:nvPr/>
        </p:nvSpPr>
        <p:spPr bwMode="auto">
          <a:xfrm rot="4361969">
            <a:off x="2955925" y="5456238"/>
            <a:ext cx="914400" cy="609600"/>
          </a:xfrm>
          <a:prstGeom prst="cloudCallout">
            <a:avLst>
              <a:gd name="adj1" fmla="val -43750"/>
              <a:gd name="adj2" fmla="val 70000"/>
            </a:avLst>
          </a:prstGeom>
          <a:gradFill rotWithShape="1">
            <a:gsLst>
              <a:gs pos="0">
                <a:schemeClr val="bg1"/>
              </a:gs>
              <a:gs pos="100000">
                <a:srgbClr val="3333CC">
                  <a:alpha val="10001"/>
                </a:srgbClr>
              </a:gs>
            </a:gsLst>
            <a:path path="rect">
              <a:fillToRect l="50000" t="50000" r="50000" b="50000"/>
            </a:path>
          </a:gradFill>
          <a:ln w="9525">
            <a:solidFill>
              <a:schemeClr val="bg1"/>
            </a:solidFill>
            <a:round/>
            <a:headEnd/>
            <a:tailEnd/>
          </a:ln>
          <a:effectLst/>
        </p:spPr>
        <p:txBody>
          <a:bodyPr rot="10800000" vert="eaVert" anchor="ctr"/>
          <a:lstStyle/>
          <a:p>
            <a:pPr algn="ctr"/>
            <a:endParaRPr lang="en-US"/>
          </a:p>
        </p:txBody>
      </p:sp>
      <p:sp>
        <p:nvSpPr>
          <p:cNvPr id="1162315" name="Line 75"/>
          <p:cNvSpPr>
            <a:spLocks noChangeShapeType="1"/>
          </p:cNvSpPr>
          <p:nvPr/>
        </p:nvSpPr>
        <p:spPr bwMode="auto">
          <a:xfrm>
            <a:off x="5440363" y="3429000"/>
            <a:ext cx="411162" cy="0"/>
          </a:xfrm>
          <a:prstGeom prst="line">
            <a:avLst/>
          </a:prstGeom>
          <a:noFill/>
          <a:ln w="38100">
            <a:solidFill>
              <a:schemeClr val="tx1"/>
            </a:solidFill>
            <a:round/>
            <a:headEnd/>
            <a:tailEnd/>
          </a:ln>
          <a:effectLst/>
        </p:spPr>
        <p:txBody>
          <a:bodyPr anchor="ctr"/>
          <a:lstStyle/>
          <a:p>
            <a:endParaRPr lang="en-US"/>
          </a:p>
        </p:txBody>
      </p:sp>
      <p:sp>
        <p:nvSpPr>
          <p:cNvPr id="1162316" name="Line 76"/>
          <p:cNvSpPr>
            <a:spLocks noChangeShapeType="1"/>
          </p:cNvSpPr>
          <p:nvPr/>
        </p:nvSpPr>
        <p:spPr bwMode="auto">
          <a:xfrm>
            <a:off x="5440363" y="3063875"/>
            <a:ext cx="411162" cy="0"/>
          </a:xfrm>
          <a:prstGeom prst="line">
            <a:avLst/>
          </a:prstGeom>
          <a:noFill/>
          <a:ln w="38100">
            <a:solidFill>
              <a:schemeClr val="tx1"/>
            </a:solidFill>
            <a:round/>
            <a:headEnd/>
            <a:tailEnd/>
          </a:ln>
          <a:effectLst/>
        </p:spPr>
        <p:txBody>
          <a:bodyPr anchor="ctr"/>
          <a:lstStyle/>
          <a:p>
            <a:endParaRPr lang="en-US"/>
          </a:p>
        </p:txBody>
      </p:sp>
      <p:sp>
        <p:nvSpPr>
          <p:cNvPr id="81" name="Slide Number Placeholder 80"/>
          <p:cNvSpPr>
            <a:spLocks noGrp="1"/>
          </p:cNvSpPr>
          <p:nvPr>
            <p:ph type="sldNum" sz="quarter" idx="11"/>
          </p:nvPr>
        </p:nvSpPr>
        <p:spPr/>
        <p:txBody>
          <a:bodyPr/>
          <a:lstStyle/>
          <a:p>
            <a:fld id="{D6836574-EC0E-40CD-8A77-5CE7910687BF}" type="slidenum">
              <a:rPr lang="en-US" smtClean="0"/>
              <a:t>16</a:t>
            </a:fld>
            <a:endParaRPr lang="en-US"/>
          </a:p>
        </p:txBody>
      </p:sp>
      <p:sp>
        <p:nvSpPr>
          <p:cNvPr id="83" name="Rectangle 7"/>
          <p:cNvSpPr>
            <a:spLocks noChangeArrowheads="1"/>
          </p:cNvSpPr>
          <p:nvPr/>
        </p:nvSpPr>
        <p:spPr bwMode="auto">
          <a:xfrm>
            <a:off x="4618038" y="2514600"/>
            <a:ext cx="182562" cy="549275"/>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nvGrpSpPr>
          <p:cNvPr id="84" name="Group 20"/>
          <p:cNvGrpSpPr>
            <a:grpSpLocks/>
          </p:cNvGrpSpPr>
          <p:nvPr/>
        </p:nvGrpSpPr>
        <p:grpSpPr bwMode="auto">
          <a:xfrm>
            <a:off x="2149475" y="3017838"/>
            <a:ext cx="1371600" cy="1006475"/>
            <a:chOff x="1728" y="1440"/>
            <a:chExt cx="864" cy="634"/>
          </a:xfrm>
        </p:grpSpPr>
        <p:sp>
          <p:nvSpPr>
            <p:cNvPr id="85" name="Line 21"/>
            <p:cNvSpPr>
              <a:spLocks noChangeShapeType="1"/>
            </p:cNvSpPr>
            <p:nvPr/>
          </p:nvSpPr>
          <p:spPr bwMode="auto">
            <a:xfrm>
              <a:off x="1930" y="1469"/>
              <a:ext cx="0" cy="86"/>
            </a:xfrm>
            <a:prstGeom prst="line">
              <a:avLst/>
            </a:prstGeom>
            <a:solidFill>
              <a:srgbClr val="FFC000"/>
            </a:solidFill>
            <a:ln w="76200">
              <a:solidFill>
                <a:srgbClr val="FFC000"/>
              </a:solidFill>
              <a:round/>
              <a:headEnd/>
              <a:tailEnd/>
            </a:ln>
            <a:effectLst/>
          </p:spPr>
          <p:txBody>
            <a:bodyPr anchor="ctr"/>
            <a:lstStyle/>
            <a:p>
              <a:endParaRPr lang="en-US"/>
            </a:p>
          </p:txBody>
        </p:sp>
        <p:sp>
          <p:nvSpPr>
            <p:cNvPr id="86" name="Line 22"/>
            <p:cNvSpPr>
              <a:spLocks noChangeShapeType="1"/>
            </p:cNvSpPr>
            <p:nvPr/>
          </p:nvSpPr>
          <p:spPr bwMode="auto">
            <a:xfrm>
              <a:off x="1930" y="1613"/>
              <a:ext cx="0" cy="87"/>
            </a:xfrm>
            <a:prstGeom prst="line">
              <a:avLst/>
            </a:prstGeom>
            <a:solidFill>
              <a:srgbClr val="FFC000"/>
            </a:solidFill>
            <a:ln w="76200">
              <a:solidFill>
                <a:srgbClr val="FFC000"/>
              </a:solidFill>
              <a:round/>
              <a:headEnd/>
              <a:tailEnd/>
            </a:ln>
            <a:effectLst/>
          </p:spPr>
          <p:txBody>
            <a:bodyPr anchor="ctr"/>
            <a:lstStyle/>
            <a:p>
              <a:endParaRPr lang="en-US"/>
            </a:p>
          </p:txBody>
        </p:sp>
        <p:sp>
          <p:nvSpPr>
            <p:cNvPr id="87" name="Rectangle 23"/>
            <p:cNvSpPr>
              <a:spLocks noChangeArrowheads="1"/>
            </p:cNvSpPr>
            <p:nvPr/>
          </p:nvSpPr>
          <p:spPr bwMode="auto">
            <a:xfrm>
              <a:off x="1728" y="1440"/>
              <a:ext cx="864" cy="58"/>
            </a:xfrm>
            <a:prstGeom prst="rect">
              <a:avLst/>
            </a:prstGeom>
            <a:solidFill>
              <a:srgbClr val="FFC000"/>
            </a:solidFill>
            <a:ln w="9525">
              <a:noFill/>
              <a:miter lim="800000"/>
              <a:headEnd/>
              <a:tailEnd/>
            </a:ln>
            <a:effectLst/>
          </p:spPr>
          <p:txBody>
            <a:bodyPr wrap="none" anchor="ctr"/>
            <a:lstStyle/>
            <a:p>
              <a:endParaRPr lang="en-US"/>
            </a:p>
          </p:txBody>
        </p:sp>
        <p:sp>
          <p:nvSpPr>
            <p:cNvPr id="88" name="Rectangle 24"/>
            <p:cNvSpPr>
              <a:spLocks noChangeArrowheads="1"/>
            </p:cNvSpPr>
            <p:nvPr/>
          </p:nvSpPr>
          <p:spPr bwMode="auto">
            <a:xfrm>
              <a:off x="1728" y="1671"/>
              <a:ext cx="346" cy="58"/>
            </a:xfrm>
            <a:prstGeom prst="rect">
              <a:avLst/>
            </a:prstGeom>
            <a:solidFill>
              <a:srgbClr val="FFC000"/>
            </a:solidFill>
            <a:ln w="9525">
              <a:noFill/>
              <a:miter lim="800000"/>
              <a:headEnd/>
              <a:tailEnd/>
            </a:ln>
            <a:effectLst/>
          </p:spPr>
          <p:txBody>
            <a:bodyPr wrap="none" anchor="ctr"/>
            <a:lstStyle/>
            <a:p>
              <a:endParaRPr lang="en-US"/>
            </a:p>
          </p:txBody>
        </p:sp>
        <p:sp>
          <p:nvSpPr>
            <p:cNvPr id="89" name="Rectangle 25"/>
            <p:cNvSpPr>
              <a:spLocks noChangeArrowheads="1"/>
            </p:cNvSpPr>
            <p:nvPr/>
          </p:nvSpPr>
          <p:spPr bwMode="auto">
            <a:xfrm>
              <a:off x="2246" y="1671"/>
              <a:ext cx="346" cy="58"/>
            </a:xfrm>
            <a:prstGeom prst="rect">
              <a:avLst/>
            </a:prstGeom>
            <a:solidFill>
              <a:srgbClr val="FFC000"/>
            </a:solidFill>
            <a:ln w="9525">
              <a:noFill/>
              <a:miter lim="800000"/>
              <a:headEnd/>
              <a:tailEnd/>
            </a:ln>
            <a:effectLst/>
          </p:spPr>
          <p:txBody>
            <a:bodyPr wrap="none" anchor="ctr"/>
            <a:lstStyle/>
            <a:p>
              <a:endParaRPr lang="en-US"/>
            </a:p>
          </p:txBody>
        </p:sp>
        <p:sp>
          <p:nvSpPr>
            <p:cNvPr id="90" name="Rectangle 26"/>
            <p:cNvSpPr>
              <a:spLocks noChangeArrowheads="1"/>
            </p:cNvSpPr>
            <p:nvPr/>
          </p:nvSpPr>
          <p:spPr bwMode="auto">
            <a:xfrm rot="5400000">
              <a:off x="1872" y="1872"/>
              <a:ext cx="346" cy="58"/>
            </a:xfrm>
            <a:prstGeom prst="rect">
              <a:avLst/>
            </a:prstGeom>
            <a:solidFill>
              <a:srgbClr val="FFC000"/>
            </a:solidFill>
            <a:ln w="9525">
              <a:noFill/>
              <a:miter lim="800000"/>
              <a:headEnd/>
              <a:tailEnd/>
            </a:ln>
            <a:effectLst/>
          </p:spPr>
          <p:txBody>
            <a:bodyPr wrap="none" anchor="ctr"/>
            <a:lstStyle/>
            <a:p>
              <a:endParaRPr lang="en-US"/>
            </a:p>
          </p:txBody>
        </p:sp>
        <p:sp>
          <p:nvSpPr>
            <p:cNvPr id="91" name="Rectangle 27"/>
            <p:cNvSpPr>
              <a:spLocks noChangeArrowheads="1"/>
            </p:cNvSpPr>
            <p:nvPr/>
          </p:nvSpPr>
          <p:spPr bwMode="auto">
            <a:xfrm rot="5400000">
              <a:off x="2102" y="1872"/>
              <a:ext cx="346" cy="58"/>
            </a:xfrm>
            <a:prstGeom prst="rect">
              <a:avLst/>
            </a:prstGeom>
            <a:solidFill>
              <a:srgbClr val="FFC000"/>
            </a:solidFill>
            <a:ln w="9525">
              <a:noFill/>
              <a:miter lim="800000"/>
              <a:headEnd/>
              <a:tailEnd/>
            </a:ln>
            <a:effectLst/>
          </p:spPr>
          <p:txBody>
            <a:bodyPr wrap="none" anchor="ctr"/>
            <a:lstStyle/>
            <a:p>
              <a:endParaRPr lang="en-US"/>
            </a:p>
          </p:txBody>
        </p:sp>
      </p:grpSp>
      <p:grpSp>
        <p:nvGrpSpPr>
          <p:cNvPr id="92" name="Group 34"/>
          <p:cNvGrpSpPr>
            <a:grpSpLocks/>
          </p:cNvGrpSpPr>
          <p:nvPr/>
        </p:nvGrpSpPr>
        <p:grpSpPr bwMode="auto">
          <a:xfrm>
            <a:off x="2606675" y="4708525"/>
            <a:ext cx="144463" cy="738188"/>
            <a:chOff x="2016" y="2966"/>
            <a:chExt cx="91" cy="465"/>
          </a:xfrm>
          <a:solidFill>
            <a:srgbClr val="FFC000"/>
          </a:solidFill>
        </p:grpSpPr>
        <p:sp>
          <p:nvSpPr>
            <p:cNvPr id="93" name="Rectangle 35"/>
            <p:cNvSpPr>
              <a:spLocks noChangeArrowheads="1"/>
            </p:cNvSpPr>
            <p:nvPr/>
          </p:nvSpPr>
          <p:spPr bwMode="auto">
            <a:xfrm rot="5400000">
              <a:off x="1872" y="3110"/>
              <a:ext cx="346" cy="58"/>
            </a:xfrm>
            <a:prstGeom prst="rect">
              <a:avLst/>
            </a:prstGeom>
            <a:grpFill/>
            <a:ln w="9525">
              <a:solidFill>
                <a:srgbClr val="FFC000"/>
              </a:solidFill>
              <a:miter lim="800000"/>
              <a:headEnd/>
              <a:tailEnd/>
            </a:ln>
            <a:effectLst/>
          </p:spPr>
          <p:txBody>
            <a:bodyPr wrap="none" anchor="ctr"/>
            <a:lstStyle/>
            <a:p>
              <a:endParaRPr lang="en-US"/>
            </a:p>
          </p:txBody>
        </p:sp>
        <p:sp>
          <p:nvSpPr>
            <p:cNvPr id="94" name="Rectangle 36"/>
            <p:cNvSpPr>
              <a:spLocks noChangeArrowheads="1"/>
            </p:cNvSpPr>
            <p:nvPr/>
          </p:nvSpPr>
          <p:spPr bwMode="auto">
            <a:xfrm rot="3542174">
              <a:off x="2006" y="3330"/>
              <a:ext cx="144" cy="58"/>
            </a:xfrm>
            <a:prstGeom prst="rect">
              <a:avLst/>
            </a:prstGeom>
            <a:grpFill/>
            <a:ln w="9525">
              <a:solidFill>
                <a:srgbClr val="FFC000"/>
              </a:solidFill>
              <a:miter lim="800000"/>
              <a:headEnd/>
              <a:tailEnd/>
            </a:ln>
            <a:effectLst/>
          </p:spPr>
          <p:txBody>
            <a:bodyPr wrap="none" anchor="ctr"/>
            <a:lstStyle/>
            <a:p>
              <a:endParaRPr lang="en-US"/>
            </a:p>
          </p:txBody>
        </p:sp>
      </p:grpSp>
      <p:grpSp>
        <p:nvGrpSpPr>
          <p:cNvPr id="95" name="Group 37"/>
          <p:cNvGrpSpPr>
            <a:grpSpLocks/>
          </p:cNvGrpSpPr>
          <p:nvPr/>
        </p:nvGrpSpPr>
        <p:grpSpPr bwMode="auto">
          <a:xfrm flipH="1">
            <a:off x="2927350" y="4708525"/>
            <a:ext cx="144463" cy="738188"/>
            <a:chOff x="2016" y="2966"/>
            <a:chExt cx="91" cy="465"/>
          </a:xfrm>
          <a:solidFill>
            <a:srgbClr val="FFC000"/>
          </a:solidFill>
        </p:grpSpPr>
        <p:sp>
          <p:nvSpPr>
            <p:cNvPr id="96" name="Rectangle 38"/>
            <p:cNvSpPr>
              <a:spLocks noChangeArrowheads="1"/>
            </p:cNvSpPr>
            <p:nvPr/>
          </p:nvSpPr>
          <p:spPr bwMode="auto">
            <a:xfrm rot="5400000">
              <a:off x="1872" y="3110"/>
              <a:ext cx="346" cy="58"/>
            </a:xfrm>
            <a:prstGeom prst="rect">
              <a:avLst/>
            </a:prstGeom>
            <a:grpFill/>
            <a:ln w="9525">
              <a:solidFill>
                <a:srgbClr val="FFC000"/>
              </a:solidFill>
              <a:miter lim="800000"/>
              <a:headEnd/>
              <a:tailEnd/>
            </a:ln>
            <a:effectLst/>
          </p:spPr>
          <p:txBody>
            <a:bodyPr wrap="none" anchor="ctr"/>
            <a:lstStyle/>
            <a:p>
              <a:endParaRPr lang="en-US"/>
            </a:p>
          </p:txBody>
        </p:sp>
        <p:sp>
          <p:nvSpPr>
            <p:cNvPr id="97" name="Rectangle 39"/>
            <p:cNvSpPr>
              <a:spLocks noChangeArrowheads="1"/>
            </p:cNvSpPr>
            <p:nvPr/>
          </p:nvSpPr>
          <p:spPr bwMode="auto">
            <a:xfrm rot="3542174">
              <a:off x="2006" y="3330"/>
              <a:ext cx="144" cy="58"/>
            </a:xfrm>
            <a:prstGeom prst="rect">
              <a:avLst/>
            </a:prstGeom>
            <a:grpFill/>
            <a:ln w="9525">
              <a:solidFill>
                <a:srgbClr val="FFC000"/>
              </a:solidFill>
              <a:miter lim="800000"/>
              <a:headEnd/>
              <a:tailEnd/>
            </a:ln>
            <a:effectLst/>
          </p:spPr>
          <p:txBody>
            <a:bodyPr wrap="none" anchor="ctr"/>
            <a:lstStyle/>
            <a:p>
              <a:endParaRPr lang="en-US"/>
            </a:p>
          </p:txBody>
        </p:sp>
      </p:grpSp>
      <p:sp>
        <p:nvSpPr>
          <p:cNvPr id="98" name="Rectangle 69"/>
          <p:cNvSpPr>
            <a:spLocks noChangeArrowheads="1"/>
          </p:cNvSpPr>
          <p:nvPr/>
        </p:nvSpPr>
        <p:spPr bwMode="auto">
          <a:xfrm flipV="1">
            <a:off x="4068763" y="3382963"/>
            <a:ext cx="1371600" cy="92075"/>
          </a:xfrm>
          <a:prstGeom prst="rect">
            <a:avLst/>
          </a:prstGeom>
          <a:solidFill>
            <a:srgbClr val="FFC000"/>
          </a:solidFill>
          <a:ln w="9525">
            <a:noFill/>
            <a:miter lim="800000"/>
            <a:headEnd/>
            <a:tailEnd/>
          </a:ln>
          <a:effectLst/>
        </p:spPr>
        <p:txBody>
          <a:bodyPr wrap="none" anchor="ctr"/>
          <a:lstStyle/>
          <a:p>
            <a:endParaRPr lang="en-US"/>
          </a:p>
        </p:txBody>
      </p:sp>
      <p:sp>
        <p:nvSpPr>
          <p:cNvPr id="99" name="Rectangle 70"/>
          <p:cNvSpPr>
            <a:spLocks noChangeArrowheads="1"/>
          </p:cNvSpPr>
          <p:nvPr/>
        </p:nvSpPr>
        <p:spPr bwMode="auto">
          <a:xfrm flipV="1">
            <a:off x="4068763" y="3016250"/>
            <a:ext cx="595312" cy="92075"/>
          </a:xfrm>
          <a:prstGeom prst="rect">
            <a:avLst/>
          </a:prstGeom>
          <a:solidFill>
            <a:srgbClr val="FFC000"/>
          </a:solidFill>
          <a:ln w="9525">
            <a:noFill/>
            <a:miter lim="800000"/>
            <a:headEnd/>
            <a:tailEnd/>
          </a:ln>
          <a:effectLst/>
        </p:spPr>
        <p:txBody>
          <a:bodyPr wrap="none" anchor="ctr"/>
          <a:lstStyle/>
          <a:p>
            <a:endParaRPr lang="en-US"/>
          </a:p>
        </p:txBody>
      </p:sp>
      <p:sp>
        <p:nvSpPr>
          <p:cNvPr id="100" name="Rectangle 71"/>
          <p:cNvSpPr>
            <a:spLocks noChangeArrowheads="1"/>
          </p:cNvSpPr>
          <p:nvPr/>
        </p:nvSpPr>
        <p:spPr bwMode="auto">
          <a:xfrm>
            <a:off x="4754563" y="3016250"/>
            <a:ext cx="685800" cy="92075"/>
          </a:xfrm>
          <a:prstGeom prst="rect">
            <a:avLst/>
          </a:prstGeom>
          <a:solidFill>
            <a:srgbClr val="FFC000"/>
          </a:solidFill>
          <a:ln w="9525">
            <a:noFill/>
            <a:miter lim="800000"/>
            <a:headEnd/>
            <a:tailEnd/>
          </a:ln>
          <a:effectLst/>
        </p:spPr>
        <p:txBody>
          <a:bodyPr wrap="none" anchor="ctr"/>
          <a:lstStyle/>
          <a:p>
            <a:endParaRPr lang="en-US"/>
          </a:p>
        </p:txBody>
      </p:sp>
      <p:sp>
        <p:nvSpPr>
          <p:cNvPr id="101" name="Rectangle 72"/>
          <p:cNvSpPr>
            <a:spLocks noChangeArrowheads="1"/>
          </p:cNvSpPr>
          <p:nvPr/>
        </p:nvSpPr>
        <p:spPr bwMode="auto">
          <a:xfrm rot="16200000" flipV="1">
            <a:off x="4343400" y="2697163"/>
            <a:ext cx="549275" cy="92075"/>
          </a:xfrm>
          <a:prstGeom prst="rect">
            <a:avLst/>
          </a:prstGeom>
          <a:solidFill>
            <a:srgbClr val="FFC000"/>
          </a:solidFill>
          <a:ln w="9525">
            <a:noFill/>
            <a:miter lim="800000"/>
            <a:headEnd/>
            <a:tailEnd/>
          </a:ln>
          <a:effectLst/>
        </p:spPr>
        <p:txBody>
          <a:bodyPr wrap="none" anchor="ctr"/>
          <a:lstStyle/>
          <a:p>
            <a:endParaRPr lang="en-US"/>
          </a:p>
        </p:txBody>
      </p:sp>
      <p:sp>
        <p:nvSpPr>
          <p:cNvPr id="102" name="Rectangle 73"/>
          <p:cNvSpPr>
            <a:spLocks noChangeArrowheads="1"/>
          </p:cNvSpPr>
          <p:nvPr/>
        </p:nvSpPr>
        <p:spPr bwMode="auto">
          <a:xfrm rot="16200000" flipV="1">
            <a:off x="4525963" y="2697163"/>
            <a:ext cx="549275" cy="92075"/>
          </a:xfrm>
          <a:prstGeom prst="rect">
            <a:avLst/>
          </a:prstGeom>
          <a:solidFill>
            <a:srgbClr val="FFC000"/>
          </a:solidFill>
          <a:ln w="9525">
            <a:noFill/>
            <a:miter lim="800000"/>
            <a:headEnd/>
            <a:tailEnd/>
          </a:ln>
          <a:effectLst/>
        </p:spPr>
        <p:txBody>
          <a:bodyPr wrap="none" anchor="ctr"/>
          <a:lstStyle/>
          <a:p>
            <a:endParaRPr lang="en-US"/>
          </a:p>
        </p:txBody>
      </p:sp>
      <p:sp>
        <p:nvSpPr>
          <p:cNvPr id="1162314" name="Oval 74"/>
          <p:cNvSpPr>
            <a:spLocks noChangeAspect="1" noChangeArrowheads="1"/>
          </p:cNvSpPr>
          <p:nvPr/>
        </p:nvSpPr>
        <p:spPr bwMode="auto">
          <a:xfrm>
            <a:off x="4251325" y="1600200"/>
            <a:ext cx="914400" cy="914400"/>
          </a:xfrm>
          <a:prstGeom prst="ellipse">
            <a:avLst/>
          </a:prstGeom>
          <a:solidFill>
            <a:schemeClr val="bg1"/>
          </a:solidFill>
          <a:ln w="38100">
            <a:solidFill>
              <a:schemeClr val="tx1"/>
            </a:solidFill>
            <a:round/>
            <a:headEnd/>
            <a:tailEnd/>
          </a:ln>
          <a:effectLst/>
        </p:spPr>
        <p:txBody>
          <a:bodyPr wrap="none" anchor="ctr"/>
          <a:lstStyle/>
          <a:p>
            <a:pPr algn="ctr"/>
            <a:endParaRPr lang="en-US" sz="4000" b="1">
              <a:latin typeface="Arial" charset="0"/>
            </a:endParaRPr>
          </a:p>
        </p:txBody>
      </p:sp>
      <p:sp>
        <p:nvSpPr>
          <p:cNvPr id="1162317" name="AutoShape 77"/>
          <p:cNvSpPr>
            <a:spLocks noChangeArrowheads="1"/>
          </p:cNvSpPr>
          <p:nvPr/>
        </p:nvSpPr>
        <p:spPr bwMode="auto">
          <a:xfrm rot="-8061638">
            <a:off x="4664869" y="1691482"/>
            <a:ext cx="90487" cy="730250"/>
          </a:xfrm>
          <a:prstGeom prst="triangle">
            <a:avLst>
              <a:gd name="adj" fmla="val 50000"/>
            </a:avLst>
          </a:prstGeom>
          <a:solidFill>
            <a:srgbClr val="FF0000"/>
          </a:solidFill>
          <a:ln w="9525">
            <a:solidFill>
              <a:schemeClr val="tx1"/>
            </a:solidFill>
            <a:miter lim="800000"/>
            <a:headEnd/>
            <a:tailEnd/>
          </a:ln>
          <a:effectLst/>
        </p:spPr>
        <p:txBody>
          <a:bodyPr wrap="none" anchor="ctr"/>
          <a:lstStyle/>
          <a:p>
            <a:endParaRPr lang="en-US"/>
          </a:p>
        </p:txBody>
      </p:sp>
      <p:sp>
        <p:nvSpPr>
          <p:cNvPr id="1162318" name="Oval 78"/>
          <p:cNvSpPr>
            <a:spLocks noChangeAspect="1" noChangeArrowheads="1"/>
          </p:cNvSpPr>
          <p:nvPr/>
        </p:nvSpPr>
        <p:spPr bwMode="auto">
          <a:xfrm>
            <a:off x="4664075" y="2011363"/>
            <a:ext cx="92075" cy="92075"/>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82" name="Text Box 168"/>
          <p:cNvSpPr txBox="1">
            <a:spLocks noChangeArrowheads="1"/>
          </p:cNvSpPr>
          <p:nvPr/>
        </p:nvSpPr>
        <p:spPr bwMode="auto">
          <a:xfrm>
            <a:off x="4572000" y="4592638"/>
            <a:ext cx="4138613" cy="1477328"/>
          </a:xfrm>
          <a:prstGeom prst="rect">
            <a:avLst/>
          </a:prstGeom>
          <a:noFill/>
          <a:ln w="38100" algn="ctr">
            <a:noFill/>
            <a:miter lim="800000"/>
            <a:headEnd/>
            <a:tailEnd/>
          </a:ln>
          <a:effectLst/>
        </p:spPr>
        <p:txBody>
          <a:bodyPr wrap="square">
            <a:spAutoFit/>
          </a:bodyPr>
          <a:lstStyle/>
          <a:p>
            <a:pPr algn="ctr">
              <a:spcBef>
                <a:spcPct val="50000"/>
              </a:spcBef>
            </a:pPr>
            <a:r>
              <a:rPr lang="en-US" sz="1800" dirty="0">
                <a:latin typeface="Arial" charset="0"/>
              </a:rPr>
              <a:t>Flapper motion in the opposite direction increases the airflow through the restrictor tee orifice, the pressure downstream of the orifice drops again, and the actuator retracts</a:t>
            </a:r>
          </a:p>
        </p:txBody>
      </p:sp>
      <p:sp>
        <p:nvSpPr>
          <p:cNvPr id="6" name="Footer Placeholder 5">
            <a:extLst>
              <a:ext uri="{FF2B5EF4-FFF2-40B4-BE49-F238E27FC236}">
                <a16:creationId xmlns:a16="http://schemas.microsoft.com/office/drawing/2014/main" id="{EC52CBFA-AFCF-44EF-A950-364F88687306}"/>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233517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3312" name="Rectangle 48"/>
          <p:cNvSpPr>
            <a:spLocks noGrp="1" noChangeArrowheads="1"/>
          </p:cNvSpPr>
          <p:nvPr>
            <p:ph type="title"/>
          </p:nvPr>
        </p:nvSpPr>
        <p:spPr/>
        <p:txBody>
          <a:bodyPr>
            <a:normAutofit/>
          </a:bodyPr>
          <a:lstStyle/>
          <a:p>
            <a:r>
              <a:rPr lang="en-US"/>
              <a:t>A Typical Two Pipe Pneumatic Control System</a:t>
            </a:r>
          </a:p>
        </p:txBody>
      </p:sp>
      <p:grpSp>
        <p:nvGrpSpPr>
          <p:cNvPr id="2" name="Group 2"/>
          <p:cNvGrpSpPr>
            <a:grpSpLocks/>
          </p:cNvGrpSpPr>
          <p:nvPr/>
        </p:nvGrpSpPr>
        <p:grpSpPr bwMode="auto">
          <a:xfrm>
            <a:off x="1463675" y="3198813"/>
            <a:ext cx="2651125" cy="2195512"/>
            <a:chOff x="922" y="1843"/>
            <a:chExt cx="1670" cy="1383"/>
          </a:xfrm>
        </p:grpSpPr>
        <p:grpSp>
          <p:nvGrpSpPr>
            <p:cNvPr id="3" name="Group 3"/>
            <p:cNvGrpSpPr>
              <a:grpSpLocks/>
            </p:cNvGrpSpPr>
            <p:nvPr/>
          </p:nvGrpSpPr>
          <p:grpSpPr bwMode="auto">
            <a:xfrm>
              <a:off x="922" y="1843"/>
              <a:ext cx="1670" cy="1383"/>
              <a:chOff x="922" y="1843"/>
              <a:chExt cx="1670" cy="1383"/>
            </a:xfrm>
          </p:grpSpPr>
          <p:sp>
            <p:nvSpPr>
              <p:cNvPr id="1163268" name="Rectangle 4"/>
              <p:cNvSpPr>
                <a:spLocks noChangeArrowheads="1"/>
              </p:cNvSpPr>
              <p:nvPr/>
            </p:nvSpPr>
            <p:spPr bwMode="auto">
              <a:xfrm rot="-5400000">
                <a:off x="1578" y="2039"/>
                <a:ext cx="358" cy="1670"/>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nvGrpSpPr>
              <p:cNvPr id="4" name="Group 5"/>
              <p:cNvGrpSpPr>
                <a:grpSpLocks/>
              </p:cNvGrpSpPr>
              <p:nvPr/>
            </p:nvGrpSpPr>
            <p:grpSpPr bwMode="auto">
              <a:xfrm>
                <a:off x="2304" y="3053"/>
                <a:ext cx="230" cy="173"/>
                <a:chOff x="2045" y="2160"/>
                <a:chExt cx="230" cy="1238"/>
              </a:xfrm>
            </p:grpSpPr>
            <p:sp>
              <p:nvSpPr>
                <p:cNvPr id="1163270" name="AutoShape 6"/>
                <p:cNvSpPr>
                  <a:spLocks noChangeArrowheads="1"/>
                </p:cNvSpPr>
                <p:nvPr/>
              </p:nvSpPr>
              <p:spPr bwMode="auto">
                <a:xfrm>
                  <a:off x="2045" y="3312"/>
                  <a:ext cx="230" cy="86"/>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sp>
              <p:nvSpPr>
                <p:cNvPr id="1163271" name="Rectangle 7"/>
                <p:cNvSpPr>
                  <a:spLocks noChangeArrowheads="1"/>
                </p:cNvSpPr>
                <p:nvPr/>
              </p:nvSpPr>
              <p:spPr bwMode="auto">
                <a:xfrm rot="-5400000">
                  <a:off x="1584" y="2621"/>
                  <a:ext cx="1152" cy="230"/>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sp>
            <p:nvSpPr>
              <p:cNvPr id="1163272" name="Rectangle 8"/>
              <p:cNvSpPr>
                <a:spLocks noChangeArrowheads="1"/>
              </p:cNvSpPr>
              <p:nvPr/>
            </p:nvSpPr>
            <p:spPr bwMode="auto">
              <a:xfrm rot="-5400000">
                <a:off x="582" y="2183"/>
                <a:ext cx="852" cy="17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3273" name="Rectangle 9"/>
              <p:cNvSpPr>
                <a:spLocks noChangeArrowheads="1"/>
              </p:cNvSpPr>
              <p:nvPr/>
            </p:nvSpPr>
            <p:spPr bwMode="auto">
              <a:xfrm rot="-5400000">
                <a:off x="1214" y="2530"/>
                <a:ext cx="46" cy="28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3274" name="AutoShape 10"/>
              <p:cNvSpPr>
                <a:spLocks noChangeArrowheads="1"/>
              </p:cNvSpPr>
              <p:nvPr/>
            </p:nvSpPr>
            <p:spPr bwMode="auto">
              <a:xfrm rot="10800000">
                <a:off x="1238" y="2592"/>
                <a:ext cx="116" cy="5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sp>
            <p:nvSpPr>
              <p:cNvPr id="1163275" name="AutoShape 11"/>
              <p:cNvSpPr>
                <a:spLocks noChangeArrowheads="1"/>
              </p:cNvSpPr>
              <p:nvPr/>
            </p:nvSpPr>
            <p:spPr bwMode="auto">
              <a:xfrm rot="10800000">
                <a:off x="2016" y="2592"/>
                <a:ext cx="116" cy="5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sp>
          <p:nvSpPr>
            <p:cNvPr id="1163276" name="Rectangle 12"/>
            <p:cNvSpPr>
              <a:spLocks noChangeArrowheads="1"/>
            </p:cNvSpPr>
            <p:nvPr/>
          </p:nvSpPr>
          <p:spPr bwMode="auto">
            <a:xfrm rot="-5400000">
              <a:off x="2396" y="2500"/>
              <a:ext cx="45" cy="346"/>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sp>
        <p:nvSpPr>
          <p:cNvPr id="1163277" name="Rectangle 13"/>
          <p:cNvSpPr>
            <a:spLocks noChangeArrowheads="1"/>
          </p:cNvSpPr>
          <p:nvPr/>
        </p:nvSpPr>
        <p:spPr bwMode="auto">
          <a:xfrm flipH="1">
            <a:off x="2651125" y="3016250"/>
            <a:ext cx="274638" cy="1436688"/>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3278" name="Rectangle 14"/>
          <p:cNvSpPr>
            <a:spLocks noChangeArrowheads="1"/>
          </p:cNvSpPr>
          <p:nvPr/>
        </p:nvSpPr>
        <p:spPr bwMode="auto">
          <a:xfrm flipH="1">
            <a:off x="2925763" y="3911600"/>
            <a:ext cx="1189037" cy="48577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3279" name="Rectangle 15"/>
          <p:cNvSpPr>
            <a:spLocks noChangeArrowheads="1"/>
          </p:cNvSpPr>
          <p:nvPr/>
        </p:nvSpPr>
        <p:spPr bwMode="auto">
          <a:xfrm flipH="1">
            <a:off x="2925763" y="3846513"/>
            <a:ext cx="508000" cy="65087"/>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nvGrpSpPr>
          <p:cNvPr id="5" name="Group 16"/>
          <p:cNvGrpSpPr>
            <a:grpSpLocks/>
          </p:cNvGrpSpPr>
          <p:nvPr/>
        </p:nvGrpSpPr>
        <p:grpSpPr bwMode="auto">
          <a:xfrm>
            <a:off x="2971800" y="3748088"/>
            <a:ext cx="1143000" cy="711200"/>
            <a:chOff x="1872" y="2189"/>
            <a:chExt cx="720" cy="448"/>
          </a:xfrm>
        </p:grpSpPr>
        <p:sp>
          <p:nvSpPr>
            <p:cNvPr id="1163281" name="Rectangle 17"/>
            <p:cNvSpPr>
              <a:spLocks noChangeArrowheads="1"/>
            </p:cNvSpPr>
            <p:nvPr/>
          </p:nvSpPr>
          <p:spPr bwMode="auto">
            <a:xfrm flipH="1">
              <a:off x="2247" y="2257"/>
              <a:ext cx="345" cy="3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3282" name="AutoShape 18"/>
            <p:cNvSpPr>
              <a:spLocks noChangeArrowheads="1"/>
            </p:cNvSpPr>
            <p:nvPr/>
          </p:nvSpPr>
          <p:spPr bwMode="auto">
            <a:xfrm rot="10800000" flipH="1">
              <a:off x="2016" y="2189"/>
              <a:ext cx="123" cy="62"/>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sp>
          <p:nvSpPr>
            <p:cNvPr id="1163283" name="Rectangle 19"/>
            <p:cNvSpPr>
              <a:spLocks noChangeArrowheads="1"/>
            </p:cNvSpPr>
            <p:nvPr/>
          </p:nvSpPr>
          <p:spPr bwMode="auto">
            <a:xfrm flipH="1">
              <a:off x="1872" y="2598"/>
              <a:ext cx="182" cy="31"/>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3284" name="Rectangle 20"/>
            <p:cNvSpPr>
              <a:spLocks noChangeArrowheads="1"/>
            </p:cNvSpPr>
            <p:nvPr/>
          </p:nvSpPr>
          <p:spPr bwMode="auto">
            <a:xfrm flipH="1">
              <a:off x="2128" y="2598"/>
              <a:ext cx="464" cy="39"/>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sp>
        <p:nvSpPr>
          <p:cNvPr id="1163285" name="AutoShape 21"/>
          <p:cNvSpPr>
            <a:spLocks noChangeArrowheads="1"/>
          </p:cNvSpPr>
          <p:nvPr/>
        </p:nvSpPr>
        <p:spPr bwMode="auto">
          <a:xfrm flipH="1">
            <a:off x="3402013" y="4459288"/>
            <a:ext cx="195262" cy="103187"/>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nvGrpSpPr>
          <p:cNvPr id="6" name="Group 22"/>
          <p:cNvGrpSpPr>
            <a:grpSpLocks/>
          </p:cNvGrpSpPr>
          <p:nvPr/>
        </p:nvGrpSpPr>
        <p:grpSpPr bwMode="auto">
          <a:xfrm>
            <a:off x="1736725" y="3748088"/>
            <a:ext cx="915988" cy="814387"/>
            <a:chOff x="1094" y="2189"/>
            <a:chExt cx="577" cy="513"/>
          </a:xfrm>
        </p:grpSpPr>
        <p:grpSp>
          <p:nvGrpSpPr>
            <p:cNvPr id="7" name="Group 23"/>
            <p:cNvGrpSpPr>
              <a:grpSpLocks/>
            </p:cNvGrpSpPr>
            <p:nvPr/>
          </p:nvGrpSpPr>
          <p:grpSpPr bwMode="auto">
            <a:xfrm>
              <a:off x="1094" y="2189"/>
              <a:ext cx="577" cy="440"/>
              <a:chOff x="1094" y="2189"/>
              <a:chExt cx="577" cy="440"/>
            </a:xfrm>
          </p:grpSpPr>
          <p:grpSp>
            <p:nvGrpSpPr>
              <p:cNvPr id="8" name="Group 24"/>
              <p:cNvGrpSpPr>
                <a:grpSpLocks/>
              </p:cNvGrpSpPr>
              <p:nvPr/>
            </p:nvGrpSpPr>
            <p:grpSpPr bwMode="auto">
              <a:xfrm>
                <a:off x="1094" y="2189"/>
                <a:ext cx="577" cy="409"/>
                <a:chOff x="1094" y="2189"/>
                <a:chExt cx="577" cy="409"/>
              </a:xfrm>
            </p:grpSpPr>
            <p:sp>
              <p:nvSpPr>
                <p:cNvPr id="1163289" name="Rectangle 25"/>
                <p:cNvSpPr>
                  <a:spLocks noChangeArrowheads="1"/>
                </p:cNvSpPr>
                <p:nvPr/>
              </p:nvSpPr>
              <p:spPr bwMode="auto">
                <a:xfrm flipH="1">
                  <a:off x="1094" y="2292"/>
                  <a:ext cx="577" cy="306"/>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3290" name="Rectangle 26"/>
                <p:cNvSpPr>
                  <a:spLocks noChangeArrowheads="1"/>
                </p:cNvSpPr>
                <p:nvPr/>
              </p:nvSpPr>
              <p:spPr bwMode="auto">
                <a:xfrm flipH="1">
                  <a:off x="1469" y="2257"/>
                  <a:ext cx="201" cy="3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3291" name="Rectangle 27"/>
                <p:cNvSpPr>
                  <a:spLocks noChangeArrowheads="1"/>
                </p:cNvSpPr>
                <p:nvPr/>
              </p:nvSpPr>
              <p:spPr bwMode="auto">
                <a:xfrm flipH="1">
                  <a:off x="1097" y="2251"/>
                  <a:ext cx="288" cy="41"/>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3292" name="AutoShape 28"/>
                <p:cNvSpPr>
                  <a:spLocks noChangeArrowheads="1"/>
                </p:cNvSpPr>
                <p:nvPr/>
              </p:nvSpPr>
              <p:spPr bwMode="auto">
                <a:xfrm rot="10800000" flipH="1">
                  <a:off x="1238" y="2189"/>
                  <a:ext cx="123" cy="62"/>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sp>
            <p:nvSpPr>
              <p:cNvPr id="1163293" name="Rectangle 29"/>
              <p:cNvSpPr>
                <a:spLocks noChangeArrowheads="1"/>
              </p:cNvSpPr>
              <p:nvPr/>
            </p:nvSpPr>
            <p:spPr bwMode="auto">
              <a:xfrm flipH="1">
                <a:off x="1094" y="2598"/>
                <a:ext cx="182" cy="31"/>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sp>
          <p:nvSpPr>
            <p:cNvPr id="1163294" name="Rectangle 30"/>
            <p:cNvSpPr>
              <a:spLocks noChangeArrowheads="1"/>
            </p:cNvSpPr>
            <p:nvPr/>
          </p:nvSpPr>
          <p:spPr bwMode="auto">
            <a:xfrm flipH="1">
              <a:off x="1350" y="2598"/>
              <a:ext cx="321" cy="39"/>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3295" name="AutoShape 31"/>
            <p:cNvSpPr>
              <a:spLocks noChangeArrowheads="1"/>
            </p:cNvSpPr>
            <p:nvPr/>
          </p:nvSpPr>
          <p:spPr bwMode="auto">
            <a:xfrm flipH="1">
              <a:off x="1365" y="2637"/>
              <a:ext cx="123" cy="65"/>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grpSp>
        <p:nvGrpSpPr>
          <p:cNvPr id="9" name="Group 32"/>
          <p:cNvGrpSpPr>
            <a:grpSpLocks/>
          </p:cNvGrpSpPr>
          <p:nvPr/>
        </p:nvGrpSpPr>
        <p:grpSpPr bwMode="auto">
          <a:xfrm>
            <a:off x="1736725" y="3016250"/>
            <a:ext cx="915988" cy="906463"/>
            <a:chOff x="1094" y="1728"/>
            <a:chExt cx="577" cy="571"/>
          </a:xfrm>
        </p:grpSpPr>
        <p:sp>
          <p:nvSpPr>
            <p:cNvPr id="1163297" name="Rectangle 33"/>
            <p:cNvSpPr>
              <a:spLocks noChangeArrowheads="1"/>
            </p:cNvSpPr>
            <p:nvPr/>
          </p:nvSpPr>
          <p:spPr bwMode="auto">
            <a:xfrm rot="5400000" flipH="1">
              <a:off x="1556" y="1728"/>
              <a:ext cx="115" cy="11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3298" name="Rectangle 34"/>
            <p:cNvSpPr>
              <a:spLocks noChangeArrowheads="1"/>
            </p:cNvSpPr>
            <p:nvPr/>
          </p:nvSpPr>
          <p:spPr bwMode="auto">
            <a:xfrm flipH="1">
              <a:off x="1094" y="1843"/>
              <a:ext cx="577" cy="35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3299" name="Rectangle 35"/>
            <p:cNvSpPr>
              <a:spLocks noChangeArrowheads="1"/>
            </p:cNvSpPr>
            <p:nvPr/>
          </p:nvSpPr>
          <p:spPr bwMode="auto">
            <a:xfrm flipH="1">
              <a:off x="1094" y="2195"/>
              <a:ext cx="182" cy="31"/>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3300" name="Rectangle 36"/>
            <p:cNvSpPr>
              <a:spLocks noChangeArrowheads="1"/>
            </p:cNvSpPr>
            <p:nvPr/>
          </p:nvSpPr>
          <p:spPr bwMode="auto">
            <a:xfrm flipH="1">
              <a:off x="1350" y="2195"/>
              <a:ext cx="321" cy="39"/>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3301" name="AutoShape 37"/>
            <p:cNvSpPr>
              <a:spLocks noChangeArrowheads="1"/>
            </p:cNvSpPr>
            <p:nvPr/>
          </p:nvSpPr>
          <p:spPr bwMode="auto">
            <a:xfrm flipH="1">
              <a:off x="1365" y="2234"/>
              <a:ext cx="123" cy="65"/>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grpSp>
        <p:nvGrpSpPr>
          <p:cNvPr id="10" name="Group 38"/>
          <p:cNvGrpSpPr>
            <a:grpSpLocks/>
          </p:cNvGrpSpPr>
          <p:nvPr/>
        </p:nvGrpSpPr>
        <p:grpSpPr bwMode="auto">
          <a:xfrm>
            <a:off x="2925763" y="2787650"/>
            <a:ext cx="3567112" cy="1463675"/>
            <a:chOff x="1843" y="1584"/>
            <a:chExt cx="2247" cy="922"/>
          </a:xfrm>
        </p:grpSpPr>
        <p:sp>
          <p:nvSpPr>
            <p:cNvPr id="1163303" name="Rectangle 39"/>
            <p:cNvSpPr>
              <a:spLocks noChangeArrowheads="1"/>
            </p:cNvSpPr>
            <p:nvPr/>
          </p:nvSpPr>
          <p:spPr bwMode="auto">
            <a:xfrm rot="-5400000">
              <a:off x="1843" y="1728"/>
              <a:ext cx="115" cy="115"/>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nvGrpSpPr>
            <p:cNvPr id="11" name="Group 40"/>
            <p:cNvGrpSpPr>
              <a:grpSpLocks/>
            </p:cNvGrpSpPr>
            <p:nvPr/>
          </p:nvGrpSpPr>
          <p:grpSpPr bwMode="auto">
            <a:xfrm>
              <a:off x="1843" y="1584"/>
              <a:ext cx="2247" cy="922"/>
              <a:chOff x="1843" y="1584"/>
              <a:chExt cx="2247" cy="922"/>
            </a:xfrm>
          </p:grpSpPr>
          <p:sp>
            <p:nvSpPr>
              <p:cNvPr id="1163305" name="Rectangle 41"/>
              <p:cNvSpPr>
                <a:spLocks noChangeArrowheads="1"/>
              </p:cNvSpPr>
              <p:nvPr/>
            </p:nvSpPr>
            <p:spPr bwMode="auto">
              <a:xfrm>
                <a:off x="1843" y="1843"/>
                <a:ext cx="749" cy="35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3306" name="Rectangle 42"/>
              <p:cNvSpPr>
                <a:spLocks noChangeArrowheads="1"/>
              </p:cNvSpPr>
              <p:nvPr/>
            </p:nvSpPr>
            <p:spPr bwMode="auto">
              <a:xfrm>
                <a:off x="2122" y="2195"/>
                <a:ext cx="470" cy="37"/>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3307" name="Rectangle 43"/>
              <p:cNvSpPr>
                <a:spLocks noChangeArrowheads="1"/>
              </p:cNvSpPr>
              <p:nvPr/>
            </p:nvSpPr>
            <p:spPr bwMode="auto">
              <a:xfrm>
                <a:off x="3082" y="1584"/>
                <a:ext cx="115" cy="346"/>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3308" name="Rectangle 44"/>
              <p:cNvSpPr>
                <a:spLocks noChangeArrowheads="1"/>
              </p:cNvSpPr>
              <p:nvPr/>
            </p:nvSpPr>
            <p:spPr bwMode="auto">
              <a:xfrm>
                <a:off x="3744" y="1584"/>
                <a:ext cx="346" cy="92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3309" name="Rectangle 45"/>
              <p:cNvSpPr>
                <a:spLocks noChangeArrowheads="1"/>
              </p:cNvSpPr>
              <p:nvPr/>
            </p:nvSpPr>
            <p:spPr bwMode="auto">
              <a:xfrm>
                <a:off x="2592" y="1930"/>
                <a:ext cx="1152" cy="230"/>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3310" name="Rectangle 46"/>
              <p:cNvSpPr>
                <a:spLocks noChangeArrowheads="1"/>
              </p:cNvSpPr>
              <p:nvPr/>
            </p:nvSpPr>
            <p:spPr bwMode="auto">
              <a:xfrm>
                <a:off x="1843" y="2194"/>
                <a:ext cx="202" cy="5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3311" name="AutoShape 47"/>
              <p:cNvSpPr>
                <a:spLocks noChangeArrowheads="1"/>
              </p:cNvSpPr>
              <p:nvPr/>
            </p:nvSpPr>
            <p:spPr bwMode="auto">
              <a:xfrm>
                <a:off x="2143" y="2232"/>
                <a:ext cx="114" cy="79"/>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grpSp>
      <p:grpSp>
        <p:nvGrpSpPr>
          <p:cNvPr id="12" name="Group 49"/>
          <p:cNvGrpSpPr>
            <a:grpSpLocks/>
          </p:cNvGrpSpPr>
          <p:nvPr/>
        </p:nvGrpSpPr>
        <p:grpSpPr bwMode="auto">
          <a:xfrm>
            <a:off x="320675" y="2376488"/>
            <a:ext cx="3792538" cy="914400"/>
            <a:chOff x="202" y="1325"/>
            <a:chExt cx="2389" cy="576"/>
          </a:xfrm>
        </p:grpSpPr>
        <p:sp>
          <p:nvSpPr>
            <p:cNvPr id="1163314" name="Rectangle 50"/>
            <p:cNvSpPr>
              <a:spLocks noChangeArrowheads="1"/>
            </p:cNvSpPr>
            <p:nvPr/>
          </p:nvSpPr>
          <p:spPr bwMode="auto">
            <a:xfrm>
              <a:off x="1555" y="1382"/>
              <a:ext cx="403" cy="346"/>
            </a:xfrm>
            <a:prstGeom prst="rect">
              <a:avLst/>
            </a:prstGeom>
            <a:solidFill>
              <a:srgbClr val="0000FF"/>
            </a:solidFill>
            <a:ln w="38100" algn="ctr">
              <a:noFill/>
              <a:miter lim="800000"/>
              <a:headEnd/>
              <a:tailEnd/>
            </a:ln>
            <a:effectLst/>
          </p:spPr>
          <p:txBody>
            <a:bodyPr wrap="none" anchor="ctr"/>
            <a:lstStyle/>
            <a:p>
              <a:endParaRPr lang="en-US"/>
            </a:p>
          </p:txBody>
        </p:sp>
        <p:sp>
          <p:nvSpPr>
            <p:cNvPr id="1163315" name="Rectangle 51"/>
            <p:cNvSpPr>
              <a:spLocks noChangeArrowheads="1"/>
            </p:cNvSpPr>
            <p:nvPr/>
          </p:nvSpPr>
          <p:spPr bwMode="auto">
            <a:xfrm>
              <a:off x="1958" y="1382"/>
              <a:ext cx="633" cy="461"/>
            </a:xfrm>
            <a:prstGeom prst="rect">
              <a:avLst/>
            </a:prstGeom>
            <a:solidFill>
              <a:srgbClr val="0000FF"/>
            </a:solidFill>
            <a:ln w="38100" algn="ctr">
              <a:noFill/>
              <a:miter lim="800000"/>
              <a:headEnd/>
              <a:tailEnd/>
            </a:ln>
            <a:effectLst/>
          </p:spPr>
          <p:txBody>
            <a:bodyPr wrap="none" anchor="ctr"/>
            <a:lstStyle/>
            <a:p>
              <a:endParaRPr lang="en-US"/>
            </a:p>
          </p:txBody>
        </p:sp>
        <p:sp>
          <p:nvSpPr>
            <p:cNvPr id="1163316" name="Rectangle 52"/>
            <p:cNvSpPr>
              <a:spLocks noChangeArrowheads="1"/>
            </p:cNvSpPr>
            <p:nvPr/>
          </p:nvSpPr>
          <p:spPr bwMode="auto">
            <a:xfrm>
              <a:off x="922" y="1382"/>
              <a:ext cx="633" cy="461"/>
            </a:xfrm>
            <a:prstGeom prst="rect">
              <a:avLst/>
            </a:prstGeom>
            <a:solidFill>
              <a:srgbClr val="0000FF"/>
            </a:solidFill>
            <a:ln w="38100" algn="ctr">
              <a:noFill/>
              <a:miter lim="800000"/>
              <a:headEnd/>
              <a:tailEnd/>
            </a:ln>
            <a:effectLst/>
          </p:spPr>
          <p:txBody>
            <a:bodyPr wrap="none" anchor="ctr"/>
            <a:lstStyle/>
            <a:p>
              <a:endParaRPr lang="en-US"/>
            </a:p>
          </p:txBody>
        </p:sp>
        <p:sp>
          <p:nvSpPr>
            <p:cNvPr id="1163317" name="Oval 53"/>
            <p:cNvSpPr>
              <a:spLocks noChangeAspect="1" noChangeArrowheads="1"/>
            </p:cNvSpPr>
            <p:nvPr/>
          </p:nvSpPr>
          <p:spPr bwMode="auto">
            <a:xfrm>
              <a:off x="202" y="1325"/>
              <a:ext cx="576" cy="576"/>
            </a:xfrm>
            <a:prstGeom prst="ellipse">
              <a:avLst/>
            </a:prstGeom>
            <a:solidFill>
              <a:srgbClr val="0000FF"/>
            </a:solidFill>
            <a:ln w="38100">
              <a:solidFill>
                <a:schemeClr val="tx1"/>
              </a:solidFill>
              <a:round/>
              <a:headEnd/>
              <a:tailEnd/>
            </a:ln>
            <a:effectLst/>
          </p:spPr>
          <p:txBody>
            <a:bodyPr wrap="none" anchor="ctr"/>
            <a:lstStyle/>
            <a:p>
              <a:pPr algn="ctr"/>
              <a:r>
                <a:rPr lang="en-US" sz="4000" b="1" dirty="0">
                  <a:solidFill>
                    <a:schemeClr val="bg1"/>
                  </a:solidFill>
                  <a:latin typeface="Arial" charset="0"/>
                </a:rPr>
                <a:t>M</a:t>
              </a:r>
            </a:p>
          </p:txBody>
        </p:sp>
        <p:sp>
          <p:nvSpPr>
            <p:cNvPr id="1163318" name="Rectangle 54"/>
            <p:cNvSpPr>
              <a:spLocks noChangeArrowheads="1"/>
            </p:cNvSpPr>
            <p:nvPr/>
          </p:nvSpPr>
          <p:spPr bwMode="auto">
            <a:xfrm>
              <a:off x="749" y="1498"/>
              <a:ext cx="201" cy="230"/>
            </a:xfrm>
            <a:prstGeom prst="rect">
              <a:avLst/>
            </a:prstGeom>
            <a:solidFill>
              <a:srgbClr val="0000FF"/>
            </a:solidFill>
            <a:ln w="38100" algn="ctr">
              <a:noFill/>
              <a:miter lim="800000"/>
              <a:headEnd/>
              <a:tailEnd/>
            </a:ln>
            <a:effectLst/>
          </p:spPr>
          <p:txBody>
            <a:bodyPr wrap="none" anchor="ctr"/>
            <a:lstStyle/>
            <a:p>
              <a:endParaRPr lang="en-US"/>
            </a:p>
          </p:txBody>
        </p:sp>
      </p:grpSp>
      <p:sp>
        <p:nvSpPr>
          <p:cNvPr id="1163319" name="Line 55"/>
          <p:cNvSpPr>
            <a:spLocks noChangeShapeType="1"/>
          </p:cNvSpPr>
          <p:nvPr/>
        </p:nvSpPr>
        <p:spPr bwMode="auto">
          <a:xfrm>
            <a:off x="1189038" y="3016250"/>
            <a:ext cx="182562" cy="0"/>
          </a:xfrm>
          <a:prstGeom prst="line">
            <a:avLst/>
          </a:prstGeom>
          <a:noFill/>
          <a:ln w="38100">
            <a:solidFill>
              <a:schemeClr val="tx1"/>
            </a:solidFill>
            <a:round/>
            <a:headEnd/>
            <a:tailEnd/>
          </a:ln>
          <a:effectLst/>
        </p:spPr>
        <p:txBody>
          <a:bodyPr anchor="ctr"/>
          <a:lstStyle/>
          <a:p>
            <a:endParaRPr lang="en-US"/>
          </a:p>
        </p:txBody>
      </p:sp>
      <p:sp>
        <p:nvSpPr>
          <p:cNvPr id="1163320" name="Line 56"/>
          <p:cNvSpPr>
            <a:spLocks noChangeShapeType="1"/>
          </p:cNvSpPr>
          <p:nvPr/>
        </p:nvSpPr>
        <p:spPr bwMode="auto">
          <a:xfrm>
            <a:off x="1189038" y="2651125"/>
            <a:ext cx="182562" cy="0"/>
          </a:xfrm>
          <a:prstGeom prst="line">
            <a:avLst/>
          </a:prstGeom>
          <a:noFill/>
          <a:ln w="38100">
            <a:solidFill>
              <a:schemeClr val="tx1"/>
            </a:solidFill>
            <a:round/>
            <a:headEnd/>
            <a:tailEnd/>
          </a:ln>
          <a:effectLst/>
        </p:spPr>
        <p:txBody>
          <a:bodyPr anchor="ctr"/>
          <a:lstStyle/>
          <a:p>
            <a:endParaRPr lang="en-US"/>
          </a:p>
        </p:txBody>
      </p:sp>
      <p:sp>
        <p:nvSpPr>
          <p:cNvPr id="1163327" name="Line 63"/>
          <p:cNvSpPr>
            <a:spLocks noChangeShapeType="1"/>
          </p:cNvSpPr>
          <p:nvPr/>
        </p:nvSpPr>
        <p:spPr bwMode="auto">
          <a:xfrm rot="3804972" flipH="1">
            <a:off x="3293269" y="5850731"/>
            <a:ext cx="730250" cy="1588"/>
          </a:xfrm>
          <a:prstGeom prst="line">
            <a:avLst/>
          </a:prstGeom>
          <a:noFill/>
          <a:ln w="38100">
            <a:solidFill>
              <a:schemeClr val="tx1"/>
            </a:solidFill>
            <a:round/>
            <a:headEnd/>
            <a:tailEnd/>
          </a:ln>
          <a:effectLst/>
        </p:spPr>
        <p:txBody>
          <a:bodyPr anchor="ctr"/>
          <a:lstStyle/>
          <a:p>
            <a:endParaRPr lang="en-US"/>
          </a:p>
        </p:txBody>
      </p:sp>
      <p:sp>
        <p:nvSpPr>
          <p:cNvPr id="1163328" name="Oval 64"/>
          <p:cNvSpPr>
            <a:spLocks noChangeAspect="1" noChangeArrowheads="1"/>
          </p:cNvSpPr>
          <p:nvPr/>
        </p:nvSpPr>
        <p:spPr bwMode="auto">
          <a:xfrm>
            <a:off x="3429000" y="5440363"/>
            <a:ext cx="90488" cy="90487"/>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63329" name="Line 65"/>
          <p:cNvSpPr>
            <a:spLocks noChangeShapeType="1"/>
          </p:cNvSpPr>
          <p:nvPr/>
        </p:nvSpPr>
        <p:spPr bwMode="auto">
          <a:xfrm flipV="1">
            <a:off x="6765925" y="2924175"/>
            <a:ext cx="0" cy="1189038"/>
          </a:xfrm>
          <a:prstGeom prst="line">
            <a:avLst/>
          </a:prstGeom>
          <a:noFill/>
          <a:ln w="38100">
            <a:solidFill>
              <a:srgbClr val="808080"/>
            </a:solidFill>
            <a:round/>
            <a:headEnd/>
            <a:tailEnd/>
          </a:ln>
          <a:effectLst/>
        </p:spPr>
        <p:txBody>
          <a:bodyPr anchor="ctr"/>
          <a:lstStyle/>
          <a:p>
            <a:endParaRPr lang="en-US"/>
          </a:p>
        </p:txBody>
      </p:sp>
      <p:sp>
        <p:nvSpPr>
          <p:cNvPr id="1163330" name="Line 66"/>
          <p:cNvSpPr>
            <a:spLocks noChangeShapeType="1"/>
          </p:cNvSpPr>
          <p:nvPr/>
        </p:nvSpPr>
        <p:spPr bwMode="auto">
          <a:xfrm flipV="1">
            <a:off x="6950075" y="2924175"/>
            <a:ext cx="136525" cy="1189038"/>
          </a:xfrm>
          <a:prstGeom prst="line">
            <a:avLst/>
          </a:prstGeom>
          <a:noFill/>
          <a:ln w="38100">
            <a:solidFill>
              <a:srgbClr val="808080"/>
            </a:solidFill>
            <a:round/>
            <a:headEnd/>
            <a:tailEnd/>
          </a:ln>
          <a:effectLst/>
        </p:spPr>
        <p:txBody>
          <a:bodyPr anchor="ctr"/>
          <a:lstStyle/>
          <a:p>
            <a:endParaRPr lang="en-US"/>
          </a:p>
        </p:txBody>
      </p:sp>
      <p:sp>
        <p:nvSpPr>
          <p:cNvPr id="1163331" name="Line 67"/>
          <p:cNvSpPr>
            <a:spLocks noChangeShapeType="1"/>
          </p:cNvSpPr>
          <p:nvPr/>
        </p:nvSpPr>
        <p:spPr bwMode="auto">
          <a:xfrm flipV="1">
            <a:off x="7269163" y="2924175"/>
            <a:ext cx="138112" cy="1189038"/>
          </a:xfrm>
          <a:prstGeom prst="line">
            <a:avLst/>
          </a:prstGeom>
          <a:noFill/>
          <a:ln w="38100">
            <a:solidFill>
              <a:srgbClr val="808080"/>
            </a:solidFill>
            <a:round/>
            <a:headEnd/>
            <a:tailEnd/>
          </a:ln>
          <a:effectLst/>
        </p:spPr>
        <p:txBody>
          <a:bodyPr anchor="ctr"/>
          <a:lstStyle/>
          <a:p>
            <a:endParaRPr lang="en-US"/>
          </a:p>
        </p:txBody>
      </p:sp>
      <p:sp>
        <p:nvSpPr>
          <p:cNvPr id="1163332" name="Line 68"/>
          <p:cNvSpPr>
            <a:spLocks noChangeShapeType="1"/>
          </p:cNvSpPr>
          <p:nvPr/>
        </p:nvSpPr>
        <p:spPr bwMode="auto">
          <a:xfrm flipV="1">
            <a:off x="7635875" y="2924175"/>
            <a:ext cx="0" cy="1189038"/>
          </a:xfrm>
          <a:prstGeom prst="line">
            <a:avLst/>
          </a:prstGeom>
          <a:noFill/>
          <a:ln w="38100">
            <a:solidFill>
              <a:srgbClr val="808080"/>
            </a:solidFill>
            <a:round/>
            <a:headEnd/>
            <a:tailEnd/>
          </a:ln>
          <a:effectLst/>
        </p:spPr>
        <p:txBody>
          <a:bodyPr anchor="ctr"/>
          <a:lstStyle/>
          <a:p>
            <a:endParaRPr lang="en-US"/>
          </a:p>
        </p:txBody>
      </p:sp>
      <p:grpSp>
        <p:nvGrpSpPr>
          <p:cNvPr id="15" name="Group 69"/>
          <p:cNvGrpSpPr>
            <a:grpSpLocks/>
          </p:cNvGrpSpPr>
          <p:nvPr/>
        </p:nvGrpSpPr>
        <p:grpSpPr bwMode="auto">
          <a:xfrm>
            <a:off x="5851525" y="2513013"/>
            <a:ext cx="1920875" cy="2012950"/>
            <a:chOff x="3398" y="1411"/>
            <a:chExt cx="1210" cy="1268"/>
          </a:xfrm>
        </p:grpSpPr>
        <p:grpSp>
          <p:nvGrpSpPr>
            <p:cNvPr id="16" name="Group 70"/>
            <p:cNvGrpSpPr>
              <a:grpSpLocks/>
            </p:cNvGrpSpPr>
            <p:nvPr/>
          </p:nvGrpSpPr>
          <p:grpSpPr bwMode="auto">
            <a:xfrm>
              <a:off x="3398" y="1411"/>
              <a:ext cx="1210" cy="548"/>
              <a:chOff x="3398" y="1411"/>
              <a:chExt cx="1210" cy="548"/>
            </a:xfrm>
          </p:grpSpPr>
          <p:sp>
            <p:nvSpPr>
              <p:cNvPr id="1163335" name="Rectangle 71"/>
              <p:cNvSpPr>
                <a:spLocks noChangeArrowheads="1"/>
              </p:cNvSpPr>
              <p:nvPr/>
            </p:nvSpPr>
            <p:spPr bwMode="auto">
              <a:xfrm>
                <a:off x="3427" y="1556"/>
                <a:ext cx="1181" cy="57"/>
              </a:xfrm>
              <a:prstGeom prst="rect">
                <a:avLst/>
              </a:prstGeom>
              <a:solidFill>
                <a:srgbClr val="808080"/>
              </a:solidFill>
              <a:ln w="9525" algn="ctr">
                <a:noFill/>
                <a:miter lim="800000"/>
                <a:headEnd/>
                <a:tailEnd/>
              </a:ln>
              <a:effectLst/>
            </p:spPr>
            <p:txBody>
              <a:bodyPr wrap="none" anchor="ctr"/>
              <a:lstStyle/>
              <a:p>
                <a:endParaRPr lang="en-US"/>
              </a:p>
            </p:txBody>
          </p:sp>
          <p:sp>
            <p:nvSpPr>
              <p:cNvPr id="1163336" name="Rectangle 72"/>
              <p:cNvSpPr>
                <a:spLocks noChangeArrowheads="1"/>
              </p:cNvSpPr>
              <p:nvPr/>
            </p:nvSpPr>
            <p:spPr bwMode="auto">
              <a:xfrm rot="5400000">
                <a:off x="3283" y="1757"/>
                <a:ext cx="345" cy="58"/>
              </a:xfrm>
              <a:prstGeom prst="rect">
                <a:avLst/>
              </a:prstGeom>
              <a:solidFill>
                <a:srgbClr val="808080"/>
              </a:solidFill>
              <a:ln w="9525">
                <a:noFill/>
                <a:miter lim="800000"/>
                <a:headEnd/>
                <a:tailEnd/>
              </a:ln>
              <a:effectLst/>
            </p:spPr>
            <p:txBody>
              <a:bodyPr wrap="none" anchor="ctr"/>
              <a:lstStyle/>
              <a:p>
                <a:endParaRPr lang="en-US"/>
              </a:p>
            </p:txBody>
          </p:sp>
          <p:sp>
            <p:nvSpPr>
              <p:cNvPr id="1163337" name="Rectangle 73"/>
              <p:cNvSpPr>
                <a:spLocks noChangeArrowheads="1"/>
              </p:cNvSpPr>
              <p:nvPr/>
            </p:nvSpPr>
            <p:spPr bwMode="auto">
              <a:xfrm>
                <a:off x="3398" y="1901"/>
                <a:ext cx="30" cy="57"/>
              </a:xfrm>
              <a:prstGeom prst="rect">
                <a:avLst/>
              </a:prstGeom>
              <a:solidFill>
                <a:srgbClr val="808080"/>
              </a:solidFill>
              <a:ln w="9525">
                <a:noFill/>
                <a:miter lim="800000"/>
                <a:headEnd/>
                <a:tailEnd/>
              </a:ln>
              <a:effectLst/>
            </p:spPr>
            <p:txBody>
              <a:bodyPr wrap="none" anchor="ctr"/>
              <a:lstStyle/>
              <a:p>
                <a:endParaRPr lang="en-US"/>
              </a:p>
            </p:txBody>
          </p:sp>
          <p:sp>
            <p:nvSpPr>
              <p:cNvPr id="1163338" name="Rectangle 74"/>
              <p:cNvSpPr>
                <a:spLocks noChangeArrowheads="1"/>
              </p:cNvSpPr>
              <p:nvPr/>
            </p:nvSpPr>
            <p:spPr bwMode="auto">
              <a:xfrm rot="5400000">
                <a:off x="4406" y="1757"/>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63339" name="Rectangle 75"/>
              <p:cNvSpPr>
                <a:spLocks noChangeArrowheads="1"/>
              </p:cNvSpPr>
              <p:nvPr/>
            </p:nvSpPr>
            <p:spPr bwMode="auto">
              <a:xfrm rot="5400000">
                <a:off x="3672" y="1454"/>
                <a:ext cx="144" cy="58"/>
              </a:xfrm>
              <a:prstGeom prst="rect">
                <a:avLst/>
              </a:prstGeom>
              <a:solidFill>
                <a:srgbClr val="808080"/>
              </a:solidFill>
              <a:ln w="9525">
                <a:noFill/>
                <a:miter lim="800000"/>
                <a:headEnd/>
                <a:tailEnd/>
              </a:ln>
              <a:effectLst/>
            </p:spPr>
            <p:txBody>
              <a:bodyPr wrap="none" anchor="ctr"/>
              <a:lstStyle/>
              <a:p>
                <a:endParaRPr lang="en-US"/>
              </a:p>
            </p:txBody>
          </p:sp>
        </p:grpSp>
        <p:grpSp>
          <p:nvGrpSpPr>
            <p:cNvPr id="17" name="Group 76"/>
            <p:cNvGrpSpPr>
              <a:grpSpLocks/>
            </p:cNvGrpSpPr>
            <p:nvPr/>
          </p:nvGrpSpPr>
          <p:grpSpPr bwMode="auto">
            <a:xfrm>
              <a:off x="3398" y="2131"/>
              <a:ext cx="1210" cy="548"/>
              <a:chOff x="3398" y="2131"/>
              <a:chExt cx="1210" cy="548"/>
            </a:xfrm>
          </p:grpSpPr>
          <p:sp>
            <p:nvSpPr>
              <p:cNvPr id="1163341" name="Rectangle 77"/>
              <p:cNvSpPr>
                <a:spLocks noChangeArrowheads="1"/>
              </p:cNvSpPr>
              <p:nvPr/>
            </p:nvSpPr>
            <p:spPr bwMode="auto">
              <a:xfrm flipV="1">
                <a:off x="3427" y="2477"/>
                <a:ext cx="1181" cy="57"/>
              </a:xfrm>
              <a:prstGeom prst="rect">
                <a:avLst/>
              </a:prstGeom>
              <a:solidFill>
                <a:srgbClr val="808080"/>
              </a:solidFill>
              <a:ln w="9525" algn="ctr">
                <a:noFill/>
                <a:miter lim="800000"/>
                <a:headEnd/>
                <a:tailEnd/>
              </a:ln>
              <a:effectLst/>
            </p:spPr>
            <p:txBody>
              <a:bodyPr wrap="none" anchor="ctr"/>
              <a:lstStyle/>
              <a:p>
                <a:endParaRPr lang="en-US"/>
              </a:p>
            </p:txBody>
          </p:sp>
          <p:sp>
            <p:nvSpPr>
              <p:cNvPr id="1163342" name="Rectangle 78"/>
              <p:cNvSpPr>
                <a:spLocks noChangeArrowheads="1"/>
              </p:cNvSpPr>
              <p:nvPr/>
            </p:nvSpPr>
            <p:spPr bwMode="auto">
              <a:xfrm rot="16200000" flipV="1">
                <a:off x="3283" y="2275"/>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63343" name="Rectangle 79"/>
              <p:cNvSpPr>
                <a:spLocks noChangeArrowheads="1"/>
              </p:cNvSpPr>
              <p:nvPr/>
            </p:nvSpPr>
            <p:spPr bwMode="auto">
              <a:xfrm flipV="1">
                <a:off x="3398" y="2132"/>
                <a:ext cx="30" cy="57"/>
              </a:xfrm>
              <a:prstGeom prst="rect">
                <a:avLst/>
              </a:prstGeom>
              <a:solidFill>
                <a:srgbClr val="808080"/>
              </a:solidFill>
              <a:ln w="9525">
                <a:noFill/>
                <a:miter lim="800000"/>
                <a:headEnd/>
                <a:tailEnd/>
              </a:ln>
              <a:effectLst/>
            </p:spPr>
            <p:txBody>
              <a:bodyPr wrap="none" anchor="ctr"/>
              <a:lstStyle/>
              <a:p>
                <a:endParaRPr lang="en-US"/>
              </a:p>
            </p:txBody>
          </p:sp>
          <p:sp>
            <p:nvSpPr>
              <p:cNvPr id="1163344" name="Rectangle 80"/>
              <p:cNvSpPr>
                <a:spLocks noChangeArrowheads="1"/>
              </p:cNvSpPr>
              <p:nvPr/>
            </p:nvSpPr>
            <p:spPr bwMode="auto">
              <a:xfrm rot="16200000" flipV="1">
                <a:off x="4406" y="2275"/>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63345" name="Rectangle 81"/>
              <p:cNvSpPr>
                <a:spLocks noChangeArrowheads="1"/>
              </p:cNvSpPr>
              <p:nvPr/>
            </p:nvSpPr>
            <p:spPr bwMode="auto">
              <a:xfrm rot="16200000" flipV="1">
                <a:off x="3671" y="2578"/>
                <a:ext cx="145" cy="58"/>
              </a:xfrm>
              <a:prstGeom prst="rect">
                <a:avLst/>
              </a:prstGeom>
              <a:solidFill>
                <a:srgbClr val="808080"/>
              </a:solidFill>
              <a:ln w="9525" algn="ctr">
                <a:noFill/>
                <a:miter lim="800000"/>
                <a:headEnd/>
                <a:tailEnd/>
              </a:ln>
              <a:effectLst/>
            </p:spPr>
            <p:txBody>
              <a:bodyPr wrap="none" anchor="ctr"/>
              <a:lstStyle/>
              <a:p>
                <a:endParaRPr lang="en-US"/>
              </a:p>
            </p:txBody>
          </p:sp>
        </p:grpSp>
        <p:sp>
          <p:nvSpPr>
            <p:cNvPr id="1163346" name="Rectangle 82"/>
            <p:cNvSpPr>
              <a:spLocks noChangeArrowheads="1"/>
            </p:cNvSpPr>
            <p:nvPr/>
          </p:nvSpPr>
          <p:spPr bwMode="auto">
            <a:xfrm rot="5400000">
              <a:off x="3730" y="1454"/>
              <a:ext cx="144" cy="58"/>
            </a:xfrm>
            <a:prstGeom prst="rect">
              <a:avLst/>
            </a:prstGeom>
            <a:solidFill>
              <a:srgbClr val="808080"/>
            </a:solidFill>
            <a:ln w="9525">
              <a:noFill/>
              <a:miter lim="800000"/>
              <a:headEnd/>
              <a:tailEnd/>
            </a:ln>
            <a:effectLst/>
          </p:spPr>
          <p:txBody>
            <a:bodyPr wrap="none" anchor="ctr"/>
            <a:lstStyle/>
            <a:p>
              <a:endParaRPr lang="en-US"/>
            </a:p>
          </p:txBody>
        </p:sp>
        <p:sp>
          <p:nvSpPr>
            <p:cNvPr id="1163347" name="Rectangle 83"/>
            <p:cNvSpPr>
              <a:spLocks noChangeArrowheads="1"/>
            </p:cNvSpPr>
            <p:nvPr/>
          </p:nvSpPr>
          <p:spPr bwMode="auto">
            <a:xfrm rot="16200000" flipV="1">
              <a:off x="3729" y="2578"/>
              <a:ext cx="145" cy="58"/>
            </a:xfrm>
            <a:prstGeom prst="rect">
              <a:avLst/>
            </a:prstGeom>
            <a:solidFill>
              <a:srgbClr val="808080"/>
            </a:solidFill>
            <a:ln w="9525" algn="ctr">
              <a:noFill/>
              <a:miter lim="800000"/>
              <a:headEnd/>
              <a:tailEnd/>
            </a:ln>
            <a:effectLst/>
          </p:spPr>
          <p:txBody>
            <a:bodyPr wrap="none" anchor="ctr"/>
            <a:lstStyle/>
            <a:p>
              <a:endParaRPr lang="en-US"/>
            </a:p>
          </p:txBody>
        </p:sp>
      </p:grpSp>
      <p:grpSp>
        <p:nvGrpSpPr>
          <p:cNvPr id="18" name="Group 84"/>
          <p:cNvGrpSpPr>
            <a:grpSpLocks/>
          </p:cNvGrpSpPr>
          <p:nvPr/>
        </p:nvGrpSpPr>
        <p:grpSpPr bwMode="auto">
          <a:xfrm>
            <a:off x="6537325" y="2879725"/>
            <a:ext cx="1828800" cy="1279525"/>
            <a:chOff x="4032" y="1642"/>
            <a:chExt cx="1152" cy="806"/>
          </a:xfrm>
        </p:grpSpPr>
        <p:sp>
          <p:nvSpPr>
            <p:cNvPr id="1163349" name="Rectangle 85"/>
            <p:cNvSpPr>
              <a:spLocks noChangeArrowheads="1"/>
            </p:cNvSpPr>
            <p:nvPr/>
          </p:nvSpPr>
          <p:spPr bwMode="auto">
            <a:xfrm>
              <a:off x="4147" y="1987"/>
              <a:ext cx="1037" cy="116"/>
            </a:xfrm>
            <a:prstGeom prst="rect">
              <a:avLst/>
            </a:prstGeom>
            <a:solidFill>
              <a:srgbClr val="000000"/>
            </a:solidFill>
            <a:ln w="9525">
              <a:noFill/>
              <a:miter lim="800000"/>
              <a:headEnd/>
              <a:tailEnd/>
            </a:ln>
            <a:effectLst/>
          </p:spPr>
          <p:txBody>
            <a:bodyPr wrap="none" anchor="ctr"/>
            <a:lstStyle/>
            <a:p>
              <a:endParaRPr lang="en-US"/>
            </a:p>
          </p:txBody>
        </p:sp>
        <p:sp>
          <p:nvSpPr>
            <p:cNvPr id="1163350" name="Rectangle 86"/>
            <p:cNvSpPr>
              <a:spLocks noChangeArrowheads="1"/>
            </p:cNvSpPr>
            <p:nvPr/>
          </p:nvSpPr>
          <p:spPr bwMode="auto">
            <a:xfrm rot="-5400000">
              <a:off x="3687" y="1987"/>
              <a:ext cx="806" cy="116"/>
            </a:xfrm>
            <a:prstGeom prst="rect">
              <a:avLst/>
            </a:prstGeom>
            <a:solidFill>
              <a:srgbClr val="000000"/>
            </a:solidFill>
            <a:ln w="9525">
              <a:noFill/>
              <a:miter lim="800000"/>
              <a:headEnd/>
              <a:tailEnd/>
            </a:ln>
            <a:effectLst/>
          </p:spPr>
          <p:txBody>
            <a:bodyPr wrap="none" anchor="ctr"/>
            <a:lstStyle/>
            <a:p>
              <a:endParaRPr lang="en-US"/>
            </a:p>
          </p:txBody>
        </p:sp>
      </p:grpSp>
      <p:sp>
        <p:nvSpPr>
          <p:cNvPr id="1163351" name="Freeform 87"/>
          <p:cNvSpPr>
            <a:spLocks/>
          </p:cNvSpPr>
          <p:nvPr/>
        </p:nvSpPr>
        <p:spPr bwMode="auto">
          <a:xfrm>
            <a:off x="6435725" y="2513013"/>
            <a:ext cx="68263" cy="2011362"/>
          </a:xfrm>
          <a:custGeom>
            <a:avLst/>
            <a:gdLst/>
            <a:ahLst/>
            <a:cxnLst>
              <a:cxn ang="0">
                <a:pos x="7" y="1267"/>
              </a:cxn>
              <a:cxn ang="0">
                <a:pos x="5" y="1055"/>
              </a:cxn>
              <a:cxn ang="0">
                <a:pos x="38" y="1055"/>
              </a:cxn>
              <a:cxn ang="0">
                <a:pos x="37" y="209"/>
              </a:cxn>
              <a:cxn ang="0">
                <a:pos x="8" y="209"/>
              </a:cxn>
              <a:cxn ang="0">
                <a:pos x="7" y="0"/>
              </a:cxn>
            </a:cxnLst>
            <a:rect l="0" t="0" r="r" b="b"/>
            <a:pathLst>
              <a:path w="43" h="1267">
                <a:moveTo>
                  <a:pt x="7" y="1267"/>
                </a:moveTo>
                <a:cubicBezTo>
                  <a:pt x="7" y="1232"/>
                  <a:pt x="0" y="1090"/>
                  <a:pt x="5" y="1055"/>
                </a:cubicBezTo>
                <a:cubicBezTo>
                  <a:pt x="22" y="1055"/>
                  <a:pt x="14" y="1055"/>
                  <a:pt x="38" y="1055"/>
                </a:cubicBezTo>
                <a:cubicBezTo>
                  <a:pt x="43" y="912"/>
                  <a:pt x="38" y="356"/>
                  <a:pt x="37" y="209"/>
                </a:cubicBezTo>
                <a:cubicBezTo>
                  <a:pt x="25" y="209"/>
                  <a:pt x="28" y="209"/>
                  <a:pt x="8" y="209"/>
                </a:cubicBezTo>
                <a:cubicBezTo>
                  <a:pt x="9" y="176"/>
                  <a:pt x="7" y="44"/>
                  <a:pt x="7" y="0"/>
                </a:cubicBezTo>
              </a:path>
            </a:pathLst>
          </a:custGeom>
          <a:noFill/>
          <a:ln w="19050" cap="flat" cmpd="sng">
            <a:solidFill>
              <a:schemeClr val="tx1"/>
            </a:solidFill>
            <a:prstDash val="solid"/>
            <a:round/>
            <a:headEnd/>
            <a:tailEnd/>
          </a:ln>
          <a:effectLst/>
        </p:spPr>
        <p:txBody>
          <a:bodyPr anchor="ctr"/>
          <a:lstStyle/>
          <a:p>
            <a:endParaRPr lang="en-US"/>
          </a:p>
        </p:txBody>
      </p:sp>
      <p:sp>
        <p:nvSpPr>
          <p:cNvPr id="1163352" name="Line 88"/>
          <p:cNvSpPr>
            <a:spLocks noChangeShapeType="1"/>
          </p:cNvSpPr>
          <p:nvPr/>
        </p:nvSpPr>
        <p:spPr bwMode="auto">
          <a:xfrm>
            <a:off x="6765925" y="2924175"/>
            <a:ext cx="184150" cy="1189038"/>
          </a:xfrm>
          <a:prstGeom prst="line">
            <a:avLst/>
          </a:prstGeom>
          <a:noFill/>
          <a:ln w="38100">
            <a:solidFill>
              <a:srgbClr val="808080"/>
            </a:solidFill>
            <a:round/>
            <a:headEnd/>
            <a:tailEnd/>
          </a:ln>
          <a:effectLst/>
        </p:spPr>
        <p:txBody>
          <a:bodyPr anchor="ctr"/>
          <a:lstStyle/>
          <a:p>
            <a:endParaRPr lang="en-US"/>
          </a:p>
        </p:txBody>
      </p:sp>
      <p:sp>
        <p:nvSpPr>
          <p:cNvPr id="1163353" name="Line 89"/>
          <p:cNvSpPr>
            <a:spLocks noChangeShapeType="1"/>
          </p:cNvSpPr>
          <p:nvPr/>
        </p:nvSpPr>
        <p:spPr bwMode="auto">
          <a:xfrm>
            <a:off x="7086600" y="2924175"/>
            <a:ext cx="182563" cy="1189038"/>
          </a:xfrm>
          <a:prstGeom prst="line">
            <a:avLst/>
          </a:prstGeom>
          <a:noFill/>
          <a:ln w="38100">
            <a:solidFill>
              <a:srgbClr val="808080"/>
            </a:solidFill>
            <a:round/>
            <a:headEnd/>
            <a:tailEnd/>
          </a:ln>
          <a:effectLst/>
        </p:spPr>
        <p:txBody>
          <a:bodyPr anchor="ctr"/>
          <a:lstStyle/>
          <a:p>
            <a:endParaRPr lang="en-US"/>
          </a:p>
        </p:txBody>
      </p:sp>
      <p:sp>
        <p:nvSpPr>
          <p:cNvPr id="1163354" name="Line 90"/>
          <p:cNvSpPr>
            <a:spLocks noChangeShapeType="1"/>
          </p:cNvSpPr>
          <p:nvPr/>
        </p:nvSpPr>
        <p:spPr bwMode="auto">
          <a:xfrm>
            <a:off x="7407275" y="2924175"/>
            <a:ext cx="228600" cy="1189038"/>
          </a:xfrm>
          <a:prstGeom prst="line">
            <a:avLst/>
          </a:prstGeom>
          <a:noFill/>
          <a:ln w="38100">
            <a:solidFill>
              <a:srgbClr val="808080"/>
            </a:solidFill>
            <a:round/>
            <a:headEnd/>
            <a:tailEnd/>
          </a:ln>
          <a:effectLst/>
        </p:spPr>
        <p:txBody>
          <a:bodyPr anchor="ctr"/>
          <a:lstStyle/>
          <a:p>
            <a:endParaRPr lang="en-US"/>
          </a:p>
        </p:txBody>
      </p:sp>
      <p:sp>
        <p:nvSpPr>
          <p:cNvPr id="1163355" name="Line 91"/>
          <p:cNvSpPr>
            <a:spLocks noChangeShapeType="1"/>
          </p:cNvSpPr>
          <p:nvPr/>
        </p:nvSpPr>
        <p:spPr bwMode="auto">
          <a:xfrm>
            <a:off x="4206875" y="3702050"/>
            <a:ext cx="136525" cy="0"/>
          </a:xfrm>
          <a:prstGeom prst="line">
            <a:avLst/>
          </a:prstGeom>
          <a:noFill/>
          <a:ln w="38100">
            <a:solidFill>
              <a:schemeClr val="tx1"/>
            </a:solidFill>
            <a:round/>
            <a:headEnd/>
            <a:tailEnd/>
          </a:ln>
          <a:effectLst/>
        </p:spPr>
        <p:txBody>
          <a:bodyPr anchor="ctr"/>
          <a:lstStyle/>
          <a:p>
            <a:endParaRPr lang="en-US"/>
          </a:p>
        </p:txBody>
      </p:sp>
      <p:sp>
        <p:nvSpPr>
          <p:cNvPr id="1163356" name="Line 92"/>
          <p:cNvSpPr>
            <a:spLocks noChangeShapeType="1"/>
          </p:cNvSpPr>
          <p:nvPr/>
        </p:nvSpPr>
        <p:spPr bwMode="auto">
          <a:xfrm>
            <a:off x="4206875" y="3336925"/>
            <a:ext cx="136525" cy="0"/>
          </a:xfrm>
          <a:prstGeom prst="line">
            <a:avLst/>
          </a:prstGeom>
          <a:noFill/>
          <a:ln w="38100">
            <a:solidFill>
              <a:schemeClr val="tx1"/>
            </a:solidFill>
            <a:round/>
            <a:headEnd/>
            <a:tailEnd/>
          </a:ln>
          <a:effectLst/>
        </p:spPr>
        <p:txBody>
          <a:bodyPr anchor="ctr"/>
          <a:lstStyle/>
          <a:p>
            <a:endParaRPr lang="en-US"/>
          </a:p>
        </p:txBody>
      </p:sp>
      <p:grpSp>
        <p:nvGrpSpPr>
          <p:cNvPr id="25" name="Group 24"/>
          <p:cNvGrpSpPr/>
          <p:nvPr/>
        </p:nvGrpSpPr>
        <p:grpSpPr>
          <a:xfrm>
            <a:off x="4343400" y="2741613"/>
            <a:ext cx="1371600" cy="1006475"/>
            <a:chOff x="4343400" y="2741613"/>
            <a:chExt cx="1371600" cy="1006475"/>
          </a:xfrm>
        </p:grpSpPr>
        <p:sp>
          <p:nvSpPr>
            <p:cNvPr id="1163357" name="Rectangle 93"/>
            <p:cNvSpPr>
              <a:spLocks noChangeArrowheads="1"/>
            </p:cNvSpPr>
            <p:nvPr/>
          </p:nvSpPr>
          <p:spPr bwMode="auto">
            <a:xfrm flipV="1">
              <a:off x="4343400" y="3656013"/>
              <a:ext cx="1371600"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163358" name="Rectangle 94"/>
            <p:cNvSpPr>
              <a:spLocks noChangeArrowheads="1"/>
            </p:cNvSpPr>
            <p:nvPr/>
          </p:nvSpPr>
          <p:spPr bwMode="auto">
            <a:xfrm flipV="1">
              <a:off x="4343400" y="3289300"/>
              <a:ext cx="595313"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163359" name="Rectangle 95"/>
            <p:cNvSpPr>
              <a:spLocks noChangeArrowheads="1"/>
            </p:cNvSpPr>
            <p:nvPr/>
          </p:nvSpPr>
          <p:spPr bwMode="auto">
            <a:xfrm>
              <a:off x="5029200" y="3289300"/>
              <a:ext cx="685800"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163360" name="Rectangle 96"/>
            <p:cNvSpPr>
              <a:spLocks noChangeArrowheads="1"/>
            </p:cNvSpPr>
            <p:nvPr/>
          </p:nvSpPr>
          <p:spPr bwMode="auto">
            <a:xfrm rot="16200000" flipV="1">
              <a:off x="4618038" y="2970213"/>
              <a:ext cx="54927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163361" name="Rectangle 97"/>
            <p:cNvSpPr>
              <a:spLocks noChangeArrowheads="1"/>
            </p:cNvSpPr>
            <p:nvPr/>
          </p:nvSpPr>
          <p:spPr bwMode="auto">
            <a:xfrm rot="16200000" flipV="1">
              <a:off x="4800600" y="2970213"/>
              <a:ext cx="54927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sp>
        <p:nvSpPr>
          <p:cNvPr id="1163362" name="Oval 98"/>
          <p:cNvSpPr>
            <a:spLocks noChangeAspect="1" noChangeArrowheads="1"/>
          </p:cNvSpPr>
          <p:nvPr/>
        </p:nvSpPr>
        <p:spPr bwMode="auto">
          <a:xfrm>
            <a:off x="4525963" y="1873250"/>
            <a:ext cx="914400" cy="914400"/>
          </a:xfrm>
          <a:prstGeom prst="ellipse">
            <a:avLst/>
          </a:prstGeom>
          <a:solidFill>
            <a:schemeClr val="bg1"/>
          </a:solidFill>
          <a:ln w="38100">
            <a:solidFill>
              <a:schemeClr val="tx1"/>
            </a:solidFill>
            <a:round/>
            <a:headEnd/>
            <a:tailEnd/>
          </a:ln>
          <a:effectLst/>
        </p:spPr>
        <p:txBody>
          <a:bodyPr wrap="none" anchor="ctr"/>
          <a:lstStyle/>
          <a:p>
            <a:pPr algn="ctr"/>
            <a:endParaRPr lang="en-US" sz="4000" b="1">
              <a:latin typeface="Arial" charset="0"/>
            </a:endParaRPr>
          </a:p>
        </p:txBody>
      </p:sp>
      <p:sp>
        <p:nvSpPr>
          <p:cNvPr id="1163363" name="Line 99"/>
          <p:cNvSpPr>
            <a:spLocks noChangeShapeType="1"/>
          </p:cNvSpPr>
          <p:nvPr/>
        </p:nvSpPr>
        <p:spPr bwMode="auto">
          <a:xfrm>
            <a:off x="5715000" y="3702050"/>
            <a:ext cx="136525" cy="0"/>
          </a:xfrm>
          <a:prstGeom prst="line">
            <a:avLst/>
          </a:prstGeom>
          <a:noFill/>
          <a:ln w="38100">
            <a:solidFill>
              <a:schemeClr val="tx1"/>
            </a:solidFill>
            <a:round/>
            <a:headEnd/>
            <a:tailEnd/>
          </a:ln>
          <a:effectLst/>
        </p:spPr>
        <p:txBody>
          <a:bodyPr anchor="ctr"/>
          <a:lstStyle/>
          <a:p>
            <a:endParaRPr lang="en-US"/>
          </a:p>
        </p:txBody>
      </p:sp>
      <p:sp>
        <p:nvSpPr>
          <p:cNvPr id="1163364" name="Line 100"/>
          <p:cNvSpPr>
            <a:spLocks noChangeShapeType="1"/>
          </p:cNvSpPr>
          <p:nvPr/>
        </p:nvSpPr>
        <p:spPr bwMode="auto">
          <a:xfrm>
            <a:off x="5715000" y="3336925"/>
            <a:ext cx="136525" cy="0"/>
          </a:xfrm>
          <a:prstGeom prst="line">
            <a:avLst/>
          </a:prstGeom>
          <a:noFill/>
          <a:ln w="38100">
            <a:solidFill>
              <a:schemeClr val="tx1"/>
            </a:solidFill>
            <a:round/>
            <a:headEnd/>
            <a:tailEnd/>
          </a:ln>
          <a:effectLst/>
        </p:spPr>
        <p:txBody>
          <a:bodyPr anchor="ctr"/>
          <a:lstStyle/>
          <a:p>
            <a:endParaRPr lang="en-US"/>
          </a:p>
        </p:txBody>
      </p:sp>
      <p:sp>
        <p:nvSpPr>
          <p:cNvPr id="1163365" name="AutoShape 101"/>
          <p:cNvSpPr>
            <a:spLocks noChangeArrowheads="1"/>
          </p:cNvSpPr>
          <p:nvPr/>
        </p:nvSpPr>
        <p:spPr bwMode="auto">
          <a:xfrm rot="-8061638">
            <a:off x="4939506" y="1964532"/>
            <a:ext cx="90487" cy="730250"/>
          </a:xfrm>
          <a:prstGeom prst="triangle">
            <a:avLst>
              <a:gd name="adj" fmla="val 50000"/>
            </a:avLst>
          </a:prstGeom>
          <a:solidFill>
            <a:srgbClr val="FF0000"/>
          </a:solidFill>
          <a:ln w="9525">
            <a:solidFill>
              <a:schemeClr val="tx1"/>
            </a:solidFill>
            <a:miter lim="800000"/>
            <a:headEnd/>
            <a:tailEnd/>
          </a:ln>
          <a:effectLst/>
        </p:spPr>
        <p:txBody>
          <a:bodyPr wrap="none" anchor="ctr"/>
          <a:lstStyle/>
          <a:p>
            <a:endParaRPr lang="en-US"/>
          </a:p>
        </p:txBody>
      </p:sp>
      <p:sp>
        <p:nvSpPr>
          <p:cNvPr id="1163366" name="Oval 102"/>
          <p:cNvSpPr>
            <a:spLocks noChangeAspect="1" noChangeArrowheads="1"/>
          </p:cNvSpPr>
          <p:nvPr/>
        </p:nvSpPr>
        <p:spPr bwMode="auto">
          <a:xfrm>
            <a:off x="4938713" y="2284413"/>
            <a:ext cx="92075" cy="92075"/>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63378" name="Rectangle 114"/>
          <p:cNvSpPr>
            <a:spLocks noChangeArrowheads="1"/>
          </p:cNvSpPr>
          <p:nvPr/>
        </p:nvSpPr>
        <p:spPr bwMode="auto">
          <a:xfrm rot="10800000">
            <a:off x="2378075" y="2970213"/>
            <a:ext cx="822325" cy="92075"/>
          </a:xfrm>
          <a:prstGeom prst="rect">
            <a:avLst/>
          </a:prstGeom>
          <a:solidFill>
            <a:schemeClr val="folHlink"/>
          </a:solidFill>
          <a:ln w="9525">
            <a:noFill/>
            <a:miter lim="800000"/>
            <a:headEnd/>
            <a:tailEnd/>
          </a:ln>
          <a:effectLst/>
        </p:spPr>
        <p:txBody>
          <a:bodyPr wrap="none" anchor="ctr"/>
          <a:lstStyle/>
          <a:p>
            <a:endParaRPr lang="en-US"/>
          </a:p>
        </p:txBody>
      </p:sp>
      <p:sp>
        <p:nvSpPr>
          <p:cNvPr id="1163379" name="Line 115"/>
          <p:cNvSpPr>
            <a:spLocks noChangeShapeType="1"/>
          </p:cNvSpPr>
          <p:nvPr/>
        </p:nvSpPr>
        <p:spPr bwMode="auto">
          <a:xfrm>
            <a:off x="2468563" y="2559050"/>
            <a:ext cx="595312" cy="0"/>
          </a:xfrm>
          <a:prstGeom prst="line">
            <a:avLst/>
          </a:prstGeom>
          <a:noFill/>
          <a:ln w="38100">
            <a:solidFill>
              <a:srgbClr val="808080"/>
            </a:solidFill>
            <a:round/>
            <a:headEnd/>
            <a:tailEnd/>
          </a:ln>
          <a:effectLst/>
        </p:spPr>
        <p:txBody>
          <a:bodyPr anchor="ctr"/>
          <a:lstStyle/>
          <a:p>
            <a:endParaRPr lang="en-US"/>
          </a:p>
        </p:txBody>
      </p:sp>
      <p:sp>
        <p:nvSpPr>
          <p:cNvPr id="1163380" name="Line 116"/>
          <p:cNvSpPr>
            <a:spLocks noChangeShapeType="1"/>
          </p:cNvSpPr>
          <p:nvPr/>
        </p:nvSpPr>
        <p:spPr bwMode="auto">
          <a:xfrm>
            <a:off x="2468563" y="2651125"/>
            <a:ext cx="595312" cy="90488"/>
          </a:xfrm>
          <a:prstGeom prst="line">
            <a:avLst/>
          </a:prstGeom>
          <a:noFill/>
          <a:ln w="38100">
            <a:solidFill>
              <a:srgbClr val="808080"/>
            </a:solidFill>
            <a:round/>
            <a:headEnd/>
            <a:tailEnd/>
          </a:ln>
          <a:effectLst/>
        </p:spPr>
        <p:txBody>
          <a:bodyPr anchor="ctr"/>
          <a:lstStyle/>
          <a:p>
            <a:endParaRPr lang="en-US"/>
          </a:p>
        </p:txBody>
      </p:sp>
      <p:sp>
        <p:nvSpPr>
          <p:cNvPr id="1163381" name="Line 117"/>
          <p:cNvSpPr>
            <a:spLocks noChangeShapeType="1"/>
          </p:cNvSpPr>
          <p:nvPr/>
        </p:nvSpPr>
        <p:spPr bwMode="auto">
          <a:xfrm>
            <a:off x="2468563" y="2924175"/>
            <a:ext cx="595312" cy="0"/>
          </a:xfrm>
          <a:prstGeom prst="line">
            <a:avLst/>
          </a:prstGeom>
          <a:noFill/>
          <a:ln w="38100">
            <a:solidFill>
              <a:srgbClr val="808080"/>
            </a:solidFill>
            <a:round/>
            <a:headEnd/>
            <a:tailEnd/>
          </a:ln>
          <a:effectLst/>
        </p:spPr>
        <p:txBody>
          <a:bodyPr anchor="ctr"/>
          <a:lstStyle/>
          <a:p>
            <a:endParaRPr lang="en-US"/>
          </a:p>
        </p:txBody>
      </p:sp>
      <p:sp>
        <p:nvSpPr>
          <p:cNvPr id="1163382" name="Line 118"/>
          <p:cNvSpPr>
            <a:spLocks noChangeShapeType="1"/>
          </p:cNvSpPr>
          <p:nvPr/>
        </p:nvSpPr>
        <p:spPr bwMode="auto">
          <a:xfrm flipV="1">
            <a:off x="2468563" y="2559050"/>
            <a:ext cx="595312" cy="92075"/>
          </a:xfrm>
          <a:prstGeom prst="line">
            <a:avLst/>
          </a:prstGeom>
          <a:noFill/>
          <a:ln w="38100">
            <a:solidFill>
              <a:srgbClr val="808080"/>
            </a:solidFill>
            <a:round/>
            <a:headEnd/>
            <a:tailEnd/>
          </a:ln>
          <a:effectLst/>
        </p:spPr>
        <p:txBody>
          <a:bodyPr anchor="ctr"/>
          <a:lstStyle/>
          <a:p>
            <a:endParaRPr lang="en-US"/>
          </a:p>
        </p:txBody>
      </p:sp>
      <p:sp>
        <p:nvSpPr>
          <p:cNvPr id="1163383" name="Line 119"/>
          <p:cNvSpPr>
            <a:spLocks noChangeShapeType="1"/>
          </p:cNvSpPr>
          <p:nvPr/>
        </p:nvSpPr>
        <p:spPr bwMode="auto">
          <a:xfrm flipV="1">
            <a:off x="2468563" y="2741613"/>
            <a:ext cx="595312" cy="92075"/>
          </a:xfrm>
          <a:prstGeom prst="line">
            <a:avLst/>
          </a:prstGeom>
          <a:noFill/>
          <a:ln w="38100">
            <a:solidFill>
              <a:srgbClr val="808080"/>
            </a:solidFill>
            <a:round/>
            <a:headEnd/>
            <a:tailEnd/>
          </a:ln>
          <a:effectLst/>
        </p:spPr>
        <p:txBody>
          <a:bodyPr anchor="ctr"/>
          <a:lstStyle/>
          <a:p>
            <a:endParaRPr lang="en-US"/>
          </a:p>
        </p:txBody>
      </p:sp>
      <p:sp>
        <p:nvSpPr>
          <p:cNvPr id="1163384" name="Rectangle 120"/>
          <p:cNvSpPr>
            <a:spLocks noChangeArrowheads="1"/>
          </p:cNvSpPr>
          <p:nvPr/>
        </p:nvSpPr>
        <p:spPr bwMode="auto">
          <a:xfrm rot="5400000">
            <a:off x="1920875" y="3748088"/>
            <a:ext cx="1462087" cy="90488"/>
          </a:xfrm>
          <a:prstGeom prst="rect">
            <a:avLst/>
          </a:prstGeom>
          <a:solidFill>
            <a:schemeClr val="tx1"/>
          </a:solidFill>
          <a:ln w="9525">
            <a:noFill/>
            <a:miter lim="800000"/>
            <a:headEnd/>
            <a:tailEnd/>
          </a:ln>
          <a:effectLst/>
        </p:spPr>
        <p:txBody>
          <a:bodyPr wrap="none" anchor="ctr"/>
          <a:lstStyle/>
          <a:p>
            <a:endParaRPr lang="en-US"/>
          </a:p>
        </p:txBody>
      </p:sp>
      <p:sp>
        <p:nvSpPr>
          <p:cNvPr id="1163397" name="Rectangle 133"/>
          <p:cNvSpPr>
            <a:spLocks noChangeArrowheads="1"/>
          </p:cNvSpPr>
          <p:nvPr/>
        </p:nvSpPr>
        <p:spPr bwMode="auto">
          <a:xfrm rot="5400000">
            <a:off x="2422525" y="3519488"/>
            <a:ext cx="1004887" cy="90488"/>
          </a:xfrm>
          <a:prstGeom prst="rect">
            <a:avLst/>
          </a:prstGeom>
          <a:solidFill>
            <a:schemeClr val="tx1"/>
          </a:solidFill>
          <a:ln w="9525">
            <a:noFill/>
            <a:miter lim="800000"/>
            <a:headEnd/>
            <a:tailEnd/>
          </a:ln>
          <a:effectLst/>
        </p:spPr>
        <p:txBody>
          <a:bodyPr wrap="none" anchor="ctr"/>
          <a:lstStyle/>
          <a:p>
            <a:endParaRPr lang="en-US"/>
          </a:p>
        </p:txBody>
      </p:sp>
      <p:sp>
        <p:nvSpPr>
          <p:cNvPr id="1163398" name="Rectangle 134"/>
          <p:cNvSpPr>
            <a:spLocks noChangeArrowheads="1"/>
          </p:cNvSpPr>
          <p:nvPr/>
        </p:nvSpPr>
        <p:spPr bwMode="auto">
          <a:xfrm rot="5400000">
            <a:off x="2766219" y="4318794"/>
            <a:ext cx="319087" cy="92075"/>
          </a:xfrm>
          <a:prstGeom prst="rect">
            <a:avLst/>
          </a:prstGeom>
          <a:solidFill>
            <a:schemeClr val="tx1"/>
          </a:solidFill>
          <a:ln w="9525">
            <a:noFill/>
            <a:miter lim="800000"/>
            <a:headEnd/>
            <a:tailEnd/>
          </a:ln>
          <a:effectLst/>
        </p:spPr>
        <p:txBody>
          <a:bodyPr wrap="none" anchor="ctr"/>
          <a:lstStyle/>
          <a:p>
            <a:endParaRPr lang="en-US"/>
          </a:p>
        </p:txBody>
      </p:sp>
      <p:sp>
        <p:nvSpPr>
          <p:cNvPr id="1163399" name="Line 135"/>
          <p:cNvSpPr>
            <a:spLocks noChangeShapeType="1"/>
          </p:cNvSpPr>
          <p:nvPr/>
        </p:nvSpPr>
        <p:spPr bwMode="auto">
          <a:xfrm>
            <a:off x="2422525" y="3290888"/>
            <a:ext cx="731838" cy="0"/>
          </a:xfrm>
          <a:prstGeom prst="line">
            <a:avLst/>
          </a:prstGeom>
          <a:noFill/>
          <a:ln w="38100">
            <a:solidFill>
              <a:srgbClr val="808080"/>
            </a:solidFill>
            <a:round/>
            <a:headEnd/>
            <a:tailEnd/>
          </a:ln>
          <a:effectLst/>
        </p:spPr>
        <p:txBody>
          <a:bodyPr anchor="ctr"/>
          <a:lstStyle/>
          <a:p>
            <a:endParaRPr lang="en-US"/>
          </a:p>
        </p:txBody>
      </p:sp>
      <p:sp>
        <p:nvSpPr>
          <p:cNvPr id="1163400" name="Line 136"/>
          <p:cNvSpPr>
            <a:spLocks noChangeShapeType="1"/>
          </p:cNvSpPr>
          <p:nvPr/>
        </p:nvSpPr>
        <p:spPr bwMode="auto">
          <a:xfrm>
            <a:off x="2422525" y="3748088"/>
            <a:ext cx="731838" cy="0"/>
          </a:xfrm>
          <a:prstGeom prst="line">
            <a:avLst/>
          </a:prstGeom>
          <a:noFill/>
          <a:ln w="38100">
            <a:solidFill>
              <a:srgbClr val="808080"/>
            </a:solidFill>
            <a:round/>
            <a:headEnd/>
            <a:tailEnd/>
          </a:ln>
          <a:effectLst/>
        </p:spPr>
        <p:txBody>
          <a:bodyPr anchor="ctr"/>
          <a:lstStyle/>
          <a:p>
            <a:endParaRPr lang="en-US"/>
          </a:p>
        </p:txBody>
      </p:sp>
      <p:sp>
        <p:nvSpPr>
          <p:cNvPr id="1163401" name="Line 137"/>
          <p:cNvSpPr>
            <a:spLocks noChangeShapeType="1"/>
          </p:cNvSpPr>
          <p:nvPr/>
        </p:nvSpPr>
        <p:spPr bwMode="auto">
          <a:xfrm>
            <a:off x="2422525" y="3381375"/>
            <a:ext cx="731838" cy="92075"/>
          </a:xfrm>
          <a:prstGeom prst="line">
            <a:avLst/>
          </a:prstGeom>
          <a:noFill/>
          <a:ln w="38100">
            <a:solidFill>
              <a:srgbClr val="808080"/>
            </a:solidFill>
            <a:round/>
            <a:headEnd/>
            <a:tailEnd/>
          </a:ln>
          <a:effectLst/>
        </p:spPr>
        <p:txBody>
          <a:bodyPr anchor="ctr"/>
          <a:lstStyle/>
          <a:p>
            <a:endParaRPr lang="en-US"/>
          </a:p>
        </p:txBody>
      </p:sp>
      <p:sp>
        <p:nvSpPr>
          <p:cNvPr id="1163402" name="Line 138"/>
          <p:cNvSpPr>
            <a:spLocks noChangeShapeType="1"/>
          </p:cNvSpPr>
          <p:nvPr/>
        </p:nvSpPr>
        <p:spPr bwMode="auto">
          <a:xfrm>
            <a:off x="2468563" y="2833688"/>
            <a:ext cx="595312" cy="90487"/>
          </a:xfrm>
          <a:prstGeom prst="line">
            <a:avLst/>
          </a:prstGeom>
          <a:noFill/>
          <a:ln w="38100">
            <a:solidFill>
              <a:srgbClr val="808080"/>
            </a:solidFill>
            <a:round/>
            <a:headEnd/>
            <a:tailEnd/>
          </a:ln>
          <a:effectLst/>
        </p:spPr>
        <p:txBody>
          <a:bodyPr anchor="ctr"/>
          <a:lstStyle/>
          <a:p>
            <a:endParaRPr lang="en-US"/>
          </a:p>
        </p:txBody>
      </p:sp>
      <p:sp>
        <p:nvSpPr>
          <p:cNvPr id="1163403" name="Line 139"/>
          <p:cNvSpPr>
            <a:spLocks noChangeShapeType="1"/>
          </p:cNvSpPr>
          <p:nvPr/>
        </p:nvSpPr>
        <p:spPr bwMode="auto">
          <a:xfrm>
            <a:off x="2422525" y="3565525"/>
            <a:ext cx="731838" cy="90488"/>
          </a:xfrm>
          <a:prstGeom prst="line">
            <a:avLst/>
          </a:prstGeom>
          <a:noFill/>
          <a:ln w="38100">
            <a:solidFill>
              <a:srgbClr val="808080"/>
            </a:solidFill>
            <a:round/>
            <a:headEnd/>
            <a:tailEnd/>
          </a:ln>
          <a:effectLst/>
        </p:spPr>
        <p:txBody>
          <a:bodyPr anchor="ctr"/>
          <a:lstStyle/>
          <a:p>
            <a:endParaRPr lang="en-US"/>
          </a:p>
        </p:txBody>
      </p:sp>
      <p:sp>
        <p:nvSpPr>
          <p:cNvPr id="1163404" name="Rectangle 140"/>
          <p:cNvSpPr>
            <a:spLocks noChangeArrowheads="1"/>
          </p:cNvSpPr>
          <p:nvPr/>
        </p:nvSpPr>
        <p:spPr bwMode="auto">
          <a:xfrm>
            <a:off x="2378075" y="3794125"/>
            <a:ext cx="319088" cy="92075"/>
          </a:xfrm>
          <a:prstGeom prst="rect">
            <a:avLst/>
          </a:prstGeom>
          <a:solidFill>
            <a:schemeClr val="tx1"/>
          </a:solidFill>
          <a:ln w="9525">
            <a:noFill/>
            <a:miter lim="800000"/>
            <a:headEnd/>
            <a:tailEnd/>
          </a:ln>
          <a:effectLst/>
        </p:spPr>
        <p:txBody>
          <a:bodyPr wrap="none" anchor="ctr"/>
          <a:lstStyle/>
          <a:p>
            <a:endParaRPr lang="en-US"/>
          </a:p>
        </p:txBody>
      </p:sp>
      <p:sp>
        <p:nvSpPr>
          <p:cNvPr id="1163405" name="Rectangle 141"/>
          <p:cNvSpPr>
            <a:spLocks noChangeArrowheads="1"/>
          </p:cNvSpPr>
          <p:nvPr/>
        </p:nvSpPr>
        <p:spPr bwMode="auto">
          <a:xfrm>
            <a:off x="2879725" y="3794125"/>
            <a:ext cx="319088" cy="92075"/>
          </a:xfrm>
          <a:prstGeom prst="rect">
            <a:avLst/>
          </a:prstGeom>
          <a:solidFill>
            <a:schemeClr val="tx1"/>
          </a:solidFill>
          <a:ln w="9525">
            <a:noFill/>
            <a:miter lim="800000"/>
            <a:headEnd/>
            <a:tailEnd/>
          </a:ln>
          <a:effectLst/>
        </p:spPr>
        <p:txBody>
          <a:bodyPr wrap="none" anchor="ctr"/>
          <a:lstStyle/>
          <a:p>
            <a:endParaRPr lang="en-US"/>
          </a:p>
        </p:txBody>
      </p:sp>
      <p:grpSp>
        <p:nvGrpSpPr>
          <p:cNvPr id="19" name="Group 142"/>
          <p:cNvGrpSpPr>
            <a:grpSpLocks/>
          </p:cNvGrpSpPr>
          <p:nvPr/>
        </p:nvGrpSpPr>
        <p:grpSpPr bwMode="auto">
          <a:xfrm>
            <a:off x="1965325" y="3725863"/>
            <a:ext cx="412750" cy="227012"/>
            <a:chOff x="1238" y="2175"/>
            <a:chExt cx="260" cy="143"/>
          </a:xfrm>
        </p:grpSpPr>
        <p:sp>
          <p:nvSpPr>
            <p:cNvPr id="1163407" name="Line 143"/>
            <p:cNvSpPr>
              <a:spLocks noChangeShapeType="1"/>
            </p:cNvSpPr>
            <p:nvPr/>
          </p:nvSpPr>
          <p:spPr bwMode="auto">
            <a:xfrm flipH="1">
              <a:off x="1238" y="2246"/>
              <a:ext cx="29" cy="0"/>
            </a:xfrm>
            <a:prstGeom prst="line">
              <a:avLst/>
            </a:prstGeom>
            <a:noFill/>
            <a:ln w="38100">
              <a:solidFill>
                <a:schemeClr val="tx1"/>
              </a:solidFill>
              <a:round/>
              <a:headEnd/>
              <a:tailEnd/>
            </a:ln>
            <a:effectLst/>
          </p:spPr>
          <p:txBody>
            <a:bodyPr anchor="ctr"/>
            <a:lstStyle/>
            <a:p>
              <a:endParaRPr lang="en-US"/>
            </a:p>
          </p:txBody>
        </p:sp>
        <p:sp>
          <p:nvSpPr>
            <p:cNvPr id="1163408" name="Line 144"/>
            <p:cNvSpPr>
              <a:spLocks noChangeShapeType="1"/>
            </p:cNvSpPr>
            <p:nvPr/>
          </p:nvSpPr>
          <p:spPr bwMode="auto">
            <a:xfrm flipH="1">
              <a:off x="1469" y="2246"/>
              <a:ext cx="29" cy="0"/>
            </a:xfrm>
            <a:prstGeom prst="line">
              <a:avLst/>
            </a:prstGeom>
            <a:noFill/>
            <a:ln w="38100">
              <a:solidFill>
                <a:schemeClr val="tx1"/>
              </a:solidFill>
              <a:round/>
              <a:headEnd/>
              <a:tailEnd/>
            </a:ln>
            <a:effectLst/>
          </p:spPr>
          <p:txBody>
            <a:bodyPr anchor="ctr"/>
            <a:lstStyle/>
            <a:p>
              <a:endParaRPr lang="en-US"/>
            </a:p>
          </p:txBody>
        </p:sp>
        <p:sp>
          <p:nvSpPr>
            <p:cNvPr id="1163409" name="Freeform 145"/>
            <p:cNvSpPr>
              <a:spLocks/>
            </p:cNvSpPr>
            <p:nvPr/>
          </p:nvSpPr>
          <p:spPr bwMode="auto">
            <a:xfrm>
              <a:off x="1254" y="2175"/>
              <a:ext cx="230" cy="143"/>
            </a:xfrm>
            <a:custGeom>
              <a:avLst/>
              <a:gdLst/>
              <a:ahLst/>
              <a:cxnLst>
                <a:cxn ang="0">
                  <a:pos x="0" y="71"/>
                </a:cxn>
                <a:cxn ang="0">
                  <a:pos x="13" y="43"/>
                </a:cxn>
                <a:cxn ang="0">
                  <a:pos x="71" y="14"/>
                </a:cxn>
                <a:cxn ang="0">
                  <a:pos x="157" y="129"/>
                </a:cxn>
                <a:cxn ang="0">
                  <a:pos x="215" y="100"/>
                </a:cxn>
                <a:cxn ang="0">
                  <a:pos x="230" y="71"/>
                </a:cxn>
              </a:cxnLst>
              <a:rect l="0" t="0" r="r" b="b"/>
              <a:pathLst>
                <a:path w="230" h="143">
                  <a:moveTo>
                    <a:pt x="0" y="71"/>
                  </a:moveTo>
                  <a:cubicBezTo>
                    <a:pt x="2" y="66"/>
                    <a:pt x="1" y="52"/>
                    <a:pt x="13" y="43"/>
                  </a:cubicBezTo>
                  <a:cubicBezTo>
                    <a:pt x="25" y="34"/>
                    <a:pt x="47" y="0"/>
                    <a:pt x="71" y="14"/>
                  </a:cubicBezTo>
                  <a:cubicBezTo>
                    <a:pt x="95" y="28"/>
                    <a:pt x="133" y="115"/>
                    <a:pt x="157" y="129"/>
                  </a:cubicBezTo>
                  <a:cubicBezTo>
                    <a:pt x="181" y="143"/>
                    <a:pt x="203" y="110"/>
                    <a:pt x="215" y="100"/>
                  </a:cubicBezTo>
                  <a:cubicBezTo>
                    <a:pt x="227" y="90"/>
                    <a:pt x="227" y="77"/>
                    <a:pt x="230" y="71"/>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grpSp>
      <p:grpSp>
        <p:nvGrpSpPr>
          <p:cNvPr id="20" name="Group 146"/>
          <p:cNvGrpSpPr>
            <a:grpSpLocks/>
          </p:cNvGrpSpPr>
          <p:nvPr/>
        </p:nvGrpSpPr>
        <p:grpSpPr bwMode="auto">
          <a:xfrm>
            <a:off x="1966913" y="4357688"/>
            <a:ext cx="412750" cy="227012"/>
            <a:chOff x="1238" y="2175"/>
            <a:chExt cx="260" cy="143"/>
          </a:xfrm>
        </p:grpSpPr>
        <p:sp>
          <p:nvSpPr>
            <p:cNvPr id="1163411" name="Line 147"/>
            <p:cNvSpPr>
              <a:spLocks noChangeShapeType="1"/>
            </p:cNvSpPr>
            <p:nvPr/>
          </p:nvSpPr>
          <p:spPr bwMode="auto">
            <a:xfrm flipH="1">
              <a:off x="1238" y="2246"/>
              <a:ext cx="29" cy="0"/>
            </a:xfrm>
            <a:prstGeom prst="line">
              <a:avLst/>
            </a:prstGeom>
            <a:noFill/>
            <a:ln w="38100">
              <a:solidFill>
                <a:schemeClr val="tx1"/>
              </a:solidFill>
              <a:round/>
              <a:headEnd/>
              <a:tailEnd/>
            </a:ln>
            <a:effectLst/>
          </p:spPr>
          <p:txBody>
            <a:bodyPr anchor="ctr"/>
            <a:lstStyle/>
            <a:p>
              <a:endParaRPr lang="en-US"/>
            </a:p>
          </p:txBody>
        </p:sp>
        <p:sp>
          <p:nvSpPr>
            <p:cNvPr id="1163412" name="Line 148"/>
            <p:cNvSpPr>
              <a:spLocks noChangeShapeType="1"/>
            </p:cNvSpPr>
            <p:nvPr/>
          </p:nvSpPr>
          <p:spPr bwMode="auto">
            <a:xfrm flipH="1">
              <a:off x="1469" y="2246"/>
              <a:ext cx="29" cy="0"/>
            </a:xfrm>
            <a:prstGeom prst="line">
              <a:avLst/>
            </a:prstGeom>
            <a:noFill/>
            <a:ln w="38100">
              <a:solidFill>
                <a:schemeClr val="tx1"/>
              </a:solidFill>
              <a:round/>
              <a:headEnd/>
              <a:tailEnd/>
            </a:ln>
            <a:effectLst/>
          </p:spPr>
          <p:txBody>
            <a:bodyPr anchor="ctr"/>
            <a:lstStyle/>
            <a:p>
              <a:endParaRPr lang="en-US"/>
            </a:p>
          </p:txBody>
        </p:sp>
        <p:sp>
          <p:nvSpPr>
            <p:cNvPr id="1163413" name="Freeform 149"/>
            <p:cNvSpPr>
              <a:spLocks/>
            </p:cNvSpPr>
            <p:nvPr/>
          </p:nvSpPr>
          <p:spPr bwMode="auto">
            <a:xfrm>
              <a:off x="1254" y="2175"/>
              <a:ext cx="230" cy="143"/>
            </a:xfrm>
            <a:custGeom>
              <a:avLst/>
              <a:gdLst/>
              <a:ahLst/>
              <a:cxnLst>
                <a:cxn ang="0">
                  <a:pos x="0" y="71"/>
                </a:cxn>
                <a:cxn ang="0">
                  <a:pos x="13" y="43"/>
                </a:cxn>
                <a:cxn ang="0">
                  <a:pos x="71" y="14"/>
                </a:cxn>
                <a:cxn ang="0">
                  <a:pos x="157" y="129"/>
                </a:cxn>
                <a:cxn ang="0">
                  <a:pos x="215" y="100"/>
                </a:cxn>
                <a:cxn ang="0">
                  <a:pos x="230" y="71"/>
                </a:cxn>
              </a:cxnLst>
              <a:rect l="0" t="0" r="r" b="b"/>
              <a:pathLst>
                <a:path w="230" h="143">
                  <a:moveTo>
                    <a:pt x="0" y="71"/>
                  </a:moveTo>
                  <a:cubicBezTo>
                    <a:pt x="2" y="66"/>
                    <a:pt x="1" y="52"/>
                    <a:pt x="13" y="43"/>
                  </a:cubicBezTo>
                  <a:cubicBezTo>
                    <a:pt x="25" y="34"/>
                    <a:pt x="47" y="0"/>
                    <a:pt x="71" y="14"/>
                  </a:cubicBezTo>
                  <a:cubicBezTo>
                    <a:pt x="95" y="28"/>
                    <a:pt x="133" y="115"/>
                    <a:pt x="157" y="129"/>
                  </a:cubicBezTo>
                  <a:cubicBezTo>
                    <a:pt x="181" y="143"/>
                    <a:pt x="203" y="110"/>
                    <a:pt x="215" y="100"/>
                  </a:cubicBezTo>
                  <a:cubicBezTo>
                    <a:pt x="227" y="90"/>
                    <a:pt x="227" y="77"/>
                    <a:pt x="230" y="71"/>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grpSp>
      <p:sp>
        <p:nvSpPr>
          <p:cNvPr id="1163414" name="Rectangle 150"/>
          <p:cNvSpPr>
            <a:spLocks noChangeArrowheads="1"/>
          </p:cNvSpPr>
          <p:nvPr/>
        </p:nvSpPr>
        <p:spPr bwMode="auto">
          <a:xfrm>
            <a:off x="2378075" y="4433888"/>
            <a:ext cx="822325" cy="90487"/>
          </a:xfrm>
          <a:prstGeom prst="rect">
            <a:avLst/>
          </a:prstGeom>
          <a:solidFill>
            <a:schemeClr val="tx1"/>
          </a:solidFill>
          <a:ln w="9525">
            <a:noFill/>
            <a:miter lim="800000"/>
            <a:headEnd/>
            <a:tailEnd/>
          </a:ln>
          <a:effectLst/>
        </p:spPr>
        <p:txBody>
          <a:bodyPr wrap="none" anchor="ctr"/>
          <a:lstStyle/>
          <a:p>
            <a:endParaRPr lang="en-US"/>
          </a:p>
        </p:txBody>
      </p:sp>
      <p:sp>
        <p:nvSpPr>
          <p:cNvPr id="1163415" name="Line 151"/>
          <p:cNvSpPr>
            <a:spLocks noChangeShapeType="1"/>
          </p:cNvSpPr>
          <p:nvPr/>
        </p:nvSpPr>
        <p:spPr bwMode="auto">
          <a:xfrm flipV="1">
            <a:off x="2422525" y="3357563"/>
            <a:ext cx="180975" cy="19050"/>
          </a:xfrm>
          <a:prstGeom prst="line">
            <a:avLst/>
          </a:prstGeom>
          <a:noFill/>
          <a:ln w="38100">
            <a:solidFill>
              <a:srgbClr val="808080"/>
            </a:solidFill>
            <a:round/>
            <a:headEnd/>
            <a:tailEnd/>
          </a:ln>
          <a:effectLst/>
        </p:spPr>
        <p:txBody>
          <a:bodyPr anchor="ctr"/>
          <a:lstStyle/>
          <a:p>
            <a:endParaRPr lang="en-US"/>
          </a:p>
        </p:txBody>
      </p:sp>
      <p:sp>
        <p:nvSpPr>
          <p:cNvPr id="1163416" name="Line 152"/>
          <p:cNvSpPr>
            <a:spLocks noChangeShapeType="1"/>
          </p:cNvSpPr>
          <p:nvPr/>
        </p:nvSpPr>
        <p:spPr bwMode="auto">
          <a:xfrm flipV="1">
            <a:off x="2971800" y="3290888"/>
            <a:ext cx="180975" cy="19050"/>
          </a:xfrm>
          <a:prstGeom prst="line">
            <a:avLst/>
          </a:prstGeom>
          <a:noFill/>
          <a:ln w="38100">
            <a:solidFill>
              <a:srgbClr val="808080"/>
            </a:solidFill>
            <a:round/>
            <a:headEnd/>
            <a:tailEnd/>
          </a:ln>
          <a:effectLst/>
        </p:spPr>
        <p:txBody>
          <a:bodyPr anchor="ctr"/>
          <a:lstStyle/>
          <a:p>
            <a:endParaRPr lang="en-US"/>
          </a:p>
        </p:txBody>
      </p:sp>
      <p:sp>
        <p:nvSpPr>
          <p:cNvPr id="1163417" name="Line 153"/>
          <p:cNvSpPr>
            <a:spLocks noChangeShapeType="1"/>
          </p:cNvSpPr>
          <p:nvPr/>
        </p:nvSpPr>
        <p:spPr bwMode="auto">
          <a:xfrm flipV="1">
            <a:off x="2422525" y="3540125"/>
            <a:ext cx="180975" cy="19050"/>
          </a:xfrm>
          <a:prstGeom prst="line">
            <a:avLst/>
          </a:prstGeom>
          <a:noFill/>
          <a:ln w="38100">
            <a:solidFill>
              <a:srgbClr val="808080"/>
            </a:solidFill>
            <a:round/>
            <a:headEnd/>
            <a:tailEnd/>
          </a:ln>
          <a:effectLst/>
        </p:spPr>
        <p:txBody>
          <a:bodyPr anchor="ctr"/>
          <a:lstStyle/>
          <a:p>
            <a:endParaRPr lang="en-US"/>
          </a:p>
        </p:txBody>
      </p:sp>
      <p:sp>
        <p:nvSpPr>
          <p:cNvPr id="1163418" name="Line 154"/>
          <p:cNvSpPr>
            <a:spLocks noChangeShapeType="1"/>
          </p:cNvSpPr>
          <p:nvPr/>
        </p:nvSpPr>
        <p:spPr bwMode="auto">
          <a:xfrm flipV="1">
            <a:off x="2971800" y="3473450"/>
            <a:ext cx="180975" cy="19050"/>
          </a:xfrm>
          <a:prstGeom prst="line">
            <a:avLst/>
          </a:prstGeom>
          <a:noFill/>
          <a:ln w="38100">
            <a:solidFill>
              <a:srgbClr val="808080"/>
            </a:solidFill>
            <a:round/>
            <a:headEnd/>
            <a:tailEnd/>
          </a:ln>
          <a:effectLst/>
        </p:spPr>
        <p:txBody>
          <a:bodyPr anchor="ctr"/>
          <a:lstStyle/>
          <a:p>
            <a:endParaRPr lang="en-US"/>
          </a:p>
        </p:txBody>
      </p:sp>
      <p:sp>
        <p:nvSpPr>
          <p:cNvPr id="1163419" name="Line 155"/>
          <p:cNvSpPr>
            <a:spLocks noChangeShapeType="1"/>
          </p:cNvSpPr>
          <p:nvPr/>
        </p:nvSpPr>
        <p:spPr bwMode="auto">
          <a:xfrm flipV="1">
            <a:off x="2422525" y="3722688"/>
            <a:ext cx="180975" cy="19050"/>
          </a:xfrm>
          <a:prstGeom prst="line">
            <a:avLst/>
          </a:prstGeom>
          <a:noFill/>
          <a:ln w="38100">
            <a:solidFill>
              <a:srgbClr val="808080"/>
            </a:solidFill>
            <a:round/>
            <a:headEnd/>
            <a:tailEnd/>
          </a:ln>
          <a:effectLst/>
        </p:spPr>
        <p:txBody>
          <a:bodyPr anchor="ctr"/>
          <a:lstStyle/>
          <a:p>
            <a:endParaRPr lang="en-US"/>
          </a:p>
        </p:txBody>
      </p:sp>
      <p:sp>
        <p:nvSpPr>
          <p:cNvPr id="1163420" name="Line 156"/>
          <p:cNvSpPr>
            <a:spLocks noChangeShapeType="1"/>
          </p:cNvSpPr>
          <p:nvPr/>
        </p:nvSpPr>
        <p:spPr bwMode="auto">
          <a:xfrm flipV="1">
            <a:off x="2971800" y="3656013"/>
            <a:ext cx="180975" cy="19050"/>
          </a:xfrm>
          <a:prstGeom prst="line">
            <a:avLst/>
          </a:prstGeom>
          <a:noFill/>
          <a:ln w="38100">
            <a:solidFill>
              <a:srgbClr val="808080"/>
            </a:solidFill>
            <a:round/>
            <a:headEnd/>
            <a:tailEnd/>
          </a:ln>
          <a:effectLst/>
        </p:spPr>
        <p:txBody>
          <a:bodyPr anchor="ctr"/>
          <a:lstStyle/>
          <a:p>
            <a:endParaRPr lang="en-US"/>
          </a:p>
        </p:txBody>
      </p:sp>
      <p:grpSp>
        <p:nvGrpSpPr>
          <p:cNvPr id="21" name="Group 157"/>
          <p:cNvGrpSpPr>
            <a:grpSpLocks/>
          </p:cNvGrpSpPr>
          <p:nvPr/>
        </p:nvGrpSpPr>
        <p:grpSpPr bwMode="auto">
          <a:xfrm>
            <a:off x="3197225" y="3725863"/>
            <a:ext cx="412750" cy="227012"/>
            <a:chOff x="1238" y="2175"/>
            <a:chExt cx="260" cy="143"/>
          </a:xfrm>
        </p:grpSpPr>
        <p:sp>
          <p:nvSpPr>
            <p:cNvPr id="1163422" name="Line 158"/>
            <p:cNvSpPr>
              <a:spLocks noChangeShapeType="1"/>
            </p:cNvSpPr>
            <p:nvPr/>
          </p:nvSpPr>
          <p:spPr bwMode="auto">
            <a:xfrm flipH="1">
              <a:off x="1238" y="2246"/>
              <a:ext cx="29" cy="0"/>
            </a:xfrm>
            <a:prstGeom prst="line">
              <a:avLst/>
            </a:prstGeom>
            <a:noFill/>
            <a:ln w="38100">
              <a:solidFill>
                <a:schemeClr val="tx1"/>
              </a:solidFill>
              <a:round/>
              <a:headEnd/>
              <a:tailEnd/>
            </a:ln>
            <a:effectLst/>
          </p:spPr>
          <p:txBody>
            <a:bodyPr anchor="ctr"/>
            <a:lstStyle/>
            <a:p>
              <a:endParaRPr lang="en-US"/>
            </a:p>
          </p:txBody>
        </p:sp>
        <p:sp>
          <p:nvSpPr>
            <p:cNvPr id="1163423" name="Line 159"/>
            <p:cNvSpPr>
              <a:spLocks noChangeShapeType="1"/>
            </p:cNvSpPr>
            <p:nvPr/>
          </p:nvSpPr>
          <p:spPr bwMode="auto">
            <a:xfrm flipH="1">
              <a:off x="1469" y="2246"/>
              <a:ext cx="29" cy="0"/>
            </a:xfrm>
            <a:prstGeom prst="line">
              <a:avLst/>
            </a:prstGeom>
            <a:noFill/>
            <a:ln w="38100">
              <a:solidFill>
                <a:schemeClr val="tx1"/>
              </a:solidFill>
              <a:round/>
              <a:headEnd/>
              <a:tailEnd/>
            </a:ln>
            <a:effectLst/>
          </p:spPr>
          <p:txBody>
            <a:bodyPr anchor="ctr"/>
            <a:lstStyle/>
            <a:p>
              <a:endParaRPr lang="en-US"/>
            </a:p>
          </p:txBody>
        </p:sp>
        <p:sp>
          <p:nvSpPr>
            <p:cNvPr id="1163424" name="Freeform 160"/>
            <p:cNvSpPr>
              <a:spLocks/>
            </p:cNvSpPr>
            <p:nvPr/>
          </p:nvSpPr>
          <p:spPr bwMode="auto">
            <a:xfrm>
              <a:off x="1254" y="2175"/>
              <a:ext cx="230" cy="143"/>
            </a:xfrm>
            <a:custGeom>
              <a:avLst/>
              <a:gdLst/>
              <a:ahLst/>
              <a:cxnLst>
                <a:cxn ang="0">
                  <a:pos x="0" y="71"/>
                </a:cxn>
                <a:cxn ang="0">
                  <a:pos x="13" y="43"/>
                </a:cxn>
                <a:cxn ang="0">
                  <a:pos x="71" y="14"/>
                </a:cxn>
                <a:cxn ang="0">
                  <a:pos x="157" y="129"/>
                </a:cxn>
                <a:cxn ang="0">
                  <a:pos x="215" y="100"/>
                </a:cxn>
                <a:cxn ang="0">
                  <a:pos x="230" y="71"/>
                </a:cxn>
              </a:cxnLst>
              <a:rect l="0" t="0" r="r" b="b"/>
              <a:pathLst>
                <a:path w="230" h="143">
                  <a:moveTo>
                    <a:pt x="0" y="71"/>
                  </a:moveTo>
                  <a:cubicBezTo>
                    <a:pt x="2" y="66"/>
                    <a:pt x="1" y="52"/>
                    <a:pt x="13" y="43"/>
                  </a:cubicBezTo>
                  <a:cubicBezTo>
                    <a:pt x="25" y="34"/>
                    <a:pt x="47" y="0"/>
                    <a:pt x="71" y="14"/>
                  </a:cubicBezTo>
                  <a:cubicBezTo>
                    <a:pt x="95" y="28"/>
                    <a:pt x="133" y="115"/>
                    <a:pt x="157" y="129"/>
                  </a:cubicBezTo>
                  <a:cubicBezTo>
                    <a:pt x="181" y="143"/>
                    <a:pt x="203" y="110"/>
                    <a:pt x="215" y="100"/>
                  </a:cubicBezTo>
                  <a:cubicBezTo>
                    <a:pt x="227" y="90"/>
                    <a:pt x="227" y="77"/>
                    <a:pt x="230" y="71"/>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grpSp>
      <p:grpSp>
        <p:nvGrpSpPr>
          <p:cNvPr id="22" name="Group 161"/>
          <p:cNvGrpSpPr>
            <a:grpSpLocks/>
          </p:cNvGrpSpPr>
          <p:nvPr/>
        </p:nvGrpSpPr>
        <p:grpSpPr bwMode="auto">
          <a:xfrm>
            <a:off x="3198813" y="4357688"/>
            <a:ext cx="412750" cy="227012"/>
            <a:chOff x="1238" y="2175"/>
            <a:chExt cx="260" cy="143"/>
          </a:xfrm>
        </p:grpSpPr>
        <p:sp>
          <p:nvSpPr>
            <p:cNvPr id="1163426" name="Line 162"/>
            <p:cNvSpPr>
              <a:spLocks noChangeShapeType="1"/>
            </p:cNvSpPr>
            <p:nvPr/>
          </p:nvSpPr>
          <p:spPr bwMode="auto">
            <a:xfrm flipH="1">
              <a:off x="1238" y="2246"/>
              <a:ext cx="29" cy="0"/>
            </a:xfrm>
            <a:prstGeom prst="line">
              <a:avLst/>
            </a:prstGeom>
            <a:noFill/>
            <a:ln w="38100">
              <a:solidFill>
                <a:schemeClr val="tx1"/>
              </a:solidFill>
              <a:round/>
              <a:headEnd/>
              <a:tailEnd/>
            </a:ln>
            <a:effectLst/>
          </p:spPr>
          <p:txBody>
            <a:bodyPr anchor="ctr"/>
            <a:lstStyle/>
            <a:p>
              <a:endParaRPr lang="en-US"/>
            </a:p>
          </p:txBody>
        </p:sp>
        <p:sp>
          <p:nvSpPr>
            <p:cNvPr id="1163427" name="Line 163"/>
            <p:cNvSpPr>
              <a:spLocks noChangeShapeType="1"/>
            </p:cNvSpPr>
            <p:nvPr/>
          </p:nvSpPr>
          <p:spPr bwMode="auto">
            <a:xfrm flipH="1">
              <a:off x="1469" y="2246"/>
              <a:ext cx="29" cy="0"/>
            </a:xfrm>
            <a:prstGeom prst="line">
              <a:avLst/>
            </a:prstGeom>
            <a:noFill/>
            <a:ln w="38100">
              <a:solidFill>
                <a:schemeClr val="tx1"/>
              </a:solidFill>
              <a:round/>
              <a:headEnd/>
              <a:tailEnd/>
            </a:ln>
            <a:effectLst/>
          </p:spPr>
          <p:txBody>
            <a:bodyPr anchor="ctr"/>
            <a:lstStyle/>
            <a:p>
              <a:endParaRPr lang="en-US"/>
            </a:p>
          </p:txBody>
        </p:sp>
        <p:sp>
          <p:nvSpPr>
            <p:cNvPr id="1163428" name="Freeform 164"/>
            <p:cNvSpPr>
              <a:spLocks/>
            </p:cNvSpPr>
            <p:nvPr/>
          </p:nvSpPr>
          <p:spPr bwMode="auto">
            <a:xfrm>
              <a:off x="1254" y="2175"/>
              <a:ext cx="230" cy="143"/>
            </a:xfrm>
            <a:custGeom>
              <a:avLst/>
              <a:gdLst/>
              <a:ahLst/>
              <a:cxnLst>
                <a:cxn ang="0">
                  <a:pos x="0" y="71"/>
                </a:cxn>
                <a:cxn ang="0">
                  <a:pos x="13" y="43"/>
                </a:cxn>
                <a:cxn ang="0">
                  <a:pos x="71" y="14"/>
                </a:cxn>
                <a:cxn ang="0">
                  <a:pos x="157" y="129"/>
                </a:cxn>
                <a:cxn ang="0">
                  <a:pos x="215" y="100"/>
                </a:cxn>
                <a:cxn ang="0">
                  <a:pos x="230" y="71"/>
                </a:cxn>
              </a:cxnLst>
              <a:rect l="0" t="0" r="r" b="b"/>
              <a:pathLst>
                <a:path w="230" h="143">
                  <a:moveTo>
                    <a:pt x="0" y="71"/>
                  </a:moveTo>
                  <a:cubicBezTo>
                    <a:pt x="2" y="66"/>
                    <a:pt x="1" y="52"/>
                    <a:pt x="13" y="43"/>
                  </a:cubicBezTo>
                  <a:cubicBezTo>
                    <a:pt x="25" y="34"/>
                    <a:pt x="47" y="0"/>
                    <a:pt x="71" y="14"/>
                  </a:cubicBezTo>
                  <a:cubicBezTo>
                    <a:pt x="95" y="28"/>
                    <a:pt x="133" y="115"/>
                    <a:pt x="157" y="129"/>
                  </a:cubicBezTo>
                  <a:cubicBezTo>
                    <a:pt x="181" y="143"/>
                    <a:pt x="203" y="110"/>
                    <a:pt x="215" y="100"/>
                  </a:cubicBezTo>
                  <a:cubicBezTo>
                    <a:pt x="227" y="90"/>
                    <a:pt x="227" y="77"/>
                    <a:pt x="230" y="71"/>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grpSp>
      <p:grpSp>
        <p:nvGrpSpPr>
          <p:cNvPr id="30" name="Group 29"/>
          <p:cNvGrpSpPr/>
          <p:nvPr/>
        </p:nvGrpSpPr>
        <p:grpSpPr>
          <a:xfrm>
            <a:off x="1371600" y="2422525"/>
            <a:ext cx="2833688" cy="3024188"/>
            <a:chOff x="1371600" y="2422525"/>
            <a:chExt cx="2833688" cy="3024188"/>
          </a:xfrm>
        </p:grpSpPr>
        <p:sp>
          <p:nvSpPr>
            <p:cNvPr id="1163395" name="Rectangle 131"/>
            <p:cNvSpPr>
              <a:spLocks noChangeArrowheads="1"/>
            </p:cNvSpPr>
            <p:nvPr/>
          </p:nvSpPr>
          <p:spPr bwMode="auto">
            <a:xfrm rot="5400000">
              <a:off x="3702845" y="4707731"/>
              <a:ext cx="823912"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163394" name="Rectangle 130"/>
            <p:cNvSpPr>
              <a:spLocks noChangeArrowheads="1"/>
            </p:cNvSpPr>
            <p:nvPr/>
          </p:nvSpPr>
          <p:spPr bwMode="auto">
            <a:xfrm rot="10800000">
              <a:off x="4068763" y="4067175"/>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163396" name="Rectangle 132"/>
            <p:cNvSpPr>
              <a:spLocks noChangeArrowheads="1"/>
            </p:cNvSpPr>
            <p:nvPr/>
          </p:nvSpPr>
          <p:spPr bwMode="auto">
            <a:xfrm rot="10800000">
              <a:off x="4068763" y="4251325"/>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nvGrpSpPr>
            <p:cNvPr id="14" name="Group 60"/>
            <p:cNvGrpSpPr>
              <a:grpSpLocks/>
            </p:cNvGrpSpPr>
            <p:nvPr/>
          </p:nvGrpSpPr>
          <p:grpSpPr bwMode="auto">
            <a:xfrm>
              <a:off x="3932238" y="5119688"/>
              <a:ext cx="144462" cy="327025"/>
              <a:chOff x="2420" y="3283"/>
              <a:chExt cx="91" cy="206"/>
            </a:xfrm>
            <a:solidFill>
              <a:srgbClr val="FFC000"/>
            </a:solidFill>
          </p:grpSpPr>
          <p:sp>
            <p:nvSpPr>
              <p:cNvPr id="1163325" name="Rectangle 61"/>
              <p:cNvSpPr>
                <a:spLocks noChangeArrowheads="1"/>
              </p:cNvSpPr>
              <p:nvPr/>
            </p:nvSpPr>
            <p:spPr bwMode="auto">
              <a:xfrm rot="16200000" flipH="1">
                <a:off x="2436" y="3295"/>
                <a:ext cx="87" cy="63"/>
              </a:xfrm>
              <a:prstGeom prst="rect">
                <a:avLst/>
              </a:prstGeom>
              <a:grpFill/>
              <a:ln w="9525">
                <a:solidFill>
                  <a:srgbClr val="FFC000"/>
                </a:solidFill>
                <a:miter lim="800000"/>
                <a:headEnd/>
                <a:tailEnd/>
              </a:ln>
              <a:effectLst/>
            </p:spPr>
            <p:txBody>
              <a:bodyPr wrap="none" anchor="ctr"/>
              <a:lstStyle/>
              <a:p>
                <a:endParaRPr lang="en-US"/>
              </a:p>
            </p:txBody>
          </p:sp>
          <p:sp>
            <p:nvSpPr>
              <p:cNvPr id="1163326" name="Rectangle 62"/>
              <p:cNvSpPr>
                <a:spLocks noChangeArrowheads="1"/>
              </p:cNvSpPr>
              <p:nvPr/>
            </p:nvSpPr>
            <p:spPr bwMode="auto">
              <a:xfrm rot="18057826" flipH="1">
                <a:off x="2377" y="3388"/>
                <a:ext cx="144" cy="58"/>
              </a:xfrm>
              <a:prstGeom prst="rect">
                <a:avLst/>
              </a:prstGeom>
              <a:grpFill/>
              <a:ln w="9525">
                <a:solidFill>
                  <a:srgbClr val="FFC000"/>
                </a:solidFill>
                <a:miter lim="800000"/>
                <a:headEnd/>
                <a:tailEnd/>
              </a:ln>
              <a:effectLst/>
            </p:spPr>
            <p:txBody>
              <a:bodyPr wrap="none" anchor="ctr"/>
              <a:lstStyle/>
              <a:p>
                <a:endParaRPr lang="en-US"/>
              </a:p>
            </p:txBody>
          </p:sp>
        </p:grpSp>
        <p:sp>
          <p:nvSpPr>
            <p:cNvPr id="1163387" name="Rectangle 123"/>
            <p:cNvSpPr>
              <a:spLocks noChangeArrowheads="1"/>
            </p:cNvSpPr>
            <p:nvPr/>
          </p:nvSpPr>
          <p:spPr bwMode="auto">
            <a:xfrm rot="10800000">
              <a:off x="4068763" y="3656013"/>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nvGrpSpPr>
            <p:cNvPr id="13" name="Group 57"/>
            <p:cNvGrpSpPr>
              <a:grpSpLocks/>
            </p:cNvGrpSpPr>
            <p:nvPr/>
          </p:nvGrpSpPr>
          <p:grpSpPr bwMode="auto">
            <a:xfrm>
              <a:off x="3611563" y="5119688"/>
              <a:ext cx="144462" cy="327025"/>
              <a:chOff x="2218" y="3283"/>
              <a:chExt cx="91" cy="206"/>
            </a:xfrm>
            <a:solidFill>
              <a:srgbClr val="FFC000"/>
            </a:solidFill>
          </p:grpSpPr>
          <p:sp>
            <p:nvSpPr>
              <p:cNvPr id="1163322" name="Rectangle 58"/>
              <p:cNvSpPr>
                <a:spLocks noChangeArrowheads="1"/>
              </p:cNvSpPr>
              <p:nvPr/>
            </p:nvSpPr>
            <p:spPr bwMode="auto">
              <a:xfrm rot="5400000">
                <a:off x="2203" y="3298"/>
                <a:ext cx="87" cy="58"/>
              </a:xfrm>
              <a:prstGeom prst="rect">
                <a:avLst/>
              </a:prstGeom>
              <a:grpFill/>
              <a:ln w="9525">
                <a:solidFill>
                  <a:srgbClr val="FFC000"/>
                </a:solidFill>
                <a:miter lim="800000"/>
                <a:headEnd/>
                <a:tailEnd/>
              </a:ln>
              <a:effectLst/>
            </p:spPr>
            <p:txBody>
              <a:bodyPr wrap="none" anchor="ctr"/>
              <a:lstStyle/>
              <a:p>
                <a:endParaRPr lang="en-US"/>
              </a:p>
            </p:txBody>
          </p:sp>
          <p:sp>
            <p:nvSpPr>
              <p:cNvPr id="1163323" name="Rectangle 59"/>
              <p:cNvSpPr>
                <a:spLocks noChangeArrowheads="1"/>
              </p:cNvSpPr>
              <p:nvPr/>
            </p:nvSpPr>
            <p:spPr bwMode="auto">
              <a:xfrm rot="3542174">
                <a:off x="2208" y="3388"/>
                <a:ext cx="144" cy="58"/>
              </a:xfrm>
              <a:prstGeom prst="rect">
                <a:avLst/>
              </a:prstGeom>
              <a:grpFill/>
              <a:ln w="9525">
                <a:solidFill>
                  <a:srgbClr val="FFC000"/>
                </a:solidFill>
                <a:miter lim="800000"/>
                <a:headEnd/>
                <a:tailEnd/>
              </a:ln>
              <a:effectLst/>
            </p:spPr>
            <p:txBody>
              <a:bodyPr wrap="none" anchor="ctr"/>
              <a:lstStyle/>
              <a:p>
                <a:endParaRPr lang="en-US"/>
              </a:p>
            </p:txBody>
          </p:sp>
        </p:grpSp>
        <p:sp>
          <p:nvSpPr>
            <p:cNvPr id="1163367" name="Rectangle 103"/>
            <p:cNvSpPr>
              <a:spLocks noChangeArrowheads="1"/>
            </p:cNvSpPr>
            <p:nvPr/>
          </p:nvSpPr>
          <p:spPr bwMode="auto">
            <a:xfrm rot="5400000">
              <a:off x="1370807" y="2559844"/>
              <a:ext cx="184150"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163368" name="Rectangle 104"/>
            <p:cNvSpPr>
              <a:spLocks noChangeArrowheads="1"/>
            </p:cNvSpPr>
            <p:nvPr/>
          </p:nvSpPr>
          <p:spPr bwMode="auto">
            <a:xfrm rot="10800000">
              <a:off x="1371600" y="2605088"/>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163369" name="Rectangle 105"/>
            <p:cNvSpPr>
              <a:spLocks noChangeArrowheads="1"/>
            </p:cNvSpPr>
            <p:nvPr/>
          </p:nvSpPr>
          <p:spPr bwMode="auto">
            <a:xfrm rot="10800000">
              <a:off x="1417638" y="2422525"/>
              <a:ext cx="274320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163370" name="Rectangle 106"/>
            <p:cNvSpPr>
              <a:spLocks noChangeArrowheads="1"/>
            </p:cNvSpPr>
            <p:nvPr/>
          </p:nvSpPr>
          <p:spPr bwMode="auto">
            <a:xfrm rot="5400000">
              <a:off x="3656807" y="2834481"/>
              <a:ext cx="914400"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163371" name="Rectangle 107"/>
            <p:cNvSpPr>
              <a:spLocks noChangeArrowheads="1"/>
            </p:cNvSpPr>
            <p:nvPr/>
          </p:nvSpPr>
          <p:spPr bwMode="auto">
            <a:xfrm rot="10800000">
              <a:off x="1646238" y="3152775"/>
              <a:ext cx="82232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163372" name="Rectangle 108"/>
            <p:cNvSpPr>
              <a:spLocks noChangeArrowheads="1"/>
            </p:cNvSpPr>
            <p:nvPr/>
          </p:nvSpPr>
          <p:spPr bwMode="auto">
            <a:xfrm rot="10800000">
              <a:off x="4068763" y="3290888"/>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163373" name="Rectangle 109"/>
            <p:cNvSpPr>
              <a:spLocks noChangeArrowheads="1"/>
            </p:cNvSpPr>
            <p:nvPr/>
          </p:nvSpPr>
          <p:spPr bwMode="auto">
            <a:xfrm rot="10800000">
              <a:off x="1371600" y="2970213"/>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163374" name="Rectangle 110"/>
            <p:cNvSpPr>
              <a:spLocks noChangeArrowheads="1"/>
            </p:cNvSpPr>
            <p:nvPr/>
          </p:nvSpPr>
          <p:spPr bwMode="auto">
            <a:xfrm rot="5400000">
              <a:off x="3909220" y="3815556"/>
              <a:ext cx="411162"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163375" name="Rectangle 111"/>
            <p:cNvSpPr>
              <a:spLocks noChangeArrowheads="1"/>
            </p:cNvSpPr>
            <p:nvPr/>
          </p:nvSpPr>
          <p:spPr bwMode="auto">
            <a:xfrm rot="5400000">
              <a:off x="2375694" y="3109119"/>
              <a:ext cx="18415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163376" name="Rectangle 112"/>
            <p:cNvSpPr>
              <a:spLocks noChangeArrowheads="1"/>
            </p:cNvSpPr>
            <p:nvPr/>
          </p:nvSpPr>
          <p:spPr bwMode="auto">
            <a:xfrm rot="5400000">
              <a:off x="3017044" y="3109119"/>
              <a:ext cx="18415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163377" name="Rectangle 113"/>
            <p:cNvSpPr>
              <a:spLocks noChangeArrowheads="1"/>
            </p:cNvSpPr>
            <p:nvPr/>
          </p:nvSpPr>
          <p:spPr bwMode="auto">
            <a:xfrm rot="10800000">
              <a:off x="3108325" y="3152775"/>
              <a:ext cx="1052513"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163385" name="Rectangle 121"/>
            <p:cNvSpPr>
              <a:spLocks noChangeArrowheads="1"/>
            </p:cNvSpPr>
            <p:nvPr/>
          </p:nvSpPr>
          <p:spPr bwMode="auto">
            <a:xfrm rot="10800000">
              <a:off x="1692275" y="3794125"/>
              <a:ext cx="27305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163386" name="Rectangle 122"/>
            <p:cNvSpPr>
              <a:spLocks noChangeArrowheads="1"/>
            </p:cNvSpPr>
            <p:nvPr/>
          </p:nvSpPr>
          <p:spPr bwMode="auto">
            <a:xfrm rot="10800000">
              <a:off x="3611563" y="3794125"/>
              <a:ext cx="54927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163388" name="Rectangle 124"/>
            <p:cNvSpPr>
              <a:spLocks noChangeArrowheads="1"/>
            </p:cNvSpPr>
            <p:nvPr/>
          </p:nvSpPr>
          <p:spPr bwMode="auto">
            <a:xfrm rot="5400000">
              <a:off x="365126" y="4022725"/>
              <a:ext cx="2195512"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163389" name="Rectangle 125"/>
            <p:cNvSpPr>
              <a:spLocks noChangeArrowheads="1"/>
            </p:cNvSpPr>
            <p:nvPr/>
          </p:nvSpPr>
          <p:spPr bwMode="auto">
            <a:xfrm rot="10800000">
              <a:off x="1417638" y="3152775"/>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163390" name="Rectangle 126"/>
            <p:cNvSpPr>
              <a:spLocks noChangeArrowheads="1"/>
            </p:cNvSpPr>
            <p:nvPr/>
          </p:nvSpPr>
          <p:spPr bwMode="auto">
            <a:xfrm rot="5400000">
              <a:off x="1097756" y="3839369"/>
              <a:ext cx="1279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163391" name="Rectangle 127"/>
            <p:cNvSpPr>
              <a:spLocks noChangeArrowheads="1"/>
            </p:cNvSpPr>
            <p:nvPr/>
          </p:nvSpPr>
          <p:spPr bwMode="auto">
            <a:xfrm rot="10800000">
              <a:off x="1463675" y="5073650"/>
              <a:ext cx="2239963"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163392" name="Rectangle 128"/>
            <p:cNvSpPr>
              <a:spLocks noChangeArrowheads="1"/>
            </p:cNvSpPr>
            <p:nvPr/>
          </p:nvSpPr>
          <p:spPr bwMode="auto">
            <a:xfrm rot="10800000">
              <a:off x="1782763" y="4433888"/>
              <a:ext cx="182562"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163393" name="Rectangle 129"/>
            <p:cNvSpPr>
              <a:spLocks noChangeArrowheads="1"/>
            </p:cNvSpPr>
            <p:nvPr/>
          </p:nvSpPr>
          <p:spPr bwMode="auto">
            <a:xfrm rot="10800000">
              <a:off x="3611563" y="4433888"/>
              <a:ext cx="54927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163429" name="Rectangle 165"/>
            <p:cNvSpPr>
              <a:spLocks noChangeArrowheads="1"/>
            </p:cNvSpPr>
            <p:nvPr/>
          </p:nvSpPr>
          <p:spPr bwMode="auto">
            <a:xfrm rot="10800000">
              <a:off x="3978275" y="5073650"/>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sp>
        <p:nvSpPr>
          <p:cNvPr id="1163430" name="Rectangle 166"/>
          <p:cNvSpPr>
            <a:spLocks noChangeArrowheads="1"/>
          </p:cNvSpPr>
          <p:nvPr/>
        </p:nvSpPr>
        <p:spPr bwMode="auto">
          <a:xfrm rot="-5400000">
            <a:off x="2844800" y="3967163"/>
            <a:ext cx="71438" cy="109696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3431" name="Text Box 167"/>
          <p:cNvSpPr txBox="1">
            <a:spLocks noChangeArrowheads="1"/>
          </p:cNvSpPr>
          <p:nvPr/>
        </p:nvSpPr>
        <p:spPr bwMode="auto">
          <a:xfrm>
            <a:off x="1508125" y="1692275"/>
            <a:ext cx="1463675" cy="641350"/>
          </a:xfrm>
          <a:prstGeom prst="rect">
            <a:avLst/>
          </a:prstGeom>
          <a:solidFill>
            <a:srgbClr val="C0C0C0">
              <a:alpha val="75000"/>
            </a:srgbClr>
          </a:solidFill>
          <a:ln w="9525">
            <a:noFill/>
            <a:miter lim="800000"/>
            <a:headEnd/>
            <a:tailEnd/>
          </a:ln>
          <a:effectLst/>
        </p:spPr>
        <p:txBody>
          <a:bodyPr>
            <a:spAutoFit/>
          </a:bodyPr>
          <a:lstStyle/>
          <a:p>
            <a:pPr algn="ctr">
              <a:spcBef>
                <a:spcPct val="50000"/>
              </a:spcBef>
            </a:pPr>
            <a:r>
              <a:rPr lang="en-US" sz="1800">
                <a:latin typeface="Arial" charset="0"/>
              </a:rPr>
              <a:t>“Main Air” chamber</a:t>
            </a:r>
          </a:p>
        </p:txBody>
      </p:sp>
      <p:sp>
        <p:nvSpPr>
          <p:cNvPr id="1163432" name="AutoShape 168"/>
          <p:cNvSpPr>
            <a:spLocks noChangeAspect="1" noChangeArrowheads="1"/>
          </p:cNvSpPr>
          <p:nvPr/>
        </p:nvSpPr>
        <p:spPr bwMode="auto">
          <a:xfrm rot="25449730">
            <a:off x="3078956" y="2224882"/>
            <a:ext cx="334963" cy="457200"/>
          </a:xfrm>
          <a:prstGeom prst="rightArrow">
            <a:avLst>
              <a:gd name="adj1" fmla="val 50000"/>
              <a:gd name="adj2" fmla="val 57347"/>
            </a:avLst>
          </a:prstGeom>
          <a:solidFill>
            <a:srgbClr val="FF0000"/>
          </a:solidFill>
          <a:ln w="25400">
            <a:solidFill>
              <a:schemeClr val="tx1"/>
            </a:solidFill>
            <a:miter lim="800000"/>
            <a:headEnd/>
            <a:tailEnd/>
          </a:ln>
          <a:effectLst/>
        </p:spPr>
        <p:txBody>
          <a:bodyPr wrap="none" anchor="ctr"/>
          <a:lstStyle/>
          <a:p>
            <a:endParaRPr lang="en-US"/>
          </a:p>
        </p:txBody>
      </p:sp>
      <p:sp>
        <p:nvSpPr>
          <p:cNvPr id="1163433" name="Text Box 169"/>
          <p:cNvSpPr txBox="1">
            <a:spLocks noChangeArrowheads="1"/>
          </p:cNvSpPr>
          <p:nvPr/>
        </p:nvSpPr>
        <p:spPr bwMode="auto">
          <a:xfrm>
            <a:off x="4343400" y="3932238"/>
            <a:ext cx="1463675" cy="915987"/>
          </a:xfrm>
          <a:prstGeom prst="rect">
            <a:avLst/>
          </a:prstGeom>
          <a:solidFill>
            <a:srgbClr val="C0C0C0">
              <a:alpha val="75000"/>
            </a:srgbClr>
          </a:solidFill>
          <a:ln w="9525">
            <a:noFill/>
            <a:miter lim="800000"/>
            <a:headEnd/>
            <a:tailEnd/>
          </a:ln>
          <a:effectLst/>
        </p:spPr>
        <p:txBody>
          <a:bodyPr>
            <a:spAutoFit/>
          </a:bodyPr>
          <a:lstStyle/>
          <a:p>
            <a:pPr algn="ctr">
              <a:spcBef>
                <a:spcPct val="50000"/>
              </a:spcBef>
            </a:pPr>
            <a:r>
              <a:rPr lang="en-US" sz="1800">
                <a:latin typeface="Arial" charset="0"/>
              </a:rPr>
              <a:t>“Branch” pressure chamber</a:t>
            </a:r>
          </a:p>
        </p:txBody>
      </p:sp>
      <p:sp>
        <p:nvSpPr>
          <p:cNvPr id="1163434" name="AutoShape 170"/>
          <p:cNvSpPr>
            <a:spLocks noChangeAspect="1" noChangeArrowheads="1"/>
          </p:cNvSpPr>
          <p:nvPr/>
        </p:nvSpPr>
        <p:spPr bwMode="auto">
          <a:xfrm rot="34012734">
            <a:off x="3932238" y="3565525"/>
            <a:ext cx="334962" cy="457200"/>
          </a:xfrm>
          <a:prstGeom prst="rightArrow">
            <a:avLst>
              <a:gd name="adj1" fmla="val 50000"/>
              <a:gd name="adj2" fmla="val 57347"/>
            </a:avLst>
          </a:prstGeom>
          <a:solidFill>
            <a:srgbClr val="FF0000"/>
          </a:solidFill>
          <a:ln w="25400">
            <a:solidFill>
              <a:schemeClr val="tx1"/>
            </a:solidFill>
            <a:miter lim="800000"/>
            <a:headEnd/>
            <a:tailEnd/>
          </a:ln>
          <a:effectLst/>
        </p:spPr>
        <p:txBody>
          <a:bodyPr wrap="none" anchor="ctr"/>
          <a:lstStyle/>
          <a:p>
            <a:endParaRPr lang="en-US"/>
          </a:p>
        </p:txBody>
      </p:sp>
      <p:sp>
        <p:nvSpPr>
          <p:cNvPr id="1163435" name="Text Box 171"/>
          <p:cNvSpPr txBox="1">
            <a:spLocks noChangeArrowheads="1"/>
          </p:cNvSpPr>
          <p:nvPr/>
        </p:nvSpPr>
        <p:spPr bwMode="auto">
          <a:xfrm>
            <a:off x="4389438" y="4983163"/>
            <a:ext cx="1463675" cy="915987"/>
          </a:xfrm>
          <a:prstGeom prst="rect">
            <a:avLst/>
          </a:prstGeom>
          <a:solidFill>
            <a:srgbClr val="C0C0C0">
              <a:alpha val="75000"/>
            </a:srgbClr>
          </a:solidFill>
          <a:ln w="9525">
            <a:noFill/>
            <a:miter lim="800000"/>
            <a:headEnd/>
            <a:tailEnd/>
          </a:ln>
          <a:effectLst/>
        </p:spPr>
        <p:txBody>
          <a:bodyPr>
            <a:spAutoFit/>
          </a:bodyPr>
          <a:lstStyle/>
          <a:p>
            <a:pPr algn="ctr">
              <a:spcBef>
                <a:spcPct val="50000"/>
              </a:spcBef>
            </a:pPr>
            <a:r>
              <a:rPr lang="en-US" sz="1800">
                <a:latin typeface="Arial" charset="0"/>
              </a:rPr>
              <a:t>Pilot pressure chamber</a:t>
            </a:r>
          </a:p>
        </p:txBody>
      </p:sp>
      <p:sp>
        <p:nvSpPr>
          <p:cNvPr id="1163436" name="AutoShape 172"/>
          <p:cNvSpPr>
            <a:spLocks noChangeAspect="1" noChangeArrowheads="1"/>
          </p:cNvSpPr>
          <p:nvPr/>
        </p:nvSpPr>
        <p:spPr bwMode="auto">
          <a:xfrm rot="34012734">
            <a:off x="3978275" y="4616450"/>
            <a:ext cx="334963" cy="457200"/>
          </a:xfrm>
          <a:prstGeom prst="rightArrow">
            <a:avLst>
              <a:gd name="adj1" fmla="val 50000"/>
              <a:gd name="adj2" fmla="val 57347"/>
            </a:avLst>
          </a:prstGeom>
          <a:solidFill>
            <a:srgbClr val="FF0000"/>
          </a:solidFill>
          <a:ln w="25400">
            <a:solidFill>
              <a:schemeClr val="tx1"/>
            </a:solidFill>
            <a:miter lim="800000"/>
            <a:headEnd/>
            <a:tailEnd/>
          </a:ln>
          <a:effectLst/>
        </p:spPr>
        <p:txBody>
          <a:bodyPr wrap="none" anchor="ctr"/>
          <a:lstStyle/>
          <a:p>
            <a:endParaRPr lang="en-US"/>
          </a:p>
        </p:txBody>
      </p:sp>
      <p:sp>
        <p:nvSpPr>
          <p:cNvPr id="1163437" name="Text Box 173"/>
          <p:cNvSpPr txBox="1">
            <a:spLocks noChangeArrowheads="1"/>
          </p:cNvSpPr>
          <p:nvPr/>
        </p:nvSpPr>
        <p:spPr bwMode="auto">
          <a:xfrm>
            <a:off x="457200" y="4479925"/>
            <a:ext cx="1463675" cy="641350"/>
          </a:xfrm>
          <a:prstGeom prst="rect">
            <a:avLst/>
          </a:prstGeom>
          <a:solidFill>
            <a:srgbClr val="C0C0C0">
              <a:alpha val="75000"/>
            </a:srgbClr>
          </a:solidFill>
          <a:ln w="9525">
            <a:noFill/>
            <a:miter lim="800000"/>
            <a:headEnd/>
            <a:tailEnd/>
          </a:ln>
          <a:effectLst/>
        </p:spPr>
        <p:txBody>
          <a:bodyPr>
            <a:spAutoFit/>
          </a:bodyPr>
          <a:lstStyle/>
          <a:p>
            <a:pPr algn="ctr">
              <a:spcBef>
                <a:spcPct val="50000"/>
              </a:spcBef>
            </a:pPr>
            <a:r>
              <a:rPr lang="en-US" sz="1800">
                <a:latin typeface="Arial" charset="0"/>
              </a:rPr>
              <a:t>Exhaust chamber</a:t>
            </a:r>
          </a:p>
        </p:txBody>
      </p:sp>
      <p:sp>
        <p:nvSpPr>
          <p:cNvPr id="1163438" name="AutoShape 174"/>
          <p:cNvSpPr>
            <a:spLocks noChangeAspect="1" noChangeArrowheads="1"/>
          </p:cNvSpPr>
          <p:nvPr/>
        </p:nvSpPr>
        <p:spPr bwMode="auto">
          <a:xfrm rot="19314694">
            <a:off x="1920875" y="4114800"/>
            <a:ext cx="334963" cy="457200"/>
          </a:xfrm>
          <a:prstGeom prst="rightArrow">
            <a:avLst>
              <a:gd name="adj1" fmla="val 50000"/>
              <a:gd name="adj2" fmla="val 57347"/>
            </a:avLst>
          </a:prstGeom>
          <a:solidFill>
            <a:srgbClr val="FF0000"/>
          </a:solidFill>
          <a:ln w="25400">
            <a:solidFill>
              <a:schemeClr val="tx1"/>
            </a:solidFill>
            <a:miter lim="800000"/>
            <a:headEnd/>
            <a:tailEnd/>
          </a:ln>
          <a:effectLst/>
        </p:spPr>
        <p:txBody>
          <a:bodyPr wrap="none" anchor="ctr"/>
          <a:lstStyle/>
          <a:p>
            <a:endParaRPr lang="en-US"/>
          </a:p>
        </p:txBody>
      </p:sp>
      <p:sp>
        <p:nvSpPr>
          <p:cNvPr id="1163439" name="Text Box 175"/>
          <p:cNvSpPr txBox="1">
            <a:spLocks noChangeArrowheads="1"/>
          </p:cNvSpPr>
          <p:nvPr/>
        </p:nvSpPr>
        <p:spPr bwMode="auto">
          <a:xfrm>
            <a:off x="503238" y="5394325"/>
            <a:ext cx="2470150" cy="641350"/>
          </a:xfrm>
          <a:prstGeom prst="rect">
            <a:avLst/>
          </a:prstGeom>
          <a:solidFill>
            <a:srgbClr val="C0C0C0">
              <a:alpha val="75000"/>
            </a:srgbClr>
          </a:solidFill>
          <a:ln w="9525">
            <a:noFill/>
            <a:miter lim="800000"/>
            <a:headEnd/>
            <a:tailEnd/>
          </a:ln>
          <a:effectLst/>
        </p:spPr>
        <p:txBody>
          <a:bodyPr>
            <a:spAutoFit/>
          </a:bodyPr>
          <a:lstStyle/>
          <a:p>
            <a:pPr algn="ctr">
              <a:spcBef>
                <a:spcPct val="50000"/>
              </a:spcBef>
            </a:pPr>
            <a:r>
              <a:rPr lang="en-US" sz="1800">
                <a:latin typeface="Arial" charset="0"/>
              </a:rPr>
              <a:t>Flapper (moved by controlled parameter)</a:t>
            </a:r>
          </a:p>
        </p:txBody>
      </p:sp>
      <p:sp>
        <p:nvSpPr>
          <p:cNvPr id="1163440" name="AutoShape 176"/>
          <p:cNvSpPr>
            <a:spLocks noChangeAspect="1" noChangeArrowheads="1"/>
          </p:cNvSpPr>
          <p:nvPr/>
        </p:nvSpPr>
        <p:spPr bwMode="auto">
          <a:xfrm>
            <a:off x="3108325" y="5486400"/>
            <a:ext cx="334963" cy="457200"/>
          </a:xfrm>
          <a:prstGeom prst="rightArrow">
            <a:avLst>
              <a:gd name="adj1" fmla="val 50000"/>
              <a:gd name="adj2" fmla="val 57347"/>
            </a:avLst>
          </a:prstGeom>
          <a:solidFill>
            <a:srgbClr val="FF0000"/>
          </a:solidFill>
          <a:ln w="25400">
            <a:solidFill>
              <a:schemeClr val="tx1"/>
            </a:solidFill>
            <a:miter lim="800000"/>
            <a:headEnd/>
            <a:tailEnd/>
          </a:ln>
          <a:effectLst/>
        </p:spPr>
        <p:txBody>
          <a:bodyPr wrap="none" anchor="ctr"/>
          <a:lstStyle/>
          <a:p>
            <a:endParaRPr lang="en-US"/>
          </a:p>
        </p:txBody>
      </p:sp>
      <p:sp>
        <p:nvSpPr>
          <p:cNvPr id="1163441" name="Text Box 177"/>
          <p:cNvSpPr txBox="1">
            <a:spLocks noChangeArrowheads="1"/>
          </p:cNvSpPr>
          <p:nvPr/>
        </p:nvSpPr>
        <p:spPr bwMode="auto">
          <a:xfrm>
            <a:off x="92075" y="3657600"/>
            <a:ext cx="1463675" cy="366713"/>
          </a:xfrm>
          <a:prstGeom prst="rect">
            <a:avLst/>
          </a:prstGeom>
          <a:solidFill>
            <a:srgbClr val="C0C0C0">
              <a:alpha val="75000"/>
            </a:srgbClr>
          </a:solidFill>
          <a:ln w="9525">
            <a:noFill/>
            <a:miter lim="800000"/>
            <a:headEnd/>
            <a:tailEnd/>
          </a:ln>
          <a:effectLst/>
        </p:spPr>
        <p:txBody>
          <a:bodyPr>
            <a:spAutoFit/>
          </a:bodyPr>
          <a:lstStyle/>
          <a:p>
            <a:pPr algn="ctr">
              <a:spcBef>
                <a:spcPct val="50000"/>
              </a:spcBef>
            </a:pPr>
            <a:r>
              <a:rPr lang="en-US" sz="1800">
                <a:latin typeface="Arial" charset="0"/>
              </a:rPr>
              <a:t>Orifice</a:t>
            </a:r>
          </a:p>
        </p:txBody>
      </p:sp>
      <p:sp>
        <p:nvSpPr>
          <p:cNvPr id="1163442" name="AutoShape 178"/>
          <p:cNvSpPr>
            <a:spLocks noChangeAspect="1" noChangeArrowheads="1"/>
          </p:cNvSpPr>
          <p:nvPr/>
        </p:nvSpPr>
        <p:spPr bwMode="auto">
          <a:xfrm rot="39008452">
            <a:off x="1340644" y="3185319"/>
            <a:ext cx="334962" cy="457200"/>
          </a:xfrm>
          <a:prstGeom prst="rightArrow">
            <a:avLst>
              <a:gd name="adj1" fmla="val 50000"/>
              <a:gd name="adj2" fmla="val 57347"/>
            </a:avLst>
          </a:prstGeom>
          <a:solidFill>
            <a:srgbClr val="FF0000"/>
          </a:solidFill>
          <a:ln w="25400">
            <a:solidFill>
              <a:schemeClr val="tx1"/>
            </a:solidFill>
            <a:miter lim="800000"/>
            <a:headEnd/>
            <a:tailEnd/>
          </a:ln>
          <a:effectLst/>
        </p:spPr>
        <p:txBody>
          <a:bodyPr wrap="none" anchor="ctr"/>
          <a:lstStyle/>
          <a:p>
            <a:endParaRPr lang="en-US"/>
          </a:p>
        </p:txBody>
      </p:sp>
      <p:sp>
        <p:nvSpPr>
          <p:cNvPr id="181" name="Slide Number Placeholder 180"/>
          <p:cNvSpPr>
            <a:spLocks noGrp="1"/>
          </p:cNvSpPr>
          <p:nvPr>
            <p:ph type="sldNum" sz="quarter" idx="11"/>
          </p:nvPr>
        </p:nvSpPr>
        <p:spPr/>
        <p:txBody>
          <a:bodyPr/>
          <a:lstStyle/>
          <a:p>
            <a:fld id="{D6836574-EC0E-40CD-8A77-5CE7910687BF}" type="slidenum">
              <a:rPr lang="en-US" smtClean="0"/>
              <a:t>17</a:t>
            </a:fld>
            <a:endParaRPr lang="en-US"/>
          </a:p>
        </p:txBody>
      </p:sp>
      <p:sp>
        <p:nvSpPr>
          <p:cNvPr id="24" name="Footer Placeholder 23">
            <a:extLst>
              <a:ext uri="{FF2B5EF4-FFF2-40B4-BE49-F238E27FC236}">
                <a16:creationId xmlns:a16="http://schemas.microsoft.com/office/drawing/2014/main" id="{FC86A180-743D-4670-95D1-688C34AE4509}"/>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118077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63432"/>
                                        </p:tgtEl>
                                        <p:attrNameLst>
                                          <p:attrName>style.visibility</p:attrName>
                                        </p:attrNameLst>
                                      </p:cBhvr>
                                      <p:to>
                                        <p:strVal val="visible"/>
                                      </p:to>
                                    </p:set>
                                    <p:animEffect transition="in" filter="dissolve">
                                      <p:cBhvr>
                                        <p:cTn id="7" dur="500"/>
                                        <p:tgtEl>
                                          <p:spTgt spid="116343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63431"/>
                                        </p:tgtEl>
                                        <p:attrNameLst>
                                          <p:attrName>style.visibility</p:attrName>
                                        </p:attrNameLst>
                                      </p:cBhvr>
                                      <p:to>
                                        <p:strVal val="visible"/>
                                      </p:to>
                                    </p:set>
                                    <p:animEffect transition="in" filter="dissolve">
                                      <p:cBhvr>
                                        <p:cTn id="10" dur="500"/>
                                        <p:tgtEl>
                                          <p:spTgt spid="116343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63434"/>
                                        </p:tgtEl>
                                        <p:attrNameLst>
                                          <p:attrName>style.visibility</p:attrName>
                                        </p:attrNameLst>
                                      </p:cBhvr>
                                      <p:to>
                                        <p:strVal val="visible"/>
                                      </p:to>
                                    </p:set>
                                    <p:animEffect transition="in" filter="dissolve">
                                      <p:cBhvr>
                                        <p:cTn id="15" dur="500"/>
                                        <p:tgtEl>
                                          <p:spTgt spid="116343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63433"/>
                                        </p:tgtEl>
                                        <p:attrNameLst>
                                          <p:attrName>style.visibility</p:attrName>
                                        </p:attrNameLst>
                                      </p:cBhvr>
                                      <p:to>
                                        <p:strVal val="visible"/>
                                      </p:to>
                                    </p:set>
                                    <p:animEffect transition="in" filter="dissolve">
                                      <p:cBhvr>
                                        <p:cTn id="18" dur="500"/>
                                        <p:tgtEl>
                                          <p:spTgt spid="116343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63436"/>
                                        </p:tgtEl>
                                        <p:attrNameLst>
                                          <p:attrName>style.visibility</p:attrName>
                                        </p:attrNameLst>
                                      </p:cBhvr>
                                      <p:to>
                                        <p:strVal val="visible"/>
                                      </p:to>
                                    </p:set>
                                    <p:animEffect transition="in" filter="dissolve">
                                      <p:cBhvr>
                                        <p:cTn id="23" dur="500"/>
                                        <p:tgtEl>
                                          <p:spTgt spid="1163436"/>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163435"/>
                                        </p:tgtEl>
                                        <p:attrNameLst>
                                          <p:attrName>style.visibility</p:attrName>
                                        </p:attrNameLst>
                                      </p:cBhvr>
                                      <p:to>
                                        <p:strVal val="visible"/>
                                      </p:to>
                                    </p:set>
                                    <p:animEffect transition="in" filter="dissolve">
                                      <p:cBhvr>
                                        <p:cTn id="26" dur="500"/>
                                        <p:tgtEl>
                                          <p:spTgt spid="1163435"/>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163438"/>
                                        </p:tgtEl>
                                        <p:attrNameLst>
                                          <p:attrName>style.visibility</p:attrName>
                                        </p:attrNameLst>
                                      </p:cBhvr>
                                      <p:to>
                                        <p:strVal val="visible"/>
                                      </p:to>
                                    </p:set>
                                    <p:animEffect transition="in" filter="dissolve">
                                      <p:cBhvr>
                                        <p:cTn id="31" dur="500"/>
                                        <p:tgtEl>
                                          <p:spTgt spid="1163438"/>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163437"/>
                                        </p:tgtEl>
                                        <p:attrNameLst>
                                          <p:attrName>style.visibility</p:attrName>
                                        </p:attrNameLst>
                                      </p:cBhvr>
                                      <p:to>
                                        <p:strVal val="visible"/>
                                      </p:to>
                                    </p:set>
                                    <p:animEffect transition="in" filter="dissolve">
                                      <p:cBhvr>
                                        <p:cTn id="34" dur="500"/>
                                        <p:tgtEl>
                                          <p:spTgt spid="1163437"/>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163440"/>
                                        </p:tgtEl>
                                        <p:attrNameLst>
                                          <p:attrName>style.visibility</p:attrName>
                                        </p:attrNameLst>
                                      </p:cBhvr>
                                      <p:to>
                                        <p:strVal val="visible"/>
                                      </p:to>
                                    </p:set>
                                    <p:animEffect transition="in" filter="dissolve">
                                      <p:cBhvr>
                                        <p:cTn id="39" dur="500"/>
                                        <p:tgtEl>
                                          <p:spTgt spid="1163440"/>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163439"/>
                                        </p:tgtEl>
                                        <p:attrNameLst>
                                          <p:attrName>style.visibility</p:attrName>
                                        </p:attrNameLst>
                                      </p:cBhvr>
                                      <p:to>
                                        <p:strVal val="visible"/>
                                      </p:to>
                                    </p:set>
                                    <p:animEffect transition="in" filter="dissolve">
                                      <p:cBhvr>
                                        <p:cTn id="42" dur="500"/>
                                        <p:tgtEl>
                                          <p:spTgt spid="1163439"/>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163442"/>
                                        </p:tgtEl>
                                        <p:attrNameLst>
                                          <p:attrName>style.visibility</p:attrName>
                                        </p:attrNameLst>
                                      </p:cBhvr>
                                      <p:to>
                                        <p:strVal val="visible"/>
                                      </p:to>
                                    </p:set>
                                    <p:animEffect transition="in" filter="dissolve">
                                      <p:cBhvr>
                                        <p:cTn id="47" dur="500"/>
                                        <p:tgtEl>
                                          <p:spTgt spid="1163442"/>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1163441"/>
                                        </p:tgtEl>
                                        <p:attrNameLst>
                                          <p:attrName>style.visibility</p:attrName>
                                        </p:attrNameLst>
                                      </p:cBhvr>
                                      <p:to>
                                        <p:strVal val="visible"/>
                                      </p:to>
                                    </p:set>
                                    <p:animEffect transition="in" filter="dissolve">
                                      <p:cBhvr>
                                        <p:cTn id="50" dur="500"/>
                                        <p:tgtEl>
                                          <p:spTgt spid="1163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3431" grpId="0" animBg="1"/>
      <p:bldP spid="1163432" grpId="0" animBg="1"/>
      <p:bldP spid="1163433" grpId="0" animBg="1"/>
      <p:bldP spid="1163434" grpId="0" animBg="1"/>
      <p:bldP spid="1163435" grpId="0" animBg="1"/>
      <p:bldP spid="1163436" grpId="0" animBg="1"/>
      <p:bldP spid="1163437" grpId="0" animBg="1"/>
      <p:bldP spid="1163438" grpId="0" animBg="1"/>
      <p:bldP spid="1163439" grpId="0" animBg="1"/>
      <p:bldP spid="1163440" grpId="0" animBg="1"/>
      <p:bldP spid="1163441" grpId="0" animBg="1"/>
      <p:bldP spid="116344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4336" name="Rectangle 48"/>
          <p:cNvSpPr>
            <a:spLocks noGrp="1" noChangeArrowheads="1"/>
          </p:cNvSpPr>
          <p:nvPr>
            <p:ph type="title"/>
          </p:nvPr>
        </p:nvSpPr>
        <p:spPr/>
        <p:txBody>
          <a:bodyPr/>
          <a:lstStyle/>
          <a:p>
            <a:r>
              <a:rPr lang="en-US"/>
              <a:t>A Typical Two Pipe Pneumatic Control System</a:t>
            </a:r>
          </a:p>
        </p:txBody>
      </p:sp>
      <p:grpSp>
        <p:nvGrpSpPr>
          <p:cNvPr id="2" name="Group 2"/>
          <p:cNvGrpSpPr>
            <a:grpSpLocks/>
          </p:cNvGrpSpPr>
          <p:nvPr/>
        </p:nvGrpSpPr>
        <p:grpSpPr bwMode="auto">
          <a:xfrm>
            <a:off x="1463675" y="3198813"/>
            <a:ext cx="2651125" cy="2195512"/>
            <a:chOff x="922" y="1843"/>
            <a:chExt cx="1670" cy="1383"/>
          </a:xfrm>
        </p:grpSpPr>
        <p:grpSp>
          <p:nvGrpSpPr>
            <p:cNvPr id="3" name="Group 3"/>
            <p:cNvGrpSpPr>
              <a:grpSpLocks/>
            </p:cNvGrpSpPr>
            <p:nvPr/>
          </p:nvGrpSpPr>
          <p:grpSpPr bwMode="auto">
            <a:xfrm>
              <a:off x="922" y="1843"/>
              <a:ext cx="1670" cy="1383"/>
              <a:chOff x="922" y="1843"/>
              <a:chExt cx="1670" cy="1383"/>
            </a:xfrm>
          </p:grpSpPr>
          <p:sp>
            <p:nvSpPr>
              <p:cNvPr id="1164292" name="Rectangle 4"/>
              <p:cNvSpPr>
                <a:spLocks noChangeArrowheads="1"/>
              </p:cNvSpPr>
              <p:nvPr/>
            </p:nvSpPr>
            <p:spPr bwMode="auto">
              <a:xfrm rot="-5400000">
                <a:off x="1578" y="2039"/>
                <a:ext cx="358" cy="1670"/>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nvGrpSpPr>
              <p:cNvPr id="4" name="Group 5"/>
              <p:cNvGrpSpPr>
                <a:grpSpLocks/>
              </p:cNvGrpSpPr>
              <p:nvPr/>
            </p:nvGrpSpPr>
            <p:grpSpPr bwMode="auto">
              <a:xfrm>
                <a:off x="2304" y="3053"/>
                <a:ext cx="230" cy="173"/>
                <a:chOff x="2045" y="2160"/>
                <a:chExt cx="230" cy="1238"/>
              </a:xfrm>
            </p:grpSpPr>
            <p:sp>
              <p:nvSpPr>
                <p:cNvPr id="1164294" name="AutoShape 6"/>
                <p:cNvSpPr>
                  <a:spLocks noChangeArrowheads="1"/>
                </p:cNvSpPr>
                <p:nvPr/>
              </p:nvSpPr>
              <p:spPr bwMode="auto">
                <a:xfrm>
                  <a:off x="2045" y="3312"/>
                  <a:ext cx="230" cy="86"/>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sp>
              <p:nvSpPr>
                <p:cNvPr id="1164295" name="Rectangle 7"/>
                <p:cNvSpPr>
                  <a:spLocks noChangeArrowheads="1"/>
                </p:cNvSpPr>
                <p:nvPr/>
              </p:nvSpPr>
              <p:spPr bwMode="auto">
                <a:xfrm rot="-5400000">
                  <a:off x="1584" y="2621"/>
                  <a:ext cx="1152" cy="230"/>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sp>
            <p:nvSpPr>
              <p:cNvPr id="1164296" name="Rectangle 8"/>
              <p:cNvSpPr>
                <a:spLocks noChangeArrowheads="1"/>
              </p:cNvSpPr>
              <p:nvPr/>
            </p:nvSpPr>
            <p:spPr bwMode="auto">
              <a:xfrm rot="-5400000">
                <a:off x="582" y="2183"/>
                <a:ext cx="852" cy="17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4297" name="Rectangle 9"/>
              <p:cNvSpPr>
                <a:spLocks noChangeArrowheads="1"/>
              </p:cNvSpPr>
              <p:nvPr/>
            </p:nvSpPr>
            <p:spPr bwMode="auto">
              <a:xfrm rot="-5400000">
                <a:off x="1214" y="2530"/>
                <a:ext cx="46" cy="28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4298" name="AutoShape 10"/>
              <p:cNvSpPr>
                <a:spLocks noChangeArrowheads="1"/>
              </p:cNvSpPr>
              <p:nvPr/>
            </p:nvSpPr>
            <p:spPr bwMode="auto">
              <a:xfrm rot="10800000">
                <a:off x="1238" y="2592"/>
                <a:ext cx="116" cy="5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sp>
            <p:nvSpPr>
              <p:cNvPr id="1164299" name="AutoShape 11"/>
              <p:cNvSpPr>
                <a:spLocks noChangeArrowheads="1"/>
              </p:cNvSpPr>
              <p:nvPr/>
            </p:nvSpPr>
            <p:spPr bwMode="auto">
              <a:xfrm rot="10800000">
                <a:off x="2016" y="2592"/>
                <a:ext cx="116" cy="5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sp>
          <p:nvSpPr>
            <p:cNvPr id="1164300" name="Rectangle 12"/>
            <p:cNvSpPr>
              <a:spLocks noChangeArrowheads="1"/>
            </p:cNvSpPr>
            <p:nvPr/>
          </p:nvSpPr>
          <p:spPr bwMode="auto">
            <a:xfrm rot="-5400000">
              <a:off x="2396" y="2500"/>
              <a:ext cx="45" cy="346"/>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sp>
        <p:nvSpPr>
          <p:cNvPr id="1164301" name="Rectangle 13"/>
          <p:cNvSpPr>
            <a:spLocks noChangeArrowheads="1"/>
          </p:cNvSpPr>
          <p:nvPr/>
        </p:nvSpPr>
        <p:spPr bwMode="auto">
          <a:xfrm flipH="1">
            <a:off x="2651125" y="3016250"/>
            <a:ext cx="274638" cy="1436688"/>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4302" name="Rectangle 14"/>
          <p:cNvSpPr>
            <a:spLocks noChangeArrowheads="1"/>
          </p:cNvSpPr>
          <p:nvPr/>
        </p:nvSpPr>
        <p:spPr bwMode="auto">
          <a:xfrm flipH="1">
            <a:off x="2925763" y="3911600"/>
            <a:ext cx="1189037" cy="48577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4303" name="Rectangle 15"/>
          <p:cNvSpPr>
            <a:spLocks noChangeArrowheads="1"/>
          </p:cNvSpPr>
          <p:nvPr/>
        </p:nvSpPr>
        <p:spPr bwMode="auto">
          <a:xfrm flipH="1">
            <a:off x="2925763" y="3846513"/>
            <a:ext cx="508000" cy="65087"/>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nvGrpSpPr>
          <p:cNvPr id="5" name="Group 16"/>
          <p:cNvGrpSpPr>
            <a:grpSpLocks/>
          </p:cNvGrpSpPr>
          <p:nvPr/>
        </p:nvGrpSpPr>
        <p:grpSpPr bwMode="auto">
          <a:xfrm>
            <a:off x="2971800" y="3748088"/>
            <a:ext cx="1143000" cy="711200"/>
            <a:chOff x="1872" y="2189"/>
            <a:chExt cx="720" cy="448"/>
          </a:xfrm>
        </p:grpSpPr>
        <p:sp>
          <p:nvSpPr>
            <p:cNvPr id="1164305" name="Rectangle 17"/>
            <p:cNvSpPr>
              <a:spLocks noChangeArrowheads="1"/>
            </p:cNvSpPr>
            <p:nvPr/>
          </p:nvSpPr>
          <p:spPr bwMode="auto">
            <a:xfrm flipH="1">
              <a:off x="2247" y="2257"/>
              <a:ext cx="345" cy="3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4306" name="AutoShape 18"/>
            <p:cNvSpPr>
              <a:spLocks noChangeArrowheads="1"/>
            </p:cNvSpPr>
            <p:nvPr/>
          </p:nvSpPr>
          <p:spPr bwMode="auto">
            <a:xfrm rot="10800000" flipH="1">
              <a:off x="2016" y="2189"/>
              <a:ext cx="123" cy="62"/>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sp>
          <p:nvSpPr>
            <p:cNvPr id="1164307" name="Rectangle 19"/>
            <p:cNvSpPr>
              <a:spLocks noChangeArrowheads="1"/>
            </p:cNvSpPr>
            <p:nvPr/>
          </p:nvSpPr>
          <p:spPr bwMode="auto">
            <a:xfrm flipH="1">
              <a:off x="1872" y="2598"/>
              <a:ext cx="182" cy="31"/>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4308" name="Rectangle 20"/>
            <p:cNvSpPr>
              <a:spLocks noChangeArrowheads="1"/>
            </p:cNvSpPr>
            <p:nvPr/>
          </p:nvSpPr>
          <p:spPr bwMode="auto">
            <a:xfrm flipH="1">
              <a:off x="2128" y="2598"/>
              <a:ext cx="464" cy="39"/>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sp>
        <p:nvSpPr>
          <p:cNvPr id="1164309" name="AutoShape 21"/>
          <p:cNvSpPr>
            <a:spLocks noChangeArrowheads="1"/>
          </p:cNvSpPr>
          <p:nvPr/>
        </p:nvSpPr>
        <p:spPr bwMode="auto">
          <a:xfrm flipH="1">
            <a:off x="3402013" y="4459288"/>
            <a:ext cx="195262" cy="103187"/>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nvGrpSpPr>
          <p:cNvPr id="6" name="Group 22"/>
          <p:cNvGrpSpPr>
            <a:grpSpLocks/>
          </p:cNvGrpSpPr>
          <p:nvPr/>
        </p:nvGrpSpPr>
        <p:grpSpPr bwMode="auto">
          <a:xfrm>
            <a:off x="1736725" y="3748088"/>
            <a:ext cx="915988" cy="814387"/>
            <a:chOff x="1094" y="2189"/>
            <a:chExt cx="577" cy="513"/>
          </a:xfrm>
        </p:grpSpPr>
        <p:grpSp>
          <p:nvGrpSpPr>
            <p:cNvPr id="7" name="Group 23"/>
            <p:cNvGrpSpPr>
              <a:grpSpLocks/>
            </p:cNvGrpSpPr>
            <p:nvPr/>
          </p:nvGrpSpPr>
          <p:grpSpPr bwMode="auto">
            <a:xfrm>
              <a:off x="1094" y="2189"/>
              <a:ext cx="577" cy="440"/>
              <a:chOff x="1094" y="2189"/>
              <a:chExt cx="577" cy="440"/>
            </a:xfrm>
          </p:grpSpPr>
          <p:grpSp>
            <p:nvGrpSpPr>
              <p:cNvPr id="8" name="Group 24"/>
              <p:cNvGrpSpPr>
                <a:grpSpLocks/>
              </p:cNvGrpSpPr>
              <p:nvPr/>
            </p:nvGrpSpPr>
            <p:grpSpPr bwMode="auto">
              <a:xfrm>
                <a:off x="1094" y="2189"/>
                <a:ext cx="577" cy="409"/>
                <a:chOff x="1094" y="2189"/>
                <a:chExt cx="577" cy="409"/>
              </a:xfrm>
            </p:grpSpPr>
            <p:sp>
              <p:nvSpPr>
                <p:cNvPr id="1164313" name="Rectangle 25"/>
                <p:cNvSpPr>
                  <a:spLocks noChangeArrowheads="1"/>
                </p:cNvSpPr>
                <p:nvPr/>
              </p:nvSpPr>
              <p:spPr bwMode="auto">
                <a:xfrm flipH="1">
                  <a:off x="1094" y="2292"/>
                  <a:ext cx="577" cy="306"/>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4314" name="Rectangle 26"/>
                <p:cNvSpPr>
                  <a:spLocks noChangeArrowheads="1"/>
                </p:cNvSpPr>
                <p:nvPr/>
              </p:nvSpPr>
              <p:spPr bwMode="auto">
                <a:xfrm flipH="1">
                  <a:off x="1469" y="2257"/>
                  <a:ext cx="201" cy="3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4315" name="Rectangle 27"/>
                <p:cNvSpPr>
                  <a:spLocks noChangeArrowheads="1"/>
                </p:cNvSpPr>
                <p:nvPr/>
              </p:nvSpPr>
              <p:spPr bwMode="auto">
                <a:xfrm flipH="1">
                  <a:off x="1097" y="2251"/>
                  <a:ext cx="288" cy="41"/>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4316" name="AutoShape 28"/>
                <p:cNvSpPr>
                  <a:spLocks noChangeArrowheads="1"/>
                </p:cNvSpPr>
                <p:nvPr/>
              </p:nvSpPr>
              <p:spPr bwMode="auto">
                <a:xfrm rot="10800000" flipH="1">
                  <a:off x="1238" y="2189"/>
                  <a:ext cx="123" cy="62"/>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sp>
            <p:nvSpPr>
              <p:cNvPr id="1164317" name="Rectangle 29"/>
              <p:cNvSpPr>
                <a:spLocks noChangeArrowheads="1"/>
              </p:cNvSpPr>
              <p:nvPr/>
            </p:nvSpPr>
            <p:spPr bwMode="auto">
              <a:xfrm flipH="1">
                <a:off x="1094" y="2598"/>
                <a:ext cx="182" cy="31"/>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sp>
          <p:nvSpPr>
            <p:cNvPr id="1164318" name="Rectangle 30"/>
            <p:cNvSpPr>
              <a:spLocks noChangeArrowheads="1"/>
            </p:cNvSpPr>
            <p:nvPr/>
          </p:nvSpPr>
          <p:spPr bwMode="auto">
            <a:xfrm flipH="1">
              <a:off x="1350" y="2598"/>
              <a:ext cx="321" cy="39"/>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4319" name="AutoShape 31"/>
            <p:cNvSpPr>
              <a:spLocks noChangeArrowheads="1"/>
            </p:cNvSpPr>
            <p:nvPr/>
          </p:nvSpPr>
          <p:spPr bwMode="auto">
            <a:xfrm flipH="1">
              <a:off x="1365" y="2637"/>
              <a:ext cx="123" cy="65"/>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grpSp>
        <p:nvGrpSpPr>
          <p:cNvPr id="9" name="Group 32"/>
          <p:cNvGrpSpPr>
            <a:grpSpLocks/>
          </p:cNvGrpSpPr>
          <p:nvPr/>
        </p:nvGrpSpPr>
        <p:grpSpPr bwMode="auto">
          <a:xfrm>
            <a:off x="1736725" y="3016250"/>
            <a:ext cx="915988" cy="906463"/>
            <a:chOff x="1094" y="1728"/>
            <a:chExt cx="577" cy="571"/>
          </a:xfrm>
        </p:grpSpPr>
        <p:sp>
          <p:nvSpPr>
            <p:cNvPr id="1164321" name="Rectangle 33"/>
            <p:cNvSpPr>
              <a:spLocks noChangeArrowheads="1"/>
            </p:cNvSpPr>
            <p:nvPr/>
          </p:nvSpPr>
          <p:spPr bwMode="auto">
            <a:xfrm rot="5400000" flipH="1">
              <a:off x="1556" y="1728"/>
              <a:ext cx="115" cy="11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4322" name="Rectangle 34"/>
            <p:cNvSpPr>
              <a:spLocks noChangeArrowheads="1"/>
            </p:cNvSpPr>
            <p:nvPr/>
          </p:nvSpPr>
          <p:spPr bwMode="auto">
            <a:xfrm flipH="1">
              <a:off x="1094" y="1843"/>
              <a:ext cx="577" cy="35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4323" name="Rectangle 35"/>
            <p:cNvSpPr>
              <a:spLocks noChangeArrowheads="1"/>
            </p:cNvSpPr>
            <p:nvPr/>
          </p:nvSpPr>
          <p:spPr bwMode="auto">
            <a:xfrm flipH="1">
              <a:off x="1094" y="2195"/>
              <a:ext cx="182" cy="31"/>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4324" name="Rectangle 36"/>
            <p:cNvSpPr>
              <a:spLocks noChangeArrowheads="1"/>
            </p:cNvSpPr>
            <p:nvPr/>
          </p:nvSpPr>
          <p:spPr bwMode="auto">
            <a:xfrm flipH="1">
              <a:off x="1350" y="2195"/>
              <a:ext cx="321" cy="39"/>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4325" name="AutoShape 37"/>
            <p:cNvSpPr>
              <a:spLocks noChangeArrowheads="1"/>
            </p:cNvSpPr>
            <p:nvPr/>
          </p:nvSpPr>
          <p:spPr bwMode="auto">
            <a:xfrm flipH="1">
              <a:off x="1365" y="2234"/>
              <a:ext cx="123" cy="65"/>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grpSp>
        <p:nvGrpSpPr>
          <p:cNvPr id="10" name="Group 38"/>
          <p:cNvGrpSpPr>
            <a:grpSpLocks/>
          </p:cNvGrpSpPr>
          <p:nvPr/>
        </p:nvGrpSpPr>
        <p:grpSpPr bwMode="auto">
          <a:xfrm>
            <a:off x="2925763" y="2787650"/>
            <a:ext cx="3567112" cy="1463675"/>
            <a:chOff x="1843" y="1584"/>
            <a:chExt cx="2247" cy="922"/>
          </a:xfrm>
        </p:grpSpPr>
        <p:sp>
          <p:nvSpPr>
            <p:cNvPr id="1164327" name="Rectangle 39"/>
            <p:cNvSpPr>
              <a:spLocks noChangeArrowheads="1"/>
            </p:cNvSpPr>
            <p:nvPr/>
          </p:nvSpPr>
          <p:spPr bwMode="auto">
            <a:xfrm rot="-5400000">
              <a:off x="1843" y="1728"/>
              <a:ext cx="115" cy="115"/>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nvGrpSpPr>
            <p:cNvPr id="11" name="Group 40"/>
            <p:cNvGrpSpPr>
              <a:grpSpLocks/>
            </p:cNvGrpSpPr>
            <p:nvPr/>
          </p:nvGrpSpPr>
          <p:grpSpPr bwMode="auto">
            <a:xfrm>
              <a:off x="1843" y="1584"/>
              <a:ext cx="2247" cy="922"/>
              <a:chOff x="1843" y="1584"/>
              <a:chExt cx="2247" cy="922"/>
            </a:xfrm>
          </p:grpSpPr>
          <p:sp>
            <p:nvSpPr>
              <p:cNvPr id="1164329" name="Rectangle 41"/>
              <p:cNvSpPr>
                <a:spLocks noChangeArrowheads="1"/>
              </p:cNvSpPr>
              <p:nvPr/>
            </p:nvSpPr>
            <p:spPr bwMode="auto">
              <a:xfrm>
                <a:off x="1843" y="1843"/>
                <a:ext cx="749" cy="35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4330" name="Rectangle 42"/>
              <p:cNvSpPr>
                <a:spLocks noChangeArrowheads="1"/>
              </p:cNvSpPr>
              <p:nvPr/>
            </p:nvSpPr>
            <p:spPr bwMode="auto">
              <a:xfrm>
                <a:off x="2122" y="2195"/>
                <a:ext cx="470" cy="37"/>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4331" name="Rectangle 43"/>
              <p:cNvSpPr>
                <a:spLocks noChangeArrowheads="1"/>
              </p:cNvSpPr>
              <p:nvPr/>
            </p:nvSpPr>
            <p:spPr bwMode="auto">
              <a:xfrm>
                <a:off x="3082" y="1584"/>
                <a:ext cx="115" cy="346"/>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4332" name="Rectangle 44"/>
              <p:cNvSpPr>
                <a:spLocks noChangeArrowheads="1"/>
              </p:cNvSpPr>
              <p:nvPr/>
            </p:nvSpPr>
            <p:spPr bwMode="auto">
              <a:xfrm>
                <a:off x="3744" y="1584"/>
                <a:ext cx="346" cy="92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4333" name="Rectangle 45"/>
              <p:cNvSpPr>
                <a:spLocks noChangeArrowheads="1"/>
              </p:cNvSpPr>
              <p:nvPr/>
            </p:nvSpPr>
            <p:spPr bwMode="auto">
              <a:xfrm>
                <a:off x="2592" y="1930"/>
                <a:ext cx="1152" cy="230"/>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4334" name="Rectangle 46"/>
              <p:cNvSpPr>
                <a:spLocks noChangeArrowheads="1"/>
              </p:cNvSpPr>
              <p:nvPr/>
            </p:nvSpPr>
            <p:spPr bwMode="auto">
              <a:xfrm>
                <a:off x="1843" y="2194"/>
                <a:ext cx="202" cy="5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4335" name="AutoShape 47"/>
              <p:cNvSpPr>
                <a:spLocks noChangeArrowheads="1"/>
              </p:cNvSpPr>
              <p:nvPr/>
            </p:nvSpPr>
            <p:spPr bwMode="auto">
              <a:xfrm>
                <a:off x="2143" y="2232"/>
                <a:ext cx="114" cy="79"/>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grpSp>
      <p:grpSp>
        <p:nvGrpSpPr>
          <p:cNvPr id="12" name="Group 49"/>
          <p:cNvGrpSpPr>
            <a:grpSpLocks/>
          </p:cNvGrpSpPr>
          <p:nvPr/>
        </p:nvGrpSpPr>
        <p:grpSpPr bwMode="auto">
          <a:xfrm>
            <a:off x="320675" y="2376488"/>
            <a:ext cx="3792538" cy="914400"/>
            <a:chOff x="202" y="1325"/>
            <a:chExt cx="2389" cy="576"/>
          </a:xfrm>
        </p:grpSpPr>
        <p:sp>
          <p:nvSpPr>
            <p:cNvPr id="1164338" name="Rectangle 50"/>
            <p:cNvSpPr>
              <a:spLocks noChangeArrowheads="1"/>
            </p:cNvSpPr>
            <p:nvPr/>
          </p:nvSpPr>
          <p:spPr bwMode="auto">
            <a:xfrm>
              <a:off x="1555" y="1382"/>
              <a:ext cx="403" cy="346"/>
            </a:xfrm>
            <a:prstGeom prst="rect">
              <a:avLst/>
            </a:prstGeom>
            <a:solidFill>
              <a:srgbClr val="0000FF"/>
            </a:solidFill>
            <a:ln w="38100" algn="ctr">
              <a:noFill/>
              <a:miter lim="800000"/>
              <a:headEnd/>
              <a:tailEnd/>
            </a:ln>
            <a:effectLst/>
          </p:spPr>
          <p:txBody>
            <a:bodyPr wrap="none" anchor="ctr"/>
            <a:lstStyle/>
            <a:p>
              <a:endParaRPr lang="en-US"/>
            </a:p>
          </p:txBody>
        </p:sp>
        <p:sp>
          <p:nvSpPr>
            <p:cNvPr id="1164339" name="Rectangle 51"/>
            <p:cNvSpPr>
              <a:spLocks noChangeArrowheads="1"/>
            </p:cNvSpPr>
            <p:nvPr/>
          </p:nvSpPr>
          <p:spPr bwMode="auto">
            <a:xfrm>
              <a:off x="1958" y="1382"/>
              <a:ext cx="633" cy="461"/>
            </a:xfrm>
            <a:prstGeom prst="rect">
              <a:avLst/>
            </a:prstGeom>
            <a:solidFill>
              <a:srgbClr val="0000FF"/>
            </a:solidFill>
            <a:ln w="38100" algn="ctr">
              <a:noFill/>
              <a:miter lim="800000"/>
              <a:headEnd/>
              <a:tailEnd/>
            </a:ln>
            <a:effectLst/>
          </p:spPr>
          <p:txBody>
            <a:bodyPr wrap="none" anchor="ctr"/>
            <a:lstStyle/>
            <a:p>
              <a:endParaRPr lang="en-US"/>
            </a:p>
          </p:txBody>
        </p:sp>
        <p:sp>
          <p:nvSpPr>
            <p:cNvPr id="1164340" name="Rectangle 52"/>
            <p:cNvSpPr>
              <a:spLocks noChangeArrowheads="1"/>
            </p:cNvSpPr>
            <p:nvPr/>
          </p:nvSpPr>
          <p:spPr bwMode="auto">
            <a:xfrm>
              <a:off x="922" y="1382"/>
              <a:ext cx="633" cy="461"/>
            </a:xfrm>
            <a:prstGeom prst="rect">
              <a:avLst/>
            </a:prstGeom>
            <a:solidFill>
              <a:srgbClr val="0000FF"/>
            </a:solidFill>
            <a:ln w="38100" algn="ctr">
              <a:noFill/>
              <a:miter lim="800000"/>
              <a:headEnd/>
              <a:tailEnd/>
            </a:ln>
            <a:effectLst/>
          </p:spPr>
          <p:txBody>
            <a:bodyPr wrap="none" anchor="ctr"/>
            <a:lstStyle/>
            <a:p>
              <a:endParaRPr lang="en-US"/>
            </a:p>
          </p:txBody>
        </p:sp>
        <p:sp>
          <p:nvSpPr>
            <p:cNvPr id="1164341" name="Oval 53"/>
            <p:cNvSpPr>
              <a:spLocks noChangeAspect="1" noChangeArrowheads="1"/>
            </p:cNvSpPr>
            <p:nvPr/>
          </p:nvSpPr>
          <p:spPr bwMode="auto">
            <a:xfrm>
              <a:off x="202" y="1325"/>
              <a:ext cx="576" cy="576"/>
            </a:xfrm>
            <a:prstGeom prst="ellipse">
              <a:avLst/>
            </a:prstGeom>
            <a:solidFill>
              <a:srgbClr val="0000FF"/>
            </a:solidFill>
            <a:ln w="38100">
              <a:solidFill>
                <a:schemeClr val="tx1"/>
              </a:solidFill>
              <a:round/>
              <a:headEnd/>
              <a:tailEnd/>
            </a:ln>
            <a:effectLst/>
          </p:spPr>
          <p:txBody>
            <a:bodyPr wrap="none" anchor="ctr"/>
            <a:lstStyle/>
            <a:p>
              <a:pPr algn="ctr"/>
              <a:r>
                <a:rPr lang="en-US" sz="4000" b="1" dirty="0">
                  <a:solidFill>
                    <a:schemeClr val="bg1"/>
                  </a:solidFill>
                  <a:latin typeface="Arial" charset="0"/>
                </a:rPr>
                <a:t>M</a:t>
              </a:r>
            </a:p>
          </p:txBody>
        </p:sp>
        <p:sp>
          <p:nvSpPr>
            <p:cNvPr id="1164342" name="Rectangle 54"/>
            <p:cNvSpPr>
              <a:spLocks noChangeArrowheads="1"/>
            </p:cNvSpPr>
            <p:nvPr/>
          </p:nvSpPr>
          <p:spPr bwMode="auto">
            <a:xfrm>
              <a:off x="749" y="1498"/>
              <a:ext cx="201" cy="230"/>
            </a:xfrm>
            <a:prstGeom prst="rect">
              <a:avLst/>
            </a:prstGeom>
            <a:solidFill>
              <a:srgbClr val="0000FF"/>
            </a:solidFill>
            <a:ln w="38100" algn="ctr">
              <a:noFill/>
              <a:miter lim="800000"/>
              <a:headEnd/>
              <a:tailEnd/>
            </a:ln>
            <a:effectLst/>
          </p:spPr>
          <p:txBody>
            <a:bodyPr wrap="none" anchor="ctr"/>
            <a:lstStyle/>
            <a:p>
              <a:endParaRPr lang="en-US"/>
            </a:p>
          </p:txBody>
        </p:sp>
      </p:grpSp>
      <p:sp>
        <p:nvSpPr>
          <p:cNvPr id="1164343" name="Line 55"/>
          <p:cNvSpPr>
            <a:spLocks noChangeShapeType="1"/>
          </p:cNvSpPr>
          <p:nvPr/>
        </p:nvSpPr>
        <p:spPr bwMode="auto">
          <a:xfrm>
            <a:off x="1189038" y="3016250"/>
            <a:ext cx="182562" cy="0"/>
          </a:xfrm>
          <a:prstGeom prst="line">
            <a:avLst/>
          </a:prstGeom>
          <a:noFill/>
          <a:ln w="38100">
            <a:solidFill>
              <a:schemeClr val="tx1"/>
            </a:solidFill>
            <a:round/>
            <a:headEnd/>
            <a:tailEnd/>
          </a:ln>
          <a:effectLst/>
        </p:spPr>
        <p:txBody>
          <a:bodyPr anchor="ctr"/>
          <a:lstStyle/>
          <a:p>
            <a:endParaRPr lang="en-US"/>
          </a:p>
        </p:txBody>
      </p:sp>
      <p:sp>
        <p:nvSpPr>
          <p:cNvPr id="1164344" name="Line 56"/>
          <p:cNvSpPr>
            <a:spLocks noChangeShapeType="1"/>
          </p:cNvSpPr>
          <p:nvPr/>
        </p:nvSpPr>
        <p:spPr bwMode="auto">
          <a:xfrm>
            <a:off x="1189038" y="2651125"/>
            <a:ext cx="182562" cy="0"/>
          </a:xfrm>
          <a:prstGeom prst="line">
            <a:avLst/>
          </a:prstGeom>
          <a:noFill/>
          <a:ln w="38100">
            <a:solidFill>
              <a:schemeClr val="tx1"/>
            </a:solidFill>
            <a:round/>
            <a:headEnd/>
            <a:tailEnd/>
          </a:ln>
          <a:effectLst/>
        </p:spPr>
        <p:txBody>
          <a:bodyPr anchor="ctr"/>
          <a:lstStyle/>
          <a:p>
            <a:endParaRPr lang="en-US"/>
          </a:p>
        </p:txBody>
      </p:sp>
      <p:sp>
        <p:nvSpPr>
          <p:cNvPr id="1164351" name="Line 63"/>
          <p:cNvSpPr>
            <a:spLocks noChangeShapeType="1"/>
          </p:cNvSpPr>
          <p:nvPr/>
        </p:nvSpPr>
        <p:spPr bwMode="auto">
          <a:xfrm rot="3804972" flipH="1">
            <a:off x="3293269" y="5850731"/>
            <a:ext cx="730250" cy="1588"/>
          </a:xfrm>
          <a:prstGeom prst="line">
            <a:avLst/>
          </a:prstGeom>
          <a:noFill/>
          <a:ln w="38100">
            <a:solidFill>
              <a:schemeClr val="tx1"/>
            </a:solidFill>
            <a:round/>
            <a:headEnd/>
            <a:tailEnd/>
          </a:ln>
          <a:effectLst/>
        </p:spPr>
        <p:txBody>
          <a:bodyPr anchor="ctr"/>
          <a:lstStyle/>
          <a:p>
            <a:endParaRPr lang="en-US"/>
          </a:p>
        </p:txBody>
      </p:sp>
      <p:sp>
        <p:nvSpPr>
          <p:cNvPr id="1164352" name="Oval 64"/>
          <p:cNvSpPr>
            <a:spLocks noChangeAspect="1" noChangeArrowheads="1"/>
          </p:cNvSpPr>
          <p:nvPr/>
        </p:nvSpPr>
        <p:spPr bwMode="auto">
          <a:xfrm>
            <a:off x="3429000" y="5440363"/>
            <a:ext cx="90488" cy="90487"/>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64353" name="Line 65"/>
          <p:cNvSpPr>
            <a:spLocks noChangeShapeType="1"/>
          </p:cNvSpPr>
          <p:nvPr/>
        </p:nvSpPr>
        <p:spPr bwMode="auto">
          <a:xfrm flipV="1">
            <a:off x="6765925" y="2924175"/>
            <a:ext cx="0" cy="1189038"/>
          </a:xfrm>
          <a:prstGeom prst="line">
            <a:avLst/>
          </a:prstGeom>
          <a:noFill/>
          <a:ln w="38100">
            <a:solidFill>
              <a:srgbClr val="808080"/>
            </a:solidFill>
            <a:round/>
            <a:headEnd/>
            <a:tailEnd/>
          </a:ln>
          <a:effectLst/>
        </p:spPr>
        <p:txBody>
          <a:bodyPr anchor="ctr"/>
          <a:lstStyle/>
          <a:p>
            <a:endParaRPr lang="en-US"/>
          </a:p>
        </p:txBody>
      </p:sp>
      <p:sp>
        <p:nvSpPr>
          <p:cNvPr id="1164354" name="Line 66"/>
          <p:cNvSpPr>
            <a:spLocks noChangeShapeType="1"/>
          </p:cNvSpPr>
          <p:nvPr/>
        </p:nvSpPr>
        <p:spPr bwMode="auto">
          <a:xfrm flipV="1">
            <a:off x="6950075" y="2924175"/>
            <a:ext cx="136525" cy="1189038"/>
          </a:xfrm>
          <a:prstGeom prst="line">
            <a:avLst/>
          </a:prstGeom>
          <a:noFill/>
          <a:ln w="38100">
            <a:solidFill>
              <a:srgbClr val="808080"/>
            </a:solidFill>
            <a:round/>
            <a:headEnd/>
            <a:tailEnd/>
          </a:ln>
          <a:effectLst/>
        </p:spPr>
        <p:txBody>
          <a:bodyPr anchor="ctr"/>
          <a:lstStyle/>
          <a:p>
            <a:endParaRPr lang="en-US"/>
          </a:p>
        </p:txBody>
      </p:sp>
      <p:sp>
        <p:nvSpPr>
          <p:cNvPr id="1164355" name="Line 67"/>
          <p:cNvSpPr>
            <a:spLocks noChangeShapeType="1"/>
          </p:cNvSpPr>
          <p:nvPr/>
        </p:nvSpPr>
        <p:spPr bwMode="auto">
          <a:xfrm flipV="1">
            <a:off x="7269163" y="2924175"/>
            <a:ext cx="138112" cy="1189038"/>
          </a:xfrm>
          <a:prstGeom prst="line">
            <a:avLst/>
          </a:prstGeom>
          <a:noFill/>
          <a:ln w="38100">
            <a:solidFill>
              <a:srgbClr val="808080"/>
            </a:solidFill>
            <a:round/>
            <a:headEnd/>
            <a:tailEnd/>
          </a:ln>
          <a:effectLst/>
        </p:spPr>
        <p:txBody>
          <a:bodyPr anchor="ctr"/>
          <a:lstStyle/>
          <a:p>
            <a:endParaRPr lang="en-US"/>
          </a:p>
        </p:txBody>
      </p:sp>
      <p:sp>
        <p:nvSpPr>
          <p:cNvPr id="1164356" name="Line 68"/>
          <p:cNvSpPr>
            <a:spLocks noChangeShapeType="1"/>
          </p:cNvSpPr>
          <p:nvPr/>
        </p:nvSpPr>
        <p:spPr bwMode="auto">
          <a:xfrm flipV="1">
            <a:off x="7635875" y="2924175"/>
            <a:ext cx="0" cy="1189038"/>
          </a:xfrm>
          <a:prstGeom prst="line">
            <a:avLst/>
          </a:prstGeom>
          <a:noFill/>
          <a:ln w="38100">
            <a:solidFill>
              <a:srgbClr val="808080"/>
            </a:solidFill>
            <a:round/>
            <a:headEnd/>
            <a:tailEnd/>
          </a:ln>
          <a:effectLst/>
        </p:spPr>
        <p:txBody>
          <a:bodyPr anchor="ctr"/>
          <a:lstStyle/>
          <a:p>
            <a:endParaRPr lang="en-US"/>
          </a:p>
        </p:txBody>
      </p:sp>
      <p:grpSp>
        <p:nvGrpSpPr>
          <p:cNvPr id="15" name="Group 69"/>
          <p:cNvGrpSpPr>
            <a:grpSpLocks/>
          </p:cNvGrpSpPr>
          <p:nvPr/>
        </p:nvGrpSpPr>
        <p:grpSpPr bwMode="auto">
          <a:xfrm>
            <a:off x="5851525" y="2513013"/>
            <a:ext cx="1920875" cy="2012950"/>
            <a:chOff x="3398" y="1411"/>
            <a:chExt cx="1210" cy="1268"/>
          </a:xfrm>
        </p:grpSpPr>
        <p:grpSp>
          <p:nvGrpSpPr>
            <p:cNvPr id="16" name="Group 70"/>
            <p:cNvGrpSpPr>
              <a:grpSpLocks/>
            </p:cNvGrpSpPr>
            <p:nvPr/>
          </p:nvGrpSpPr>
          <p:grpSpPr bwMode="auto">
            <a:xfrm>
              <a:off x="3398" y="1411"/>
              <a:ext cx="1210" cy="548"/>
              <a:chOff x="3398" y="1411"/>
              <a:chExt cx="1210" cy="548"/>
            </a:xfrm>
          </p:grpSpPr>
          <p:sp>
            <p:nvSpPr>
              <p:cNvPr id="1164359" name="Rectangle 71"/>
              <p:cNvSpPr>
                <a:spLocks noChangeArrowheads="1"/>
              </p:cNvSpPr>
              <p:nvPr/>
            </p:nvSpPr>
            <p:spPr bwMode="auto">
              <a:xfrm>
                <a:off x="3427" y="1556"/>
                <a:ext cx="1181" cy="57"/>
              </a:xfrm>
              <a:prstGeom prst="rect">
                <a:avLst/>
              </a:prstGeom>
              <a:solidFill>
                <a:srgbClr val="808080"/>
              </a:solidFill>
              <a:ln w="9525" algn="ctr">
                <a:noFill/>
                <a:miter lim="800000"/>
                <a:headEnd/>
                <a:tailEnd/>
              </a:ln>
              <a:effectLst/>
            </p:spPr>
            <p:txBody>
              <a:bodyPr wrap="none" anchor="ctr"/>
              <a:lstStyle/>
              <a:p>
                <a:endParaRPr lang="en-US"/>
              </a:p>
            </p:txBody>
          </p:sp>
          <p:sp>
            <p:nvSpPr>
              <p:cNvPr id="1164360" name="Rectangle 72"/>
              <p:cNvSpPr>
                <a:spLocks noChangeArrowheads="1"/>
              </p:cNvSpPr>
              <p:nvPr/>
            </p:nvSpPr>
            <p:spPr bwMode="auto">
              <a:xfrm rot="5400000">
                <a:off x="3283" y="1757"/>
                <a:ext cx="345" cy="58"/>
              </a:xfrm>
              <a:prstGeom prst="rect">
                <a:avLst/>
              </a:prstGeom>
              <a:solidFill>
                <a:srgbClr val="808080"/>
              </a:solidFill>
              <a:ln w="9525">
                <a:noFill/>
                <a:miter lim="800000"/>
                <a:headEnd/>
                <a:tailEnd/>
              </a:ln>
              <a:effectLst/>
            </p:spPr>
            <p:txBody>
              <a:bodyPr wrap="none" anchor="ctr"/>
              <a:lstStyle/>
              <a:p>
                <a:endParaRPr lang="en-US"/>
              </a:p>
            </p:txBody>
          </p:sp>
          <p:sp>
            <p:nvSpPr>
              <p:cNvPr id="1164361" name="Rectangle 73"/>
              <p:cNvSpPr>
                <a:spLocks noChangeArrowheads="1"/>
              </p:cNvSpPr>
              <p:nvPr/>
            </p:nvSpPr>
            <p:spPr bwMode="auto">
              <a:xfrm>
                <a:off x="3398" y="1901"/>
                <a:ext cx="30" cy="57"/>
              </a:xfrm>
              <a:prstGeom prst="rect">
                <a:avLst/>
              </a:prstGeom>
              <a:solidFill>
                <a:srgbClr val="808080"/>
              </a:solidFill>
              <a:ln w="9525">
                <a:noFill/>
                <a:miter lim="800000"/>
                <a:headEnd/>
                <a:tailEnd/>
              </a:ln>
              <a:effectLst/>
            </p:spPr>
            <p:txBody>
              <a:bodyPr wrap="none" anchor="ctr"/>
              <a:lstStyle/>
              <a:p>
                <a:endParaRPr lang="en-US"/>
              </a:p>
            </p:txBody>
          </p:sp>
          <p:sp>
            <p:nvSpPr>
              <p:cNvPr id="1164362" name="Rectangle 74"/>
              <p:cNvSpPr>
                <a:spLocks noChangeArrowheads="1"/>
              </p:cNvSpPr>
              <p:nvPr/>
            </p:nvSpPr>
            <p:spPr bwMode="auto">
              <a:xfrm rot="5400000">
                <a:off x="4406" y="1757"/>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64363" name="Rectangle 75"/>
              <p:cNvSpPr>
                <a:spLocks noChangeArrowheads="1"/>
              </p:cNvSpPr>
              <p:nvPr/>
            </p:nvSpPr>
            <p:spPr bwMode="auto">
              <a:xfrm rot="5400000">
                <a:off x="3672" y="1454"/>
                <a:ext cx="144" cy="58"/>
              </a:xfrm>
              <a:prstGeom prst="rect">
                <a:avLst/>
              </a:prstGeom>
              <a:solidFill>
                <a:srgbClr val="808080"/>
              </a:solidFill>
              <a:ln w="9525">
                <a:noFill/>
                <a:miter lim="800000"/>
                <a:headEnd/>
                <a:tailEnd/>
              </a:ln>
              <a:effectLst/>
            </p:spPr>
            <p:txBody>
              <a:bodyPr wrap="none" anchor="ctr"/>
              <a:lstStyle/>
              <a:p>
                <a:endParaRPr lang="en-US"/>
              </a:p>
            </p:txBody>
          </p:sp>
        </p:grpSp>
        <p:grpSp>
          <p:nvGrpSpPr>
            <p:cNvPr id="17" name="Group 76"/>
            <p:cNvGrpSpPr>
              <a:grpSpLocks/>
            </p:cNvGrpSpPr>
            <p:nvPr/>
          </p:nvGrpSpPr>
          <p:grpSpPr bwMode="auto">
            <a:xfrm>
              <a:off x="3398" y="2131"/>
              <a:ext cx="1210" cy="548"/>
              <a:chOff x="3398" y="2131"/>
              <a:chExt cx="1210" cy="548"/>
            </a:xfrm>
          </p:grpSpPr>
          <p:sp>
            <p:nvSpPr>
              <p:cNvPr id="1164365" name="Rectangle 77"/>
              <p:cNvSpPr>
                <a:spLocks noChangeArrowheads="1"/>
              </p:cNvSpPr>
              <p:nvPr/>
            </p:nvSpPr>
            <p:spPr bwMode="auto">
              <a:xfrm flipV="1">
                <a:off x="3427" y="2477"/>
                <a:ext cx="1181" cy="57"/>
              </a:xfrm>
              <a:prstGeom prst="rect">
                <a:avLst/>
              </a:prstGeom>
              <a:solidFill>
                <a:srgbClr val="808080"/>
              </a:solidFill>
              <a:ln w="9525" algn="ctr">
                <a:noFill/>
                <a:miter lim="800000"/>
                <a:headEnd/>
                <a:tailEnd/>
              </a:ln>
              <a:effectLst/>
            </p:spPr>
            <p:txBody>
              <a:bodyPr wrap="none" anchor="ctr"/>
              <a:lstStyle/>
              <a:p>
                <a:endParaRPr lang="en-US"/>
              </a:p>
            </p:txBody>
          </p:sp>
          <p:sp>
            <p:nvSpPr>
              <p:cNvPr id="1164366" name="Rectangle 78"/>
              <p:cNvSpPr>
                <a:spLocks noChangeArrowheads="1"/>
              </p:cNvSpPr>
              <p:nvPr/>
            </p:nvSpPr>
            <p:spPr bwMode="auto">
              <a:xfrm rot="16200000" flipV="1">
                <a:off x="3283" y="2275"/>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64367" name="Rectangle 79"/>
              <p:cNvSpPr>
                <a:spLocks noChangeArrowheads="1"/>
              </p:cNvSpPr>
              <p:nvPr/>
            </p:nvSpPr>
            <p:spPr bwMode="auto">
              <a:xfrm flipV="1">
                <a:off x="3398" y="2132"/>
                <a:ext cx="30" cy="57"/>
              </a:xfrm>
              <a:prstGeom prst="rect">
                <a:avLst/>
              </a:prstGeom>
              <a:solidFill>
                <a:srgbClr val="808080"/>
              </a:solidFill>
              <a:ln w="9525">
                <a:noFill/>
                <a:miter lim="800000"/>
                <a:headEnd/>
                <a:tailEnd/>
              </a:ln>
              <a:effectLst/>
            </p:spPr>
            <p:txBody>
              <a:bodyPr wrap="none" anchor="ctr"/>
              <a:lstStyle/>
              <a:p>
                <a:endParaRPr lang="en-US"/>
              </a:p>
            </p:txBody>
          </p:sp>
          <p:sp>
            <p:nvSpPr>
              <p:cNvPr id="1164368" name="Rectangle 80"/>
              <p:cNvSpPr>
                <a:spLocks noChangeArrowheads="1"/>
              </p:cNvSpPr>
              <p:nvPr/>
            </p:nvSpPr>
            <p:spPr bwMode="auto">
              <a:xfrm rot="16200000" flipV="1">
                <a:off x="4406" y="2275"/>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64369" name="Rectangle 81"/>
              <p:cNvSpPr>
                <a:spLocks noChangeArrowheads="1"/>
              </p:cNvSpPr>
              <p:nvPr/>
            </p:nvSpPr>
            <p:spPr bwMode="auto">
              <a:xfrm rot="16200000" flipV="1">
                <a:off x="3671" y="2578"/>
                <a:ext cx="145" cy="58"/>
              </a:xfrm>
              <a:prstGeom prst="rect">
                <a:avLst/>
              </a:prstGeom>
              <a:solidFill>
                <a:srgbClr val="808080"/>
              </a:solidFill>
              <a:ln w="9525" algn="ctr">
                <a:noFill/>
                <a:miter lim="800000"/>
                <a:headEnd/>
                <a:tailEnd/>
              </a:ln>
              <a:effectLst/>
            </p:spPr>
            <p:txBody>
              <a:bodyPr wrap="none" anchor="ctr"/>
              <a:lstStyle/>
              <a:p>
                <a:endParaRPr lang="en-US"/>
              </a:p>
            </p:txBody>
          </p:sp>
        </p:grpSp>
        <p:sp>
          <p:nvSpPr>
            <p:cNvPr id="1164370" name="Rectangle 82"/>
            <p:cNvSpPr>
              <a:spLocks noChangeArrowheads="1"/>
            </p:cNvSpPr>
            <p:nvPr/>
          </p:nvSpPr>
          <p:spPr bwMode="auto">
            <a:xfrm rot="5400000">
              <a:off x="3730" y="1454"/>
              <a:ext cx="144" cy="58"/>
            </a:xfrm>
            <a:prstGeom prst="rect">
              <a:avLst/>
            </a:prstGeom>
            <a:solidFill>
              <a:srgbClr val="808080"/>
            </a:solidFill>
            <a:ln w="9525">
              <a:noFill/>
              <a:miter lim="800000"/>
              <a:headEnd/>
              <a:tailEnd/>
            </a:ln>
            <a:effectLst/>
          </p:spPr>
          <p:txBody>
            <a:bodyPr wrap="none" anchor="ctr"/>
            <a:lstStyle/>
            <a:p>
              <a:endParaRPr lang="en-US"/>
            </a:p>
          </p:txBody>
        </p:sp>
        <p:sp>
          <p:nvSpPr>
            <p:cNvPr id="1164371" name="Rectangle 83"/>
            <p:cNvSpPr>
              <a:spLocks noChangeArrowheads="1"/>
            </p:cNvSpPr>
            <p:nvPr/>
          </p:nvSpPr>
          <p:spPr bwMode="auto">
            <a:xfrm rot="16200000" flipV="1">
              <a:off x="3729" y="2578"/>
              <a:ext cx="145" cy="58"/>
            </a:xfrm>
            <a:prstGeom prst="rect">
              <a:avLst/>
            </a:prstGeom>
            <a:solidFill>
              <a:srgbClr val="808080"/>
            </a:solidFill>
            <a:ln w="9525" algn="ctr">
              <a:noFill/>
              <a:miter lim="800000"/>
              <a:headEnd/>
              <a:tailEnd/>
            </a:ln>
            <a:effectLst/>
          </p:spPr>
          <p:txBody>
            <a:bodyPr wrap="none" anchor="ctr"/>
            <a:lstStyle/>
            <a:p>
              <a:endParaRPr lang="en-US"/>
            </a:p>
          </p:txBody>
        </p:sp>
      </p:grpSp>
      <p:grpSp>
        <p:nvGrpSpPr>
          <p:cNvPr id="18" name="Group 84"/>
          <p:cNvGrpSpPr>
            <a:grpSpLocks/>
          </p:cNvGrpSpPr>
          <p:nvPr/>
        </p:nvGrpSpPr>
        <p:grpSpPr bwMode="auto">
          <a:xfrm>
            <a:off x="6537325" y="2879725"/>
            <a:ext cx="1828800" cy="1279525"/>
            <a:chOff x="4032" y="1642"/>
            <a:chExt cx="1152" cy="806"/>
          </a:xfrm>
        </p:grpSpPr>
        <p:sp>
          <p:nvSpPr>
            <p:cNvPr id="1164373" name="Rectangle 85"/>
            <p:cNvSpPr>
              <a:spLocks noChangeArrowheads="1"/>
            </p:cNvSpPr>
            <p:nvPr/>
          </p:nvSpPr>
          <p:spPr bwMode="auto">
            <a:xfrm>
              <a:off x="4147" y="1987"/>
              <a:ext cx="1037" cy="116"/>
            </a:xfrm>
            <a:prstGeom prst="rect">
              <a:avLst/>
            </a:prstGeom>
            <a:solidFill>
              <a:srgbClr val="000000"/>
            </a:solidFill>
            <a:ln w="9525">
              <a:noFill/>
              <a:miter lim="800000"/>
              <a:headEnd/>
              <a:tailEnd/>
            </a:ln>
            <a:effectLst/>
          </p:spPr>
          <p:txBody>
            <a:bodyPr wrap="none" anchor="ctr"/>
            <a:lstStyle/>
            <a:p>
              <a:endParaRPr lang="en-US"/>
            </a:p>
          </p:txBody>
        </p:sp>
        <p:sp>
          <p:nvSpPr>
            <p:cNvPr id="1164374" name="Rectangle 86"/>
            <p:cNvSpPr>
              <a:spLocks noChangeArrowheads="1"/>
            </p:cNvSpPr>
            <p:nvPr/>
          </p:nvSpPr>
          <p:spPr bwMode="auto">
            <a:xfrm rot="-5400000">
              <a:off x="3687" y="1987"/>
              <a:ext cx="806" cy="116"/>
            </a:xfrm>
            <a:prstGeom prst="rect">
              <a:avLst/>
            </a:prstGeom>
            <a:solidFill>
              <a:srgbClr val="000000"/>
            </a:solidFill>
            <a:ln w="9525">
              <a:noFill/>
              <a:miter lim="800000"/>
              <a:headEnd/>
              <a:tailEnd/>
            </a:ln>
            <a:effectLst/>
          </p:spPr>
          <p:txBody>
            <a:bodyPr wrap="none" anchor="ctr"/>
            <a:lstStyle/>
            <a:p>
              <a:endParaRPr lang="en-US"/>
            </a:p>
          </p:txBody>
        </p:sp>
      </p:grpSp>
      <p:sp>
        <p:nvSpPr>
          <p:cNvPr id="1164375" name="Freeform 87"/>
          <p:cNvSpPr>
            <a:spLocks/>
          </p:cNvSpPr>
          <p:nvPr/>
        </p:nvSpPr>
        <p:spPr bwMode="auto">
          <a:xfrm>
            <a:off x="6435725" y="2513013"/>
            <a:ext cx="68263" cy="2011362"/>
          </a:xfrm>
          <a:custGeom>
            <a:avLst/>
            <a:gdLst/>
            <a:ahLst/>
            <a:cxnLst>
              <a:cxn ang="0">
                <a:pos x="7" y="1267"/>
              </a:cxn>
              <a:cxn ang="0">
                <a:pos x="5" y="1055"/>
              </a:cxn>
              <a:cxn ang="0">
                <a:pos x="38" y="1055"/>
              </a:cxn>
              <a:cxn ang="0">
                <a:pos x="37" y="209"/>
              </a:cxn>
              <a:cxn ang="0">
                <a:pos x="8" y="209"/>
              </a:cxn>
              <a:cxn ang="0">
                <a:pos x="7" y="0"/>
              </a:cxn>
            </a:cxnLst>
            <a:rect l="0" t="0" r="r" b="b"/>
            <a:pathLst>
              <a:path w="43" h="1267">
                <a:moveTo>
                  <a:pt x="7" y="1267"/>
                </a:moveTo>
                <a:cubicBezTo>
                  <a:pt x="7" y="1232"/>
                  <a:pt x="0" y="1090"/>
                  <a:pt x="5" y="1055"/>
                </a:cubicBezTo>
                <a:cubicBezTo>
                  <a:pt x="22" y="1055"/>
                  <a:pt x="14" y="1055"/>
                  <a:pt x="38" y="1055"/>
                </a:cubicBezTo>
                <a:cubicBezTo>
                  <a:pt x="43" y="912"/>
                  <a:pt x="38" y="356"/>
                  <a:pt x="37" y="209"/>
                </a:cubicBezTo>
                <a:cubicBezTo>
                  <a:pt x="25" y="209"/>
                  <a:pt x="28" y="209"/>
                  <a:pt x="8" y="209"/>
                </a:cubicBezTo>
                <a:cubicBezTo>
                  <a:pt x="9" y="176"/>
                  <a:pt x="7" y="44"/>
                  <a:pt x="7" y="0"/>
                </a:cubicBezTo>
              </a:path>
            </a:pathLst>
          </a:custGeom>
          <a:noFill/>
          <a:ln w="19050" cap="flat" cmpd="sng">
            <a:solidFill>
              <a:schemeClr val="tx1"/>
            </a:solidFill>
            <a:prstDash val="solid"/>
            <a:round/>
            <a:headEnd/>
            <a:tailEnd/>
          </a:ln>
          <a:effectLst/>
        </p:spPr>
        <p:txBody>
          <a:bodyPr anchor="ctr"/>
          <a:lstStyle/>
          <a:p>
            <a:endParaRPr lang="en-US"/>
          </a:p>
        </p:txBody>
      </p:sp>
      <p:sp>
        <p:nvSpPr>
          <p:cNvPr id="1164376" name="Line 88"/>
          <p:cNvSpPr>
            <a:spLocks noChangeShapeType="1"/>
          </p:cNvSpPr>
          <p:nvPr/>
        </p:nvSpPr>
        <p:spPr bwMode="auto">
          <a:xfrm>
            <a:off x="6765925" y="2924175"/>
            <a:ext cx="184150" cy="1189038"/>
          </a:xfrm>
          <a:prstGeom prst="line">
            <a:avLst/>
          </a:prstGeom>
          <a:noFill/>
          <a:ln w="38100">
            <a:solidFill>
              <a:srgbClr val="808080"/>
            </a:solidFill>
            <a:round/>
            <a:headEnd/>
            <a:tailEnd/>
          </a:ln>
          <a:effectLst/>
        </p:spPr>
        <p:txBody>
          <a:bodyPr anchor="ctr"/>
          <a:lstStyle/>
          <a:p>
            <a:endParaRPr lang="en-US"/>
          </a:p>
        </p:txBody>
      </p:sp>
      <p:sp>
        <p:nvSpPr>
          <p:cNvPr id="1164377" name="Line 89"/>
          <p:cNvSpPr>
            <a:spLocks noChangeShapeType="1"/>
          </p:cNvSpPr>
          <p:nvPr/>
        </p:nvSpPr>
        <p:spPr bwMode="auto">
          <a:xfrm>
            <a:off x="7086600" y="2924175"/>
            <a:ext cx="182563" cy="1189038"/>
          </a:xfrm>
          <a:prstGeom prst="line">
            <a:avLst/>
          </a:prstGeom>
          <a:noFill/>
          <a:ln w="38100">
            <a:solidFill>
              <a:srgbClr val="808080"/>
            </a:solidFill>
            <a:round/>
            <a:headEnd/>
            <a:tailEnd/>
          </a:ln>
          <a:effectLst/>
        </p:spPr>
        <p:txBody>
          <a:bodyPr anchor="ctr"/>
          <a:lstStyle/>
          <a:p>
            <a:endParaRPr lang="en-US"/>
          </a:p>
        </p:txBody>
      </p:sp>
      <p:sp>
        <p:nvSpPr>
          <p:cNvPr id="1164378" name="Line 90"/>
          <p:cNvSpPr>
            <a:spLocks noChangeShapeType="1"/>
          </p:cNvSpPr>
          <p:nvPr/>
        </p:nvSpPr>
        <p:spPr bwMode="auto">
          <a:xfrm>
            <a:off x="7407275" y="2924175"/>
            <a:ext cx="228600" cy="1189038"/>
          </a:xfrm>
          <a:prstGeom prst="line">
            <a:avLst/>
          </a:prstGeom>
          <a:noFill/>
          <a:ln w="38100">
            <a:solidFill>
              <a:srgbClr val="808080"/>
            </a:solidFill>
            <a:round/>
            <a:headEnd/>
            <a:tailEnd/>
          </a:ln>
          <a:effectLst/>
        </p:spPr>
        <p:txBody>
          <a:bodyPr anchor="ctr"/>
          <a:lstStyle/>
          <a:p>
            <a:endParaRPr lang="en-US"/>
          </a:p>
        </p:txBody>
      </p:sp>
      <p:sp>
        <p:nvSpPr>
          <p:cNvPr id="1164379" name="Line 91"/>
          <p:cNvSpPr>
            <a:spLocks noChangeShapeType="1"/>
          </p:cNvSpPr>
          <p:nvPr/>
        </p:nvSpPr>
        <p:spPr bwMode="auto">
          <a:xfrm>
            <a:off x="4206875" y="3702050"/>
            <a:ext cx="136525" cy="0"/>
          </a:xfrm>
          <a:prstGeom prst="line">
            <a:avLst/>
          </a:prstGeom>
          <a:noFill/>
          <a:ln w="38100">
            <a:solidFill>
              <a:schemeClr val="tx1"/>
            </a:solidFill>
            <a:round/>
            <a:headEnd/>
            <a:tailEnd/>
          </a:ln>
          <a:effectLst/>
        </p:spPr>
        <p:txBody>
          <a:bodyPr anchor="ctr"/>
          <a:lstStyle/>
          <a:p>
            <a:endParaRPr lang="en-US"/>
          </a:p>
        </p:txBody>
      </p:sp>
      <p:sp>
        <p:nvSpPr>
          <p:cNvPr id="1164380" name="Line 92"/>
          <p:cNvSpPr>
            <a:spLocks noChangeShapeType="1"/>
          </p:cNvSpPr>
          <p:nvPr/>
        </p:nvSpPr>
        <p:spPr bwMode="auto">
          <a:xfrm>
            <a:off x="4206875" y="3336925"/>
            <a:ext cx="136525" cy="0"/>
          </a:xfrm>
          <a:prstGeom prst="line">
            <a:avLst/>
          </a:prstGeom>
          <a:noFill/>
          <a:ln w="38100">
            <a:solidFill>
              <a:schemeClr val="tx1"/>
            </a:solidFill>
            <a:round/>
            <a:headEnd/>
            <a:tailEnd/>
          </a:ln>
          <a:effectLst/>
        </p:spPr>
        <p:txBody>
          <a:bodyPr anchor="ctr"/>
          <a:lstStyle/>
          <a:p>
            <a:endParaRPr lang="en-US"/>
          </a:p>
        </p:txBody>
      </p:sp>
      <p:sp>
        <p:nvSpPr>
          <p:cNvPr id="1164387" name="Line 99"/>
          <p:cNvSpPr>
            <a:spLocks noChangeShapeType="1"/>
          </p:cNvSpPr>
          <p:nvPr/>
        </p:nvSpPr>
        <p:spPr bwMode="auto">
          <a:xfrm>
            <a:off x="5715000" y="3702050"/>
            <a:ext cx="136525" cy="0"/>
          </a:xfrm>
          <a:prstGeom prst="line">
            <a:avLst/>
          </a:prstGeom>
          <a:noFill/>
          <a:ln w="38100">
            <a:solidFill>
              <a:schemeClr val="tx1"/>
            </a:solidFill>
            <a:round/>
            <a:headEnd/>
            <a:tailEnd/>
          </a:ln>
          <a:effectLst/>
        </p:spPr>
        <p:txBody>
          <a:bodyPr anchor="ctr"/>
          <a:lstStyle/>
          <a:p>
            <a:endParaRPr lang="en-US"/>
          </a:p>
        </p:txBody>
      </p:sp>
      <p:sp>
        <p:nvSpPr>
          <p:cNvPr id="1164388" name="Line 100"/>
          <p:cNvSpPr>
            <a:spLocks noChangeShapeType="1"/>
          </p:cNvSpPr>
          <p:nvPr/>
        </p:nvSpPr>
        <p:spPr bwMode="auto">
          <a:xfrm>
            <a:off x="5715000" y="3336925"/>
            <a:ext cx="136525" cy="0"/>
          </a:xfrm>
          <a:prstGeom prst="line">
            <a:avLst/>
          </a:prstGeom>
          <a:noFill/>
          <a:ln w="38100">
            <a:solidFill>
              <a:schemeClr val="tx1"/>
            </a:solidFill>
            <a:round/>
            <a:headEnd/>
            <a:tailEnd/>
          </a:ln>
          <a:effectLst/>
        </p:spPr>
        <p:txBody>
          <a:bodyPr anchor="ctr"/>
          <a:lstStyle/>
          <a:p>
            <a:endParaRPr lang="en-US"/>
          </a:p>
        </p:txBody>
      </p:sp>
      <p:sp>
        <p:nvSpPr>
          <p:cNvPr id="1164402" name="Rectangle 114"/>
          <p:cNvSpPr>
            <a:spLocks noChangeArrowheads="1"/>
          </p:cNvSpPr>
          <p:nvPr/>
        </p:nvSpPr>
        <p:spPr bwMode="auto">
          <a:xfrm rot="10800000">
            <a:off x="2378075" y="2970213"/>
            <a:ext cx="822325" cy="92075"/>
          </a:xfrm>
          <a:prstGeom prst="rect">
            <a:avLst/>
          </a:prstGeom>
          <a:solidFill>
            <a:schemeClr val="folHlink"/>
          </a:solidFill>
          <a:ln w="9525">
            <a:noFill/>
            <a:miter lim="800000"/>
            <a:headEnd/>
            <a:tailEnd/>
          </a:ln>
          <a:effectLst/>
        </p:spPr>
        <p:txBody>
          <a:bodyPr wrap="none" anchor="ctr"/>
          <a:lstStyle/>
          <a:p>
            <a:endParaRPr lang="en-US"/>
          </a:p>
        </p:txBody>
      </p:sp>
      <p:sp>
        <p:nvSpPr>
          <p:cNvPr id="1164403" name="Line 115"/>
          <p:cNvSpPr>
            <a:spLocks noChangeShapeType="1"/>
          </p:cNvSpPr>
          <p:nvPr/>
        </p:nvSpPr>
        <p:spPr bwMode="auto">
          <a:xfrm>
            <a:off x="2468563" y="2559050"/>
            <a:ext cx="595312" cy="0"/>
          </a:xfrm>
          <a:prstGeom prst="line">
            <a:avLst/>
          </a:prstGeom>
          <a:noFill/>
          <a:ln w="38100">
            <a:solidFill>
              <a:srgbClr val="808080"/>
            </a:solidFill>
            <a:round/>
            <a:headEnd/>
            <a:tailEnd/>
          </a:ln>
          <a:effectLst/>
        </p:spPr>
        <p:txBody>
          <a:bodyPr anchor="ctr"/>
          <a:lstStyle/>
          <a:p>
            <a:endParaRPr lang="en-US"/>
          </a:p>
        </p:txBody>
      </p:sp>
      <p:sp>
        <p:nvSpPr>
          <p:cNvPr id="1164404" name="Line 116"/>
          <p:cNvSpPr>
            <a:spLocks noChangeShapeType="1"/>
          </p:cNvSpPr>
          <p:nvPr/>
        </p:nvSpPr>
        <p:spPr bwMode="auto">
          <a:xfrm>
            <a:off x="2468563" y="2651125"/>
            <a:ext cx="595312" cy="90488"/>
          </a:xfrm>
          <a:prstGeom prst="line">
            <a:avLst/>
          </a:prstGeom>
          <a:noFill/>
          <a:ln w="38100">
            <a:solidFill>
              <a:srgbClr val="808080"/>
            </a:solidFill>
            <a:round/>
            <a:headEnd/>
            <a:tailEnd/>
          </a:ln>
          <a:effectLst/>
        </p:spPr>
        <p:txBody>
          <a:bodyPr anchor="ctr"/>
          <a:lstStyle/>
          <a:p>
            <a:endParaRPr lang="en-US"/>
          </a:p>
        </p:txBody>
      </p:sp>
      <p:sp>
        <p:nvSpPr>
          <p:cNvPr id="1164405" name="Line 117"/>
          <p:cNvSpPr>
            <a:spLocks noChangeShapeType="1"/>
          </p:cNvSpPr>
          <p:nvPr/>
        </p:nvSpPr>
        <p:spPr bwMode="auto">
          <a:xfrm>
            <a:off x="2468563" y="2924175"/>
            <a:ext cx="595312" cy="0"/>
          </a:xfrm>
          <a:prstGeom prst="line">
            <a:avLst/>
          </a:prstGeom>
          <a:noFill/>
          <a:ln w="38100">
            <a:solidFill>
              <a:srgbClr val="808080"/>
            </a:solidFill>
            <a:round/>
            <a:headEnd/>
            <a:tailEnd/>
          </a:ln>
          <a:effectLst/>
        </p:spPr>
        <p:txBody>
          <a:bodyPr anchor="ctr"/>
          <a:lstStyle/>
          <a:p>
            <a:endParaRPr lang="en-US"/>
          </a:p>
        </p:txBody>
      </p:sp>
      <p:sp>
        <p:nvSpPr>
          <p:cNvPr id="1164406" name="Line 118"/>
          <p:cNvSpPr>
            <a:spLocks noChangeShapeType="1"/>
          </p:cNvSpPr>
          <p:nvPr/>
        </p:nvSpPr>
        <p:spPr bwMode="auto">
          <a:xfrm flipV="1">
            <a:off x="2468563" y="2559050"/>
            <a:ext cx="595312" cy="92075"/>
          </a:xfrm>
          <a:prstGeom prst="line">
            <a:avLst/>
          </a:prstGeom>
          <a:noFill/>
          <a:ln w="38100">
            <a:solidFill>
              <a:srgbClr val="808080"/>
            </a:solidFill>
            <a:round/>
            <a:headEnd/>
            <a:tailEnd/>
          </a:ln>
          <a:effectLst/>
        </p:spPr>
        <p:txBody>
          <a:bodyPr anchor="ctr"/>
          <a:lstStyle/>
          <a:p>
            <a:endParaRPr lang="en-US"/>
          </a:p>
        </p:txBody>
      </p:sp>
      <p:sp>
        <p:nvSpPr>
          <p:cNvPr id="1164407" name="Line 119"/>
          <p:cNvSpPr>
            <a:spLocks noChangeShapeType="1"/>
          </p:cNvSpPr>
          <p:nvPr/>
        </p:nvSpPr>
        <p:spPr bwMode="auto">
          <a:xfrm flipV="1">
            <a:off x="2468563" y="2741613"/>
            <a:ext cx="595312" cy="92075"/>
          </a:xfrm>
          <a:prstGeom prst="line">
            <a:avLst/>
          </a:prstGeom>
          <a:noFill/>
          <a:ln w="38100">
            <a:solidFill>
              <a:srgbClr val="808080"/>
            </a:solidFill>
            <a:round/>
            <a:headEnd/>
            <a:tailEnd/>
          </a:ln>
          <a:effectLst/>
        </p:spPr>
        <p:txBody>
          <a:bodyPr anchor="ctr"/>
          <a:lstStyle/>
          <a:p>
            <a:endParaRPr lang="en-US"/>
          </a:p>
        </p:txBody>
      </p:sp>
      <p:sp>
        <p:nvSpPr>
          <p:cNvPr id="1164408" name="Rectangle 120"/>
          <p:cNvSpPr>
            <a:spLocks noChangeArrowheads="1"/>
          </p:cNvSpPr>
          <p:nvPr/>
        </p:nvSpPr>
        <p:spPr bwMode="auto">
          <a:xfrm rot="5400000">
            <a:off x="1920875" y="3748088"/>
            <a:ext cx="1462087" cy="90488"/>
          </a:xfrm>
          <a:prstGeom prst="rect">
            <a:avLst/>
          </a:prstGeom>
          <a:solidFill>
            <a:schemeClr val="tx1"/>
          </a:solidFill>
          <a:ln w="9525">
            <a:noFill/>
            <a:miter lim="800000"/>
            <a:headEnd/>
            <a:tailEnd/>
          </a:ln>
          <a:effectLst/>
        </p:spPr>
        <p:txBody>
          <a:bodyPr wrap="none" anchor="ctr"/>
          <a:lstStyle/>
          <a:p>
            <a:endParaRPr lang="en-US"/>
          </a:p>
        </p:txBody>
      </p:sp>
      <p:sp>
        <p:nvSpPr>
          <p:cNvPr id="1164421" name="Rectangle 133"/>
          <p:cNvSpPr>
            <a:spLocks noChangeArrowheads="1"/>
          </p:cNvSpPr>
          <p:nvPr/>
        </p:nvSpPr>
        <p:spPr bwMode="auto">
          <a:xfrm rot="5400000">
            <a:off x="2422525" y="3519488"/>
            <a:ext cx="1004887" cy="90488"/>
          </a:xfrm>
          <a:prstGeom prst="rect">
            <a:avLst/>
          </a:prstGeom>
          <a:solidFill>
            <a:schemeClr val="tx1"/>
          </a:solidFill>
          <a:ln w="9525">
            <a:noFill/>
            <a:miter lim="800000"/>
            <a:headEnd/>
            <a:tailEnd/>
          </a:ln>
          <a:effectLst/>
        </p:spPr>
        <p:txBody>
          <a:bodyPr wrap="none" anchor="ctr"/>
          <a:lstStyle/>
          <a:p>
            <a:endParaRPr lang="en-US"/>
          </a:p>
        </p:txBody>
      </p:sp>
      <p:sp>
        <p:nvSpPr>
          <p:cNvPr id="1164422" name="Rectangle 134"/>
          <p:cNvSpPr>
            <a:spLocks noChangeArrowheads="1"/>
          </p:cNvSpPr>
          <p:nvPr/>
        </p:nvSpPr>
        <p:spPr bwMode="auto">
          <a:xfrm rot="5400000">
            <a:off x="2766219" y="4318794"/>
            <a:ext cx="319087" cy="92075"/>
          </a:xfrm>
          <a:prstGeom prst="rect">
            <a:avLst/>
          </a:prstGeom>
          <a:solidFill>
            <a:schemeClr val="tx1"/>
          </a:solidFill>
          <a:ln w="9525">
            <a:noFill/>
            <a:miter lim="800000"/>
            <a:headEnd/>
            <a:tailEnd/>
          </a:ln>
          <a:effectLst/>
        </p:spPr>
        <p:txBody>
          <a:bodyPr wrap="none" anchor="ctr"/>
          <a:lstStyle/>
          <a:p>
            <a:endParaRPr lang="en-US"/>
          </a:p>
        </p:txBody>
      </p:sp>
      <p:sp>
        <p:nvSpPr>
          <p:cNvPr id="1164423" name="Line 135"/>
          <p:cNvSpPr>
            <a:spLocks noChangeShapeType="1"/>
          </p:cNvSpPr>
          <p:nvPr/>
        </p:nvSpPr>
        <p:spPr bwMode="auto">
          <a:xfrm>
            <a:off x="2422525" y="3290888"/>
            <a:ext cx="731838" cy="0"/>
          </a:xfrm>
          <a:prstGeom prst="line">
            <a:avLst/>
          </a:prstGeom>
          <a:noFill/>
          <a:ln w="38100">
            <a:solidFill>
              <a:srgbClr val="808080"/>
            </a:solidFill>
            <a:round/>
            <a:headEnd/>
            <a:tailEnd/>
          </a:ln>
          <a:effectLst/>
        </p:spPr>
        <p:txBody>
          <a:bodyPr anchor="ctr"/>
          <a:lstStyle/>
          <a:p>
            <a:endParaRPr lang="en-US"/>
          </a:p>
        </p:txBody>
      </p:sp>
      <p:sp>
        <p:nvSpPr>
          <p:cNvPr id="1164424" name="Line 136"/>
          <p:cNvSpPr>
            <a:spLocks noChangeShapeType="1"/>
          </p:cNvSpPr>
          <p:nvPr/>
        </p:nvSpPr>
        <p:spPr bwMode="auto">
          <a:xfrm>
            <a:off x="2422525" y="3748088"/>
            <a:ext cx="731838" cy="0"/>
          </a:xfrm>
          <a:prstGeom prst="line">
            <a:avLst/>
          </a:prstGeom>
          <a:noFill/>
          <a:ln w="38100">
            <a:solidFill>
              <a:srgbClr val="808080"/>
            </a:solidFill>
            <a:round/>
            <a:headEnd/>
            <a:tailEnd/>
          </a:ln>
          <a:effectLst/>
        </p:spPr>
        <p:txBody>
          <a:bodyPr anchor="ctr"/>
          <a:lstStyle/>
          <a:p>
            <a:endParaRPr lang="en-US"/>
          </a:p>
        </p:txBody>
      </p:sp>
      <p:sp>
        <p:nvSpPr>
          <p:cNvPr id="1164425" name="Line 137"/>
          <p:cNvSpPr>
            <a:spLocks noChangeShapeType="1"/>
          </p:cNvSpPr>
          <p:nvPr/>
        </p:nvSpPr>
        <p:spPr bwMode="auto">
          <a:xfrm>
            <a:off x="2422525" y="3381375"/>
            <a:ext cx="731838" cy="92075"/>
          </a:xfrm>
          <a:prstGeom prst="line">
            <a:avLst/>
          </a:prstGeom>
          <a:noFill/>
          <a:ln w="38100">
            <a:solidFill>
              <a:srgbClr val="808080"/>
            </a:solidFill>
            <a:round/>
            <a:headEnd/>
            <a:tailEnd/>
          </a:ln>
          <a:effectLst/>
        </p:spPr>
        <p:txBody>
          <a:bodyPr anchor="ctr"/>
          <a:lstStyle/>
          <a:p>
            <a:endParaRPr lang="en-US"/>
          </a:p>
        </p:txBody>
      </p:sp>
      <p:sp>
        <p:nvSpPr>
          <p:cNvPr id="1164426" name="Line 138"/>
          <p:cNvSpPr>
            <a:spLocks noChangeShapeType="1"/>
          </p:cNvSpPr>
          <p:nvPr/>
        </p:nvSpPr>
        <p:spPr bwMode="auto">
          <a:xfrm>
            <a:off x="2468563" y="2833688"/>
            <a:ext cx="595312" cy="90487"/>
          </a:xfrm>
          <a:prstGeom prst="line">
            <a:avLst/>
          </a:prstGeom>
          <a:noFill/>
          <a:ln w="38100">
            <a:solidFill>
              <a:srgbClr val="808080"/>
            </a:solidFill>
            <a:round/>
            <a:headEnd/>
            <a:tailEnd/>
          </a:ln>
          <a:effectLst/>
        </p:spPr>
        <p:txBody>
          <a:bodyPr anchor="ctr"/>
          <a:lstStyle/>
          <a:p>
            <a:endParaRPr lang="en-US"/>
          </a:p>
        </p:txBody>
      </p:sp>
      <p:sp>
        <p:nvSpPr>
          <p:cNvPr id="1164427" name="Line 139"/>
          <p:cNvSpPr>
            <a:spLocks noChangeShapeType="1"/>
          </p:cNvSpPr>
          <p:nvPr/>
        </p:nvSpPr>
        <p:spPr bwMode="auto">
          <a:xfrm>
            <a:off x="2422525" y="3565525"/>
            <a:ext cx="731838" cy="90488"/>
          </a:xfrm>
          <a:prstGeom prst="line">
            <a:avLst/>
          </a:prstGeom>
          <a:noFill/>
          <a:ln w="38100">
            <a:solidFill>
              <a:srgbClr val="808080"/>
            </a:solidFill>
            <a:round/>
            <a:headEnd/>
            <a:tailEnd/>
          </a:ln>
          <a:effectLst/>
        </p:spPr>
        <p:txBody>
          <a:bodyPr anchor="ctr"/>
          <a:lstStyle/>
          <a:p>
            <a:endParaRPr lang="en-US"/>
          </a:p>
        </p:txBody>
      </p:sp>
      <p:sp>
        <p:nvSpPr>
          <p:cNvPr id="1164428" name="Rectangle 140"/>
          <p:cNvSpPr>
            <a:spLocks noChangeArrowheads="1"/>
          </p:cNvSpPr>
          <p:nvPr/>
        </p:nvSpPr>
        <p:spPr bwMode="auto">
          <a:xfrm>
            <a:off x="2378075" y="3794125"/>
            <a:ext cx="319088" cy="92075"/>
          </a:xfrm>
          <a:prstGeom prst="rect">
            <a:avLst/>
          </a:prstGeom>
          <a:solidFill>
            <a:schemeClr val="tx1"/>
          </a:solidFill>
          <a:ln w="9525">
            <a:noFill/>
            <a:miter lim="800000"/>
            <a:headEnd/>
            <a:tailEnd/>
          </a:ln>
          <a:effectLst/>
        </p:spPr>
        <p:txBody>
          <a:bodyPr wrap="none" anchor="ctr"/>
          <a:lstStyle/>
          <a:p>
            <a:endParaRPr lang="en-US"/>
          </a:p>
        </p:txBody>
      </p:sp>
      <p:sp>
        <p:nvSpPr>
          <p:cNvPr id="1164429" name="Rectangle 141"/>
          <p:cNvSpPr>
            <a:spLocks noChangeArrowheads="1"/>
          </p:cNvSpPr>
          <p:nvPr/>
        </p:nvSpPr>
        <p:spPr bwMode="auto">
          <a:xfrm>
            <a:off x="2879725" y="3794125"/>
            <a:ext cx="319088" cy="92075"/>
          </a:xfrm>
          <a:prstGeom prst="rect">
            <a:avLst/>
          </a:prstGeom>
          <a:solidFill>
            <a:schemeClr val="tx1"/>
          </a:solidFill>
          <a:ln w="9525">
            <a:noFill/>
            <a:miter lim="800000"/>
            <a:headEnd/>
            <a:tailEnd/>
          </a:ln>
          <a:effectLst/>
        </p:spPr>
        <p:txBody>
          <a:bodyPr wrap="none" anchor="ctr"/>
          <a:lstStyle/>
          <a:p>
            <a:endParaRPr lang="en-US"/>
          </a:p>
        </p:txBody>
      </p:sp>
      <p:grpSp>
        <p:nvGrpSpPr>
          <p:cNvPr id="19" name="Group 142"/>
          <p:cNvGrpSpPr>
            <a:grpSpLocks/>
          </p:cNvGrpSpPr>
          <p:nvPr/>
        </p:nvGrpSpPr>
        <p:grpSpPr bwMode="auto">
          <a:xfrm>
            <a:off x="1965325" y="3725863"/>
            <a:ext cx="412750" cy="227012"/>
            <a:chOff x="1238" y="2175"/>
            <a:chExt cx="260" cy="143"/>
          </a:xfrm>
        </p:grpSpPr>
        <p:sp>
          <p:nvSpPr>
            <p:cNvPr id="1164431" name="Line 143"/>
            <p:cNvSpPr>
              <a:spLocks noChangeShapeType="1"/>
            </p:cNvSpPr>
            <p:nvPr/>
          </p:nvSpPr>
          <p:spPr bwMode="auto">
            <a:xfrm flipH="1">
              <a:off x="1238" y="2246"/>
              <a:ext cx="29" cy="0"/>
            </a:xfrm>
            <a:prstGeom prst="line">
              <a:avLst/>
            </a:prstGeom>
            <a:noFill/>
            <a:ln w="38100">
              <a:solidFill>
                <a:schemeClr val="tx1"/>
              </a:solidFill>
              <a:round/>
              <a:headEnd/>
              <a:tailEnd/>
            </a:ln>
            <a:effectLst/>
          </p:spPr>
          <p:txBody>
            <a:bodyPr anchor="ctr"/>
            <a:lstStyle/>
            <a:p>
              <a:endParaRPr lang="en-US"/>
            </a:p>
          </p:txBody>
        </p:sp>
        <p:sp>
          <p:nvSpPr>
            <p:cNvPr id="1164432" name="Line 144"/>
            <p:cNvSpPr>
              <a:spLocks noChangeShapeType="1"/>
            </p:cNvSpPr>
            <p:nvPr/>
          </p:nvSpPr>
          <p:spPr bwMode="auto">
            <a:xfrm flipH="1">
              <a:off x="1469" y="2246"/>
              <a:ext cx="29" cy="0"/>
            </a:xfrm>
            <a:prstGeom prst="line">
              <a:avLst/>
            </a:prstGeom>
            <a:noFill/>
            <a:ln w="38100">
              <a:solidFill>
                <a:schemeClr val="tx1"/>
              </a:solidFill>
              <a:round/>
              <a:headEnd/>
              <a:tailEnd/>
            </a:ln>
            <a:effectLst/>
          </p:spPr>
          <p:txBody>
            <a:bodyPr anchor="ctr"/>
            <a:lstStyle/>
            <a:p>
              <a:endParaRPr lang="en-US"/>
            </a:p>
          </p:txBody>
        </p:sp>
        <p:sp>
          <p:nvSpPr>
            <p:cNvPr id="1164433" name="Freeform 145"/>
            <p:cNvSpPr>
              <a:spLocks/>
            </p:cNvSpPr>
            <p:nvPr/>
          </p:nvSpPr>
          <p:spPr bwMode="auto">
            <a:xfrm>
              <a:off x="1254" y="2175"/>
              <a:ext cx="230" cy="143"/>
            </a:xfrm>
            <a:custGeom>
              <a:avLst/>
              <a:gdLst/>
              <a:ahLst/>
              <a:cxnLst>
                <a:cxn ang="0">
                  <a:pos x="0" y="71"/>
                </a:cxn>
                <a:cxn ang="0">
                  <a:pos x="13" y="43"/>
                </a:cxn>
                <a:cxn ang="0">
                  <a:pos x="71" y="14"/>
                </a:cxn>
                <a:cxn ang="0">
                  <a:pos x="157" y="129"/>
                </a:cxn>
                <a:cxn ang="0">
                  <a:pos x="215" y="100"/>
                </a:cxn>
                <a:cxn ang="0">
                  <a:pos x="230" y="71"/>
                </a:cxn>
              </a:cxnLst>
              <a:rect l="0" t="0" r="r" b="b"/>
              <a:pathLst>
                <a:path w="230" h="143">
                  <a:moveTo>
                    <a:pt x="0" y="71"/>
                  </a:moveTo>
                  <a:cubicBezTo>
                    <a:pt x="2" y="66"/>
                    <a:pt x="1" y="52"/>
                    <a:pt x="13" y="43"/>
                  </a:cubicBezTo>
                  <a:cubicBezTo>
                    <a:pt x="25" y="34"/>
                    <a:pt x="47" y="0"/>
                    <a:pt x="71" y="14"/>
                  </a:cubicBezTo>
                  <a:cubicBezTo>
                    <a:pt x="95" y="28"/>
                    <a:pt x="133" y="115"/>
                    <a:pt x="157" y="129"/>
                  </a:cubicBezTo>
                  <a:cubicBezTo>
                    <a:pt x="181" y="143"/>
                    <a:pt x="203" y="110"/>
                    <a:pt x="215" y="100"/>
                  </a:cubicBezTo>
                  <a:cubicBezTo>
                    <a:pt x="227" y="90"/>
                    <a:pt x="227" y="77"/>
                    <a:pt x="230" y="71"/>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grpSp>
      <p:grpSp>
        <p:nvGrpSpPr>
          <p:cNvPr id="20" name="Group 146"/>
          <p:cNvGrpSpPr>
            <a:grpSpLocks/>
          </p:cNvGrpSpPr>
          <p:nvPr/>
        </p:nvGrpSpPr>
        <p:grpSpPr bwMode="auto">
          <a:xfrm>
            <a:off x="1966913" y="4357688"/>
            <a:ext cx="412750" cy="227012"/>
            <a:chOff x="1238" y="2175"/>
            <a:chExt cx="260" cy="143"/>
          </a:xfrm>
        </p:grpSpPr>
        <p:sp>
          <p:nvSpPr>
            <p:cNvPr id="1164435" name="Line 147"/>
            <p:cNvSpPr>
              <a:spLocks noChangeShapeType="1"/>
            </p:cNvSpPr>
            <p:nvPr/>
          </p:nvSpPr>
          <p:spPr bwMode="auto">
            <a:xfrm flipH="1">
              <a:off x="1238" y="2246"/>
              <a:ext cx="29" cy="0"/>
            </a:xfrm>
            <a:prstGeom prst="line">
              <a:avLst/>
            </a:prstGeom>
            <a:noFill/>
            <a:ln w="38100">
              <a:solidFill>
                <a:schemeClr val="tx1"/>
              </a:solidFill>
              <a:round/>
              <a:headEnd/>
              <a:tailEnd/>
            </a:ln>
            <a:effectLst/>
          </p:spPr>
          <p:txBody>
            <a:bodyPr anchor="ctr"/>
            <a:lstStyle/>
            <a:p>
              <a:endParaRPr lang="en-US"/>
            </a:p>
          </p:txBody>
        </p:sp>
        <p:sp>
          <p:nvSpPr>
            <p:cNvPr id="1164436" name="Line 148"/>
            <p:cNvSpPr>
              <a:spLocks noChangeShapeType="1"/>
            </p:cNvSpPr>
            <p:nvPr/>
          </p:nvSpPr>
          <p:spPr bwMode="auto">
            <a:xfrm flipH="1">
              <a:off x="1469" y="2246"/>
              <a:ext cx="29" cy="0"/>
            </a:xfrm>
            <a:prstGeom prst="line">
              <a:avLst/>
            </a:prstGeom>
            <a:noFill/>
            <a:ln w="38100">
              <a:solidFill>
                <a:schemeClr val="tx1"/>
              </a:solidFill>
              <a:round/>
              <a:headEnd/>
              <a:tailEnd/>
            </a:ln>
            <a:effectLst/>
          </p:spPr>
          <p:txBody>
            <a:bodyPr anchor="ctr"/>
            <a:lstStyle/>
            <a:p>
              <a:endParaRPr lang="en-US"/>
            </a:p>
          </p:txBody>
        </p:sp>
        <p:sp>
          <p:nvSpPr>
            <p:cNvPr id="1164437" name="Freeform 149"/>
            <p:cNvSpPr>
              <a:spLocks/>
            </p:cNvSpPr>
            <p:nvPr/>
          </p:nvSpPr>
          <p:spPr bwMode="auto">
            <a:xfrm>
              <a:off x="1254" y="2175"/>
              <a:ext cx="230" cy="143"/>
            </a:xfrm>
            <a:custGeom>
              <a:avLst/>
              <a:gdLst/>
              <a:ahLst/>
              <a:cxnLst>
                <a:cxn ang="0">
                  <a:pos x="0" y="71"/>
                </a:cxn>
                <a:cxn ang="0">
                  <a:pos x="13" y="43"/>
                </a:cxn>
                <a:cxn ang="0">
                  <a:pos x="71" y="14"/>
                </a:cxn>
                <a:cxn ang="0">
                  <a:pos x="157" y="129"/>
                </a:cxn>
                <a:cxn ang="0">
                  <a:pos x="215" y="100"/>
                </a:cxn>
                <a:cxn ang="0">
                  <a:pos x="230" y="71"/>
                </a:cxn>
              </a:cxnLst>
              <a:rect l="0" t="0" r="r" b="b"/>
              <a:pathLst>
                <a:path w="230" h="143">
                  <a:moveTo>
                    <a:pt x="0" y="71"/>
                  </a:moveTo>
                  <a:cubicBezTo>
                    <a:pt x="2" y="66"/>
                    <a:pt x="1" y="52"/>
                    <a:pt x="13" y="43"/>
                  </a:cubicBezTo>
                  <a:cubicBezTo>
                    <a:pt x="25" y="34"/>
                    <a:pt x="47" y="0"/>
                    <a:pt x="71" y="14"/>
                  </a:cubicBezTo>
                  <a:cubicBezTo>
                    <a:pt x="95" y="28"/>
                    <a:pt x="133" y="115"/>
                    <a:pt x="157" y="129"/>
                  </a:cubicBezTo>
                  <a:cubicBezTo>
                    <a:pt x="181" y="143"/>
                    <a:pt x="203" y="110"/>
                    <a:pt x="215" y="100"/>
                  </a:cubicBezTo>
                  <a:cubicBezTo>
                    <a:pt x="227" y="90"/>
                    <a:pt x="227" y="77"/>
                    <a:pt x="230" y="71"/>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grpSp>
      <p:sp>
        <p:nvSpPr>
          <p:cNvPr id="1164438" name="Rectangle 150"/>
          <p:cNvSpPr>
            <a:spLocks noChangeArrowheads="1"/>
          </p:cNvSpPr>
          <p:nvPr/>
        </p:nvSpPr>
        <p:spPr bwMode="auto">
          <a:xfrm>
            <a:off x="2378075" y="4433888"/>
            <a:ext cx="822325" cy="90487"/>
          </a:xfrm>
          <a:prstGeom prst="rect">
            <a:avLst/>
          </a:prstGeom>
          <a:solidFill>
            <a:schemeClr val="tx1"/>
          </a:solidFill>
          <a:ln w="9525">
            <a:noFill/>
            <a:miter lim="800000"/>
            <a:headEnd/>
            <a:tailEnd/>
          </a:ln>
          <a:effectLst/>
        </p:spPr>
        <p:txBody>
          <a:bodyPr wrap="none" anchor="ctr"/>
          <a:lstStyle/>
          <a:p>
            <a:endParaRPr lang="en-US"/>
          </a:p>
        </p:txBody>
      </p:sp>
      <p:sp>
        <p:nvSpPr>
          <p:cNvPr id="1164439" name="Line 151"/>
          <p:cNvSpPr>
            <a:spLocks noChangeShapeType="1"/>
          </p:cNvSpPr>
          <p:nvPr/>
        </p:nvSpPr>
        <p:spPr bwMode="auto">
          <a:xfrm flipV="1">
            <a:off x="2422525" y="3357563"/>
            <a:ext cx="180975" cy="19050"/>
          </a:xfrm>
          <a:prstGeom prst="line">
            <a:avLst/>
          </a:prstGeom>
          <a:noFill/>
          <a:ln w="38100">
            <a:solidFill>
              <a:srgbClr val="808080"/>
            </a:solidFill>
            <a:round/>
            <a:headEnd/>
            <a:tailEnd/>
          </a:ln>
          <a:effectLst/>
        </p:spPr>
        <p:txBody>
          <a:bodyPr anchor="ctr"/>
          <a:lstStyle/>
          <a:p>
            <a:endParaRPr lang="en-US"/>
          </a:p>
        </p:txBody>
      </p:sp>
      <p:sp>
        <p:nvSpPr>
          <p:cNvPr id="1164440" name="Line 152"/>
          <p:cNvSpPr>
            <a:spLocks noChangeShapeType="1"/>
          </p:cNvSpPr>
          <p:nvPr/>
        </p:nvSpPr>
        <p:spPr bwMode="auto">
          <a:xfrm flipV="1">
            <a:off x="2971800" y="3290888"/>
            <a:ext cx="180975" cy="19050"/>
          </a:xfrm>
          <a:prstGeom prst="line">
            <a:avLst/>
          </a:prstGeom>
          <a:noFill/>
          <a:ln w="38100">
            <a:solidFill>
              <a:srgbClr val="808080"/>
            </a:solidFill>
            <a:round/>
            <a:headEnd/>
            <a:tailEnd/>
          </a:ln>
          <a:effectLst/>
        </p:spPr>
        <p:txBody>
          <a:bodyPr anchor="ctr"/>
          <a:lstStyle/>
          <a:p>
            <a:endParaRPr lang="en-US"/>
          </a:p>
        </p:txBody>
      </p:sp>
      <p:sp>
        <p:nvSpPr>
          <p:cNvPr id="1164441" name="Line 153"/>
          <p:cNvSpPr>
            <a:spLocks noChangeShapeType="1"/>
          </p:cNvSpPr>
          <p:nvPr/>
        </p:nvSpPr>
        <p:spPr bwMode="auto">
          <a:xfrm flipV="1">
            <a:off x="2422525" y="3540125"/>
            <a:ext cx="180975" cy="19050"/>
          </a:xfrm>
          <a:prstGeom prst="line">
            <a:avLst/>
          </a:prstGeom>
          <a:noFill/>
          <a:ln w="38100">
            <a:solidFill>
              <a:srgbClr val="808080"/>
            </a:solidFill>
            <a:round/>
            <a:headEnd/>
            <a:tailEnd/>
          </a:ln>
          <a:effectLst/>
        </p:spPr>
        <p:txBody>
          <a:bodyPr anchor="ctr"/>
          <a:lstStyle/>
          <a:p>
            <a:endParaRPr lang="en-US"/>
          </a:p>
        </p:txBody>
      </p:sp>
      <p:sp>
        <p:nvSpPr>
          <p:cNvPr id="1164442" name="Line 154"/>
          <p:cNvSpPr>
            <a:spLocks noChangeShapeType="1"/>
          </p:cNvSpPr>
          <p:nvPr/>
        </p:nvSpPr>
        <p:spPr bwMode="auto">
          <a:xfrm flipV="1">
            <a:off x="2971800" y="3473450"/>
            <a:ext cx="180975" cy="19050"/>
          </a:xfrm>
          <a:prstGeom prst="line">
            <a:avLst/>
          </a:prstGeom>
          <a:noFill/>
          <a:ln w="38100">
            <a:solidFill>
              <a:srgbClr val="808080"/>
            </a:solidFill>
            <a:round/>
            <a:headEnd/>
            <a:tailEnd/>
          </a:ln>
          <a:effectLst/>
        </p:spPr>
        <p:txBody>
          <a:bodyPr anchor="ctr"/>
          <a:lstStyle/>
          <a:p>
            <a:endParaRPr lang="en-US"/>
          </a:p>
        </p:txBody>
      </p:sp>
      <p:sp>
        <p:nvSpPr>
          <p:cNvPr id="1164443" name="Line 155"/>
          <p:cNvSpPr>
            <a:spLocks noChangeShapeType="1"/>
          </p:cNvSpPr>
          <p:nvPr/>
        </p:nvSpPr>
        <p:spPr bwMode="auto">
          <a:xfrm flipV="1">
            <a:off x="2422525" y="3722688"/>
            <a:ext cx="180975" cy="19050"/>
          </a:xfrm>
          <a:prstGeom prst="line">
            <a:avLst/>
          </a:prstGeom>
          <a:noFill/>
          <a:ln w="38100">
            <a:solidFill>
              <a:srgbClr val="808080"/>
            </a:solidFill>
            <a:round/>
            <a:headEnd/>
            <a:tailEnd/>
          </a:ln>
          <a:effectLst/>
        </p:spPr>
        <p:txBody>
          <a:bodyPr anchor="ctr"/>
          <a:lstStyle/>
          <a:p>
            <a:endParaRPr lang="en-US"/>
          </a:p>
        </p:txBody>
      </p:sp>
      <p:sp>
        <p:nvSpPr>
          <p:cNvPr id="1164444" name="Line 156"/>
          <p:cNvSpPr>
            <a:spLocks noChangeShapeType="1"/>
          </p:cNvSpPr>
          <p:nvPr/>
        </p:nvSpPr>
        <p:spPr bwMode="auto">
          <a:xfrm flipV="1">
            <a:off x="2971800" y="3656013"/>
            <a:ext cx="180975" cy="19050"/>
          </a:xfrm>
          <a:prstGeom prst="line">
            <a:avLst/>
          </a:prstGeom>
          <a:noFill/>
          <a:ln w="38100">
            <a:solidFill>
              <a:srgbClr val="808080"/>
            </a:solidFill>
            <a:round/>
            <a:headEnd/>
            <a:tailEnd/>
          </a:ln>
          <a:effectLst/>
        </p:spPr>
        <p:txBody>
          <a:bodyPr anchor="ctr"/>
          <a:lstStyle/>
          <a:p>
            <a:endParaRPr lang="en-US"/>
          </a:p>
        </p:txBody>
      </p:sp>
      <p:grpSp>
        <p:nvGrpSpPr>
          <p:cNvPr id="21" name="Group 157"/>
          <p:cNvGrpSpPr>
            <a:grpSpLocks/>
          </p:cNvGrpSpPr>
          <p:nvPr/>
        </p:nvGrpSpPr>
        <p:grpSpPr bwMode="auto">
          <a:xfrm>
            <a:off x="3197225" y="3725863"/>
            <a:ext cx="412750" cy="227012"/>
            <a:chOff x="1238" y="2175"/>
            <a:chExt cx="260" cy="143"/>
          </a:xfrm>
        </p:grpSpPr>
        <p:sp>
          <p:nvSpPr>
            <p:cNvPr id="1164446" name="Line 158"/>
            <p:cNvSpPr>
              <a:spLocks noChangeShapeType="1"/>
            </p:cNvSpPr>
            <p:nvPr/>
          </p:nvSpPr>
          <p:spPr bwMode="auto">
            <a:xfrm flipH="1">
              <a:off x="1238" y="2246"/>
              <a:ext cx="29" cy="0"/>
            </a:xfrm>
            <a:prstGeom prst="line">
              <a:avLst/>
            </a:prstGeom>
            <a:noFill/>
            <a:ln w="38100">
              <a:solidFill>
                <a:schemeClr val="tx1"/>
              </a:solidFill>
              <a:round/>
              <a:headEnd/>
              <a:tailEnd/>
            </a:ln>
            <a:effectLst/>
          </p:spPr>
          <p:txBody>
            <a:bodyPr anchor="ctr"/>
            <a:lstStyle/>
            <a:p>
              <a:endParaRPr lang="en-US"/>
            </a:p>
          </p:txBody>
        </p:sp>
        <p:sp>
          <p:nvSpPr>
            <p:cNvPr id="1164447" name="Line 159"/>
            <p:cNvSpPr>
              <a:spLocks noChangeShapeType="1"/>
            </p:cNvSpPr>
            <p:nvPr/>
          </p:nvSpPr>
          <p:spPr bwMode="auto">
            <a:xfrm flipH="1">
              <a:off x="1469" y="2246"/>
              <a:ext cx="29" cy="0"/>
            </a:xfrm>
            <a:prstGeom prst="line">
              <a:avLst/>
            </a:prstGeom>
            <a:noFill/>
            <a:ln w="38100">
              <a:solidFill>
                <a:schemeClr val="tx1"/>
              </a:solidFill>
              <a:round/>
              <a:headEnd/>
              <a:tailEnd/>
            </a:ln>
            <a:effectLst/>
          </p:spPr>
          <p:txBody>
            <a:bodyPr anchor="ctr"/>
            <a:lstStyle/>
            <a:p>
              <a:endParaRPr lang="en-US"/>
            </a:p>
          </p:txBody>
        </p:sp>
        <p:sp>
          <p:nvSpPr>
            <p:cNvPr id="1164448" name="Freeform 160"/>
            <p:cNvSpPr>
              <a:spLocks/>
            </p:cNvSpPr>
            <p:nvPr/>
          </p:nvSpPr>
          <p:spPr bwMode="auto">
            <a:xfrm>
              <a:off x="1254" y="2175"/>
              <a:ext cx="230" cy="143"/>
            </a:xfrm>
            <a:custGeom>
              <a:avLst/>
              <a:gdLst/>
              <a:ahLst/>
              <a:cxnLst>
                <a:cxn ang="0">
                  <a:pos x="0" y="71"/>
                </a:cxn>
                <a:cxn ang="0">
                  <a:pos x="13" y="43"/>
                </a:cxn>
                <a:cxn ang="0">
                  <a:pos x="71" y="14"/>
                </a:cxn>
                <a:cxn ang="0">
                  <a:pos x="157" y="129"/>
                </a:cxn>
                <a:cxn ang="0">
                  <a:pos x="215" y="100"/>
                </a:cxn>
                <a:cxn ang="0">
                  <a:pos x="230" y="71"/>
                </a:cxn>
              </a:cxnLst>
              <a:rect l="0" t="0" r="r" b="b"/>
              <a:pathLst>
                <a:path w="230" h="143">
                  <a:moveTo>
                    <a:pt x="0" y="71"/>
                  </a:moveTo>
                  <a:cubicBezTo>
                    <a:pt x="2" y="66"/>
                    <a:pt x="1" y="52"/>
                    <a:pt x="13" y="43"/>
                  </a:cubicBezTo>
                  <a:cubicBezTo>
                    <a:pt x="25" y="34"/>
                    <a:pt x="47" y="0"/>
                    <a:pt x="71" y="14"/>
                  </a:cubicBezTo>
                  <a:cubicBezTo>
                    <a:pt x="95" y="28"/>
                    <a:pt x="133" y="115"/>
                    <a:pt x="157" y="129"/>
                  </a:cubicBezTo>
                  <a:cubicBezTo>
                    <a:pt x="181" y="143"/>
                    <a:pt x="203" y="110"/>
                    <a:pt x="215" y="100"/>
                  </a:cubicBezTo>
                  <a:cubicBezTo>
                    <a:pt x="227" y="90"/>
                    <a:pt x="227" y="77"/>
                    <a:pt x="230" y="71"/>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grpSp>
      <p:grpSp>
        <p:nvGrpSpPr>
          <p:cNvPr id="22" name="Group 161"/>
          <p:cNvGrpSpPr>
            <a:grpSpLocks/>
          </p:cNvGrpSpPr>
          <p:nvPr/>
        </p:nvGrpSpPr>
        <p:grpSpPr bwMode="auto">
          <a:xfrm>
            <a:off x="3198813" y="4357688"/>
            <a:ext cx="412750" cy="227012"/>
            <a:chOff x="1238" y="2175"/>
            <a:chExt cx="260" cy="143"/>
          </a:xfrm>
        </p:grpSpPr>
        <p:sp>
          <p:nvSpPr>
            <p:cNvPr id="1164450" name="Line 162"/>
            <p:cNvSpPr>
              <a:spLocks noChangeShapeType="1"/>
            </p:cNvSpPr>
            <p:nvPr/>
          </p:nvSpPr>
          <p:spPr bwMode="auto">
            <a:xfrm flipH="1">
              <a:off x="1238" y="2246"/>
              <a:ext cx="29" cy="0"/>
            </a:xfrm>
            <a:prstGeom prst="line">
              <a:avLst/>
            </a:prstGeom>
            <a:noFill/>
            <a:ln w="38100">
              <a:solidFill>
                <a:schemeClr val="tx1"/>
              </a:solidFill>
              <a:round/>
              <a:headEnd/>
              <a:tailEnd/>
            </a:ln>
            <a:effectLst/>
          </p:spPr>
          <p:txBody>
            <a:bodyPr anchor="ctr"/>
            <a:lstStyle/>
            <a:p>
              <a:endParaRPr lang="en-US"/>
            </a:p>
          </p:txBody>
        </p:sp>
        <p:sp>
          <p:nvSpPr>
            <p:cNvPr id="1164451" name="Line 163"/>
            <p:cNvSpPr>
              <a:spLocks noChangeShapeType="1"/>
            </p:cNvSpPr>
            <p:nvPr/>
          </p:nvSpPr>
          <p:spPr bwMode="auto">
            <a:xfrm flipH="1">
              <a:off x="1469" y="2246"/>
              <a:ext cx="29" cy="0"/>
            </a:xfrm>
            <a:prstGeom prst="line">
              <a:avLst/>
            </a:prstGeom>
            <a:noFill/>
            <a:ln w="38100">
              <a:solidFill>
                <a:schemeClr val="tx1"/>
              </a:solidFill>
              <a:round/>
              <a:headEnd/>
              <a:tailEnd/>
            </a:ln>
            <a:effectLst/>
          </p:spPr>
          <p:txBody>
            <a:bodyPr anchor="ctr"/>
            <a:lstStyle/>
            <a:p>
              <a:endParaRPr lang="en-US"/>
            </a:p>
          </p:txBody>
        </p:sp>
        <p:sp>
          <p:nvSpPr>
            <p:cNvPr id="1164452" name="Freeform 164"/>
            <p:cNvSpPr>
              <a:spLocks/>
            </p:cNvSpPr>
            <p:nvPr/>
          </p:nvSpPr>
          <p:spPr bwMode="auto">
            <a:xfrm>
              <a:off x="1254" y="2175"/>
              <a:ext cx="230" cy="143"/>
            </a:xfrm>
            <a:custGeom>
              <a:avLst/>
              <a:gdLst/>
              <a:ahLst/>
              <a:cxnLst>
                <a:cxn ang="0">
                  <a:pos x="0" y="71"/>
                </a:cxn>
                <a:cxn ang="0">
                  <a:pos x="13" y="43"/>
                </a:cxn>
                <a:cxn ang="0">
                  <a:pos x="71" y="14"/>
                </a:cxn>
                <a:cxn ang="0">
                  <a:pos x="157" y="129"/>
                </a:cxn>
                <a:cxn ang="0">
                  <a:pos x="215" y="100"/>
                </a:cxn>
                <a:cxn ang="0">
                  <a:pos x="230" y="71"/>
                </a:cxn>
              </a:cxnLst>
              <a:rect l="0" t="0" r="r" b="b"/>
              <a:pathLst>
                <a:path w="230" h="143">
                  <a:moveTo>
                    <a:pt x="0" y="71"/>
                  </a:moveTo>
                  <a:cubicBezTo>
                    <a:pt x="2" y="66"/>
                    <a:pt x="1" y="52"/>
                    <a:pt x="13" y="43"/>
                  </a:cubicBezTo>
                  <a:cubicBezTo>
                    <a:pt x="25" y="34"/>
                    <a:pt x="47" y="0"/>
                    <a:pt x="71" y="14"/>
                  </a:cubicBezTo>
                  <a:cubicBezTo>
                    <a:pt x="95" y="28"/>
                    <a:pt x="133" y="115"/>
                    <a:pt x="157" y="129"/>
                  </a:cubicBezTo>
                  <a:cubicBezTo>
                    <a:pt x="181" y="143"/>
                    <a:pt x="203" y="110"/>
                    <a:pt x="215" y="100"/>
                  </a:cubicBezTo>
                  <a:cubicBezTo>
                    <a:pt x="227" y="90"/>
                    <a:pt x="227" y="77"/>
                    <a:pt x="230" y="71"/>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grpSp>
      <p:sp>
        <p:nvSpPr>
          <p:cNvPr id="1164454" name="Rectangle 166"/>
          <p:cNvSpPr>
            <a:spLocks noChangeArrowheads="1"/>
          </p:cNvSpPr>
          <p:nvPr/>
        </p:nvSpPr>
        <p:spPr bwMode="auto">
          <a:xfrm rot="-5400000">
            <a:off x="2844800" y="3967163"/>
            <a:ext cx="71438" cy="109696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73" name="Slide Number Placeholder 172"/>
          <p:cNvSpPr>
            <a:spLocks noGrp="1"/>
          </p:cNvSpPr>
          <p:nvPr>
            <p:ph type="sldNum" sz="quarter" idx="11"/>
          </p:nvPr>
        </p:nvSpPr>
        <p:spPr/>
        <p:txBody>
          <a:bodyPr/>
          <a:lstStyle/>
          <a:p>
            <a:fld id="{D6836574-EC0E-40CD-8A77-5CE7910687BF}" type="slidenum">
              <a:rPr lang="en-US" smtClean="0"/>
              <a:t>18</a:t>
            </a:fld>
            <a:endParaRPr lang="en-US"/>
          </a:p>
        </p:txBody>
      </p:sp>
      <p:grpSp>
        <p:nvGrpSpPr>
          <p:cNvPr id="175" name="Group 174"/>
          <p:cNvGrpSpPr/>
          <p:nvPr/>
        </p:nvGrpSpPr>
        <p:grpSpPr>
          <a:xfrm>
            <a:off x="4343400" y="2741613"/>
            <a:ext cx="1371600" cy="1006475"/>
            <a:chOff x="4343400" y="2741613"/>
            <a:chExt cx="1371600" cy="1006475"/>
          </a:xfrm>
        </p:grpSpPr>
        <p:sp>
          <p:nvSpPr>
            <p:cNvPr id="176" name="Rectangle 93"/>
            <p:cNvSpPr>
              <a:spLocks noChangeArrowheads="1"/>
            </p:cNvSpPr>
            <p:nvPr/>
          </p:nvSpPr>
          <p:spPr bwMode="auto">
            <a:xfrm flipV="1">
              <a:off x="4343400" y="3656013"/>
              <a:ext cx="1371600"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77" name="Rectangle 94"/>
            <p:cNvSpPr>
              <a:spLocks noChangeArrowheads="1"/>
            </p:cNvSpPr>
            <p:nvPr/>
          </p:nvSpPr>
          <p:spPr bwMode="auto">
            <a:xfrm flipV="1">
              <a:off x="4343400" y="3289300"/>
              <a:ext cx="595313"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78" name="Rectangle 95"/>
            <p:cNvSpPr>
              <a:spLocks noChangeArrowheads="1"/>
            </p:cNvSpPr>
            <p:nvPr/>
          </p:nvSpPr>
          <p:spPr bwMode="auto">
            <a:xfrm>
              <a:off x="5029200" y="3289300"/>
              <a:ext cx="685800"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79" name="Rectangle 96"/>
            <p:cNvSpPr>
              <a:spLocks noChangeArrowheads="1"/>
            </p:cNvSpPr>
            <p:nvPr/>
          </p:nvSpPr>
          <p:spPr bwMode="auto">
            <a:xfrm rot="16200000" flipV="1">
              <a:off x="4618038" y="2970213"/>
              <a:ext cx="54927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0" name="Rectangle 97"/>
            <p:cNvSpPr>
              <a:spLocks noChangeArrowheads="1"/>
            </p:cNvSpPr>
            <p:nvPr/>
          </p:nvSpPr>
          <p:spPr bwMode="auto">
            <a:xfrm rot="16200000" flipV="1">
              <a:off x="4800600" y="2970213"/>
              <a:ext cx="54927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sp>
        <p:nvSpPr>
          <p:cNvPr id="1164386" name="Oval 98"/>
          <p:cNvSpPr>
            <a:spLocks noChangeAspect="1" noChangeArrowheads="1"/>
          </p:cNvSpPr>
          <p:nvPr/>
        </p:nvSpPr>
        <p:spPr bwMode="auto">
          <a:xfrm>
            <a:off x="4525963" y="1873250"/>
            <a:ext cx="914400" cy="914400"/>
          </a:xfrm>
          <a:prstGeom prst="ellipse">
            <a:avLst/>
          </a:prstGeom>
          <a:solidFill>
            <a:schemeClr val="bg1"/>
          </a:solidFill>
          <a:ln w="38100">
            <a:solidFill>
              <a:schemeClr val="tx1"/>
            </a:solidFill>
            <a:round/>
            <a:headEnd/>
            <a:tailEnd/>
          </a:ln>
          <a:effectLst/>
        </p:spPr>
        <p:txBody>
          <a:bodyPr wrap="none" anchor="ctr"/>
          <a:lstStyle/>
          <a:p>
            <a:pPr algn="ctr"/>
            <a:endParaRPr lang="en-US" sz="4000" b="1">
              <a:latin typeface="Arial" charset="0"/>
            </a:endParaRPr>
          </a:p>
        </p:txBody>
      </p:sp>
      <p:sp>
        <p:nvSpPr>
          <p:cNvPr id="1164389" name="AutoShape 101"/>
          <p:cNvSpPr>
            <a:spLocks noChangeArrowheads="1"/>
          </p:cNvSpPr>
          <p:nvPr/>
        </p:nvSpPr>
        <p:spPr bwMode="auto">
          <a:xfrm rot="-8061638">
            <a:off x="4939506" y="1964532"/>
            <a:ext cx="90487" cy="730250"/>
          </a:xfrm>
          <a:prstGeom prst="triangle">
            <a:avLst>
              <a:gd name="adj" fmla="val 50000"/>
            </a:avLst>
          </a:prstGeom>
          <a:solidFill>
            <a:srgbClr val="FF0000"/>
          </a:solidFill>
          <a:ln w="9525">
            <a:solidFill>
              <a:schemeClr val="tx1"/>
            </a:solidFill>
            <a:miter lim="800000"/>
            <a:headEnd/>
            <a:tailEnd/>
          </a:ln>
          <a:effectLst/>
        </p:spPr>
        <p:txBody>
          <a:bodyPr wrap="none" anchor="ctr"/>
          <a:lstStyle/>
          <a:p>
            <a:endParaRPr lang="en-US"/>
          </a:p>
        </p:txBody>
      </p:sp>
      <p:sp>
        <p:nvSpPr>
          <p:cNvPr id="1164390" name="Oval 102"/>
          <p:cNvSpPr>
            <a:spLocks noChangeAspect="1" noChangeArrowheads="1"/>
          </p:cNvSpPr>
          <p:nvPr/>
        </p:nvSpPr>
        <p:spPr bwMode="auto">
          <a:xfrm>
            <a:off x="4938713" y="2284413"/>
            <a:ext cx="92075" cy="92075"/>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64458" name="Line 170"/>
          <p:cNvSpPr>
            <a:spLocks noChangeShapeType="1"/>
          </p:cNvSpPr>
          <p:nvPr/>
        </p:nvSpPr>
        <p:spPr bwMode="auto">
          <a:xfrm>
            <a:off x="3292475" y="2789238"/>
            <a:ext cx="0" cy="411162"/>
          </a:xfrm>
          <a:prstGeom prst="line">
            <a:avLst/>
          </a:prstGeom>
          <a:noFill/>
          <a:ln w="38100">
            <a:solidFill>
              <a:srgbClr val="FF0000"/>
            </a:solidFill>
            <a:round/>
            <a:headEnd type="triangle" w="med" len="med"/>
            <a:tailEnd type="triangle" w="med" len="med"/>
          </a:ln>
          <a:effectLst/>
        </p:spPr>
        <p:txBody>
          <a:bodyPr anchor="ctr"/>
          <a:lstStyle/>
          <a:p>
            <a:endParaRPr lang="en-US"/>
          </a:p>
        </p:txBody>
      </p:sp>
      <p:grpSp>
        <p:nvGrpSpPr>
          <p:cNvPr id="299" name="Group 298"/>
          <p:cNvGrpSpPr/>
          <p:nvPr/>
        </p:nvGrpSpPr>
        <p:grpSpPr>
          <a:xfrm>
            <a:off x="1371600" y="2422525"/>
            <a:ext cx="2833688" cy="3024188"/>
            <a:chOff x="1371600" y="2422525"/>
            <a:chExt cx="2833688" cy="3024188"/>
          </a:xfrm>
        </p:grpSpPr>
        <p:sp>
          <p:nvSpPr>
            <p:cNvPr id="300" name="Rectangle 131"/>
            <p:cNvSpPr>
              <a:spLocks noChangeArrowheads="1"/>
            </p:cNvSpPr>
            <p:nvPr/>
          </p:nvSpPr>
          <p:spPr bwMode="auto">
            <a:xfrm rot="5400000">
              <a:off x="3702845" y="4707731"/>
              <a:ext cx="823912"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301" name="Rectangle 130"/>
            <p:cNvSpPr>
              <a:spLocks noChangeArrowheads="1"/>
            </p:cNvSpPr>
            <p:nvPr/>
          </p:nvSpPr>
          <p:spPr bwMode="auto">
            <a:xfrm rot="10800000">
              <a:off x="4068763" y="4067175"/>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302" name="Rectangle 132"/>
            <p:cNvSpPr>
              <a:spLocks noChangeArrowheads="1"/>
            </p:cNvSpPr>
            <p:nvPr/>
          </p:nvSpPr>
          <p:spPr bwMode="auto">
            <a:xfrm rot="10800000">
              <a:off x="4068763" y="4251325"/>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nvGrpSpPr>
            <p:cNvPr id="303" name="Group 60"/>
            <p:cNvGrpSpPr>
              <a:grpSpLocks/>
            </p:cNvGrpSpPr>
            <p:nvPr/>
          </p:nvGrpSpPr>
          <p:grpSpPr bwMode="auto">
            <a:xfrm>
              <a:off x="3932238" y="5119688"/>
              <a:ext cx="144462" cy="327025"/>
              <a:chOff x="2420" y="3283"/>
              <a:chExt cx="91" cy="206"/>
            </a:xfrm>
            <a:solidFill>
              <a:srgbClr val="FFC000"/>
            </a:solidFill>
          </p:grpSpPr>
          <p:sp>
            <p:nvSpPr>
              <p:cNvPr id="328" name="Rectangle 61"/>
              <p:cNvSpPr>
                <a:spLocks noChangeArrowheads="1"/>
              </p:cNvSpPr>
              <p:nvPr/>
            </p:nvSpPr>
            <p:spPr bwMode="auto">
              <a:xfrm rot="16200000" flipH="1">
                <a:off x="2436" y="3295"/>
                <a:ext cx="87" cy="63"/>
              </a:xfrm>
              <a:prstGeom prst="rect">
                <a:avLst/>
              </a:prstGeom>
              <a:grpFill/>
              <a:ln w="9525">
                <a:solidFill>
                  <a:srgbClr val="FFC000"/>
                </a:solidFill>
                <a:miter lim="800000"/>
                <a:headEnd/>
                <a:tailEnd/>
              </a:ln>
              <a:effectLst/>
            </p:spPr>
            <p:txBody>
              <a:bodyPr wrap="none" anchor="ctr"/>
              <a:lstStyle/>
              <a:p>
                <a:endParaRPr lang="en-US"/>
              </a:p>
            </p:txBody>
          </p:sp>
          <p:sp>
            <p:nvSpPr>
              <p:cNvPr id="329" name="Rectangle 62"/>
              <p:cNvSpPr>
                <a:spLocks noChangeArrowheads="1"/>
              </p:cNvSpPr>
              <p:nvPr/>
            </p:nvSpPr>
            <p:spPr bwMode="auto">
              <a:xfrm rot="18057826" flipH="1">
                <a:off x="2377" y="3388"/>
                <a:ext cx="144" cy="58"/>
              </a:xfrm>
              <a:prstGeom prst="rect">
                <a:avLst/>
              </a:prstGeom>
              <a:grpFill/>
              <a:ln w="9525">
                <a:solidFill>
                  <a:srgbClr val="FFC000"/>
                </a:solidFill>
                <a:miter lim="800000"/>
                <a:headEnd/>
                <a:tailEnd/>
              </a:ln>
              <a:effectLst/>
            </p:spPr>
            <p:txBody>
              <a:bodyPr wrap="none" anchor="ctr"/>
              <a:lstStyle/>
              <a:p>
                <a:endParaRPr lang="en-US"/>
              </a:p>
            </p:txBody>
          </p:sp>
        </p:grpSp>
        <p:sp>
          <p:nvSpPr>
            <p:cNvPr id="304" name="Rectangle 123"/>
            <p:cNvSpPr>
              <a:spLocks noChangeArrowheads="1"/>
            </p:cNvSpPr>
            <p:nvPr/>
          </p:nvSpPr>
          <p:spPr bwMode="auto">
            <a:xfrm rot="10800000">
              <a:off x="4068763" y="3656013"/>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nvGrpSpPr>
            <p:cNvPr id="305" name="Group 57"/>
            <p:cNvGrpSpPr>
              <a:grpSpLocks/>
            </p:cNvGrpSpPr>
            <p:nvPr/>
          </p:nvGrpSpPr>
          <p:grpSpPr bwMode="auto">
            <a:xfrm>
              <a:off x="3611563" y="5119688"/>
              <a:ext cx="144462" cy="327025"/>
              <a:chOff x="2218" y="3283"/>
              <a:chExt cx="91" cy="206"/>
            </a:xfrm>
            <a:solidFill>
              <a:srgbClr val="FFC000"/>
            </a:solidFill>
          </p:grpSpPr>
          <p:sp>
            <p:nvSpPr>
              <p:cNvPr id="326" name="Rectangle 58"/>
              <p:cNvSpPr>
                <a:spLocks noChangeArrowheads="1"/>
              </p:cNvSpPr>
              <p:nvPr/>
            </p:nvSpPr>
            <p:spPr bwMode="auto">
              <a:xfrm rot="5400000">
                <a:off x="2203" y="3298"/>
                <a:ext cx="87" cy="58"/>
              </a:xfrm>
              <a:prstGeom prst="rect">
                <a:avLst/>
              </a:prstGeom>
              <a:grpFill/>
              <a:ln w="9525">
                <a:solidFill>
                  <a:srgbClr val="FFC000"/>
                </a:solidFill>
                <a:miter lim="800000"/>
                <a:headEnd/>
                <a:tailEnd/>
              </a:ln>
              <a:effectLst/>
            </p:spPr>
            <p:txBody>
              <a:bodyPr wrap="none" anchor="ctr"/>
              <a:lstStyle/>
              <a:p>
                <a:endParaRPr lang="en-US"/>
              </a:p>
            </p:txBody>
          </p:sp>
          <p:sp>
            <p:nvSpPr>
              <p:cNvPr id="327" name="Rectangle 59"/>
              <p:cNvSpPr>
                <a:spLocks noChangeArrowheads="1"/>
              </p:cNvSpPr>
              <p:nvPr/>
            </p:nvSpPr>
            <p:spPr bwMode="auto">
              <a:xfrm rot="3542174">
                <a:off x="2208" y="3388"/>
                <a:ext cx="144" cy="58"/>
              </a:xfrm>
              <a:prstGeom prst="rect">
                <a:avLst/>
              </a:prstGeom>
              <a:grpFill/>
              <a:ln w="9525">
                <a:solidFill>
                  <a:srgbClr val="FFC000"/>
                </a:solidFill>
                <a:miter lim="800000"/>
                <a:headEnd/>
                <a:tailEnd/>
              </a:ln>
              <a:effectLst/>
            </p:spPr>
            <p:txBody>
              <a:bodyPr wrap="none" anchor="ctr"/>
              <a:lstStyle/>
              <a:p>
                <a:endParaRPr lang="en-US"/>
              </a:p>
            </p:txBody>
          </p:sp>
        </p:grpSp>
        <p:sp>
          <p:nvSpPr>
            <p:cNvPr id="306" name="Rectangle 103"/>
            <p:cNvSpPr>
              <a:spLocks noChangeArrowheads="1"/>
            </p:cNvSpPr>
            <p:nvPr/>
          </p:nvSpPr>
          <p:spPr bwMode="auto">
            <a:xfrm rot="5400000">
              <a:off x="1370807" y="2559844"/>
              <a:ext cx="184150"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307" name="Rectangle 104"/>
            <p:cNvSpPr>
              <a:spLocks noChangeArrowheads="1"/>
            </p:cNvSpPr>
            <p:nvPr/>
          </p:nvSpPr>
          <p:spPr bwMode="auto">
            <a:xfrm rot="10800000">
              <a:off x="1371600" y="2605088"/>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308" name="Rectangle 105"/>
            <p:cNvSpPr>
              <a:spLocks noChangeArrowheads="1"/>
            </p:cNvSpPr>
            <p:nvPr/>
          </p:nvSpPr>
          <p:spPr bwMode="auto">
            <a:xfrm rot="10800000">
              <a:off x="1417638" y="2422525"/>
              <a:ext cx="274320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309" name="Rectangle 106"/>
            <p:cNvSpPr>
              <a:spLocks noChangeArrowheads="1"/>
            </p:cNvSpPr>
            <p:nvPr/>
          </p:nvSpPr>
          <p:spPr bwMode="auto">
            <a:xfrm rot="5400000">
              <a:off x="3656807" y="2834481"/>
              <a:ext cx="914400"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310" name="Rectangle 107"/>
            <p:cNvSpPr>
              <a:spLocks noChangeArrowheads="1"/>
            </p:cNvSpPr>
            <p:nvPr/>
          </p:nvSpPr>
          <p:spPr bwMode="auto">
            <a:xfrm rot="10800000">
              <a:off x="1646238" y="3152775"/>
              <a:ext cx="82232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311" name="Rectangle 108"/>
            <p:cNvSpPr>
              <a:spLocks noChangeArrowheads="1"/>
            </p:cNvSpPr>
            <p:nvPr/>
          </p:nvSpPr>
          <p:spPr bwMode="auto">
            <a:xfrm rot="10800000">
              <a:off x="4068763" y="3290888"/>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312" name="Rectangle 109"/>
            <p:cNvSpPr>
              <a:spLocks noChangeArrowheads="1"/>
            </p:cNvSpPr>
            <p:nvPr/>
          </p:nvSpPr>
          <p:spPr bwMode="auto">
            <a:xfrm rot="10800000">
              <a:off x="1371600" y="2970213"/>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313" name="Rectangle 110"/>
            <p:cNvSpPr>
              <a:spLocks noChangeArrowheads="1"/>
            </p:cNvSpPr>
            <p:nvPr/>
          </p:nvSpPr>
          <p:spPr bwMode="auto">
            <a:xfrm rot="5400000">
              <a:off x="3909220" y="3815556"/>
              <a:ext cx="411162"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314" name="Rectangle 111"/>
            <p:cNvSpPr>
              <a:spLocks noChangeArrowheads="1"/>
            </p:cNvSpPr>
            <p:nvPr/>
          </p:nvSpPr>
          <p:spPr bwMode="auto">
            <a:xfrm rot="5400000">
              <a:off x="2375694" y="3109119"/>
              <a:ext cx="18415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315" name="Rectangle 112"/>
            <p:cNvSpPr>
              <a:spLocks noChangeArrowheads="1"/>
            </p:cNvSpPr>
            <p:nvPr/>
          </p:nvSpPr>
          <p:spPr bwMode="auto">
            <a:xfrm rot="5400000">
              <a:off x="3017044" y="3109119"/>
              <a:ext cx="18415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316" name="Rectangle 113"/>
            <p:cNvSpPr>
              <a:spLocks noChangeArrowheads="1"/>
            </p:cNvSpPr>
            <p:nvPr/>
          </p:nvSpPr>
          <p:spPr bwMode="auto">
            <a:xfrm rot="10800000">
              <a:off x="3108325" y="3152775"/>
              <a:ext cx="1052513"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317" name="Rectangle 121"/>
            <p:cNvSpPr>
              <a:spLocks noChangeArrowheads="1"/>
            </p:cNvSpPr>
            <p:nvPr/>
          </p:nvSpPr>
          <p:spPr bwMode="auto">
            <a:xfrm rot="10800000">
              <a:off x="1692275" y="3794125"/>
              <a:ext cx="27305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318" name="Rectangle 122"/>
            <p:cNvSpPr>
              <a:spLocks noChangeArrowheads="1"/>
            </p:cNvSpPr>
            <p:nvPr/>
          </p:nvSpPr>
          <p:spPr bwMode="auto">
            <a:xfrm rot="10800000">
              <a:off x="3611563" y="3794125"/>
              <a:ext cx="54927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319" name="Rectangle 124"/>
            <p:cNvSpPr>
              <a:spLocks noChangeArrowheads="1"/>
            </p:cNvSpPr>
            <p:nvPr/>
          </p:nvSpPr>
          <p:spPr bwMode="auto">
            <a:xfrm rot="5400000">
              <a:off x="365126" y="4022725"/>
              <a:ext cx="2195512"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320" name="Rectangle 125"/>
            <p:cNvSpPr>
              <a:spLocks noChangeArrowheads="1"/>
            </p:cNvSpPr>
            <p:nvPr/>
          </p:nvSpPr>
          <p:spPr bwMode="auto">
            <a:xfrm rot="10800000">
              <a:off x="1417638" y="3152775"/>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321" name="Rectangle 126"/>
            <p:cNvSpPr>
              <a:spLocks noChangeArrowheads="1"/>
            </p:cNvSpPr>
            <p:nvPr/>
          </p:nvSpPr>
          <p:spPr bwMode="auto">
            <a:xfrm rot="5400000">
              <a:off x="1097756" y="3839369"/>
              <a:ext cx="1279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322" name="Rectangle 127"/>
            <p:cNvSpPr>
              <a:spLocks noChangeArrowheads="1"/>
            </p:cNvSpPr>
            <p:nvPr/>
          </p:nvSpPr>
          <p:spPr bwMode="auto">
            <a:xfrm rot="10800000">
              <a:off x="1463675" y="5073650"/>
              <a:ext cx="2239963"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323" name="Rectangle 128"/>
            <p:cNvSpPr>
              <a:spLocks noChangeArrowheads="1"/>
            </p:cNvSpPr>
            <p:nvPr/>
          </p:nvSpPr>
          <p:spPr bwMode="auto">
            <a:xfrm rot="10800000">
              <a:off x="1782763" y="4433888"/>
              <a:ext cx="182562"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324" name="Rectangle 129"/>
            <p:cNvSpPr>
              <a:spLocks noChangeArrowheads="1"/>
            </p:cNvSpPr>
            <p:nvPr/>
          </p:nvSpPr>
          <p:spPr bwMode="auto">
            <a:xfrm rot="10800000">
              <a:off x="3611563" y="4433888"/>
              <a:ext cx="54927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325" name="Rectangle 165"/>
            <p:cNvSpPr>
              <a:spLocks noChangeArrowheads="1"/>
            </p:cNvSpPr>
            <p:nvPr/>
          </p:nvSpPr>
          <p:spPr bwMode="auto">
            <a:xfrm rot="10800000">
              <a:off x="3978275" y="5073650"/>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sp>
        <p:nvSpPr>
          <p:cNvPr id="1164455" name="Text Box 167"/>
          <p:cNvSpPr txBox="1">
            <a:spLocks noChangeArrowheads="1"/>
          </p:cNvSpPr>
          <p:nvPr/>
        </p:nvSpPr>
        <p:spPr bwMode="auto">
          <a:xfrm>
            <a:off x="639763" y="3246438"/>
            <a:ext cx="1463675" cy="915987"/>
          </a:xfrm>
          <a:prstGeom prst="rect">
            <a:avLst/>
          </a:prstGeom>
          <a:solidFill>
            <a:srgbClr val="C0C0C0">
              <a:alpha val="75000"/>
            </a:srgbClr>
          </a:solidFill>
          <a:ln w="9525">
            <a:noFill/>
            <a:miter lim="800000"/>
            <a:headEnd/>
            <a:tailEnd/>
          </a:ln>
          <a:effectLst/>
        </p:spPr>
        <p:txBody>
          <a:bodyPr>
            <a:spAutoFit/>
          </a:bodyPr>
          <a:lstStyle/>
          <a:p>
            <a:pPr algn="ctr">
              <a:spcBef>
                <a:spcPct val="50000"/>
              </a:spcBef>
            </a:pPr>
            <a:r>
              <a:rPr lang="en-US" sz="1800" dirty="0">
                <a:latin typeface="Arial" charset="0"/>
              </a:rPr>
              <a:t>Main air supply valve and spring</a:t>
            </a:r>
          </a:p>
        </p:txBody>
      </p:sp>
      <p:sp>
        <p:nvSpPr>
          <p:cNvPr id="1164456" name="AutoShape 168"/>
          <p:cNvSpPr>
            <a:spLocks noChangeAspect="1" noChangeArrowheads="1"/>
          </p:cNvSpPr>
          <p:nvPr/>
        </p:nvSpPr>
        <p:spPr bwMode="auto">
          <a:xfrm rot="19314694">
            <a:off x="2103438" y="2881313"/>
            <a:ext cx="334962" cy="457200"/>
          </a:xfrm>
          <a:prstGeom prst="rightArrow">
            <a:avLst>
              <a:gd name="adj1" fmla="val 50000"/>
              <a:gd name="adj2" fmla="val 57347"/>
            </a:avLst>
          </a:prstGeom>
          <a:solidFill>
            <a:srgbClr val="FF0000"/>
          </a:solidFill>
          <a:ln w="25400">
            <a:solidFill>
              <a:schemeClr val="tx1"/>
            </a:solidFill>
            <a:miter lim="800000"/>
            <a:headEnd/>
            <a:tailEnd/>
          </a:ln>
          <a:effectLst/>
        </p:spPr>
        <p:txBody>
          <a:bodyPr wrap="none" anchor="ctr"/>
          <a:lstStyle/>
          <a:p>
            <a:endParaRPr lang="en-US"/>
          </a:p>
        </p:txBody>
      </p:sp>
      <p:sp>
        <p:nvSpPr>
          <p:cNvPr id="1164457" name="Text Box 169"/>
          <p:cNvSpPr txBox="1">
            <a:spLocks noChangeArrowheads="1"/>
          </p:cNvSpPr>
          <p:nvPr/>
        </p:nvSpPr>
        <p:spPr bwMode="auto">
          <a:xfrm>
            <a:off x="3429000" y="2835275"/>
            <a:ext cx="1463675" cy="366713"/>
          </a:xfrm>
          <a:prstGeom prst="rect">
            <a:avLst/>
          </a:prstGeom>
          <a:solidFill>
            <a:srgbClr val="C0C0C0">
              <a:alpha val="75000"/>
            </a:srgbClr>
          </a:solidFill>
          <a:ln w="9525">
            <a:noFill/>
            <a:miter lim="800000"/>
            <a:headEnd/>
            <a:tailEnd/>
          </a:ln>
          <a:effectLst/>
        </p:spPr>
        <p:txBody>
          <a:bodyPr>
            <a:spAutoFit/>
          </a:bodyPr>
          <a:lstStyle/>
          <a:p>
            <a:pPr algn="ctr">
              <a:spcBef>
                <a:spcPct val="50000"/>
              </a:spcBef>
            </a:pPr>
            <a:r>
              <a:rPr lang="en-US" sz="1800">
                <a:latin typeface="Arial" charset="0"/>
              </a:rPr>
              <a:t>Motion</a:t>
            </a:r>
          </a:p>
        </p:txBody>
      </p:sp>
      <p:sp>
        <p:nvSpPr>
          <p:cNvPr id="14" name="Footer Placeholder 13">
            <a:extLst>
              <a:ext uri="{FF2B5EF4-FFF2-40B4-BE49-F238E27FC236}">
                <a16:creationId xmlns:a16="http://schemas.microsoft.com/office/drawing/2014/main" id="{80E5CF66-8D3E-433C-8588-8D04D9FEE6F6}"/>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3670347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164456"/>
                                        </p:tgtEl>
                                        <p:attrNameLst>
                                          <p:attrName>style.visibility</p:attrName>
                                        </p:attrNameLst>
                                      </p:cBhvr>
                                      <p:to>
                                        <p:strVal val="visible"/>
                                      </p:to>
                                    </p:set>
                                    <p:animEffect transition="in" filter="dissolve">
                                      <p:cBhvr>
                                        <p:cTn id="7" dur="500"/>
                                        <p:tgtEl>
                                          <p:spTgt spid="116445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64455"/>
                                        </p:tgtEl>
                                        <p:attrNameLst>
                                          <p:attrName>style.visibility</p:attrName>
                                        </p:attrNameLst>
                                      </p:cBhvr>
                                      <p:to>
                                        <p:strVal val="visible"/>
                                      </p:to>
                                    </p:set>
                                    <p:animEffect transition="in" filter="dissolve">
                                      <p:cBhvr>
                                        <p:cTn id="10" dur="500"/>
                                        <p:tgtEl>
                                          <p:spTgt spid="116445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64458"/>
                                        </p:tgtEl>
                                        <p:attrNameLst>
                                          <p:attrName>style.visibility</p:attrName>
                                        </p:attrNameLst>
                                      </p:cBhvr>
                                      <p:to>
                                        <p:strVal val="visible"/>
                                      </p:to>
                                    </p:set>
                                    <p:animEffect transition="in" filter="dissolve">
                                      <p:cBhvr>
                                        <p:cTn id="15" dur="500"/>
                                        <p:tgtEl>
                                          <p:spTgt spid="116445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64457"/>
                                        </p:tgtEl>
                                        <p:attrNameLst>
                                          <p:attrName>style.visibility</p:attrName>
                                        </p:attrNameLst>
                                      </p:cBhvr>
                                      <p:to>
                                        <p:strVal val="visible"/>
                                      </p:to>
                                    </p:set>
                                    <p:animEffect transition="in" filter="dissolve">
                                      <p:cBhvr>
                                        <p:cTn id="18" dur="500"/>
                                        <p:tgtEl>
                                          <p:spTgt spid="1164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4458" grpId="0" animBg="1"/>
      <p:bldP spid="1164455" grpId="0" animBg="1"/>
      <p:bldP spid="1164456" grpId="0" animBg="1"/>
      <p:bldP spid="116445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5360" name="Rectangle 48"/>
          <p:cNvSpPr>
            <a:spLocks noGrp="1" noChangeArrowheads="1"/>
          </p:cNvSpPr>
          <p:nvPr>
            <p:ph type="title"/>
          </p:nvPr>
        </p:nvSpPr>
        <p:spPr/>
        <p:txBody>
          <a:bodyPr/>
          <a:lstStyle/>
          <a:p>
            <a:r>
              <a:rPr lang="en-US"/>
              <a:t>A Typical Two Pipe Pneumatic Control System</a:t>
            </a:r>
          </a:p>
        </p:txBody>
      </p:sp>
      <p:grpSp>
        <p:nvGrpSpPr>
          <p:cNvPr id="2" name="Group 2"/>
          <p:cNvGrpSpPr>
            <a:grpSpLocks/>
          </p:cNvGrpSpPr>
          <p:nvPr/>
        </p:nvGrpSpPr>
        <p:grpSpPr bwMode="auto">
          <a:xfrm>
            <a:off x="1463675" y="3198813"/>
            <a:ext cx="2651125" cy="2195512"/>
            <a:chOff x="922" y="1843"/>
            <a:chExt cx="1670" cy="1383"/>
          </a:xfrm>
        </p:grpSpPr>
        <p:grpSp>
          <p:nvGrpSpPr>
            <p:cNvPr id="3" name="Group 3"/>
            <p:cNvGrpSpPr>
              <a:grpSpLocks/>
            </p:cNvGrpSpPr>
            <p:nvPr/>
          </p:nvGrpSpPr>
          <p:grpSpPr bwMode="auto">
            <a:xfrm>
              <a:off x="922" y="1843"/>
              <a:ext cx="1670" cy="1383"/>
              <a:chOff x="922" y="1843"/>
              <a:chExt cx="1670" cy="1383"/>
            </a:xfrm>
          </p:grpSpPr>
          <p:sp>
            <p:nvSpPr>
              <p:cNvPr id="1165316" name="Rectangle 4"/>
              <p:cNvSpPr>
                <a:spLocks noChangeArrowheads="1"/>
              </p:cNvSpPr>
              <p:nvPr/>
            </p:nvSpPr>
            <p:spPr bwMode="auto">
              <a:xfrm rot="-5400000">
                <a:off x="1578" y="2039"/>
                <a:ext cx="358" cy="1670"/>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nvGrpSpPr>
              <p:cNvPr id="4" name="Group 5"/>
              <p:cNvGrpSpPr>
                <a:grpSpLocks/>
              </p:cNvGrpSpPr>
              <p:nvPr/>
            </p:nvGrpSpPr>
            <p:grpSpPr bwMode="auto">
              <a:xfrm>
                <a:off x="2304" y="3053"/>
                <a:ext cx="230" cy="173"/>
                <a:chOff x="2045" y="2160"/>
                <a:chExt cx="230" cy="1238"/>
              </a:xfrm>
            </p:grpSpPr>
            <p:sp>
              <p:nvSpPr>
                <p:cNvPr id="1165318" name="AutoShape 6"/>
                <p:cNvSpPr>
                  <a:spLocks noChangeArrowheads="1"/>
                </p:cNvSpPr>
                <p:nvPr/>
              </p:nvSpPr>
              <p:spPr bwMode="auto">
                <a:xfrm>
                  <a:off x="2045" y="3312"/>
                  <a:ext cx="230" cy="86"/>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sp>
              <p:nvSpPr>
                <p:cNvPr id="1165319" name="Rectangle 7"/>
                <p:cNvSpPr>
                  <a:spLocks noChangeArrowheads="1"/>
                </p:cNvSpPr>
                <p:nvPr/>
              </p:nvSpPr>
              <p:spPr bwMode="auto">
                <a:xfrm rot="-5400000">
                  <a:off x="1584" y="2621"/>
                  <a:ext cx="1152" cy="230"/>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sp>
            <p:nvSpPr>
              <p:cNvPr id="1165320" name="Rectangle 8"/>
              <p:cNvSpPr>
                <a:spLocks noChangeArrowheads="1"/>
              </p:cNvSpPr>
              <p:nvPr/>
            </p:nvSpPr>
            <p:spPr bwMode="auto">
              <a:xfrm rot="-5400000">
                <a:off x="582" y="2183"/>
                <a:ext cx="852" cy="17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5321" name="Rectangle 9"/>
              <p:cNvSpPr>
                <a:spLocks noChangeArrowheads="1"/>
              </p:cNvSpPr>
              <p:nvPr/>
            </p:nvSpPr>
            <p:spPr bwMode="auto">
              <a:xfrm rot="-5400000">
                <a:off x="1214" y="2530"/>
                <a:ext cx="46" cy="28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5322" name="AutoShape 10"/>
              <p:cNvSpPr>
                <a:spLocks noChangeArrowheads="1"/>
              </p:cNvSpPr>
              <p:nvPr/>
            </p:nvSpPr>
            <p:spPr bwMode="auto">
              <a:xfrm rot="10800000">
                <a:off x="1238" y="2592"/>
                <a:ext cx="116" cy="5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sp>
            <p:nvSpPr>
              <p:cNvPr id="1165323" name="AutoShape 11"/>
              <p:cNvSpPr>
                <a:spLocks noChangeArrowheads="1"/>
              </p:cNvSpPr>
              <p:nvPr/>
            </p:nvSpPr>
            <p:spPr bwMode="auto">
              <a:xfrm rot="10800000">
                <a:off x="2016" y="2592"/>
                <a:ext cx="116" cy="5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sp>
          <p:nvSpPr>
            <p:cNvPr id="1165324" name="Rectangle 12"/>
            <p:cNvSpPr>
              <a:spLocks noChangeArrowheads="1"/>
            </p:cNvSpPr>
            <p:nvPr/>
          </p:nvSpPr>
          <p:spPr bwMode="auto">
            <a:xfrm rot="-5400000">
              <a:off x="2396" y="2500"/>
              <a:ext cx="45" cy="346"/>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sp>
        <p:nvSpPr>
          <p:cNvPr id="1165325" name="Rectangle 13"/>
          <p:cNvSpPr>
            <a:spLocks noChangeArrowheads="1"/>
          </p:cNvSpPr>
          <p:nvPr/>
        </p:nvSpPr>
        <p:spPr bwMode="auto">
          <a:xfrm flipH="1">
            <a:off x="2651125" y="3016250"/>
            <a:ext cx="274638" cy="1436688"/>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5326" name="Rectangle 14"/>
          <p:cNvSpPr>
            <a:spLocks noChangeArrowheads="1"/>
          </p:cNvSpPr>
          <p:nvPr/>
        </p:nvSpPr>
        <p:spPr bwMode="auto">
          <a:xfrm flipH="1">
            <a:off x="2925763" y="3911600"/>
            <a:ext cx="1189037" cy="48577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5327" name="Rectangle 15"/>
          <p:cNvSpPr>
            <a:spLocks noChangeArrowheads="1"/>
          </p:cNvSpPr>
          <p:nvPr/>
        </p:nvSpPr>
        <p:spPr bwMode="auto">
          <a:xfrm flipH="1">
            <a:off x="2925763" y="3846513"/>
            <a:ext cx="508000" cy="65087"/>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nvGrpSpPr>
          <p:cNvPr id="5" name="Group 16"/>
          <p:cNvGrpSpPr>
            <a:grpSpLocks/>
          </p:cNvGrpSpPr>
          <p:nvPr/>
        </p:nvGrpSpPr>
        <p:grpSpPr bwMode="auto">
          <a:xfrm>
            <a:off x="2971800" y="3748088"/>
            <a:ext cx="1143000" cy="711200"/>
            <a:chOff x="1872" y="2189"/>
            <a:chExt cx="720" cy="448"/>
          </a:xfrm>
        </p:grpSpPr>
        <p:sp>
          <p:nvSpPr>
            <p:cNvPr id="1165329" name="Rectangle 17"/>
            <p:cNvSpPr>
              <a:spLocks noChangeArrowheads="1"/>
            </p:cNvSpPr>
            <p:nvPr/>
          </p:nvSpPr>
          <p:spPr bwMode="auto">
            <a:xfrm flipH="1">
              <a:off x="2247" y="2257"/>
              <a:ext cx="345" cy="3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5330" name="AutoShape 18"/>
            <p:cNvSpPr>
              <a:spLocks noChangeArrowheads="1"/>
            </p:cNvSpPr>
            <p:nvPr/>
          </p:nvSpPr>
          <p:spPr bwMode="auto">
            <a:xfrm rot="10800000" flipH="1">
              <a:off x="2016" y="2189"/>
              <a:ext cx="123" cy="62"/>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sp>
          <p:nvSpPr>
            <p:cNvPr id="1165331" name="Rectangle 19"/>
            <p:cNvSpPr>
              <a:spLocks noChangeArrowheads="1"/>
            </p:cNvSpPr>
            <p:nvPr/>
          </p:nvSpPr>
          <p:spPr bwMode="auto">
            <a:xfrm flipH="1">
              <a:off x="1872" y="2598"/>
              <a:ext cx="182" cy="31"/>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5332" name="Rectangle 20"/>
            <p:cNvSpPr>
              <a:spLocks noChangeArrowheads="1"/>
            </p:cNvSpPr>
            <p:nvPr/>
          </p:nvSpPr>
          <p:spPr bwMode="auto">
            <a:xfrm flipH="1">
              <a:off x="2128" y="2598"/>
              <a:ext cx="464" cy="39"/>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sp>
        <p:nvSpPr>
          <p:cNvPr id="1165333" name="AutoShape 21"/>
          <p:cNvSpPr>
            <a:spLocks noChangeArrowheads="1"/>
          </p:cNvSpPr>
          <p:nvPr/>
        </p:nvSpPr>
        <p:spPr bwMode="auto">
          <a:xfrm flipH="1">
            <a:off x="3402013" y="4459288"/>
            <a:ext cx="195262" cy="103187"/>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nvGrpSpPr>
          <p:cNvPr id="6" name="Group 22"/>
          <p:cNvGrpSpPr>
            <a:grpSpLocks/>
          </p:cNvGrpSpPr>
          <p:nvPr/>
        </p:nvGrpSpPr>
        <p:grpSpPr bwMode="auto">
          <a:xfrm>
            <a:off x="1736725" y="3748088"/>
            <a:ext cx="915988" cy="814387"/>
            <a:chOff x="1094" y="2189"/>
            <a:chExt cx="577" cy="513"/>
          </a:xfrm>
        </p:grpSpPr>
        <p:grpSp>
          <p:nvGrpSpPr>
            <p:cNvPr id="7" name="Group 23"/>
            <p:cNvGrpSpPr>
              <a:grpSpLocks/>
            </p:cNvGrpSpPr>
            <p:nvPr/>
          </p:nvGrpSpPr>
          <p:grpSpPr bwMode="auto">
            <a:xfrm>
              <a:off x="1094" y="2189"/>
              <a:ext cx="577" cy="440"/>
              <a:chOff x="1094" y="2189"/>
              <a:chExt cx="577" cy="440"/>
            </a:xfrm>
          </p:grpSpPr>
          <p:grpSp>
            <p:nvGrpSpPr>
              <p:cNvPr id="8" name="Group 24"/>
              <p:cNvGrpSpPr>
                <a:grpSpLocks/>
              </p:cNvGrpSpPr>
              <p:nvPr/>
            </p:nvGrpSpPr>
            <p:grpSpPr bwMode="auto">
              <a:xfrm>
                <a:off x="1094" y="2189"/>
                <a:ext cx="577" cy="409"/>
                <a:chOff x="1094" y="2189"/>
                <a:chExt cx="577" cy="409"/>
              </a:xfrm>
            </p:grpSpPr>
            <p:sp>
              <p:nvSpPr>
                <p:cNvPr id="1165337" name="Rectangle 25"/>
                <p:cNvSpPr>
                  <a:spLocks noChangeArrowheads="1"/>
                </p:cNvSpPr>
                <p:nvPr/>
              </p:nvSpPr>
              <p:spPr bwMode="auto">
                <a:xfrm flipH="1">
                  <a:off x="1094" y="2292"/>
                  <a:ext cx="577" cy="306"/>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5338" name="Rectangle 26"/>
                <p:cNvSpPr>
                  <a:spLocks noChangeArrowheads="1"/>
                </p:cNvSpPr>
                <p:nvPr/>
              </p:nvSpPr>
              <p:spPr bwMode="auto">
                <a:xfrm flipH="1">
                  <a:off x="1469" y="2257"/>
                  <a:ext cx="201" cy="3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5339" name="Rectangle 27"/>
                <p:cNvSpPr>
                  <a:spLocks noChangeArrowheads="1"/>
                </p:cNvSpPr>
                <p:nvPr/>
              </p:nvSpPr>
              <p:spPr bwMode="auto">
                <a:xfrm flipH="1">
                  <a:off x="1097" y="2251"/>
                  <a:ext cx="288" cy="41"/>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5340" name="AutoShape 28"/>
                <p:cNvSpPr>
                  <a:spLocks noChangeArrowheads="1"/>
                </p:cNvSpPr>
                <p:nvPr/>
              </p:nvSpPr>
              <p:spPr bwMode="auto">
                <a:xfrm rot="10800000" flipH="1">
                  <a:off x="1238" y="2189"/>
                  <a:ext cx="123" cy="62"/>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sp>
            <p:nvSpPr>
              <p:cNvPr id="1165341" name="Rectangle 29"/>
              <p:cNvSpPr>
                <a:spLocks noChangeArrowheads="1"/>
              </p:cNvSpPr>
              <p:nvPr/>
            </p:nvSpPr>
            <p:spPr bwMode="auto">
              <a:xfrm flipH="1">
                <a:off x="1094" y="2598"/>
                <a:ext cx="182" cy="31"/>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sp>
          <p:nvSpPr>
            <p:cNvPr id="1165342" name="Rectangle 30"/>
            <p:cNvSpPr>
              <a:spLocks noChangeArrowheads="1"/>
            </p:cNvSpPr>
            <p:nvPr/>
          </p:nvSpPr>
          <p:spPr bwMode="auto">
            <a:xfrm flipH="1">
              <a:off x="1350" y="2598"/>
              <a:ext cx="321" cy="39"/>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5343" name="AutoShape 31"/>
            <p:cNvSpPr>
              <a:spLocks noChangeArrowheads="1"/>
            </p:cNvSpPr>
            <p:nvPr/>
          </p:nvSpPr>
          <p:spPr bwMode="auto">
            <a:xfrm flipH="1">
              <a:off x="1365" y="2637"/>
              <a:ext cx="123" cy="65"/>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grpSp>
        <p:nvGrpSpPr>
          <p:cNvPr id="9" name="Group 32"/>
          <p:cNvGrpSpPr>
            <a:grpSpLocks/>
          </p:cNvGrpSpPr>
          <p:nvPr/>
        </p:nvGrpSpPr>
        <p:grpSpPr bwMode="auto">
          <a:xfrm>
            <a:off x="1736725" y="3016250"/>
            <a:ext cx="915988" cy="906463"/>
            <a:chOff x="1094" y="1728"/>
            <a:chExt cx="577" cy="571"/>
          </a:xfrm>
        </p:grpSpPr>
        <p:sp>
          <p:nvSpPr>
            <p:cNvPr id="1165345" name="Rectangle 33"/>
            <p:cNvSpPr>
              <a:spLocks noChangeArrowheads="1"/>
            </p:cNvSpPr>
            <p:nvPr/>
          </p:nvSpPr>
          <p:spPr bwMode="auto">
            <a:xfrm rot="5400000" flipH="1">
              <a:off x="1556" y="1728"/>
              <a:ext cx="115" cy="11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5346" name="Rectangle 34"/>
            <p:cNvSpPr>
              <a:spLocks noChangeArrowheads="1"/>
            </p:cNvSpPr>
            <p:nvPr/>
          </p:nvSpPr>
          <p:spPr bwMode="auto">
            <a:xfrm flipH="1">
              <a:off x="1094" y="1843"/>
              <a:ext cx="577" cy="35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5347" name="Rectangle 35"/>
            <p:cNvSpPr>
              <a:spLocks noChangeArrowheads="1"/>
            </p:cNvSpPr>
            <p:nvPr/>
          </p:nvSpPr>
          <p:spPr bwMode="auto">
            <a:xfrm flipH="1">
              <a:off x="1094" y="2195"/>
              <a:ext cx="182" cy="31"/>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5348" name="Rectangle 36"/>
            <p:cNvSpPr>
              <a:spLocks noChangeArrowheads="1"/>
            </p:cNvSpPr>
            <p:nvPr/>
          </p:nvSpPr>
          <p:spPr bwMode="auto">
            <a:xfrm flipH="1">
              <a:off x="1350" y="2195"/>
              <a:ext cx="321" cy="39"/>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5349" name="AutoShape 37"/>
            <p:cNvSpPr>
              <a:spLocks noChangeArrowheads="1"/>
            </p:cNvSpPr>
            <p:nvPr/>
          </p:nvSpPr>
          <p:spPr bwMode="auto">
            <a:xfrm flipH="1">
              <a:off x="1365" y="2234"/>
              <a:ext cx="123" cy="65"/>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grpSp>
        <p:nvGrpSpPr>
          <p:cNvPr id="10" name="Group 38"/>
          <p:cNvGrpSpPr>
            <a:grpSpLocks/>
          </p:cNvGrpSpPr>
          <p:nvPr/>
        </p:nvGrpSpPr>
        <p:grpSpPr bwMode="auto">
          <a:xfrm>
            <a:off x="2925763" y="2789238"/>
            <a:ext cx="3567112" cy="1463675"/>
            <a:chOff x="1843" y="1584"/>
            <a:chExt cx="2247" cy="922"/>
          </a:xfrm>
        </p:grpSpPr>
        <p:sp>
          <p:nvSpPr>
            <p:cNvPr id="1165351" name="Rectangle 39"/>
            <p:cNvSpPr>
              <a:spLocks noChangeArrowheads="1"/>
            </p:cNvSpPr>
            <p:nvPr/>
          </p:nvSpPr>
          <p:spPr bwMode="auto">
            <a:xfrm rot="-5400000">
              <a:off x="1843" y="1728"/>
              <a:ext cx="115" cy="115"/>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nvGrpSpPr>
            <p:cNvPr id="11" name="Group 40"/>
            <p:cNvGrpSpPr>
              <a:grpSpLocks/>
            </p:cNvGrpSpPr>
            <p:nvPr/>
          </p:nvGrpSpPr>
          <p:grpSpPr bwMode="auto">
            <a:xfrm>
              <a:off x="1843" y="1584"/>
              <a:ext cx="2247" cy="922"/>
              <a:chOff x="1843" y="1584"/>
              <a:chExt cx="2247" cy="922"/>
            </a:xfrm>
          </p:grpSpPr>
          <p:sp>
            <p:nvSpPr>
              <p:cNvPr id="1165353" name="Rectangle 41"/>
              <p:cNvSpPr>
                <a:spLocks noChangeArrowheads="1"/>
              </p:cNvSpPr>
              <p:nvPr/>
            </p:nvSpPr>
            <p:spPr bwMode="auto">
              <a:xfrm>
                <a:off x="1843" y="1843"/>
                <a:ext cx="749" cy="35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5354" name="Rectangle 42"/>
              <p:cNvSpPr>
                <a:spLocks noChangeArrowheads="1"/>
              </p:cNvSpPr>
              <p:nvPr/>
            </p:nvSpPr>
            <p:spPr bwMode="auto">
              <a:xfrm>
                <a:off x="2122" y="2195"/>
                <a:ext cx="470" cy="37"/>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5355" name="Rectangle 43"/>
              <p:cNvSpPr>
                <a:spLocks noChangeArrowheads="1"/>
              </p:cNvSpPr>
              <p:nvPr/>
            </p:nvSpPr>
            <p:spPr bwMode="auto">
              <a:xfrm>
                <a:off x="3082" y="1584"/>
                <a:ext cx="115" cy="346"/>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5356" name="Rectangle 44"/>
              <p:cNvSpPr>
                <a:spLocks noChangeArrowheads="1"/>
              </p:cNvSpPr>
              <p:nvPr/>
            </p:nvSpPr>
            <p:spPr bwMode="auto">
              <a:xfrm>
                <a:off x="3744" y="1584"/>
                <a:ext cx="346" cy="92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5357" name="Rectangle 45"/>
              <p:cNvSpPr>
                <a:spLocks noChangeArrowheads="1"/>
              </p:cNvSpPr>
              <p:nvPr/>
            </p:nvSpPr>
            <p:spPr bwMode="auto">
              <a:xfrm>
                <a:off x="2592" y="1930"/>
                <a:ext cx="1152" cy="230"/>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5358" name="Rectangle 46"/>
              <p:cNvSpPr>
                <a:spLocks noChangeArrowheads="1"/>
              </p:cNvSpPr>
              <p:nvPr/>
            </p:nvSpPr>
            <p:spPr bwMode="auto">
              <a:xfrm>
                <a:off x="1843" y="2194"/>
                <a:ext cx="202" cy="5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5359" name="AutoShape 47"/>
              <p:cNvSpPr>
                <a:spLocks noChangeArrowheads="1"/>
              </p:cNvSpPr>
              <p:nvPr/>
            </p:nvSpPr>
            <p:spPr bwMode="auto">
              <a:xfrm>
                <a:off x="2143" y="2232"/>
                <a:ext cx="114" cy="79"/>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grpSp>
      <p:grpSp>
        <p:nvGrpSpPr>
          <p:cNvPr id="12" name="Group 49"/>
          <p:cNvGrpSpPr>
            <a:grpSpLocks/>
          </p:cNvGrpSpPr>
          <p:nvPr/>
        </p:nvGrpSpPr>
        <p:grpSpPr bwMode="auto">
          <a:xfrm>
            <a:off x="320675" y="2376488"/>
            <a:ext cx="3792538" cy="914400"/>
            <a:chOff x="202" y="1325"/>
            <a:chExt cx="2389" cy="576"/>
          </a:xfrm>
        </p:grpSpPr>
        <p:sp>
          <p:nvSpPr>
            <p:cNvPr id="1165362" name="Rectangle 50"/>
            <p:cNvSpPr>
              <a:spLocks noChangeArrowheads="1"/>
            </p:cNvSpPr>
            <p:nvPr/>
          </p:nvSpPr>
          <p:spPr bwMode="auto">
            <a:xfrm>
              <a:off x="1555" y="1382"/>
              <a:ext cx="403" cy="346"/>
            </a:xfrm>
            <a:prstGeom prst="rect">
              <a:avLst/>
            </a:prstGeom>
            <a:solidFill>
              <a:srgbClr val="0000FF"/>
            </a:solidFill>
            <a:ln w="38100" algn="ctr">
              <a:noFill/>
              <a:miter lim="800000"/>
              <a:headEnd/>
              <a:tailEnd/>
            </a:ln>
            <a:effectLst/>
          </p:spPr>
          <p:txBody>
            <a:bodyPr wrap="none" anchor="ctr"/>
            <a:lstStyle/>
            <a:p>
              <a:endParaRPr lang="en-US"/>
            </a:p>
          </p:txBody>
        </p:sp>
        <p:sp>
          <p:nvSpPr>
            <p:cNvPr id="1165363" name="Rectangle 51"/>
            <p:cNvSpPr>
              <a:spLocks noChangeArrowheads="1"/>
            </p:cNvSpPr>
            <p:nvPr/>
          </p:nvSpPr>
          <p:spPr bwMode="auto">
            <a:xfrm>
              <a:off x="1958" y="1382"/>
              <a:ext cx="633" cy="461"/>
            </a:xfrm>
            <a:prstGeom prst="rect">
              <a:avLst/>
            </a:prstGeom>
            <a:solidFill>
              <a:srgbClr val="0000FF"/>
            </a:solidFill>
            <a:ln w="38100" algn="ctr">
              <a:noFill/>
              <a:miter lim="800000"/>
              <a:headEnd/>
              <a:tailEnd/>
            </a:ln>
            <a:effectLst/>
          </p:spPr>
          <p:txBody>
            <a:bodyPr wrap="none" anchor="ctr"/>
            <a:lstStyle/>
            <a:p>
              <a:endParaRPr lang="en-US"/>
            </a:p>
          </p:txBody>
        </p:sp>
        <p:sp>
          <p:nvSpPr>
            <p:cNvPr id="1165364" name="Rectangle 52"/>
            <p:cNvSpPr>
              <a:spLocks noChangeArrowheads="1"/>
            </p:cNvSpPr>
            <p:nvPr/>
          </p:nvSpPr>
          <p:spPr bwMode="auto">
            <a:xfrm>
              <a:off x="922" y="1382"/>
              <a:ext cx="633" cy="461"/>
            </a:xfrm>
            <a:prstGeom prst="rect">
              <a:avLst/>
            </a:prstGeom>
            <a:solidFill>
              <a:srgbClr val="0000FF"/>
            </a:solidFill>
            <a:ln w="38100" algn="ctr">
              <a:noFill/>
              <a:miter lim="800000"/>
              <a:headEnd/>
              <a:tailEnd/>
            </a:ln>
            <a:effectLst/>
          </p:spPr>
          <p:txBody>
            <a:bodyPr wrap="none" anchor="ctr"/>
            <a:lstStyle/>
            <a:p>
              <a:endParaRPr lang="en-US"/>
            </a:p>
          </p:txBody>
        </p:sp>
        <p:sp>
          <p:nvSpPr>
            <p:cNvPr id="1165365" name="Oval 53"/>
            <p:cNvSpPr>
              <a:spLocks noChangeAspect="1" noChangeArrowheads="1"/>
            </p:cNvSpPr>
            <p:nvPr/>
          </p:nvSpPr>
          <p:spPr bwMode="auto">
            <a:xfrm>
              <a:off x="202" y="1325"/>
              <a:ext cx="576" cy="576"/>
            </a:xfrm>
            <a:prstGeom prst="ellipse">
              <a:avLst/>
            </a:prstGeom>
            <a:solidFill>
              <a:srgbClr val="0000FF"/>
            </a:solidFill>
            <a:ln w="38100">
              <a:solidFill>
                <a:schemeClr val="tx1"/>
              </a:solidFill>
              <a:round/>
              <a:headEnd/>
              <a:tailEnd/>
            </a:ln>
            <a:effectLst/>
          </p:spPr>
          <p:txBody>
            <a:bodyPr wrap="none" anchor="ctr"/>
            <a:lstStyle/>
            <a:p>
              <a:pPr algn="ctr"/>
              <a:r>
                <a:rPr lang="en-US" sz="4000" b="1" dirty="0">
                  <a:solidFill>
                    <a:schemeClr val="bg1"/>
                  </a:solidFill>
                  <a:latin typeface="Arial" charset="0"/>
                </a:rPr>
                <a:t>M</a:t>
              </a:r>
            </a:p>
          </p:txBody>
        </p:sp>
        <p:sp>
          <p:nvSpPr>
            <p:cNvPr id="1165366" name="Rectangle 54"/>
            <p:cNvSpPr>
              <a:spLocks noChangeArrowheads="1"/>
            </p:cNvSpPr>
            <p:nvPr/>
          </p:nvSpPr>
          <p:spPr bwMode="auto">
            <a:xfrm>
              <a:off x="749" y="1498"/>
              <a:ext cx="201" cy="230"/>
            </a:xfrm>
            <a:prstGeom prst="rect">
              <a:avLst/>
            </a:prstGeom>
            <a:solidFill>
              <a:srgbClr val="0000FF"/>
            </a:solidFill>
            <a:ln w="38100" algn="ctr">
              <a:noFill/>
              <a:miter lim="800000"/>
              <a:headEnd/>
              <a:tailEnd/>
            </a:ln>
            <a:effectLst/>
          </p:spPr>
          <p:txBody>
            <a:bodyPr wrap="none" anchor="ctr"/>
            <a:lstStyle/>
            <a:p>
              <a:endParaRPr lang="en-US"/>
            </a:p>
          </p:txBody>
        </p:sp>
      </p:grpSp>
      <p:sp>
        <p:nvSpPr>
          <p:cNvPr id="1165367" name="Line 55"/>
          <p:cNvSpPr>
            <a:spLocks noChangeShapeType="1"/>
          </p:cNvSpPr>
          <p:nvPr/>
        </p:nvSpPr>
        <p:spPr bwMode="auto">
          <a:xfrm>
            <a:off x="1189038" y="3016250"/>
            <a:ext cx="182562" cy="0"/>
          </a:xfrm>
          <a:prstGeom prst="line">
            <a:avLst/>
          </a:prstGeom>
          <a:noFill/>
          <a:ln w="38100">
            <a:solidFill>
              <a:schemeClr val="tx1"/>
            </a:solidFill>
            <a:round/>
            <a:headEnd/>
            <a:tailEnd/>
          </a:ln>
          <a:effectLst/>
        </p:spPr>
        <p:txBody>
          <a:bodyPr anchor="ctr"/>
          <a:lstStyle/>
          <a:p>
            <a:endParaRPr lang="en-US"/>
          </a:p>
        </p:txBody>
      </p:sp>
      <p:sp>
        <p:nvSpPr>
          <p:cNvPr id="1165368" name="Line 56"/>
          <p:cNvSpPr>
            <a:spLocks noChangeShapeType="1"/>
          </p:cNvSpPr>
          <p:nvPr/>
        </p:nvSpPr>
        <p:spPr bwMode="auto">
          <a:xfrm>
            <a:off x="1189038" y="2651125"/>
            <a:ext cx="182562" cy="0"/>
          </a:xfrm>
          <a:prstGeom prst="line">
            <a:avLst/>
          </a:prstGeom>
          <a:noFill/>
          <a:ln w="38100">
            <a:solidFill>
              <a:schemeClr val="tx1"/>
            </a:solidFill>
            <a:round/>
            <a:headEnd/>
            <a:tailEnd/>
          </a:ln>
          <a:effectLst/>
        </p:spPr>
        <p:txBody>
          <a:bodyPr anchor="ctr"/>
          <a:lstStyle/>
          <a:p>
            <a:endParaRPr lang="en-US"/>
          </a:p>
        </p:txBody>
      </p:sp>
      <p:sp>
        <p:nvSpPr>
          <p:cNvPr id="1165375" name="Line 63"/>
          <p:cNvSpPr>
            <a:spLocks noChangeShapeType="1"/>
          </p:cNvSpPr>
          <p:nvPr/>
        </p:nvSpPr>
        <p:spPr bwMode="auto">
          <a:xfrm rot="3804972" flipH="1">
            <a:off x="3293269" y="5850731"/>
            <a:ext cx="730250" cy="1588"/>
          </a:xfrm>
          <a:prstGeom prst="line">
            <a:avLst/>
          </a:prstGeom>
          <a:noFill/>
          <a:ln w="38100">
            <a:solidFill>
              <a:schemeClr val="tx1"/>
            </a:solidFill>
            <a:round/>
            <a:headEnd/>
            <a:tailEnd/>
          </a:ln>
          <a:effectLst/>
        </p:spPr>
        <p:txBody>
          <a:bodyPr anchor="ctr"/>
          <a:lstStyle/>
          <a:p>
            <a:endParaRPr lang="en-US"/>
          </a:p>
        </p:txBody>
      </p:sp>
      <p:sp>
        <p:nvSpPr>
          <p:cNvPr id="1165376" name="Oval 64"/>
          <p:cNvSpPr>
            <a:spLocks noChangeAspect="1" noChangeArrowheads="1"/>
          </p:cNvSpPr>
          <p:nvPr/>
        </p:nvSpPr>
        <p:spPr bwMode="auto">
          <a:xfrm>
            <a:off x="3429000" y="5440363"/>
            <a:ext cx="90488" cy="90487"/>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65377" name="Line 65"/>
          <p:cNvSpPr>
            <a:spLocks noChangeShapeType="1"/>
          </p:cNvSpPr>
          <p:nvPr/>
        </p:nvSpPr>
        <p:spPr bwMode="auto">
          <a:xfrm flipV="1">
            <a:off x="6765925" y="2924175"/>
            <a:ext cx="0" cy="1189038"/>
          </a:xfrm>
          <a:prstGeom prst="line">
            <a:avLst/>
          </a:prstGeom>
          <a:noFill/>
          <a:ln w="38100">
            <a:solidFill>
              <a:srgbClr val="808080"/>
            </a:solidFill>
            <a:round/>
            <a:headEnd/>
            <a:tailEnd/>
          </a:ln>
          <a:effectLst/>
        </p:spPr>
        <p:txBody>
          <a:bodyPr anchor="ctr"/>
          <a:lstStyle/>
          <a:p>
            <a:endParaRPr lang="en-US"/>
          </a:p>
        </p:txBody>
      </p:sp>
      <p:sp>
        <p:nvSpPr>
          <p:cNvPr id="1165378" name="Line 66"/>
          <p:cNvSpPr>
            <a:spLocks noChangeShapeType="1"/>
          </p:cNvSpPr>
          <p:nvPr/>
        </p:nvSpPr>
        <p:spPr bwMode="auto">
          <a:xfrm flipV="1">
            <a:off x="6950075" y="2924175"/>
            <a:ext cx="136525" cy="1189038"/>
          </a:xfrm>
          <a:prstGeom prst="line">
            <a:avLst/>
          </a:prstGeom>
          <a:noFill/>
          <a:ln w="38100">
            <a:solidFill>
              <a:srgbClr val="808080"/>
            </a:solidFill>
            <a:round/>
            <a:headEnd/>
            <a:tailEnd/>
          </a:ln>
          <a:effectLst/>
        </p:spPr>
        <p:txBody>
          <a:bodyPr anchor="ctr"/>
          <a:lstStyle/>
          <a:p>
            <a:endParaRPr lang="en-US"/>
          </a:p>
        </p:txBody>
      </p:sp>
      <p:sp>
        <p:nvSpPr>
          <p:cNvPr id="1165379" name="Line 67"/>
          <p:cNvSpPr>
            <a:spLocks noChangeShapeType="1"/>
          </p:cNvSpPr>
          <p:nvPr/>
        </p:nvSpPr>
        <p:spPr bwMode="auto">
          <a:xfrm flipV="1">
            <a:off x="7269163" y="2924175"/>
            <a:ext cx="138112" cy="1189038"/>
          </a:xfrm>
          <a:prstGeom prst="line">
            <a:avLst/>
          </a:prstGeom>
          <a:noFill/>
          <a:ln w="38100">
            <a:solidFill>
              <a:srgbClr val="808080"/>
            </a:solidFill>
            <a:round/>
            <a:headEnd/>
            <a:tailEnd/>
          </a:ln>
          <a:effectLst/>
        </p:spPr>
        <p:txBody>
          <a:bodyPr anchor="ctr"/>
          <a:lstStyle/>
          <a:p>
            <a:endParaRPr lang="en-US"/>
          </a:p>
        </p:txBody>
      </p:sp>
      <p:sp>
        <p:nvSpPr>
          <p:cNvPr id="1165380" name="Line 68"/>
          <p:cNvSpPr>
            <a:spLocks noChangeShapeType="1"/>
          </p:cNvSpPr>
          <p:nvPr/>
        </p:nvSpPr>
        <p:spPr bwMode="auto">
          <a:xfrm flipV="1">
            <a:off x="7635875" y="2924175"/>
            <a:ext cx="0" cy="1189038"/>
          </a:xfrm>
          <a:prstGeom prst="line">
            <a:avLst/>
          </a:prstGeom>
          <a:noFill/>
          <a:ln w="38100">
            <a:solidFill>
              <a:srgbClr val="808080"/>
            </a:solidFill>
            <a:round/>
            <a:headEnd/>
            <a:tailEnd/>
          </a:ln>
          <a:effectLst/>
        </p:spPr>
        <p:txBody>
          <a:bodyPr anchor="ctr"/>
          <a:lstStyle/>
          <a:p>
            <a:endParaRPr lang="en-US"/>
          </a:p>
        </p:txBody>
      </p:sp>
      <p:grpSp>
        <p:nvGrpSpPr>
          <p:cNvPr id="15" name="Group 69"/>
          <p:cNvGrpSpPr>
            <a:grpSpLocks/>
          </p:cNvGrpSpPr>
          <p:nvPr/>
        </p:nvGrpSpPr>
        <p:grpSpPr bwMode="auto">
          <a:xfrm>
            <a:off x="5851525" y="2513013"/>
            <a:ext cx="1920875" cy="2012950"/>
            <a:chOff x="3398" y="1411"/>
            <a:chExt cx="1210" cy="1268"/>
          </a:xfrm>
        </p:grpSpPr>
        <p:grpSp>
          <p:nvGrpSpPr>
            <p:cNvPr id="16" name="Group 70"/>
            <p:cNvGrpSpPr>
              <a:grpSpLocks/>
            </p:cNvGrpSpPr>
            <p:nvPr/>
          </p:nvGrpSpPr>
          <p:grpSpPr bwMode="auto">
            <a:xfrm>
              <a:off x="3398" y="1411"/>
              <a:ext cx="1210" cy="548"/>
              <a:chOff x="3398" y="1411"/>
              <a:chExt cx="1210" cy="548"/>
            </a:xfrm>
          </p:grpSpPr>
          <p:sp>
            <p:nvSpPr>
              <p:cNvPr id="1165383" name="Rectangle 71"/>
              <p:cNvSpPr>
                <a:spLocks noChangeArrowheads="1"/>
              </p:cNvSpPr>
              <p:nvPr/>
            </p:nvSpPr>
            <p:spPr bwMode="auto">
              <a:xfrm>
                <a:off x="3427" y="1556"/>
                <a:ext cx="1181" cy="57"/>
              </a:xfrm>
              <a:prstGeom prst="rect">
                <a:avLst/>
              </a:prstGeom>
              <a:solidFill>
                <a:srgbClr val="808080"/>
              </a:solidFill>
              <a:ln w="9525" algn="ctr">
                <a:noFill/>
                <a:miter lim="800000"/>
                <a:headEnd/>
                <a:tailEnd/>
              </a:ln>
              <a:effectLst/>
            </p:spPr>
            <p:txBody>
              <a:bodyPr wrap="none" anchor="ctr"/>
              <a:lstStyle/>
              <a:p>
                <a:endParaRPr lang="en-US"/>
              </a:p>
            </p:txBody>
          </p:sp>
          <p:sp>
            <p:nvSpPr>
              <p:cNvPr id="1165384" name="Rectangle 72"/>
              <p:cNvSpPr>
                <a:spLocks noChangeArrowheads="1"/>
              </p:cNvSpPr>
              <p:nvPr/>
            </p:nvSpPr>
            <p:spPr bwMode="auto">
              <a:xfrm rot="5400000">
                <a:off x="3283" y="1757"/>
                <a:ext cx="345" cy="58"/>
              </a:xfrm>
              <a:prstGeom prst="rect">
                <a:avLst/>
              </a:prstGeom>
              <a:solidFill>
                <a:srgbClr val="808080"/>
              </a:solidFill>
              <a:ln w="9525">
                <a:noFill/>
                <a:miter lim="800000"/>
                <a:headEnd/>
                <a:tailEnd/>
              </a:ln>
              <a:effectLst/>
            </p:spPr>
            <p:txBody>
              <a:bodyPr wrap="none" anchor="ctr"/>
              <a:lstStyle/>
              <a:p>
                <a:endParaRPr lang="en-US"/>
              </a:p>
            </p:txBody>
          </p:sp>
          <p:sp>
            <p:nvSpPr>
              <p:cNvPr id="1165385" name="Rectangle 73"/>
              <p:cNvSpPr>
                <a:spLocks noChangeArrowheads="1"/>
              </p:cNvSpPr>
              <p:nvPr/>
            </p:nvSpPr>
            <p:spPr bwMode="auto">
              <a:xfrm>
                <a:off x="3398" y="1901"/>
                <a:ext cx="30" cy="57"/>
              </a:xfrm>
              <a:prstGeom prst="rect">
                <a:avLst/>
              </a:prstGeom>
              <a:solidFill>
                <a:srgbClr val="808080"/>
              </a:solidFill>
              <a:ln w="9525">
                <a:noFill/>
                <a:miter lim="800000"/>
                <a:headEnd/>
                <a:tailEnd/>
              </a:ln>
              <a:effectLst/>
            </p:spPr>
            <p:txBody>
              <a:bodyPr wrap="none" anchor="ctr"/>
              <a:lstStyle/>
              <a:p>
                <a:endParaRPr lang="en-US"/>
              </a:p>
            </p:txBody>
          </p:sp>
          <p:sp>
            <p:nvSpPr>
              <p:cNvPr id="1165386" name="Rectangle 74"/>
              <p:cNvSpPr>
                <a:spLocks noChangeArrowheads="1"/>
              </p:cNvSpPr>
              <p:nvPr/>
            </p:nvSpPr>
            <p:spPr bwMode="auto">
              <a:xfrm rot="5400000">
                <a:off x="4406" y="1757"/>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65387" name="Rectangle 75"/>
              <p:cNvSpPr>
                <a:spLocks noChangeArrowheads="1"/>
              </p:cNvSpPr>
              <p:nvPr/>
            </p:nvSpPr>
            <p:spPr bwMode="auto">
              <a:xfrm rot="5400000">
                <a:off x="3672" y="1454"/>
                <a:ext cx="144" cy="58"/>
              </a:xfrm>
              <a:prstGeom prst="rect">
                <a:avLst/>
              </a:prstGeom>
              <a:solidFill>
                <a:srgbClr val="808080"/>
              </a:solidFill>
              <a:ln w="9525">
                <a:noFill/>
                <a:miter lim="800000"/>
                <a:headEnd/>
                <a:tailEnd/>
              </a:ln>
              <a:effectLst/>
            </p:spPr>
            <p:txBody>
              <a:bodyPr wrap="none" anchor="ctr"/>
              <a:lstStyle/>
              <a:p>
                <a:endParaRPr lang="en-US"/>
              </a:p>
            </p:txBody>
          </p:sp>
        </p:grpSp>
        <p:grpSp>
          <p:nvGrpSpPr>
            <p:cNvPr id="17" name="Group 76"/>
            <p:cNvGrpSpPr>
              <a:grpSpLocks/>
            </p:cNvGrpSpPr>
            <p:nvPr/>
          </p:nvGrpSpPr>
          <p:grpSpPr bwMode="auto">
            <a:xfrm>
              <a:off x="3398" y="2131"/>
              <a:ext cx="1210" cy="548"/>
              <a:chOff x="3398" y="2131"/>
              <a:chExt cx="1210" cy="548"/>
            </a:xfrm>
          </p:grpSpPr>
          <p:sp>
            <p:nvSpPr>
              <p:cNvPr id="1165389" name="Rectangle 77"/>
              <p:cNvSpPr>
                <a:spLocks noChangeArrowheads="1"/>
              </p:cNvSpPr>
              <p:nvPr/>
            </p:nvSpPr>
            <p:spPr bwMode="auto">
              <a:xfrm flipV="1">
                <a:off x="3427" y="2477"/>
                <a:ext cx="1181" cy="57"/>
              </a:xfrm>
              <a:prstGeom prst="rect">
                <a:avLst/>
              </a:prstGeom>
              <a:solidFill>
                <a:srgbClr val="808080"/>
              </a:solidFill>
              <a:ln w="9525" algn="ctr">
                <a:noFill/>
                <a:miter lim="800000"/>
                <a:headEnd/>
                <a:tailEnd/>
              </a:ln>
              <a:effectLst/>
            </p:spPr>
            <p:txBody>
              <a:bodyPr wrap="none" anchor="ctr"/>
              <a:lstStyle/>
              <a:p>
                <a:endParaRPr lang="en-US"/>
              </a:p>
            </p:txBody>
          </p:sp>
          <p:sp>
            <p:nvSpPr>
              <p:cNvPr id="1165390" name="Rectangle 78"/>
              <p:cNvSpPr>
                <a:spLocks noChangeArrowheads="1"/>
              </p:cNvSpPr>
              <p:nvPr/>
            </p:nvSpPr>
            <p:spPr bwMode="auto">
              <a:xfrm rot="16200000" flipV="1">
                <a:off x="3283" y="2275"/>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65391" name="Rectangle 79"/>
              <p:cNvSpPr>
                <a:spLocks noChangeArrowheads="1"/>
              </p:cNvSpPr>
              <p:nvPr/>
            </p:nvSpPr>
            <p:spPr bwMode="auto">
              <a:xfrm flipV="1">
                <a:off x="3398" y="2132"/>
                <a:ext cx="30" cy="57"/>
              </a:xfrm>
              <a:prstGeom prst="rect">
                <a:avLst/>
              </a:prstGeom>
              <a:solidFill>
                <a:srgbClr val="808080"/>
              </a:solidFill>
              <a:ln w="9525">
                <a:noFill/>
                <a:miter lim="800000"/>
                <a:headEnd/>
                <a:tailEnd/>
              </a:ln>
              <a:effectLst/>
            </p:spPr>
            <p:txBody>
              <a:bodyPr wrap="none" anchor="ctr"/>
              <a:lstStyle/>
              <a:p>
                <a:endParaRPr lang="en-US"/>
              </a:p>
            </p:txBody>
          </p:sp>
          <p:sp>
            <p:nvSpPr>
              <p:cNvPr id="1165392" name="Rectangle 80"/>
              <p:cNvSpPr>
                <a:spLocks noChangeArrowheads="1"/>
              </p:cNvSpPr>
              <p:nvPr/>
            </p:nvSpPr>
            <p:spPr bwMode="auto">
              <a:xfrm rot="16200000" flipV="1">
                <a:off x="4406" y="2275"/>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65393" name="Rectangle 81"/>
              <p:cNvSpPr>
                <a:spLocks noChangeArrowheads="1"/>
              </p:cNvSpPr>
              <p:nvPr/>
            </p:nvSpPr>
            <p:spPr bwMode="auto">
              <a:xfrm rot="16200000" flipV="1">
                <a:off x="3671" y="2578"/>
                <a:ext cx="145" cy="58"/>
              </a:xfrm>
              <a:prstGeom prst="rect">
                <a:avLst/>
              </a:prstGeom>
              <a:solidFill>
                <a:srgbClr val="808080"/>
              </a:solidFill>
              <a:ln w="9525" algn="ctr">
                <a:noFill/>
                <a:miter lim="800000"/>
                <a:headEnd/>
                <a:tailEnd/>
              </a:ln>
              <a:effectLst/>
            </p:spPr>
            <p:txBody>
              <a:bodyPr wrap="none" anchor="ctr"/>
              <a:lstStyle/>
              <a:p>
                <a:endParaRPr lang="en-US"/>
              </a:p>
            </p:txBody>
          </p:sp>
        </p:grpSp>
        <p:sp>
          <p:nvSpPr>
            <p:cNvPr id="1165394" name="Rectangle 82"/>
            <p:cNvSpPr>
              <a:spLocks noChangeArrowheads="1"/>
            </p:cNvSpPr>
            <p:nvPr/>
          </p:nvSpPr>
          <p:spPr bwMode="auto">
            <a:xfrm rot="5400000">
              <a:off x="3730" y="1454"/>
              <a:ext cx="144" cy="58"/>
            </a:xfrm>
            <a:prstGeom prst="rect">
              <a:avLst/>
            </a:prstGeom>
            <a:solidFill>
              <a:srgbClr val="808080"/>
            </a:solidFill>
            <a:ln w="9525">
              <a:noFill/>
              <a:miter lim="800000"/>
              <a:headEnd/>
              <a:tailEnd/>
            </a:ln>
            <a:effectLst/>
          </p:spPr>
          <p:txBody>
            <a:bodyPr wrap="none" anchor="ctr"/>
            <a:lstStyle/>
            <a:p>
              <a:endParaRPr lang="en-US"/>
            </a:p>
          </p:txBody>
        </p:sp>
        <p:sp>
          <p:nvSpPr>
            <p:cNvPr id="1165395" name="Rectangle 83"/>
            <p:cNvSpPr>
              <a:spLocks noChangeArrowheads="1"/>
            </p:cNvSpPr>
            <p:nvPr/>
          </p:nvSpPr>
          <p:spPr bwMode="auto">
            <a:xfrm rot="16200000" flipV="1">
              <a:off x="3729" y="2578"/>
              <a:ext cx="145" cy="58"/>
            </a:xfrm>
            <a:prstGeom prst="rect">
              <a:avLst/>
            </a:prstGeom>
            <a:solidFill>
              <a:srgbClr val="808080"/>
            </a:solidFill>
            <a:ln w="9525" algn="ctr">
              <a:noFill/>
              <a:miter lim="800000"/>
              <a:headEnd/>
              <a:tailEnd/>
            </a:ln>
            <a:effectLst/>
          </p:spPr>
          <p:txBody>
            <a:bodyPr wrap="none" anchor="ctr"/>
            <a:lstStyle/>
            <a:p>
              <a:endParaRPr lang="en-US"/>
            </a:p>
          </p:txBody>
        </p:sp>
      </p:grpSp>
      <p:grpSp>
        <p:nvGrpSpPr>
          <p:cNvPr id="18" name="Group 84"/>
          <p:cNvGrpSpPr>
            <a:grpSpLocks/>
          </p:cNvGrpSpPr>
          <p:nvPr/>
        </p:nvGrpSpPr>
        <p:grpSpPr bwMode="auto">
          <a:xfrm>
            <a:off x="6537325" y="2879725"/>
            <a:ext cx="1828800" cy="1279525"/>
            <a:chOff x="4032" y="1642"/>
            <a:chExt cx="1152" cy="806"/>
          </a:xfrm>
        </p:grpSpPr>
        <p:sp>
          <p:nvSpPr>
            <p:cNvPr id="1165397" name="Rectangle 85"/>
            <p:cNvSpPr>
              <a:spLocks noChangeArrowheads="1"/>
            </p:cNvSpPr>
            <p:nvPr/>
          </p:nvSpPr>
          <p:spPr bwMode="auto">
            <a:xfrm>
              <a:off x="4147" y="1987"/>
              <a:ext cx="1037" cy="116"/>
            </a:xfrm>
            <a:prstGeom prst="rect">
              <a:avLst/>
            </a:prstGeom>
            <a:solidFill>
              <a:srgbClr val="000000"/>
            </a:solidFill>
            <a:ln w="9525">
              <a:noFill/>
              <a:miter lim="800000"/>
              <a:headEnd/>
              <a:tailEnd/>
            </a:ln>
            <a:effectLst/>
          </p:spPr>
          <p:txBody>
            <a:bodyPr wrap="none" anchor="ctr"/>
            <a:lstStyle/>
            <a:p>
              <a:endParaRPr lang="en-US"/>
            </a:p>
          </p:txBody>
        </p:sp>
        <p:sp>
          <p:nvSpPr>
            <p:cNvPr id="1165398" name="Rectangle 86"/>
            <p:cNvSpPr>
              <a:spLocks noChangeArrowheads="1"/>
            </p:cNvSpPr>
            <p:nvPr/>
          </p:nvSpPr>
          <p:spPr bwMode="auto">
            <a:xfrm rot="-5400000">
              <a:off x="3687" y="1987"/>
              <a:ext cx="806" cy="116"/>
            </a:xfrm>
            <a:prstGeom prst="rect">
              <a:avLst/>
            </a:prstGeom>
            <a:solidFill>
              <a:srgbClr val="000000"/>
            </a:solidFill>
            <a:ln w="9525">
              <a:noFill/>
              <a:miter lim="800000"/>
              <a:headEnd/>
              <a:tailEnd/>
            </a:ln>
            <a:effectLst/>
          </p:spPr>
          <p:txBody>
            <a:bodyPr wrap="none" anchor="ctr"/>
            <a:lstStyle/>
            <a:p>
              <a:endParaRPr lang="en-US"/>
            </a:p>
          </p:txBody>
        </p:sp>
      </p:grpSp>
      <p:sp>
        <p:nvSpPr>
          <p:cNvPr id="1165399" name="Freeform 87"/>
          <p:cNvSpPr>
            <a:spLocks/>
          </p:cNvSpPr>
          <p:nvPr/>
        </p:nvSpPr>
        <p:spPr bwMode="auto">
          <a:xfrm>
            <a:off x="6435725" y="2513013"/>
            <a:ext cx="68263" cy="2011362"/>
          </a:xfrm>
          <a:custGeom>
            <a:avLst/>
            <a:gdLst/>
            <a:ahLst/>
            <a:cxnLst>
              <a:cxn ang="0">
                <a:pos x="7" y="1267"/>
              </a:cxn>
              <a:cxn ang="0">
                <a:pos x="5" y="1055"/>
              </a:cxn>
              <a:cxn ang="0">
                <a:pos x="38" y="1055"/>
              </a:cxn>
              <a:cxn ang="0">
                <a:pos x="37" y="209"/>
              </a:cxn>
              <a:cxn ang="0">
                <a:pos x="8" y="209"/>
              </a:cxn>
              <a:cxn ang="0">
                <a:pos x="7" y="0"/>
              </a:cxn>
            </a:cxnLst>
            <a:rect l="0" t="0" r="r" b="b"/>
            <a:pathLst>
              <a:path w="43" h="1267">
                <a:moveTo>
                  <a:pt x="7" y="1267"/>
                </a:moveTo>
                <a:cubicBezTo>
                  <a:pt x="7" y="1232"/>
                  <a:pt x="0" y="1090"/>
                  <a:pt x="5" y="1055"/>
                </a:cubicBezTo>
                <a:cubicBezTo>
                  <a:pt x="22" y="1055"/>
                  <a:pt x="14" y="1055"/>
                  <a:pt x="38" y="1055"/>
                </a:cubicBezTo>
                <a:cubicBezTo>
                  <a:pt x="43" y="912"/>
                  <a:pt x="38" y="356"/>
                  <a:pt x="37" y="209"/>
                </a:cubicBezTo>
                <a:cubicBezTo>
                  <a:pt x="25" y="209"/>
                  <a:pt x="28" y="209"/>
                  <a:pt x="8" y="209"/>
                </a:cubicBezTo>
                <a:cubicBezTo>
                  <a:pt x="9" y="176"/>
                  <a:pt x="7" y="44"/>
                  <a:pt x="7" y="0"/>
                </a:cubicBezTo>
              </a:path>
            </a:pathLst>
          </a:custGeom>
          <a:noFill/>
          <a:ln w="19050" cap="flat" cmpd="sng">
            <a:solidFill>
              <a:schemeClr val="tx1"/>
            </a:solidFill>
            <a:prstDash val="solid"/>
            <a:round/>
            <a:headEnd/>
            <a:tailEnd/>
          </a:ln>
          <a:effectLst/>
        </p:spPr>
        <p:txBody>
          <a:bodyPr anchor="ctr"/>
          <a:lstStyle/>
          <a:p>
            <a:endParaRPr lang="en-US"/>
          </a:p>
        </p:txBody>
      </p:sp>
      <p:sp>
        <p:nvSpPr>
          <p:cNvPr id="1165400" name="Line 88"/>
          <p:cNvSpPr>
            <a:spLocks noChangeShapeType="1"/>
          </p:cNvSpPr>
          <p:nvPr/>
        </p:nvSpPr>
        <p:spPr bwMode="auto">
          <a:xfrm>
            <a:off x="6765925" y="2924175"/>
            <a:ext cx="184150" cy="1189038"/>
          </a:xfrm>
          <a:prstGeom prst="line">
            <a:avLst/>
          </a:prstGeom>
          <a:noFill/>
          <a:ln w="38100">
            <a:solidFill>
              <a:srgbClr val="808080"/>
            </a:solidFill>
            <a:round/>
            <a:headEnd/>
            <a:tailEnd/>
          </a:ln>
          <a:effectLst/>
        </p:spPr>
        <p:txBody>
          <a:bodyPr anchor="ctr"/>
          <a:lstStyle/>
          <a:p>
            <a:endParaRPr lang="en-US"/>
          </a:p>
        </p:txBody>
      </p:sp>
      <p:sp>
        <p:nvSpPr>
          <p:cNvPr id="1165401" name="Line 89"/>
          <p:cNvSpPr>
            <a:spLocks noChangeShapeType="1"/>
          </p:cNvSpPr>
          <p:nvPr/>
        </p:nvSpPr>
        <p:spPr bwMode="auto">
          <a:xfrm>
            <a:off x="7086600" y="2924175"/>
            <a:ext cx="182563" cy="1189038"/>
          </a:xfrm>
          <a:prstGeom prst="line">
            <a:avLst/>
          </a:prstGeom>
          <a:noFill/>
          <a:ln w="38100">
            <a:solidFill>
              <a:srgbClr val="808080"/>
            </a:solidFill>
            <a:round/>
            <a:headEnd/>
            <a:tailEnd/>
          </a:ln>
          <a:effectLst/>
        </p:spPr>
        <p:txBody>
          <a:bodyPr anchor="ctr"/>
          <a:lstStyle/>
          <a:p>
            <a:endParaRPr lang="en-US"/>
          </a:p>
        </p:txBody>
      </p:sp>
      <p:sp>
        <p:nvSpPr>
          <p:cNvPr id="1165402" name="Line 90"/>
          <p:cNvSpPr>
            <a:spLocks noChangeShapeType="1"/>
          </p:cNvSpPr>
          <p:nvPr/>
        </p:nvSpPr>
        <p:spPr bwMode="auto">
          <a:xfrm>
            <a:off x="7407275" y="2924175"/>
            <a:ext cx="228600" cy="1189038"/>
          </a:xfrm>
          <a:prstGeom prst="line">
            <a:avLst/>
          </a:prstGeom>
          <a:noFill/>
          <a:ln w="38100">
            <a:solidFill>
              <a:srgbClr val="808080"/>
            </a:solidFill>
            <a:round/>
            <a:headEnd/>
            <a:tailEnd/>
          </a:ln>
          <a:effectLst/>
        </p:spPr>
        <p:txBody>
          <a:bodyPr anchor="ctr"/>
          <a:lstStyle/>
          <a:p>
            <a:endParaRPr lang="en-US"/>
          </a:p>
        </p:txBody>
      </p:sp>
      <p:sp>
        <p:nvSpPr>
          <p:cNvPr id="1165404" name="Line 92"/>
          <p:cNvSpPr>
            <a:spLocks noChangeShapeType="1"/>
          </p:cNvSpPr>
          <p:nvPr/>
        </p:nvSpPr>
        <p:spPr bwMode="auto">
          <a:xfrm>
            <a:off x="4206875" y="3336925"/>
            <a:ext cx="136525" cy="0"/>
          </a:xfrm>
          <a:prstGeom prst="line">
            <a:avLst/>
          </a:prstGeom>
          <a:noFill/>
          <a:ln w="38100">
            <a:solidFill>
              <a:schemeClr val="tx1"/>
            </a:solidFill>
            <a:round/>
            <a:headEnd/>
            <a:tailEnd/>
          </a:ln>
          <a:effectLst/>
        </p:spPr>
        <p:txBody>
          <a:bodyPr anchor="ctr"/>
          <a:lstStyle/>
          <a:p>
            <a:endParaRPr lang="en-US"/>
          </a:p>
        </p:txBody>
      </p:sp>
      <p:sp>
        <p:nvSpPr>
          <p:cNvPr id="1165411" name="Line 99"/>
          <p:cNvSpPr>
            <a:spLocks noChangeShapeType="1"/>
          </p:cNvSpPr>
          <p:nvPr/>
        </p:nvSpPr>
        <p:spPr bwMode="auto">
          <a:xfrm>
            <a:off x="5715000" y="3702050"/>
            <a:ext cx="136525" cy="0"/>
          </a:xfrm>
          <a:prstGeom prst="line">
            <a:avLst/>
          </a:prstGeom>
          <a:noFill/>
          <a:ln w="38100">
            <a:solidFill>
              <a:schemeClr val="tx1"/>
            </a:solidFill>
            <a:round/>
            <a:headEnd/>
            <a:tailEnd/>
          </a:ln>
          <a:effectLst/>
        </p:spPr>
        <p:txBody>
          <a:bodyPr anchor="ctr"/>
          <a:lstStyle/>
          <a:p>
            <a:endParaRPr lang="en-US"/>
          </a:p>
        </p:txBody>
      </p:sp>
      <p:sp>
        <p:nvSpPr>
          <p:cNvPr id="1165412" name="Line 100"/>
          <p:cNvSpPr>
            <a:spLocks noChangeShapeType="1"/>
          </p:cNvSpPr>
          <p:nvPr/>
        </p:nvSpPr>
        <p:spPr bwMode="auto">
          <a:xfrm>
            <a:off x="5715000" y="3336925"/>
            <a:ext cx="136525" cy="0"/>
          </a:xfrm>
          <a:prstGeom prst="line">
            <a:avLst/>
          </a:prstGeom>
          <a:noFill/>
          <a:ln w="38100">
            <a:solidFill>
              <a:schemeClr val="tx1"/>
            </a:solidFill>
            <a:round/>
            <a:headEnd/>
            <a:tailEnd/>
          </a:ln>
          <a:effectLst/>
        </p:spPr>
        <p:txBody>
          <a:bodyPr anchor="ctr"/>
          <a:lstStyle/>
          <a:p>
            <a:endParaRPr lang="en-US"/>
          </a:p>
        </p:txBody>
      </p:sp>
      <p:sp>
        <p:nvSpPr>
          <p:cNvPr id="1165426" name="Rectangle 114"/>
          <p:cNvSpPr>
            <a:spLocks noChangeArrowheads="1"/>
          </p:cNvSpPr>
          <p:nvPr/>
        </p:nvSpPr>
        <p:spPr bwMode="auto">
          <a:xfrm rot="10800000">
            <a:off x="2378075" y="2970213"/>
            <a:ext cx="822325" cy="92075"/>
          </a:xfrm>
          <a:prstGeom prst="rect">
            <a:avLst/>
          </a:prstGeom>
          <a:solidFill>
            <a:schemeClr val="folHlink"/>
          </a:solidFill>
          <a:ln w="9525">
            <a:noFill/>
            <a:miter lim="800000"/>
            <a:headEnd/>
            <a:tailEnd/>
          </a:ln>
          <a:effectLst/>
        </p:spPr>
        <p:txBody>
          <a:bodyPr wrap="none" anchor="ctr"/>
          <a:lstStyle/>
          <a:p>
            <a:endParaRPr lang="en-US"/>
          </a:p>
        </p:txBody>
      </p:sp>
      <p:sp>
        <p:nvSpPr>
          <p:cNvPr id="1165427" name="Line 115"/>
          <p:cNvSpPr>
            <a:spLocks noChangeShapeType="1"/>
          </p:cNvSpPr>
          <p:nvPr/>
        </p:nvSpPr>
        <p:spPr bwMode="auto">
          <a:xfrm>
            <a:off x="2468563" y="2559050"/>
            <a:ext cx="595312" cy="0"/>
          </a:xfrm>
          <a:prstGeom prst="line">
            <a:avLst/>
          </a:prstGeom>
          <a:noFill/>
          <a:ln w="38100">
            <a:solidFill>
              <a:srgbClr val="808080"/>
            </a:solidFill>
            <a:round/>
            <a:headEnd/>
            <a:tailEnd/>
          </a:ln>
          <a:effectLst/>
        </p:spPr>
        <p:txBody>
          <a:bodyPr anchor="ctr"/>
          <a:lstStyle/>
          <a:p>
            <a:endParaRPr lang="en-US"/>
          </a:p>
        </p:txBody>
      </p:sp>
      <p:sp>
        <p:nvSpPr>
          <p:cNvPr id="1165428" name="Line 116"/>
          <p:cNvSpPr>
            <a:spLocks noChangeShapeType="1"/>
          </p:cNvSpPr>
          <p:nvPr/>
        </p:nvSpPr>
        <p:spPr bwMode="auto">
          <a:xfrm>
            <a:off x="2468563" y="2651125"/>
            <a:ext cx="595312" cy="90488"/>
          </a:xfrm>
          <a:prstGeom prst="line">
            <a:avLst/>
          </a:prstGeom>
          <a:noFill/>
          <a:ln w="38100">
            <a:solidFill>
              <a:srgbClr val="808080"/>
            </a:solidFill>
            <a:round/>
            <a:headEnd/>
            <a:tailEnd/>
          </a:ln>
          <a:effectLst/>
        </p:spPr>
        <p:txBody>
          <a:bodyPr anchor="ctr"/>
          <a:lstStyle/>
          <a:p>
            <a:endParaRPr lang="en-US"/>
          </a:p>
        </p:txBody>
      </p:sp>
      <p:sp>
        <p:nvSpPr>
          <p:cNvPr id="1165429" name="Line 117"/>
          <p:cNvSpPr>
            <a:spLocks noChangeShapeType="1"/>
          </p:cNvSpPr>
          <p:nvPr/>
        </p:nvSpPr>
        <p:spPr bwMode="auto">
          <a:xfrm>
            <a:off x="2468563" y="2924175"/>
            <a:ext cx="595312" cy="0"/>
          </a:xfrm>
          <a:prstGeom prst="line">
            <a:avLst/>
          </a:prstGeom>
          <a:noFill/>
          <a:ln w="38100">
            <a:solidFill>
              <a:srgbClr val="808080"/>
            </a:solidFill>
            <a:round/>
            <a:headEnd/>
            <a:tailEnd/>
          </a:ln>
          <a:effectLst/>
        </p:spPr>
        <p:txBody>
          <a:bodyPr anchor="ctr"/>
          <a:lstStyle/>
          <a:p>
            <a:endParaRPr lang="en-US"/>
          </a:p>
        </p:txBody>
      </p:sp>
      <p:sp>
        <p:nvSpPr>
          <p:cNvPr id="1165430" name="Line 118"/>
          <p:cNvSpPr>
            <a:spLocks noChangeShapeType="1"/>
          </p:cNvSpPr>
          <p:nvPr/>
        </p:nvSpPr>
        <p:spPr bwMode="auto">
          <a:xfrm flipV="1">
            <a:off x="2468563" y="2559050"/>
            <a:ext cx="595312" cy="92075"/>
          </a:xfrm>
          <a:prstGeom prst="line">
            <a:avLst/>
          </a:prstGeom>
          <a:noFill/>
          <a:ln w="38100">
            <a:solidFill>
              <a:srgbClr val="808080"/>
            </a:solidFill>
            <a:round/>
            <a:headEnd/>
            <a:tailEnd/>
          </a:ln>
          <a:effectLst/>
        </p:spPr>
        <p:txBody>
          <a:bodyPr anchor="ctr"/>
          <a:lstStyle/>
          <a:p>
            <a:endParaRPr lang="en-US"/>
          </a:p>
        </p:txBody>
      </p:sp>
      <p:sp>
        <p:nvSpPr>
          <p:cNvPr id="1165431" name="Line 119"/>
          <p:cNvSpPr>
            <a:spLocks noChangeShapeType="1"/>
          </p:cNvSpPr>
          <p:nvPr/>
        </p:nvSpPr>
        <p:spPr bwMode="auto">
          <a:xfrm flipV="1">
            <a:off x="2468563" y="2741613"/>
            <a:ext cx="595312" cy="92075"/>
          </a:xfrm>
          <a:prstGeom prst="line">
            <a:avLst/>
          </a:prstGeom>
          <a:noFill/>
          <a:ln w="38100">
            <a:solidFill>
              <a:srgbClr val="808080"/>
            </a:solidFill>
            <a:round/>
            <a:headEnd/>
            <a:tailEnd/>
          </a:ln>
          <a:effectLst/>
        </p:spPr>
        <p:txBody>
          <a:bodyPr anchor="ctr"/>
          <a:lstStyle/>
          <a:p>
            <a:endParaRPr lang="en-US"/>
          </a:p>
        </p:txBody>
      </p:sp>
      <p:sp>
        <p:nvSpPr>
          <p:cNvPr id="1165432" name="Rectangle 120"/>
          <p:cNvSpPr>
            <a:spLocks noChangeArrowheads="1"/>
          </p:cNvSpPr>
          <p:nvPr/>
        </p:nvSpPr>
        <p:spPr bwMode="auto">
          <a:xfrm rot="5400000">
            <a:off x="1920875" y="3748088"/>
            <a:ext cx="1462087" cy="90488"/>
          </a:xfrm>
          <a:prstGeom prst="rect">
            <a:avLst/>
          </a:prstGeom>
          <a:solidFill>
            <a:schemeClr val="tx1"/>
          </a:solidFill>
          <a:ln w="9525">
            <a:noFill/>
            <a:miter lim="800000"/>
            <a:headEnd/>
            <a:tailEnd/>
          </a:ln>
          <a:effectLst/>
        </p:spPr>
        <p:txBody>
          <a:bodyPr wrap="none" anchor="ctr"/>
          <a:lstStyle/>
          <a:p>
            <a:endParaRPr lang="en-US"/>
          </a:p>
        </p:txBody>
      </p:sp>
      <p:sp>
        <p:nvSpPr>
          <p:cNvPr id="1165445" name="Rectangle 133"/>
          <p:cNvSpPr>
            <a:spLocks noChangeArrowheads="1"/>
          </p:cNvSpPr>
          <p:nvPr/>
        </p:nvSpPr>
        <p:spPr bwMode="auto">
          <a:xfrm rot="5400000">
            <a:off x="2422525" y="3519488"/>
            <a:ext cx="1004887" cy="90488"/>
          </a:xfrm>
          <a:prstGeom prst="rect">
            <a:avLst/>
          </a:prstGeom>
          <a:solidFill>
            <a:schemeClr val="tx1"/>
          </a:solidFill>
          <a:ln w="9525">
            <a:noFill/>
            <a:miter lim="800000"/>
            <a:headEnd/>
            <a:tailEnd/>
          </a:ln>
          <a:effectLst/>
        </p:spPr>
        <p:txBody>
          <a:bodyPr wrap="none" anchor="ctr"/>
          <a:lstStyle/>
          <a:p>
            <a:endParaRPr lang="en-US"/>
          </a:p>
        </p:txBody>
      </p:sp>
      <p:sp>
        <p:nvSpPr>
          <p:cNvPr id="1165446" name="Rectangle 134"/>
          <p:cNvSpPr>
            <a:spLocks noChangeArrowheads="1"/>
          </p:cNvSpPr>
          <p:nvPr/>
        </p:nvSpPr>
        <p:spPr bwMode="auto">
          <a:xfrm rot="5400000">
            <a:off x="2766219" y="4318794"/>
            <a:ext cx="319087" cy="92075"/>
          </a:xfrm>
          <a:prstGeom prst="rect">
            <a:avLst/>
          </a:prstGeom>
          <a:solidFill>
            <a:schemeClr val="tx1"/>
          </a:solidFill>
          <a:ln w="9525">
            <a:noFill/>
            <a:miter lim="800000"/>
            <a:headEnd/>
            <a:tailEnd/>
          </a:ln>
          <a:effectLst/>
        </p:spPr>
        <p:txBody>
          <a:bodyPr wrap="none" anchor="ctr"/>
          <a:lstStyle/>
          <a:p>
            <a:endParaRPr lang="en-US"/>
          </a:p>
        </p:txBody>
      </p:sp>
      <p:sp>
        <p:nvSpPr>
          <p:cNvPr id="1165447" name="Line 135"/>
          <p:cNvSpPr>
            <a:spLocks noChangeShapeType="1"/>
          </p:cNvSpPr>
          <p:nvPr/>
        </p:nvSpPr>
        <p:spPr bwMode="auto">
          <a:xfrm>
            <a:off x="2422525" y="3290888"/>
            <a:ext cx="731838" cy="0"/>
          </a:xfrm>
          <a:prstGeom prst="line">
            <a:avLst/>
          </a:prstGeom>
          <a:noFill/>
          <a:ln w="38100">
            <a:solidFill>
              <a:srgbClr val="808080"/>
            </a:solidFill>
            <a:round/>
            <a:headEnd/>
            <a:tailEnd/>
          </a:ln>
          <a:effectLst/>
        </p:spPr>
        <p:txBody>
          <a:bodyPr anchor="ctr"/>
          <a:lstStyle/>
          <a:p>
            <a:endParaRPr lang="en-US"/>
          </a:p>
        </p:txBody>
      </p:sp>
      <p:sp>
        <p:nvSpPr>
          <p:cNvPr id="1165448" name="Line 136"/>
          <p:cNvSpPr>
            <a:spLocks noChangeShapeType="1"/>
          </p:cNvSpPr>
          <p:nvPr/>
        </p:nvSpPr>
        <p:spPr bwMode="auto">
          <a:xfrm>
            <a:off x="2422525" y="3748088"/>
            <a:ext cx="731838" cy="0"/>
          </a:xfrm>
          <a:prstGeom prst="line">
            <a:avLst/>
          </a:prstGeom>
          <a:noFill/>
          <a:ln w="38100">
            <a:solidFill>
              <a:srgbClr val="808080"/>
            </a:solidFill>
            <a:round/>
            <a:headEnd/>
            <a:tailEnd/>
          </a:ln>
          <a:effectLst/>
        </p:spPr>
        <p:txBody>
          <a:bodyPr anchor="ctr"/>
          <a:lstStyle/>
          <a:p>
            <a:endParaRPr lang="en-US"/>
          </a:p>
        </p:txBody>
      </p:sp>
      <p:sp>
        <p:nvSpPr>
          <p:cNvPr id="1165449" name="Line 137"/>
          <p:cNvSpPr>
            <a:spLocks noChangeShapeType="1"/>
          </p:cNvSpPr>
          <p:nvPr/>
        </p:nvSpPr>
        <p:spPr bwMode="auto">
          <a:xfrm>
            <a:off x="2422525" y="3381375"/>
            <a:ext cx="731838" cy="92075"/>
          </a:xfrm>
          <a:prstGeom prst="line">
            <a:avLst/>
          </a:prstGeom>
          <a:noFill/>
          <a:ln w="38100">
            <a:solidFill>
              <a:srgbClr val="808080"/>
            </a:solidFill>
            <a:round/>
            <a:headEnd/>
            <a:tailEnd/>
          </a:ln>
          <a:effectLst/>
        </p:spPr>
        <p:txBody>
          <a:bodyPr anchor="ctr"/>
          <a:lstStyle/>
          <a:p>
            <a:endParaRPr lang="en-US"/>
          </a:p>
        </p:txBody>
      </p:sp>
      <p:sp>
        <p:nvSpPr>
          <p:cNvPr id="1165450" name="Line 138"/>
          <p:cNvSpPr>
            <a:spLocks noChangeShapeType="1"/>
          </p:cNvSpPr>
          <p:nvPr/>
        </p:nvSpPr>
        <p:spPr bwMode="auto">
          <a:xfrm>
            <a:off x="2468563" y="2833688"/>
            <a:ext cx="595312" cy="90487"/>
          </a:xfrm>
          <a:prstGeom prst="line">
            <a:avLst/>
          </a:prstGeom>
          <a:noFill/>
          <a:ln w="38100">
            <a:solidFill>
              <a:srgbClr val="808080"/>
            </a:solidFill>
            <a:round/>
            <a:headEnd/>
            <a:tailEnd/>
          </a:ln>
          <a:effectLst/>
        </p:spPr>
        <p:txBody>
          <a:bodyPr anchor="ctr"/>
          <a:lstStyle/>
          <a:p>
            <a:endParaRPr lang="en-US"/>
          </a:p>
        </p:txBody>
      </p:sp>
      <p:sp>
        <p:nvSpPr>
          <p:cNvPr id="1165451" name="Line 139"/>
          <p:cNvSpPr>
            <a:spLocks noChangeShapeType="1"/>
          </p:cNvSpPr>
          <p:nvPr/>
        </p:nvSpPr>
        <p:spPr bwMode="auto">
          <a:xfrm>
            <a:off x="2422525" y="3565525"/>
            <a:ext cx="731838" cy="90488"/>
          </a:xfrm>
          <a:prstGeom prst="line">
            <a:avLst/>
          </a:prstGeom>
          <a:noFill/>
          <a:ln w="38100">
            <a:solidFill>
              <a:srgbClr val="808080"/>
            </a:solidFill>
            <a:round/>
            <a:headEnd/>
            <a:tailEnd/>
          </a:ln>
          <a:effectLst/>
        </p:spPr>
        <p:txBody>
          <a:bodyPr anchor="ctr"/>
          <a:lstStyle/>
          <a:p>
            <a:endParaRPr lang="en-US"/>
          </a:p>
        </p:txBody>
      </p:sp>
      <p:sp>
        <p:nvSpPr>
          <p:cNvPr id="1165452" name="Rectangle 140"/>
          <p:cNvSpPr>
            <a:spLocks noChangeArrowheads="1"/>
          </p:cNvSpPr>
          <p:nvPr/>
        </p:nvSpPr>
        <p:spPr bwMode="auto">
          <a:xfrm>
            <a:off x="2378075" y="3794125"/>
            <a:ext cx="319088" cy="92075"/>
          </a:xfrm>
          <a:prstGeom prst="rect">
            <a:avLst/>
          </a:prstGeom>
          <a:solidFill>
            <a:schemeClr val="tx1"/>
          </a:solidFill>
          <a:ln w="9525">
            <a:noFill/>
            <a:miter lim="800000"/>
            <a:headEnd/>
            <a:tailEnd/>
          </a:ln>
          <a:effectLst/>
        </p:spPr>
        <p:txBody>
          <a:bodyPr wrap="none" anchor="ctr"/>
          <a:lstStyle/>
          <a:p>
            <a:endParaRPr lang="en-US"/>
          </a:p>
        </p:txBody>
      </p:sp>
      <p:sp>
        <p:nvSpPr>
          <p:cNvPr id="1165453" name="Rectangle 141"/>
          <p:cNvSpPr>
            <a:spLocks noChangeArrowheads="1"/>
          </p:cNvSpPr>
          <p:nvPr/>
        </p:nvSpPr>
        <p:spPr bwMode="auto">
          <a:xfrm>
            <a:off x="2879725" y="3794125"/>
            <a:ext cx="319088" cy="92075"/>
          </a:xfrm>
          <a:prstGeom prst="rect">
            <a:avLst/>
          </a:prstGeom>
          <a:solidFill>
            <a:schemeClr val="tx1"/>
          </a:solidFill>
          <a:ln w="9525">
            <a:noFill/>
            <a:miter lim="800000"/>
            <a:headEnd/>
            <a:tailEnd/>
          </a:ln>
          <a:effectLst/>
        </p:spPr>
        <p:txBody>
          <a:bodyPr wrap="none" anchor="ctr"/>
          <a:lstStyle/>
          <a:p>
            <a:endParaRPr lang="en-US"/>
          </a:p>
        </p:txBody>
      </p:sp>
      <p:grpSp>
        <p:nvGrpSpPr>
          <p:cNvPr id="19" name="Group 142"/>
          <p:cNvGrpSpPr>
            <a:grpSpLocks/>
          </p:cNvGrpSpPr>
          <p:nvPr/>
        </p:nvGrpSpPr>
        <p:grpSpPr bwMode="auto">
          <a:xfrm>
            <a:off x="1965325" y="3725863"/>
            <a:ext cx="412750" cy="227012"/>
            <a:chOff x="1238" y="2175"/>
            <a:chExt cx="260" cy="143"/>
          </a:xfrm>
        </p:grpSpPr>
        <p:sp>
          <p:nvSpPr>
            <p:cNvPr id="1165455" name="Line 143"/>
            <p:cNvSpPr>
              <a:spLocks noChangeShapeType="1"/>
            </p:cNvSpPr>
            <p:nvPr/>
          </p:nvSpPr>
          <p:spPr bwMode="auto">
            <a:xfrm flipH="1">
              <a:off x="1238" y="2246"/>
              <a:ext cx="29" cy="0"/>
            </a:xfrm>
            <a:prstGeom prst="line">
              <a:avLst/>
            </a:prstGeom>
            <a:noFill/>
            <a:ln w="38100">
              <a:solidFill>
                <a:schemeClr val="tx1"/>
              </a:solidFill>
              <a:round/>
              <a:headEnd/>
              <a:tailEnd/>
            </a:ln>
            <a:effectLst/>
          </p:spPr>
          <p:txBody>
            <a:bodyPr anchor="ctr"/>
            <a:lstStyle/>
            <a:p>
              <a:endParaRPr lang="en-US"/>
            </a:p>
          </p:txBody>
        </p:sp>
        <p:sp>
          <p:nvSpPr>
            <p:cNvPr id="1165456" name="Line 144"/>
            <p:cNvSpPr>
              <a:spLocks noChangeShapeType="1"/>
            </p:cNvSpPr>
            <p:nvPr/>
          </p:nvSpPr>
          <p:spPr bwMode="auto">
            <a:xfrm flipH="1">
              <a:off x="1469" y="2246"/>
              <a:ext cx="29" cy="0"/>
            </a:xfrm>
            <a:prstGeom prst="line">
              <a:avLst/>
            </a:prstGeom>
            <a:noFill/>
            <a:ln w="38100">
              <a:solidFill>
                <a:schemeClr val="tx1"/>
              </a:solidFill>
              <a:round/>
              <a:headEnd/>
              <a:tailEnd/>
            </a:ln>
            <a:effectLst/>
          </p:spPr>
          <p:txBody>
            <a:bodyPr anchor="ctr"/>
            <a:lstStyle/>
            <a:p>
              <a:endParaRPr lang="en-US"/>
            </a:p>
          </p:txBody>
        </p:sp>
        <p:sp>
          <p:nvSpPr>
            <p:cNvPr id="1165457" name="Freeform 145"/>
            <p:cNvSpPr>
              <a:spLocks/>
            </p:cNvSpPr>
            <p:nvPr/>
          </p:nvSpPr>
          <p:spPr bwMode="auto">
            <a:xfrm>
              <a:off x="1254" y="2175"/>
              <a:ext cx="230" cy="143"/>
            </a:xfrm>
            <a:custGeom>
              <a:avLst/>
              <a:gdLst/>
              <a:ahLst/>
              <a:cxnLst>
                <a:cxn ang="0">
                  <a:pos x="0" y="71"/>
                </a:cxn>
                <a:cxn ang="0">
                  <a:pos x="13" y="43"/>
                </a:cxn>
                <a:cxn ang="0">
                  <a:pos x="71" y="14"/>
                </a:cxn>
                <a:cxn ang="0">
                  <a:pos x="157" y="129"/>
                </a:cxn>
                <a:cxn ang="0">
                  <a:pos x="215" y="100"/>
                </a:cxn>
                <a:cxn ang="0">
                  <a:pos x="230" y="71"/>
                </a:cxn>
              </a:cxnLst>
              <a:rect l="0" t="0" r="r" b="b"/>
              <a:pathLst>
                <a:path w="230" h="143">
                  <a:moveTo>
                    <a:pt x="0" y="71"/>
                  </a:moveTo>
                  <a:cubicBezTo>
                    <a:pt x="2" y="66"/>
                    <a:pt x="1" y="52"/>
                    <a:pt x="13" y="43"/>
                  </a:cubicBezTo>
                  <a:cubicBezTo>
                    <a:pt x="25" y="34"/>
                    <a:pt x="47" y="0"/>
                    <a:pt x="71" y="14"/>
                  </a:cubicBezTo>
                  <a:cubicBezTo>
                    <a:pt x="95" y="28"/>
                    <a:pt x="133" y="115"/>
                    <a:pt x="157" y="129"/>
                  </a:cubicBezTo>
                  <a:cubicBezTo>
                    <a:pt x="181" y="143"/>
                    <a:pt x="203" y="110"/>
                    <a:pt x="215" y="100"/>
                  </a:cubicBezTo>
                  <a:cubicBezTo>
                    <a:pt x="227" y="90"/>
                    <a:pt x="227" y="77"/>
                    <a:pt x="230" y="71"/>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grpSp>
      <p:grpSp>
        <p:nvGrpSpPr>
          <p:cNvPr id="20" name="Group 146"/>
          <p:cNvGrpSpPr>
            <a:grpSpLocks/>
          </p:cNvGrpSpPr>
          <p:nvPr/>
        </p:nvGrpSpPr>
        <p:grpSpPr bwMode="auto">
          <a:xfrm>
            <a:off x="1966913" y="4357688"/>
            <a:ext cx="412750" cy="227012"/>
            <a:chOff x="1238" y="2175"/>
            <a:chExt cx="260" cy="143"/>
          </a:xfrm>
        </p:grpSpPr>
        <p:sp>
          <p:nvSpPr>
            <p:cNvPr id="1165459" name="Line 147"/>
            <p:cNvSpPr>
              <a:spLocks noChangeShapeType="1"/>
            </p:cNvSpPr>
            <p:nvPr/>
          </p:nvSpPr>
          <p:spPr bwMode="auto">
            <a:xfrm flipH="1">
              <a:off x="1238" y="2246"/>
              <a:ext cx="29" cy="0"/>
            </a:xfrm>
            <a:prstGeom prst="line">
              <a:avLst/>
            </a:prstGeom>
            <a:noFill/>
            <a:ln w="38100">
              <a:solidFill>
                <a:schemeClr val="tx1"/>
              </a:solidFill>
              <a:round/>
              <a:headEnd/>
              <a:tailEnd/>
            </a:ln>
            <a:effectLst/>
          </p:spPr>
          <p:txBody>
            <a:bodyPr anchor="ctr"/>
            <a:lstStyle/>
            <a:p>
              <a:endParaRPr lang="en-US"/>
            </a:p>
          </p:txBody>
        </p:sp>
        <p:sp>
          <p:nvSpPr>
            <p:cNvPr id="1165460" name="Line 148"/>
            <p:cNvSpPr>
              <a:spLocks noChangeShapeType="1"/>
            </p:cNvSpPr>
            <p:nvPr/>
          </p:nvSpPr>
          <p:spPr bwMode="auto">
            <a:xfrm flipH="1">
              <a:off x="1469" y="2246"/>
              <a:ext cx="29" cy="0"/>
            </a:xfrm>
            <a:prstGeom prst="line">
              <a:avLst/>
            </a:prstGeom>
            <a:noFill/>
            <a:ln w="38100">
              <a:solidFill>
                <a:schemeClr val="tx1"/>
              </a:solidFill>
              <a:round/>
              <a:headEnd/>
              <a:tailEnd/>
            </a:ln>
            <a:effectLst/>
          </p:spPr>
          <p:txBody>
            <a:bodyPr anchor="ctr"/>
            <a:lstStyle/>
            <a:p>
              <a:endParaRPr lang="en-US"/>
            </a:p>
          </p:txBody>
        </p:sp>
        <p:sp>
          <p:nvSpPr>
            <p:cNvPr id="1165461" name="Freeform 149"/>
            <p:cNvSpPr>
              <a:spLocks/>
            </p:cNvSpPr>
            <p:nvPr/>
          </p:nvSpPr>
          <p:spPr bwMode="auto">
            <a:xfrm>
              <a:off x="1254" y="2175"/>
              <a:ext cx="230" cy="143"/>
            </a:xfrm>
            <a:custGeom>
              <a:avLst/>
              <a:gdLst/>
              <a:ahLst/>
              <a:cxnLst>
                <a:cxn ang="0">
                  <a:pos x="0" y="71"/>
                </a:cxn>
                <a:cxn ang="0">
                  <a:pos x="13" y="43"/>
                </a:cxn>
                <a:cxn ang="0">
                  <a:pos x="71" y="14"/>
                </a:cxn>
                <a:cxn ang="0">
                  <a:pos x="157" y="129"/>
                </a:cxn>
                <a:cxn ang="0">
                  <a:pos x="215" y="100"/>
                </a:cxn>
                <a:cxn ang="0">
                  <a:pos x="230" y="71"/>
                </a:cxn>
              </a:cxnLst>
              <a:rect l="0" t="0" r="r" b="b"/>
              <a:pathLst>
                <a:path w="230" h="143">
                  <a:moveTo>
                    <a:pt x="0" y="71"/>
                  </a:moveTo>
                  <a:cubicBezTo>
                    <a:pt x="2" y="66"/>
                    <a:pt x="1" y="52"/>
                    <a:pt x="13" y="43"/>
                  </a:cubicBezTo>
                  <a:cubicBezTo>
                    <a:pt x="25" y="34"/>
                    <a:pt x="47" y="0"/>
                    <a:pt x="71" y="14"/>
                  </a:cubicBezTo>
                  <a:cubicBezTo>
                    <a:pt x="95" y="28"/>
                    <a:pt x="133" y="115"/>
                    <a:pt x="157" y="129"/>
                  </a:cubicBezTo>
                  <a:cubicBezTo>
                    <a:pt x="181" y="143"/>
                    <a:pt x="203" y="110"/>
                    <a:pt x="215" y="100"/>
                  </a:cubicBezTo>
                  <a:cubicBezTo>
                    <a:pt x="227" y="90"/>
                    <a:pt x="227" y="77"/>
                    <a:pt x="230" y="71"/>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grpSp>
      <p:sp>
        <p:nvSpPr>
          <p:cNvPr id="1165462" name="Rectangle 150"/>
          <p:cNvSpPr>
            <a:spLocks noChangeArrowheads="1"/>
          </p:cNvSpPr>
          <p:nvPr/>
        </p:nvSpPr>
        <p:spPr bwMode="auto">
          <a:xfrm>
            <a:off x="2378075" y="4433888"/>
            <a:ext cx="822325" cy="90487"/>
          </a:xfrm>
          <a:prstGeom prst="rect">
            <a:avLst/>
          </a:prstGeom>
          <a:solidFill>
            <a:schemeClr val="tx1"/>
          </a:solidFill>
          <a:ln w="9525">
            <a:noFill/>
            <a:miter lim="800000"/>
            <a:headEnd/>
            <a:tailEnd/>
          </a:ln>
          <a:effectLst/>
        </p:spPr>
        <p:txBody>
          <a:bodyPr wrap="none" anchor="ctr"/>
          <a:lstStyle/>
          <a:p>
            <a:endParaRPr lang="en-US"/>
          </a:p>
        </p:txBody>
      </p:sp>
      <p:sp>
        <p:nvSpPr>
          <p:cNvPr id="1165463" name="Line 151"/>
          <p:cNvSpPr>
            <a:spLocks noChangeShapeType="1"/>
          </p:cNvSpPr>
          <p:nvPr/>
        </p:nvSpPr>
        <p:spPr bwMode="auto">
          <a:xfrm flipV="1">
            <a:off x="2422525" y="3357563"/>
            <a:ext cx="180975" cy="19050"/>
          </a:xfrm>
          <a:prstGeom prst="line">
            <a:avLst/>
          </a:prstGeom>
          <a:noFill/>
          <a:ln w="38100">
            <a:solidFill>
              <a:srgbClr val="808080"/>
            </a:solidFill>
            <a:round/>
            <a:headEnd/>
            <a:tailEnd/>
          </a:ln>
          <a:effectLst/>
        </p:spPr>
        <p:txBody>
          <a:bodyPr anchor="ctr"/>
          <a:lstStyle/>
          <a:p>
            <a:endParaRPr lang="en-US"/>
          </a:p>
        </p:txBody>
      </p:sp>
      <p:sp>
        <p:nvSpPr>
          <p:cNvPr id="1165464" name="Line 152"/>
          <p:cNvSpPr>
            <a:spLocks noChangeShapeType="1"/>
          </p:cNvSpPr>
          <p:nvPr/>
        </p:nvSpPr>
        <p:spPr bwMode="auto">
          <a:xfrm flipV="1">
            <a:off x="2971800" y="3290888"/>
            <a:ext cx="180975" cy="19050"/>
          </a:xfrm>
          <a:prstGeom prst="line">
            <a:avLst/>
          </a:prstGeom>
          <a:noFill/>
          <a:ln w="38100">
            <a:solidFill>
              <a:srgbClr val="808080"/>
            </a:solidFill>
            <a:round/>
            <a:headEnd/>
            <a:tailEnd/>
          </a:ln>
          <a:effectLst/>
        </p:spPr>
        <p:txBody>
          <a:bodyPr anchor="ctr"/>
          <a:lstStyle/>
          <a:p>
            <a:endParaRPr lang="en-US"/>
          </a:p>
        </p:txBody>
      </p:sp>
      <p:sp>
        <p:nvSpPr>
          <p:cNvPr id="1165465" name="Line 153"/>
          <p:cNvSpPr>
            <a:spLocks noChangeShapeType="1"/>
          </p:cNvSpPr>
          <p:nvPr/>
        </p:nvSpPr>
        <p:spPr bwMode="auto">
          <a:xfrm flipV="1">
            <a:off x="2422525" y="3540125"/>
            <a:ext cx="180975" cy="19050"/>
          </a:xfrm>
          <a:prstGeom prst="line">
            <a:avLst/>
          </a:prstGeom>
          <a:noFill/>
          <a:ln w="38100">
            <a:solidFill>
              <a:srgbClr val="808080"/>
            </a:solidFill>
            <a:round/>
            <a:headEnd/>
            <a:tailEnd/>
          </a:ln>
          <a:effectLst/>
        </p:spPr>
        <p:txBody>
          <a:bodyPr anchor="ctr"/>
          <a:lstStyle/>
          <a:p>
            <a:endParaRPr lang="en-US"/>
          </a:p>
        </p:txBody>
      </p:sp>
      <p:sp>
        <p:nvSpPr>
          <p:cNvPr id="1165466" name="Line 154"/>
          <p:cNvSpPr>
            <a:spLocks noChangeShapeType="1"/>
          </p:cNvSpPr>
          <p:nvPr/>
        </p:nvSpPr>
        <p:spPr bwMode="auto">
          <a:xfrm flipV="1">
            <a:off x="2971800" y="3473450"/>
            <a:ext cx="180975" cy="19050"/>
          </a:xfrm>
          <a:prstGeom prst="line">
            <a:avLst/>
          </a:prstGeom>
          <a:noFill/>
          <a:ln w="38100">
            <a:solidFill>
              <a:srgbClr val="808080"/>
            </a:solidFill>
            <a:round/>
            <a:headEnd/>
            <a:tailEnd/>
          </a:ln>
          <a:effectLst/>
        </p:spPr>
        <p:txBody>
          <a:bodyPr anchor="ctr"/>
          <a:lstStyle/>
          <a:p>
            <a:endParaRPr lang="en-US"/>
          </a:p>
        </p:txBody>
      </p:sp>
      <p:sp>
        <p:nvSpPr>
          <p:cNvPr id="1165467" name="Line 155"/>
          <p:cNvSpPr>
            <a:spLocks noChangeShapeType="1"/>
          </p:cNvSpPr>
          <p:nvPr/>
        </p:nvSpPr>
        <p:spPr bwMode="auto">
          <a:xfrm flipV="1">
            <a:off x="2422525" y="3722688"/>
            <a:ext cx="180975" cy="19050"/>
          </a:xfrm>
          <a:prstGeom prst="line">
            <a:avLst/>
          </a:prstGeom>
          <a:noFill/>
          <a:ln w="38100">
            <a:solidFill>
              <a:srgbClr val="808080"/>
            </a:solidFill>
            <a:round/>
            <a:headEnd/>
            <a:tailEnd/>
          </a:ln>
          <a:effectLst/>
        </p:spPr>
        <p:txBody>
          <a:bodyPr anchor="ctr"/>
          <a:lstStyle/>
          <a:p>
            <a:endParaRPr lang="en-US"/>
          </a:p>
        </p:txBody>
      </p:sp>
      <p:sp>
        <p:nvSpPr>
          <p:cNvPr id="1165468" name="Line 156"/>
          <p:cNvSpPr>
            <a:spLocks noChangeShapeType="1"/>
          </p:cNvSpPr>
          <p:nvPr/>
        </p:nvSpPr>
        <p:spPr bwMode="auto">
          <a:xfrm flipV="1">
            <a:off x="2971800" y="3656013"/>
            <a:ext cx="180975" cy="19050"/>
          </a:xfrm>
          <a:prstGeom prst="line">
            <a:avLst/>
          </a:prstGeom>
          <a:noFill/>
          <a:ln w="38100">
            <a:solidFill>
              <a:srgbClr val="808080"/>
            </a:solidFill>
            <a:round/>
            <a:headEnd/>
            <a:tailEnd/>
          </a:ln>
          <a:effectLst/>
        </p:spPr>
        <p:txBody>
          <a:bodyPr anchor="ctr"/>
          <a:lstStyle/>
          <a:p>
            <a:endParaRPr lang="en-US"/>
          </a:p>
        </p:txBody>
      </p:sp>
      <p:grpSp>
        <p:nvGrpSpPr>
          <p:cNvPr id="21" name="Group 157"/>
          <p:cNvGrpSpPr>
            <a:grpSpLocks/>
          </p:cNvGrpSpPr>
          <p:nvPr/>
        </p:nvGrpSpPr>
        <p:grpSpPr bwMode="auto">
          <a:xfrm>
            <a:off x="3197225" y="3725863"/>
            <a:ext cx="412750" cy="227012"/>
            <a:chOff x="1238" y="2175"/>
            <a:chExt cx="260" cy="143"/>
          </a:xfrm>
        </p:grpSpPr>
        <p:sp>
          <p:nvSpPr>
            <p:cNvPr id="1165470" name="Line 158"/>
            <p:cNvSpPr>
              <a:spLocks noChangeShapeType="1"/>
            </p:cNvSpPr>
            <p:nvPr/>
          </p:nvSpPr>
          <p:spPr bwMode="auto">
            <a:xfrm flipH="1">
              <a:off x="1238" y="2246"/>
              <a:ext cx="29" cy="0"/>
            </a:xfrm>
            <a:prstGeom prst="line">
              <a:avLst/>
            </a:prstGeom>
            <a:noFill/>
            <a:ln w="38100">
              <a:solidFill>
                <a:schemeClr val="tx1"/>
              </a:solidFill>
              <a:round/>
              <a:headEnd/>
              <a:tailEnd/>
            </a:ln>
            <a:effectLst/>
          </p:spPr>
          <p:txBody>
            <a:bodyPr anchor="ctr"/>
            <a:lstStyle/>
            <a:p>
              <a:endParaRPr lang="en-US"/>
            </a:p>
          </p:txBody>
        </p:sp>
        <p:sp>
          <p:nvSpPr>
            <p:cNvPr id="1165471" name="Line 159"/>
            <p:cNvSpPr>
              <a:spLocks noChangeShapeType="1"/>
            </p:cNvSpPr>
            <p:nvPr/>
          </p:nvSpPr>
          <p:spPr bwMode="auto">
            <a:xfrm flipH="1">
              <a:off x="1469" y="2246"/>
              <a:ext cx="29" cy="0"/>
            </a:xfrm>
            <a:prstGeom prst="line">
              <a:avLst/>
            </a:prstGeom>
            <a:noFill/>
            <a:ln w="38100">
              <a:solidFill>
                <a:schemeClr val="tx1"/>
              </a:solidFill>
              <a:round/>
              <a:headEnd/>
              <a:tailEnd/>
            </a:ln>
            <a:effectLst/>
          </p:spPr>
          <p:txBody>
            <a:bodyPr anchor="ctr"/>
            <a:lstStyle/>
            <a:p>
              <a:endParaRPr lang="en-US"/>
            </a:p>
          </p:txBody>
        </p:sp>
        <p:sp>
          <p:nvSpPr>
            <p:cNvPr id="1165472" name="Freeform 160"/>
            <p:cNvSpPr>
              <a:spLocks/>
            </p:cNvSpPr>
            <p:nvPr/>
          </p:nvSpPr>
          <p:spPr bwMode="auto">
            <a:xfrm>
              <a:off x="1254" y="2175"/>
              <a:ext cx="230" cy="143"/>
            </a:xfrm>
            <a:custGeom>
              <a:avLst/>
              <a:gdLst/>
              <a:ahLst/>
              <a:cxnLst>
                <a:cxn ang="0">
                  <a:pos x="0" y="71"/>
                </a:cxn>
                <a:cxn ang="0">
                  <a:pos x="13" y="43"/>
                </a:cxn>
                <a:cxn ang="0">
                  <a:pos x="71" y="14"/>
                </a:cxn>
                <a:cxn ang="0">
                  <a:pos x="157" y="129"/>
                </a:cxn>
                <a:cxn ang="0">
                  <a:pos x="215" y="100"/>
                </a:cxn>
                <a:cxn ang="0">
                  <a:pos x="230" y="71"/>
                </a:cxn>
              </a:cxnLst>
              <a:rect l="0" t="0" r="r" b="b"/>
              <a:pathLst>
                <a:path w="230" h="143">
                  <a:moveTo>
                    <a:pt x="0" y="71"/>
                  </a:moveTo>
                  <a:cubicBezTo>
                    <a:pt x="2" y="66"/>
                    <a:pt x="1" y="52"/>
                    <a:pt x="13" y="43"/>
                  </a:cubicBezTo>
                  <a:cubicBezTo>
                    <a:pt x="25" y="34"/>
                    <a:pt x="47" y="0"/>
                    <a:pt x="71" y="14"/>
                  </a:cubicBezTo>
                  <a:cubicBezTo>
                    <a:pt x="95" y="28"/>
                    <a:pt x="133" y="115"/>
                    <a:pt x="157" y="129"/>
                  </a:cubicBezTo>
                  <a:cubicBezTo>
                    <a:pt x="181" y="143"/>
                    <a:pt x="203" y="110"/>
                    <a:pt x="215" y="100"/>
                  </a:cubicBezTo>
                  <a:cubicBezTo>
                    <a:pt x="227" y="90"/>
                    <a:pt x="227" y="77"/>
                    <a:pt x="230" y="71"/>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grpSp>
      <p:grpSp>
        <p:nvGrpSpPr>
          <p:cNvPr id="22" name="Group 161"/>
          <p:cNvGrpSpPr>
            <a:grpSpLocks/>
          </p:cNvGrpSpPr>
          <p:nvPr/>
        </p:nvGrpSpPr>
        <p:grpSpPr bwMode="auto">
          <a:xfrm>
            <a:off x="3198813" y="4357688"/>
            <a:ext cx="412750" cy="227012"/>
            <a:chOff x="1238" y="2175"/>
            <a:chExt cx="260" cy="143"/>
          </a:xfrm>
        </p:grpSpPr>
        <p:sp>
          <p:nvSpPr>
            <p:cNvPr id="1165474" name="Line 162"/>
            <p:cNvSpPr>
              <a:spLocks noChangeShapeType="1"/>
            </p:cNvSpPr>
            <p:nvPr/>
          </p:nvSpPr>
          <p:spPr bwMode="auto">
            <a:xfrm flipH="1">
              <a:off x="1238" y="2246"/>
              <a:ext cx="29" cy="0"/>
            </a:xfrm>
            <a:prstGeom prst="line">
              <a:avLst/>
            </a:prstGeom>
            <a:noFill/>
            <a:ln w="38100">
              <a:solidFill>
                <a:schemeClr val="tx1"/>
              </a:solidFill>
              <a:round/>
              <a:headEnd/>
              <a:tailEnd/>
            </a:ln>
            <a:effectLst/>
          </p:spPr>
          <p:txBody>
            <a:bodyPr anchor="ctr"/>
            <a:lstStyle/>
            <a:p>
              <a:endParaRPr lang="en-US"/>
            </a:p>
          </p:txBody>
        </p:sp>
        <p:sp>
          <p:nvSpPr>
            <p:cNvPr id="1165475" name="Line 163"/>
            <p:cNvSpPr>
              <a:spLocks noChangeShapeType="1"/>
            </p:cNvSpPr>
            <p:nvPr/>
          </p:nvSpPr>
          <p:spPr bwMode="auto">
            <a:xfrm flipH="1">
              <a:off x="1469" y="2246"/>
              <a:ext cx="29" cy="0"/>
            </a:xfrm>
            <a:prstGeom prst="line">
              <a:avLst/>
            </a:prstGeom>
            <a:noFill/>
            <a:ln w="38100">
              <a:solidFill>
                <a:schemeClr val="tx1"/>
              </a:solidFill>
              <a:round/>
              <a:headEnd/>
              <a:tailEnd/>
            </a:ln>
            <a:effectLst/>
          </p:spPr>
          <p:txBody>
            <a:bodyPr anchor="ctr"/>
            <a:lstStyle/>
            <a:p>
              <a:endParaRPr lang="en-US"/>
            </a:p>
          </p:txBody>
        </p:sp>
        <p:sp>
          <p:nvSpPr>
            <p:cNvPr id="1165476" name="Freeform 164"/>
            <p:cNvSpPr>
              <a:spLocks/>
            </p:cNvSpPr>
            <p:nvPr/>
          </p:nvSpPr>
          <p:spPr bwMode="auto">
            <a:xfrm>
              <a:off x="1254" y="2175"/>
              <a:ext cx="230" cy="143"/>
            </a:xfrm>
            <a:custGeom>
              <a:avLst/>
              <a:gdLst/>
              <a:ahLst/>
              <a:cxnLst>
                <a:cxn ang="0">
                  <a:pos x="0" y="71"/>
                </a:cxn>
                <a:cxn ang="0">
                  <a:pos x="13" y="43"/>
                </a:cxn>
                <a:cxn ang="0">
                  <a:pos x="71" y="14"/>
                </a:cxn>
                <a:cxn ang="0">
                  <a:pos x="157" y="129"/>
                </a:cxn>
                <a:cxn ang="0">
                  <a:pos x="215" y="100"/>
                </a:cxn>
                <a:cxn ang="0">
                  <a:pos x="230" y="71"/>
                </a:cxn>
              </a:cxnLst>
              <a:rect l="0" t="0" r="r" b="b"/>
              <a:pathLst>
                <a:path w="230" h="143">
                  <a:moveTo>
                    <a:pt x="0" y="71"/>
                  </a:moveTo>
                  <a:cubicBezTo>
                    <a:pt x="2" y="66"/>
                    <a:pt x="1" y="52"/>
                    <a:pt x="13" y="43"/>
                  </a:cubicBezTo>
                  <a:cubicBezTo>
                    <a:pt x="25" y="34"/>
                    <a:pt x="47" y="0"/>
                    <a:pt x="71" y="14"/>
                  </a:cubicBezTo>
                  <a:cubicBezTo>
                    <a:pt x="95" y="28"/>
                    <a:pt x="133" y="115"/>
                    <a:pt x="157" y="129"/>
                  </a:cubicBezTo>
                  <a:cubicBezTo>
                    <a:pt x="181" y="143"/>
                    <a:pt x="203" y="110"/>
                    <a:pt x="215" y="100"/>
                  </a:cubicBezTo>
                  <a:cubicBezTo>
                    <a:pt x="227" y="90"/>
                    <a:pt x="227" y="77"/>
                    <a:pt x="230" y="71"/>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grpSp>
      <p:sp>
        <p:nvSpPr>
          <p:cNvPr id="1165478" name="Rectangle 166"/>
          <p:cNvSpPr>
            <a:spLocks noChangeArrowheads="1"/>
          </p:cNvSpPr>
          <p:nvPr/>
        </p:nvSpPr>
        <p:spPr bwMode="auto">
          <a:xfrm rot="-5400000">
            <a:off x="2844800" y="3967163"/>
            <a:ext cx="71438" cy="109696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5480" name="AutoShape 168"/>
          <p:cNvSpPr>
            <a:spLocks noChangeAspect="1" noChangeArrowheads="1"/>
          </p:cNvSpPr>
          <p:nvPr/>
        </p:nvSpPr>
        <p:spPr bwMode="auto">
          <a:xfrm rot="19314694">
            <a:off x="2239963" y="3932238"/>
            <a:ext cx="334962" cy="457200"/>
          </a:xfrm>
          <a:prstGeom prst="rightArrow">
            <a:avLst>
              <a:gd name="adj1" fmla="val 50000"/>
              <a:gd name="adj2" fmla="val 57347"/>
            </a:avLst>
          </a:prstGeom>
          <a:solidFill>
            <a:srgbClr val="FF0000"/>
          </a:solidFill>
          <a:ln w="25400">
            <a:solidFill>
              <a:schemeClr val="tx1"/>
            </a:solidFill>
            <a:miter lim="800000"/>
            <a:headEnd/>
            <a:tailEnd/>
          </a:ln>
          <a:effectLst/>
        </p:spPr>
        <p:txBody>
          <a:bodyPr wrap="none" anchor="ctr"/>
          <a:lstStyle/>
          <a:p>
            <a:endParaRPr lang="en-US"/>
          </a:p>
        </p:txBody>
      </p:sp>
      <p:sp>
        <p:nvSpPr>
          <p:cNvPr id="1165482" name="Line 170"/>
          <p:cNvSpPr>
            <a:spLocks noChangeShapeType="1"/>
          </p:cNvSpPr>
          <p:nvPr/>
        </p:nvSpPr>
        <p:spPr bwMode="auto">
          <a:xfrm>
            <a:off x="3292475" y="3565525"/>
            <a:ext cx="0" cy="411163"/>
          </a:xfrm>
          <a:prstGeom prst="line">
            <a:avLst/>
          </a:prstGeom>
          <a:noFill/>
          <a:ln w="38100">
            <a:solidFill>
              <a:srgbClr val="FF0000"/>
            </a:solidFill>
            <a:round/>
            <a:headEnd type="triangle" w="med" len="med"/>
            <a:tailEnd type="triangle" w="med" len="med"/>
          </a:ln>
          <a:effectLst/>
        </p:spPr>
        <p:txBody>
          <a:bodyPr anchor="ctr"/>
          <a:lstStyle/>
          <a:p>
            <a:endParaRPr lang="en-US"/>
          </a:p>
        </p:txBody>
      </p:sp>
      <p:sp>
        <p:nvSpPr>
          <p:cNvPr id="173" name="Slide Number Placeholder 172"/>
          <p:cNvSpPr>
            <a:spLocks noGrp="1"/>
          </p:cNvSpPr>
          <p:nvPr>
            <p:ph type="sldNum" sz="quarter" idx="11"/>
          </p:nvPr>
        </p:nvSpPr>
        <p:spPr/>
        <p:txBody>
          <a:bodyPr/>
          <a:lstStyle/>
          <a:p>
            <a:fld id="{D6836574-EC0E-40CD-8A77-5CE7910687BF}" type="slidenum">
              <a:rPr lang="en-US" smtClean="0"/>
              <a:t>19</a:t>
            </a:fld>
            <a:endParaRPr lang="en-US"/>
          </a:p>
        </p:txBody>
      </p:sp>
      <p:sp>
        <p:nvSpPr>
          <p:cNvPr id="175" name="Line 91"/>
          <p:cNvSpPr>
            <a:spLocks noChangeShapeType="1"/>
          </p:cNvSpPr>
          <p:nvPr/>
        </p:nvSpPr>
        <p:spPr bwMode="auto">
          <a:xfrm>
            <a:off x="4206875" y="3702050"/>
            <a:ext cx="136525" cy="0"/>
          </a:xfrm>
          <a:prstGeom prst="line">
            <a:avLst/>
          </a:prstGeom>
          <a:noFill/>
          <a:ln w="38100">
            <a:solidFill>
              <a:schemeClr val="tx1"/>
            </a:solidFill>
            <a:round/>
            <a:headEnd/>
            <a:tailEnd/>
          </a:ln>
          <a:effectLst/>
        </p:spPr>
        <p:txBody>
          <a:bodyPr anchor="ctr"/>
          <a:lstStyle/>
          <a:p>
            <a:endParaRPr lang="en-US"/>
          </a:p>
        </p:txBody>
      </p:sp>
      <p:grpSp>
        <p:nvGrpSpPr>
          <p:cNvPr id="176" name="Group 175"/>
          <p:cNvGrpSpPr/>
          <p:nvPr/>
        </p:nvGrpSpPr>
        <p:grpSpPr>
          <a:xfrm>
            <a:off x="4343400" y="2741613"/>
            <a:ext cx="1371600" cy="1006475"/>
            <a:chOff x="4343400" y="2741613"/>
            <a:chExt cx="1371600" cy="1006475"/>
          </a:xfrm>
        </p:grpSpPr>
        <p:sp>
          <p:nvSpPr>
            <p:cNvPr id="177" name="Rectangle 93"/>
            <p:cNvSpPr>
              <a:spLocks noChangeArrowheads="1"/>
            </p:cNvSpPr>
            <p:nvPr/>
          </p:nvSpPr>
          <p:spPr bwMode="auto">
            <a:xfrm flipV="1">
              <a:off x="4343400" y="3656013"/>
              <a:ext cx="1371600"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78" name="Rectangle 94"/>
            <p:cNvSpPr>
              <a:spLocks noChangeArrowheads="1"/>
            </p:cNvSpPr>
            <p:nvPr/>
          </p:nvSpPr>
          <p:spPr bwMode="auto">
            <a:xfrm flipV="1">
              <a:off x="4343400" y="3289300"/>
              <a:ext cx="595313"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79" name="Rectangle 95"/>
            <p:cNvSpPr>
              <a:spLocks noChangeArrowheads="1"/>
            </p:cNvSpPr>
            <p:nvPr/>
          </p:nvSpPr>
          <p:spPr bwMode="auto">
            <a:xfrm>
              <a:off x="5029200" y="3289300"/>
              <a:ext cx="685800"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0" name="Rectangle 96"/>
            <p:cNvSpPr>
              <a:spLocks noChangeArrowheads="1"/>
            </p:cNvSpPr>
            <p:nvPr/>
          </p:nvSpPr>
          <p:spPr bwMode="auto">
            <a:xfrm rot="16200000" flipV="1">
              <a:off x="4618038" y="2970213"/>
              <a:ext cx="54927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1" name="Rectangle 97"/>
            <p:cNvSpPr>
              <a:spLocks noChangeArrowheads="1"/>
            </p:cNvSpPr>
            <p:nvPr/>
          </p:nvSpPr>
          <p:spPr bwMode="auto">
            <a:xfrm rot="16200000" flipV="1">
              <a:off x="4800600" y="2970213"/>
              <a:ext cx="54927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grpSp>
        <p:nvGrpSpPr>
          <p:cNvPr id="182" name="Group 181"/>
          <p:cNvGrpSpPr/>
          <p:nvPr/>
        </p:nvGrpSpPr>
        <p:grpSpPr>
          <a:xfrm>
            <a:off x="1371600" y="2422525"/>
            <a:ext cx="2833688" cy="3024188"/>
            <a:chOff x="1371600" y="2422525"/>
            <a:chExt cx="2833688" cy="3024188"/>
          </a:xfrm>
        </p:grpSpPr>
        <p:sp>
          <p:nvSpPr>
            <p:cNvPr id="183" name="Rectangle 131"/>
            <p:cNvSpPr>
              <a:spLocks noChangeArrowheads="1"/>
            </p:cNvSpPr>
            <p:nvPr/>
          </p:nvSpPr>
          <p:spPr bwMode="auto">
            <a:xfrm rot="5400000">
              <a:off x="3702845" y="4707731"/>
              <a:ext cx="823912"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4" name="Rectangle 130"/>
            <p:cNvSpPr>
              <a:spLocks noChangeArrowheads="1"/>
            </p:cNvSpPr>
            <p:nvPr/>
          </p:nvSpPr>
          <p:spPr bwMode="auto">
            <a:xfrm rot="10800000">
              <a:off x="4068763" y="4067175"/>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5" name="Rectangle 132"/>
            <p:cNvSpPr>
              <a:spLocks noChangeArrowheads="1"/>
            </p:cNvSpPr>
            <p:nvPr/>
          </p:nvSpPr>
          <p:spPr bwMode="auto">
            <a:xfrm rot="10800000">
              <a:off x="4068763" y="4251325"/>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nvGrpSpPr>
            <p:cNvPr id="186" name="Group 60"/>
            <p:cNvGrpSpPr>
              <a:grpSpLocks/>
            </p:cNvGrpSpPr>
            <p:nvPr/>
          </p:nvGrpSpPr>
          <p:grpSpPr bwMode="auto">
            <a:xfrm>
              <a:off x="3932238" y="5119688"/>
              <a:ext cx="144462" cy="327025"/>
              <a:chOff x="2420" y="3283"/>
              <a:chExt cx="91" cy="206"/>
            </a:xfrm>
            <a:solidFill>
              <a:srgbClr val="FFC000"/>
            </a:solidFill>
          </p:grpSpPr>
          <p:sp>
            <p:nvSpPr>
              <p:cNvPr id="211" name="Rectangle 61"/>
              <p:cNvSpPr>
                <a:spLocks noChangeArrowheads="1"/>
              </p:cNvSpPr>
              <p:nvPr/>
            </p:nvSpPr>
            <p:spPr bwMode="auto">
              <a:xfrm rot="16200000" flipH="1">
                <a:off x="2436" y="3295"/>
                <a:ext cx="87" cy="63"/>
              </a:xfrm>
              <a:prstGeom prst="rect">
                <a:avLst/>
              </a:prstGeom>
              <a:grpFill/>
              <a:ln w="9525">
                <a:solidFill>
                  <a:srgbClr val="FFC000"/>
                </a:solidFill>
                <a:miter lim="800000"/>
                <a:headEnd/>
                <a:tailEnd/>
              </a:ln>
              <a:effectLst/>
            </p:spPr>
            <p:txBody>
              <a:bodyPr wrap="none" anchor="ctr"/>
              <a:lstStyle/>
              <a:p>
                <a:endParaRPr lang="en-US"/>
              </a:p>
            </p:txBody>
          </p:sp>
          <p:sp>
            <p:nvSpPr>
              <p:cNvPr id="212" name="Rectangle 62"/>
              <p:cNvSpPr>
                <a:spLocks noChangeArrowheads="1"/>
              </p:cNvSpPr>
              <p:nvPr/>
            </p:nvSpPr>
            <p:spPr bwMode="auto">
              <a:xfrm rot="18057826" flipH="1">
                <a:off x="2377" y="3388"/>
                <a:ext cx="144" cy="58"/>
              </a:xfrm>
              <a:prstGeom prst="rect">
                <a:avLst/>
              </a:prstGeom>
              <a:grpFill/>
              <a:ln w="9525">
                <a:solidFill>
                  <a:srgbClr val="FFC000"/>
                </a:solidFill>
                <a:miter lim="800000"/>
                <a:headEnd/>
                <a:tailEnd/>
              </a:ln>
              <a:effectLst/>
            </p:spPr>
            <p:txBody>
              <a:bodyPr wrap="none" anchor="ctr"/>
              <a:lstStyle/>
              <a:p>
                <a:endParaRPr lang="en-US"/>
              </a:p>
            </p:txBody>
          </p:sp>
        </p:grpSp>
        <p:sp>
          <p:nvSpPr>
            <p:cNvPr id="187" name="Rectangle 123"/>
            <p:cNvSpPr>
              <a:spLocks noChangeArrowheads="1"/>
            </p:cNvSpPr>
            <p:nvPr/>
          </p:nvSpPr>
          <p:spPr bwMode="auto">
            <a:xfrm rot="10800000">
              <a:off x="4068763" y="3656013"/>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nvGrpSpPr>
            <p:cNvPr id="188" name="Group 57"/>
            <p:cNvGrpSpPr>
              <a:grpSpLocks/>
            </p:cNvGrpSpPr>
            <p:nvPr/>
          </p:nvGrpSpPr>
          <p:grpSpPr bwMode="auto">
            <a:xfrm>
              <a:off x="3611563" y="5119688"/>
              <a:ext cx="144462" cy="327025"/>
              <a:chOff x="2218" y="3283"/>
              <a:chExt cx="91" cy="206"/>
            </a:xfrm>
            <a:solidFill>
              <a:srgbClr val="FFC000"/>
            </a:solidFill>
          </p:grpSpPr>
          <p:sp>
            <p:nvSpPr>
              <p:cNvPr id="209" name="Rectangle 58"/>
              <p:cNvSpPr>
                <a:spLocks noChangeArrowheads="1"/>
              </p:cNvSpPr>
              <p:nvPr/>
            </p:nvSpPr>
            <p:spPr bwMode="auto">
              <a:xfrm rot="5400000">
                <a:off x="2203" y="3298"/>
                <a:ext cx="87" cy="58"/>
              </a:xfrm>
              <a:prstGeom prst="rect">
                <a:avLst/>
              </a:prstGeom>
              <a:grpFill/>
              <a:ln w="9525">
                <a:solidFill>
                  <a:srgbClr val="FFC000"/>
                </a:solidFill>
                <a:miter lim="800000"/>
                <a:headEnd/>
                <a:tailEnd/>
              </a:ln>
              <a:effectLst/>
            </p:spPr>
            <p:txBody>
              <a:bodyPr wrap="none" anchor="ctr"/>
              <a:lstStyle/>
              <a:p>
                <a:endParaRPr lang="en-US"/>
              </a:p>
            </p:txBody>
          </p:sp>
          <p:sp>
            <p:nvSpPr>
              <p:cNvPr id="210" name="Rectangle 59"/>
              <p:cNvSpPr>
                <a:spLocks noChangeArrowheads="1"/>
              </p:cNvSpPr>
              <p:nvPr/>
            </p:nvSpPr>
            <p:spPr bwMode="auto">
              <a:xfrm rot="3542174">
                <a:off x="2208" y="3388"/>
                <a:ext cx="144" cy="58"/>
              </a:xfrm>
              <a:prstGeom prst="rect">
                <a:avLst/>
              </a:prstGeom>
              <a:grpFill/>
              <a:ln w="9525">
                <a:solidFill>
                  <a:srgbClr val="FFC000"/>
                </a:solidFill>
                <a:miter lim="800000"/>
                <a:headEnd/>
                <a:tailEnd/>
              </a:ln>
              <a:effectLst/>
            </p:spPr>
            <p:txBody>
              <a:bodyPr wrap="none" anchor="ctr"/>
              <a:lstStyle/>
              <a:p>
                <a:endParaRPr lang="en-US"/>
              </a:p>
            </p:txBody>
          </p:sp>
        </p:grpSp>
        <p:sp>
          <p:nvSpPr>
            <p:cNvPr id="189" name="Rectangle 103"/>
            <p:cNvSpPr>
              <a:spLocks noChangeArrowheads="1"/>
            </p:cNvSpPr>
            <p:nvPr/>
          </p:nvSpPr>
          <p:spPr bwMode="auto">
            <a:xfrm rot="5400000">
              <a:off x="1370807" y="2559844"/>
              <a:ext cx="184150"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0" name="Rectangle 104"/>
            <p:cNvSpPr>
              <a:spLocks noChangeArrowheads="1"/>
            </p:cNvSpPr>
            <p:nvPr/>
          </p:nvSpPr>
          <p:spPr bwMode="auto">
            <a:xfrm rot="10800000">
              <a:off x="1371600" y="2605088"/>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1" name="Rectangle 105"/>
            <p:cNvSpPr>
              <a:spLocks noChangeArrowheads="1"/>
            </p:cNvSpPr>
            <p:nvPr/>
          </p:nvSpPr>
          <p:spPr bwMode="auto">
            <a:xfrm rot="10800000">
              <a:off x="1417638" y="2422525"/>
              <a:ext cx="274320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2" name="Rectangle 106"/>
            <p:cNvSpPr>
              <a:spLocks noChangeArrowheads="1"/>
            </p:cNvSpPr>
            <p:nvPr/>
          </p:nvSpPr>
          <p:spPr bwMode="auto">
            <a:xfrm rot="5400000">
              <a:off x="3656807" y="2834481"/>
              <a:ext cx="914400"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3" name="Rectangle 107"/>
            <p:cNvSpPr>
              <a:spLocks noChangeArrowheads="1"/>
            </p:cNvSpPr>
            <p:nvPr/>
          </p:nvSpPr>
          <p:spPr bwMode="auto">
            <a:xfrm rot="10800000">
              <a:off x="1646238" y="3152775"/>
              <a:ext cx="82232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4" name="Rectangle 108"/>
            <p:cNvSpPr>
              <a:spLocks noChangeArrowheads="1"/>
            </p:cNvSpPr>
            <p:nvPr/>
          </p:nvSpPr>
          <p:spPr bwMode="auto">
            <a:xfrm rot="10800000">
              <a:off x="4068763" y="3290888"/>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5" name="Rectangle 109"/>
            <p:cNvSpPr>
              <a:spLocks noChangeArrowheads="1"/>
            </p:cNvSpPr>
            <p:nvPr/>
          </p:nvSpPr>
          <p:spPr bwMode="auto">
            <a:xfrm rot="10800000">
              <a:off x="1371600" y="2970213"/>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6" name="Rectangle 110"/>
            <p:cNvSpPr>
              <a:spLocks noChangeArrowheads="1"/>
            </p:cNvSpPr>
            <p:nvPr/>
          </p:nvSpPr>
          <p:spPr bwMode="auto">
            <a:xfrm rot="5400000">
              <a:off x="3909220" y="3815556"/>
              <a:ext cx="411162"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7" name="Rectangle 111"/>
            <p:cNvSpPr>
              <a:spLocks noChangeArrowheads="1"/>
            </p:cNvSpPr>
            <p:nvPr/>
          </p:nvSpPr>
          <p:spPr bwMode="auto">
            <a:xfrm rot="5400000">
              <a:off x="2375694" y="3109119"/>
              <a:ext cx="18415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8" name="Rectangle 112"/>
            <p:cNvSpPr>
              <a:spLocks noChangeArrowheads="1"/>
            </p:cNvSpPr>
            <p:nvPr/>
          </p:nvSpPr>
          <p:spPr bwMode="auto">
            <a:xfrm rot="5400000">
              <a:off x="3017044" y="3109119"/>
              <a:ext cx="18415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9" name="Rectangle 113"/>
            <p:cNvSpPr>
              <a:spLocks noChangeArrowheads="1"/>
            </p:cNvSpPr>
            <p:nvPr/>
          </p:nvSpPr>
          <p:spPr bwMode="auto">
            <a:xfrm rot="10800000">
              <a:off x="3108325" y="3152775"/>
              <a:ext cx="1052513"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0" name="Rectangle 121"/>
            <p:cNvSpPr>
              <a:spLocks noChangeArrowheads="1"/>
            </p:cNvSpPr>
            <p:nvPr/>
          </p:nvSpPr>
          <p:spPr bwMode="auto">
            <a:xfrm rot="10800000">
              <a:off x="1692275" y="3794125"/>
              <a:ext cx="27305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1" name="Rectangle 122"/>
            <p:cNvSpPr>
              <a:spLocks noChangeArrowheads="1"/>
            </p:cNvSpPr>
            <p:nvPr/>
          </p:nvSpPr>
          <p:spPr bwMode="auto">
            <a:xfrm rot="10800000">
              <a:off x="3611563" y="3794125"/>
              <a:ext cx="54927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2" name="Rectangle 124"/>
            <p:cNvSpPr>
              <a:spLocks noChangeArrowheads="1"/>
            </p:cNvSpPr>
            <p:nvPr/>
          </p:nvSpPr>
          <p:spPr bwMode="auto">
            <a:xfrm rot="5400000">
              <a:off x="365126" y="4022725"/>
              <a:ext cx="2195512"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3" name="Rectangle 125"/>
            <p:cNvSpPr>
              <a:spLocks noChangeArrowheads="1"/>
            </p:cNvSpPr>
            <p:nvPr/>
          </p:nvSpPr>
          <p:spPr bwMode="auto">
            <a:xfrm rot="10800000">
              <a:off x="1417638" y="3152775"/>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4" name="Rectangle 126"/>
            <p:cNvSpPr>
              <a:spLocks noChangeArrowheads="1"/>
            </p:cNvSpPr>
            <p:nvPr/>
          </p:nvSpPr>
          <p:spPr bwMode="auto">
            <a:xfrm rot="5400000">
              <a:off x="1097756" y="3839369"/>
              <a:ext cx="1279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5" name="Rectangle 127"/>
            <p:cNvSpPr>
              <a:spLocks noChangeArrowheads="1"/>
            </p:cNvSpPr>
            <p:nvPr/>
          </p:nvSpPr>
          <p:spPr bwMode="auto">
            <a:xfrm rot="10800000">
              <a:off x="1463675" y="5073650"/>
              <a:ext cx="2239963"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6" name="Rectangle 128"/>
            <p:cNvSpPr>
              <a:spLocks noChangeArrowheads="1"/>
            </p:cNvSpPr>
            <p:nvPr/>
          </p:nvSpPr>
          <p:spPr bwMode="auto">
            <a:xfrm rot="10800000">
              <a:off x="1782763" y="4433888"/>
              <a:ext cx="182562"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7" name="Rectangle 129"/>
            <p:cNvSpPr>
              <a:spLocks noChangeArrowheads="1"/>
            </p:cNvSpPr>
            <p:nvPr/>
          </p:nvSpPr>
          <p:spPr bwMode="auto">
            <a:xfrm rot="10800000">
              <a:off x="3611563" y="4433888"/>
              <a:ext cx="54927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8" name="Rectangle 165"/>
            <p:cNvSpPr>
              <a:spLocks noChangeArrowheads="1"/>
            </p:cNvSpPr>
            <p:nvPr/>
          </p:nvSpPr>
          <p:spPr bwMode="auto">
            <a:xfrm rot="10800000">
              <a:off x="3978275" y="5073650"/>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sp>
        <p:nvSpPr>
          <p:cNvPr id="1165479" name="Text Box 167"/>
          <p:cNvSpPr txBox="1">
            <a:spLocks noChangeArrowheads="1"/>
          </p:cNvSpPr>
          <p:nvPr/>
        </p:nvSpPr>
        <p:spPr bwMode="auto">
          <a:xfrm>
            <a:off x="503238" y="4251325"/>
            <a:ext cx="1463675" cy="915988"/>
          </a:xfrm>
          <a:prstGeom prst="rect">
            <a:avLst/>
          </a:prstGeom>
          <a:solidFill>
            <a:srgbClr val="C0C0C0">
              <a:alpha val="75000"/>
            </a:srgbClr>
          </a:solidFill>
          <a:ln w="9525">
            <a:noFill/>
            <a:miter lim="800000"/>
            <a:headEnd/>
            <a:tailEnd/>
          </a:ln>
          <a:effectLst/>
        </p:spPr>
        <p:txBody>
          <a:bodyPr>
            <a:spAutoFit/>
          </a:bodyPr>
          <a:lstStyle/>
          <a:p>
            <a:pPr algn="ctr">
              <a:spcBef>
                <a:spcPct val="50000"/>
              </a:spcBef>
            </a:pPr>
            <a:r>
              <a:rPr lang="en-US" sz="1800">
                <a:latin typeface="Arial" charset="0"/>
              </a:rPr>
              <a:t>Exhaust  valve and spring</a:t>
            </a:r>
          </a:p>
        </p:txBody>
      </p:sp>
      <p:sp>
        <p:nvSpPr>
          <p:cNvPr id="1165481" name="Text Box 169"/>
          <p:cNvSpPr txBox="1">
            <a:spLocks noChangeArrowheads="1"/>
          </p:cNvSpPr>
          <p:nvPr/>
        </p:nvSpPr>
        <p:spPr bwMode="auto">
          <a:xfrm>
            <a:off x="3429000" y="3611563"/>
            <a:ext cx="1463675" cy="366712"/>
          </a:xfrm>
          <a:prstGeom prst="rect">
            <a:avLst/>
          </a:prstGeom>
          <a:solidFill>
            <a:srgbClr val="C0C0C0">
              <a:alpha val="75000"/>
            </a:srgbClr>
          </a:solidFill>
          <a:ln w="9525">
            <a:noFill/>
            <a:miter lim="800000"/>
            <a:headEnd/>
            <a:tailEnd/>
          </a:ln>
          <a:effectLst/>
        </p:spPr>
        <p:txBody>
          <a:bodyPr>
            <a:spAutoFit/>
          </a:bodyPr>
          <a:lstStyle/>
          <a:p>
            <a:pPr algn="ctr">
              <a:spcBef>
                <a:spcPct val="50000"/>
              </a:spcBef>
            </a:pPr>
            <a:r>
              <a:rPr lang="en-US" sz="1800">
                <a:latin typeface="Arial" charset="0"/>
              </a:rPr>
              <a:t>Motion</a:t>
            </a:r>
          </a:p>
        </p:txBody>
      </p:sp>
      <p:sp>
        <p:nvSpPr>
          <p:cNvPr id="1165410" name="Oval 98"/>
          <p:cNvSpPr>
            <a:spLocks noChangeAspect="1" noChangeArrowheads="1"/>
          </p:cNvSpPr>
          <p:nvPr/>
        </p:nvSpPr>
        <p:spPr bwMode="auto">
          <a:xfrm>
            <a:off x="4525963" y="1873250"/>
            <a:ext cx="914400" cy="914400"/>
          </a:xfrm>
          <a:prstGeom prst="ellipse">
            <a:avLst/>
          </a:prstGeom>
          <a:solidFill>
            <a:schemeClr val="bg1"/>
          </a:solidFill>
          <a:ln w="38100">
            <a:solidFill>
              <a:schemeClr val="tx1"/>
            </a:solidFill>
            <a:round/>
            <a:headEnd/>
            <a:tailEnd/>
          </a:ln>
          <a:effectLst/>
        </p:spPr>
        <p:txBody>
          <a:bodyPr wrap="none" anchor="ctr"/>
          <a:lstStyle/>
          <a:p>
            <a:pPr algn="ctr"/>
            <a:endParaRPr lang="en-US" sz="4000" b="1">
              <a:latin typeface="Arial" charset="0"/>
            </a:endParaRPr>
          </a:p>
        </p:txBody>
      </p:sp>
      <p:sp>
        <p:nvSpPr>
          <p:cNvPr id="1165413" name="AutoShape 101"/>
          <p:cNvSpPr>
            <a:spLocks noChangeArrowheads="1"/>
          </p:cNvSpPr>
          <p:nvPr/>
        </p:nvSpPr>
        <p:spPr bwMode="auto">
          <a:xfrm rot="-8061638">
            <a:off x="4939506" y="1964532"/>
            <a:ext cx="90487" cy="730250"/>
          </a:xfrm>
          <a:prstGeom prst="triangle">
            <a:avLst>
              <a:gd name="adj" fmla="val 50000"/>
            </a:avLst>
          </a:prstGeom>
          <a:solidFill>
            <a:srgbClr val="FF0000"/>
          </a:solidFill>
          <a:ln w="9525">
            <a:solidFill>
              <a:schemeClr val="tx1"/>
            </a:solidFill>
            <a:miter lim="800000"/>
            <a:headEnd/>
            <a:tailEnd/>
          </a:ln>
          <a:effectLst/>
        </p:spPr>
        <p:txBody>
          <a:bodyPr wrap="none" anchor="ctr"/>
          <a:lstStyle/>
          <a:p>
            <a:endParaRPr lang="en-US"/>
          </a:p>
        </p:txBody>
      </p:sp>
      <p:sp>
        <p:nvSpPr>
          <p:cNvPr id="1165414" name="Oval 102"/>
          <p:cNvSpPr>
            <a:spLocks noChangeAspect="1" noChangeArrowheads="1"/>
          </p:cNvSpPr>
          <p:nvPr/>
        </p:nvSpPr>
        <p:spPr bwMode="auto">
          <a:xfrm>
            <a:off x="4938713" y="2284413"/>
            <a:ext cx="92075" cy="92075"/>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4" name="Footer Placeholder 13">
            <a:extLst>
              <a:ext uri="{FF2B5EF4-FFF2-40B4-BE49-F238E27FC236}">
                <a16:creationId xmlns:a16="http://schemas.microsoft.com/office/drawing/2014/main" id="{C31529ED-71E2-4727-9495-57F5F6A32E6E}"/>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338266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165480"/>
                                        </p:tgtEl>
                                        <p:attrNameLst>
                                          <p:attrName>style.visibility</p:attrName>
                                        </p:attrNameLst>
                                      </p:cBhvr>
                                      <p:to>
                                        <p:strVal val="visible"/>
                                      </p:to>
                                    </p:set>
                                    <p:animEffect transition="in" filter="dissolve">
                                      <p:cBhvr>
                                        <p:cTn id="7" dur="500"/>
                                        <p:tgtEl>
                                          <p:spTgt spid="116548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65479"/>
                                        </p:tgtEl>
                                        <p:attrNameLst>
                                          <p:attrName>style.visibility</p:attrName>
                                        </p:attrNameLst>
                                      </p:cBhvr>
                                      <p:to>
                                        <p:strVal val="visible"/>
                                      </p:to>
                                    </p:set>
                                    <p:animEffect transition="in" filter="dissolve">
                                      <p:cBhvr>
                                        <p:cTn id="10" dur="500"/>
                                        <p:tgtEl>
                                          <p:spTgt spid="116547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65482"/>
                                        </p:tgtEl>
                                        <p:attrNameLst>
                                          <p:attrName>style.visibility</p:attrName>
                                        </p:attrNameLst>
                                      </p:cBhvr>
                                      <p:to>
                                        <p:strVal val="visible"/>
                                      </p:to>
                                    </p:set>
                                    <p:animEffect transition="in" filter="dissolve">
                                      <p:cBhvr>
                                        <p:cTn id="15" dur="500"/>
                                        <p:tgtEl>
                                          <p:spTgt spid="116548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65481"/>
                                        </p:tgtEl>
                                        <p:attrNameLst>
                                          <p:attrName>style.visibility</p:attrName>
                                        </p:attrNameLst>
                                      </p:cBhvr>
                                      <p:to>
                                        <p:strVal val="visible"/>
                                      </p:to>
                                    </p:set>
                                    <p:animEffect transition="in" filter="dissolve">
                                      <p:cBhvr>
                                        <p:cTn id="18" dur="500"/>
                                        <p:tgtEl>
                                          <p:spTgt spid="1165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5480" grpId="0" animBg="1"/>
      <p:bldP spid="1165482" grpId="0" animBg="1"/>
      <p:bldP spid="1165479" grpId="0" animBg="1"/>
      <p:bldP spid="116548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1248" y="845820"/>
            <a:ext cx="7772400" cy="1821180"/>
          </a:xfrm>
        </p:spPr>
        <p:txBody>
          <a:bodyPr/>
          <a:lstStyle/>
          <a:p>
            <a:r>
              <a:rPr lang="en-US" sz="3600" dirty="0"/>
              <a:t>Control Systems:</a:t>
            </a:r>
            <a:br>
              <a:rPr lang="en-US" sz="3600" dirty="0"/>
            </a:br>
            <a:r>
              <a:rPr lang="en-US" sz="3600" dirty="0"/>
              <a:t>Design, Performance and Commissioning Issues</a:t>
            </a:r>
          </a:p>
        </p:txBody>
      </p:sp>
      <p:sp>
        <p:nvSpPr>
          <p:cNvPr id="5" name="Text Placeholder 4"/>
          <p:cNvSpPr>
            <a:spLocks noGrp="1"/>
          </p:cNvSpPr>
          <p:nvPr>
            <p:ph type="body" sz="quarter" idx="12"/>
          </p:nvPr>
        </p:nvSpPr>
        <p:spPr/>
        <p:txBody>
          <a:bodyPr/>
          <a:lstStyle/>
          <a:p>
            <a:r>
              <a:rPr lang="en-US" dirty="0"/>
              <a:t>David Sellers</a:t>
            </a:r>
          </a:p>
        </p:txBody>
      </p:sp>
      <p:sp>
        <p:nvSpPr>
          <p:cNvPr id="6" name="Text Placeholder 5"/>
          <p:cNvSpPr>
            <a:spLocks noGrp="1"/>
          </p:cNvSpPr>
          <p:nvPr>
            <p:ph type="body" sz="quarter" idx="13"/>
          </p:nvPr>
        </p:nvSpPr>
        <p:spPr/>
        <p:txBody>
          <a:bodyPr/>
          <a:lstStyle/>
          <a:p>
            <a:r>
              <a:rPr lang="en-US" dirty="0"/>
              <a:t>Senior Engineer</a:t>
            </a:r>
          </a:p>
        </p:txBody>
      </p:sp>
      <p:sp>
        <p:nvSpPr>
          <p:cNvPr id="7" name="Text Placeholder 6"/>
          <p:cNvSpPr>
            <a:spLocks noGrp="1"/>
          </p:cNvSpPr>
          <p:nvPr>
            <p:ph type="body" sz="quarter" idx="14"/>
          </p:nvPr>
        </p:nvSpPr>
        <p:spPr/>
        <p:txBody>
          <a:bodyPr/>
          <a:lstStyle/>
          <a:p>
            <a:r>
              <a:rPr lang="en-US" dirty="0"/>
              <a:t>Facility Dynamics Engineering</a:t>
            </a:r>
          </a:p>
        </p:txBody>
      </p:sp>
      <p:sp>
        <p:nvSpPr>
          <p:cNvPr id="9" name="Text Placeholder 8"/>
          <p:cNvSpPr>
            <a:spLocks noGrp="1"/>
          </p:cNvSpPr>
          <p:nvPr>
            <p:ph type="body" sz="quarter" idx="10"/>
          </p:nvPr>
        </p:nvSpPr>
        <p:spPr/>
        <p:txBody>
          <a:bodyPr/>
          <a:lstStyle/>
          <a:p>
            <a:pPr marL="0" indent="0">
              <a:buNone/>
            </a:pPr>
            <a:r>
              <a:rPr lang="en-US" dirty="0"/>
              <a:t>Control Processes</a:t>
            </a:r>
          </a:p>
        </p:txBody>
      </p:sp>
      <p:sp>
        <p:nvSpPr>
          <p:cNvPr id="10" name="Text Placeholder 2">
            <a:extLst>
              <a:ext uri="{FF2B5EF4-FFF2-40B4-BE49-F238E27FC236}">
                <a16:creationId xmlns:a16="http://schemas.microsoft.com/office/drawing/2014/main" id="{CBA5BEEF-3582-4874-9FCF-9B980057C3E6}"/>
              </a:ext>
            </a:extLst>
          </p:cNvPr>
          <p:cNvSpPr>
            <a:spLocks noGrp="1"/>
          </p:cNvSpPr>
          <p:nvPr>
            <p:ph type="body" sz="quarter" idx="10"/>
          </p:nvPr>
        </p:nvSpPr>
        <p:spPr>
          <a:xfrm>
            <a:off x="838200" y="3409187"/>
            <a:ext cx="7772400" cy="960097"/>
          </a:xfrm>
        </p:spPr>
        <p:txBody>
          <a:bodyPr>
            <a:normAutofit/>
          </a:bodyPr>
          <a:lstStyle/>
          <a:p>
            <a:r>
              <a:rPr lang="en-US" sz="2400" dirty="0"/>
              <a:t>A Historical Perspective and A Look at Pneumatic Controls</a:t>
            </a:r>
          </a:p>
        </p:txBody>
      </p:sp>
    </p:spTree>
    <p:extLst>
      <p:ext uri="{BB962C8B-B14F-4D97-AF65-F5344CB8AC3E}">
        <p14:creationId xmlns:p14="http://schemas.microsoft.com/office/powerpoint/2010/main" val="28112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6384" name="Rectangle 48"/>
          <p:cNvSpPr>
            <a:spLocks noGrp="1" noChangeArrowheads="1"/>
          </p:cNvSpPr>
          <p:nvPr>
            <p:ph type="title"/>
          </p:nvPr>
        </p:nvSpPr>
        <p:spPr/>
        <p:txBody>
          <a:bodyPr/>
          <a:lstStyle/>
          <a:p>
            <a:r>
              <a:rPr lang="en-US"/>
              <a:t>A Typical Two Pipe Pneumatic Control System</a:t>
            </a:r>
          </a:p>
        </p:txBody>
      </p:sp>
      <p:grpSp>
        <p:nvGrpSpPr>
          <p:cNvPr id="2" name="Group 2"/>
          <p:cNvGrpSpPr>
            <a:grpSpLocks/>
          </p:cNvGrpSpPr>
          <p:nvPr/>
        </p:nvGrpSpPr>
        <p:grpSpPr bwMode="auto">
          <a:xfrm>
            <a:off x="1463675" y="3198813"/>
            <a:ext cx="2651125" cy="2195512"/>
            <a:chOff x="922" y="1843"/>
            <a:chExt cx="1670" cy="1383"/>
          </a:xfrm>
        </p:grpSpPr>
        <p:grpSp>
          <p:nvGrpSpPr>
            <p:cNvPr id="3" name="Group 3"/>
            <p:cNvGrpSpPr>
              <a:grpSpLocks/>
            </p:cNvGrpSpPr>
            <p:nvPr/>
          </p:nvGrpSpPr>
          <p:grpSpPr bwMode="auto">
            <a:xfrm>
              <a:off x="922" y="1843"/>
              <a:ext cx="1670" cy="1383"/>
              <a:chOff x="922" y="1843"/>
              <a:chExt cx="1670" cy="1383"/>
            </a:xfrm>
          </p:grpSpPr>
          <p:sp>
            <p:nvSpPr>
              <p:cNvPr id="1166340" name="Rectangle 4"/>
              <p:cNvSpPr>
                <a:spLocks noChangeArrowheads="1"/>
              </p:cNvSpPr>
              <p:nvPr/>
            </p:nvSpPr>
            <p:spPr bwMode="auto">
              <a:xfrm rot="-5400000">
                <a:off x="1578" y="2039"/>
                <a:ext cx="358" cy="1670"/>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nvGrpSpPr>
              <p:cNvPr id="4" name="Group 5"/>
              <p:cNvGrpSpPr>
                <a:grpSpLocks/>
              </p:cNvGrpSpPr>
              <p:nvPr/>
            </p:nvGrpSpPr>
            <p:grpSpPr bwMode="auto">
              <a:xfrm>
                <a:off x="2304" y="3053"/>
                <a:ext cx="230" cy="173"/>
                <a:chOff x="2045" y="2160"/>
                <a:chExt cx="230" cy="1238"/>
              </a:xfrm>
            </p:grpSpPr>
            <p:sp>
              <p:nvSpPr>
                <p:cNvPr id="1166342" name="AutoShape 6"/>
                <p:cNvSpPr>
                  <a:spLocks noChangeArrowheads="1"/>
                </p:cNvSpPr>
                <p:nvPr/>
              </p:nvSpPr>
              <p:spPr bwMode="auto">
                <a:xfrm>
                  <a:off x="2045" y="3312"/>
                  <a:ext cx="230" cy="86"/>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sp>
              <p:nvSpPr>
                <p:cNvPr id="1166343" name="Rectangle 7"/>
                <p:cNvSpPr>
                  <a:spLocks noChangeArrowheads="1"/>
                </p:cNvSpPr>
                <p:nvPr/>
              </p:nvSpPr>
              <p:spPr bwMode="auto">
                <a:xfrm rot="-5400000">
                  <a:off x="1584" y="2621"/>
                  <a:ext cx="1152" cy="230"/>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sp>
            <p:nvSpPr>
              <p:cNvPr id="1166344" name="Rectangle 8"/>
              <p:cNvSpPr>
                <a:spLocks noChangeArrowheads="1"/>
              </p:cNvSpPr>
              <p:nvPr/>
            </p:nvSpPr>
            <p:spPr bwMode="auto">
              <a:xfrm rot="-5400000">
                <a:off x="582" y="2183"/>
                <a:ext cx="852" cy="17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6345" name="Rectangle 9"/>
              <p:cNvSpPr>
                <a:spLocks noChangeArrowheads="1"/>
              </p:cNvSpPr>
              <p:nvPr/>
            </p:nvSpPr>
            <p:spPr bwMode="auto">
              <a:xfrm rot="-5400000">
                <a:off x="1214" y="2530"/>
                <a:ext cx="46" cy="28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6346" name="AutoShape 10"/>
              <p:cNvSpPr>
                <a:spLocks noChangeArrowheads="1"/>
              </p:cNvSpPr>
              <p:nvPr/>
            </p:nvSpPr>
            <p:spPr bwMode="auto">
              <a:xfrm rot="10800000">
                <a:off x="1238" y="2592"/>
                <a:ext cx="116" cy="5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sp>
            <p:nvSpPr>
              <p:cNvPr id="1166347" name="AutoShape 11"/>
              <p:cNvSpPr>
                <a:spLocks noChangeArrowheads="1"/>
              </p:cNvSpPr>
              <p:nvPr/>
            </p:nvSpPr>
            <p:spPr bwMode="auto">
              <a:xfrm rot="10800000">
                <a:off x="2016" y="2592"/>
                <a:ext cx="116" cy="5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sp>
          <p:nvSpPr>
            <p:cNvPr id="1166348" name="Rectangle 12"/>
            <p:cNvSpPr>
              <a:spLocks noChangeArrowheads="1"/>
            </p:cNvSpPr>
            <p:nvPr/>
          </p:nvSpPr>
          <p:spPr bwMode="auto">
            <a:xfrm rot="-5400000">
              <a:off x="2396" y="2500"/>
              <a:ext cx="45" cy="346"/>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sp>
        <p:nvSpPr>
          <p:cNvPr id="1166349" name="Rectangle 13"/>
          <p:cNvSpPr>
            <a:spLocks noChangeArrowheads="1"/>
          </p:cNvSpPr>
          <p:nvPr/>
        </p:nvSpPr>
        <p:spPr bwMode="auto">
          <a:xfrm flipH="1">
            <a:off x="2651125" y="3016250"/>
            <a:ext cx="274638" cy="1436688"/>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6350" name="Rectangle 14"/>
          <p:cNvSpPr>
            <a:spLocks noChangeArrowheads="1"/>
          </p:cNvSpPr>
          <p:nvPr/>
        </p:nvSpPr>
        <p:spPr bwMode="auto">
          <a:xfrm flipH="1">
            <a:off x="2925763" y="3911600"/>
            <a:ext cx="1189037" cy="48577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6351" name="Rectangle 15"/>
          <p:cNvSpPr>
            <a:spLocks noChangeArrowheads="1"/>
          </p:cNvSpPr>
          <p:nvPr/>
        </p:nvSpPr>
        <p:spPr bwMode="auto">
          <a:xfrm flipH="1">
            <a:off x="2925763" y="3846513"/>
            <a:ext cx="508000" cy="65087"/>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nvGrpSpPr>
          <p:cNvPr id="5" name="Group 16"/>
          <p:cNvGrpSpPr>
            <a:grpSpLocks/>
          </p:cNvGrpSpPr>
          <p:nvPr/>
        </p:nvGrpSpPr>
        <p:grpSpPr bwMode="auto">
          <a:xfrm>
            <a:off x="2971800" y="3748088"/>
            <a:ext cx="1143000" cy="711200"/>
            <a:chOff x="1872" y="2189"/>
            <a:chExt cx="720" cy="448"/>
          </a:xfrm>
        </p:grpSpPr>
        <p:sp>
          <p:nvSpPr>
            <p:cNvPr id="1166353" name="Rectangle 17"/>
            <p:cNvSpPr>
              <a:spLocks noChangeArrowheads="1"/>
            </p:cNvSpPr>
            <p:nvPr/>
          </p:nvSpPr>
          <p:spPr bwMode="auto">
            <a:xfrm flipH="1">
              <a:off x="2247" y="2257"/>
              <a:ext cx="345" cy="3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6354" name="AutoShape 18"/>
            <p:cNvSpPr>
              <a:spLocks noChangeArrowheads="1"/>
            </p:cNvSpPr>
            <p:nvPr/>
          </p:nvSpPr>
          <p:spPr bwMode="auto">
            <a:xfrm rot="10800000" flipH="1">
              <a:off x="2016" y="2189"/>
              <a:ext cx="123" cy="62"/>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sp>
          <p:nvSpPr>
            <p:cNvPr id="1166355" name="Rectangle 19"/>
            <p:cNvSpPr>
              <a:spLocks noChangeArrowheads="1"/>
            </p:cNvSpPr>
            <p:nvPr/>
          </p:nvSpPr>
          <p:spPr bwMode="auto">
            <a:xfrm flipH="1">
              <a:off x="1872" y="2598"/>
              <a:ext cx="182" cy="31"/>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6356" name="Rectangle 20"/>
            <p:cNvSpPr>
              <a:spLocks noChangeArrowheads="1"/>
            </p:cNvSpPr>
            <p:nvPr/>
          </p:nvSpPr>
          <p:spPr bwMode="auto">
            <a:xfrm flipH="1">
              <a:off x="2128" y="2598"/>
              <a:ext cx="464" cy="39"/>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sp>
        <p:nvSpPr>
          <p:cNvPr id="1166357" name="AutoShape 21"/>
          <p:cNvSpPr>
            <a:spLocks noChangeArrowheads="1"/>
          </p:cNvSpPr>
          <p:nvPr/>
        </p:nvSpPr>
        <p:spPr bwMode="auto">
          <a:xfrm flipH="1">
            <a:off x="3402013" y="4459288"/>
            <a:ext cx="195262" cy="103187"/>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nvGrpSpPr>
          <p:cNvPr id="6" name="Group 22"/>
          <p:cNvGrpSpPr>
            <a:grpSpLocks/>
          </p:cNvGrpSpPr>
          <p:nvPr/>
        </p:nvGrpSpPr>
        <p:grpSpPr bwMode="auto">
          <a:xfrm>
            <a:off x="1736725" y="3748088"/>
            <a:ext cx="915988" cy="814387"/>
            <a:chOff x="1094" y="2189"/>
            <a:chExt cx="577" cy="513"/>
          </a:xfrm>
        </p:grpSpPr>
        <p:grpSp>
          <p:nvGrpSpPr>
            <p:cNvPr id="7" name="Group 23"/>
            <p:cNvGrpSpPr>
              <a:grpSpLocks/>
            </p:cNvGrpSpPr>
            <p:nvPr/>
          </p:nvGrpSpPr>
          <p:grpSpPr bwMode="auto">
            <a:xfrm>
              <a:off x="1094" y="2189"/>
              <a:ext cx="577" cy="440"/>
              <a:chOff x="1094" y="2189"/>
              <a:chExt cx="577" cy="440"/>
            </a:xfrm>
          </p:grpSpPr>
          <p:grpSp>
            <p:nvGrpSpPr>
              <p:cNvPr id="8" name="Group 24"/>
              <p:cNvGrpSpPr>
                <a:grpSpLocks/>
              </p:cNvGrpSpPr>
              <p:nvPr/>
            </p:nvGrpSpPr>
            <p:grpSpPr bwMode="auto">
              <a:xfrm>
                <a:off x="1094" y="2189"/>
                <a:ext cx="577" cy="409"/>
                <a:chOff x="1094" y="2189"/>
                <a:chExt cx="577" cy="409"/>
              </a:xfrm>
            </p:grpSpPr>
            <p:sp>
              <p:nvSpPr>
                <p:cNvPr id="1166361" name="Rectangle 25"/>
                <p:cNvSpPr>
                  <a:spLocks noChangeArrowheads="1"/>
                </p:cNvSpPr>
                <p:nvPr/>
              </p:nvSpPr>
              <p:spPr bwMode="auto">
                <a:xfrm flipH="1">
                  <a:off x="1094" y="2292"/>
                  <a:ext cx="577" cy="306"/>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6362" name="Rectangle 26"/>
                <p:cNvSpPr>
                  <a:spLocks noChangeArrowheads="1"/>
                </p:cNvSpPr>
                <p:nvPr/>
              </p:nvSpPr>
              <p:spPr bwMode="auto">
                <a:xfrm flipH="1">
                  <a:off x="1469" y="2257"/>
                  <a:ext cx="201" cy="3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6363" name="Rectangle 27"/>
                <p:cNvSpPr>
                  <a:spLocks noChangeArrowheads="1"/>
                </p:cNvSpPr>
                <p:nvPr/>
              </p:nvSpPr>
              <p:spPr bwMode="auto">
                <a:xfrm flipH="1">
                  <a:off x="1097" y="2251"/>
                  <a:ext cx="288" cy="41"/>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6364" name="AutoShape 28"/>
                <p:cNvSpPr>
                  <a:spLocks noChangeArrowheads="1"/>
                </p:cNvSpPr>
                <p:nvPr/>
              </p:nvSpPr>
              <p:spPr bwMode="auto">
                <a:xfrm rot="10800000" flipH="1">
                  <a:off x="1238" y="2189"/>
                  <a:ext cx="123" cy="62"/>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sp>
            <p:nvSpPr>
              <p:cNvPr id="1166365" name="Rectangle 29"/>
              <p:cNvSpPr>
                <a:spLocks noChangeArrowheads="1"/>
              </p:cNvSpPr>
              <p:nvPr/>
            </p:nvSpPr>
            <p:spPr bwMode="auto">
              <a:xfrm flipH="1">
                <a:off x="1094" y="2598"/>
                <a:ext cx="182" cy="31"/>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sp>
          <p:nvSpPr>
            <p:cNvPr id="1166366" name="Rectangle 30"/>
            <p:cNvSpPr>
              <a:spLocks noChangeArrowheads="1"/>
            </p:cNvSpPr>
            <p:nvPr/>
          </p:nvSpPr>
          <p:spPr bwMode="auto">
            <a:xfrm flipH="1">
              <a:off x="1350" y="2598"/>
              <a:ext cx="321" cy="39"/>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6367" name="AutoShape 31"/>
            <p:cNvSpPr>
              <a:spLocks noChangeArrowheads="1"/>
            </p:cNvSpPr>
            <p:nvPr/>
          </p:nvSpPr>
          <p:spPr bwMode="auto">
            <a:xfrm flipH="1">
              <a:off x="1365" y="2637"/>
              <a:ext cx="123" cy="65"/>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grpSp>
        <p:nvGrpSpPr>
          <p:cNvPr id="9" name="Group 32"/>
          <p:cNvGrpSpPr>
            <a:grpSpLocks/>
          </p:cNvGrpSpPr>
          <p:nvPr/>
        </p:nvGrpSpPr>
        <p:grpSpPr bwMode="auto">
          <a:xfrm>
            <a:off x="1736725" y="3016250"/>
            <a:ext cx="915988" cy="906463"/>
            <a:chOff x="1094" y="1728"/>
            <a:chExt cx="577" cy="571"/>
          </a:xfrm>
        </p:grpSpPr>
        <p:sp>
          <p:nvSpPr>
            <p:cNvPr id="1166369" name="Rectangle 33"/>
            <p:cNvSpPr>
              <a:spLocks noChangeArrowheads="1"/>
            </p:cNvSpPr>
            <p:nvPr/>
          </p:nvSpPr>
          <p:spPr bwMode="auto">
            <a:xfrm rot="5400000" flipH="1">
              <a:off x="1556" y="1728"/>
              <a:ext cx="115" cy="11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6370" name="Rectangle 34"/>
            <p:cNvSpPr>
              <a:spLocks noChangeArrowheads="1"/>
            </p:cNvSpPr>
            <p:nvPr/>
          </p:nvSpPr>
          <p:spPr bwMode="auto">
            <a:xfrm flipH="1">
              <a:off x="1094" y="1843"/>
              <a:ext cx="577" cy="35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6371" name="Rectangle 35"/>
            <p:cNvSpPr>
              <a:spLocks noChangeArrowheads="1"/>
            </p:cNvSpPr>
            <p:nvPr/>
          </p:nvSpPr>
          <p:spPr bwMode="auto">
            <a:xfrm flipH="1">
              <a:off x="1094" y="2195"/>
              <a:ext cx="182" cy="31"/>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6372" name="Rectangle 36"/>
            <p:cNvSpPr>
              <a:spLocks noChangeArrowheads="1"/>
            </p:cNvSpPr>
            <p:nvPr/>
          </p:nvSpPr>
          <p:spPr bwMode="auto">
            <a:xfrm flipH="1">
              <a:off x="1350" y="2195"/>
              <a:ext cx="321" cy="39"/>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6373" name="AutoShape 37"/>
            <p:cNvSpPr>
              <a:spLocks noChangeArrowheads="1"/>
            </p:cNvSpPr>
            <p:nvPr/>
          </p:nvSpPr>
          <p:spPr bwMode="auto">
            <a:xfrm flipH="1">
              <a:off x="1365" y="2234"/>
              <a:ext cx="123" cy="65"/>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grpSp>
        <p:nvGrpSpPr>
          <p:cNvPr id="10" name="Group 38"/>
          <p:cNvGrpSpPr>
            <a:grpSpLocks/>
          </p:cNvGrpSpPr>
          <p:nvPr/>
        </p:nvGrpSpPr>
        <p:grpSpPr bwMode="auto">
          <a:xfrm>
            <a:off x="2925763" y="2789238"/>
            <a:ext cx="3567112" cy="1463675"/>
            <a:chOff x="1843" y="1584"/>
            <a:chExt cx="2247" cy="922"/>
          </a:xfrm>
        </p:grpSpPr>
        <p:sp>
          <p:nvSpPr>
            <p:cNvPr id="1166375" name="Rectangle 39"/>
            <p:cNvSpPr>
              <a:spLocks noChangeArrowheads="1"/>
            </p:cNvSpPr>
            <p:nvPr/>
          </p:nvSpPr>
          <p:spPr bwMode="auto">
            <a:xfrm rot="-5400000">
              <a:off x="1843" y="1728"/>
              <a:ext cx="115" cy="115"/>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nvGrpSpPr>
            <p:cNvPr id="11" name="Group 40"/>
            <p:cNvGrpSpPr>
              <a:grpSpLocks/>
            </p:cNvGrpSpPr>
            <p:nvPr/>
          </p:nvGrpSpPr>
          <p:grpSpPr bwMode="auto">
            <a:xfrm>
              <a:off x="1843" y="1584"/>
              <a:ext cx="2247" cy="922"/>
              <a:chOff x="1843" y="1584"/>
              <a:chExt cx="2247" cy="922"/>
            </a:xfrm>
          </p:grpSpPr>
          <p:sp>
            <p:nvSpPr>
              <p:cNvPr id="1166377" name="Rectangle 41"/>
              <p:cNvSpPr>
                <a:spLocks noChangeArrowheads="1"/>
              </p:cNvSpPr>
              <p:nvPr/>
            </p:nvSpPr>
            <p:spPr bwMode="auto">
              <a:xfrm>
                <a:off x="1843" y="1843"/>
                <a:ext cx="749" cy="35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6378" name="Rectangle 42"/>
              <p:cNvSpPr>
                <a:spLocks noChangeArrowheads="1"/>
              </p:cNvSpPr>
              <p:nvPr/>
            </p:nvSpPr>
            <p:spPr bwMode="auto">
              <a:xfrm>
                <a:off x="2122" y="2195"/>
                <a:ext cx="470" cy="37"/>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6379" name="Rectangle 43"/>
              <p:cNvSpPr>
                <a:spLocks noChangeArrowheads="1"/>
              </p:cNvSpPr>
              <p:nvPr/>
            </p:nvSpPr>
            <p:spPr bwMode="auto">
              <a:xfrm>
                <a:off x="3082" y="1584"/>
                <a:ext cx="115" cy="346"/>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6380" name="Rectangle 44"/>
              <p:cNvSpPr>
                <a:spLocks noChangeArrowheads="1"/>
              </p:cNvSpPr>
              <p:nvPr/>
            </p:nvSpPr>
            <p:spPr bwMode="auto">
              <a:xfrm>
                <a:off x="3744" y="1584"/>
                <a:ext cx="346" cy="92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6381" name="Rectangle 45"/>
              <p:cNvSpPr>
                <a:spLocks noChangeArrowheads="1"/>
              </p:cNvSpPr>
              <p:nvPr/>
            </p:nvSpPr>
            <p:spPr bwMode="auto">
              <a:xfrm>
                <a:off x="2592" y="1930"/>
                <a:ext cx="1152" cy="230"/>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6382" name="Rectangle 46"/>
              <p:cNvSpPr>
                <a:spLocks noChangeArrowheads="1"/>
              </p:cNvSpPr>
              <p:nvPr/>
            </p:nvSpPr>
            <p:spPr bwMode="auto">
              <a:xfrm>
                <a:off x="1843" y="2194"/>
                <a:ext cx="202" cy="5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6383" name="AutoShape 47"/>
              <p:cNvSpPr>
                <a:spLocks noChangeArrowheads="1"/>
              </p:cNvSpPr>
              <p:nvPr/>
            </p:nvSpPr>
            <p:spPr bwMode="auto">
              <a:xfrm>
                <a:off x="2143" y="2232"/>
                <a:ext cx="114" cy="79"/>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grpSp>
      <p:grpSp>
        <p:nvGrpSpPr>
          <p:cNvPr id="12" name="Group 49"/>
          <p:cNvGrpSpPr>
            <a:grpSpLocks/>
          </p:cNvGrpSpPr>
          <p:nvPr/>
        </p:nvGrpSpPr>
        <p:grpSpPr bwMode="auto">
          <a:xfrm>
            <a:off x="320675" y="2376488"/>
            <a:ext cx="3792538" cy="914400"/>
            <a:chOff x="202" y="1325"/>
            <a:chExt cx="2389" cy="576"/>
          </a:xfrm>
        </p:grpSpPr>
        <p:sp>
          <p:nvSpPr>
            <p:cNvPr id="1166386" name="Rectangle 50"/>
            <p:cNvSpPr>
              <a:spLocks noChangeArrowheads="1"/>
            </p:cNvSpPr>
            <p:nvPr/>
          </p:nvSpPr>
          <p:spPr bwMode="auto">
            <a:xfrm>
              <a:off x="1555" y="1382"/>
              <a:ext cx="403" cy="346"/>
            </a:xfrm>
            <a:prstGeom prst="rect">
              <a:avLst/>
            </a:prstGeom>
            <a:solidFill>
              <a:srgbClr val="0000FF"/>
            </a:solidFill>
            <a:ln w="38100" algn="ctr">
              <a:noFill/>
              <a:miter lim="800000"/>
              <a:headEnd/>
              <a:tailEnd/>
            </a:ln>
            <a:effectLst/>
          </p:spPr>
          <p:txBody>
            <a:bodyPr wrap="none" anchor="ctr"/>
            <a:lstStyle/>
            <a:p>
              <a:endParaRPr lang="en-US"/>
            </a:p>
          </p:txBody>
        </p:sp>
        <p:sp>
          <p:nvSpPr>
            <p:cNvPr id="1166387" name="Rectangle 51"/>
            <p:cNvSpPr>
              <a:spLocks noChangeArrowheads="1"/>
            </p:cNvSpPr>
            <p:nvPr/>
          </p:nvSpPr>
          <p:spPr bwMode="auto">
            <a:xfrm>
              <a:off x="1958" y="1382"/>
              <a:ext cx="633" cy="461"/>
            </a:xfrm>
            <a:prstGeom prst="rect">
              <a:avLst/>
            </a:prstGeom>
            <a:solidFill>
              <a:srgbClr val="0000FF"/>
            </a:solidFill>
            <a:ln w="38100" algn="ctr">
              <a:noFill/>
              <a:miter lim="800000"/>
              <a:headEnd/>
              <a:tailEnd/>
            </a:ln>
            <a:effectLst/>
          </p:spPr>
          <p:txBody>
            <a:bodyPr wrap="none" anchor="ctr"/>
            <a:lstStyle/>
            <a:p>
              <a:endParaRPr lang="en-US"/>
            </a:p>
          </p:txBody>
        </p:sp>
        <p:sp>
          <p:nvSpPr>
            <p:cNvPr id="1166388" name="Rectangle 52"/>
            <p:cNvSpPr>
              <a:spLocks noChangeArrowheads="1"/>
            </p:cNvSpPr>
            <p:nvPr/>
          </p:nvSpPr>
          <p:spPr bwMode="auto">
            <a:xfrm>
              <a:off x="922" y="1382"/>
              <a:ext cx="633" cy="461"/>
            </a:xfrm>
            <a:prstGeom prst="rect">
              <a:avLst/>
            </a:prstGeom>
            <a:solidFill>
              <a:srgbClr val="0000FF"/>
            </a:solidFill>
            <a:ln w="38100" algn="ctr">
              <a:noFill/>
              <a:miter lim="800000"/>
              <a:headEnd/>
              <a:tailEnd/>
            </a:ln>
            <a:effectLst/>
          </p:spPr>
          <p:txBody>
            <a:bodyPr wrap="none" anchor="ctr"/>
            <a:lstStyle/>
            <a:p>
              <a:endParaRPr lang="en-US"/>
            </a:p>
          </p:txBody>
        </p:sp>
        <p:sp>
          <p:nvSpPr>
            <p:cNvPr id="1166389" name="Oval 53"/>
            <p:cNvSpPr>
              <a:spLocks noChangeAspect="1" noChangeArrowheads="1"/>
            </p:cNvSpPr>
            <p:nvPr/>
          </p:nvSpPr>
          <p:spPr bwMode="auto">
            <a:xfrm>
              <a:off x="202" y="1325"/>
              <a:ext cx="576" cy="576"/>
            </a:xfrm>
            <a:prstGeom prst="ellipse">
              <a:avLst/>
            </a:prstGeom>
            <a:solidFill>
              <a:srgbClr val="0000FF"/>
            </a:solidFill>
            <a:ln w="38100">
              <a:solidFill>
                <a:schemeClr val="tx1"/>
              </a:solidFill>
              <a:round/>
              <a:headEnd/>
              <a:tailEnd/>
            </a:ln>
            <a:effectLst/>
          </p:spPr>
          <p:txBody>
            <a:bodyPr wrap="none" anchor="ctr"/>
            <a:lstStyle/>
            <a:p>
              <a:pPr algn="ctr"/>
              <a:r>
                <a:rPr lang="en-US" sz="4000" b="1" dirty="0">
                  <a:solidFill>
                    <a:schemeClr val="bg1"/>
                  </a:solidFill>
                  <a:latin typeface="Arial" charset="0"/>
                </a:rPr>
                <a:t>M</a:t>
              </a:r>
            </a:p>
          </p:txBody>
        </p:sp>
        <p:sp>
          <p:nvSpPr>
            <p:cNvPr id="1166390" name="Rectangle 54"/>
            <p:cNvSpPr>
              <a:spLocks noChangeArrowheads="1"/>
            </p:cNvSpPr>
            <p:nvPr/>
          </p:nvSpPr>
          <p:spPr bwMode="auto">
            <a:xfrm>
              <a:off x="749" y="1498"/>
              <a:ext cx="201" cy="230"/>
            </a:xfrm>
            <a:prstGeom prst="rect">
              <a:avLst/>
            </a:prstGeom>
            <a:solidFill>
              <a:srgbClr val="0000FF"/>
            </a:solidFill>
            <a:ln w="38100" algn="ctr">
              <a:noFill/>
              <a:miter lim="800000"/>
              <a:headEnd/>
              <a:tailEnd/>
            </a:ln>
            <a:effectLst/>
          </p:spPr>
          <p:txBody>
            <a:bodyPr wrap="none" anchor="ctr"/>
            <a:lstStyle/>
            <a:p>
              <a:endParaRPr lang="en-US"/>
            </a:p>
          </p:txBody>
        </p:sp>
      </p:grpSp>
      <p:sp>
        <p:nvSpPr>
          <p:cNvPr id="1166391" name="Line 55"/>
          <p:cNvSpPr>
            <a:spLocks noChangeShapeType="1"/>
          </p:cNvSpPr>
          <p:nvPr/>
        </p:nvSpPr>
        <p:spPr bwMode="auto">
          <a:xfrm>
            <a:off x="1189038" y="3016250"/>
            <a:ext cx="182562" cy="0"/>
          </a:xfrm>
          <a:prstGeom prst="line">
            <a:avLst/>
          </a:prstGeom>
          <a:noFill/>
          <a:ln w="38100">
            <a:solidFill>
              <a:schemeClr val="tx1"/>
            </a:solidFill>
            <a:round/>
            <a:headEnd/>
            <a:tailEnd/>
          </a:ln>
          <a:effectLst/>
        </p:spPr>
        <p:txBody>
          <a:bodyPr anchor="ctr"/>
          <a:lstStyle/>
          <a:p>
            <a:endParaRPr lang="en-US"/>
          </a:p>
        </p:txBody>
      </p:sp>
      <p:sp>
        <p:nvSpPr>
          <p:cNvPr id="1166392" name="Line 56"/>
          <p:cNvSpPr>
            <a:spLocks noChangeShapeType="1"/>
          </p:cNvSpPr>
          <p:nvPr/>
        </p:nvSpPr>
        <p:spPr bwMode="auto">
          <a:xfrm>
            <a:off x="1189038" y="2651125"/>
            <a:ext cx="182562" cy="0"/>
          </a:xfrm>
          <a:prstGeom prst="line">
            <a:avLst/>
          </a:prstGeom>
          <a:noFill/>
          <a:ln w="38100">
            <a:solidFill>
              <a:schemeClr val="tx1"/>
            </a:solidFill>
            <a:round/>
            <a:headEnd/>
            <a:tailEnd/>
          </a:ln>
          <a:effectLst/>
        </p:spPr>
        <p:txBody>
          <a:bodyPr anchor="ctr"/>
          <a:lstStyle/>
          <a:p>
            <a:endParaRPr lang="en-US"/>
          </a:p>
        </p:txBody>
      </p:sp>
      <p:sp>
        <p:nvSpPr>
          <p:cNvPr id="1166399" name="Line 63"/>
          <p:cNvSpPr>
            <a:spLocks noChangeShapeType="1"/>
          </p:cNvSpPr>
          <p:nvPr/>
        </p:nvSpPr>
        <p:spPr bwMode="auto">
          <a:xfrm rot="3804972" flipH="1">
            <a:off x="3293269" y="5850731"/>
            <a:ext cx="730250" cy="1588"/>
          </a:xfrm>
          <a:prstGeom prst="line">
            <a:avLst/>
          </a:prstGeom>
          <a:noFill/>
          <a:ln w="38100">
            <a:solidFill>
              <a:schemeClr val="tx1"/>
            </a:solidFill>
            <a:round/>
            <a:headEnd/>
            <a:tailEnd/>
          </a:ln>
          <a:effectLst/>
        </p:spPr>
        <p:txBody>
          <a:bodyPr anchor="ctr"/>
          <a:lstStyle/>
          <a:p>
            <a:endParaRPr lang="en-US"/>
          </a:p>
        </p:txBody>
      </p:sp>
      <p:sp>
        <p:nvSpPr>
          <p:cNvPr id="1166400" name="Oval 64"/>
          <p:cNvSpPr>
            <a:spLocks noChangeAspect="1" noChangeArrowheads="1"/>
          </p:cNvSpPr>
          <p:nvPr/>
        </p:nvSpPr>
        <p:spPr bwMode="auto">
          <a:xfrm>
            <a:off x="3429000" y="5440363"/>
            <a:ext cx="90488" cy="90487"/>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66401" name="Line 65"/>
          <p:cNvSpPr>
            <a:spLocks noChangeShapeType="1"/>
          </p:cNvSpPr>
          <p:nvPr/>
        </p:nvSpPr>
        <p:spPr bwMode="auto">
          <a:xfrm flipV="1">
            <a:off x="6765925" y="2924175"/>
            <a:ext cx="0" cy="1189038"/>
          </a:xfrm>
          <a:prstGeom prst="line">
            <a:avLst/>
          </a:prstGeom>
          <a:noFill/>
          <a:ln w="38100">
            <a:solidFill>
              <a:srgbClr val="808080"/>
            </a:solidFill>
            <a:round/>
            <a:headEnd/>
            <a:tailEnd/>
          </a:ln>
          <a:effectLst/>
        </p:spPr>
        <p:txBody>
          <a:bodyPr anchor="ctr"/>
          <a:lstStyle/>
          <a:p>
            <a:endParaRPr lang="en-US"/>
          </a:p>
        </p:txBody>
      </p:sp>
      <p:sp>
        <p:nvSpPr>
          <p:cNvPr id="1166402" name="Line 66"/>
          <p:cNvSpPr>
            <a:spLocks noChangeShapeType="1"/>
          </p:cNvSpPr>
          <p:nvPr/>
        </p:nvSpPr>
        <p:spPr bwMode="auto">
          <a:xfrm flipV="1">
            <a:off x="6950075" y="2924175"/>
            <a:ext cx="136525" cy="1189038"/>
          </a:xfrm>
          <a:prstGeom prst="line">
            <a:avLst/>
          </a:prstGeom>
          <a:noFill/>
          <a:ln w="38100">
            <a:solidFill>
              <a:srgbClr val="808080"/>
            </a:solidFill>
            <a:round/>
            <a:headEnd/>
            <a:tailEnd/>
          </a:ln>
          <a:effectLst/>
        </p:spPr>
        <p:txBody>
          <a:bodyPr anchor="ctr"/>
          <a:lstStyle/>
          <a:p>
            <a:endParaRPr lang="en-US"/>
          </a:p>
        </p:txBody>
      </p:sp>
      <p:sp>
        <p:nvSpPr>
          <p:cNvPr id="1166403" name="Line 67"/>
          <p:cNvSpPr>
            <a:spLocks noChangeShapeType="1"/>
          </p:cNvSpPr>
          <p:nvPr/>
        </p:nvSpPr>
        <p:spPr bwMode="auto">
          <a:xfrm flipV="1">
            <a:off x="7269163" y="2924175"/>
            <a:ext cx="138112" cy="1189038"/>
          </a:xfrm>
          <a:prstGeom prst="line">
            <a:avLst/>
          </a:prstGeom>
          <a:noFill/>
          <a:ln w="38100">
            <a:solidFill>
              <a:srgbClr val="808080"/>
            </a:solidFill>
            <a:round/>
            <a:headEnd/>
            <a:tailEnd/>
          </a:ln>
          <a:effectLst/>
        </p:spPr>
        <p:txBody>
          <a:bodyPr anchor="ctr"/>
          <a:lstStyle/>
          <a:p>
            <a:endParaRPr lang="en-US"/>
          </a:p>
        </p:txBody>
      </p:sp>
      <p:sp>
        <p:nvSpPr>
          <p:cNvPr id="1166404" name="Line 68"/>
          <p:cNvSpPr>
            <a:spLocks noChangeShapeType="1"/>
          </p:cNvSpPr>
          <p:nvPr/>
        </p:nvSpPr>
        <p:spPr bwMode="auto">
          <a:xfrm flipV="1">
            <a:off x="7635875" y="2924175"/>
            <a:ext cx="0" cy="1189038"/>
          </a:xfrm>
          <a:prstGeom prst="line">
            <a:avLst/>
          </a:prstGeom>
          <a:noFill/>
          <a:ln w="38100">
            <a:solidFill>
              <a:srgbClr val="808080"/>
            </a:solidFill>
            <a:round/>
            <a:headEnd/>
            <a:tailEnd/>
          </a:ln>
          <a:effectLst/>
        </p:spPr>
        <p:txBody>
          <a:bodyPr anchor="ctr"/>
          <a:lstStyle/>
          <a:p>
            <a:endParaRPr lang="en-US"/>
          </a:p>
        </p:txBody>
      </p:sp>
      <p:grpSp>
        <p:nvGrpSpPr>
          <p:cNvPr id="15" name="Group 69"/>
          <p:cNvGrpSpPr>
            <a:grpSpLocks/>
          </p:cNvGrpSpPr>
          <p:nvPr/>
        </p:nvGrpSpPr>
        <p:grpSpPr bwMode="auto">
          <a:xfrm>
            <a:off x="5851525" y="2513013"/>
            <a:ext cx="1920875" cy="2012950"/>
            <a:chOff x="3398" y="1411"/>
            <a:chExt cx="1210" cy="1268"/>
          </a:xfrm>
        </p:grpSpPr>
        <p:grpSp>
          <p:nvGrpSpPr>
            <p:cNvPr id="16" name="Group 70"/>
            <p:cNvGrpSpPr>
              <a:grpSpLocks/>
            </p:cNvGrpSpPr>
            <p:nvPr/>
          </p:nvGrpSpPr>
          <p:grpSpPr bwMode="auto">
            <a:xfrm>
              <a:off x="3398" y="1411"/>
              <a:ext cx="1210" cy="548"/>
              <a:chOff x="3398" y="1411"/>
              <a:chExt cx="1210" cy="548"/>
            </a:xfrm>
          </p:grpSpPr>
          <p:sp>
            <p:nvSpPr>
              <p:cNvPr id="1166407" name="Rectangle 71"/>
              <p:cNvSpPr>
                <a:spLocks noChangeArrowheads="1"/>
              </p:cNvSpPr>
              <p:nvPr/>
            </p:nvSpPr>
            <p:spPr bwMode="auto">
              <a:xfrm>
                <a:off x="3427" y="1556"/>
                <a:ext cx="1181" cy="57"/>
              </a:xfrm>
              <a:prstGeom prst="rect">
                <a:avLst/>
              </a:prstGeom>
              <a:solidFill>
                <a:srgbClr val="808080"/>
              </a:solidFill>
              <a:ln w="9525" algn="ctr">
                <a:noFill/>
                <a:miter lim="800000"/>
                <a:headEnd/>
                <a:tailEnd/>
              </a:ln>
              <a:effectLst/>
            </p:spPr>
            <p:txBody>
              <a:bodyPr wrap="none" anchor="ctr"/>
              <a:lstStyle/>
              <a:p>
                <a:endParaRPr lang="en-US"/>
              </a:p>
            </p:txBody>
          </p:sp>
          <p:sp>
            <p:nvSpPr>
              <p:cNvPr id="1166408" name="Rectangle 72"/>
              <p:cNvSpPr>
                <a:spLocks noChangeArrowheads="1"/>
              </p:cNvSpPr>
              <p:nvPr/>
            </p:nvSpPr>
            <p:spPr bwMode="auto">
              <a:xfrm rot="5400000">
                <a:off x="3283" y="1757"/>
                <a:ext cx="345" cy="58"/>
              </a:xfrm>
              <a:prstGeom prst="rect">
                <a:avLst/>
              </a:prstGeom>
              <a:solidFill>
                <a:srgbClr val="808080"/>
              </a:solidFill>
              <a:ln w="9525">
                <a:noFill/>
                <a:miter lim="800000"/>
                <a:headEnd/>
                <a:tailEnd/>
              </a:ln>
              <a:effectLst/>
            </p:spPr>
            <p:txBody>
              <a:bodyPr wrap="none" anchor="ctr"/>
              <a:lstStyle/>
              <a:p>
                <a:endParaRPr lang="en-US"/>
              </a:p>
            </p:txBody>
          </p:sp>
          <p:sp>
            <p:nvSpPr>
              <p:cNvPr id="1166409" name="Rectangle 73"/>
              <p:cNvSpPr>
                <a:spLocks noChangeArrowheads="1"/>
              </p:cNvSpPr>
              <p:nvPr/>
            </p:nvSpPr>
            <p:spPr bwMode="auto">
              <a:xfrm>
                <a:off x="3398" y="1901"/>
                <a:ext cx="30" cy="57"/>
              </a:xfrm>
              <a:prstGeom prst="rect">
                <a:avLst/>
              </a:prstGeom>
              <a:solidFill>
                <a:srgbClr val="808080"/>
              </a:solidFill>
              <a:ln w="9525">
                <a:noFill/>
                <a:miter lim="800000"/>
                <a:headEnd/>
                <a:tailEnd/>
              </a:ln>
              <a:effectLst/>
            </p:spPr>
            <p:txBody>
              <a:bodyPr wrap="none" anchor="ctr"/>
              <a:lstStyle/>
              <a:p>
                <a:endParaRPr lang="en-US"/>
              </a:p>
            </p:txBody>
          </p:sp>
          <p:sp>
            <p:nvSpPr>
              <p:cNvPr id="1166410" name="Rectangle 74"/>
              <p:cNvSpPr>
                <a:spLocks noChangeArrowheads="1"/>
              </p:cNvSpPr>
              <p:nvPr/>
            </p:nvSpPr>
            <p:spPr bwMode="auto">
              <a:xfrm rot="5400000">
                <a:off x="4406" y="1757"/>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66411" name="Rectangle 75"/>
              <p:cNvSpPr>
                <a:spLocks noChangeArrowheads="1"/>
              </p:cNvSpPr>
              <p:nvPr/>
            </p:nvSpPr>
            <p:spPr bwMode="auto">
              <a:xfrm rot="5400000">
                <a:off x="3672" y="1454"/>
                <a:ext cx="144" cy="58"/>
              </a:xfrm>
              <a:prstGeom prst="rect">
                <a:avLst/>
              </a:prstGeom>
              <a:solidFill>
                <a:srgbClr val="808080"/>
              </a:solidFill>
              <a:ln w="9525">
                <a:noFill/>
                <a:miter lim="800000"/>
                <a:headEnd/>
                <a:tailEnd/>
              </a:ln>
              <a:effectLst/>
            </p:spPr>
            <p:txBody>
              <a:bodyPr wrap="none" anchor="ctr"/>
              <a:lstStyle/>
              <a:p>
                <a:endParaRPr lang="en-US"/>
              </a:p>
            </p:txBody>
          </p:sp>
        </p:grpSp>
        <p:grpSp>
          <p:nvGrpSpPr>
            <p:cNvPr id="17" name="Group 76"/>
            <p:cNvGrpSpPr>
              <a:grpSpLocks/>
            </p:cNvGrpSpPr>
            <p:nvPr/>
          </p:nvGrpSpPr>
          <p:grpSpPr bwMode="auto">
            <a:xfrm>
              <a:off x="3398" y="2131"/>
              <a:ext cx="1210" cy="548"/>
              <a:chOff x="3398" y="2131"/>
              <a:chExt cx="1210" cy="548"/>
            </a:xfrm>
          </p:grpSpPr>
          <p:sp>
            <p:nvSpPr>
              <p:cNvPr id="1166413" name="Rectangle 77"/>
              <p:cNvSpPr>
                <a:spLocks noChangeArrowheads="1"/>
              </p:cNvSpPr>
              <p:nvPr/>
            </p:nvSpPr>
            <p:spPr bwMode="auto">
              <a:xfrm flipV="1">
                <a:off x="3427" y="2477"/>
                <a:ext cx="1181" cy="57"/>
              </a:xfrm>
              <a:prstGeom prst="rect">
                <a:avLst/>
              </a:prstGeom>
              <a:solidFill>
                <a:srgbClr val="808080"/>
              </a:solidFill>
              <a:ln w="9525" algn="ctr">
                <a:noFill/>
                <a:miter lim="800000"/>
                <a:headEnd/>
                <a:tailEnd/>
              </a:ln>
              <a:effectLst/>
            </p:spPr>
            <p:txBody>
              <a:bodyPr wrap="none" anchor="ctr"/>
              <a:lstStyle/>
              <a:p>
                <a:endParaRPr lang="en-US"/>
              </a:p>
            </p:txBody>
          </p:sp>
          <p:sp>
            <p:nvSpPr>
              <p:cNvPr id="1166414" name="Rectangle 78"/>
              <p:cNvSpPr>
                <a:spLocks noChangeArrowheads="1"/>
              </p:cNvSpPr>
              <p:nvPr/>
            </p:nvSpPr>
            <p:spPr bwMode="auto">
              <a:xfrm rot="16200000" flipV="1">
                <a:off x="3283" y="2275"/>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66415" name="Rectangle 79"/>
              <p:cNvSpPr>
                <a:spLocks noChangeArrowheads="1"/>
              </p:cNvSpPr>
              <p:nvPr/>
            </p:nvSpPr>
            <p:spPr bwMode="auto">
              <a:xfrm flipV="1">
                <a:off x="3398" y="2132"/>
                <a:ext cx="30" cy="57"/>
              </a:xfrm>
              <a:prstGeom prst="rect">
                <a:avLst/>
              </a:prstGeom>
              <a:solidFill>
                <a:srgbClr val="808080"/>
              </a:solidFill>
              <a:ln w="9525">
                <a:noFill/>
                <a:miter lim="800000"/>
                <a:headEnd/>
                <a:tailEnd/>
              </a:ln>
              <a:effectLst/>
            </p:spPr>
            <p:txBody>
              <a:bodyPr wrap="none" anchor="ctr"/>
              <a:lstStyle/>
              <a:p>
                <a:endParaRPr lang="en-US"/>
              </a:p>
            </p:txBody>
          </p:sp>
          <p:sp>
            <p:nvSpPr>
              <p:cNvPr id="1166416" name="Rectangle 80"/>
              <p:cNvSpPr>
                <a:spLocks noChangeArrowheads="1"/>
              </p:cNvSpPr>
              <p:nvPr/>
            </p:nvSpPr>
            <p:spPr bwMode="auto">
              <a:xfrm rot="16200000" flipV="1">
                <a:off x="4406" y="2275"/>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66417" name="Rectangle 81"/>
              <p:cNvSpPr>
                <a:spLocks noChangeArrowheads="1"/>
              </p:cNvSpPr>
              <p:nvPr/>
            </p:nvSpPr>
            <p:spPr bwMode="auto">
              <a:xfrm rot="16200000" flipV="1">
                <a:off x="3671" y="2578"/>
                <a:ext cx="145" cy="58"/>
              </a:xfrm>
              <a:prstGeom prst="rect">
                <a:avLst/>
              </a:prstGeom>
              <a:solidFill>
                <a:srgbClr val="808080"/>
              </a:solidFill>
              <a:ln w="9525" algn="ctr">
                <a:noFill/>
                <a:miter lim="800000"/>
                <a:headEnd/>
                <a:tailEnd/>
              </a:ln>
              <a:effectLst/>
            </p:spPr>
            <p:txBody>
              <a:bodyPr wrap="none" anchor="ctr"/>
              <a:lstStyle/>
              <a:p>
                <a:endParaRPr lang="en-US"/>
              </a:p>
            </p:txBody>
          </p:sp>
        </p:grpSp>
        <p:sp>
          <p:nvSpPr>
            <p:cNvPr id="1166418" name="Rectangle 82"/>
            <p:cNvSpPr>
              <a:spLocks noChangeArrowheads="1"/>
            </p:cNvSpPr>
            <p:nvPr/>
          </p:nvSpPr>
          <p:spPr bwMode="auto">
            <a:xfrm rot="5400000">
              <a:off x="3730" y="1454"/>
              <a:ext cx="144" cy="58"/>
            </a:xfrm>
            <a:prstGeom prst="rect">
              <a:avLst/>
            </a:prstGeom>
            <a:solidFill>
              <a:srgbClr val="808080"/>
            </a:solidFill>
            <a:ln w="9525">
              <a:noFill/>
              <a:miter lim="800000"/>
              <a:headEnd/>
              <a:tailEnd/>
            </a:ln>
            <a:effectLst/>
          </p:spPr>
          <p:txBody>
            <a:bodyPr wrap="none" anchor="ctr"/>
            <a:lstStyle/>
            <a:p>
              <a:endParaRPr lang="en-US"/>
            </a:p>
          </p:txBody>
        </p:sp>
        <p:sp>
          <p:nvSpPr>
            <p:cNvPr id="1166419" name="Rectangle 83"/>
            <p:cNvSpPr>
              <a:spLocks noChangeArrowheads="1"/>
            </p:cNvSpPr>
            <p:nvPr/>
          </p:nvSpPr>
          <p:spPr bwMode="auto">
            <a:xfrm rot="16200000" flipV="1">
              <a:off x="3729" y="2578"/>
              <a:ext cx="145" cy="58"/>
            </a:xfrm>
            <a:prstGeom prst="rect">
              <a:avLst/>
            </a:prstGeom>
            <a:solidFill>
              <a:srgbClr val="808080"/>
            </a:solidFill>
            <a:ln w="9525" algn="ctr">
              <a:noFill/>
              <a:miter lim="800000"/>
              <a:headEnd/>
              <a:tailEnd/>
            </a:ln>
            <a:effectLst/>
          </p:spPr>
          <p:txBody>
            <a:bodyPr wrap="none" anchor="ctr"/>
            <a:lstStyle/>
            <a:p>
              <a:endParaRPr lang="en-US"/>
            </a:p>
          </p:txBody>
        </p:sp>
      </p:grpSp>
      <p:grpSp>
        <p:nvGrpSpPr>
          <p:cNvPr id="18" name="Group 84"/>
          <p:cNvGrpSpPr>
            <a:grpSpLocks/>
          </p:cNvGrpSpPr>
          <p:nvPr/>
        </p:nvGrpSpPr>
        <p:grpSpPr bwMode="auto">
          <a:xfrm>
            <a:off x="6537325" y="2879725"/>
            <a:ext cx="1828800" cy="1279525"/>
            <a:chOff x="4032" y="1642"/>
            <a:chExt cx="1152" cy="806"/>
          </a:xfrm>
        </p:grpSpPr>
        <p:sp>
          <p:nvSpPr>
            <p:cNvPr id="1166421" name="Rectangle 85"/>
            <p:cNvSpPr>
              <a:spLocks noChangeArrowheads="1"/>
            </p:cNvSpPr>
            <p:nvPr/>
          </p:nvSpPr>
          <p:spPr bwMode="auto">
            <a:xfrm>
              <a:off x="4147" y="1987"/>
              <a:ext cx="1037" cy="116"/>
            </a:xfrm>
            <a:prstGeom prst="rect">
              <a:avLst/>
            </a:prstGeom>
            <a:solidFill>
              <a:srgbClr val="000000"/>
            </a:solidFill>
            <a:ln w="9525">
              <a:noFill/>
              <a:miter lim="800000"/>
              <a:headEnd/>
              <a:tailEnd/>
            </a:ln>
            <a:effectLst/>
          </p:spPr>
          <p:txBody>
            <a:bodyPr wrap="none" anchor="ctr"/>
            <a:lstStyle/>
            <a:p>
              <a:endParaRPr lang="en-US"/>
            </a:p>
          </p:txBody>
        </p:sp>
        <p:sp>
          <p:nvSpPr>
            <p:cNvPr id="1166422" name="Rectangle 86"/>
            <p:cNvSpPr>
              <a:spLocks noChangeArrowheads="1"/>
            </p:cNvSpPr>
            <p:nvPr/>
          </p:nvSpPr>
          <p:spPr bwMode="auto">
            <a:xfrm rot="-5400000">
              <a:off x="3687" y="1987"/>
              <a:ext cx="806" cy="116"/>
            </a:xfrm>
            <a:prstGeom prst="rect">
              <a:avLst/>
            </a:prstGeom>
            <a:solidFill>
              <a:srgbClr val="000000"/>
            </a:solidFill>
            <a:ln w="9525">
              <a:noFill/>
              <a:miter lim="800000"/>
              <a:headEnd/>
              <a:tailEnd/>
            </a:ln>
            <a:effectLst/>
          </p:spPr>
          <p:txBody>
            <a:bodyPr wrap="none" anchor="ctr"/>
            <a:lstStyle/>
            <a:p>
              <a:endParaRPr lang="en-US"/>
            </a:p>
          </p:txBody>
        </p:sp>
      </p:grpSp>
      <p:sp>
        <p:nvSpPr>
          <p:cNvPr id="1166423" name="Freeform 87"/>
          <p:cNvSpPr>
            <a:spLocks/>
          </p:cNvSpPr>
          <p:nvPr/>
        </p:nvSpPr>
        <p:spPr bwMode="auto">
          <a:xfrm>
            <a:off x="6435725" y="2513013"/>
            <a:ext cx="68263" cy="2011362"/>
          </a:xfrm>
          <a:custGeom>
            <a:avLst/>
            <a:gdLst/>
            <a:ahLst/>
            <a:cxnLst>
              <a:cxn ang="0">
                <a:pos x="7" y="1267"/>
              </a:cxn>
              <a:cxn ang="0">
                <a:pos x="5" y="1055"/>
              </a:cxn>
              <a:cxn ang="0">
                <a:pos x="38" y="1055"/>
              </a:cxn>
              <a:cxn ang="0">
                <a:pos x="37" y="209"/>
              </a:cxn>
              <a:cxn ang="0">
                <a:pos x="8" y="209"/>
              </a:cxn>
              <a:cxn ang="0">
                <a:pos x="7" y="0"/>
              </a:cxn>
            </a:cxnLst>
            <a:rect l="0" t="0" r="r" b="b"/>
            <a:pathLst>
              <a:path w="43" h="1267">
                <a:moveTo>
                  <a:pt x="7" y="1267"/>
                </a:moveTo>
                <a:cubicBezTo>
                  <a:pt x="7" y="1232"/>
                  <a:pt x="0" y="1090"/>
                  <a:pt x="5" y="1055"/>
                </a:cubicBezTo>
                <a:cubicBezTo>
                  <a:pt x="22" y="1055"/>
                  <a:pt x="14" y="1055"/>
                  <a:pt x="38" y="1055"/>
                </a:cubicBezTo>
                <a:cubicBezTo>
                  <a:pt x="43" y="912"/>
                  <a:pt x="38" y="356"/>
                  <a:pt x="37" y="209"/>
                </a:cubicBezTo>
                <a:cubicBezTo>
                  <a:pt x="25" y="209"/>
                  <a:pt x="28" y="209"/>
                  <a:pt x="8" y="209"/>
                </a:cubicBezTo>
                <a:cubicBezTo>
                  <a:pt x="9" y="176"/>
                  <a:pt x="7" y="44"/>
                  <a:pt x="7" y="0"/>
                </a:cubicBezTo>
              </a:path>
            </a:pathLst>
          </a:custGeom>
          <a:noFill/>
          <a:ln w="19050" cap="flat" cmpd="sng">
            <a:solidFill>
              <a:schemeClr val="tx1"/>
            </a:solidFill>
            <a:prstDash val="solid"/>
            <a:round/>
            <a:headEnd/>
            <a:tailEnd/>
          </a:ln>
          <a:effectLst/>
        </p:spPr>
        <p:txBody>
          <a:bodyPr anchor="ctr"/>
          <a:lstStyle/>
          <a:p>
            <a:endParaRPr lang="en-US"/>
          </a:p>
        </p:txBody>
      </p:sp>
      <p:sp>
        <p:nvSpPr>
          <p:cNvPr id="1166424" name="Line 88"/>
          <p:cNvSpPr>
            <a:spLocks noChangeShapeType="1"/>
          </p:cNvSpPr>
          <p:nvPr/>
        </p:nvSpPr>
        <p:spPr bwMode="auto">
          <a:xfrm>
            <a:off x="6765925" y="2924175"/>
            <a:ext cx="184150" cy="1189038"/>
          </a:xfrm>
          <a:prstGeom prst="line">
            <a:avLst/>
          </a:prstGeom>
          <a:noFill/>
          <a:ln w="38100">
            <a:solidFill>
              <a:srgbClr val="808080"/>
            </a:solidFill>
            <a:round/>
            <a:headEnd/>
            <a:tailEnd/>
          </a:ln>
          <a:effectLst/>
        </p:spPr>
        <p:txBody>
          <a:bodyPr anchor="ctr"/>
          <a:lstStyle/>
          <a:p>
            <a:endParaRPr lang="en-US"/>
          </a:p>
        </p:txBody>
      </p:sp>
      <p:sp>
        <p:nvSpPr>
          <p:cNvPr id="1166425" name="Line 89"/>
          <p:cNvSpPr>
            <a:spLocks noChangeShapeType="1"/>
          </p:cNvSpPr>
          <p:nvPr/>
        </p:nvSpPr>
        <p:spPr bwMode="auto">
          <a:xfrm>
            <a:off x="7086600" y="2924175"/>
            <a:ext cx="182563" cy="1189038"/>
          </a:xfrm>
          <a:prstGeom prst="line">
            <a:avLst/>
          </a:prstGeom>
          <a:noFill/>
          <a:ln w="38100">
            <a:solidFill>
              <a:srgbClr val="808080"/>
            </a:solidFill>
            <a:round/>
            <a:headEnd/>
            <a:tailEnd/>
          </a:ln>
          <a:effectLst/>
        </p:spPr>
        <p:txBody>
          <a:bodyPr anchor="ctr"/>
          <a:lstStyle/>
          <a:p>
            <a:endParaRPr lang="en-US"/>
          </a:p>
        </p:txBody>
      </p:sp>
      <p:sp>
        <p:nvSpPr>
          <p:cNvPr id="1166426" name="Line 90"/>
          <p:cNvSpPr>
            <a:spLocks noChangeShapeType="1"/>
          </p:cNvSpPr>
          <p:nvPr/>
        </p:nvSpPr>
        <p:spPr bwMode="auto">
          <a:xfrm>
            <a:off x="7407275" y="2924175"/>
            <a:ext cx="228600" cy="1189038"/>
          </a:xfrm>
          <a:prstGeom prst="line">
            <a:avLst/>
          </a:prstGeom>
          <a:noFill/>
          <a:ln w="38100">
            <a:solidFill>
              <a:srgbClr val="808080"/>
            </a:solidFill>
            <a:round/>
            <a:headEnd/>
            <a:tailEnd/>
          </a:ln>
          <a:effectLst/>
        </p:spPr>
        <p:txBody>
          <a:bodyPr anchor="ctr"/>
          <a:lstStyle/>
          <a:p>
            <a:endParaRPr lang="en-US"/>
          </a:p>
        </p:txBody>
      </p:sp>
      <p:sp>
        <p:nvSpPr>
          <p:cNvPr id="1166427" name="Line 91"/>
          <p:cNvSpPr>
            <a:spLocks noChangeShapeType="1"/>
          </p:cNvSpPr>
          <p:nvPr/>
        </p:nvSpPr>
        <p:spPr bwMode="auto">
          <a:xfrm>
            <a:off x="4206875" y="3702050"/>
            <a:ext cx="136525" cy="0"/>
          </a:xfrm>
          <a:prstGeom prst="line">
            <a:avLst/>
          </a:prstGeom>
          <a:noFill/>
          <a:ln w="38100">
            <a:solidFill>
              <a:schemeClr val="tx1"/>
            </a:solidFill>
            <a:round/>
            <a:headEnd/>
            <a:tailEnd/>
          </a:ln>
          <a:effectLst/>
        </p:spPr>
        <p:txBody>
          <a:bodyPr anchor="ctr"/>
          <a:lstStyle/>
          <a:p>
            <a:endParaRPr lang="en-US"/>
          </a:p>
        </p:txBody>
      </p:sp>
      <p:sp>
        <p:nvSpPr>
          <p:cNvPr id="1166428" name="Line 92"/>
          <p:cNvSpPr>
            <a:spLocks noChangeShapeType="1"/>
          </p:cNvSpPr>
          <p:nvPr/>
        </p:nvSpPr>
        <p:spPr bwMode="auto">
          <a:xfrm>
            <a:off x="4206875" y="3336925"/>
            <a:ext cx="136525" cy="0"/>
          </a:xfrm>
          <a:prstGeom prst="line">
            <a:avLst/>
          </a:prstGeom>
          <a:noFill/>
          <a:ln w="38100">
            <a:solidFill>
              <a:schemeClr val="tx1"/>
            </a:solidFill>
            <a:round/>
            <a:headEnd/>
            <a:tailEnd/>
          </a:ln>
          <a:effectLst/>
        </p:spPr>
        <p:txBody>
          <a:bodyPr anchor="ctr"/>
          <a:lstStyle/>
          <a:p>
            <a:endParaRPr lang="en-US"/>
          </a:p>
        </p:txBody>
      </p:sp>
      <p:sp>
        <p:nvSpPr>
          <p:cNvPr id="1166435" name="Line 99"/>
          <p:cNvSpPr>
            <a:spLocks noChangeShapeType="1"/>
          </p:cNvSpPr>
          <p:nvPr/>
        </p:nvSpPr>
        <p:spPr bwMode="auto">
          <a:xfrm>
            <a:off x="5715000" y="3702050"/>
            <a:ext cx="136525" cy="0"/>
          </a:xfrm>
          <a:prstGeom prst="line">
            <a:avLst/>
          </a:prstGeom>
          <a:noFill/>
          <a:ln w="38100">
            <a:solidFill>
              <a:schemeClr val="tx1"/>
            </a:solidFill>
            <a:round/>
            <a:headEnd/>
            <a:tailEnd/>
          </a:ln>
          <a:effectLst/>
        </p:spPr>
        <p:txBody>
          <a:bodyPr anchor="ctr"/>
          <a:lstStyle/>
          <a:p>
            <a:endParaRPr lang="en-US"/>
          </a:p>
        </p:txBody>
      </p:sp>
      <p:sp>
        <p:nvSpPr>
          <p:cNvPr id="1166436" name="Line 100"/>
          <p:cNvSpPr>
            <a:spLocks noChangeShapeType="1"/>
          </p:cNvSpPr>
          <p:nvPr/>
        </p:nvSpPr>
        <p:spPr bwMode="auto">
          <a:xfrm>
            <a:off x="5715000" y="3336925"/>
            <a:ext cx="136525" cy="0"/>
          </a:xfrm>
          <a:prstGeom prst="line">
            <a:avLst/>
          </a:prstGeom>
          <a:noFill/>
          <a:ln w="38100">
            <a:solidFill>
              <a:schemeClr val="tx1"/>
            </a:solidFill>
            <a:round/>
            <a:headEnd/>
            <a:tailEnd/>
          </a:ln>
          <a:effectLst/>
        </p:spPr>
        <p:txBody>
          <a:bodyPr anchor="ctr"/>
          <a:lstStyle/>
          <a:p>
            <a:endParaRPr lang="en-US"/>
          </a:p>
        </p:txBody>
      </p:sp>
      <p:sp>
        <p:nvSpPr>
          <p:cNvPr id="1166450" name="Rectangle 114"/>
          <p:cNvSpPr>
            <a:spLocks noChangeArrowheads="1"/>
          </p:cNvSpPr>
          <p:nvPr/>
        </p:nvSpPr>
        <p:spPr bwMode="auto">
          <a:xfrm rot="10800000">
            <a:off x="2378075" y="2970213"/>
            <a:ext cx="822325" cy="92075"/>
          </a:xfrm>
          <a:prstGeom prst="rect">
            <a:avLst/>
          </a:prstGeom>
          <a:solidFill>
            <a:schemeClr val="folHlink"/>
          </a:solidFill>
          <a:ln w="9525">
            <a:noFill/>
            <a:miter lim="800000"/>
            <a:headEnd/>
            <a:tailEnd/>
          </a:ln>
          <a:effectLst/>
        </p:spPr>
        <p:txBody>
          <a:bodyPr wrap="none" anchor="ctr"/>
          <a:lstStyle/>
          <a:p>
            <a:endParaRPr lang="en-US"/>
          </a:p>
        </p:txBody>
      </p:sp>
      <p:sp>
        <p:nvSpPr>
          <p:cNvPr id="1166451" name="Line 115"/>
          <p:cNvSpPr>
            <a:spLocks noChangeShapeType="1"/>
          </p:cNvSpPr>
          <p:nvPr/>
        </p:nvSpPr>
        <p:spPr bwMode="auto">
          <a:xfrm>
            <a:off x="2468563" y="2559050"/>
            <a:ext cx="595312" cy="0"/>
          </a:xfrm>
          <a:prstGeom prst="line">
            <a:avLst/>
          </a:prstGeom>
          <a:noFill/>
          <a:ln w="38100">
            <a:solidFill>
              <a:srgbClr val="808080"/>
            </a:solidFill>
            <a:round/>
            <a:headEnd/>
            <a:tailEnd/>
          </a:ln>
          <a:effectLst/>
        </p:spPr>
        <p:txBody>
          <a:bodyPr anchor="ctr"/>
          <a:lstStyle/>
          <a:p>
            <a:endParaRPr lang="en-US"/>
          </a:p>
        </p:txBody>
      </p:sp>
      <p:sp>
        <p:nvSpPr>
          <p:cNvPr id="1166452" name="Line 116"/>
          <p:cNvSpPr>
            <a:spLocks noChangeShapeType="1"/>
          </p:cNvSpPr>
          <p:nvPr/>
        </p:nvSpPr>
        <p:spPr bwMode="auto">
          <a:xfrm>
            <a:off x="2468563" y="2651125"/>
            <a:ext cx="595312" cy="90488"/>
          </a:xfrm>
          <a:prstGeom prst="line">
            <a:avLst/>
          </a:prstGeom>
          <a:noFill/>
          <a:ln w="38100">
            <a:solidFill>
              <a:srgbClr val="808080"/>
            </a:solidFill>
            <a:round/>
            <a:headEnd/>
            <a:tailEnd/>
          </a:ln>
          <a:effectLst/>
        </p:spPr>
        <p:txBody>
          <a:bodyPr anchor="ctr"/>
          <a:lstStyle/>
          <a:p>
            <a:endParaRPr lang="en-US"/>
          </a:p>
        </p:txBody>
      </p:sp>
      <p:sp>
        <p:nvSpPr>
          <p:cNvPr id="1166453" name="Line 117"/>
          <p:cNvSpPr>
            <a:spLocks noChangeShapeType="1"/>
          </p:cNvSpPr>
          <p:nvPr/>
        </p:nvSpPr>
        <p:spPr bwMode="auto">
          <a:xfrm>
            <a:off x="2468563" y="2924175"/>
            <a:ext cx="595312" cy="0"/>
          </a:xfrm>
          <a:prstGeom prst="line">
            <a:avLst/>
          </a:prstGeom>
          <a:noFill/>
          <a:ln w="38100">
            <a:solidFill>
              <a:srgbClr val="808080"/>
            </a:solidFill>
            <a:round/>
            <a:headEnd/>
            <a:tailEnd/>
          </a:ln>
          <a:effectLst/>
        </p:spPr>
        <p:txBody>
          <a:bodyPr anchor="ctr"/>
          <a:lstStyle/>
          <a:p>
            <a:endParaRPr lang="en-US"/>
          </a:p>
        </p:txBody>
      </p:sp>
      <p:sp>
        <p:nvSpPr>
          <p:cNvPr id="1166454" name="Line 118"/>
          <p:cNvSpPr>
            <a:spLocks noChangeShapeType="1"/>
          </p:cNvSpPr>
          <p:nvPr/>
        </p:nvSpPr>
        <p:spPr bwMode="auto">
          <a:xfrm flipV="1">
            <a:off x="2468563" y="2559050"/>
            <a:ext cx="595312" cy="92075"/>
          </a:xfrm>
          <a:prstGeom prst="line">
            <a:avLst/>
          </a:prstGeom>
          <a:noFill/>
          <a:ln w="38100">
            <a:solidFill>
              <a:srgbClr val="808080"/>
            </a:solidFill>
            <a:round/>
            <a:headEnd/>
            <a:tailEnd/>
          </a:ln>
          <a:effectLst/>
        </p:spPr>
        <p:txBody>
          <a:bodyPr anchor="ctr"/>
          <a:lstStyle/>
          <a:p>
            <a:endParaRPr lang="en-US"/>
          </a:p>
        </p:txBody>
      </p:sp>
      <p:sp>
        <p:nvSpPr>
          <p:cNvPr id="1166455" name="Line 119"/>
          <p:cNvSpPr>
            <a:spLocks noChangeShapeType="1"/>
          </p:cNvSpPr>
          <p:nvPr/>
        </p:nvSpPr>
        <p:spPr bwMode="auto">
          <a:xfrm flipV="1">
            <a:off x="2468563" y="2741613"/>
            <a:ext cx="595312" cy="92075"/>
          </a:xfrm>
          <a:prstGeom prst="line">
            <a:avLst/>
          </a:prstGeom>
          <a:noFill/>
          <a:ln w="38100">
            <a:solidFill>
              <a:srgbClr val="808080"/>
            </a:solidFill>
            <a:round/>
            <a:headEnd/>
            <a:tailEnd/>
          </a:ln>
          <a:effectLst/>
        </p:spPr>
        <p:txBody>
          <a:bodyPr anchor="ctr"/>
          <a:lstStyle/>
          <a:p>
            <a:endParaRPr lang="en-US"/>
          </a:p>
        </p:txBody>
      </p:sp>
      <p:sp>
        <p:nvSpPr>
          <p:cNvPr id="1166456" name="Rectangle 120"/>
          <p:cNvSpPr>
            <a:spLocks noChangeArrowheads="1"/>
          </p:cNvSpPr>
          <p:nvPr/>
        </p:nvSpPr>
        <p:spPr bwMode="auto">
          <a:xfrm rot="5400000">
            <a:off x="1920875" y="3748088"/>
            <a:ext cx="1462087" cy="90488"/>
          </a:xfrm>
          <a:prstGeom prst="rect">
            <a:avLst/>
          </a:prstGeom>
          <a:solidFill>
            <a:schemeClr val="tx1"/>
          </a:solidFill>
          <a:ln w="9525">
            <a:noFill/>
            <a:miter lim="800000"/>
            <a:headEnd/>
            <a:tailEnd/>
          </a:ln>
          <a:effectLst/>
        </p:spPr>
        <p:txBody>
          <a:bodyPr wrap="none" anchor="ctr"/>
          <a:lstStyle/>
          <a:p>
            <a:endParaRPr lang="en-US"/>
          </a:p>
        </p:txBody>
      </p:sp>
      <p:sp>
        <p:nvSpPr>
          <p:cNvPr id="1166469" name="Rectangle 133"/>
          <p:cNvSpPr>
            <a:spLocks noChangeArrowheads="1"/>
          </p:cNvSpPr>
          <p:nvPr/>
        </p:nvSpPr>
        <p:spPr bwMode="auto">
          <a:xfrm rot="5400000">
            <a:off x="2422525" y="3519488"/>
            <a:ext cx="1004887" cy="90488"/>
          </a:xfrm>
          <a:prstGeom prst="rect">
            <a:avLst/>
          </a:prstGeom>
          <a:solidFill>
            <a:schemeClr val="tx1"/>
          </a:solidFill>
          <a:ln w="9525">
            <a:noFill/>
            <a:miter lim="800000"/>
            <a:headEnd/>
            <a:tailEnd/>
          </a:ln>
          <a:effectLst/>
        </p:spPr>
        <p:txBody>
          <a:bodyPr wrap="none" anchor="ctr"/>
          <a:lstStyle/>
          <a:p>
            <a:endParaRPr lang="en-US"/>
          </a:p>
        </p:txBody>
      </p:sp>
      <p:sp>
        <p:nvSpPr>
          <p:cNvPr id="1166470" name="Rectangle 134"/>
          <p:cNvSpPr>
            <a:spLocks noChangeArrowheads="1"/>
          </p:cNvSpPr>
          <p:nvPr/>
        </p:nvSpPr>
        <p:spPr bwMode="auto">
          <a:xfrm rot="5400000">
            <a:off x="2766219" y="4318794"/>
            <a:ext cx="319087" cy="92075"/>
          </a:xfrm>
          <a:prstGeom prst="rect">
            <a:avLst/>
          </a:prstGeom>
          <a:solidFill>
            <a:schemeClr val="tx1"/>
          </a:solidFill>
          <a:ln w="9525">
            <a:noFill/>
            <a:miter lim="800000"/>
            <a:headEnd/>
            <a:tailEnd/>
          </a:ln>
          <a:effectLst/>
        </p:spPr>
        <p:txBody>
          <a:bodyPr wrap="none" anchor="ctr"/>
          <a:lstStyle/>
          <a:p>
            <a:endParaRPr lang="en-US"/>
          </a:p>
        </p:txBody>
      </p:sp>
      <p:sp>
        <p:nvSpPr>
          <p:cNvPr id="1166471" name="Line 135"/>
          <p:cNvSpPr>
            <a:spLocks noChangeShapeType="1"/>
          </p:cNvSpPr>
          <p:nvPr/>
        </p:nvSpPr>
        <p:spPr bwMode="auto">
          <a:xfrm>
            <a:off x="2422525" y="3290888"/>
            <a:ext cx="731838" cy="0"/>
          </a:xfrm>
          <a:prstGeom prst="line">
            <a:avLst/>
          </a:prstGeom>
          <a:noFill/>
          <a:ln w="38100">
            <a:solidFill>
              <a:srgbClr val="808080"/>
            </a:solidFill>
            <a:round/>
            <a:headEnd/>
            <a:tailEnd/>
          </a:ln>
          <a:effectLst/>
        </p:spPr>
        <p:txBody>
          <a:bodyPr anchor="ctr"/>
          <a:lstStyle/>
          <a:p>
            <a:endParaRPr lang="en-US"/>
          </a:p>
        </p:txBody>
      </p:sp>
      <p:sp>
        <p:nvSpPr>
          <p:cNvPr id="1166472" name="Line 136"/>
          <p:cNvSpPr>
            <a:spLocks noChangeShapeType="1"/>
          </p:cNvSpPr>
          <p:nvPr/>
        </p:nvSpPr>
        <p:spPr bwMode="auto">
          <a:xfrm>
            <a:off x="2422525" y="3748088"/>
            <a:ext cx="731838" cy="0"/>
          </a:xfrm>
          <a:prstGeom prst="line">
            <a:avLst/>
          </a:prstGeom>
          <a:noFill/>
          <a:ln w="38100">
            <a:solidFill>
              <a:srgbClr val="808080"/>
            </a:solidFill>
            <a:round/>
            <a:headEnd/>
            <a:tailEnd/>
          </a:ln>
          <a:effectLst/>
        </p:spPr>
        <p:txBody>
          <a:bodyPr anchor="ctr"/>
          <a:lstStyle/>
          <a:p>
            <a:endParaRPr lang="en-US"/>
          </a:p>
        </p:txBody>
      </p:sp>
      <p:sp>
        <p:nvSpPr>
          <p:cNvPr id="1166473" name="Line 137"/>
          <p:cNvSpPr>
            <a:spLocks noChangeShapeType="1"/>
          </p:cNvSpPr>
          <p:nvPr/>
        </p:nvSpPr>
        <p:spPr bwMode="auto">
          <a:xfrm>
            <a:off x="2422525" y="3381375"/>
            <a:ext cx="731838" cy="92075"/>
          </a:xfrm>
          <a:prstGeom prst="line">
            <a:avLst/>
          </a:prstGeom>
          <a:noFill/>
          <a:ln w="38100">
            <a:solidFill>
              <a:srgbClr val="808080"/>
            </a:solidFill>
            <a:round/>
            <a:headEnd/>
            <a:tailEnd/>
          </a:ln>
          <a:effectLst/>
        </p:spPr>
        <p:txBody>
          <a:bodyPr anchor="ctr"/>
          <a:lstStyle/>
          <a:p>
            <a:endParaRPr lang="en-US"/>
          </a:p>
        </p:txBody>
      </p:sp>
      <p:sp>
        <p:nvSpPr>
          <p:cNvPr id="1166474" name="Line 138"/>
          <p:cNvSpPr>
            <a:spLocks noChangeShapeType="1"/>
          </p:cNvSpPr>
          <p:nvPr/>
        </p:nvSpPr>
        <p:spPr bwMode="auto">
          <a:xfrm>
            <a:off x="2468563" y="2833688"/>
            <a:ext cx="595312" cy="90487"/>
          </a:xfrm>
          <a:prstGeom prst="line">
            <a:avLst/>
          </a:prstGeom>
          <a:noFill/>
          <a:ln w="38100">
            <a:solidFill>
              <a:srgbClr val="808080"/>
            </a:solidFill>
            <a:round/>
            <a:headEnd/>
            <a:tailEnd/>
          </a:ln>
          <a:effectLst/>
        </p:spPr>
        <p:txBody>
          <a:bodyPr anchor="ctr"/>
          <a:lstStyle/>
          <a:p>
            <a:endParaRPr lang="en-US"/>
          </a:p>
        </p:txBody>
      </p:sp>
      <p:sp>
        <p:nvSpPr>
          <p:cNvPr id="1166475" name="Line 139"/>
          <p:cNvSpPr>
            <a:spLocks noChangeShapeType="1"/>
          </p:cNvSpPr>
          <p:nvPr/>
        </p:nvSpPr>
        <p:spPr bwMode="auto">
          <a:xfrm>
            <a:off x="2422525" y="3565525"/>
            <a:ext cx="731838" cy="90488"/>
          </a:xfrm>
          <a:prstGeom prst="line">
            <a:avLst/>
          </a:prstGeom>
          <a:noFill/>
          <a:ln w="38100">
            <a:solidFill>
              <a:srgbClr val="808080"/>
            </a:solidFill>
            <a:round/>
            <a:headEnd/>
            <a:tailEnd/>
          </a:ln>
          <a:effectLst/>
        </p:spPr>
        <p:txBody>
          <a:bodyPr anchor="ctr"/>
          <a:lstStyle/>
          <a:p>
            <a:endParaRPr lang="en-US"/>
          </a:p>
        </p:txBody>
      </p:sp>
      <p:sp>
        <p:nvSpPr>
          <p:cNvPr id="1166476" name="Rectangle 140"/>
          <p:cNvSpPr>
            <a:spLocks noChangeArrowheads="1"/>
          </p:cNvSpPr>
          <p:nvPr/>
        </p:nvSpPr>
        <p:spPr bwMode="auto">
          <a:xfrm>
            <a:off x="2378075" y="3794125"/>
            <a:ext cx="319088" cy="92075"/>
          </a:xfrm>
          <a:prstGeom prst="rect">
            <a:avLst/>
          </a:prstGeom>
          <a:solidFill>
            <a:schemeClr val="tx1"/>
          </a:solidFill>
          <a:ln w="9525">
            <a:noFill/>
            <a:miter lim="800000"/>
            <a:headEnd/>
            <a:tailEnd/>
          </a:ln>
          <a:effectLst/>
        </p:spPr>
        <p:txBody>
          <a:bodyPr wrap="none" anchor="ctr"/>
          <a:lstStyle/>
          <a:p>
            <a:endParaRPr lang="en-US"/>
          </a:p>
        </p:txBody>
      </p:sp>
      <p:sp>
        <p:nvSpPr>
          <p:cNvPr id="1166477" name="Rectangle 141"/>
          <p:cNvSpPr>
            <a:spLocks noChangeArrowheads="1"/>
          </p:cNvSpPr>
          <p:nvPr/>
        </p:nvSpPr>
        <p:spPr bwMode="auto">
          <a:xfrm>
            <a:off x="2879725" y="3794125"/>
            <a:ext cx="319088" cy="92075"/>
          </a:xfrm>
          <a:prstGeom prst="rect">
            <a:avLst/>
          </a:prstGeom>
          <a:solidFill>
            <a:schemeClr val="tx1"/>
          </a:solidFill>
          <a:ln w="9525">
            <a:noFill/>
            <a:miter lim="800000"/>
            <a:headEnd/>
            <a:tailEnd/>
          </a:ln>
          <a:effectLst/>
        </p:spPr>
        <p:txBody>
          <a:bodyPr wrap="none" anchor="ctr"/>
          <a:lstStyle/>
          <a:p>
            <a:endParaRPr lang="en-US"/>
          </a:p>
        </p:txBody>
      </p:sp>
      <p:grpSp>
        <p:nvGrpSpPr>
          <p:cNvPr id="19" name="Group 142"/>
          <p:cNvGrpSpPr>
            <a:grpSpLocks/>
          </p:cNvGrpSpPr>
          <p:nvPr/>
        </p:nvGrpSpPr>
        <p:grpSpPr bwMode="auto">
          <a:xfrm>
            <a:off x="1965325" y="3725863"/>
            <a:ext cx="412750" cy="227012"/>
            <a:chOff x="1238" y="2175"/>
            <a:chExt cx="260" cy="143"/>
          </a:xfrm>
        </p:grpSpPr>
        <p:sp>
          <p:nvSpPr>
            <p:cNvPr id="1166479" name="Line 143"/>
            <p:cNvSpPr>
              <a:spLocks noChangeShapeType="1"/>
            </p:cNvSpPr>
            <p:nvPr/>
          </p:nvSpPr>
          <p:spPr bwMode="auto">
            <a:xfrm flipH="1">
              <a:off x="1238" y="2246"/>
              <a:ext cx="29" cy="0"/>
            </a:xfrm>
            <a:prstGeom prst="line">
              <a:avLst/>
            </a:prstGeom>
            <a:noFill/>
            <a:ln w="38100">
              <a:solidFill>
                <a:schemeClr val="tx1"/>
              </a:solidFill>
              <a:round/>
              <a:headEnd/>
              <a:tailEnd/>
            </a:ln>
            <a:effectLst/>
          </p:spPr>
          <p:txBody>
            <a:bodyPr anchor="ctr"/>
            <a:lstStyle/>
            <a:p>
              <a:endParaRPr lang="en-US"/>
            </a:p>
          </p:txBody>
        </p:sp>
        <p:sp>
          <p:nvSpPr>
            <p:cNvPr id="1166480" name="Line 144"/>
            <p:cNvSpPr>
              <a:spLocks noChangeShapeType="1"/>
            </p:cNvSpPr>
            <p:nvPr/>
          </p:nvSpPr>
          <p:spPr bwMode="auto">
            <a:xfrm flipH="1">
              <a:off x="1469" y="2246"/>
              <a:ext cx="29" cy="0"/>
            </a:xfrm>
            <a:prstGeom prst="line">
              <a:avLst/>
            </a:prstGeom>
            <a:noFill/>
            <a:ln w="38100">
              <a:solidFill>
                <a:schemeClr val="tx1"/>
              </a:solidFill>
              <a:round/>
              <a:headEnd/>
              <a:tailEnd/>
            </a:ln>
            <a:effectLst/>
          </p:spPr>
          <p:txBody>
            <a:bodyPr anchor="ctr"/>
            <a:lstStyle/>
            <a:p>
              <a:endParaRPr lang="en-US"/>
            </a:p>
          </p:txBody>
        </p:sp>
        <p:sp>
          <p:nvSpPr>
            <p:cNvPr id="1166481" name="Freeform 145"/>
            <p:cNvSpPr>
              <a:spLocks/>
            </p:cNvSpPr>
            <p:nvPr/>
          </p:nvSpPr>
          <p:spPr bwMode="auto">
            <a:xfrm>
              <a:off x="1254" y="2175"/>
              <a:ext cx="230" cy="143"/>
            </a:xfrm>
            <a:custGeom>
              <a:avLst/>
              <a:gdLst/>
              <a:ahLst/>
              <a:cxnLst>
                <a:cxn ang="0">
                  <a:pos x="0" y="71"/>
                </a:cxn>
                <a:cxn ang="0">
                  <a:pos x="13" y="43"/>
                </a:cxn>
                <a:cxn ang="0">
                  <a:pos x="71" y="14"/>
                </a:cxn>
                <a:cxn ang="0">
                  <a:pos x="157" y="129"/>
                </a:cxn>
                <a:cxn ang="0">
                  <a:pos x="215" y="100"/>
                </a:cxn>
                <a:cxn ang="0">
                  <a:pos x="230" y="71"/>
                </a:cxn>
              </a:cxnLst>
              <a:rect l="0" t="0" r="r" b="b"/>
              <a:pathLst>
                <a:path w="230" h="143">
                  <a:moveTo>
                    <a:pt x="0" y="71"/>
                  </a:moveTo>
                  <a:cubicBezTo>
                    <a:pt x="2" y="66"/>
                    <a:pt x="1" y="52"/>
                    <a:pt x="13" y="43"/>
                  </a:cubicBezTo>
                  <a:cubicBezTo>
                    <a:pt x="25" y="34"/>
                    <a:pt x="47" y="0"/>
                    <a:pt x="71" y="14"/>
                  </a:cubicBezTo>
                  <a:cubicBezTo>
                    <a:pt x="95" y="28"/>
                    <a:pt x="133" y="115"/>
                    <a:pt x="157" y="129"/>
                  </a:cubicBezTo>
                  <a:cubicBezTo>
                    <a:pt x="181" y="143"/>
                    <a:pt x="203" y="110"/>
                    <a:pt x="215" y="100"/>
                  </a:cubicBezTo>
                  <a:cubicBezTo>
                    <a:pt x="227" y="90"/>
                    <a:pt x="227" y="77"/>
                    <a:pt x="230" y="71"/>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grpSp>
      <p:grpSp>
        <p:nvGrpSpPr>
          <p:cNvPr id="20" name="Group 146"/>
          <p:cNvGrpSpPr>
            <a:grpSpLocks/>
          </p:cNvGrpSpPr>
          <p:nvPr/>
        </p:nvGrpSpPr>
        <p:grpSpPr bwMode="auto">
          <a:xfrm>
            <a:off x="1966913" y="4357688"/>
            <a:ext cx="412750" cy="227012"/>
            <a:chOff x="1238" y="2175"/>
            <a:chExt cx="260" cy="143"/>
          </a:xfrm>
        </p:grpSpPr>
        <p:sp>
          <p:nvSpPr>
            <p:cNvPr id="1166483" name="Line 147"/>
            <p:cNvSpPr>
              <a:spLocks noChangeShapeType="1"/>
            </p:cNvSpPr>
            <p:nvPr/>
          </p:nvSpPr>
          <p:spPr bwMode="auto">
            <a:xfrm flipH="1">
              <a:off x="1238" y="2246"/>
              <a:ext cx="29" cy="0"/>
            </a:xfrm>
            <a:prstGeom prst="line">
              <a:avLst/>
            </a:prstGeom>
            <a:noFill/>
            <a:ln w="38100">
              <a:solidFill>
                <a:schemeClr val="tx1"/>
              </a:solidFill>
              <a:round/>
              <a:headEnd/>
              <a:tailEnd/>
            </a:ln>
            <a:effectLst/>
          </p:spPr>
          <p:txBody>
            <a:bodyPr anchor="ctr"/>
            <a:lstStyle/>
            <a:p>
              <a:endParaRPr lang="en-US"/>
            </a:p>
          </p:txBody>
        </p:sp>
        <p:sp>
          <p:nvSpPr>
            <p:cNvPr id="1166484" name="Line 148"/>
            <p:cNvSpPr>
              <a:spLocks noChangeShapeType="1"/>
            </p:cNvSpPr>
            <p:nvPr/>
          </p:nvSpPr>
          <p:spPr bwMode="auto">
            <a:xfrm flipH="1">
              <a:off x="1469" y="2246"/>
              <a:ext cx="29" cy="0"/>
            </a:xfrm>
            <a:prstGeom prst="line">
              <a:avLst/>
            </a:prstGeom>
            <a:noFill/>
            <a:ln w="38100">
              <a:solidFill>
                <a:schemeClr val="tx1"/>
              </a:solidFill>
              <a:round/>
              <a:headEnd/>
              <a:tailEnd/>
            </a:ln>
            <a:effectLst/>
          </p:spPr>
          <p:txBody>
            <a:bodyPr anchor="ctr"/>
            <a:lstStyle/>
            <a:p>
              <a:endParaRPr lang="en-US"/>
            </a:p>
          </p:txBody>
        </p:sp>
        <p:sp>
          <p:nvSpPr>
            <p:cNvPr id="1166485" name="Freeform 149"/>
            <p:cNvSpPr>
              <a:spLocks/>
            </p:cNvSpPr>
            <p:nvPr/>
          </p:nvSpPr>
          <p:spPr bwMode="auto">
            <a:xfrm>
              <a:off x="1254" y="2175"/>
              <a:ext cx="230" cy="143"/>
            </a:xfrm>
            <a:custGeom>
              <a:avLst/>
              <a:gdLst/>
              <a:ahLst/>
              <a:cxnLst>
                <a:cxn ang="0">
                  <a:pos x="0" y="71"/>
                </a:cxn>
                <a:cxn ang="0">
                  <a:pos x="13" y="43"/>
                </a:cxn>
                <a:cxn ang="0">
                  <a:pos x="71" y="14"/>
                </a:cxn>
                <a:cxn ang="0">
                  <a:pos x="157" y="129"/>
                </a:cxn>
                <a:cxn ang="0">
                  <a:pos x="215" y="100"/>
                </a:cxn>
                <a:cxn ang="0">
                  <a:pos x="230" y="71"/>
                </a:cxn>
              </a:cxnLst>
              <a:rect l="0" t="0" r="r" b="b"/>
              <a:pathLst>
                <a:path w="230" h="143">
                  <a:moveTo>
                    <a:pt x="0" y="71"/>
                  </a:moveTo>
                  <a:cubicBezTo>
                    <a:pt x="2" y="66"/>
                    <a:pt x="1" y="52"/>
                    <a:pt x="13" y="43"/>
                  </a:cubicBezTo>
                  <a:cubicBezTo>
                    <a:pt x="25" y="34"/>
                    <a:pt x="47" y="0"/>
                    <a:pt x="71" y="14"/>
                  </a:cubicBezTo>
                  <a:cubicBezTo>
                    <a:pt x="95" y="28"/>
                    <a:pt x="133" y="115"/>
                    <a:pt x="157" y="129"/>
                  </a:cubicBezTo>
                  <a:cubicBezTo>
                    <a:pt x="181" y="143"/>
                    <a:pt x="203" y="110"/>
                    <a:pt x="215" y="100"/>
                  </a:cubicBezTo>
                  <a:cubicBezTo>
                    <a:pt x="227" y="90"/>
                    <a:pt x="227" y="77"/>
                    <a:pt x="230" y="71"/>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grpSp>
      <p:sp>
        <p:nvSpPr>
          <p:cNvPr id="1166486" name="Rectangle 150"/>
          <p:cNvSpPr>
            <a:spLocks noChangeArrowheads="1"/>
          </p:cNvSpPr>
          <p:nvPr/>
        </p:nvSpPr>
        <p:spPr bwMode="auto">
          <a:xfrm>
            <a:off x="2378075" y="4433888"/>
            <a:ext cx="822325" cy="90487"/>
          </a:xfrm>
          <a:prstGeom prst="rect">
            <a:avLst/>
          </a:prstGeom>
          <a:solidFill>
            <a:schemeClr val="tx1"/>
          </a:solidFill>
          <a:ln w="9525">
            <a:noFill/>
            <a:miter lim="800000"/>
            <a:headEnd/>
            <a:tailEnd/>
          </a:ln>
          <a:effectLst/>
        </p:spPr>
        <p:txBody>
          <a:bodyPr wrap="none" anchor="ctr"/>
          <a:lstStyle/>
          <a:p>
            <a:endParaRPr lang="en-US"/>
          </a:p>
        </p:txBody>
      </p:sp>
      <p:sp>
        <p:nvSpPr>
          <p:cNvPr id="1166487" name="Line 151"/>
          <p:cNvSpPr>
            <a:spLocks noChangeShapeType="1"/>
          </p:cNvSpPr>
          <p:nvPr/>
        </p:nvSpPr>
        <p:spPr bwMode="auto">
          <a:xfrm flipV="1">
            <a:off x="2422525" y="3357563"/>
            <a:ext cx="180975" cy="19050"/>
          </a:xfrm>
          <a:prstGeom prst="line">
            <a:avLst/>
          </a:prstGeom>
          <a:noFill/>
          <a:ln w="38100">
            <a:solidFill>
              <a:srgbClr val="808080"/>
            </a:solidFill>
            <a:round/>
            <a:headEnd/>
            <a:tailEnd/>
          </a:ln>
          <a:effectLst/>
        </p:spPr>
        <p:txBody>
          <a:bodyPr anchor="ctr"/>
          <a:lstStyle/>
          <a:p>
            <a:endParaRPr lang="en-US"/>
          </a:p>
        </p:txBody>
      </p:sp>
      <p:sp>
        <p:nvSpPr>
          <p:cNvPr id="1166488" name="Line 152"/>
          <p:cNvSpPr>
            <a:spLocks noChangeShapeType="1"/>
          </p:cNvSpPr>
          <p:nvPr/>
        </p:nvSpPr>
        <p:spPr bwMode="auto">
          <a:xfrm flipV="1">
            <a:off x="2971800" y="3290888"/>
            <a:ext cx="180975" cy="19050"/>
          </a:xfrm>
          <a:prstGeom prst="line">
            <a:avLst/>
          </a:prstGeom>
          <a:noFill/>
          <a:ln w="38100">
            <a:solidFill>
              <a:srgbClr val="808080"/>
            </a:solidFill>
            <a:round/>
            <a:headEnd/>
            <a:tailEnd/>
          </a:ln>
          <a:effectLst/>
        </p:spPr>
        <p:txBody>
          <a:bodyPr anchor="ctr"/>
          <a:lstStyle/>
          <a:p>
            <a:endParaRPr lang="en-US"/>
          </a:p>
        </p:txBody>
      </p:sp>
      <p:sp>
        <p:nvSpPr>
          <p:cNvPr id="1166489" name="Line 153"/>
          <p:cNvSpPr>
            <a:spLocks noChangeShapeType="1"/>
          </p:cNvSpPr>
          <p:nvPr/>
        </p:nvSpPr>
        <p:spPr bwMode="auto">
          <a:xfrm flipV="1">
            <a:off x="2422525" y="3540125"/>
            <a:ext cx="180975" cy="19050"/>
          </a:xfrm>
          <a:prstGeom prst="line">
            <a:avLst/>
          </a:prstGeom>
          <a:noFill/>
          <a:ln w="38100">
            <a:solidFill>
              <a:srgbClr val="808080"/>
            </a:solidFill>
            <a:round/>
            <a:headEnd/>
            <a:tailEnd/>
          </a:ln>
          <a:effectLst/>
        </p:spPr>
        <p:txBody>
          <a:bodyPr anchor="ctr"/>
          <a:lstStyle/>
          <a:p>
            <a:endParaRPr lang="en-US"/>
          </a:p>
        </p:txBody>
      </p:sp>
      <p:sp>
        <p:nvSpPr>
          <p:cNvPr id="1166490" name="Line 154"/>
          <p:cNvSpPr>
            <a:spLocks noChangeShapeType="1"/>
          </p:cNvSpPr>
          <p:nvPr/>
        </p:nvSpPr>
        <p:spPr bwMode="auto">
          <a:xfrm flipV="1">
            <a:off x="2971800" y="3473450"/>
            <a:ext cx="180975" cy="19050"/>
          </a:xfrm>
          <a:prstGeom prst="line">
            <a:avLst/>
          </a:prstGeom>
          <a:noFill/>
          <a:ln w="38100">
            <a:solidFill>
              <a:srgbClr val="808080"/>
            </a:solidFill>
            <a:round/>
            <a:headEnd/>
            <a:tailEnd/>
          </a:ln>
          <a:effectLst/>
        </p:spPr>
        <p:txBody>
          <a:bodyPr anchor="ctr"/>
          <a:lstStyle/>
          <a:p>
            <a:endParaRPr lang="en-US"/>
          </a:p>
        </p:txBody>
      </p:sp>
      <p:sp>
        <p:nvSpPr>
          <p:cNvPr id="1166491" name="Line 155"/>
          <p:cNvSpPr>
            <a:spLocks noChangeShapeType="1"/>
          </p:cNvSpPr>
          <p:nvPr/>
        </p:nvSpPr>
        <p:spPr bwMode="auto">
          <a:xfrm flipV="1">
            <a:off x="2422525" y="3722688"/>
            <a:ext cx="180975" cy="19050"/>
          </a:xfrm>
          <a:prstGeom prst="line">
            <a:avLst/>
          </a:prstGeom>
          <a:noFill/>
          <a:ln w="38100">
            <a:solidFill>
              <a:srgbClr val="808080"/>
            </a:solidFill>
            <a:round/>
            <a:headEnd/>
            <a:tailEnd/>
          </a:ln>
          <a:effectLst/>
        </p:spPr>
        <p:txBody>
          <a:bodyPr anchor="ctr"/>
          <a:lstStyle/>
          <a:p>
            <a:endParaRPr lang="en-US"/>
          </a:p>
        </p:txBody>
      </p:sp>
      <p:sp>
        <p:nvSpPr>
          <p:cNvPr id="1166492" name="Line 156"/>
          <p:cNvSpPr>
            <a:spLocks noChangeShapeType="1"/>
          </p:cNvSpPr>
          <p:nvPr/>
        </p:nvSpPr>
        <p:spPr bwMode="auto">
          <a:xfrm flipV="1">
            <a:off x="2971800" y="3656013"/>
            <a:ext cx="180975" cy="19050"/>
          </a:xfrm>
          <a:prstGeom prst="line">
            <a:avLst/>
          </a:prstGeom>
          <a:noFill/>
          <a:ln w="38100">
            <a:solidFill>
              <a:srgbClr val="808080"/>
            </a:solidFill>
            <a:round/>
            <a:headEnd/>
            <a:tailEnd/>
          </a:ln>
          <a:effectLst/>
        </p:spPr>
        <p:txBody>
          <a:bodyPr anchor="ctr"/>
          <a:lstStyle/>
          <a:p>
            <a:endParaRPr lang="en-US"/>
          </a:p>
        </p:txBody>
      </p:sp>
      <p:grpSp>
        <p:nvGrpSpPr>
          <p:cNvPr id="21" name="Group 157"/>
          <p:cNvGrpSpPr>
            <a:grpSpLocks/>
          </p:cNvGrpSpPr>
          <p:nvPr/>
        </p:nvGrpSpPr>
        <p:grpSpPr bwMode="auto">
          <a:xfrm>
            <a:off x="3197225" y="3725863"/>
            <a:ext cx="412750" cy="227012"/>
            <a:chOff x="1238" y="2175"/>
            <a:chExt cx="260" cy="143"/>
          </a:xfrm>
        </p:grpSpPr>
        <p:sp>
          <p:nvSpPr>
            <p:cNvPr id="1166494" name="Line 158"/>
            <p:cNvSpPr>
              <a:spLocks noChangeShapeType="1"/>
            </p:cNvSpPr>
            <p:nvPr/>
          </p:nvSpPr>
          <p:spPr bwMode="auto">
            <a:xfrm flipH="1">
              <a:off x="1238" y="2246"/>
              <a:ext cx="29" cy="0"/>
            </a:xfrm>
            <a:prstGeom prst="line">
              <a:avLst/>
            </a:prstGeom>
            <a:noFill/>
            <a:ln w="38100">
              <a:solidFill>
                <a:schemeClr val="tx1"/>
              </a:solidFill>
              <a:round/>
              <a:headEnd/>
              <a:tailEnd/>
            </a:ln>
            <a:effectLst/>
          </p:spPr>
          <p:txBody>
            <a:bodyPr anchor="ctr"/>
            <a:lstStyle/>
            <a:p>
              <a:endParaRPr lang="en-US"/>
            </a:p>
          </p:txBody>
        </p:sp>
        <p:sp>
          <p:nvSpPr>
            <p:cNvPr id="1166495" name="Line 159"/>
            <p:cNvSpPr>
              <a:spLocks noChangeShapeType="1"/>
            </p:cNvSpPr>
            <p:nvPr/>
          </p:nvSpPr>
          <p:spPr bwMode="auto">
            <a:xfrm flipH="1">
              <a:off x="1469" y="2246"/>
              <a:ext cx="29" cy="0"/>
            </a:xfrm>
            <a:prstGeom prst="line">
              <a:avLst/>
            </a:prstGeom>
            <a:noFill/>
            <a:ln w="38100">
              <a:solidFill>
                <a:schemeClr val="tx1"/>
              </a:solidFill>
              <a:round/>
              <a:headEnd/>
              <a:tailEnd/>
            </a:ln>
            <a:effectLst/>
          </p:spPr>
          <p:txBody>
            <a:bodyPr anchor="ctr"/>
            <a:lstStyle/>
            <a:p>
              <a:endParaRPr lang="en-US"/>
            </a:p>
          </p:txBody>
        </p:sp>
        <p:sp>
          <p:nvSpPr>
            <p:cNvPr id="1166496" name="Freeform 160"/>
            <p:cNvSpPr>
              <a:spLocks/>
            </p:cNvSpPr>
            <p:nvPr/>
          </p:nvSpPr>
          <p:spPr bwMode="auto">
            <a:xfrm>
              <a:off x="1254" y="2175"/>
              <a:ext cx="230" cy="143"/>
            </a:xfrm>
            <a:custGeom>
              <a:avLst/>
              <a:gdLst/>
              <a:ahLst/>
              <a:cxnLst>
                <a:cxn ang="0">
                  <a:pos x="0" y="71"/>
                </a:cxn>
                <a:cxn ang="0">
                  <a:pos x="13" y="43"/>
                </a:cxn>
                <a:cxn ang="0">
                  <a:pos x="71" y="14"/>
                </a:cxn>
                <a:cxn ang="0">
                  <a:pos x="157" y="129"/>
                </a:cxn>
                <a:cxn ang="0">
                  <a:pos x="215" y="100"/>
                </a:cxn>
                <a:cxn ang="0">
                  <a:pos x="230" y="71"/>
                </a:cxn>
              </a:cxnLst>
              <a:rect l="0" t="0" r="r" b="b"/>
              <a:pathLst>
                <a:path w="230" h="143">
                  <a:moveTo>
                    <a:pt x="0" y="71"/>
                  </a:moveTo>
                  <a:cubicBezTo>
                    <a:pt x="2" y="66"/>
                    <a:pt x="1" y="52"/>
                    <a:pt x="13" y="43"/>
                  </a:cubicBezTo>
                  <a:cubicBezTo>
                    <a:pt x="25" y="34"/>
                    <a:pt x="47" y="0"/>
                    <a:pt x="71" y="14"/>
                  </a:cubicBezTo>
                  <a:cubicBezTo>
                    <a:pt x="95" y="28"/>
                    <a:pt x="133" y="115"/>
                    <a:pt x="157" y="129"/>
                  </a:cubicBezTo>
                  <a:cubicBezTo>
                    <a:pt x="181" y="143"/>
                    <a:pt x="203" y="110"/>
                    <a:pt x="215" y="100"/>
                  </a:cubicBezTo>
                  <a:cubicBezTo>
                    <a:pt x="227" y="90"/>
                    <a:pt x="227" y="77"/>
                    <a:pt x="230" y="71"/>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grpSp>
      <p:grpSp>
        <p:nvGrpSpPr>
          <p:cNvPr id="22" name="Group 161"/>
          <p:cNvGrpSpPr>
            <a:grpSpLocks/>
          </p:cNvGrpSpPr>
          <p:nvPr/>
        </p:nvGrpSpPr>
        <p:grpSpPr bwMode="auto">
          <a:xfrm>
            <a:off x="3198813" y="4357688"/>
            <a:ext cx="412750" cy="227012"/>
            <a:chOff x="1238" y="2175"/>
            <a:chExt cx="260" cy="143"/>
          </a:xfrm>
        </p:grpSpPr>
        <p:sp>
          <p:nvSpPr>
            <p:cNvPr id="1166498" name="Line 162"/>
            <p:cNvSpPr>
              <a:spLocks noChangeShapeType="1"/>
            </p:cNvSpPr>
            <p:nvPr/>
          </p:nvSpPr>
          <p:spPr bwMode="auto">
            <a:xfrm flipH="1">
              <a:off x="1238" y="2246"/>
              <a:ext cx="29" cy="0"/>
            </a:xfrm>
            <a:prstGeom prst="line">
              <a:avLst/>
            </a:prstGeom>
            <a:noFill/>
            <a:ln w="38100">
              <a:solidFill>
                <a:schemeClr val="tx1"/>
              </a:solidFill>
              <a:round/>
              <a:headEnd/>
              <a:tailEnd/>
            </a:ln>
            <a:effectLst/>
          </p:spPr>
          <p:txBody>
            <a:bodyPr anchor="ctr"/>
            <a:lstStyle/>
            <a:p>
              <a:endParaRPr lang="en-US"/>
            </a:p>
          </p:txBody>
        </p:sp>
        <p:sp>
          <p:nvSpPr>
            <p:cNvPr id="1166499" name="Line 163"/>
            <p:cNvSpPr>
              <a:spLocks noChangeShapeType="1"/>
            </p:cNvSpPr>
            <p:nvPr/>
          </p:nvSpPr>
          <p:spPr bwMode="auto">
            <a:xfrm flipH="1">
              <a:off x="1469" y="2246"/>
              <a:ext cx="29" cy="0"/>
            </a:xfrm>
            <a:prstGeom prst="line">
              <a:avLst/>
            </a:prstGeom>
            <a:noFill/>
            <a:ln w="38100">
              <a:solidFill>
                <a:schemeClr val="tx1"/>
              </a:solidFill>
              <a:round/>
              <a:headEnd/>
              <a:tailEnd/>
            </a:ln>
            <a:effectLst/>
          </p:spPr>
          <p:txBody>
            <a:bodyPr anchor="ctr"/>
            <a:lstStyle/>
            <a:p>
              <a:endParaRPr lang="en-US"/>
            </a:p>
          </p:txBody>
        </p:sp>
        <p:sp>
          <p:nvSpPr>
            <p:cNvPr id="1166500" name="Freeform 164"/>
            <p:cNvSpPr>
              <a:spLocks/>
            </p:cNvSpPr>
            <p:nvPr/>
          </p:nvSpPr>
          <p:spPr bwMode="auto">
            <a:xfrm>
              <a:off x="1254" y="2175"/>
              <a:ext cx="230" cy="143"/>
            </a:xfrm>
            <a:custGeom>
              <a:avLst/>
              <a:gdLst/>
              <a:ahLst/>
              <a:cxnLst>
                <a:cxn ang="0">
                  <a:pos x="0" y="71"/>
                </a:cxn>
                <a:cxn ang="0">
                  <a:pos x="13" y="43"/>
                </a:cxn>
                <a:cxn ang="0">
                  <a:pos x="71" y="14"/>
                </a:cxn>
                <a:cxn ang="0">
                  <a:pos x="157" y="129"/>
                </a:cxn>
                <a:cxn ang="0">
                  <a:pos x="215" y="100"/>
                </a:cxn>
                <a:cxn ang="0">
                  <a:pos x="230" y="71"/>
                </a:cxn>
              </a:cxnLst>
              <a:rect l="0" t="0" r="r" b="b"/>
              <a:pathLst>
                <a:path w="230" h="143">
                  <a:moveTo>
                    <a:pt x="0" y="71"/>
                  </a:moveTo>
                  <a:cubicBezTo>
                    <a:pt x="2" y="66"/>
                    <a:pt x="1" y="52"/>
                    <a:pt x="13" y="43"/>
                  </a:cubicBezTo>
                  <a:cubicBezTo>
                    <a:pt x="25" y="34"/>
                    <a:pt x="47" y="0"/>
                    <a:pt x="71" y="14"/>
                  </a:cubicBezTo>
                  <a:cubicBezTo>
                    <a:pt x="95" y="28"/>
                    <a:pt x="133" y="115"/>
                    <a:pt x="157" y="129"/>
                  </a:cubicBezTo>
                  <a:cubicBezTo>
                    <a:pt x="181" y="143"/>
                    <a:pt x="203" y="110"/>
                    <a:pt x="215" y="100"/>
                  </a:cubicBezTo>
                  <a:cubicBezTo>
                    <a:pt x="227" y="90"/>
                    <a:pt x="227" y="77"/>
                    <a:pt x="230" y="71"/>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grpSp>
      <p:sp>
        <p:nvSpPr>
          <p:cNvPr id="1166502" name="Rectangle 166"/>
          <p:cNvSpPr>
            <a:spLocks noChangeArrowheads="1"/>
          </p:cNvSpPr>
          <p:nvPr/>
        </p:nvSpPr>
        <p:spPr bwMode="auto">
          <a:xfrm rot="-5400000">
            <a:off x="2844800" y="3967163"/>
            <a:ext cx="71438" cy="109696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6504" name="AutoShape 168"/>
          <p:cNvSpPr>
            <a:spLocks noChangeAspect="1" noChangeArrowheads="1"/>
          </p:cNvSpPr>
          <p:nvPr/>
        </p:nvSpPr>
        <p:spPr bwMode="auto">
          <a:xfrm rot="34957925">
            <a:off x="3487738" y="3873500"/>
            <a:ext cx="334962" cy="457200"/>
          </a:xfrm>
          <a:prstGeom prst="rightArrow">
            <a:avLst>
              <a:gd name="adj1" fmla="val 50000"/>
              <a:gd name="adj2" fmla="val 57347"/>
            </a:avLst>
          </a:prstGeom>
          <a:solidFill>
            <a:srgbClr val="FF0000"/>
          </a:solidFill>
          <a:ln w="25400">
            <a:solidFill>
              <a:schemeClr val="tx1"/>
            </a:solidFill>
            <a:miter lim="800000"/>
            <a:headEnd/>
            <a:tailEnd/>
          </a:ln>
          <a:effectLst/>
        </p:spPr>
        <p:txBody>
          <a:bodyPr wrap="none" anchor="ctr"/>
          <a:lstStyle/>
          <a:p>
            <a:endParaRPr lang="en-US"/>
          </a:p>
        </p:txBody>
      </p:sp>
      <p:sp>
        <p:nvSpPr>
          <p:cNvPr id="1166505" name="AutoShape 169"/>
          <p:cNvSpPr>
            <a:spLocks noChangeAspect="1" noChangeArrowheads="1"/>
          </p:cNvSpPr>
          <p:nvPr/>
        </p:nvSpPr>
        <p:spPr bwMode="auto">
          <a:xfrm rot="8242075" flipV="1">
            <a:off x="2198688" y="4040188"/>
            <a:ext cx="334962" cy="457200"/>
          </a:xfrm>
          <a:prstGeom prst="rightArrow">
            <a:avLst>
              <a:gd name="adj1" fmla="val 50000"/>
              <a:gd name="adj2" fmla="val 57347"/>
            </a:avLst>
          </a:prstGeom>
          <a:solidFill>
            <a:srgbClr val="FF0000"/>
          </a:solidFill>
          <a:ln w="25400">
            <a:solidFill>
              <a:schemeClr val="tx1"/>
            </a:solidFill>
            <a:miter lim="800000"/>
            <a:headEnd/>
            <a:tailEnd/>
          </a:ln>
          <a:effectLst/>
        </p:spPr>
        <p:txBody>
          <a:bodyPr wrap="none" anchor="ctr"/>
          <a:lstStyle/>
          <a:p>
            <a:endParaRPr lang="en-US"/>
          </a:p>
        </p:txBody>
      </p:sp>
      <p:sp>
        <p:nvSpPr>
          <p:cNvPr id="172" name="Slide Number Placeholder 171"/>
          <p:cNvSpPr>
            <a:spLocks noGrp="1"/>
          </p:cNvSpPr>
          <p:nvPr>
            <p:ph type="sldNum" sz="quarter" idx="11"/>
          </p:nvPr>
        </p:nvSpPr>
        <p:spPr/>
        <p:txBody>
          <a:bodyPr/>
          <a:lstStyle/>
          <a:p>
            <a:fld id="{D6836574-EC0E-40CD-8A77-5CE7910687BF}" type="slidenum">
              <a:rPr lang="en-US" smtClean="0"/>
              <a:t>20</a:t>
            </a:fld>
            <a:endParaRPr lang="en-US"/>
          </a:p>
        </p:txBody>
      </p:sp>
      <p:grpSp>
        <p:nvGrpSpPr>
          <p:cNvPr id="174" name="Group 173"/>
          <p:cNvGrpSpPr/>
          <p:nvPr/>
        </p:nvGrpSpPr>
        <p:grpSpPr>
          <a:xfrm>
            <a:off x="4343400" y="2741613"/>
            <a:ext cx="1371600" cy="1006475"/>
            <a:chOff x="4343400" y="2741613"/>
            <a:chExt cx="1371600" cy="1006475"/>
          </a:xfrm>
        </p:grpSpPr>
        <p:sp>
          <p:nvSpPr>
            <p:cNvPr id="175" name="Rectangle 93"/>
            <p:cNvSpPr>
              <a:spLocks noChangeArrowheads="1"/>
            </p:cNvSpPr>
            <p:nvPr/>
          </p:nvSpPr>
          <p:spPr bwMode="auto">
            <a:xfrm flipV="1">
              <a:off x="4343400" y="3656013"/>
              <a:ext cx="1371600"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76" name="Rectangle 94"/>
            <p:cNvSpPr>
              <a:spLocks noChangeArrowheads="1"/>
            </p:cNvSpPr>
            <p:nvPr/>
          </p:nvSpPr>
          <p:spPr bwMode="auto">
            <a:xfrm flipV="1">
              <a:off x="4343400" y="3289300"/>
              <a:ext cx="595313"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77" name="Rectangle 95"/>
            <p:cNvSpPr>
              <a:spLocks noChangeArrowheads="1"/>
            </p:cNvSpPr>
            <p:nvPr/>
          </p:nvSpPr>
          <p:spPr bwMode="auto">
            <a:xfrm>
              <a:off x="5029200" y="3289300"/>
              <a:ext cx="685800"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78" name="Rectangle 96"/>
            <p:cNvSpPr>
              <a:spLocks noChangeArrowheads="1"/>
            </p:cNvSpPr>
            <p:nvPr/>
          </p:nvSpPr>
          <p:spPr bwMode="auto">
            <a:xfrm rot="16200000" flipV="1">
              <a:off x="4618038" y="2970213"/>
              <a:ext cx="54927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79" name="Rectangle 97"/>
            <p:cNvSpPr>
              <a:spLocks noChangeArrowheads="1"/>
            </p:cNvSpPr>
            <p:nvPr/>
          </p:nvSpPr>
          <p:spPr bwMode="auto">
            <a:xfrm rot="16200000" flipV="1">
              <a:off x="4800600" y="2970213"/>
              <a:ext cx="54927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grpSp>
        <p:nvGrpSpPr>
          <p:cNvPr id="180" name="Group 179"/>
          <p:cNvGrpSpPr/>
          <p:nvPr/>
        </p:nvGrpSpPr>
        <p:grpSpPr>
          <a:xfrm>
            <a:off x="1371600" y="2422525"/>
            <a:ext cx="2833688" cy="3024188"/>
            <a:chOff x="1371600" y="2422525"/>
            <a:chExt cx="2833688" cy="3024188"/>
          </a:xfrm>
        </p:grpSpPr>
        <p:sp>
          <p:nvSpPr>
            <p:cNvPr id="181" name="Rectangle 131"/>
            <p:cNvSpPr>
              <a:spLocks noChangeArrowheads="1"/>
            </p:cNvSpPr>
            <p:nvPr/>
          </p:nvSpPr>
          <p:spPr bwMode="auto">
            <a:xfrm rot="5400000">
              <a:off x="3702845" y="4707731"/>
              <a:ext cx="823912"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2" name="Rectangle 130"/>
            <p:cNvSpPr>
              <a:spLocks noChangeArrowheads="1"/>
            </p:cNvSpPr>
            <p:nvPr/>
          </p:nvSpPr>
          <p:spPr bwMode="auto">
            <a:xfrm rot="10800000">
              <a:off x="4068763" y="4067175"/>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3" name="Rectangle 132"/>
            <p:cNvSpPr>
              <a:spLocks noChangeArrowheads="1"/>
            </p:cNvSpPr>
            <p:nvPr/>
          </p:nvSpPr>
          <p:spPr bwMode="auto">
            <a:xfrm rot="10800000">
              <a:off x="4068763" y="4251325"/>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nvGrpSpPr>
            <p:cNvPr id="184" name="Group 60"/>
            <p:cNvGrpSpPr>
              <a:grpSpLocks/>
            </p:cNvGrpSpPr>
            <p:nvPr/>
          </p:nvGrpSpPr>
          <p:grpSpPr bwMode="auto">
            <a:xfrm>
              <a:off x="3932238" y="5119688"/>
              <a:ext cx="144462" cy="327025"/>
              <a:chOff x="2420" y="3283"/>
              <a:chExt cx="91" cy="206"/>
            </a:xfrm>
            <a:solidFill>
              <a:srgbClr val="FFC000"/>
            </a:solidFill>
          </p:grpSpPr>
          <p:sp>
            <p:nvSpPr>
              <p:cNvPr id="209" name="Rectangle 61"/>
              <p:cNvSpPr>
                <a:spLocks noChangeArrowheads="1"/>
              </p:cNvSpPr>
              <p:nvPr/>
            </p:nvSpPr>
            <p:spPr bwMode="auto">
              <a:xfrm rot="16200000" flipH="1">
                <a:off x="2436" y="3295"/>
                <a:ext cx="87" cy="63"/>
              </a:xfrm>
              <a:prstGeom prst="rect">
                <a:avLst/>
              </a:prstGeom>
              <a:grpFill/>
              <a:ln w="9525">
                <a:solidFill>
                  <a:srgbClr val="FFC000"/>
                </a:solidFill>
                <a:miter lim="800000"/>
                <a:headEnd/>
                <a:tailEnd/>
              </a:ln>
              <a:effectLst/>
            </p:spPr>
            <p:txBody>
              <a:bodyPr wrap="none" anchor="ctr"/>
              <a:lstStyle/>
              <a:p>
                <a:endParaRPr lang="en-US"/>
              </a:p>
            </p:txBody>
          </p:sp>
          <p:sp>
            <p:nvSpPr>
              <p:cNvPr id="210" name="Rectangle 62"/>
              <p:cNvSpPr>
                <a:spLocks noChangeArrowheads="1"/>
              </p:cNvSpPr>
              <p:nvPr/>
            </p:nvSpPr>
            <p:spPr bwMode="auto">
              <a:xfrm rot="18057826" flipH="1">
                <a:off x="2377" y="3388"/>
                <a:ext cx="144" cy="58"/>
              </a:xfrm>
              <a:prstGeom prst="rect">
                <a:avLst/>
              </a:prstGeom>
              <a:grpFill/>
              <a:ln w="9525">
                <a:solidFill>
                  <a:srgbClr val="FFC000"/>
                </a:solidFill>
                <a:miter lim="800000"/>
                <a:headEnd/>
                <a:tailEnd/>
              </a:ln>
              <a:effectLst/>
            </p:spPr>
            <p:txBody>
              <a:bodyPr wrap="none" anchor="ctr"/>
              <a:lstStyle/>
              <a:p>
                <a:endParaRPr lang="en-US"/>
              </a:p>
            </p:txBody>
          </p:sp>
        </p:grpSp>
        <p:sp>
          <p:nvSpPr>
            <p:cNvPr id="185" name="Rectangle 123"/>
            <p:cNvSpPr>
              <a:spLocks noChangeArrowheads="1"/>
            </p:cNvSpPr>
            <p:nvPr/>
          </p:nvSpPr>
          <p:spPr bwMode="auto">
            <a:xfrm rot="10800000">
              <a:off x="4068763" y="3656013"/>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nvGrpSpPr>
            <p:cNvPr id="186" name="Group 57"/>
            <p:cNvGrpSpPr>
              <a:grpSpLocks/>
            </p:cNvGrpSpPr>
            <p:nvPr/>
          </p:nvGrpSpPr>
          <p:grpSpPr bwMode="auto">
            <a:xfrm>
              <a:off x="3611563" y="5119688"/>
              <a:ext cx="144462" cy="327025"/>
              <a:chOff x="2218" y="3283"/>
              <a:chExt cx="91" cy="206"/>
            </a:xfrm>
            <a:solidFill>
              <a:srgbClr val="FFC000"/>
            </a:solidFill>
          </p:grpSpPr>
          <p:sp>
            <p:nvSpPr>
              <p:cNvPr id="207" name="Rectangle 58"/>
              <p:cNvSpPr>
                <a:spLocks noChangeArrowheads="1"/>
              </p:cNvSpPr>
              <p:nvPr/>
            </p:nvSpPr>
            <p:spPr bwMode="auto">
              <a:xfrm rot="5400000">
                <a:off x="2203" y="3298"/>
                <a:ext cx="87" cy="58"/>
              </a:xfrm>
              <a:prstGeom prst="rect">
                <a:avLst/>
              </a:prstGeom>
              <a:grpFill/>
              <a:ln w="9525">
                <a:solidFill>
                  <a:srgbClr val="FFC000"/>
                </a:solidFill>
                <a:miter lim="800000"/>
                <a:headEnd/>
                <a:tailEnd/>
              </a:ln>
              <a:effectLst/>
            </p:spPr>
            <p:txBody>
              <a:bodyPr wrap="none" anchor="ctr"/>
              <a:lstStyle/>
              <a:p>
                <a:endParaRPr lang="en-US"/>
              </a:p>
            </p:txBody>
          </p:sp>
          <p:sp>
            <p:nvSpPr>
              <p:cNvPr id="208" name="Rectangle 59"/>
              <p:cNvSpPr>
                <a:spLocks noChangeArrowheads="1"/>
              </p:cNvSpPr>
              <p:nvPr/>
            </p:nvSpPr>
            <p:spPr bwMode="auto">
              <a:xfrm rot="3542174">
                <a:off x="2208" y="3388"/>
                <a:ext cx="144" cy="58"/>
              </a:xfrm>
              <a:prstGeom prst="rect">
                <a:avLst/>
              </a:prstGeom>
              <a:grpFill/>
              <a:ln w="9525">
                <a:solidFill>
                  <a:srgbClr val="FFC000"/>
                </a:solidFill>
                <a:miter lim="800000"/>
                <a:headEnd/>
                <a:tailEnd/>
              </a:ln>
              <a:effectLst/>
            </p:spPr>
            <p:txBody>
              <a:bodyPr wrap="none" anchor="ctr"/>
              <a:lstStyle/>
              <a:p>
                <a:endParaRPr lang="en-US"/>
              </a:p>
            </p:txBody>
          </p:sp>
        </p:grpSp>
        <p:sp>
          <p:nvSpPr>
            <p:cNvPr id="187" name="Rectangle 103"/>
            <p:cNvSpPr>
              <a:spLocks noChangeArrowheads="1"/>
            </p:cNvSpPr>
            <p:nvPr/>
          </p:nvSpPr>
          <p:spPr bwMode="auto">
            <a:xfrm rot="5400000">
              <a:off x="1370807" y="2559844"/>
              <a:ext cx="184150"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8" name="Rectangle 104"/>
            <p:cNvSpPr>
              <a:spLocks noChangeArrowheads="1"/>
            </p:cNvSpPr>
            <p:nvPr/>
          </p:nvSpPr>
          <p:spPr bwMode="auto">
            <a:xfrm rot="10800000">
              <a:off x="1371600" y="2605088"/>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9" name="Rectangle 105"/>
            <p:cNvSpPr>
              <a:spLocks noChangeArrowheads="1"/>
            </p:cNvSpPr>
            <p:nvPr/>
          </p:nvSpPr>
          <p:spPr bwMode="auto">
            <a:xfrm rot="10800000">
              <a:off x="1417638" y="2422525"/>
              <a:ext cx="274320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0" name="Rectangle 106"/>
            <p:cNvSpPr>
              <a:spLocks noChangeArrowheads="1"/>
            </p:cNvSpPr>
            <p:nvPr/>
          </p:nvSpPr>
          <p:spPr bwMode="auto">
            <a:xfrm rot="5400000">
              <a:off x="3656807" y="2834481"/>
              <a:ext cx="914400"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1" name="Rectangle 107"/>
            <p:cNvSpPr>
              <a:spLocks noChangeArrowheads="1"/>
            </p:cNvSpPr>
            <p:nvPr/>
          </p:nvSpPr>
          <p:spPr bwMode="auto">
            <a:xfrm rot="10800000">
              <a:off x="1646238" y="3152775"/>
              <a:ext cx="82232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2" name="Rectangle 108"/>
            <p:cNvSpPr>
              <a:spLocks noChangeArrowheads="1"/>
            </p:cNvSpPr>
            <p:nvPr/>
          </p:nvSpPr>
          <p:spPr bwMode="auto">
            <a:xfrm rot="10800000">
              <a:off x="4068763" y="3290888"/>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3" name="Rectangle 109"/>
            <p:cNvSpPr>
              <a:spLocks noChangeArrowheads="1"/>
            </p:cNvSpPr>
            <p:nvPr/>
          </p:nvSpPr>
          <p:spPr bwMode="auto">
            <a:xfrm rot="10800000">
              <a:off x="1371600" y="2970213"/>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4" name="Rectangle 110"/>
            <p:cNvSpPr>
              <a:spLocks noChangeArrowheads="1"/>
            </p:cNvSpPr>
            <p:nvPr/>
          </p:nvSpPr>
          <p:spPr bwMode="auto">
            <a:xfrm rot="5400000">
              <a:off x="3909220" y="3815556"/>
              <a:ext cx="411162"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5" name="Rectangle 111"/>
            <p:cNvSpPr>
              <a:spLocks noChangeArrowheads="1"/>
            </p:cNvSpPr>
            <p:nvPr/>
          </p:nvSpPr>
          <p:spPr bwMode="auto">
            <a:xfrm rot="5400000">
              <a:off x="2375694" y="3109119"/>
              <a:ext cx="18415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6" name="Rectangle 112"/>
            <p:cNvSpPr>
              <a:spLocks noChangeArrowheads="1"/>
            </p:cNvSpPr>
            <p:nvPr/>
          </p:nvSpPr>
          <p:spPr bwMode="auto">
            <a:xfrm rot="5400000">
              <a:off x="3017044" y="3109119"/>
              <a:ext cx="18415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7" name="Rectangle 113"/>
            <p:cNvSpPr>
              <a:spLocks noChangeArrowheads="1"/>
            </p:cNvSpPr>
            <p:nvPr/>
          </p:nvSpPr>
          <p:spPr bwMode="auto">
            <a:xfrm rot="10800000">
              <a:off x="3108325" y="3152775"/>
              <a:ext cx="1052513"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8" name="Rectangle 121"/>
            <p:cNvSpPr>
              <a:spLocks noChangeArrowheads="1"/>
            </p:cNvSpPr>
            <p:nvPr/>
          </p:nvSpPr>
          <p:spPr bwMode="auto">
            <a:xfrm rot="10800000">
              <a:off x="1692275" y="3794125"/>
              <a:ext cx="27305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9" name="Rectangle 122"/>
            <p:cNvSpPr>
              <a:spLocks noChangeArrowheads="1"/>
            </p:cNvSpPr>
            <p:nvPr/>
          </p:nvSpPr>
          <p:spPr bwMode="auto">
            <a:xfrm rot="10800000">
              <a:off x="3611563" y="3794125"/>
              <a:ext cx="54927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0" name="Rectangle 124"/>
            <p:cNvSpPr>
              <a:spLocks noChangeArrowheads="1"/>
            </p:cNvSpPr>
            <p:nvPr/>
          </p:nvSpPr>
          <p:spPr bwMode="auto">
            <a:xfrm rot="5400000">
              <a:off x="365126" y="4022725"/>
              <a:ext cx="2195512"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1" name="Rectangle 125"/>
            <p:cNvSpPr>
              <a:spLocks noChangeArrowheads="1"/>
            </p:cNvSpPr>
            <p:nvPr/>
          </p:nvSpPr>
          <p:spPr bwMode="auto">
            <a:xfrm rot="10800000">
              <a:off x="1417638" y="3152775"/>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2" name="Rectangle 126"/>
            <p:cNvSpPr>
              <a:spLocks noChangeArrowheads="1"/>
            </p:cNvSpPr>
            <p:nvPr/>
          </p:nvSpPr>
          <p:spPr bwMode="auto">
            <a:xfrm rot="5400000">
              <a:off x="1097756" y="3839369"/>
              <a:ext cx="1279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3" name="Rectangle 127"/>
            <p:cNvSpPr>
              <a:spLocks noChangeArrowheads="1"/>
            </p:cNvSpPr>
            <p:nvPr/>
          </p:nvSpPr>
          <p:spPr bwMode="auto">
            <a:xfrm rot="10800000">
              <a:off x="1463675" y="5073650"/>
              <a:ext cx="2239963"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4" name="Rectangle 128"/>
            <p:cNvSpPr>
              <a:spLocks noChangeArrowheads="1"/>
            </p:cNvSpPr>
            <p:nvPr/>
          </p:nvSpPr>
          <p:spPr bwMode="auto">
            <a:xfrm rot="10800000">
              <a:off x="1782763" y="4433888"/>
              <a:ext cx="182562"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5" name="Rectangle 129"/>
            <p:cNvSpPr>
              <a:spLocks noChangeArrowheads="1"/>
            </p:cNvSpPr>
            <p:nvPr/>
          </p:nvSpPr>
          <p:spPr bwMode="auto">
            <a:xfrm rot="10800000">
              <a:off x="3611563" y="4433888"/>
              <a:ext cx="54927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6" name="Rectangle 165"/>
            <p:cNvSpPr>
              <a:spLocks noChangeArrowheads="1"/>
            </p:cNvSpPr>
            <p:nvPr/>
          </p:nvSpPr>
          <p:spPr bwMode="auto">
            <a:xfrm rot="10800000">
              <a:off x="3978275" y="5073650"/>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sp>
        <p:nvSpPr>
          <p:cNvPr id="1166434" name="Oval 98"/>
          <p:cNvSpPr>
            <a:spLocks noChangeAspect="1" noChangeArrowheads="1"/>
          </p:cNvSpPr>
          <p:nvPr/>
        </p:nvSpPr>
        <p:spPr bwMode="auto">
          <a:xfrm>
            <a:off x="4525963" y="1873250"/>
            <a:ext cx="914400" cy="914400"/>
          </a:xfrm>
          <a:prstGeom prst="ellipse">
            <a:avLst/>
          </a:prstGeom>
          <a:solidFill>
            <a:schemeClr val="bg1"/>
          </a:solidFill>
          <a:ln w="38100">
            <a:solidFill>
              <a:schemeClr val="tx1"/>
            </a:solidFill>
            <a:round/>
            <a:headEnd/>
            <a:tailEnd/>
          </a:ln>
          <a:effectLst/>
        </p:spPr>
        <p:txBody>
          <a:bodyPr wrap="none" anchor="ctr"/>
          <a:lstStyle/>
          <a:p>
            <a:pPr algn="ctr"/>
            <a:endParaRPr lang="en-US" sz="4000" b="1">
              <a:latin typeface="Arial" charset="0"/>
            </a:endParaRPr>
          </a:p>
        </p:txBody>
      </p:sp>
      <p:sp>
        <p:nvSpPr>
          <p:cNvPr id="1166437" name="AutoShape 101"/>
          <p:cNvSpPr>
            <a:spLocks noChangeArrowheads="1"/>
          </p:cNvSpPr>
          <p:nvPr/>
        </p:nvSpPr>
        <p:spPr bwMode="auto">
          <a:xfrm rot="-8061638">
            <a:off x="4939506" y="1964532"/>
            <a:ext cx="90487" cy="730250"/>
          </a:xfrm>
          <a:prstGeom prst="triangle">
            <a:avLst>
              <a:gd name="adj" fmla="val 50000"/>
            </a:avLst>
          </a:prstGeom>
          <a:solidFill>
            <a:srgbClr val="FF0000"/>
          </a:solidFill>
          <a:ln w="9525">
            <a:solidFill>
              <a:schemeClr val="tx1"/>
            </a:solidFill>
            <a:miter lim="800000"/>
            <a:headEnd/>
            <a:tailEnd/>
          </a:ln>
          <a:effectLst/>
        </p:spPr>
        <p:txBody>
          <a:bodyPr wrap="none" anchor="ctr"/>
          <a:lstStyle/>
          <a:p>
            <a:endParaRPr lang="en-US"/>
          </a:p>
        </p:txBody>
      </p:sp>
      <p:sp>
        <p:nvSpPr>
          <p:cNvPr id="1166438" name="Oval 102"/>
          <p:cNvSpPr>
            <a:spLocks noChangeAspect="1" noChangeArrowheads="1"/>
          </p:cNvSpPr>
          <p:nvPr/>
        </p:nvSpPr>
        <p:spPr bwMode="auto">
          <a:xfrm>
            <a:off x="4938713" y="2284413"/>
            <a:ext cx="92075" cy="92075"/>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66503" name="Text Box 167"/>
          <p:cNvSpPr txBox="1">
            <a:spLocks noChangeArrowheads="1"/>
          </p:cNvSpPr>
          <p:nvPr/>
        </p:nvSpPr>
        <p:spPr bwMode="auto">
          <a:xfrm>
            <a:off x="3919538" y="4046538"/>
            <a:ext cx="1463675" cy="366712"/>
          </a:xfrm>
          <a:prstGeom prst="rect">
            <a:avLst/>
          </a:prstGeom>
          <a:solidFill>
            <a:srgbClr val="C0C0C0">
              <a:alpha val="75000"/>
            </a:srgbClr>
          </a:solidFill>
          <a:ln w="9525">
            <a:noFill/>
            <a:miter lim="800000"/>
            <a:headEnd/>
            <a:tailEnd/>
          </a:ln>
          <a:effectLst/>
        </p:spPr>
        <p:txBody>
          <a:bodyPr>
            <a:spAutoFit/>
          </a:bodyPr>
          <a:lstStyle/>
          <a:p>
            <a:pPr algn="ctr">
              <a:spcBef>
                <a:spcPct val="50000"/>
              </a:spcBef>
            </a:pPr>
            <a:r>
              <a:rPr lang="en-US" sz="1800">
                <a:latin typeface="Arial" charset="0"/>
              </a:rPr>
              <a:t>Diaphragms</a:t>
            </a:r>
          </a:p>
        </p:txBody>
      </p:sp>
      <p:sp>
        <p:nvSpPr>
          <p:cNvPr id="14" name="Footer Placeholder 13">
            <a:extLst>
              <a:ext uri="{FF2B5EF4-FFF2-40B4-BE49-F238E27FC236}">
                <a16:creationId xmlns:a16="http://schemas.microsoft.com/office/drawing/2014/main" id="{4EB65067-1149-4DB2-B368-4066FAFEB100}"/>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65989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166504"/>
                                        </p:tgtEl>
                                        <p:attrNameLst>
                                          <p:attrName>style.visibility</p:attrName>
                                        </p:attrNameLst>
                                      </p:cBhvr>
                                      <p:to>
                                        <p:strVal val="visible"/>
                                      </p:to>
                                    </p:set>
                                    <p:animEffect transition="in" filter="dissolve">
                                      <p:cBhvr>
                                        <p:cTn id="7" dur="500"/>
                                        <p:tgtEl>
                                          <p:spTgt spid="116650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66503"/>
                                        </p:tgtEl>
                                        <p:attrNameLst>
                                          <p:attrName>style.visibility</p:attrName>
                                        </p:attrNameLst>
                                      </p:cBhvr>
                                      <p:to>
                                        <p:strVal val="visible"/>
                                      </p:to>
                                    </p:set>
                                    <p:animEffect transition="in" filter="dissolve">
                                      <p:cBhvr>
                                        <p:cTn id="10" dur="500"/>
                                        <p:tgtEl>
                                          <p:spTgt spid="116650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66505"/>
                                        </p:tgtEl>
                                        <p:attrNameLst>
                                          <p:attrName>style.visibility</p:attrName>
                                        </p:attrNameLst>
                                      </p:cBhvr>
                                      <p:to>
                                        <p:strVal val="visible"/>
                                      </p:to>
                                    </p:set>
                                    <p:animEffect transition="in" filter="dissolve">
                                      <p:cBhvr>
                                        <p:cTn id="13" dur="500"/>
                                        <p:tgtEl>
                                          <p:spTgt spid="1166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6504" grpId="0" animBg="1"/>
      <p:bldP spid="1166505" grpId="0" animBg="1"/>
      <p:bldP spid="116650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409" name="Rectangle 49"/>
          <p:cNvSpPr>
            <a:spLocks noGrp="1" noChangeArrowheads="1"/>
          </p:cNvSpPr>
          <p:nvPr>
            <p:ph type="title"/>
          </p:nvPr>
        </p:nvSpPr>
        <p:spPr/>
        <p:txBody>
          <a:bodyPr/>
          <a:lstStyle/>
          <a:p>
            <a:r>
              <a:rPr lang="en-US"/>
              <a:t>A Typical Two Pipe Pneumatic Control System</a:t>
            </a:r>
          </a:p>
        </p:txBody>
      </p:sp>
      <p:sp>
        <p:nvSpPr>
          <p:cNvPr id="1167362" name="AutoShape 2"/>
          <p:cNvSpPr>
            <a:spLocks noChangeArrowheads="1"/>
          </p:cNvSpPr>
          <p:nvPr/>
        </p:nvSpPr>
        <p:spPr bwMode="auto">
          <a:xfrm rot="4361969">
            <a:off x="3960813" y="5456238"/>
            <a:ext cx="914400" cy="609600"/>
          </a:xfrm>
          <a:prstGeom prst="cloudCallout">
            <a:avLst>
              <a:gd name="adj1" fmla="val -43750"/>
              <a:gd name="adj2" fmla="val 70000"/>
            </a:avLst>
          </a:prstGeom>
          <a:gradFill rotWithShape="1">
            <a:gsLst>
              <a:gs pos="0">
                <a:schemeClr val="bg1"/>
              </a:gs>
              <a:gs pos="100000">
                <a:srgbClr val="3333CC">
                  <a:alpha val="25000"/>
                </a:srgbClr>
              </a:gs>
            </a:gsLst>
            <a:path path="rect">
              <a:fillToRect l="50000" t="50000" r="50000" b="50000"/>
            </a:path>
          </a:gradFill>
          <a:ln w="9525">
            <a:noFill/>
            <a:round/>
            <a:headEnd/>
            <a:tailEnd/>
          </a:ln>
          <a:effectLst/>
        </p:spPr>
        <p:txBody>
          <a:bodyPr rot="10800000" vert="eaVert" anchor="ctr"/>
          <a:lstStyle/>
          <a:p>
            <a:pPr algn="ctr"/>
            <a:endParaRPr lang="en-US"/>
          </a:p>
        </p:txBody>
      </p:sp>
      <p:grpSp>
        <p:nvGrpSpPr>
          <p:cNvPr id="2" name="Group 3"/>
          <p:cNvGrpSpPr>
            <a:grpSpLocks/>
          </p:cNvGrpSpPr>
          <p:nvPr/>
        </p:nvGrpSpPr>
        <p:grpSpPr bwMode="auto">
          <a:xfrm>
            <a:off x="1463675" y="3198813"/>
            <a:ext cx="2651125" cy="2195512"/>
            <a:chOff x="922" y="1843"/>
            <a:chExt cx="1670" cy="1383"/>
          </a:xfrm>
        </p:grpSpPr>
        <p:grpSp>
          <p:nvGrpSpPr>
            <p:cNvPr id="3" name="Group 4"/>
            <p:cNvGrpSpPr>
              <a:grpSpLocks/>
            </p:cNvGrpSpPr>
            <p:nvPr/>
          </p:nvGrpSpPr>
          <p:grpSpPr bwMode="auto">
            <a:xfrm>
              <a:off x="922" y="1843"/>
              <a:ext cx="1670" cy="1383"/>
              <a:chOff x="922" y="1843"/>
              <a:chExt cx="1670" cy="1383"/>
            </a:xfrm>
          </p:grpSpPr>
          <p:sp>
            <p:nvSpPr>
              <p:cNvPr id="1167365" name="Rectangle 5"/>
              <p:cNvSpPr>
                <a:spLocks noChangeArrowheads="1"/>
              </p:cNvSpPr>
              <p:nvPr/>
            </p:nvSpPr>
            <p:spPr bwMode="auto">
              <a:xfrm rot="-5400000">
                <a:off x="1578" y="2039"/>
                <a:ext cx="358" cy="1670"/>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nvGrpSpPr>
              <p:cNvPr id="4" name="Group 6"/>
              <p:cNvGrpSpPr>
                <a:grpSpLocks/>
              </p:cNvGrpSpPr>
              <p:nvPr/>
            </p:nvGrpSpPr>
            <p:grpSpPr bwMode="auto">
              <a:xfrm>
                <a:off x="2304" y="3053"/>
                <a:ext cx="230" cy="173"/>
                <a:chOff x="2045" y="2160"/>
                <a:chExt cx="230" cy="1238"/>
              </a:xfrm>
            </p:grpSpPr>
            <p:sp>
              <p:nvSpPr>
                <p:cNvPr id="1167367" name="AutoShape 7"/>
                <p:cNvSpPr>
                  <a:spLocks noChangeArrowheads="1"/>
                </p:cNvSpPr>
                <p:nvPr/>
              </p:nvSpPr>
              <p:spPr bwMode="auto">
                <a:xfrm>
                  <a:off x="2045" y="3312"/>
                  <a:ext cx="230" cy="86"/>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sp>
              <p:nvSpPr>
                <p:cNvPr id="1167368" name="Rectangle 8"/>
                <p:cNvSpPr>
                  <a:spLocks noChangeArrowheads="1"/>
                </p:cNvSpPr>
                <p:nvPr/>
              </p:nvSpPr>
              <p:spPr bwMode="auto">
                <a:xfrm rot="-5400000">
                  <a:off x="1584" y="2621"/>
                  <a:ext cx="1152" cy="230"/>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sp>
            <p:nvSpPr>
              <p:cNvPr id="1167369" name="Rectangle 9"/>
              <p:cNvSpPr>
                <a:spLocks noChangeArrowheads="1"/>
              </p:cNvSpPr>
              <p:nvPr/>
            </p:nvSpPr>
            <p:spPr bwMode="auto">
              <a:xfrm rot="-5400000">
                <a:off x="582" y="2183"/>
                <a:ext cx="852" cy="17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7370" name="Rectangle 10"/>
              <p:cNvSpPr>
                <a:spLocks noChangeArrowheads="1"/>
              </p:cNvSpPr>
              <p:nvPr/>
            </p:nvSpPr>
            <p:spPr bwMode="auto">
              <a:xfrm rot="-5400000">
                <a:off x="1214" y="2530"/>
                <a:ext cx="46" cy="28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7371" name="AutoShape 11"/>
              <p:cNvSpPr>
                <a:spLocks noChangeArrowheads="1"/>
              </p:cNvSpPr>
              <p:nvPr/>
            </p:nvSpPr>
            <p:spPr bwMode="auto">
              <a:xfrm rot="10800000">
                <a:off x="1238" y="2592"/>
                <a:ext cx="116" cy="5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sp>
            <p:nvSpPr>
              <p:cNvPr id="1167372" name="AutoShape 12"/>
              <p:cNvSpPr>
                <a:spLocks noChangeArrowheads="1"/>
              </p:cNvSpPr>
              <p:nvPr/>
            </p:nvSpPr>
            <p:spPr bwMode="auto">
              <a:xfrm rot="10800000">
                <a:off x="2016" y="2592"/>
                <a:ext cx="116" cy="5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sp>
          <p:nvSpPr>
            <p:cNvPr id="1167373" name="Rectangle 13"/>
            <p:cNvSpPr>
              <a:spLocks noChangeArrowheads="1"/>
            </p:cNvSpPr>
            <p:nvPr/>
          </p:nvSpPr>
          <p:spPr bwMode="auto">
            <a:xfrm rot="-5400000">
              <a:off x="2396" y="2500"/>
              <a:ext cx="45" cy="346"/>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sp>
        <p:nvSpPr>
          <p:cNvPr id="1167374" name="Rectangle 14"/>
          <p:cNvSpPr>
            <a:spLocks noChangeArrowheads="1"/>
          </p:cNvSpPr>
          <p:nvPr/>
        </p:nvSpPr>
        <p:spPr bwMode="auto">
          <a:xfrm flipH="1">
            <a:off x="2651125" y="3016250"/>
            <a:ext cx="274638" cy="1436688"/>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7375" name="Rectangle 15"/>
          <p:cNvSpPr>
            <a:spLocks noChangeArrowheads="1"/>
          </p:cNvSpPr>
          <p:nvPr/>
        </p:nvSpPr>
        <p:spPr bwMode="auto">
          <a:xfrm flipH="1">
            <a:off x="2925763" y="3911600"/>
            <a:ext cx="1189037" cy="48577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7376" name="Rectangle 16"/>
          <p:cNvSpPr>
            <a:spLocks noChangeArrowheads="1"/>
          </p:cNvSpPr>
          <p:nvPr/>
        </p:nvSpPr>
        <p:spPr bwMode="auto">
          <a:xfrm flipH="1">
            <a:off x="2925763" y="3846513"/>
            <a:ext cx="508000" cy="65087"/>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nvGrpSpPr>
          <p:cNvPr id="5" name="Group 17"/>
          <p:cNvGrpSpPr>
            <a:grpSpLocks/>
          </p:cNvGrpSpPr>
          <p:nvPr/>
        </p:nvGrpSpPr>
        <p:grpSpPr bwMode="auto">
          <a:xfrm>
            <a:off x="2971800" y="3748088"/>
            <a:ext cx="1143000" cy="711200"/>
            <a:chOff x="1872" y="2189"/>
            <a:chExt cx="720" cy="448"/>
          </a:xfrm>
        </p:grpSpPr>
        <p:sp>
          <p:nvSpPr>
            <p:cNvPr id="1167378" name="Rectangle 18"/>
            <p:cNvSpPr>
              <a:spLocks noChangeArrowheads="1"/>
            </p:cNvSpPr>
            <p:nvPr/>
          </p:nvSpPr>
          <p:spPr bwMode="auto">
            <a:xfrm flipH="1">
              <a:off x="2247" y="2257"/>
              <a:ext cx="345" cy="3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7379" name="AutoShape 19"/>
            <p:cNvSpPr>
              <a:spLocks noChangeArrowheads="1"/>
            </p:cNvSpPr>
            <p:nvPr/>
          </p:nvSpPr>
          <p:spPr bwMode="auto">
            <a:xfrm rot="10800000" flipH="1">
              <a:off x="2016" y="2189"/>
              <a:ext cx="123" cy="62"/>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sp>
          <p:nvSpPr>
            <p:cNvPr id="1167380" name="Rectangle 20"/>
            <p:cNvSpPr>
              <a:spLocks noChangeArrowheads="1"/>
            </p:cNvSpPr>
            <p:nvPr/>
          </p:nvSpPr>
          <p:spPr bwMode="auto">
            <a:xfrm flipH="1">
              <a:off x="1872" y="2598"/>
              <a:ext cx="182" cy="31"/>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7381" name="Rectangle 21"/>
            <p:cNvSpPr>
              <a:spLocks noChangeArrowheads="1"/>
            </p:cNvSpPr>
            <p:nvPr/>
          </p:nvSpPr>
          <p:spPr bwMode="auto">
            <a:xfrm flipH="1">
              <a:off x="2128" y="2598"/>
              <a:ext cx="464" cy="39"/>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sp>
        <p:nvSpPr>
          <p:cNvPr id="1167382" name="AutoShape 22"/>
          <p:cNvSpPr>
            <a:spLocks noChangeArrowheads="1"/>
          </p:cNvSpPr>
          <p:nvPr/>
        </p:nvSpPr>
        <p:spPr bwMode="auto">
          <a:xfrm flipH="1">
            <a:off x="3402013" y="4459288"/>
            <a:ext cx="195262" cy="103187"/>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nvGrpSpPr>
          <p:cNvPr id="6" name="Group 23"/>
          <p:cNvGrpSpPr>
            <a:grpSpLocks/>
          </p:cNvGrpSpPr>
          <p:nvPr/>
        </p:nvGrpSpPr>
        <p:grpSpPr bwMode="auto">
          <a:xfrm>
            <a:off x="1736725" y="3748088"/>
            <a:ext cx="915988" cy="814387"/>
            <a:chOff x="1094" y="2189"/>
            <a:chExt cx="577" cy="513"/>
          </a:xfrm>
        </p:grpSpPr>
        <p:grpSp>
          <p:nvGrpSpPr>
            <p:cNvPr id="7" name="Group 24"/>
            <p:cNvGrpSpPr>
              <a:grpSpLocks/>
            </p:cNvGrpSpPr>
            <p:nvPr/>
          </p:nvGrpSpPr>
          <p:grpSpPr bwMode="auto">
            <a:xfrm>
              <a:off x="1094" y="2189"/>
              <a:ext cx="577" cy="440"/>
              <a:chOff x="1094" y="2189"/>
              <a:chExt cx="577" cy="440"/>
            </a:xfrm>
          </p:grpSpPr>
          <p:grpSp>
            <p:nvGrpSpPr>
              <p:cNvPr id="8" name="Group 25"/>
              <p:cNvGrpSpPr>
                <a:grpSpLocks/>
              </p:cNvGrpSpPr>
              <p:nvPr/>
            </p:nvGrpSpPr>
            <p:grpSpPr bwMode="auto">
              <a:xfrm>
                <a:off x="1094" y="2189"/>
                <a:ext cx="577" cy="409"/>
                <a:chOff x="1094" y="2189"/>
                <a:chExt cx="577" cy="409"/>
              </a:xfrm>
            </p:grpSpPr>
            <p:sp>
              <p:nvSpPr>
                <p:cNvPr id="1167386" name="Rectangle 26"/>
                <p:cNvSpPr>
                  <a:spLocks noChangeArrowheads="1"/>
                </p:cNvSpPr>
                <p:nvPr/>
              </p:nvSpPr>
              <p:spPr bwMode="auto">
                <a:xfrm flipH="1">
                  <a:off x="1094" y="2292"/>
                  <a:ext cx="577" cy="306"/>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7387" name="Rectangle 27"/>
                <p:cNvSpPr>
                  <a:spLocks noChangeArrowheads="1"/>
                </p:cNvSpPr>
                <p:nvPr/>
              </p:nvSpPr>
              <p:spPr bwMode="auto">
                <a:xfrm flipH="1">
                  <a:off x="1469" y="2257"/>
                  <a:ext cx="201" cy="3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7388" name="Rectangle 28"/>
                <p:cNvSpPr>
                  <a:spLocks noChangeArrowheads="1"/>
                </p:cNvSpPr>
                <p:nvPr/>
              </p:nvSpPr>
              <p:spPr bwMode="auto">
                <a:xfrm flipH="1">
                  <a:off x="1097" y="2251"/>
                  <a:ext cx="288" cy="41"/>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7389" name="AutoShape 29"/>
                <p:cNvSpPr>
                  <a:spLocks noChangeArrowheads="1"/>
                </p:cNvSpPr>
                <p:nvPr/>
              </p:nvSpPr>
              <p:spPr bwMode="auto">
                <a:xfrm rot="10800000" flipH="1">
                  <a:off x="1238" y="2189"/>
                  <a:ext cx="123" cy="62"/>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sp>
            <p:nvSpPr>
              <p:cNvPr id="1167390" name="Rectangle 30"/>
              <p:cNvSpPr>
                <a:spLocks noChangeArrowheads="1"/>
              </p:cNvSpPr>
              <p:nvPr/>
            </p:nvSpPr>
            <p:spPr bwMode="auto">
              <a:xfrm flipH="1">
                <a:off x="1094" y="2598"/>
                <a:ext cx="182" cy="31"/>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sp>
          <p:nvSpPr>
            <p:cNvPr id="1167391" name="Rectangle 31"/>
            <p:cNvSpPr>
              <a:spLocks noChangeArrowheads="1"/>
            </p:cNvSpPr>
            <p:nvPr/>
          </p:nvSpPr>
          <p:spPr bwMode="auto">
            <a:xfrm flipH="1">
              <a:off x="1350" y="2598"/>
              <a:ext cx="321" cy="39"/>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7392" name="AutoShape 32"/>
            <p:cNvSpPr>
              <a:spLocks noChangeArrowheads="1"/>
            </p:cNvSpPr>
            <p:nvPr/>
          </p:nvSpPr>
          <p:spPr bwMode="auto">
            <a:xfrm flipH="1">
              <a:off x="1365" y="2637"/>
              <a:ext cx="123" cy="65"/>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grpSp>
        <p:nvGrpSpPr>
          <p:cNvPr id="9" name="Group 33"/>
          <p:cNvGrpSpPr>
            <a:grpSpLocks/>
          </p:cNvGrpSpPr>
          <p:nvPr/>
        </p:nvGrpSpPr>
        <p:grpSpPr bwMode="auto">
          <a:xfrm>
            <a:off x="1736725" y="3016250"/>
            <a:ext cx="915988" cy="906463"/>
            <a:chOff x="1094" y="1728"/>
            <a:chExt cx="577" cy="571"/>
          </a:xfrm>
        </p:grpSpPr>
        <p:sp>
          <p:nvSpPr>
            <p:cNvPr id="1167394" name="Rectangle 34"/>
            <p:cNvSpPr>
              <a:spLocks noChangeArrowheads="1"/>
            </p:cNvSpPr>
            <p:nvPr/>
          </p:nvSpPr>
          <p:spPr bwMode="auto">
            <a:xfrm rot="5400000" flipH="1">
              <a:off x="1556" y="1728"/>
              <a:ext cx="115" cy="11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7395" name="Rectangle 35"/>
            <p:cNvSpPr>
              <a:spLocks noChangeArrowheads="1"/>
            </p:cNvSpPr>
            <p:nvPr/>
          </p:nvSpPr>
          <p:spPr bwMode="auto">
            <a:xfrm flipH="1">
              <a:off x="1094" y="1843"/>
              <a:ext cx="577" cy="35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7396" name="Rectangle 36"/>
            <p:cNvSpPr>
              <a:spLocks noChangeArrowheads="1"/>
            </p:cNvSpPr>
            <p:nvPr/>
          </p:nvSpPr>
          <p:spPr bwMode="auto">
            <a:xfrm flipH="1">
              <a:off x="1094" y="2195"/>
              <a:ext cx="182" cy="31"/>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7397" name="Rectangle 37"/>
            <p:cNvSpPr>
              <a:spLocks noChangeArrowheads="1"/>
            </p:cNvSpPr>
            <p:nvPr/>
          </p:nvSpPr>
          <p:spPr bwMode="auto">
            <a:xfrm flipH="1">
              <a:off x="1350" y="2195"/>
              <a:ext cx="321" cy="39"/>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7398" name="AutoShape 38"/>
            <p:cNvSpPr>
              <a:spLocks noChangeArrowheads="1"/>
            </p:cNvSpPr>
            <p:nvPr/>
          </p:nvSpPr>
          <p:spPr bwMode="auto">
            <a:xfrm flipH="1">
              <a:off x="1365" y="2234"/>
              <a:ext cx="123" cy="65"/>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grpSp>
        <p:nvGrpSpPr>
          <p:cNvPr id="10" name="Group 39"/>
          <p:cNvGrpSpPr>
            <a:grpSpLocks/>
          </p:cNvGrpSpPr>
          <p:nvPr/>
        </p:nvGrpSpPr>
        <p:grpSpPr bwMode="auto">
          <a:xfrm>
            <a:off x="2925763" y="2787650"/>
            <a:ext cx="3567112" cy="1463675"/>
            <a:chOff x="1843" y="1584"/>
            <a:chExt cx="2247" cy="922"/>
          </a:xfrm>
        </p:grpSpPr>
        <p:sp>
          <p:nvSpPr>
            <p:cNvPr id="1167400" name="Rectangle 40"/>
            <p:cNvSpPr>
              <a:spLocks noChangeArrowheads="1"/>
            </p:cNvSpPr>
            <p:nvPr/>
          </p:nvSpPr>
          <p:spPr bwMode="auto">
            <a:xfrm rot="-5400000">
              <a:off x="1843" y="1728"/>
              <a:ext cx="115" cy="115"/>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nvGrpSpPr>
            <p:cNvPr id="11" name="Group 41"/>
            <p:cNvGrpSpPr>
              <a:grpSpLocks/>
            </p:cNvGrpSpPr>
            <p:nvPr/>
          </p:nvGrpSpPr>
          <p:grpSpPr bwMode="auto">
            <a:xfrm>
              <a:off x="1843" y="1584"/>
              <a:ext cx="2247" cy="922"/>
              <a:chOff x="1843" y="1584"/>
              <a:chExt cx="2247" cy="922"/>
            </a:xfrm>
          </p:grpSpPr>
          <p:sp>
            <p:nvSpPr>
              <p:cNvPr id="1167402" name="Rectangle 42"/>
              <p:cNvSpPr>
                <a:spLocks noChangeArrowheads="1"/>
              </p:cNvSpPr>
              <p:nvPr/>
            </p:nvSpPr>
            <p:spPr bwMode="auto">
              <a:xfrm>
                <a:off x="1843" y="1843"/>
                <a:ext cx="749" cy="35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7403" name="Rectangle 43"/>
              <p:cNvSpPr>
                <a:spLocks noChangeArrowheads="1"/>
              </p:cNvSpPr>
              <p:nvPr/>
            </p:nvSpPr>
            <p:spPr bwMode="auto">
              <a:xfrm>
                <a:off x="2122" y="2195"/>
                <a:ext cx="470" cy="37"/>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7404" name="Rectangle 44"/>
              <p:cNvSpPr>
                <a:spLocks noChangeArrowheads="1"/>
              </p:cNvSpPr>
              <p:nvPr/>
            </p:nvSpPr>
            <p:spPr bwMode="auto">
              <a:xfrm>
                <a:off x="3082" y="1584"/>
                <a:ext cx="115" cy="346"/>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7405" name="Rectangle 45"/>
              <p:cNvSpPr>
                <a:spLocks noChangeArrowheads="1"/>
              </p:cNvSpPr>
              <p:nvPr/>
            </p:nvSpPr>
            <p:spPr bwMode="auto">
              <a:xfrm>
                <a:off x="3744" y="1584"/>
                <a:ext cx="346" cy="92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7406" name="Rectangle 46"/>
              <p:cNvSpPr>
                <a:spLocks noChangeArrowheads="1"/>
              </p:cNvSpPr>
              <p:nvPr/>
            </p:nvSpPr>
            <p:spPr bwMode="auto">
              <a:xfrm>
                <a:off x="2592" y="1930"/>
                <a:ext cx="1152" cy="230"/>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7407" name="Rectangle 47"/>
              <p:cNvSpPr>
                <a:spLocks noChangeArrowheads="1"/>
              </p:cNvSpPr>
              <p:nvPr/>
            </p:nvSpPr>
            <p:spPr bwMode="auto">
              <a:xfrm>
                <a:off x="1843" y="2194"/>
                <a:ext cx="202" cy="5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7408" name="AutoShape 48"/>
              <p:cNvSpPr>
                <a:spLocks noChangeArrowheads="1"/>
              </p:cNvSpPr>
              <p:nvPr/>
            </p:nvSpPr>
            <p:spPr bwMode="auto">
              <a:xfrm>
                <a:off x="2143" y="2232"/>
                <a:ext cx="114" cy="79"/>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grpSp>
      <p:grpSp>
        <p:nvGrpSpPr>
          <p:cNvPr id="12" name="Group 50"/>
          <p:cNvGrpSpPr>
            <a:grpSpLocks/>
          </p:cNvGrpSpPr>
          <p:nvPr/>
        </p:nvGrpSpPr>
        <p:grpSpPr bwMode="auto">
          <a:xfrm>
            <a:off x="320675" y="2376488"/>
            <a:ext cx="3792538" cy="914400"/>
            <a:chOff x="202" y="1325"/>
            <a:chExt cx="2389" cy="576"/>
          </a:xfrm>
        </p:grpSpPr>
        <p:sp>
          <p:nvSpPr>
            <p:cNvPr id="1167411" name="Rectangle 51"/>
            <p:cNvSpPr>
              <a:spLocks noChangeArrowheads="1"/>
            </p:cNvSpPr>
            <p:nvPr/>
          </p:nvSpPr>
          <p:spPr bwMode="auto">
            <a:xfrm>
              <a:off x="1555" y="1382"/>
              <a:ext cx="403" cy="346"/>
            </a:xfrm>
            <a:prstGeom prst="rect">
              <a:avLst/>
            </a:prstGeom>
            <a:solidFill>
              <a:srgbClr val="0000FF"/>
            </a:solidFill>
            <a:ln w="38100" algn="ctr">
              <a:noFill/>
              <a:miter lim="800000"/>
              <a:headEnd/>
              <a:tailEnd/>
            </a:ln>
            <a:effectLst/>
          </p:spPr>
          <p:txBody>
            <a:bodyPr wrap="none" anchor="ctr"/>
            <a:lstStyle/>
            <a:p>
              <a:endParaRPr lang="en-US"/>
            </a:p>
          </p:txBody>
        </p:sp>
        <p:sp>
          <p:nvSpPr>
            <p:cNvPr id="1167412" name="Rectangle 52"/>
            <p:cNvSpPr>
              <a:spLocks noChangeArrowheads="1"/>
            </p:cNvSpPr>
            <p:nvPr/>
          </p:nvSpPr>
          <p:spPr bwMode="auto">
            <a:xfrm>
              <a:off x="1958" y="1382"/>
              <a:ext cx="633" cy="461"/>
            </a:xfrm>
            <a:prstGeom prst="rect">
              <a:avLst/>
            </a:prstGeom>
            <a:solidFill>
              <a:srgbClr val="0000FF"/>
            </a:solidFill>
            <a:ln w="38100" algn="ctr">
              <a:noFill/>
              <a:miter lim="800000"/>
              <a:headEnd/>
              <a:tailEnd/>
            </a:ln>
            <a:effectLst/>
          </p:spPr>
          <p:txBody>
            <a:bodyPr wrap="none" anchor="ctr"/>
            <a:lstStyle/>
            <a:p>
              <a:endParaRPr lang="en-US"/>
            </a:p>
          </p:txBody>
        </p:sp>
        <p:sp>
          <p:nvSpPr>
            <p:cNvPr id="1167413" name="Rectangle 53"/>
            <p:cNvSpPr>
              <a:spLocks noChangeArrowheads="1"/>
            </p:cNvSpPr>
            <p:nvPr/>
          </p:nvSpPr>
          <p:spPr bwMode="auto">
            <a:xfrm>
              <a:off x="922" y="1382"/>
              <a:ext cx="633" cy="461"/>
            </a:xfrm>
            <a:prstGeom prst="rect">
              <a:avLst/>
            </a:prstGeom>
            <a:solidFill>
              <a:srgbClr val="0000FF"/>
            </a:solidFill>
            <a:ln w="38100" algn="ctr">
              <a:noFill/>
              <a:miter lim="800000"/>
              <a:headEnd/>
              <a:tailEnd/>
            </a:ln>
            <a:effectLst/>
          </p:spPr>
          <p:txBody>
            <a:bodyPr wrap="none" anchor="ctr"/>
            <a:lstStyle/>
            <a:p>
              <a:endParaRPr lang="en-US"/>
            </a:p>
          </p:txBody>
        </p:sp>
        <p:sp>
          <p:nvSpPr>
            <p:cNvPr id="1167414" name="Oval 54"/>
            <p:cNvSpPr>
              <a:spLocks noChangeAspect="1" noChangeArrowheads="1"/>
            </p:cNvSpPr>
            <p:nvPr/>
          </p:nvSpPr>
          <p:spPr bwMode="auto">
            <a:xfrm>
              <a:off x="202" y="1325"/>
              <a:ext cx="576" cy="576"/>
            </a:xfrm>
            <a:prstGeom prst="ellipse">
              <a:avLst/>
            </a:prstGeom>
            <a:solidFill>
              <a:srgbClr val="0000FF"/>
            </a:solidFill>
            <a:ln w="38100">
              <a:solidFill>
                <a:schemeClr val="tx1"/>
              </a:solidFill>
              <a:round/>
              <a:headEnd/>
              <a:tailEnd/>
            </a:ln>
            <a:effectLst/>
          </p:spPr>
          <p:txBody>
            <a:bodyPr wrap="none" anchor="ctr"/>
            <a:lstStyle/>
            <a:p>
              <a:pPr algn="ctr"/>
              <a:r>
                <a:rPr lang="en-US" sz="4000" b="1" dirty="0">
                  <a:solidFill>
                    <a:schemeClr val="bg1"/>
                  </a:solidFill>
                  <a:latin typeface="Arial" charset="0"/>
                </a:rPr>
                <a:t>M</a:t>
              </a:r>
            </a:p>
          </p:txBody>
        </p:sp>
        <p:sp>
          <p:nvSpPr>
            <p:cNvPr id="1167415" name="Rectangle 55"/>
            <p:cNvSpPr>
              <a:spLocks noChangeArrowheads="1"/>
            </p:cNvSpPr>
            <p:nvPr/>
          </p:nvSpPr>
          <p:spPr bwMode="auto">
            <a:xfrm>
              <a:off x="749" y="1498"/>
              <a:ext cx="201" cy="230"/>
            </a:xfrm>
            <a:prstGeom prst="rect">
              <a:avLst/>
            </a:prstGeom>
            <a:solidFill>
              <a:srgbClr val="0000FF"/>
            </a:solidFill>
            <a:ln w="38100" algn="ctr">
              <a:noFill/>
              <a:miter lim="800000"/>
              <a:headEnd/>
              <a:tailEnd/>
            </a:ln>
            <a:effectLst/>
          </p:spPr>
          <p:txBody>
            <a:bodyPr wrap="none" anchor="ctr"/>
            <a:lstStyle/>
            <a:p>
              <a:endParaRPr lang="en-US"/>
            </a:p>
          </p:txBody>
        </p:sp>
      </p:grpSp>
      <p:sp>
        <p:nvSpPr>
          <p:cNvPr id="1167424" name="Line 64"/>
          <p:cNvSpPr>
            <a:spLocks noChangeShapeType="1"/>
          </p:cNvSpPr>
          <p:nvPr/>
        </p:nvSpPr>
        <p:spPr bwMode="auto">
          <a:xfrm rot="3804972" flipH="1">
            <a:off x="3293269" y="5850731"/>
            <a:ext cx="730250" cy="1588"/>
          </a:xfrm>
          <a:prstGeom prst="line">
            <a:avLst/>
          </a:prstGeom>
          <a:noFill/>
          <a:ln w="38100">
            <a:solidFill>
              <a:schemeClr val="tx1"/>
            </a:solidFill>
            <a:round/>
            <a:headEnd/>
            <a:tailEnd/>
          </a:ln>
          <a:effectLst/>
        </p:spPr>
        <p:txBody>
          <a:bodyPr anchor="ctr"/>
          <a:lstStyle/>
          <a:p>
            <a:endParaRPr lang="en-US"/>
          </a:p>
        </p:txBody>
      </p:sp>
      <p:sp>
        <p:nvSpPr>
          <p:cNvPr id="1167425" name="Oval 65"/>
          <p:cNvSpPr>
            <a:spLocks noChangeAspect="1" noChangeArrowheads="1"/>
          </p:cNvSpPr>
          <p:nvPr/>
        </p:nvSpPr>
        <p:spPr bwMode="auto">
          <a:xfrm>
            <a:off x="3429000" y="5440363"/>
            <a:ext cx="90488" cy="90487"/>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67426" name="Line 66"/>
          <p:cNvSpPr>
            <a:spLocks noChangeShapeType="1"/>
          </p:cNvSpPr>
          <p:nvPr/>
        </p:nvSpPr>
        <p:spPr bwMode="auto">
          <a:xfrm flipV="1">
            <a:off x="6765925" y="2924175"/>
            <a:ext cx="0" cy="1189038"/>
          </a:xfrm>
          <a:prstGeom prst="line">
            <a:avLst/>
          </a:prstGeom>
          <a:noFill/>
          <a:ln w="38100">
            <a:solidFill>
              <a:srgbClr val="808080"/>
            </a:solidFill>
            <a:round/>
            <a:headEnd/>
            <a:tailEnd/>
          </a:ln>
          <a:effectLst/>
        </p:spPr>
        <p:txBody>
          <a:bodyPr anchor="ctr"/>
          <a:lstStyle/>
          <a:p>
            <a:endParaRPr lang="en-US"/>
          </a:p>
        </p:txBody>
      </p:sp>
      <p:sp>
        <p:nvSpPr>
          <p:cNvPr id="1167427" name="Line 67"/>
          <p:cNvSpPr>
            <a:spLocks noChangeShapeType="1"/>
          </p:cNvSpPr>
          <p:nvPr/>
        </p:nvSpPr>
        <p:spPr bwMode="auto">
          <a:xfrm flipV="1">
            <a:off x="6950075" y="2924175"/>
            <a:ext cx="136525" cy="1189038"/>
          </a:xfrm>
          <a:prstGeom prst="line">
            <a:avLst/>
          </a:prstGeom>
          <a:noFill/>
          <a:ln w="38100">
            <a:solidFill>
              <a:srgbClr val="808080"/>
            </a:solidFill>
            <a:round/>
            <a:headEnd/>
            <a:tailEnd/>
          </a:ln>
          <a:effectLst/>
        </p:spPr>
        <p:txBody>
          <a:bodyPr anchor="ctr"/>
          <a:lstStyle/>
          <a:p>
            <a:endParaRPr lang="en-US"/>
          </a:p>
        </p:txBody>
      </p:sp>
      <p:sp>
        <p:nvSpPr>
          <p:cNvPr id="1167428" name="Line 68"/>
          <p:cNvSpPr>
            <a:spLocks noChangeShapeType="1"/>
          </p:cNvSpPr>
          <p:nvPr/>
        </p:nvSpPr>
        <p:spPr bwMode="auto">
          <a:xfrm flipV="1">
            <a:off x="7269163" y="2924175"/>
            <a:ext cx="138112" cy="1189038"/>
          </a:xfrm>
          <a:prstGeom prst="line">
            <a:avLst/>
          </a:prstGeom>
          <a:noFill/>
          <a:ln w="38100">
            <a:solidFill>
              <a:srgbClr val="808080"/>
            </a:solidFill>
            <a:round/>
            <a:headEnd/>
            <a:tailEnd/>
          </a:ln>
          <a:effectLst/>
        </p:spPr>
        <p:txBody>
          <a:bodyPr anchor="ctr"/>
          <a:lstStyle/>
          <a:p>
            <a:endParaRPr lang="en-US"/>
          </a:p>
        </p:txBody>
      </p:sp>
      <p:sp>
        <p:nvSpPr>
          <p:cNvPr id="1167429" name="Line 69"/>
          <p:cNvSpPr>
            <a:spLocks noChangeShapeType="1"/>
          </p:cNvSpPr>
          <p:nvPr/>
        </p:nvSpPr>
        <p:spPr bwMode="auto">
          <a:xfrm flipV="1">
            <a:off x="7635875" y="2924175"/>
            <a:ext cx="0" cy="1189038"/>
          </a:xfrm>
          <a:prstGeom prst="line">
            <a:avLst/>
          </a:prstGeom>
          <a:noFill/>
          <a:ln w="38100">
            <a:solidFill>
              <a:srgbClr val="808080"/>
            </a:solidFill>
            <a:round/>
            <a:headEnd/>
            <a:tailEnd/>
          </a:ln>
          <a:effectLst/>
        </p:spPr>
        <p:txBody>
          <a:bodyPr anchor="ctr"/>
          <a:lstStyle/>
          <a:p>
            <a:endParaRPr lang="en-US"/>
          </a:p>
        </p:txBody>
      </p:sp>
      <p:grpSp>
        <p:nvGrpSpPr>
          <p:cNvPr id="15" name="Group 70"/>
          <p:cNvGrpSpPr>
            <a:grpSpLocks/>
          </p:cNvGrpSpPr>
          <p:nvPr/>
        </p:nvGrpSpPr>
        <p:grpSpPr bwMode="auto">
          <a:xfrm>
            <a:off x="5851525" y="2513013"/>
            <a:ext cx="1920875" cy="2012950"/>
            <a:chOff x="3398" y="1411"/>
            <a:chExt cx="1210" cy="1268"/>
          </a:xfrm>
        </p:grpSpPr>
        <p:grpSp>
          <p:nvGrpSpPr>
            <p:cNvPr id="16" name="Group 71"/>
            <p:cNvGrpSpPr>
              <a:grpSpLocks/>
            </p:cNvGrpSpPr>
            <p:nvPr/>
          </p:nvGrpSpPr>
          <p:grpSpPr bwMode="auto">
            <a:xfrm>
              <a:off x="3398" y="1411"/>
              <a:ext cx="1210" cy="548"/>
              <a:chOff x="3398" y="1411"/>
              <a:chExt cx="1210" cy="548"/>
            </a:xfrm>
          </p:grpSpPr>
          <p:sp>
            <p:nvSpPr>
              <p:cNvPr id="1167432" name="Rectangle 72"/>
              <p:cNvSpPr>
                <a:spLocks noChangeArrowheads="1"/>
              </p:cNvSpPr>
              <p:nvPr/>
            </p:nvSpPr>
            <p:spPr bwMode="auto">
              <a:xfrm>
                <a:off x="3427" y="1556"/>
                <a:ext cx="1181" cy="57"/>
              </a:xfrm>
              <a:prstGeom prst="rect">
                <a:avLst/>
              </a:prstGeom>
              <a:solidFill>
                <a:srgbClr val="808080"/>
              </a:solidFill>
              <a:ln w="9525" algn="ctr">
                <a:noFill/>
                <a:miter lim="800000"/>
                <a:headEnd/>
                <a:tailEnd/>
              </a:ln>
              <a:effectLst/>
            </p:spPr>
            <p:txBody>
              <a:bodyPr wrap="none" anchor="ctr"/>
              <a:lstStyle/>
              <a:p>
                <a:endParaRPr lang="en-US"/>
              </a:p>
            </p:txBody>
          </p:sp>
          <p:sp>
            <p:nvSpPr>
              <p:cNvPr id="1167433" name="Rectangle 73"/>
              <p:cNvSpPr>
                <a:spLocks noChangeArrowheads="1"/>
              </p:cNvSpPr>
              <p:nvPr/>
            </p:nvSpPr>
            <p:spPr bwMode="auto">
              <a:xfrm rot="5400000">
                <a:off x="3283" y="1757"/>
                <a:ext cx="345" cy="58"/>
              </a:xfrm>
              <a:prstGeom prst="rect">
                <a:avLst/>
              </a:prstGeom>
              <a:solidFill>
                <a:srgbClr val="808080"/>
              </a:solidFill>
              <a:ln w="9525">
                <a:noFill/>
                <a:miter lim="800000"/>
                <a:headEnd/>
                <a:tailEnd/>
              </a:ln>
              <a:effectLst/>
            </p:spPr>
            <p:txBody>
              <a:bodyPr wrap="none" anchor="ctr"/>
              <a:lstStyle/>
              <a:p>
                <a:endParaRPr lang="en-US"/>
              </a:p>
            </p:txBody>
          </p:sp>
          <p:sp>
            <p:nvSpPr>
              <p:cNvPr id="1167434" name="Rectangle 74"/>
              <p:cNvSpPr>
                <a:spLocks noChangeArrowheads="1"/>
              </p:cNvSpPr>
              <p:nvPr/>
            </p:nvSpPr>
            <p:spPr bwMode="auto">
              <a:xfrm>
                <a:off x="3398" y="1901"/>
                <a:ext cx="30" cy="57"/>
              </a:xfrm>
              <a:prstGeom prst="rect">
                <a:avLst/>
              </a:prstGeom>
              <a:solidFill>
                <a:srgbClr val="808080"/>
              </a:solidFill>
              <a:ln w="9525">
                <a:noFill/>
                <a:miter lim="800000"/>
                <a:headEnd/>
                <a:tailEnd/>
              </a:ln>
              <a:effectLst/>
            </p:spPr>
            <p:txBody>
              <a:bodyPr wrap="none" anchor="ctr"/>
              <a:lstStyle/>
              <a:p>
                <a:endParaRPr lang="en-US"/>
              </a:p>
            </p:txBody>
          </p:sp>
          <p:sp>
            <p:nvSpPr>
              <p:cNvPr id="1167435" name="Rectangle 75"/>
              <p:cNvSpPr>
                <a:spLocks noChangeArrowheads="1"/>
              </p:cNvSpPr>
              <p:nvPr/>
            </p:nvSpPr>
            <p:spPr bwMode="auto">
              <a:xfrm rot="5400000">
                <a:off x="4406" y="1757"/>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67436" name="Rectangle 76"/>
              <p:cNvSpPr>
                <a:spLocks noChangeArrowheads="1"/>
              </p:cNvSpPr>
              <p:nvPr/>
            </p:nvSpPr>
            <p:spPr bwMode="auto">
              <a:xfrm rot="5400000">
                <a:off x="3672" y="1454"/>
                <a:ext cx="144" cy="58"/>
              </a:xfrm>
              <a:prstGeom prst="rect">
                <a:avLst/>
              </a:prstGeom>
              <a:solidFill>
                <a:srgbClr val="808080"/>
              </a:solidFill>
              <a:ln w="9525">
                <a:noFill/>
                <a:miter lim="800000"/>
                <a:headEnd/>
                <a:tailEnd/>
              </a:ln>
              <a:effectLst/>
            </p:spPr>
            <p:txBody>
              <a:bodyPr wrap="none" anchor="ctr"/>
              <a:lstStyle/>
              <a:p>
                <a:endParaRPr lang="en-US"/>
              </a:p>
            </p:txBody>
          </p:sp>
        </p:grpSp>
        <p:grpSp>
          <p:nvGrpSpPr>
            <p:cNvPr id="17" name="Group 77"/>
            <p:cNvGrpSpPr>
              <a:grpSpLocks/>
            </p:cNvGrpSpPr>
            <p:nvPr/>
          </p:nvGrpSpPr>
          <p:grpSpPr bwMode="auto">
            <a:xfrm>
              <a:off x="3398" y="2131"/>
              <a:ext cx="1210" cy="548"/>
              <a:chOff x="3398" y="2131"/>
              <a:chExt cx="1210" cy="548"/>
            </a:xfrm>
          </p:grpSpPr>
          <p:sp>
            <p:nvSpPr>
              <p:cNvPr id="1167438" name="Rectangle 78"/>
              <p:cNvSpPr>
                <a:spLocks noChangeArrowheads="1"/>
              </p:cNvSpPr>
              <p:nvPr/>
            </p:nvSpPr>
            <p:spPr bwMode="auto">
              <a:xfrm flipV="1">
                <a:off x="3427" y="2477"/>
                <a:ext cx="1181" cy="57"/>
              </a:xfrm>
              <a:prstGeom prst="rect">
                <a:avLst/>
              </a:prstGeom>
              <a:solidFill>
                <a:srgbClr val="808080"/>
              </a:solidFill>
              <a:ln w="9525" algn="ctr">
                <a:noFill/>
                <a:miter lim="800000"/>
                <a:headEnd/>
                <a:tailEnd/>
              </a:ln>
              <a:effectLst/>
            </p:spPr>
            <p:txBody>
              <a:bodyPr wrap="none" anchor="ctr"/>
              <a:lstStyle/>
              <a:p>
                <a:endParaRPr lang="en-US"/>
              </a:p>
            </p:txBody>
          </p:sp>
          <p:sp>
            <p:nvSpPr>
              <p:cNvPr id="1167439" name="Rectangle 79"/>
              <p:cNvSpPr>
                <a:spLocks noChangeArrowheads="1"/>
              </p:cNvSpPr>
              <p:nvPr/>
            </p:nvSpPr>
            <p:spPr bwMode="auto">
              <a:xfrm rot="16200000" flipV="1">
                <a:off x="3283" y="2275"/>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67440" name="Rectangle 80"/>
              <p:cNvSpPr>
                <a:spLocks noChangeArrowheads="1"/>
              </p:cNvSpPr>
              <p:nvPr/>
            </p:nvSpPr>
            <p:spPr bwMode="auto">
              <a:xfrm flipV="1">
                <a:off x="3398" y="2132"/>
                <a:ext cx="30" cy="57"/>
              </a:xfrm>
              <a:prstGeom prst="rect">
                <a:avLst/>
              </a:prstGeom>
              <a:solidFill>
                <a:srgbClr val="808080"/>
              </a:solidFill>
              <a:ln w="9525">
                <a:noFill/>
                <a:miter lim="800000"/>
                <a:headEnd/>
                <a:tailEnd/>
              </a:ln>
              <a:effectLst/>
            </p:spPr>
            <p:txBody>
              <a:bodyPr wrap="none" anchor="ctr"/>
              <a:lstStyle/>
              <a:p>
                <a:endParaRPr lang="en-US"/>
              </a:p>
            </p:txBody>
          </p:sp>
          <p:sp>
            <p:nvSpPr>
              <p:cNvPr id="1167441" name="Rectangle 81"/>
              <p:cNvSpPr>
                <a:spLocks noChangeArrowheads="1"/>
              </p:cNvSpPr>
              <p:nvPr/>
            </p:nvSpPr>
            <p:spPr bwMode="auto">
              <a:xfrm rot="16200000" flipV="1">
                <a:off x="4406" y="2275"/>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67442" name="Rectangle 82"/>
              <p:cNvSpPr>
                <a:spLocks noChangeArrowheads="1"/>
              </p:cNvSpPr>
              <p:nvPr/>
            </p:nvSpPr>
            <p:spPr bwMode="auto">
              <a:xfrm rot="16200000" flipV="1">
                <a:off x="3671" y="2578"/>
                <a:ext cx="145" cy="58"/>
              </a:xfrm>
              <a:prstGeom prst="rect">
                <a:avLst/>
              </a:prstGeom>
              <a:solidFill>
                <a:srgbClr val="808080"/>
              </a:solidFill>
              <a:ln w="9525" algn="ctr">
                <a:noFill/>
                <a:miter lim="800000"/>
                <a:headEnd/>
                <a:tailEnd/>
              </a:ln>
              <a:effectLst/>
            </p:spPr>
            <p:txBody>
              <a:bodyPr wrap="none" anchor="ctr"/>
              <a:lstStyle/>
              <a:p>
                <a:endParaRPr lang="en-US"/>
              </a:p>
            </p:txBody>
          </p:sp>
        </p:grpSp>
        <p:sp>
          <p:nvSpPr>
            <p:cNvPr id="1167443" name="Rectangle 83"/>
            <p:cNvSpPr>
              <a:spLocks noChangeArrowheads="1"/>
            </p:cNvSpPr>
            <p:nvPr/>
          </p:nvSpPr>
          <p:spPr bwMode="auto">
            <a:xfrm rot="5400000">
              <a:off x="3730" y="1454"/>
              <a:ext cx="144" cy="58"/>
            </a:xfrm>
            <a:prstGeom prst="rect">
              <a:avLst/>
            </a:prstGeom>
            <a:solidFill>
              <a:srgbClr val="808080"/>
            </a:solidFill>
            <a:ln w="9525">
              <a:noFill/>
              <a:miter lim="800000"/>
              <a:headEnd/>
              <a:tailEnd/>
            </a:ln>
            <a:effectLst/>
          </p:spPr>
          <p:txBody>
            <a:bodyPr wrap="none" anchor="ctr"/>
            <a:lstStyle/>
            <a:p>
              <a:endParaRPr lang="en-US"/>
            </a:p>
          </p:txBody>
        </p:sp>
        <p:sp>
          <p:nvSpPr>
            <p:cNvPr id="1167444" name="Rectangle 84"/>
            <p:cNvSpPr>
              <a:spLocks noChangeArrowheads="1"/>
            </p:cNvSpPr>
            <p:nvPr/>
          </p:nvSpPr>
          <p:spPr bwMode="auto">
            <a:xfrm rot="16200000" flipV="1">
              <a:off x="3729" y="2578"/>
              <a:ext cx="145" cy="58"/>
            </a:xfrm>
            <a:prstGeom prst="rect">
              <a:avLst/>
            </a:prstGeom>
            <a:solidFill>
              <a:srgbClr val="808080"/>
            </a:solidFill>
            <a:ln w="9525" algn="ctr">
              <a:noFill/>
              <a:miter lim="800000"/>
              <a:headEnd/>
              <a:tailEnd/>
            </a:ln>
            <a:effectLst/>
          </p:spPr>
          <p:txBody>
            <a:bodyPr wrap="none" anchor="ctr"/>
            <a:lstStyle/>
            <a:p>
              <a:endParaRPr lang="en-US"/>
            </a:p>
          </p:txBody>
        </p:sp>
      </p:grpSp>
      <p:grpSp>
        <p:nvGrpSpPr>
          <p:cNvPr id="18" name="Group 85"/>
          <p:cNvGrpSpPr>
            <a:grpSpLocks/>
          </p:cNvGrpSpPr>
          <p:nvPr/>
        </p:nvGrpSpPr>
        <p:grpSpPr bwMode="auto">
          <a:xfrm>
            <a:off x="6537325" y="2879725"/>
            <a:ext cx="1828800" cy="1279525"/>
            <a:chOff x="4032" y="1642"/>
            <a:chExt cx="1152" cy="806"/>
          </a:xfrm>
        </p:grpSpPr>
        <p:sp>
          <p:nvSpPr>
            <p:cNvPr id="1167446" name="Rectangle 86"/>
            <p:cNvSpPr>
              <a:spLocks noChangeArrowheads="1"/>
            </p:cNvSpPr>
            <p:nvPr/>
          </p:nvSpPr>
          <p:spPr bwMode="auto">
            <a:xfrm>
              <a:off x="4147" y="1987"/>
              <a:ext cx="1037" cy="116"/>
            </a:xfrm>
            <a:prstGeom prst="rect">
              <a:avLst/>
            </a:prstGeom>
            <a:solidFill>
              <a:srgbClr val="000000"/>
            </a:solidFill>
            <a:ln w="9525">
              <a:noFill/>
              <a:miter lim="800000"/>
              <a:headEnd/>
              <a:tailEnd/>
            </a:ln>
            <a:effectLst/>
          </p:spPr>
          <p:txBody>
            <a:bodyPr wrap="none" anchor="ctr"/>
            <a:lstStyle/>
            <a:p>
              <a:endParaRPr lang="en-US"/>
            </a:p>
          </p:txBody>
        </p:sp>
        <p:sp>
          <p:nvSpPr>
            <p:cNvPr id="1167447" name="Rectangle 87"/>
            <p:cNvSpPr>
              <a:spLocks noChangeArrowheads="1"/>
            </p:cNvSpPr>
            <p:nvPr/>
          </p:nvSpPr>
          <p:spPr bwMode="auto">
            <a:xfrm rot="-5400000">
              <a:off x="3687" y="1987"/>
              <a:ext cx="806" cy="116"/>
            </a:xfrm>
            <a:prstGeom prst="rect">
              <a:avLst/>
            </a:prstGeom>
            <a:solidFill>
              <a:srgbClr val="000000"/>
            </a:solidFill>
            <a:ln w="9525">
              <a:noFill/>
              <a:miter lim="800000"/>
              <a:headEnd/>
              <a:tailEnd/>
            </a:ln>
            <a:effectLst/>
          </p:spPr>
          <p:txBody>
            <a:bodyPr wrap="none" anchor="ctr"/>
            <a:lstStyle/>
            <a:p>
              <a:endParaRPr lang="en-US"/>
            </a:p>
          </p:txBody>
        </p:sp>
      </p:grpSp>
      <p:sp>
        <p:nvSpPr>
          <p:cNvPr id="1167448" name="Freeform 88"/>
          <p:cNvSpPr>
            <a:spLocks/>
          </p:cNvSpPr>
          <p:nvPr/>
        </p:nvSpPr>
        <p:spPr bwMode="auto">
          <a:xfrm>
            <a:off x="6435725" y="2513013"/>
            <a:ext cx="68263" cy="2011362"/>
          </a:xfrm>
          <a:custGeom>
            <a:avLst/>
            <a:gdLst/>
            <a:ahLst/>
            <a:cxnLst>
              <a:cxn ang="0">
                <a:pos x="7" y="1267"/>
              </a:cxn>
              <a:cxn ang="0">
                <a:pos x="5" y="1055"/>
              </a:cxn>
              <a:cxn ang="0">
                <a:pos x="38" y="1055"/>
              </a:cxn>
              <a:cxn ang="0">
                <a:pos x="37" y="209"/>
              </a:cxn>
              <a:cxn ang="0">
                <a:pos x="8" y="209"/>
              </a:cxn>
              <a:cxn ang="0">
                <a:pos x="7" y="0"/>
              </a:cxn>
            </a:cxnLst>
            <a:rect l="0" t="0" r="r" b="b"/>
            <a:pathLst>
              <a:path w="43" h="1267">
                <a:moveTo>
                  <a:pt x="7" y="1267"/>
                </a:moveTo>
                <a:cubicBezTo>
                  <a:pt x="7" y="1232"/>
                  <a:pt x="0" y="1090"/>
                  <a:pt x="5" y="1055"/>
                </a:cubicBezTo>
                <a:cubicBezTo>
                  <a:pt x="22" y="1055"/>
                  <a:pt x="14" y="1055"/>
                  <a:pt x="38" y="1055"/>
                </a:cubicBezTo>
                <a:cubicBezTo>
                  <a:pt x="43" y="912"/>
                  <a:pt x="38" y="356"/>
                  <a:pt x="37" y="209"/>
                </a:cubicBezTo>
                <a:cubicBezTo>
                  <a:pt x="25" y="209"/>
                  <a:pt x="28" y="209"/>
                  <a:pt x="8" y="209"/>
                </a:cubicBezTo>
                <a:cubicBezTo>
                  <a:pt x="9" y="176"/>
                  <a:pt x="7" y="44"/>
                  <a:pt x="7" y="0"/>
                </a:cubicBezTo>
              </a:path>
            </a:pathLst>
          </a:custGeom>
          <a:noFill/>
          <a:ln w="19050" cap="flat" cmpd="sng">
            <a:solidFill>
              <a:schemeClr val="tx1"/>
            </a:solidFill>
            <a:prstDash val="solid"/>
            <a:round/>
            <a:headEnd/>
            <a:tailEnd/>
          </a:ln>
          <a:effectLst/>
        </p:spPr>
        <p:txBody>
          <a:bodyPr anchor="ctr"/>
          <a:lstStyle/>
          <a:p>
            <a:endParaRPr lang="en-US"/>
          </a:p>
        </p:txBody>
      </p:sp>
      <p:sp>
        <p:nvSpPr>
          <p:cNvPr id="1167449" name="Line 89"/>
          <p:cNvSpPr>
            <a:spLocks noChangeShapeType="1"/>
          </p:cNvSpPr>
          <p:nvPr/>
        </p:nvSpPr>
        <p:spPr bwMode="auto">
          <a:xfrm>
            <a:off x="6765925" y="2924175"/>
            <a:ext cx="184150" cy="1189038"/>
          </a:xfrm>
          <a:prstGeom prst="line">
            <a:avLst/>
          </a:prstGeom>
          <a:noFill/>
          <a:ln w="38100">
            <a:solidFill>
              <a:srgbClr val="808080"/>
            </a:solidFill>
            <a:round/>
            <a:headEnd/>
            <a:tailEnd/>
          </a:ln>
          <a:effectLst/>
        </p:spPr>
        <p:txBody>
          <a:bodyPr anchor="ctr"/>
          <a:lstStyle/>
          <a:p>
            <a:endParaRPr lang="en-US"/>
          </a:p>
        </p:txBody>
      </p:sp>
      <p:sp>
        <p:nvSpPr>
          <p:cNvPr id="1167450" name="Line 90"/>
          <p:cNvSpPr>
            <a:spLocks noChangeShapeType="1"/>
          </p:cNvSpPr>
          <p:nvPr/>
        </p:nvSpPr>
        <p:spPr bwMode="auto">
          <a:xfrm>
            <a:off x="7086600" y="2924175"/>
            <a:ext cx="182563" cy="1189038"/>
          </a:xfrm>
          <a:prstGeom prst="line">
            <a:avLst/>
          </a:prstGeom>
          <a:noFill/>
          <a:ln w="38100">
            <a:solidFill>
              <a:srgbClr val="808080"/>
            </a:solidFill>
            <a:round/>
            <a:headEnd/>
            <a:tailEnd/>
          </a:ln>
          <a:effectLst/>
        </p:spPr>
        <p:txBody>
          <a:bodyPr anchor="ctr"/>
          <a:lstStyle/>
          <a:p>
            <a:endParaRPr lang="en-US"/>
          </a:p>
        </p:txBody>
      </p:sp>
      <p:sp>
        <p:nvSpPr>
          <p:cNvPr id="1167451" name="Line 91"/>
          <p:cNvSpPr>
            <a:spLocks noChangeShapeType="1"/>
          </p:cNvSpPr>
          <p:nvPr/>
        </p:nvSpPr>
        <p:spPr bwMode="auto">
          <a:xfrm>
            <a:off x="7407275" y="2924175"/>
            <a:ext cx="228600" cy="1189038"/>
          </a:xfrm>
          <a:prstGeom prst="line">
            <a:avLst/>
          </a:prstGeom>
          <a:noFill/>
          <a:ln w="38100">
            <a:solidFill>
              <a:srgbClr val="808080"/>
            </a:solidFill>
            <a:round/>
            <a:headEnd/>
            <a:tailEnd/>
          </a:ln>
          <a:effectLst/>
        </p:spPr>
        <p:txBody>
          <a:bodyPr anchor="ctr"/>
          <a:lstStyle/>
          <a:p>
            <a:endParaRPr lang="en-US"/>
          </a:p>
        </p:txBody>
      </p:sp>
      <p:sp>
        <p:nvSpPr>
          <p:cNvPr id="1167452" name="Line 92"/>
          <p:cNvSpPr>
            <a:spLocks noChangeShapeType="1"/>
          </p:cNvSpPr>
          <p:nvPr/>
        </p:nvSpPr>
        <p:spPr bwMode="auto">
          <a:xfrm>
            <a:off x="4206875" y="3702050"/>
            <a:ext cx="136525" cy="0"/>
          </a:xfrm>
          <a:prstGeom prst="line">
            <a:avLst/>
          </a:prstGeom>
          <a:noFill/>
          <a:ln w="38100">
            <a:solidFill>
              <a:schemeClr val="tx1"/>
            </a:solidFill>
            <a:round/>
            <a:headEnd/>
            <a:tailEnd/>
          </a:ln>
          <a:effectLst/>
        </p:spPr>
        <p:txBody>
          <a:bodyPr anchor="ctr"/>
          <a:lstStyle/>
          <a:p>
            <a:endParaRPr lang="en-US"/>
          </a:p>
        </p:txBody>
      </p:sp>
      <p:sp>
        <p:nvSpPr>
          <p:cNvPr id="1167453" name="Line 93"/>
          <p:cNvSpPr>
            <a:spLocks noChangeShapeType="1"/>
          </p:cNvSpPr>
          <p:nvPr/>
        </p:nvSpPr>
        <p:spPr bwMode="auto">
          <a:xfrm>
            <a:off x="4206875" y="3336925"/>
            <a:ext cx="136525" cy="0"/>
          </a:xfrm>
          <a:prstGeom prst="line">
            <a:avLst/>
          </a:prstGeom>
          <a:noFill/>
          <a:ln w="38100">
            <a:solidFill>
              <a:schemeClr val="tx1"/>
            </a:solidFill>
            <a:round/>
            <a:headEnd/>
            <a:tailEnd/>
          </a:ln>
          <a:effectLst/>
        </p:spPr>
        <p:txBody>
          <a:bodyPr anchor="ctr"/>
          <a:lstStyle/>
          <a:p>
            <a:endParaRPr lang="en-US"/>
          </a:p>
        </p:txBody>
      </p:sp>
      <p:sp>
        <p:nvSpPr>
          <p:cNvPr id="1167460" name="Line 100"/>
          <p:cNvSpPr>
            <a:spLocks noChangeShapeType="1"/>
          </p:cNvSpPr>
          <p:nvPr/>
        </p:nvSpPr>
        <p:spPr bwMode="auto">
          <a:xfrm>
            <a:off x="5715000" y="3702050"/>
            <a:ext cx="136525" cy="0"/>
          </a:xfrm>
          <a:prstGeom prst="line">
            <a:avLst/>
          </a:prstGeom>
          <a:noFill/>
          <a:ln w="38100">
            <a:solidFill>
              <a:schemeClr val="tx1"/>
            </a:solidFill>
            <a:round/>
            <a:headEnd/>
            <a:tailEnd/>
          </a:ln>
          <a:effectLst/>
        </p:spPr>
        <p:txBody>
          <a:bodyPr anchor="ctr"/>
          <a:lstStyle/>
          <a:p>
            <a:endParaRPr lang="en-US"/>
          </a:p>
        </p:txBody>
      </p:sp>
      <p:sp>
        <p:nvSpPr>
          <p:cNvPr id="1167461" name="Line 101"/>
          <p:cNvSpPr>
            <a:spLocks noChangeShapeType="1"/>
          </p:cNvSpPr>
          <p:nvPr/>
        </p:nvSpPr>
        <p:spPr bwMode="auto">
          <a:xfrm>
            <a:off x="5715000" y="3336925"/>
            <a:ext cx="136525" cy="0"/>
          </a:xfrm>
          <a:prstGeom prst="line">
            <a:avLst/>
          </a:prstGeom>
          <a:noFill/>
          <a:ln w="38100">
            <a:solidFill>
              <a:schemeClr val="tx1"/>
            </a:solidFill>
            <a:round/>
            <a:headEnd/>
            <a:tailEnd/>
          </a:ln>
          <a:effectLst/>
        </p:spPr>
        <p:txBody>
          <a:bodyPr anchor="ctr"/>
          <a:lstStyle/>
          <a:p>
            <a:endParaRPr lang="en-US"/>
          </a:p>
        </p:txBody>
      </p:sp>
      <p:sp>
        <p:nvSpPr>
          <p:cNvPr id="1167475" name="Rectangle 115"/>
          <p:cNvSpPr>
            <a:spLocks noChangeArrowheads="1"/>
          </p:cNvSpPr>
          <p:nvPr/>
        </p:nvSpPr>
        <p:spPr bwMode="auto">
          <a:xfrm rot="10800000">
            <a:off x="2378075" y="2970213"/>
            <a:ext cx="822325" cy="92075"/>
          </a:xfrm>
          <a:prstGeom prst="rect">
            <a:avLst/>
          </a:prstGeom>
          <a:solidFill>
            <a:schemeClr val="folHlink"/>
          </a:solidFill>
          <a:ln w="9525">
            <a:noFill/>
            <a:miter lim="800000"/>
            <a:headEnd/>
            <a:tailEnd/>
          </a:ln>
          <a:effectLst/>
        </p:spPr>
        <p:txBody>
          <a:bodyPr wrap="none" anchor="ctr"/>
          <a:lstStyle/>
          <a:p>
            <a:endParaRPr lang="en-US"/>
          </a:p>
        </p:txBody>
      </p:sp>
      <p:sp>
        <p:nvSpPr>
          <p:cNvPr id="1167476" name="Line 116"/>
          <p:cNvSpPr>
            <a:spLocks noChangeShapeType="1"/>
          </p:cNvSpPr>
          <p:nvPr/>
        </p:nvSpPr>
        <p:spPr bwMode="auto">
          <a:xfrm>
            <a:off x="2468563" y="2559050"/>
            <a:ext cx="595312" cy="0"/>
          </a:xfrm>
          <a:prstGeom prst="line">
            <a:avLst/>
          </a:prstGeom>
          <a:noFill/>
          <a:ln w="38100">
            <a:solidFill>
              <a:srgbClr val="808080"/>
            </a:solidFill>
            <a:round/>
            <a:headEnd/>
            <a:tailEnd/>
          </a:ln>
          <a:effectLst/>
        </p:spPr>
        <p:txBody>
          <a:bodyPr anchor="ctr"/>
          <a:lstStyle/>
          <a:p>
            <a:endParaRPr lang="en-US"/>
          </a:p>
        </p:txBody>
      </p:sp>
      <p:sp>
        <p:nvSpPr>
          <p:cNvPr id="1167477" name="Line 117"/>
          <p:cNvSpPr>
            <a:spLocks noChangeShapeType="1"/>
          </p:cNvSpPr>
          <p:nvPr/>
        </p:nvSpPr>
        <p:spPr bwMode="auto">
          <a:xfrm>
            <a:off x="2468563" y="2651125"/>
            <a:ext cx="595312" cy="90488"/>
          </a:xfrm>
          <a:prstGeom prst="line">
            <a:avLst/>
          </a:prstGeom>
          <a:noFill/>
          <a:ln w="38100">
            <a:solidFill>
              <a:srgbClr val="808080"/>
            </a:solidFill>
            <a:round/>
            <a:headEnd/>
            <a:tailEnd/>
          </a:ln>
          <a:effectLst/>
        </p:spPr>
        <p:txBody>
          <a:bodyPr anchor="ctr"/>
          <a:lstStyle/>
          <a:p>
            <a:endParaRPr lang="en-US"/>
          </a:p>
        </p:txBody>
      </p:sp>
      <p:sp>
        <p:nvSpPr>
          <p:cNvPr id="1167478" name="Line 118"/>
          <p:cNvSpPr>
            <a:spLocks noChangeShapeType="1"/>
          </p:cNvSpPr>
          <p:nvPr/>
        </p:nvSpPr>
        <p:spPr bwMode="auto">
          <a:xfrm>
            <a:off x="2468563" y="2924175"/>
            <a:ext cx="595312" cy="0"/>
          </a:xfrm>
          <a:prstGeom prst="line">
            <a:avLst/>
          </a:prstGeom>
          <a:noFill/>
          <a:ln w="38100">
            <a:solidFill>
              <a:srgbClr val="808080"/>
            </a:solidFill>
            <a:round/>
            <a:headEnd/>
            <a:tailEnd/>
          </a:ln>
          <a:effectLst/>
        </p:spPr>
        <p:txBody>
          <a:bodyPr anchor="ctr"/>
          <a:lstStyle/>
          <a:p>
            <a:endParaRPr lang="en-US"/>
          </a:p>
        </p:txBody>
      </p:sp>
      <p:sp>
        <p:nvSpPr>
          <p:cNvPr id="1167479" name="Line 119"/>
          <p:cNvSpPr>
            <a:spLocks noChangeShapeType="1"/>
          </p:cNvSpPr>
          <p:nvPr/>
        </p:nvSpPr>
        <p:spPr bwMode="auto">
          <a:xfrm flipV="1">
            <a:off x="2468563" y="2559050"/>
            <a:ext cx="595312" cy="92075"/>
          </a:xfrm>
          <a:prstGeom prst="line">
            <a:avLst/>
          </a:prstGeom>
          <a:noFill/>
          <a:ln w="38100">
            <a:solidFill>
              <a:srgbClr val="808080"/>
            </a:solidFill>
            <a:round/>
            <a:headEnd/>
            <a:tailEnd/>
          </a:ln>
          <a:effectLst/>
        </p:spPr>
        <p:txBody>
          <a:bodyPr anchor="ctr"/>
          <a:lstStyle/>
          <a:p>
            <a:endParaRPr lang="en-US"/>
          </a:p>
        </p:txBody>
      </p:sp>
      <p:sp>
        <p:nvSpPr>
          <p:cNvPr id="1167480" name="Line 120"/>
          <p:cNvSpPr>
            <a:spLocks noChangeShapeType="1"/>
          </p:cNvSpPr>
          <p:nvPr/>
        </p:nvSpPr>
        <p:spPr bwMode="auto">
          <a:xfrm flipV="1">
            <a:off x="2468563" y="2741613"/>
            <a:ext cx="595312" cy="92075"/>
          </a:xfrm>
          <a:prstGeom prst="line">
            <a:avLst/>
          </a:prstGeom>
          <a:noFill/>
          <a:ln w="38100">
            <a:solidFill>
              <a:srgbClr val="808080"/>
            </a:solidFill>
            <a:round/>
            <a:headEnd/>
            <a:tailEnd/>
          </a:ln>
          <a:effectLst/>
        </p:spPr>
        <p:txBody>
          <a:bodyPr anchor="ctr"/>
          <a:lstStyle/>
          <a:p>
            <a:endParaRPr lang="en-US"/>
          </a:p>
        </p:txBody>
      </p:sp>
      <p:sp>
        <p:nvSpPr>
          <p:cNvPr id="1167481" name="Rectangle 121"/>
          <p:cNvSpPr>
            <a:spLocks noChangeArrowheads="1"/>
          </p:cNvSpPr>
          <p:nvPr/>
        </p:nvSpPr>
        <p:spPr bwMode="auto">
          <a:xfrm rot="5400000">
            <a:off x="1920875" y="3748088"/>
            <a:ext cx="1462087" cy="90488"/>
          </a:xfrm>
          <a:prstGeom prst="rect">
            <a:avLst/>
          </a:prstGeom>
          <a:solidFill>
            <a:schemeClr val="tx1"/>
          </a:solidFill>
          <a:ln w="9525">
            <a:noFill/>
            <a:miter lim="800000"/>
            <a:headEnd/>
            <a:tailEnd/>
          </a:ln>
          <a:effectLst/>
        </p:spPr>
        <p:txBody>
          <a:bodyPr wrap="none" anchor="ctr"/>
          <a:lstStyle/>
          <a:p>
            <a:endParaRPr lang="en-US"/>
          </a:p>
        </p:txBody>
      </p:sp>
      <p:sp>
        <p:nvSpPr>
          <p:cNvPr id="1167494" name="Rectangle 134"/>
          <p:cNvSpPr>
            <a:spLocks noChangeArrowheads="1"/>
          </p:cNvSpPr>
          <p:nvPr/>
        </p:nvSpPr>
        <p:spPr bwMode="auto">
          <a:xfrm rot="5400000">
            <a:off x="2422525" y="3519488"/>
            <a:ext cx="1004887" cy="90488"/>
          </a:xfrm>
          <a:prstGeom prst="rect">
            <a:avLst/>
          </a:prstGeom>
          <a:solidFill>
            <a:schemeClr val="tx1"/>
          </a:solidFill>
          <a:ln w="9525">
            <a:noFill/>
            <a:miter lim="800000"/>
            <a:headEnd/>
            <a:tailEnd/>
          </a:ln>
          <a:effectLst/>
        </p:spPr>
        <p:txBody>
          <a:bodyPr wrap="none" anchor="ctr"/>
          <a:lstStyle/>
          <a:p>
            <a:endParaRPr lang="en-US"/>
          </a:p>
        </p:txBody>
      </p:sp>
      <p:sp>
        <p:nvSpPr>
          <p:cNvPr id="1167495" name="Rectangle 135"/>
          <p:cNvSpPr>
            <a:spLocks noChangeArrowheads="1"/>
          </p:cNvSpPr>
          <p:nvPr/>
        </p:nvSpPr>
        <p:spPr bwMode="auto">
          <a:xfrm rot="5400000">
            <a:off x="2766219" y="4318794"/>
            <a:ext cx="319087" cy="92075"/>
          </a:xfrm>
          <a:prstGeom prst="rect">
            <a:avLst/>
          </a:prstGeom>
          <a:solidFill>
            <a:schemeClr val="tx1"/>
          </a:solidFill>
          <a:ln w="9525">
            <a:noFill/>
            <a:miter lim="800000"/>
            <a:headEnd/>
            <a:tailEnd/>
          </a:ln>
          <a:effectLst/>
        </p:spPr>
        <p:txBody>
          <a:bodyPr wrap="none" anchor="ctr"/>
          <a:lstStyle/>
          <a:p>
            <a:endParaRPr lang="en-US"/>
          </a:p>
        </p:txBody>
      </p:sp>
      <p:sp>
        <p:nvSpPr>
          <p:cNvPr id="1167496" name="Line 136"/>
          <p:cNvSpPr>
            <a:spLocks noChangeShapeType="1"/>
          </p:cNvSpPr>
          <p:nvPr/>
        </p:nvSpPr>
        <p:spPr bwMode="auto">
          <a:xfrm>
            <a:off x="2422525" y="3290888"/>
            <a:ext cx="731838" cy="0"/>
          </a:xfrm>
          <a:prstGeom prst="line">
            <a:avLst/>
          </a:prstGeom>
          <a:noFill/>
          <a:ln w="38100">
            <a:solidFill>
              <a:srgbClr val="808080"/>
            </a:solidFill>
            <a:round/>
            <a:headEnd/>
            <a:tailEnd/>
          </a:ln>
          <a:effectLst/>
        </p:spPr>
        <p:txBody>
          <a:bodyPr anchor="ctr"/>
          <a:lstStyle/>
          <a:p>
            <a:endParaRPr lang="en-US"/>
          </a:p>
        </p:txBody>
      </p:sp>
      <p:sp>
        <p:nvSpPr>
          <p:cNvPr id="1167497" name="Line 137"/>
          <p:cNvSpPr>
            <a:spLocks noChangeShapeType="1"/>
          </p:cNvSpPr>
          <p:nvPr/>
        </p:nvSpPr>
        <p:spPr bwMode="auto">
          <a:xfrm>
            <a:off x="2422525" y="3748088"/>
            <a:ext cx="731838" cy="0"/>
          </a:xfrm>
          <a:prstGeom prst="line">
            <a:avLst/>
          </a:prstGeom>
          <a:noFill/>
          <a:ln w="38100">
            <a:solidFill>
              <a:srgbClr val="808080"/>
            </a:solidFill>
            <a:round/>
            <a:headEnd/>
            <a:tailEnd/>
          </a:ln>
          <a:effectLst/>
        </p:spPr>
        <p:txBody>
          <a:bodyPr anchor="ctr"/>
          <a:lstStyle/>
          <a:p>
            <a:endParaRPr lang="en-US"/>
          </a:p>
        </p:txBody>
      </p:sp>
      <p:sp>
        <p:nvSpPr>
          <p:cNvPr id="1167498" name="Line 138"/>
          <p:cNvSpPr>
            <a:spLocks noChangeShapeType="1"/>
          </p:cNvSpPr>
          <p:nvPr/>
        </p:nvSpPr>
        <p:spPr bwMode="auto">
          <a:xfrm>
            <a:off x="2422525" y="3381375"/>
            <a:ext cx="731838" cy="92075"/>
          </a:xfrm>
          <a:prstGeom prst="line">
            <a:avLst/>
          </a:prstGeom>
          <a:noFill/>
          <a:ln w="38100">
            <a:solidFill>
              <a:srgbClr val="808080"/>
            </a:solidFill>
            <a:round/>
            <a:headEnd/>
            <a:tailEnd/>
          </a:ln>
          <a:effectLst/>
        </p:spPr>
        <p:txBody>
          <a:bodyPr anchor="ctr"/>
          <a:lstStyle/>
          <a:p>
            <a:endParaRPr lang="en-US"/>
          </a:p>
        </p:txBody>
      </p:sp>
      <p:sp>
        <p:nvSpPr>
          <p:cNvPr id="1167499" name="Line 139"/>
          <p:cNvSpPr>
            <a:spLocks noChangeShapeType="1"/>
          </p:cNvSpPr>
          <p:nvPr/>
        </p:nvSpPr>
        <p:spPr bwMode="auto">
          <a:xfrm>
            <a:off x="2468563" y="2833688"/>
            <a:ext cx="595312" cy="90487"/>
          </a:xfrm>
          <a:prstGeom prst="line">
            <a:avLst/>
          </a:prstGeom>
          <a:noFill/>
          <a:ln w="38100">
            <a:solidFill>
              <a:srgbClr val="808080"/>
            </a:solidFill>
            <a:round/>
            <a:headEnd/>
            <a:tailEnd/>
          </a:ln>
          <a:effectLst/>
        </p:spPr>
        <p:txBody>
          <a:bodyPr anchor="ctr"/>
          <a:lstStyle/>
          <a:p>
            <a:endParaRPr lang="en-US"/>
          </a:p>
        </p:txBody>
      </p:sp>
      <p:sp>
        <p:nvSpPr>
          <p:cNvPr id="1167500" name="Line 140"/>
          <p:cNvSpPr>
            <a:spLocks noChangeShapeType="1"/>
          </p:cNvSpPr>
          <p:nvPr/>
        </p:nvSpPr>
        <p:spPr bwMode="auto">
          <a:xfrm>
            <a:off x="2422525" y="3565525"/>
            <a:ext cx="731838" cy="90488"/>
          </a:xfrm>
          <a:prstGeom prst="line">
            <a:avLst/>
          </a:prstGeom>
          <a:noFill/>
          <a:ln w="38100">
            <a:solidFill>
              <a:srgbClr val="808080"/>
            </a:solidFill>
            <a:round/>
            <a:headEnd/>
            <a:tailEnd/>
          </a:ln>
          <a:effectLst/>
        </p:spPr>
        <p:txBody>
          <a:bodyPr anchor="ctr"/>
          <a:lstStyle/>
          <a:p>
            <a:endParaRPr lang="en-US"/>
          </a:p>
        </p:txBody>
      </p:sp>
      <p:sp>
        <p:nvSpPr>
          <p:cNvPr id="1167501" name="Rectangle 141"/>
          <p:cNvSpPr>
            <a:spLocks noChangeArrowheads="1"/>
          </p:cNvSpPr>
          <p:nvPr/>
        </p:nvSpPr>
        <p:spPr bwMode="auto">
          <a:xfrm>
            <a:off x="2378075" y="3794125"/>
            <a:ext cx="319088" cy="92075"/>
          </a:xfrm>
          <a:prstGeom prst="rect">
            <a:avLst/>
          </a:prstGeom>
          <a:solidFill>
            <a:schemeClr val="tx1"/>
          </a:solidFill>
          <a:ln w="9525">
            <a:noFill/>
            <a:miter lim="800000"/>
            <a:headEnd/>
            <a:tailEnd/>
          </a:ln>
          <a:effectLst/>
        </p:spPr>
        <p:txBody>
          <a:bodyPr wrap="none" anchor="ctr"/>
          <a:lstStyle/>
          <a:p>
            <a:endParaRPr lang="en-US"/>
          </a:p>
        </p:txBody>
      </p:sp>
      <p:sp>
        <p:nvSpPr>
          <p:cNvPr id="1167502" name="Rectangle 142"/>
          <p:cNvSpPr>
            <a:spLocks noChangeArrowheads="1"/>
          </p:cNvSpPr>
          <p:nvPr/>
        </p:nvSpPr>
        <p:spPr bwMode="auto">
          <a:xfrm>
            <a:off x="2879725" y="3794125"/>
            <a:ext cx="319088" cy="92075"/>
          </a:xfrm>
          <a:prstGeom prst="rect">
            <a:avLst/>
          </a:prstGeom>
          <a:solidFill>
            <a:schemeClr val="tx1"/>
          </a:solidFill>
          <a:ln w="9525">
            <a:noFill/>
            <a:miter lim="800000"/>
            <a:headEnd/>
            <a:tailEnd/>
          </a:ln>
          <a:effectLst/>
        </p:spPr>
        <p:txBody>
          <a:bodyPr wrap="none" anchor="ctr"/>
          <a:lstStyle/>
          <a:p>
            <a:endParaRPr lang="en-US"/>
          </a:p>
        </p:txBody>
      </p:sp>
      <p:grpSp>
        <p:nvGrpSpPr>
          <p:cNvPr id="19" name="Group 143"/>
          <p:cNvGrpSpPr>
            <a:grpSpLocks/>
          </p:cNvGrpSpPr>
          <p:nvPr/>
        </p:nvGrpSpPr>
        <p:grpSpPr bwMode="auto">
          <a:xfrm>
            <a:off x="1965325" y="3725863"/>
            <a:ext cx="412750" cy="227012"/>
            <a:chOff x="1238" y="2175"/>
            <a:chExt cx="260" cy="143"/>
          </a:xfrm>
        </p:grpSpPr>
        <p:sp>
          <p:nvSpPr>
            <p:cNvPr id="1167504" name="Line 144"/>
            <p:cNvSpPr>
              <a:spLocks noChangeShapeType="1"/>
            </p:cNvSpPr>
            <p:nvPr/>
          </p:nvSpPr>
          <p:spPr bwMode="auto">
            <a:xfrm flipH="1">
              <a:off x="1238" y="2246"/>
              <a:ext cx="29" cy="0"/>
            </a:xfrm>
            <a:prstGeom prst="line">
              <a:avLst/>
            </a:prstGeom>
            <a:noFill/>
            <a:ln w="38100">
              <a:solidFill>
                <a:schemeClr val="tx1"/>
              </a:solidFill>
              <a:round/>
              <a:headEnd/>
              <a:tailEnd/>
            </a:ln>
            <a:effectLst/>
          </p:spPr>
          <p:txBody>
            <a:bodyPr anchor="ctr"/>
            <a:lstStyle/>
            <a:p>
              <a:endParaRPr lang="en-US"/>
            </a:p>
          </p:txBody>
        </p:sp>
        <p:sp>
          <p:nvSpPr>
            <p:cNvPr id="1167505" name="Line 145"/>
            <p:cNvSpPr>
              <a:spLocks noChangeShapeType="1"/>
            </p:cNvSpPr>
            <p:nvPr/>
          </p:nvSpPr>
          <p:spPr bwMode="auto">
            <a:xfrm flipH="1">
              <a:off x="1469" y="2246"/>
              <a:ext cx="29" cy="0"/>
            </a:xfrm>
            <a:prstGeom prst="line">
              <a:avLst/>
            </a:prstGeom>
            <a:noFill/>
            <a:ln w="38100">
              <a:solidFill>
                <a:schemeClr val="tx1"/>
              </a:solidFill>
              <a:round/>
              <a:headEnd/>
              <a:tailEnd/>
            </a:ln>
            <a:effectLst/>
          </p:spPr>
          <p:txBody>
            <a:bodyPr anchor="ctr"/>
            <a:lstStyle/>
            <a:p>
              <a:endParaRPr lang="en-US"/>
            </a:p>
          </p:txBody>
        </p:sp>
        <p:sp>
          <p:nvSpPr>
            <p:cNvPr id="1167506" name="Freeform 146"/>
            <p:cNvSpPr>
              <a:spLocks/>
            </p:cNvSpPr>
            <p:nvPr/>
          </p:nvSpPr>
          <p:spPr bwMode="auto">
            <a:xfrm>
              <a:off x="1254" y="2175"/>
              <a:ext cx="230" cy="143"/>
            </a:xfrm>
            <a:custGeom>
              <a:avLst/>
              <a:gdLst/>
              <a:ahLst/>
              <a:cxnLst>
                <a:cxn ang="0">
                  <a:pos x="0" y="71"/>
                </a:cxn>
                <a:cxn ang="0">
                  <a:pos x="13" y="43"/>
                </a:cxn>
                <a:cxn ang="0">
                  <a:pos x="71" y="14"/>
                </a:cxn>
                <a:cxn ang="0">
                  <a:pos x="157" y="129"/>
                </a:cxn>
                <a:cxn ang="0">
                  <a:pos x="215" y="100"/>
                </a:cxn>
                <a:cxn ang="0">
                  <a:pos x="230" y="71"/>
                </a:cxn>
              </a:cxnLst>
              <a:rect l="0" t="0" r="r" b="b"/>
              <a:pathLst>
                <a:path w="230" h="143">
                  <a:moveTo>
                    <a:pt x="0" y="71"/>
                  </a:moveTo>
                  <a:cubicBezTo>
                    <a:pt x="2" y="66"/>
                    <a:pt x="1" y="52"/>
                    <a:pt x="13" y="43"/>
                  </a:cubicBezTo>
                  <a:cubicBezTo>
                    <a:pt x="25" y="34"/>
                    <a:pt x="47" y="0"/>
                    <a:pt x="71" y="14"/>
                  </a:cubicBezTo>
                  <a:cubicBezTo>
                    <a:pt x="95" y="28"/>
                    <a:pt x="133" y="115"/>
                    <a:pt x="157" y="129"/>
                  </a:cubicBezTo>
                  <a:cubicBezTo>
                    <a:pt x="181" y="143"/>
                    <a:pt x="203" y="110"/>
                    <a:pt x="215" y="100"/>
                  </a:cubicBezTo>
                  <a:cubicBezTo>
                    <a:pt x="227" y="90"/>
                    <a:pt x="227" y="77"/>
                    <a:pt x="230" y="71"/>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grpSp>
      <p:grpSp>
        <p:nvGrpSpPr>
          <p:cNvPr id="20" name="Group 147"/>
          <p:cNvGrpSpPr>
            <a:grpSpLocks/>
          </p:cNvGrpSpPr>
          <p:nvPr/>
        </p:nvGrpSpPr>
        <p:grpSpPr bwMode="auto">
          <a:xfrm>
            <a:off x="1966913" y="4357688"/>
            <a:ext cx="412750" cy="227012"/>
            <a:chOff x="1238" y="2175"/>
            <a:chExt cx="260" cy="143"/>
          </a:xfrm>
        </p:grpSpPr>
        <p:sp>
          <p:nvSpPr>
            <p:cNvPr id="1167508" name="Line 148"/>
            <p:cNvSpPr>
              <a:spLocks noChangeShapeType="1"/>
            </p:cNvSpPr>
            <p:nvPr/>
          </p:nvSpPr>
          <p:spPr bwMode="auto">
            <a:xfrm flipH="1">
              <a:off x="1238" y="2246"/>
              <a:ext cx="29" cy="0"/>
            </a:xfrm>
            <a:prstGeom prst="line">
              <a:avLst/>
            </a:prstGeom>
            <a:noFill/>
            <a:ln w="38100">
              <a:solidFill>
                <a:schemeClr val="tx1"/>
              </a:solidFill>
              <a:round/>
              <a:headEnd/>
              <a:tailEnd/>
            </a:ln>
            <a:effectLst/>
          </p:spPr>
          <p:txBody>
            <a:bodyPr anchor="ctr"/>
            <a:lstStyle/>
            <a:p>
              <a:endParaRPr lang="en-US"/>
            </a:p>
          </p:txBody>
        </p:sp>
        <p:sp>
          <p:nvSpPr>
            <p:cNvPr id="1167509" name="Line 149"/>
            <p:cNvSpPr>
              <a:spLocks noChangeShapeType="1"/>
            </p:cNvSpPr>
            <p:nvPr/>
          </p:nvSpPr>
          <p:spPr bwMode="auto">
            <a:xfrm flipH="1">
              <a:off x="1469" y="2246"/>
              <a:ext cx="29" cy="0"/>
            </a:xfrm>
            <a:prstGeom prst="line">
              <a:avLst/>
            </a:prstGeom>
            <a:noFill/>
            <a:ln w="38100">
              <a:solidFill>
                <a:schemeClr val="tx1"/>
              </a:solidFill>
              <a:round/>
              <a:headEnd/>
              <a:tailEnd/>
            </a:ln>
            <a:effectLst/>
          </p:spPr>
          <p:txBody>
            <a:bodyPr anchor="ctr"/>
            <a:lstStyle/>
            <a:p>
              <a:endParaRPr lang="en-US"/>
            </a:p>
          </p:txBody>
        </p:sp>
        <p:sp>
          <p:nvSpPr>
            <p:cNvPr id="1167510" name="Freeform 150"/>
            <p:cNvSpPr>
              <a:spLocks/>
            </p:cNvSpPr>
            <p:nvPr/>
          </p:nvSpPr>
          <p:spPr bwMode="auto">
            <a:xfrm>
              <a:off x="1254" y="2175"/>
              <a:ext cx="230" cy="143"/>
            </a:xfrm>
            <a:custGeom>
              <a:avLst/>
              <a:gdLst/>
              <a:ahLst/>
              <a:cxnLst>
                <a:cxn ang="0">
                  <a:pos x="0" y="71"/>
                </a:cxn>
                <a:cxn ang="0">
                  <a:pos x="13" y="43"/>
                </a:cxn>
                <a:cxn ang="0">
                  <a:pos x="71" y="14"/>
                </a:cxn>
                <a:cxn ang="0">
                  <a:pos x="157" y="129"/>
                </a:cxn>
                <a:cxn ang="0">
                  <a:pos x="215" y="100"/>
                </a:cxn>
                <a:cxn ang="0">
                  <a:pos x="230" y="71"/>
                </a:cxn>
              </a:cxnLst>
              <a:rect l="0" t="0" r="r" b="b"/>
              <a:pathLst>
                <a:path w="230" h="143">
                  <a:moveTo>
                    <a:pt x="0" y="71"/>
                  </a:moveTo>
                  <a:cubicBezTo>
                    <a:pt x="2" y="66"/>
                    <a:pt x="1" y="52"/>
                    <a:pt x="13" y="43"/>
                  </a:cubicBezTo>
                  <a:cubicBezTo>
                    <a:pt x="25" y="34"/>
                    <a:pt x="47" y="0"/>
                    <a:pt x="71" y="14"/>
                  </a:cubicBezTo>
                  <a:cubicBezTo>
                    <a:pt x="95" y="28"/>
                    <a:pt x="133" y="115"/>
                    <a:pt x="157" y="129"/>
                  </a:cubicBezTo>
                  <a:cubicBezTo>
                    <a:pt x="181" y="143"/>
                    <a:pt x="203" y="110"/>
                    <a:pt x="215" y="100"/>
                  </a:cubicBezTo>
                  <a:cubicBezTo>
                    <a:pt x="227" y="90"/>
                    <a:pt x="227" y="77"/>
                    <a:pt x="230" y="71"/>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grpSp>
      <p:sp>
        <p:nvSpPr>
          <p:cNvPr id="1167511" name="Rectangle 151"/>
          <p:cNvSpPr>
            <a:spLocks noChangeArrowheads="1"/>
          </p:cNvSpPr>
          <p:nvPr/>
        </p:nvSpPr>
        <p:spPr bwMode="auto">
          <a:xfrm>
            <a:off x="2378075" y="4433888"/>
            <a:ext cx="822325" cy="90487"/>
          </a:xfrm>
          <a:prstGeom prst="rect">
            <a:avLst/>
          </a:prstGeom>
          <a:solidFill>
            <a:schemeClr val="tx1"/>
          </a:solidFill>
          <a:ln w="9525">
            <a:noFill/>
            <a:miter lim="800000"/>
            <a:headEnd/>
            <a:tailEnd/>
          </a:ln>
          <a:effectLst/>
        </p:spPr>
        <p:txBody>
          <a:bodyPr wrap="none" anchor="ctr"/>
          <a:lstStyle/>
          <a:p>
            <a:endParaRPr lang="en-US"/>
          </a:p>
        </p:txBody>
      </p:sp>
      <p:sp>
        <p:nvSpPr>
          <p:cNvPr id="1167512" name="Line 152"/>
          <p:cNvSpPr>
            <a:spLocks noChangeShapeType="1"/>
          </p:cNvSpPr>
          <p:nvPr/>
        </p:nvSpPr>
        <p:spPr bwMode="auto">
          <a:xfrm flipV="1">
            <a:off x="2422525" y="3357563"/>
            <a:ext cx="180975" cy="19050"/>
          </a:xfrm>
          <a:prstGeom prst="line">
            <a:avLst/>
          </a:prstGeom>
          <a:noFill/>
          <a:ln w="38100">
            <a:solidFill>
              <a:srgbClr val="808080"/>
            </a:solidFill>
            <a:round/>
            <a:headEnd/>
            <a:tailEnd/>
          </a:ln>
          <a:effectLst/>
        </p:spPr>
        <p:txBody>
          <a:bodyPr anchor="ctr"/>
          <a:lstStyle/>
          <a:p>
            <a:endParaRPr lang="en-US"/>
          </a:p>
        </p:txBody>
      </p:sp>
      <p:sp>
        <p:nvSpPr>
          <p:cNvPr id="1167513" name="Line 153"/>
          <p:cNvSpPr>
            <a:spLocks noChangeShapeType="1"/>
          </p:cNvSpPr>
          <p:nvPr/>
        </p:nvSpPr>
        <p:spPr bwMode="auto">
          <a:xfrm flipV="1">
            <a:off x="2971800" y="3290888"/>
            <a:ext cx="180975" cy="19050"/>
          </a:xfrm>
          <a:prstGeom prst="line">
            <a:avLst/>
          </a:prstGeom>
          <a:noFill/>
          <a:ln w="38100">
            <a:solidFill>
              <a:srgbClr val="808080"/>
            </a:solidFill>
            <a:round/>
            <a:headEnd/>
            <a:tailEnd/>
          </a:ln>
          <a:effectLst/>
        </p:spPr>
        <p:txBody>
          <a:bodyPr anchor="ctr"/>
          <a:lstStyle/>
          <a:p>
            <a:endParaRPr lang="en-US"/>
          </a:p>
        </p:txBody>
      </p:sp>
      <p:sp>
        <p:nvSpPr>
          <p:cNvPr id="1167514" name="Line 154"/>
          <p:cNvSpPr>
            <a:spLocks noChangeShapeType="1"/>
          </p:cNvSpPr>
          <p:nvPr/>
        </p:nvSpPr>
        <p:spPr bwMode="auto">
          <a:xfrm flipV="1">
            <a:off x="2422525" y="3540125"/>
            <a:ext cx="180975" cy="19050"/>
          </a:xfrm>
          <a:prstGeom prst="line">
            <a:avLst/>
          </a:prstGeom>
          <a:noFill/>
          <a:ln w="38100">
            <a:solidFill>
              <a:srgbClr val="808080"/>
            </a:solidFill>
            <a:round/>
            <a:headEnd/>
            <a:tailEnd/>
          </a:ln>
          <a:effectLst/>
        </p:spPr>
        <p:txBody>
          <a:bodyPr anchor="ctr"/>
          <a:lstStyle/>
          <a:p>
            <a:endParaRPr lang="en-US"/>
          </a:p>
        </p:txBody>
      </p:sp>
      <p:sp>
        <p:nvSpPr>
          <p:cNvPr id="1167515" name="Line 155"/>
          <p:cNvSpPr>
            <a:spLocks noChangeShapeType="1"/>
          </p:cNvSpPr>
          <p:nvPr/>
        </p:nvSpPr>
        <p:spPr bwMode="auto">
          <a:xfrm flipV="1">
            <a:off x="2971800" y="3473450"/>
            <a:ext cx="180975" cy="19050"/>
          </a:xfrm>
          <a:prstGeom prst="line">
            <a:avLst/>
          </a:prstGeom>
          <a:noFill/>
          <a:ln w="38100">
            <a:solidFill>
              <a:srgbClr val="808080"/>
            </a:solidFill>
            <a:round/>
            <a:headEnd/>
            <a:tailEnd/>
          </a:ln>
          <a:effectLst/>
        </p:spPr>
        <p:txBody>
          <a:bodyPr anchor="ctr"/>
          <a:lstStyle/>
          <a:p>
            <a:endParaRPr lang="en-US"/>
          </a:p>
        </p:txBody>
      </p:sp>
      <p:sp>
        <p:nvSpPr>
          <p:cNvPr id="1167516" name="Line 156"/>
          <p:cNvSpPr>
            <a:spLocks noChangeShapeType="1"/>
          </p:cNvSpPr>
          <p:nvPr/>
        </p:nvSpPr>
        <p:spPr bwMode="auto">
          <a:xfrm flipV="1">
            <a:off x="2422525" y="3722688"/>
            <a:ext cx="180975" cy="19050"/>
          </a:xfrm>
          <a:prstGeom prst="line">
            <a:avLst/>
          </a:prstGeom>
          <a:noFill/>
          <a:ln w="38100">
            <a:solidFill>
              <a:srgbClr val="808080"/>
            </a:solidFill>
            <a:round/>
            <a:headEnd/>
            <a:tailEnd/>
          </a:ln>
          <a:effectLst/>
        </p:spPr>
        <p:txBody>
          <a:bodyPr anchor="ctr"/>
          <a:lstStyle/>
          <a:p>
            <a:endParaRPr lang="en-US"/>
          </a:p>
        </p:txBody>
      </p:sp>
      <p:sp>
        <p:nvSpPr>
          <p:cNvPr id="1167517" name="Line 157"/>
          <p:cNvSpPr>
            <a:spLocks noChangeShapeType="1"/>
          </p:cNvSpPr>
          <p:nvPr/>
        </p:nvSpPr>
        <p:spPr bwMode="auto">
          <a:xfrm flipV="1">
            <a:off x="2971800" y="3656013"/>
            <a:ext cx="180975" cy="19050"/>
          </a:xfrm>
          <a:prstGeom prst="line">
            <a:avLst/>
          </a:prstGeom>
          <a:noFill/>
          <a:ln w="38100">
            <a:solidFill>
              <a:srgbClr val="808080"/>
            </a:solidFill>
            <a:round/>
            <a:headEnd/>
            <a:tailEnd/>
          </a:ln>
          <a:effectLst/>
        </p:spPr>
        <p:txBody>
          <a:bodyPr anchor="ctr"/>
          <a:lstStyle/>
          <a:p>
            <a:endParaRPr lang="en-US"/>
          </a:p>
        </p:txBody>
      </p:sp>
      <p:grpSp>
        <p:nvGrpSpPr>
          <p:cNvPr id="21" name="Group 158"/>
          <p:cNvGrpSpPr>
            <a:grpSpLocks/>
          </p:cNvGrpSpPr>
          <p:nvPr/>
        </p:nvGrpSpPr>
        <p:grpSpPr bwMode="auto">
          <a:xfrm>
            <a:off x="3197225" y="3725863"/>
            <a:ext cx="412750" cy="227012"/>
            <a:chOff x="1238" y="2175"/>
            <a:chExt cx="260" cy="143"/>
          </a:xfrm>
        </p:grpSpPr>
        <p:sp>
          <p:nvSpPr>
            <p:cNvPr id="1167519" name="Line 159"/>
            <p:cNvSpPr>
              <a:spLocks noChangeShapeType="1"/>
            </p:cNvSpPr>
            <p:nvPr/>
          </p:nvSpPr>
          <p:spPr bwMode="auto">
            <a:xfrm flipH="1">
              <a:off x="1238" y="2246"/>
              <a:ext cx="29" cy="0"/>
            </a:xfrm>
            <a:prstGeom prst="line">
              <a:avLst/>
            </a:prstGeom>
            <a:noFill/>
            <a:ln w="38100">
              <a:solidFill>
                <a:schemeClr val="tx1"/>
              </a:solidFill>
              <a:round/>
              <a:headEnd/>
              <a:tailEnd/>
            </a:ln>
            <a:effectLst/>
          </p:spPr>
          <p:txBody>
            <a:bodyPr anchor="ctr"/>
            <a:lstStyle/>
            <a:p>
              <a:endParaRPr lang="en-US"/>
            </a:p>
          </p:txBody>
        </p:sp>
        <p:sp>
          <p:nvSpPr>
            <p:cNvPr id="1167520" name="Line 160"/>
            <p:cNvSpPr>
              <a:spLocks noChangeShapeType="1"/>
            </p:cNvSpPr>
            <p:nvPr/>
          </p:nvSpPr>
          <p:spPr bwMode="auto">
            <a:xfrm flipH="1">
              <a:off x="1469" y="2246"/>
              <a:ext cx="29" cy="0"/>
            </a:xfrm>
            <a:prstGeom prst="line">
              <a:avLst/>
            </a:prstGeom>
            <a:noFill/>
            <a:ln w="38100">
              <a:solidFill>
                <a:schemeClr val="tx1"/>
              </a:solidFill>
              <a:round/>
              <a:headEnd/>
              <a:tailEnd/>
            </a:ln>
            <a:effectLst/>
          </p:spPr>
          <p:txBody>
            <a:bodyPr anchor="ctr"/>
            <a:lstStyle/>
            <a:p>
              <a:endParaRPr lang="en-US"/>
            </a:p>
          </p:txBody>
        </p:sp>
        <p:sp>
          <p:nvSpPr>
            <p:cNvPr id="1167521" name="Freeform 161"/>
            <p:cNvSpPr>
              <a:spLocks/>
            </p:cNvSpPr>
            <p:nvPr/>
          </p:nvSpPr>
          <p:spPr bwMode="auto">
            <a:xfrm>
              <a:off x="1254" y="2175"/>
              <a:ext cx="230" cy="143"/>
            </a:xfrm>
            <a:custGeom>
              <a:avLst/>
              <a:gdLst/>
              <a:ahLst/>
              <a:cxnLst>
                <a:cxn ang="0">
                  <a:pos x="0" y="71"/>
                </a:cxn>
                <a:cxn ang="0">
                  <a:pos x="13" y="43"/>
                </a:cxn>
                <a:cxn ang="0">
                  <a:pos x="71" y="14"/>
                </a:cxn>
                <a:cxn ang="0">
                  <a:pos x="157" y="129"/>
                </a:cxn>
                <a:cxn ang="0">
                  <a:pos x="215" y="100"/>
                </a:cxn>
                <a:cxn ang="0">
                  <a:pos x="230" y="71"/>
                </a:cxn>
              </a:cxnLst>
              <a:rect l="0" t="0" r="r" b="b"/>
              <a:pathLst>
                <a:path w="230" h="143">
                  <a:moveTo>
                    <a:pt x="0" y="71"/>
                  </a:moveTo>
                  <a:cubicBezTo>
                    <a:pt x="2" y="66"/>
                    <a:pt x="1" y="52"/>
                    <a:pt x="13" y="43"/>
                  </a:cubicBezTo>
                  <a:cubicBezTo>
                    <a:pt x="25" y="34"/>
                    <a:pt x="47" y="0"/>
                    <a:pt x="71" y="14"/>
                  </a:cubicBezTo>
                  <a:cubicBezTo>
                    <a:pt x="95" y="28"/>
                    <a:pt x="133" y="115"/>
                    <a:pt x="157" y="129"/>
                  </a:cubicBezTo>
                  <a:cubicBezTo>
                    <a:pt x="181" y="143"/>
                    <a:pt x="203" y="110"/>
                    <a:pt x="215" y="100"/>
                  </a:cubicBezTo>
                  <a:cubicBezTo>
                    <a:pt x="227" y="90"/>
                    <a:pt x="227" y="77"/>
                    <a:pt x="230" y="71"/>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grpSp>
      <p:grpSp>
        <p:nvGrpSpPr>
          <p:cNvPr id="22" name="Group 162"/>
          <p:cNvGrpSpPr>
            <a:grpSpLocks/>
          </p:cNvGrpSpPr>
          <p:nvPr/>
        </p:nvGrpSpPr>
        <p:grpSpPr bwMode="auto">
          <a:xfrm>
            <a:off x="3198813" y="4357688"/>
            <a:ext cx="412750" cy="227012"/>
            <a:chOff x="1238" y="2175"/>
            <a:chExt cx="260" cy="143"/>
          </a:xfrm>
        </p:grpSpPr>
        <p:sp>
          <p:nvSpPr>
            <p:cNvPr id="1167523" name="Line 163"/>
            <p:cNvSpPr>
              <a:spLocks noChangeShapeType="1"/>
            </p:cNvSpPr>
            <p:nvPr/>
          </p:nvSpPr>
          <p:spPr bwMode="auto">
            <a:xfrm flipH="1">
              <a:off x="1238" y="2246"/>
              <a:ext cx="29" cy="0"/>
            </a:xfrm>
            <a:prstGeom prst="line">
              <a:avLst/>
            </a:prstGeom>
            <a:noFill/>
            <a:ln w="38100">
              <a:solidFill>
                <a:schemeClr val="tx1"/>
              </a:solidFill>
              <a:round/>
              <a:headEnd/>
              <a:tailEnd/>
            </a:ln>
            <a:effectLst/>
          </p:spPr>
          <p:txBody>
            <a:bodyPr anchor="ctr"/>
            <a:lstStyle/>
            <a:p>
              <a:endParaRPr lang="en-US"/>
            </a:p>
          </p:txBody>
        </p:sp>
        <p:sp>
          <p:nvSpPr>
            <p:cNvPr id="1167524" name="Line 164"/>
            <p:cNvSpPr>
              <a:spLocks noChangeShapeType="1"/>
            </p:cNvSpPr>
            <p:nvPr/>
          </p:nvSpPr>
          <p:spPr bwMode="auto">
            <a:xfrm flipH="1">
              <a:off x="1469" y="2246"/>
              <a:ext cx="29" cy="0"/>
            </a:xfrm>
            <a:prstGeom prst="line">
              <a:avLst/>
            </a:prstGeom>
            <a:noFill/>
            <a:ln w="38100">
              <a:solidFill>
                <a:schemeClr val="tx1"/>
              </a:solidFill>
              <a:round/>
              <a:headEnd/>
              <a:tailEnd/>
            </a:ln>
            <a:effectLst/>
          </p:spPr>
          <p:txBody>
            <a:bodyPr anchor="ctr"/>
            <a:lstStyle/>
            <a:p>
              <a:endParaRPr lang="en-US"/>
            </a:p>
          </p:txBody>
        </p:sp>
        <p:sp>
          <p:nvSpPr>
            <p:cNvPr id="1167525" name="Freeform 165"/>
            <p:cNvSpPr>
              <a:spLocks/>
            </p:cNvSpPr>
            <p:nvPr/>
          </p:nvSpPr>
          <p:spPr bwMode="auto">
            <a:xfrm>
              <a:off x="1254" y="2175"/>
              <a:ext cx="230" cy="143"/>
            </a:xfrm>
            <a:custGeom>
              <a:avLst/>
              <a:gdLst/>
              <a:ahLst/>
              <a:cxnLst>
                <a:cxn ang="0">
                  <a:pos x="0" y="71"/>
                </a:cxn>
                <a:cxn ang="0">
                  <a:pos x="13" y="43"/>
                </a:cxn>
                <a:cxn ang="0">
                  <a:pos x="71" y="14"/>
                </a:cxn>
                <a:cxn ang="0">
                  <a:pos x="157" y="129"/>
                </a:cxn>
                <a:cxn ang="0">
                  <a:pos x="215" y="100"/>
                </a:cxn>
                <a:cxn ang="0">
                  <a:pos x="230" y="71"/>
                </a:cxn>
              </a:cxnLst>
              <a:rect l="0" t="0" r="r" b="b"/>
              <a:pathLst>
                <a:path w="230" h="143">
                  <a:moveTo>
                    <a:pt x="0" y="71"/>
                  </a:moveTo>
                  <a:cubicBezTo>
                    <a:pt x="2" y="66"/>
                    <a:pt x="1" y="52"/>
                    <a:pt x="13" y="43"/>
                  </a:cubicBezTo>
                  <a:cubicBezTo>
                    <a:pt x="25" y="34"/>
                    <a:pt x="47" y="0"/>
                    <a:pt x="71" y="14"/>
                  </a:cubicBezTo>
                  <a:cubicBezTo>
                    <a:pt x="95" y="28"/>
                    <a:pt x="133" y="115"/>
                    <a:pt x="157" y="129"/>
                  </a:cubicBezTo>
                  <a:cubicBezTo>
                    <a:pt x="181" y="143"/>
                    <a:pt x="203" y="110"/>
                    <a:pt x="215" y="100"/>
                  </a:cubicBezTo>
                  <a:cubicBezTo>
                    <a:pt x="227" y="90"/>
                    <a:pt x="227" y="77"/>
                    <a:pt x="230" y="71"/>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grpSp>
      <p:sp>
        <p:nvSpPr>
          <p:cNvPr id="1167527" name="Rectangle 167"/>
          <p:cNvSpPr>
            <a:spLocks noChangeArrowheads="1"/>
          </p:cNvSpPr>
          <p:nvPr/>
        </p:nvSpPr>
        <p:spPr bwMode="auto">
          <a:xfrm rot="-5400000">
            <a:off x="2844800" y="3967163"/>
            <a:ext cx="71438" cy="109696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7528" name="Text Box 168"/>
          <p:cNvSpPr txBox="1">
            <a:spLocks noChangeArrowheads="1"/>
          </p:cNvSpPr>
          <p:nvPr/>
        </p:nvSpPr>
        <p:spPr bwMode="auto">
          <a:xfrm>
            <a:off x="4829175" y="4592638"/>
            <a:ext cx="3881438" cy="1465262"/>
          </a:xfrm>
          <a:prstGeom prst="rect">
            <a:avLst/>
          </a:prstGeom>
          <a:noFill/>
          <a:ln w="38100" algn="ctr">
            <a:noFill/>
            <a:miter lim="800000"/>
            <a:headEnd/>
            <a:tailEnd/>
          </a:ln>
          <a:effectLst/>
        </p:spPr>
        <p:txBody>
          <a:bodyPr>
            <a:spAutoFit/>
          </a:bodyPr>
          <a:lstStyle/>
          <a:p>
            <a:pPr algn="ctr">
              <a:spcBef>
                <a:spcPct val="50000"/>
              </a:spcBef>
            </a:pPr>
            <a:r>
              <a:rPr lang="en-US" sz="1800" dirty="0">
                <a:latin typeface="Arial" charset="0"/>
              </a:rPr>
              <a:t>A wide open flapper bleeds enough air from the pilot chamber to cause a significant pressure drop at the orifice and the chamber pressure approaches atmospheric pressure</a:t>
            </a:r>
          </a:p>
        </p:txBody>
      </p:sp>
      <p:sp>
        <p:nvSpPr>
          <p:cNvPr id="172" name="Slide Number Placeholder 171"/>
          <p:cNvSpPr>
            <a:spLocks noGrp="1"/>
          </p:cNvSpPr>
          <p:nvPr>
            <p:ph type="sldNum" sz="quarter" idx="11"/>
          </p:nvPr>
        </p:nvSpPr>
        <p:spPr/>
        <p:txBody>
          <a:bodyPr/>
          <a:lstStyle/>
          <a:p>
            <a:fld id="{D6836574-EC0E-40CD-8A77-5CE7910687BF}" type="slidenum">
              <a:rPr lang="en-US" smtClean="0"/>
              <a:t>21</a:t>
            </a:fld>
            <a:endParaRPr lang="en-US"/>
          </a:p>
        </p:txBody>
      </p:sp>
      <p:sp>
        <p:nvSpPr>
          <p:cNvPr id="174" name="Line 55"/>
          <p:cNvSpPr>
            <a:spLocks noChangeShapeType="1"/>
          </p:cNvSpPr>
          <p:nvPr/>
        </p:nvSpPr>
        <p:spPr bwMode="auto">
          <a:xfrm>
            <a:off x="1189038" y="3016250"/>
            <a:ext cx="182562" cy="0"/>
          </a:xfrm>
          <a:prstGeom prst="line">
            <a:avLst/>
          </a:prstGeom>
          <a:noFill/>
          <a:ln w="38100">
            <a:solidFill>
              <a:schemeClr val="tx1"/>
            </a:solidFill>
            <a:round/>
            <a:headEnd/>
            <a:tailEnd/>
          </a:ln>
          <a:effectLst/>
        </p:spPr>
        <p:txBody>
          <a:bodyPr anchor="ctr"/>
          <a:lstStyle/>
          <a:p>
            <a:endParaRPr lang="en-US"/>
          </a:p>
        </p:txBody>
      </p:sp>
      <p:sp>
        <p:nvSpPr>
          <p:cNvPr id="175" name="Line 56"/>
          <p:cNvSpPr>
            <a:spLocks noChangeShapeType="1"/>
          </p:cNvSpPr>
          <p:nvPr/>
        </p:nvSpPr>
        <p:spPr bwMode="auto">
          <a:xfrm>
            <a:off x="1189038" y="2651125"/>
            <a:ext cx="182562" cy="0"/>
          </a:xfrm>
          <a:prstGeom prst="line">
            <a:avLst/>
          </a:prstGeom>
          <a:noFill/>
          <a:ln w="38100">
            <a:solidFill>
              <a:schemeClr val="tx1"/>
            </a:solidFill>
            <a:round/>
            <a:headEnd/>
            <a:tailEnd/>
          </a:ln>
          <a:effectLst/>
        </p:spPr>
        <p:txBody>
          <a:bodyPr anchor="ctr"/>
          <a:lstStyle/>
          <a:p>
            <a:endParaRPr lang="en-US"/>
          </a:p>
        </p:txBody>
      </p:sp>
      <p:grpSp>
        <p:nvGrpSpPr>
          <p:cNvPr id="176" name="Group 175"/>
          <p:cNvGrpSpPr/>
          <p:nvPr/>
        </p:nvGrpSpPr>
        <p:grpSpPr>
          <a:xfrm>
            <a:off x="4343400" y="2741613"/>
            <a:ext cx="1371600" cy="1006475"/>
            <a:chOff x="4343400" y="2741613"/>
            <a:chExt cx="1371600" cy="1006475"/>
          </a:xfrm>
        </p:grpSpPr>
        <p:sp>
          <p:nvSpPr>
            <p:cNvPr id="177" name="Rectangle 93"/>
            <p:cNvSpPr>
              <a:spLocks noChangeArrowheads="1"/>
            </p:cNvSpPr>
            <p:nvPr/>
          </p:nvSpPr>
          <p:spPr bwMode="auto">
            <a:xfrm flipV="1">
              <a:off x="4343400" y="3656013"/>
              <a:ext cx="1371600"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78" name="Rectangle 94"/>
            <p:cNvSpPr>
              <a:spLocks noChangeArrowheads="1"/>
            </p:cNvSpPr>
            <p:nvPr/>
          </p:nvSpPr>
          <p:spPr bwMode="auto">
            <a:xfrm flipV="1">
              <a:off x="4343400" y="3289300"/>
              <a:ext cx="595313"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79" name="Rectangle 95"/>
            <p:cNvSpPr>
              <a:spLocks noChangeArrowheads="1"/>
            </p:cNvSpPr>
            <p:nvPr/>
          </p:nvSpPr>
          <p:spPr bwMode="auto">
            <a:xfrm>
              <a:off x="5029200" y="3289300"/>
              <a:ext cx="685800"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0" name="Rectangle 96"/>
            <p:cNvSpPr>
              <a:spLocks noChangeArrowheads="1"/>
            </p:cNvSpPr>
            <p:nvPr/>
          </p:nvSpPr>
          <p:spPr bwMode="auto">
            <a:xfrm rot="16200000" flipV="1">
              <a:off x="4618038" y="2970213"/>
              <a:ext cx="54927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1" name="Rectangle 97"/>
            <p:cNvSpPr>
              <a:spLocks noChangeArrowheads="1"/>
            </p:cNvSpPr>
            <p:nvPr/>
          </p:nvSpPr>
          <p:spPr bwMode="auto">
            <a:xfrm rot="16200000" flipV="1">
              <a:off x="4800600" y="2970213"/>
              <a:ext cx="54927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grpSp>
        <p:nvGrpSpPr>
          <p:cNvPr id="182" name="Group 181"/>
          <p:cNvGrpSpPr/>
          <p:nvPr/>
        </p:nvGrpSpPr>
        <p:grpSpPr>
          <a:xfrm>
            <a:off x="1371600" y="2422525"/>
            <a:ext cx="2833688" cy="3024188"/>
            <a:chOff x="1371600" y="2422525"/>
            <a:chExt cx="2833688" cy="3024188"/>
          </a:xfrm>
        </p:grpSpPr>
        <p:sp>
          <p:nvSpPr>
            <p:cNvPr id="183" name="Rectangle 131"/>
            <p:cNvSpPr>
              <a:spLocks noChangeArrowheads="1"/>
            </p:cNvSpPr>
            <p:nvPr/>
          </p:nvSpPr>
          <p:spPr bwMode="auto">
            <a:xfrm rot="5400000">
              <a:off x="3702845" y="4707731"/>
              <a:ext cx="823912"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4" name="Rectangle 130"/>
            <p:cNvSpPr>
              <a:spLocks noChangeArrowheads="1"/>
            </p:cNvSpPr>
            <p:nvPr/>
          </p:nvSpPr>
          <p:spPr bwMode="auto">
            <a:xfrm rot="10800000">
              <a:off x="4068763" y="4067175"/>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5" name="Rectangle 132"/>
            <p:cNvSpPr>
              <a:spLocks noChangeArrowheads="1"/>
            </p:cNvSpPr>
            <p:nvPr/>
          </p:nvSpPr>
          <p:spPr bwMode="auto">
            <a:xfrm rot="10800000">
              <a:off x="4068763" y="4251325"/>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nvGrpSpPr>
            <p:cNvPr id="186" name="Group 60"/>
            <p:cNvGrpSpPr>
              <a:grpSpLocks/>
            </p:cNvGrpSpPr>
            <p:nvPr/>
          </p:nvGrpSpPr>
          <p:grpSpPr bwMode="auto">
            <a:xfrm>
              <a:off x="3932238" y="5119688"/>
              <a:ext cx="144462" cy="327025"/>
              <a:chOff x="2420" y="3283"/>
              <a:chExt cx="91" cy="206"/>
            </a:xfrm>
            <a:solidFill>
              <a:srgbClr val="FFC000"/>
            </a:solidFill>
          </p:grpSpPr>
          <p:sp>
            <p:nvSpPr>
              <p:cNvPr id="211" name="Rectangle 61"/>
              <p:cNvSpPr>
                <a:spLocks noChangeArrowheads="1"/>
              </p:cNvSpPr>
              <p:nvPr/>
            </p:nvSpPr>
            <p:spPr bwMode="auto">
              <a:xfrm rot="16200000" flipH="1">
                <a:off x="2436" y="3295"/>
                <a:ext cx="87" cy="63"/>
              </a:xfrm>
              <a:prstGeom prst="rect">
                <a:avLst/>
              </a:prstGeom>
              <a:grpFill/>
              <a:ln w="9525">
                <a:solidFill>
                  <a:srgbClr val="FFC000"/>
                </a:solidFill>
                <a:miter lim="800000"/>
                <a:headEnd/>
                <a:tailEnd/>
              </a:ln>
              <a:effectLst/>
            </p:spPr>
            <p:txBody>
              <a:bodyPr wrap="none" anchor="ctr"/>
              <a:lstStyle/>
              <a:p>
                <a:endParaRPr lang="en-US"/>
              </a:p>
            </p:txBody>
          </p:sp>
          <p:sp>
            <p:nvSpPr>
              <p:cNvPr id="212" name="Rectangle 62"/>
              <p:cNvSpPr>
                <a:spLocks noChangeArrowheads="1"/>
              </p:cNvSpPr>
              <p:nvPr/>
            </p:nvSpPr>
            <p:spPr bwMode="auto">
              <a:xfrm rot="18057826" flipH="1">
                <a:off x="2377" y="3388"/>
                <a:ext cx="144" cy="58"/>
              </a:xfrm>
              <a:prstGeom prst="rect">
                <a:avLst/>
              </a:prstGeom>
              <a:grpFill/>
              <a:ln w="9525">
                <a:solidFill>
                  <a:srgbClr val="FFC000"/>
                </a:solidFill>
                <a:miter lim="800000"/>
                <a:headEnd/>
                <a:tailEnd/>
              </a:ln>
              <a:effectLst/>
            </p:spPr>
            <p:txBody>
              <a:bodyPr wrap="none" anchor="ctr"/>
              <a:lstStyle/>
              <a:p>
                <a:endParaRPr lang="en-US"/>
              </a:p>
            </p:txBody>
          </p:sp>
        </p:grpSp>
        <p:sp>
          <p:nvSpPr>
            <p:cNvPr id="187" name="Rectangle 123"/>
            <p:cNvSpPr>
              <a:spLocks noChangeArrowheads="1"/>
            </p:cNvSpPr>
            <p:nvPr/>
          </p:nvSpPr>
          <p:spPr bwMode="auto">
            <a:xfrm rot="10800000">
              <a:off x="4068763" y="3656013"/>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nvGrpSpPr>
            <p:cNvPr id="188" name="Group 57"/>
            <p:cNvGrpSpPr>
              <a:grpSpLocks/>
            </p:cNvGrpSpPr>
            <p:nvPr/>
          </p:nvGrpSpPr>
          <p:grpSpPr bwMode="auto">
            <a:xfrm>
              <a:off x="3611563" y="5119688"/>
              <a:ext cx="144462" cy="327025"/>
              <a:chOff x="2218" y="3283"/>
              <a:chExt cx="91" cy="206"/>
            </a:xfrm>
            <a:solidFill>
              <a:srgbClr val="FFC000"/>
            </a:solidFill>
          </p:grpSpPr>
          <p:sp>
            <p:nvSpPr>
              <p:cNvPr id="209" name="Rectangle 58"/>
              <p:cNvSpPr>
                <a:spLocks noChangeArrowheads="1"/>
              </p:cNvSpPr>
              <p:nvPr/>
            </p:nvSpPr>
            <p:spPr bwMode="auto">
              <a:xfrm rot="5400000">
                <a:off x="2203" y="3298"/>
                <a:ext cx="87" cy="58"/>
              </a:xfrm>
              <a:prstGeom prst="rect">
                <a:avLst/>
              </a:prstGeom>
              <a:grpFill/>
              <a:ln w="9525">
                <a:solidFill>
                  <a:srgbClr val="FFC000"/>
                </a:solidFill>
                <a:miter lim="800000"/>
                <a:headEnd/>
                <a:tailEnd/>
              </a:ln>
              <a:effectLst/>
            </p:spPr>
            <p:txBody>
              <a:bodyPr wrap="none" anchor="ctr"/>
              <a:lstStyle/>
              <a:p>
                <a:endParaRPr lang="en-US"/>
              </a:p>
            </p:txBody>
          </p:sp>
          <p:sp>
            <p:nvSpPr>
              <p:cNvPr id="210" name="Rectangle 59"/>
              <p:cNvSpPr>
                <a:spLocks noChangeArrowheads="1"/>
              </p:cNvSpPr>
              <p:nvPr/>
            </p:nvSpPr>
            <p:spPr bwMode="auto">
              <a:xfrm rot="3542174">
                <a:off x="2208" y="3388"/>
                <a:ext cx="144" cy="58"/>
              </a:xfrm>
              <a:prstGeom prst="rect">
                <a:avLst/>
              </a:prstGeom>
              <a:grpFill/>
              <a:ln w="9525">
                <a:solidFill>
                  <a:srgbClr val="FFC000"/>
                </a:solidFill>
                <a:miter lim="800000"/>
                <a:headEnd/>
                <a:tailEnd/>
              </a:ln>
              <a:effectLst/>
            </p:spPr>
            <p:txBody>
              <a:bodyPr wrap="none" anchor="ctr"/>
              <a:lstStyle/>
              <a:p>
                <a:endParaRPr lang="en-US"/>
              </a:p>
            </p:txBody>
          </p:sp>
        </p:grpSp>
        <p:sp>
          <p:nvSpPr>
            <p:cNvPr id="189" name="Rectangle 103"/>
            <p:cNvSpPr>
              <a:spLocks noChangeArrowheads="1"/>
            </p:cNvSpPr>
            <p:nvPr/>
          </p:nvSpPr>
          <p:spPr bwMode="auto">
            <a:xfrm rot="5400000">
              <a:off x="1370807" y="2559844"/>
              <a:ext cx="184150"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0" name="Rectangle 104"/>
            <p:cNvSpPr>
              <a:spLocks noChangeArrowheads="1"/>
            </p:cNvSpPr>
            <p:nvPr/>
          </p:nvSpPr>
          <p:spPr bwMode="auto">
            <a:xfrm rot="10800000">
              <a:off x="1371600" y="2605088"/>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1" name="Rectangle 105"/>
            <p:cNvSpPr>
              <a:spLocks noChangeArrowheads="1"/>
            </p:cNvSpPr>
            <p:nvPr/>
          </p:nvSpPr>
          <p:spPr bwMode="auto">
            <a:xfrm rot="10800000">
              <a:off x="1417638" y="2422525"/>
              <a:ext cx="274320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2" name="Rectangle 106"/>
            <p:cNvSpPr>
              <a:spLocks noChangeArrowheads="1"/>
            </p:cNvSpPr>
            <p:nvPr/>
          </p:nvSpPr>
          <p:spPr bwMode="auto">
            <a:xfrm rot="5400000">
              <a:off x="3656807" y="2834481"/>
              <a:ext cx="914400"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3" name="Rectangle 107"/>
            <p:cNvSpPr>
              <a:spLocks noChangeArrowheads="1"/>
            </p:cNvSpPr>
            <p:nvPr/>
          </p:nvSpPr>
          <p:spPr bwMode="auto">
            <a:xfrm rot="10800000">
              <a:off x="1646238" y="3152775"/>
              <a:ext cx="82232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4" name="Rectangle 108"/>
            <p:cNvSpPr>
              <a:spLocks noChangeArrowheads="1"/>
            </p:cNvSpPr>
            <p:nvPr/>
          </p:nvSpPr>
          <p:spPr bwMode="auto">
            <a:xfrm rot="10800000">
              <a:off x="4068763" y="3290888"/>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5" name="Rectangle 109"/>
            <p:cNvSpPr>
              <a:spLocks noChangeArrowheads="1"/>
            </p:cNvSpPr>
            <p:nvPr/>
          </p:nvSpPr>
          <p:spPr bwMode="auto">
            <a:xfrm rot="10800000">
              <a:off x="1371600" y="2970213"/>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6" name="Rectangle 110"/>
            <p:cNvSpPr>
              <a:spLocks noChangeArrowheads="1"/>
            </p:cNvSpPr>
            <p:nvPr/>
          </p:nvSpPr>
          <p:spPr bwMode="auto">
            <a:xfrm rot="5400000">
              <a:off x="3909220" y="3815556"/>
              <a:ext cx="411162"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7" name="Rectangle 111"/>
            <p:cNvSpPr>
              <a:spLocks noChangeArrowheads="1"/>
            </p:cNvSpPr>
            <p:nvPr/>
          </p:nvSpPr>
          <p:spPr bwMode="auto">
            <a:xfrm rot="5400000">
              <a:off x="2375694" y="3109119"/>
              <a:ext cx="18415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8" name="Rectangle 112"/>
            <p:cNvSpPr>
              <a:spLocks noChangeArrowheads="1"/>
            </p:cNvSpPr>
            <p:nvPr/>
          </p:nvSpPr>
          <p:spPr bwMode="auto">
            <a:xfrm rot="5400000">
              <a:off x="3017044" y="3109119"/>
              <a:ext cx="18415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9" name="Rectangle 113"/>
            <p:cNvSpPr>
              <a:spLocks noChangeArrowheads="1"/>
            </p:cNvSpPr>
            <p:nvPr/>
          </p:nvSpPr>
          <p:spPr bwMode="auto">
            <a:xfrm rot="10800000">
              <a:off x="3108325" y="3152775"/>
              <a:ext cx="1052513"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0" name="Rectangle 121"/>
            <p:cNvSpPr>
              <a:spLocks noChangeArrowheads="1"/>
            </p:cNvSpPr>
            <p:nvPr/>
          </p:nvSpPr>
          <p:spPr bwMode="auto">
            <a:xfrm rot="10800000">
              <a:off x="1692275" y="3794125"/>
              <a:ext cx="27305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1" name="Rectangle 122"/>
            <p:cNvSpPr>
              <a:spLocks noChangeArrowheads="1"/>
            </p:cNvSpPr>
            <p:nvPr/>
          </p:nvSpPr>
          <p:spPr bwMode="auto">
            <a:xfrm rot="10800000">
              <a:off x="3611563" y="3794125"/>
              <a:ext cx="54927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2" name="Rectangle 124"/>
            <p:cNvSpPr>
              <a:spLocks noChangeArrowheads="1"/>
            </p:cNvSpPr>
            <p:nvPr/>
          </p:nvSpPr>
          <p:spPr bwMode="auto">
            <a:xfrm rot="5400000">
              <a:off x="365126" y="4022725"/>
              <a:ext cx="2195512"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3" name="Rectangle 125"/>
            <p:cNvSpPr>
              <a:spLocks noChangeArrowheads="1"/>
            </p:cNvSpPr>
            <p:nvPr/>
          </p:nvSpPr>
          <p:spPr bwMode="auto">
            <a:xfrm rot="10800000">
              <a:off x="1417638" y="3152775"/>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4" name="Rectangle 126"/>
            <p:cNvSpPr>
              <a:spLocks noChangeArrowheads="1"/>
            </p:cNvSpPr>
            <p:nvPr/>
          </p:nvSpPr>
          <p:spPr bwMode="auto">
            <a:xfrm rot="5400000">
              <a:off x="1097756" y="3839369"/>
              <a:ext cx="1279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5" name="Rectangle 127"/>
            <p:cNvSpPr>
              <a:spLocks noChangeArrowheads="1"/>
            </p:cNvSpPr>
            <p:nvPr/>
          </p:nvSpPr>
          <p:spPr bwMode="auto">
            <a:xfrm rot="10800000">
              <a:off x="1463675" y="5073650"/>
              <a:ext cx="2239963"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6" name="Rectangle 128"/>
            <p:cNvSpPr>
              <a:spLocks noChangeArrowheads="1"/>
            </p:cNvSpPr>
            <p:nvPr/>
          </p:nvSpPr>
          <p:spPr bwMode="auto">
            <a:xfrm rot="10800000">
              <a:off x="1782763" y="4433888"/>
              <a:ext cx="182562"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7" name="Rectangle 129"/>
            <p:cNvSpPr>
              <a:spLocks noChangeArrowheads="1"/>
            </p:cNvSpPr>
            <p:nvPr/>
          </p:nvSpPr>
          <p:spPr bwMode="auto">
            <a:xfrm rot="10800000">
              <a:off x="3611563" y="4433888"/>
              <a:ext cx="54927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8" name="Rectangle 165"/>
            <p:cNvSpPr>
              <a:spLocks noChangeArrowheads="1"/>
            </p:cNvSpPr>
            <p:nvPr/>
          </p:nvSpPr>
          <p:spPr bwMode="auto">
            <a:xfrm rot="10800000">
              <a:off x="3978275" y="5073650"/>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sp>
        <p:nvSpPr>
          <p:cNvPr id="1167529" name="Freeform 169"/>
          <p:cNvSpPr>
            <a:spLocks/>
          </p:cNvSpPr>
          <p:nvPr/>
        </p:nvSpPr>
        <p:spPr bwMode="auto">
          <a:xfrm>
            <a:off x="1539875" y="3009900"/>
            <a:ext cx="2424113" cy="2579688"/>
          </a:xfrm>
          <a:custGeom>
            <a:avLst/>
            <a:gdLst/>
            <a:ahLst/>
            <a:cxnLst>
              <a:cxn ang="0">
                <a:pos x="46" y="0"/>
              </a:cxn>
              <a:cxn ang="0">
                <a:pos x="40" y="512"/>
              </a:cxn>
              <a:cxn ang="0">
                <a:pos x="40" y="926"/>
              </a:cxn>
              <a:cxn ang="0">
                <a:pos x="279" y="1172"/>
              </a:cxn>
              <a:cxn ang="0">
                <a:pos x="952" y="1152"/>
              </a:cxn>
              <a:cxn ang="0">
                <a:pos x="1444" y="1295"/>
              </a:cxn>
              <a:cxn ang="0">
                <a:pos x="1450" y="1625"/>
              </a:cxn>
            </a:cxnLst>
            <a:rect l="0" t="0" r="r" b="b"/>
            <a:pathLst>
              <a:path w="1527" h="1625">
                <a:moveTo>
                  <a:pt x="46" y="0"/>
                </a:moveTo>
                <a:cubicBezTo>
                  <a:pt x="43" y="179"/>
                  <a:pt x="41" y="358"/>
                  <a:pt x="40" y="512"/>
                </a:cubicBezTo>
                <a:cubicBezTo>
                  <a:pt x="39" y="666"/>
                  <a:pt x="0" y="816"/>
                  <a:pt x="40" y="926"/>
                </a:cubicBezTo>
                <a:cubicBezTo>
                  <a:pt x="80" y="1036"/>
                  <a:pt x="127" y="1134"/>
                  <a:pt x="279" y="1172"/>
                </a:cubicBezTo>
                <a:cubicBezTo>
                  <a:pt x="431" y="1210"/>
                  <a:pt x="758" y="1132"/>
                  <a:pt x="952" y="1152"/>
                </a:cubicBezTo>
                <a:cubicBezTo>
                  <a:pt x="1146" y="1172"/>
                  <a:pt x="1361" y="1216"/>
                  <a:pt x="1444" y="1295"/>
                </a:cubicBezTo>
                <a:cubicBezTo>
                  <a:pt x="1527" y="1374"/>
                  <a:pt x="1450" y="1568"/>
                  <a:pt x="1450" y="1625"/>
                </a:cubicBezTo>
              </a:path>
            </a:pathLst>
          </a:custGeom>
          <a:noFill/>
          <a:ln w="38100" cap="flat" cmpd="sng">
            <a:solidFill>
              <a:srgbClr val="FF0000"/>
            </a:solidFill>
            <a:prstDash val="solid"/>
            <a:round/>
            <a:headEnd type="none" w="med" len="med"/>
            <a:tailEnd type="triangle" w="med" len="med"/>
          </a:ln>
          <a:effectLst/>
        </p:spPr>
        <p:txBody>
          <a:bodyPr anchor="ctr"/>
          <a:lstStyle/>
          <a:p>
            <a:endParaRPr lang="en-US"/>
          </a:p>
        </p:txBody>
      </p:sp>
      <p:sp>
        <p:nvSpPr>
          <p:cNvPr id="1167459" name="Oval 99"/>
          <p:cNvSpPr>
            <a:spLocks noChangeAspect="1" noChangeArrowheads="1"/>
          </p:cNvSpPr>
          <p:nvPr/>
        </p:nvSpPr>
        <p:spPr bwMode="auto">
          <a:xfrm>
            <a:off x="4525963" y="1873250"/>
            <a:ext cx="914400" cy="914400"/>
          </a:xfrm>
          <a:prstGeom prst="ellipse">
            <a:avLst/>
          </a:prstGeom>
          <a:solidFill>
            <a:schemeClr val="bg1"/>
          </a:solidFill>
          <a:ln w="38100">
            <a:solidFill>
              <a:schemeClr val="tx1"/>
            </a:solidFill>
            <a:round/>
            <a:headEnd/>
            <a:tailEnd/>
          </a:ln>
          <a:effectLst/>
        </p:spPr>
        <p:txBody>
          <a:bodyPr wrap="none" anchor="ctr"/>
          <a:lstStyle/>
          <a:p>
            <a:pPr algn="ctr"/>
            <a:endParaRPr lang="en-US" sz="4000" b="1">
              <a:latin typeface="Arial" charset="0"/>
            </a:endParaRPr>
          </a:p>
        </p:txBody>
      </p:sp>
      <p:sp>
        <p:nvSpPr>
          <p:cNvPr id="1167462" name="AutoShape 102"/>
          <p:cNvSpPr>
            <a:spLocks noChangeArrowheads="1"/>
          </p:cNvSpPr>
          <p:nvPr/>
        </p:nvSpPr>
        <p:spPr bwMode="auto">
          <a:xfrm rot="-8061638">
            <a:off x="4939506" y="1964532"/>
            <a:ext cx="90487" cy="730250"/>
          </a:xfrm>
          <a:prstGeom prst="triangle">
            <a:avLst>
              <a:gd name="adj" fmla="val 50000"/>
            </a:avLst>
          </a:prstGeom>
          <a:solidFill>
            <a:srgbClr val="FF0000"/>
          </a:solidFill>
          <a:ln w="9525">
            <a:solidFill>
              <a:schemeClr val="tx1"/>
            </a:solidFill>
            <a:miter lim="800000"/>
            <a:headEnd/>
            <a:tailEnd/>
          </a:ln>
          <a:effectLst/>
        </p:spPr>
        <p:txBody>
          <a:bodyPr wrap="none" anchor="ctr"/>
          <a:lstStyle/>
          <a:p>
            <a:endParaRPr lang="en-US"/>
          </a:p>
        </p:txBody>
      </p:sp>
      <p:sp>
        <p:nvSpPr>
          <p:cNvPr id="1167463" name="Oval 103"/>
          <p:cNvSpPr>
            <a:spLocks noChangeAspect="1" noChangeArrowheads="1"/>
          </p:cNvSpPr>
          <p:nvPr/>
        </p:nvSpPr>
        <p:spPr bwMode="auto">
          <a:xfrm>
            <a:off x="4938713" y="2284413"/>
            <a:ext cx="92075" cy="92075"/>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4" name="Footer Placeholder 13">
            <a:extLst>
              <a:ext uri="{FF2B5EF4-FFF2-40B4-BE49-F238E27FC236}">
                <a16:creationId xmlns:a16="http://schemas.microsoft.com/office/drawing/2014/main" id="{61707288-D4B6-4D77-8DA0-66165AEE1E6C}"/>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141367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8430" name="Rectangle 46"/>
          <p:cNvSpPr>
            <a:spLocks noGrp="1" noChangeArrowheads="1"/>
          </p:cNvSpPr>
          <p:nvPr>
            <p:ph type="title"/>
          </p:nvPr>
        </p:nvSpPr>
        <p:spPr/>
        <p:txBody>
          <a:bodyPr/>
          <a:lstStyle/>
          <a:p>
            <a:r>
              <a:rPr lang="en-US"/>
              <a:t>A Typical Two Pipe Pneumatic Control System</a:t>
            </a:r>
          </a:p>
        </p:txBody>
      </p:sp>
      <p:grpSp>
        <p:nvGrpSpPr>
          <p:cNvPr id="2" name="Group 2"/>
          <p:cNvGrpSpPr>
            <a:grpSpLocks/>
          </p:cNvGrpSpPr>
          <p:nvPr/>
        </p:nvGrpSpPr>
        <p:grpSpPr bwMode="auto">
          <a:xfrm>
            <a:off x="1463675" y="3198813"/>
            <a:ext cx="2651125" cy="2195512"/>
            <a:chOff x="922" y="1843"/>
            <a:chExt cx="1670" cy="1383"/>
          </a:xfrm>
        </p:grpSpPr>
        <p:grpSp>
          <p:nvGrpSpPr>
            <p:cNvPr id="3" name="Group 3"/>
            <p:cNvGrpSpPr>
              <a:grpSpLocks/>
            </p:cNvGrpSpPr>
            <p:nvPr/>
          </p:nvGrpSpPr>
          <p:grpSpPr bwMode="auto">
            <a:xfrm>
              <a:off x="922" y="1843"/>
              <a:ext cx="1670" cy="1383"/>
              <a:chOff x="922" y="1843"/>
              <a:chExt cx="1670" cy="1383"/>
            </a:xfrm>
          </p:grpSpPr>
          <p:sp>
            <p:nvSpPr>
              <p:cNvPr id="1168388" name="Rectangle 4"/>
              <p:cNvSpPr>
                <a:spLocks noChangeArrowheads="1"/>
              </p:cNvSpPr>
              <p:nvPr/>
            </p:nvSpPr>
            <p:spPr bwMode="auto">
              <a:xfrm rot="-5400000">
                <a:off x="1578" y="2039"/>
                <a:ext cx="358" cy="1670"/>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nvGrpSpPr>
              <p:cNvPr id="4" name="Group 5"/>
              <p:cNvGrpSpPr>
                <a:grpSpLocks/>
              </p:cNvGrpSpPr>
              <p:nvPr/>
            </p:nvGrpSpPr>
            <p:grpSpPr bwMode="auto">
              <a:xfrm>
                <a:off x="2304" y="3053"/>
                <a:ext cx="230" cy="173"/>
                <a:chOff x="2045" y="2160"/>
                <a:chExt cx="230" cy="1238"/>
              </a:xfrm>
            </p:grpSpPr>
            <p:sp>
              <p:nvSpPr>
                <p:cNvPr id="1168390" name="AutoShape 6"/>
                <p:cNvSpPr>
                  <a:spLocks noChangeArrowheads="1"/>
                </p:cNvSpPr>
                <p:nvPr/>
              </p:nvSpPr>
              <p:spPr bwMode="auto">
                <a:xfrm>
                  <a:off x="2045" y="3312"/>
                  <a:ext cx="230" cy="86"/>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sp>
              <p:nvSpPr>
                <p:cNvPr id="1168391" name="Rectangle 7"/>
                <p:cNvSpPr>
                  <a:spLocks noChangeArrowheads="1"/>
                </p:cNvSpPr>
                <p:nvPr/>
              </p:nvSpPr>
              <p:spPr bwMode="auto">
                <a:xfrm rot="-5400000">
                  <a:off x="1584" y="2621"/>
                  <a:ext cx="1152" cy="230"/>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sp>
            <p:nvSpPr>
              <p:cNvPr id="1168392" name="Rectangle 8"/>
              <p:cNvSpPr>
                <a:spLocks noChangeArrowheads="1"/>
              </p:cNvSpPr>
              <p:nvPr/>
            </p:nvSpPr>
            <p:spPr bwMode="auto">
              <a:xfrm rot="-5400000">
                <a:off x="582" y="2183"/>
                <a:ext cx="852" cy="17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8393" name="Rectangle 9"/>
              <p:cNvSpPr>
                <a:spLocks noChangeArrowheads="1"/>
              </p:cNvSpPr>
              <p:nvPr/>
            </p:nvSpPr>
            <p:spPr bwMode="auto">
              <a:xfrm rot="-5400000">
                <a:off x="1214" y="2530"/>
                <a:ext cx="46" cy="28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8394" name="AutoShape 10"/>
              <p:cNvSpPr>
                <a:spLocks noChangeArrowheads="1"/>
              </p:cNvSpPr>
              <p:nvPr/>
            </p:nvSpPr>
            <p:spPr bwMode="auto">
              <a:xfrm rot="10800000">
                <a:off x="1238" y="2592"/>
                <a:ext cx="116" cy="5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sp>
            <p:nvSpPr>
              <p:cNvPr id="1168395" name="AutoShape 11"/>
              <p:cNvSpPr>
                <a:spLocks noChangeArrowheads="1"/>
              </p:cNvSpPr>
              <p:nvPr/>
            </p:nvSpPr>
            <p:spPr bwMode="auto">
              <a:xfrm rot="10800000">
                <a:off x="2016" y="2592"/>
                <a:ext cx="116" cy="5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sp>
          <p:nvSpPr>
            <p:cNvPr id="1168396" name="Rectangle 12"/>
            <p:cNvSpPr>
              <a:spLocks noChangeArrowheads="1"/>
            </p:cNvSpPr>
            <p:nvPr/>
          </p:nvSpPr>
          <p:spPr bwMode="auto">
            <a:xfrm rot="-5400000">
              <a:off x="2396" y="2500"/>
              <a:ext cx="45" cy="346"/>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sp>
        <p:nvSpPr>
          <p:cNvPr id="1168397" name="Rectangle 13"/>
          <p:cNvSpPr>
            <a:spLocks noChangeArrowheads="1"/>
          </p:cNvSpPr>
          <p:nvPr/>
        </p:nvSpPr>
        <p:spPr bwMode="auto">
          <a:xfrm flipH="1">
            <a:off x="2651125" y="3016250"/>
            <a:ext cx="274638" cy="1436688"/>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8398" name="Rectangle 14"/>
          <p:cNvSpPr>
            <a:spLocks noChangeArrowheads="1"/>
          </p:cNvSpPr>
          <p:nvPr/>
        </p:nvSpPr>
        <p:spPr bwMode="auto">
          <a:xfrm flipH="1">
            <a:off x="2925763" y="3911600"/>
            <a:ext cx="1189037" cy="48577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8399" name="Rectangle 15"/>
          <p:cNvSpPr>
            <a:spLocks noChangeArrowheads="1"/>
          </p:cNvSpPr>
          <p:nvPr/>
        </p:nvSpPr>
        <p:spPr bwMode="auto">
          <a:xfrm flipH="1">
            <a:off x="2925763" y="3846513"/>
            <a:ext cx="508000" cy="65087"/>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nvGrpSpPr>
          <p:cNvPr id="5" name="Group 16"/>
          <p:cNvGrpSpPr>
            <a:grpSpLocks/>
          </p:cNvGrpSpPr>
          <p:nvPr/>
        </p:nvGrpSpPr>
        <p:grpSpPr bwMode="auto">
          <a:xfrm>
            <a:off x="2971800" y="3748088"/>
            <a:ext cx="1143000" cy="711200"/>
            <a:chOff x="1872" y="2189"/>
            <a:chExt cx="720" cy="448"/>
          </a:xfrm>
        </p:grpSpPr>
        <p:sp>
          <p:nvSpPr>
            <p:cNvPr id="1168401" name="Rectangle 17"/>
            <p:cNvSpPr>
              <a:spLocks noChangeArrowheads="1"/>
            </p:cNvSpPr>
            <p:nvPr/>
          </p:nvSpPr>
          <p:spPr bwMode="auto">
            <a:xfrm flipH="1">
              <a:off x="2247" y="2257"/>
              <a:ext cx="345" cy="3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8402" name="AutoShape 18"/>
            <p:cNvSpPr>
              <a:spLocks noChangeArrowheads="1"/>
            </p:cNvSpPr>
            <p:nvPr/>
          </p:nvSpPr>
          <p:spPr bwMode="auto">
            <a:xfrm rot="10800000" flipH="1">
              <a:off x="2016" y="2189"/>
              <a:ext cx="123" cy="62"/>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sp>
          <p:nvSpPr>
            <p:cNvPr id="1168403" name="Rectangle 19"/>
            <p:cNvSpPr>
              <a:spLocks noChangeArrowheads="1"/>
            </p:cNvSpPr>
            <p:nvPr/>
          </p:nvSpPr>
          <p:spPr bwMode="auto">
            <a:xfrm flipH="1">
              <a:off x="1872" y="2598"/>
              <a:ext cx="182" cy="31"/>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8404" name="Rectangle 20"/>
            <p:cNvSpPr>
              <a:spLocks noChangeArrowheads="1"/>
            </p:cNvSpPr>
            <p:nvPr/>
          </p:nvSpPr>
          <p:spPr bwMode="auto">
            <a:xfrm flipH="1">
              <a:off x="2128" y="2598"/>
              <a:ext cx="464" cy="39"/>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sp>
        <p:nvSpPr>
          <p:cNvPr id="1168405" name="AutoShape 21"/>
          <p:cNvSpPr>
            <a:spLocks noChangeArrowheads="1"/>
          </p:cNvSpPr>
          <p:nvPr/>
        </p:nvSpPr>
        <p:spPr bwMode="auto">
          <a:xfrm flipH="1">
            <a:off x="3402013" y="4459288"/>
            <a:ext cx="195262" cy="103187"/>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nvGrpSpPr>
          <p:cNvPr id="6" name="Group 22"/>
          <p:cNvGrpSpPr>
            <a:grpSpLocks/>
          </p:cNvGrpSpPr>
          <p:nvPr/>
        </p:nvGrpSpPr>
        <p:grpSpPr bwMode="auto">
          <a:xfrm>
            <a:off x="1736725" y="3748088"/>
            <a:ext cx="915988" cy="814387"/>
            <a:chOff x="1094" y="2189"/>
            <a:chExt cx="577" cy="513"/>
          </a:xfrm>
        </p:grpSpPr>
        <p:grpSp>
          <p:nvGrpSpPr>
            <p:cNvPr id="7" name="Group 23"/>
            <p:cNvGrpSpPr>
              <a:grpSpLocks/>
            </p:cNvGrpSpPr>
            <p:nvPr/>
          </p:nvGrpSpPr>
          <p:grpSpPr bwMode="auto">
            <a:xfrm>
              <a:off x="1094" y="2189"/>
              <a:ext cx="577" cy="440"/>
              <a:chOff x="1094" y="2189"/>
              <a:chExt cx="577" cy="440"/>
            </a:xfrm>
          </p:grpSpPr>
          <p:grpSp>
            <p:nvGrpSpPr>
              <p:cNvPr id="8" name="Group 24"/>
              <p:cNvGrpSpPr>
                <a:grpSpLocks/>
              </p:cNvGrpSpPr>
              <p:nvPr/>
            </p:nvGrpSpPr>
            <p:grpSpPr bwMode="auto">
              <a:xfrm>
                <a:off x="1094" y="2189"/>
                <a:ext cx="577" cy="409"/>
                <a:chOff x="1094" y="2189"/>
                <a:chExt cx="577" cy="409"/>
              </a:xfrm>
            </p:grpSpPr>
            <p:sp>
              <p:nvSpPr>
                <p:cNvPr id="1168409" name="Rectangle 25"/>
                <p:cNvSpPr>
                  <a:spLocks noChangeArrowheads="1"/>
                </p:cNvSpPr>
                <p:nvPr/>
              </p:nvSpPr>
              <p:spPr bwMode="auto">
                <a:xfrm flipH="1">
                  <a:off x="1094" y="2292"/>
                  <a:ext cx="577" cy="306"/>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8410" name="Rectangle 26"/>
                <p:cNvSpPr>
                  <a:spLocks noChangeArrowheads="1"/>
                </p:cNvSpPr>
                <p:nvPr/>
              </p:nvSpPr>
              <p:spPr bwMode="auto">
                <a:xfrm flipH="1">
                  <a:off x="1469" y="2257"/>
                  <a:ext cx="201" cy="3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8411" name="Rectangle 27"/>
                <p:cNvSpPr>
                  <a:spLocks noChangeArrowheads="1"/>
                </p:cNvSpPr>
                <p:nvPr/>
              </p:nvSpPr>
              <p:spPr bwMode="auto">
                <a:xfrm flipH="1">
                  <a:off x="1097" y="2251"/>
                  <a:ext cx="288" cy="41"/>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8412" name="AutoShape 28"/>
                <p:cNvSpPr>
                  <a:spLocks noChangeArrowheads="1"/>
                </p:cNvSpPr>
                <p:nvPr/>
              </p:nvSpPr>
              <p:spPr bwMode="auto">
                <a:xfrm rot="10800000" flipH="1">
                  <a:off x="1238" y="2189"/>
                  <a:ext cx="123" cy="62"/>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sp>
            <p:nvSpPr>
              <p:cNvPr id="1168413" name="Rectangle 29"/>
              <p:cNvSpPr>
                <a:spLocks noChangeArrowheads="1"/>
              </p:cNvSpPr>
              <p:nvPr/>
            </p:nvSpPr>
            <p:spPr bwMode="auto">
              <a:xfrm flipH="1">
                <a:off x="1094" y="2598"/>
                <a:ext cx="182" cy="31"/>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sp>
          <p:nvSpPr>
            <p:cNvPr id="1168414" name="Rectangle 30"/>
            <p:cNvSpPr>
              <a:spLocks noChangeArrowheads="1"/>
            </p:cNvSpPr>
            <p:nvPr/>
          </p:nvSpPr>
          <p:spPr bwMode="auto">
            <a:xfrm flipH="1">
              <a:off x="1350" y="2598"/>
              <a:ext cx="321" cy="39"/>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8415" name="AutoShape 31"/>
            <p:cNvSpPr>
              <a:spLocks noChangeArrowheads="1"/>
            </p:cNvSpPr>
            <p:nvPr/>
          </p:nvSpPr>
          <p:spPr bwMode="auto">
            <a:xfrm flipH="1">
              <a:off x="1365" y="2637"/>
              <a:ext cx="123" cy="65"/>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grpSp>
        <p:nvGrpSpPr>
          <p:cNvPr id="9" name="Group 32"/>
          <p:cNvGrpSpPr>
            <a:grpSpLocks/>
          </p:cNvGrpSpPr>
          <p:nvPr/>
        </p:nvGrpSpPr>
        <p:grpSpPr bwMode="auto">
          <a:xfrm>
            <a:off x="1736725" y="3016250"/>
            <a:ext cx="915988" cy="906463"/>
            <a:chOff x="1094" y="1728"/>
            <a:chExt cx="577" cy="571"/>
          </a:xfrm>
        </p:grpSpPr>
        <p:sp>
          <p:nvSpPr>
            <p:cNvPr id="1168417" name="Rectangle 33"/>
            <p:cNvSpPr>
              <a:spLocks noChangeArrowheads="1"/>
            </p:cNvSpPr>
            <p:nvPr/>
          </p:nvSpPr>
          <p:spPr bwMode="auto">
            <a:xfrm rot="5400000" flipH="1">
              <a:off x="1556" y="1728"/>
              <a:ext cx="115" cy="11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8418" name="Rectangle 34"/>
            <p:cNvSpPr>
              <a:spLocks noChangeArrowheads="1"/>
            </p:cNvSpPr>
            <p:nvPr/>
          </p:nvSpPr>
          <p:spPr bwMode="auto">
            <a:xfrm flipH="1">
              <a:off x="1094" y="1843"/>
              <a:ext cx="577" cy="35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8419" name="Rectangle 35"/>
            <p:cNvSpPr>
              <a:spLocks noChangeArrowheads="1"/>
            </p:cNvSpPr>
            <p:nvPr/>
          </p:nvSpPr>
          <p:spPr bwMode="auto">
            <a:xfrm flipH="1">
              <a:off x="1094" y="2195"/>
              <a:ext cx="182" cy="31"/>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8420" name="Rectangle 36"/>
            <p:cNvSpPr>
              <a:spLocks noChangeArrowheads="1"/>
            </p:cNvSpPr>
            <p:nvPr/>
          </p:nvSpPr>
          <p:spPr bwMode="auto">
            <a:xfrm flipH="1">
              <a:off x="1350" y="2195"/>
              <a:ext cx="321" cy="39"/>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8421" name="AutoShape 37"/>
            <p:cNvSpPr>
              <a:spLocks noChangeArrowheads="1"/>
            </p:cNvSpPr>
            <p:nvPr/>
          </p:nvSpPr>
          <p:spPr bwMode="auto">
            <a:xfrm flipH="1">
              <a:off x="1365" y="2234"/>
              <a:ext cx="123" cy="65"/>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sp>
        <p:nvSpPr>
          <p:cNvPr id="1168422" name="Rectangle 38"/>
          <p:cNvSpPr>
            <a:spLocks noChangeArrowheads="1"/>
          </p:cNvSpPr>
          <p:nvPr/>
        </p:nvSpPr>
        <p:spPr bwMode="auto">
          <a:xfrm rot="-5400000">
            <a:off x="2925762" y="3016251"/>
            <a:ext cx="182563" cy="18256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8423" name="Rectangle 39"/>
          <p:cNvSpPr>
            <a:spLocks noChangeArrowheads="1"/>
          </p:cNvSpPr>
          <p:nvPr/>
        </p:nvSpPr>
        <p:spPr bwMode="auto">
          <a:xfrm>
            <a:off x="2925763" y="3198813"/>
            <a:ext cx="1189037" cy="558800"/>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8424" name="Rectangle 40"/>
          <p:cNvSpPr>
            <a:spLocks noChangeArrowheads="1"/>
          </p:cNvSpPr>
          <p:nvPr/>
        </p:nvSpPr>
        <p:spPr bwMode="auto">
          <a:xfrm>
            <a:off x="3368675" y="3757613"/>
            <a:ext cx="746125" cy="58737"/>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8425" name="Rectangle 41"/>
          <p:cNvSpPr>
            <a:spLocks noChangeArrowheads="1"/>
          </p:cNvSpPr>
          <p:nvPr/>
        </p:nvSpPr>
        <p:spPr bwMode="auto">
          <a:xfrm>
            <a:off x="4892675" y="2787650"/>
            <a:ext cx="182563" cy="54927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8426" name="Rectangle 42"/>
          <p:cNvSpPr>
            <a:spLocks noChangeArrowheads="1"/>
          </p:cNvSpPr>
          <p:nvPr/>
        </p:nvSpPr>
        <p:spPr bwMode="auto">
          <a:xfrm>
            <a:off x="5943600" y="2787650"/>
            <a:ext cx="549275" cy="146367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8427" name="Rectangle 43"/>
          <p:cNvSpPr>
            <a:spLocks noChangeArrowheads="1"/>
          </p:cNvSpPr>
          <p:nvPr/>
        </p:nvSpPr>
        <p:spPr bwMode="auto">
          <a:xfrm>
            <a:off x="4114800" y="3336925"/>
            <a:ext cx="1828800" cy="36512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8428" name="Rectangle 44"/>
          <p:cNvSpPr>
            <a:spLocks noChangeArrowheads="1"/>
          </p:cNvSpPr>
          <p:nvPr/>
        </p:nvSpPr>
        <p:spPr bwMode="auto">
          <a:xfrm>
            <a:off x="2925763" y="3756025"/>
            <a:ext cx="320675" cy="82550"/>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8429" name="AutoShape 45"/>
          <p:cNvSpPr>
            <a:spLocks noChangeArrowheads="1"/>
          </p:cNvSpPr>
          <p:nvPr/>
        </p:nvSpPr>
        <p:spPr bwMode="auto">
          <a:xfrm>
            <a:off x="3402013" y="3816350"/>
            <a:ext cx="180975" cy="125413"/>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nvGrpSpPr>
          <p:cNvPr id="10" name="Group 47"/>
          <p:cNvGrpSpPr>
            <a:grpSpLocks/>
          </p:cNvGrpSpPr>
          <p:nvPr/>
        </p:nvGrpSpPr>
        <p:grpSpPr bwMode="auto">
          <a:xfrm>
            <a:off x="320675" y="2376488"/>
            <a:ext cx="3792538" cy="914400"/>
            <a:chOff x="202" y="1325"/>
            <a:chExt cx="2389" cy="576"/>
          </a:xfrm>
        </p:grpSpPr>
        <p:sp>
          <p:nvSpPr>
            <p:cNvPr id="1168432" name="Rectangle 48"/>
            <p:cNvSpPr>
              <a:spLocks noChangeArrowheads="1"/>
            </p:cNvSpPr>
            <p:nvPr/>
          </p:nvSpPr>
          <p:spPr bwMode="auto">
            <a:xfrm>
              <a:off x="1555" y="1382"/>
              <a:ext cx="403" cy="346"/>
            </a:xfrm>
            <a:prstGeom prst="rect">
              <a:avLst/>
            </a:prstGeom>
            <a:solidFill>
              <a:srgbClr val="0000FF"/>
            </a:solidFill>
            <a:ln w="38100" algn="ctr">
              <a:noFill/>
              <a:miter lim="800000"/>
              <a:headEnd/>
              <a:tailEnd/>
            </a:ln>
            <a:effectLst/>
          </p:spPr>
          <p:txBody>
            <a:bodyPr wrap="none" anchor="ctr"/>
            <a:lstStyle/>
            <a:p>
              <a:endParaRPr lang="en-US"/>
            </a:p>
          </p:txBody>
        </p:sp>
        <p:sp>
          <p:nvSpPr>
            <p:cNvPr id="1168433" name="Rectangle 49"/>
            <p:cNvSpPr>
              <a:spLocks noChangeArrowheads="1"/>
            </p:cNvSpPr>
            <p:nvPr/>
          </p:nvSpPr>
          <p:spPr bwMode="auto">
            <a:xfrm>
              <a:off x="1958" y="1382"/>
              <a:ext cx="633" cy="461"/>
            </a:xfrm>
            <a:prstGeom prst="rect">
              <a:avLst/>
            </a:prstGeom>
            <a:solidFill>
              <a:srgbClr val="0000FF"/>
            </a:solidFill>
            <a:ln w="38100" algn="ctr">
              <a:noFill/>
              <a:miter lim="800000"/>
              <a:headEnd/>
              <a:tailEnd/>
            </a:ln>
            <a:effectLst/>
          </p:spPr>
          <p:txBody>
            <a:bodyPr wrap="none" anchor="ctr"/>
            <a:lstStyle/>
            <a:p>
              <a:endParaRPr lang="en-US"/>
            </a:p>
          </p:txBody>
        </p:sp>
        <p:sp>
          <p:nvSpPr>
            <p:cNvPr id="1168434" name="Rectangle 50"/>
            <p:cNvSpPr>
              <a:spLocks noChangeArrowheads="1"/>
            </p:cNvSpPr>
            <p:nvPr/>
          </p:nvSpPr>
          <p:spPr bwMode="auto">
            <a:xfrm>
              <a:off x="922" y="1382"/>
              <a:ext cx="633" cy="461"/>
            </a:xfrm>
            <a:prstGeom prst="rect">
              <a:avLst/>
            </a:prstGeom>
            <a:solidFill>
              <a:srgbClr val="0000FF"/>
            </a:solidFill>
            <a:ln w="38100" algn="ctr">
              <a:noFill/>
              <a:miter lim="800000"/>
              <a:headEnd/>
              <a:tailEnd/>
            </a:ln>
            <a:effectLst/>
          </p:spPr>
          <p:txBody>
            <a:bodyPr wrap="none" anchor="ctr"/>
            <a:lstStyle/>
            <a:p>
              <a:endParaRPr lang="en-US"/>
            </a:p>
          </p:txBody>
        </p:sp>
        <p:sp>
          <p:nvSpPr>
            <p:cNvPr id="1168435" name="Oval 51"/>
            <p:cNvSpPr>
              <a:spLocks noChangeAspect="1" noChangeArrowheads="1"/>
            </p:cNvSpPr>
            <p:nvPr/>
          </p:nvSpPr>
          <p:spPr bwMode="auto">
            <a:xfrm>
              <a:off x="202" y="1325"/>
              <a:ext cx="576" cy="576"/>
            </a:xfrm>
            <a:prstGeom prst="ellipse">
              <a:avLst/>
            </a:prstGeom>
            <a:solidFill>
              <a:srgbClr val="0000FF"/>
            </a:solidFill>
            <a:ln w="38100">
              <a:solidFill>
                <a:schemeClr val="tx1"/>
              </a:solidFill>
              <a:round/>
              <a:headEnd/>
              <a:tailEnd/>
            </a:ln>
            <a:effectLst/>
          </p:spPr>
          <p:txBody>
            <a:bodyPr wrap="none" anchor="ctr"/>
            <a:lstStyle/>
            <a:p>
              <a:pPr algn="ctr"/>
              <a:r>
                <a:rPr lang="en-US" sz="4000" b="1" dirty="0">
                  <a:solidFill>
                    <a:schemeClr val="bg1"/>
                  </a:solidFill>
                  <a:latin typeface="Arial" charset="0"/>
                </a:rPr>
                <a:t>M</a:t>
              </a:r>
            </a:p>
          </p:txBody>
        </p:sp>
        <p:sp>
          <p:nvSpPr>
            <p:cNvPr id="1168436" name="Rectangle 52"/>
            <p:cNvSpPr>
              <a:spLocks noChangeArrowheads="1"/>
            </p:cNvSpPr>
            <p:nvPr/>
          </p:nvSpPr>
          <p:spPr bwMode="auto">
            <a:xfrm>
              <a:off x="749" y="1498"/>
              <a:ext cx="201" cy="230"/>
            </a:xfrm>
            <a:prstGeom prst="rect">
              <a:avLst/>
            </a:prstGeom>
            <a:solidFill>
              <a:srgbClr val="0000FF"/>
            </a:solidFill>
            <a:ln w="38100" algn="ctr">
              <a:noFill/>
              <a:miter lim="800000"/>
              <a:headEnd/>
              <a:tailEnd/>
            </a:ln>
            <a:effectLst/>
          </p:spPr>
          <p:txBody>
            <a:bodyPr wrap="none" anchor="ctr"/>
            <a:lstStyle/>
            <a:p>
              <a:endParaRPr lang="en-US"/>
            </a:p>
          </p:txBody>
        </p:sp>
      </p:grpSp>
      <p:sp>
        <p:nvSpPr>
          <p:cNvPr id="1168437" name="Line 53"/>
          <p:cNvSpPr>
            <a:spLocks noChangeShapeType="1"/>
          </p:cNvSpPr>
          <p:nvPr/>
        </p:nvSpPr>
        <p:spPr bwMode="auto">
          <a:xfrm>
            <a:off x="1189038" y="3016250"/>
            <a:ext cx="182562" cy="0"/>
          </a:xfrm>
          <a:prstGeom prst="line">
            <a:avLst/>
          </a:prstGeom>
          <a:noFill/>
          <a:ln w="38100">
            <a:solidFill>
              <a:schemeClr val="tx1"/>
            </a:solidFill>
            <a:round/>
            <a:headEnd/>
            <a:tailEnd/>
          </a:ln>
          <a:effectLst/>
        </p:spPr>
        <p:txBody>
          <a:bodyPr anchor="ctr"/>
          <a:lstStyle/>
          <a:p>
            <a:endParaRPr lang="en-US"/>
          </a:p>
        </p:txBody>
      </p:sp>
      <p:sp>
        <p:nvSpPr>
          <p:cNvPr id="1168438" name="Line 54"/>
          <p:cNvSpPr>
            <a:spLocks noChangeShapeType="1"/>
          </p:cNvSpPr>
          <p:nvPr/>
        </p:nvSpPr>
        <p:spPr bwMode="auto">
          <a:xfrm>
            <a:off x="1189038" y="2651125"/>
            <a:ext cx="182562" cy="0"/>
          </a:xfrm>
          <a:prstGeom prst="line">
            <a:avLst/>
          </a:prstGeom>
          <a:noFill/>
          <a:ln w="38100">
            <a:solidFill>
              <a:schemeClr val="tx1"/>
            </a:solidFill>
            <a:round/>
            <a:headEnd/>
            <a:tailEnd/>
          </a:ln>
          <a:effectLst/>
        </p:spPr>
        <p:txBody>
          <a:bodyPr anchor="ctr"/>
          <a:lstStyle/>
          <a:p>
            <a:endParaRPr lang="en-US"/>
          </a:p>
        </p:txBody>
      </p:sp>
      <p:sp>
        <p:nvSpPr>
          <p:cNvPr id="1168445" name="Line 61"/>
          <p:cNvSpPr>
            <a:spLocks noChangeShapeType="1"/>
          </p:cNvSpPr>
          <p:nvPr/>
        </p:nvSpPr>
        <p:spPr bwMode="auto">
          <a:xfrm rot="1454982" flipH="1">
            <a:off x="3429000" y="5622925"/>
            <a:ext cx="730250" cy="1588"/>
          </a:xfrm>
          <a:prstGeom prst="line">
            <a:avLst/>
          </a:prstGeom>
          <a:noFill/>
          <a:ln w="38100">
            <a:solidFill>
              <a:schemeClr val="tx1"/>
            </a:solidFill>
            <a:round/>
            <a:headEnd/>
            <a:tailEnd/>
          </a:ln>
          <a:effectLst/>
        </p:spPr>
        <p:txBody>
          <a:bodyPr anchor="ctr"/>
          <a:lstStyle/>
          <a:p>
            <a:endParaRPr lang="en-US"/>
          </a:p>
        </p:txBody>
      </p:sp>
      <p:sp>
        <p:nvSpPr>
          <p:cNvPr id="1168446" name="Oval 62"/>
          <p:cNvSpPr>
            <a:spLocks noChangeAspect="1" noChangeArrowheads="1"/>
          </p:cNvSpPr>
          <p:nvPr/>
        </p:nvSpPr>
        <p:spPr bwMode="auto">
          <a:xfrm>
            <a:off x="3429000" y="5440363"/>
            <a:ext cx="90488" cy="90487"/>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68447" name="Line 63"/>
          <p:cNvSpPr>
            <a:spLocks noChangeShapeType="1"/>
          </p:cNvSpPr>
          <p:nvPr/>
        </p:nvSpPr>
        <p:spPr bwMode="auto">
          <a:xfrm flipV="1">
            <a:off x="6765925" y="2924175"/>
            <a:ext cx="0" cy="1189038"/>
          </a:xfrm>
          <a:prstGeom prst="line">
            <a:avLst/>
          </a:prstGeom>
          <a:noFill/>
          <a:ln w="38100">
            <a:solidFill>
              <a:srgbClr val="808080"/>
            </a:solidFill>
            <a:round/>
            <a:headEnd/>
            <a:tailEnd/>
          </a:ln>
          <a:effectLst/>
        </p:spPr>
        <p:txBody>
          <a:bodyPr anchor="ctr"/>
          <a:lstStyle/>
          <a:p>
            <a:endParaRPr lang="en-US"/>
          </a:p>
        </p:txBody>
      </p:sp>
      <p:sp>
        <p:nvSpPr>
          <p:cNvPr id="1168448" name="Line 64"/>
          <p:cNvSpPr>
            <a:spLocks noChangeShapeType="1"/>
          </p:cNvSpPr>
          <p:nvPr/>
        </p:nvSpPr>
        <p:spPr bwMode="auto">
          <a:xfrm flipV="1">
            <a:off x="6950075" y="2924175"/>
            <a:ext cx="136525" cy="1189038"/>
          </a:xfrm>
          <a:prstGeom prst="line">
            <a:avLst/>
          </a:prstGeom>
          <a:noFill/>
          <a:ln w="38100">
            <a:solidFill>
              <a:srgbClr val="808080"/>
            </a:solidFill>
            <a:round/>
            <a:headEnd/>
            <a:tailEnd/>
          </a:ln>
          <a:effectLst/>
        </p:spPr>
        <p:txBody>
          <a:bodyPr anchor="ctr"/>
          <a:lstStyle/>
          <a:p>
            <a:endParaRPr lang="en-US"/>
          </a:p>
        </p:txBody>
      </p:sp>
      <p:sp>
        <p:nvSpPr>
          <p:cNvPr id="1168449" name="Line 65"/>
          <p:cNvSpPr>
            <a:spLocks noChangeShapeType="1"/>
          </p:cNvSpPr>
          <p:nvPr/>
        </p:nvSpPr>
        <p:spPr bwMode="auto">
          <a:xfrm flipV="1">
            <a:off x="7269163" y="2924175"/>
            <a:ext cx="138112" cy="1189038"/>
          </a:xfrm>
          <a:prstGeom prst="line">
            <a:avLst/>
          </a:prstGeom>
          <a:noFill/>
          <a:ln w="38100">
            <a:solidFill>
              <a:srgbClr val="808080"/>
            </a:solidFill>
            <a:round/>
            <a:headEnd/>
            <a:tailEnd/>
          </a:ln>
          <a:effectLst/>
        </p:spPr>
        <p:txBody>
          <a:bodyPr anchor="ctr"/>
          <a:lstStyle/>
          <a:p>
            <a:endParaRPr lang="en-US"/>
          </a:p>
        </p:txBody>
      </p:sp>
      <p:sp>
        <p:nvSpPr>
          <p:cNvPr id="1168450" name="Line 66"/>
          <p:cNvSpPr>
            <a:spLocks noChangeShapeType="1"/>
          </p:cNvSpPr>
          <p:nvPr/>
        </p:nvSpPr>
        <p:spPr bwMode="auto">
          <a:xfrm flipV="1">
            <a:off x="7635875" y="2924175"/>
            <a:ext cx="0" cy="1189038"/>
          </a:xfrm>
          <a:prstGeom prst="line">
            <a:avLst/>
          </a:prstGeom>
          <a:noFill/>
          <a:ln w="38100">
            <a:solidFill>
              <a:srgbClr val="808080"/>
            </a:solidFill>
            <a:round/>
            <a:headEnd/>
            <a:tailEnd/>
          </a:ln>
          <a:effectLst/>
        </p:spPr>
        <p:txBody>
          <a:bodyPr anchor="ctr"/>
          <a:lstStyle/>
          <a:p>
            <a:endParaRPr lang="en-US"/>
          </a:p>
        </p:txBody>
      </p:sp>
      <p:grpSp>
        <p:nvGrpSpPr>
          <p:cNvPr id="13" name="Group 67"/>
          <p:cNvGrpSpPr>
            <a:grpSpLocks/>
          </p:cNvGrpSpPr>
          <p:nvPr/>
        </p:nvGrpSpPr>
        <p:grpSpPr bwMode="auto">
          <a:xfrm>
            <a:off x="5851525" y="2513013"/>
            <a:ext cx="1920875" cy="2012950"/>
            <a:chOff x="3398" y="1411"/>
            <a:chExt cx="1210" cy="1268"/>
          </a:xfrm>
        </p:grpSpPr>
        <p:grpSp>
          <p:nvGrpSpPr>
            <p:cNvPr id="14" name="Group 68"/>
            <p:cNvGrpSpPr>
              <a:grpSpLocks/>
            </p:cNvGrpSpPr>
            <p:nvPr/>
          </p:nvGrpSpPr>
          <p:grpSpPr bwMode="auto">
            <a:xfrm>
              <a:off x="3398" y="1411"/>
              <a:ext cx="1210" cy="548"/>
              <a:chOff x="3398" y="1411"/>
              <a:chExt cx="1210" cy="548"/>
            </a:xfrm>
          </p:grpSpPr>
          <p:sp>
            <p:nvSpPr>
              <p:cNvPr id="1168453" name="Rectangle 69"/>
              <p:cNvSpPr>
                <a:spLocks noChangeArrowheads="1"/>
              </p:cNvSpPr>
              <p:nvPr/>
            </p:nvSpPr>
            <p:spPr bwMode="auto">
              <a:xfrm>
                <a:off x="3427" y="1556"/>
                <a:ext cx="1181" cy="57"/>
              </a:xfrm>
              <a:prstGeom prst="rect">
                <a:avLst/>
              </a:prstGeom>
              <a:solidFill>
                <a:srgbClr val="808080"/>
              </a:solidFill>
              <a:ln w="9525" algn="ctr">
                <a:noFill/>
                <a:miter lim="800000"/>
                <a:headEnd/>
                <a:tailEnd/>
              </a:ln>
              <a:effectLst/>
            </p:spPr>
            <p:txBody>
              <a:bodyPr wrap="none" anchor="ctr"/>
              <a:lstStyle/>
              <a:p>
                <a:endParaRPr lang="en-US"/>
              </a:p>
            </p:txBody>
          </p:sp>
          <p:sp>
            <p:nvSpPr>
              <p:cNvPr id="1168454" name="Rectangle 70"/>
              <p:cNvSpPr>
                <a:spLocks noChangeArrowheads="1"/>
              </p:cNvSpPr>
              <p:nvPr/>
            </p:nvSpPr>
            <p:spPr bwMode="auto">
              <a:xfrm rot="5400000">
                <a:off x="3283" y="1757"/>
                <a:ext cx="345" cy="58"/>
              </a:xfrm>
              <a:prstGeom prst="rect">
                <a:avLst/>
              </a:prstGeom>
              <a:solidFill>
                <a:srgbClr val="808080"/>
              </a:solidFill>
              <a:ln w="9525">
                <a:noFill/>
                <a:miter lim="800000"/>
                <a:headEnd/>
                <a:tailEnd/>
              </a:ln>
              <a:effectLst/>
            </p:spPr>
            <p:txBody>
              <a:bodyPr wrap="none" anchor="ctr"/>
              <a:lstStyle/>
              <a:p>
                <a:endParaRPr lang="en-US"/>
              </a:p>
            </p:txBody>
          </p:sp>
          <p:sp>
            <p:nvSpPr>
              <p:cNvPr id="1168455" name="Rectangle 71"/>
              <p:cNvSpPr>
                <a:spLocks noChangeArrowheads="1"/>
              </p:cNvSpPr>
              <p:nvPr/>
            </p:nvSpPr>
            <p:spPr bwMode="auto">
              <a:xfrm>
                <a:off x="3398" y="1901"/>
                <a:ext cx="30" cy="57"/>
              </a:xfrm>
              <a:prstGeom prst="rect">
                <a:avLst/>
              </a:prstGeom>
              <a:solidFill>
                <a:srgbClr val="808080"/>
              </a:solidFill>
              <a:ln w="9525">
                <a:noFill/>
                <a:miter lim="800000"/>
                <a:headEnd/>
                <a:tailEnd/>
              </a:ln>
              <a:effectLst/>
            </p:spPr>
            <p:txBody>
              <a:bodyPr wrap="none" anchor="ctr"/>
              <a:lstStyle/>
              <a:p>
                <a:endParaRPr lang="en-US"/>
              </a:p>
            </p:txBody>
          </p:sp>
          <p:sp>
            <p:nvSpPr>
              <p:cNvPr id="1168456" name="Rectangle 72"/>
              <p:cNvSpPr>
                <a:spLocks noChangeArrowheads="1"/>
              </p:cNvSpPr>
              <p:nvPr/>
            </p:nvSpPr>
            <p:spPr bwMode="auto">
              <a:xfrm rot="5400000">
                <a:off x="4406" y="1757"/>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68457" name="Rectangle 73"/>
              <p:cNvSpPr>
                <a:spLocks noChangeArrowheads="1"/>
              </p:cNvSpPr>
              <p:nvPr/>
            </p:nvSpPr>
            <p:spPr bwMode="auto">
              <a:xfrm rot="5400000">
                <a:off x="3672" y="1454"/>
                <a:ext cx="144" cy="58"/>
              </a:xfrm>
              <a:prstGeom prst="rect">
                <a:avLst/>
              </a:prstGeom>
              <a:solidFill>
                <a:srgbClr val="808080"/>
              </a:solidFill>
              <a:ln w="9525">
                <a:noFill/>
                <a:miter lim="800000"/>
                <a:headEnd/>
                <a:tailEnd/>
              </a:ln>
              <a:effectLst/>
            </p:spPr>
            <p:txBody>
              <a:bodyPr wrap="none" anchor="ctr"/>
              <a:lstStyle/>
              <a:p>
                <a:endParaRPr lang="en-US"/>
              </a:p>
            </p:txBody>
          </p:sp>
        </p:grpSp>
        <p:grpSp>
          <p:nvGrpSpPr>
            <p:cNvPr id="15" name="Group 74"/>
            <p:cNvGrpSpPr>
              <a:grpSpLocks/>
            </p:cNvGrpSpPr>
            <p:nvPr/>
          </p:nvGrpSpPr>
          <p:grpSpPr bwMode="auto">
            <a:xfrm>
              <a:off x="3398" y="2131"/>
              <a:ext cx="1210" cy="548"/>
              <a:chOff x="3398" y="2131"/>
              <a:chExt cx="1210" cy="548"/>
            </a:xfrm>
          </p:grpSpPr>
          <p:sp>
            <p:nvSpPr>
              <p:cNvPr id="1168459" name="Rectangle 75"/>
              <p:cNvSpPr>
                <a:spLocks noChangeArrowheads="1"/>
              </p:cNvSpPr>
              <p:nvPr/>
            </p:nvSpPr>
            <p:spPr bwMode="auto">
              <a:xfrm flipV="1">
                <a:off x="3427" y="2477"/>
                <a:ext cx="1181" cy="57"/>
              </a:xfrm>
              <a:prstGeom prst="rect">
                <a:avLst/>
              </a:prstGeom>
              <a:solidFill>
                <a:srgbClr val="808080"/>
              </a:solidFill>
              <a:ln w="9525" algn="ctr">
                <a:noFill/>
                <a:miter lim="800000"/>
                <a:headEnd/>
                <a:tailEnd/>
              </a:ln>
              <a:effectLst/>
            </p:spPr>
            <p:txBody>
              <a:bodyPr wrap="none" anchor="ctr"/>
              <a:lstStyle/>
              <a:p>
                <a:endParaRPr lang="en-US"/>
              </a:p>
            </p:txBody>
          </p:sp>
          <p:sp>
            <p:nvSpPr>
              <p:cNvPr id="1168460" name="Rectangle 76"/>
              <p:cNvSpPr>
                <a:spLocks noChangeArrowheads="1"/>
              </p:cNvSpPr>
              <p:nvPr/>
            </p:nvSpPr>
            <p:spPr bwMode="auto">
              <a:xfrm rot="16200000" flipV="1">
                <a:off x="3283" y="2275"/>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68461" name="Rectangle 77"/>
              <p:cNvSpPr>
                <a:spLocks noChangeArrowheads="1"/>
              </p:cNvSpPr>
              <p:nvPr/>
            </p:nvSpPr>
            <p:spPr bwMode="auto">
              <a:xfrm flipV="1">
                <a:off x="3398" y="2132"/>
                <a:ext cx="30" cy="57"/>
              </a:xfrm>
              <a:prstGeom prst="rect">
                <a:avLst/>
              </a:prstGeom>
              <a:solidFill>
                <a:srgbClr val="808080"/>
              </a:solidFill>
              <a:ln w="9525">
                <a:noFill/>
                <a:miter lim="800000"/>
                <a:headEnd/>
                <a:tailEnd/>
              </a:ln>
              <a:effectLst/>
            </p:spPr>
            <p:txBody>
              <a:bodyPr wrap="none" anchor="ctr"/>
              <a:lstStyle/>
              <a:p>
                <a:endParaRPr lang="en-US"/>
              </a:p>
            </p:txBody>
          </p:sp>
          <p:sp>
            <p:nvSpPr>
              <p:cNvPr id="1168462" name="Rectangle 78"/>
              <p:cNvSpPr>
                <a:spLocks noChangeArrowheads="1"/>
              </p:cNvSpPr>
              <p:nvPr/>
            </p:nvSpPr>
            <p:spPr bwMode="auto">
              <a:xfrm rot="16200000" flipV="1">
                <a:off x="4406" y="2275"/>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68463" name="Rectangle 79"/>
              <p:cNvSpPr>
                <a:spLocks noChangeArrowheads="1"/>
              </p:cNvSpPr>
              <p:nvPr/>
            </p:nvSpPr>
            <p:spPr bwMode="auto">
              <a:xfrm rot="16200000" flipV="1">
                <a:off x="3671" y="2578"/>
                <a:ext cx="145" cy="58"/>
              </a:xfrm>
              <a:prstGeom prst="rect">
                <a:avLst/>
              </a:prstGeom>
              <a:solidFill>
                <a:srgbClr val="808080"/>
              </a:solidFill>
              <a:ln w="9525" algn="ctr">
                <a:noFill/>
                <a:miter lim="800000"/>
                <a:headEnd/>
                <a:tailEnd/>
              </a:ln>
              <a:effectLst/>
            </p:spPr>
            <p:txBody>
              <a:bodyPr wrap="none" anchor="ctr"/>
              <a:lstStyle/>
              <a:p>
                <a:endParaRPr lang="en-US"/>
              </a:p>
            </p:txBody>
          </p:sp>
        </p:grpSp>
        <p:sp>
          <p:nvSpPr>
            <p:cNvPr id="1168464" name="Rectangle 80"/>
            <p:cNvSpPr>
              <a:spLocks noChangeArrowheads="1"/>
            </p:cNvSpPr>
            <p:nvPr/>
          </p:nvSpPr>
          <p:spPr bwMode="auto">
            <a:xfrm rot="5400000">
              <a:off x="3730" y="1454"/>
              <a:ext cx="144" cy="58"/>
            </a:xfrm>
            <a:prstGeom prst="rect">
              <a:avLst/>
            </a:prstGeom>
            <a:solidFill>
              <a:srgbClr val="808080"/>
            </a:solidFill>
            <a:ln w="9525">
              <a:noFill/>
              <a:miter lim="800000"/>
              <a:headEnd/>
              <a:tailEnd/>
            </a:ln>
            <a:effectLst/>
          </p:spPr>
          <p:txBody>
            <a:bodyPr wrap="none" anchor="ctr"/>
            <a:lstStyle/>
            <a:p>
              <a:endParaRPr lang="en-US"/>
            </a:p>
          </p:txBody>
        </p:sp>
        <p:sp>
          <p:nvSpPr>
            <p:cNvPr id="1168465" name="Rectangle 81"/>
            <p:cNvSpPr>
              <a:spLocks noChangeArrowheads="1"/>
            </p:cNvSpPr>
            <p:nvPr/>
          </p:nvSpPr>
          <p:spPr bwMode="auto">
            <a:xfrm rot="16200000" flipV="1">
              <a:off x="3729" y="2578"/>
              <a:ext cx="145" cy="58"/>
            </a:xfrm>
            <a:prstGeom prst="rect">
              <a:avLst/>
            </a:prstGeom>
            <a:solidFill>
              <a:srgbClr val="808080"/>
            </a:solidFill>
            <a:ln w="9525" algn="ctr">
              <a:noFill/>
              <a:miter lim="800000"/>
              <a:headEnd/>
              <a:tailEnd/>
            </a:ln>
            <a:effectLst/>
          </p:spPr>
          <p:txBody>
            <a:bodyPr wrap="none" anchor="ctr"/>
            <a:lstStyle/>
            <a:p>
              <a:endParaRPr lang="en-US"/>
            </a:p>
          </p:txBody>
        </p:sp>
      </p:grpSp>
      <p:grpSp>
        <p:nvGrpSpPr>
          <p:cNvPr id="16" name="Group 82"/>
          <p:cNvGrpSpPr>
            <a:grpSpLocks/>
          </p:cNvGrpSpPr>
          <p:nvPr/>
        </p:nvGrpSpPr>
        <p:grpSpPr bwMode="auto">
          <a:xfrm>
            <a:off x="6537325" y="2879725"/>
            <a:ext cx="1828800" cy="1279525"/>
            <a:chOff x="4032" y="1642"/>
            <a:chExt cx="1152" cy="806"/>
          </a:xfrm>
        </p:grpSpPr>
        <p:sp>
          <p:nvSpPr>
            <p:cNvPr id="1168467" name="Rectangle 83"/>
            <p:cNvSpPr>
              <a:spLocks noChangeArrowheads="1"/>
            </p:cNvSpPr>
            <p:nvPr/>
          </p:nvSpPr>
          <p:spPr bwMode="auto">
            <a:xfrm>
              <a:off x="4147" y="1987"/>
              <a:ext cx="1037" cy="116"/>
            </a:xfrm>
            <a:prstGeom prst="rect">
              <a:avLst/>
            </a:prstGeom>
            <a:solidFill>
              <a:srgbClr val="000000"/>
            </a:solidFill>
            <a:ln w="9525">
              <a:noFill/>
              <a:miter lim="800000"/>
              <a:headEnd/>
              <a:tailEnd/>
            </a:ln>
            <a:effectLst/>
          </p:spPr>
          <p:txBody>
            <a:bodyPr wrap="none" anchor="ctr"/>
            <a:lstStyle/>
            <a:p>
              <a:endParaRPr lang="en-US"/>
            </a:p>
          </p:txBody>
        </p:sp>
        <p:sp>
          <p:nvSpPr>
            <p:cNvPr id="1168468" name="Rectangle 84"/>
            <p:cNvSpPr>
              <a:spLocks noChangeArrowheads="1"/>
            </p:cNvSpPr>
            <p:nvPr/>
          </p:nvSpPr>
          <p:spPr bwMode="auto">
            <a:xfrm rot="-5400000">
              <a:off x="3687" y="1987"/>
              <a:ext cx="806" cy="116"/>
            </a:xfrm>
            <a:prstGeom prst="rect">
              <a:avLst/>
            </a:prstGeom>
            <a:solidFill>
              <a:srgbClr val="000000"/>
            </a:solidFill>
            <a:ln w="9525">
              <a:noFill/>
              <a:miter lim="800000"/>
              <a:headEnd/>
              <a:tailEnd/>
            </a:ln>
            <a:effectLst/>
          </p:spPr>
          <p:txBody>
            <a:bodyPr wrap="none" anchor="ctr"/>
            <a:lstStyle/>
            <a:p>
              <a:endParaRPr lang="en-US"/>
            </a:p>
          </p:txBody>
        </p:sp>
      </p:grpSp>
      <p:sp>
        <p:nvSpPr>
          <p:cNvPr id="1168469" name="Freeform 85"/>
          <p:cNvSpPr>
            <a:spLocks/>
          </p:cNvSpPr>
          <p:nvPr/>
        </p:nvSpPr>
        <p:spPr bwMode="auto">
          <a:xfrm>
            <a:off x="6435725" y="2513013"/>
            <a:ext cx="68263" cy="2011362"/>
          </a:xfrm>
          <a:custGeom>
            <a:avLst/>
            <a:gdLst/>
            <a:ahLst/>
            <a:cxnLst>
              <a:cxn ang="0">
                <a:pos x="7" y="1267"/>
              </a:cxn>
              <a:cxn ang="0">
                <a:pos x="5" y="1055"/>
              </a:cxn>
              <a:cxn ang="0">
                <a:pos x="38" y="1055"/>
              </a:cxn>
              <a:cxn ang="0">
                <a:pos x="37" y="209"/>
              </a:cxn>
              <a:cxn ang="0">
                <a:pos x="8" y="209"/>
              </a:cxn>
              <a:cxn ang="0">
                <a:pos x="7" y="0"/>
              </a:cxn>
            </a:cxnLst>
            <a:rect l="0" t="0" r="r" b="b"/>
            <a:pathLst>
              <a:path w="43" h="1267">
                <a:moveTo>
                  <a:pt x="7" y="1267"/>
                </a:moveTo>
                <a:cubicBezTo>
                  <a:pt x="7" y="1232"/>
                  <a:pt x="0" y="1090"/>
                  <a:pt x="5" y="1055"/>
                </a:cubicBezTo>
                <a:cubicBezTo>
                  <a:pt x="22" y="1055"/>
                  <a:pt x="14" y="1055"/>
                  <a:pt x="38" y="1055"/>
                </a:cubicBezTo>
                <a:cubicBezTo>
                  <a:pt x="43" y="912"/>
                  <a:pt x="38" y="356"/>
                  <a:pt x="37" y="209"/>
                </a:cubicBezTo>
                <a:cubicBezTo>
                  <a:pt x="25" y="209"/>
                  <a:pt x="28" y="209"/>
                  <a:pt x="8" y="209"/>
                </a:cubicBezTo>
                <a:cubicBezTo>
                  <a:pt x="9" y="176"/>
                  <a:pt x="7" y="44"/>
                  <a:pt x="7" y="0"/>
                </a:cubicBezTo>
              </a:path>
            </a:pathLst>
          </a:custGeom>
          <a:noFill/>
          <a:ln w="19050" cap="flat" cmpd="sng">
            <a:solidFill>
              <a:schemeClr val="tx1"/>
            </a:solidFill>
            <a:prstDash val="solid"/>
            <a:round/>
            <a:headEnd/>
            <a:tailEnd/>
          </a:ln>
          <a:effectLst/>
        </p:spPr>
        <p:txBody>
          <a:bodyPr anchor="ctr"/>
          <a:lstStyle/>
          <a:p>
            <a:endParaRPr lang="en-US"/>
          </a:p>
        </p:txBody>
      </p:sp>
      <p:sp>
        <p:nvSpPr>
          <p:cNvPr id="1168470" name="Line 86"/>
          <p:cNvSpPr>
            <a:spLocks noChangeShapeType="1"/>
          </p:cNvSpPr>
          <p:nvPr/>
        </p:nvSpPr>
        <p:spPr bwMode="auto">
          <a:xfrm>
            <a:off x="6765925" y="2924175"/>
            <a:ext cx="184150" cy="1189038"/>
          </a:xfrm>
          <a:prstGeom prst="line">
            <a:avLst/>
          </a:prstGeom>
          <a:noFill/>
          <a:ln w="38100">
            <a:solidFill>
              <a:srgbClr val="808080"/>
            </a:solidFill>
            <a:round/>
            <a:headEnd/>
            <a:tailEnd/>
          </a:ln>
          <a:effectLst/>
        </p:spPr>
        <p:txBody>
          <a:bodyPr anchor="ctr"/>
          <a:lstStyle/>
          <a:p>
            <a:endParaRPr lang="en-US"/>
          </a:p>
        </p:txBody>
      </p:sp>
      <p:sp>
        <p:nvSpPr>
          <p:cNvPr id="1168471" name="Line 87"/>
          <p:cNvSpPr>
            <a:spLocks noChangeShapeType="1"/>
          </p:cNvSpPr>
          <p:nvPr/>
        </p:nvSpPr>
        <p:spPr bwMode="auto">
          <a:xfrm>
            <a:off x="7086600" y="2924175"/>
            <a:ext cx="182563" cy="1189038"/>
          </a:xfrm>
          <a:prstGeom prst="line">
            <a:avLst/>
          </a:prstGeom>
          <a:noFill/>
          <a:ln w="38100">
            <a:solidFill>
              <a:srgbClr val="808080"/>
            </a:solidFill>
            <a:round/>
            <a:headEnd/>
            <a:tailEnd/>
          </a:ln>
          <a:effectLst/>
        </p:spPr>
        <p:txBody>
          <a:bodyPr anchor="ctr"/>
          <a:lstStyle/>
          <a:p>
            <a:endParaRPr lang="en-US"/>
          </a:p>
        </p:txBody>
      </p:sp>
      <p:sp>
        <p:nvSpPr>
          <p:cNvPr id="1168472" name="Line 88"/>
          <p:cNvSpPr>
            <a:spLocks noChangeShapeType="1"/>
          </p:cNvSpPr>
          <p:nvPr/>
        </p:nvSpPr>
        <p:spPr bwMode="auto">
          <a:xfrm>
            <a:off x="7407275" y="2924175"/>
            <a:ext cx="228600" cy="1189038"/>
          </a:xfrm>
          <a:prstGeom prst="line">
            <a:avLst/>
          </a:prstGeom>
          <a:noFill/>
          <a:ln w="38100">
            <a:solidFill>
              <a:srgbClr val="808080"/>
            </a:solidFill>
            <a:round/>
            <a:headEnd/>
            <a:tailEnd/>
          </a:ln>
          <a:effectLst/>
        </p:spPr>
        <p:txBody>
          <a:bodyPr anchor="ctr"/>
          <a:lstStyle/>
          <a:p>
            <a:endParaRPr lang="en-US"/>
          </a:p>
        </p:txBody>
      </p:sp>
      <p:sp>
        <p:nvSpPr>
          <p:cNvPr id="1168473" name="Line 89"/>
          <p:cNvSpPr>
            <a:spLocks noChangeShapeType="1"/>
          </p:cNvSpPr>
          <p:nvPr/>
        </p:nvSpPr>
        <p:spPr bwMode="auto">
          <a:xfrm>
            <a:off x="4206875" y="3702050"/>
            <a:ext cx="136525" cy="0"/>
          </a:xfrm>
          <a:prstGeom prst="line">
            <a:avLst/>
          </a:prstGeom>
          <a:noFill/>
          <a:ln w="38100">
            <a:solidFill>
              <a:schemeClr val="tx1"/>
            </a:solidFill>
            <a:round/>
            <a:headEnd/>
            <a:tailEnd/>
          </a:ln>
          <a:effectLst/>
        </p:spPr>
        <p:txBody>
          <a:bodyPr anchor="ctr"/>
          <a:lstStyle/>
          <a:p>
            <a:endParaRPr lang="en-US"/>
          </a:p>
        </p:txBody>
      </p:sp>
      <p:sp>
        <p:nvSpPr>
          <p:cNvPr id="1168474" name="Line 90"/>
          <p:cNvSpPr>
            <a:spLocks noChangeShapeType="1"/>
          </p:cNvSpPr>
          <p:nvPr/>
        </p:nvSpPr>
        <p:spPr bwMode="auto">
          <a:xfrm>
            <a:off x="4206875" y="3336925"/>
            <a:ext cx="136525" cy="0"/>
          </a:xfrm>
          <a:prstGeom prst="line">
            <a:avLst/>
          </a:prstGeom>
          <a:noFill/>
          <a:ln w="38100">
            <a:solidFill>
              <a:schemeClr val="tx1"/>
            </a:solidFill>
            <a:round/>
            <a:headEnd/>
            <a:tailEnd/>
          </a:ln>
          <a:effectLst/>
        </p:spPr>
        <p:txBody>
          <a:bodyPr anchor="ctr"/>
          <a:lstStyle/>
          <a:p>
            <a:endParaRPr lang="en-US"/>
          </a:p>
        </p:txBody>
      </p:sp>
      <p:sp>
        <p:nvSpPr>
          <p:cNvPr id="1168481" name="Line 97"/>
          <p:cNvSpPr>
            <a:spLocks noChangeShapeType="1"/>
          </p:cNvSpPr>
          <p:nvPr/>
        </p:nvSpPr>
        <p:spPr bwMode="auto">
          <a:xfrm>
            <a:off x="5715000" y="3702050"/>
            <a:ext cx="136525" cy="0"/>
          </a:xfrm>
          <a:prstGeom prst="line">
            <a:avLst/>
          </a:prstGeom>
          <a:noFill/>
          <a:ln w="38100">
            <a:solidFill>
              <a:schemeClr val="tx1"/>
            </a:solidFill>
            <a:round/>
            <a:headEnd/>
            <a:tailEnd/>
          </a:ln>
          <a:effectLst/>
        </p:spPr>
        <p:txBody>
          <a:bodyPr anchor="ctr"/>
          <a:lstStyle/>
          <a:p>
            <a:endParaRPr lang="en-US"/>
          </a:p>
        </p:txBody>
      </p:sp>
      <p:sp>
        <p:nvSpPr>
          <p:cNvPr id="1168482" name="Line 98"/>
          <p:cNvSpPr>
            <a:spLocks noChangeShapeType="1"/>
          </p:cNvSpPr>
          <p:nvPr/>
        </p:nvSpPr>
        <p:spPr bwMode="auto">
          <a:xfrm>
            <a:off x="5715000" y="3336925"/>
            <a:ext cx="136525" cy="0"/>
          </a:xfrm>
          <a:prstGeom prst="line">
            <a:avLst/>
          </a:prstGeom>
          <a:noFill/>
          <a:ln w="38100">
            <a:solidFill>
              <a:schemeClr val="tx1"/>
            </a:solidFill>
            <a:round/>
            <a:headEnd/>
            <a:tailEnd/>
          </a:ln>
          <a:effectLst/>
        </p:spPr>
        <p:txBody>
          <a:bodyPr anchor="ctr"/>
          <a:lstStyle/>
          <a:p>
            <a:endParaRPr lang="en-US"/>
          </a:p>
        </p:txBody>
      </p:sp>
      <p:sp>
        <p:nvSpPr>
          <p:cNvPr id="1168496" name="Rectangle 112"/>
          <p:cNvSpPr>
            <a:spLocks noChangeArrowheads="1"/>
          </p:cNvSpPr>
          <p:nvPr/>
        </p:nvSpPr>
        <p:spPr bwMode="auto">
          <a:xfrm rot="10800000">
            <a:off x="2378075" y="2970213"/>
            <a:ext cx="822325" cy="92075"/>
          </a:xfrm>
          <a:prstGeom prst="rect">
            <a:avLst/>
          </a:prstGeom>
          <a:solidFill>
            <a:schemeClr val="folHlink"/>
          </a:solidFill>
          <a:ln w="9525">
            <a:noFill/>
            <a:miter lim="800000"/>
            <a:headEnd/>
            <a:tailEnd/>
          </a:ln>
          <a:effectLst/>
        </p:spPr>
        <p:txBody>
          <a:bodyPr wrap="none" anchor="ctr"/>
          <a:lstStyle/>
          <a:p>
            <a:endParaRPr lang="en-US"/>
          </a:p>
        </p:txBody>
      </p:sp>
      <p:sp>
        <p:nvSpPr>
          <p:cNvPr id="1168497" name="Line 113"/>
          <p:cNvSpPr>
            <a:spLocks noChangeShapeType="1"/>
          </p:cNvSpPr>
          <p:nvPr/>
        </p:nvSpPr>
        <p:spPr bwMode="auto">
          <a:xfrm>
            <a:off x="2468563" y="2559050"/>
            <a:ext cx="595312" cy="0"/>
          </a:xfrm>
          <a:prstGeom prst="line">
            <a:avLst/>
          </a:prstGeom>
          <a:noFill/>
          <a:ln w="38100">
            <a:solidFill>
              <a:srgbClr val="808080"/>
            </a:solidFill>
            <a:round/>
            <a:headEnd/>
            <a:tailEnd/>
          </a:ln>
          <a:effectLst/>
        </p:spPr>
        <p:txBody>
          <a:bodyPr anchor="ctr"/>
          <a:lstStyle/>
          <a:p>
            <a:endParaRPr lang="en-US"/>
          </a:p>
        </p:txBody>
      </p:sp>
      <p:sp>
        <p:nvSpPr>
          <p:cNvPr id="1168498" name="Line 114"/>
          <p:cNvSpPr>
            <a:spLocks noChangeShapeType="1"/>
          </p:cNvSpPr>
          <p:nvPr/>
        </p:nvSpPr>
        <p:spPr bwMode="auto">
          <a:xfrm>
            <a:off x="2468563" y="2651125"/>
            <a:ext cx="595312" cy="90488"/>
          </a:xfrm>
          <a:prstGeom prst="line">
            <a:avLst/>
          </a:prstGeom>
          <a:noFill/>
          <a:ln w="38100">
            <a:solidFill>
              <a:srgbClr val="808080"/>
            </a:solidFill>
            <a:round/>
            <a:headEnd/>
            <a:tailEnd/>
          </a:ln>
          <a:effectLst/>
        </p:spPr>
        <p:txBody>
          <a:bodyPr anchor="ctr"/>
          <a:lstStyle/>
          <a:p>
            <a:endParaRPr lang="en-US"/>
          </a:p>
        </p:txBody>
      </p:sp>
      <p:sp>
        <p:nvSpPr>
          <p:cNvPr id="1168499" name="Line 115"/>
          <p:cNvSpPr>
            <a:spLocks noChangeShapeType="1"/>
          </p:cNvSpPr>
          <p:nvPr/>
        </p:nvSpPr>
        <p:spPr bwMode="auto">
          <a:xfrm>
            <a:off x="2468563" y="2924175"/>
            <a:ext cx="595312" cy="0"/>
          </a:xfrm>
          <a:prstGeom prst="line">
            <a:avLst/>
          </a:prstGeom>
          <a:noFill/>
          <a:ln w="38100">
            <a:solidFill>
              <a:srgbClr val="808080"/>
            </a:solidFill>
            <a:round/>
            <a:headEnd/>
            <a:tailEnd/>
          </a:ln>
          <a:effectLst/>
        </p:spPr>
        <p:txBody>
          <a:bodyPr anchor="ctr"/>
          <a:lstStyle/>
          <a:p>
            <a:endParaRPr lang="en-US"/>
          </a:p>
        </p:txBody>
      </p:sp>
      <p:sp>
        <p:nvSpPr>
          <p:cNvPr id="1168500" name="Line 116"/>
          <p:cNvSpPr>
            <a:spLocks noChangeShapeType="1"/>
          </p:cNvSpPr>
          <p:nvPr/>
        </p:nvSpPr>
        <p:spPr bwMode="auto">
          <a:xfrm flipV="1">
            <a:off x="2468563" y="2559050"/>
            <a:ext cx="595312" cy="92075"/>
          </a:xfrm>
          <a:prstGeom prst="line">
            <a:avLst/>
          </a:prstGeom>
          <a:noFill/>
          <a:ln w="38100">
            <a:solidFill>
              <a:srgbClr val="808080"/>
            </a:solidFill>
            <a:round/>
            <a:headEnd/>
            <a:tailEnd/>
          </a:ln>
          <a:effectLst/>
        </p:spPr>
        <p:txBody>
          <a:bodyPr anchor="ctr"/>
          <a:lstStyle/>
          <a:p>
            <a:endParaRPr lang="en-US"/>
          </a:p>
        </p:txBody>
      </p:sp>
      <p:sp>
        <p:nvSpPr>
          <p:cNvPr id="1168501" name="Line 117"/>
          <p:cNvSpPr>
            <a:spLocks noChangeShapeType="1"/>
          </p:cNvSpPr>
          <p:nvPr/>
        </p:nvSpPr>
        <p:spPr bwMode="auto">
          <a:xfrm flipV="1">
            <a:off x="2468563" y="2741613"/>
            <a:ext cx="595312" cy="92075"/>
          </a:xfrm>
          <a:prstGeom prst="line">
            <a:avLst/>
          </a:prstGeom>
          <a:noFill/>
          <a:ln w="38100">
            <a:solidFill>
              <a:srgbClr val="808080"/>
            </a:solidFill>
            <a:round/>
            <a:headEnd/>
            <a:tailEnd/>
          </a:ln>
          <a:effectLst/>
        </p:spPr>
        <p:txBody>
          <a:bodyPr anchor="ctr"/>
          <a:lstStyle/>
          <a:p>
            <a:endParaRPr lang="en-US"/>
          </a:p>
        </p:txBody>
      </p:sp>
      <p:sp>
        <p:nvSpPr>
          <p:cNvPr id="1168502" name="Rectangle 118"/>
          <p:cNvSpPr>
            <a:spLocks noChangeArrowheads="1"/>
          </p:cNvSpPr>
          <p:nvPr/>
        </p:nvSpPr>
        <p:spPr bwMode="auto">
          <a:xfrm rot="5400000">
            <a:off x="1920875" y="3748088"/>
            <a:ext cx="1462087" cy="90488"/>
          </a:xfrm>
          <a:prstGeom prst="rect">
            <a:avLst/>
          </a:prstGeom>
          <a:solidFill>
            <a:schemeClr val="tx1"/>
          </a:solidFill>
          <a:ln w="9525">
            <a:noFill/>
            <a:miter lim="800000"/>
            <a:headEnd/>
            <a:tailEnd/>
          </a:ln>
          <a:effectLst/>
        </p:spPr>
        <p:txBody>
          <a:bodyPr wrap="none" anchor="ctr"/>
          <a:lstStyle/>
          <a:p>
            <a:endParaRPr lang="en-US"/>
          </a:p>
        </p:txBody>
      </p:sp>
      <p:sp>
        <p:nvSpPr>
          <p:cNvPr id="1168515" name="Rectangle 131"/>
          <p:cNvSpPr>
            <a:spLocks noChangeArrowheads="1"/>
          </p:cNvSpPr>
          <p:nvPr/>
        </p:nvSpPr>
        <p:spPr bwMode="auto">
          <a:xfrm rot="5400000">
            <a:off x="2422525" y="3519488"/>
            <a:ext cx="1004887" cy="90488"/>
          </a:xfrm>
          <a:prstGeom prst="rect">
            <a:avLst/>
          </a:prstGeom>
          <a:solidFill>
            <a:schemeClr val="tx1"/>
          </a:solidFill>
          <a:ln w="9525">
            <a:noFill/>
            <a:miter lim="800000"/>
            <a:headEnd/>
            <a:tailEnd/>
          </a:ln>
          <a:effectLst/>
        </p:spPr>
        <p:txBody>
          <a:bodyPr wrap="none" anchor="ctr"/>
          <a:lstStyle/>
          <a:p>
            <a:endParaRPr lang="en-US"/>
          </a:p>
        </p:txBody>
      </p:sp>
      <p:sp>
        <p:nvSpPr>
          <p:cNvPr id="1168516" name="Rectangle 132"/>
          <p:cNvSpPr>
            <a:spLocks noChangeArrowheads="1"/>
          </p:cNvSpPr>
          <p:nvPr/>
        </p:nvSpPr>
        <p:spPr bwMode="auto">
          <a:xfrm rot="5400000">
            <a:off x="2766219" y="4318794"/>
            <a:ext cx="319087" cy="92075"/>
          </a:xfrm>
          <a:prstGeom prst="rect">
            <a:avLst/>
          </a:prstGeom>
          <a:solidFill>
            <a:schemeClr val="tx1"/>
          </a:solidFill>
          <a:ln w="9525">
            <a:noFill/>
            <a:miter lim="800000"/>
            <a:headEnd/>
            <a:tailEnd/>
          </a:ln>
          <a:effectLst/>
        </p:spPr>
        <p:txBody>
          <a:bodyPr wrap="none" anchor="ctr"/>
          <a:lstStyle/>
          <a:p>
            <a:endParaRPr lang="en-US"/>
          </a:p>
        </p:txBody>
      </p:sp>
      <p:sp>
        <p:nvSpPr>
          <p:cNvPr id="1168517" name="Line 133"/>
          <p:cNvSpPr>
            <a:spLocks noChangeShapeType="1"/>
          </p:cNvSpPr>
          <p:nvPr/>
        </p:nvSpPr>
        <p:spPr bwMode="auto">
          <a:xfrm>
            <a:off x="2422525" y="3290888"/>
            <a:ext cx="731838" cy="0"/>
          </a:xfrm>
          <a:prstGeom prst="line">
            <a:avLst/>
          </a:prstGeom>
          <a:noFill/>
          <a:ln w="38100">
            <a:solidFill>
              <a:srgbClr val="808080"/>
            </a:solidFill>
            <a:round/>
            <a:headEnd/>
            <a:tailEnd/>
          </a:ln>
          <a:effectLst/>
        </p:spPr>
        <p:txBody>
          <a:bodyPr anchor="ctr"/>
          <a:lstStyle/>
          <a:p>
            <a:endParaRPr lang="en-US"/>
          </a:p>
        </p:txBody>
      </p:sp>
      <p:sp>
        <p:nvSpPr>
          <p:cNvPr id="1168518" name="Line 134"/>
          <p:cNvSpPr>
            <a:spLocks noChangeShapeType="1"/>
          </p:cNvSpPr>
          <p:nvPr/>
        </p:nvSpPr>
        <p:spPr bwMode="auto">
          <a:xfrm>
            <a:off x="2422525" y="3748088"/>
            <a:ext cx="731838" cy="0"/>
          </a:xfrm>
          <a:prstGeom prst="line">
            <a:avLst/>
          </a:prstGeom>
          <a:noFill/>
          <a:ln w="38100">
            <a:solidFill>
              <a:srgbClr val="808080"/>
            </a:solidFill>
            <a:round/>
            <a:headEnd/>
            <a:tailEnd/>
          </a:ln>
          <a:effectLst/>
        </p:spPr>
        <p:txBody>
          <a:bodyPr anchor="ctr"/>
          <a:lstStyle/>
          <a:p>
            <a:endParaRPr lang="en-US"/>
          </a:p>
        </p:txBody>
      </p:sp>
      <p:sp>
        <p:nvSpPr>
          <p:cNvPr id="1168519" name="Line 135"/>
          <p:cNvSpPr>
            <a:spLocks noChangeShapeType="1"/>
          </p:cNvSpPr>
          <p:nvPr/>
        </p:nvSpPr>
        <p:spPr bwMode="auto">
          <a:xfrm>
            <a:off x="2422525" y="3381375"/>
            <a:ext cx="731838" cy="92075"/>
          </a:xfrm>
          <a:prstGeom prst="line">
            <a:avLst/>
          </a:prstGeom>
          <a:noFill/>
          <a:ln w="38100">
            <a:solidFill>
              <a:srgbClr val="808080"/>
            </a:solidFill>
            <a:round/>
            <a:headEnd/>
            <a:tailEnd/>
          </a:ln>
          <a:effectLst/>
        </p:spPr>
        <p:txBody>
          <a:bodyPr anchor="ctr"/>
          <a:lstStyle/>
          <a:p>
            <a:endParaRPr lang="en-US"/>
          </a:p>
        </p:txBody>
      </p:sp>
      <p:sp>
        <p:nvSpPr>
          <p:cNvPr id="1168520" name="Line 136"/>
          <p:cNvSpPr>
            <a:spLocks noChangeShapeType="1"/>
          </p:cNvSpPr>
          <p:nvPr/>
        </p:nvSpPr>
        <p:spPr bwMode="auto">
          <a:xfrm>
            <a:off x="2468563" y="2833688"/>
            <a:ext cx="595312" cy="90487"/>
          </a:xfrm>
          <a:prstGeom prst="line">
            <a:avLst/>
          </a:prstGeom>
          <a:noFill/>
          <a:ln w="38100">
            <a:solidFill>
              <a:srgbClr val="808080"/>
            </a:solidFill>
            <a:round/>
            <a:headEnd/>
            <a:tailEnd/>
          </a:ln>
          <a:effectLst/>
        </p:spPr>
        <p:txBody>
          <a:bodyPr anchor="ctr"/>
          <a:lstStyle/>
          <a:p>
            <a:endParaRPr lang="en-US"/>
          </a:p>
        </p:txBody>
      </p:sp>
      <p:sp>
        <p:nvSpPr>
          <p:cNvPr id="1168521" name="Line 137"/>
          <p:cNvSpPr>
            <a:spLocks noChangeShapeType="1"/>
          </p:cNvSpPr>
          <p:nvPr/>
        </p:nvSpPr>
        <p:spPr bwMode="auto">
          <a:xfrm>
            <a:off x="2422525" y="3565525"/>
            <a:ext cx="731838" cy="90488"/>
          </a:xfrm>
          <a:prstGeom prst="line">
            <a:avLst/>
          </a:prstGeom>
          <a:noFill/>
          <a:ln w="38100">
            <a:solidFill>
              <a:srgbClr val="808080"/>
            </a:solidFill>
            <a:round/>
            <a:headEnd/>
            <a:tailEnd/>
          </a:ln>
          <a:effectLst/>
        </p:spPr>
        <p:txBody>
          <a:bodyPr anchor="ctr"/>
          <a:lstStyle/>
          <a:p>
            <a:endParaRPr lang="en-US"/>
          </a:p>
        </p:txBody>
      </p:sp>
      <p:sp>
        <p:nvSpPr>
          <p:cNvPr id="1168522" name="Rectangle 138"/>
          <p:cNvSpPr>
            <a:spLocks noChangeArrowheads="1"/>
          </p:cNvSpPr>
          <p:nvPr/>
        </p:nvSpPr>
        <p:spPr bwMode="auto">
          <a:xfrm>
            <a:off x="2378075" y="3794125"/>
            <a:ext cx="319088" cy="92075"/>
          </a:xfrm>
          <a:prstGeom prst="rect">
            <a:avLst/>
          </a:prstGeom>
          <a:solidFill>
            <a:schemeClr val="tx1"/>
          </a:solidFill>
          <a:ln w="9525">
            <a:noFill/>
            <a:miter lim="800000"/>
            <a:headEnd/>
            <a:tailEnd/>
          </a:ln>
          <a:effectLst/>
        </p:spPr>
        <p:txBody>
          <a:bodyPr wrap="none" anchor="ctr"/>
          <a:lstStyle/>
          <a:p>
            <a:endParaRPr lang="en-US"/>
          </a:p>
        </p:txBody>
      </p:sp>
      <p:sp>
        <p:nvSpPr>
          <p:cNvPr id="1168523" name="Rectangle 139"/>
          <p:cNvSpPr>
            <a:spLocks noChangeArrowheads="1"/>
          </p:cNvSpPr>
          <p:nvPr/>
        </p:nvSpPr>
        <p:spPr bwMode="auto">
          <a:xfrm>
            <a:off x="2879725" y="3794125"/>
            <a:ext cx="319088" cy="92075"/>
          </a:xfrm>
          <a:prstGeom prst="rect">
            <a:avLst/>
          </a:prstGeom>
          <a:solidFill>
            <a:schemeClr val="tx1"/>
          </a:solidFill>
          <a:ln w="9525">
            <a:noFill/>
            <a:miter lim="800000"/>
            <a:headEnd/>
            <a:tailEnd/>
          </a:ln>
          <a:effectLst/>
        </p:spPr>
        <p:txBody>
          <a:bodyPr wrap="none" anchor="ctr"/>
          <a:lstStyle/>
          <a:p>
            <a:endParaRPr lang="en-US"/>
          </a:p>
        </p:txBody>
      </p:sp>
      <p:grpSp>
        <p:nvGrpSpPr>
          <p:cNvPr id="17" name="Group 140"/>
          <p:cNvGrpSpPr>
            <a:grpSpLocks/>
          </p:cNvGrpSpPr>
          <p:nvPr/>
        </p:nvGrpSpPr>
        <p:grpSpPr bwMode="auto">
          <a:xfrm>
            <a:off x="1965325" y="3725863"/>
            <a:ext cx="412750" cy="227012"/>
            <a:chOff x="1238" y="2175"/>
            <a:chExt cx="260" cy="143"/>
          </a:xfrm>
        </p:grpSpPr>
        <p:sp>
          <p:nvSpPr>
            <p:cNvPr id="1168525" name="Line 141"/>
            <p:cNvSpPr>
              <a:spLocks noChangeShapeType="1"/>
            </p:cNvSpPr>
            <p:nvPr/>
          </p:nvSpPr>
          <p:spPr bwMode="auto">
            <a:xfrm flipH="1">
              <a:off x="1238" y="2246"/>
              <a:ext cx="29" cy="0"/>
            </a:xfrm>
            <a:prstGeom prst="line">
              <a:avLst/>
            </a:prstGeom>
            <a:noFill/>
            <a:ln w="38100">
              <a:solidFill>
                <a:schemeClr val="tx1"/>
              </a:solidFill>
              <a:round/>
              <a:headEnd/>
              <a:tailEnd/>
            </a:ln>
            <a:effectLst/>
          </p:spPr>
          <p:txBody>
            <a:bodyPr anchor="ctr"/>
            <a:lstStyle/>
            <a:p>
              <a:endParaRPr lang="en-US"/>
            </a:p>
          </p:txBody>
        </p:sp>
        <p:sp>
          <p:nvSpPr>
            <p:cNvPr id="1168526" name="Line 142"/>
            <p:cNvSpPr>
              <a:spLocks noChangeShapeType="1"/>
            </p:cNvSpPr>
            <p:nvPr/>
          </p:nvSpPr>
          <p:spPr bwMode="auto">
            <a:xfrm flipH="1">
              <a:off x="1469" y="2246"/>
              <a:ext cx="29" cy="0"/>
            </a:xfrm>
            <a:prstGeom prst="line">
              <a:avLst/>
            </a:prstGeom>
            <a:noFill/>
            <a:ln w="38100">
              <a:solidFill>
                <a:schemeClr val="tx1"/>
              </a:solidFill>
              <a:round/>
              <a:headEnd/>
              <a:tailEnd/>
            </a:ln>
            <a:effectLst/>
          </p:spPr>
          <p:txBody>
            <a:bodyPr anchor="ctr"/>
            <a:lstStyle/>
            <a:p>
              <a:endParaRPr lang="en-US"/>
            </a:p>
          </p:txBody>
        </p:sp>
        <p:sp>
          <p:nvSpPr>
            <p:cNvPr id="1168527" name="Freeform 143"/>
            <p:cNvSpPr>
              <a:spLocks/>
            </p:cNvSpPr>
            <p:nvPr/>
          </p:nvSpPr>
          <p:spPr bwMode="auto">
            <a:xfrm>
              <a:off x="1254" y="2175"/>
              <a:ext cx="230" cy="143"/>
            </a:xfrm>
            <a:custGeom>
              <a:avLst/>
              <a:gdLst/>
              <a:ahLst/>
              <a:cxnLst>
                <a:cxn ang="0">
                  <a:pos x="0" y="71"/>
                </a:cxn>
                <a:cxn ang="0">
                  <a:pos x="13" y="43"/>
                </a:cxn>
                <a:cxn ang="0">
                  <a:pos x="71" y="14"/>
                </a:cxn>
                <a:cxn ang="0">
                  <a:pos x="157" y="129"/>
                </a:cxn>
                <a:cxn ang="0">
                  <a:pos x="215" y="100"/>
                </a:cxn>
                <a:cxn ang="0">
                  <a:pos x="230" y="71"/>
                </a:cxn>
              </a:cxnLst>
              <a:rect l="0" t="0" r="r" b="b"/>
              <a:pathLst>
                <a:path w="230" h="143">
                  <a:moveTo>
                    <a:pt x="0" y="71"/>
                  </a:moveTo>
                  <a:cubicBezTo>
                    <a:pt x="2" y="66"/>
                    <a:pt x="1" y="52"/>
                    <a:pt x="13" y="43"/>
                  </a:cubicBezTo>
                  <a:cubicBezTo>
                    <a:pt x="25" y="34"/>
                    <a:pt x="47" y="0"/>
                    <a:pt x="71" y="14"/>
                  </a:cubicBezTo>
                  <a:cubicBezTo>
                    <a:pt x="95" y="28"/>
                    <a:pt x="133" y="115"/>
                    <a:pt x="157" y="129"/>
                  </a:cubicBezTo>
                  <a:cubicBezTo>
                    <a:pt x="181" y="143"/>
                    <a:pt x="203" y="110"/>
                    <a:pt x="215" y="100"/>
                  </a:cubicBezTo>
                  <a:cubicBezTo>
                    <a:pt x="227" y="90"/>
                    <a:pt x="227" y="77"/>
                    <a:pt x="230" y="71"/>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grpSp>
      <p:grpSp>
        <p:nvGrpSpPr>
          <p:cNvPr id="18" name="Group 144"/>
          <p:cNvGrpSpPr>
            <a:grpSpLocks/>
          </p:cNvGrpSpPr>
          <p:nvPr/>
        </p:nvGrpSpPr>
        <p:grpSpPr bwMode="auto">
          <a:xfrm>
            <a:off x="1966913" y="4357688"/>
            <a:ext cx="412750" cy="227012"/>
            <a:chOff x="1238" y="2175"/>
            <a:chExt cx="260" cy="143"/>
          </a:xfrm>
        </p:grpSpPr>
        <p:sp>
          <p:nvSpPr>
            <p:cNvPr id="1168529" name="Line 145"/>
            <p:cNvSpPr>
              <a:spLocks noChangeShapeType="1"/>
            </p:cNvSpPr>
            <p:nvPr/>
          </p:nvSpPr>
          <p:spPr bwMode="auto">
            <a:xfrm flipH="1">
              <a:off x="1238" y="2246"/>
              <a:ext cx="29" cy="0"/>
            </a:xfrm>
            <a:prstGeom prst="line">
              <a:avLst/>
            </a:prstGeom>
            <a:noFill/>
            <a:ln w="38100">
              <a:solidFill>
                <a:schemeClr val="tx1"/>
              </a:solidFill>
              <a:round/>
              <a:headEnd/>
              <a:tailEnd/>
            </a:ln>
            <a:effectLst/>
          </p:spPr>
          <p:txBody>
            <a:bodyPr anchor="ctr"/>
            <a:lstStyle/>
            <a:p>
              <a:endParaRPr lang="en-US"/>
            </a:p>
          </p:txBody>
        </p:sp>
        <p:sp>
          <p:nvSpPr>
            <p:cNvPr id="1168530" name="Line 146"/>
            <p:cNvSpPr>
              <a:spLocks noChangeShapeType="1"/>
            </p:cNvSpPr>
            <p:nvPr/>
          </p:nvSpPr>
          <p:spPr bwMode="auto">
            <a:xfrm flipH="1">
              <a:off x="1469" y="2246"/>
              <a:ext cx="29" cy="0"/>
            </a:xfrm>
            <a:prstGeom prst="line">
              <a:avLst/>
            </a:prstGeom>
            <a:noFill/>
            <a:ln w="38100">
              <a:solidFill>
                <a:schemeClr val="tx1"/>
              </a:solidFill>
              <a:round/>
              <a:headEnd/>
              <a:tailEnd/>
            </a:ln>
            <a:effectLst/>
          </p:spPr>
          <p:txBody>
            <a:bodyPr anchor="ctr"/>
            <a:lstStyle/>
            <a:p>
              <a:endParaRPr lang="en-US"/>
            </a:p>
          </p:txBody>
        </p:sp>
        <p:sp>
          <p:nvSpPr>
            <p:cNvPr id="1168531" name="Freeform 147"/>
            <p:cNvSpPr>
              <a:spLocks/>
            </p:cNvSpPr>
            <p:nvPr/>
          </p:nvSpPr>
          <p:spPr bwMode="auto">
            <a:xfrm>
              <a:off x="1254" y="2175"/>
              <a:ext cx="230" cy="143"/>
            </a:xfrm>
            <a:custGeom>
              <a:avLst/>
              <a:gdLst/>
              <a:ahLst/>
              <a:cxnLst>
                <a:cxn ang="0">
                  <a:pos x="0" y="71"/>
                </a:cxn>
                <a:cxn ang="0">
                  <a:pos x="13" y="43"/>
                </a:cxn>
                <a:cxn ang="0">
                  <a:pos x="71" y="14"/>
                </a:cxn>
                <a:cxn ang="0">
                  <a:pos x="157" y="129"/>
                </a:cxn>
                <a:cxn ang="0">
                  <a:pos x="215" y="100"/>
                </a:cxn>
                <a:cxn ang="0">
                  <a:pos x="230" y="71"/>
                </a:cxn>
              </a:cxnLst>
              <a:rect l="0" t="0" r="r" b="b"/>
              <a:pathLst>
                <a:path w="230" h="143">
                  <a:moveTo>
                    <a:pt x="0" y="71"/>
                  </a:moveTo>
                  <a:cubicBezTo>
                    <a:pt x="2" y="66"/>
                    <a:pt x="1" y="52"/>
                    <a:pt x="13" y="43"/>
                  </a:cubicBezTo>
                  <a:cubicBezTo>
                    <a:pt x="25" y="34"/>
                    <a:pt x="47" y="0"/>
                    <a:pt x="71" y="14"/>
                  </a:cubicBezTo>
                  <a:cubicBezTo>
                    <a:pt x="95" y="28"/>
                    <a:pt x="133" y="115"/>
                    <a:pt x="157" y="129"/>
                  </a:cubicBezTo>
                  <a:cubicBezTo>
                    <a:pt x="181" y="143"/>
                    <a:pt x="203" y="110"/>
                    <a:pt x="215" y="100"/>
                  </a:cubicBezTo>
                  <a:cubicBezTo>
                    <a:pt x="227" y="90"/>
                    <a:pt x="227" y="77"/>
                    <a:pt x="230" y="71"/>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grpSp>
      <p:sp>
        <p:nvSpPr>
          <p:cNvPr id="1168532" name="Rectangle 148"/>
          <p:cNvSpPr>
            <a:spLocks noChangeArrowheads="1"/>
          </p:cNvSpPr>
          <p:nvPr/>
        </p:nvSpPr>
        <p:spPr bwMode="auto">
          <a:xfrm>
            <a:off x="2378075" y="4433888"/>
            <a:ext cx="822325" cy="90487"/>
          </a:xfrm>
          <a:prstGeom prst="rect">
            <a:avLst/>
          </a:prstGeom>
          <a:solidFill>
            <a:schemeClr val="tx1"/>
          </a:solidFill>
          <a:ln w="9525">
            <a:noFill/>
            <a:miter lim="800000"/>
            <a:headEnd/>
            <a:tailEnd/>
          </a:ln>
          <a:effectLst/>
        </p:spPr>
        <p:txBody>
          <a:bodyPr wrap="none" anchor="ctr"/>
          <a:lstStyle/>
          <a:p>
            <a:endParaRPr lang="en-US"/>
          </a:p>
        </p:txBody>
      </p:sp>
      <p:sp>
        <p:nvSpPr>
          <p:cNvPr id="1168533" name="Line 149"/>
          <p:cNvSpPr>
            <a:spLocks noChangeShapeType="1"/>
          </p:cNvSpPr>
          <p:nvPr/>
        </p:nvSpPr>
        <p:spPr bwMode="auto">
          <a:xfrm flipV="1">
            <a:off x="2422525" y="3357563"/>
            <a:ext cx="180975" cy="19050"/>
          </a:xfrm>
          <a:prstGeom prst="line">
            <a:avLst/>
          </a:prstGeom>
          <a:noFill/>
          <a:ln w="38100">
            <a:solidFill>
              <a:srgbClr val="808080"/>
            </a:solidFill>
            <a:round/>
            <a:headEnd/>
            <a:tailEnd/>
          </a:ln>
          <a:effectLst/>
        </p:spPr>
        <p:txBody>
          <a:bodyPr anchor="ctr"/>
          <a:lstStyle/>
          <a:p>
            <a:endParaRPr lang="en-US"/>
          </a:p>
        </p:txBody>
      </p:sp>
      <p:sp>
        <p:nvSpPr>
          <p:cNvPr id="1168534" name="Line 150"/>
          <p:cNvSpPr>
            <a:spLocks noChangeShapeType="1"/>
          </p:cNvSpPr>
          <p:nvPr/>
        </p:nvSpPr>
        <p:spPr bwMode="auto">
          <a:xfrm flipV="1">
            <a:off x="2971800" y="3290888"/>
            <a:ext cx="180975" cy="19050"/>
          </a:xfrm>
          <a:prstGeom prst="line">
            <a:avLst/>
          </a:prstGeom>
          <a:noFill/>
          <a:ln w="38100">
            <a:solidFill>
              <a:srgbClr val="808080"/>
            </a:solidFill>
            <a:round/>
            <a:headEnd/>
            <a:tailEnd/>
          </a:ln>
          <a:effectLst/>
        </p:spPr>
        <p:txBody>
          <a:bodyPr anchor="ctr"/>
          <a:lstStyle/>
          <a:p>
            <a:endParaRPr lang="en-US"/>
          </a:p>
        </p:txBody>
      </p:sp>
      <p:sp>
        <p:nvSpPr>
          <p:cNvPr id="1168535" name="Line 151"/>
          <p:cNvSpPr>
            <a:spLocks noChangeShapeType="1"/>
          </p:cNvSpPr>
          <p:nvPr/>
        </p:nvSpPr>
        <p:spPr bwMode="auto">
          <a:xfrm flipV="1">
            <a:off x="2422525" y="3540125"/>
            <a:ext cx="180975" cy="19050"/>
          </a:xfrm>
          <a:prstGeom prst="line">
            <a:avLst/>
          </a:prstGeom>
          <a:noFill/>
          <a:ln w="38100">
            <a:solidFill>
              <a:srgbClr val="808080"/>
            </a:solidFill>
            <a:round/>
            <a:headEnd/>
            <a:tailEnd/>
          </a:ln>
          <a:effectLst/>
        </p:spPr>
        <p:txBody>
          <a:bodyPr anchor="ctr"/>
          <a:lstStyle/>
          <a:p>
            <a:endParaRPr lang="en-US"/>
          </a:p>
        </p:txBody>
      </p:sp>
      <p:sp>
        <p:nvSpPr>
          <p:cNvPr id="1168536" name="Line 152"/>
          <p:cNvSpPr>
            <a:spLocks noChangeShapeType="1"/>
          </p:cNvSpPr>
          <p:nvPr/>
        </p:nvSpPr>
        <p:spPr bwMode="auto">
          <a:xfrm flipV="1">
            <a:off x="2971800" y="3473450"/>
            <a:ext cx="180975" cy="19050"/>
          </a:xfrm>
          <a:prstGeom prst="line">
            <a:avLst/>
          </a:prstGeom>
          <a:noFill/>
          <a:ln w="38100">
            <a:solidFill>
              <a:srgbClr val="808080"/>
            </a:solidFill>
            <a:round/>
            <a:headEnd/>
            <a:tailEnd/>
          </a:ln>
          <a:effectLst/>
        </p:spPr>
        <p:txBody>
          <a:bodyPr anchor="ctr"/>
          <a:lstStyle/>
          <a:p>
            <a:endParaRPr lang="en-US"/>
          </a:p>
        </p:txBody>
      </p:sp>
      <p:sp>
        <p:nvSpPr>
          <p:cNvPr id="1168537" name="Line 153"/>
          <p:cNvSpPr>
            <a:spLocks noChangeShapeType="1"/>
          </p:cNvSpPr>
          <p:nvPr/>
        </p:nvSpPr>
        <p:spPr bwMode="auto">
          <a:xfrm flipV="1">
            <a:off x="2422525" y="3722688"/>
            <a:ext cx="180975" cy="19050"/>
          </a:xfrm>
          <a:prstGeom prst="line">
            <a:avLst/>
          </a:prstGeom>
          <a:noFill/>
          <a:ln w="38100">
            <a:solidFill>
              <a:srgbClr val="808080"/>
            </a:solidFill>
            <a:round/>
            <a:headEnd/>
            <a:tailEnd/>
          </a:ln>
          <a:effectLst/>
        </p:spPr>
        <p:txBody>
          <a:bodyPr anchor="ctr"/>
          <a:lstStyle/>
          <a:p>
            <a:endParaRPr lang="en-US"/>
          </a:p>
        </p:txBody>
      </p:sp>
      <p:sp>
        <p:nvSpPr>
          <p:cNvPr id="1168538" name="Line 154"/>
          <p:cNvSpPr>
            <a:spLocks noChangeShapeType="1"/>
          </p:cNvSpPr>
          <p:nvPr/>
        </p:nvSpPr>
        <p:spPr bwMode="auto">
          <a:xfrm flipV="1">
            <a:off x="2971800" y="3656013"/>
            <a:ext cx="180975" cy="19050"/>
          </a:xfrm>
          <a:prstGeom prst="line">
            <a:avLst/>
          </a:prstGeom>
          <a:noFill/>
          <a:ln w="38100">
            <a:solidFill>
              <a:srgbClr val="808080"/>
            </a:solidFill>
            <a:round/>
            <a:headEnd/>
            <a:tailEnd/>
          </a:ln>
          <a:effectLst/>
        </p:spPr>
        <p:txBody>
          <a:bodyPr anchor="ctr"/>
          <a:lstStyle/>
          <a:p>
            <a:endParaRPr lang="en-US"/>
          </a:p>
        </p:txBody>
      </p:sp>
      <p:grpSp>
        <p:nvGrpSpPr>
          <p:cNvPr id="19" name="Group 155"/>
          <p:cNvGrpSpPr>
            <a:grpSpLocks/>
          </p:cNvGrpSpPr>
          <p:nvPr/>
        </p:nvGrpSpPr>
        <p:grpSpPr bwMode="auto">
          <a:xfrm>
            <a:off x="3197225" y="3725863"/>
            <a:ext cx="412750" cy="227012"/>
            <a:chOff x="1238" y="2175"/>
            <a:chExt cx="260" cy="143"/>
          </a:xfrm>
        </p:grpSpPr>
        <p:sp>
          <p:nvSpPr>
            <p:cNvPr id="1168540" name="Line 156"/>
            <p:cNvSpPr>
              <a:spLocks noChangeShapeType="1"/>
            </p:cNvSpPr>
            <p:nvPr/>
          </p:nvSpPr>
          <p:spPr bwMode="auto">
            <a:xfrm flipH="1">
              <a:off x="1238" y="2246"/>
              <a:ext cx="29" cy="0"/>
            </a:xfrm>
            <a:prstGeom prst="line">
              <a:avLst/>
            </a:prstGeom>
            <a:noFill/>
            <a:ln w="38100">
              <a:solidFill>
                <a:schemeClr val="tx1"/>
              </a:solidFill>
              <a:round/>
              <a:headEnd/>
              <a:tailEnd/>
            </a:ln>
            <a:effectLst/>
          </p:spPr>
          <p:txBody>
            <a:bodyPr anchor="ctr"/>
            <a:lstStyle/>
            <a:p>
              <a:endParaRPr lang="en-US"/>
            </a:p>
          </p:txBody>
        </p:sp>
        <p:sp>
          <p:nvSpPr>
            <p:cNvPr id="1168541" name="Line 157"/>
            <p:cNvSpPr>
              <a:spLocks noChangeShapeType="1"/>
            </p:cNvSpPr>
            <p:nvPr/>
          </p:nvSpPr>
          <p:spPr bwMode="auto">
            <a:xfrm flipH="1">
              <a:off x="1469" y="2246"/>
              <a:ext cx="29" cy="0"/>
            </a:xfrm>
            <a:prstGeom prst="line">
              <a:avLst/>
            </a:prstGeom>
            <a:noFill/>
            <a:ln w="38100">
              <a:solidFill>
                <a:schemeClr val="tx1"/>
              </a:solidFill>
              <a:round/>
              <a:headEnd/>
              <a:tailEnd/>
            </a:ln>
            <a:effectLst/>
          </p:spPr>
          <p:txBody>
            <a:bodyPr anchor="ctr"/>
            <a:lstStyle/>
            <a:p>
              <a:endParaRPr lang="en-US"/>
            </a:p>
          </p:txBody>
        </p:sp>
        <p:sp>
          <p:nvSpPr>
            <p:cNvPr id="1168542" name="Freeform 158"/>
            <p:cNvSpPr>
              <a:spLocks/>
            </p:cNvSpPr>
            <p:nvPr/>
          </p:nvSpPr>
          <p:spPr bwMode="auto">
            <a:xfrm>
              <a:off x="1254" y="2175"/>
              <a:ext cx="230" cy="143"/>
            </a:xfrm>
            <a:custGeom>
              <a:avLst/>
              <a:gdLst/>
              <a:ahLst/>
              <a:cxnLst>
                <a:cxn ang="0">
                  <a:pos x="0" y="71"/>
                </a:cxn>
                <a:cxn ang="0">
                  <a:pos x="13" y="43"/>
                </a:cxn>
                <a:cxn ang="0">
                  <a:pos x="71" y="14"/>
                </a:cxn>
                <a:cxn ang="0">
                  <a:pos x="157" y="129"/>
                </a:cxn>
                <a:cxn ang="0">
                  <a:pos x="215" y="100"/>
                </a:cxn>
                <a:cxn ang="0">
                  <a:pos x="230" y="71"/>
                </a:cxn>
              </a:cxnLst>
              <a:rect l="0" t="0" r="r" b="b"/>
              <a:pathLst>
                <a:path w="230" h="143">
                  <a:moveTo>
                    <a:pt x="0" y="71"/>
                  </a:moveTo>
                  <a:cubicBezTo>
                    <a:pt x="2" y="66"/>
                    <a:pt x="1" y="52"/>
                    <a:pt x="13" y="43"/>
                  </a:cubicBezTo>
                  <a:cubicBezTo>
                    <a:pt x="25" y="34"/>
                    <a:pt x="47" y="0"/>
                    <a:pt x="71" y="14"/>
                  </a:cubicBezTo>
                  <a:cubicBezTo>
                    <a:pt x="95" y="28"/>
                    <a:pt x="133" y="115"/>
                    <a:pt x="157" y="129"/>
                  </a:cubicBezTo>
                  <a:cubicBezTo>
                    <a:pt x="181" y="143"/>
                    <a:pt x="203" y="110"/>
                    <a:pt x="215" y="100"/>
                  </a:cubicBezTo>
                  <a:cubicBezTo>
                    <a:pt x="227" y="90"/>
                    <a:pt x="227" y="77"/>
                    <a:pt x="230" y="71"/>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grpSp>
      <p:grpSp>
        <p:nvGrpSpPr>
          <p:cNvPr id="20" name="Group 159"/>
          <p:cNvGrpSpPr>
            <a:grpSpLocks/>
          </p:cNvGrpSpPr>
          <p:nvPr/>
        </p:nvGrpSpPr>
        <p:grpSpPr bwMode="auto">
          <a:xfrm>
            <a:off x="3198813" y="4357688"/>
            <a:ext cx="412750" cy="227012"/>
            <a:chOff x="1238" y="2175"/>
            <a:chExt cx="260" cy="143"/>
          </a:xfrm>
        </p:grpSpPr>
        <p:sp>
          <p:nvSpPr>
            <p:cNvPr id="1168544" name="Line 160"/>
            <p:cNvSpPr>
              <a:spLocks noChangeShapeType="1"/>
            </p:cNvSpPr>
            <p:nvPr/>
          </p:nvSpPr>
          <p:spPr bwMode="auto">
            <a:xfrm flipH="1">
              <a:off x="1238" y="2246"/>
              <a:ext cx="29" cy="0"/>
            </a:xfrm>
            <a:prstGeom prst="line">
              <a:avLst/>
            </a:prstGeom>
            <a:noFill/>
            <a:ln w="38100">
              <a:solidFill>
                <a:schemeClr val="tx1"/>
              </a:solidFill>
              <a:round/>
              <a:headEnd/>
              <a:tailEnd/>
            </a:ln>
            <a:effectLst/>
          </p:spPr>
          <p:txBody>
            <a:bodyPr anchor="ctr"/>
            <a:lstStyle/>
            <a:p>
              <a:endParaRPr lang="en-US"/>
            </a:p>
          </p:txBody>
        </p:sp>
        <p:sp>
          <p:nvSpPr>
            <p:cNvPr id="1168545" name="Line 161"/>
            <p:cNvSpPr>
              <a:spLocks noChangeShapeType="1"/>
            </p:cNvSpPr>
            <p:nvPr/>
          </p:nvSpPr>
          <p:spPr bwMode="auto">
            <a:xfrm flipH="1">
              <a:off x="1469" y="2246"/>
              <a:ext cx="29" cy="0"/>
            </a:xfrm>
            <a:prstGeom prst="line">
              <a:avLst/>
            </a:prstGeom>
            <a:noFill/>
            <a:ln w="38100">
              <a:solidFill>
                <a:schemeClr val="tx1"/>
              </a:solidFill>
              <a:round/>
              <a:headEnd/>
              <a:tailEnd/>
            </a:ln>
            <a:effectLst/>
          </p:spPr>
          <p:txBody>
            <a:bodyPr anchor="ctr"/>
            <a:lstStyle/>
            <a:p>
              <a:endParaRPr lang="en-US"/>
            </a:p>
          </p:txBody>
        </p:sp>
        <p:sp>
          <p:nvSpPr>
            <p:cNvPr id="1168546" name="Freeform 162"/>
            <p:cNvSpPr>
              <a:spLocks/>
            </p:cNvSpPr>
            <p:nvPr/>
          </p:nvSpPr>
          <p:spPr bwMode="auto">
            <a:xfrm>
              <a:off x="1254" y="2175"/>
              <a:ext cx="230" cy="143"/>
            </a:xfrm>
            <a:custGeom>
              <a:avLst/>
              <a:gdLst/>
              <a:ahLst/>
              <a:cxnLst>
                <a:cxn ang="0">
                  <a:pos x="0" y="71"/>
                </a:cxn>
                <a:cxn ang="0">
                  <a:pos x="13" y="43"/>
                </a:cxn>
                <a:cxn ang="0">
                  <a:pos x="71" y="14"/>
                </a:cxn>
                <a:cxn ang="0">
                  <a:pos x="157" y="129"/>
                </a:cxn>
                <a:cxn ang="0">
                  <a:pos x="215" y="100"/>
                </a:cxn>
                <a:cxn ang="0">
                  <a:pos x="230" y="71"/>
                </a:cxn>
              </a:cxnLst>
              <a:rect l="0" t="0" r="r" b="b"/>
              <a:pathLst>
                <a:path w="230" h="143">
                  <a:moveTo>
                    <a:pt x="0" y="71"/>
                  </a:moveTo>
                  <a:cubicBezTo>
                    <a:pt x="2" y="66"/>
                    <a:pt x="1" y="52"/>
                    <a:pt x="13" y="43"/>
                  </a:cubicBezTo>
                  <a:cubicBezTo>
                    <a:pt x="25" y="34"/>
                    <a:pt x="47" y="0"/>
                    <a:pt x="71" y="14"/>
                  </a:cubicBezTo>
                  <a:cubicBezTo>
                    <a:pt x="95" y="28"/>
                    <a:pt x="133" y="115"/>
                    <a:pt x="157" y="129"/>
                  </a:cubicBezTo>
                  <a:cubicBezTo>
                    <a:pt x="181" y="143"/>
                    <a:pt x="203" y="110"/>
                    <a:pt x="215" y="100"/>
                  </a:cubicBezTo>
                  <a:cubicBezTo>
                    <a:pt x="227" y="90"/>
                    <a:pt x="227" y="77"/>
                    <a:pt x="230" y="71"/>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grpSp>
      <p:sp>
        <p:nvSpPr>
          <p:cNvPr id="1168548" name="Rectangle 164"/>
          <p:cNvSpPr>
            <a:spLocks noChangeArrowheads="1"/>
          </p:cNvSpPr>
          <p:nvPr/>
        </p:nvSpPr>
        <p:spPr bwMode="auto">
          <a:xfrm rot="-5400000">
            <a:off x="2844800" y="3967163"/>
            <a:ext cx="71438" cy="109696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8549" name="AutoShape 165"/>
          <p:cNvSpPr>
            <a:spLocks noChangeArrowheads="1"/>
          </p:cNvSpPr>
          <p:nvPr/>
        </p:nvSpPr>
        <p:spPr bwMode="auto">
          <a:xfrm rot="4361969">
            <a:off x="4183857" y="5509419"/>
            <a:ext cx="639762" cy="412750"/>
          </a:xfrm>
          <a:prstGeom prst="cloudCallout">
            <a:avLst>
              <a:gd name="adj1" fmla="val -136648"/>
              <a:gd name="adj2" fmla="val 233056"/>
            </a:avLst>
          </a:prstGeom>
          <a:gradFill rotWithShape="1">
            <a:gsLst>
              <a:gs pos="0">
                <a:schemeClr val="bg1"/>
              </a:gs>
              <a:gs pos="100000">
                <a:srgbClr val="3333CC">
                  <a:alpha val="25000"/>
                </a:srgbClr>
              </a:gs>
            </a:gsLst>
            <a:path path="rect">
              <a:fillToRect l="50000" t="50000" r="50000" b="50000"/>
            </a:path>
          </a:gradFill>
          <a:ln w="9525">
            <a:solidFill>
              <a:schemeClr val="bg1"/>
            </a:solidFill>
            <a:round/>
            <a:headEnd/>
            <a:tailEnd/>
          </a:ln>
          <a:effectLst/>
        </p:spPr>
        <p:txBody>
          <a:bodyPr rot="10800000" vert="eaVert" anchor="ctr"/>
          <a:lstStyle/>
          <a:p>
            <a:pPr algn="ctr"/>
            <a:endParaRPr lang="en-US"/>
          </a:p>
        </p:txBody>
      </p:sp>
      <p:sp>
        <p:nvSpPr>
          <p:cNvPr id="1168550" name="Text Box 166"/>
          <p:cNvSpPr txBox="1">
            <a:spLocks noChangeArrowheads="1"/>
          </p:cNvSpPr>
          <p:nvPr/>
        </p:nvSpPr>
        <p:spPr bwMode="auto">
          <a:xfrm>
            <a:off x="4921250" y="4632325"/>
            <a:ext cx="3644900" cy="1190625"/>
          </a:xfrm>
          <a:prstGeom prst="rect">
            <a:avLst/>
          </a:prstGeom>
          <a:noFill/>
          <a:ln w="38100" algn="ctr">
            <a:noFill/>
            <a:miter lim="800000"/>
            <a:headEnd/>
            <a:tailEnd/>
          </a:ln>
          <a:effectLst/>
        </p:spPr>
        <p:txBody>
          <a:bodyPr>
            <a:spAutoFit/>
          </a:bodyPr>
          <a:lstStyle/>
          <a:p>
            <a:pPr algn="ctr">
              <a:spcBef>
                <a:spcPct val="50000"/>
              </a:spcBef>
            </a:pPr>
            <a:r>
              <a:rPr lang="en-US" sz="1800">
                <a:latin typeface="Arial" charset="0"/>
              </a:rPr>
              <a:t>A process up-set causes the flapper to move and restrict flow out of the pilot chamber, reducing the pressure drop at the orifice.</a:t>
            </a:r>
          </a:p>
        </p:txBody>
      </p:sp>
      <p:sp>
        <p:nvSpPr>
          <p:cNvPr id="169" name="Slide Number Placeholder 168"/>
          <p:cNvSpPr>
            <a:spLocks noGrp="1"/>
          </p:cNvSpPr>
          <p:nvPr>
            <p:ph type="sldNum" sz="quarter" idx="11"/>
          </p:nvPr>
        </p:nvSpPr>
        <p:spPr/>
        <p:txBody>
          <a:bodyPr/>
          <a:lstStyle/>
          <a:p>
            <a:fld id="{D6836574-EC0E-40CD-8A77-5CE7910687BF}" type="slidenum">
              <a:rPr lang="en-US" smtClean="0"/>
              <a:t>22</a:t>
            </a:fld>
            <a:endParaRPr lang="en-US"/>
          </a:p>
        </p:txBody>
      </p:sp>
      <p:grpSp>
        <p:nvGrpSpPr>
          <p:cNvPr id="171" name="Group 170"/>
          <p:cNvGrpSpPr/>
          <p:nvPr/>
        </p:nvGrpSpPr>
        <p:grpSpPr>
          <a:xfrm>
            <a:off x="4343400" y="2741613"/>
            <a:ext cx="1371600" cy="1006475"/>
            <a:chOff x="4343400" y="2741613"/>
            <a:chExt cx="1371600" cy="1006475"/>
          </a:xfrm>
        </p:grpSpPr>
        <p:sp>
          <p:nvSpPr>
            <p:cNvPr id="172" name="Rectangle 93"/>
            <p:cNvSpPr>
              <a:spLocks noChangeArrowheads="1"/>
            </p:cNvSpPr>
            <p:nvPr/>
          </p:nvSpPr>
          <p:spPr bwMode="auto">
            <a:xfrm flipV="1">
              <a:off x="4343400" y="3656013"/>
              <a:ext cx="1371600"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73" name="Rectangle 94"/>
            <p:cNvSpPr>
              <a:spLocks noChangeArrowheads="1"/>
            </p:cNvSpPr>
            <p:nvPr/>
          </p:nvSpPr>
          <p:spPr bwMode="auto">
            <a:xfrm flipV="1">
              <a:off x="4343400" y="3289300"/>
              <a:ext cx="595313"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74" name="Rectangle 95"/>
            <p:cNvSpPr>
              <a:spLocks noChangeArrowheads="1"/>
            </p:cNvSpPr>
            <p:nvPr/>
          </p:nvSpPr>
          <p:spPr bwMode="auto">
            <a:xfrm>
              <a:off x="5029200" y="3289300"/>
              <a:ext cx="685800"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75" name="Rectangle 96"/>
            <p:cNvSpPr>
              <a:spLocks noChangeArrowheads="1"/>
            </p:cNvSpPr>
            <p:nvPr/>
          </p:nvSpPr>
          <p:spPr bwMode="auto">
            <a:xfrm rot="16200000" flipV="1">
              <a:off x="4618038" y="2970213"/>
              <a:ext cx="54927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76" name="Rectangle 97"/>
            <p:cNvSpPr>
              <a:spLocks noChangeArrowheads="1"/>
            </p:cNvSpPr>
            <p:nvPr/>
          </p:nvSpPr>
          <p:spPr bwMode="auto">
            <a:xfrm rot="16200000" flipV="1">
              <a:off x="4800600" y="2970213"/>
              <a:ext cx="54927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grpSp>
        <p:nvGrpSpPr>
          <p:cNvPr id="177" name="Group 176"/>
          <p:cNvGrpSpPr/>
          <p:nvPr/>
        </p:nvGrpSpPr>
        <p:grpSpPr>
          <a:xfrm>
            <a:off x="1371600" y="2422525"/>
            <a:ext cx="2833688" cy="3024188"/>
            <a:chOff x="1371600" y="2422525"/>
            <a:chExt cx="2833688" cy="3024188"/>
          </a:xfrm>
        </p:grpSpPr>
        <p:sp>
          <p:nvSpPr>
            <p:cNvPr id="178" name="Rectangle 131"/>
            <p:cNvSpPr>
              <a:spLocks noChangeArrowheads="1"/>
            </p:cNvSpPr>
            <p:nvPr/>
          </p:nvSpPr>
          <p:spPr bwMode="auto">
            <a:xfrm rot="5400000">
              <a:off x="3702845" y="4707731"/>
              <a:ext cx="823912"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79" name="Rectangle 130"/>
            <p:cNvSpPr>
              <a:spLocks noChangeArrowheads="1"/>
            </p:cNvSpPr>
            <p:nvPr/>
          </p:nvSpPr>
          <p:spPr bwMode="auto">
            <a:xfrm rot="10800000">
              <a:off x="4068763" y="4067175"/>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0" name="Rectangle 132"/>
            <p:cNvSpPr>
              <a:spLocks noChangeArrowheads="1"/>
            </p:cNvSpPr>
            <p:nvPr/>
          </p:nvSpPr>
          <p:spPr bwMode="auto">
            <a:xfrm rot="10800000">
              <a:off x="4068763" y="4251325"/>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nvGrpSpPr>
            <p:cNvPr id="181" name="Group 60"/>
            <p:cNvGrpSpPr>
              <a:grpSpLocks/>
            </p:cNvGrpSpPr>
            <p:nvPr/>
          </p:nvGrpSpPr>
          <p:grpSpPr bwMode="auto">
            <a:xfrm>
              <a:off x="3932238" y="5119688"/>
              <a:ext cx="144462" cy="327025"/>
              <a:chOff x="2420" y="3283"/>
              <a:chExt cx="91" cy="206"/>
            </a:xfrm>
            <a:solidFill>
              <a:srgbClr val="FFC000"/>
            </a:solidFill>
          </p:grpSpPr>
          <p:sp>
            <p:nvSpPr>
              <p:cNvPr id="206" name="Rectangle 61"/>
              <p:cNvSpPr>
                <a:spLocks noChangeArrowheads="1"/>
              </p:cNvSpPr>
              <p:nvPr/>
            </p:nvSpPr>
            <p:spPr bwMode="auto">
              <a:xfrm rot="16200000" flipH="1">
                <a:off x="2436" y="3295"/>
                <a:ext cx="87" cy="63"/>
              </a:xfrm>
              <a:prstGeom prst="rect">
                <a:avLst/>
              </a:prstGeom>
              <a:grpFill/>
              <a:ln w="9525">
                <a:solidFill>
                  <a:srgbClr val="FFC000"/>
                </a:solidFill>
                <a:miter lim="800000"/>
                <a:headEnd/>
                <a:tailEnd/>
              </a:ln>
              <a:effectLst/>
            </p:spPr>
            <p:txBody>
              <a:bodyPr wrap="none" anchor="ctr"/>
              <a:lstStyle/>
              <a:p>
                <a:endParaRPr lang="en-US"/>
              </a:p>
            </p:txBody>
          </p:sp>
          <p:sp>
            <p:nvSpPr>
              <p:cNvPr id="207" name="Rectangle 62"/>
              <p:cNvSpPr>
                <a:spLocks noChangeArrowheads="1"/>
              </p:cNvSpPr>
              <p:nvPr/>
            </p:nvSpPr>
            <p:spPr bwMode="auto">
              <a:xfrm rot="18057826" flipH="1">
                <a:off x="2377" y="3388"/>
                <a:ext cx="144" cy="58"/>
              </a:xfrm>
              <a:prstGeom prst="rect">
                <a:avLst/>
              </a:prstGeom>
              <a:grpFill/>
              <a:ln w="9525">
                <a:solidFill>
                  <a:srgbClr val="FFC000"/>
                </a:solidFill>
                <a:miter lim="800000"/>
                <a:headEnd/>
                <a:tailEnd/>
              </a:ln>
              <a:effectLst/>
            </p:spPr>
            <p:txBody>
              <a:bodyPr wrap="none" anchor="ctr"/>
              <a:lstStyle/>
              <a:p>
                <a:endParaRPr lang="en-US"/>
              </a:p>
            </p:txBody>
          </p:sp>
        </p:grpSp>
        <p:sp>
          <p:nvSpPr>
            <p:cNvPr id="182" name="Rectangle 123"/>
            <p:cNvSpPr>
              <a:spLocks noChangeArrowheads="1"/>
            </p:cNvSpPr>
            <p:nvPr/>
          </p:nvSpPr>
          <p:spPr bwMode="auto">
            <a:xfrm rot="10800000">
              <a:off x="4068763" y="3656013"/>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nvGrpSpPr>
            <p:cNvPr id="183" name="Group 57"/>
            <p:cNvGrpSpPr>
              <a:grpSpLocks/>
            </p:cNvGrpSpPr>
            <p:nvPr/>
          </p:nvGrpSpPr>
          <p:grpSpPr bwMode="auto">
            <a:xfrm>
              <a:off x="3611563" y="5119688"/>
              <a:ext cx="144462" cy="327025"/>
              <a:chOff x="2218" y="3283"/>
              <a:chExt cx="91" cy="206"/>
            </a:xfrm>
            <a:solidFill>
              <a:srgbClr val="FFC000"/>
            </a:solidFill>
          </p:grpSpPr>
          <p:sp>
            <p:nvSpPr>
              <p:cNvPr id="204" name="Rectangle 58"/>
              <p:cNvSpPr>
                <a:spLocks noChangeArrowheads="1"/>
              </p:cNvSpPr>
              <p:nvPr/>
            </p:nvSpPr>
            <p:spPr bwMode="auto">
              <a:xfrm rot="5400000">
                <a:off x="2203" y="3298"/>
                <a:ext cx="87" cy="58"/>
              </a:xfrm>
              <a:prstGeom prst="rect">
                <a:avLst/>
              </a:prstGeom>
              <a:grpFill/>
              <a:ln w="9525">
                <a:solidFill>
                  <a:srgbClr val="FFC000"/>
                </a:solidFill>
                <a:miter lim="800000"/>
                <a:headEnd/>
                <a:tailEnd/>
              </a:ln>
              <a:effectLst/>
            </p:spPr>
            <p:txBody>
              <a:bodyPr wrap="none" anchor="ctr"/>
              <a:lstStyle/>
              <a:p>
                <a:endParaRPr lang="en-US"/>
              </a:p>
            </p:txBody>
          </p:sp>
          <p:sp>
            <p:nvSpPr>
              <p:cNvPr id="205" name="Rectangle 59"/>
              <p:cNvSpPr>
                <a:spLocks noChangeArrowheads="1"/>
              </p:cNvSpPr>
              <p:nvPr/>
            </p:nvSpPr>
            <p:spPr bwMode="auto">
              <a:xfrm rot="3542174">
                <a:off x="2208" y="3388"/>
                <a:ext cx="144" cy="58"/>
              </a:xfrm>
              <a:prstGeom prst="rect">
                <a:avLst/>
              </a:prstGeom>
              <a:grpFill/>
              <a:ln w="9525">
                <a:solidFill>
                  <a:srgbClr val="FFC000"/>
                </a:solidFill>
                <a:miter lim="800000"/>
                <a:headEnd/>
                <a:tailEnd/>
              </a:ln>
              <a:effectLst/>
            </p:spPr>
            <p:txBody>
              <a:bodyPr wrap="none" anchor="ctr"/>
              <a:lstStyle/>
              <a:p>
                <a:endParaRPr lang="en-US"/>
              </a:p>
            </p:txBody>
          </p:sp>
        </p:grpSp>
        <p:sp>
          <p:nvSpPr>
            <p:cNvPr id="184" name="Rectangle 103"/>
            <p:cNvSpPr>
              <a:spLocks noChangeArrowheads="1"/>
            </p:cNvSpPr>
            <p:nvPr/>
          </p:nvSpPr>
          <p:spPr bwMode="auto">
            <a:xfrm rot="5400000">
              <a:off x="1370807" y="2559844"/>
              <a:ext cx="184150"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5" name="Rectangle 104"/>
            <p:cNvSpPr>
              <a:spLocks noChangeArrowheads="1"/>
            </p:cNvSpPr>
            <p:nvPr/>
          </p:nvSpPr>
          <p:spPr bwMode="auto">
            <a:xfrm rot="10800000">
              <a:off x="1371600" y="2605088"/>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6" name="Rectangle 105"/>
            <p:cNvSpPr>
              <a:spLocks noChangeArrowheads="1"/>
            </p:cNvSpPr>
            <p:nvPr/>
          </p:nvSpPr>
          <p:spPr bwMode="auto">
            <a:xfrm rot="10800000">
              <a:off x="1417638" y="2422525"/>
              <a:ext cx="274320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7" name="Rectangle 106"/>
            <p:cNvSpPr>
              <a:spLocks noChangeArrowheads="1"/>
            </p:cNvSpPr>
            <p:nvPr/>
          </p:nvSpPr>
          <p:spPr bwMode="auto">
            <a:xfrm rot="5400000">
              <a:off x="3656807" y="2834481"/>
              <a:ext cx="914400"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8" name="Rectangle 107"/>
            <p:cNvSpPr>
              <a:spLocks noChangeArrowheads="1"/>
            </p:cNvSpPr>
            <p:nvPr/>
          </p:nvSpPr>
          <p:spPr bwMode="auto">
            <a:xfrm rot="10800000">
              <a:off x="1646238" y="3152775"/>
              <a:ext cx="82232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9" name="Rectangle 108"/>
            <p:cNvSpPr>
              <a:spLocks noChangeArrowheads="1"/>
            </p:cNvSpPr>
            <p:nvPr/>
          </p:nvSpPr>
          <p:spPr bwMode="auto">
            <a:xfrm rot="10800000">
              <a:off x="4068763" y="3290888"/>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0" name="Rectangle 109"/>
            <p:cNvSpPr>
              <a:spLocks noChangeArrowheads="1"/>
            </p:cNvSpPr>
            <p:nvPr/>
          </p:nvSpPr>
          <p:spPr bwMode="auto">
            <a:xfrm rot="10800000">
              <a:off x="1371600" y="2970213"/>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1" name="Rectangle 110"/>
            <p:cNvSpPr>
              <a:spLocks noChangeArrowheads="1"/>
            </p:cNvSpPr>
            <p:nvPr/>
          </p:nvSpPr>
          <p:spPr bwMode="auto">
            <a:xfrm rot="5400000">
              <a:off x="3909220" y="3815556"/>
              <a:ext cx="411162"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2" name="Rectangle 111"/>
            <p:cNvSpPr>
              <a:spLocks noChangeArrowheads="1"/>
            </p:cNvSpPr>
            <p:nvPr/>
          </p:nvSpPr>
          <p:spPr bwMode="auto">
            <a:xfrm rot="5400000">
              <a:off x="2375694" y="3109119"/>
              <a:ext cx="18415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3" name="Rectangle 112"/>
            <p:cNvSpPr>
              <a:spLocks noChangeArrowheads="1"/>
            </p:cNvSpPr>
            <p:nvPr/>
          </p:nvSpPr>
          <p:spPr bwMode="auto">
            <a:xfrm rot="5400000">
              <a:off x="3017044" y="3109119"/>
              <a:ext cx="18415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4" name="Rectangle 113"/>
            <p:cNvSpPr>
              <a:spLocks noChangeArrowheads="1"/>
            </p:cNvSpPr>
            <p:nvPr/>
          </p:nvSpPr>
          <p:spPr bwMode="auto">
            <a:xfrm rot="10800000">
              <a:off x="3108325" y="3152775"/>
              <a:ext cx="1052513"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5" name="Rectangle 121"/>
            <p:cNvSpPr>
              <a:spLocks noChangeArrowheads="1"/>
            </p:cNvSpPr>
            <p:nvPr/>
          </p:nvSpPr>
          <p:spPr bwMode="auto">
            <a:xfrm rot="10800000">
              <a:off x="1692275" y="3794125"/>
              <a:ext cx="27305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6" name="Rectangle 122"/>
            <p:cNvSpPr>
              <a:spLocks noChangeArrowheads="1"/>
            </p:cNvSpPr>
            <p:nvPr/>
          </p:nvSpPr>
          <p:spPr bwMode="auto">
            <a:xfrm rot="10800000">
              <a:off x="3611563" y="3794125"/>
              <a:ext cx="54927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7" name="Rectangle 124"/>
            <p:cNvSpPr>
              <a:spLocks noChangeArrowheads="1"/>
            </p:cNvSpPr>
            <p:nvPr/>
          </p:nvSpPr>
          <p:spPr bwMode="auto">
            <a:xfrm rot="5400000">
              <a:off x="365126" y="4022725"/>
              <a:ext cx="2195512"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8" name="Rectangle 125"/>
            <p:cNvSpPr>
              <a:spLocks noChangeArrowheads="1"/>
            </p:cNvSpPr>
            <p:nvPr/>
          </p:nvSpPr>
          <p:spPr bwMode="auto">
            <a:xfrm rot="10800000">
              <a:off x="1417638" y="3152775"/>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9" name="Rectangle 126"/>
            <p:cNvSpPr>
              <a:spLocks noChangeArrowheads="1"/>
            </p:cNvSpPr>
            <p:nvPr/>
          </p:nvSpPr>
          <p:spPr bwMode="auto">
            <a:xfrm rot="5400000">
              <a:off x="1097756" y="3839369"/>
              <a:ext cx="1279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0" name="Rectangle 127"/>
            <p:cNvSpPr>
              <a:spLocks noChangeArrowheads="1"/>
            </p:cNvSpPr>
            <p:nvPr/>
          </p:nvSpPr>
          <p:spPr bwMode="auto">
            <a:xfrm rot="10800000">
              <a:off x="1463675" y="5073650"/>
              <a:ext cx="2239963"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1" name="Rectangle 128"/>
            <p:cNvSpPr>
              <a:spLocks noChangeArrowheads="1"/>
            </p:cNvSpPr>
            <p:nvPr/>
          </p:nvSpPr>
          <p:spPr bwMode="auto">
            <a:xfrm rot="10800000">
              <a:off x="1782763" y="4433888"/>
              <a:ext cx="182562"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2" name="Rectangle 129"/>
            <p:cNvSpPr>
              <a:spLocks noChangeArrowheads="1"/>
            </p:cNvSpPr>
            <p:nvPr/>
          </p:nvSpPr>
          <p:spPr bwMode="auto">
            <a:xfrm rot="10800000">
              <a:off x="3611563" y="4433888"/>
              <a:ext cx="54927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3" name="Rectangle 165"/>
            <p:cNvSpPr>
              <a:spLocks noChangeArrowheads="1"/>
            </p:cNvSpPr>
            <p:nvPr/>
          </p:nvSpPr>
          <p:spPr bwMode="auto">
            <a:xfrm rot="10800000">
              <a:off x="3978275" y="5073650"/>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sp>
        <p:nvSpPr>
          <p:cNvPr id="1168480" name="Oval 96"/>
          <p:cNvSpPr>
            <a:spLocks noChangeAspect="1" noChangeArrowheads="1"/>
          </p:cNvSpPr>
          <p:nvPr/>
        </p:nvSpPr>
        <p:spPr bwMode="auto">
          <a:xfrm>
            <a:off x="4525963" y="1873250"/>
            <a:ext cx="914400" cy="914400"/>
          </a:xfrm>
          <a:prstGeom prst="ellipse">
            <a:avLst/>
          </a:prstGeom>
          <a:solidFill>
            <a:schemeClr val="bg1"/>
          </a:solidFill>
          <a:ln w="38100">
            <a:solidFill>
              <a:schemeClr val="tx1"/>
            </a:solidFill>
            <a:round/>
            <a:headEnd/>
            <a:tailEnd/>
          </a:ln>
          <a:effectLst/>
        </p:spPr>
        <p:txBody>
          <a:bodyPr wrap="none" anchor="ctr"/>
          <a:lstStyle/>
          <a:p>
            <a:pPr algn="ctr"/>
            <a:endParaRPr lang="en-US" sz="4000" b="1">
              <a:latin typeface="Arial" charset="0"/>
            </a:endParaRPr>
          </a:p>
        </p:txBody>
      </p:sp>
      <p:sp>
        <p:nvSpPr>
          <p:cNvPr id="1168483" name="AutoShape 99"/>
          <p:cNvSpPr>
            <a:spLocks noChangeArrowheads="1"/>
          </p:cNvSpPr>
          <p:nvPr/>
        </p:nvSpPr>
        <p:spPr bwMode="auto">
          <a:xfrm rot="-8061638">
            <a:off x="4939506" y="1964532"/>
            <a:ext cx="90487" cy="730250"/>
          </a:xfrm>
          <a:prstGeom prst="triangle">
            <a:avLst>
              <a:gd name="adj" fmla="val 50000"/>
            </a:avLst>
          </a:prstGeom>
          <a:solidFill>
            <a:srgbClr val="FF0000"/>
          </a:solidFill>
          <a:ln w="9525">
            <a:solidFill>
              <a:schemeClr val="tx1"/>
            </a:solidFill>
            <a:miter lim="800000"/>
            <a:headEnd/>
            <a:tailEnd/>
          </a:ln>
          <a:effectLst/>
        </p:spPr>
        <p:txBody>
          <a:bodyPr wrap="none" anchor="ctr"/>
          <a:lstStyle/>
          <a:p>
            <a:endParaRPr lang="en-US"/>
          </a:p>
        </p:txBody>
      </p:sp>
      <p:sp>
        <p:nvSpPr>
          <p:cNvPr id="1168484" name="Oval 100"/>
          <p:cNvSpPr>
            <a:spLocks noChangeAspect="1" noChangeArrowheads="1"/>
          </p:cNvSpPr>
          <p:nvPr/>
        </p:nvSpPr>
        <p:spPr bwMode="auto">
          <a:xfrm>
            <a:off x="4938713" y="2284413"/>
            <a:ext cx="92075" cy="92075"/>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2" name="Footer Placeholder 11">
            <a:extLst>
              <a:ext uri="{FF2B5EF4-FFF2-40B4-BE49-F238E27FC236}">
                <a16:creationId xmlns:a16="http://schemas.microsoft.com/office/drawing/2014/main" id="{C1538FF1-F783-4C34-B192-2475FE46A1C8}"/>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10165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9446" name="Rectangle 38"/>
          <p:cNvSpPr>
            <a:spLocks noGrp="1" noChangeArrowheads="1"/>
          </p:cNvSpPr>
          <p:nvPr>
            <p:ph type="title"/>
          </p:nvPr>
        </p:nvSpPr>
        <p:spPr/>
        <p:txBody>
          <a:bodyPr/>
          <a:lstStyle/>
          <a:p>
            <a:r>
              <a:rPr lang="en-US"/>
              <a:t>A Typical Two Pipe Pneumatic Control System</a:t>
            </a:r>
          </a:p>
        </p:txBody>
      </p:sp>
      <p:grpSp>
        <p:nvGrpSpPr>
          <p:cNvPr id="2" name="Group 2"/>
          <p:cNvGrpSpPr>
            <a:grpSpLocks/>
          </p:cNvGrpSpPr>
          <p:nvPr/>
        </p:nvGrpSpPr>
        <p:grpSpPr bwMode="auto">
          <a:xfrm>
            <a:off x="1736725" y="3198813"/>
            <a:ext cx="915988" cy="635000"/>
            <a:chOff x="1094" y="2015"/>
            <a:chExt cx="577" cy="400"/>
          </a:xfrm>
        </p:grpSpPr>
        <p:sp>
          <p:nvSpPr>
            <p:cNvPr id="1169411" name="Rectangle 3"/>
            <p:cNvSpPr>
              <a:spLocks noChangeArrowheads="1"/>
            </p:cNvSpPr>
            <p:nvPr/>
          </p:nvSpPr>
          <p:spPr bwMode="auto">
            <a:xfrm flipH="1">
              <a:off x="1094" y="2015"/>
              <a:ext cx="577" cy="352"/>
            </a:xfrm>
            <a:prstGeom prst="rect">
              <a:avLst/>
            </a:prstGeom>
            <a:solidFill>
              <a:srgbClr val="0000FF">
                <a:alpha val="20000"/>
              </a:srgbClr>
            </a:solidFill>
            <a:ln w="38100" algn="ctr">
              <a:noFill/>
              <a:miter lim="800000"/>
              <a:headEnd/>
              <a:tailEnd/>
            </a:ln>
            <a:effectLst/>
          </p:spPr>
          <p:txBody>
            <a:bodyPr wrap="none" anchor="ctr"/>
            <a:lstStyle/>
            <a:p>
              <a:endParaRPr lang="en-US"/>
            </a:p>
          </p:txBody>
        </p:sp>
        <p:sp>
          <p:nvSpPr>
            <p:cNvPr id="1169412" name="AutoShape 4"/>
            <p:cNvSpPr>
              <a:spLocks noChangeArrowheads="1"/>
            </p:cNvSpPr>
            <p:nvPr/>
          </p:nvSpPr>
          <p:spPr bwMode="auto">
            <a:xfrm flipH="1">
              <a:off x="1358" y="2367"/>
              <a:ext cx="123" cy="48"/>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20000"/>
              </a:srgbClr>
            </a:solidFill>
            <a:ln w="38100" algn="ctr">
              <a:noFill/>
              <a:miter lim="800000"/>
              <a:headEnd/>
              <a:tailEnd/>
            </a:ln>
            <a:effectLst/>
          </p:spPr>
          <p:txBody>
            <a:bodyPr wrap="none" anchor="ctr"/>
            <a:lstStyle/>
            <a:p>
              <a:endParaRPr lang="en-US"/>
            </a:p>
          </p:txBody>
        </p:sp>
      </p:grpSp>
      <p:sp>
        <p:nvSpPr>
          <p:cNvPr id="1169413" name="Rectangle 5"/>
          <p:cNvSpPr>
            <a:spLocks noChangeArrowheads="1"/>
          </p:cNvSpPr>
          <p:nvPr/>
        </p:nvSpPr>
        <p:spPr bwMode="auto">
          <a:xfrm>
            <a:off x="1463675" y="4460875"/>
            <a:ext cx="877888" cy="92075"/>
          </a:xfrm>
          <a:prstGeom prst="rect">
            <a:avLst/>
          </a:prstGeom>
          <a:solidFill>
            <a:srgbClr val="0000FF">
              <a:alpha val="35001"/>
            </a:srgbClr>
          </a:solidFill>
          <a:ln w="38100" algn="ctr">
            <a:noFill/>
            <a:miter lim="800000"/>
            <a:headEnd/>
            <a:tailEnd/>
          </a:ln>
          <a:effectLst/>
        </p:spPr>
        <p:txBody>
          <a:bodyPr wrap="none" anchor="ctr"/>
          <a:lstStyle/>
          <a:p>
            <a:endParaRPr lang="en-US"/>
          </a:p>
        </p:txBody>
      </p:sp>
      <p:sp>
        <p:nvSpPr>
          <p:cNvPr id="1169414" name="Rectangle 6"/>
          <p:cNvSpPr>
            <a:spLocks noChangeArrowheads="1"/>
          </p:cNvSpPr>
          <p:nvPr/>
        </p:nvSpPr>
        <p:spPr bwMode="auto">
          <a:xfrm rot="-5400000">
            <a:off x="2505869" y="3510756"/>
            <a:ext cx="566738" cy="2651125"/>
          </a:xfrm>
          <a:prstGeom prst="rect">
            <a:avLst/>
          </a:prstGeom>
          <a:solidFill>
            <a:srgbClr val="0000FF">
              <a:alpha val="35001"/>
            </a:srgbClr>
          </a:solidFill>
          <a:ln w="38100" algn="ctr">
            <a:noFill/>
            <a:miter lim="800000"/>
            <a:headEnd/>
            <a:tailEnd/>
          </a:ln>
          <a:effectLst/>
        </p:spPr>
        <p:txBody>
          <a:bodyPr wrap="none" anchor="ctr"/>
          <a:lstStyle/>
          <a:p>
            <a:endParaRPr lang="en-US"/>
          </a:p>
        </p:txBody>
      </p:sp>
      <p:grpSp>
        <p:nvGrpSpPr>
          <p:cNvPr id="3" name="Group 7"/>
          <p:cNvGrpSpPr>
            <a:grpSpLocks/>
          </p:cNvGrpSpPr>
          <p:nvPr/>
        </p:nvGrpSpPr>
        <p:grpSpPr bwMode="auto">
          <a:xfrm>
            <a:off x="3657600" y="5119688"/>
            <a:ext cx="365125" cy="285750"/>
            <a:chOff x="2304" y="3225"/>
            <a:chExt cx="230" cy="180"/>
          </a:xfrm>
        </p:grpSpPr>
        <p:sp>
          <p:nvSpPr>
            <p:cNvPr id="1169416" name="AutoShape 8"/>
            <p:cNvSpPr>
              <a:spLocks noChangeArrowheads="1"/>
            </p:cNvSpPr>
            <p:nvPr/>
          </p:nvSpPr>
          <p:spPr bwMode="auto">
            <a:xfrm>
              <a:off x="2304" y="3366"/>
              <a:ext cx="230" cy="39"/>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rgbClr val="0000FF">
                <a:alpha val="35001"/>
              </a:srgbClr>
            </a:solidFill>
            <a:ln w="38100" algn="ctr">
              <a:noFill/>
              <a:miter lim="800000"/>
              <a:headEnd/>
              <a:tailEnd/>
            </a:ln>
            <a:effectLst/>
          </p:spPr>
          <p:txBody>
            <a:bodyPr wrap="none" anchor="ctr"/>
            <a:lstStyle/>
            <a:p>
              <a:endParaRPr lang="en-US"/>
            </a:p>
          </p:txBody>
        </p:sp>
        <p:sp>
          <p:nvSpPr>
            <p:cNvPr id="1169417" name="Rectangle 9"/>
            <p:cNvSpPr>
              <a:spLocks noChangeArrowheads="1"/>
            </p:cNvSpPr>
            <p:nvPr/>
          </p:nvSpPr>
          <p:spPr bwMode="auto">
            <a:xfrm rot="-5400000">
              <a:off x="2348" y="3181"/>
              <a:ext cx="141" cy="230"/>
            </a:xfrm>
            <a:prstGeom prst="rect">
              <a:avLst/>
            </a:prstGeom>
            <a:solidFill>
              <a:srgbClr val="0000FF">
                <a:alpha val="35001"/>
              </a:srgbClr>
            </a:solidFill>
            <a:ln w="38100" algn="ctr">
              <a:noFill/>
              <a:miter lim="800000"/>
              <a:headEnd/>
              <a:tailEnd/>
            </a:ln>
            <a:effectLst/>
          </p:spPr>
          <p:txBody>
            <a:bodyPr wrap="none" anchor="ctr"/>
            <a:lstStyle/>
            <a:p>
              <a:endParaRPr lang="en-US"/>
            </a:p>
          </p:txBody>
        </p:sp>
      </p:grpSp>
      <p:sp>
        <p:nvSpPr>
          <p:cNvPr id="1169418" name="Rectangle 10"/>
          <p:cNvSpPr>
            <a:spLocks noChangeArrowheads="1"/>
          </p:cNvSpPr>
          <p:nvPr/>
        </p:nvSpPr>
        <p:spPr bwMode="auto">
          <a:xfrm rot="-5400000">
            <a:off x="969169" y="3693319"/>
            <a:ext cx="1262062" cy="273050"/>
          </a:xfrm>
          <a:prstGeom prst="rect">
            <a:avLst/>
          </a:prstGeom>
          <a:solidFill>
            <a:srgbClr val="0000FF">
              <a:alpha val="35001"/>
            </a:srgbClr>
          </a:solidFill>
          <a:ln w="38100" algn="ctr">
            <a:noFill/>
            <a:miter lim="800000"/>
            <a:headEnd/>
            <a:tailEnd/>
          </a:ln>
          <a:effectLst/>
        </p:spPr>
        <p:txBody>
          <a:bodyPr wrap="none" anchor="ctr"/>
          <a:lstStyle/>
          <a:p>
            <a:endParaRPr lang="en-US"/>
          </a:p>
        </p:txBody>
      </p:sp>
      <p:sp>
        <p:nvSpPr>
          <p:cNvPr id="1169419" name="AutoShape 11"/>
          <p:cNvSpPr>
            <a:spLocks noChangeArrowheads="1"/>
          </p:cNvSpPr>
          <p:nvPr/>
        </p:nvSpPr>
        <p:spPr bwMode="auto">
          <a:xfrm rot="10800000">
            <a:off x="1965325" y="4389438"/>
            <a:ext cx="230188" cy="7143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00FF">
              <a:alpha val="50000"/>
            </a:srgbClr>
          </a:solidFill>
          <a:ln w="38100" algn="ctr">
            <a:noFill/>
            <a:miter lim="800000"/>
            <a:headEnd/>
            <a:tailEnd/>
          </a:ln>
          <a:effectLst/>
        </p:spPr>
        <p:txBody>
          <a:bodyPr wrap="none" anchor="ctr"/>
          <a:lstStyle/>
          <a:p>
            <a:endParaRPr lang="en-US"/>
          </a:p>
        </p:txBody>
      </p:sp>
      <p:sp>
        <p:nvSpPr>
          <p:cNvPr id="1169420" name="AutoShape 12"/>
          <p:cNvSpPr>
            <a:spLocks noChangeArrowheads="1"/>
          </p:cNvSpPr>
          <p:nvPr/>
        </p:nvSpPr>
        <p:spPr bwMode="auto">
          <a:xfrm rot="10800000">
            <a:off x="3198813" y="4349750"/>
            <a:ext cx="184150" cy="5397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00FF">
              <a:alpha val="50000"/>
            </a:srgbClr>
          </a:solidFill>
          <a:ln w="38100" algn="ctr">
            <a:noFill/>
            <a:miter lim="800000"/>
            <a:headEnd/>
            <a:tailEnd/>
          </a:ln>
          <a:effectLst/>
        </p:spPr>
        <p:txBody>
          <a:bodyPr wrap="none" anchor="ctr"/>
          <a:lstStyle/>
          <a:p>
            <a:endParaRPr lang="en-US"/>
          </a:p>
        </p:txBody>
      </p:sp>
      <p:sp>
        <p:nvSpPr>
          <p:cNvPr id="1169421" name="Rectangle 13"/>
          <p:cNvSpPr>
            <a:spLocks noChangeArrowheads="1"/>
          </p:cNvSpPr>
          <p:nvPr/>
        </p:nvSpPr>
        <p:spPr bwMode="auto">
          <a:xfrm rot="-5400000">
            <a:off x="3803650" y="4241800"/>
            <a:ext cx="73025" cy="549275"/>
          </a:xfrm>
          <a:prstGeom prst="rect">
            <a:avLst/>
          </a:prstGeom>
          <a:solidFill>
            <a:srgbClr val="0000FF">
              <a:alpha val="35001"/>
            </a:srgbClr>
          </a:solidFill>
          <a:ln w="38100" algn="ctr">
            <a:noFill/>
            <a:miter lim="800000"/>
            <a:headEnd/>
            <a:tailEnd/>
          </a:ln>
          <a:effectLst/>
        </p:spPr>
        <p:txBody>
          <a:bodyPr wrap="none" anchor="ctr"/>
          <a:lstStyle/>
          <a:p>
            <a:endParaRPr lang="en-US"/>
          </a:p>
        </p:txBody>
      </p:sp>
      <p:sp>
        <p:nvSpPr>
          <p:cNvPr id="1169422" name="Rectangle 14"/>
          <p:cNvSpPr>
            <a:spLocks noChangeArrowheads="1"/>
          </p:cNvSpPr>
          <p:nvPr/>
        </p:nvSpPr>
        <p:spPr bwMode="auto">
          <a:xfrm rot="-5400000">
            <a:off x="2782888" y="3962400"/>
            <a:ext cx="149225" cy="1031875"/>
          </a:xfrm>
          <a:prstGeom prst="rect">
            <a:avLst/>
          </a:prstGeom>
          <a:solidFill>
            <a:srgbClr val="0000FF">
              <a:alpha val="35001"/>
            </a:srgbClr>
          </a:solidFill>
          <a:ln w="38100" algn="ctr">
            <a:noFill/>
            <a:miter lim="800000"/>
            <a:headEnd/>
            <a:tailEnd/>
          </a:ln>
          <a:effectLst/>
        </p:spPr>
        <p:txBody>
          <a:bodyPr wrap="none" anchor="ctr"/>
          <a:lstStyle/>
          <a:p>
            <a:endParaRPr lang="en-US"/>
          </a:p>
        </p:txBody>
      </p:sp>
      <p:sp>
        <p:nvSpPr>
          <p:cNvPr id="1169423" name="Rectangle 15"/>
          <p:cNvSpPr>
            <a:spLocks noChangeArrowheads="1"/>
          </p:cNvSpPr>
          <p:nvPr/>
        </p:nvSpPr>
        <p:spPr bwMode="auto">
          <a:xfrm flipH="1">
            <a:off x="2651125" y="2971800"/>
            <a:ext cx="274638" cy="1471613"/>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9424" name="Rectangle 16"/>
          <p:cNvSpPr>
            <a:spLocks noChangeArrowheads="1"/>
          </p:cNvSpPr>
          <p:nvPr/>
        </p:nvSpPr>
        <p:spPr bwMode="auto">
          <a:xfrm flipH="1">
            <a:off x="2925763" y="3911600"/>
            <a:ext cx="1189037" cy="46672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9425" name="Rectangle 17"/>
          <p:cNvSpPr>
            <a:spLocks noChangeArrowheads="1"/>
          </p:cNvSpPr>
          <p:nvPr/>
        </p:nvSpPr>
        <p:spPr bwMode="auto">
          <a:xfrm flipH="1">
            <a:off x="2925763" y="3846513"/>
            <a:ext cx="508000" cy="65087"/>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nvGrpSpPr>
          <p:cNvPr id="4" name="Group 18"/>
          <p:cNvGrpSpPr>
            <a:grpSpLocks/>
          </p:cNvGrpSpPr>
          <p:nvPr/>
        </p:nvGrpSpPr>
        <p:grpSpPr bwMode="auto">
          <a:xfrm>
            <a:off x="3186113" y="3732213"/>
            <a:ext cx="928687" cy="727075"/>
            <a:chOff x="2007" y="2351"/>
            <a:chExt cx="585" cy="458"/>
          </a:xfrm>
        </p:grpSpPr>
        <p:sp>
          <p:nvSpPr>
            <p:cNvPr id="1169427" name="Rectangle 19"/>
            <p:cNvSpPr>
              <a:spLocks noChangeArrowheads="1"/>
            </p:cNvSpPr>
            <p:nvPr/>
          </p:nvSpPr>
          <p:spPr bwMode="auto">
            <a:xfrm flipH="1">
              <a:off x="2247" y="2429"/>
              <a:ext cx="345" cy="3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9428" name="AutoShape 20"/>
            <p:cNvSpPr>
              <a:spLocks noChangeArrowheads="1"/>
            </p:cNvSpPr>
            <p:nvPr/>
          </p:nvSpPr>
          <p:spPr bwMode="auto">
            <a:xfrm rot="10800000" flipH="1">
              <a:off x="2007" y="2351"/>
              <a:ext cx="99" cy="27"/>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sp>
          <p:nvSpPr>
            <p:cNvPr id="1169429" name="Rectangle 21"/>
            <p:cNvSpPr>
              <a:spLocks noChangeArrowheads="1"/>
            </p:cNvSpPr>
            <p:nvPr/>
          </p:nvSpPr>
          <p:spPr bwMode="auto">
            <a:xfrm flipH="1">
              <a:off x="2128" y="2758"/>
              <a:ext cx="464" cy="51"/>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sp>
        <p:nvSpPr>
          <p:cNvPr id="1169430" name="AutoShape 22"/>
          <p:cNvSpPr>
            <a:spLocks noChangeArrowheads="1"/>
          </p:cNvSpPr>
          <p:nvPr/>
        </p:nvSpPr>
        <p:spPr bwMode="auto">
          <a:xfrm flipH="1">
            <a:off x="3402013" y="4459288"/>
            <a:ext cx="195262" cy="98425"/>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nvGrpSpPr>
          <p:cNvPr id="5" name="Group 23"/>
          <p:cNvGrpSpPr>
            <a:grpSpLocks/>
          </p:cNvGrpSpPr>
          <p:nvPr/>
        </p:nvGrpSpPr>
        <p:grpSpPr bwMode="auto">
          <a:xfrm>
            <a:off x="1736725" y="3749675"/>
            <a:ext cx="915988" cy="649288"/>
            <a:chOff x="1094" y="2362"/>
            <a:chExt cx="577" cy="409"/>
          </a:xfrm>
        </p:grpSpPr>
        <p:sp>
          <p:nvSpPr>
            <p:cNvPr id="1169432" name="Rectangle 24"/>
            <p:cNvSpPr>
              <a:spLocks noChangeArrowheads="1"/>
            </p:cNvSpPr>
            <p:nvPr/>
          </p:nvSpPr>
          <p:spPr bwMode="auto">
            <a:xfrm flipH="1">
              <a:off x="1094" y="2420"/>
              <a:ext cx="577" cy="351"/>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9433" name="AutoShape 25"/>
            <p:cNvSpPr>
              <a:spLocks noChangeArrowheads="1"/>
            </p:cNvSpPr>
            <p:nvPr/>
          </p:nvSpPr>
          <p:spPr bwMode="auto">
            <a:xfrm rot="10800000" flipH="1">
              <a:off x="1238" y="2362"/>
              <a:ext cx="153" cy="58"/>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sp>
        <p:nvSpPr>
          <p:cNvPr id="1169434" name="Rectangle 26"/>
          <p:cNvSpPr>
            <a:spLocks noChangeArrowheads="1"/>
          </p:cNvSpPr>
          <p:nvPr/>
        </p:nvSpPr>
        <p:spPr bwMode="auto">
          <a:xfrm flipH="1">
            <a:off x="1736725" y="4398963"/>
            <a:ext cx="288925" cy="49212"/>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nvGrpSpPr>
          <p:cNvPr id="6" name="Group 27"/>
          <p:cNvGrpSpPr>
            <a:grpSpLocks/>
          </p:cNvGrpSpPr>
          <p:nvPr/>
        </p:nvGrpSpPr>
        <p:grpSpPr bwMode="auto">
          <a:xfrm>
            <a:off x="1736725" y="2925763"/>
            <a:ext cx="915988" cy="914400"/>
            <a:chOff x="1094" y="1843"/>
            <a:chExt cx="577" cy="576"/>
          </a:xfrm>
        </p:grpSpPr>
        <p:sp>
          <p:nvSpPr>
            <p:cNvPr id="1169436" name="Rectangle 28"/>
            <p:cNvSpPr>
              <a:spLocks noChangeArrowheads="1"/>
            </p:cNvSpPr>
            <p:nvPr/>
          </p:nvSpPr>
          <p:spPr bwMode="auto">
            <a:xfrm rot="5400000" flipH="1">
              <a:off x="1528" y="1871"/>
              <a:ext cx="172" cy="115"/>
            </a:xfrm>
            <a:prstGeom prst="rect">
              <a:avLst/>
            </a:prstGeom>
            <a:solidFill>
              <a:srgbClr val="0000FF">
                <a:alpha val="20000"/>
              </a:srgbClr>
            </a:solidFill>
            <a:ln w="38100" algn="ctr">
              <a:noFill/>
              <a:miter lim="800000"/>
              <a:headEnd/>
              <a:tailEnd/>
            </a:ln>
            <a:effectLst/>
          </p:spPr>
          <p:txBody>
            <a:bodyPr wrap="none" anchor="ctr"/>
            <a:lstStyle/>
            <a:p>
              <a:endParaRPr lang="en-US"/>
            </a:p>
          </p:txBody>
        </p:sp>
        <p:sp>
          <p:nvSpPr>
            <p:cNvPr id="1169437" name="Rectangle 29"/>
            <p:cNvSpPr>
              <a:spLocks noChangeArrowheads="1"/>
            </p:cNvSpPr>
            <p:nvPr/>
          </p:nvSpPr>
          <p:spPr bwMode="auto">
            <a:xfrm flipH="1">
              <a:off x="1094" y="2367"/>
              <a:ext cx="182" cy="31"/>
            </a:xfrm>
            <a:prstGeom prst="rect">
              <a:avLst/>
            </a:prstGeom>
            <a:solidFill>
              <a:srgbClr val="0000FF">
                <a:alpha val="20000"/>
              </a:srgbClr>
            </a:solidFill>
            <a:ln w="38100" algn="ctr">
              <a:noFill/>
              <a:miter lim="800000"/>
              <a:headEnd/>
              <a:tailEnd/>
            </a:ln>
            <a:effectLst/>
          </p:spPr>
          <p:txBody>
            <a:bodyPr wrap="none" anchor="ctr"/>
            <a:lstStyle/>
            <a:p>
              <a:endParaRPr lang="en-US"/>
            </a:p>
          </p:txBody>
        </p:sp>
        <p:sp>
          <p:nvSpPr>
            <p:cNvPr id="1169438" name="Rectangle 30"/>
            <p:cNvSpPr>
              <a:spLocks noChangeArrowheads="1"/>
            </p:cNvSpPr>
            <p:nvPr/>
          </p:nvSpPr>
          <p:spPr bwMode="auto">
            <a:xfrm flipH="1">
              <a:off x="1469" y="2367"/>
              <a:ext cx="202" cy="52"/>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sp>
        <p:nvSpPr>
          <p:cNvPr id="1169439" name="Rectangle 31"/>
          <p:cNvSpPr>
            <a:spLocks noChangeArrowheads="1"/>
          </p:cNvSpPr>
          <p:nvPr/>
        </p:nvSpPr>
        <p:spPr bwMode="auto">
          <a:xfrm rot="-5400000">
            <a:off x="2880519" y="2971007"/>
            <a:ext cx="273050" cy="182562"/>
          </a:xfrm>
          <a:prstGeom prst="rect">
            <a:avLst/>
          </a:prstGeom>
          <a:solidFill>
            <a:srgbClr val="0000FF">
              <a:alpha val="20000"/>
            </a:srgbClr>
          </a:solidFill>
          <a:ln w="38100" algn="ctr">
            <a:noFill/>
            <a:miter lim="800000"/>
            <a:headEnd/>
            <a:tailEnd/>
          </a:ln>
          <a:effectLst/>
        </p:spPr>
        <p:txBody>
          <a:bodyPr wrap="none" anchor="ctr"/>
          <a:lstStyle/>
          <a:p>
            <a:endParaRPr lang="en-US"/>
          </a:p>
        </p:txBody>
      </p:sp>
      <p:sp>
        <p:nvSpPr>
          <p:cNvPr id="1169440" name="Rectangle 32"/>
          <p:cNvSpPr>
            <a:spLocks noChangeArrowheads="1"/>
          </p:cNvSpPr>
          <p:nvPr/>
        </p:nvSpPr>
        <p:spPr bwMode="auto">
          <a:xfrm>
            <a:off x="2925763" y="3198813"/>
            <a:ext cx="1189037" cy="539750"/>
          </a:xfrm>
          <a:prstGeom prst="rect">
            <a:avLst/>
          </a:prstGeom>
          <a:solidFill>
            <a:srgbClr val="0000FF">
              <a:alpha val="20000"/>
            </a:srgbClr>
          </a:solidFill>
          <a:ln w="38100" algn="ctr">
            <a:noFill/>
            <a:miter lim="800000"/>
            <a:headEnd/>
            <a:tailEnd/>
          </a:ln>
          <a:effectLst/>
        </p:spPr>
        <p:txBody>
          <a:bodyPr wrap="none" anchor="ctr"/>
          <a:lstStyle/>
          <a:p>
            <a:endParaRPr lang="en-US"/>
          </a:p>
        </p:txBody>
      </p:sp>
      <p:sp>
        <p:nvSpPr>
          <p:cNvPr id="1169441" name="Rectangle 33"/>
          <p:cNvSpPr>
            <a:spLocks noChangeArrowheads="1"/>
          </p:cNvSpPr>
          <p:nvPr/>
        </p:nvSpPr>
        <p:spPr bwMode="auto">
          <a:xfrm>
            <a:off x="3359150" y="3738563"/>
            <a:ext cx="755650" cy="77787"/>
          </a:xfrm>
          <a:prstGeom prst="rect">
            <a:avLst/>
          </a:prstGeom>
          <a:solidFill>
            <a:srgbClr val="0000FF">
              <a:alpha val="20000"/>
            </a:srgbClr>
          </a:solidFill>
          <a:ln w="38100" algn="ctr">
            <a:noFill/>
            <a:miter lim="800000"/>
            <a:headEnd/>
            <a:tailEnd/>
          </a:ln>
          <a:effectLst/>
        </p:spPr>
        <p:txBody>
          <a:bodyPr wrap="none" anchor="ctr"/>
          <a:lstStyle/>
          <a:p>
            <a:endParaRPr lang="en-US"/>
          </a:p>
        </p:txBody>
      </p:sp>
      <p:sp>
        <p:nvSpPr>
          <p:cNvPr id="1169442" name="Rectangle 34"/>
          <p:cNvSpPr>
            <a:spLocks noChangeArrowheads="1"/>
          </p:cNvSpPr>
          <p:nvPr/>
        </p:nvSpPr>
        <p:spPr bwMode="auto">
          <a:xfrm>
            <a:off x="4892675" y="2787650"/>
            <a:ext cx="182563" cy="549275"/>
          </a:xfrm>
          <a:prstGeom prst="rect">
            <a:avLst/>
          </a:prstGeom>
          <a:solidFill>
            <a:srgbClr val="0000FF">
              <a:alpha val="20000"/>
            </a:srgbClr>
          </a:solidFill>
          <a:ln w="38100" algn="ctr">
            <a:noFill/>
            <a:miter lim="800000"/>
            <a:headEnd/>
            <a:tailEnd/>
          </a:ln>
          <a:effectLst/>
        </p:spPr>
        <p:txBody>
          <a:bodyPr wrap="none" anchor="ctr"/>
          <a:lstStyle/>
          <a:p>
            <a:endParaRPr lang="en-US"/>
          </a:p>
        </p:txBody>
      </p:sp>
      <p:sp>
        <p:nvSpPr>
          <p:cNvPr id="1169443" name="Rectangle 35"/>
          <p:cNvSpPr>
            <a:spLocks noChangeArrowheads="1"/>
          </p:cNvSpPr>
          <p:nvPr/>
        </p:nvSpPr>
        <p:spPr bwMode="auto">
          <a:xfrm>
            <a:off x="4114800" y="3336925"/>
            <a:ext cx="1828800" cy="365125"/>
          </a:xfrm>
          <a:prstGeom prst="rect">
            <a:avLst/>
          </a:prstGeom>
          <a:solidFill>
            <a:srgbClr val="0000FF">
              <a:alpha val="20000"/>
            </a:srgbClr>
          </a:solidFill>
          <a:ln w="38100" algn="ctr">
            <a:noFill/>
            <a:miter lim="800000"/>
            <a:headEnd/>
            <a:tailEnd/>
          </a:ln>
          <a:effectLst/>
        </p:spPr>
        <p:txBody>
          <a:bodyPr wrap="none" anchor="ctr"/>
          <a:lstStyle/>
          <a:p>
            <a:endParaRPr lang="en-US"/>
          </a:p>
        </p:txBody>
      </p:sp>
      <p:sp>
        <p:nvSpPr>
          <p:cNvPr id="1169444" name="Rectangle 36"/>
          <p:cNvSpPr>
            <a:spLocks noChangeArrowheads="1"/>
          </p:cNvSpPr>
          <p:nvPr/>
        </p:nvSpPr>
        <p:spPr bwMode="auto">
          <a:xfrm>
            <a:off x="2925763" y="3775075"/>
            <a:ext cx="450850" cy="7302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69445" name="AutoShape 37"/>
          <p:cNvSpPr>
            <a:spLocks noChangeArrowheads="1"/>
          </p:cNvSpPr>
          <p:nvPr/>
        </p:nvSpPr>
        <p:spPr bwMode="auto">
          <a:xfrm>
            <a:off x="3402013" y="3816350"/>
            <a:ext cx="180975" cy="125413"/>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20000"/>
            </a:srgbClr>
          </a:solidFill>
          <a:ln w="38100" algn="ctr">
            <a:noFill/>
            <a:miter lim="800000"/>
            <a:headEnd/>
            <a:tailEnd/>
          </a:ln>
          <a:effectLst/>
        </p:spPr>
        <p:txBody>
          <a:bodyPr wrap="none" anchor="ctr"/>
          <a:lstStyle/>
          <a:p>
            <a:endParaRPr lang="en-US"/>
          </a:p>
        </p:txBody>
      </p:sp>
      <p:grpSp>
        <p:nvGrpSpPr>
          <p:cNvPr id="7" name="Group 39"/>
          <p:cNvGrpSpPr>
            <a:grpSpLocks/>
          </p:cNvGrpSpPr>
          <p:nvPr/>
        </p:nvGrpSpPr>
        <p:grpSpPr bwMode="auto">
          <a:xfrm>
            <a:off x="320675" y="2376488"/>
            <a:ext cx="3792538" cy="914400"/>
            <a:chOff x="202" y="1497"/>
            <a:chExt cx="2389" cy="576"/>
          </a:xfrm>
        </p:grpSpPr>
        <p:sp>
          <p:nvSpPr>
            <p:cNvPr id="1169448" name="Rectangle 40"/>
            <p:cNvSpPr>
              <a:spLocks noChangeArrowheads="1"/>
            </p:cNvSpPr>
            <p:nvPr/>
          </p:nvSpPr>
          <p:spPr bwMode="auto">
            <a:xfrm>
              <a:off x="1555" y="1554"/>
              <a:ext cx="403" cy="289"/>
            </a:xfrm>
            <a:prstGeom prst="rect">
              <a:avLst/>
            </a:prstGeom>
            <a:solidFill>
              <a:srgbClr val="0000FF"/>
            </a:solidFill>
            <a:ln w="38100">
              <a:solidFill>
                <a:schemeClr val="tx1"/>
              </a:solidFill>
              <a:round/>
              <a:headEnd/>
              <a:tailEnd/>
            </a:ln>
            <a:effectLst/>
          </p:spPr>
          <p:txBody>
            <a:bodyPr wrap="none" anchor="ctr"/>
            <a:lstStyle/>
            <a:p>
              <a:pPr algn="ctr"/>
              <a:endParaRPr lang="en-US" sz="4000" b="1">
                <a:solidFill>
                  <a:schemeClr val="bg1"/>
                </a:solidFill>
                <a:latin typeface="Arial" charset="0"/>
              </a:endParaRPr>
            </a:p>
          </p:txBody>
        </p:sp>
        <p:sp>
          <p:nvSpPr>
            <p:cNvPr id="1169449" name="Rectangle 41"/>
            <p:cNvSpPr>
              <a:spLocks noChangeArrowheads="1"/>
            </p:cNvSpPr>
            <p:nvPr/>
          </p:nvSpPr>
          <p:spPr bwMode="auto">
            <a:xfrm>
              <a:off x="1958" y="1554"/>
              <a:ext cx="633" cy="461"/>
            </a:xfrm>
            <a:prstGeom prst="rect">
              <a:avLst/>
            </a:prstGeom>
            <a:solidFill>
              <a:srgbClr val="0000FF"/>
            </a:solidFill>
            <a:ln w="38100">
              <a:solidFill>
                <a:schemeClr val="tx1"/>
              </a:solidFill>
              <a:round/>
              <a:headEnd/>
              <a:tailEnd/>
            </a:ln>
            <a:effectLst/>
          </p:spPr>
          <p:txBody>
            <a:bodyPr wrap="none" anchor="ctr"/>
            <a:lstStyle/>
            <a:p>
              <a:pPr algn="ctr"/>
              <a:endParaRPr lang="en-US" sz="4000" b="1">
                <a:solidFill>
                  <a:schemeClr val="bg1"/>
                </a:solidFill>
                <a:latin typeface="Arial" charset="0"/>
              </a:endParaRPr>
            </a:p>
          </p:txBody>
        </p:sp>
        <p:sp>
          <p:nvSpPr>
            <p:cNvPr id="1169450" name="Rectangle 42"/>
            <p:cNvSpPr>
              <a:spLocks noChangeArrowheads="1"/>
            </p:cNvSpPr>
            <p:nvPr/>
          </p:nvSpPr>
          <p:spPr bwMode="auto">
            <a:xfrm>
              <a:off x="922" y="1554"/>
              <a:ext cx="633" cy="461"/>
            </a:xfrm>
            <a:prstGeom prst="rect">
              <a:avLst/>
            </a:prstGeom>
            <a:solidFill>
              <a:srgbClr val="0000FF"/>
            </a:solidFill>
            <a:ln w="38100">
              <a:solidFill>
                <a:schemeClr val="tx1"/>
              </a:solidFill>
              <a:round/>
              <a:headEnd/>
              <a:tailEnd/>
            </a:ln>
            <a:effectLst/>
          </p:spPr>
          <p:txBody>
            <a:bodyPr wrap="none" anchor="ctr"/>
            <a:lstStyle/>
            <a:p>
              <a:pPr algn="ctr"/>
              <a:endParaRPr lang="en-US" sz="4000" b="1">
                <a:solidFill>
                  <a:schemeClr val="bg1"/>
                </a:solidFill>
                <a:latin typeface="Arial" charset="0"/>
              </a:endParaRPr>
            </a:p>
          </p:txBody>
        </p:sp>
        <p:sp>
          <p:nvSpPr>
            <p:cNvPr id="1169451" name="Oval 43"/>
            <p:cNvSpPr>
              <a:spLocks noChangeAspect="1" noChangeArrowheads="1"/>
            </p:cNvSpPr>
            <p:nvPr/>
          </p:nvSpPr>
          <p:spPr bwMode="auto">
            <a:xfrm>
              <a:off x="202" y="1497"/>
              <a:ext cx="576" cy="576"/>
            </a:xfrm>
            <a:prstGeom prst="ellipse">
              <a:avLst/>
            </a:prstGeom>
            <a:solidFill>
              <a:srgbClr val="0000FF"/>
            </a:solidFill>
            <a:ln w="38100">
              <a:solidFill>
                <a:schemeClr val="tx1"/>
              </a:solidFill>
              <a:round/>
              <a:headEnd/>
              <a:tailEnd/>
            </a:ln>
            <a:effectLst/>
          </p:spPr>
          <p:txBody>
            <a:bodyPr wrap="none" anchor="ctr"/>
            <a:lstStyle/>
            <a:p>
              <a:pPr algn="ctr"/>
              <a:r>
                <a:rPr lang="en-US" sz="4000" b="1">
                  <a:solidFill>
                    <a:schemeClr val="bg1"/>
                  </a:solidFill>
                  <a:latin typeface="Arial" charset="0"/>
                </a:rPr>
                <a:t>M</a:t>
              </a:r>
            </a:p>
          </p:txBody>
        </p:sp>
        <p:sp>
          <p:nvSpPr>
            <p:cNvPr id="1169452" name="Rectangle 44"/>
            <p:cNvSpPr>
              <a:spLocks noChangeArrowheads="1"/>
            </p:cNvSpPr>
            <p:nvPr/>
          </p:nvSpPr>
          <p:spPr bwMode="auto">
            <a:xfrm>
              <a:off x="749" y="1670"/>
              <a:ext cx="201" cy="230"/>
            </a:xfrm>
            <a:prstGeom prst="rect">
              <a:avLst/>
            </a:prstGeom>
            <a:solidFill>
              <a:srgbClr val="0000FF"/>
            </a:solidFill>
            <a:ln w="38100">
              <a:solidFill>
                <a:schemeClr val="tx1"/>
              </a:solidFill>
              <a:round/>
              <a:headEnd/>
              <a:tailEnd/>
            </a:ln>
            <a:effectLst/>
          </p:spPr>
          <p:txBody>
            <a:bodyPr wrap="none" anchor="ctr"/>
            <a:lstStyle/>
            <a:p>
              <a:pPr algn="ctr"/>
              <a:endParaRPr lang="en-US" sz="4000" b="1">
                <a:solidFill>
                  <a:schemeClr val="bg1"/>
                </a:solidFill>
                <a:latin typeface="Arial" charset="0"/>
              </a:endParaRPr>
            </a:p>
          </p:txBody>
        </p:sp>
      </p:grpSp>
      <p:sp>
        <p:nvSpPr>
          <p:cNvPr id="1169461" name="Line 53"/>
          <p:cNvSpPr>
            <a:spLocks noChangeShapeType="1"/>
          </p:cNvSpPr>
          <p:nvPr/>
        </p:nvSpPr>
        <p:spPr bwMode="auto">
          <a:xfrm rot="1454982" flipH="1">
            <a:off x="3429000" y="5622925"/>
            <a:ext cx="730250" cy="1588"/>
          </a:xfrm>
          <a:prstGeom prst="line">
            <a:avLst/>
          </a:prstGeom>
          <a:noFill/>
          <a:ln w="38100">
            <a:solidFill>
              <a:schemeClr val="tx1"/>
            </a:solidFill>
            <a:round/>
            <a:headEnd/>
            <a:tailEnd/>
          </a:ln>
          <a:effectLst/>
        </p:spPr>
        <p:txBody>
          <a:bodyPr anchor="ctr"/>
          <a:lstStyle/>
          <a:p>
            <a:endParaRPr lang="en-US"/>
          </a:p>
        </p:txBody>
      </p:sp>
      <p:sp>
        <p:nvSpPr>
          <p:cNvPr id="1169462" name="Oval 54"/>
          <p:cNvSpPr>
            <a:spLocks noChangeAspect="1" noChangeArrowheads="1"/>
          </p:cNvSpPr>
          <p:nvPr/>
        </p:nvSpPr>
        <p:spPr bwMode="auto">
          <a:xfrm>
            <a:off x="3429000" y="5440363"/>
            <a:ext cx="90488" cy="90487"/>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69463" name="Line 55"/>
          <p:cNvSpPr>
            <a:spLocks noChangeShapeType="1"/>
          </p:cNvSpPr>
          <p:nvPr/>
        </p:nvSpPr>
        <p:spPr bwMode="auto">
          <a:xfrm>
            <a:off x="4206875" y="3702050"/>
            <a:ext cx="136525" cy="0"/>
          </a:xfrm>
          <a:prstGeom prst="line">
            <a:avLst/>
          </a:prstGeom>
          <a:noFill/>
          <a:ln w="38100">
            <a:solidFill>
              <a:schemeClr val="tx1"/>
            </a:solidFill>
            <a:round/>
            <a:headEnd/>
            <a:tailEnd/>
          </a:ln>
          <a:effectLst/>
        </p:spPr>
        <p:txBody>
          <a:bodyPr anchor="ctr"/>
          <a:lstStyle/>
          <a:p>
            <a:endParaRPr lang="en-US"/>
          </a:p>
        </p:txBody>
      </p:sp>
      <p:sp>
        <p:nvSpPr>
          <p:cNvPr id="1169464" name="Line 56"/>
          <p:cNvSpPr>
            <a:spLocks noChangeShapeType="1"/>
          </p:cNvSpPr>
          <p:nvPr/>
        </p:nvSpPr>
        <p:spPr bwMode="auto">
          <a:xfrm>
            <a:off x="4206875" y="3336925"/>
            <a:ext cx="136525" cy="0"/>
          </a:xfrm>
          <a:prstGeom prst="line">
            <a:avLst/>
          </a:prstGeom>
          <a:noFill/>
          <a:ln w="38100">
            <a:solidFill>
              <a:schemeClr val="tx1"/>
            </a:solidFill>
            <a:round/>
            <a:headEnd/>
            <a:tailEnd/>
          </a:ln>
          <a:effectLst/>
        </p:spPr>
        <p:txBody>
          <a:bodyPr anchor="ctr"/>
          <a:lstStyle/>
          <a:p>
            <a:endParaRPr lang="en-US"/>
          </a:p>
        </p:txBody>
      </p:sp>
      <p:sp>
        <p:nvSpPr>
          <p:cNvPr id="1169482" name="Rectangle 74"/>
          <p:cNvSpPr>
            <a:spLocks noChangeArrowheads="1"/>
          </p:cNvSpPr>
          <p:nvPr/>
        </p:nvSpPr>
        <p:spPr bwMode="auto">
          <a:xfrm rot="10800000">
            <a:off x="2378075" y="2879725"/>
            <a:ext cx="822325" cy="92075"/>
          </a:xfrm>
          <a:prstGeom prst="rect">
            <a:avLst/>
          </a:prstGeom>
          <a:solidFill>
            <a:schemeClr val="folHlink"/>
          </a:solidFill>
          <a:ln w="9525">
            <a:noFill/>
            <a:miter lim="800000"/>
            <a:headEnd/>
            <a:tailEnd/>
          </a:ln>
          <a:effectLst/>
        </p:spPr>
        <p:txBody>
          <a:bodyPr wrap="none" anchor="ctr"/>
          <a:lstStyle/>
          <a:p>
            <a:endParaRPr lang="en-US"/>
          </a:p>
        </p:txBody>
      </p:sp>
      <p:sp>
        <p:nvSpPr>
          <p:cNvPr id="1169483" name="Line 75"/>
          <p:cNvSpPr>
            <a:spLocks noChangeShapeType="1"/>
          </p:cNvSpPr>
          <p:nvPr/>
        </p:nvSpPr>
        <p:spPr bwMode="auto">
          <a:xfrm>
            <a:off x="2468563" y="2559050"/>
            <a:ext cx="595312" cy="0"/>
          </a:xfrm>
          <a:prstGeom prst="line">
            <a:avLst/>
          </a:prstGeom>
          <a:noFill/>
          <a:ln w="38100">
            <a:solidFill>
              <a:srgbClr val="808080"/>
            </a:solidFill>
            <a:round/>
            <a:headEnd/>
            <a:tailEnd/>
          </a:ln>
          <a:effectLst/>
        </p:spPr>
        <p:txBody>
          <a:bodyPr anchor="ctr"/>
          <a:lstStyle/>
          <a:p>
            <a:endParaRPr lang="en-US"/>
          </a:p>
        </p:txBody>
      </p:sp>
      <p:sp>
        <p:nvSpPr>
          <p:cNvPr id="1169484" name="Line 76"/>
          <p:cNvSpPr>
            <a:spLocks noChangeShapeType="1"/>
          </p:cNvSpPr>
          <p:nvPr/>
        </p:nvSpPr>
        <p:spPr bwMode="auto">
          <a:xfrm>
            <a:off x="2468563" y="2606675"/>
            <a:ext cx="595312" cy="90488"/>
          </a:xfrm>
          <a:prstGeom prst="line">
            <a:avLst/>
          </a:prstGeom>
          <a:noFill/>
          <a:ln w="38100">
            <a:solidFill>
              <a:srgbClr val="808080"/>
            </a:solidFill>
            <a:round/>
            <a:headEnd/>
            <a:tailEnd/>
          </a:ln>
          <a:effectLst/>
        </p:spPr>
        <p:txBody>
          <a:bodyPr anchor="ctr"/>
          <a:lstStyle/>
          <a:p>
            <a:endParaRPr lang="en-US"/>
          </a:p>
        </p:txBody>
      </p:sp>
      <p:sp>
        <p:nvSpPr>
          <p:cNvPr id="1169485" name="Line 77"/>
          <p:cNvSpPr>
            <a:spLocks noChangeShapeType="1"/>
          </p:cNvSpPr>
          <p:nvPr/>
        </p:nvSpPr>
        <p:spPr bwMode="auto">
          <a:xfrm>
            <a:off x="2468563" y="2835275"/>
            <a:ext cx="595312" cy="0"/>
          </a:xfrm>
          <a:prstGeom prst="line">
            <a:avLst/>
          </a:prstGeom>
          <a:noFill/>
          <a:ln w="38100">
            <a:solidFill>
              <a:srgbClr val="808080"/>
            </a:solidFill>
            <a:round/>
            <a:headEnd/>
            <a:tailEnd/>
          </a:ln>
          <a:effectLst/>
        </p:spPr>
        <p:txBody>
          <a:bodyPr anchor="ctr"/>
          <a:lstStyle/>
          <a:p>
            <a:endParaRPr lang="en-US"/>
          </a:p>
        </p:txBody>
      </p:sp>
      <p:sp>
        <p:nvSpPr>
          <p:cNvPr id="1169486" name="Line 78"/>
          <p:cNvSpPr>
            <a:spLocks noChangeShapeType="1"/>
          </p:cNvSpPr>
          <p:nvPr/>
        </p:nvSpPr>
        <p:spPr bwMode="auto">
          <a:xfrm flipV="1">
            <a:off x="2468563" y="2559050"/>
            <a:ext cx="595312" cy="47625"/>
          </a:xfrm>
          <a:prstGeom prst="line">
            <a:avLst/>
          </a:prstGeom>
          <a:noFill/>
          <a:ln w="38100">
            <a:solidFill>
              <a:srgbClr val="808080"/>
            </a:solidFill>
            <a:round/>
            <a:headEnd/>
            <a:tailEnd/>
          </a:ln>
          <a:effectLst/>
        </p:spPr>
        <p:txBody>
          <a:bodyPr anchor="ctr"/>
          <a:lstStyle/>
          <a:p>
            <a:endParaRPr lang="en-US"/>
          </a:p>
        </p:txBody>
      </p:sp>
      <p:sp>
        <p:nvSpPr>
          <p:cNvPr id="1169487" name="Line 79"/>
          <p:cNvSpPr>
            <a:spLocks noChangeShapeType="1"/>
          </p:cNvSpPr>
          <p:nvPr/>
        </p:nvSpPr>
        <p:spPr bwMode="auto">
          <a:xfrm flipV="1">
            <a:off x="2468563" y="2697163"/>
            <a:ext cx="595312" cy="92075"/>
          </a:xfrm>
          <a:prstGeom prst="line">
            <a:avLst/>
          </a:prstGeom>
          <a:noFill/>
          <a:ln w="38100">
            <a:solidFill>
              <a:srgbClr val="808080"/>
            </a:solidFill>
            <a:round/>
            <a:headEnd/>
            <a:tailEnd/>
          </a:ln>
          <a:effectLst/>
        </p:spPr>
        <p:txBody>
          <a:bodyPr anchor="ctr"/>
          <a:lstStyle/>
          <a:p>
            <a:endParaRPr lang="en-US"/>
          </a:p>
        </p:txBody>
      </p:sp>
      <p:sp>
        <p:nvSpPr>
          <p:cNvPr id="1169500" name="Line 92"/>
          <p:cNvSpPr>
            <a:spLocks noChangeShapeType="1"/>
          </p:cNvSpPr>
          <p:nvPr/>
        </p:nvSpPr>
        <p:spPr bwMode="auto">
          <a:xfrm>
            <a:off x="2422525" y="3290888"/>
            <a:ext cx="731838" cy="0"/>
          </a:xfrm>
          <a:prstGeom prst="line">
            <a:avLst/>
          </a:prstGeom>
          <a:noFill/>
          <a:ln w="38100">
            <a:solidFill>
              <a:srgbClr val="808080"/>
            </a:solidFill>
            <a:round/>
            <a:headEnd/>
            <a:tailEnd/>
          </a:ln>
          <a:effectLst/>
        </p:spPr>
        <p:txBody>
          <a:bodyPr anchor="ctr"/>
          <a:lstStyle/>
          <a:p>
            <a:endParaRPr lang="en-US"/>
          </a:p>
        </p:txBody>
      </p:sp>
      <p:sp>
        <p:nvSpPr>
          <p:cNvPr id="1169501" name="Line 93"/>
          <p:cNvSpPr>
            <a:spLocks noChangeShapeType="1"/>
          </p:cNvSpPr>
          <p:nvPr/>
        </p:nvSpPr>
        <p:spPr bwMode="auto">
          <a:xfrm>
            <a:off x="2422525" y="3657600"/>
            <a:ext cx="731838" cy="0"/>
          </a:xfrm>
          <a:prstGeom prst="line">
            <a:avLst/>
          </a:prstGeom>
          <a:noFill/>
          <a:ln w="38100">
            <a:solidFill>
              <a:srgbClr val="808080"/>
            </a:solidFill>
            <a:round/>
            <a:headEnd/>
            <a:tailEnd/>
          </a:ln>
          <a:effectLst/>
        </p:spPr>
        <p:txBody>
          <a:bodyPr anchor="ctr"/>
          <a:lstStyle/>
          <a:p>
            <a:endParaRPr lang="en-US"/>
          </a:p>
        </p:txBody>
      </p:sp>
      <p:sp>
        <p:nvSpPr>
          <p:cNvPr id="1169502" name="Line 94"/>
          <p:cNvSpPr>
            <a:spLocks noChangeShapeType="1"/>
          </p:cNvSpPr>
          <p:nvPr/>
        </p:nvSpPr>
        <p:spPr bwMode="auto">
          <a:xfrm>
            <a:off x="2422525" y="3381375"/>
            <a:ext cx="731838" cy="47625"/>
          </a:xfrm>
          <a:prstGeom prst="line">
            <a:avLst/>
          </a:prstGeom>
          <a:noFill/>
          <a:ln w="38100">
            <a:solidFill>
              <a:srgbClr val="808080"/>
            </a:solidFill>
            <a:round/>
            <a:headEnd/>
            <a:tailEnd/>
          </a:ln>
          <a:effectLst/>
        </p:spPr>
        <p:txBody>
          <a:bodyPr anchor="ctr"/>
          <a:lstStyle/>
          <a:p>
            <a:endParaRPr lang="en-US"/>
          </a:p>
        </p:txBody>
      </p:sp>
      <p:sp>
        <p:nvSpPr>
          <p:cNvPr id="1169503" name="Line 95"/>
          <p:cNvSpPr>
            <a:spLocks noChangeShapeType="1"/>
          </p:cNvSpPr>
          <p:nvPr/>
        </p:nvSpPr>
        <p:spPr bwMode="auto">
          <a:xfrm>
            <a:off x="2468563" y="2789238"/>
            <a:ext cx="595312" cy="46037"/>
          </a:xfrm>
          <a:prstGeom prst="line">
            <a:avLst/>
          </a:prstGeom>
          <a:noFill/>
          <a:ln w="38100">
            <a:solidFill>
              <a:srgbClr val="808080"/>
            </a:solidFill>
            <a:round/>
            <a:headEnd/>
            <a:tailEnd/>
          </a:ln>
          <a:effectLst/>
        </p:spPr>
        <p:txBody>
          <a:bodyPr anchor="ctr"/>
          <a:lstStyle/>
          <a:p>
            <a:endParaRPr lang="en-US"/>
          </a:p>
        </p:txBody>
      </p:sp>
      <p:sp>
        <p:nvSpPr>
          <p:cNvPr id="1169504" name="Line 96"/>
          <p:cNvSpPr>
            <a:spLocks noChangeShapeType="1"/>
          </p:cNvSpPr>
          <p:nvPr/>
        </p:nvSpPr>
        <p:spPr bwMode="auto">
          <a:xfrm>
            <a:off x="2422525" y="3521075"/>
            <a:ext cx="731838" cy="44450"/>
          </a:xfrm>
          <a:prstGeom prst="line">
            <a:avLst/>
          </a:prstGeom>
          <a:noFill/>
          <a:ln w="38100">
            <a:solidFill>
              <a:srgbClr val="808080"/>
            </a:solidFill>
            <a:round/>
            <a:headEnd/>
            <a:tailEnd/>
          </a:ln>
          <a:effectLst/>
        </p:spPr>
        <p:txBody>
          <a:bodyPr anchor="ctr"/>
          <a:lstStyle/>
          <a:p>
            <a:endParaRPr lang="en-US"/>
          </a:p>
        </p:txBody>
      </p:sp>
      <p:grpSp>
        <p:nvGrpSpPr>
          <p:cNvPr id="10" name="Group 97"/>
          <p:cNvGrpSpPr>
            <a:grpSpLocks/>
          </p:cNvGrpSpPr>
          <p:nvPr/>
        </p:nvGrpSpPr>
        <p:grpSpPr bwMode="auto">
          <a:xfrm>
            <a:off x="1965325" y="3741738"/>
            <a:ext cx="412750" cy="100012"/>
            <a:chOff x="1238" y="2357"/>
            <a:chExt cx="260" cy="63"/>
          </a:xfrm>
        </p:grpSpPr>
        <p:sp>
          <p:nvSpPr>
            <p:cNvPr id="1169506" name="Line 98"/>
            <p:cNvSpPr>
              <a:spLocks noChangeShapeType="1"/>
            </p:cNvSpPr>
            <p:nvPr/>
          </p:nvSpPr>
          <p:spPr bwMode="auto">
            <a:xfrm flipH="1">
              <a:off x="1238" y="2418"/>
              <a:ext cx="29" cy="0"/>
            </a:xfrm>
            <a:prstGeom prst="line">
              <a:avLst/>
            </a:prstGeom>
            <a:noFill/>
            <a:ln w="38100">
              <a:solidFill>
                <a:schemeClr val="tx1"/>
              </a:solidFill>
              <a:round/>
              <a:headEnd/>
              <a:tailEnd/>
            </a:ln>
            <a:effectLst/>
          </p:spPr>
          <p:txBody>
            <a:bodyPr anchor="ctr"/>
            <a:lstStyle/>
            <a:p>
              <a:endParaRPr lang="en-US"/>
            </a:p>
          </p:txBody>
        </p:sp>
        <p:sp>
          <p:nvSpPr>
            <p:cNvPr id="1169507" name="Line 99"/>
            <p:cNvSpPr>
              <a:spLocks noChangeShapeType="1"/>
            </p:cNvSpPr>
            <p:nvPr/>
          </p:nvSpPr>
          <p:spPr bwMode="auto">
            <a:xfrm flipH="1">
              <a:off x="1469" y="2362"/>
              <a:ext cx="29" cy="0"/>
            </a:xfrm>
            <a:prstGeom prst="line">
              <a:avLst/>
            </a:prstGeom>
            <a:noFill/>
            <a:ln w="38100">
              <a:solidFill>
                <a:schemeClr val="tx1"/>
              </a:solidFill>
              <a:round/>
              <a:headEnd/>
              <a:tailEnd/>
            </a:ln>
            <a:effectLst/>
          </p:spPr>
          <p:txBody>
            <a:bodyPr anchor="ctr"/>
            <a:lstStyle/>
            <a:p>
              <a:endParaRPr lang="en-US"/>
            </a:p>
          </p:txBody>
        </p:sp>
        <p:sp>
          <p:nvSpPr>
            <p:cNvPr id="1169508" name="Freeform 100"/>
            <p:cNvSpPr>
              <a:spLocks/>
            </p:cNvSpPr>
            <p:nvPr/>
          </p:nvSpPr>
          <p:spPr bwMode="auto">
            <a:xfrm>
              <a:off x="1254" y="2357"/>
              <a:ext cx="224" cy="63"/>
            </a:xfrm>
            <a:custGeom>
              <a:avLst/>
              <a:gdLst/>
              <a:ahLst/>
              <a:cxnLst>
                <a:cxn ang="0">
                  <a:pos x="0" y="61"/>
                </a:cxn>
                <a:cxn ang="0">
                  <a:pos x="13" y="33"/>
                </a:cxn>
                <a:cxn ang="0">
                  <a:pos x="71" y="4"/>
                </a:cxn>
                <a:cxn ang="0">
                  <a:pos x="156" y="55"/>
                </a:cxn>
                <a:cxn ang="0">
                  <a:pos x="206" y="51"/>
                </a:cxn>
                <a:cxn ang="0">
                  <a:pos x="224" y="3"/>
                </a:cxn>
              </a:cxnLst>
              <a:rect l="0" t="0" r="r" b="b"/>
              <a:pathLst>
                <a:path w="224" h="63">
                  <a:moveTo>
                    <a:pt x="0" y="61"/>
                  </a:moveTo>
                  <a:cubicBezTo>
                    <a:pt x="2" y="56"/>
                    <a:pt x="1" y="42"/>
                    <a:pt x="13" y="33"/>
                  </a:cubicBezTo>
                  <a:cubicBezTo>
                    <a:pt x="25" y="24"/>
                    <a:pt x="47" y="0"/>
                    <a:pt x="71" y="4"/>
                  </a:cubicBezTo>
                  <a:cubicBezTo>
                    <a:pt x="95" y="8"/>
                    <a:pt x="134" y="47"/>
                    <a:pt x="156" y="55"/>
                  </a:cubicBezTo>
                  <a:cubicBezTo>
                    <a:pt x="178" y="63"/>
                    <a:pt x="195" y="60"/>
                    <a:pt x="206" y="51"/>
                  </a:cubicBezTo>
                  <a:cubicBezTo>
                    <a:pt x="217" y="42"/>
                    <a:pt x="220" y="13"/>
                    <a:pt x="224" y="3"/>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grpSp>
      <p:sp>
        <p:nvSpPr>
          <p:cNvPr id="1169509" name="Line 101"/>
          <p:cNvSpPr>
            <a:spLocks noChangeShapeType="1"/>
          </p:cNvSpPr>
          <p:nvPr/>
        </p:nvSpPr>
        <p:spPr bwMode="auto">
          <a:xfrm flipH="1">
            <a:off x="1966913" y="4470400"/>
            <a:ext cx="46037" cy="0"/>
          </a:xfrm>
          <a:prstGeom prst="line">
            <a:avLst/>
          </a:prstGeom>
          <a:noFill/>
          <a:ln w="38100">
            <a:solidFill>
              <a:schemeClr val="tx1"/>
            </a:solidFill>
            <a:round/>
            <a:headEnd/>
            <a:tailEnd/>
          </a:ln>
          <a:effectLst/>
        </p:spPr>
        <p:txBody>
          <a:bodyPr anchor="ctr"/>
          <a:lstStyle/>
          <a:p>
            <a:endParaRPr lang="en-US"/>
          </a:p>
        </p:txBody>
      </p:sp>
      <p:sp>
        <p:nvSpPr>
          <p:cNvPr id="1169510" name="Line 102"/>
          <p:cNvSpPr>
            <a:spLocks noChangeShapeType="1"/>
          </p:cNvSpPr>
          <p:nvPr/>
        </p:nvSpPr>
        <p:spPr bwMode="auto">
          <a:xfrm flipH="1">
            <a:off x="2332038" y="4389438"/>
            <a:ext cx="46037" cy="0"/>
          </a:xfrm>
          <a:prstGeom prst="line">
            <a:avLst/>
          </a:prstGeom>
          <a:noFill/>
          <a:ln w="38100">
            <a:solidFill>
              <a:schemeClr val="tx1"/>
            </a:solidFill>
            <a:round/>
            <a:headEnd/>
            <a:tailEnd/>
          </a:ln>
          <a:effectLst/>
        </p:spPr>
        <p:txBody>
          <a:bodyPr anchor="ctr"/>
          <a:lstStyle/>
          <a:p>
            <a:endParaRPr lang="en-US"/>
          </a:p>
        </p:txBody>
      </p:sp>
      <p:sp>
        <p:nvSpPr>
          <p:cNvPr id="1169511" name="Freeform 103"/>
          <p:cNvSpPr>
            <a:spLocks/>
          </p:cNvSpPr>
          <p:nvPr/>
        </p:nvSpPr>
        <p:spPr bwMode="auto">
          <a:xfrm>
            <a:off x="1992313" y="4375150"/>
            <a:ext cx="357187" cy="95250"/>
          </a:xfrm>
          <a:custGeom>
            <a:avLst/>
            <a:gdLst/>
            <a:ahLst/>
            <a:cxnLst>
              <a:cxn ang="0">
                <a:pos x="0" y="60"/>
              </a:cxn>
              <a:cxn ang="0">
                <a:pos x="13" y="32"/>
              </a:cxn>
              <a:cxn ang="0">
                <a:pos x="71" y="3"/>
              </a:cxn>
              <a:cxn ang="0">
                <a:pos x="149" y="50"/>
              </a:cxn>
              <a:cxn ang="0">
                <a:pos x="207" y="46"/>
              </a:cxn>
              <a:cxn ang="0">
                <a:pos x="225" y="12"/>
              </a:cxn>
            </a:cxnLst>
            <a:rect l="0" t="0" r="r" b="b"/>
            <a:pathLst>
              <a:path w="225" h="60">
                <a:moveTo>
                  <a:pt x="0" y="60"/>
                </a:moveTo>
                <a:cubicBezTo>
                  <a:pt x="2" y="55"/>
                  <a:pt x="1" y="41"/>
                  <a:pt x="13" y="32"/>
                </a:cubicBezTo>
                <a:cubicBezTo>
                  <a:pt x="25" y="23"/>
                  <a:pt x="48" y="0"/>
                  <a:pt x="71" y="3"/>
                </a:cubicBezTo>
                <a:cubicBezTo>
                  <a:pt x="94" y="6"/>
                  <a:pt x="127" y="43"/>
                  <a:pt x="149" y="50"/>
                </a:cubicBezTo>
                <a:cubicBezTo>
                  <a:pt x="171" y="57"/>
                  <a:pt x="194" y="52"/>
                  <a:pt x="207" y="46"/>
                </a:cubicBezTo>
                <a:cubicBezTo>
                  <a:pt x="220" y="40"/>
                  <a:pt x="221" y="19"/>
                  <a:pt x="225" y="12"/>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grpSp>
        <p:nvGrpSpPr>
          <p:cNvPr id="11" name="Group 104"/>
          <p:cNvGrpSpPr>
            <a:grpSpLocks/>
          </p:cNvGrpSpPr>
          <p:nvPr/>
        </p:nvGrpSpPr>
        <p:grpSpPr bwMode="auto">
          <a:xfrm>
            <a:off x="2378075" y="2971800"/>
            <a:ext cx="822325" cy="1462088"/>
            <a:chOff x="1498" y="1929"/>
            <a:chExt cx="518" cy="921"/>
          </a:xfrm>
        </p:grpSpPr>
        <p:sp>
          <p:nvSpPr>
            <p:cNvPr id="1169513" name="Rectangle 105"/>
            <p:cNvSpPr>
              <a:spLocks noChangeArrowheads="1"/>
            </p:cNvSpPr>
            <p:nvPr/>
          </p:nvSpPr>
          <p:spPr bwMode="auto">
            <a:xfrm rot="5400000">
              <a:off x="1210" y="2361"/>
              <a:ext cx="921" cy="57"/>
            </a:xfrm>
            <a:prstGeom prst="rect">
              <a:avLst/>
            </a:prstGeom>
            <a:solidFill>
              <a:schemeClr val="tx1"/>
            </a:solidFill>
            <a:ln w="9525">
              <a:noFill/>
              <a:miter lim="800000"/>
              <a:headEnd/>
              <a:tailEnd/>
            </a:ln>
            <a:effectLst/>
          </p:spPr>
          <p:txBody>
            <a:bodyPr wrap="none" anchor="ctr"/>
            <a:lstStyle/>
            <a:p>
              <a:endParaRPr lang="en-US"/>
            </a:p>
          </p:txBody>
        </p:sp>
        <p:sp>
          <p:nvSpPr>
            <p:cNvPr id="1169514" name="Rectangle 106"/>
            <p:cNvSpPr>
              <a:spLocks noChangeArrowheads="1"/>
            </p:cNvSpPr>
            <p:nvPr/>
          </p:nvSpPr>
          <p:spPr bwMode="auto">
            <a:xfrm rot="5400000">
              <a:off x="1526" y="2217"/>
              <a:ext cx="633" cy="57"/>
            </a:xfrm>
            <a:prstGeom prst="rect">
              <a:avLst/>
            </a:prstGeom>
            <a:solidFill>
              <a:schemeClr val="tx1"/>
            </a:solidFill>
            <a:ln w="9525">
              <a:noFill/>
              <a:miter lim="800000"/>
              <a:headEnd/>
              <a:tailEnd/>
            </a:ln>
            <a:effectLst/>
          </p:spPr>
          <p:txBody>
            <a:bodyPr wrap="none" anchor="ctr"/>
            <a:lstStyle/>
            <a:p>
              <a:endParaRPr lang="en-US"/>
            </a:p>
          </p:txBody>
        </p:sp>
        <p:sp>
          <p:nvSpPr>
            <p:cNvPr id="1169515" name="Rectangle 107"/>
            <p:cNvSpPr>
              <a:spLocks noChangeArrowheads="1"/>
            </p:cNvSpPr>
            <p:nvPr/>
          </p:nvSpPr>
          <p:spPr bwMode="auto">
            <a:xfrm rot="5400000">
              <a:off x="1742" y="2721"/>
              <a:ext cx="201" cy="58"/>
            </a:xfrm>
            <a:prstGeom prst="rect">
              <a:avLst/>
            </a:prstGeom>
            <a:solidFill>
              <a:schemeClr val="tx1"/>
            </a:solidFill>
            <a:ln w="9525">
              <a:noFill/>
              <a:miter lim="800000"/>
              <a:headEnd/>
              <a:tailEnd/>
            </a:ln>
            <a:effectLst/>
          </p:spPr>
          <p:txBody>
            <a:bodyPr wrap="none" anchor="ctr"/>
            <a:lstStyle/>
            <a:p>
              <a:endParaRPr lang="en-US"/>
            </a:p>
          </p:txBody>
        </p:sp>
        <p:sp>
          <p:nvSpPr>
            <p:cNvPr id="1169516" name="Rectangle 108"/>
            <p:cNvSpPr>
              <a:spLocks noChangeArrowheads="1"/>
            </p:cNvSpPr>
            <p:nvPr/>
          </p:nvSpPr>
          <p:spPr bwMode="auto">
            <a:xfrm>
              <a:off x="1498" y="2390"/>
              <a:ext cx="201" cy="58"/>
            </a:xfrm>
            <a:prstGeom prst="rect">
              <a:avLst/>
            </a:prstGeom>
            <a:solidFill>
              <a:schemeClr val="tx1"/>
            </a:solidFill>
            <a:ln w="9525">
              <a:noFill/>
              <a:miter lim="800000"/>
              <a:headEnd/>
              <a:tailEnd/>
            </a:ln>
            <a:effectLst/>
          </p:spPr>
          <p:txBody>
            <a:bodyPr wrap="none" anchor="ctr"/>
            <a:lstStyle/>
            <a:p>
              <a:endParaRPr lang="en-US"/>
            </a:p>
          </p:txBody>
        </p:sp>
        <p:sp>
          <p:nvSpPr>
            <p:cNvPr id="1169517" name="Rectangle 109"/>
            <p:cNvSpPr>
              <a:spLocks noChangeArrowheads="1"/>
            </p:cNvSpPr>
            <p:nvPr/>
          </p:nvSpPr>
          <p:spPr bwMode="auto">
            <a:xfrm>
              <a:off x="1814" y="2390"/>
              <a:ext cx="201" cy="58"/>
            </a:xfrm>
            <a:prstGeom prst="rect">
              <a:avLst/>
            </a:prstGeom>
            <a:solidFill>
              <a:schemeClr val="tx1"/>
            </a:solidFill>
            <a:ln w="9525">
              <a:noFill/>
              <a:miter lim="800000"/>
              <a:headEnd/>
              <a:tailEnd/>
            </a:ln>
            <a:effectLst/>
          </p:spPr>
          <p:txBody>
            <a:bodyPr wrap="none" anchor="ctr"/>
            <a:lstStyle/>
            <a:p>
              <a:endParaRPr lang="en-US"/>
            </a:p>
          </p:txBody>
        </p:sp>
        <p:sp>
          <p:nvSpPr>
            <p:cNvPr id="1169518" name="Rectangle 110"/>
            <p:cNvSpPr>
              <a:spLocks noChangeArrowheads="1"/>
            </p:cNvSpPr>
            <p:nvPr/>
          </p:nvSpPr>
          <p:spPr bwMode="auto">
            <a:xfrm>
              <a:off x="1498" y="2793"/>
              <a:ext cx="518" cy="57"/>
            </a:xfrm>
            <a:prstGeom prst="rect">
              <a:avLst/>
            </a:prstGeom>
            <a:solidFill>
              <a:schemeClr val="tx1"/>
            </a:solidFill>
            <a:ln w="9525">
              <a:noFill/>
              <a:miter lim="800000"/>
              <a:headEnd/>
              <a:tailEnd/>
            </a:ln>
            <a:effectLst/>
          </p:spPr>
          <p:txBody>
            <a:bodyPr wrap="none" anchor="ctr"/>
            <a:lstStyle/>
            <a:p>
              <a:endParaRPr lang="en-US"/>
            </a:p>
          </p:txBody>
        </p:sp>
      </p:grpSp>
      <p:sp>
        <p:nvSpPr>
          <p:cNvPr id="1169519" name="Line 111"/>
          <p:cNvSpPr>
            <a:spLocks noChangeShapeType="1"/>
          </p:cNvSpPr>
          <p:nvPr/>
        </p:nvSpPr>
        <p:spPr bwMode="auto">
          <a:xfrm flipV="1">
            <a:off x="2422525" y="3357563"/>
            <a:ext cx="180975" cy="19050"/>
          </a:xfrm>
          <a:prstGeom prst="line">
            <a:avLst/>
          </a:prstGeom>
          <a:noFill/>
          <a:ln w="38100">
            <a:solidFill>
              <a:srgbClr val="808080"/>
            </a:solidFill>
            <a:round/>
            <a:headEnd/>
            <a:tailEnd/>
          </a:ln>
          <a:effectLst/>
        </p:spPr>
        <p:txBody>
          <a:bodyPr anchor="ctr"/>
          <a:lstStyle/>
          <a:p>
            <a:endParaRPr lang="en-US"/>
          </a:p>
        </p:txBody>
      </p:sp>
      <p:sp>
        <p:nvSpPr>
          <p:cNvPr id="1169520" name="Line 112"/>
          <p:cNvSpPr>
            <a:spLocks noChangeShapeType="1"/>
          </p:cNvSpPr>
          <p:nvPr/>
        </p:nvSpPr>
        <p:spPr bwMode="auto">
          <a:xfrm flipV="1">
            <a:off x="2971800" y="3290888"/>
            <a:ext cx="180975" cy="19050"/>
          </a:xfrm>
          <a:prstGeom prst="line">
            <a:avLst/>
          </a:prstGeom>
          <a:noFill/>
          <a:ln w="38100">
            <a:solidFill>
              <a:srgbClr val="808080"/>
            </a:solidFill>
            <a:round/>
            <a:headEnd/>
            <a:tailEnd/>
          </a:ln>
          <a:effectLst/>
        </p:spPr>
        <p:txBody>
          <a:bodyPr anchor="ctr"/>
          <a:lstStyle/>
          <a:p>
            <a:endParaRPr lang="en-US"/>
          </a:p>
        </p:txBody>
      </p:sp>
      <p:sp>
        <p:nvSpPr>
          <p:cNvPr id="1169521" name="Line 113"/>
          <p:cNvSpPr>
            <a:spLocks noChangeShapeType="1"/>
          </p:cNvSpPr>
          <p:nvPr/>
        </p:nvSpPr>
        <p:spPr bwMode="auto">
          <a:xfrm flipV="1">
            <a:off x="2422525" y="3475038"/>
            <a:ext cx="180975" cy="19050"/>
          </a:xfrm>
          <a:prstGeom prst="line">
            <a:avLst/>
          </a:prstGeom>
          <a:noFill/>
          <a:ln w="38100">
            <a:solidFill>
              <a:srgbClr val="808080"/>
            </a:solidFill>
            <a:round/>
            <a:headEnd/>
            <a:tailEnd/>
          </a:ln>
          <a:effectLst/>
        </p:spPr>
        <p:txBody>
          <a:bodyPr anchor="ctr"/>
          <a:lstStyle/>
          <a:p>
            <a:endParaRPr lang="en-US"/>
          </a:p>
        </p:txBody>
      </p:sp>
      <p:sp>
        <p:nvSpPr>
          <p:cNvPr id="1169522" name="Line 114"/>
          <p:cNvSpPr>
            <a:spLocks noChangeShapeType="1"/>
          </p:cNvSpPr>
          <p:nvPr/>
        </p:nvSpPr>
        <p:spPr bwMode="auto">
          <a:xfrm flipV="1">
            <a:off x="2971800" y="3429000"/>
            <a:ext cx="180975" cy="19050"/>
          </a:xfrm>
          <a:prstGeom prst="line">
            <a:avLst/>
          </a:prstGeom>
          <a:noFill/>
          <a:ln w="38100">
            <a:solidFill>
              <a:srgbClr val="808080"/>
            </a:solidFill>
            <a:round/>
            <a:headEnd/>
            <a:tailEnd/>
          </a:ln>
          <a:effectLst/>
        </p:spPr>
        <p:txBody>
          <a:bodyPr anchor="ctr"/>
          <a:lstStyle/>
          <a:p>
            <a:endParaRPr lang="en-US"/>
          </a:p>
        </p:txBody>
      </p:sp>
      <p:sp>
        <p:nvSpPr>
          <p:cNvPr id="1169523" name="Line 115"/>
          <p:cNvSpPr>
            <a:spLocks noChangeShapeType="1"/>
          </p:cNvSpPr>
          <p:nvPr/>
        </p:nvSpPr>
        <p:spPr bwMode="auto">
          <a:xfrm flipV="1">
            <a:off x="2422525" y="3611563"/>
            <a:ext cx="180975" cy="19050"/>
          </a:xfrm>
          <a:prstGeom prst="line">
            <a:avLst/>
          </a:prstGeom>
          <a:noFill/>
          <a:ln w="38100">
            <a:solidFill>
              <a:srgbClr val="808080"/>
            </a:solidFill>
            <a:round/>
            <a:headEnd/>
            <a:tailEnd/>
          </a:ln>
          <a:effectLst/>
        </p:spPr>
        <p:txBody>
          <a:bodyPr anchor="ctr"/>
          <a:lstStyle/>
          <a:p>
            <a:endParaRPr lang="en-US"/>
          </a:p>
        </p:txBody>
      </p:sp>
      <p:sp>
        <p:nvSpPr>
          <p:cNvPr id="1169524" name="Line 116"/>
          <p:cNvSpPr>
            <a:spLocks noChangeShapeType="1"/>
          </p:cNvSpPr>
          <p:nvPr/>
        </p:nvSpPr>
        <p:spPr bwMode="auto">
          <a:xfrm flipV="1">
            <a:off x="2971800" y="3565525"/>
            <a:ext cx="180975" cy="19050"/>
          </a:xfrm>
          <a:prstGeom prst="line">
            <a:avLst/>
          </a:prstGeom>
          <a:noFill/>
          <a:ln w="38100">
            <a:solidFill>
              <a:srgbClr val="808080"/>
            </a:solidFill>
            <a:round/>
            <a:headEnd/>
            <a:tailEnd/>
          </a:ln>
          <a:effectLst/>
        </p:spPr>
        <p:txBody>
          <a:bodyPr anchor="ctr"/>
          <a:lstStyle/>
          <a:p>
            <a:endParaRPr lang="en-US"/>
          </a:p>
        </p:txBody>
      </p:sp>
      <p:grpSp>
        <p:nvGrpSpPr>
          <p:cNvPr id="12" name="Group 117"/>
          <p:cNvGrpSpPr>
            <a:grpSpLocks/>
          </p:cNvGrpSpPr>
          <p:nvPr/>
        </p:nvGrpSpPr>
        <p:grpSpPr bwMode="auto">
          <a:xfrm>
            <a:off x="3200400" y="3714750"/>
            <a:ext cx="409575" cy="238125"/>
            <a:chOff x="2016" y="2340"/>
            <a:chExt cx="258" cy="150"/>
          </a:xfrm>
        </p:grpSpPr>
        <p:sp>
          <p:nvSpPr>
            <p:cNvPr id="1169526" name="Line 118"/>
            <p:cNvSpPr>
              <a:spLocks noChangeShapeType="1"/>
            </p:cNvSpPr>
            <p:nvPr/>
          </p:nvSpPr>
          <p:spPr bwMode="auto">
            <a:xfrm flipH="1">
              <a:off x="2016" y="2362"/>
              <a:ext cx="29" cy="0"/>
            </a:xfrm>
            <a:prstGeom prst="line">
              <a:avLst/>
            </a:prstGeom>
            <a:noFill/>
            <a:ln w="38100">
              <a:solidFill>
                <a:schemeClr val="tx1"/>
              </a:solidFill>
              <a:round/>
              <a:headEnd/>
              <a:tailEnd/>
            </a:ln>
            <a:effectLst/>
          </p:spPr>
          <p:txBody>
            <a:bodyPr anchor="ctr"/>
            <a:lstStyle/>
            <a:p>
              <a:endParaRPr lang="en-US"/>
            </a:p>
          </p:txBody>
        </p:sp>
        <p:sp>
          <p:nvSpPr>
            <p:cNvPr id="1169527" name="Line 119"/>
            <p:cNvSpPr>
              <a:spLocks noChangeShapeType="1"/>
            </p:cNvSpPr>
            <p:nvPr/>
          </p:nvSpPr>
          <p:spPr bwMode="auto">
            <a:xfrm flipH="1">
              <a:off x="2245" y="2418"/>
              <a:ext cx="29" cy="0"/>
            </a:xfrm>
            <a:prstGeom prst="line">
              <a:avLst/>
            </a:prstGeom>
            <a:noFill/>
            <a:ln w="38100">
              <a:solidFill>
                <a:schemeClr val="tx1"/>
              </a:solidFill>
              <a:round/>
              <a:headEnd/>
              <a:tailEnd/>
            </a:ln>
            <a:effectLst/>
          </p:spPr>
          <p:txBody>
            <a:bodyPr anchor="ctr"/>
            <a:lstStyle/>
            <a:p>
              <a:endParaRPr lang="en-US"/>
            </a:p>
          </p:txBody>
        </p:sp>
        <p:sp>
          <p:nvSpPr>
            <p:cNvPr id="1169528" name="Freeform 120"/>
            <p:cNvSpPr>
              <a:spLocks/>
            </p:cNvSpPr>
            <p:nvPr/>
          </p:nvSpPr>
          <p:spPr bwMode="auto">
            <a:xfrm>
              <a:off x="2030" y="2340"/>
              <a:ext cx="230" cy="150"/>
            </a:xfrm>
            <a:custGeom>
              <a:avLst/>
              <a:gdLst/>
              <a:ahLst/>
              <a:cxnLst>
                <a:cxn ang="0">
                  <a:pos x="0" y="22"/>
                </a:cxn>
                <a:cxn ang="0">
                  <a:pos x="26" y="10"/>
                </a:cxn>
                <a:cxn ang="0">
                  <a:pos x="40" y="8"/>
                </a:cxn>
                <a:cxn ang="0">
                  <a:pos x="71" y="21"/>
                </a:cxn>
                <a:cxn ang="0">
                  <a:pos x="157" y="136"/>
                </a:cxn>
                <a:cxn ang="0">
                  <a:pos x="215" y="107"/>
                </a:cxn>
                <a:cxn ang="0">
                  <a:pos x="230" y="78"/>
                </a:cxn>
              </a:cxnLst>
              <a:rect l="0" t="0" r="r" b="b"/>
              <a:pathLst>
                <a:path w="230" h="150">
                  <a:moveTo>
                    <a:pt x="0" y="22"/>
                  </a:moveTo>
                  <a:cubicBezTo>
                    <a:pt x="4" y="20"/>
                    <a:pt x="19" y="12"/>
                    <a:pt x="26" y="10"/>
                  </a:cubicBezTo>
                  <a:cubicBezTo>
                    <a:pt x="33" y="8"/>
                    <a:pt x="33" y="6"/>
                    <a:pt x="40" y="8"/>
                  </a:cubicBezTo>
                  <a:cubicBezTo>
                    <a:pt x="47" y="10"/>
                    <a:pt x="52" y="0"/>
                    <a:pt x="71" y="21"/>
                  </a:cubicBezTo>
                  <a:cubicBezTo>
                    <a:pt x="90" y="42"/>
                    <a:pt x="133" y="122"/>
                    <a:pt x="157" y="136"/>
                  </a:cubicBezTo>
                  <a:cubicBezTo>
                    <a:pt x="181" y="150"/>
                    <a:pt x="203" y="117"/>
                    <a:pt x="215" y="107"/>
                  </a:cubicBezTo>
                  <a:cubicBezTo>
                    <a:pt x="227" y="97"/>
                    <a:pt x="227" y="84"/>
                    <a:pt x="230" y="78"/>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grpSp>
      <p:sp>
        <p:nvSpPr>
          <p:cNvPr id="1169529" name="Line 121"/>
          <p:cNvSpPr>
            <a:spLocks noChangeShapeType="1"/>
          </p:cNvSpPr>
          <p:nvPr/>
        </p:nvSpPr>
        <p:spPr bwMode="auto">
          <a:xfrm flipH="1">
            <a:off x="3200400" y="4389438"/>
            <a:ext cx="46038" cy="0"/>
          </a:xfrm>
          <a:prstGeom prst="line">
            <a:avLst/>
          </a:prstGeom>
          <a:noFill/>
          <a:ln w="38100">
            <a:solidFill>
              <a:schemeClr val="tx1"/>
            </a:solidFill>
            <a:round/>
            <a:headEnd/>
            <a:tailEnd/>
          </a:ln>
          <a:effectLst/>
        </p:spPr>
        <p:txBody>
          <a:bodyPr anchor="ctr"/>
          <a:lstStyle/>
          <a:p>
            <a:endParaRPr lang="en-US"/>
          </a:p>
        </p:txBody>
      </p:sp>
      <p:sp>
        <p:nvSpPr>
          <p:cNvPr id="1169530" name="Line 122"/>
          <p:cNvSpPr>
            <a:spLocks noChangeShapeType="1"/>
          </p:cNvSpPr>
          <p:nvPr/>
        </p:nvSpPr>
        <p:spPr bwMode="auto">
          <a:xfrm flipH="1">
            <a:off x="3565525" y="4470400"/>
            <a:ext cx="46038" cy="0"/>
          </a:xfrm>
          <a:prstGeom prst="line">
            <a:avLst/>
          </a:prstGeom>
          <a:noFill/>
          <a:ln w="38100">
            <a:solidFill>
              <a:schemeClr val="tx1"/>
            </a:solidFill>
            <a:round/>
            <a:headEnd/>
            <a:tailEnd/>
          </a:ln>
          <a:effectLst/>
        </p:spPr>
        <p:txBody>
          <a:bodyPr anchor="ctr"/>
          <a:lstStyle/>
          <a:p>
            <a:endParaRPr lang="en-US"/>
          </a:p>
        </p:txBody>
      </p:sp>
      <p:sp>
        <p:nvSpPr>
          <p:cNvPr id="1169531" name="Freeform 123"/>
          <p:cNvSpPr>
            <a:spLocks/>
          </p:cNvSpPr>
          <p:nvPr/>
        </p:nvSpPr>
        <p:spPr bwMode="auto">
          <a:xfrm>
            <a:off x="3235325" y="4346575"/>
            <a:ext cx="354013" cy="238125"/>
          </a:xfrm>
          <a:custGeom>
            <a:avLst/>
            <a:gdLst/>
            <a:ahLst/>
            <a:cxnLst>
              <a:cxn ang="0">
                <a:pos x="0" y="24"/>
              </a:cxn>
              <a:cxn ang="0">
                <a:pos x="24" y="8"/>
              </a:cxn>
              <a:cxn ang="0">
                <a:pos x="64" y="21"/>
              </a:cxn>
              <a:cxn ang="0">
                <a:pos x="150" y="136"/>
              </a:cxn>
              <a:cxn ang="0">
                <a:pos x="208" y="107"/>
              </a:cxn>
              <a:cxn ang="0">
                <a:pos x="223" y="78"/>
              </a:cxn>
            </a:cxnLst>
            <a:rect l="0" t="0" r="r" b="b"/>
            <a:pathLst>
              <a:path w="223" h="150">
                <a:moveTo>
                  <a:pt x="0" y="24"/>
                </a:moveTo>
                <a:cubicBezTo>
                  <a:pt x="4" y="21"/>
                  <a:pt x="13" y="8"/>
                  <a:pt x="24" y="8"/>
                </a:cubicBezTo>
                <a:cubicBezTo>
                  <a:pt x="35" y="8"/>
                  <a:pt x="43" y="0"/>
                  <a:pt x="64" y="21"/>
                </a:cubicBezTo>
                <a:cubicBezTo>
                  <a:pt x="85" y="42"/>
                  <a:pt x="126" y="122"/>
                  <a:pt x="150" y="136"/>
                </a:cubicBezTo>
                <a:cubicBezTo>
                  <a:pt x="174" y="150"/>
                  <a:pt x="196" y="117"/>
                  <a:pt x="208" y="107"/>
                </a:cubicBezTo>
                <a:cubicBezTo>
                  <a:pt x="220" y="97"/>
                  <a:pt x="220" y="84"/>
                  <a:pt x="223" y="78"/>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sp>
        <p:nvSpPr>
          <p:cNvPr id="1169533" name="Text Box 125"/>
          <p:cNvSpPr txBox="1">
            <a:spLocks noChangeArrowheads="1"/>
          </p:cNvSpPr>
          <p:nvPr/>
        </p:nvSpPr>
        <p:spPr bwMode="auto">
          <a:xfrm>
            <a:off x="4638675" y="4605338"/>
            <a:ext cx="4505325" cy="1465262"/>
          </a:xfrm>
          <a:prstGeom prst="rect">
            <a:avLst/>
          </a:prstGeom>
          <a:noFill/>
          <a:ln w="38100" algn="ctr">
            <a:noFill/>
            <a:miter lim="800000"/>
            <a:headEnd/>
            <a:tailEnd/>
          </a:ln>
          <a:effectLst/>
        </p:spPr>
        <p:txBody>
          <a:bodyPr>
            <a:spAutoFit/>
          </a:bodyPr>
          <a:lstStyle/>
          <a:p>
            <a:pPr algn="ctr">
              <a:spcBef>
                <a:spcPct val="50000"/>
              </a:spcBef>
            </a:pPr>
            <a:r>
              <a:rPr lang="en-US" sz="1800">
                <a:latin typeface="Arial" charset="0"/>
              </a:rPr>
              <a:t>Pilot chamber pressure increases, moving the exhaust valve, which moves the supply valve and feeds main air into the branch line, causing the branch pressure to increase and the actuator to extend</a:t>
            </a:r>
          </a:p>
        </p:txBody>
      </p:sp>
      <p:sp>
        <p:nvSpPr>
          <p:cNvPr id="1169534" name="AutoShape 126"/>
          <p:cNvSpPr>
            <a:spLocks noChangeArrowheads="1"/>
          </p:cNvSpPr>
          <p:nvPr/>
        </p:nvSpPr>
        <p:spPr bwMode="auto">
          <a:xfrm flipH="1">
            <a:off x="2160588" y="4397375"/>
            <a:ext cx="195262" cy="53975"/>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sp>
        <p:nvSpPr>
          <p:cNvPr id="1169535" name="AutoShape 127"/>
          <p:cNvSpPr>
            <a:spLocks noChangeArrowheads="1"/>
          </p:cNvSpPr>
          <p:nvPr/>
        </p:nvSpPr>
        <p:spPr bwMode="auto">
          <a:xfrm>
            <a:off x="3373438" y="4449763"/>
            <a:ext cx="69850" cy="103187"/>
          </a:xfrm>
          <a:prstGeom prst="rtTriangle">
            <a:avLst/>
          </a:prstGeom>
          <a:solidFill>
            <a:srgbClr val="0000FF">
              <a:alpha val="35001"/>
            </a:srgbClr>
          </a:solidFill>
          <a:ln w="38100" algn="ctr">
            <a:noFill/>
            <a:miter lim="800000"/>
            <a:headEnd/>
            <a:tailEnd/>
          </a:ln>
          <a:effectLst/>
        </p:spPr>
        <p:txBody>
          <a:bodyPr wrap="none" anchor="ctr"/>
          <a:lstStyle/>
          <a:p>
            <a:endParaRPr lang="en-US"/>
          </a:p>
        </p:txBody>
      </p:sp>
      <p:sp>
        <p:nvSpPr>
          <p:cNvPr id="1169536" name="AutoShape 128"/>
          <p:cNvSpPr>
            <a:spLocks noChangeArrowheads="1"/>
          </p:cNvSpPr>
          <p:nvPr/>
        </p:nvSpPr>
        <p:spPr bwMode="auto">
          <a:xfrm rot="4361969">
            <a:off x="4183857" y="5509419"/>
            <a:ext cx="639762" cy="412750"/>
          </a:xfrm>
          <a:prstGeom prst="cloudCallout">
            <a:avLst>
              <a:gd name="adj1" fmla="val -136648"/>
              <a:gd name="adj2" fmla="val 233056"/>
            </a:avLst>
          </a:prstGeom>
          <a:gradFill rotWithShape="1">
            <a:gsLst>
              <a:gs pos="0">
                <a:schemeClr val="bg1"/>
              </a:gs>
              <a:gs pos="100000">
                <a:srgbClr val="3333CC">
                  <a:alpha val="25000"/>
                </a:srgbClr>
              </a:gs>
            </a:gsLst>
            <a:path path="rect">
              <a:fillToRect l="50000" t="50000" r="50000" b="50000"/>
            </a:path>
          </a:gradFill>
          <a:ln w="9525">
            <a:solidFill>
              <a:schemeClr val="bg1"/>
            </a:solidFill>
            <a:round/>
            <a:headEnd/>
            <a:tailEnd/>
          </a:ln>
          <a:effectLst/>
        </p:spPr>
        <p:txBody>
          <a:bodyPr rot="10800000" vert="eaVert" anchor="ctr"/>
          <a:lstStyle/>
          <a:p>
            <a:pPr algn="ctr"/>
            <a:endParaRPr lang="en-US"/>
          </a:p>
        </p:txBody>
      </p:sp>
      <p:sp>
        <p:nvSpPr>
          <p:cNvPr id="1169539" name="Line 131"/>
          <p:cNvSpPr>
            <a:spLocks noChangeShapeType="1"/>
          </p:cNvSpPr>
          <p:nvPr/>
        </p:nvSpPr>
        <p:spPr bwMode="auto">
          <a:xfrm flipV="1">
            <a:off x="6994525" y="2925763"/>
            <a:ext cx="0" cy="1189037"/>
          </a:xfrm>
          <a:prstGeom prst="line">
            <a:avLst/>
          </a:prstGeom>
          <a:noFill/>
          <a:ln w="38100">
            <a:solidFill>
              <a:srgbClr val="808080"/>
            </a:solidFill>
            <a:round/>
            <a:headEnd/>
            <a:tailEnd/>
          </a:ln>
          <a:effectLst/>
        </p:spPr>
        <p:txBody>
          <a:bodyPr anchor="ctr"/>
          <a:lstStyle/>
          <a:p>
            <a:endParaRPr lang="en-US"/>
          </a:p>
        </p:txBody>
      </p:sp>
      <p:sp>
        <p:nvSpPr>
          <p:cNvPr id="1169540" name="Line 132"/>
          <p:cNvSpPr>
            <a:spLocks noChangeShapeType="1"/>
          </p:cNvSpPr>
          <p:nvPr/>
        </p:nvSpPr>
        <p:spPr bwMode="auto">
          <a:xfrm flipV="1">
            <a:off x="7132638" y="2925763"/>
            <a:ext cx="90487" cy="1189037"/>
          </a:xfrm>
          <a:prstGeom prst="line">
            <a:avLst/>
          </a:prstGeom>
          <a:noFill/>
          <a:ln w="38100">
            <a:solidFill>
              <a:srgbClr val="808080"/>
            </a:solidFill>
            <a:round/>
            <a:headEnd/>
            <a:tailEnd/>
          </a:ln>
          <a:effectLst/>
        </p:spPr>
        <p:txBody>
          <a:bodyPr anchor="ctr"/>
          <a:lstStyle/>
          <a:p>
            <a:endParaRPr lang="en-US"/>
          </a:p>
        </p:txBody>
      </p:sp>
      <p:sp>
        <p:nvSpPr>
          <p:cNvPr id="1169541" name="Line 133"/>
          <p:cNvSpPr>
            <a:spLocks noChangeShapeType="1"/>
          </p:cNvSpPr>
          <p:nvPr/>
        </p:nvSpPr>
        <p:spPr bwMode="auto">
          <a:xfrm flipV="1">
            <a:off x="7361238" y="2925763"/>
            <a:ext cx="92075" cy="1189037"/>
          </a:xfrm>
          <a:prstGeom prst="line">
            <a:avLst/>
          </a:prstGeom>
          <a:noFill/>
          <a:ln w="38100">
            <a:solidFill>
              <a:srgbClr val="808080"/>
            </a:solidFill>
            <a:round/>
            <a:headEnd/>
            <a:tailEnd/>
          </a:ln>
          <a:effectLst/>
        </p:spPr>
        <p:txBody>
          <a:bodyPr anchor="ctr"/>
          <a:lstStyle/>
          <a:p>
            <a:endParaRPr lang="en-US"/>
          </a:p>
        </p:txBody>
      </p:sp>
      <p:sp>
        <p:nvSpPr>
          <p:cNvPr id="1169542" name="Line 134"/>
          <p:cNvSpPr>
            <a:spLocks noChangeShapeType="1"/>
          </p:cNvSpPr>
          <p:nvPr/>
        </p:nvSpPr>
        <p:spPr bwMode="auto">
          <a:xfrm flipV="1">
            <a:off x="7635875" y="2925763"/>
            <a:ext cx="0" cy="1189037"/>
          </a:xfrm>
          <a:prstGeom prst="line">
            <a:avLst/>
          </a:prstGeom>
          <a:noFill/>
          <a:ln w="38100">
            <a:solidFill>
              <a:srgbClr val="808080"/>
            </a:solidFill>
            <a:round/>
            <a:headEnd/>
            <a:tailEnd/>
          </a:ln>
          <a:effectLst/>
        </p:spPr>
        <p:txBody>
          <a:bodyPr anchor="ctr"/>
          <a:lstStyle/>
          <a:p>
            <a:endParaRPr lang="en-US"/>
          </a:p>
        </p:txBody>
      </p:sp>
      <p:sp>
        <p:nvSpPr>
          <p:cNvPr id="1169543" name="Rectangle 135"/>
          <p:cNvSpPr>
            <a:spLocks noChangeArrowheads="1"/>
          </p:cNvSpPr>
          <p:nvPr/>
        </p:nvSpPr>
        <p:spPr bwMode="auto">
          <a:xfrm>
            <a:off x="5943600" y="2789238"/>
            <a:ext cx="777875" cy="1463675"/>
          </a:xfrm>
          <a:prstGeom prst="rect">
            <a:avLst/>
          </a:prstGeom>
          <a:solidFill>
            <a:srgbClr val="0000FF">
              <a:alpha val="20000"/>
            </a:srgbClr>
          </a:solidFill>
          <a:ln w="38100" algn="ctr">
            <a:noFill/>
            <a:miter lim="800000"/>
            <a:headEnd/>
            <a:tailEnd/>
          </a:ln>
          <a:effectLst/>
        </p:spPr>
        <p:txBody>
          <a:bodyPr wrap="none" anchor="ctr"/>
          <a:lstStyle/>
          <a:p>
            <a:endParaRPr lang="en-US"/>
          </a:p>
        </p:txBody>
      </p:sp>
      <p:grpSp>
        <p:nvGrpSpPr>
          <p:cNvPr id="13" name="Group 136"/>
          <p:cNvGrpSpPr>
            <a:grpSpLocks/>
          </p:cNvGrpSpPr>
          <p:nvPr/>
        </p:nvGrpSpPr>
        <p:grpSpPr bwMode="auto">
          <a:xfrm>
            <a:off x="5851525" y="2514600"/>
            <a:ext cx="1920875" cy="2012950"/>
            <a:chOff x="3398" y="1411"/>
            <a:chExt cx="1210" cy="1268"/>
          </a:xfrm>
        </p:grpSpPr>
        <p:grpSp>
          <p:nvGrpSpPr>
            <p:cNvPr id="14" name="Group 137"/>
            <p:cNvGrpSpPr>
              <a:grpSpLocks/>
            </p:cNvGrpSpPr>
            <p:nvPr/>
          </p:nvGrpSpPr>
          <p:grpSpPr bwMode="auto">
            <a:xfrm>
              <a:off x="3398" y="1411"/>
              <a:ext cx="1210" cy="548"/>
              <a:chOff x="3398" y="1411"/>
              <a:chExt cx="1210" cy="548"/>
            </a:xfrm>
          </p:grpSpPr>
          <p:sp>
            <p:nvSpPr>
              <p:cNvPr id="1169546" name="Rectangle 138"/>
              <p:cNvSpPr>
                <a:spLocks noChangeArrowheads="1"/>
              </p:cNvSpPr>
              <p:nvPr/>
            </p:nvSpPr>
            <p:spPr bwMode="auto">
              <a:xfrm>
                <a:off x="3427" y="1556"/>
                <a:ext cx="1181" cy="57"/>
              </a:xfrm>
              <a:prstGeom prst="rect">
                <a:avLst/>
              </a:prstGeom>
              <a:solidFill>
                <a:srgbClr val="808080"/>
              </a:solidFill>
              <a:ln w="9525" algn="ctr">
                <a:noFill/>
                <a:miter lim="800000"/>
                <a:headEnd/>
                <a:tailEnd/>
              </a:ln>
              <a:effectLst/>
            </p:spPr>
            <p:txBody>
              <a:bodyPr wrap="none" anchor="ctr"/>
              <a:lstStyle/>
              <a:p>
                <a:endParaRPr lang="en-US"/>
              </a:p>
            </p:txBody>
          </p:sp>
          <p:sp>
            <p:nvSpPr>
              <p:cNvPr id="1169547" name="Rectangle 139"/>
              <p:cNvSpPr>
                <a:spLocks noChangeArrowheads="1"/>
              </p:cNvSpPr>
              <p:nvPr/>
            </p:nvSpPr>
            <p:spPr bwMode="auto">
              <a:xfrm rot="5400000">
                <a:off x="3283" y="1757"/>
                <a:ext cx="345" cy="58"/>
              </a:xfrm>
              <a:prstGeom prst="rect">
                <a:avLst/>
              </a:prstGeom>
              <a:solidFill>
                <a:srgbClr val="808080"/>
              </a:solidFill>
              <a:ln w="9525">
                <a:noFill/>
                <a:miter lim="800000"/>
                <a:headEnd/>
                <a:tailEnd/>
              </a:ln>
              <a:effectLst/>
            </p:spPr>
            <p:txBody>
              <a:bodyPr wrap="none" anchor="ctr"/>
              <a:lstStyle/>
              <a:p>
                <a:endParaRPr lang="en-US"/>
              </a:p>
            </p:txBody>
          </p:sp>
          <p:sp>
            <p:nvSpPr>
              <p:cNvPr id="1169548" name="Rectangle 140"/>
              <p:cNvSpPr>
                <a:spLocks noChangeArrowheads="1"/>
              </p:cNvSpPr>
              <p:nvPr/>
            </p:nvSpPr>
            <p:spPr bwMode="auto">
              <a:xfrm>
                <a:off x="3398" y="1901"/>
                <a:ext cx="30" cy="57"/>
              </a:xfrm>
              <a:prstGeom prst="rect">
                <a:avLst/>
              </a:prstGeom>
              <a:solidFill>
                <a:srgbClr val="808080"/>
              </a:solidFill>
              <a:ln w="9525">
                <a:noFill/>
                <a:miter lim="800000"/>
                <a:headEnd/>
                <a:tailEnd/>
              </a:ln>
              <a:effectLst/>
            </p:spPr>
            <p:txBody>
              <a:bodyPr wrap="none" anchor="ctr"/>
              <a:lstStyle/>
              <a:p>
                <a:endParaRPr lang="en-US"/>
              </a:p>
            </p:txBody>
          </p:sp>
          <p:sp>
            <p:nvSpPr>
              <p:cNvPr id="1169549" name="Rectangle 141"/>
              <p:cNvSpPr>
                <a:spLocks noChangeArrowheads="1"/>
              </p:cNvSpPr>
              <p:nvPr/>
            </p:nvSpPr>
            <p:spPr bwMode="auto">
              <a:xfrm rot="5400000">
                <a:off x="4406" y="1757"/>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69550" name="Rectangle 142"/>
              <p:cNvSpPr>
                <a:spLocks noChangeArrowheads="1"/>
              </p:cNvSpPr>
              <p:nvPr/>
            </p:nvSpPr>
            <p:spPr bwMode="auto">
              <a:xfrm rot="5400000">
                <a:off x="3672" y="1454"/>
                <a:ext cx="144" cy="58"/>
              </a:xfrm>
              <a:prstGeom prst="rect">
                <a:avLst/>
              </a:prstGeom>
              <a:solidFill>
                <a:srgbClr val="808080"/>
              </a:solidFill>
              <a:ln w="9525">
                <a:noFill/>
                <a:miter lim="800000"/>
                <a:headEnd/>
                <a:tailEnd/>
              </a:ln>
              <a:effectLst/>
            </p:spPr>
            <p:txBody>
              <a:bodyPr wrap="none" anchor="ctr"/>
              <a:lstStyle/>
              <a:p>
                <a:endParaRPr lang="en-US"/>
              </a:p>
            </p:txBody>
          </p:sp>
        </p:grpSp>
        <p:grpSp>
          <p:nvGrpSpPr>
            <p:cNvPr id="15" name="Group 143"/>
            <p:cNvGrpSpPr>
              <a:grpSpLocks/>
            </p:cNvGrpSpPr>
            <p:nvPr/>
          </p:nvGrpSpPr>
          <p:grpSpPr bwMode="auto">
            <a:xfrm>
              <a:off x="3398" y="2131"/>
              <a:ext cx="1210" cy="548"/>
              <a:chOff x="3398" y="2131"/>
              <a:chExt cx="1210" cy="548"/>
            </a:xfrm>
          </p:grpSpPr>
          <p:sp>
            <p:nvSpPr>
              <p:cNvPr id="1169552" name="Rectangle 144"/>
              <p:cNvSpPr>
                <a:spLocks noChangeArrowheads="1"/>
              </p:cNvSpPr>
              <p:nvPr/>
            </p:nvSpPr>
            <p:spPr bwMode="auto">
              <a:xfrm flipV="1">
                <a:off x="3427" y="2477"/>
                <a:ext cx="1181" cy="57"/>
              </a:xfrm>
              <a:prstGeom prst="rect">
                <a:avLst/>
              </a:prstGeom>
              <a:solidFill>
                <a:srgbClr val="808080"/>
              </a:solidFill>
              <a:ln w="9525" algn="ctr">
                <a:noFill/>
                <a:miter lim="800000"/>
                <a:headEnd/>
                <a:tailEnd/>
              </a:ln>
              <a:effectLst/>
            </p:spPr>
            <p:txBody>
              <a:bodyPr wrap="none" anchor="ctr"/>
              <a:lstStyle/>
              <a:p>
                <a:endParaRPr lang="en-US"/>
              </a:p>
            </p:txBody>
          </p:sp>
          <p:sp>
            <p:nvSpPr>
              <p:cNvPr id="1169553" name="Rectangle 145"/>
              <p:cNvSpPr>
                <a:spLocks noChangeArrowheads="1"/>
              </p:cNvSpPr>
              <p:nvPr/>
            </p:nvSpPr>
            <p:spPr bwMode="auto">
              <a:xfrm rot="16200000" flipV="1">
                <a:off x="3283" y="2275"/>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69554" name="Rectangle 146"/>
              <p:cNvSpPr>
                <a:spLocks noChangeArrowheads="1"/>
              </p:cNvSpPr>
              <p:nvPr/>
            </p:nvSpPr>
            <p:spPr bwMode="auto">
              <a:xfrm flipV="1">
                <a:off x="3398" y="2132"/>
                <a:ext cx="30" cy="57"/>
              </a:xfrm>
              <a:prstGeom prst="rect">
                <a:avLst/>
              </a:prstGeom>
              <a:solidFill>
                <a:srgbClr val="808080"/>
              </a:solidFill>
              <a:ln w="9525">
                <a:noFill/>
                <a:miter lim="800000"/>
                <a:headEnd/>
                <a:tailEnd/>
              </a:ln>
              <a:effectLst/>
            </p:spPr>
            <p:txBody>
              <a:bodyPr wrap="none" anchor="ctr"/>
              <a:lstStyle/>
              <a:p>
                <a:endParaRPr lang="en-US"/>
              </a:p>
            </p:txBody>
          </p:sp>
          <p:sp>
            <p:nvSpPr>
              <p:cNvPr id="1169555" name="Rectangle 147"/>
              <p:cNvSpPr>
                <a:spLocks noChangeArrowheads="1"/>
              </p:cNvSpPr>
              <p:nvPr/>
            </p:nvSpPr>
            <p:spPr bwMode="auto">
              <a:xfrm rot="16200000" flipV="1">
                <a:off x="4406" y="2275"/>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69556" name="Rectangle 148"/>
              <p:cNvSpPr>
                <a:spLocks noChangeArrowheads="1"/>
              </p:cNvSpPr>
              <p:nvPr/>
            </p:nvSpPr>
            <p:spPr bwMode="auto">
              <a:xfrm rot="16200000" flipV="1">
                <a:off x="3671" y="2578"/>
                <a:ext cx="145" cy="58"/>
              </a:xfrm>
              <a:prstGeom prst="rect">
                <a:avLst/>
              </a:prstGeom>
              <a:solidFill>
                <a:srgbClr val="808080"/>
              </a:solidFill>
              <a:ln w="9525" algn="ctr">
                <a:noFill/>
                <a:miter lim="800000"/>
                <a:headEnd/>
                <a:tailEnd/>
              </a:ln>
              <a:effectLst/>
            </p:spPr>
            <p:txBody>
              <a:bodyPr wrap="none" anchor="ctr"/>
              <a:lstStyle/>
              <a:p>
                <a:endParaRPr lang="en-US"/>
              </a:p>
            </p:txBody>
          </p:sp>
        </p:grpSp>
        <p:sp>
          <p:nvSpPr>
            <p:cNvPr id="1169557" name="Rectangle 149"/>
            <p:cNvSpPr>
              <a:spLocks noChangeArrowheads="1"/>
            </p:cNvSpPr>
            <p:nvPr/>
          </p:nvSpPr>
          <p:spPr bwMode="auto">
            <a:xfrm rot="5400000">
              <a:off x="3730" y="1454"/>
              <a:ext cx="144" cy="58"/>
            </a:xfrm>
            <a:prstGeom prst="rect">
              <a:avLst/>
            </a:prstGeom>
            <a:solidFill>
              <a:srgbClr val="808080"/>
            </a:solidFill>
            <a:ln w="9525">
              <a:noFill/>
              <a:miter lim="800000"/>
              <a:headEnd/>
              <a:tailEnd/>
            </a:ln>
            <a:effectLst/>
          </p:spPr>
          <p:txBody>
            <a:bodyPr wrap="none" anchor="ctr"/>
            <a:lstStyle/>
            <a:p>
              <a:endParaRPr lang="en-US"/>
            </a:p>
          </p:txBody>
        </p:sp>
        <p:sp>
          <p:nvSpPr>
            <p:cNvPr id="1169558" name="Rectangle 150"/>
            <p:cNvSpPr>
              <a:spLocks noChangeArrowheads="1"/>
            </p:cNvSpPr>
            <p:nvPr/>
          </p:nvSpPr>
          <p:spPr bwMode="auto">
            <a:xfrm rot="16200000" flipV="1">
              <a:off x="3729" y="2578"/>
              <a:ext cx="145" cy="58"/>
            </a:xfrm>
            <a:prstGeom prst="rect">
              <a:avLst/>
            </a:prstGeom>
            <a:solidFill>
              <a:srgbClr val="808080"/>
            </a:solidFill>
            <a:ln w="9525" algn="ctr">
              <a:noFill/>
              <a:miter lim="800000"/>
              <a:headEnd/>
              <a:tailEnd/>
            </a:ln>
            <a:effectLst/>
          </p:spPr>
          <p:txBody>
            <a:bodyPr wrap="none" anchor="ctr"/>
            <a:lstStyle/>
            <a:p>
              <a:endParaRPr lang="en-US"/>
            </a:p>
          </p:txBody>
        </p:sp>
      </p:grpSp>
      <p:grpSp>
        <p:nvGrpSpPr>
          <p:cNvPr id="16" name="Group 151"/>
          <p:cNvGrpSpPr>
            <a:grpSpLocks/>
          </p:cNvGrpSpPr>
          <p:nvPr/>
        </p:nvGrpSpPr>
        <p:grpSpPr bwMode="auto">
          <a:xfrm>
            <a:off x="6765925" y="2881313"/>
            <a:ext cx="1828800" cy="1279525"/>
            <a:chOff x="4032" y="1642"/>
            <a:chExt cx="1152" cy="806"/>
          </a:xfrm>
        </p:grpSpPr>
        <p:sp>
          <p:nvSpPr>
            <p:cNvPr id="1169560" name="Rectangle 152"/>
            <p:cNvSpPr>
              <a:spLocks noChangeArrowheads="1"/>
            </p:cNvSpPr>
            <p:nvPr/>
          </p:nvSpPr>
          <p:spPr bwMode="auto">
            <a:xfrm>
              <a:off x="4147" y="1987"/>
              <a:ext cx="1037" cy="116"/>
            </a:xfrm>
            <a:prstGeom prst="rect">
              <a:avLst/>
            </a:prstGeom>
            <a:solidFill>
              <a:srgbClr val="000000"/>
            </a:solidFill>
            <a:ln w="9525">
              <a:noFill/>
              <a:miter lim="800000"/>
              <a:headEnd/>
              <a:tailEnd/>
            </a:ln>
            <a:effectLst/>
          </p:spPr>
          <p:txBody>
            <a:bodyPr wrap="none" anchor="ctr"/>
            <a:lstStyle/>
            <a:p>
              <a:endParaRPr lang="en-US"/>
            </a:p>
          </p:txBody>
        </p:sp>
        <p:sp>
          <p:nvSpPr>
            <p:cNvPr id="1169561" name="Rectangle 153"/>
            <p:cNvSpPr>
              <a:spLocks noChangeArrowheads="1"/>
            </p:cNvSpPr>
            <p:nvPr/>
          </p:nvSpPr>
          <p:spPr bwMode="auto">
            <a:xfrm rot="-5400000">
              <a:off x="3687" y="1987"/>
              <a:ext cx="806" cy="116"/>
            </a:xfrm>
            <a:prstGeom prst="rect">
              <a:avLst/>
            </a:prstGeom>
            <a:solidFill>
              <a:srgbClr val="000000"/>
            </a:solidFill>
            <a:ln w="9525">
              <a:noFill/>
              <a:miter lim="800000"/>
              <a:headEnd/>
              <a:tailEnd/>
            </a:ln>
            <a:effectLst/>
          </p:spPr>
          <p:txBody>
            <a:bodyPr wrap="none" anchor="ctr"/>
            <a:lstStyle/>
            <a:p>
              <a:endParaRPr lang="en-US"/>
            </a:p>
          </p:txBody>
        </p:sp>
      </p:grpSp>
      <p:sp>
        <p:nvSpPr>
          <p:cNvPr id="1169562" name="Freeform 154"/>
          <p:cNvSpPr>
            <a:spLocks/>
          </p:cNvSpPr>
          <p:nvPr/>
        </p:nvSpPr>
        <p:spPr bwMode="auto">
          <a:xfrm>
            <a:off x="6429375" y="2514600"/>
            <a:ext cx="298450" cy="2011363"/>
          </a:xfrm>
          <a:custGeom>
            <a:avLst/>
            <a:gdLst/>
            <a:ahLst/>
            <a:cxnLst>
              <a:cxn ang="0">
                <a:pos x="11" y="1267"/>
              </a:cxn>
              <a:cxn ang="0">
                <a:pos x="6" y="1052"/>
              </a:cxn>
              <a:cxn ang="0">
                <a:pos x="183" y="1055"/>
              </a:cxn>
              <a:cxn ang="0">
                <a:pos x="180" y="209"/>
              </a:cxn>
              <a:cxn ang="0">
                <a:pos x="12" y="209"/>
              </a:cxn>
              <a:cxn ang="0">
                <a:pos x="11" y="0"/>
              </a:cxn>
            </a:cxnLst>
            <a:rect l="0" t="0" r="r" b="b"/>
            <a:pathLst>
              <a:path w="188" h="1267">
                <a:moveTo>
                  <a:pt x="11" y="1267"/>
                </a:moveTo>
                <a:cubicBezTo>
                  <a:pt x="10" y="1231"/>
                  <a:pt x="0" y="1112"/>
                  <a:pt x="6" y="1052"/>
                </a:cubicBezTo>
                <a:cubicBezTo>
                  <a:pt x="23" y="1052"/>
                  <a:pt x="159" y="1055"/>
                  <a:pt x="183" y="1055"/>
                </a:cubicBezTo>
                <a:cubicBezTo>
                  <a:pt x="188" y="912"/>
                  <a:pt x="181" y="356"/>
                  <a:pt x="180" y="209"/>
                </a:cubicBezTo>
                <a:cubicBezTo>
                  <a:pt x="168" y="209"/>
                  <a:pt x="32" y="209"/>
                  <a:pt x="12" y="209"/>
                </a:cubicBezTo>
                <a:cubicBezTo>
                  <a:pt x="13" y="176"/>
                  <a:pt x="11" y="44"/>
                  <a:pt x="11" y="0"/>
                </a:cubicBezTo>
              </a:path>
            </a:pathLst>
          </a:custGeom>
          <a:noFill/>
          <a:ln w="19050" cap="flat" cmpd="sng">
            <a:solidFill>
              <a:schemeClr val="tx1"/>
            </a:solidFill>
            <a:prstDash val="solid"/>
            <a:round/>
            <a:headEnd/>
            <a:tailEnd/>
          </a:ln>
          <a:effectLst/>
        </p:spPr>
        <p:txBody>
          <a:bodyPr anchor="ctr"/>
          <a:lstStyle/>
          <a:p>
            <a:endParaRPr lang="en-US"/>
          </a:p>
        </p:txBody>
      </p:sp>
      <p:sp>
        <p:nvSpPr>
          <p:cNvPr id="1169563" name="Line 155"/>
          <p:cNvSpPr>
            <a:spLocks noChangeShapeType="1"/>
          </p:cNvSpPr>
          <p:nvPr/>
        </p:nvSpPr>
        <p:spPr bwMode="auto">
          <a:xfrm>
            <a:off x="6994525" y="2925763"/>
            <a:ext cx="139700" cy="1189037"/>
          </a:xfrm>
          <a:prstGeom prst="line">
            <a:avLst/>
          </a:prstGeom>
          <a:noFill/>
          <a:ln w="38100">
            <a:solidFill>
              <a:srgbClr val="808080"/>
            </a:solidFill>
            <a:round/>
            <a:headEnd/>
            <a:tailEnd/>
          </a:ln>
          <a:effectLst/>
        </p:spPr>
        <p:txBody>
          <a:bodyPr anchor="ctr"/>
          <a:lstStyle/>
          <a:p>
            <a:endParaRPr lang="en-US"/>
          </a:p>
        </p:txBody>
      </p:sp>
      <p:sp>
        <p:nvSpPr>
          <p:cNvPr id="1169564" name="Line 156"/>
          <p:cNvSpPr>
            <a:spLocks noChangeShapeType="1"/>
          </p:cNvSpPr>
          <p:nvPr/>
        </p:nvSpPr>
        <p:spPr bwMode="auto">
          <a:xfrm>
            <a:off x="7223125" y="2925763"/>
            <a:ext cx="138113" cy="1189037"/>
          </a:xfrm>
          <a:prstGeom prst="line">
            <a:avLst/>
          </a:prstGeom>
          <a:noFill/>
          <a:ln w="38100">
            <a:solidFill>
              <a:srgbClr val="808080"/>
            </a:solidFill>
            <a:round/>
            <a:headEnd/>
            <a:tailEnd/>
          </a:ln>
          <a:effectLst/>
        </p:spPr>
        <p:txBody>
          <a:bodyPr anchor="ctr"/>
          <a:lstStyle/>
          <a:p>
            <a:endParaRPr lang="en-US"/>
          </a:p>
        </p:txBody>
      </p:sp>
      <p:sp>
        <p:nvSpPr>
          <p:cNvPr id="1169565" name="Line 157"/>
          <p:cNvSpPr>
            <a:spLocks noChangeShapeType="1"/>
          </p:cNvSpPr>
          <p:nvPr/>
        </p:nvSpPr>
        <p:spPr bwMode="auto">
          <a:xfrm>
            <a:off x="7451725" y="2925763"/>
            <a:ext cx="184150" cy="1189037"/>
          </a:xfrm>
          <a:prstGeom prst="line">
            <a:avLst/>
          </a:prstGeom>
          <a:noFill/>
          <a:ln w="38100">
            <a:solidFill>
              <a:srgbClr val="808080"/>
            </a:solidFill>
            <a:round/>
            <a:headEnd/>
            <a:tailEnd/>
          </a:ln>
          <a:effectLst/>
        </p:spPr>
        <p:txBody>
          <a:bodyPr anchor="ctr"/>
          <a:lstStyle/>
          <a:p>
            <a:endParaRPr lang="en-US"/>
          </a:p>
        </p:txBody>
      </p:sp>
      <p:sp>
        <p:nvSpPr>
          <p:cNvPr id="1169566" name="Line 158"/>
          <p:cNvSpPr>
            <a:spLocks noChangeShapeType="1"/>
          </p:cNvSpPr>
          <p:nvPr/>
        </p:nvSpPr>
        <p:spPr bwMode="auto">
          <a:xfrm>
            <a:off x="5715000" y="3703638"/>
            <a:ext cx="136525" cy="0"/>
          </a:xfrm>
          <a:prstGeom prst="line">
            <a:avLst/>
          </a:prstGeom>
          <a:noFill/>
          <a:ln w="38100">
            <a:solidFill>
              <a:schemeClr val="tx1"/>
            </a:solidFill>
            <a:round/>
            <a:headEnd/>
            <a:tailEnd/>
          </a:ln>
          <a:effectLst/>
        </p:spPr>
        <p:txBody>
          <a:bodyPr anchor="ctr"/>
          <a:lstStyle/>
          <a:p>
            <a:endParaRPr lang="en-US"/>
          </a:p>
        </p:txBody>
      </p:sp>
      <p:sp>
        <p:nvSpPr>
          <p:cNvPr id="1169567" name="Line 159"/>
          <p:cNvSpPr>
            <a:spLocks noChangeShapeType="1"/>
          </p:cNvSpPr>
          <p:nvPr/>
        </p:nvSpPr>
        <p:spPr bwMode="auto">
          <a:xfrm>
            <a:off x="5715000" y="3336925"/>
            <a:ext cx="136525" cy="1588"/>
          </a:xfrm>
          <a:prstGeom prst="line">
            <a:avLst/>
          </a:prstGeom>
          <a:noFill/>
          <a:ln w="38100">
            <a:solidFill>
              <a:schemeClr val="tx1"/>
            </a:solidFill>
            <a:round/>
            <a:headEnd/>
            <a:tailEnd/>
          </a:ln>
          <a:effectLst/>
        </p:spPr>
        <p:txBody>
          <a:bodyPr anchor="ctr"/>
          <a:lstStyle/>
          <a:p>
            <a:endParaRPr lang="en-US"/>
          </a:p>
        </p:txBody>
      </p:sp>
      <p:sp>
        <p:nvSpPr>
          <p:cNvPr id="1169568" name="Freeform 160"/>
          <p:cNvSpPr>
            <a:spLocks/>
          </p:cNvSpPr>
          <p:nvPr/>
        </p:nvSpPr>
        <p:spPr bwMode="auto">
          <a:xfrm>
            <a:off x="2239963" y="2987675"/>
            <a:ext cx="328612" cy="577850"/>
          </a:xfrm>
          <a:custGeom>
            <a:avLst/>
            <a:gdLst/>
            <a:ahLst/>
            <a:cxnLst>
              <a:cxn ang="0">
                <a:pos x="0" y="19"/>
              </a:cxn>
              <a:cxn ang="0">
                <a:pos x="173" y="19"/>
              </a:cxn>
              <a:cxn ang="0">
                <a:pos x="202" y="134"/>
              </a:cxn>
              <a:cxn ang="0">
                <a:pos x="144" y="278"/>
              </a:cxn>
              <a:cxn ang="0">
                <a:pos x="29" y="364"/>
              </a:cxn>
            </a:cxnLst>
            <a:rect l="0" t="0" r="r" b="b"/>
            <a:pathLst>
              <a:path w="207" h="364">
                <a:moveTo>
                  <a:pt x="0" y="19"/>
                </a:moveTo>
                <a:cubicBezTo>
                  <a:pt x="69" y="9"/>
                  <a:pt x="139" y="0"/>
                  <a:pt x="173" y="19"/>
                </a:cubicBezTo>
                <a:cubicBezTo>
                  <a:pt x="207" y="38"/>
                  <a:pt x="207" y="91"/>
                  <a:pt x="202" y="134"/>
                </a:cubicBezTo>
                <a:cubicBezTo>
                  <a:pt x="197" y="177"/>
                  <a:pt x="173" y="240"/>
                  <a:pt x="144" y="278"/>
                </a:cubicBezTo>
                <a:cubicBezTo>
                  <a:pt x="115" y="316"/>
                  <a:pt x="72" y="340"/>
                  <a:pt x="29" y="364"/>
                </a:cubicBezTo>
              </a:path>
            </a:pathLst>
          </a:custGeom>
          <a:noFill/>
          <a:ln w="38100" cap="flat" cmpd="sng">
            <a:solidFill>
              <a:srgbClr val="FF0000"/>
            </a:solidFill>
            <a:prstDash val="solid"/>
            <a:round/>
            <a:headEnd type="none" w="med" len="med"/>
            <a:tailEnd type="triangle" w="med" len="med"/>
          </a:ln>
          <a:effectLst/>
        </p:spPr>
        <p:txBody>
          <a:bodyPr anchor="ctr"/>
          <a:lstStyle/>
          <a:p>
            <a:endParaRPr lang="en-US"/>
          </a:p>
        </p:txBody>
      </p:sp>
      <p:sp>
        <p:nvSpPr>
          <p:cNvPr id="1169569" name="Freeform 161"/>
          <p:cNvSpPr>
            <a:spLocks/>
          </p:cNvSpPr>
          <p:nvPr/>
        </p:nvSpPr>
        <p:spPr bwMode="auto">
          <a:xfrm flipH="1">
            <a:off x="3017838" y="2987675"/>
            <a:ext cx="328612" cy="577850"/>
          </a:xfrm>
          <a:custGeom>
            <a:avLst/>
            <a:gdLst/>
            <a:ahLst/>
            <a:cxnLst>
              <a:cxn ang="0">
                <a:pos x="0" y="19"/>
              </a:cxn>
              <a:cxn ang="0">
                <a:pos x="173" y="19"/>
              </a:cxn>
              <a:cxn ang="0">
                <a:pos x="202" y="134"/>
              </a:cxn>
              <a:cxn ang="0">
                <a:pos x="144" y="278"/>
              </a:cxn>
              <a:cxn ang="0">
                <a:pos x="29" y="364"/>
              </a:cxn>
            </a:cxnLst>
            <a:rect l="0" t="0" r="r" b="b"/>
            <a:pathLst>
              <a:path w="207" h="364">
                <a:moveTo>
                  <a:pt x="0" y="19"/>
                </a:moveTo>
                <a:cubicBezTo>
                  <a:pt x="69" y="9"/>
                  <a:pt x="139" y="0"/>
                  <a:pt x="173" y="19"/>
                </a:cubicBezTo>
                <a:cubicBezTo>
                  <a:pt x="207" y="38"/>
                  <a:pt x="207" y="91"/>
                  <a:pt x="202" y="134"/>
                </a:cubicBezTo>
                <a:cubicBezTo>
                  <a:pt x="197" y="177"/>
                  <a:pt x="173" y="240"/>
                  <a:pt x="144" y="278"/>
                </a:cubicBezTo>
                <a:cubicBezTo>
                  <a:pt x="115" y="316"/>
                  <a:pt x="72" y="340"/>
                  <a:pt x="29" y="364"/>
                </a:cubicBezTo>
              </a:path>
            </a:pathLst>
          </a:custGeom>
          <a:noFill/>
          <a:ln w="38100" cap="flat" cmpd="sng">
            <a:solidFill>
              <a:srgbClr val="FF0000"/>
            </a:solidFill>
            <a:prstDash val="solid"/>
            <a:round/>
            <a:headEnd type="none" w="med" len="med"/>
            <a:tailEnd type="triangle" w="med" len="med"/>
          </a:ln>
          <a:effectLst/>
        </p:spPr>
        <p:txBody>
          <a:bodyPr anchor="ctr"/>
          <a:lstStyle/>
          <a:p>
            <a:endParaRPr lang="en-US"/>
          </a:p>
        </p:txBody>
      </p:sp>
      <p:sp>
        <p:nvSpPr>
          <p:cNvPr id="1169570" name="Line 162"/>
          <p:cNvSpPr>
            <a:spLocks noChangeShapeType="1"/>
          </p:cNvSpPr>
          <p:nvPr/>
        </p:nvSpPr>
        <p:spPr bwMode="auto">
          <a:xfrm>
            <a:off x="3886200" y="3521075"/>
            <a:ext cx="685800" cy="0"/>
          </a:xfrm>
          <a:prstGeom prst="line">
            <a:avLst/>
          </a:prstGeom>
          <a:noFill/>
          <a:ln w="38100">
            <a:solidFill>
              <a:srgbClr val="FF0000"/>
            </a:solidFill>
            <a:round/>
            <a:headEnd/>
            <a:tailEnd type="triangle" w="med" len="med"/>
          </a:ln>
          <a:effectLst/>
        </p:spPr>
        <p:txBody>
          <a:bodyPr anchor="ctr"/>
          <a:lstStyle/>
          <a:p>
            <a:endParaRPr lang="en-US"/>
          </a:p>
        </p:txBody>
      </p:sp>
      <p:sp>
        <p:nvSpPr>
          <p:cNvPr id="165" name="Slide Number Placeholder 164"/>
          <p:cNvSpPr>
            <a:spLocks noGrp="1"/>
          </p:cNvSpPr>
          <p:nvPr>
            <p:ph type="sldNum" sz="quarter" idx="11"/>
          </p:nvPr>
        </p:nvSpPr>
        <p:spPr/>
        <p:txBody>
          <a:bodyPr/>
          <a:lstStyle/>
          <a:p>
            <a:fld id="{D6836574-EC0E-40CD-8A77-5CE7910687BF}" type="slidenum">
              <a:rPr lang="en-US" smtClean="0"/>
              <a:t>23</a:t>
            </a:fld>
            <a:endParaRPr lang="en-US"/>
          </a:p>
        </p:txBody>
      </p:sp>
      <p:sp>
        <p:nvSpPr>
          <p:cNvPr id="169" name="Line 55"/>
          <p:cNvSpPr>
            <a:spLocks noChangeShapeType="1"/>
          </p:cNvSpPr>
          <p:nvPr/>
        </p:nvSpPr>
        <p:spPr bwMode="auto">
          <a:xfrm>
            <a:off x="1189038" y="3016250"/>
            <a:ext cx="182562" cy="0"/>
          </a:xfrm>
          <a:prstGeom prst="line">
            <a:avLst/>
          </a:prstGeom>
          <a:noFill/>
          <a:ln w="38100">
            <a:solidFill>
              <a:schemeClr val="tx1"/>
            </a:solidFill>
            <a:round/>
            <a:headEnd/>
            <a:tailEnd/>
          </a:ln>
          <a:effectLst/>
        </p:spPr>
        <p:txBody>
          <a:bodyPr anchor="ctr"/>
          <a:lstStyle/>
          <a:p>
            <a:endParaRPr lang="en-US"/>
          </a:p>
        </p:txBody>
      </p:sp>
      <p:sp>
        <p:nvSpPr>
          <p:cNvPr id="170" name="Line 56"/>
          <p:cNvSpPr>
            <a:spLocks noChangeShapeType="1"/>
          </p:cNvSpPr>
          <p:nvPr/>
        </p:nvSpPr>
        <p:spPr bwMode="auto">
          <a:xfrm>
            <a:off x="1189038" y="2651125"/>
            <a:ext cx="182562" cy="0"/>
          </a:xfrm>
          <a:prstGeom prst="line">
            <a:avLst/>
          </a:prstGeom>
          <a:noFill/>
          <a:ln w="38100">
            <a:solidFill>
              <a:schemeClr val="tx1"/>
            </a:solidFill>
            <a:round/>
            <a:headEnd/>
            <a:tailEnd/>
          </a:ln>
          <a:effectLst/>
        </p:spPr>
        <p:txBody>
          <a:bodyPr anchor="ctr"/>
          <a:lstStyle/>
          <a:p>
            <a:endParaRPr lang="en-US"/>
          </a:p>
        </p:txBody>
      </p:sp>
      <p:grpSp>
        <p:nvGrpSpPr>
          <p:cNvPr id="171" name="Group 170"/>
          <p:cNvGrpSpPr/>
          <p:nvPr/>
        </p:nvGrpSpPr>
        <p:grpSpPr>
          <a:xfrm>
            <a:off x="4343400" y="2741613"/>
            <a:ext cx="1371600" cy="1006475"/>
            <a:chOff x="4343400" y="2741613"/>
            <a:chExt cx="1371600" cy="1006475"/>
          </a:xfrm>
        </p:grpSpPr>
        <p:sp>
          <p:nvSpPr>
            <p:cNvPr id="172" name="Rectangle 93"/>
            <p:cNvSpPr>
              <a:spLocks noChangeArrowheads="1"/>
            </p:cNvSpPr>
            <p:nvPr/>
          </p:nvSpPr>
          <p:spPr bwMode="auto">
            <a:xfrm flipV="1">
              <a:off x="4343400" y="3656013"/>
              <a:ext cx="1371600"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73" name="Rectangle 94"/>
            <p:cNvSpPr>
              <a:spLocks noChangeArrowheads="1"/>
            </p:cNvSpPr>
            <p:nvPr/>
          </p:nvSpPr>
          <p:spPr bwMode="auto">
            <a:xfrm flipV="1">
              <a:off x="4343400" y="3289300"/>
              <a:ext cx="595313"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74" name="Rectangle 95"/>
            <p:cNvSpPr>
              <a:spLocks noChangeArrowheads="1"/>
            </p:cNvSpPr>
            <p:nvPr/>
          </p:nvSpPr>
          <p:spPr bwMode="auto">
            <a:xfrm>
              <a:off x="5029200" y="3289300"/>
              <a:ext cx="685800"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75" name="Rectangle 96"/>
            <p:cNvSpPr>
              <a:spLocks noChangeArrowheads="1"/>
            </p:cNvSpPr>
            <p:nvPr/>
          </p:nvSpPr>
          <p:spPr bwMode="auto">
            <a:xfrm rot="16200000" flipV="1">
              <a:off x="4618038" y="2970213"/>
              <a:ext cx="54927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76" name="Rectangle 97"/>
            <p:cNvSpPr>
              <a:spLocks noChangeArrowheads="1"/>
            </p:cNvSpPr>
            <p:nvPr/>
          </p:nvSpPr>
          <p:spPr bwMode="auto">
            <a:xfrm rot="16200000" flipV="1">
              <a:off x="4800600" y="2970213"/>
              <a:ext cx="54927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grpSp>
        <p:nvGrpSpPr>
          <p:cNvPr id="177" name="Group 176"/>
          <p:cNvGrpSpPr/>
          <p:nvPr/>
        </p:nvGrpSpPr>
        <p:grpSpPr>
          <a:xfrm>
            <a:off x="1371600" y="2422525"/>
            <a:ext cx="2833688" cy="3024188"/>
            <a:chOff x="1371600" y="2422525"/>
            <a:chExt cx="2833688" cy="3024188"/>
          </a:xfrm>
        </p:grpSpPr>
        <p:sp>
          <p:nvSpPr>
            <p:cNvPr id="178" name="Rectangle 131"/>
            <p:cNvSpPr>
              <a:spLocks noChangeArrowheads="1"/>
            </p:cNvSpPr>
            <p:nvPr/>
          </p:nvSpPr>
          <p:spPr bwMode="auto">
            <a:xfrm rot="5400000">
              <a:off x="3702845" y="4707731"/>
              <a:ext cx="823912"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79" name="Rectangle 130"/>
            <p:cNvSpPr>
              <a:spLocks noChangeArrowheads="1"/>
            </p:cNvSpPr>
            <p:nvPr/>
          </p:nvSpPr>
          <p:spPr bwMode="auto">
            <a:xfrm rot="10800000">
              <a:off x="4068763" y="4067175"/>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0" name="Rectangle 132"/>
            <p:cNvSpPr>
              <a:spLocks noChangeArrowheads="1"/>
            </p:cNvSpPr>
            <p:nvPr/>
          </p:nvSpPr>
          <p:spPr bwMode="auto">
            <a:xfrm rot="10800000">
              <a:off x="4068763" y="4251325"/>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nvGrpSpPr>
            <p:cNvPr id="181" name="Group 60"/>
            <p:cNvGrpSpPr>
              <a:grpSpLocks/>
            </p:cNvGrpSpPr>
            <p:nvPr/>
          </p:nvGrpSpPr>
          <p:grpSpPr bwMode="auto">
            <a:xfrm>
              <a:off x="3932238" y="5119688"/>
              <a:ext cx="144462" cy="327025"/>
              <a:chOff x="2420" y="3283"/>
              <a:chExt cx="91" cy="206"/>
            </a:xfrm>
            <a:solidFill>
              <a:srgbClr val="FFC000"/>
            </a:solidFill>
          </p:grpSpPr>
          <p:sp>
            <p:nvSpPr>
              <p:cNvPr id="206" name="Rectangle 61"/>
              <p:cNvSpPr>
                <a:spLocks noChangeArrowheads="1"/>
              </p:cNvSpPr>
              <p:nvPr/>
            </p:nvSpPr>
            <p:spPr bwMode="auto">
              <a:xfrm rot="16200000" flipH="1">
                <a:off x="2436" y="3295"/>
                <a:ext cx="87" cy="63"/>
              </a:xfrm>
              <a:prstGeom prst="rect">
                <a:avLst/>
              </a:prstGeom>
              <a:grpFill/>
              <a:ln w="9525">
                <a:solidFill>
                  <a:srgbClr val="FFC000"/>
                </a:solidFill>
                <a:miter lim="800000"/>
                <a:headEnd/>
                <a:tailEnd/>
              </a:ln>
              <a:effectLst/>
            </p:spPr>
            <p:txBody>
              <a:bodyPr wrap="none" anchor="ctr"/>
              <a:lstStyle/>
              <a:p>
                <a:endParaRPr lang="en-US"/>
              </a:p>
            </p:txBody>
          </p:sp>
          <p:sp>
            <p:nvSpPr>
              <p:cNvPr id="207" name="Rectangle 62"/>
              <p:cNvSpPr>
                <a:spLocks noChangeArrowheads="1"/>
              </p:cNvSpPr>
              <p:nvPr/>
            </p:nvSpPr>
            <p:spPr bwMode="auto">
              <a:xfrm rot="18057826" flipH="1">
                <a:off x="2377" y="3388"/>
                <a:ext cx="144" cy="58"/>
              </a:xfrm>
              <a:prstGeom prst="rect">
                <a:avLst/>
              </a:prstGeom>
              <a:grpFill/>
              <a:ln w="9525">
                <a:solidFill>
                  <a:srgbClr val="FFC000"/>
                </a:solidFill>
                <a:miter lim="800000"/>
                <a:headEnd/>
                <a:tailEnd/>
              </a:ln>
              <a:effectLst/>
            </p:spPr>
            <p:txBody>
              <a:bodyPr wrap="none" anchor="ctr"/>
              <a:lstStyle/>
              <a:p>
                <a:endParaRPr lang="en-US"/>
              </a:p>
            </p:txBody>
          </p:sp>
        </p:grpSp>
        <p:sp>
          <p:nvSpPr>
            <p:cNvPr id="182" name="Rectangle 123"/>
            <p:cNvSpPr>
              <a:spLocks noChangeArrowheads="1"/>
            </p:cNvSpPr>
            <p:nvPr/>
          </p:nvSpPr>
          <p:spPr bwMode="auto">
            <a:xfrm rot="10800000">
              <a:off x="4068763" y="3656013"/>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nvGrpSpPr>
            <p:cNvPr id="183" name="Group 57"/>
            <p:cNvGrpSpPr>
              <a:grpSpLocks/>
            </p:cNvGrpSpPr>
            <p:nvPr/>
          </p:nvGrpSpPr>
          <p:grpSpPr bwMode="auto">
            <a:xfrm>
              <a:off x="3611563" y="5119688"/>
              <a:ext cx="144462" cy="327025"/>
              <a:chOff x="2218" y="3283"/>
              <a:chExt cx="91" cy="206"/>
            </a:xfrm>
            <a:solidFill>
              <a:srgbClr val="FFC000"/>
            </a:solidFill>
          </p:grpSpPr>
          <p:sp>
            <p:nvSpPr>
              <p:cNvPr id="204" name="Rectangle 58"/>
              <p:cNvSpPr>
                <a:spLocks noChangeArrowheads="1"/>
              </p:cNvSpPr>
              <p:nvPr/>
            </p:nvSpPr>
            <p:spPr bwMode="auto">
              <a:xfrm rot="5400000">
                <a:off x="2203" y="3298"/>
                <a:ext cx="87" cy="58"/>
              </a:xfrm>
              <a:prstGeom prst="rect">
                <a:avLst/>
              </a:prstGeom>
              <a:grpFill/>
              <a:ln w="9525">
                <a:solidFill>
                  <a:srgbClr val="FFC000"/>
                </a:solidFill>
                <a:miter lim="800000"/>
                <a:headEnd/>
                <a:tailEnd/>
              </a:ln>
              <a:effectLst/>
            </p:spPr>
            <p:txBody>
              <a:bodyPr wrap="none" anchor="ctr"/>
              <a:lstStyle/>
              <a:p>
                <a:endParaRPr lang="en-US"/>
              </a:p>
            </p:txBody>
          </p:sp>
          <p:sp>
            <p:nvSpPr>
              <p:cNvPr id="205" name="Rectangle 59"/>
              <p:cNvSpPr>
                <a:spLocks noChangeArrowheads="1"/>
              </p:cNvSpPr>
              <p:nvPr/>
            </p:nvSpPr>
            <p:spPr bwMode="auto">
              <a:xfrm rot="3542174">
                <a:off x="2208" y="3388"/>
                <a:ext cx="144" cy="58"/>
              </a:xfrm>
              <a:prstGeom prst="rect">
                <a:avLst/>
              </a:prstGeom>
              <a:grpFill/>
              <a:ln w="9525">
                <a:solidFill>
                  <a:srgbClr val="FFC000"/>
                </a:solidFill>
                <a:miter lim="800000"/>
                <a:headEnd/>
                <a:tailEnd/>
              </a:ln>
              <a:effectLst/>
            </p:spPr>
            <p:txBody>
              <a:bodyPr wrap="none" anchor="ctr"/>
              <a:lstStyle/>
              <a:p>
                <a:endParaRPr lang="en-US"/>
              </a:p>
            </p:txBody>
          </p:sp>
        </p:grpSp>
        <p:sp>
          <p:nvSpPr>
            <p:cNvPr id="184" name="Rectangle 103"/>
            <p:cNvSpPr>
              <a:spLocks noChangeArrowheads="1"/>
            </p:cNvSpPr>
            <p:nvPr/>
          </p:nvSpPr>
          <p:spPr bwMode="auto">
            <a:xfrm rot="5400000">
              <a:off x="1370807" y="2559844"/>
              <a:ext cx="184150"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5" name="Rectangle 104"/>
            <p:cNvSpPr>
              <a:spLocks noChangeArrowheads="1"/>
            </p:cNvSpPr>
            <p:nvPr/>
          </p:nvSpPr>
          <p:spPr bwMode="auto">
            <a:xfrm rot="10800000">
              <a:off x="1371600" y="2605088"/>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6" name="Rectangle 105"/>
            <p:cNvSpPr>
              <a:spLocks noChangeArrowheads="1"/>
            </p:cNvSpPr>
            <p:nvPr/>
          </p:nvSpPr>
          <p:spPr bwMode="auto">
            <a:xfrm rot="10800000">
              <a:off x="1417638" y="2422525"/>
              <a:ext cx="274320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7" name="Rectangle 106"/>
            <p:cNvSpPr>
              <a:spLocks noChangeArrowheads="1"/>
            </p:cNvSpPr>
            <p:nvPr/>
          </p:nvSpPr>
          <p:spPr bwMode="auto">
            <a:xfrm rot="5400000">
              <a:off x="3656807" y="2834481"/>
              <a:ext cx="914400"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8" name="Rectangle 107"/>
            <p:cNvSpPr>
              <a:spLocks noChangeArrowheads="1"/>
            </p:cNvSpPr>
            <p:nvPr/>
          </p:nvSpPr>
          <p:spPr bwMode="auto">
            <a:xfrm rot="10800000">
              <a:off x="1646238" y="3152775"/>
              <a:ext cx="82232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9" name="Rectangle 108"/>
            <p:cNvSpPr>
              <a:spLocks noChangeArrowheads="1"/>
            </p:cNvSpPr>
            <p:nvPr/>
          </p:nvSpPr>
          <p:spPr bwMode="auto">
            <a:xfrm rot="10800000">
              <a:off x="4068763" y="3290888"/>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0" name="Rectangle 109"/>
            <p:cNvSpPr>
              <a:spLocks noChangeArrowheads="1"/>
            </p:cNvSpPr>
            <p:nvPr/>
          </p:nvSpPr>
          <p:spPr bwMode="auto">
            <a:xfrm rot="10800000">
              <a:off x="1371600" y="2970213"/>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1" name="Rectangle 110"/>
            <p:cNvSpPr>
              <a:spLocks noChangeArrowheads="1"/>
            </p:cNvSpPr>
            <p:nvPr/>
          </p:nvSpPr>
          <p:spPr bwMode="auto">
            <a:xfrm rot="5400000">
              <a:off x="3909220" y="3815556"/>
              <a:ext cx="411162"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2" name="Rectangle 111"/>
            <p:cNvSpPr>
              <a:spLocks noChangeArrowheads="1"/>
            </p:cNvSpPr>
            <p:nvPr/>
          </p:nvSpPr>
          <p:spPr bwMode="auto">
            <a:xfrm rot="5400000">
              <a:off x="2375694" y="3109119"/>
              <a:ext cx="18415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3" name="Rectangle 112"/>
            <p:cNvSpPr>
              <a:spLocks noChangeArrowheads="1"/>
            </p:cNvSpPr>
            <p:nvPr/>
          </p:nvSpPr>
          <p:spPr bwMode="auto">
            <a:xfrm rot="5400000">
              <a:off x="3017044" y="3109119"/>
              <a:ext cx="18415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4" name="Rectangle 113"/>
            <p:cNvSpPr>
              <a:spLocks noChangeArrowheads="1"/>
            </p:cNvSpPr>
            <p:nvPr/>
          </p:nvSpPr>
          <p:spPr bwMode="auto">
            <a:xfrm rot="10800000">
              <a:off x="3108325" y="3152775"/>
              <a:ext cx="1052513"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5" name="Rectangle 121"/>
            <p:cNvSpPr>
              <a:spLocks noChangeArrowheads="1"/>
            </p:cNvSpPr>
            <p:nvPr/>
          </p:nvSpPr>
          <p:spPr bwMode="auto">
            <a:xfrm rot="10800000">
              <a:off x="1692275" y="3794125"/>
              <a:ext cx="27305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6" name="Rectangle 122"/>
            <p:cNvSpPr>
              <a:spLocks noChangeArrowheads="1"/>
            </p:cNvSpPr>
            <p:nvPr/>
          </p:nvSpPr>
          <p:spPr bwMode="auto">
            <a:xfrm rot="10800000">
              <a:off x="3611563" y="3794125"/>
              <a:ext cx="54927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7" name="Rectangle 124"/>
            <p:cNvSpPr>
              <a:spLocks noChangeArrowheads="1"/>
            </p:cNvSpPr>
            <p:nvPr/>
          </p:nvSpPr>
          <p:spPr bwMode="auto">
            <a:xfrm rot="5400000">
              <a:off x="365126" y="4022725"/>
              <a:ext cx="2195512"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8" name="Rectangle 125"/>
            <p:cNvSpPr>
              <a:spLocks noChangeArrowheads="1"/>
            </p:cNvSpPr>
            <p:nvPr/>
          </p:nvSpPr>
          <p:spPr bwMode="auto">
            <a:xfrm rot="10800000">
              <a:off x="1417638" y="3152775"/>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9" name="Rectangle 126"/>
            <p:cNvSpPr>
              <a:spLocks noChangeArrowheads="1"/>
            </p:cNvSpPr>
            <p:nvPr/>
          </p:nvSpPr>
          <p:spPr bwMode="auto">
            <a:xfrm rot="5400000">
              <a:off x="1097756" y="3839369"/>
              <a:ext cx="1279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0" name="Rectangle 127"/>
            <p:cNvSpPr>
              <a:spLocks noChangeArrowheads="1"/>
            </p:cNvSpPr>
            <p:nvPr/>
          </p:nvSpPr>
          <p:spPr bwMode="auto">
            <a:xfrm rot="10800000">
              <a:off x="1463675" y="5073650"/>
              <a:ext cx="2239963"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1" name="Rectangle 128"/>
            <p:cNvSpPr>
              <a:spLocks noChangeArrowheads="1"/>
            </p:cNvSpPr>
            <p:nvPr/>
          </p:nvSpPr>
          <p:spPr bwMode="auto">
            <a:xfrm rot="10800000">
              <a:off x="1782763" y="4433888"/>
              <a:ext cx="182562"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2" name="Rectangle 129"/>
            <p:cNvSpPr>
              <a:spLocks noChangeArrowheads="1"/>
            </p:cNvSpPr>
            <p:nvPr/>
          </p:nvSpPr>
          <p:spPr bwMode="auto">
            <a:xfrm rot="10800000">
              <a:off x="3611563" y="4433888"/>
              <a:ext cx="54927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3" name="Rectangle 165"/>
            <p:cNvSpPr>
              <a:spLocks noChangeArrowheads="1"/>
            </p:cNvSpPr>
            <p:nvPr/>
          </p:nvSpPr>
          <p:spPr bwMode="auto">
            <a:xfrm rot="10800000">
              <a:off x="3978275" y="5073650"/>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sp>
        <p:nvSpPr>
          <p:cNvPr id="1169470" name="Oval 62"/>
          <p:cNvSpPr>
            <a:spLocks noChangeAspect="1" noChangeArrowheads="1"/>
          </p:cNvSpPr>
          <p:nvPr/>
        </p:nvSpPr>
        <p:spPr bwMode="auto">
          <a:xfrm>
            <a:off x="4525963" y="1873250"/>
            <a:ext cx="914400" cy="914400"/>
          </a:xfrm>
          <a:prstGeom prst="ellipse">
            <a:avLst/>
          </a:prstGeom>
          <a:solidFill>
            <a:schemeClr val="bg1"/>
          </a:solidFill>
          <a:ln w="38100">
            <a:solidFill>
              <a:schemeClr val="tx1"/>
            </a:solidFill>
            <a:round/>
            <a:headEnd/>
            <a:tailEnd/>
          </a:ln>
          <a:effectLst/>
        </p:spPr>
        <p:txBody>
          <a:bodyPr wrap="none" anchor="ctr"/>
          <a:lstStyle/>
          <a:p>
            <a:pPr algn="ctr"/>
            <a:endParaRPr lang="en-US" sz="4000" b="1">
              <a:latin typeface="Arial" charset="0"/>
            </a:endParaRPr>
          </a:p>
        </p:txBody>
      </p:sp>
      <p:sp>
        <p:nvSpPr>
          <p:cNvPr id="1169537" name="AutoShape 129"/>
          <p:cNvSpPr>
            <a:spLocks noChangeArrowheads="1"/>
          </p:cNvSpPr>
          <p:nvPr/>
        </p:nvSpPr>
        <p:spPr bwMode="auto">
          <a:xfrm rot="-3315829">
            <a:off x="4937919" y="1966119"/>
            <a:ext cx="90488" cy="730250"/>
          </a:xfrm>
          <a:prstGeom prst="triangle">
            <a:avLst>
              <a:gd name="adj" fmla="val 50000"/>
            </a:avLst>
          </a:prstGeom>
          <a:solidFill>
            <a:srgbClr val="FF0000"/>
          </a:solidFill>
          <a:ln w="9525">
            <a:solidFill>
              <a:schemeClr val="tx1"/>
            </a:solidFill>
            <a:miter lim="800000"/>
            <a:headEnd/>
            <a:tailEnd/>
          </a:ln>
          <a:effectLst/>
        </p:spPr>
        <p:txBody>
          <a:bodyPr wrap="none" anchor="ctr"/>
          <a:lstStyle/>
          <a:p>
            <a:endParaRPr lang="en-US"/>
          </a:p>
        </p:txBody>
      </p:sp>
      <p:sp>
        <p:nvSpPr>
          <p:cNvPr id="1169538" name="Oval 130"/>
          <p:cNvSpPr>
            <a:spLocks noChangeAspect="1" noChangeArrowheads="1"/>
          </p:cNvSpPr>
          <p:nvPr/>
        </p:nvSpPr>
        <p:spPr bwMode="auto">
          <a:xfrm>
            <a:off x="4937125" y="2286000"/>
            <a:ext cx="92075" cy="92075"/>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9" name="Footer Placeholder 8">
            <a:extLst>
              <a:ext uri="{FF2B5EF4-FFF2-40B4-BE49-F238E27FC236}">
                <a16:creationId xmlns:a16="http://schemas.microsoft.com/office/drawing/2014/main" id="{3AF3AB26-66F6-42DE-8AAA-6524D71DAE3C}"/>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133061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695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6956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695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9568" grpId="0" animBg="1"/>
      <p:bldP spid="1169569" grpId="0" animBg="1"/>
      <p:bldP spid="116957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0449" name="Rectangle 17"/>
          <p:cNvSpPr>
            <a:spLocks noGrp="1" noChangeArrowheads="1"/>
          </p:cNvSpPr>
          <p:nvPr>
            <p:ph type="title"/>
          </p:nvPr>
        </p:nvSpPr>
        <p:spPr/>
        <p:txBody>
          <a:bodyPr/>
          <a:lstStyle/>
          <a:p>
            <a:r>
              <a:rPr lang="en-US"/>
              <a:t>A Typical Two Pipe Pneumatic Control System</a:t>
            </a:r>
          </a:p>
        </p:txBody>
      </p:sp>
      <p:sp>
        <p:nvSpPr>
          <p:cNvPr id="1170434" name="Rectangle 2"/>
          <p:cNvSpPr>
            <a:spLocks noChangeArrowheads="1"/>
          </p:cNvSpPr>
          <p:nvPr/>
        </p:nvSpPr>
        <p:spPr bwMode="auto">
          <a:xfrm>
            <a:off x="2925763" y="3198813"/>
            <a:ext cx="1189037" cy="558800"/>
          </a:xfrm>
          <a:prstGeom prst="rect">
            <a:avLst/>
          </a:prstGeom>
          <a:solidFill>
            <a:srgbClr val="0000FF">
              <a:alpha val="20000"/>
            </a:srgbClr>
          </a:solidFill>
          <a:ln w="38100" algn="ctr">
            <a:noFill/>
            <a:miter lim="800000"/>
            <a:headEnd/>
            <a:tailEnd/>
          </a:ln>
          <a:effectLst/>
        </p:spPr>
        <p:txBody>
          <a:bodyPr wrap="none" anchor="ctr"/>
          <a:lstStyle/>
          <a:p>
            <a:endParaRPr lang="en-US"/>
          </a:p>
        </p:txBody>
      </p:sp>
      <p:sp>
        <p:nvSpPr>
          <p:cNvPr id="1170435" name="Rectangle 3"/>
          <p:cNvSpPr>
            <a:spLocks noChangeArrowheads="1"/>
          </p:cNvSpPr>
          <p:nvPr/>
        </p:nvSpPr>
        <p:spPr bwMode="auto">
          <a:xfrm flipH="1">
            <a:off x="1736725" y="3198813"/>
            <a:ext cx="915988" cy="558800"/>
          </a:xfrm>
          <a:prstGeom prst="rect">
            <a:avLst/>
          </a:prstGeom>
          <a:solidFill>
            <a:srgbClr val="0000FF">
              <a:alpha val="20000"/>
            </a:srgbClr>
          </a:solidFill>
          <a:ln w="38100" algn="ctr">
            <a:noFill/>
            <a:miter lim="800000"/>
            <a:headEnd/>
            <a:tailEnd/>
          </a:ln>
          <a:effectLst/>
        </p:spPr>
        <p:txBody>
          <a:bodyPr wrap="none" anchor="ctr"/>
          <a:lstStyle/>
          <a:p>
            <a:endParaRPr lang="en-US"/>
          </a:p>
        </p:txBody>
      </p:sp>
      <p:grpSp>
        <p:nvGrpSpPr>
          <p:cNvPr id="2" name="Group 4"/>
          <p:cNvGrpSpPr>
            <a:grpSpLocks/>
          </p:cNvGrpSpPr>
          <p:nvPr/>
        </p:nvGrpSpPr>
        <p:grpSpPr bwMode="auto">
          <a:xfrm>
            <a:off x="3657600" y="5119688"/>
            <a:ext cx="365125" cy="285750"/>
            <a:chOff x="2304" y="3225"/>
            <a:chExt cx="230" cy="180"/>
          </a:xfrm>
        </p:grpSpPr>
        <p:sp>
          <p:nvSpPr>
            <p:cNvPr id="1170437" name="AutoShape 5"/>
            <p:cNvSpPr>
              <a:spLocks noChangeArrowheads="1"/>
            </p:cNvSpPr>
            <p:nvPr/>
          </p:nvSpPr>
          <p:spPr bwMode="auto">
            <a:xfrm>
              <a:off x="2304" y="3366"/>
              <a:ext cx="230" cy="39"/>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rgbClr val="0000FF">
                <a:alpha val="35001"/>
              </a:srgbClr>
            </a:solidFill>
            <a:ln w="38100" algn="ctr">
              <a:noFill/>
              <a:miter lim="800000"/>
              <a:headEnd/>
              <a:tailEnd/>
            </a:ln>
            <a:effectLst/>
          </p:spPr>
          <p:txBody>
            <a:bodyPr wrap="none" anchor="ctr"/>
            <a:lstStyle/>
            <a:p>
              <a:endParaRPr lang="en-US"/>
            </a:p>
          </p:txBody>
        </p:sp>
        <p:sp>
          <p:nvSpPr>
            <p:cNvPr id="1170438" name="Rectangle 6"/>
            <p:cNvSpPr>
              <a:spLocks noChangeArrowheads="1"/>
            </p:cNvSpPr>
            <p:nvPr/>
          </p:nvSpPr>
          <p:spPr bwMode="auto">
            <a:xfrm rot="-5400000">
              <a:off x="2348" y="3181"/>
              <a:ext cx="141" cy="230"/>
            </a:xfrm>
            <a:prstGeom prst="rect">
              <a:avLst/>
            </a:prstGeom>
            <a:solidFill>
              <a:srgbClr val="0000FF">
                <a:alpha val="35001"/>
              </a:srgbClr>
            </a:solidFill>
            <a:ln w="38100" algn="ctr">
              <a:noFill/>
              <a:miter lim="800000"/>
              <a:headEnd/>
              <a:tailEnd/>
            </a:ln>
            <a:effectLst/>
          </p:spPr>
          <p:txBody>
            <a:bodyPr wrap="none" anchor="ctr"/>
            <a:lstStyle/>
            <a:p>
              <a:endParaRPr lang="en-US"/>
            </a:p>
          </p:txBody>
        </p:sp>
      </p:grpSp>
      <p:sp>
        <p:nvSpPr>
          <p:cNvPr id="1170439" name="Rectangle 7"/>
          <p:cNvSpPr>
            <a:spLocks noChangeArrowheads="1"/>
          </p:cNvSpPr>
          <p:nvPr/>
        </p:nvSpPr>
        <p:spPr bwMode="auto">
          <a:xfrm flipH="1">
            <a:off x="2925763" y="3911600"/>
            <a:ext cx="1189037" cy="48577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0440" name="Rectangle 8"/>
          <p:cNvSpPr>
            <a:spLocks noChangeArrowheads="1"/>
          </p:cNvSpPr>
          <p:nvPr/>
        </p:nvSpPr>
        <p:spPr bwMode="auto">
          <a:xfrm rot="-5400000">
            <a:off x="2853532" y="3967956"/>
            <a:ext cx="61912" cy="1108075"/>
          </a:xfrm>
          <a:prstGeom prst="rect">
            <a:avLst/>
          </a:prstGeom>
          <a:solidFill>
            <a:srgbClr val="0000FF">
              <a:alpha val="35001"/>
            </a:srgbClr>
          </a:solidFill>
          <a:ln w="38100" algn="ctr">
            <a:noFill/>
            <a:miter lim="800000"/>
            <a:headEnd/>
            <a:tailEnd/>
          </a:ln>
          <a:effectLst/>
        </p:spPr>
        <p:txBody>
          <a:bodyPr wrap="none" anchor="ctr"/>
          <a:lstStyle/>
          <a:p>
            <a:endParaRPr lang="en-US"/>
          </a:p>
        </p:txBody>
      </p:sp>
      <p:sp>
        <p:nvSpPr>
          <p:cNvPr id="1170441" name="Rectangle 9"/>
          <p:cNvSpPr>
            <a:spLocks noChangeArrowheads="1"/>
          </p:cNvSpPr>
          <p:nvPr/>
        </p:nvSpPr>
        <p:spPr bwMode="auto">
          <a:xfrm rot="-5400000">
            <a:off x="958056" y="3704432"/>
            <a:ext cx="1284287" cy="273050"/>
          </a:xfrm>
          <a:prstGeom prst="rect">
            <a:avLst/>
          </a:prstGeom>
          <a:solidFill>
            <a:srgbClr val="0000FF">
              <a:alpha val="35001"/>
            </a:srgbClr>
          </a:solidFill>
          <a:ln w="38100" algn="ctr">
            <a:noFill/>
            <a:miter lim="800000"/>
            <a:headEnd/>
            <a:tailEnd/>
          </a:ln>
          <a:effectLst/>
        </p:spPr>
        <p:txBody>
          <a:bodyPr wrap="none" anchor="ctr"/>
          <a:lstStyle/>
          <a:p>
            <a:endParaRPr lang="en-US"/>
          </a:p>
        </p:txBody>
      </p:sp>
      <p:sp>
        <p:nvSpPr>
          <p:cNvPr id="1170442" name="AutoShape 10"/>
          <p:cNvSpPr>
            <a:spLocks noChangeArrowheads="1"/>
          </p:cNvSpPr>
          <p:nvPr/>
        </p:nvSpPr>
        <p:spPr bwMode="auto">
          <a:xfrm rot="10800000">
            <a:off x="1990725" y="4395788"/>
            <a:ext cx="177800" cy="8731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00FF">
              <a:alpha val="35001"/>
            </a:srgbClr>
          </a:solidFill>
          <a:ln w="38100" algn="ctr">
            <a:noFill/>
            <a:miter lim="800000"/>
            <a:headEnd/>
            <a:tailEnd/>
          </a:ln>
          <a:effectLst/>
        </p:spPr>
        <p:txBody>
          <a:bodyPr wrap="none" anchor="ctr"/>
          <a:lstStyle/>
          <a:p>
            <a:endParaRPr lang="en-US"/>
          </a:p>
        </p:txBody>
      </p:sp>
      <p:sp>
        <p:nvSpPr>
          <p:cNvPr id="1170443" name="AutoShape 11"/>
          <p:cNvSpPr>
            <a:spLocks noChangeArrowheads="1"/>
          </p:cNvSpPr>
          <p:nvPr/>
        </p:nvSpPr>
        <p:spPr bwMode="auto">
          <a:xfrm rot="10800000">
            <a:off x="3192463" y="4391025"/>
            <a:ext cx="203200" cy="100013"/>
          </a:xfrm>
          <a:custGeom>
            <a:avLst/>
            <a:gdLst>
              <a:gd name="G0" fmla="+- 6749 0 0"/>
              <a:gd name="G1" fmla="+- 21600 0 6749"/>
              <a:gd name="G2" fmla="*/ 6749 1 2"/>
              <a:gd name="G3" fmla="+- 21600 0 G2"/>
              <a:gd name="G4" fmla="+/ 6749 21600 2"/>
              <a:gd name="G5" fmla="+/ G1 0 2"/>
              <a:gd name="G6" fmla="*/ 21600 21600 6749"/>
              <a:gd name="G7" fmla="*/ G6 1 2"/>
              <a:gd name="G8" fmla="+- 21600 0 G7"/>
              <a:gd name="G9" fmla="*/ 21600 1 2"/>
              <a:gd name="G10" fmla="+- 6749 0 G9"/>
              <a:gd name="G11" fmla="?: G10 G8 0"/>
              <a:gd name="G12" fmla="?: G10 G7 21600"/>
              <a:gd name="T0" fmla="*/ 18225 w 21600"/>
              <a:gd name="T1" fmla="*/ 10800 h 21600"/>
              <a:gd name="T2" fmla="*/ 10800 w 21600"/>
              <a:gd name="T3" fmla="*/ 21600 h 21600"/>
              <a:gd name="T4" fmla="*/ 3375 w 21600"/>
              <a:gd name="T5" fmla="*/ 10800 h 21600"/>
              <a:gd name="T6" fmla="*/ 10800 w 21600"/>
              <a:gd name="T7" fmla="*/ 0 h 21600"/>
              <a:gd name="T8" fmla="*/ 5175 w 21600"/>
              <a:gd name="T9" fmla="*/ 5175 h 21600"/>
              <a:gd name="T10" fmla="*/ 16425 w 21600"/>
              <a:gd name="T11" fmla="*/ 16425 h 21600"/>
            </a:gdLst>
            <a:ahLst/>
            <a:cxnLst>
              <a:cxn ang="0">
                <a:pos x="T0" y="T1"/>
              </a:cxn>
              <a:cxn ang="0">
                <a:pos x="T2" y="T3"/>
              </a:cxn>
              <a:cxn ang="0">
                <a:pos x="T4" y="T5"/>
              </a:cxn>
              <a:cxn ang="0">
                <a:pos x="T6" y="T7"/>
              </a:cxn>
            </a:cxnLst>
            <a:rect l="T8" t="T9" r="T10" b="T11"/>
            <a:pathLst>
              <a:path w="21600" h="21600">
                <a:moveTo>
                  <a:pt x="0" y="0"/>
                </a:moveTo>
                <a:lnTo>
                  <a:pt x="6749" y="21600"/>
                </a:lnTo>
                <a:lnTo>
                  <a:pt x="14851" y="21600"/>
                </a:lnTo>
                <a:lnTo>
                  <a:pt x="21600" y="0"/>
                </a:lnTo>
                <a:close/>
              </a:path>
            </a:pathLst>
          </a:custGeom>
          <a:solidFill>
            <a:srgbClr val="0000FF">
              <a:alpha val="35001"/>
            </a:srgbClr>
          </a:solidFill>
          <a:ln w="38100" algn="ctr">
            <a:noFill/>
            <a:miter lim="800000"/>
            <a:headEnd/>
            <a:tailEnd/>
          </a:ln>
          <a:effectLst/>
        </p:spPr>
        <p:txBody>
          <a:bodyPr wrap="none" anchor="ctr"/>
          <a:lstStyle/>
          <a:p>
            <a:endParaRPr lang="en-US"/>
          </a:p>
        </p:txBody>
      </p:sp>
      <p:sp>
        <p:nvSpPr>
          <p:cNvPr id="1170444" name="Rectangle 12"/>
          <p:cNvSpPr>
            <a:spLocks noChangeArrowheads="1"/>
          </p:cNvSpPr>
          <p:nvPr/>
        </p:nvSpPr>
        <p:spPr bwMode="auto">
          <a:xfrm rot="-5400000">
            <a:off x="3801270" y="4244181"/>
            <a:ext cx="68262" cy="549275"/>
          </a:xfrm>
          <a:prstGeom prst="rect">
            <a:avLst/>
          </a:prstGeom>
          <a:solidFill>
            <a:srgbClr val="0000FF">
              <a:alpha val="35001"/>
            </a:srgbClr>
          </a:solidFill>
          <a:ln w="38100" algn="ctr">
            <a:noFill/>
            <a:miter lim="800000"/>
            <a:headEnd/>
            <a:tailEnd/>
          </a:ln>
          <a:effectLst/>
        </p:spPr>
        <p:txBody>
          <a:bodyPr wrap="none" anchor="ctr"/>
          <a:lstStyle/>
          <a:p>
            <a:endParaRPr lang="en-US"/>
          </a:p>
        </p:txBody>
      </p:sp>
      <p:sp>
        <p:nvSpPr>
          <p:cNvPr id="1170445" name="Rectangle 13"/>
          <p:cNvSpPr>
            <a:spLocks noChangeArrowheads="1"/>
          </p:cNvSpPr>
          <p:nvPr/>
        </p:nvSpPr>
        <p:spPr bwMode="auto">
          <a:xfrm>
            <a:off x="1463675" y="4483100"/>
            <a:ext cx="739775" cy="69850"/>
          </a:xfrm>
          <a:prstGeom prst="rect">
            <a:avLst/>
          </a:prstGeom>
          <a:solidFill>
            <a:srgbClr val="0000FF">
              <a:alpha val="35001"/>
            </a:srgbClr>
          </a:solidFill>
          <a:ln w="38100" algn="ctr">
            <a:noFill/>
            <a:miter lim="800000"/>
            <a:headEnd/>
            <a:tailEnd/>
          </a:ln>
          <a:effectLst/>
        </p:spPr>
        <p:txBody>
          <a:bodyPr wrap="none" anchor="ctr"/>
          <a:lstStyle/>
          <a:p>
            <a:endParaRPr lang="en-US"/>
          </a:p>
        </p:txBody>
      </p:sp>
      <p:sp>
        <p:nvSpPr>
          <p:cNvPr id="1170446" name="Rectangle 14"/>
          <p:cNvSpPr>
            <a:spLocks noChangeArrowheads="1"/>
          </p:cNvSpPr>
          <p:nvPr/>
        </p:nvSpPr>
        <p:spPr bwMode="auto">
          <a:xfrm rot="-5400000">
            <a:off x="2505869" y="3510756"/>
            <a:ext cx="566738" cy="2651125"/>
          </a:xfrm>
          <a:prstGeom prst="rect">
            <a:avLst/>
          </a:prstGeom>
          <a:solidFill>
            <a:srgbClr val="0000FF">
              <a:alpha val="35001"/>
            </a:srgbClr>
          </a:solidFill>
          <a:ln w="38100" algn="ctr">
            <a:noFill/>
            <a:miter lim="800000"/>
            <a:headEnd/>
            <a:tailEnd/>
          </a:ln>
          <a:effectLst/>
        </p:spPr>
        <p:txBody>
          <a:bodyPr wrap="none" anchor="ctr"/>
          <a:lstStyle/>
          <a:p>
            <a:endParaRPr lang="en-US"/>
          </a:p>
        </p:txBody>
      </p:sp>
      <p:sp>
        <p:nvSpPr>
          <p:cNvPr id="1170447" name="Rectangle 15"/>
          <p:cNvSpPr>
            <a:spLocks noChangeArrowheads="1"/>
          </p:cNvSpPr>
          <p:nvPr/>
        </p:nvSpPr>
        <p:spPr bwMode="auto">
          <a:xfrm>
            <a:off x="4892675" y="2787650"/>
            <a:ext cx="182563" cy="549275"/>
          </a:xfrm>
          <a:prstGeom prst="rect">
            <a:avLst/>
          </a:prstGeom>
          <a:solidFill>
            <a:srgbClr val="0000FF">
              <a:alpha val="20000"/>
            </a:srgbClr>
          </a:solidFill>
          <a:ln w="38100" algn="ctr">
            <a:noFill/>
            <a:miter lim="800000"/>
            <a:headEnd/>
            <a:tailEnd/>
          </a:ln>
          <a:effectLst/>
        </p:spPr>
        <p:txBody>
          <a:bodyPr wrap="none" anchor="ctr"/>
          <a:lstStyle/>
          <a:p>
            <a:endParaRPr lang="en-US"/>
          </a:p>
        </p:txBody>
      </p:sp>
      <p:sp>
        <p:nvSpPr>
          <p:cNvPr id="1170448" name="Rectangle 16"/>
          <p:cNvSpPr>
            <a:spLocks noChangeArrowheads="1"/>
          </p:cNvSpPr>
          <p:nvPr/>
        </p:nvSpPr>
        <p:spPr bwMode="auto">
          <a:xfrm>
            <a:off x="4114800" y="3336925"/>
            <a:ext cx="1828800" cy="365125"/>
          </a:xfrm>
          <a:prstGeom prst="rect">
            <a:avLst/>
          </a:prstGeom>
          <a:solidFill>
            <a:srgbClr val="0000FF">
              <a:alpha val="20000"/>
            </a:srgbClr>
          </a:solidFill>
          <a:ln w="38100" algn="ctr">
            <a:noFill/>
            <a:miter lim="800000"/>
            <a:headEnd/>
            <a:tailEnd/>
          </a:ln>
          <a:effectLst/>
        </p:spPr>
        <p:txBody>
          <a:bodyPr wrap="none" anchor="ctr"/>
          <a:lstStyle/>
          <a:p>
            <a:endParaRPr lang="en-US"/>
          </a:p>
        </p:txBody>
      </p:sp>
      <p:sp>
        <p:nvSpPr>
          <p:cNvPr id="1170456" name="Line 24"/>
          <p:cNvSpPr>
            <a:spLocks noChangeShapeType="1"/>
          </p:cNvSpPr>
          <p:nvPr/>
        </p:nvSpPr>
        <p:spPr bwMode="auto">
          <a:xfrm rot="1454982" flipH="1">
            <a:off x="3429000" y="5622925"/>
            <a:ext cx="730250" cy="1588"/>
          </a:xfrm>
          <a:prstGeom prst="line">
            <a:avLst/>
          </a:prstGeom>
          <a:noFill/>
          <a:ln w="38100">
            <a:solidFill>
              <a:schemeClr val="tx1"/>
            </a:solidFill>
            <a:round/>
            <a:headEnd/>
            <a:tailEnd/>
          </a:ln>
          <a:effectLst/>
        </p:spPr>
        <p:txBody>
          <a:bodyPr anchor="ctr"/>
          <a:lstStyle/>
          <a:p>
            <a:endParaRPr lang="en-US"/>
          </a:p>
        </p:txBody>
      </p:sp>
      <p:sp>
        <p:nvSpPr>
          <p:cNvPr id="1170457" name="Oval 25"/>
          <p:cNvSpPr>
            <a:spLocks noChangeAspect="1" noChangeArrowheads="1"/>
          </p:cNvSpPr>
          <p:nvPr/>
        </p:nvSpPr>
        <p:spPr bwMode="auto">
          <a:xfrm>
            <a:off x="3429000" y="5440363"/>
            <a:ext cx="90488" cy="90487"/>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70458" name="Line 26"/>
          <p:cNvSpPr>
            <a:spLocks noChangeShapeType="1"/>
          </p:cNvSpPr>
          <p:nvPr/>
        </p:nvSpPr>
        <p:spPr bwMode="auto">
          <a:xfrm>
            <a:off x="4206875" y="3702050"/>
            <a:ext cx="136525" cy="0"/>
          </a:xfrm>
          <a:prstGeom prst="line">
            <a:avLst/>
          </a:prstGeom>
          <a:noFill/>
          <a:ln w="38100">
            <a:solidFill>
              <a:schemeClr val="tx1"/>
            </a:solidFill>
            <a:round/>
            <a:headEnd/>
            <a:tailEnd/>
          </a:ln>
          <a:effectLst/>
        </p:spPr>
        <p:txBody>
          <a:bodyPr anchor="ctr"/>
          <a:lstStyle/>
          <a:p>
            <a:endParaRPr lang="en-US"/>
          </a:p>
        </p:txBody>
      </p:sp>
      <p:sp>
        <p:nvSpPr>
          <p:cNvPr id="1170459" name="Line 27"/>
          <p:cNvSpPr>
            <a:spLocks noChangeShapeType="1"/>
          </p:cNvSpPr>
          <p:nvPr/>
        </p:nvSpPr>
        <p:spPr bwMode="auto">
          <a:xfrm>
            <a:off x="4206875" y="3336925"/>
            <a:ext cx="136525" cy="0"/>
          </a:xfrm>
          <a:prstGeom prst="line">
            <a:avLst/>
          </a:prstGeom>
          <a:noFill/>
          <a:ln w="38100">
            <a:solidFill>
              <a:schemeClr val="tx1"/>
            </a:solidFill>
            <a:round/>
            <a:headEnd/>
            <a:tailEnd/>
          </a:ln>
          <a:effectLst/>
        </p:spPr>
        <p:txBody>
          <a:bodyPr anchor="ctr"/>
          <a:lstStyle/>
          <a:p>
            <a:endParaRPr lang="en-US"/>
          </a:p>
        </p:txBody>
      </p:sp>
      <p:sp>
        <p:nvSpPr>
          <p:cNvPr id="1170466" name="Text Box 34"/>
          <p:cNvSpPr txBox="1">
            <a:spLocks noChangeArrowheads="1"/>
          </p:cNvSpPr>
          <p:nvPr/>
        </p:nvSpPr>
        <p:spPr bwMode="auto">
          <a:xfrm>
            <a:off x="4297363" y="4479925"/>
            <a:ext cx="4708525" cy="1739900"/>
          </a:xfrm>
          <a:prstGeom prst="rect">
            <a:avLst/>
          </a:prstGeom>
          <a:noFill/>
          <a:ln w="38100" algn="ctr">
            <a:noFill/>
            <a:miter lim="800000"/>
            <a:headEnd/>
            <a:tailEnd/>
          </a:ln>
          <a:effectLst/>
        </p:spPr>
        <p:txBody>
          <a:bodyPr>
            <a:spAutoFit/>
          </a:bodyPr>
          <a:lstStyle/>
          <a:p>
            <a:pPr algn="ctr">
              <a:spcBef>
                <a:spcPct val="50000"/>
              </a:spcBef>
            </a:pPr>
            <a:r>
              <a:rPr lang="en-US" sz="1800">
                <a:latin typeface="Arial" charset="0"/>
              </a:rPr>
              <a:t>The increasing pressure in the branch chamber pushes back on the exhaust valve, moving it back towards the pilot chamber.  As the forces come into balance, the movement of the exhaust valve allows the supply valve to close.</a:t>
            </a:r>
          </a:p>
        </p:txBody>
      </p:sp>
      <p:sp>
        <p:nvSpPr>
          <p:cNvPr id="1170467" name="AutoShape 35"/>
          <p:cNvSpPr>
            <a:spLocks noChangeArrowheads="1"/>
          </p:cNvSpPr>
          <p:nvPr/>
        </p:nvSpPr>
        <p:spPr bwMode="auto">
          <a:xfrm rot="4361969">
            <a:off x="4183857" y="5509419"/>
            <a:ext cx="639762" cy="412750"/>
          </a:xfrm>
          <a:prstGeom prst="cloudCallout">
            <a:avLst>
              <a:gd name="adj1" fmla="val -136648"/>
              <a:gd name="adj2" fmla="val 233056"/>
            </a:avLst>
          </a:prstGeom>
          <a:gradFill rotWithShape="1">
            <a:gsLst>
              <a:gs pos="0">
                <a:schemeClr val="bg1"/>
              </a:gs>
              <a:gs pos="100000">
                <a:srgbClr val="3333CC">
                  <a:alpha val="25000"/>
                </a:srgbClr>
              </a:gs>
            </a:gsLst>
            <a:path path="rect">
              <a:fillToRect l="50000" t="50000" r="50000" b="50000"/>
            </a:path>
          </a:gradFill>
          <a:ln w="9525">
            <a:solidFill>
              <a:schemeClr val="bg1"/>
            </a:solidFill>
            <a:round/>
            <a:headEnd/>
            <a:tailEnd/>
          </a:ln>
          <a:effectLst/>
        </p:spPr>
        <p:txBody>
          <a:bodyPr rot="10800000" vert="eaVert" anchor="ctr"/>
          <a:lstStyle/>
          <a:p>
            <a:pPr algn="ctr"/>
            <a:endParaRPr lang="en-US"/>
          </a:p>
        </p:txBody>
      </p:sp>
      <p:sp>
        <p:nvSpPr>
          <p:cNvPr id="1170470" name="Line 38"/>
          <p:cNvSpPr>
            <a:spLocks noChangeShapeType="1"/>
          </p:cNvSpPr>
          <p:nvPr/>
        </p:nvSpPr>
        <p:spPr bwMode="auto">
          <a:xfrm flipV="1">
            <a:off x="6994525" y="2925763"/>
            <a:ext cx="0" cy="1189037"/>
          </a:xfrm>
          <a:prstGeom prst="line">
            <a:avLst/>
          </a:prstGeom>
          <a:noFill/>
          <a:ln w="38100">
            <a:solidFill>
              <a:srgbClr val="808080"/>
            </a:solidFill>
            <a:round/>
            <a:headEnd/>
            <a:tailEnd/>
          </a:ln>
          <a:effectLst/>
        </p:spPr>
        <p:txBody>
          <a:bodyPr anchor="ctr"/>
          <a:lstStyle/>
          <a:p>
            <a:endParaRPr lang="en-US"/>
          </a:p>
        </p:txBody>
      </p:sp>
      <p:sp>
        <p:nvSpPr>
          <p:cNvPr id="1170471" name="Line 39"/>
          <p:cNvSpPr>
            <a:spLocks noChangeShapeType="1"/>
          </p:cNvSpPr>
          <p:nvPr/>
        </p:nvSpPr>
        <p:spPr bwMode="auto">
          <a:xfrm flipV="1">
            <a:off x="7132638" y="2925763"/>
            <a:ext cx="90487" cy="1189037"/>
          </a:xfrm>
          <a:prstGeom prst="line">
            <a:avLst/>
          </a:prstGeom>
          <a:noFill/>
          <a:ln w="38100">
            <a:solidFill>
              <a:srgbClr val="808080"/>
            </a:solidFill>
            <a:round/>
            <a:headEnd/>
            <a:tailEnd/>
          </a:ln>
          <a:effectLst/>
        </p:spPr>
        <p:txBody>
          <a:bodyPr anchor="ctr"/>
          <a:lstStyle/>
          <a:p>
            <a:endParaRPr lang="en-US"/>
          </a:p>
        </p:txBody>
      </p:sp>
      <p:sp>
        <p:nvSpPr>
          <p:cNvPr id="1170472" name="Line 40"/>
          <p:cNvSpPr>
            <a:spLocks noChangeShapeType="1"/>
          </p:cNvSpPr>
          <p:nvPr/>
        </p:nvSpPr>
        <p:spPr bwMode="auto">
          <a:xfrm flipV="1">
            <a:off x="7361238" y="2925763"/>
            <a:ext cx="92075" cy="1189037"/>
          </a:xfrm>
          <a:prstGeom prst="line">
            <a:avLst/>
          </a:prstGeom>
          <a:noFill/>
          <a:ln w="38100">
            <a:solidFill>
              <a:srgbClr val="808080"/>
            </a:solidFill>
            <a:round/>
            <a:headEnd/>
            <a:tailEnd/>
          </a:ln>
          <a:effectLst/>
        </p:spPr>
        <p:txBody>
          <a:bodyPr anchor="ctr"/>
          <a:lstStyle/>
          <a:p>
            <a:endParaRPr lang="en-US"/>
          </a:p>
        </p:txBody>
      </p:sp>
      <p:sp>
        <p:nvSpPr>
          <p:cNvPr id="1170473" name="Line 41"/>
          <p:cNvSpPr>
            <a:spLocks noChangeShapeType="1"/>
          </p:cNvSpPr>
          <p:nvPr/>
        </p:nvSpPr>
        <p:spPr bwMode="auto">
          <a:xfrm flipV="1">
            <a:off x="7635875" y="2925763"/>
            <a:ext cx="0" cy="1189037"/>
          </a:xfrm>
          <a:prstGeom prst="line">
            <a:avLst/>
          </a:prstGeom>
          <a:noFill/>
          <a:ln w="38100">
            <a:solidFill>
              <a:srgbClr val="808080"/>
            </a:solidFill>
            <a:round/>
            <a:headEnd/>
            <a:tailEnd/>
          </a:ln>
          <a:effectLst/>
        </p:spPr>
        <p:txBody>
          <a:bodyPr anchor="ctr"/>
          <a:lstStyle/>
          <a:p>
            <a:endParaRPr lang="en-US"/>
          </a:p>
        </p:txBody>
      </p:sp>
      <p:sp>
        <p:nvSpPr>
          <p:cNvPr id="1170474" name="Rectangle 42"/>
          <p:cNvSpPr>
            <a:spLocks noChangeArrowheads="1"/>
          </p:cNvSpPr>
          <p:nvPr/>
        </p:nvSpPr>
        <p:spPr bwMode="auto">
          <a:xfrm>
            <a:off x="5943600" y="2789238"/>
            <a:ext cx="777875" cy="1463675"/>
          </a:xfrm>
          <a:prstGeom prst="rect">
            <a:avLst/>
          </a:prstGeom>
          <a:solidFill>
            <a:srgbClr val="0000FF">
              <a:alpha val="20000"/>
            </a:srgbClr>
          </a:solidFill>
          <a:ln w="38100" algn="ctr">
            <a:noFill/>
            <a:miter lim="800000"/>
            <a:headEnd/>
            <a:tailEnd/>
          </a:ln>
          <a:effectLst/>
        </p:spPr>
        <p:txBody>
          <a:bodyPr wrap="none" anchor="ctr"/>
          <a:lstStyle/>
          <a:p>
            <a:endParaRPr lang="en-US"/>
          </a:p>
        </p:txBody>
      </p:sp>
      <p:grpSp>
        <p:nvGrpSpPr>
          <p:cNvPr id="5" name="Group 43"/>
          <p:cNvGrpSpPr>
            <a:grpSpLocks/>
          </p:cNvGrpSpPr>
          <p:nvPr/>
        </p:nvGrpSpPr>
        <p:grpSpPr bwMode="auto">
          <a:xfrm>
            <a:off x="5851525" y="2514600"/>
            <a:ext cx="1920875" cy="2012950"/>
            <a:chOff x="3398" y="1411"/>
            <a:chExt cx="1210" cy="1268"/>
          </a:xfrm>
        </p:grpSpPr>
        <p:grpSp>
          <p:nvGrpSpPr>
            <p:cNvPr id="6" name="Group 44"/>
            <p:cNvGrpSpPr>
              <a:grpSpLocks/>
            </p:cNvGrpSpPr>
            <p:nvPr/>
          </p:nvGrpSpPr>
          <p:grpSpPr bwMode="auto">
            <a:xfrm>
              <a:off x="3398" y="1411"/>
              <a:ext cx="1210" cy="548"/>
              <a:chOff x="3398" y="1411"/>
              <a:chExt cx="1210" cy="548"/>
            </a:xfrm>
          </p:grpSpPr>
          <p:sp>
            <p:nvSpPr>
              <p:cNvPr id="1170477" name="Rectangle 45"/>
              <p:cNvSpPr>
                <a:spLocks noChangeArrowheads="1"/>
              </p:cNvSpPr>
              <p:nvPr/>
            </p:nvSpPr>
            <p:spPr bwMode="auto">
              <a:xfrm>
                <a:off x="3427" y="1556"/>
                <a:ext cx="1181" cy="57"/>
              </a:xfrm>
              <a:prstGeom prst="rect">
                <a:avLst/>
              </a:prstGeom>
              <a:solidFill>
                <a:srgbClr val="808080"/>
              </a:solidFill>
              <a:ln w="9525" algn="ctr">
                <a:noFill/>
                <a:miter lim="800000"/>
                <a:headEnd/>
                <a:tailEnd/>
              </a:ln>
              <a:effectLst/>
            </p:spPr>
            <p:txBody>
              <a:bodyPr wrap="none" anchor="ctr"/>
              <a:lstStyle/>
              <a:p>
                <a:endParaRPr lang="en-US"/>
              </a:p>
            </p:txBody>
          </p:sp>
          <p:sp>
            <p:nvSpPr>
              <p:cNvPr id="1170478" name="Rectangle 46"/>
              <p:cNvSpPr>
                <a:spLocks noChangeArrowheads="1"/>
              </p:cNvSpPr>
              <p:nvPr/>
            </p:nvSpPr>
            <p:spPr bwMode="auto">
              <a:xfrm rot="5400000">
                <a:off x="3283" y="1757"/>
                <a:ext cx="345" cy="58"/>
              </a:xfrm>
              <a:prstGeom prst="rect">
                <a:avLst/>
              </a:prstGeom>
              <a:solidFill>
                <a:srgbClr val="808080"/>
              </a:solidFill>
              <a:ln w="9525">
                <a:noFill/>
                <a:miter lim="800000"/>
                <a:headEnd/>
                <a:tailEnd/>
              </a:ln>
              <a:effectLst/>
            </p:spPr>
            <p:txBody>
              <a:bodyPr wrap="none" anchor="ctr"/>
              <a:lstStyle/>
              <a:p>
                <a:endParaRPr lang="en-US"/>
              </a:p>
            </p:txBody>
          </p:sp>
          <p:sp>
            <p:nvSpPr>
              <p:cNvPr id="1170479" name="Rectangle 47"/>
              <p:cNvSpPr>
                <a:spLocks noChangeArrowheads="1"/>
              </p:cNvSpPr>
              <p:nvPr/>
            </p:nvSpPr>
            <p:spPr bwMode="auto">
              <a:xfrm>
                <a:off x="3398" y="1901"/>
                <a:ext cx="30" cy="57"/>
              </a:xfrm>
              <a:prstGeom prst="rect">
                <a:avLst/>
              </a:prstGeom>
              <a:solidFill>
                <a:srgbClr val="808080"/>
              </a:solidFill>
              <a:ln w="9525">
                <a:noFill/>
                <a:miter lim="800000"/>
                <a:headEnd/>
                <a:tailEnd/>
              </a:ln>
              <a:effectLst/>
            </p:spPr>
            <p:txBody>
              <a:bodyPr wrap="none" anchor="ctr"/>
              <a:lstStyle/>
              <a:p>
                <a:endParaRPr lang="en-US"/>
              </a:p>
            </p:txBody>
          </p:sp>
          <p:sp>
            <p:nvSpPr>
              <p:cNvPr id="1170480" name="Rectangle 48"/>
              <p:cNvSpPr>
                <a:spLocks noChangeArrowheads="1"/>
              </p:cNvSpPr>
              <p:nvPr/>
            </p:nvSpPr>
            <p:spPr bwMode="auto">
              <a:xfrm rot="5400000">
                <a:off x="4406" y="1757"/>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70481" name="Rectangle 49"/>
              <p:cNvSpPr>
                <a:spLocks noChangeArrowheads="1"/>
              </p:cNvSpPr>
              <p:nvPr/>
            </p:nvSpPr>
            <p:spPr bwMode="auto">
              <a:xfrm rot="5400000">
                <a:off x="3672" y="1454"/>
                <a:ext cx="144" cy="58"/>
              </a:xfrm>
              <a:prstGeom prst="rect">
                <a:avLst/>
              </a:prstGeom>
              <a:solidFill>
                <a:srgbClr val="808080"/>
              </a:solidFill>
              <a:ln w="9525">
                <a:noFill/>
                <a:miter lim="800000"/>
                <a:headEnd/>
                <a:tailEnd/>
              </a:ln>
              <a:effectLst/>
            </p:spPr>
            <p:txBody>
              <a:bodyPr wrap="none" anchor="ctr"/>
              <a:lstStyle/>
              <a:p>
                <a:endParaRPr lang="en-US"/>
              </a:p>
            </p:txBody>
          </p:sp>
        </p:grpSp>
        <p:grpSp>
          <p:nvGrpSpPr>
            <p:cNvPr id="7" name="Group 50"/>
            <p:cNvGrpSpPr>
              <a:grpSpLocks/>
            </p:cNvGrpSpPr>
            <p:nvPr/>
          </p:nvGrpSpPr>
          <p:grpSpPr bwMode="auto">
            <a:xfrm>
              <a:off x="3398" y="2131"/>
              <a:ext cx="1210" cy="548"/>
              <a:chOff x="3398" y="2131"/>
              <a:chExt cx="1210" cy="548"/>
            </a:xfrm>
          </p:grpSpPr>
          <p:sp>
            <p:nvSpPr>
              <p:cNvPr id="1170483" name="Rectangle 51"/>
              <p:cNvSpPr>
                <a:spLocks noChangeArrowheads="1"/>
              </p:cNvSpPr>
              <p:nvPr/>
            </p:nvSpPr>
            <p:spPr bwMode="auto">
              <a:xfrm flipV="1">
                <a:off x="3427" y="2477"/>
                <a:ext cx="1181" cy="57"/>
              </a:xfrm>
              <a:prstGeom prst="rect">
                <a:avLst/>
              </a:prstGeom>
              <a:solidFill>
                <a:srgbClr val="808080"/>
              </a:solidFill>
              <a:ln w="9525" algn="ctr">
                <a:noFill/>
                <a:miter lim="800000"/>
                <a:headEnd/>
                <a:tailEnd/>
              </a:ln>
              <a:effectLst/>
            </p:spPr>
            <p:txBody>
              <a:bodyPr wrap="none" anchor="ctr"/>
              <a:lstStyle/>
              <a:p>
                <a:endParaRPr lang="en-US"/>
              </a:p>
            </p:txBody>
          </p:sp>
          <p:sp>
            <p:nvSpPr>
              <p:cNvPr id="1170484" name="Rectangle 52"/>
              <p:cNvSpPr>
                <a:spLocks noChangeArrowheads="1"/>
              </p:cNvSpPr>
              <p:nvPr/>
            </p:nvSpPr>
            <p:spPr bwMode="auto">
              <a:xfrm rot="16200000" flipV="1">
                <a:off x="3283" y="2275"/>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70485" name="Rectangle 53"/>
              <p:cNvSpPr>
                <a:spLocks noChangeArrowheads="1"/>
              </p:cNvSpPr>
              <p:nvPr/>
            </p:nvSpPr>
            <p:spPr bwMode="auto">
              <a:xfrm flipV="1">
                <a:off x="3398" y="2132"/>
                <a:ext cx="30" cy="57"/>
              </a:xfrm>
              <a:prstGeom prst="rect">
                <a:avLst/>
              </a:prstGeom>
              <a:solidFill>
                <a:srgbClr val="808080"/>
              </a:solidFill>
              <a:ln w="9525">
                <a:noFill/>
                <a:miter lim="800000"/>
                <a:headEnd/>
                <a:tailEnd/>
              </a:ln>
              <a:effectLst/>
            </p:spPr>
            <p:txBody>
              <a:bodyPr wrap="none" anchor="ctr"/>
              <a:lstStyle/>
              <a:p>
                <a:endParaRPr lang="en-US"/>
              </a:p>
            </p:txBody>
          </p:sp>
          <p:sp>
            <p:nvSpPr>
              <p:cNvPr id="1170486" name="Rectangle 54"/>
              <p:cNvSpPr>
                <a:spLocks noChangeArrowheads="1"/>
              </p:cNvSpPr>
              <p:nvPr/>
            </p:nvSpPr>
            <p:spPr bwMode="auto">
              <a:xfrm rot="16200000" flipV="1">
                <a:off x="4406" y="2275"/>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70487" name="Rectangle 55"/>
              <p:cNvSpPr>
                <a:spLocks noChangeArrowheads="1"/>
              </p:cNvSpPr>
              <p:nvPr/>
            </p:nvSpPr>
            <p:spPr bwMode="auto">
              <a:xfrm rot="16200000" flipV="1">
                <a:off x="3671" y="2578"/>
                <a:ext cx="145" cy="58"/>
              </a:xfrm>
              <a:prstGeom prst="rect">
                <a:avLst/>
              </a:prstGeom>
              <a:solidFill>
                <a:srgbClr val="808080"/>
              </a:solidFill>
              <a:ln w="9525" algn="ctr">
                <a:noFill/>
                <a:miter lim="800000"/>
                <a:headEnd/>
                <a:tailEnd/>
              </a:ln>
              <a:effectLst/>
            </p:spPr>
            <p:txBody>
              <a:bodyPr wrap="none" anchor="ctr"/>
              <a:lstStyle/>
              <a:p>
                <a:endParaRPr lang="en-US"/>
              </a:p>
            </p:txBody>
          </p:sp>
        </p:grpSp>
        <p:sp>
          <p:nvSpPr>
            <p:cNvPr id="1170488" name="Rectangle 56"/>
            <p:cNvSpPr>
              <a:spLocks noChangeArrowheads="1"/>
            </p:cNvSpPr>
            <p:nvPr/>
          </p:nvSpPr>
          <p:spPr bwMode="auto">
            <a:xfrm rot="5400000">
              <a:off x="3730" y="1454"/>
              <a:ext cx="144" cy="58"/>
            </a:xfrm>
            <a:prstGeom prst="rect">
              <a:avLst/>
            </a:prstGeom>
            <a:solidFill>
              <a:srgbClr val="808080"/>
            </a:solidFill>
            <a:ln w="9525">
              <a:noFill/>
              <a:miter lim="800000"/>
              <a:headEnd/>
              <a:tailEnd/>
            </a:ln>
            <a:effectLst/>
          </p:spPr>
          <p:txBody>
            <a:bodyPr wrap="none" anchor="ctr"/>
            <a:lstStyle/>
            <a:p>
              <a:endParaRPr lang="en-US"/>
            </a:p>
          </p:txBody>
        </p:sp>
        <p:sp>
          <p:nvSpPr>
            <p:cNvPr id="1170489" name="Rectangle 57"/>
            <p:cNvSpPr>
              <a:spLocks noChangeArrowheads="1"/>
            </p:cNvSpPr>
            <p:nvPr/>
          </p:nvSpPr>
          <p:spPr bwMode="auto">
            <a:xfrm rot="16200000" flipV="1">
              <a:off x="3729" y="2578"/>
              <a:ext cx="145" cy="58"/>
            </a:xfrm>
            <a:prstGeom prst="rect">
              <a:avLst/>
            </a:prstGeom>
            <a:solidFill>
              <a:srgbClr val="808080"/>
            </a:solidFill>
            <a:ln w="9525" algn="ctr">
              <a:noFill/>
              <a:miter lim="800000"/>
              <a:headEnd/>
              <a:tailEnd/>
            </a:ln>
            <a:effectLst/>
          </p:spPr>
          <p:txBody>
            <a:bodyPr wrap="none" anchor="ctr"/>
            <a:lstStyle/>
            <a:p>
              <a:endParaRPr lang="en-US"/>
            </a:p>
          </p:txBody>
        </p:sp>
      </p:grpSp>
      <p:grpSp>
        <p:nvGrpSpPr>
          <p:cNvPr id="8" name="Group 58"/>
          <p:cNvGrpSpPr>
            <a:grpSpLocks/>
          </p:cNvGrpSpPr>
          <p:nvPr/>
        </p:nvGrpSpPr>
        <p:grpSpPr bwMode="auto">
          <a:xfrm>
            <a:off x="6765925" y="2881313"/>
            <a:ext cx="1828800" cy="1279525"/>
            <a:chOff x="4032" y="1642"/>
            <a:chExt cx="1152" cy="806"/>
          </a:xfrm>
        </p:grpSpPr>
        <p:sp>
          <p:nvSpPr>
            <p:cNvPr id="1170491" name="Rectangle 59"/>
            <p:cNvSpPr>
              <a:spLocks noChangeArrowheads="1"/>
            </p:cNvSpPr>
            <p:nvPr/>
          </p:nvSpPr>
          <p:spPr bwMode="auto">
            <a:xfrm>
              <a:off x="4147" y="1987"/>
              <a:ext cx="1037" cy="116"/>
            </a:xfrm>
            <a:prstGeom prst="rect">
              <a:avLst/>
            </a:prstGeom>
            <a:solidFill>
              <a:srgbClr val="000000"/>
            </a:solidFill>
            <a:ln w="9525">
              <a:noFill/>
              <a:miter lim="800000"/>
              <a:headEnd/>
              <a:tailEnd/>
            </a:ln>
            <a:effectLst/>
          </p:spPr>
          <p:txBody>
            <a:bodyPr wrap="none" anchor="ctr"/>
            <a:lstStyle/>
            <a:p>
              <a:endParaRPr lang="en-US"/>
            </a:p>
          </p:txBody>
        </p:sp>
        <p:sp>
          <p:nvSpPr>
            <p:cNvPr id="1170492" name="Rectangle 60"/>
            <p:cNvSpPr>
              <a:spLocks noChangeArrowheads="1"/>
            </p:cNvSpPr>
            <p:nvPr/>
          </p:nvSpPr>
          <p:spPr bwMode="auto">
            <a:xfrm rot="-5400000">
              <a:off x="3687" y="1987"/>
              <a:ext cx="806" cy="116"/>
            </a:xfrm>
            <a:prstGeom prst="rect">
              <a:avLst/>
            </a:prstGeom>
            <a:solidFill>
              <a:srgbClr val="000000"/>
            </a:solidFill>
            <a:ln w="9525">
              <a:noFill/>
              <a:miter lim="800000"/>
              <a:headEnd/>
              <a:tailEnd/>
            </a:ln>
            <a:effectLst/>
          </p:spPr>
          <p:txBody>
            <a:bodyPr wrap="none" anchor="ctr"/>
            <a:lstStyle/>
            <a:p>
              <a:endParaRPr lang="en-US"/>
            </a:p>
          </p:txBody>
        </p:sp>
      </p:grpSp>
      <p:sp>
        <p:nvSpPr>
          <p:cNvPr id="1170493" name="Freeform 61"/>
          <p:cNvSpPr>
            <a:spLocks/>
          </p:cNvSpPr>
          <p:nvPr/>
        </p:nvSpPr>
        <p:spPr bwMode="auto">
          <a:xfrm>
            <a:off x="6429375" y="2514600"/>
            <a:ext cx="298450" cy="2011363"/>
          </a:xfrm>
          <a:custGeom>
            <a:avLst/>
            <a:gdLst/>
            <a:ahLst/>
            <a:cxnLst>
              <a:cxn ang="0">
                <a:pos x="11" y="1267"/>
              </a:cxn>
              <a:cxn ang="0">
                <a:pos x="6" y="1052"/>
              </a:cxn>
              <a:cxn ang="0">
                <a:pos x="183" y="1055"/>
              </a:cxn>
              <a:cxn ang="0">
                <a:pos x="180" y="209"/>
              </a:cxn>
              <a:cxn ang="0">
                <a:pos x="12" y="209"/>
              </a:cxn>
              <a:cxn ang="0">
                <a:pos x="11" y="0"/>
              </a:cxn>
            </a:cxnLst>
            <a:rect l="0" t="0" r="r" b="b"/>
            <a:pathLst>
              <a:path w="188" h="1267">
                <a:moveTo>
                  <a:pt x="11" y="1267"/>
                </a:moveTo>
                <a:cubicBezTo>
                  <a:pt x="10" y="1231"/>
                  <a:pt x="0" y="1112"/>
                  <a:pt x="6" y="1052"/>
                </a:cubicBezTo>
                <a:cubicBezTo>
                  <a:pt x="23" y="1052"/>
                  <a:pt x="159" y="1055"/>
                  <a:pt x="183" y="1055"/>
                </a:cubicBezTo>
                <a:cubicBezTo>
                  <a:pt x="188" y="912"/>
                  <a:pt x="181" y="356"/>
                  <a:pt x="180" y="209"/>
                </a:cubicBezTo>
                <a:cubicBezTo>
                  <a:pt x="168" y="209"/>
                  <a:pt x="32" y="209"/>
                  <a:pt x="12" y="209"/>
                </a:cubicBezTo>
                <a:cubicBezTo>
                  <a:pt x="13" y="176"/>
                  <a:pt x="11" y="44"/>
                  <a:pt x="11" y="0"/>
                </a:cubicBezTo>
              </a:path>
            </a:pathLst>
          </a:custGeom>
          <a:noFill/>
          <a:ln w="19050" cap="flat" cmpd="sng">
            <a:solidFill>
              <a:schemeClr val="tx1"/>
            </a:solidFill>
            <a:prstDash val="solid"/>
            <a:round/>
            <a:headEnd/>
            <a:tailEnd/>
          </a:ln>
          <a:effectLst/>
        </p:spPr>
        <p:txBody>
          <a:bodyPr anchor="ctr"/>
          <a:lstStyle/>
          <a:p>
            <a:endParaRPr lang="en-US"/>
          </a:p>
        </p:txBody>
      </p:sp>
      <p:sp>
        <p:nvSpPr>
          <p:cNvPr id="1170494" name="Line 62"/>
          <p:cNvSpPr>
            <a:spLocks noChangeShapeType="1"/>
          </p:cNvSpPr>
          <p:nvPr/>
        </p:nvSpPr>
        <p:spPr bwMode="auto">
          <a:xfrm>
            <a:off x="6994525" y="2925763"/>
            <a:ext cx="139700" cy="1189037"/>
          </a:xfrm>
          <a:prstGeom prst="line">
            <a:avLst/>
          </a:prstGeom>
          <a:noFill/>
          <a:ln w="38100">
            <a:solidFill>
              <a:srgbClr val="808080"/>
            </a:solidFill>
            <a:round/>
            <a:headEnd/>
            <a:tailEnd/>
          </a:ln>
          <a:effectLst/>
        </p:spPr>
        <p:txBody>
          <a:bodyPr anchor="ctr"/>
          <a:lstStyle/>
          <a:p>
            <a:endParaRPr lang="en-US"/>
          </a:p>
        </p:txBody>
      </p:sp>
      <p:sp>
        <p:nvSpPr>
          <p:cNvPr id="1170495" name="Line 63"/>
          <p:cNvSpPr>
            <a:spLocks noChangeShapeType="1"/>
          </p:cNvSpPr>
          <p:nvPr/>
        </p:nvSpPr>
        <p:spPr bwMode="auto">
          <a:xfrm>
            <a:off x="7223125" y="2925763"/>
            <a:ext cx="138113" cy="1189037"/>
          </a:xfrm>
          <a:prstGeom prst="line">
            <a:avLst/>
          </a:prstGeom>
          <a:noFill/>
          <a:ln w="38100">
            <a:solidFill>
              <a:srgbClr val="808080"/>
            </a:solidFill>
            <a:round/>
            <a:headEnd/>
            <a:tailEnd/>
          </a:ln>
          <a:effectLst/>
        </p:spPr>
        <p:txBody>
          <a:bodyPr anchor="ctr"/>
          <a:lstStyle/>
          <a:p>
            <a:endParaRPr lang="en-US"/>
          </a:p>
        </p:txBody>
      </p:sp>
      <p:sp>
        <p:nvSpPr>
          <p:cNvPr id="1170496" name="Line 64"/>
          <p:cNvSpPr>
            <a:spLocks noChangeShapeType="1"/>
          </p:cNvSpPr>
          <p:nvPr/>
        </p:nvSpPr>
        <p:spPr bwMode="auto">
          <a:xfrm>
            <a:off x="7451725" y="2925763"/>
            <a:ext cx="184150" cy="1189037"/>
          </a:xfrm>
          <a:prstGeom prst="line">
            <a:avLst/>
          </a:prstGeom>
          <a:noFill/>
          <a:ln w="38100">
            <a:solidFill>
              <a:srgbClr val="808080"/>
            </a:solidFill>
            <a:round/>
            <a:headEnd/>
            <a:tailEnd/>
          </a:ln>
          <a:effectLst/>
        </p:spPr>
        <p:txBody>
          <a:bodyPr anchor="ctr"/>
          <a:lstStyle/>
          <a:p>
            <a:endParaRPr lang="en-US"/>
          </a:p>
        </p:txBody>
      </p:sp>
      <p:sp>
        <p:nvSpPr>
          <p:cNvPr id="1170497" name="Line 65"/>
          <p:cNvSpPr>
            <a:spLocks noChangeShapeType="1"/>
          </p:cNvSpPr>
          <p:nvPr/>
        </p:nvSpPr>
        <p:spPr bwMode="auto">
          <a:xfrm>
            <a:off x="5715000" y="3703638"/>
            <a:ext cx="136525" cy="0"/>
          </a:xfrm>
          <a:prstGeom prst="line">
            <a:avLst/>
          </a:prstGeom>
          <a:noFill/>
          <a:ln w="38100">
            <a:solidFill>
              <a:schemeClr val="tx1"/>
            </a:solidFill>
            <a:round/>
            <a:headEnd/>
            <a:tailEnd/>
          </a:ln>
          <a:effectLst/>
        </p:spPr>
        <p:txBody>
          <a:bodyPr anchor="ctr"/>
          <a:lstStyle/>
          <a:p>
            <a:endParaRPr lang="en-US"/>
          </a:p>
        </p:txBody>
      </p:sp>
      <p:sp>
        <p:nvSpPr>
          <p:cNvPr id="1170498" name="Line 66"/>
          <p:cNvSpPr>
            <a:spLocks noChangeShapeType="1"/>
          </p:cNvSpPr>
          <p:nvPr/>
        </p:nvSpPr>
        <p:spPr bwMode="auto">
          <a:xfrm>
            <a:off x="5715000" y="3336925"/>
            <a:ext cx="136525" cy="1588"/>
          </a:xfrm>
          <a:prstGeom prst="line">
            <a:avLst/>
          </a:prstGeom>
          <a:noFill/>
          <a:ln w="38100">
            <a:solidFill>
              <a:schemeClr val="tx1"/>
            </a:solidFill>
            <a:round/>
            <a:headEnd/>
            <a:tailEnd/>
          </a:ln>
          <a:effectLst/>
        </p:spPr>
        <p:txBody>
          <a:bodyPr anchor="ctr"/>
          <a:lstStyle/>
          <a:p>
            <a:endParaRPr lang="en-US"/>
          </a:p>
        </p:txBody>
      </p:sp>
      <p:sp>
        <p:nvSpPr>
          <p:cNvPr id="1170499" name="Rectangle 67"/>
          <p:cNvSpPr>
            <a:spLocks noChangeArrowheads="1"/>
          </p:cNvSpPr>
          <p:nvPr/>
        </p:nvSpPr>
        <p:spPr bwMode="auto">
          <a:xfrm flipH="1">
            <a:off x="2651125" y="3016250"/>
            <a:ext cx="274638" cy="141922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0500" name="Rectangle 68"/>
          <p:cNvSpPr>
            <a:spLocks noChangeArrowheads="1"/>
          </p:cNvSpPr>
          <p:nvPr/>
        </p:nvSpPr>
        <p:spPr bwMode="auto">
          <a:xfrm flipH="1">
            <a:off x="2925763" y="3846513"/>
            <a:ext cx="508000" cy="65087"/>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nvGrpSpPr>
          <p:cNvPr id="9" name="Group 69"/>
          <p:cNvGrpSpPr>
            <a:grpSpLocks/>
          </p:cNvGrpSpPr>
          <p:nvPr/>
        </p:nvGrpSpPr>
        <p:grpSpPr bwMode="auto">
          <a:xfrm>
            <a:off x="2971800" y="3748088"/>
            <a:ext cx="1143000" cy="711200"/>
            <a:chOff x="1872" y="2189"/>
            <a:chExt cx="720" cy="448"/>
          </a:xfrm>
        </p:grpSpPr>
        <p:sp>
          <p:nvSpPr>
            <p:cNvPr id="1170502" name="Rectangle 70"/>
            <p:cNvSpPr>
              <a:spLocks noChangeArrowheads="1"/>
            </p:cNvSpPr>
            <p:nvPr/>
          </p:nvSpPr>
          <p:spPr bwMode="auto">
            <a:xfrm flipH="1">
              <a:off x="2247" y="2257"/>
              <a:ext cx="345" cy="3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0503" name="AutoShape 71"/>
            <p:cNvSpPr>
              <a:spLocks noChangeArrowheads="1"/>
            </p:cNvSpPr>
            <p:nvPr/>
          </p:nvSpPr>
          <p:spPr bwMode="auto">
            <a:xfrm rot="10800000" flipH="1">
              <a:off x="2016" y="2189"/>
              <a:ext cx="123" cy="62"/>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sp>
          <p:nvSpPr>
            <p:cNvPr id="1170504" name="Rectangle 72"/>
            <p:cNvSpPr>
              <a:spLocks noChangeArrowheads="1"/>
            </p:cNvSpPr>
            <p:nvPr/>
          </p:nvSpPr>
          <p:spPr bwMode="auto">
            <a:xfrm flipH="1">
              <a:off x="1872" y="2598"/>
              <a:ext cx="182" cy="31"/>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0505" name="Rectangle 73"/>
            <p:cNvSpPr>
              <a:spLocks noChangeArrowheads="1"/>
            </p:cNvSpPr>
            <p:nvPr/>
          </p:nvSpPr>
          <p:spPr bwMode="auto">
            <a:xfrm flipH="1">
              <a:off x="2128" y="2598"/>
              <a:ext cx="464" cy="39"/>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sp>
        <p:nvSpPr>
          <p:cNvPr id="1170506" name="AutoShape 74"/>
          <p:cNvSpPr>
            <a:spLocks noChangeArrowheads="1"/>
          </p:cNvSpPr>
          <p:nvPr/>
        </p:nvSpPr>
        <p:spPr bwMode="auto">
          <a:xfrm flipH="1">
            <a:off x="3402013" y="4459288"/>
            <a:ext cx="195262" cy="103187"/>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sp>
        <p:nvSpPr>
          <p:cNvPr id="1170507" name="Rectangle 75"/>
          <p:cNvSpPr>
            <a:spLocks noChangeArrowheads="1"/>
          </p:cNvSpPr>
          <p:nvPr/>
        </p:nvSpPr>
        <p:spPr bwMode="auto">
          <a:xfrm flipH="1">
            <a:off x="1736725" y="3911600"/>
            <a:ext cx="915988" cy="48577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0508" name="Rectangle 76"/>
          <p:cNvSpPr>
            <a:spLocks noChangeArrowheads="1"/>
          </p:cNvSpPr>
          <p:nvPr/>
        </p:nvSpPr>
        <p:spPr bwMode="auto">
          <a:xfrm flipH="1">
            <a:off x="2332038" y="3856038"/>
            <a:ext cx="319087" cy="5556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0509" name="Rectangle 77"/>
          <p:cNvSpPr>
            <a:spLocks noChangeArrowheads="1"/>
          </p:cNvSpPr>
          <p:nvPr/>
        </p:nvSpPr>
        <p:spPr bwMode="auto">
          <a:xfrm flipH="1">
            <a:off x="1741488" y="3846513"/>
            <a:ext cx="457200" cy="65087"/>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0510" name="AutoShape 78"/>
          <p:cNvSpPr>
            <a:spLocks noChangeArrowheads="1"/>
          </p:cNvSpPr>
          <p:nvPr/>
        </p:nvSpPr>
        <p:spPr bwMode="auto">
          <a:xfrm rot="10800000" flipH="1">
            <a:off x="1965325" y="3748088"/>
            <a:ext cx="195263" cy="98425"/>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sp>
        <p:nvSpPr>
          <p:cNvPr id="1170512" name="Rectangle 80"/>
          <p:cNvSpPr>
            <a:spLocks noChangeArrowheads="1"/>
          </p:cNvSpPr>
          <p:nvPr/>
        </p:nvSpPr>
        <p:spPr bwMode="auto">
          <a:xfrm flipH="1">
            <a:off x="2143125" y="4397375"/>
            <a:ext cx="509588" cy="61913"/>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0513" name="AutoShape 81"/>
          <p:cNvSpPr>
            <a:spLocks noChangeArrowheads="1"/>
          </p:cNvSpPr>
          <p:nvPr/>
        </p:nvSpPr>
        <p:spPr bwMode="auto">
          <a:xfrm flipH="1">
            <a:off x="2166938" y="4459288"/>
            <a:ext cx="195262" cy="103187"/>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sp>
        <p:nvSpPr>
          <p:cNvPr id="1170514" name="Rectangle 82"/>
          <p:cNvSpPr>
            <a:spLocks noChangeArrowheads="1"/>
          </p:cNvSpPr>
          <p:nvPr/>
        </p:nvSpPr>
        <p:spPr bwMode="auto">
          <a:xfrm rot="5400000" flipH="1">
            <a:off x="2470150" y="3016250"/>
            <a:ext cx="182563" cy="182563"/>
          </a:xfrm>
          <a:prstGeom prst="rect">
            <a:avLst/>
          </a:prstGeom>
          <a:solidFill>
            <a:srgbClr val="0000FF">
              <a:alpha val="20000"/>
            </a:srgbClr>
          </a:solidFill>
          <a:ln w="38100" algn="ctr">
            <a:noFill/>
            <a:miter lim="800000"/>
            <a:headEnd/>
            <a:tailEnd/>
          </a:ln>
          <a:effectLst/>
        </p:spPr>
        <p:txBody>
          <a:bodyPr wrap="none" anchor="ctr"/>
          <a:lstStyle/>
          <a:p>
            <a:endParaRPr lang="en-US"/>
          </a:p>
        </p:txBody>
      </p:sp>
      <p:sp>
        <p:nvSpPr>
          <p:cNvPr id="1170516" name="Rectangle 84"/>
          <p:cNvSpPr>
            <a:spLocks noChangeArrowheads="1"/>
          </p:cNvSpPr>
          <p:nvPr/>
        </p:nvSpPr>
        <p:spPr bwMode="auto">
          <a:xfrm flipH="1">
            <a:off x="2143125" y="3757613"/>
            <a:ext cx="509588" cy="61912"/>
          </a:xfrm>
          <a:prstGeom prst="rect">
            <a:avLst/>
          </a:prstGeom>
          <a:solidFill>
            <a:srgbClr val="0000FF">
              <a:alpha val="20000"/>
            </a:srgbClr>
          </a:solidFill>
          <a:ln w="38100" algn="ctr">
            <a:noFill/>
            <a:miter lim="800000"/>
            <a:headEnd/>
            <a:tailEnd/>
          </a:ln>
          <a:effectLst/>
        </p:spPr>
        <p:txBody>
          <a:bodyPr wrap="none" anchor="ctr"/>
          <a:lstStyle/>
          <a:p>
            <a:endParaRPr lang="en-US"/>
          </a:p>
        </p:txBody>
      </p:sp>
      <p:sp>
        <p:nvSpPr>
          <p:cNvPr id="1170517" name="AutoShape 85"/>
          <p:cNvSpPr>
            <a:spLocks noChangeArrowheads="1"/>
          </p:cNvSpPr>
          <p:nvPr/>
        </p:nvSpPr>
        <p:spPr bwMode="auto">
          <a:xfrm flipH="1">
            <a:off x="2166938" y="3819525"/>
            <a:ext cx="195262" cy="103188"/>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20000"/>
            </a:srgbClr>
          </a:solidFill>
          <a:ln w="38100" algn="ctr">
            <a:noFill/>
            <a:miter lim="800000"/>
            <a:headEnd/>
            <a:tailEnd/>
          </a:ln>
          <a:effectLst/>
        </p:spPr>
        <p:txBody>
          <a:bodyPr wrap="none" anchor="ctr"/>
          <a:lstStyle/>
          <a:p>
            <a:endParaRPr lang="en-US"/>
          </a:p>
        </p:txBody>
      </p:sp>
      <p:sp>
        <p:nvSpPr>
          <p:cNvPr id="1170518" name="Rectangle 86"/>
          <p:cNvSpPr>
            <a:spLocks noChangeArrowheads="1"/>
          </p:cNvSpPr>
          <p:nvPr/>
        </p:nvSpPr>
        <p:spPr bwMode="auto">
          <a:xfrm rot="-5400000">
            <a:off x="2925762" y="3016251"/>
            <a:ext cx="182563" cy="182562"/>
          </a:xfrm>
          <a:prstGeom prst="rect">
            <a:avLst/>
          </a:prstGeom>
          <a:solidFill>
            <a:srgbClr val="0000FF">
              <a:alpha val="20000"/>
            </a:srgbClr>
          </a:solidFill>
          <a:ln w="38100" algn="ctr">
            <a:noFill/>
            <a:miter lim="800000"/>
            <a:headEnd/>
            <a:tailEnd/>
          </a:ln>
          <a:effectLst/>
        </p:spPr>
        <p:txBody>
          <a:bodyPr wrap="none" anchor="ctr"/>
          <a:lstStyle/>
          <a:p>
            <a:endParaRPr lang="en-US"/>
          </a:p>
        </p:txBody>
      </p:sp>
      <p:sp>
        <p:nvSpPr>
          <p:cNvPr id="1170519" name="Rectangle 87"/>
          <p:cNvSpPr>
            <a:spLocks noChangeArrowheads="1"/>
          </p:cNvSpPr>
          <p:nvPr/>
        </p:nvSpPr>
        <p:spPr bwMode="auto">
          <a:xfrm>
            <a:off x="3368675" y="3757613"/>
            <a:ext cx="746125" cy="58737"/>
          </a:xfrm>
          <a:prstGeom prst="rect">
            <a:avLst/>
          </a:prstGeom>
          <a:solidFill>
            <a:srgbClr val="0000FF">
              <a:alpha val="20000"/>
            </a:srgbClr>
          </a:solidFill>
          <a:ln w="38100" algn="ctr">
            <a:noFill/>
            <a:miter lim="800000"/>
            <a:headEnd/>
            <a:tailEnd/>
          </a:ln>
          <a:effectLst/>
        </p:spPr>
        <p:txBody>
          <a:bodyPr wrap="none" anchor="ctr"/>
          <a:lstStyle/>
          <a:p>
            <a:endParaRPr lang="en-US"/>
          </a:p>
        </p:txBody>
      </p:sp>
      <p:sp>
        <p:nvSpPr>
          <p:cNvPr id="1170520" name="Rectangle 88"/>
          <p:cNvSpPr>
            <a:spLocks noChangeArrowheads="1"/>
          </p:cNvSpPr>
          <p:nvPr/>
        </p:nvSpPr>
        <p:spPr bwMode="auto">
          <a:xfrm>
            <a:off x="2925763" y="3756025"/>
            <a:ext cx="320675" cy="82550"/>
          </a:xfrm>
          <a:prstGeom prst="rect">
            <a:avLst/>
          </a:prstGeom>
          <a:solidFill>
            <a:srgbClr val="0000FF">
              <a:alpha val="20000"/>
            </a:srgbClr>
          </a:solidFill>
          <a:ln w="38100" algn="ctr">
            <a:noFill/>
            <a:miter lim="800000"/>
            <a:headEnd/>
            <a:tailEnd/>
          </a:ln>
          <a:effectLst/>
        </p:spPr>
        <p:txBody>
          <a:bodyPr wrap="none" anchor="ctr"/>
          <a:lstStyle/>
          <a:p>
            <a:endParaRPr lang="en-US"/>
          </a:p>
        </p:txBody>
      </p:sp>
      <p:sp>
        <p:nvSpPr>
          <p:cNvPr id="1170521" name="AutoShape 89"/>
          <p:cNvSpPr>
            <a:spLocks noChangeArrowheads="1"/>
          </p:cNvSpPr>
          <p:nvPr/>
        </p:nvSpPr>
        <p:spPr bwMode="auto">
          <a:xfrm>
            <a:off x="3402013" y="3816350"/>
            <a:ext cx="180975" cy="125413"/>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20000"/>
            </a:srgbClr>
          </a:solidFill>
          <a:ln w="38100" algn="ctr">
            <a:noFill/>
            <a:miter lim="800000"/>
            <a:headEnd/>
            <a:tailEnd/>
          </a:ln>
          <a:effectLst/>
        </p:spPr>
        <p:txBody>
          <a:bodyPr wrap="none" anchor="ctr"/>
          <a:lstStyle/>
          <a:p>
            <a:endParaRPr lang="en-US"/>
          </a:p>
        </p:txBody>
      </p:sp>
      <p:grpSp>
        <p:nvGrpSpPr>
          <p:cNvPr id="10" name="Group 90"/>
          <p:cNvGrpSpPr>
            <a:grpSpLocks/>
          </p:cNvGrpSpPr>
          <p:nvPr/>
        </p:nvGrpSpPr>
        <p:grpSpPr bwMode="auto">
          <a:xfrm>
            <a:off x="320675" y="2376488"/>
            <a:ext cx="3792538" cy="914400"/>
            <a:chOff x="202" y="1325"/>
            <a:chExt cx="2389" cy="576"/>
          </a:xfrm>
        </p:grpSpPr>
        <p:sp>
          <p:nvSpPr>
            <p:cNvPr id="1170523" name="Rectangle 91"/>
            <p:cNvSpPr>
              <a:spLocks noChangeArrowheads="1"/>
            </p:cNvSpPr>
            <p:nvPr/>
          </p:nvSpPr>
          <p:spPr bwMode="auto">
            <a:xfrm>
              <a:off x="1555" y="1382"/>
              <a:ext cx="403" cy="346"/>
            </a:xfrm>
            <a:prstGeom prst="rect">
              <a:avLst/>
            </a:prstGeom>
            <a:solidFill>
              <a:srgbClr val="0000FF"/>
            </a:solidFill>
            <a:ln w="38100" algn="ctr">
              <a:noFill/>
              <a:miter lim="800000"/>
              <a:headEnd/>
              <a:tailEnd/>
            </a:ln>
            <a:effectLst/>
          </p:spPr>
          <p:txBody>
            <a:bodyPr wrap="none" anchor="ctr"/>
            <a:lstStyle/>
            <a:p>
              <a:endParaRPr lang="en-US"/>
            </a:p>
          </p:txBody>
        </p:sp>
        <p:sp>
          <p:nvSpPr>
            <p:cNvPr id="1170524" name="Rectangle 92"/>
            <p:cNvSpPr>
              <a:spLocks noChangeArrowheads="1"/>
            </p:cNvSpPr>
            <p:nvPr/>
          </p:nvSpPr>
          <p:spPr bwMode="auto">
            <a:xfrm>
              <a:off x="1958" y="1382"/>
              <a:ext cx="633" cy="461"/>
            </a:xfrm>
            <a:prstGeom prst="rect">
              <a:avLst/>
            </a:prstGeom>
            <a:solidFill>
              <a:srgbClr val="0000FF"/>
            </a:solidFill>
            <a:ln w="38100" algn="ctr">
              <a:noFill/>
              <a:miter lim="800000"/>
              <a:headEnd/>
              <a:tailEnd/>
            </a:ln>
            <a:effectLst/>
          </p:spPr>
          <p:txBody>
            <a:bodyPr wrap="none" anchor="ctr"/>
            <a:lstStyle/>
            <a:p>
              <a:endParaRPr lang="en-US"/>
            </a:p>
          </p:txBody>
        </p:sp>
        <p:sp>
          <p:nvSpPr>
            <p:cNvPr id="1170525" name="Rectangle 93"/>
            <p:cNvSpPr>
              <a:spLocks noChangeArrowheads="1"/>
            </p:cNvSpPr>
            <p:nvPr/>
          </p:nvSpPr>
          <p:spPr bwMode="auto">
            <a:xfrm>
              <a:off x="922" y="1382"/>
              <a:ext cx="633" cy="461"/>
            </a:xfrm>
            <a:prstGeom prst="rect">
              <a:avLst/>
            </a:prstGeom>
            <a:solidFill>
              <a:srgbClr val="0000FF"/>
            </a:solidFill>
            <a:ln w="38100" algn="ctr">
              <a:noFill/>
              <a:miter lim="800000"/>
              <a:headEnd/>
              <a:tailEnd/>
            </a:ln>
            <a:effectLst/>
          </p:spPr>
          <p:txBody>
            <a:bodyPr wrap="none" anchor="ctr"/>
            <a:lstStyle/>
            <a:p>
              <a:endParaRPr lang="en-US"/>
            </a:p>
          </p:txBody>
        </p:sp>
        <p:sp>
          <p:nvSpPr>
            <p:cNvPr id="1170526" name="Oval 94"/>
            <p:cNvSpPr>
              <a:spLocks noChangeAspect="1" noChangeArrowheads="1"/>
            </p:cNvSpPr>
            <p:nvPr/>
          </p:nvSpPr>
          <p:spPr bwMode="auto">
            <a:xfrm>
              <a:off x="202" y="1325"/>
              <a:ext cx="576" cy="576"/>
            </a:xfrm>
            <a:prstGeom prst="ellipse">
              <a:avLst/>
            </a:prstGeom>
            <a:solidFill>
              <a:srgbClr val="0000FF"/>
            </a:solidFill>
            <a:ln w="38100">
              <a:solidFill>
                <a:schemeClr val="tx1"/>
              </a:solidFill>
              <a:round/>
              <a:headEnd/>
              <a:tailEnd/>
            </a:ln>
            <a:effectLst/>
          </p:spPr>
          <p:txBody>
            <a:bodyPr wrap="none" anchor="ctr"/>
            <a:lstStyle/>
            <a:p>
              <a:pPr algn="ctr"/>
              <a:r>
                <a:rPr lang="en-US" sz="4000" b="1" dirty="0">
                  <a:solidFill>
                    <a:schemeClr val="bg1"/>
                  </a:solidFill>
                  <a:latin typeface="Arial" charset="0"/>
                </a:rPr>
                <a:t>M</a:t>
              </a:r>
            </a:p>
          </p:txBody>
        </p:sp>
        <p:sp>
          <p:nvSpPr>
            <p:cNvPr id="1170527" name="Rectangle 95"/>
            <p:cNvSpPr>
              <a:spLocks noChangeArrowheads="1"/>
            </p:cNvSpPr>
            <p:nvPr/>
          </p:nvSpPr>
          <p:spPr bwMode="auto">
            <a:xfrm>
              <a:off x="749" y="1498"/>
              <a:ext cx="201" cy="230"/>
            </a:xfrm>
            <a:prstGeom prst="rect">
              <a:avLst/>
            </a:prstGeom>
            <a:solidFill>
              <a:srgbClr val="0000FF"/>
            </a:solidFill>
            <a:ln w="38100" algn="ctr">
              <a:noFill/>
              <a:miter lim="800000"/>
              <a:headEnd/>
              <a:tailEnd/>
            </a:ln>
            <a:effectLst/>
          </p:spPr>
          <p:txBody>
            <a:bodyPr wrap="none" anchor="ctr"/>
            <a:lstStyle/>
            <a:p>
              <a:endParaRPr lang="en-US"/>
            </a:p>
          </p:txBody>
        </p:sp>
      </p:grpSp>
      <p:sp>
        <p:nvSpPr>
          <p:cNvPr id="1170528" name="Line 96"/>
          <p:cNvSpPr>
            <a:spLocks noChangeShapeType="1"/>
          </p:cNvSpPr>
          <p:nvPr/>
        </p:nvSpPr>
        <p:spPr bwMode="auto">
          <a:xfrm>
            <a:off x="1189038" y="3016250"/>
            <a:ext cx="182562" cy="0"/>
          </a:xfrm>
          <a:prstGeom prst="line">
            <a:avLst/>
          </a:prstGeom>
          <a:noFill/>
          <a:ln w="38100">
            <a:solidFill>
              <a:schemeClr val="tx1"/>
            </a:solidFill>
            <a:round/>
            <a:headEnd/>
            <a:tailEnd/>
          </a:ln>
          <a:effectLst/>
        </p:spPr>
        <p:txBody>
          <a:bodyPr anchor="ctr"/>
          <a:lstStyle/>
          <a:p>
            <a:endParaRPr lang="en-US"/>
          </a:p>
        </p:txBody>
      </p:sp>
      <p:sp>
        <p:nvSpPr>
          <p:cNvPr id="1170529" name="Line 97"/>
          <p:cNvSpPr>
            <a:spLocks noChangeShapeType="1"/>
          </p:cNvSpPr>
          <p:nvPr/>
        </p:nvSpPr>
        <p:spPr bwMode="auto">
          <a:xfrm>
            <a:off x="1189038" y="2651125"/>
            <a:ext cx="182562" cy="0"/>
          </a:xfrm>
          <a:prstGeom prst="line">
            <a:avLst/>
          </a:prstGeom>
          <a:noFill/>
          <a:ln w="38100">
            <a:solidFill>
              <a:schemeClr val="tx1"/>
            </a:solidFill>
            <a:round/>
            <a:headEnd/>
            <a:tailEnd/>
          </a:ln>
          <a:effectLst/>
        </p:spPr>
        <p:txBody>
          <a:bodyPr anchor="ctr"/>
          <a:lstStyle/>
          <a:p>
            <a:endParaRPr lang="en-US"/>
          </a:p>
        </p:txBody>
      </p:sp>
      <p:sp>
        <p:nvSpPr>
          <p:cNvPr id="1170541" name="Rectangle 109"/>
          <p:cNvSpPr>
            <a:spLocks noChangeArrowheads="1"/>
          </p:cNvSpPr>
          <p:nvPr/>
        </p:nvSpPr>
        <p:spPr bwMode="auto">
          <a:xfrm rot="10800000">
            <a:off x="2378075" y="2970213"/>
            <a:ext cx="822325" cy="92075"/>
          </a:xfrm>
          <a:prstGeom prst="rect">
            <a:avLst/>
          </a:prstGeom>
          <a:solidFill>
            <a:schemeClr val="folHlink"/>
          </a:solidFill>
          <a:ln w="9525">
            <a:noFill/>
            <a:miter lim="800000"/>
            <a:headEnd/>
            <a:tailEnd/>
          </a:ln>
          <a:effectLst/>
        </p:spPr>
        <p:txBody>
          <a:bodyPr wrap="none" anchor="ctr"/>
          <a:lstStyle/>
          <a:p>
            <a:endParaRPr lang="en-US"/>
          </a:p>
        </p:txBody>
      </p:sp>
      <p:sp>
        <p:nvSpPr>
          <p:cNvPr id="1170542" name="Line 110"/>
          <p:cNvSpPr>
            <a:spLocks noChangeShapeType="1"/>
          </p:cNvSpPr>
          <p:nvPr/>
        </p:nvSpPr>
        <p:spPr bwMode="auto">
          <a:xfrm>
            <a:off x="2468563" y="2559050"/>
            <a:ext cx="595312" cy="0"/>
          </a:xfrm>
          <a:prstGeom prst="line">
            <a:avLst/>
          </a:prstGeom>
          <a:noFill/>
          <a:ln w="38100">
            <a:solidFill>
              <a:srgbClr val="808080"/>
            </a:solidFill>
            <a:round/>
            <a:headEnd/>
            <a:tailEnd/>
          </a:ln>
          <a:effectLst/>
        </p:spPr>
        <p:txBody>
          <a:bodyPr anchor="ctr"/>
          <a:lstStyle/>
          <a:p>
            <a:endParaRPr lang="en-US"/>
          </a:p>
        </p:txBody>
      </p:sp>
      <p:sp>
        <p:nvSpPr>
          <p:cNvPr id="1170543" name="Line 111"/>
          <p:cNvSpPr>
            <a:spLocks noChangeShapeType="1"/>
          </p:cNvSpPr>
          <p:nvPr/>
        </p:nvSpPr>
        <p:spPr bwMode="auto">
          <a:xfrm>
            <a:off x="2468563" y="2651125"/>
            <a:ext cx="595312" cy="90488"/>
          </a:xfrm>
          <a:prstGeom prst="line">
            <a:avLst/>
          </a:prstGeom>
          <a:noFill/>
          <a:ln w="38100">
            <a:solidFill>
              <a:srgbClr val="808080"/>
            </a:solidFill>
            <a:round/>
            <a:headEnd/>
            <a:tailEnd/>
          </a:ln>
          <a:effectLst/>
        </p:spPr>
        <p:txBody>
          <a:bodyPr anchor="ctr"/>
          <a:lstStyle/>
          <a:p>
            <a:endParaRPr lang="en-US"/>
          </a:p>
        </p:txBody>
      </p:sp>
      <p:sp>
        <p:nvSpPr>
          <p:cNvPr id="1170544" name="Line 112"/>
          <p:cNvSpPr>
            <a:spLocks noChangeShapeType="1"/>
          </p:cNvSpPr>
          <p:nvPr/>
        </p:nvSpPr>
        <p:spPr bwMode="auto">
          <a:xfrm>
            <a:off x="2468563" y="2924175"/>
            <a:ext cx="595312" cy="0"/>
          </a:xfrm>
          <a:prstGeom prst="line">
            <a:avLst/>
          </a:prstGeom>
          <a:noFill/>
          <a:ln w="38100">
            <a:solidFill>
              <a:srgbClr val="808080"/>
            </a:solidFill>
            <a:round/>
            <a:headEnd/>
            <a:tailEnd/>
          </a:ln>
          <a:effectLst/>
        </p:spPr>
        <p:txBody>
          <a:bodyPr anchor="ctr"/>
          <a:lstStyle/>
          <a:p>
            <a:endParaRPr lang="en-US"/>
          </a:p>
        </p:txBody>
      </p:sp>
      <p:sp>
        <p:nvSpPr>
          <p:cNvPr id="1170545" name="Line 113"/>
          <p:cNvSpPr>
            <a:spLocks noChangeShapeType="1"/>
          </p:cNvSpPr>
          <p:nvPr/>
        </p:nvSpPr>
        <p:spPr bwMode="auto">
          <a:xfrm flipV="1">
            <a:off x="2468563" y="2559050"/>
            <a:ext cx="595312" cy="92075"/>
          </a:xfrm>
          <a:prstGeom prst="line">
            <a:avLst/>
          </a:prstGeom>
          <a:noFill/>
          <a:ln w="38100">
            <a:solidFill>
              <a:srgbClr val="808080"/>
            </a:solidFill>
            <a:round/>
            <a:headEnd/>
            <a:tailEnd/>
          </a:ln>
          <a:effectLst/>
        </p:spPr>
        <p:txBody>
          <a:bodyPr anchor="ctr"/>
          <a:lstStyle/>
          <a:p>
            <a:endParaRPr lang="en-US"/>
          </a:p>
        </p:txBody>
      </p:sp>
      <p:sp>
        <p:nvSpPr>
          <p:cNvPr id="1170546" name="Line 114"/>
          <p:cNvSpPr>
            <a:spLocks noChangeShapeType="1"/>
          </p:cNvSpPr>
          <p:nvPr/>
        </p:nvSpPr>
        <p:spPr bwMode="auto">
          <a:xfrm flipV="1">
            <a:off x="2468563" y="2741613"/>
            <a:ext cx="595312" cy="92075"/>
          </a:xfrm>
          <a:prstGeom prst="line">
            <a:avLst/>
          </a:prstGeom>
          <a:noFill/>
          <a:ln w="38100">
            <a:solidFill>
              <a:srgbClr val="808080"/>
            </a:solidFill>
            <a:round/>
            <a:headEnd/>
            <a:tailEnd/>
          </a:ln>
          <a:effectLst/>
        </p:spPr>
        <p:txBody>
          <a:bodyPr anchor="ctr"/>
          <a:lstStyle/>
          <a:p>
            <a:endParaRPr lang="en-US"/>
          </a:p>
        </p:txBody>
      </p:sp>
      <p:sp>
        <p:nvSpPr>
          <p:cNvPr id="1170547" name="Rectangle 115"/>
          <p:cNvSpPr>
            <a:spLocks noChangeArrowheads="1"/>
          </p:cNvSpPr>
          <p:nvPr/>
        </p:nvSpPr>
        <p:spPr bwMode="auto">
          <a:xfrm rot="5400000">
            <a:off x="1920875" y="3748088"/>
            <a:ext cx="1462087" cy="90488"/>
          </a:xfrm>
          <a:prstGeom prst="rect">
            <a:avLst/>
          </a:prstGeom>
          <a:solidFill>
            <a:schemeClr val="tx1"/>
          </a:solidFill>
          <a:ln w="9525">
            <a:noFill/>
            <a:miter lim="800000"/>
            <a:headEnd/>
            <a:tailEnd/>
          </a:ln>
          <a:effectLst/>
        </p:spPr>
        <p:txBody>
          <a:bodyPr wrap="none" anchor="ctr"/>
          <a:lstStyle/>
          <a:p>
            <a:endParaRPr lang="en-US"/>
          </a:p>
        </p:txBody>
      </p:sp>
      <p:sp>
        <p:nvSpPr>
          <p:cNvPr id="1170560" name="Rectangle 128"/>
          <p:cNvSpPr>
            <a:spLocks noChangeArrowheads="1"/>
          </p:cNvSpPr>
          <p:nvPr/>
        </p:nvSpPr>
        <p:spPr bwMode="auto">
          <a:xfrm rot="5400000">
            <a:off x="2422525" y="3519488"/>
            <a:ext cx="1004887" cy="90488"/>
          </a:xfrm>
          <a:prstGeom prst="rect">
            <a:avLst/>
          </a:prstGeom>
          <a:solidFill>
            <a:schemeClr val="tx1"/>
          </a:solidFill>
          <a:ln w="9525">
            <a:noFill/>
            <a:miter lim="800000"/>
            <a:headEnd/>
            <a:tailEnd/>
          </a:ln>
          <a:effectLst/>
        </p:spPr>
        <p:txBody>
          <a:bodyPr wrap="none" anchor="ctr"/>
          <a:lstStyle/>
          <a:p>
            <a:endParaRPr lang="en-US"/>
          </a:p>
        </p:txBody>
      </p:sp>
      <p:sp>
        <p:nvSpPr>
          <p:cNvPr id="1170561" name="Rectangle 129"/>
          <p:cNvSpPr>
            <a:spLocks noChangeArrowheads="1"/>
          </p:cNvSpPr>
          <p:nvPr/>
        </p:nvSpPr>
        <p:spPr bwMode="auto">
          <a:xfrm rot="5400000">
            <a:off x="2766219" y="4318794"/>
            <a:ext cx="319087" cy="92075"/>
          </a:xfrm>
          <a:prstGeom prst="rect">
            <a:avLst/>
          </a:prstGeom>
          <a:solidFill>
            <a:schemeClr val="tx1"/>
          </a:solidFill>
          <a:ln w="9525">
            <a:noFill/>
            <a:miter lim="800000"/>
            <a:headEnd/>
            <a:tailEnd/>
          </a:ln>
          <a:effectLst/>
        </p:spPr>
        <p:txBody>
          <a:bodyPr wrap="none" anchor="ctr"/>
          <a:lstStyle/>
          <a:p>
            <a:endParaRPr lang="en-US"/>
          </a:p>
        </p:txBody>
      </p:sp>
      <p:sp>
        <p:nvSpPr>
          <p:cNvPr id="1170562" name="Line 130"/>
          <p:cNvSpPr>
            <a:spLocks noChangeShapeType="1"/>
          </p:cNvSpPr>
          <p:nvPr/>
        </p:nvSpPr>
        <p:spPr bwMode="auto">
          <a:xfrm>
            <a:off x="2422525" y="3290888"/>
            <a:ext cx="731838" cy="0"/>
          </a:xfrm>
          <a:prstGeom prst="line">
            <a:avLst/>
          </a:prstGeom>
          <a:noFill/>
          <a:ln w="38100">
            <a:solidFill>
              <a:srgbClr val="808080"/>
            </a:solidFill>
            <a:round/>
            <a:headEnd/>
            <a:tailEnd/>
          </a:ln>
          <a:effectLst/>
        </p:spPr>
        <p:txBody>
          <a:bodyPr anchor="ctr"/>
          <a:lstStyle/>
          <a:p>
            <a:endParaRPr lang="en-US"/>
          </a:p>
        </p:txBody>
      </p:sp>
      <p:sp>
        <p:nvSpPr>
          <p:cNvPr id="1170563" name="Line 131"/>
          <p:cNvSpPr>
            <a:spLocks noChangeShapeType="1"/>
          </p:cNvSpPr>
          <p:nvPr/>
        </p:nvSpPr>
        <p:spPr bwMode="auto">
          <a:xfrm>
            <a:off x="2422525" y="3748088"/>
            <a:ext cx="731838" cy="0"/>
          </a:xfrm>
          <a:prstGeom prst="line">
            <a:avLst/>
          </a:prstGeom>
          <a:noFill/>
          <a:ln w="38100">
            <a:solidFill>
              <a:srgbClr val="808080"/>
            </a:solidFill>
            <a:round/>
            <a:headEnd/>
            <a:tailEnd/>
          </a:ln>
          <a:effectLst/>
        </p:spPr>
        <p:txBody>
          <a:bodyPr anchor="ctr"/>
          <a:lstStyle/>
          <a:p>
            <a:endParaRPr lang="en-US"/>
          </a:p>
        </p:txBody>
      </p:sp>
      <p:sp>
        <p:nvSpPr>
          <p:cNvPr id="1170564" name="Line 132"/>
          <p:cNvSpPr>
            <a:spLocks noChangeShapeType="1"/>
          </p:cNvSpPr>
          <p:nvPr/>
        </p:nvSpPr>
        <p:spPr bwMode="auto">
          <a:xfrm>
            <a:off x="2422525" y="3381375"/>
            <a:ext cx="731838" cy="92075"/>
          </a:xfrm>
          <a:prstGeom prst="line">
            <a:avLst/>
          </a:prstGeom>
          <a:noFill/>
          <a:ln w="38100">
            <a:solidFill>
              <a:srgbClr val="808080"/>
            </a:solidFill>
            <a:round/>
            <a:headEnd/>
            <a:tailEnd/>
          </a:ln>
          <a:effectLst/>
        </p:spPr>
        <p:txBody>
          <a:bodyPr anchor="ctr"/>
          <a:lstStyle/>
          <a:p>
            <a:endParaRPr lang="en-US"/>
          </a:p>
        </p:txBody>
      </p:sp>
      <p:sp>
        <p:nvSpPr>
          <p:cNvPr id="1170565" name="Line 133"/>
          <p:cNvSpPr>
            <a:spLocks noChangeShapeType="1"/>
          </p:cNvSpPr>
          <p:nvPr/>
        </p:nvSpPr>
        <p:spPr bwMode="auto">
          <a:xfrm>
            <a:off x="2468563" y="2833688"/>
            <a:ext cx="595312" cy="90487"/>
          </a:xfrm>
          <a:prstGeom prst="line">
            <a:avLst/>
          </a:prstGeom>
          <a:noFill/>
          <a:ln w="38100">
            <a:solidFill>
              <a:srgbClr val="808080"/>
            </a:solidFill>
            <a:round/>
            <a:headEnd/>
            <a:tailEnd/>
          </a:ln>
          <a:effectLst/>
        </p:spPr>
        <p:txBody>
          <a:bodyPr anchor="ctr"/>
          <a:lstStyle/>
          <a:p>
            <a:endParaRPr lang="en-US"/>
          </a:p>
        </p:txBody>
      </p:sp>
      <p:sp>
        <p:nvSpPr>
          <p:cNvPr id="1170566" name="Line 134"/>
          <p:cNvSpPr>
            <a:spLocks noChangeShapeType="1"/>
          </p:cNvSpPr>
          <p:nvPr/>
        </p:nvSpPr>
        <p:spPr bwMode="auto">
          <a:xfrm>
            <a:off x="2422525" y="3565525"/>
            <a:ext cx="731838" cy="90488"/>
          </a:xfrm>
          <a:prstGeom prst="line">
            <a:avLst/>
          </a:prstGeom>
          <a:noFill/>
          <a:ln w="38100">
            <a:solidFill>
              <a:srgbClr val="808080"/>
            </a:solidFill>
            <a:round/>
            <a:headEnd/>
            <a:tailEnd/>
          </a:ln>
          <a:effectLst/>
        </p:spPr>
        <p:txBody>
          <a:bodyPr anchor="ctr"/>
          <a:lstStyle/>
          <a:p>
            <a:endParaRPr lang="en-US"/>
          </a:p>
        </p:txBody>
      </p:sp>
      <p:sp>
        <p:nvSpPr>
          <p:cNvPr id="1170567" name="Rectangle 135"/>
          <p:cNvSpPr>
            <a:spLocks noChangeArrowheads="1"/>
          </p:cNvSpPr>
          <p:nvPr/>
        </p:nvSpPr>
        <p:spPr bwMode="auto">
          <a:xfrm>
            <a:off x="2378075" y="3794125"/>
            <a:ext cx="319088" cy="92075"/>
          </a:xfrm>
          <a:prstGeom prst="rect">
            <a:avLst/>
          </a:prstGeom>
          <a:solidFill>
            <a:schemeClr val="tx1"/>
          </a:solidFill>
          <a:ln w="9525">
            <a:noFill/>
            <a:miter lim="800000"/>
            <a:headEnd/>
            <a:tailEnd/>
          </a:ln>
          <a:effectLst/>
        </p:spPr>
        <p:txBody>
          <a:bodyPr wrap="none" anchor="ctr"/>
          <a:lstStyle/>
          <a:p>
            <a:endParaRPr lang="en-US"/>
          </a:p>
        </p:txBody>
      </p:sp>
      <p:sp>
        <p:nvSpPr>
          <p:cNvPr id="1170568" name="Rectangle 136"/>
          <p:cNvSpPr>
            <a:spLocks noChangeArrowheads="1"/>
          </p:cNvSpPr>
          <p:nvPr/>
        </p:nvSpPr>
        <p:spPr bwMode="auto">
          <a:xfrm>
            <a:off x="2879725" y="3794125"/>
            <a:ext cx="319088" cy="92075"/>
          </a:xfrm>
          <a:prstGeom prst="rect">
            <a:avLst/>
          </a:prstGeom>
          <a:solidFill>
            <a:schemeClr val="tx1"/>
          </a:solidFill>
          <a:ln w="9525">
            <a:noFill/>
            <a:miter lim="800000"/>
            <a:headEnd/>
            <a:tailEnd/>
          </a:ln>
          <a:effectLst/>
        </p:spPr>
        <p:txBody>
          <a:bodyPr wrap="none" anchor="ctr"/>
          <a:lstStyle/>
          <a:p>
            <a:endParaRPr lang="en-US"/>
          </a:p>
        </p:txBody>
      </p:sp>
      <p:grpSp>
        <p:nvGrpSpPr>
          <p:cNvPr id="11" name="Group 137"/>
          <p:cNvGrpSpPr>
            <a:grpSpLocks/>
          </p:cNvGrpSpPr>
          <p:nvPr/>
        </p:nvGrpSpPr>
        <p:grpSpPr bwMode="auto">
          <a:xfrm>
            <a:off x="1965325" y="3725863"/>
            <a:ext cx="412750" cy="227012"/>
            <a:chOff x="1238" y="2175"/>
            <a:chExt cx="260" cy="143"/>
          </a:xfrm>
        </p:grpSpPr>
        <p:sp>
          <p:nvSpPr>
            <p:cNvPr id="1170570" name="Line 138"/>
            <p:cNvSpPr>
              <a:spLocks noChangeShapeType="1"/>
            </p:cNvSpPr>
            <p:nvPr/>
          </p:nvSpPr>
          <p:spPr bwMode="auto">
            <a:xfrm flipH="1">
              <a:off x="1238" y="2246"/>
              <a:ext cx="29" cy="0"/>
            </a:xfrm>
            <a:prstGeom prst="line">
              <a:avLst/>
            </a:prstGeom>
            <a:noFill/>
            <a:ln w="38100">
              <a:solidFill>
                <a:schemeClr val="tx1"/>
              </a:solidFill>
              <a:round/>
              <a:headEnd/>
              <a:tailEnd/>
            </a:ln>
            <a:effectLst/>
          </p:spPr>
          <p:txBody>
            <a:bodyPr anchor="ctr"/>
            <a:lstStyle/>
            <a:p>
              <a:endParaRPr lang="en-US"/>
            </a:p>
          </p:txBody>
        </p:sp>
        <p:sp>
          <p:nvSpPr>
            <p:cNvPr id="1170571" name="Line 139"/>
            <p:cNvSpPr>
              <a:spLocks noChangeShapeType="1"/>
            </p:cNvSpPr>
            <p:nvPr/>
          </p:nvSpPr>
          <p:spPr bwMode="auto">
            <a:xfrm flipH="1">
              <a:off x="1469" y="2246"/>
              <a:ext cx="29" cy="0"/>
            </a:xfrm>
            <a:prstGeom prst="line">
              <a:avLst/>
            </a:prstGeom>
            <a:noFill/>
            <a:ln w="38100">
              <a:solidFill>
                <a:schemeClr val="tx1"/>
              </a:solidFill>
              <a:round/>
              <a:headEnd/>
              <a:tailEnd/>
            </a:ln>
            <a:effectLst/>
          </p:spPr>
          <p:txBody>
            <a:bodyPr anchor="ctr"/>
            <a:lstStyle/>
            <a:p>
              <a:endParaRPr lang="en-US"/>
            </a:p>
          </p:txBody>
        </p:sp>
        <p:sp>
          <p:nvSpPr>
            <p:cNvPr id="1170572" name="Freeform 140"/>
            <p:cNvSpPr>
              <a:spLocks/>
            </p:cNvSpPr>
            <p:nvPr/>
          </p:nvSpPr>
          <p:spPr bwMode="auto">
            <a:xfrm>
              <a:off x="1254" y="2175"/>
              <a:ext cx="230" cy="143"/>
            </a:xfrm>
            <a:custGeom>
              <a:avLst/>
              <a:gdLst/>
              <a:ahLst/>
              <a:cxnLst>
                <a:cxn ang="0">
                  <a:pos x="0" y="71"/>
                </a:cxn>
                <a:cxn ang="0">
                  <a:pos x="13" y="43"/>
                </a:cxn>
                <a:cxn ang="0">
                  <a:pos x="71" y="14"/>
                </a:cxn>
                <a:cxn ang="0">
                  <a:pos x="157" y="129"/>
                </a:cxn>
                <a:cxn ang="0">
                  <a:pos x="215" y="100"/>
                </a:cxn>
                <a:cxn ang="0">
                  <a:pos x="230" y="71"/>
                </a:cxn>
              </a:cxnLst>
              <a:rect l="0" t="0" r="r" b="b"/>
              <a:pathLst>
                <a:path w="230" h="143">
                  <a:moveTo>
                    <a:pt x="0" y="71"/>
                  </a:moveTo>
                  <a:cubicBezTo>
                    <a:pt x="2" y="66"/>
                    <a:pt x="1" y="52"/>
                    <a:pt x="13" y="43"/>
                  </a:cubicBezTo>
                  <a:cubicBezTo>
                    <a:pt x="25" y="34"/>
                    <a:pt x="47" y="0"/>
                    <a:pt x="71" y="14"/>
                  </a:cubicBezTo>
                  <a:cubicBezTo>
                    <a:pt x="95" y="28"/>
                    <a:pt x="133" y="115"/>
                    <a:pt x="157" y="129"/>
                  </a:cubicBezTo>
                  <a:cubicBezTo>
                    <a:pt x="181" y="143"/>
                    <a:pt x="203" y="110"/>
                    <a:pt x="215" y="100"/>
                  </a:cubicBezTo>
                  <a:cubicBezTo>
                    <a:pt x="227" y="90"/>
                    <a:pt x="227" y="77"/>
                    <a:pt x="230" y="71"/>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grpSp>
      <p:grpSp>
        <p:nvGrpSpPr>
          <p:cNvPr id="12" name="Group 141"/>
          <p:cNvGrpSpPr>
            <a:grpSpLocks/>
          </p:cNvGrpSpPr>
          <p:nvPr/>
        </p:nvGrpSpPr>
        <p:grpSpPr bwMode="auto">
          <a:xfrm>
            <a:off x="1966913" y="4357688"/>
            <a:ext cx="412750" cy="227012"/>
            <a:chOff x="1238" y="2175"/>
            <a:chExt cx="260" cy="143"/>
          </a:xfrm>
        </p:grpSpPr>
        <p:sp>
          <p:nvSpPr>
            <p:cNvPr id="1170574" name="Line 142"/>
            <p:cNvSpPr>
              <a:spLocks noChangeShapeType="1"/>
            </p:cNvSpPr>
            <p:nvPr/>
          </p:nvSpPr>
          <p:spPr bwMode="auto">
            <a:xfrm flipH="1">
              <a:off x="1238" y="2246"/>
              <a:ext cx="29" cy="0"/>
            </a:xfrm>
            <a:prstGeom prst="line">
              <a:avLst/>
            </a:prstGeom>
            <a:noFill/>
            <a:ln w="38100">
              <a:solidFill>
                <a:schemeClr val="tx1"/>
              </a:solidFill>
              <a:round/>
              <a:headEnd/>
              <a:tailEnd/>
            </a:ln>
            <a:effectLst/>
          </p:spPr>
          <p:txBody>
            <a:bodyPr anchor="ctr"/>
            <a:lstStyle/>
            <a:p>
              <a:endParaRPr lang="en-US"/>
            </a:p>
          </p:txBody>
        </p:sp>
        <p:sp>
          <p:nvSpPr>
            <p:cNvPr id="1170575" name="Line 143"/>
            <p:cNvSpPr>
              <a:spLocks noChangeShapeType="1"/>
            </p:cNvSpPr>
            <p:nvPr/>
          </p:nvSpPr>
          <p:spPr bwMode="auto">
            <a:xfrm flipH="1">
              <a:off x="1469" y="2246"/>
              <a:ext cx="29" cy="0"/>
            </a:xfrm>
            <a:prstGeom prst="line">
              <a:avLst/>
            </a:prstGeom>
            <a:noFill/>
            <a:ln w="38100">
              <a:solidFill>
                <a:schemeClr val="tx1"/>
              </a:solidFill>
              <a:round/>
              <a:headEnd/>
              <a:tailEnd/>
            </a:ln>
            <a:effectLst/>
          </p:spPr>
          <p:txBody>
            <a:bodyPr anchor="ctr"/>
            <a:lstStyle/>
            <a:p>
              <a:endParaRPr lang="en-US"/>
            </a:p>
          </p:txBody>
        </p:sp>
        <p:sp>
          <p:nvSpPr>
            <p:cNvPr id="1170576" name="Freeform 144"/>
            <p:cNvSpPr>
              <a:spLocks/>
            </p:cNvSpPr>
            <p:nvPr/>
          </p:nvSpPr>
          <p:spPr bwMode="auto">
            <a:xfrm>
              <a:off x="1254" y="2175"/>
              <a:ext cx="230" cy="143"/>
            </a:xfrm>
            <a:custGeom>
              <a:avLst/>
              <a:gdLst/>
              <a:ahLst/>
              <a:cxnLst>
                <a:cxn ang="0">
                  <a:pos x="0" y="71"/>
                </a:cxn>
                <a:cxn ang="0">
                  <a:pos x="13" y="43"/>
                </a:cxn>
                <a:cxn ang="0">
                  <a:pos x="71" y="14"/>
                </a:cxn>
                <a:cxn ang="0">
                  <a:pos x="157" y="129"/>
                </a:cxn>
                <a:cxn ang="0">
                  <a:pos x="215" y="100"/>
                </a:cxn>
                <a:cxn ang="0">
                  <a:pos x="230" y="71"/>
                </a:cxn>
              </a:cxnLst>
              <a:rect l="0" t="0" r="r" b="b"/>
              <a:pathLst>
                <a:path w="230" h="143">
                  <a:moveTo>
                    <a:pt x="0" y="71"/>
                  </a:moveTo>
                  <a:cubicBezTo>
                    <a:pt x="2" y="66"/>
                    <a:pt x="1" y="52"/>
                    <a:pt x="13" y="43"/>
                  </a:cubicBezTo>
                  <a:cubicBezTo>
                    <a:pt x="25" y="34"/>
                    <a:pt x="47" y="0"/>
                    <a:pt x="71" y="14"/>
                  </a:cubicBezTo>
                  <a:cubicBezTo>
                    <a:pt x="95" y="28"/>
                    <a:pt x="133" y="115"/>
                    <a:pt x="157" y="129"/>
                  </a:cubicBezTo>
                  <a:cubicBezTo>
                    <a:pt x="181" y="143"/>
                    <a:pt x="203" y="110"/>
                    <a:pt x="215" y="100"/>
                  </a:cubicBezTo>
                  <a:cubicBezTo>
                    <a:pt x="227" y="90"/>
                    <a:pt x="227" y="77"/>
                    <a:pt x="230" y="71"/>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grpSp>
      <p:sp>
        <p:nvSpPr>
          <p:cNvPr id="1170577" name="Rectangle 145"/>
          <p:cNvSpPr>
            <a:spLocks noChangeArrowheads="1"/>
          </p:cNvSpPr>
          <p:nvPr/>
        </p:nvSpPr>
        <p:spPr bwMode="auto">
          <a:xfrm>
            <a:off x="2378075" y="4433888"/>
            <a:ext cx="822325" cy="90487"/>
          </a:xfrm>
          <a:prstGeom prst="rect">
            <a:avLst/>
          </a:prstGeom>
          <a:solidFill>
            <a:schemeClr val="tx1"/>
          </a:solidFill>
          <a:ln w="9525">
            <a:noFill/>
            <a:miter lim="800000"/>
            <a:headEnd/>
            <a:tailEnd/>
          </a:ln>
          <a:effectLst/>
        </p:spPr>
        <p:txBody>
          <a:bodyPr wrap="none" anchor="ctr"/>
          <a:lstStyle/>
          <a:p>
            <a:endParaRPr lang="en-US"/>
          </a:p>
        </p:txBody>
      </p:sp>
      <p:sp>
        <p:nvSpPr>
          <p:cNvPr id="1170578" name="Line 146"/>
          <p:cNvSpPr>
            <a:spLocks noChangeShapeType="1"/>
          </p:cNvSpPr>
          <p:nvPr/>
        </p:nvSpPr>
        <p:spPr bwMode="auto">
          <a:xfrm flipV="1">
            <a:off x="2422525" y="3357563"/>
            <a:ext cx="180975" cy="19050"/>
          </a:xfrm>
          <a:prstGeom prst="line">
            <a:avLst/>
          </a:prstGeom>
          <a:noFill/>
          <a:ln w="38100">
            <a:solidFill>
              <a:srgbClr val="808080"/>
            </a:solidFill>
            <a:round/>
            <a:headEnd/>
            <a:tailEnd/>
          </a:ln>
          <a:effectLst/>
        </p:spPr>
        <p:txBody>
          <a:bodyPr anchor="ctr"/>
          <a:lstStyle/>
          <a:p>
            <a:endParaRPr lang="en-US"/>
          </a:p>
        </p:txBody>
      </p:sp>
      <p:sp>
        <p:nvSpPr>
          <p:cNvPr id="1170579" name="Line 147"/>
          <p:cNvSpPr>
            <a:spLocks noChangeShapeType="1"/>
          </p:cNvSpPr>
          <p:nvPr/>
        </p:nvSpPr>
        <p:spPr bwMode="auto">
          <a:xfrm flipV="1">
            <a:off x="2971800" y="3290888"/>
            <a:ext cx="180975" cy="19050"/>
          </a:xfrm>
          <a:prstGeom prst="line">
            <a:avLst/>
          </a:prstGeom>
          <a:noFill/>
          <a:ln w="38100">
            <a:solidFill>
              <a:srgbClr val="808080"/>
            </a:solidFill>
            <a:round/>
            <a:headEnd/>
            <a:tailEnd/>
          </a:ln>
          <a:effectLst/>
        </p:spPr>
        <p:txBody>
          <a:bodyPr anchor="ctr"/>
          <a:lstStyle/>
          <a:p>
            <a:endParaRPr lang="en-US"/>
          </a:p>
        </p:txBody>
      </p:sp>
      <p:sp>
        <p:nvSpPr>
          <p:cNvPr id="1170580" name="Line 148"/>
          <p:cNvSpPr>
            <a:spLocks noChangeShapeType="1"/>
          </p:cNvSpPr>
          <p:nvPr/>
        </p:nvSpPr>
        <p:spPr bwMode="auto">
          <a:xfrm flipV="1">
            <a:off x="2422525" y="3540125"/>
            <a:ext cx="180975" cy="19050"/>
          </a:xfrm>
          <a:prstGeom prst="line">
            <a:avLst/>
          </a:prstGeom>
          <a:noFill/>
          <a:ln w="38100">
            <a:solidFill>
              <a:srgbClr val="808080"/>
            </a:solidFill>
            <a:round/>
            <a:headEnd/>
            <a:tailEnd/>
          </a:ln>
          <a:effectLst/>
        </p:spPr>
        <p:txBody>
          <a:bodyPr anchor="ctr"/>
          <a:lstStyle/>
          <a:p>
            <a:endParaRPr lang="en-US"/>
          </a:p>
        </p:txBody>
      </p:sp>
      <p:sp>
        <p:nvSpPr>
          <p:cNvPr id="1170581" name="Line 149"/>
          <p:cNvSpPr>
            <a:spLocks noChangeShapeType="1"/>
          </p:cNvSpPr>
          <p:nvPr/>
        </p:nvSpPr>
        <p:spPr bwMode="auto">
          <a:xfrm flipV="1">
            <a:off x="2971800" y="3473450"/>
            <a:ext cx="180975" cy="19050"/>
          </a:xfrm>
          <a:prstGeom prst="line">
            <a:avLst/>
          </a:prstGeom>
          <a:noFill/>
          <a:ln w="38100">
            <a:solidFill>
              <a:srgbClr val="808080"/>
            </a:solidFill>
            <a:round/>
            <a:headEnd/>
            <a:tailEnd/>
          </a:ln>
          <a:effectLst/>
        </p:spPr>
        <p:txBody>
          <a:bodyPr anchor="ctr"/>
          <a:lstStyle/>
          <a:p>
            <a:endParaRPr lang="en-US"/>
          </a:p>
        </p:txBody>
      </p:sp>
      <p:sp>
        <p:nvSpPr>
          <p:cNvPr id="1170582" name="Line 150"/>
          <p:cNvSpPr>
            <a:spLocks noChangeShapeType="1"/>
          </p:cNvSpPr>
          <p:nvPr/>
        </p:nvSpPr>
        <p:spPr bwMode="auto">
          <a:xfrm flipV="1">
            <a:off x="2422525" y="3722688"/>
            <a:ext cx="180975" cy="19050"/>
          </a:xfrm>
          <a:prstGeom prst="line">
            <a:avLst/>
          </a:prstGeom>
          <a:noFill/>
          <a:ln w="38100">
            <a:solidFill>
              <a:srgbClr val="808080"/>
            </a:solidFill>
            <a:round/>
            <a:headEnd/>
            <a:tailEnd/>
          </a:ln>
          <a:effectLst/>
        </p:spPr>
        <p:txBody>
          <a:bodyPr anchor="ctr"/>
          <a:lstStyle/>
          <a:p>
            <a:endParaRPr lang="en-US"/>
          </a:p>
        </p:txBody>
      </p:sp>
      <p:sp>
        <p:nvSpPr>
          <p:cNvPr id="1170583" name="Line 151"/>
          <p:cNvSpPr>
            <a:spLocks noChangeShapeType="1"/>
          </p:cNvSpPr>
          <p:nvPr/>
        </p:nvSpPr>
        <p:spPr bwMode="auto">
          <a:xfrm flipV="1">
            <a:off x="2971800" y="3656013"/>
            <a:ext cx="180975" cy="19050"/>
          </a:xfrm>
          <a:prstGeom prst="line">
            <a:avLst/>
          </a:prstGeom>
          <a:noFill/>
          <a:ln w="38100">
            <a:solidFill>
              <a:srgbClr val="808080"/>
            </a:solidFill>
            <a:round/>
            <a:headEnd/>
            <a:tailEnd/>
          </a:ln>
          <a:effectLst/>
        </p:spPr>
        <p:txBody>
          <a:bodyPr anchor="ctr"/>
          <a:lstStyle/>
          <a:p>
            <a:endParaRPr lang="en-US"/>
          </a:p>
        </p:txBody>
      </p:sp>
      <p:grpSp>
        <p:nvGrpSpPr>
          <p:cNvPr id="13" name="Group 152"/>
          <p:cNvGrpSpPr>
            <a:grpSpLocks/>
          </p:cNvGrpSpPr>
          <p:nvPr/>
        </p:nvGrpSpPr>
        <p:grpSpPr bwMode="auto">
          <a:xfrm>
            <a:off x="3197225" y="3725863"/>
            <a:ext cx="412750" cy="227012"/>
            <a:chOff x="1238" y="2175"/>
            <a:chExt cx="260" cy="143"/>
          </a:xfrm>
        </p:grpSpPr>
        <p:sp>
          <p:nvSpPr>
            <p:cNvPr id="1170585" name="Line 153"/>
            <p:cNvSpPr>
              <a:spLocks noChangeShapeType="1"/>
            </p:cNvSpPr>
            <p:nvPr/>
          </p:nvSpPr>
          <p:spPr bwMode="auto">
            <a:xfrm flipH="1">
              <a:off x="1238" y="2246"/>
              <a:ext cx="29" cy="0"/>
            </a:xfrm>
            <a:prstGeom prst="line">
              <a:avLst/>
            </a:prstGeom>
            <a:noFill/>
            <a:ln w="38100">
              <a:solidFill>
                <a:schemeClr val="tx1"/>
              </a:solidFill>
              <a:round/>
              <a:headEnd/>
              <a:tailEnd/>
            </a:ln>
            <a:effectLst/>
          </p:spPr>
          <p:txBody>
            <a:bodyPr anchor="ctr"/>
            <a:lstStyle/>
            <a:p>
              <a:endParaRPr lang="en-US"/>
            </a:p>
          </p:txBody>
        </p:sp>
        <p:sp>
          <p:nvSpPr>
            <p:cNvPr id="1170586" name="Line 154"/>
            <p:cNvSpPr>
              <a:spLocks noChangeShapeType="1"/>
            </p:cNvSpPr>
            <p:nvPr/>
          </p:nvSpPr>
          <p:spPr bwMode="auto">
            <a:xfrm flipH="1">
              <a:off x="1469" y="2246"/>
              <a:ext cx="29" cy="0"/>
            </a:xfrm>
            <a:prstGeom prst="line">
              <a:avLst/>
            </a:prstGeom>
            <a:noFill/>
            <a:ln w="38100">
              <a:solidFill>
                <a:schemeClr val="tx1"/>
              </a:solidFill>
              <a:round/>
              <a:headEnd/>
              <a:tailEnd/>
            </a:ln>
            <a:effectLst/>
          </p:spPr>
          <p:txBody>
            <a:bodyPr anchor="ctr"/>
            <a:lstStyle/>
            <a:p>
              <a:endParaRPr lang="en-US"/>
            </a:p>
          </p:txBody>
        </p:sp>
        <p:sp>
          <p:nvSpPr>
            <p:cNvPr id="1170587" name="Freeform 155"/>
            <p:cNvSpPr>
              <a:spLocks/>
            </p:cNvSpPr>
            <p:nvPr/>
          </p:nvSpPr>
          <p:spPr bwMode="auto">
            <a:xfrm>
              <a:off x="1254" y="2175"/>
              <a:ext cx="230" cy="143"/>
            </a:xfrm>
            <a:custGeom>
              <a:avLst/>
              <a:gdLst/>
              <a:ahLst/>
              <a:cxnLst>
                <a:cxn ang="0">
                  <a:pos x="0" y="71"/>
                </a:cxn>
                <a:cxn ang="0">
                  <a:pos x="13" y="43"/>
                </a:cxn>
                <a:cxn ang="0">
                  <a:pos x="71" y="14"/>
                </a:cxn>
                <a:cxn ang="0">
                  <a:pos x="157" y="129"/>
                </a:cxn>
                <a:cxn ang="0">
                  <a:pos x="215" y="100"/>
                </a:cxn>
                <a:cxn ang="0">
                  <a:pos x="230" y="71"/>
                </a:cxn>
              </a:cxnLst>
              <a:rect l="0" t="0" r="r" b="b"/>
              <a:pathLst>
                <a:path w="230" h="143">
                  <a:moveTo>
                    <a:pt x="0" y="71"/>
                  </a:moveTo>
                  <a:cubicBezTo>
                    <a:pt x="2" y="66"/>
                    <a:pt x="1" y="52"/>
                    <a:pt x="13" y="43"/>
                  </a:cubicBezTo>
                  <a:cubicBezTo>
                    <a:pt x="25" y="34"/>
                    <a:pt x="47" y="0"/>
                    <a:pt x="71" y="14"/>
                  </a:cubicBezTo>
                  <a:cubicBezTo>
                    <a:pt x="95" y="28"/>
                    <a:pt x="133" y="115"/>
                    <a:pt x="157" y="129"/>
                  </a:cubicBezTo>
                  <a:cubicBezTo>
                    <a:pt x="181" y="143"/>
                    <a:pt x="203" y="110"/>
                    <a:pt x="215" y="100"/>
                  </a:cubicBezTo>
                  <a:cubicBezTo>
                    <a:pt x="227" y="90"/>
                    <a:pt x="227" y="77"/>
                    <a:pt x="230" y="71"/>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grpSp>
      <p:grpSp>
        <p:nvGrpSpPr>
          <p:cNvPr id="14" name="Group 156"/>
          <p:cNvGrpSpPr>
            <a:grpSpLocks/>
          </p:cNvGrpSpPr>
          <p:nvPr/>
        </p:nvGrpSpPr>
        <p:grpSpPr bwMode="auto">
          <a:xfrm>
            <a:off x="3198813" y="4357688"/>
            <a:ext cx="412750" cy="227012"/>
            <a:chOff x="1238" y="2175"/>
            <a:chExt cx="260" cy="143"/>
          </a:xfrm>
        </p:grpSpPr>
        <p:sp>
          <p:nvSpPr>
            <p:cNvPr id="1170589" name="Line 157"/>
            <p:cNvSpPr>
              <a:spLocks noChangeShapeType="1"/>
            </p:cNvSpPr>
            <p:nvPr/>
          </p:nvSpPr>
          <p:spPr bwMode="auto">
            <a:xfrm flipH="1">
              <a:off x="1238" y="2246"/>
              <a:ext cx="29" cy="0"/>
            </a:xfrm>
            <a:prstGeom prst="line">
              <a:avLst/>
            </a:prstGeom>
            <a:noFill/>
            <a:ln w="38100">
              <a:solidFill>
                <a:schemeClr val="tx1"/>
              </a:solidFill>
              <a:round/>
              <a:headEnd/>
              <a:tailEnd/>
            </a:ln>
            <a:effectLst/>
          </p:spPr>
          <p:txBody>
            <a:bodyPr anchor="ctr"/>
            <a:lstStyle/>
            <a:p>
              <a:endParaRPr lang="en-US"/>
            </a:p>
          </p:txBody>
        </p:sp>
        <p:sp>
          <p:nvSpPr>
            <p:cNvPr id="1170590" name="Line 158"/>
            <p:cNvSpPr>
              <a:spLocks noChangeShapeType="1"/>
            </p:cNvSpPr>
            <p:nvPr/>
          </p:nvSpPr>
          <p:spPr bwMode="auto">
            <a:xfrm flipH="1">
              <a:off x="1469" y="2246"/>
              <a:ext cx="29" cy="0"/>
            </a:xfrm>
            <a:prstGeom prst="line">
              <a:avLst/>
            </a:prstGeom>
            <a:noFill/>
            <a:ln w="38100">
              <a:solidFill>
                <a:schemeClr val="tx1"/>
              </a:solidFill>
              <a:round/>
              <a:headEnd/>
              <a:tailEnd/>
            </a:ln>
            <a:effectLst/>
          </p:spPr>
          <p:txBody>
            <a:bodyPr anchor="ctr"/>
            <a:lstStyle/>
            <a:p>
              <a:endParaRPr lang="en-US"/>
            </a:p>
          </p:txBody>
        </p:sp>
        <p:sp>
          <p:nvSpPr>
            <p:cNvPr id="1170591" name="Freeform 159"/>
            <p:cNvSpPr>
              <a:spLocks/>
            </p:cNvSpPr>
            <p:nvPr/>
          </p:nvSpPr>
          <p:spPr bwMode="auto">
            <a:xfrm>
              <a:off x="1254" y="2175"/>
              <a:ext cx="230" cy="143"/>
            </a:xfrm>
            <a:custGeom>
              <a:avLst/>
              <a:gdLst/>
              <a:ahLst/>
              <a:cxnLst>
                <a:cxn ang="0">
                  <a:pos x="0" y="71"/>
                </a:cxn>
                <a:cxn ang="0">
                  <a:pos x="13" y="43"/>
                </a:cxn>
                <a:cxn ang="0">
                  <a:pos x="71" y="14"/>
                </a:cxn>
                <a:cxn ang="0">
                  <a:pos x="157" y="129"/>
                </a:cxn>
                <a:cxn ang="0">
                  <a:pos x="215" y="100"/>
                </a:cxn>
                <a:cxn ang="0">
                  <a:pos x="230" y="71"/>
                </a:cxn>
              </a:cxnLst>
              <a:rect l="0" t="0" r="r" b="b"/>
              <a:pathLst>
                <a:path w="230" h="143">
                  <a:moveTo>
                    <a:pt x="0" y="71"/>
                  </a:moveTo>
                  <a:cubicBezTo>
                    <a:pt x="2" y="66"/>
                    <a:pt x="1" y="52"/>
                    <a:pt x="13" y="43"/>
                  </a:cubicBezTo>
                  <a:cubicBezTo>
                    <a:pt x="25" y="34"/>
                    <a:pt x="47" y="0"/>
                    <a:pt x="71" y="14"/>
                  </a:cubicBezTo>
                  <a:cubicBezTo>
                    <a:pt x="95" y="28"/>
                    <a:pt x="133" y="115"/>
                    <a:pt x="157" y="129"/>
                  </a:cubicBezTo>
                  <a:cubicBezTo>
                    <a:pt x="181" y="143"/>
                    <a:pt x="203" y="110"/>
                    <a:pt x="215" y="100"/>
                  </a:cubicBezTo>
                  <a:cubicBezTo>
                    <a:pt x="227" y="90"/>
                    <a:pt x="227" y="77"/>
                    <a:pt x="230" y="71"/>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grpSp>
      <p:sp>
        <p:nvSpPr>
          <p:cNvPr id="1170593" name="Line 161"/>
          <p:cNvSpPr>
            <a:spLocks noChangeShapeType="1"/>
          </p:cNvSpPr>
          <p:nvPr/>
        </p:nvSpPr>
        <p:spPr bwMode="auto">
          <a:xfrm>
            <a:off x="3292475" y="3565525"/>
            <a:ext cx="0" cy="411163"/>
          </a:xfrm>
          <a:prstGeom prst="line">
            <a:avLst/>
          </a:prstGeom>
          <a:noFill/>
          <a:ln w="38100">
            <a:solidFill>
              <a:srgbClr val="FF0000"/>
            </a:solidFill>
            <a:round/>
            <a:headEnd/>
            <a:tailEnd type="triangle" w="med" len="med"/>
          </a:ln>
          <a:effectLst/>
        </p:spPr>
        <p:txBody>
          <a:bodyPr anchor="ctr"/>
          <a:lstStyle/>
          <a:p>
            <a:endParaRPr lang="en-US"/>
          </a:p>
        </p:txBody>
      </p:sp>
      <p:sp>
        <p:nvSpPr>
          <p:cNvPr id="164" name="Slide Number Placeholder 163"/>
          <p:cNvSpPr>
            <a:spLocks noGrp="1"/>
          </p:cNvSpPr>
          <p:nvPr>
            <p:ph type="sldNum" sz="quarter" idx="11"/>
          </p:nvPr>
        </p:nvSpPr>
        <p:spPr/>
        <p:txBody>
          <a:bodyPr/>
          <a:lstStyle/>
          <a:p>
            <a:fld id="{D6836574-EC0E-40CD-8A77-5CE7910687BF}" type="slidenum">
              <a:rPr lang="en-US" smtClean="0"/>
              <a:t>24</a:t>
            </a:fld>
            <a:endParaRPr lang="en-US"/>
          </a:p>
        </p:txBody>
      </p:sp>
      <p:grpSp>
        <p:nvGrpSpPr>
          <p:cNvPr id="166" name="Group 165"/>
          <p:cNvGrpSpPr/>
          <p:nvPr/>
        </p:nvGrpSpPr>
        <p:grpSpPr>
          <a:xfrm>
            <a:off x="4343400" y="2741613"/>
            <a:ext cx="1371600" cy="1006475"/>
            <a:chOff x="4343400" y="2741613"/>
            <a:chExt cx="1371600" cy="1006475"/>
          </a:xfrm>
        </p:grpSpPr>
        <p:sp>
          <p:nvSpPr>
            <p:cNvPr id="167" name="Rectangle 93"/>
            <p:cNvSpPr>
              <a:spLocks noChangeArrowheads="1"/>
            </p:cNvSpPr>
            <p:nvPr/>
          </p:nvSpPr>
          <p:spPr bwMode="auto">
            <a:xfrm flipV="1">
              <a:off x="4343400" y="3656013"/>
              <a:ext cx="1371600"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68" name="Rectangle 94"/>
            <p:cNvSpPr>
              <a:spLocks noChangeArrowheads="1"/>
            </p:cNvSpPr>
            <p:nvPr/>
          </p:nvSpPr>
          <p:spPr bwMode="auto">
            <a:xfrm flipV="1">
              <a:off x="4343400" y="3289300"/>
              <a:ext cx="595313"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69" name="Rectangle 95"/>
            <p:cNvSpPr>
              <a:spLocks noChangeArrowheads="1"/>
            </p:cNvSpPr>
            <p:nvPr/>
          </p:nvSpPr>
          <p:spPr bwMode="auto">
            <a:xfrm>
              <a:off x="5029200" y="3289300"/>
              <a:ext cx="685800"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70" name="Rectangle 96"/>
            <p:cNvSpPr>
              <a:spLocks noChangeArrowheads="1"/>
            </p:cNvSpPr>
            <p:nvPr/>
          </p:nvSpPr>
          <p:spPr bwMode="auto">
            <a:xfrm rot="16200000" flipV="1">
              <a:off x="4618038" y="2970213"/>
              <a:ext cx="54927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71" name="Rectangle 97"/>
            <p:cNvSpPr>
              <a:spLocks noChangeArrowheads="1"/>
            </p:cNvSpPr>
            <p:nvPr/>
          </p:nvSpPr>
          <p:spPr bwMode="auto">
            <a:xfrm rot="16200000" flipV="1">
              <a:off x="4800600" y="2970213"/>
              <a:ext cx="54927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grpSp>
        <p:nvGrpSpPr>
          <p:cNvPr id="172" name="Group 171"/>
          <p:cNvGrpSpPr/>
          <p:nvPr/>
        </p:nvGrpSpPr>
        <p:grpSpPr>
          <a:xfrm>
            <a:off x="1371600" y="2422525"/>
            <a:ext cx="2833688" cy="3024188"/>
            <a:chOff x="1371600" y="2422525"/>
            <a:chExt cx="2833688" cy="3024188"/>
          </a:xfrm>
        </p:grpSpPr>
        <p:sp>
          <p:nvSpPr>
            <p:cNvPr id="173" name="Rectangle 131"/>
            <p:cNvSpPr>
              <a:spLocks noChangeArrowheads="1"/>
            </p:cNvSpPr>
            <p:nvPr/>
          </p:nvSpPr>
          <p:spPr bwMode="auto">
            <a:xfrm rot="5400000">
              <a:off x="3702845" y="4707731"/>
              <a:ext cx="823912"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74" name="Rectangle 130"/>
            <p:cNvSpPr>
              <a:spLocks noChangeArrowheads="1"/>
            </p:cNvSpPr>
            <p:nvPr/>
          </p:nvSpPr>
          <p:spPr bwMode="auto">
            <a:xfrm rot="10800000">
              <a:off x="4068763" y="4067175"/>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75" name="Rectangle 132"/>
            <p:cNvSpPr>
              <a:spLocks noChangeArrowheads="1"/>
            </p:cNvSpPr>
            <p:nvPr/>
          </p:nvSpPr>
          <p:spPr bwMode="auto">
            <a:xfrm rot="10800000">
              <a:off x="4068763" y="4251325"/>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nvGrpSpPr>
            <p:cNvPr id="176" name="Group 60"/>
            <p:cNvGrpSpPr>
              <a:grpSpLocks/>
            </p:cNvGrpSpPr>
            <p:nvPr/>
          </p:nvGrpSpPr>
          <p:grpSpPr bwMode="auto">
            <a:xfrm>
              <a:off x="3932238" y="5119688"/>
              <a:ext cx="144462" cy="327025"/>
              <a:chOff x="2420" y="3283"/>
              <a:chExt cx="91" cy="206"/>
            </a:xfrm>
            <a:solidFill>
              <a:srgbClr val="FFC000"/>
            </a:solidFill>
          </p:grpSpPr>
          <p:sp>
            <p:nvSpPr>
              <p:cNvPr id="201" name="Rectangle 61"/>
              <p:cNvSpPr>
                <a:spLocks noChangeArrowheads="1"/>
              </p:cNvSpPr>
              <p:nvPr/>
            </p:nvSpPr>
            <p:spPr bwMode="auto">
              <a:xfrm rot="16200000" flipH="1">
                <a:off x="2436" y="3295"/>
                <a:ext cx="87" cy="63"/>
              </a:xfrm>
              <a:prstGeom prst="rect">
                <a:avLst/>
              </a:prstGeom>
              <a:grpFill/>
              <a:ln w="9525">
                <a:solidFill>
                  <a:srgbClr val="FFC000"/>
                </a:solidFill>
                <a:miter lim="800000"/>
                <a:headEnd/>
                <a:tailEnd/>
              </a:ln>
              <a:effectLst/>
            </p:spPr>
            <p:txBody>
              <a:bodyPr wrap="none" anchor="ctr"/>
              <a:lstStyle/>
              <a:p>
                <a:endParaRPr lang="en-US"/>
              </a:p>
            </p:txBody>
          </p:sp>
          <p:sp>
            <p:nvSpPr>
              <p:cNvPr id="202" name="Rectangle 62"/>
              <p:cNvSpPr>
                <a:spLocks noChangeArrowheads="1"/>
              </p:cNvSpPr>
              <p:nvPr/>
            </p:nvSpPr>
            <p:spPr bwMode="auto">
              <a:xfrm rot="18057826" flipH="1">
                <a:off x="2377" y="3388"/>
                <a:ext cx="144" cy="58"/>
              </a:xfrm>
              <a:prstGeom prst="rect">
                <a:avLst/>
              </a:prstGeom>
              <a:grpFill/>
              <a:ln w="9525">
                <a:solidFill>
                  <a:srgbClr val="FFC000"/>
                </a:solidFill>
                <a:miter lim="800000"/>
                <a:headEnd/>
                <a:tailEnd/>
              </a:ln>
              <a:effectLst/>
            </p:spPr>
            <p:txBody>
              <a:bodyPr wrap="none" anchor="ctr"/>
              <a:lstStyle/>
              <a:p>
                <a:endParaRPr lang="en-US"/>
              </a:p>
            </p:txBody>
          </p:sp>
        </p:grpSp>
        <p:sp>
          <p:nvSpPr>
            <p:cNvPr id="177" name="Rectangle 123"/>
            <p:cNvSpPr>
              <a:spLocks noChangeArrowheads="1"/>
            </p:cNvSpPr>
            <p:nvPr/>
          </p:nvSpPr>
          <p:spPr bwMode="auto">
            <a:xfrm rot="10800000">
              <a:off x="4068763" y="3656013"/>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nvGrpSpPr>
            <p:cNvPr id="178" name="Group 57"/>
            <p:cNvGrpSpPr>
              <a:grpSpLocks/>
            </p:cNvGrpSpPr>
            <p:nvPr/>
          </p:nvGrpSpPr>
          <p:grpSpPr bwMode="auto">
            <a:xfrm>
              <a:off x="3611563" y="5119688"/>
              <a:ext cx="144462" cy="327025"/>
              <a:chOff x="2218" y="3283"/>
              <a:chExt cx="91" cy="206"/>
            </a:xfrm>
            <a:solidFill>
              <a:srgbClr val="FFC000"/>
            </a:solidFill>
          </p:grpSpPr>
          <p:sp>
            <p:nvSpPr>
              <p:cNvPr id="199" name="Rectangle 58"/>
              <p:cNvSpPr>
                <a:spLocks noChangeArrowheads="1"/>
              </p:cNvSpPr>
              <p:nvPr/>
            </p:nvSpPr>
            <p:spPr bwMode="auto">
              <a:xfrm rot="5400000">
                <a:off x="2203" y="3298"/>
                <a:ext cx="87" cy="58"/>
              </a:xfrm>
              <a:prstGeom prst="rect">
                <a:avLst/>
              </a:prstGeom>
              <a:grpFill/>
              <a:ln w="9525">
                <a:solidFill>
                  <a:srgbClr val="FFC000"/>
                </a:solidFill>
                <a:miter lim="800000"/>
                <a:headEnd/>
                <a:tailEnd/>
              </a:ln>
              <a:effectLst/>
            </p:spPr>
            <p:txBody>
              <a:bodyPr wrap="none" anchor="ctr"/>
              <a:lstStyle/>
              <a:p>
                <a:endParaRPr lang="en-US"/>
              </a:p>
            </p:txBody>
          </p:sp>
          <p:sp>
            <p:nvSpPr>
              <p:cNvPr id="200" name="Rectangle 59"/>
              <p:cNvSpPr>
                <a:spLocks noChangeArrowheads="1"/>
              </p:cNvSpPr>
              <p:nvPr/>
            </p:nvSpPr>
            <p:spPr bwMode="auto">
              <a:xfrm rot="3542174">
                <a:off x="2208" y="3388"/>
                <a:ext cx="144" cy="58"/>
              </a:xfrm>
              <a:prstGeom prst="rect">
                <a:avLst/>
              </a:prstGeom>
              <a:grpFill/>
              <a:ln w="9525">
                <a:solidFill>
                  <a:srgbClr val="FFC000"/>
                </a:solidFill>
                <a:miter lim="800000"/>
                <a:headEnd/>
                <a:tailEnd/>
              </a:ln>
              <a:effectLst/>
            </p:spPr>
            <p:txBody>
              <a:bodyPr wrap="none" anchor="ctr"/>
              <a:lstStyle/>
              <a:p>
                <a:endParaRPr lang="en-US"/>
              </a:p>
            </p:txBody>
          </p:sp>
        </p:grpSp>
        <p:sp>
          <p:nvSpPr>
            <p:cNvPr id="179" name="Rectangle 103"/>
            <p:cNvSpPr>
              <a:spLocks noChangeArrowheads="1"/>
            </p:cNvSpPr>
            <p:nvPr/>
          </p:nvSpPr>
          <p:spPr bwMode="auto">
            <a:xfrm rot="5400000">
              <a:off x="1370807" y="2559844"/>
              <a:ext cx="184150"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0" name="Rectangle 104"/>
            <p:cNvSpPr>
              <a:spLocks noChangeArrowheads="1"/>
            </p:cNvSpPr>
            <p:nvPr/>
          </p:nvSpPr>
          <p:spPr bwMode="auto">
            <a:xfrm rot="10800000">
              <a:off x="1371600" y="2605088"/>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1" name="Rectangle 105"/>
            <p:cNvSpPr>
              <a:spLocks noChangeArrowheads="1"/>
            </p:cNvSpPr>
            <p:nvPr/>
          </p:nvSpPr>
          <p:spPr bwMode="auto">
            <a:xfrm rot="10800000">
              <a:off x="1417638" y="2422525"/>
              <a:ext cx="274320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2" name="Rectangle 106"/>
            <p:cNvSpPr>
              <a:spLocks noChangeArrowheads="1"/>
            </p:cNvSpPr>
            <p:nvPr/>
          </p:nvSpPr>
          <p:spPr bwMode="auto">
            <a:xfrm rot="5400000">
              <a:off x="3656807" y="2834481"/>
              <a:ext cx="914400"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3" name="Rectangle 107"/>
            <p:cNvSpPr>
              <a:spLocks noChangeArrowheads="1"/>
            </p:cNvSpPr>
            <p:nvPr/>
          </p:nvSpPr>
          <p:spPr bwMode="auto">
            <a:xfrm rot="10800000">
              <a:off x="1646238" y="3152775"/>
              <a:ext cx="82232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4" name="Rectangle 108"/>
            <p:cNvSpPr>
              <a:spLocks noChangeArrowheads="1"/>
            </p:cNvSpPr>
            <p:nvPr/>
          </p:nvSpPr>
          <p:spPr bwMode="auto">
            <a:xfrm rot="10800000">
              <a:off x="4068763" y="3290888"/>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5" name="Rectangle 109"/>
            <p:cNvSpPr>
              <a:spLocks noChangeArrowheads="1"/>
            </p:cNvSpPr>
            <p:nvPr/>
          </p:nvSpPr>
          <p:spPr bwMode="auto">
            <a:xfrm rot="10800000">
              <a:off x="1371600" y="2970213"/>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6" name="Rectangle 110"/>
            <p:cNvSpPr>
              <a:spLocks noChangeArrowheads="1"/>
            </p:cNvSpPr>
            <p:nvPr/>
          </p:nvSpPr>
          <p:spPr bwMode="auto">
            <a:xfrm rot="5400000">
              <a:off x="3909220" y="3815556"/>
              <a:ext cx="411162"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7" name="Rectangle 111"/>
            <p:cNvSpPr>
              <a:spLocks noChangeArrowheads="1"/>
            </p:cNvSpPr>
            <p:nvPr/>
          </p:nvSpPr>
          <p:spPr bwMode="auto">
            <a:xfrm rot="5400000">
              <a:off x="2375694" y="3109119"/>
              <a:ext cx="18415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8" name="Rectangle 112"/>
            <p:cNvSpPr>
              <a:spLocks noChangeArrowheads="1"/>
            </p:cNvSpPr>
            <p:nvPr/>
          </p:nvSpPr>
          <p:spPr bwMode="auto">
            <a:xfrm rot="5400000">
              <a:off x="3017044" y="3109119"/>
              <a:ext cx="18415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9" name="Rectangle 113"/>
            <p:cNvSpPr>
              <a:spLocks noChangeArrowheads="1"/>
            </p:cNvSpPr>
            <p:nvPr/>
          </p:nvSpPr>
          <p:spPr bwMode="auto">
            <a:xfrm rot="10800000">
              <a:off x="3108325" y="3152775"/>
              <a:ext cx="1052513"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0" name="Rectangle 121"/>
            <p:cNvSpPr>
              <a:spLocks noChangeArrowheads="1"/>
            </p:cNvSpPr>
            <p:nvPr/>
          </p:nvSpPr>
          <p:spPr bwMode="auto">
            <a:xfrm rot="10800000">
              <a:off x="1692275" y="3794125"/>
              <a:ext cx="27305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1" name="Rectangle 122"/>
            <p:cNvSpPr>
              <a:spLocks noChangeArrowheads="1"/>
            </p:cNvSpPr>
            <p:nvPr/>
          </p:nvSpPr>
          <p:spPr bwMode="auto">
            <a:xfrm rot="10800000">
              <a:off x="3611563" y="3794125"/>
              <a:ext cx="54927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2" name="Rectangle 124"/>
            <p:cNvSpPr>
              <a:spLocks noChangeArrowheads="1"/>
            </p:cNvSpPr>
            <p:nvPr/>
          </p:nvSpPr>
          <p:spPr bwMode="auto">
            <a:xfrm rot="5400000">
              <a:off x="365126" y="4022725"/>
              <a:ext cx="2195512"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3" name="Rectangle 125"/>
            <p:cNvSpPr>
              <a:spLocks noChangeArrowheads="1"/>
            </p:cNvSpPr>
            <p:nvPr/>
          </p:nvSpPr>
          <p:spPr bwMode="auto">
            <a:xfrm rot="10800000">
              <a:off x="1417638" y="3152775"/>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4" name="Rectangle 126"/>
            <p:cNvSpPr>
              <a:spLocks noChangeArrowheads="1"/>
            </p:cNvSpPr>
            <p:nvPr/>
          </p:nvSpPr>
          <p:spPr bwMode="auto">
            <a:xfrm rot="5400000">
              <a:off x="1097756" y="3839369"/>
              <a:ext cx="1279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5" name="Rectangle 127"/>
            <p:cNvSpPr>
              <a:spLocks noChangeArrowheads="1"/>
            </p:cNvSpPr>
            <p:nvPr/>
          </p:nvSpPr>
          <p:spPr bwMode="auto">
            <a:xfrm rot="10800000">
              <a:off x="1463675" y="5073650"/>
              <a:ext cx="2239963"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6" name="Rectangle 128"/>
            <p:cNvSpPr>
              <a:spLocks noChangeArrowheads="1"/>
            </p:cNvSpPr>
            <p:nvPr/>
          </p:nvSpPr>
          <p:spPr bwMode="auto">
            <a:xfrm rot="10800000">
              <a:off x="1782763" y="4433888"/>
              <a:ext cx="182562"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7" name="Rectangle 129"/>
            <p:cNvSpPr>
              <a:spLocks noChangeArrowheads="1"/>
            </p:cNvSpPr>
            <p:nvPr/>
          </p:nvSpPr>
          <p:spPr bwMode="auto">
            <a:xfrm rot="10800000">
              <a:off x="3611563" y="4433888"/>
              <a:ext cx="54927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8" name="Rectangle 165"/>
            <p:cNvSpPr>
              <a:spLocks noChangeArrowheads="1"/>
            </p:cNvSpPr>
            <p:nvPr/>
          </p:nvSpPr>
          <p:spPr bwMode="auto">
            <a:xfrm rot="10800000">
              <a:off x="3978275" y="5073650"/>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sp>
        <p:nvSpPr>
          <p:cNvPr id="1170465" name="Oval 33"/>
          <p:cNvSpPr>
            <a:spLocks noChangeAspect="1" noChangeArrowheads="1"/>
          </p:cNvSpPr>
          <p:nvPr/>
        </p:nvSpPr>
        <p:spPr bwMode="auto">
          <a:xfrm>
            <a:off x="4525963" y="1873250"/>
            <a:ext cx="914400" cy="914400"/>
          </a:xfrm>
          <a:prstGeom prst="ellipse">
            <a:avLst/>
          </a:prstGeom>
          <a:solidFill>
            <a:schemeClr val="bg1"/>
          </a:solidFill>
          <a:ln w="38100">
            <a:solidFill>
              <a:schemeClr val="tx1"/>
            </a:solidFill>
            <a:round/>
            <a:headEnd/>
            <a:tailEnd/>
          </a:ln>
          <a:effectLst/>
        </p:spPr>
        <p:txBody>
          <a:bodyPr wrap="none" anchor="ctr"/>
          <a:lstStyle/>
          <a:p>
            <a:pPr algn="ctr"/>
            <a:endParaRPr lang="en-US" sz="4000" b="1">
              <a:latin typeface="Arial" charset="0"/>
            </a:endParaRPr>
          </a:p>
        </p:txBody>
      </p:sp>
      <p:sp>
        <p:nvSpPr>
          <p:cNvPr id="1170468" name="AutoShape 36"/>
          <p:cNvSpPr>
            <a:spLocks noChangeArrowheads="1"/>
          </p:cNvSpPr>
          <p:nvPr/>
        </p:nvSpPr>
        <p:spPr bwMode="auto">
          <a:xfrm rot="-3315829">
            <a:off x="4937919" y="1966119"/>
            <a:ext cx="90488" cy="730250"/>
          </a:xfrm>
          <a:prstGeom prst="triangle">
            <a:avLst>
              <a:gd name="adj" fmla="val 50000"/>
            </a:avLst>
          </a:prstGeom>
          <a:solidFill>
            <a:srgbClr val="FF0000"/>
          </a:solidFill>
          <a:ln w="9525">
            <a:solidFill>
              <a:schemeClr val="tx1"/>
            </a:solidFill>
            <a:miter lim="800000"/>
            <a:headEnd/>
            <a:tailEnd/>
          </a:ln>
          <a:effectLst/>
        </p:spPr>
        <p:txBody>
          <a:bodyPr wrap="none" anchor="ctr"/>
          <a:lstStyle/>
          <a:p>
            <a:endParaRPr lang="en-US"/>
          </a:p>
        </p:txBody>
      </p:sp>
      <p:sp>
        <p:nvSpPr>
          <p:cNvPr id="1170469" name="Oval 37"/>
          <p:cNvSpPr>
            <a:spLocks noChangeAspect="1" noChangeArrowheads="1"/>
          </p:cNvSpPr>
          <p:nvPr/>
        </p:nvSpPr>
        <p:spPr bwMode="auto">
          <a:xfrm>
            <a:off x="4937125" y="2286000"/>
            <a:ext cx="92075" cy="92075"/>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4" name="Footer Placeholder 3">
            <a:extLst>
              <a:ext uri="{FF2B5EF4-FFF2-40B4-BE49-F238E27FC236}">
                <a16:creationId xmlns:a16="http://schemas.microsoft.com/office/drawing/2014/main" id="{9F67A19A-F65F-4168-991D-6382BFADB6B9}"/>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253677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70593"/>
                                        </p:tgtEl>
                                        <p:attrNameLst>
                                          <p:attrName>style.visibility</p:attrName>
                                        </p:attrNameLst>
                                      </p:cBhvr>
                                      <p:to>
                                        <p:strVal val="visible"/>
                                      </p:to>
                                    </p:set>
                                    <p:animEffect transition="in" filter="dissolve">
                                      <p:cBhvr>
                                        <p:cTn id="7" dur="500"/>
                                        <p:tgtEl>
                                          <p:spTgt spid="1170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059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1474" name="Rectangle 18"/>
          <p:cNvSpPr>
            <a:spLocks noGrp="1" noChangeArrowheads="1"/>
          </p:cNvSpPr>
          <p:nvPr>
            <p:ph type="title"/>
          </p:nvPr>
        </p:nvSpPr>
        <p:spPr/>
        <p:txBody>
          <a:bodyPr/>
          <a:lstStyle/>
          <a:p>
            <a:r>
              <a:rPr lang="en-US"/>
              <a:t>A Typical Two Pipe Pneumatic Control System</a:t>
            </a:r>
          </a:p>
        </p:txBody>
      </p:sp>
      <p:sp>
        <p:nvSpPr>
          <p:cNvPr id="1171458" name="Rectangle 2"/>
          <p:cNvSpPr>
            <a:spLocks noChangeArrowheads="1"/>
          </p:cNvSpPr>
          <p:nvPr/>
        </p:nvSpPr>
        <p:spPr bwMode="auto">
          <a:xfrm>
            <a:off x="2909888" y="3838575"/>
            <a:ext cx="320675" cy="82550"/>
          </a:xfrm>
          <a:prstGeom prst="rect">
            <a:avLst/>
          </a:prstGeom>
          <a:solidFill>
            <a:srgbClr val="0000FF">
              <a:alpha val="20000"/>
            </a:srgbClr>
          </a:solidFill>
          <a:ln w="38100" algn="ctr">
            <a:noFill/>
            <a:miter lim="800000"/>
            <a:headEnd/>
            <a:tailEnd/>
          </a:ln>
          <a:effectLst/>
        </p:spPr>
        <p:txBody>
          <a:bodyPr wrap="none" anchor="ctr"/>
          <a:lstStyle/>
          <a:p>
            <a:endParaRPr lang="en-US"/>
          </a:p>
        </p:txBody>
      </p:sp>
      <p:sp>
        <p:nvSpPr>
          <p:cNvPr id="1171459" name="Rectangle 3"/>
          <p:cNvSpPr>
            <a:spLocks noChangeArrowheads="1"/>
          </p:cNvSpPr>
          <p:nvPr/>
        </p:nvSpPr>
        <p:spPr bwMode="auto">
          <a:xfrm>
            <a:off x="2925763" y="3198813"/>
            <a:ext cx="1189037" cy="558800"/>
          </a:xfrm>
          <a:prstGeom prst="rect">
            <a:avLst/>
          </a:prstGeom>
          <a:solidFill>
            <a:srgbClr val="0000FF">
              <a:alpha val="20000"/>
            </a:srgbClr>
          </a:solidFill>
          <a:ln w="38100" algn="ctr">
            <a:noFill/>
            <a:miter lim="800000"/>
            <a:headEnd/>
            <a:tailEnd/>
          </a:ln>
          <a:effectLst/>
        </p:spPr>
        <p:txBody>
          <a:bodyPr wrap="none" anchor="ctr"/>
          <a:lstStyle/>
          <a:p>
            <a:endParaRPr lang="en-US"/>
          </a:p>
        </p:txBody>
      </p:sp>
      <p:sp>
        <p:nvSpPr>
          <p:cNvPr id="1171460" name="Rectangle 4"/>
          <p:cNvSpPr>
            <a:spLocks noChangeArrowheads="1"/>
          </p:cNvSpPr>
          <p:nvPr/>
        </p:nvSpPr>
        <p:spPr bwMode="auto">
          <a:xfrm flipH="1">
            <a:off x="1736725" y="3198813"/>
            <a:ext cx="915988" cy="558800"/>
          </a:xfrm>
          <a:prstGeom prst="rect">
            <a:avLst/>
          </a:prstGeom>
          <a:solidFill>
            <a:srgbClr val="0000FF">
              <a:alpha val="20000"/>
            </a:srgbClr>
          </a:solidFill>
          <a:ln w="38100" algn="ctr">
            <a:noFill/>
            <a:miter lim="800000"/>
            <a:headEnd/>
            <a:tailEnd/>
          </a:ln>
          <a:effectLst/>
        </p:spPr>
        <p:txBody>
          <a:bodyPr wrap="none" anchor="ctr"/>
          <a:lstStyle/>
          <a:p>
            <a:endParaRPr lang="en-US"/>
          </a:p>
        </p:txBody>
      </p:sp>
      <p:grpSp>
        <p:nvGrpSpPr>
          <p:cNvPr id="2" name="Group 5"/>
          <p:cNvGrpSpPr>
            <a:grpSpLocks/>
          </p:cNvGrpSpPr>
          <p:nvPr/>
        </p:nvGrpSpPr>
        <p:grpSpPr bwMode="auto">
          <a:xfrm>
            <a:off x="3657600" y="5119688"/>
            <a:ext cx="365125" cy="285750"/>
            <a:chOff x="2304" y="3225"/>
            <a:chExt cx="230" cy="180"/>
          </a:xfrm>
        </p:grpSpPr>
        <p:sp>
          <p:nvSpPr>
            <p:cNvPr id="1171462" name="AutoShape 6"/>
            <p:cNvSpPr>
              <a:spLocks noChangeArrowheads="1"/>
            </p:cNvSpPr>
            <p:nvPr/>
          </p:nvSpPr>
          <p:spPr bwMode="auto">
            <a:xfrm>
              <a:off x="2304" y="3366"/>
              <a:ext cx="230" cy="39"/>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sp>
          <p:nvSpPr>
            <p:cNvPr id="1171463" name="Rectangle 7"/>
            <p:cNvSpPr>
              <a:spLocks noChangeArrowheads="1"/>
            </p:cNvSpPr>
            <p:nvPr/>
          </p:nvSpPr>
          <p:spPr bwMode="auto">
            <a:xfrm rot="-5400000">
              <a:off x="2348" y="3181"/>
              <a:ext cx="141" cy="230"/>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sp>
        <p:nvSpPr>
          <p:cNvPr id="1171464" name="Rectangle 8"/>
          <p:cNvSpPr>
            <a:spLocks noChangeArrowheads="1"/>
          </p:cNvSpPr>
          <p:nvPr/>
        </p:nvSpPr>
        <p:spPr bwMode="auto">
          <a:xfrm flipH="1">
            <a:off x="2925763" y="3911600"/>
            <a:ext cx="1189037" cy="48577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1465" name="Rectangle 9"/>
          <p:cNvSpPr>
            <a:spLocks noChangeArrowheads="1"/>
          </p:cNvSpPr>
          <p:nvPr/>
        </p:nvSpPr>
        <p:spPr bwMode="auto">
          <a:xfrm rot="-5400000">
            <a:off x="2781300" y="3884613"/>
            <a:ext cx="95250" cy="1219200"/>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1466" name="Rectangle 10"/>
          <p:cNvSpPr>
            <a:spLocks noChangeArrowheads="1"/>
          </p:cNvSpPr>
          <p:nvPr/>
        </p:nvSpPr>
        <p:spPr bwMode="auto">
          <a:xfrm rot="-5400000">
            <a:off x="958056" y="3704432"/>
            <a:ext cx="1284287" cy="273050"/>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1467" name="AutoShape 11"/>
          <p:cNvSpPr>
            <a:spLocks noChangeArrowheads="1"/>
          </p:cNvSpPr>
          <p:nvPr/>
        </p:nvSpPr>
        <p:spPr bwMode="auto">
          <a:xfrm rot="10800000">
            <a:off x="1990725" y="4395788"/>
            <a:ext cx="177800" cy="8731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sp>
        <p:nvSpPr>
          <p:cNvPr id="1171468" name="AutoShape 12"/>
          <p:cNvSpPr>
            <a:spLocks noChangeArrowheads="1"/>
          </p:cNvSpPr>
          <p:nvPr/>
        </p:nvSpPr>
        <p:spPr bwMode="auto">
          <a:xfrm rot="10800000">
            <a:off x="3200400" y="4391025"/>
            <a:ext cx="195263" cy="53975"/>
          </a:xfrm>
          <a:custGeom>
            <a:avLst/>
            <a:gdLst>
              <a:gd name="G0" fmla="+- 6749 0 0"/>
              <a:gd name="G1" fmla="+- 21600 0 6749"/>
              <a:gd name="G2" fmla="*/ 6749 1 2"/>
              <a:gd name="G3" fmla="+- 21600 0 G2"/>
              <a:gd name="G4" fmla="+/ 6749 21600 2"/>
              <a:gd name="G5" fmla="+/ G1 0 2"/>
              <a:gd name="G6" fmla="*/ 21600 21600 6749"/>
              <a:gd name="G7" fmla="*/ G6 1 2"/>
              <a:gd name="G8" fmla="+- 21600 0 G7"/>
              <a:gd name="G9" fmla="*/ 21600 1 2"/>
              <a:gd name="G10" fmla="+- 6749 0 G9"/>
              <a:gd name="G11" fmla="?: G10 G8 0"/>
              <a:gd name="G12" fmla="?: G10 G7 21600"/>
              <a:gd name="T0" fmla="*/ 18225 w 21600"/>
              <a:gd name="T1" fmla="*/ 10800 h 21600"/>
              <a:gd name="T2" fmla="*/ 10800 w 21600"/>
              <a:gd name="T3" fmla="*/ 21600 h 21600"/>
              <a:gd name="T4" fmla="*/ 3375 w 21600"/>
              <a:gd name="T5" fmla="*/ 10800 h 21600"/>
              <a:gd name="T6" fmla="*/ 10800 w 21600"/>
              <a:gd name="T7" fmla="*/ 0 h 21600"/>
              <a:gd name="T8" fmla="*/ 5175 w 21600"/>
              <a:gd name="T9" fmla="*/ 5175 h 21600"/>
              <a:gd name="T10" fmla="*/ 16425 w 21600"/>
              <a:gd name="T11" fmla="*/ 16425 h 21600"/>
            </a:gdLst>
            <a:ahLst/>
            <a:cxnLst>
              <a:cxn ang="0">
                <a:pos x="T0" y="T1"/>
              </a:cxn>
              <a:cxn ang="0">
                <a:pos x="T2" y="T3"/>
              </a:cxn>
              <a:cxn ang="0">
                <a:pos x="T4" y="T5"/>
              </a:cxn>
              <a:cxn ang="0">
                <a:pos x="T6" y="T7"/>
              </a:cxn>
            </a:cxnLst>
            <a:rect l="T8" t="T9" r="T10" b="T11"/>
            <a:pathLst>
              <a:path w="21600" h="21600">
                <a:moveTo>
                  <a:pt x="0" y="0"/>
                </a:moveTo>
                <a:lnTo>
                  <a:pt x="6749" y="21600"/>
                </a:lnTo>
                <a:lnTo>
                  <a:pt x="1485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sp>
        <p:nvSpPr>
          <p:cNvPr id="1171469" name="Rectangle 13"/>
          <p:cNvSpPr>
            <a:spLocks noChangeArrowheads="1"/>
          </p:cNvSpPr>
          <p:nvPr/>
        </p:nvSpPr>
        <p:spPr bwMode="auto">
          <a:xfrm rot="-5400000">
            <a:off x="3786188" y="4259263"/>
            <a:ext cx="98425" cy="54927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1470" name="Rectangle 14"/>
          <p:cNvSpPr>
            <a:spLocks noChangeArrowheads="1"/>
          </p:cNvSpPr>
          <p:nvPr/>
        </p:nvSpPr>
        <p:spPr bwMode="auto">
          <a:xfrm>
            <a:off x="1463675" y="4483100"/>
            <a:ext cx="703263" cy="100013"/>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1471" name="Rectangle 15"/>
          <p:cNvSpPr>
            <a:spLocks noChangeArrowheads="1"/>
          </p:cNvSpPr>
          <p:nvPr/>
        </p:nvSpPr>
        <p:spPr bwMode="auto">
          <a:xfrm rot="-5400000">
            <a:off x="2520950" y="3525838"/>
            <a:ext cx="536575" cy="265112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1472" name="Rectangle 16"/>
          <p:cNvSpPr>
            <a:spLocks noChangeArrowheads="1"/>
          </p:cNvSpPr>
          <p:nvPr/>
        </p:nvSpPr>
        <p:spPr bwMode="auto">
          <a:xfrm>
            <a:off x="4892675" y="2787650"/>
            <a:ext cx="182563" cy="549275"/>
          </a:xfrm>
          <a:prstGeom prst="rect">
            <a:avLst/>
          </a:prstGeom>
          <a:solidFill>
            <a:srgbClr val="0000FF">
              <a:alpha val="20000"/>
            </a:srgbClr>
          </a:solidFill>
          <a:ln w="38100" algn="ctr">
            <a:noFill/>
            <a:miter lim="800000"/>
            <a:headEnd/>
            <a:tailEnd/>
          </a:ln>
          <a:effectLst/>
        </p:spPr>
        <p:txBody>
          <a:bodyPr wrap="none" anchor="ctr"/>
          <a:lstStyle/>
          <a:p>
            <a:endParaRPr lang="en-US"/>
          </a:p>
        </p:txBody>
      </p:sp>
      <p:sp>
        <p:nvSpPr>
          <p:cNvPr id="1171473" name="Rectangle 17"/>
          <p:cNvSpPr>
            <a:spLocks noChangeArrowheads="1"/>
          </p:cNvSpPr>
          <p:nvPr/>
        </p:nvSpPr>
        <p:spPr bwMode="auto">
          <a:xfrm>
            <a:off x="4114800" y="3336925"/>
            <a:ext cx="1828800" cy="365125"/>
          </a:xfrm>
          <a:prstGeom prst="rect">
            <a:avLst/>
          </a:prstGeom>
          <a:solidFill>
            <a:srgbClr val="0000FF">
              <a:alpha val="20000"/>
            </a:srgbClr>
          </a:solidFill>
          <a:ln w="38100" algn="ctr">
            <a:noFill/>
            <a:miter lim="800000"/>
            <a:headEnd/>
            <a:tailEnd/>
          </a:ln>
          <a:effectLst/>
        </p:spPr>
        <p:txBody>
          <a:bodyPr wrap="none" anchor="ctr"/>
          <a:lstStyle/>
          <a:p>
            <a:endParaRPr lang="en-US"/>
          </a:p>
        </p:txBody>
      </p:sp>
      <p:sp>
        <p:nvSpPr>
          <p:cNvPr id="1171481" name="Line 25"/>
          <p:cNvSpPr>
            <a:spLocks noChangeShapeType="1"/>
          </p:cNvSpPr>
          <p:nvPr/>
        </p:nvSpPr>
        <p:spPr bwMode="auto">
          <a:xfrm>
            <a:off x="4206875" y="3702050"/>
            <a:ext cx="136525" cy="0"/>
          </a:xfrm>
          <a:prstGeom prst="line">
            <a:avLst/>
          </a:prstGeom>
          <a:noFill/>
          <a:ln w="38100">
            <a:solidFill>
              <a:schemeClr val="tx1"/>
            </a:solidFill>
            <a:round/>
            <a:headEnd/>
            <a:tailEnd/>
          </a:ln>
          <a:effectLst/>
        </p:spPr>
        <p:txBody>
          <a:bodyPr anchor="ctr"/>
          <a:lstStyle/>
          <a:p>
            <a:endParaRPr lang="en-US"/>
          </a:p>
        </p:txBody>
      </p:sp>
      <p:sp>
        <p:nvSpPr>
          <p:cNvPr id="1171482" name="Line 26"/>
          <p:cNvSpPr>
            <a:spLocks noChangeShapeType="1"/>
          </p:cNvSpPr>
          <p:nvPr/>
        </p:nvSpPr>
        <p:spPr bwMode="auto">
          <a:xfrm>
            <a:off x="4206875" y="3336925"/>
            <a:ext cx="136525" cy="0"/>
          </a:xfrm>
          <a:prstGeom prst="line">
            <a:avLst/>
          </a:prstGeom>
          <a:noFill/>
          <a:ln w="38100">
            <a:solidFill>
              <a:schemeClr val="tx1"/>
            </a:solidFill>
            <a:round/>
            <a:headEnd/>
            <a:tailEnd/>
          </a:ln>
          <a:effectLst/>
        </p:spPr>
        <p:txBody>
          <a:bodyPr anchor="ctr"/>
          <a:lstStyle/>
          <a:p>
            <a:endParaRPr lang="en-US"/>
          </a:p>
        </p:txBody>
      </p:sp>
      <p:sp>
        <p:nvSpPr>
          <p:cNvPr id="1171489" name="Text Box 33"/>
          <p:cNvSpPr txBox="1">
            <a:spLocks noChangeArrowheads="1"/>
          </p:cNvSpPr>
          <p:nvPr/>
        </p:nvSpPr>
        <p:spPr bwMode="auto">
          <a:xfrm>
            <a:off x="4297363" y="4479925"/>
            <a:ext cx="4708525" cy="1739900"/>
          </a:xfrm>
          <a:prstGeom prst="rect">
            <a:avLst/>
          </a:prstGeom>
          <a:noFill/>
          <a:ln w="38100" algn="ctr">
            <a:noFill/>
            <a:miter lim="800000"/>
            <a:headEnd/>
            <a:tailEnd/>
          </a:ln>
          <a:effectLst/>
        </p:spPr>
        <p:txBody>
          <a:bodyPr>
            <a:spAutoFit/>
          </a:bodyPr>
          <a:lstStyle/>
          <a:p>
            <a:pPr algn="ctr">
              <a:spcBef>
                <a:spcPct val="50000"/>
              </a:spcBef>
            </a:pPr>
            <a:r>
              <a:rPr lang="en-US" sz="1800">
                <a:latin typeface="Arial" charset="0"/>
              </a:rPr>
              <a:t>A process upset the other way moves the flapper away from the nozzle and causes the pilot chamber pressure to drop.  As a result, the exhaust valve moves away from the supply valve and vents the branch chamber to atmosphere.</a:t>
            </a:r>
          </a:p>
        </p:txBody>
      </p:sp>
      <p:sp>
        <p:nvSpPr>
          <p:cNvPr id="1171490" name="Rectangle 34"/>
          <p:cNvSpPr>
            <a:spLocks noChangeArrowheads="1"/>
          </p:cNvSpPr>
          <p:nvPr/>
        </p:nvSpPr>
        <p:spPr bwMode="auto">
          <a:xfrm flipH="1">
            <a:off x="2651125" y="3016250"/>
            <a:ext cx="274638" cy="1430338"/>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1491" name="Rectangle 35"/>
          <p:cNvSpPr>
            <a:spLocks noChangeArrowheads="1"/>
          </p:cNvSpPr>
          <p:nvPr/>
        </p:nvSpPr>
        <p:spPr bwMode="auto">
          <a:xfrm flipH="1">
            <a:off x="3232150" y="3846513"/>
            <a:ext cx="201613" cy="65087"/>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nvGrpSpPr>
          <p:cNvPr id="5" name="Group 36"/>
          <p:cNvGrpSpPr>
            <a:grpSpLocks/>
          </p:cNvGrpSpPr>
          <p:nvPr/>
        </p:nvGrpSpPr>
        <p:grpSpPr bwMode="auto">
          <a:xfrm>
            <a:off x="2971800" y="3748088"/>
            <a:ext cx="1143000" cy="711200"/>
            <a:chOff x="1872" y="2189"/>
            <a:chExt cx="720" cy="448"/>
          </a:xfrm>
        </p:grpSpPr>
        <p:sp>
          <p:nvSpPr>
            <p:cNvPr id="1171493" name="Rectangle 37"/>
            <p:cNvSpPr>
              <a:spLocks noChangeArrowheads="1"/>
            </p:cNvSpPr>
            <p:nvPr/>
          </p:nvSpPr>
          <p:spPr bwMode="auto">
            <a:xfrm flipH="1">
              <a:off x="2247" y="2257"/>
              <a:ext cx="345" cy="3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1494" name="AutoShape 38"/>
            <p:cNvSpPr>
              <a:spLocks noChangeArrowheads="1"/>
            </p:cNvSpPr>
            <p:nvPr/>
          </p:nvSpPr>
          <p:spPr bwMode="auto">
            <a:xfrm rot="10800000" flipH="1">
              <a:off x="2016" y="2189"/>
              <a:ext cx="123" cy="62"/>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sp>
          <p:nvSpPr>
            <p:cNvPr id="1171495" name="Rectangle 39"/>
            <p:cNvSpPr>
              <a:spLocks noChangeArrowheads="1"/>
            </p:cNvSpPr>
            <p:nvPr/>
          </p:nvSpPr>
          <p:spPr bwMode="auto">
            <a:xfrm flipH="1">
              <a:off x="1872" y="2598"/>
              <a:ext cx="182" cy="31"/>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1496" name="Rectangle 40"/>
            <p:cNvSpPr>
              <a:spLocks noChangeArrowheads="1"/>
            </p:cNvSpPr>
            <p:nvPr/>
          </p:nvSpPr>
          <p:spPr bwMode="auto">
            <a:xfrm flipH="1">
              <a:off x="2128" y="2598"/>
              <a:ext cx="464" cy="39"/>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sp>
        <p:nvSpPr>
          <p:cNvPr id="1171497" name="AutoShape 41"/>
          <p:cNvSpPr>
            <a:spLocks noChangeArrowheads="1"/>
          </p:cNvSpPr>
          <p:nvPr/>
        </p:nvSpPr>
        <p:spPr bwMode="auto">
          <a:xfrm flipH="1">
            <a:off x="3402013" y="4459288"/>
            <a:ext cx="195262" cy="103187"/>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sp>
        <p:nvSpPr>
          <p:cNvPr id="1171498" name="Rectangle 42"/>
          <p:cNvSpPr>
            <a:spLocks noChangeArrowheads="1"/>
          </p:cNvSpPr>
          <p:nvPr/>
        </p:nvSpPr>
        <p:spPr bwMode="auto">
          <a:xfrm flipH="1">
            <a:off x="1736725" y="3951288"/>
            <a:ext cx="915988" cy="446087"/>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1499" name="Rectangle 43"/>
          <p:cNvSpPr>
            <a:spLocks noChangeArrowheads="1"/>
          </p:cNvSpPr>
          <p:nvPr/>
        </p:nvSpPr>
        <p:spPr bwMode="auto">
          <a:xfrm flipH="1">
            <a:off x="2379663" y="3829050"/>
            <a:ext cx="271462" cy="82550"/>
          </a:xfrm>
          <a:prstGeom prst="rect">
            <a:avLst/>
          </a:prstGeom>
          <a:solidFill>
            <a:srgbClr val="0000FF">
              <a:alpha val="20000"/>
            </a:srgbClr>
          </a:solidFill>
          <a:ln w="38100" algn="ctr">
            <a:noFill/>
            <a:miter lim="800000"/>
            <a:headEnd/>
            <a:tailEnd/>
          </a:ln>
          <a:effectLst/>
        </p:spPr>
        <p:txBody>
          <a:bodyPr wrap="none" anchor="ctr"/>
          <a:lstStyle/>
          <a:p>
            <a:endParaRPr lang="en-US"/>
          </a:p>
        </p:txBody>
      </p:sp>
      <p:sp>
        <p:nvSpPr>
          <p:cNvPr id="1171500" name="Rectangle 44"/>
          <p:cNvSpPr>
            <a:spLocks noChangeArrowheads="1"/>
          </p:cNvSpPr>
          <p:nvPr/>
        </p:nvSpPr>
        <p:spPr bwMode="auto">
          <a:xfrm flipH="1">
            <a:off x="1741488" y="3846513"/>
            <a:ext cx="461962" cy="10636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1501" name="AutoShape 45"/>
          <p:cNvSpPr>
            <a:spLocks noChangeArrowheads="1"/>
          </p:cNvSpPr>
          <p:nvPr/>
        </p:nvSpPr>
        <p:spPr bwMode="auto">
          <a:xfrm rot="10800000" flipH="1">
            <a:off x="1965325" y="3748088"/>
            <a:ext cx="195263" cy="98425"/>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sp>
        <p:nvSpPr>
          <p:cNvPr id="1171502" name="Rectangle 46"/>
          <p:cNvSpPr>
            <a:spLocks noChangeArrowheads="1"/>
          </p:cNvSpPr>
          <p:nvPr/>
        </p:nvSpPr>
        <p:spPr bwMode="auto">
          <a:xfrm flipH="1">
            <a:off x="1736725" y="4397375"/>
            <a:ext cx="288925" cy="49213"/>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1503" name="Rectangle 47"/>
          <p:cNvSpPr>
            <a:spLocks noChangeArrowheads="1"/>
          </p:cNvSpPr>
          <p:nvPr/>
        </p:nvSpPr>
        <p:spPr bwMode="auto">
          <a:xfrm flipH="1">
            <a:off x="2143125" y="4397375"/>
            <a:ext cx="509588" cy="49213"/>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1504" name="AutoShape 48"/>
          <p:cNvSpPr>
            <a:spLocks noChangeArrowheads="1"/>
          </p:cNvSpPr>
          <p:nvPr/>
        </p:nvSpPr>
        <p:spPr bwMode="auto">
          <a:xfrm flipH="1">
            <a:off x="2222500" y="4541838"/>
            <a:ext cx="134938" cy="42862"/>
          </a:xfrm>
          <a:custGeom>
            <a:avLst/>
            <a:gdLst>
              <a:gd name="G0" fmla="+- 8420 0 0"/>
              <a:gd name="G1" fmla="+- 21600 0 8420"/>
              <a:gd name="G2" fmla="*/ 8420 1 2"/>
              <a:gd name="G3" fmla="+- 21600 0 G2"/>
              <a:gd name="G4" fmla="+/ 8420 21600 2"/>
              <a:gd name="G5" fmla="+/ G1 0 2"/>
              <a:gd name="G6" fmla="*/ 21600 21600 8420"/>
              <a:gd name="G7" fmla="*/ G6 1 2"/>
              <a:gd name="G8" fmla="+- 21600 0 G7"/>
              <a:gd name="G9" fmla="*/ 21600 1 2"/>
              <a:gd name="G10" fmla="+- 8420 0 G9"/>
              <a:gd name="G11" fmla="?: G10 G8 0"/>
              <a:gd name="G12" fmla="?: G10 G7 21600"/>
              <a:gd name="T0" fmla="*/ 17390 w 21600"/>
              <a:gd name="T1" fmla="*/ 10800 h 21600"/>
              <a:gd name="T2" fmla="*/ 10800 w 21600"/>
              <a:gd name="T3" fmla="*/ 21600 h 21600"/>
              <a:gd name="T4" fmla="*/ 4210 w 21600"/>
              <a:gd name="T5" fmla="*/ 10800 h 21600"/>
              <a:gd name="T6" fmla="*/ 10800 w 21600"/>
              <a:gd name="T7" fmla="*/ 0 h 21600"/>
              <a:gd name="T8" fmla="*/ 6010 w 21600"/>
              <a:gd name="T9" fmla="*/ 6010 h 21600"/>
              <a:gd name="T10" fmla="*/ 15590 w 21600"/>
              <a:gd name="T11" fmla="*/ 15590 h 21600"/>
            </a:gdLst>
            <a:ahLst/>
            <a:cxnLst>
              <a:cxn ang="0">
                <a:pos x="T0" y="T1"/>
              </a:cxn>
              <a:cxn ang="0">
                <a:pos x="T2" y="T3"/>
              </a:cxn>
              <a:cxn ang="0">
                <a:pos x="T4" y="T5"/>
              </a:cxn>
              <a:cxn ang="0">
                <a:pos x="T6" y="T7"/>
              </a:cxn>
            </a:cxnLst>
            <a:rect l="T8" t="T9" r="T10" b="T11"/>
            <a:pathLst>
              <a:path w="21600" h="21600">
                <a:moveTo>
                  <a:pt x="0" y="0"/>
                </a:moveTo>
                <a:lnTo>
                  <a:pt x="8420" y="21600"/>
                </a:lnTo>
                <a:lnTo>
                  <a:pt x="13180"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sp>
        <p:nvSpPr>
          <p:cNvPr id="1171505" name="Rectangle 49"/>
          <p:cNvSpPr>
            <a:spLocks noChangeArrowheads="1"/>
          </p:cNvSpPr>
          <p:nvPr/>
        </p:nvSpPr>
        <p:spPr bwMode="auto">
          <a:xfrm rot="5400000" flipH="1">
            <a:off x="2470150" y="3016250"/>
            <a:ext cx="182563" cy="182563"/>
          </a:xfrm>
          <a:prstGeom prst="rect">
            <a:avLst/>
          </a:prstGeom>
          <a:solidFill>
            <a:srgbClr val="0000FF">
              <a:alpha val="20000"/>
            </a:srgbClr>
          </a:solidFill>
          <a:ln w="38100" algn="ctr">
            <a:noFill/>
            <a:miter lim="800000"/>
            <a:headEnd/>
            <a:tailEnd/>
          </a:ln>
          <a:effectLst/>
        </p:spPr>
        <p:txBody>
          <a:bodyPr wrap="none" anchor="ctr"/>
          <a:lstStyle/>
          <a:p>
            <a:endParaRPr lang="en-US"/>
          </a:p>
        </p:txBody>
      </p:sp>
      <p:sp>
        <p:nvSpPr>
          <p:cNvPr id="1171506" name="Rectangle 50"/>
          <p:cNvSpPr>
            <a:spLocks noChangeArrowheads="1"/>
          </p:cNvSpPr>
          <p:nvPr/>
        </p:nvSpPr>
        <p:spPr bwMode="auto">
          <a:xfrm flipH="1">
            <a:off x="1736725" y="3757613"/>
            <a:ext cx="288925" cy="49212"/>
          </a:xfrm>
          <a:prstGeom prst="rect">
            <a:avLst/>
          </a:prstGeom>
          <a:solidFill>
            <a:srgbClr val="0000FF">
              <a:alpha val="20000"/>
            </a:srgbClr>
          </a:solidFill>
          <a:ln w="38100" algn="ctr">
            <a:noFill/>
            <a:miter lim="800000"/>
            <a:headEnd/>
            <a:tailEnd/>
          </a:ln>
          <a:effectLst/>
        </p:spPr>
        <p:txBody>
          <a:bodyPr wrap="none" anchor="ctr"/>
          <a:lstStyle/>
          <a:p>
            <a:endParaRPr lang="en-US"/>
          </a:p>
        </p:txBody>
      </p:sp>
      <p:sp>
        <p:nvSpPr>
          <p:cNvPr id="1171507" name="Rectangle 51"/>
          <p:cNvSpPr>
            <a:spLocks noChangeArrowheads="1"/>
          </p:cNvSpPr>
          <p:nvPr/>
        </p:nvSpPr>
        <p:spPr bwMode="auto">
          <a:xfrm flipH="1">
            <a:off x="2143125" y="3757613"/>
            <a:ext cx="509588" cy="69850"/>
          </a:xfrm>
          <a:prstGeom prst="rect">
            <a:avLst/>
          </a:prstGeom>
          <a:solidFill>
            <a:srgbClr val="0000FF">
              <a:alpha val="20000"/>
            </a:srgbClr>
          </a:solidFill>
          <a:ln w="38100" algn="ctr">
            <a:noFill/>
            <a:miter lim="800000"/>
            <a:headEnd/>
            <a:tailEnd/>
          </a:ln>
          <a:effectLst/>
        </p:spPr>
        <p:txBody>
          <a:bodyPr wrap="none" anchor="ctr"/>
          <a:lstStyle/>
          <a:p>
            <a:endParaRPr lang="en-US"/>
          </a:p>
        </p:txBody>
      </p:sp>
      <p:sp>
        <p:nvSpPr>
          <p:cNvPr id="1171508" name="AutoShape 52"/>
          <p:cNvSpPr>
            <a:spLocks noChangeArrowheads="1"/>
          </p:cNvSpPr>
          <p:nvPr/>
        </p:nvSpPr>
        <p:spPr bwMode="auto">
          <a:xfrm flipH="1">
            <a:off x="2192338" y="3827463"/>
            <a:ext cx="188912" cy="120650"/>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20000"/>
            </a:srgbClr>
          </a:solidFill>
          <a:ln w="38100" algn="ctr">
            <a:noFill/>
            <a:miter lim="800000"/>
            <a:headEnd/>
            <a:tailEnd/>
          </a:ln>
          <a:effectLst/>
        </p:spPr>
        <p:txBody>
          <a:bodyPr wrap="none" anchor="ctr"/>
          <a:lstStyle/>
          <a:p>
            <a:endParaRPr lang="en-US"/>
          </a:p>
        </p:txBody>
      </p:sp>
      <p:sp>
        <p:nvSpPr>
          <p:cNvPr id="1171509" name="Rectangle 53"/>
          <p:cNvSpPr>
            <a:spLocks noChangeArrowheads="1"/>
          </p:cNvSpPr>
          <p:nvPr/>
        </p:nvSpPr>
        <p:spPr bwMode="auto">
          <a:xfrm rot="-5400000">
            <a:off x="2925762" y="3016251"/>
            <a:ext cx="182563" cy="182562"/>
          </a:xfrm>
          <a:prstGeom prst="rect">
            <a:avLst/>
          </a:prstGeom>
          <a:solidFill>
            <a:srgbClr val="0000FF">
              <a:alpha val="20000"/>
            </a:srgbClr>
          </a:solidFill>
          <a:ln w="38100" algn="ctr">
            <a:noFill/>
            <a:miter lim="800000"/>
            <a:headEnd/>
            <a:tailEnd/>
          </a:ln>
          <a:effectLst/>
        </p:spPr>
        <p:txBody>
          <a:bodyPr wrap="none" anchor="ctr"/>
          <a:lstStyle/>
          <a:p>
            <a:endParaRPr lang="en-US"/>
          </a:p>
        </p:txBody>
      </p:sp>
      <p:sp>
        <p:nvSpPr>
          <p:cNvPr id="1171510" name="Rectangle 54"/>
          <p:cNvSpPr>
            <a:spLocks noChangeArrowheads="1"/>
          </p:cNvSpPr>
          <p:nvPr/>
        </p:nvSpPr>
        <p:spPr bwMode="auto">
          <a:xfrm>
            <a:off x="3368675" y="3757613"/>
            <a:ext cx="746125" cy="58737"/>
          </a:xfrm>
          <a:prstGeom prst="rect">
            <a:avLst/>
          </a:prstGeom>
          <a:solidFill>
            <a:srgbClr val="0000FF">
              <a:alpha val="20000"/>
            </a:srgbClr>
          </a:solidFill>
          <a:ln w="38100" algn="ctr">
            <a:noFill/>
            <a:miter lim="800000"/>
            <a:headEnd/>
            <a:tailEnd/>
          </a:ln>
          <a:effectLst/>
        </p:spPr>
        <p:txBody>
          <a:bodyPr wrap="none" anchor="ctr"/>
          <a:lstStyle/>
          <a:p>
            <a:endParaRPr lang="en-US"/>
          </a:p>
        </p:txBody>
      </p:sp>
      <p:sp>
        <p:nvSpPr>
          <p:cNvPr id="1171511" name="Rectangle 55"/>
          <p:cNvSpPr>
            <a:spLocks noChangeArrowheads="1"/>
          </p:cNvSpPr>
          <p:nvPr/>
        </p:nvSpPr>
        <p:spPr bwMode="auto">
          <a:xfrm>
            <a:off x="2925763" y="3757613"/>
            <a:ext cx="320675" cy="80962"/>
          </a:xfrm>
          <a:prstGeom prst="rect">
            <a:avLst/>
          </a:prstGeom>
          <a:solidFill>
            <a:srgbClr val="0000FF">
              <a:alpha val="20000"/>
            </a:srgbClr>
          </a:solidFill>
          <a:ln w="38100" algn="ctr">
            <a:noFill/>
            <a:miter lim="800000"/>
            <a:headEnd/>
            <a:tailEnd/>
          </a:ln>
          <a:effectLst/>
        </p:spPr>
        <p:txBody>
          <a:bodyPr wrap="none" anchor="ctr"/>
          <a:lstStyle/>
          <a:p>
            <a:endParaRPr lang="en-US"/>
          </a:p>
        </p:txBody>
      </p:sp>
      <p:sp>
        <p:nvSpPr>
          <p:cNvPr id="1171512" name="AutoShape 56"/>
          <p:cNvSpPr>
            <a:spLocks noChangeArrowheads="1"/>
          </p:cNvSpPr>
          <p:nvPr/>
        </p:nvSpPr>
        <p:spPr bwMode="auto">
          <a:xfrm>
            <a:off x="3402013" y="3816350"/>
            <a:ext cx="180975" cy="125413"/>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20000"/>
            </a:srgbClr>
          </a:solidFill>
          <a:ln w="38100" algn="ctr">
            <a:noFill/>
            <a:miter lim="800000"/>
            <a:headEnd/>
            <a:tailEnd/>
          </a:ln>
          <a:effectLst/>
        </p:spPr>
        <p:txBody>
          <a:bodyPr wrap="none" anchor="ctr"/>
          <a:lstStyle/>
          <a:p>
            <a:endParaRPr lang="en-US"/>
          </a:p>
        </p:txBody>
      </p:sp>
      <p:grpSp>
        <p:nvGrpSpPr>
          <p:cNvPr id="6" name="Group 57"/>
          <p:cNvGrpSpPr>
            <a:grpSpLocks/>
          </p:cNvGrpSpPr>
          <p:nvPr/>
        </p:nvGrpSpPr>
        <p:grpSpPr bwMode="auto">
          <a:xfrm>
            <a:off x="320675" y="2376488"/>
            <a:ext cx="3792538" cy="914400"/>
            <a:chOff x="202" y="1325"/>
            <a:chExt cx="2389" cy="576"/>
          </a:xfrm>
        </p:grpSpPr>
        <p:sp>
          <p:nvSpPr>
            <p:cNvPr id="1171514" name="Rectangle 58"/>
            <p:cNvSpPr>
              <a:spLocks noChangeArrowheads="1"/>
            </p:cNvSpPr>
            <p:nvPr/>
          </p:nvSpPr>
          <p:spPr bwMode="auto">
            <a:xfrm>
              <a:off x="1555" y="1382"/>
              <a:ext cx="403" cy="346"/>
            </a:xfrm>
            <a:prstGeom prst="rect">
              <a:avLst/>
            </a:prstGeom>
            <a:solidFill>
              <a:srgbClr val="0000FF"/>
            </a:solidFill>
            <a:ln w="38100" algn="ctr">
              <a:noFill/>
              <a:miter lim="800000"/>
              <a:headEnd/>
              <a:tailEnd/>
            </a:ln>
            <a:effectLst/>
          </p:spPr>
          <p:txBody>
            <a:bodyPr wrap="none" anchor="ctr"/>
            <a:lstStyle/>
            <a:p>
              <a:endParaRPr lang="en-US"/>
            </a:p>
          </p:txBody>
        </p:sp>
        <p:sp>
          <p:nvSpPr>
            <p:cNvPr id="1171515" name="Rectangle 59"/>
            <p:cNvSpPr>
              <a:spLocks noChangeArrowheads="1"/>
            </p:cNvSpPr>
            <p:nvPr/>
          </p:nvSpPr>
          <p:spPr bwMode="auto">
            <a:xfrm>
              <a:off x="1958" y="1382"/>
              <a:ext cx="633" cy="461"/>
            </a:xfrm>
            <a:prstGeom prst="rect">
              <a:avLst/>
            </a:prstGeom>
            <a:solidFill>
              <a:srgbClr val="0000FF"/>
            </a:solidFill>
            <a:ln w="38100" algn="ctr">
              <a:noFill/>
              <a:miter lim="800000"/>
              <a:headEnd/>
              <a:tailEnd/>
            </a:ln>
            <a:effectLst/>
          </p:spPr>
          <p:txBody>
            <a:bodyPr wrap="none" anchor="ctr"/>
            <a:lstStyle/>
            <a:p>
              <a:endParaRPr lang="en-US"/>
            </a:p>
          </p:txBody>
        </p:sp>
        <p:sp>
          <p:nvSpPr>
            <p:cNvPr id="1171516" name="Rectangle 60"/>
            <p:cNvSpPr>
              <a:spLocks noChangeArrowheads="1"/>
            </p:cNvSpPr>
            <p:nvPr/>
          </p:nvSpPr>
          <p:spPr bwMode="auto">
            <a:xfrm>
              <a:off x="922" y="1382"/>
              <a:ext cx="633" cy="461"/>
            </a:xfrm>
            <a:prstGeom prst="rect">
              <a:avLst/>
            </a:prstGeom>
            <a:solidFill>
              <a:srgbClr val="0000FF"/>
            </a:solidFill>
            <a:ln w="38100" algn="ctr">
              <a:noFill/>
              <a:miter lim="800000"/>
              <a:headEnd/>
              <a:tailEnd/>
            </a:ln>
            <a:effectLst/>
          </p:spPr>
          <p:txBody>
            <a:bodyPr wrap="none" anchor="ctr"/>
            <a:lstStyle/>
            <a:p>
              <a:endParaRPr lang="en-US"/>
            </a:p>
          </p:txBody>
        </p:sp>
        <p:sp>
          <p:nvSpPr>
            <p:cNvPr id="1171517" name="Oval 61"/>
            <p:cNvSpPr>
              <a:spLocks noChangeAspect="1" noChangeArrowheads="1"/>
            </p:cNvSpPr>
            <p:nvPr/>
          </p:nvSpPr>
          <p:spPr bwMode="auto">
            <a:xfrm>
              <a:off x="202" y="1325"/>
              <a:ext cx="576" cy="576"/>
            </a:xfrm>
            <a:prstGeom prst="ellipse">
              <a:avLst/>
            </a:prstGeom>
            <a:solidFill>
              <a:srgbClr val="0000FF"/>
            </a:solidFill>
            <a:ln w="38100">
              <a:solidFill>
                <a:schemeClr val="tx1"/>
              </a:solidFill>
              <a:round/>
              <a:headEnd/>
              <a:tailEnd/>
            </a:ln>
            <a:effectLst/>
          </p:spPr>
          <p:txBody>
            <a:bodyPr wrap="none" anchor="ctr"/>
            <a:lstStyle/>
            <a:p>
              <a:pPr algn="ctr"/>
              <a:r>
                <a:rPr lang="en-US" sz="4000" b="1" dirty="0">
                  <a:solidFill>
                    <a:schemeClr val="bg1"/>
                  </a:solidFill>
                  <a:latin typeface="Arial" charset="0"/>
                </a:rPr>
                <a:t>M</a:t>
              </a:r>
            </a:p>
          </p:txBody>
        </p:sp>
        <p:sp>
          <p:nvSpPr>
            <p:cNvPr id="1171518" name="Rectangle 62"/>
            <p:cNvSpPr>
              <a:spLocks noChangeArrowheads="1"/>
            </p:cNvSpPr>
            <p:nvPr/>
          </p:nvSpPr>
          <p:spPr bwMode="auto">
            <a:xfrm>
              <a:off x="749" y="1498"/>
              <a:ext cx="201" cy="230"/>
            </a:xfrm>
            <a:prstGeom prst="rect">
              <a:avLst/>
            </a:prstGeom>
            <a:solidFill>
              <a:srgbClr val="0000FF"/>
            </a:solidFill>
            <a:ln w="38100" algn="ctr">
              <a:noFill/>
              <a:miter lim="800000"/>
              <a:headEnd/>
              <a:tailEnd/>
            </a:ln>
            <a:effectLst/>
          </p:spPr>
          <p:txBody>
            <a:bodyPr wrap="none" anchor="ctr"/>
            <a:lstStyle/>
            <a:p>
              <a:endParaRPr lang="en-US"/>
            </a:p>
          </p:txBody>
        </p:sp>
      </p:grpSp>
      <p:sp>
        <p:nvSpPr>
          <p:cNvPr id="1171519" name="Line 63"/>
          <p:cNvSpPr>
            <a:spLocks noChangeShapeType="1"/>
          </p:cNvSpPr>
          <p:nvPr/>
        </p:nvSpPr>
        <p:spPr bwMode="auto">
          <a:xfrm>
            <a:off x="1189038" y="3016250"/>
            <a:ext cx="182562" cy="0"/>
          </a:xfrm>
          <a:prstGeom prst="line">
            <a:avLst/>
          </a:prstGeom>
          <a:noFill/>
          <a:ln w="38100">
            <a:solidFill>
              <a:schemeClr val="tx1"/>
            </a:solidFill>
            <a:round/>
            <a:headEnd/>
            <a:tailEnd/>
          </a:ln>
          <a:effectLst/>
        </p:spPr>
        <p:txBody>
          <a:bodyPr anchor="ctr"/>
          <a:lstStyle/>
          <a:p>
            <a:endParaRPr lang="en-US"/>
          </a:p>
        </p:txBody>
      </p:sp>
      <p:sp>
        <p:nvSpPr>
          <p:cNvPr id="1171520" name="Line 64"/>
          <p:cNvSpPr>
            <a:spLocks noChangeShapeType="1"/>
          </p:cNvSpPr>
          <p:nvPr/>
        </p:nvSpPr>
        <p:spPr bwMode="auto">
          <a:xfrm>
            <a:off x="1189038" y="2651125"/>
            <a:ext cx="182562" cy="0"/>
          </a:xfrm>
          <a:prstGeom prst="line">
            <a:avLst/>
          </a:prstGeom>
          <a:noFill/>
          <a:ln w="38100">
            <a:solidFill>
              <a:schemeClr val="tx1"/>
            </a:solidFill>
            <a:round/>
            <a:headEnd/>
            <a:tailEnd/>
          </a:ln>
          <a:effectLst/>
        </p:spPr>
        <p:txBody>
          <a:bodyPr anchor="ctr"/>
          <a:lstStyle/>
          <a:p>
            <a:endParaRPr lang="en-US"/>
          </a:p>
        </p:txBody>
      </p:sp>
      <p:sp>
        <p:nvSpPr>
          <p:cNvPr id="1171532" name="Rectangle 76"/>
          <p:cNvSpPr>
            <a:spLocks noChangeArrowheads="1"/>
          </p:cNvSpPr>
          <p:nvPr/>
        </p:nvSpPr>
        <p:spPr bwMode="auto">
          <a:xfrm rot="10800000">
            <a:off x="2378075" y="2970213"/>
            <a:ext cx="822325" cy="92075"/>
          </a:xfrm>
          <a:prstGeom prst="rect">
            <a:avLst/>
          </a:prstGeom>
          <a:solidFill>
            <a:schemeClr val="folHlink"/>
          </a:solidFill>
          <a:ln w="9525">
            <a:noFill/>
            <a:miter lim="800000"/>
            <a:headEnd/>
            <a:tailEnd/>
          </a:ln>
          <a:effectLst/>
        </p:spPr>
        <p:txBody>
          <a:bodyPr wrap="none" anchor="ctr"/>
          <a:lstStyle/>
          <a:p>
            <a:endParaRPr lang="en-US"/>
          </a:p>
        </p:txBody>
      </p:sp>
      <p:sp>
        <p:nvSpPr>
          <p:cNvPr id="1171533" name="Line 77"/>
          <p:cNvSpPr>
            <a:spLocks noChangeShapeType="1"/>
          </p:cNvSpPr>
          <p:nvPr/>
        </p:nvSpPr>
        <p:spPr bwMode="auto">
          <a:xfrm>
            <a:off x="2468563" y="2559050"/>
            <a:ext cx="595312" cy="0"/>
          </a:xfrm>
          <a:prstGeom prst="line">
            <a:avLst/>
          </a:prstGeom>
          <a:noFill/>
          <a:ln w="38100">
            <a:solidFill>
              <a:srgbClr val="808080"/>
            </a:solidFill>
            <a:round/>
            <a:headEnd/>
            <a:tailEnd/>
          </a:ln>
          <a:effectLst/>
        </p:spPr>
        <p:txBody>
          <a:bodyPr anchor="ctr"/>
          <a:lstStyle/>
          <a:p>
            <a:endParaRPr lang="en-US"/>
          </a:p>
        </p:txBody>
      </p:sp>
      <p:sp>
        <p:nvSpPr>
          <p:cNvPr id="1171534" name="Line 78"/>
          <p:cNvSpPr>
            <a:spLocks noChangeShapeType="1"/>
          </p:cNvSpPr>
          <p:nvPr/>
        </p:nvSpPr>
        <p:spPr bwMode="auto">
          <a:xfrm>
            <a:off x="2468563" y="2651125"/>
            <a:ext cx="595312" cy="90488"/>
          </a:xfrm>
          <a:prstGeom prst="line">
            <a:avLst/>
          </a:prstGeom>
          <a:noFill/>
          <a:ln w="38100">
            <a:solidFill>
              <a:srgbClr val="808080"/>
            </a:solidFill>
            <a:round/>
            <a:headEnd/>
            <a:tailEnd/>
          </a:ln>
          <a:effectLst/>
        </p:spPr>
        <p:txBody>
          <a:bodyPr anchor="ctr"/>
          <a:lstStyle/>
          <a:p>
            <a:endParaRPr lang="en-US"/>
          </a:p>
        </p:txBody>
      </p:sp>
      <p:sp>
        <p:nvSpPr>
          <p:cNvPr id="1171535" name="Line 79"/>
          <p:cNvSpPr>
            <a:spLocks noChangeShapeType="1"/>
          </p:cNvSpPr>
          <p:nvPr/>
        </p:nvSpPr>
        <p:spPr bwMode="auto">
          <a:xfrm>
            <a:off x="2468563" y="2924175"/>
            <a:ext cx="595312" cy="0"/>
          </a:xfrm>
          <a:prstGeom prst="line">
            <a:avLst/>
          </a:prstGeom>
          <a:noFill/>
          <a:ln w="38100">
            <a:solidFill>
              <a:srgbClr val="808080"/>
            </a:solidFill>
            <a:round/>
            <a:headEnd/>
            <a:tailEnd/>
          </a:ln>
          <a:effectLst/>
        </p:spPr>
        <p:txBody>
          <a:bodyPr anchor="ctr"/>
          <a:lstStyle/>
          <a:p>
            <a:endParaRPr lang="en-US"/>
          </a:p>
        </p:txBody>
      </p:sp>
      <p:sp>
        <p:nvSpPr>
          <p:cNvPr id="1171536" name="Line 80"/>
          <p:cNvSpPr>
            <a:spLocks noChangeShapeType="1"/>
          </p:cNvSpPr>
          <p:nvPr/>
        </p:nvSpPr>
        <p:spPr bwMode="auto">
          <a:xfrm flipV="1">
            <a:off x="2468563" y="2559050"/>
            <a:ext cx="595312" cy="92075"/>
          </a:xfrm>
          <a:prstGeom prst="line">
            <a:avLst/>
          </a:prstGeom>
          <a:noFill/>
          <a:ln w="38100">
            <a:solidFill>
              <a:srgbClr val="808080"/>
            </a:solidFill>
            <a:round/>
            <a:headEnd/>
            <a:tailEnd/>
          </a:ln>
          <a:effectLst/>
        </p:spPr>
        <p:txBody>
          <a:bodyPr anchor="ctr"/>
          <a:lstStyle/>
          <a:p>
            <a:endParaRPr lang="en-US"/>
          </a:p>
        </p:txBody>
      </p:sp>
      <p:sp>
        <p:nvSpPr>
          <p:cNvPr id="1171537" name="Line 81"/>
          <p:cNvSpPr>
            <a:spLocks noChangeShapeType="1"/>
          </p:cNvSpPr>
          <p:nvPr/>
        </p:nvSpPr>
        <p:spPr bwMode="auto">
          <a:xfrm flipV="1">
            <a:off x="2468563" y="2741613"/>
            <a:ext cx="595312" cy="92075"/>
          </a:xfrm>
          <a:prstGeom prst="line">
            <a:avLst/>
          </a:prstGeom>
          <a:noFill/>
          <a:ln w="38100">
            <a:solidFill>
              <a:srgbClr val="808080"/>
            </a:solidFill>
            <a:round/>
            <a:headEnd/>
            <a:tailEnd/>
          </a:ln>
          <a:effectLst/>
        </p:spPr>
        <p:txBody>
          <a:bodyPr anchor="ctr"/>
          <a:lstStyle/>
          <a:p>
            <a:endParaRPr lang="en-US"/>
          </a:p>
        </p:txBody>
      </p:sp>
      <p:sp>
        <p:nvSpPr>
          <p:cNvPr id="1171538" name="Rectangle 82"/>
          <p:cNvSpPr>
            <a:spLocks noChangeArrowheads="1"/>
          </p:cNvSpPr>
          <p:nvPr/>
        </p:nvSpPr>
        <p:spPr bwMode="auto">
          <a:xfrm rot="5400000">
            <a:off x="1920875" y="3840163"/>
            <a:ext cx="1462087" cy="90488"/>
          </a:xfrm>
          <a:prstGeom prst="rect">
            <a:avLst/>
          </a:prstGeom>
          <a:solidFill>
            <a:schemeClr val="tx1"/>
          </a:solidFill>
          <a:ln w="9525">
            <a:noFill/>
            <a:miter lim="800000"/>
            <a:headEnd/>
            <a:tailEnd/>
          </a:ln>
          <a:effectLst/>
        </p:spPr>
        <p:txBody>
          <a:bodyPr wrap="none" anchor="ctr"/>
          <a:lstStyle/>
          <a:p>
            <a:endParaRPr lang="en-US"/>
          </a:p>
        </p:txBody>
      </p:sp>
      <p:sp>
        <p:nvSpPr>
          <p:cNvPr id="1171551" name="Rectangle 95"/>
          <p:cNvSpPr>
            <a:spLocks noChangeArrowheads="1"/>
          </p:cNvSpPr>
          <p:nvPr/>
        </p:nvSpPr>
        <p:spPr bwMode="auto">
          <a:xfrm rot="5400000">
            <a:off x="2422525" y="3611563"/>
            <a:ext cx="1004887" cy="90488"/>
          </a:xfrm>
          <a:prstGeom prst="rect">
            <a:avLst/>
          </a:prstGeom>
          <a:solidFill>
            <a:schemeClr val="tx1"/>
          </a:solidFill>
          <a:ln w="9525">
            <a:noFill/>
            <a:miter lim="800000"/>
            <a:headEnd/>
            <a:tailEnd/>
          </a:ln>
          <a:effectLst/>
        </p:spPr>
        <p:txBody>
          <a:bodyPr wrap="none" anchor="ctr"/>
          <a:lstStyle/>
          <a:p>
            <a:endParaRPr lang="en-US"/>
          </a:p>
        </p:txBody>
      </p:sp>
      <p:sp>
        <p:nvSpPr>
          <p:cNvPr id="1171552" name="Rectangle 96"/>
          <p:cNvSpPr>
            <a:spLocks noChangeArrowheads="1"/>
          </p:cNvSpPr>
          <p:nvPr/>
        </p:nvSpPr>
        <p:spPr bwMode="auto">
          <a:xfrm rot="5400000">
            <a:off x="2766219" y="4410869"/>
            <a:ext cx="319087" cy="92075"/>
          </a:xfrm>
          <a:prstGeom prst="rect">
            <a:avLst/>
          </a:prstGeom>
          <a:solidFill>
            <a:schemeClr val="tx1"/>
          </a:solidFill>
          <a:ln w="9525">
            <a:noFill/>
            <a:miter lim="800000"/>
            <a:headEnd/>
            <a:tailEnd/>
          </a:ln>
          <a:effectLst/>
        </p:spPr>
        <p:txBody>
          <a:bodyPr wrap="none" anchor="ctr"/>
          <a:lstStyle/>
          <a:p>
            <a:endParaRPr lang="en-US"/>
          </a:p>
        </p:txBody>
      </p:sp>
      <p:sp>
        <p:nvSpPr>
          <p:cNvPr id="1171553" name="Line 97"/>
          <p:cNvSpPr>
            <a:spLocks noChangeShapeType="1"/>
          </p:cNvSpPr>
          <p:nvPr/>
        </p:nvSpPr>
        <p:spPr bwMode="auto">
          <a:xfrm>
            <a:off x="2422525" y="3290888"/>
            <a:ext cx="731838" cy="0"/>
          </a:xfrm>
          <a:prstGeom prst="line">
            <a:avLst/>
          </a:prstGeom>
          <a:noFill/>
          <a:ln w="38100">
            <a:solidFill>
              <a:srgbClr val="808080"/>
            </a:solidFill>
            <a:round/>
            <a:headEnd/>
            <a:tailEnd/>
          </a:ln>
          <a:effectLst/>
        </p:spPr>
        <p:txBody>
          <a:bodyPr anchor="ctr"/>
          <a:lstStyle/>
          <a:p>
            <a:endParaRPr lang="en-US"/>
          </a:p>
        </p:txBody>
      </p:sp>
      <p:sp>
        <p:nvSpPr>
          <p:cNvPr id="1171554" name="Line 98"/>
          <p:cNvSpPr>
            <a:spLocks noChangeShapeType="1"/>
          </p:cNvSpPr>
          <p:nvPr/>
        </p:nvSpPr>
        <p:spPr bwMode="auto">
          <a:xfrm>
            <a:off x="2422525" y="3840163"/>
            <a:ext cx="731838" cy="0"/>
          </a:xfrm>
          <a:prstGeom prst="line">
            <a:avLst/>
          </a:prstGeom>
          <a:noFill/>
          <a:ln w="38100">
            <a:solidFill>
              <a:srgbClr val="808080"/>
            </a:solidFill>
            <a:round/>
            <a:headEnd/>
            <a:tailEnd/>
          </a:ln>
          <a:effectLst/>
        </p:spPr>
        <p:txBody>
          <a:bodyPr anchor="ctr"/>
          <a:lstStyle/>
          <a:p>
            <a:endParaRPr lang="en-US"/>
          </a:p>
        </p:txBody>
      </p:sp>
      <p:sp>
        <p:nvSpPr>
          <p:cNvPr id="1171555" name="Line 99"/>
          <p:cNvSpPr>
            <a:spLocks noChangeShapeType="1"/>
          </p:cNvSpPr>
          <p:nvPr/>
        </p:nvSpPr>
        <p:spPr bwMode="auto">
          <a:xfrm>
            <a:off x="2422525" y="3427413"/>
            <a:ext cx="731838" cy="92075"/>
          </a:xfrm>
          <a:prstGeom prst="line">
            <a:avLst/>
          </a:prstGeom>
          <a:noFill/>
          <a:ln w="38100">
            <a:solidFill>
              <a:srgbClr val="808080"/>
            </a:solidFill>
            <a:round/>
            <a:headEnd/>
            <a:tailEnd/>
          </a:ln>
          <a:effectLst/>
        </p:spPr>
        <p:txBody>
          <a:bodyPr anchor="ctr"/>
          <a:lstStyle/>
          <a:p>
            <a:endParaRPr lang="en-US"/>
          </a:p>
        </p:txBody>
      </p:sp>
      <p:sp>
        <p:nvSpPr>
          <p:cNvPr id="1171556" name="Line 100"/>
          <p:cNvSpPr>
            <a:spLocks noChangeShapeType="1"/>
          </p:cNvSpPr>
          <p:nvPr/>
        </p:nvSpPr>
        <p:spPr bwMode="auto">
          <a:xfrm>
            <a:off x="2468563" y="2833688"/>
            <a:ext cx="595312" cy="90487"/>
          </a:xfrm>
          <a:prstGeom prst="line">
            <a:avLst/>
          </a:prstGeom>
          <a:noFill/>
          <a:ln w="38100">
            <a:solidFill>
              <a:srgbClr val="808080"/>
            </a:solidFill>
            <a:round/>
            <a:headEnd/>
            <a:tailEnd/>
          </a:ln>
          <a:effectLst/>
        </p:spPr>
        <p:txBody>
          <a:bodyPr anchor="ctr"/>
          <a:lstStyle/>
          <a:p>
            <a:endParaRPr lang="en-US"/>
          </a:p>
        </p:txBody>
      </p:sp>
      <p:sp>
        <p:nvSpPr>
          <p:cNvPr id="1171557" name="Line 101"/>
          <p:cNvSpPr>
            <a:spLocks noChangeShapeType="1"/>
          </p:cNvSpPr>
          <p:nvPr/>
        </p:nvSpPr>
        <p:spPr bwMode="auto">
          <a:xfrm>
            <a:off x="2422525" y="3611563"/>
            <a:ext cx="731838" cy="90487"/>
          </a:xfrm>
          <a:prstGeom prst="line">
            <a:avLst/>
          </a:prstGeom>
          <a:noFill/>
          <a:ln w="38100">
            <a:solidFill>
              <a:srgbClr val="808080"/>
            </a:solidFill>
            <a:round/>
            <a:headEnd/>
            <a:tailEnd/>
          </a:ln>
          <a:effectLst/>
        </p:spPr>
        <p:txBody>
          <a:bodyPr anchor="ctr"/>
          <a:lstStyle/>
          <a:p>
            <a:endParaRPr lang="en-US"/>
          </a:p>
        </p:txBody>
      </p:sp>
      <p:sp>
        <p:nvSpPr>
          <p:cNvPr id="1171558" name="Rectangle 102"/>
          <p:cNvSpPr>
            <a:spLocks noChangeArrowheads="1"/>
          </p:cNvSpPr>
          <p:nvPr/>
        </p:nvSpPr>
        <p:spPr bwMode="auto">
          <a:xfrm>
            <a:off x="2378075" y="3886200"/>
            <a:ext cx="319088" cy="92075"/>
          </a:xfrm>
          <a:prstGeom prst="rect">
            <a:avLst/>
          </a:prstGeom>
          <a:solidFill>
            <a:schemeClr val="tx1"/>
          </a:solidFill>
          <a:ln w="9525">
            <a:noFill/>
            <a:miter lim="800000"/>
            <a:headEnd/>
            <a:tailEnd/>
          </a:ln>
          <a:effectLst/>
        </p:spPr>
        <p:txBody>
          <a:bodyPr wrap="none" anchor="ctr"/>
          <a:lstStyle/>
          <a:p>
            <a:endParaRPr lang="en-US"/>
          </a:p>
        </p:txBody>
      </p:sp>
      <p:sp>
        <p:nvSpPr>
          <p:cNvPr id="1171559" name="Rectangle 103"/>
          <p:cNvSpPr>
            <a:spLocks noChangeArrowheads="1"/>
          </p:cNvSpPr>
          <p:nvPr/>
        </p:nvSpPr>
        <p:spPr bwMode="auto">
          <a:xfrm>
            <a:off x="2879725" y="3886200"/>
            <a:ext cx="319088" cy="92075"/>
          </a:xfrm>
          <a:prstGeom prst="rect">
            <a:avLst/>
          </a:prstGeom>
          <a:solidFill>
            <a:schemeClr val="tx1"/>
          </a:solidFill>
          <a:ln w="9525">
            <a:noFill/>
            <a:miter lim="800000"/>
            <a:headEnd/>
            <a:tailEnd/>
          </a:ln>
          <a:effectLst/>
        </p:spPr>
        <p:txBody>
          <a:bodyPr wrap="none" anchor="ctr"/>
          <a:lstStyle/>
          <a:p>
            <a:endParaRPr lang="en-US"/>
          </a:p>
        </p:txBody>
      </p:sp>
      <p:grpSp>
        <p:nvGrpSpPr>
          <p:cNvPr id="7" name="Group 104"/>
          <p:cNvGrpSpPr>
            <a:grpSpLocks/>
          </p:cNvGrpSpPr>
          <p:nvPr/>
        </p:nvGrpSpPr>
        <p:grpSpPr bwMode="auto">
          <a:xfrm>
            <a:off x="1965325" y="3725863"/>
            <a:ext cx="412750" cy="241300"/>
            <a:chOff x="1238" y="2347"/>
            <a:chExt cx="260" cy="152"/>
          </a:xfrm>
        </p:grpSpPr>
        <p:sp>
          <p:nvSpPr>
            <p:cNvPr id="1171561" name="Line 105"/>
            <p:cNvSpPr>
              <a:spLocks noChangeShapeType="1"/>
            </p:cNvSpPr>
            <p:nvPr/>
          </p:nvSpPr>
          <p:spPr bwMode="auto">
            <a:xfrm flipH="1">
              <a:off x="1238" y="2418"/>
              <a:ext cx="29" cy="0"/>
            </a:xfrm>
            <a:prstGeom prst="line">
              <a:avLst/>
            </a:prstGeom>
            <a:noFill/>
            <a:ln w="38100">
              <a:solidFill>
                <a:schemeClr val="tx1"/>
              </a:solidFill>
              <a:round/>
              <a:headEnd/>
              <a:tailEnd/>
            </a:ln>
            <a:effectLst/>
          </p:spPr>
          <p:txBody>
            <a:bodyPr anchor="ctr"/>
            <a:lstStyle/>
            <a:p>
              <a:endParaRPr lang="en-US"/>
            </a:p>
          </p:txBody>
        </p:sp>
        <p:sp>
          <p:nvSpPr>
            <p:cNvPr id="1171562" name="Line 106"/>
            <p:cNvSpPr>
              <a:spLocks noChangeShapeType="1"/>
            </p:cNvSpPr>
            <p:nvPr/>
          </p:nvSpPr>
          <p:spPr bwMode="auto">
            <a:xfrm flipH="1">
              <a:off x="1469" y="2477"/>
              <a:ext cx="29" cy="0"/>
            </a:xfrm>
            <a:prstGeom prst="line">
              <a:avLst/>
            </a:prstGeom>
            <a:noFill/>
            <a:ln w="38100">
              <a:solidFill>
                <a:schemeClr val="tx1"/>
              </a:solidFill>
              <a:round/>
              <a:headEnd/>
              <a:tailEnd/>
            </a:ln>
            <a:effectLst/>
          </p:spPr>
          <p:txBody>
            <a:bodyPr anchor="ctr"/>
            <a:lstStyle/>
            <a:p>
              <a:endParaRPr lang="en-US"/>
            </a:p>
          </p:txBody>
        </p:sp>
        <p:sp>
          <p:nvSpPr>
            <p:cNvPr id="1171563" name="Freeform 107"/>
            <p:cNvSpPr>
              <a:spLocks/>
            </p:cNvSpPr>
            <p:nvPr/>
          </p:nvSpPr>
          <p:spPr bwMode="auto">
            <a:xfrm>
              <a:off x="1254" y="2347"/>
              <a:ext cx="233" cy="152"/>
            </a:xfrm>
            <a:custGeom>
              <a:avLst/>
              <a:gdLst/>
              <a:ahLst/>
              <a:cxnLst>
                <a:cxn ang="0">
                  <a:pos x="0" y="71"/>
                </a:cxn>
                <a:cxn ang="0">
                  <a:pos x="13" y="43"/>
                </a:cxn>
                <a:cxn ang="0">
                  <a:pos x="71" y="14"/>
                </a:cxn>
                <a:cxn ang="0">
                  <a:pos x="157" y="129"/>
                </a:cxn>
                <a:cxn ang="0">
                  <a:pos x="185" y="151"/>
                </a:cxn>
                <a:cxn ang="0">
                  <a:pos x="233" y="127"/>
                </a:cxn>
              </a:cxnLst>
              <a:rect l="0" t="0" r="r" b="b"/>
              <a:pathLst>
                <a:path w="233" h="152">
                  <a:moveTo>
                    <a:pt x="0" y="71"/>
                  </a:moveTo>
                  <a:cubicBezTo>
                    <a:pt x="2" y="66"/>
                    <a:pt x="1" y="52"/>
                    <a:pt x="13" y="43"/>
                  </a:cubicBezTo>
                  <a:cubicBezTo>
                    <a:pt x="25" y="34"/>
                    <a:pt x="47" y="0"/>
                    <a:pt x="71" y="14"/>
                  </a:cubicBezTo>
                  <a:cubicBezTo>
                    <a:pt x="95" y="28"/>
                    <a:pt x="138" y="106"/>
                    <a:pt x="157" y="129"/>
                  </a:cubicBezTo>
                  <a:cubicBezTo>
                    <a:pt x="176" y="152"/>
                    <a:pt x="172" y="151"/>
                    <a:pt x="185" y="151"/>
                  </a:cubicBezTo>
                  <a:cubicBezTo>
                    <a:pt x="198" y="151"/>
                    <a:pt x="223" y="132"/>
                    <a:pt x="233" y="127"/>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grpSp>
      <p:sp>
        <p:nvSpPr>
          <p:cNvPr id="1171564" name="Line 108"/>
          <p:cNvSpPr>
            <a:spLocks noChangeShapeType="1"/>
          </p:cNvSpPr>
          <p:nvPr/>
        </p:nvSpPr>
        <p:spPr bwMode="auto">
          <a:xfrm flipH="1">
            <a:off x="1966913" y="4470400"/>
            <a:ext cx="46037" cy="0"/>
          </a:xfrm>
          <a:prstGeom prst="line">
            <a:avLst/>
          </a:prstGeom>
          <a:noFill/>
          <a:ln w="38100">
            <a:solidFill>
              <a:schemeClr val="tx1"/>
            </a:solidFill>
            <a:round/>
            <a:headEnd/>
            <a:tailEnd/>
          </a:ln>
          <a:effectLst/>
        </p:spPr>
        <p:txBody>
          <a:bodyPr anchor="ctr"/>
          <a:lstStyle/>
          <a:p>
            <a:endParaRPr lang="en-US"/>
          </a:p>
        </p:txBody>
      </p:sp>
      <p:sp>
        <p:nvSpPr>
          <p:cNvPr id="1171565" name="Line 109"/>
          <p:cNvSpPr>
            <a:spLocks noChangeShapeType="1"/>
          </p:cNvSpPr>
          <p:nvPr/>
        </p:nvSpPr>
        <p:spPr bwMode="auto">
          <a:xfrm flipH="1">
            <a:off x="2332038" y="4572000"/>
            <a:ext cx="46037" cy="0"/>
          </a:xfrm>
          <a:prstGeom prst="line">
            <a:avLst/>
          </a:prstGeom>
          <a:noFill/>
          <a:ln w="38100">
            <a:solidFill>
              <a:schemeClr val="tx1"/>
            </a:solidFill>
            <a:round/>
            <a:headEnd/>
            <a:tailEnd/>
          </a:ln>
          <a:effectLst/>
        </p:spPr>
        <p:txBody>
          <a:bodyPr anchor="ctr"/>
          <a:lstStyle/>
          <a:p>
            <a:endParaRPr lang="en-US"/>
          </a:p>
        </p:txBody>
      </p:sp>
      <p:sp>
        <p:nvSpPr>
          <p:cNvPr id="1171566" name="Freeform 110"/>
          <p:cNvSpPr>
            <a:spLocks/>
          </p:cNvSpPr>
          <p:nvPr/>
        </p:nvSpPr>
        <p:spPr bwMode="auto">
          <a:xfrm>
            <a:off x="1992313" y="4357688"/>
            <a:ext cx="363537" cy="241300"/>
          </a:xfrm>
          <a:custGeom>
            <a:avLst/>
            <a:gdLst/>
            <a:ahLst/>
            <a:cxnLst>
              <a:cxn ang="0">
                <a:pos x="0" y="71"/>
              </a:cxn>
              <a:cxn ang="0">
                <a:pos x="13" y="43"/>
              </a:cxn>
              <a:cxn ang="0">
                <a:pos x="71" y="14"/>
              </a:cxn>
              <a:cxn ang="0">
                <a:pos x="157" y="129"/>
              </a:cxn>
              <a:cxn ang="0">
                <a:pos x="200" y="150"/>
              </a:cxn>
              <a:cxn ang="0">
                <a:pos x="229" y="134"/>
              </a:cxn>
            </a:cxnLst>
            <a:rect l="0" t="0" r="r" b="b"/>
            <a:pathLst>
              <a:path w="229" h="152">
                <a:moveTo>
                  <a:pt x="0" y="71"/>
                </a:moveTo>
                <a:cubicBezTo>
                  <a:pt x="2" y="66"/>
                  <a:pt x="1" y="52"/>
                  <a:pt x="13" y="43"/>
                </a:cubicBezTo>
                <a:cubicBezTo>
                  <a:pt x="25" y="34"/>
                  <a:pt x="47" y="0"/>
                  <a:pt x="71" y="14"/>
                </a:cubicBezTo>
                <a:cubicBezTo>
                  <a:pt x="95" y="28"/>
                  <a:pt x="136" y="106"/>
                  <a:pt x="157" y="129"/>
                </a:cubicBezTo>
                <a:cubicBezTo>
                  <a:pt x="178" y="152"/>
                  <a:pt x="188" y="149"/>
                  <a:pt x="200" y="150"/>
                </a:cubicBezTo>
                <a:cubicBezTo>
                  <a:pt x="212" y="151"/>
                  <a:pt x="223" y="137"/>
                  <a:pt x="229" y="134"/>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sp>
        <p:nvSpPr>
          <p:cNvPr id="1171567" name="Rectangle 111"/>
          <p:cNvSpPr>
            <a:spLocks noChangeArrowheads="1"/>
          </p:cNvSpPr>
          <p:nvPr/>
        </p:nvSpPr>
        <p:spPr bwMode="auto">
          <a:xfrm>
            <a:off x="2378075" y="4525963"/>
            <a:ext cx="822325" cy="90487"/>
          </a:xfrm>
          <a:prstGeom prst="rect">
            <a:avLst/>
          </a:prstGeom>
          <a:solidFill>
            <a:schemeClr val="tx1"/>
          </a:solidFill>
          <a:ln w="9525">
            <a:noFill/>
            <a:miter lim="800000"/>
            <a:headEnd/>
            <a:tailEnd/>
          </a:ln>
          <a:effectLst/>
        </p:spPr>
        <p:txBody>
          <a:bodyPr wrap="none" anchor="ctr"/>
          <a:lstStyle/>
          <a:p>
            <a:endParaRPr lang="en-US"/>
          </a:p>
        </p:txBody>
      </p:sp>
      <p:sp>
        <p:nvSpPr>
          <p:cNvPr id="1171568" name="Line 112"/>
          <p:cNvSpPr>
            <a:spLocks noChangeShapeType="1"/>
          </p:cNvSpPr>
          <p:nvPr/>
        </p:nvSpPr>
        <p:spPr bwMode="auto">
          <a:xfrm flipV="1">
            <a:off x="2422525" y="3382963"/>
            <a:ext cx="184150" cy="46037"/>
          </a:xfrm>
          <a:prstGeom prst="line">
            <a:avLst/>
          </a:prstGeom>
          <a:noFill/>
          <a:ln w="38100">
            <a:solidFill>
              <a:srgbClr val="808080"/>
            </a:solidFill>
            <a:round/>
            <a:headEnd/>
            <a:tailEnd/>
          </a:ln>
          <a:effectLst/>
        </p:spPr>
        <p:txBody>
          <a:bodyPr anchor="ctr"/>
          <a:lstStyle/>
          <a:p>
            <a:endParaRPr lang="en-US"/>
          </a:p>
        </p:txBody>
      </p:sp>
      <p:sp>
        <p:nvSpPr>
          <p:cNvPr id="1171569" name="Line 113"/>
          <p:cNvSpPr>
            <a:spLocks noChangeShapeType="1"/>
          </p:cNvSpPr>
          <p:nvPr/>
        </p:nvSpPr>
        <p:spPr bwMode="auto">
          <a:xfrm flipV="1">
            <a:off x="2971800" y="3292475"/>
            <a:ext cx="182563" cy="63500"/>
          </a:xfrm>
          <a:prstGeom prst="line">
            <a:avLst/>
          </a:prstGeom>
          <a:noFill/>
          <a:ln w="38100">
            <a:solidFill>
              <a:srgbClr val="808080"/>
            </a:solidFill>
            <a:round/>
            <a:headEnd/>
            <a:tailEnd/>
          </a:ln>
          <a:effectLst/>
        </p:spPr>
        <p:txBody>
          <a:bodyPr anchor="ctr"/>
          <a:lstStyle/>
          <a:p>
            <a:endParaRPr lang="en-US"/>
          </a:p>
        </p:txBody>
      </p:sp>
      <p:sp>
        <p:nvSpPr>
          <p:cNvPr id="1171570" name="Line 114"/>
          <p:cNvSpPr>
            <a:spLocks noChangeShapeType="1"/>
          </p:cNvSpPr>
          <p:nvPr/>
        </p:nvSpPr>
        <p:spPr bwMode="auto">
          <a:xfrm flipV="1">
            <a:off x="2422525" y="3586163"/>
            <a:ext cx="180975" cy="19050"/>
          </a:xfrm>
          <a:prstGeom prst="line">
            <a:avLst/>
          </a:prstGeom>
          <a:noFill/>
          <a:ln w="38100">
            <a:solidFill>
              <a:srgbClr val="808080"/>
            </a:solidFill>
            <a:round/>
            <a:headEnd/>
            <a:tailEnd/>
          </a:ln>
          <a:effectLst/>
        </p:spPr>
        <p:txBody>
          <a:bodyPr anchor="ctr"/>
          <a:lstStyle/>
          <a:p>
            <a:endParaRPr lang="en-US"/>
          </a:p>
        </p:txBody>
      </p:sp>
      <p:sp>
        <p:nvSpPr>
          <p:cNvPr id="1171571" name="Line 115"/>
          <p:cNvSpPr>
            <a:spLocks noChangeShapeType="1"/>
          </p:cNvSpPr>
          <p:nvPr/>
        </p:nvSpPr>
        <p:spPr bwMode="auto">
          <a:xfrm flipV="1">
            <a:off x="2971800" y="3519488"/>
            <a:ext cx="180975" cy="19050"/>
          </a:xfrm>
          <a:prstGeom prst="line">
            <a:avLst/>
          </a:prstGeom>
          <a:noFill/>
          <a:ln w="38100">
            <a:solidFill>
              <a:srgbClr val="808080"/>
            </a:solidFill>
            <a:round/>
            <a:headEnd/>
            <a:tailEnd/>
          </a:ln>
          <a:effectLst/>
        </p:spPr>
        <p:txBody>
          <a:bodyPr anchor="ctr"/>
          <a:lstStyle/>
          <a:p>
            <a:endParaRPr lang="en-US"/>
          </a:p>
        </p:txBody>
      </p:sp>
      <p:sp>
        <p:nvSpPr>
          <p:cNvPr id="1171572" name="Line 116"/>
          <p:cNvSpPr>
            <a:spLocks noChangeShapeType="1"/>
          </p:cNvSpPr>
          <p:nvPr/>
        </p:nvSpPr>
        <p:spPr bwMode="auto">
          <a:xfrm flipV="1">
            <a:off x="2422525" y="3795713"/>
            <a:ext cx="180975" cy="44450"/>
          </a:xfrm>
          <a:prstGeom prst="line">
            <a:avLst/>
          </a:prstGeom>
          <a:noFill/>
          <a:ln w="38100">
            <a:solidFill>
              <a:srgbClr val="808080"/>
            </a:solidFill>
            <a:round/>
            <a:headEnd/>
            <a:tailEnd/>
          </a:ln>
          <a:effectLst/>
        </p:spPr>
        <p:txBody>
          <a:bodyPr anchor="ctr"/>
          <a:lstStyle/>
          <a:p>
            <a:endParaRPr lang="en-US"/>
          </a:p>
        </p:txBody>
      </p:sp>
      <p:sp>
        <p:nvSpPr>
          <p:cNvPr id="1171573" name="Line 117"/>
          <p:cNvSpPr>
            <a:spLocks noChangeShapeType="1"/>
          </p:cNvSpPr>
          <p:nvPr/>
        </p:nvSpPr>
        <p:spPr bwMode="auto">
          <a:xfrm flipV="1">
            <a:off x="2971800" y="3702050"/>
            <a:ext cx="180975" cy="47625"/>
          </a:xfrm>
          <a:prstGeom prst="line">
            <a:avLst/>
          </a:prstGeom>
          <a:noFill/>
          <a:ln w="38100">
            <a:solidFill>
              <a:srgbClr val="808080"/>
            </a:solidFill>
            <a:round/>
            <a:headEnd/>
            <a:tailEnd/>
          </a:ln>
          <a:effectLst/>
        </p:spPr>
        <p:txBody>
          <a:bodyPr anchor="ctr"/>
          <a:lstStyle/>
          <a:p>
            <a:endParaRPr lang="en-US"/>
          </a:p>
        </p:txBody>
      </p:sp>
      <p:grpSp>
        <p:nvGrpSpPr>
          <p:cNvPr id="8" name="Group 118"/>
          <p:cNvGrpSpPr>
            <a:grpSpLocks/>
          </p:cNvGrpSpPr>
          <p:nvPr/>
        </p:nvGrpSpPr>
        <p:grpSpPr bwMode="auto">
          <a:xfrm>
            <a:off x="3197225" y="3725863"/>
            <a:ext cx="412750" cy="227012"/>
            <a:chOff x="2014" y="2347"/>
            <a:chExt cx="260" cy="143"/>
          </a:xfrm>
        </p:grpSpPr>
        <p:sp>
          <p:nvSpPr>
            <p:cNvPr id="1171575" name="Line 119"/>
            <p:cNvSpPr>
              <a:spLocks noChangeShapeType="1"/>
            </p:cNvSpPr>
            <p:nvPr/>
          </p:nvSpPr>
          <p:spPr bwMode="auto">
            <a:xfrm flipH="1">
              <a:off x="2014" y="2477"/>
              <a:ext cx="29" cy="0"/>
            </a:xfrm>
            <a:prstGeom prst="line">
              <a:avLst/>
            </a:prstGeom>
            <a:noFill/>
            <a:ln w="38100">
              <a:solidFill>
                <a:schemeClr val="tx1"/>
              </a:solidFill>
              <a:round/>
              <a:headEnd/>
              <a:tailEnd/>
            </a:ln>
            <a:effectLst/>
          </p:spPr>
          <p:txBody>
            <a:bodyPr anchor="ctr"/>
            <a:lstStyle/>
            <a:p>
              <a:endParaRPr lang="en-US"/>
            </a:p>
          </p:txBody>
        </p:sp>
        <p:sp>
          <p:nvSpPr>
            <p:cNvPr id="1171576" name="Line 120"/>
            <p:cNvSpPr>
              <a:spLocks noChangeShapeType="1"/>
            </p:cNvSpPr>
            <p:nvPr/>
          </p:nvSpPr>
          <p:spPr bwMode="auto">
            <a:xfrm flipH="1">
              <a:off x="2245" y="2418"/>
              <a:ext cx="29" cy="0"/>
            </a:xfrm>
            <a:prstGeom prst="line">
              <a:avLst/>
            </a:prstGeom>
            <a:noFill/>
            <a:ln w="38100">
              <a:solidFill>
                <a:schemeClr val="tx1"/>
              </a:solidFill>
              <a:round/>
              <a:headEnd/>
              <a:tailEnd/>
            </a:ln>
            <a:effectLst/>
          </p:spPr>
          <p:txBody>
            <a:bodyPr anchor="ctr"/>
            <a:lstStyle/>
            <a:p>
              <a:endParaRPr lang="en-US"/>
            </a:p>
          </p:txBody>
        </p:sp>
        <p:sp>
          <p:nvSpPr>
            <p:cNvPr id="1171577" name="Freeform 121"/>
            <p:cNvSpPr>
              <a:spLocks/>
            </p:cNvSpPr>
            <p:nvPr/>
          </p:nvSpPr>
          <p:spPr bwMode="auto">
            <a:xfrm>
              <a:off x="2030" y="2347"/>
              <a:ext cx="230" cy="143"/>
            </a:xfrm>
            <a:custGeom>
              <a:avLst/>
              <a:gdLst/>
              <a:ahLst/>
              <a:cxnLst>
                <a:cxn ang="0">
                  <a:pos x="0" y="130"/>
                </a:cxn>
                <a:cxn ang="0">
                  <a:pos x="13" y="43"/>
                </a:cxn>
                <a:cxn ang="0">
                  <a:pos x="71" y="14"/>
                </a:cxn>
                <a:cxn ang="0">
                  <a:pos x="157" y="129"/>
                </a:cxn>
                <a:cxn ang="0">
                  <a:pos x="215" y="100"/>
                </a:cxn>
                <a:cxn ang="0">
                  <a:pos x="230" y="71"/>
                </a:cxn>
              </a:cxnLst>
              <a:rect l="0" t="0" r="r" b="b"/>
              <a:pathLst>
                <a:path w="230" h="143">
                  <a:moveTo>
                    <a:pt x="0" y="130"/>
                  </a:moveTo>
                  <a:cubicBezTo>
                    <a:pt x="2" y="116"/>
                    <a:pt x="1" y="62"/>
                    <a:pt x="13" y="43"/>
                  </a:cubicBezTo>
                  <a:cubicBezTo>
                    <a:pt x="25" y="24"/>
                    <a:pt x="47" y="0"/>
                    <a:pt x="71" y="14"/>
                  </a:cubicBezTo>
                  <a:cubicBezTo>
                    <a:pt x="95" y="28"/>
                    <a:pt x="133" y="115"/>
                    <a:pt x="157" y="129"/>
                  </a:cubicBezTo>
                  <a:cubicBezTo>
                    <a:pt x="181" y="143"/>
                    <a:pt x="203" y="110"/>
                    <a:pt x="215" y="100"/>
                  </a:cubicBezTo>
                  <a:cubicBezTo>
                    <a:pt x="227" y="90"/>
                    <a:pt x="227" y="77"/>
                    <a:pt x="230" y="71"/>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grpSp>
      <p:grpSp>
        <p:nvGrpSpPr>
          <p:cNvPr id="9" name="Group 122"/>
          <p:cNvGrpSpPr>
            <a:grpSpLocks/>
          </p:cNvGrpSpPr>
          <p:nvPr/>
        </p:nvGrpSpPr>
        <p:grpSpPr bwMode="auto">
          <a:xfrm>
            <a:off x="3200400" y="4357688"/>
            <a:ext cx="411163" cy="227012"/>
            <a:chOff x="2016" y="2745"/>
            <a:chExt cx="259" cy="143"/>
          </a:xfrm>
        </p:grpSpPr>
        <p:sp>
          <p:nvSpPr>
            <p:cNvPr id="1171579" name="Line 123"/>
            <p:cNvSpPr>
              <a:spLocks noChangeShapeType="1"/>
            </p:cNvSpPr>
            <p:nvPr/>
          </p:nvSpPr>
          <p:spPr bwMode="auto">
            <a:xfrm flipH="1">
              <a:off x="2016" y="2880"/>
              <a:ext cx="29" cy="0"/>
            </a:xfrm>
            <a:prstGeom prst="line">
              <a:avLst/>
            </a:prstGeom>
            <a:noFill/>
            <a:ln w="38100">
              <a:solidFill>
                <a:schemeClr val="tx1"/>
              </a:solidFill>
              <a:round/>
              <a:headEnd/>
              <a:tailEnd/>
            </a:ln>
            <a:effectLst/>
          </p:spPr>
          <p:txBody>
            <a:bodyPr anchor="ctr"/>
            <a:lstStyle/>
            <a:p>
              <a:endParaRPr lang="en-US"/>
            </a:p>
          </p:txBody>
        </p:sp>
        <p:sp>
          <p:nvSpPr>
            <p:cNvPr id="1171580" name="Line 124"/>
            <p:cNvSpPr>
              <a:spLocks noChangeShapeType="1"/>
            </p:cNvSpPr>
            <p:nvPr/>
          </p:nvSpPr>
          <p:spPr bwMode="auto">
            <a:xfrm flipH="1">
              <a:off x="2246" y="2816"/>
              <a:ext cx="29" cy="0"/>
            </a:xfrm>
            <a:prstGeom prst="line">
              <a:avLst/>
            </a:prstGeom>
            <a:noFill/>
            <a:ln w="38100">
              <a:solidFill>
                <a:schemeClr val="tx1"/>
              </a:solidFill>
              <a:round/>
              <a:headEnd/>
              <a:tailEnd/>
            </a:ln>
            <a:effectLst/>
          </p:spPr>
          <p:txBody>
            <a:bodyPr anchor="ctr"/>
            <a:lstStyle/>
            <a:p>
              <a:endParaRPr lang="en-US"/>
            </a:p>
          </p:txBody>
        </p:sp>
        <p:sp>
          <p:nvSpPr>
            <p:cNvPr id="1171581" name="Freeform 125"/>
            <p:cNvSpPr>
              <a:spLocks/>
            </p:cNvSpPr>
            <p:nvPr/>
          </p:nvSpPr>
          <p:spPr bwMode="auto">
            <a:xfrm>
              <a:off x="2028" y="2745"/>
              <a:ext cx="233" cy="143"/>
            </a:xfrm>
            <a:custGeom>
              <a:avLst/>
              <a:gdLst/>
              <a:ahLst/>
              <a:cxnLst>
                <a:cxn ang="0">
                  <a:pos x="0" y="131"/>
                </a:cxn>
                <a:cxn ang="0">
                  <a:pos x="12" y="47"/>
                </a:cxn>
                <a:cxn ang="0">
                  <a:pos x="74" y="14"/>
                </a:cxn>
                <a:cxn ang="0">
                  <a:pos x="160" y="129"/>
                </a:cxn>
                <a:cxn ang="0">
                  <a:pos x="218" y="100"/>
                </a:cxn>
                <a:cxn ang="0">
                  <a:pos x="233" y="71"/>
                </a:cxn>
              </a:cxnLst>
              <a:rect l="0" t="0" r="r" b="b"/>
              <a:pathLst>
                <a:path w="233" h="143">
                  <a:moveTo>
                    <a:pt x="0" y="131"/>
                  </a:moveTo>
                  <a:cubicBezTo>
                    <a:pt x="2" y="117"/>
                    <a:pt x="0" y="66"/>
                    <a:pt x="12" y="47"/>
                  </a:cubicBezTo>
                  <a:cubicBezTo>
                    <a:pt x="24" y="28"/>
                    <a:pt x="49" y="0"/>
                    <a:pt x="74" y="14"/>
                  </a:cubicBezTo>
                  <a:cubicBezTo>
                    <a:pt x="99" y="28"/>
                    <a:pt x="136" y="115"/>
                    <a:pt x="160" y="129"/>
                  </a:cubicBezTo>
                  <a:cubicBezTo>
                    <a:pt x="184" y="143"/>
                    <a:pt x="206" y="110"/>
                    <a:pt x="218" y="100"/>
                  </a:cubicBezTo>
                  <a:cubicBezTo>
                    <a:pt x="230" y="90"/>
                    <a:pt x="230" y="77"/>
                    <a:pt x="233" y="71"/>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grpSp>
      <p:sp>
        <p:nvSpPr>
          <p:cNvPr id="1171583" name="Line 127"/>
          <p:cNvSpPr>
            <a:spLocks noChangeShapeType="1"/>
          </p:cNvSpPr>
          <p:nvPr/>
        </p:nvSpPr>
        <p:spPr bwMode="auto">
          <a:xfrm>
            <a:off x="3292475" y="3611563"/>
            <a:ext cx="0" cy="411162"/>
          </a:xfrm>
          <a:prstGeom prst="line">
            <a:avLst/>
          </a:prstGeom>
          <a:noFill/>
          <a:ln w="38100">
            <a:solidFill>
              <a:srgbClr val="FF0000"/>
            </a:solidFill>
            <a:round/>
            <a:headEnd/>
            <a:tailEnd type="triangle" w="med" len="med"/>
          </a:ln>
          <a:effectLst/>
        </p:spPr>
        <p:txBody>
          <a:bodyPr anchor="ctr"/>
          <a:lstStyle/>
          <a:p>
            <a:endParaRPr lang="en-US"/>
          </a:p>
        </p:txBody>
      </p:sp>
      <p:sp>
        <p:nvSpPr>
          <p:cNvPr id="1171584" name="AutoShape 128"/>
          <p:cNvSpPr>
            <a:spLocks noChangeArrowheads="1"/>
          </p:cNvSpPr>
          <p:nvPr/>
        </p:nvSpPr>
        <p:spPr bwMode="auto">
          <a:xfrm rot="4361969">
            <a:off x="3960813" y="5456238"/>
            <a:ext cx="914400" cy="609600"/>
          </a:xfrm>
          <a:prstGeom prst="cloudCallout">
            <a:avLst>
              <a:gd name="adj1" fmla="val -43750"/>
              <a:gd name="adj2" fmla="val 70000"/>
            </a:avLst>
          </a:prstGeom>
          <a:gradFill rotWithShape="1">
            <a:gsLst>
              <a:gs pos="0">
                <a:schemeClr val="bg1"/>
              </a:gs>
              <a:gs pos="100000">
                <a:srgbClr val="3333CC">
                  <a:alpha val="25000"/>
                </a:srgbClr>
              </a:gs>
            </a:gsLst>
            <a:path path="rect">
              <a:fillToRect l="50000" t="50000" r="50000" b="50000"/>
            </a:path>
          </a:gradFill>
          <a:ln w="9525">
            <a:noFill/>
            <a:round/>
            <a:headEnd/>
            <a:tailEnd/>
          </a:ln>
          <a:effectLst/>
        </p:spPr>
        <p:txBody>
          <a:bodyPr rot="10800000" vert="eaVert" anchor="ctr"/>
          <a:lstStyle/>
          <a:p>
            <a:pPr algn="ctr"/>
            <a:endParaRPr lang="en-US"/>
          </a:p>
        </p:txBody>
      </p:sp>
      <p:sp>
        <p:nvSpPr>
          <p:cNvPr id="1171585" name="Line 129"/>
          <p:cNvSpPr>
            <a:spLocks noChangeShapeType="1"/>
          </p:cNvSpPr>
          <p:nvPr/>
        </p:nvSpPr>
        <p:spPr bwMode="auto">
          <a:xfrm rot="3804972" flipH="1">
            <a:off x="3293269" y="5850731"/>
            <a:ext cx="730250" cy="1588"/>
          </a:xfrm>
          <a:prstGeom prst="line">
            <a:avLst/>
          </a:prstGeom>
          <a:noFill/>
          <a:ln w="38100">
            <a:solidFill>
              <a:schemeClr val="tx1"/>
            </a:solidFill>
            <a:round/>
            <a:headEnd/>
            <a:tailEnd/>
          </a:ln>
          <a:effectLst/>
        </p:spPr>
        <p:txBody>
          <a:bodyPr anchor="ctr"/>
          <a:lstStyle/>
          <a:p>
            <a:endParaRPr lang="en-US"/>
          </a:p>
        </p:txBody>
      </p:sp>
      <p:sp>
        <p:nvSpPr>
          <p:cNvPr id="1171586" name="Oval 130"/>
          <p:cNvSpPr>
            <a:spLocks noChangeAspect="1" noChangeArrowheads="1"/>
          </p:cNvSpPr>
          <p:nvPr/>
        </p:nvSpPr>
        <p:spPr bwMode="auto">
          <a:xfrm>
            <a:off x="3429000" y="5440363"/>
            <a:ext cx="90488" cy="90487"/>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71587" name="Line 131"/>
          <p:cNvSpPr>
            <a:spLocks noChangeShapeType="1"/>
          </p:cNvSpPr>
          <p:nvPr/>
        </p:nvSpPr>
        <p:spPr bwMode="auto">
          <a:xfrm flipV="1">
            <a:off x="6765925" y="2924175"/>
            <a:ext cx="0" cy="1189038"/>
          </a:xfrm>
          <a:prstGeom prst="line">
            <a:avLst/>
          </a:prstGeom>
          <a:noFill/>
          <a:ln w="38100">
            <a:solidFill>
              <a:srgbClr val="808080"/>
            </a:solidFill>
            <a:round/>
            <a:headEnd/>
            <a:tailEnd/>
          </a:ln>
          <a:effectLst/>
        </p:spPr>
        <p:txBody>
          <a:bodyPr anchor="ctr"/>
          <a:lstStyle/>
          <a:p>
            <a:endParaRPr lang="en-US"/>
          </a:p>
        </p:txBody>
      </p:sp>
      <p:sp>
        <p:nvSpPr>
          <p:cNvPr id="1171588" name="Line 132"/>
          <p:cNvSpPr>
            <a:spLocks noChangeShapeType="1"/>
          </p:cNvSpPr>
          <p:nvPr/>
        </p:nvSpPr>
        <p:spPr bwMode="auto">
          <a:xfrm flipV="1">
            <a:off x="6950075" y="2924175"/>
            <a:ext cx="136525" cy="1189038"/>
          </a:xfrm>
          <a:prstGeom prst="line">
            <a:avLst/>
          </a:prstGeom>
          <a:noFill/>
          <a:ln w="38100">
            <a:solidFill>
              <a:srgbClr val="808080"/>
            </a:solidFill>
            <a:round/>
            <a:headEnd/>
            <a:tailEnd/>
          </a:ln>
          <a:effectLst/>
        </p:spPr>
        <p:txBody>
          <a:bodyPr anchor="ctr"/>
          <a:lstStyle/>
          <a:p>
            <a:endParaRPr lang="en-US"/>
          </a:p>
        </p:txBody>
      </p:sp>
      <p:sp>
        <p:nvSpPr>
          <p:cNvPr id="1171589" name="Line 133"/>
          <p:cNvSpPr>
            <a:spLocks noChangeShapeType="1"/>
          </p:cNvSpPr>
          <p:nvPr/>
        </p:nvSpPr>
        <p:spPr bwMode="auto">
          <a:xfrm flipV="1">
            <a:off x="7269163" y="2924175"/>
            <a:ext cx="138112" cy="1189038"/>
          </a:xfrm>
          <a:prstGeom prst="line">
            <a:avLst/>
          </a:prstGeom>
          <a:noFill/>
          <a:ln w="38100">
            <a:solidFill>
              <a:srgbClr val="808080"/>
            </a:solidFill>
            <a:round/>
            <a:headEnd/>
            <a:tailEnd/>
          </a:ln>
          <a:effectLst/>
        </p:spPr>
        <p:txBody>
          <a:bodyPr anchor="ctr"/>
          <a:lstStyle/>
          <a:p>
            <a:endParaRPr lang="en-US"/>
          </a:p>
        </p:txBody>
      </p:sp>
      <p:sp>
        <p:nvSpPr>
          <p:cNvPr id="1171590" name="Line 134"/>
          <p:cNvSpPr>
            <a:spLocks noChangeShapeType="1"/>
          </p:cNvSpPr>
          <p:nvPr/>
        </p:nvSpPr>
        <p:spPr bwMode="auto">
          <a:xfrm flipV="1">
            <a:off x="7635875" y="2924175"/>
            <a:ext cx="0" cy="1189038"/>
          </a:xfrm>
          <a:prstGeom prst="line">
            <a:avLst/>
          </a:prstGeom>
          <a:noFill/>
          <a:ln w="38100">
            <a:solidFill>
              <a:srgbClr val="808080"/>
            </a:solidFill>
            <a:round/>
            <a:headEnd/>
            <a:tailEnd/>
          </a:ln>
          <a:effectLst/>
        </p:spPr>
        <p:txBody>
          <a:bodyPr anchor="ctr"/>
          <a:lstStyle/>
          <a:p>
            <a:endParaRPr lang="en-US"/>
          </a:p>
        </p:txBody>
      </p:sp>
      <p:grpSp>
        <p:nvGrpSpPr>
          <p:cNvPr id="10" name="Group 135"/>
          <p:cNvGrpSpPr>
            <a:grpSpLocks/>
          </p:cNvGrpSpPr>
          <p:nvPr/>
        </p:nvGrpSpPr>
        <p:grpSpPr bwMode="auto">
          <a:xfrm>
            <a:off x="5851525" y="2513013"/>
            <a:ext cx="1920875" cy="2012950"/>
            <a:chOff x="3398" y="1411"/>
            <a:chExt cx="1210" cy="1268"/>
          </a:xfrm>
        </p:grpSpPr>
        <p:grpSp>
          <p:nvGrpSpPr>
            <p:cNvPr id="11" name="Group 136"/>
            <p:cNvGrpSpPr>
              <a:grpSpLocks/>
            </p:cNvGrpSpPr>
            <p:nvPr/>
          </p:nvGrpSpPr>
          <p:grpSpPr bwMode="auto">
            <a:xfrm>
              <a:off x="3398" y="1411"/>
              <a:ext cx="1210" cy="548"/>
              <a:chOff x="3398" y="1411"/>
              <a:chExt cx="1210" cy="548"/>
            </a:xfrm>
          </p:grpSpPr>
          <p:sp>
            <p:nvSpPr>
              <p:cNvPr id="1171593" name="Rectangle 137"/>
              <p:cNvSpPr>
                <a:spLocks noChangeArrowheads="1"/>
              </p:cNvSpPr>
              <p:nvPr/>
            </p:nvSpPr>
            <p:spPr bwMode="auto">
              <a:xfrm>
                <a:off x="3427" y="1556"/>
                <a:ext cx="1181" cy="57"/>
              </a:xfrm>
              <a:prstGeom prst="rect">
                <a:avLst/>
              </a:prstGeom>
              <a:solidFill>
                <a:srgbClr val="808080"/>
              </a:solidFill>
              <a:ln w="9525" algn="ctr">
                <a:noFill/>
                <a:miter lim="800000"/>
                <a:headEnd/>
                <a:tailEnd/>
              </a:ln>
              <a:effectLst/>
            </p:spPr>
            <p:txBody>
              <a:bodyPr wrap="none" anchor="ctr"/>
              <a:lstStyle/>
              <a:p>
                <a:endParaRPr lang="en-US"/>
              </a:p>
            </p:txBody>
          </p:sp>
          <p:sp>
            <p:nvSpPr>
              <p:cNvPr id="1171594" name="Rectangle 138"/>
              <p:cNvSpPr>
                <a:spLocks noChangeArrowheads="1"/>
              </p:cNvSpPr>
              <p:nvPr/>
            </p:nvSpPr>
            <p:spPr bwMode="auto">
              <a:xfrm rot="5400000">
                <a:off x="3283" y="1757"/>
                <a:ext cx="345" cy="58"/>
              </a:xfrm>
              <a:prstGeom prst="rect">
                <a:avLst/>
              </a:prstGeom>
              <a:solidFill>
                <a:srgbClr val="808080"/>
              </a:solidFill>
              <a:ln w="9525">
                <a:noFill/>
                <a:miter lim="800000"/>
                <a:headEnd/>
                <a:tailEnd/>
              </a:ln>
              <a:effectLst/>
            </p:spPr>
            <p:txBody>
              <a:bodyPr wrap="none" anchor="ctr"/>
              <a:lstStyle/>
              <a:p>
                <a:endParaRPr lang="en-US"/>
              </a:p>
            </p:txBody>
          </p:sp>
          <p:sp>
            <p:nvSpPr>
              <p:cNvPr id="1171595" name="Rectangle 139"/>
              <p:cNvSpPr>
                <a:spLocks noChangeArrowheads="1"/>
              </p:cNvSpPr>
              <p:nvPr/>
            </p:nvSpPr>
            <p:spPr bwMode="auto">
              <a:xfrm>
                <a:off x="3398" y="1901"/>
                <a:ext cx="30" cy="57"/>
              </a:xfrm>
              <a:prstGeom prst="rect">
                <a:avLst/>
              </a:prstGeom>
              <a:solidFill>
                <a:srgbClr val="808080"/>
              </a:solidFill>
              <a:ln w="9525">
                <a:noFill/>
                <a:miter lim="800000"/>
                <a:headEnd/>
                <a:tailEnd/>
              </a:ln>
              <a:effectLst/>
            </p:spPr>
            <p:txBody>
              <a:bodyPr wrap="none" anchor="ctr"/>
              <a:lstStyle/>
              <a:p>
                <a:endParaRPr lang="en-US"/>
              </a:p>
            </p:txBody>
          </p:sp>
          <p:sp>
            <p:nvSpPr>
              <p:cNvPr id="1171596" name="Rectangle 140"/>
              <p:cNvSpPr>
                <a:spLocks noChangeArrowheads="1"/>
              </p:cNvSpPr>
              <p:nvPr/>
            </p:nvSpPr>
            <p:spPr bwMode="auto">
              <a:xfrm rot="5400000">
                <a:off x="4406" y="1757"/>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71597" name="Rectangle 141"/>
              <p:cNvSpPr>
                <a:spLocks noChangeArrowheads="1"/>
              </p:cNvSpPr>
              <p:nvPr/>
            </p:nvSpPr>
            <p:spPr bwMode="auto">
              <a:xfrm rot="5400000">
                <a:off x="3672" y="1454"/>
                <a:ext cx="144" cy="58"/>
              </a:xfrm>
              <a:prstGeom prst="rect">
                <a:avLst/>
              </a:prstGeom>
              <a:solidFill>
                <a:srgbClr val="808080"/>
              </a:solidFill>
              <a:ln w="9525">
                <a:noFill/>
                <a:miter lim="800000"/>
                <a:headEnd/>
                <a:tailEnd/>
              </a:ln>
              <a:effectLst/>
            </p:spPr>
            <p:txBody>
              <a:bodyPr wrap="none" anchor="ctr"/>
              <a:lstStyle/>
              <a:p>
                <a:endParaRPr lang="en-US"/>
              </a:p>
            </p:txBody>
          </p:sp>
        </p:grpSp>
        <p:grpSp>
          <p:nvGrpSpPr>
            <p:cNvPr id="12" name="Group 142"/>
            <p:cNvGrpSpPr>
              <a:grpSpLocks/>
            </p:cNvGrpSpPr>
            <p:nvPr/>
          </p:nvGrpSpPr>
          <p:grpSpPr bwMode="auto">
            <a:xfrm>
              <a:off x="3398" y="2131"/>
              <a:ext cx="1210" cy="548"/>
              <a:chOff x="3398" y="2131"/>
              <a:chExt cx="1210" cy="548"/>
            </a:xfrm>
          </p:grpSpPr>
          <p:sp>
            <p:nvSpPr>
              <p:cNvPr id="1171599" name="Rectangle 143"/>
              <p:cNvSpPr>
                <a:spLocks noChangeArrowheads="1"/>
              </p:cNvSpPr>
              <p:nvPr/>
            </p:nvSpPr>
            <p:spPr bwMode="auto">
              <a:xfrm flipV="1">
                <a:off x="3427" y="2477"/>
                <a:ext cx="1181" cy="57"/>
              </a:xfrm>
              <a:prstGeom prst="rect">
                <a:avLst/>
              </a:prstGeom>
              <a:solidFill>
                <a:srgbClr val="808080"/>
              </a:solidFill>
              <a:ln w="9525" algn="ctr">
                <a:noFill/>
                <a:miter lim="800000"/>
                <a:headEnd/>
                <a:tailEnd/>
              </a:ln>
              <a:effectLst/>
            </p:spPr>
            <p:txBody>
              <a:bodyPr wrap="none" anchor="ctr"/>
              <a:lstStyle/>
              <a:p>
                <a:endParaRPr lang="en-US"/>
              </a:p>
            </p:txBody>
          </p:sp>
          <p:sp>
            <p:nvSpPr>
              <p:cNvPr id="1171600" name="Rectangle 144"/>
              <p:cNvSpPr>
                <a:spLocks noChangeArrowheads="1"/>
              </p:cNvSpPr>
              <p:nvPr/>
            </p:nvSpPr>
            <p:spPr bwMode="auto">
              <a:xfrm rot="16200000" flipV="1">
                <a:off x="3283" y="2275"/>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71601" name="Rectangle 145"/>
              <p:cNvSpPr>
                <a:spLocks noChangeArrowheads="1"/>
              </p:cNvSpPr>
              <p:nvPr/>
            </p:nvSpPr>
            <p:spPr bwMode="auto">
              <a:xfrm flipV="1">
                <a:off x="3398" y="2132"/>
                <a:ext cx="30" cy="57"/>
              </a:xfrm>
              <a:prstGeom prst="rect">
                <a:avLst/>
              </a:prstGeom>
              <a:solidFill>
                <a:srgbClr val="808080"/>
              </a:solidFill>
              <a:ln w="9525">
                <a:noFill/>
                <a:miter lim="800000"/>
                <a:headEnd/>
                <a:tailEnd/>
              </a:ln>
              <a:effectLst/>
            </p:spPr>
            <p:txBody>
              <a:bodyPr wrap="none" anchor="ctr"/>
              <a:lstStyle/>
              <a:p>
                <a:endParaRPr lang="en-US"/>
              </a:p>
            </p:txBody>
          </p:sp>
          <p:sp>
            <p:nvSpPr>
              <p:cNvPr id="1171602" name="Rectangle 146"/>
              <p:cNvSpPr>
                <a:spLocks noChangeArrowheads="1"/>
              </p:cNvSpPr>
              <p:nvPr/>
            </p:nvSpPr>
            <p:spPr bwMode="auto">
              <a:xfrm rot="16200000" flipV="1">
                <a:off x="4406" y="2275"/>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71603" name="Rectangle 147"/>
              <p:cNvSpPr>
                <a:spLocks noChangeArrowheads="1"/>
              </p:cNvSpPr>
              <p:nvPr/>
            </p:nvSpPr>
            <p:spPr bwMode="auto">
              <a:xfrm rot="16200000" flipV="1">
                <a:off x="3671" y="2578"/>
                <a:ext cx="145" cy="58"/>
              </a:xfrm>
              <a:prstGeom prst="rect">
                <a:avLst/>
              </a:prstGeom>
              <a:solidFill>
                <a:srgbClr val="808080"/>
              </a:solidFill>
              <a:ln w="9525" algn="ctr">
                <a:noFill/>
                <a:miter lim="800000"/>
                <a:headEnd/>
                <a:tailEnd/>
              </a:ln>
              <a:effectLst/>
            </p:spPr>
            <p:txBody>
              <a:bodyPr wrap="none" anchor="ctr"/>
              <a:lstStyle/>
              <a:p>
                <a:endParaRPr lang="en-US"/>
              </a:p>
            </p:txBody>
          </p:sp>
        </p:grpSp>
        <p:sp>
          <p:nvSpPr>
            <p:cNvPr id="1171604" name="Rectangle 148"/>
            <p:cNvSpPr>
              <a:spLocks noChangeArrowheads="1"/>
            </p:cNvSpPr>
            <p:nvPr/>
          </p:nvSpPr>
          <p:spPr bwMode="auto">
            <a:xfrm rot="5400000">
              <a:off x="3730" y="1454"/>
              <a:ext cx="144" cy="58"/>
            </a:xfrm>
            <a:prstGeom prst="rect">
              <a:avLst/>
            </a:prstGeom>
            <a:solidFill>
              <a:srgbClr val="808080"/>
            </a:solidFill>
            <a:ln w="9525">
              <a:noFill/>
              <a:miter lim="800000"/>
              <a:headEnd/>
              <a:tailEnd/>
            </a:ln>
            <a:effectLst/>
          </p:spPr>
          <p:txBody>
            <a:bodyPr wrap="none" anchor="ctr"/>
            <a:lstStyle/>
            <a:p>
              <a:endParaRPr lang="en-US"/>
            </a:p>
          </p:txBody>
        </p:sp>
        <p:sp>
          <p:nvSpPr>
            <p:cNvPr id="1171605" name="Rectangle 149"/>
            <p:cNvSpPr>
              <a:spLocks noChangeArrowheads="1"/>
            </p:cNvSpPr>
            <p:nvPr/>
          </p:nvSpPr>
          <p:spPr bwMode="auto">
            <a:xfrm rot="16200000" flipV="1">
              <a:off x="3729" y="2578"/>
              <a:ext cx="145" cy="58"/>
            </a:xfrm>
            <a:prstGeom prst="rect">
              <a:avLst/>
            </a:prstGeom>
            <a:solidFill>
              <a:srgbClr val="808080"/>
            </a:solidFill>
            <a:ln w="9525" algn="ctr">
              <a:noFill/>
              <a:miter lim="800000"/>
              <a:headEnd/>
              <a:tailEnd/>
            </a:ln>
            <a:effectLst/>
          </p:spPr>
          <p:txBody>
            <a:bodyPr wrap="none" anchor="ctr"/>
            <a:lstStyle/>
            <a:p>
              <a:endParaRPr lang="en-US"/>
            </a:p>
          </p:txBody>
        </p:sp>
      </p:grpSp>
      <p:grpSp>
        <p:nvGrpSpPr>
          <p:cNvPr id="13" name="Group 150"/>
          <p:cNvGrpSpPr>
            <a:grpSpLocks/>
          </p:cNvGrpSpPr>
          <p:nvPr/>
        </p:nvGrpSpPr>
        <p:grpSpPr bwMode="auto">
          <a:xfrm>
            <a:off x="6537325" y="2879725"/>
            <a:ext cx="1828800" cy="1279525"/>
            <a:chOff x="4032" y="1642"/>
            <a:chExt cx="1152" cy="806"/>
          </a:xfrm>
        </p:grpSpPr>
        <p:sp>
          <p:nvSpPr>
            <p:cNvPr id="1171607" name="Rectangle 151"/>
            <p:cNvSpPr>
              <a:spLocks noChangeArrowheads="1"/>
            </p:cNvSpPr>
            <p:nvPr/>
          </p:nvSpPr>
          <p:spPr bwMode="auto">
            <a:xfrm>
              <a:off x="4147" y="1987"/>
              <a:ext cx="1037" cy="116"/>
            </a:xfrm>
            <a:prstGeom prst="rect">
              <a:avLst/>
            </a:prstGeom>
            <a:solidFill>
              <a:srgbClr val="000000"/>
            </a:solidFill>
            <a:ln w="9525">
              <a:noFill/>
              <a:miter lim="800000"/>
              <a:headEnd/>
              <a:tailEnd/>
            </a:ln>
            <a:effectLst/>
          </p:spPr>
          <p:txBody>
            <a:bodyPr wrap="none" anchor="ctr"/>
            <a:lstStyle/>
            <a:p>
              <a:endParaRPr lang="en-US"/>
            </a:p>
          </p:txBody>
        </p:sp>
        <p:sp>
          <p:nvSpPr>
            <p:cNvPr id="1171608" name="Rectangle 152"/>
            <p:cNvSpPr>
              <a:spLocks noChangeArrowheads="1"/>
            </p:cNvSpPr>
            <p:nvPr/>
          </p:nvSpPr>
          <p:spPr bwMode="auto">
            <a:xfrm rot="-5400000">
              <a:off x="3687" y="1987"/>
              <a:ext cx="806" cy="116"/>
            </a:xfrm>
            <a:prstGeom prst="rect">
              <a:avLst/>
            </a:prstGeom>
            <a:solidFill>
              <a:srgbClr val="000000"/>
            </a:solidFill>
            <a:ln w="9525">
              <a:noFill/>
              <a:miter lim="800000"/>
              <a:headEnd/>
              <a:tailEnd/>
            </a:ln>
            <a:effectLst/>
          </p:spPr>
          <p:txBody>
            <a:bodyPr wrap="none" anchor="ctr"/>
            <a:lstStyle/>
            <a:p>
              <a:endParaRPr lang="en-US"/>
            </a:p>
          </p:txBody>
        </p:sp>
      </p:grpSp>
      <p:sp>
        <p:nvSpPr>
          <p:cNvPr id="1171609" name="Freeform 153"/>
          <p:cNvSpPr>
            <a:spLocks/>
          </p:cNvSpPr>
          <p:nvPr/>
        </p:nvSpPr>
        <p:spPr bwMode="auto">
          <a:xfrm>
            <a:off x="6435725" y="2513013"/>
            <a:ext cx="68263" cy="2011362"/>
          </a:xfrm>
          <a:custGeom>
            <a:avLst/>
            <a:gdLst/>
            <a:ahLst/>
            <a:cxnLst>
              <a:cxn ang="0">
                <a:pos x="7" y="1267"/>
              </a:cxn>
              <a:cxn ang="0">
                <a:pos x="5" y="1055"/>
              </a:cxn>
              <a:cxn ang="0">
                <a:pos x="38" y="1055"/>
              </a:cxn>
              <a:cxn ang="0">
                <a:pos x="37" y="209"/>
              </a:cxn>
              <a:cxn ang="0">
                <a:pos x="8" y="209"/>
              </a:cxn>
              <a:cxn ang="0">
                <a:pos x="7" y="0"/>
              </a:cxn>
            </a:cxnLst>
            <a:rect l="0" t="0" r="r" b="b"/>
            <a:pathLst>
              <a:path w="43" h="1267">
                <a:moveTo>
                  <a:pt x="7" y="1267"/>
                </a:moveTo>
                <a:cubicBezTo>
                  <a:pt x="7" y="1232"/>
                  <a:pt x="0" y="1090"/>
                  <a:pt x="5" y="1055"/>
                </a:cubicBezTo>
                <a:cubicBezTo>
                  <a:pt x="22" y="1055"/>
                  <a:pt x="14" y="1055"/>
                  <a:pt x="38" y="1055"/>
                </a:cubicBezTo>
                <a:cubicBezTo>
                  <a:pt x="43" y="912"/>
                  <a:pt x="38" y="356"/>
                  <a:pt x="37" y="209"/>
                </a:cubicBezTo>
                <a:cubicBezTo>
                  <a:pt x="25" y="209"/>
                  <a:pt x="28" y="209"/>
                  <a:pt x="8" y="209"/>
                </a:cubicBezTo>
                <a:cubicBezTo>
                  <a:pt x="9" y="176"/>
                  <a:pt x="7" y="44"/>
                  <a:pt x="7" y="0"/>
                </a:cubicBezTo>
              </a:path>
            </a:pathLst>
          </a:custGeom>
          <a:noFill/>
          <a:ln w="19050" cap="flat" cmpd="sng">
            <a:solidFill>
              <a:schemeClr val="tx1"/>
            </a:solidFill>
            <a:prstDash val="solid"/>
            <a:round/>
            <a:headEnd/>
            <a:tailEnd/>
          </a:ln>
          <a:effectLst/>
        </p:spPr>
        <p:txBody>
          <a:bodyPr anchor="ctr"/>
          <a:lstStyle/>
          <a:p>
            <a:endParaRPr lang="en-US"/>
          </a:p>
        </p:txBody>
      </p:sp>
      <p:sp>
        <p:nvSpPr>
          <p:cNvPr id="1171610" name="Line 154"/>
          <p:cNvSpPr>
            <a:spLocks noChangeShapeType="1"/>
          </p:cNvSpPr>
          <p:nvPr/>
        </p:nvSpPr>
        <p:spPr bwMode="auto">
          <a:xfrm>
            <a:off x="6765925" y="2924175"/>
            <a:ext cx="184150" cy="1189038"/>
          </a:xfrm>
          <a:prstGeom prst="line">
            <a:avLst/>
          </a:prstGeom>
          <a:noFill/>
          <a:ln w="38100">
            <a:solidFill>
              <a:srgbClr val="808080"/>
            </a:solidFill>
            <a:round/>
            <a:headEnd/>
            <a:tailEnd/>
          </a:ln>
          <a:effectLst/>
        </p:spPr>
        <p:txBody>
          <a:bodyPr anchor="ctr"/>
          <a:lstStyle/>
          <a:p>
            <a:endParaRPr lang="en-US"/>
          </a:p>
        </p:txBody>
      </p:sp>
      <p:sp>
        <p:nvSpPr>
          <p:cNvPr id="1171611" name="Line 155"/>
          <p:cNvSpPr>
            <a:spLocks noChangeShapeType="1"/>
          </p:cNvSpPr>
          <p:nvPr/>
        </p:nvSpPr>
        <p:spPr bwMode="auto">
          <a:xfrm>
            <a:off x="7086600" y="2924175"/>
            <a:ext cx="182563" cy="1189038"/>
          </a:xfrm>
          <a:prstGeom prst="line">
            <a:avLst/>
          </a:prstGeom>
          <a:noFill/>
          <a:ln w="38100">
            <a:solidFill>
              <a:srgbClr val="808080"/>
            </a:solidFill>
            <a:round/>
            <a:headEnd/>
            <a:tailEnd/>
          </a:ln>
          <a:effectLst/>
        </p:spPr>
        <p:txBody>
          <a:bodyPr anchor="ctr"/>
          <a:lstStyle/>
          <a:p>
            <a:endParaRPr lang="en-US"/>
          </a:p>
        </p:txBody>
      </p:sp>
      <p:sp>
        <p:nvSpPr>
          <p:cNvPr id="1171612" name="Line 156"/>
          <p:cNvSpPr>
            <a:spLocks noChangeShapeType="1"/>
          </p:cNvSpPr>
          <p:nvPr/>
        </p:nvSpPr>
        <p:spPr bwMode="auto">
          <a:xfrm>
            <a:off x="7407275" y="2924175"/>
            <a:ext cx="228600" cy="1189038"/>
          </a:xfrm>
          <a:prstGeom prst="line">
            <a:avLst/>
          </a:prstGeom>
          <a:noFill/>
          <a:ln w="38100">
            <a:solidFill>
              <a:srgbClr val="808080"/>
            </a:solidFill>
            <a:round/>
            <a:headEnd/>
            <a:tailEnd/>
          </a:ln>
          <a:effectLst/>
        </p:spPr>
        <p:txBody>
          <a:bodyPr anchor="ctr"/>
          <a:lstStyle/>
          <a:p>
            <a:endParaRPr lang="en-US"/>
          </a:p>
        </p:txBody>
      </p:sp>
      <p:sp>
        <p:nvSpPr>
          <p:cNvPr id="1171613" name="Line 157"/>
          <p:cNvSpPr>
            <a:spLocks noChangeShapeType="1"/>
          </p:cNvSpPr>
          <p:nvPr/>
        </p:nvSpPr>
        <p:spPr bwMode="auto">
          <a:xfrm>
            <a:off x="5715000" y="3702050"/>
            <a:ext cx="136525" cy="0"/>
          </a:xfrm>
          <a:prstGeom prst="line">
            <a:avLst/>
          </a:prstGeom>
          <a:noFill/>
          <a:ln w="38100">
            <a:solidFill>
              <a:schemeClr val="tx1"/>
            </a:solidFill>
            <a:round/>
            <a:headEnd/>
            <a:tailEnd/>
          </a:ln>
          <a:effectLst/>
        </p:spPr>
        <p:txBody>
          <a:bodyPr anchor="ctr"/>
          <a:lstStyle/>
          <a:p>
            <a:endParaRPr lang="en-US"/>
          </a:p>
        </p:txBody>
      </p:sp>
      <p:sp>
        <p:nvSpPr>
          <p:cNvPr id="1171614" name="Line 158"/>
          <p:cNvSpPr>
            <a:spLocks noChangeShapeType="1"/>
          </p:cNvSpPr>
          <p:nvPr/>
        </p:nvSpPr>
        <p:spPr bwMode="auto">
          <a:xfrm>
            <a:off x="5715000" y="3336925"/>
            <a:ext cx="136525" cy="0"/>
          </a:xfrm>
          <a:prstGeom prst="line">
            <a:avLst/>
          </a:prstGeom>
          <a:noFill/>
          <a:ln w="38100">
            <a:solidFill>
              <a:schemeClr val="tx1"/>
            </a:solidFill>
            <a:round/>
            <a:headEnd/>
            <a:tailEnd/>
          </a:ln>
          <a:effectLst/>
        </p:spPr>
        <p:txBody>
          <a:bodyPr anchor="ctr"/>
          <a:lstStyle/>
          <a:p>
            <a:endParaRPr lang="en-US"/>
          </a:p>
        </p:txBody>
      </p:sp>
      <p:sp>
        <p:nvSpPr>
          <p:cNvPr id="1171617" name="Rectangle 161"/>
          <p:cNvSpPr>
            <a:spLocks noChangeArrowheads="1"/>
          </p:cNvSpPr>
          <p:nvPr/>
        </p:nvSpPr>
        <p:spPr bwMode="auto">
          <a:xfrm>
            <a:off x="5943600" y="2787650"/>
            <a:ext cx="549275" cy="146367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1618" name="Rectangle 162"/>
          <p:cNvSpPr>
            <a:spLocks noChangeArrowheads="1"/>
          </p:cNvSpPr>
          <p:nvPr/>
        </p:nvSpPr>
        <p:spPr bwMode="auto">
          <a:xfrm>
            <a:off x="2168525" y="4441825"/>
            <a:ext cx="50800" cy="139700"/>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1619" name="AutoShape 163"/>
          <p:cNvSpPr>
            <a:spLocks noChangeArrowheads="1"/>
          </p:cNvSpPr>
          <p:nvPr/>
        </p:nvSpPr>
        <p:spPr bwMode="auto">
          <a:xfrm flipH="1">
            <a:off x="2325688" y="3827463"/>
            <a:ext cx="55562" cy="103187"/>
          </a:xfrm>
          <a:prstGeom prst="rtTriangle">
            <a:avLst/>
          </a:prstGeom>
          <a:solidFill>
            <a:srgbClr val="0000FF">
              <a:alpha val="20000"/>
            </a:srgbClr>
          </a:solidFill>
          <a:ln w="38100" algn="ctr">
            <a:noFill/>
            <a:miter lim="800000"/>
            <a:headEnd/>
            <a:tailEnd/>
          </a:ln>
          <a:effectLst/>
        </p:spPr>
        <p:txBody>
          <a:bodyPr wrap="none" anchor="ctr"/>
          <a:lstStyle/>
          <a:p>
            <a:endParaRPr lang="en-US"/>
          </a:p>
        </p:txBody>
      </p:sp>
      <p:sp>
        <p:nvSpPr>
          <p:cNvPr id="1171620" name="AutoShape 164"/>
          <p:cNvSpPr>
            <a:spLocks noChangeArrowheads="1"/>
          </p:cNvSpPr>
          <p:nvPr/>
        </p:nvSpPr>
        <p:spPr bwMode="auto">
          <a:xfrm>
            <a:off x="2205038" y="3898900"/>
            <a:ext cx="55562" cy="49213"/>
          </a:xfrm>
          <a:prstGeom prst="rtTriangle">
            <a:avLst/>
          </a:prstGeom>
          <a:solidFill>
            <a:srgbClr val="0000FF">
              <a:alpha val="10001"/>
            </a:srgbClr>
          </a:solidFill>
          <a:ln w="38100" algn="ctr">
            <a:noFill/>
            <a:miter lim="800000"/>
            <a:headEnd/>
            <a:tailEnd/>
          </a:ln>
          <a:effectLst/>
        </p:spPr>
        <p:txBody>
          <a:bodyPr wrap="none" anchor="ctr"/>
          <a:lstStyle/>
          <a:p>
            <a:endParaRPr lang="en-US"/>
          </a:p>
        </p:txBody>
      </p:sp>
      <p:sp>
        <p:nvSpPr>
          <p:cNvPr id="1171621" name="Rectangle 165"/>
          <p:cNvSpPr>
            <a:spLocks noChangeArrowheads="1"/>
          </p:cNvSpPr>
          <p:nvPr/>
        </p:nvSpPr>
        <p:spPr bwMode="auto">
          <a:xfrm rot="-5400000">
            <a:off x="3371850" y="4395788"/>
            <a:ext cx="42863" cy="338137"/>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1622" name="Freeform 166"/>
          <p:cNvSpPr>
            <a:spLocks/>
          </p:cNvSpPr>
          <p:nvPr/>
        </p:nvSpPr>
        <p:spPr bwMode="auto">
          <a:xfrm>
            <a:off x="2309813" y="3046413"/>
            <a:ext cx="2274887" cy="1195387"/>
          </a:xfrm>
          <a:custGeom>
            <a:avLst/>
            <a:gdLst/>
            <a:ahLst/>
            <a:cxnLst>
              <a:cxn ang="0">
                <a:pos x="0" y="295"/>
              </a:cxn>
              <a:cxn ang="0">
                <a:pos x="120" y="226"/>
              </a:cxn>
              <a:cxn ang="0">
                <a:pos x="153" y="58"/>
              </a:cxn>
              <a:cxn ang="0">
                <a:pos x="183" y="25"/>
              </a:cxn>
              <a:cxn ang="0">
                <a:pos x="267" y="31"/>
              </a:cxn>
              <a:cxn ang="0">
                <a:pos x="306" y="214"/>
              </a:cxn>
              <a:cxn ang="0">
                <a:pos x="303" y="487"/>
              </a:cxn>
              <a:cxn ang="0">
                <a:pos x="288" y="661"/>
              </a:cxn>
              <a:cxn ang="0">
                <a:pos x="345" y="742"/>
              </a:cxn>
              <a:cxn ang="0">
                <a:pos x="519" y="730"/>
              </a:cxn>
              <a:cxn ang="0">
                <a:pos x="759" y="712"/>
              </a:cxn>
              <a:cxn ang="0">
                <a:pos x="936" y="718"/>
              </a:cxn>
              <a:cxn ang="0">
                <a:pos x="1433" y="735"/>
              </a:cxn>
            </a:cxnLst>
            <a:rect l="0" t="0" r="r" b="b"/>
            <a:pathLst>
              <a:path w="1433" h="753">
                <a:moveTo>
                  <a:pt x="0" y="295"/>
                </a:moveTo>
                <a:cubicBezTo>
                  <a:pt x="47" y="280"/>
                  <a:pt x="95" y="265"/>
                  <a:pt x="120" y="226"/>
                </a:cubicBezTo>
                <a:cubicBezTo>
                  <a:pt x="145" y="187"/>
                  <a:pt x="143" y="91"/>
                  <a:pt x="153" y="58"/>
                </a:cubicBezTo>
                <a:cubicBezTo>
                  <a:pt x="163" y="25"/>
                  <a:pt x="164" y="29"/>
                  <a:pt x="183" y="25"/>
                </a:cubicBezTo>
                <a:cubicBezTo>
                  <a:pt x="202" y="21"/>
                  <a:pt x="247" y="0"/>
                  <a:pt x="267" y="31"/>
                </a:cubicBezTo>
                <a:cubicBezTo>
                  <a:pt x="287" y="62"/>
                  <a:pt x="300" y="138"/>
                  <a:pt x="306" y="214"/>
                </a:cubicBezTo>
                <a:cubicBezTo>
                  <a:pt x="312" y="290"/>
                  <a:pt x="306" y="413"/>
                  <a:pt x="303" y="487"/>
                </a:cubicBezTo>
                <a:cubicBezTo>
                  <a:pt x="300" y="561"/>
                  <a:pt x="281" y="619"/>
                  <a:pt x="288" y="661"/>
                </a:cubicBezTo>
                <a:cubicBezTo>
                  <a:pt x="295" y="703"/>
                  <a:pt x="307" y="731"/>
                  <a:pt x="345" y="742"/>
                </a:cubicBezTo>
                <a:cubicBezTo>
                  <a:pt x="383" y="753"/>
                  <a:pt x="450" y="735"/>
                  <a:pt x="519" y="730"/>
                </a:cubicBezTo>
                <a:cubicBezTo>
                  <a:pt x="588" y="725"/>
                  <a:pt x="690" y="714"/>
                  <a:pt x="759" y="712"/>
                </a:cubicBezTo>
                <a:cubicBezTo>
                  <a:pt x="828" y="710"/>
                  <a:pt x="824" y="714"/>
                  <a:pt x="936" y="718"/>
                </a:cubicBezTo>
                <a:cubicBezTo>
                  <a:pt x="1048" y="722"/>
                  <a:pt x="1330" y="732"/>
                  <a:pt x="1433" y="735"/>
                </a:cubicBezTo>
              </a:path>
            </a:pathLst>
          </a:custGeom>
          <a:noFill/>
          <a:ln w="38100" cap="flat" cmpd="sng">
            <a:solidFill>
              <a:srgbClr val="FF0000"/>
            </a:solidFill>
            <a:prstDash val="solid"/>
            <a:round/>
            <a:headEnd type="none" w="med" len="med"/>
            <a:tailEnd type="triangle" w="med" len="med"/>
          </a:ln>
          <a:effectLst/>
        </p:spPr>
        <p:txBody>
          <a:bodyPr anchor="ctr"/>
          <a:lstStyle/>
          <a:p>
            <a:endParaRPr lang="en-US"/>
          </a:p>
        </p:txBody>
      </p:sp>
      <p:sp>
        <p:nvSpPr>
          <p:cNvPr id="1171623" name="Freeform 167"/>
          <p:cNvSpPr>
            <a:spLocks/>
          </p:cNvSpPr>
          <p:nvPr/>
        </p:nvSpPr>
        <p:spPr bwMode="auto">
          <a:xfrm>
            <a:off x="2795588" y="3062288"/>
            <a:ext cx="490537" cy="400050"/>
          </a:xfrm>
          <a:custGeom>
            <a:avLst/>
            <a:gdLst/>
            <a:ahLst/>
            <a:cxnLst>
              <a:cxn ang="0">
                <a:pos x="309" y="252"/>
              </a:cxn>
              <a:cxn ang="0">
                <a:pos x="177" y="189"/>
              </a:cxn>
              <a:cxn ang="0">
                <a:pos x="126" y="27"/>
              </a:cxn>
              <a:cxn ang="0">
                <a:pos x="48" y="27"/>
              </a:cxn>
              <a:cxn ang="0">
                <a:pos x="9" y="72"/>
              </a:cxn>
              <a:cxn ang="0">
                <a:pos x="0" y="207"/>
              </a:cxn>
            </a:cxnLst>
            <a:rect l="0" t="0" r="r" b="b"/>
            <a:pathLst>
              <a:path w="309" h="252">
                <a:moveTo>
                  <a:pt x="309" y="252"/>
                </a:moveTo>
                <a:cubicBezTo>
                  <a:pt x="258" y="239"/>
                  <a:pt x="207" y="227"/>
                  <a:pt x="177" y="189"/>
                </a:cubicBezTo>
                <a:cubicBezTo>
                  <a:pt x="147" y="151"/>
                  <a:pt x="147" y="54"/>
                  <a:pt x="126" y="27"/>
                </a:cubicBezTo>
                <a:cubicBezTo>
                  <a:pt x="105" y="0"/>
                  <a:pt x="67" y="19"/>
                  <a:pt x="48" y="27"/>
                </a:cubicBezTo>
                <a:cubicBezTo>
                  <a:pt x="29" y="35"/>
                  <a:pt x="17" y="42"/>
                  <a:pt x="9" y="72"/>
                </a:cubicBezTo>
                <a:cubicBezTo>
                  <a:pt x="1" y="102"/>
                  <a:pt x="2" y="179"/>
                  <a:pt x="0" y="207"/>
                </a:cubicBezTo>
              </a:path>
            </a:pathLst>
          </a:custGeom>
          <a:noFill/>
          <a:ln w="38100" cap="flat" cmpd="sng">
            <a:solidFill>
              <a:srgbClr val="FF0000"/>
            </a:solidFill>
            <a:prstDash val="solid"/>
            <a:round/>
            <a:headEnd type="none" w="med" len="med"/>
            <a:tailEnd type="none" w="med" len="med"/>
          </a:ln>
          <a:effectLst/>
        </p:spPr>
        <p:txBody>
          <a:bodyPr anchor="ctr"/>
          <a:lstStyle/>
          <a:p>
            <a:endParaRPr lang="en-US"/>
          </a:p>
        </p:txBody>
      </p:sp>
      <p:sp>
        <p:nvSpPr>
          <p:cNvPr id="170" name="Slide Number Placeholder 169"/>
          <p:cNvSpPr>
            <a:spLocks noGrp="1"/>
          </p:cNvSpPr>
          <p:nvPr>
            <p:ph type="sldNum" sz="quarter" idx="11"/>
          </p:nvPr>
        </p:nvSpPr>
        <p:spPr/>
        <p:txBody>
          <a:bodyPr/>
          <a:lstStyle/>
          <a:p>
            <a:fld id="{D6836574-EC0E-40CD-8A77-5CE7910687BF}" type="slidenum">
              <a:rPr lang="en-US" smtClean="0"/>
              <a:t>25</a:t>
            </a:fld>
            <a:endParaRPr lang="en-US"/>
          </a:p>
        </p:txBody>
      </p:sp>
      <p:grpSp>
        <p:nvGrpSpPr>
          <p:cNvPr id="172" name="Group 171"/>
          <p:cNvGrpSpPr/>
          <p:nvPr/>
        </p:nvGrpSpPr>
        <p:grpSpPr>
          <a:xfrm>
            <a:off x="4343400" y="2741613"/>
            <a:ext cx="1371600" cy="1006475"/>
            <a:chOff x="4343400" y="2741613"/>
            <a:chExt cx="1371600" cy="1006475"/>
          </a:xfrm>
        </p:grpSpPr>
        <p:sp>
          <p:nvSpPr>
            <p:cNvPr id="173" name="Rectangle 93"/>
            <p:cNvSpPr>
              <a:spLocks noChangeArrowheads="1"/>
            </p:cNvSpPr>
            <p:nvPr/>
          </p:nvSpPr>
          <p:spPr bwMode="auto">
            <a:xfrm flipV="1">
              <a:off x="4343400" y="3656013"/>
              <a:ext cx="1371600"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74" name="Rectangle 94"/>
            <p:cNvSpPr>
              <a:spLocks noChangeArrowheads="1"/>
            </p:cNvSpPr>
            <p:nvPr/>
          </p:nvSpPr>
          <p:spPr bwMode="auto">
            <a:xfrm flipV="1">
              <a:off x="4343400" y="3289300"/>
              <a:ext cx="595313"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75" name="Rectangle 95"/>
            <p:cNvSpPr>
              <a:spLocks noChangeArrowheads="1"/>
            </p:cNvSpPr>
            <p:nvPr/>
          </p:nvSpPr>
          <p:spPr bwMode="auto">
            <a:xfrm>
              <a:off x="5029200" y="3289300"/>
              <a:ext cx="685800"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76" name="Rectangle 96"/>
            <p:cNvSpPr>
              <a:spLocks noChangeArrowheads="1"/>
            </p:cNvSpPr>
            <p:nvPr/>
          </p:nvSpPr>
          <p:spPr bwMode="auto">
            <a:xfrm rot="16200000" flipV="1">
              <a:off x="4618038" y="2970213"/>
              <a:ext cx="54927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77" name="Rectangle 97"/>
            <p:cNvSpPr>
              <a:spLocks noChangeArrowheads="1"/>
            </p:cNvSpPr>
            <p:nvPr/>
          </p:nvSpPr>
          <p:spPr bwMode="auto">
            <a:xfrm rot="16200000" flipV="1">
              <a:off x="4800600" y="2970213"/>
              <a:ext cx="54927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grpSp>
        <p:nvGrpSpPr>
          <p:cNvPr id="178" name="Group 177"/>
          <p:cNvGrpSpPr/>
          <p:nvPr/>
        </p:nvGrpSpPr>
        <p:grpSpPr>
          <a:xfrm>
            <a:off x="1371600" y="2422525"/>
            <a:ext cx="2833688" cy="3024188"/>
            <a:chOff x="1371600" y="2422525"/>
            <a:chExt cx="2833688" cy="3024188"/>
          </a:xfrm>
        </p:grpSpPr>
        <p:sp>
          <p:nvSpPr>
            <p:cNvPr id="179" name="Rectangle 131"/>
            <p:cNvSpPr>
              <a:spLocks noChangeArrowheads="1"/>
            </p:cNvSpPr>
            <p:nvPr/>
          </p:nvSpPr>
          <p:spPr bwMode="auto">
            <a:xfrm rot="5400000">
              <a:off x="3702845" y="4707731"/>
              <a:ext cx="823912"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0" name="Rectangle 130"/>
            <p:cNvSpPr>
              <a:spLocks noChangeArrowheads="1"/>
            </p:cNvSpPr>
            <p:nvPr/>
          </p:nvSpPr>
          <p:spPr bwMode="auto">
            <a:xfrm rot="10800000">
              <a:off x="4068763" y="4067175"/>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1" name="Rectangle 132"/>
            <p:cNvSpPr>
              <a:spLocks noChangeArrowheads="1"/>
            </p:cNvSpPr>
            <p:nvPr/>
          </p:nvSpPr>
          <p:spPr bwMode="auto">
            <a:xfrm rot="10800000">
              <a:off x="4068763" y="4251325"/>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nvGrpSpPr>
            <p:cNvPr id="182" name="Group 60"/>
            <p:cNvGrpSpPr>
              <a:grpSpLocks/>
            </p:cNvGrpSpPr>
            <p:nvPr/>
          </p:nvGrpSpPr>
          <p:grpSpPr bwMode="auto">
            <a:xfrm>
              <a:off x="3932238" y="5119688"/>
              <a:ext cx="144462" cy="327025"/>
              <a:chOff x="2420" y="3283"/>
              <a:chExt cx="91" cy="206"/>
            </a:xfrm>
            <a:solidFill>
              <a:srgbClr val="FFC000"/>
            </a:solidFill>
          </p:grpSpPr>
          <p:sp>
            <p:nvSpPr>
              <p:cNvPr id="207" name="Rectangle 61"/>
              <p:cNvSpPr>
                <a:spLocks noChangeArrowheads="1"/>
              </p:cNvSpPr>
              <p:nvPr/>
            </p:nvSpPr>
            <p:spPr bwMode="auto">
              <a:xfrm rot="16200000" flipH="1">
                <a:off x="2436" y="3295"/>
                <a:ext cx="87" cy="63"/>
              </a:xfrm>
              <a:prstGeom prst="rect">
                <a:avLst/>
              </a:prstGeom>
              <a:grpFill/>
              <a:ln w="9525">
                <a:solidFill>
                  <a:srgbClr val="FFC000"/>
                </a:solidFill>
                <a:miter lim="800000"/>
                <a:headEnd/>
                <a:tailEnd/>
              </a:ln>
              <a:effectLst/>
            </p:spPr>
            <p:txBody>
              <a:bodyPr wrap="none" anchor="ctr"/>
              <a:lstStyle/>
              <a:p>
                <a:endParaRPr lang="en-US"/>
              </a:p>
            </p:txBody>
          </p:sp>
          <p:sp>
            <p:nvSpPr>
              <p:cNvPr id="208" name="Rectangle 62"/>
              <p:cNvSpPr>
                <a:spLocks noChangeArrowheads="1"/>
              </p:cNvSpPr>
              <p:nvPr/>
            </p:nvSpPr>
            <p:spPr bwMode="auto">
              <a:xfrm rot="18057826" flipH="1">
                <a:off x="2377" y="3388"/>
                <a:ext cx="144" cy="58"/>
              </a:xfrm>
              <a:prstGeom prst="rect">
                <a:avLst/>
              </a:prstGeom>
              <a:grpFill/>
              <a:ln w="9525">
                <a:solidFill>
                  <a:srgbClr val="FFC000"/>
                </a:solidFill>
                <a:miter lim="800000"/>
                <a:headEnd/>
                <a:tailEnd/>
              </a:ln>
              <a:effectLst/>
            </p:spPr>
            <p:txBody>
              <a:bodyPr wrap="none" anchor="ctr"/>
              <a:lstStyle/>
              <a:p>
                <a:endParaRPr lang="en-US"/>
              </a:p>
            </p:txBody>
          </p:sp>
        </p:grpSp>
        <p:sp>
          <p:nvSpPr>
            <p:cNvPr id="183" name="Rectangle 123"/>
            <p:cNvSpPr>
              <a:spLocks noChangeArrowheads="1"/>
            </p:cNvSpPr>
            <p:nvPr/>
          </p:nvSpPr>
          <p:spPr bwMode="auto">
            <a:xfrm rot="10800000">
              <a:off x="4068763" y="3656013"/>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nvGrpSpPr>
            <p:cNvPr id="184" name="Group 57"/>
            <p:cNvGrpSpPr>
              <a:grpSpLocks/>
            </p:cNvGrpSpPr>
            <p:nvPr/>
          </p:nvGrpSpPr>
          <p:grpSpPr bwMode="auto">
            <a:xfrm>
              <a:off x="3611563" y="5119688"/>
              <a:ext cx="144462" cy="327025"/>
              <a:chOff x="2218" y="3283"/>
              <a:chExt cx="91" cy="206"/>
            </a:xfrm>
            <a:solidFill>
              <a:srgbClr val="FFC000"/>
            </a:solidFill>
          </p:grpSpPr>
          <p:sp>
            <p:nvSpPr>
              <p:cNvPr id="205" name="Rectangle 58"/>
              <p:cNvSpPr>
                <a:spLocks noChangeArrowheads="1"/>
              </p:cNvSpPr>
              <p:nvPr/>
            </p:nvSpPr>
            <p:spPr bwMode="auto">
              <a:xfrm rot="5400000">
                <a:off x="2203" y="3298"/>
                <a:ext cx="87" cy="58"/>
              </a:xfrm>
              <a:prstGeom prst="rect">
                <a:avLst/>
              </a:prstGeom>
              <a:grpFill/>
              <a:ln w="9525">
                <a:solidFill>
                  <a:srgbClr val="FFC000"/>
                </a:solidFill>
                <a:miter lim="800000"/>
                <a:headEnd/>
                <a:tailEnd/>
              </a:ln>
              <a:effectLst/>
            </p:spPr>
            <p:txBody>
              <a:bodyPr wrap="none" anchor="ctr"/>
              <a:lstStyle/>
              <a:p>
                <a:endParaRPr lang="en-US"/>
              </a:p>
            </p:txBody>
          </p:sp>
          <p:sp>
            <p:nvSpPr>
              <p:cNvPr id="206" name="Rectangle 59"/>
              <p:cNvSpPr>
                <a:spLocks noChangeArrowheads="1"/>
              </p:cNvSpPr>
              <p:nvPr/>
            </p:nvSpPr>
            <p:spPr bwMode="auto">
              <a:xfrm rot="3542174">
                <a:off x="2208" y="3388"/>
                <a:ext cx="144" cy="58"/>
              </a:xfrm>
              <a:prstGeom prst="rect">
                <a:avLst/>
              </a:prstGeom>
              <a:grpFill/>
              <a:ln w="9525">
                <a:solidFill>
                  <a:srgbClr val="FFC000"/>
                </a:solidFill>
                <a:miter lim="800000"/>
                <a:headEnd/>
                <a:tailEnd/>
              </a:ln>
              <a:effectLst/>
            </p:spPr>
            <p:txBody>
              <a:bodyPr wrap="none" anchor="ctr"/>
              <a:lstStyle/>
              <a:p>
                <a:endParaRPr lang="en-US"/>
              </a:p>
            </p:txBody>
          </p:sp>
        </p:grpSp>
        <p:sp>
          <p:nvSpPr>
            <p:cNvPr id="185" name="Rectangle 103"/>
            <p:cNvSpPr>
              <a:spLocks noChangeArrowheads="1"/>
            </p:cNvSpPr>
            <p:nvPr/>
          </p:nvSpPr>
          <p:spPr bwMode="auto">
            <a:xfrm rot="5400000">
              <a:off x="1370807" y="2559844"/>
              <a:ext cx="184150"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6" name="Rectangle 104"/>
            <p:cNvSpPr>
              <a:spLocks noChangeArrowheads="1"/>
            </p:cNvSpPr>
            <p:nvPr/>
          </p:nvSpPr>
          <p:spPr bwMode="auto">
            <a:xfrm rot="10800000">
              <a:off x="1371600" y="2605088"/>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7" name="Rectangle 105"/>
            <p:cNvSpPr>
              <a:spLocks noChangeArrowheads="1"/>
            </p:cNvSpPr>
            <p:nvPr/>
          </p:nvSpPr>
          <p:spPr bwMode="auto">
            <a:xfrm rot="10800000">
              <a:off x="1417638" y="2422525"/>
              <a:ext cx="274320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8" name="Rectangle 106"/>
            <p:cNvSpPr>
              <a:spLocks noChangeArrowheads="1"/>
            </p:cNvSpPr>
            <p:nvPr/>
          </p:nvSpPr>
          <p:spPr bwMode="auto">
            <a:xfrm rot="5400000">
              <a:off x="3656807" y="2834481"/>
              <a:ext cx="914400"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9" name="Rectangle 107"/>
            <p:cNvSpPr>
              <a:spLocks noChangeArrowheads="1"/>
            </p:cNvSpPr>
            <p:nvPr/>
          </p:nvSpPr>
          <p:spPr bwMode="auto">
            <a:xfrm rot="10800000">
              <a:off x="1646238" y="3152775"/>
              <a:ext cx="82232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0" name="Rectangle 108"/>
            <p:cNvSpPr>
              <a:spLocks noChangeArrowheads="1"/>
            </p:cNvSpPr>
            <p:nvPr/>
          </p:nvSpPr>
          <p:spPr bwMode="auto">
            <a:xfrm rot="10800000">
              <a:off x="4068763" y="3290888"/>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1" name="Rectangle 109"/>
            <p:cNvSpPr>
              <a:spLocks noChangeArrowheads="1"/>
            </p:cNvSpPr>
            <p:nvPr/>
          </p:nvSpPr>
          <p:spPr bwMode="auto">
            <a:xfrm rot="10800000">
              <a:off x="1371600" y="2970213"/>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2" name="Rectangle 110"/>
            <p:cNvSpPr>
              <a:spLocks noChangeArrowheads="1"/>
            </p:cNvSpPr>
            <p:nvPr/>
          </p:nvSpPr>
          <p:spPr bwMode="auto">
            <a:xfrm rot="5400000">
              <a:off x="3909220" y="3815556"/>
              <a:ext cx="411162"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3" name="Rectangle 111"/>
            <p:cNvSpPr>
              <a:spLocks noChangeArrowheads="1"/>
            </p:cNvSpPr>
            <p:nvPr/>
          </p:nvSpPr>
          <p:spPr bwMode="auto">
            <a:xfrm rot="5400000">
              <a:off x="2375694" y="3109119"/>
              <a:ext cx="18415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4" name="Rectangle 112"/>
            <p:cNvSpPr>
              <a:spLocks noChangeArrowheads="1"/>
            </p:cNvSpPr>
            <p:nvPr/>
          </p:nvSpPr>
          <p:spPr bwMode="auto">
            <a:xfrm rot="5400000">
              <a:off x="3017044" y="3109119"/>
              <a:ext cx="18415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5" name="Rectangle 113"/>
            <p:cNvSpPr>
              <a:spLocks noChangeArrowheads="1"/>
            </p:cNvSpPr>
            <p:nvPr/>
          </p:nvSpPr>
          <p:spPr bwMode="auto">
            <a:xfrm rot="10800000">
              <a:off x="3108325" y="3152775"/>
              <a:ext cx="1052513"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6" name="Rectangle 121"/>
            <p:cNvSpPr>
              <a:spLocks noChangeArrowheads="1"/>
            </p:cNvSpPr>
            <p:nvPr/>
          </p:nvSpPr>
          <p:spPr bwMode="auto">
            <a:xfrm rot="10800000">
              <a:off x="1692275" y="3794125"/>
              <a:ext cx="27305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7" name="Rectangle 122"/>
            <p:cNvSpPr>
              <a:spLocks noChangeArrowheads="1"/>
            </p:cNvSpPr>
            <p:nvPr/>
          </p:nvSpPr>
          <p:spPr bwMode="auto">
            <a:xfrm rot="10800000">
              <a:off x="3611563" y="3794125"/>
              <a:ext cx="54927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8" name="Rectangle 124"/>
            <p:cNvSpPr>
              <a:spLocks noChangeArrowheads="1"/>
            </p:cNvSpPr>
            <p:nvPr/>
          </p:nvSpPr>
          <p:spPr bwMode="auto">
            <a:xfrm rot="5400000">
              <a:off x="365126" y="4022725"/>
              <a:ext cx="2195512"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9" name="Rectangle 125"/>
            <p:cNvSpPr>
              <a:spLocks noChangeArrowheads="1"/>
            </p:cNvSpPr>
            <p:nvPr/>
          </p:nvSpPr>
          <p:spPr bwMode="auto">
            <a:xfrm rot="10800000">
              <a:off x="1417638" y="3152775"/>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0" name="Rectangle 126"/>
            <p:cNvSpPr>
              <a:spLocks noChangeArrowheads="1"/>
            </p:cNvSpPr>
            <p:nvPr/>
          </p:nvSpPr>
          <p:spPr bwMode="auto">
            <a:xfrm rot="5400000">
              <a:off x="1097756" y="3839369"/>
              <a:ext cx="1279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1" name="Rectangle 127"/>
            <p:cNvSpPr>
              <a:spLocks noChangeArrowheads="1"/>
            </p:cNvSpPr>
            <p:nvPr/>
          </p:nvSpPr>
          <p:spPr bwMode="auto">
            <a:xfrm rot="10800000">
              <a:off x="1463675" y="5073650"/>
              <a:ext cx="2239963"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2" name="Rectangle 128"/>
            <p:cNvSpPr>
              <a:spLocks noChangeArrowheads="1"/>
            </p:cNvSpPr>
            <p:nvPr/>
          </p:nvSpPr>
          <p:spPr bwMode="auto">
            <a:xfrm rot="10800000">
              <a:off x="1782763" y="4433888"/>
              <a:ext cx="182562"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3" name="Rectangle 129"/>
            <p:cNvSpPr>
              <a:spLocks noChangeArrowheads="1"/>
            </p:cNvSpPr>
            <p:nvPr/>
          </p:nvSpPr>
          <p:spPr bwMode="auto">
            <a:xfrm rot="10800000">
              <a:off x="3611563" y="4433888"/>
              <a:ext cx="54927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4" name="Rectangle 165"/>
            <p:cNvSpPr>
              <a:spLocks noChangeArrowheads="1"/>
            </p:cNvSpPr>
            <p:nvPr/>
          </p:nvSpPr>
          <p:spPr bwMode="auto">
            <a:xfrm rot="10800000">
              <a:off x="3978275" y="5073650"/>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sp>
        <p:nvSpPr>
          <p:cNvPr id="1171488" name="Oval 32"/>
          <p:cNvSpPr>
            <a:spLocks noChangeAspect="1" noChangeArrowheads="1"/>
          </p:cNvSpPr>
          <p:nvPr/>
        </p:nvSpPr>
        <p:spPr bwMode="auto">
          <a:xfrm>
            <a:off x="4525963" y="1873250"/>
            <a:ext cx="914400" cy="914400"/>
          </a:xfrm>
          <a:prstGeom prst="ellipse">
            <a:avLst/>
          </a:prstGeom>
          <a:solidFill>
            <a:schemeClr val="bg1"/>
          </a:solidFill>
          <a:ln w="38100">
            <a:solidFill>
              <a:schemeClr val="tx1"/>
            </a:solidFill>
            <a:round/>
            <a:headEnd/>
            <a:tailEnd/>
          </a:ln>
          <a:effectLst/>
        </p:spPr>
        <p:txBody>
          <a:bodyPr wrap="none" anchor="ctr"/>
          <a:lstStyle/>
          <a:p>
            <a:pPr algn="ctr"/>
            <a:endParaRPr lang="en-US" sz="4000" b="1">
              <a:latin typeface="Arial" charset="0"/>
            </a:endParaRPr>
          </a:p>
        </p:txBody>
      </p:sp>
      <p:sp>
        <p:nvSpPr>
          <p:cNvPr id="1171615" name="AutoShape 159"/>
          <p:cNvSpPr>
            <a:spLocks noChangeArrowheads="1"/>
          </p:cNvSpPr>
          <p:nvPr/>
        </p:nvSpPr>
        <p:spPr bwMode="auto">
          <a:xfrm rot="-8061638">
            <a:off x="4939506" y="1964532"/>
            <a:ext cx="90487" cy="730250"/>
          </a:xfrm>
          <a:prstGeom prst="triangle">
            <a:avLst>
              <a:gd name="adj" fmla="val 50000"/>
            </a:avLst>
          </a:prstGeom>
          <a:solidFill>
            <a:srgbClr val="FF0000"/>
          </a:solidFill>
          <a:ln w="9525">
            <a:solidFill>
              <a:schemeClr val="tx1"/>
            </a:solidFill>
            <a:miter lim="800000"/>
            <a:headEnd/>
            <a:tailEnd/>
          </a:ln>
          <a:effectLst/>
        </p:spPr>
        <p:txBody>
          <a:bodyPr wrap="none" anchor="ctr"/>
          <a:lstStyle/>
          <a:p>
            <a:endParaRPr lang="en-US"/>
          </a:p>
        </p:txBody>
      </p:sp>
      <p:sp>
        <p:nvSpPr>
          <p:cNvPr id="1171616" name="Oval 160"/>
          <p:cNvSpPr>
            <a:spLocks noChangeAspect="1" noChangeArrowheads="1"/>
          </p:cNvSpPr>
          <p:nvPr/>
        </p:nvSpPr>
        <p:spPr bwMode="auto">
          <a:xfrm>
            <a:off x="4938713" y="2284413"/>
            <a:ext cx="92075" cy="92075"/>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4" name="Footer Placeholder 3">
            <a:extLst>
              <a:ext uri="{FF2B5EF4-FFF2-40B4-BE49-F238E27FC236}">
                <a16:creationId xmlns:a16="http://schemas.microsoft.com/office/drawing/2014/main" id="{DD1A7485-371C-4B68-95CD-2792355DAE2A}"/>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82601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71623"/>
                                        </p:tgtEl>
                                        <p:attrNameLst>
                                          <p:attrName>style.visibility</p:attrName>
                                        </p:attrNameLst>
                                      </p:cBhvr>
                                      <p:to>
                                        <p:strVal val="visible"/>
                                      </p:to>
                                    </p:set>
                                    <p:animEffect transition="in" filter="dissolve">
                                      <p:cBhvr>
                                        <p:cTn id="7" dur="500"/>
                                        <p:tgtEl>
                                          <p:spTgt spid="117162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71622"/>
                                        </p:tgtEl>
                                        <p:attrNameLst>
                                          <p:attrName>style.visibility</p:attrName>
                                        </p:attrNameLst>
                                      </p:cBhvr>
                                      <p:to>
                                        <p:strVal val="visible"/>
                                      </p:to>
                                    </p:set>
                                    <p:animEffect transition="in" filter="dissolve">
                                      <p:cBhvr>
                                        <p:cTn id="10" dur="500"/>
                                        <p:tgtEl>
                                          <p:spTgt spid="1171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1622" grpId="0" animBg="1"/>
      <p:bldP spid="11716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2529" name="Rectangle 49"/>
          <p:cNvSpPr>
            <a:spLocks noGrp="1" noChangeArrowheads="1"/>
          </p:cNvSpPr>
          <p:nvPr>
            <p:ph type="title"/>
          </p:nvPr>
        </p:nvSpPr>
        <p:spPr/>
        <p:txBody>
          <a:bodyPr/>
          <a:lstStyle/>
          <a:p>
            <a:r>
              <a:rPr lang="en-US"/>
              <a:t>A Typical Two Pipe Pneumatic Control System</a:t>
            </a:r>
          </a:p>
        </p:txBody>
      </p:sp>
      <p:sp>
        <p:nvSpPr>
          <p:cNvPr id="1172482" name="AutoShape 2"/>
          <p:cNvSpPr>
            <a:spLocks noChangeArrowheads="1"/>
          </p:cNvSpPr>
          <p:nvPr/>
        </p:nvSpPr>
        <p:spPr bwMode="auto">
          <a:xfrm rot="4361969">
            <a:off x="3960813" y="5456238"/>
            <a:ext cx="914400" cy="609600"/>
          </a:xfrm>
          <a:prstGeom prst="cloudCallout">
            <a:avLst>
              <a:gd name="adj1" fmla="val -43750"/>
              <a:gd name="adj2" fmla="val 70000"/>
            </a:avLst>
          </a:prstGeom>
          <a:gradFill rotWithShape="1">
            <a:gsLst>
              <a:gs pos="0">
                <a:schemeClr val="bg1"/>
              </a:gs>
              <a:gs pos="100000">
                <a:srgbClr val="3333CC">
                  <a:alpha val="25000"/>
                </a:srgbClr>
              </a:gs>
            </a:gsLst>
            <a:path path="rect">
              <a:fillToRect l="50000" t="50000" r="50000" b="50000"/>
            </a:path>
          </a:gradFill>
          <a:ln w="9525">
            <a:noFill/>
            <a:round/>
            <a:headEnd/>
            <a:tailEnd/>
          </a:ln>
          <a:effectLst/>
        </p:spPr>
        <p:txBody>
          <a:bodyPr rot="10800000" vert="eaVert" anchor="ctr"/>
          <a:lstStyle/>
          <a:p>
            <a:pPr algn="ctr"/>
            <a:endParaRPr lang="en-US"/>
          </a:p>
        </p:txBody>
      </p:sp>
      <p:grpSp>
        <p:nvGrpSpPr>
          <p:cNvPr id="2" name="Group 3"/>
          <p:cNvGrpSpPr>
            <a:grpSpLocks/>
          </p:cNvGrpSpPr>
          <p:nvPr/>
        </p:nvGrpSpPr>
        <p:grpSpPr bwMode="auto">
          <a:xfrm>
            <a:off x="1463675" y="3198813"/>
            <a:ext cx="2651125" cy="2195512"/>
            <a:chOff x="922" y="1843"/>
            <a:chExt cx="1670" cy="1383"/>
          </a:xfrm>
        </p:grpSpPr>
        <p:grpSp>
          <p:nvGrpSpPr>
            <p:cNvPr id="3" name="Group 4"/>
            <p:cNvGrpSpPr>
              <a:grpSpLocks/>
            </p:cNvGrpSpPr>
            <p:nvPr/>
          </p:nvGrpSpPr>
          <p:grpSpPr bwMode="auto">
            <a:xfrm>
              <a:off x="922" y="1843"/>
              <a:ext cx="1670" cy="1383"/>
              <a:chOff x="922" y="1843"/>
              <a:chExt cx="1670" cy="1383"/>
            </a:xfrm>
          </p:grpSpPr>
          <p:sp>
            <p:nvSpPr>
              <p:cNvPr id="1172485" name="Rectangle 5"/>
              <p:cNvSpPr>
                <a:spLocks noChangeArrowheads="1"/>
              </p:cNvSpPr>
              <p:nvPr/>
            </p:nvSpPr>
            <p:spPr bwMode="auto">
              <a:xfrm rot="-5400000">
                <a:off x="1578" y="2039"/>
                <a:ext cx="358" cy="1670"/>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nvGrpSpPr>
              <p:cNvPr id="4" name="Group 6"/>
              <p:cNvGrpSpPr>
                <a:grpSpLocks/>
              </p:cNvGrpSpPr>
              <p:nvPr/>
            </p:nvGrpSpPr>
            <p:grpSpPr bwMode="auto">
              <a:xfrm>
                <a:off x="2304" y="3053"/>
                <a:ext cx="230" cy="173"/>
                <a:chOff x="2045" y="2160"/>
                <a:chExt cx="230" cy="1238"/>
              </a:xfrm>
            </p:grpSpPr>
            <p:sp>
              <p:nvSpPr>
                <p:cNvPr id="1172487" name="AutoShape 7"/>
                <p:cNvSpPr>
                  <a:spLocks noChangeArrowheads="1"/>
                </p:cNvSpPr>
                <p:nvPr/>
              </p:nvSpPr>
              <p:spPr bwMode="auto">
                <a:xfrm>
                  <a:off x="2045" y="3312"/>
                  <a:ext cx="230" cy="86"/>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sp>
              <p:nvSpPr>
                <p:cNvPr id="1172488" name="Rectangle 8"/>
                <p:cNvSpPr>
                  <a:spLocks noChangeArrowheads="1"/>
                </p:cNvSpPr>
                <p:nvPr/>
              </p:nvSpPr>
              <p:spPr bwMode="auto">
                <a:xfrm rot="-5400000">
                  <a:off x="1584" y="2621"/>
                  <a:ext cx="1152" cy="230"/>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sp>
            <p:nvSpPr>
              <p:cNvPr id="1172489" name="Rectangle 9"/>
              <p:cNvSpPr>
                <a:spLocks noChangeArrowheads="1"/>
              </p:cNvSpPr>
              <p:nvPr/>
            </p:nvSpPr>
            <p:spPr bwMode="auto">
              <a:xfrm rot="-5400000">
                <a:off x="582" y="2183"/>
                <a:ext cx="852" cy="17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2490" name="Rectangle 10"/>
              <p:cNvSpPr>
                <a:spLocks noChangeArrowheads="1"/>
              </p:cNvSpPr>
              <p:nvPr/>
            </p:nvSpPr>
            <p:spPr bwMode="auto">
              <a:xfrm rot="-5400000">
                <a:off x="1214" y="2530"/>
                <a:ext cx="46" cy="28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2491" name="AutoShape 11"/>
              <p:cNvSpPr>
                <a:spLocks noChangeArrowheads="1"/>
              </p:cNvSpPr>
              <p:nvPr/>
            </p:nvSpPr>
            <p:spPr bwMode="auto">
              <a:xfrm rot="10800000">
                <a:off x="1238" y="2592"/>
                <a:ext cx="116" cy="5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sp>
            <p:nvSpPr>
              <p:cNvPr id="1172492" name="AutoShape 12"/>
              <p:cNvSpPr>
                <a:spLocks noChangeArrowheads="1"/>
              </p:cNvSpPr>
              <p:nvPr/>
            </p:nvSpPr>
            <p:spPr bwMode="auto">
              <a:xfrm rot="10800000">
                <a:off x="2016" y="2592"/>
                <a:ext cx="116" cy="5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sp>
          <p:nvSpPr>
            <p:cNvPr id="1172493" name="Rectangle 13"/>
            <p:cNvSpPr>
              <a:spLocks noChangeArrowheads="1"/>
            </p:cNvSpPr>
            <p:nvPr/>
          </p:nvSpPr>
          <p:spPr bwMode="auto">
            <a:xfrm rot="-5400000">
              <a:off x="2396" y="2500"/>
              <a:ext cx="45" cy="346"/>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sp>
        <p:nvSpPr>
          <p:cNvPr id="1172494" name="Rectangle 14"/>
          <p:cNvSpPr>
            <a:spLocks noChangeArrowheads="1"/>
          </p:cNvSpPr>
          <p:nvPr/>
        </p:nvSpPr>
        <p:spPr bwMode="auto">
          <a:xfrm flipH="1">
            <a:off x="2651125" y="3016250"/>
            <a:ext cx="274638" cy="1436688"/>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2495" name="Rectangle 15"/>
          <p:cNvSpPr>
            <a:spLocks noChangeArrowheads="1"/>
          </p:cNvSpPr>
          <p:nvPr/>
        </p:nvSpPr>
        <p:spPr bwMode="auto">
          <a:xfrm flipH="1">
            <a:off x="2925763" y="3911600"/>
            <a:ext cx="1189037" cy="48577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2496" name="Rectangle 16"/>
          <p:cNvSpPr>
            <a:spLocks noChangeArrowheads="1"/>
          </p:cNvSpPr>
          <p:nvPr/>
        </p:nvSpPr>
        <p:spPr bwMode="auto">
          <a:xfrm flipH="1">
            <a:off x="2925763" y="3846513"/>
            <a:ext cx="508000" cy="65087"/>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nvGrpSpPr>
          <p:cNvPr id="5" name="Group 17"/>
          <p:cNvGrpSpPr>
            <a:grpSpLocks/>
          </p:cNvGrpSpPr>
          <p:nvPr/>
        </p:nvGrpSpPr>
        <p:grpSpPr bwMode="auto">
          <a:xfrm>
            <a:off x="2971800" y="3748088"/>
            <a:ext cx="1143000" cy="711200"/>
            <a:chOff x="1872" y="2189"/>
            <a:chExt cx="720" cy="448"/>
          </a:xfrm>
        </p:grpSpPr>
        <p:sp>
          <p:nvSpPr>
            <p:cNvPr id="1172498" name="Rectangle 18"/>
            <p:cNvSpPr>
              <a:spLocks noChangeArrowheads="1"/>
            </p:cNvSpPr>
            <p:nvPr/>
          </p:nvSpPr>
          <p:spPr bwMode="auto">
            <a:xfrm flipH="1">
              <a:off x="2247" y="2257"/>
              <a:ext cx="345" cy="3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2499" name="AutoShape 19"/>
            <p:cNvSpPr>
              <a:spLocks noChangeArrowheads="1"/>
            </p:cNvSpPr>
            <p:nvPr/>
          </p:nvSpPr>
          <p:spPr bwMode="auto">
            <a:xfrm rot="10800000" flipH="1">
              <a:off x="2016" y="2189"/>
              <a:ext cx="123" cy="62"/>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sp>
          <p:nvSpPr>
            <p:cNvPr id="1172500" name="Rectangle 20"/>
            <p:cNvSpPr>
              <a:spLocks noChangeArrowheads="1"/>
            </p:cNvSpPr>
            <p:nvPr/>
          </p:nvSpPr>
          <p:spPr bwMode="auto">
            <a:xfrm flipH="1">
              <a:off x="1872" y="2598"/>
              <a:ext cx="182" cy="31"/>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2501" name="Rectangle 21"/>
            <p:cNvSpPr>
              <a:spLocks noChangeArrowheads="1"/>
            </p:cNvSpPr>
            <p:nvPr/>
          </p:nvSpPr>
          <p:spPr bwMode="auto">
            <a:xfrm flipH="1">
              <a:off x="2128" y="2598"/>
              <a:ext cx="464" cy="39"/>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sp>
        <p:nvSpPr>
          <p:cNvPr id="1172502" name="AutoShape 22"/>
          <p:cNvSpPr>
            <a:spLocks noChangeArrowheads="1"/>
          </p:cNvSpPr>
          <p:nvPr/>
        </p:nvSpPr>
        <p:spPr bwMode="auto">
          <a:xfrm flipH="1">
            <a:off x="3402013" y="4459288"/>
            <a:ext cx="195262" cy="103187"/>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nvGrpSpPr>
          <p:cNvPr id="6" name="Group 23"/>
          <p:cNvGrpSpPr>
            <a:grpSpLocks/>
          </p:cNvGrpSpPr>
          <p:nvPr/>
        </p:nvGrpSpPr>
        <p:grpSpPr bwMode="auto">
          <a:xfrm>
            <a:off x="1736725" y="3748088"/>
            <a:ext cx="915988" cy="814387"/>
            <a:chOff x="1094" y="2189"/>
            <a:chExt cx="577" cy="513"/>
          </a:xfrm>
        </p:grpSpPr>
        <p:grpSp>
          <p:nvGrpSpPr>
            <p:cNvPr id="7" name="Group 24"/>
            <p:cNvGrpSpPr>
              <a:grpSpLocks/>
            </p:cNvGrpSpPr>
            <p:nvPr/>
          </p:nvGrpSpPr>
          <p:grpSpPr bwMode="auto">
            <a:xfrm>
              <a:off x="1094" y="2189"/>
              <a:ext cx="577" cy="440"/>
              <a:chOff x="1094" y="2189"/>
              <a:chExt cx="577" cy="440"/>
            </a:xfrm>
          </p:grpSpPr>
          <p:grpSp>
            <p:nvGrpSpPr>
              <p:cNvPr id="8" name="Group 25"/>
              <p:cNvGrpSpPr>
                <a:grpSpLocks/>
              </p:cNvGrpSpPr>
              <p:nvPr/>
            </p:nvGrpSpPr>
            <p:grpSpPr bwMode="auto">
              <a:xfrm>
                <a:off x="1094" y="2189"/>
                <a:ext cx="577" cy="409"/>
                <a:chOff x="1094" y="2189"/>
                <a:chExt cx="577" cy="409"/>
              </a:xfrm>
            </p:grpSpPr>
            <p:sp>
              <p:nvSpPr>
                <p:cNvPr id="1172506" name="Rectangle 26"/>
                <p:cNvSpPr>
                  <a:spLocks noChangeArrowheads="1"/>
                </p:cNvSpPr>
                <p:nvPr/>
              </p:nvSpPr>
              <p:spPr bwMode="auto">
                <a:xfrm flipH="1">
                  <a:off x="1094" y="2292"/>
                  <a:ext cx="577" cy="306"/>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2507" name="Rectangle 27"/>
                <p:cNvSpPr>
                  <a:spLocks noChangeArrowheads="1"/>
                </p:cNvSpPr>
                <p:nvPr/>
              </p:nvSpPr>
              <p:spPr bwMode="auto">
                <a:xfrm flipH="1">
                  <a:off x="1469" y="2257"/>
                  <a:ext cx="201" cy="3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2508" name="Rectangle 28"/>
                <p:cNvSpPr>
                  <a:spLocks noChangeArrowheads="1"/>
                </p:cNvSpPr>
                <p:nvPr/>
              </p:nvSpPr>
              <p:spPr bwMode="auto">
                <a:xfrm flipH="1">
                  <a:off x="1097" y="2251"/>
                  <a:ext cx="288" cy="41"/>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2509" name="AutoShape 29"/>
                <p:cNvSpPr>
                  <a:spLocks noChangeArrowheads="1"/>
                </p:cNvSpPr>
                <p:nvPr/>
              </p:nvSpPr>
              <p:spPr bwMode="auto">
                <a:xfrm rot="10800000" flipH="1">
                  <a:off x="1238" y="2189"/>
                  <a:ext cx="123" cy="62"/>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sp>
            <p:nvSpPr>
              <p:cNvPr id="1172510" name="Rectangle 30"/>
              <p:cNvSpPr>
                <a:spLocks noChangeArrowheads="1"/>
              </p:cNvSpPr>
              <p:nvPr/>
            </p:nvSpPr>
            <p:spPr bwMode="auto">
              <a:xfrm flipH="1">
                <a:off x="1094" y="2598"/>
                <a:ext cx="182" cy="31"/>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sp>
          <p:nvSpPr>
            <p:cNvPr id="1172511" name="Rectangle 31"/>
            <p:cNvSpPr>
              <a:spLocks noChangeArrowheads="1"/>
            </p:cNvSpPr>
            <p:nvPr/>
          </p:nvSpPr>
          <p:spPr bwMode="auto">
            <a:xfrm flipH="1">
              <a:off x="1350" y="2598"/>
              <a:ext cx="321" cy="39"/>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2512" name="AutoShape 32"/>
            <p:cNvSpPr>
              <a:spLocks noChangeArrowheads="1"/>
            </p:cNvSpPr>
            <p:nvPr/>
          </p:nvSpPr>
          <p:spPr bwMode="auto">
            <a:xfrm flipH="1">
              <a:off x="1365" y="2637"/>
              <a:ext cx="123" cy="65"/>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grpSp>
        <p:nvGrpSpPr>
          <p:cNvPr id="9" name="Group 33"/>
          <p:cNvGrpSpPr>
            <a:grpSpLocks/>
          </p:cNvGrpSpPr>
          <p:nvPr/>
        </p:nvGrpSpPr>
        <p:grpSpPr bwMode="auto">
          <a:xfrm>
            <a:off x="1736725" y="3016250"/>
            <a:ext cx="915988" cy="906463"/>
            <a:chOff x="1094" y="1728"/>
            <a:chExt cx="577" cy="571"/>
          </a:xfrm>
        </p:grpSpPr>
        <p:sp>
          <p:nvSpPr>
            <p:cNvPr id="1172514" name="Rectangle 34"/>
            <p:cNvSpPr>
              <a:spLocks noChangeArrowheads="1"/>
            </p:cNvSpPr>
            <p:nvPr/>
          </p:nvSpPr>
          <p:spPr bwMode="auto">
            <a:xfrm rot="5400000" flipH="1">
              <a:off x="1556" y="1728"/>
              <a:ext cx="115" cy="11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2515" name="Rectangle 35"/>
            <p:cNvSpPr>
              <a:spLocks noChangeArrowheads="1"/>
            </p:cNvSpPr>
            <p:nvPr/>
          </p:nvSpPr>
          <p:spPr bwMode="auto">
            <a:xfrm flipH="1">
              <a:off x="1094" y="1843"/>
              <a:ext cx="577" cy="35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2516" name="Rectangle 36"/>
            <p:cNvSpPr>
              <a:spLocks noChangeArrowheads="1"/>
            </p:cNvSpPr>
            <p:nvPr/>
          </p:nvSpPr>
          <p:spPr bwMode="auto">
            <a:xfrm flipH="1">
              <a:off x="1094" y="2195"/>
              <a:ext cx="182" cy="31"/>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2517" name="Rectangle 37"/>
            <p:cNvSpPr>
              <a:spLocks noChangeArrowheads="1"/>
            </p:cNvSpPr>
            <p:nvPr/>
          </p:nvSpPr>
          <p:spPr bwMode="auto">
            <a:xfrm flipH="1">
              <a:off x="1350" y="2195"/>
              <a:ext cx="321" cy="39"/>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2518" name="AutoShape 38"/>
            <p:cNvSpPr>
              <a:spLocks noChangeArrowheads="1"/>
            </p:cNvSpPr>
            <p:nvPr/>
          </p:nvSpPr>
          <p:spPr bwMode="auto">
            <a:xfrm flipH="1">
              <a:off x="1365" y="2234"/>
              <a:ext cx="123" cy="65"/>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grpSp>
        <p:nvGrpSpPr>
          <p:cNvPr id="10" name="Group 39"/>
          <p:cNvGrpSpPr>
            <a:grpSpLocks/>
          </p:cNvGrpSpPr>
          <p:nvPr/>
        </p:nvGrpSpPr>
        <p:grpSpPr bwMode="auto">
          <a:xfrm>
            <a:off x="2925763" y="2787650"/>
            <a:ext cx="3567112" cy="1463675"/>
            <a:chOff x="1843" y="1584"/>
            <a:chExt cx="2247" cy="922"/>
          </a:xfrm>
        </p:grpSpPr>
        <p:sp>
          <p:nvSpPr>
            <p:cNvPr id="1172520" name="Rectangle 40"/>
            <p:cNvSpPr>
              <a:spLocks noChangeArrowheads="1"/>
            </p:cNvSpPr>
            <p:nvPr/>
          </p:nvSpPr>
          <p:spPr bwMode="auto">
            <a:xfrm rot="-5400000">
              <a:off x="1843" y="1728"/>
              <a:ext cx="115" cy="115"/>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nvGrpSpPr>
            <p:cNvPr id="11" name="Group 41"/>
            <p:cNvGrpSpPr>
              <a:grpSpLocks/>
            </p:cNvGrpSpPr>
            <p:nvPr/>
          </p:nvGrpSpPr>
          <p:grpSpPr bwMode="auto">
            <a:xfrm>
              <a:off x="1843" y="1584"/>
              <a:ext cx="2247" cy="922"/>
              <a:chOff x="1843" y="1584"/>
              <a:chExt cx="2247" cy="922"/>
            </a:xfrm>
          </p:grpSpPr>
          <p:sp>
            <p:nvSpPr>
              <p:cNvPr id="1172522" name="Rectangle 42"/>
              <p:cNvSpPr>
                <a:spLocks noChangeArrowheads="1"/>
              </p:cNvSpPr>
              <p:nvPr/>
            </p:nvSpPr>
            <p:spPr bwMode="auto">
              <a:xfrm>
                <a:off x="1843" y="1843"/>
                <a:ext cx="749" cy="35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2523" name="Rectangle 43"/>
              <p:cNvSpPr>
                <a:spLocks noChangeArrowheads="1"/>
              </p:cNvSpPr>
              <p:nvPr/>
            </p:nvSpPr>
            <p:spPr bwMode="auto">
              <a:xfrm>
                <a:off x="2122" y="2195"/>
                <a:ext cx="470" cy="37"/>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2524" name="Rectangle 44"/>
              <p:cNvSpPr>
                <a:spLocks noChangeArrowheads="1"/>
              </p:cNvSpPr>
              <p:nvPr/>
            </p:nvSpPr>
            <p:spPr bwMode="auto">
              <a:xfrm>
                <a:off x="3082" y="1584"/>
                <a:ext cx="115" cy="346"/>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2525" name="Rectangle 45"/>
              <p:cNvSpPr>
                <a:spLocks noChangeArrowheads="1"/>
              </p:cNvSpPr>
              <p:nvPr/>
            </p:nvSpPr>
            <p:spPr bwMode="auto">
              <a:xfrm>
                <a:off x="3744" y="1584"/>
                <a:ext cx="346" cy="92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2526" name="Rectangle 46"/>
              <p:cNvSpPr>
                <a:spLocks noChangeArrowheads="1"/>
              </p:cNvSpPr>
              <p:nvPr/>
            </p:nvSpPr>
            <p:spPr bwMode="auto">
              <a:xfrm>
                <a:off x="2592" y="1930"/>
                <a:ext cx="1152" cy="230"/>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2527" name="Rectangle 47"/>
              <p:cNvSpPr>
                <a:spLocks noChangeArrowheads="1"/>
              </p:cNvSpPr>
              <p:nvPr/>
            </p:nvSpPr>
            <p:spPr bwMode="auto">
              <a:xfrm>
                <a:off x="1843" y="2194"/>
                <a:ext cx="202" cy="5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2528" name="AutoShape 48"/>
              <p:cNvSpPr>
                <a:spLocks noChangeArrowheads="1"/>
              </p:cNvSpPr>
              <p:nvPr/>
            </p:nvSpPr>
            <p:spPr bwMode="auto">
              <a:xfrm>
                <a:off x="2143" y="2232"/>
                <a:ext cx="114" cy="79"/>
              </a:xfrm>
              <a:custGeom>
                <a:avLst/>
                <a:gdLst>
                  <a:gd name="G0" fmla="+- 7579 0 0"/>
                  <a:gd name="G1" fmla="+- 21600 0 7579"/>
                  <a:gd name="G2" fmla="*/ 7579 1 2"/>
                  <a:gd name="G3" fmla="+- 21600 0 G2"/>
                  <a:gd name="G4" fmla="+/ 7579 21600 2"/>
                  <a:gd name="G5" fmla="+/ G1 0 2"/>
                  <a:gd name="G6" fmla="*/ 21600 21600 7579"/>
                  <a:gd name="G7" fmla="*/ G6 1 2"/>
                  <a:gd name="G8" fmla="+- 21600 0 G7"/>
                  <a:gd name="G9" fmla="*/ 21600 1 2"/>
                  <a:gd name="G10" fmla="+- 7579 0 G9"/>
                  <a:gd name="G11" fmla="?: G10 G8 0"/>
                  <a:gd name="G12" fmla="?: G10 G7 21600"/>
                  <a:gd name="T0" fmla="*/ 17810 w 21600"/>
                  <a:gd name="T1" fmla="*/ 10800 h 21600"/>
                  <a:gd name="T2" fmla="*/ 10800 w 21600"/>
                  <a:gd name="T3" fmla="*/ 21600 h 21600"/>
                  <a:gd name="T4" fmla="*/ 3790 w 21600"/>
                  <a:gd name="T5" fmla="*/ 10800 h 21600"/>
                  <a:gd name="T6" fmla="*/ 10800 w 21600"/>
                  <a:gd name="T7" fmla="*/ 0 h 21600"/>
                  <a:gd name="T8" fmla="*/ 5590 w 21600"/>
                  <a:gd name="T9" fmla="*/ 5590 h 21600"/>
                  <a:gd name="T10" fmla="*/ 16010 w 21600"/>
                  <a:gd name="T11" fmla="*/ 16010 h 21600"/>
                </a:gdLst>
                <a:ahLst/>
                <a:cxnLst>
                  <a:cxn ang="0">
                    <a:pos x="T0" y="T1"/>
                  </a:cxn>
                  <a:cxn ang="0">
                    <a:pos x="T2" y="T3"/>
                  </a:cxn>
                  <a:cxn ang="0">
                    <a:pos x="T4" y="T5"/>
                  </a:cxn>
                  <a:cxn ang="0">
                    <a:pos x="T6" y="T7"/>
                  </a:cxn>
                </a:cxnLst>
                <a:rect l="T8" t="T9" r="T10" b="T11"/>
                <a:pathLst>
                  <a:path w="21600" h="21600">
                    <a:moveTo>
                      <a:pt x="0" y="0"/>
                    </a:moveTo>
                    <a:lnTo>
                      <a:pt x="7579" y="21600"/>
                    </a:lnTo>
                    <a:lnTo>
                      <a:pt x="1402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grpSp>
      </p:grpSp>
      <p:grpSp>
        <p:nvGrpSpPr>
          <p:cNvPr id="12" name="Group 50"/>
          <p:cNvGrpSpPr>
            <a:grpSpLocks/>
          </p:cNvGrpSpPr>
          <p:nvPr/>
        </p:nvGrpSpPr>
        <p:grpSpPr bwMode="auto">
          <a:xfrm>
            <a:off x="320675" y="2376488"/>
            <a:ext cx="3792538" cy="914400"/>
            <a:chOff x="202" y="1325"/>
            <a:chExt cx="2389" cy="576"/>
          </a:xfrm>
        </p:grpSpPr>
        <p:sp>
          <p:nvSpPr>
            <p:cNvPr id="1172531" name="Rectangle 51"/>
            <p:cNvSpPr>
              <a:spLocks noChangeArrowheads="1"/>
            </p:cNvSpPr>
            <p:nvPr/>
          </p:nvSpPr>
          <p:spPr bwMode="auto">
            <a:xfrm>
              <a:off x="1555" y="1382"/>
              <a:ext cx="403" cy="346"/>
            </a:xfrm>
            <a:prstGeom prst="rect">
              <a:avLst/>
            </a:prstGeom>
            <a:solidFill>
              <a:srgbClr val="0000FF"/>
            </a:solidFill>
            <a:ln w="38100" algn="ctr">
              <a:noFill/>
              <a:miter lim="800000"/>
              <a:headEnd/>
              <a:tailEnd/>
            </a:ln>
            <a:effectLst/>
          </p:spPr>
          <p:txBody>
            <a:bodyPr wrap="none" anchor="ctr"/>
            <a:lstStyle/>
            <a:p>
              <a:endParaRPr lang="en-US"/>
            </a:p>
          </p:txBody>
        </p:sp>
        <p:sp>
          <p:nvSpPr>
            <p:cNvPr id="1172532" name="Rectangle 52"/>
            <p:cNvSpPr>
              <a:spLocks noChangeArrowheads="1"/>
            </p:cNvSpPr>
            <p:nvPr/>
          </p:nvSpPr>
          <p:spPr bwMode="auto">
            <a:xfrm>
              <a:off x="1958" y="1382"/>
              <a:ext cx="633" cy="461"/>
            </a:xfrm>
            <a:prstGeom prst="rect">
              <a:avLst/>
            </a:prstGeom>
            <a:solidFill>
              <a:srgbClr val="0000FF"/>
            </a:solidFill>
            <a:ln w="38100" algn="ctr">
              <a:noFill/>
              <a:miter lim="800000"/>
              <a:headEnd/>
              <a:tailEnd/>
            </a:ln>
            <a:effectLst/>
          </p:spPr>
          <p:txBody>
            <a:bodyPr wrap="none" anchor="ctr"/>
            <a:lstStyle/>
            <a:p>
              <a:endParaRPr lang="en-US"/>
            </a:p>
          </p:txBody>
        </p:sp>
        <p:sp>
          <p:nvSpPr>
            <p:cNvPr id="1172533" name="Rectangle 53"/>
            <p:cNvSpPr>
              <a:spLocks noChangeArrowheads="1"/>
            </p:cNvSpPr>
            <p:nvPr/>
          </p:nvSpPr>
          <p:spPr bwMode="auto">
            <a:xfrm>
              <a:off x="922" y="1382"/>
              <a:ext cx="633" cy="461"/>
            </a:xfrm>
            <a:prstGeom prst="rect">
              <a:avLst/>
            </a:prstGeom>
            <a:solidFill>
              <a:srgbClr val="0000FF"/>
            </a:solidFill>
            <a:ln w="38100" algn="ctr">
              <a:noFill/>
              <a:miter lim="800000"/>
              <a:headEnd/>
              <a:tailEnd/>
            </a:ln>
            <a:effectLst/>
          </p:spPr>
          <p:txBody>
            <a:bodyPr wrap="none" anchor="ctr"/>
            <a:lstStyle/>
            <a:p>
              <a:endParaRPr lang="en-US"/>
            </a:p>
          </p:txBody>
        </p:sp>
        <p:sp>
          <p:nvSpPr>
            <p:cNvPr id="1172534" name="Oval 54"/>
            <p:cNvSpPr>
              <a:spLocks noChangeAspect="1" noChangeArrowheads="1"/>
            </p:cNvSpPr>
            <p:nvPr/>
          </p:nvSpPr>
          <p:spPr bwMode="auto">
            <a:xfrm>
              <a:off x="202" y="1325"/>
              <a:ext cx="576" cy="576"/>
            </a:xfrm>
            <a:prstGeom prst="ellipse">
              <a:avLst/>
            </a:prstGeom>
            <a:solidFill>
              <a:srgbClr val="0000FF"/>
            </a:solidFill>
            <a:ln w="38100">
              <a:solidFill>
                <a:schemeClr val="tx1"/>
              </a:solidFill>
              <a:round/>
              <a:headEnd/>
              <a:tailEnd/>
            </a:ln>
            <a:effectLst/>
          </p:spPr>
          <p:txBody>
            <a:bodyPr wrap="none" anchor="ctr"/>
            <a:lstStyle/>
            <a:p>
              <a:pPr algn="ctr"/>
              <a:r>
                <a:rPr lang="en-US" sz="4000" b="1" dirty="0">
                  <a:solidFill>
                    <a:schemeClr val="bg1"/>
                  </a:solidFill>
                  <a:latin typeface="Arial" charset="0"/>
                </a:rPr>
                <a:t>M</a:t>
              </a:r>
            </a:p>
          </p:txBody>
        </p:sp>
        <p:sp>
          <p:nvSpPr>
            <p:cNvPr id="1172535" name="Rectangle 55"/>
            <p:cNvSpPr>
              <a:spLocks noChangeArrowheads="1"/>
            </p:cNvSpPr>
            <p:nvPr/>
          </p:nvSpPr>
          <p:spPr bwMode="auto">
            <a:xfrm>
              <a:off x="749" y="1498"/>
              <a:ext cx="201" cy="230"/>
            </a:xfrm>
            <a:prstGeom prst="rect">
              <a:avLst/>
            </a:prstGeom>
            <a:solidFill>
              <a:srgbClr val="0000FF"/>
            </a:solidFill>
            <a:ln w="38100" algn="ctr">
              <a:noFill/>
              <a:miter lim="800000"/>
              <a:headEnd/>
              <a:tailEnd/>
            </a:ln>
            <a:effectLst/>
          </p:spPr>
          <p:txBody>
            <a:bodyPr wrap="none" anchor="ctr"/>
            <a:lstStyle/>
            <a:p>
              <a:endParaRPr lang="en-US"/>
            </a:p>
          </p:txBody>
        </p:sp>
      </p:grpSp>
      <p:sp>
        <p:nvSpPr>
          <p:cNvPr id="1172536" name="Line 56"/>
          <p:cNvSpPr>
            <a:spLocks noChangeShapeType="1"/>
          </p:cNvSpPr>
          <p:nvPr/>
        </p:nvSpPr>
        <p:spPr bwMode="auto">
          <a:xfrm>
            <a:off x="1189038" y="3016250"/>
            <a:ext cx="182562" cy="0"/>
          </a:xfrm>
          <a:prstGeom prst="line">
            <a:avLst/>
          </a:prstGeom>
          <a:noFill/>
          <a:ln w="38100">
            <a:solidFill>
              <a:schemeClr val="tx1"/>
            </a:solidFill>
            <a:round/>
            <a:headEnd/>
            <a:tailEnd/>
          </a:ln>
          <a:effectLst/>
        </p:spPr>
        <p:txBody>
          <a:bodyPr anchor="ctr"/>
          <a:lstStyle/>
          <a:p>
            <a:endParaRPr lang="en-US"/>
          </a:p>
        </p:txBody>
      </p:sp>
      <p:sp>
        <p:nvSpPr>
          <p:cNvPr id="1172537" name="Line 57"/>
          <p:cNvSpPr>
            <a:spLocks noChangeShapeType="1"/>
          </p:cNvSpPr>
          <p:nvPr/>
        </p:nvSpPr>
        <p:spPr bwMode="auto">
          <a:xfrm>
            <a:off x="1189038" y="2651125"/>
            <a:ext cx="182562" cy="0"/>
          </a:xfrm>
          <a:prstGeom prst="line">
            <a:avLst/>
          </a:prstGeom>
          <a:noFill/>
          <a:ln w="38100">
            <a:solidFill>
              <a:schemeClr val="tx1"/>
            </a:solidFill>
            <a:round/>
            <a:headEnd/>
            <a:tailEnd/>
          </a:ln>
          <a:effectLst/>
        </p:spPr>
        <p:txBody>
          <a:bodyPr anchor="ctr"/>
          <a:lstStyle/>
          <a:p>
            <a:endParaRPr lang="en-US"/>
          </a:p>
        </p:txBody>
      </p:sp>
      <p:sp>
        <p:nvSpPr>
          <p:cNvPr id="1172544" name="Line 64"/>
          <p:cNvSpPr>
            <a:spLocks noChangeShapeType="1"/>
          </p:cNvSpPr>
          <p:nvPr/>
        </p:nvSpPr>
        <p:spPr bwMode="auto">
          <a:xfrm rot="3804972" flipH="1">
            <a:off x="3293269" y="5850731"/>
            <a:ext cx="730250" cy="1588"/>
          </a:xfrm>
          <a:prstGeom prst="line">
            <a:avLst/>
          </a:prstGeom>
          <a:noFill/>
          <a:ln w="38100">
            <a:solidFill>
              <a:schemeClr val="tx1"/>
            </a:solidFill>
            <a:round/>
            <a:headEnd/>
            <a:tailEnd/>
          </a:ln>
          <a:effectLst/>
        </p:spPr>
        <p:txBody>
          <a:bodyPr anchor="ctr"/>
          <a:lstStyle/>
          <a:p>
            <a:endParaRPr lang="en-US"/>
          </a:p>
        </p:txBody>
      </p:sp>
      <p:sp>
        <p:nvSpPr>
          <p:cNvPr id="1172545" name="Oval 65"/>
          <p:cNvSpPr>
            <a:spLocks noChangeAspect="1" noChangeArrowheads="1"/>
          </p:cNvSpPr>
          <p:nvPr/>
        </p:nvSpPr>
        <p:spPr bwMode="auto">
          <a:xfrm>
            <a:off x="3429000" y="5440363"/>
            <a:ext cx="90488" cy="90487"/>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72546" name="Line 66"/>
          <p:cNvSpPr>
            <a:spLocks noChangeShapeType="1"/>
          </p:cNvSpPr>
          <p:nvPr/>
        </p:nvSpPr>
        <p:spPr bwMode="auto">
          <a:xfrm flipV="1">
            <a:off x="6765925" y="2924175"/>
            <a:ext cx="0" cy="1189038"/>
          </a:xfrm>
          <a:prstGeom prst="line">
            <a:avLst/>
          </a:prstGeom>
          <a:noFill/>
          <a:ln w="38100">
            <a:solidFill>
              <a:srgbClr val="808080"/>
            </a:solidFill>
            <a:round/>
            <a:headEnd/>
            <a:tailEnd/>
          </a:ln>
          <a:effectLst/>
        </p:spPr>
        <p:txBody>
          <a:bodyPr anchor="ctr"/>
          <a:lstStyle/>
          <a:p>
            <a:endParaRPr lang="en-US"/>
          </a:p>
        </p:txBody>
      </p:sp>
      <p:sp>
        <p:nvSpPr>
          <p:cNvPr id="1172547" name="Line 67"/>
          <p:cNvSpPr>
            <a:spLocks noChangeShapeType="1"/>
          </p:cNvSpPr>
          <p:nvPr/>
        </p:nvSpPr>
        <p:spPr bwMode="auto">
          <a:xfrm flipV="1">
            <a:off x="6950075" y="2924175"/>
            <a:ext cx="136525" cy="1189038"/>
          </a:xfrm>
          <a:prstGeom prst="line">
            <a:avLst/>
          </a:prstGeom>
          <a:noFill/>
          <a:ln w="38100">
            <a:solidFill>
              <a:srgbClr val="808080"/>
            </a:solidFill>
            <a:round/>
            <a:headEnd/>
            <a:tailEnd/>
          </a:ln>
          <a:effectLst/>
        </p:spPr>
        <p:txBody>
          <a:bodyPr anchor="ctr"/>
          <a:lstStyle/>
          <a:p>
            <a:endParaRPr lang="en-US"/>
          </a:p>
        </p:txBody>
      </p:sp>
      <p:sp>
        <p:nvSpPr>
          <p:cNvPr id="1172548" name="Line 68"/>
          <p:cNvSpPr>
            <a:spLocks noChangeShapeType="1"/>
          </p:cNvSpPr>
          <p:nvPr/>
        </p:nvSpPr>
        <p:spPr bwMode="auto">
          <a:xfrm flipV="1">
            <a:off x="7269163" y="2924175"/>
            <a:ext cx="138112" cy="1189038"/>
          </a:xfrm>
          <a:prstGeom prst="line">
            <a:avLst/>
          </a:prstGeom>
          <a:noFill/>
          <a:ln w="38100">
            <a:solidFill>
              <a:srgbClr val="808080"/>
            </a:solidFill>
            <a:round/>
            <a:headEnd/>
            <a:tailEnd/>
          </a:ln>
          <a:effectLst/>
        </p:spPr>
        <p:txBody>
          <a:bodyPr anchor="ctr"/>
          <a:lstStyle/>
          <a:p>
            <a:endParaRPr lang="en-US"/>
          </a:p>
        </p:txBody>
      </p:sp>
      <p:sp>
        <p:nvSpPr>
          <p:cNvPr id="1172549" name="Line 69"/>
          <p:cNvSpPr>
            <a:spLocks noChangeShapeType="1"/>
          </p:cNvSpPr>
          <p:nvPr/>
        </p:nvSpPr>
        <p:spPr bwMode="auto">
          <a:xfrm flipV="1">
            <a:off x="7635875" y="2924175"/>
            <a:ext cx="0" cy="1189038"/>
          </a:xfrm>
          <a:prstGeom prst="line">
            <a:avLst/>
          </a:prstGeom>
          <a:noFill/>
          <a:ln w="38100">
            <a:solidFill>
              <a:srgbClr val="808080"/>
            </a:solidFill>
            <a:round/>
            <a:headEnd/>
            <a:tailEnd/>
          </a:ln>
          <a:effectLst/>
        </p:spPr>
        <p:txBody>
          <a:bodyPr anchor="ctr"/>
          <a:lstStyle/>
          <a:p>
            <a:endParaRPr lang="en-US"/>
          </a:p>
        </p:txBody>
      </p:sp>
      <p:grpSp>
        <p:nvGrpSpPr>
          <p:cNvPr id="15" name="Group 70"/>
          <p:cNvGrpSpPr>
            <a:grpSpLocks/>
          </p:cNvGrpSpPr>
          <p:nvPr/>
        </p:nvGrpSpPr>
        <p:grpSpPr bwMode="auto">
          <a:xfrm>
            <a:off x="5851525" y="2513013"/>
            <a:ext cx="1920875" cy="2012950"/>
            <a:chOff x="3398" y="1411"/>
            <a:chExt cx="1210" cy="1268"/>
          </a:xfrm>
        </p:grpSpPr>
        <p:grpSp>
          <p:nvGrpSpPr>
            <p:cNvPr id="16" name="Group 71"/>
            <p:cNvGrpSpPr>
              <a:grpSpLocks/>
            </p:cNvGrpSpPr>
            <p:nvPr/>
          </p:nvGrpSpPr>
          <p:grpSpPr bwMode="auto">
            <a:xfrm>
              <a:off x="3398" y="1411"/>
              <a:ext cx="1210" cy="548"/>
              <a:chOff x="3398" y="1411"/>
              <a:chExt cx="1210" cy="548"/>
            </a:xfrm>
          </p:grpSpPr>
          <p:sp>
            <p:nvSpPr>
              <p:cNvPr id="1172552" name="Rectangle 72"/>
              <p:cNvSpPr>
                <a:spLocks noChangeArrowheads="1"/>
              </p:cNvSpPr>
              <p:nvPr/>
            </p:nvSpPr>
            <p:spPr bwMode="auto">
              <a:xfrm>
                <a:off x="3427" y="1556"/>
                <a:ext cx="1181" cy="57"/>
              </a:xfrm>
              <a:prstGeom prst="rect">
                <a:avLst/>
              </a:prstGeom>
              <a:solidFill>
                <a:srgbClr val="808080"/>
              </a:solidFill>
              <a:ln w="9525" algn="ctr">
                <a:noFill/>
                <a:miter lim="800000"/>
                <a:headEnd/>
                <a:tailEnd/>
              </a:ln>
              <a:effectLst/>
            </p:spPr>
            <p:txBody>
              <a:bodyPr wrap="none" anchor="ctr"/>
              <a:lstStyle/>
              <a:p>
                <a:endParaRPr lang="en-US"/>
              </a:p>
            </p:txBody>
          </p:sp>
          <p:sp>
            <p:nvSpPr>
              <p:cNvPr id="1172553" name="Rectangle 73"/>
              <p:cNvSpPr>
                <a:spLocks noChangeArrowheads="1"/>
              </p:cNvSpPr>
              <p:nvPr/>
            </p:nvSpPr>
            <p:spPr bwMode="auto">
              <a:xfrm rot="5400000">
                <a:off x="3283" y="1757"/>
                <a:ext cx="345" cy="58"/>
              </a:xfrm>
              <a:prstGeom prst="rect">
                <a:avLst/>
              </a:prstGeom>
              <a:solidFill>
                <a:srgbClr val="808080"/>
              </a:solidFill>
              <a:ln w="9525">
                <a:noFill/>
                <a:miter lim="800000"/>
                <a:headEnd/>
                <a:tailEnd/>
              </a:ln>
              <a:effectLst/>
            </p:spPr>
            <p:txBody>
              <a:bodyPr wrap="none" anchor="ctr"/>
              <a:lstStyle/>
              <a:p>
                <a:endParaRPr lang="en-US"/>
              </a:p>
            </p:txBody>
          </p:sp>
          <p:sp>
            <p:nvSpPr>
              <p:cNvPr id="1172554" name="Rectangle 74"/>
              <p:cNvSpPr>
                <a:spLocks noChangeArrowheads="1"/>
              </p:cNvSpPr>
              <p:nvPr/>
            </p:nvSpPr>
            <p:spPr bwMode="auto">
              <a:xfrm>
                <a:off x="3398" y="1901"/>
                <a:ext cx="30" cy="57"/>
              </a:xfrm>
              <a:prstGeom prst="rect">
                <a:avLst/>
              </a:prstGeom>
              <a:solidFill>
                <a:srgbClr val="808080"/>
              </a:solidFill>
              <a:ln w="9525">
                <a:noFill/>
                <a:miter lim="800000"/>
                <a:headEnd/>
                <a:tailEnd/>
              </a:ln>
              <a:effectLst/>
            </p:spPr>
            <p:txBody>
              <a:bodyPr wrap="none" anchor="ctr"/>
              <a:lstStyle/>
              <a:p>
                <a:endParaRPr lang="en-US"/>
              </a:p>
            </p:txBody>
          </p:sp>
          <p:sp>
            <p:nvSpPr>
              <p:cNvPr id="1172555" name="Rectangle 75"/>
              <p:cNvSpPr>
                <a:spLocks noChangeArrowheads="1"/>
              </p:cNvSpPr>
              <p:nvPr/>
            </p:nvSpPr>
            <p:spPr bwMode="auto">
              <a:xfrm rot="5400000">
                <a:off x="4406" y="1757"/>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72556" name="Rectangle 76"/>
              <p:cNvSpPr>
                <a:spLocks noChangeArrowheads="1"/>
              </p:cNvSpPr>
              <p:nvPr/>
            </p:nvSpPr>
            <p:spPr bwMode="auto">
              <a:xfrm rot="5400000">
                <a:off x="3672" y="1454"/>
                <a:ext cx="144" cy="58"/>
              </a:xfrm>
              <a:prstGeom prst="rect">
                <a:avLst/>
              </a:prstGeom>
              <a:solidFill>
                <a:srgbClr val="808080"/>
              </a:solidFill>
              <a:ln w="9525">
                <a:noFill/>
                <a:miter lim="800000"/>
                <a:headEnd/>
                <a:tailEnd/>
              </a:ln>
              <a:effectLst/>
            </p:spPr>
            <p:txBody>
              <a:bodyPr wrap="none" anchor="ctr"/>
              <a:lstStyle/>
              <a:p>
                <a:endParaRPr lang="en-US"/>
              </a:p>
            </p:txBody>
          </p:sp>
        </p:grpSp>
        <p:grpSp>
          <p:nvGrpSpPr>
            <p:cNvPr id="17" name="Group 77"/>
            <p:cNvGrpSpPr>
              <a:grpSpLocks/>
            </p:cNvGrpSpPr>
            <p:nvPr/>
          </p:nvGrpSpPr>
          <p:grpSpPr bwMode="auto">
            <a:xfrm>
              <a:off x="3398" y="2131"/>
              <a:ext cx="1210" cy="548"/>
              <a:chOff x="3398" y="2131"/>
              <a:chExt cx="1210" cy="548"/>
            </a:xfrm>
          </p:grpSpPr>
          <p:sp>
            <p:nvSpPr>
              <p:cNvPr id="1172558" name="Rectangle 78"/>
              <p:cNvSpPr>
                <a:spLocks noChangeArrowheads="1"/>
              </p:cNvSpPr>
              <p:nvPr/>
            </p:nvSpPr>
            <p:spPr bwMode="auto">
              <a:xfrm flipV="1">
                <a:off x="3427" y="2477"/>
                <a:ext cx="1181" cy="57"/>
              </a:xfrm>
              <a:prstGeom prst="rect">
                <a:avLst/>
              </a:prstGeom>
              <a:solidFill>
                <a:srgbClr val="808080"/>
              </a:solidFill>
              <a:ln w="9525" algn="ctr">
                <a:noFill/>
                <a:miter lim="800000"/>
                <a:headEnd/>
                <a:tailEnd/>
              </a:ln>
              <a:effectLst/>
            </p:spPr>
            <p:txBody>
              <a:bodyPr wrap="none" anchor="ctr"/>
              <a:lstStyle/>
              <a:p>
                <a:endParaRPr lang="en-US"/>
              </a:p>
            </p:txBody>
          </p:sp>
          <p:sp>
            <p:nvSpPr>
              <p:cNvPr id="1172559" name="Rectangle 79"/>
              <p:cNvSpPr>
                <a:spLocks noChangeArrowheads="1"/>
              </p:cNvSpPr>
              <p:nvPr/>
            </p:nvSpPr>
            <p:spPr bwMode="auto">
              <a:xfrm rot="16200000" flipV="1">
                <a:off x="3283" y="2275"/>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72560" name="Rectangle 80"/>
              <p:cNvSpPr>
                <a:spLocks noChangeArrowheads="1"/>
              </p:cNvSpPr>
              <p:nvPr/>
            </p:nvSpPr>
            <p:spPr bwMode="auto">
              <a:xfrm flipV="1">
                <a:off x="3398" y="2132"/>
                <a:ext cx="30" cy="57"/>
              </a:xfrm>
              <a:prstGeom prst="rect">
                <a:avLst/>
              </a:prstGeom>
              <a:solidFill>
                <a:srgbClr val="808080"/>
              </a:solidFill>
              <a:ln w="9525">
                <a:noFill/>
                <a:miter lim="800000"/>
                <a:headEnd/>
                <a:tailEnd/>
              </a:ln>
              <a:effectLst/>
            </p:spPr>
            <p:txBody>
              <a:bodyPr wrap="none" anchor="ctr"/>
              <a:lstStyle/>
              <a:p>
                <a:endParaRPr lang="en-US"/>
              </a:p>
            </p:txBody>
          </p:sp>
          <p:sp>
            <p:nvSpPr>
              <p:cNvPr id="1172561" name="Rectangle 81"/>
              <p:cNvSpPr>
                <a:spLocks noChangeArrowheads="1"/>
              </p:cNvSpPr>
              <p:nvPr/>
            </p:nvSpPr>
            <p:spPr bwMode="auto">
              <a:xfrm rot="16200000" flipV="1">
                <a:off x="4406" y="2275"/>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72562" name="Rectangle 82"/>
              <p:cNvSpPr>
                <a:spLocks noChangeArrowheads="1"/>
              </p:cNvSpPr>
              <p:nvPr/>
            </p:nvSpPr>
            <p:spPr bwMode="auto">
              <a:xfrm rot="16200000" flipV="1">
                <a:off x="3671" y="2578"/>
                <a:ext cx="145" cy="58"/>
              </a:xfrm>
              <a:prstGeom prst="rect">
                <a:avLst/>
              </a:prstGeom>
              <a:solidFill>
                <a:srgbClr val="808080"/>
              </a:solidFill>
              <a:ln w="9525" algn="ctr">
                <a:noFill/>
                <a:miter lim="800000"/>
                <a:headEnd/>
                <a:tailEnd/>
              </a:ln>
              <a:effectLst/>
            </p:spPr>
            <p:txBody>
              <a:bodyPr wrap="none" anchor="ctr"/>
              <a:lstStyle/>
              <a:p>
                <a:endParaRPr lang="en-US"/>
              </a:p>
            </p:txBody>
          </p:sp>
        </p:grpSp>
        <p:sp>
          <p:nvSpPr>
            <p:cNvPr id="1172563" name="Rectangle 83"/>
            <p:cNvSpPr>
              <a:spLocks noChangeArrowheads="1"/>
            </p:cNvSpPr>
            <p:nvPr/>
          </p:nvSpPr>
          <p:spPr bwMode="auto">
            <a:xfrm rot="5400000">
              <a:off x="3730" y="1454"/>
              <a:ext cx="144" cy="58"/>
            </a:xfrm>
            <a:prstGeom prst="rect">
              <a:avLst/>
            </a:prstGeom>
            <a:solidFill>
              <a:srgbClr val="808080"/>
            </a:solidFill>
            <a:ln w="9525">
              <a:noFill/>
              <a:miter lim="800000"/>
              <a:headEnd/>
              <a:tailEnd/>
            </a:ln>
            <a:effectLst/>
          </p:spPr>
          <p:txBody>
            <a:bodyPr wrap="none" anchor="ctr"/>
            <a:lstStyle/>
            <a:p>
              <a:endParaRPr lang="en-US"/>
            </a:p>
          </p:txBody>
        </p:sp>
        <p:sp>
          <p:nvSpPr>
            <p:cNvPr id="1172564" name="Rectangle 84"/>
            <p:cNvSpPr>
              <a:spLocks noChangeArrowheads="1"/>
            </p:cNvSpPr>
            <p:nvPr/>
          </p:nvSpPr>
          <p:spPr bwMode="auto">
            <a:xfrm rot="16200000" flipV="1">
              <a:off x="3729" y="2578"/>
              <a:ext cx="145" cy="58"/>
            </a:xfrm>
            <a:prstGeom prst="rect">
              <a:avLst/>
            </a:prstGeom>
            <a:solidFill>
              <a:srgbClr val="808080"/>
            </a:solidFill>
            <a:ln w="9525" algn="ctr">
              <a:noFill/>
              <a:miter lim="800000"/>
              <a:headEnd/>
              <a:tailEnd/>
            </a:ln>
            <a:effectLst/>
          </p:spPr>
          <p:txBody>
            <a:bodyPr wrap="none" anchor="ctr"/>
            <a:lstStyle/>
            <a:p>
              <a:endParaRPr lang="en-US"/>
            </a:p>
          </p:txBody>
        </p:sp>
      </p:grpSp>
      <p:grpSp>
        <p:nvGrpSpPr>
          <p:cNvPr id="18" name="Group 85"/>
          <p:cNvGrpSpPr>
            <a:grpSpLocks/>
          </p:cNvGrpSpPr>
          <p:nvPr/>
        </p:nvGrpSpPr>
        <p:grpSpPr bwMode="auto">
          <a:xfrm>
            <a:off x="6537325" y="2879725"/>
            <a:ext cx="1828800" cy="1279525"/>
            <a:chOff x="4032" y="1642"/>
            <a:chExt cx="1152" cy="806"/>
          </a:xfrm>
        </p:grpSpPr>
        <p:sp>
          <p:nvSpPr>
            <p:cNvPr id="1172566" name="Rectangle 86"/>
            <p:cNvSpPr>
              <a:spLocks noChangeArrowheads="1"/>
            </p:cNvSpPr>
            <p:nvPr/>
          </p:nvSpPr>
          <p:spPr bwMode="auto">
            <a:xfrm>
              <a:off x="4147" y="1987"/>
              <a:ext cx="1037" cy="116"/>
            </a:xfrm>
            <a:prstGeom prst="rect">
              <a:avLst/>
            </a:prstGeom>
            <a:solidFill>
              <a:srgbClr val="000000"/>
            </a:solidFill>
            <a:ln w="9525">
              <a:noFill/>
              <a:miter lim="800000"/>
              <a:headEnd/>
              <a:tailEnd/>
            </a:ln>
            <a:effectLst/>
          </p:spPr>
          <p:txBody>
            <a:bodyPr wrap="none" anchor="ctr"/>
            <a:lstStyle/>
            <a:p>
              <a:endParaRPr lang="en-US"/>
            </a:p>
          </p:txBody>
        </p:sp>
        <p:sp>
          <p:nvSpPr>
            <p:cNvPr id="1172567" name="Rectangle 87"/>
            <p:cNvSpPr>
              <a:spLocks noChangeArrowheads="1"/>
            </p:cNvSpPr>
            <p:nvPr/>
          </p:nvSpPr>
          <p:spPr bwMode="auto">
            <a:xfrm rot="-5400000">
              <a:off x="3687" y="1987"/>
              <a:ext cx="806" cy="116"/>
            </a:xfrm>
            <a:prstGeom prst="rect">
              <a:avLst/>
            </a:prstGeom>
            <a:solidFill>
              <a:srgbClr val="000000"/>
            </a:solidFill>
            <a:ln w="9525">
              <a:noFill/>
              <a:miter lim="800000"/>
              <a:headEnd/>
              <a:tailEnd/>
            </a:ln>
            <a:effectLst/>
          </p:spPr>
          <p:txBody>
            <a:bodyPr wrap="none" anchor="ctr"/>
            <a:lstStyle/>
            <a:p>
              <a:endParaRPr lang="en-US"/>
            </a:p>
          </p:txBody>
        </p:sp>
      </p:grpSp>
      <p:sp>
        <p:nvSpPr>
          <p:cNvPr id="1172568" name="Freeform 88"/>
          <p:cNvSpPr>
            <a:spLocks/>
          </p:cNvSpPr>
          <p:nvPr/>
        </p:nvSpPr>
        <p:spPr bwMode="auto">
          <a:xfrm>
            <a:off x="6435725" y="2513013"/>
            <a:ext cx="68263" cy="2011362"/>
          </a:xfrm>
          <a:custGeom>
            <a:avLst/>
            <a:gdLst/>
            <a:ahLst/>
            <a:cxnLst>
              <a:cxn ang="0">
                <a:pos x="7" y="1267"/>
              </a:cxn>
              <a:cxn ang="0">
                <a:pos x="5" y="1055"/>
              </a:cxn>
              <a:cxn ang="0">
                <a:pos x="38" y="1055"/>
              </a:cxn>
              <a:cxn ang="0">
                <a:pos x="37" y="209"/>
              </a:cxn>
              <a:cxn ang="0">
                <a:pos x="8" y="209"/>
              </a:cxn>
              <a:cxn ang="0">
                <a:pos x="7" y="0"/>
              </a:cxn>
            </a:cxnLst>
            <a:rect l="0" t="0" r="r" b="b"/>
            <a:pathLst>
              <a:path w="43" h="1267">
                <a:moveTo>
                  <a:pt x="7" y="1267"/>
                </a:moveTo>
                <a:cubicBezTo>
                  <a:pt x="7" y="1232"/>
                  <a:pt x="0" y="1090"/>
                  <a:pt x="5" y="1055"/>
                </a:cubicBezTo>
                <a:cubicBezTo>
                  <a:pt x="22" y="1055"/>
                  <a:pt x="14" y="1055"/>
                  <a:pt x="38" y="1055"/>
                </a:cubicBezTo>
                <a:cubicBezTo>
                  <a:pt x="43" y="912"/>
                  <a:pt x="38" y="356"/>
                  <a:pt x="37" y="209"/>
                </a:cubicBezTo>
                <a:cubicBezTo>
                  <a:pt x="25" y="209"/>
                  <a:pt x="28" y="209"/>
                  <a:pt x="8" y="209"/>
                </a:cubicBezTo>
                <a:cubicBezTo>
                  <a:pt x="9" y="176"/>
                  <a:pt x="7" y="44"/>
                  <a:pt x="7" y="0"/>
                </a:cubicBezTo>
              </a:path>
            </a:pathLst>
          </a:custGeom>
          <a:noFill/>
          <a:ln w="19050" cap="flat" cmpd="sng">
            <a:solidFill>
              <a:schemeClr val="tx1"/>
            </a:solidFill>
            <a:prstDash val="solid"/>
            <a:round/>
            <a:headEnd/>
            <a:tailEnd/>
          </a:ln>
          <a:effectLst/>
        </p:spPr>
        <p:txBody>
          <a:bodyPr anchor="ctr"/>
          <a:lstStyle/>
          <a:p>
            <a:endParaRPr lang="en-US"/>
          </a:p>
        </p:txBody>
      </p:sp>
      <p:sp>
        <p:nvSpPr>
          <p:cNvPr id="1172569" name="Line 89"/>
          <p:cNvSpPr>
            <a:spLocks noChangeShapeType="1"/>
          </p:cNvSpPr>
          <p:nvPr/>
        </p:nvSpPr>
        <p:spPr bwMode="auto">
          <a:xfrm>
            <a:off x="6765925" y="2924175"/>
            <a:ext cx="184150" cy="1189038"/>
          </a:xfrm>
          <a:prstGeom prst="line">
            <a:avLst/>
          </a:prstGeom>
          <a:noFill/>
          <a:ln w="38100">
            <a:solidFill>
              <a:srgbClr val="808080"/>
            </a:solidFill>
            <a:round/>
            <a:headEnd/>
            <a:tailEnd/>
          </a:ln>
          <a:effectLst/>
        </p:spPr>
        <p:txBody>
          <a:bodyPr anchor="ctr"/>
          <a:lstStyle/>
          <a:p>
            <a:endParaRPr lang="en-US"/>
          </a:p>
        </p:txBody>
      </p:sp>
      <p:sp>
        <p:nvSpPr>
          <p:cNvPr id="1172570" name="Line 90"/>
          <p:cNvSpPr>
            <a:spLocks noChangeShapeType="1"/>
          </p:cNvSpPr>
          <p:nvPr/>
        </p:nvSpPr>
        <p:spPr bwMode="auto">
          <a:xfrm>
            <a:off x="7086600" y="2924175"/>
            <a:ext cx="182563" cy="1189038"/>
          </a:xfrm>
          <a:prstGeom prst="line">
            <a:avLst/>
          </a:prstGeom>
          <a:noFill/>
          <a:ln w="38100">
            <a:solidFill>
              <a:srgbClr val="808080"/>
            </a:solidFill>
            <a:round/>
            <a:headEnd/>
            <a:tailEnd/>
          </a:ln>
          <a:effectLst/>
        </p:spPr>
        <p:txBody>
          <a:bodyPr anchor="ctr"/>
          <a:lstStyle/>
          <a:p>
            <a:endParaRPr lang="en-US"/>
          </a:p>
        </p:txBody>
      </p:sp>
      <p:sp>
        <p:nvSpPr>
          <p:cNvPr id="1172571" name="Line 91"/>
          <p:cNvSpPr>
            <a:spLocks noChangeShapeType="1"/>
          </p:cNvSpPr>
          <p:nvPr/>
        </p:nvSpPr>
        <p:spPr bwMode="auto">
          <a:xfrm>
            <a:off x="7407275" y="2924175"/>
            <a:ext cx="228600" cy="1189038"/>
          </a:xfrm>
          <a:prstGeom prst="line">
            <a:avLst/>
          </a:prstGeom>
          <a:noFill/>
          <a:ln w="38100">
            <a:solidFill>
              <a:srgbClr val="808080"/>
            </a:solidFill>
            <a:round/>
            <a:headEnd/>
            <a:tailEnd/>
          </a:ln>
          <a:effectLst/>
        </p:spPr>
        <p:txBody>
          <a:bodyPr anchor="ctr"/>
          <a:lstStyle/>
          <a:p>
            <a:endParaRPr lang="en-US"/>
          </a:p>
        </p:txBody>
      </p:sp>
      <p:sp>
        <p:nvSpPr>
          <p:cNvPr id="1172572" name="Line 92"/>
          <p:cNvSpPr>
            <a:spLocks noChangeShapeType="1"/>
          </p:cNvSpPr>
          <p:nvPr/>
        </p:nvSpPr>
        <p:spPr bwMode="auto">
          <a:xfrm>
            <a:off x="4206875" y="3702050"/>
            <a:ext cx="136525" cy="0"/>
          </a:xfrm>
          <a:prstGeom prst="line">
            <a:avLst/>
          </a:prstGeom>
          <a:noFill/>
          <a:ln w="38100">
            <a:solidFill>
              <a:schemeClr val="tx1"/>
            </a:solidFill>
            <a:round/>
            <a:headEnd/>
            <a:tailEnd/>
          </a:ln>
          <a:effectLst/>
        </p:spPr>
        <p:txBody>
          <a:bodyPr anchor="ctr"/>
          <a:lstStyle/>
          <a:p>
            <a:endParaRPr lang="en-US"/>
          </a:p>
        </p:txBody>
      </p:sp>
      <p:sp>
        <p:nvSpPr>
          <p:cNvPr id="1172573" name="Line 93"/>
          <p:cNvSpPr>
            <a:spLocks noChangeShapeType="1"/>
          </p:cNvSpPr>
          <p:nvPr/>
        </p:nvSpPr>
        <p:spPr bwMode="auto">
          <a:xfrm>
            <a:off x="4206875" y="3336925"/>
            <a:ext cx="136525" cy="0"/>
          </a:xfrm>
          <a:prstGeom prst="line">
            <a:avLst/>
          </a:prstGeom>
          <a:noFill/>
          <a:ln w="38100">
            <a:solidFill>
              <a:schemeClr val="tx1"/>
            </a:solidFill>
            <a:round/>
            <a:headEnd/>
            <a:tailEnd/>
          </a:ln>
          <a:effectLst/>
        </p:spPr>
        <p:txBody>
          <a:bodyPr anchor="ctr"/>
          <a:lstStyle/>
          <a:p>
            <a:endParaRPr lang="en-US"/>
          </a:p>
        </p:txBody>
      </p:sp>
      <p:sp>
        <p:nvSpPr>
          <p:cNvPr id="1172580" name="Line 100"/>
          <p:cNvSpPr>
            <a:spLocks noChangeShapeType="1"/>
          </p:cNvSpPr>
          <p:nvPr/>
        </p:nvSpPr>
        <p:spPr bwMode="auto">
          <a:xfrm>
            <a:off x="5715000" y="3702050"/>
            <a:ext cx="136525" cy="0"/>
          </a:xfrm>
          <a:prstGeom prst="line">
            <a:avLst/>
          </a:prstGeom>
          <a:noFill/>
          <a:ln w="38100">
            <a:solidFill>
              <a:schemeClr val="tx1"/>
            </a:solidFill>
            <a:round/>
            <a:headEnd/>
            <a:tailEnd/>
          </a:ln>
          <a:effectLst/>
        </p:spPr>
        <p:txBody>
          <a:bodyPr anchor="ctr"/>
          <a:lstStyle/>
          <a:p>
            <a:endParaRPr lang="en-US"/>
          </a:p>
        </p:txBody>
      </p:sp>
      <p:sp>
        <p:nvSpPr>
          <p:cNvPr id="1172581" name="Line 101"/>
          <p:cNvSpPr>
            <a:spLocks noChangeShapeType="1"/>
          </p:cNvSpPr>
          <p:nvPr/>
        </p:nvSpPr>
        <p:spPr bwMode="auto">
          <a:xfrm>
            <a:off x="5715000" y="3336925"/>
            <a:ext cx="136525" cy="0"/>
          </a:xfrm>
          <a:prstGeom prst="line">
            <a:avLst/>
          </a:prstGeom>
          <a:noFill/>
          <a:ln w="38100">
            <a:solidFill>
              <a:schemeClr val="tx1"/>
            </a:solidFill>
            <a:round/>
            <a:headEnd/>
            <a:tailEnd/>
          </a:ln>
          <a:effectLst/>
        </p:spPr>
        <p:txBody>
          <a:bodyPr anchor="ctr"/>
          <a:lstStyle/>
          <a:p>
            <a:endParaRPr lang="en-US"/>
          </a:p>
        </p:txBody>
      </p:sp>
      <p:sp>
        <p:nvSpPr>
          <p:cNvPr id="1172595" name="Rectangle 115"/>
          <p:cNvSpPr>
            <a:spLocks noChangeArrowheads="1"/>
          </p:cNvSpPr>
          <p:nvPr/>
        </p:nvSpPr>
        <p:spPr bwMode="auto">
          <a:xfrm rot="10800000">
            <a:off x="2378075" y="2970213"/>
            <a:ext cx="822325" cy="92075"/>
          </a:xfrm>
          <a:prstGeom prst="rect">
            <a:avLst/>
          </a:prstGeom>
          <a:solidFill>
            <a:schemeClr val="folHlink"/>
          </a:solidFill>
          <a:ln w="9525">
            <a:noFill/>
            <a:miter lim="800000"/>
            <a:headEnd/>
            <a:tailEnd/>
          </a:ln>
          <a:effectLst/>
        </p:spPr>
        <p:txBody>
          <a:bodyPr wrap="none" anchor="ctr"/>
          <a:lstStyle/>
          <a:p>
            <a:endParaRPr lang="en-US"/>
          </a:p>
        </p:txBody>
      </p:sp>
      <p:sp>
        <p:nvSpPr>
          <p:cNvPr id="1172596" name="Line 116"/>
          <p:cNvSpPr>
            <a:spLocks noChangeShapeType="1"/>
          </p:cNvSpPr>
          <p:nvPr/>
        </p:nvSpPr>
        <p:spPr bwMode="auto">
          <a:xfrm>
            <a:off x="2468563" y="2559050"/>
            <a:ext cx="595312" cy="0"/>
          </a:xfrm>
          <a:prstGeom prst="line">
            <a:avLst/>
          </a:prstGeom>
          <a:noFill/>
          <a:ln w="38100">
            <a:solidFill>
              <a:srgbClr val="808080"/>
            </a:solidFill>
            <a:round/>
            <a:headEnd/>
            <a:tailEnd/>
          </a:ln>
          <a:effectLst/>
        </p:spPr>
        <p:txBody>
          <a:bodyPr anchor="ctr"/>
          <a:lstStyle/>
          <a:p>
            <a:endParaRPr lang="en-US"/>
          </a:p>
        </p:txBody>
      </p:sp>
      <p:sp>
        <p:nvSpPr>
          <p:cNvPr id="1172597" name="Line 117"/>
          <p:cNvSpPr>
            <a:spLocks noChangeShapeType="1"/>
          </p:cNvSpPr>
          <p:nvPr/>
        </p:nvSpPr>
        <p:spPr bwMode="auto">
          <a:xfrm>
            <a:off x="2468563" y="2651125"/>
            <a:ext cx="595312" cy="90488"/>
          </a:xfrm>
          <a:prstGeom prst="line">
            <a:avLst/>
          </a:prstGeom>
          <a:noFill/>
          <a:ln w="38100">
            <a:solidFill>
              <a:srgbClr val="808080"/>
            </a:solidFill>
            <a:round/>
            <a:headEnd/>
            <a:tailEnd/>
          </a:ln>
          <a:effectLst/>
        </p:spPr>
        <p:txBody>
          <a:bodyPr anchor="ctr"/>
          <a:lstStyle/>
          <a:p>
            <a:endParaRPr lang="en-US"/>
          </a:p>
        </p:txBody>
      </p:sp>
      <p:sp>
        <p:nvSpPr>
          <p:cNvPr id="1172598" name="Line 118"/>
          <p:cNvSpPr>
            <a:spLocks noChangeShapeType="1"/>
          </p:cNvSpPr>
          <p:nvPr/>
        </p:nvSpPr>
        <p:spPr bwMode="auto">
          <a:xfrm>
            <a:off x="2468563" y="2924175"/>
            <a:ext cx="595312" cy="0"/>
          </a:xfrm>
          <a:prstGeom prst="line">
            <a:avLst/>
          </a:prstGeom>
          <a:noFill/>
          <a:ln w="38100">
            <a:solidFill>
              <a:srgbClr val="808080"/>
            </a:solidFill>
            <a:round/>
            <a:headEnd/>
            <a:tailEnd/>
          </a:ln>
          <a:effectLst/>
        </p:spPr>
        <p:txBody>
          <a:bodyPr anchor="ctr"/>
          <a:lstStyle/>
          <a:p>
            <a:endParaRPr lang="en-US"/>
          </a:p>
        </p:txBody>
      </p:sp>
      <p:sp>
        <p:nvSpPr>
          <p:cNvPr id="1172599" name="Line 119"/>
          <p:cNvSpPr>
            <a:spLocks noChangeShapeType="1"/>
          </p:cNvSpPr>
          <p:nvPr/>
        </p:nvSpPr>
        <p:spPr bwMode="auto">
          <a:xfrm flipV="1">
            <a:off x="2468563" y="2559050"/>
            <a:ext cx="595312" cy="92075"/>
          </a:xfrm>
          <a:prstGeom prst="line">
            <a:avLst/>
          </a:prstGeom>
          <a:noFill/>
          <a:ln w="38100">
            <a:solidFill>
              <a:srgbClr val="808080"/>
            </a:solidFill>
            <a:round/>
            <a:headEnd/>
            <a:tailEnd/>
          </a:ln>
          <a:effectLst/>
        </p:spPr>
        <p:txBody>
          <a:bodyPr anchor="ctr"/>
          <a:lstStyle/>
          <a:p>
            <a:endParaRPr lang="en-US"/>
          </a:p>
        </p:txBody>
      </p:sp>
      <p:sp>
        <p:nvSpPr>
          <p:cNvPr id="1172600" name="Line 120"/>
          <p:cNvSpPr>
            <a:spLocks noChangeShapeType="1"/>
          </p:cNvSpPr>
          <p:nvPr/>
        </p:nvSpPr>
        <p:spPr bwMode="auto">
          <a:xfrm flipV="1">
            <a:off x="2468563" y="2741613"/>
            <a:ext cx="595312" cy="92075"/>
          </a:xfrm>
          <a:prstGeom prst="line">
            <a:avLst/>
          </a:prstGeom>
          <a:noFill/>
          <a:ln w="38100">
            <a:solidFill>
              <a:srgbClr val="808080"/>
            </a:solidFill>
            <a:round/>
            <a:headEnd/>
            <a:tailEnd/>
          </a:ln>
          <a:effectLst/>
        </p:spPr>
        <p:txBody>
          <a:bodyPr anchor="ctr"/>
          <a:lstStyle/>
          <a:p>
            <a:endParaRPr lang="en-US"/>
          </a:p>
        </p:txBody>
      </p:sp>
      <p:sp>
        <p:nvSpPr>
          <p:cNvPr id="1172601" name="Rectangle 121"/>
          <p:cNvSpPr>
            <a:spLocks noChangeArrowheads="1"/>
          </p:cNvSpPr>
          <p:nvPr/>
        </p:nvSpPr>
        <p:spPr bwMode="auto">
          <a:xfrm rot="5400000">
            <a:off x="1920875" y="3748088"/>
            <a:ext cx="1462087" cy="90488"/>
          </a:xfrm>
          <a:prstGeom prst="rect">
            <a:avLst/>
          </a:prstGeom>
          <a:solidFill>
            <a:schemeClr val="tx1"/>
          </a:solidFill>
          <a:ln w="9525">
            <a:noFill/>
            <a:miter lim="800000"/>
            <a:headEnd/>
            <a:tailEnd/>
          </a:ln>
          <a:effectLst/>
        </p:spPr>
        <p:txBody>
          <a:bodyPr wrap="none" anchor="ctr"/>
          <a:lstStyle/>
          <a:p>
            <a:endParaRPr lang="en-US"/>
          </a:p>
        </p:txBody>
      </p:sp>
      <p:sp>
        <p:nvSpPr>
          <p:cNvPr id="1172614" name="Rectangle 134"/>
          <p:cNvSpPr>
            <a:spLocks noChangeArrowheads="1"/>
          </p:cNvSpPr>
          <p:nvPr/>
        </p:nvSpPr>
        <p:spPr bwMode="auto">
          <a:xfrm rot="5400000">
            <a:off x="2422525" y="3519488"/>
            <a:ext cx="1004887" cy="90488"/>
          </a:xfrm>
          <a:prstGeom prst="rect">
            <a:avLst/>
          </a:prstGeom>
          <a:solidFill>
            <a:schemeClr val="tx1"/>
          </a:solidFill>
          <a:ln w="9525">
            <a:noFill/>
            <a:miter lim="800000"/>
            <a:headEnd/>
            <a:tailEnd/>
          </a:ln>
          <a:effectLst/>
        </p:spPr>
        <p:txBody>
          <a:bodyPr wrap="none" anchor="ctr"/>
          <a:lstStyle/>
          <a:p>
            <a:endParaRPr lang="en-US"/>
          </a:p>
        </p:txBody>
      </p:sp>
      <p:sp>
        <p:nvSpPr>
          <p:cNvPr id="1172615" name="Rectangle 135"/>
          <p:cNvSpPr>
            <a:spLocks noChangeArrowheads="1"/>
          </p:cNvSpPr>
          <p:nvPr/>
        </p:nvSpPr>
        <p:spPr bwMode="auto">
          <a:xfrm rot="5400000">
            <a:off x="2766219" y="4318794"/>
            <a:ext cx="319087" cy="92075"/>
          </a:xfrm>
          <a:prstGeom prst="rect">
            <a:avLst/>
          </a:prstGeom>
          <a:solidFill>
            <a:schemeClr val="tx1"/>
          </a:solidFill>
          <a:ln w="9525">
            <a:noFill/>
            <a:miter lim="800000"/>
            <a:headEnd/>
            <a:tailEnd/>
          </a:ln>
          <a:effectLst/>
        </p:spPr>
        <p:txBody>
          <a:bodyPr wrap="none" anchor="ctr"/>
          <a:lstStyle/>
          <a:p>
            <a:endParaRPr lang="en-US"/>
          </a:p>
        </p:txBody>
      </p:sp>
      <p:sp>
        <p:nvSpPr>
          <p:cNvPr id="1172616" name="Line 136"/>
          <p:cNvSpPr>
            <a:spLocks noChangeShapeType="1"/>
          </p:cNvSpPr>
          <p:nvPr/>
        </p:nvSpPr>
        <p:spPr bwMode="auto">
          <a:xfrm>
            <a:off x="2422525" y="3290888"/>
            <a:ext cx="731838" cy="0"/>
          </a:xfrm>
          <a:prstGeom prst="line">
            <a:avLst/>
          </a:prstGeom>
          <a:noFill/>
          <a:ln w="38100">
            <a:solidFill>
              <a:srgbClr val="808080"/>
            </a:solidFill>
            <a:round/>
            <a:headEnd/>
            <a:tailEnd/>
          </a:ln>
          <a:effectLst/>
        </p:spPr>
        <p:txBody>
          <a:bodyPr anchor="ctr"/>
          <a:lstStyle/>
          <a:p>
            <a:endParaRPr lang="en-US"/>
          </a:p>
        </p:txBody>
      </p:sp>
      <p:sp>
        <p:nvSpPr>
          <p:cNvPr id="1172617" name="Line 137"/>
          <p:cNvSpPr>
            <a:spLocks noChangeShapeType="1"/>
          </p:cNvSpPr>
          <p:nvPr/>
        </p:nvSpPr>
        <p:spPr bwMode="auto">
          <a:xfrm>
            <a:off x="2422525" y="3748088"/>
            <a:ext cx="731838" cy="0"/>
          </a:xfrm>
          <a:prstGeom prst="line">
            <a:avLst/>
          </a:prstGeom>
          <a:noFill/>
          <a:ln w="38100">
            <a:solidFill>
              <a:srgbClr val="808080"/>
            </a:solidFill>
            <a:round/>
            <a:headEnd/>
            <a:tailEnd/>
          </a:ln>
          <a:effectLst/>
        </p:spPr>
        <p:txBody>
          <a:bodyPr anchor="ctr"/>
          <a:lstStyle/>
          <a:p>
            <a:endParaRPr lang="en-US"/>
          </a:p>
        </p:txBody>
      </p:sp>
      <p:sp>
        <p:nvSpPr>
          <p:cNvPr id="1172618" name="Line 138"/>
          <p:cNvSpPr>
            <a:spLocks noChangeShapeType="1"/>
          </p:cNvSpPr>
          <p:nvPr/>
        </p:nvSpPr>
        <p:spPr bwMode="auto">
          <a:xfrm>
            <a:off x="2422525" y="3381375"/>
            <a:ext cx="731838" cy="92075"/>
          </a:xfrm>
          <a:prstGeom prst="line">
            <a:avLst/>
          </a:prstGeom>
          <a:noFill/>
          <a:ln w="38100">
            <a:solidFill>
              <a:srgbClr val="808080"/>
            </a:solidFill>
            <a:round/>
            <a:headEnd/>
            <a:tailEnd/>
          </a:ln>
          <a:effectLst/>
        </p:spPr>
        <p:txBody>
          <a:bodyPr anchor="ctr"/>
          <a:lstStyle/>
          <a:p>
            <a:endParaRPr lang="en-US"/>
          </a:p>
        </p:txBody>
      </p:sp>
      <p:sp>
        <p:nvSpPr>
          <p:cNvPr id="1172619" name="Line 139"/>
          <p:cNvSpPr>
            <a:spLocks noChangeShapeType="1"/>
          </p:cNvSpPr>
          <p:nvPr/>
        </p:nvSpPr>
        <p:spPr bwMode="auto">
          <a:xfrm>
            <a:off x="2468563" y="2833688"/>
            <a:ext cx="595312" cy="90487"/>
          </a:xfrm>
          <a:prstGeom prst="line">
            <a:avLst/>
          </a:prstGeom>
          <a:noFill/>
          <a:ln w="38100">
            <a:solidFill>
              <a:srgbClr val="808080"/>
            </a:solidFill>
            <a:round/>
            <a:headEnd/>
            <a:tailEnd/>
          </a:ln>
          <a:effectLst/>
        </p:spPr>
        <p:txBody>
          <a:bodyPr anchor="ctr"/>
          <a:lstStyle/>
          <a:p>
            <a:endParaRPr lang="en-US"/>
          </a:p>
        </p:txBody>
      </p:sp>
      <p:sp>
        <p:nvSpPr>
          <p:cNvPr id="1172620" name="Line 140"/>
          <p:cNvSpPr>
            <a:spLocks noChangeShapeType="1"/>
          </p:cNvSpPr>
          <p:nvPr/>
        </p:nvSpPr>
        <p:spPr bwMode="auto">
          <a:xfrm>
            <a:off x="2422525" y="3565525"/>
            <a:ext cx="731838" cy="90488"/>
          </a:xfrm>
          <a:prstGeom prst="line">
            <a:avLst/>
          </a:prstGeom>
          <a:noFill/>
          <a:ln w="38100">
            <a:solidFill>
              <a:srgbClr val="808080"/>
            </a:solidFill>
            <a:round/>
            <a:headEnd/>
            <a:tailEnd/>
          </a:ln>
          <a:effectLst/>
        </p:spPr>
        <p:txBody>
          <a:bodyPr anchor="ctr"/>
          <a:lstStyle/>
          <a:p>
            <a:endParaRPr lang="en-US"/>
          </a:p>
        </p:txBody>
      </p:sp>
      <p:sp>
        <p:nvSpPr>
          <p:cNvPr id="1172621" name="Rectangle 141"/>
          <p:cNvSpPr>
            <a:spLocks noChangeArrowheads="1"/>
          </p:cNvSpPr>
          <p:nvPr/>
        </p:nvSpPr>
        <p:spPr bwMode="auto">
          <a:xfrm>
            <a:off x="2378075" y="3794125"/>
            <a:ext cx="319088" cy="92075"/>
          </a:xfrm>
          <a:prstGeom prst="rect">
            <a:avLst/>
          </a:prstGeom>
          <a:solidFill>
            <a:schemeClr val="tx1"/>
          </a:solidFill>
          <a:ln w="9525">
            <a:noFill/>
            <a:miter lim="800000"/>
            <a:headEnd/>
            <a:tailEnd/>
          </a:ln>
          <a:effectLst/>
        </p:spPr>
        <p:txBody>
          <a:bodyPr wrap="none" anchor="ctr"/>
          <a:lstStyle/>
          <a:p>
            <a:endParaRPr lang="en-US"/>
          </a:p>
        </p:txBody>
      </p:sp>
      <p:sp>
        <p:nvSpPr>
          <p:cNvPr id="1172622" name="Rectangle 142"/>
          <p:cNvSpPr>
            <a:spLocks noChangeArrowheads="1"/>
          </p:cNvSpPr>
          <p:nvPr/>
        </p:nvSpPr>
        <p:spPr bwMode="auto">
          <a:xfrm>
            <a:off x="2879725" y="3794125"/>
            <a:ext cx="319088" cy="92075"/>
          </a:xfrm>
          <a:prstGeom prst="rect">
            <a:avLst/>
          </a:prstGeom>
          <a:solidFill>
            <a:schemeClr val="tx1"/>
          </a:solidFill>
          <a:ln w="9525">
            <a:noFill/>
            <a:miter lim="800000"/>
            <a:headEnd/>
            <a:tailEnd/>
          </a:ln>
          <a:effectLst/>
        </p:spPr>
        <p:txBody>
          <a:bodyPr wrap="none" anchor="ctr"/>
          <a:lstStyle/>
          <a:p>
            <a:endParaRPr lang="en-US"/>
          </a:p>
        </p:txBody>
      </p:sp>
      <p:grpSp>
        <p:nvGrpSpPr>
          <p:cNvPr id="19" name="Group 143"/>
          <p:cNvGrpSpPr>
            <a:grpSpLocks/>
          </p:cNvGrpSpPr>
          <p:nvPr/>
        </p:nvGrpSpPr>
        <p:grpSpPr bwMode="auto">
          <a:xfrm>
            <a:off x="1965325" y="3725863"/>
            <a:ext cx="412750" cy="227012"/>
            <a:chOff x="1238" y="2175"/>
            <a:chExt cx="260" cy="143"/>
          </a:xfrm>
        </p:grpSpPr>
        <p:sp>
          <p:nvSpPr>
            <p:cNvPr id="1172624" name="Line 144"/>
            <p:cNvSpPr>
              <a:spLocks noChangeShapeType="1"/>
            </p:cNvSpPr>
            <p:nvPr/>
          </p:nvSpPr>
          <p:spPr bwMode="auto">
            <a:xfrm flipH="1">
              <a:off x="1238" y="2246"/>
              <a:ext cx="29" cy="0"/>
            </a:xfrm>
            <a:prstGeom prst="line">
              <a:avLst/>
            </a:prstGeom>
            <a:noFill/>
            <a:ln w="38100">
              <a:solidFill>
                <a:schemeClr val="tx1"/>
              </a:solidFill>
              <a:round/>
              <a:headEnd/>
              <a:tailEnd/>
            </a:ln>
            <a:effectLst/>
          </p:spPr>
          <p:txBody>
            <a:bodyPr anchor="ctr"/>
            <a:lstStyle/>
            <a:p>
              <a:endParaRPr lang="en-US"/>
            </a:p>
          </p:txBody>
        </p:sp>
        <p:sp>
          <p:nvSpPr>
            <p:cNvPr id="1172625" name="Line 145"/>
            <p:cNvSpPr>
              <a:spLocks noChangeShapeType="1"/>
            </p:cNvSpPr>
            <p:nvPr/>
          </p:nvSpPr>
          <p:spPr bwMode="auto">
            <a:xfrm flipH="1">
              <a:off x="1469" y="2246"/>
              <a:ext cx="29" cy="0"/>
            </a:xfrm>
            <a:prstGeom prst="line">
              <a:avLst/>
            </a:prstGeom>
            <a:noFill/>
            <a:ln w="38100">
              <a:solidFill>
                <a:schemeClr val="tx1"/>
              </a:solidFill>
              <a:round/>
              <a:headEnd/>
              <a:tailEnd/>
            </a:ln>
            <a:effectLst/>
          </p:spPr>
          <p:txBody>
            <a:bodyPr anchor="ctr"/>
            <a:lstStyle/>
            <a:p>
              <a:endParaRPr lang="en-US"/>
            </a:p>
          </p:txBody>
        </p:sp>
        <p:sp>
          <p:nvSpPr>
            <p:cNvPr id="1172626" name="Freeform 146"/>
            <p:cNvSpPr>
              <a:spLocks/>
            </p:cNvSpPr>
            <p:nvPr/>
          </p:nvSpPr>
          <p:spPr bwMode="auto">
            <a:xfrm>
              <a:off x="1254" y="2175"/>
              <a:ext cx="230" cy="143"/>
            </a:xfrm>
            <a:custGeom>
              <a:avLst/>
              <a:gdLst/>
              <a:ahLst/>
              <a:cxnLst>
                <a:cxn ang="0">
                  <a:pos x="0" y="71"/>
                </a:cxn>
                <a:cxn ang="0">
                  <a:pos x="13" y="43"/>
                </a:cxn>
                <a:cxn ang="0">
                  <a:pos x="71" y="14"/>
                </a:cxn>
                <a:cxn ang="0">
                  <a:pos x="157" y="129"/>
                </a:cxn>
                <a:cxn ang="0">
                  <a:pos x="215" y="100"/>
                </a:cxn>
                <a:cxn ang="0">
                  <a:pos x="230" y="71"/>
                </a:cxn>
              </a:cxnLst>
              <a:rect l="0" t="0" r="r" b="b"/>
              <a:pathLst>
                <a:path w="230" h="143">
                  <a:moveTo>
                    <a:pt x="0" y="71"/>
                  </a:moveTo>
                  <a:cubicBezTo>
                    <a:pt x="2" y="66"/>
                    <a:pt x="1" y="52"/>
                    <a:pt x="13" y="43"/>
                  </a:cubicBezTo>
                  <a:cubicBezTo>
                    <a:pt x="25" y="34"/>
                    <a:pt x="47" y="0"/>
                    <a:pt x="71" y="14"/>
                  </a:cubicBezTo>
                  <a:cubicBezTo>
                    <a:pt x="95" y="28"/>
                    <a:pt x="133" y="115"/>
                    <a:pt x="157" y="129"/>
                  </a:cubicBezTo>
                  <a:cubicBezTo>
                    <a:pt x="181" y="143"/>
                    <a:pt x="203" y="110"/>
                    <a:pt x="215" y="100"/>
                  </a:cubicBezTo>
                  <a:cubicBezTo>
                    <a:pt x="227" y="90"/>
                    <a:pt x="227" y="77"/>
                    <a:pt x="230" y="71"/>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grpSp>
      <p:grpSp>
        <p:nvGrpSpPr>
          <p:cNvPr id="20" name="Group 147"/>
          <p:cNvGrpSpPr>
            <a:grpSpLocks/>
          </p:cNvGrpSpPr>
          <p:nvPr/>
        </p:nvGrpSpPr>
        <p:grpSpPr bwMode="auto">
          <a:xfrm>
            <a:off x="1966913" y="4357688"/>
            <a:ext cx="412750" cy="227012"/>
            <a:chOff x="1238" y="2175"/>
            <a:chExt cx="260" cy="143"/>
          </a:xfrm>
        </p:grpSpPr>
        <p:sp>
          <p:nvSpPr>
            <p:cNvPr id="1172628" name="Line 148"/>
            <p:cNvSpPr>
              <a:spLocks noChangeShapeType="1"/>
            </p:cNvSpPr>
            <p:nvPr/>
          </p:nvSpPr>
          <p:spPr bwMode="auto">
            <a:xfrm flipH="1">
              <a:off x="1238" y="2246"/>
              <a:ext cx="29" cy="0"/>
            </a:xfrm>
            <a:prstGeom prst="line">
              <a:avLst/>
            </a:prstGeom>
            <a:noFill/>
            <a:ln w="38100">
              <a:solidFill>
                <a:schemeClr val="tx1"/>
              </a:solidFill>
              <a:round/>
              <a:headEnd/>
              <a:tailEnd/>
            </a:ln>
            <a:effectLst/>
          </p:spPr>
          <p:txBody>
            <a:bodyPr anchor="ctr"/>
            <a:lstStyle/>
            <a:p>
              <a:endParaRPr lang="en-US"/>
            </a:p>
          </p:txBody>
        </p:sp>
        <p:sp>
          <p:nvSpPr>
            <p:cNvPr id="1172629" name="Line 149"/>
            <p:cNvSpPr>
              <a:spLocks noChangeShapeType="1"/>
            </p:cNvSpPr>
            <p:nvPr/>
          </p:nvSpPr>
          <p:spPr bwMode="auto">
            <a:xfrm flipH="1">
              <a:off x="1469" y="2246"/>
              <a:ext cx="29" cy="0"/>
            </a:xfrm>
            <a:prstGeom prst="line">
              <a:avLst/>
            </a:prstGeom>
            <a:noFill/>
            <a:ln w="38100">
              <a:solidFill>
                <a:schemeClr val="tx1"/>
              </a:solidFill>
              <a:round/>
              <a:headEnd/>
              <a:tailEnd/>
            </a:ln>
            <a:effectLst/>
          </p:spPr>
          <p:txBody>
            <a:bodyPr anchor="ctr"/>
            <a:lstStyle/>
            <a:p>
              <a:endParaRPr lang="en-US"/>
            </a:p>
          </p:txBody>
        </p:sp>
        <p:sp>
          <p:nvSpPr>
            <p:cNvPr id="1172630" name="Freeform 150"/>
            <p:cNvSpPr>
              <a:spLocks/>
            </p:cNvSpPr>
            <p:nvPr/>
          </p:nvSpPr>
          <p:spPr bwMode="auto">
            <a:xfrm>
              <a:off x="1254" y="2175"/>
              <a:ext cx="230" cy="143"/>
            </a:xfrm>
            <a:custGeom>
              <a:avLst/>
              <a:gdLst/>
              <a:ahLst/>
              <a:cxnLst>
                <a:cxn ang="0">
                  <a:pos x="0" y="71"/>
                </a:cxn>
                <a:cxn ang="0">
                  <a:pos x="13" y="43"/>
                </a:cxn>
                <a:cxn ang="0">
                  <a:pos x="71" y="14"/>
                </a:cxn>
                <a:cxn ang="0">
                  <a:pos x="157" y="129"/>
                </a:cxn>
                <a:cxn ang="0">
                  <a:pos x="215" y="100"/>
                </a:cxn>
                <a:cxn ang="0">
                  <a:pos x="230" y="71"/>
                </a:cxn>
              </a:cxnLst>
              <a:rect l="0" t="0" r="r" b="b"/>
              <a:pathLst>
                <a:path w="230" h="143">
                  <a:moveTo>
                    <a:pt x="0" y="71"/>
                  </a:moveTo>
                  <a:cubicBezTo>
                    <a:pt x="2" y="66"/>
                    <a:pt x="1" y="52"/>
                    <a:pt x="13" y="43"/>
                  </a:cubicBezTo>
                  <a:cubicBezTo>
                    <a:pt x="25" y="34"/>
                    <a:pt x="47" y="0"/>
                    <a:pt x="71" y="14"/>
                  </a:cubicBezTo>
                  <a:cubicBezTo>
                    <a:pt x="95" y="28"/>
                    <a:pt x="133" y="115"/>
                    <a:pt x="157" y="129"/>
                  </a:cubicBezTo>
                  <a:cubicBezTo>
                    <a:pt x="181" y="143"/>
                    <a:pt x="203" y="110"/>
                    <a:pt x="215" y="100"/>
                  </a:cubicBezTo>
                  <a:cubicBezTo>
                    <a:pt x="227" y="90"/>
                    <a:pt x="227" y="77"/>
                    <a:pt x="230" y="71"/>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grpSp>
      <p:sp>
        <p:nvSpPr>
          <p:cNvPr id="1172631" name="Rectangle 151"/>
          <p:cNvSpPr>
            <a:spLocks noChangeArrowheads="1"/>
          </p:cNvSpPr>
          <p:nvPr/>
        </p:nvSpPr>
        <p:spPr bwMode="auto">
          <a:xfrm>
            <a:off x="2378075" y="4433888"/>
            <a:ext cx="822325" cy="90487"/>
          </a:xfrm>
          <a:prstGeom prst="rect">
            <a:avLst/>
          </a:prstGeom>
          <a:solidFill>
            <a:schemeClr val="tx1"/>
          </a:solidFill>
          <a:ln w="9525">
            <a:noFill/>
            <a:miter lim="800000"/>
            <a:headEnd/>
            <a:tailEnd/>
          </a:ln>
          <a:effectLst/>
        </p:spPr>
        <p:txBody>
          <a:bodyPr wrap="none" anchor="ctr"/>
          <a:lstStyle/>
          <a:p>
            <a:endParaRPr lang="en-US"/>
          </a:p>
        </p:txBody>
      </p:sp>
      <p:sp>
        <p:nvSpPr>
          <p:cNvPr id="1172632" name="Line 152"/>
          <p:cNvSpPr>
            <a:spLocks noChangeShapeType="1"/>
          </p:cNvSpPr>
          <p:nvPr/>
        </p:nvSpPr>
        <p:spPr bwMode="auto">
          <a:xfrm flipV="1">
            <a:off x="2422525" y="3357563"/>
            <a:ext cx="180975" cy="19050"/>
          </a:xfrm>
          <a:prstGeom prst="line">
            <a:avLst/>
          </a:prstGeom>
          <a:noFill/>
          <a:ln w="38100">
            <a:solidFill>
              <a:srgbClr val="808080"/>
            </a:solidFill>
            <a:round/>
            <a:headEnd/>
            <a:tailEnd/>
          </a:ln>
          <a:effectLst/>
        </p:spPr>
        <p:txBody>
          <a:bodyPr anchor="ctr"/>
          <a:lstStyle/>
          <a:p>
            <a:endParaRPr lang="en-US"/>
          </a:p>
        </p:txBody>
      </p:sp>
      <p:sp>
        <p:nvSpPr>
          <p:cNvPr id="1172633" name="Line 153"/>
          <p:cNvSpPr>
            <a:spLocks noChangeShapeType="1"/>
          </p:cNvSpPr>
          <p:nvPr/>
        </p:nvSpPr>
        <p:spPr bwMode="auto">
          <a:xfrm flipV="1">
            <a:off x="2971800" y="3290888"/>
            <a:ext cx="180975" cy="19050"/>
          </a:xfrm>
          <a:prstGeom prst="line">
            <a:avLst/>
          </a:prstGeom>
          <a:noFill/>
          <a:ln w="38100">
            <a:solidFill>
              <a:srgbClr val="808080"/>
            </a:solidFill>
            <a:round/>
            <a:headEnd/>
            <a:tailEnd/>
          </a:ln>
          <a:effectLst/>
        </p:spPr>
        <p:txBody>
          <a:bodyPr anchor="ctr"/>
          <a:lstStyle/>
          <a:p>
            <a:endParaRPr lang="en-US"/>
          </a:p>
        </p:txBody>
      </p:sp>
      <p:sp>
        <p:nvSpPr>
          <p:cNvPr id="1172634" name="Line 154"/>
          <p:cNvSpPr>
            <a:spLocks noChangeShapeType="1"/>
          </p:cNvSpPr>
          <p:nvPr/>
        </p:nvSpPr>
        <p:spPr bwMode="auto">
          <a:xfrm flipV="1">
            <a:off x="2422525" y="3540125"/>
            <a:ext cx="180975" cy="19050"/>
          </a:xfrm>
          <a:prstGeom prst="line">
            <a:avLst/>
          </a:prstGeom>
          <a:noFill/>
          <a:ln w="38100">
            <a:solidFill>
              <a:srgbClr val="808080"/>
            </a:solidFill>
            <a:round/>
            <a:headEnd/>
            <a:tailEnd/>
          </a:ln>
          <a:effectLst/>
        </p:spPr>
        <p:txBody>
          <a:bodyPr anchor="ctr"/>
          <a:lstStyle/>
          <a:p>
            <a:endParaRPr lang="en-US"/>
          </a:p>
        </p:txBody>
      </p:sp>
      <p:sp>
        <p:nvSpPr>
          <p:cNvPr id="1172635" name="Line 155"/>
          <p:cNvSpPr>
            <a:spLocks noChangeShapeType="1"/>
          </p:cNvSpPr>
          <p:nvPr/>
        </p:nvSpPr>
        <p:spPr bwMode="auto">
          <a:xfrm flipV="1">
            <a:off x="2971800" y="3473450"/>
            <a:ext cx="180975" cy="19050"/>
          </a:xfrm>
          <a:prstGeom prst="line">
            <a:avLst/>
          </a:prstGeom>
          <a:noFill/>
          <a:ln w="38100">
            <a:solidFill>
              <a:srgbClr val="808080"/>
            </a:solidFill>
            <a:round/>
            <a:headEnd/>
            <a:tailEnd/>
          </a:ln>
          <a:effectLst/>
        </p:spPr>
        <p:txBody>
          <a:bodyPr anchor="ctr"/>
          <a:lstStyle/>
          <a:p>
            <a:endParaRPr lang="en-US"/>
          </a:p>
        </p:txBody>
      </p:sp>
      <p:sp>
        <p:nvSpPr>
          <p:cNvPr id="1172636" name="Line 156"/>
          <p:cNvSpPr>
            <a:spLocks noChangeShapeType="1"/>
          </p:cNvSpPr>
          <p:nvPr/>
        </p:nvSpPr>
        <p:spPr bwMode="auto">
          <a:xfrm flipV="1">
            <a:off x="2422525" y="3722688"/>
            <a:ext cx="180975" cy="19050"/>
          </a:xfrm>
          <a:prstGeom prst="line">
            <a:avLst/>
          </a:prstGeom>
          <a:noFill/>
          <a:ln w="38100">
            <a:solidFill>
              <a:srgbClr val="808080"/>
            </a:solidFill>
            <a:round/>
            <a:headEnd/>
            <a:tailEnd/>
          </a:ln>
          <a:effectLst/>
        </p:spPr>
        <p:txBody>
          <a:bodyPr anchor="ctr"/>
          <a:lstStyle/>
          <a:p>
            <a:endParaRPr lang="en-US"/>
          </a:p>
        </p:txBody>
      </p:sp>
      <p:sp>
        <p:nvSpPr>
          <p:cNvPr id="1172637" name="Line 157"/>
          <p:cNvSpPr>
            <a:spLocks noChangeShapeType="1"/>
          </p:cNvSpPr>
          <p:nvPr/>
        </p:nvSpPr>
        <p:spPr bwMode="auto">
          <a:xfrm flipV="1">
            <a:off x="2971800" y="3656013"/>
            <a:ext cx="180975" cy="19050"/>
          </a:xfrm>
          <a:prstGeom prst="line">
            <a:avLst/>
          </a:prstGeom>
          <a:noFill/>
          <a:ln w="38100">
            <a:solidFill>
              <a:srgbClr val="808080"/>
            </a:solidFill>
            <a:round/>
            <a:headEnd/>
            <a:tailEnd/>
          </a:ln>
          <a:effectLst/>
        </p:spPr>
        <p:txBody>
          <a:bodyPr anchor="ctr"/>
          <a:lstStyle/>
          <a:p>
            <a:endParaRPr lang="en-US"/>
          </a:p>
        </p:txBody>
      </p:sp>
      <p:grpSp>
        <p:nvGrpSpPr>
          <p:cNvPr id="21" name="Group 158"/>
          <p:cNvGrpSpPr>
            <a:grpSpLocks/>
          </p:cNvGrpSpPr>
          <p:nvPr/>
        </p:nvGrpSpPr>
        <p:grpSpPr bwMode="auto">
          <a:xfrm>
            <a:off x="3197225" y="3725863"/>
            <a:ext cx="412750" cy="227012"/>
            <a:chOff x="1238" y="2175"/>
            <a:chExt cx="260" cy="143"/>
          </a:xfrm>
        </p:grpSpPr>
        <p:sp>
          <p:nvSpPr>
            <p:cNvPr id="1172639" name="Line 159"/>
            <p:cNvSpPr>
              <a:spLocks noChangeShapeType="1"/>
            </p:cNvSpPr>
            <p:nvPr/>
          </p:nvSpPr>
          <p:spPr bwMode="auto">
            <a:xfrm flipH="1">
              <a:off x="1238" y="2246"/>
              <a:ext cx="29" cy="0"/>
            </a:xfrm>
            <a:prstGeom prst="line">
              <a:avLst/>
            </a:prstGeom>
            <a:noFill/>
            <a:ln w="38100">
              <a:solidFill>
                <a:schemeClr val="tx1"/>
              </a:solidFill>
              <a:round/>
              <a:headEnd/>
              <a:tailEnd/>
            </a:ln>
            <a:effectLst/>
          </p:spPr>
          <p:txBody>
            <a:bodyPr anchor="ctr"/>
            <a:lstStyle/>
            <a:p>
              <a:endParaRPr lang="en-US"/>
            </a:p>
          </p:txBody>
        </p:sp>
        <p:sp>
          <p:nvSpPr>
            <p:cNvPr id="1172640" name="Line 160"/>
            <p:cNvSpPr>
              <a:spLocks noChangeShapeType="1"/>
            </p:cNvSpPr>
            <p:nvPr/>
          </p:nvSpPr>
          <p:spPr bwMode="auto">
            <a:xfrm flipH="1">
              <a:off x="1469" y="2246"/>
              <a:ext cx="29" cy="0"/>
            </a:xfrm>
            <a:prstGeom prst="line">
              <a:avLst/>
            </a:prstGeom>
            <a:noFill/>
            <a:ln w="38100">
              <a:solidFill>
                <a:schemeClr val="tx1"/>
              </a:solidFill>
              <a:round/>
              <a:headEnd/>
              <a:tailEnd/>
            </a:ln>
            <a:effectLst/>
          </p:spPr>
          <p:txBody>
            <a:bodyPr anchor="ctr"/>
            <a:lstStyle/>
            <a:p>
              <a:endParaRPr lang="en-US"/>
            </a:p>
          </p:txBody>
        </p:sp>
        <p:sp>
          <p:nvSpPr>
            <p:cNvPr id="1172641" name="Freeform 161"/>
            <p:cNvSpPr>
              <a:spLocks/>
            </p:cNvSpPr>
            <p:nvPr/>
          </p:nvSpPr>
          <p:spPr bwMode="auto">
            <a:xfrm>
              <a:off x="1254" y="2175"/>
              <a:ext cx="230" cy="143"/>
            </a:xfrm>
            <a:custGeom>
              <a:avLst/>
              <a:gdLst/>
              <a:ahLst/>
              <a:cxnLst>
                <a:cxn ang="0">
                  <a:pos x="0" y="71"/>
                </a:cxn>
                <a:cxn ang="0">
                  <a:pos x="13" y="43"/>
                </a:cxn>
                <a:cxn ang="0">
                  <a:pos x="71" y="14"/>
                </a:cxn>
                <a:cxn ang="0">
                  <a:pos x="157" y="129"/>
                </a:cxn>
                <a:cxn ang="0">
                  <a:pos x="215" y="100"/>
                </a:cxn>
                <a:cxn ang="0">
                  <a:pos x="230" y="71"/>
                </a:cxn>
              </a:cxnLst>
              <a:rect l="0" t="0" r="r" b="b"/>
              <a:pathLst>
                <a:path w="230" h="143">
                  <a:moveTo>
                    <a:pt x="0" y="71"/>
                  </a:moveTo>
                  <a:cubicBezTo>
                    <a:pt x="2" y="66"/>
                    <a:pt x="1" y="52"/>
                    <a:pt x="13" y="43"/>
                  </a:cubicBezTo>
                  <a:cubicBezTo>
                    <a:pt x="25" y="34"/>
                    <a:pt x="47" y="0"/>
                    <a:pt x="71" y="14"/>
                  </a:cubicBezTo>
                  <a:cubicBezTo>
                    <a:pt x="95" y="28"/>
                    <a:pt x="133" y="115"/>
                    <a:pt x="157" y="129"/>
                  </a:cubicBezTo>
                  <a:cubicBezTo>
                    <a:pt x="181" y="143"/>
                    <a:pt x="203" y="110"/>
                    <a:pt x="215" y="100"/>
                  </a:cubicBezTo>
                  <a:cubicBezTo>
                    <a:pt x="227" y="90"/>
                    <a:pt x="227" y="77"/>
                    <a:pt x="230" y="71"/>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grpSp>
      <p:grpSp>
        <p:nvGrpSpPr>
          <p:cNvPr id="22" name="Group 162"/>
          <p:cNvGrpSpPr>
            <a:grpSpLocks/>
          </p:cNvGrpSpPr>
          <p:nvPr/>
        </p:nvGrpSpPr>
        <p:grpSpPr bwMode="auto">
          <a:xfrm>
            <a:off x="3198813" y="4357688"/>
            <a:ext cx="412750" cy="227012"/>
            <a:chOff x="1238" y="2175"/>
            <a:chExt cx="260" cy="143"/>
          </a:xfrm>
        </p:grpSpPr>
        <p:sp>
          <p:nvSpPr>
            <p:cNvPr id="1172643" name="Line 163"/>
            <p:cNvSpPr>
              <a:spLocks noChangeShapeType="1"/>
            </p:cNvSpPr>
            <p:nvPr/>
          </p:nvSpPr>
          <p:spPr bwMode="auto">
            <a:xfrm flipH="1">
              <a:off x="1238" y="2246"/>
              <a:ext cx="29" cy="0"/>
            </a:xfrm>
            <a:prstGeom prst="line">
              <a:avLst/>
            </a:prstGeom>
            <a:noFill/>
            <a:ln w="38100">
              <a:solidFill>
                <a:schemeClr val="tx1"/>
              </a:solidFill>
              <a:round/>
              <a:headEnd/>
              <a:tailEnd/>
            </a:ln>
            <a:effectLst/>
          </p:spPr>
          <p:txBody>
            <a:bodyPr anchor="ctr"/>
            <a:lstStyle/>
            <a:p>
              <a:endParaRPr lang="en-US"/>
            </a:p>
          </p:txBody>
        </p:sp>
        <p:sp>
          <p:nvSpPr>
            <p:cNvPr id="1172644" name="Line 164"/>
            <p:cNvSpPr>
              <a:spLocks noChangeShapeType="1"/>
            </p:cNvSpPr>
            <p:nvPr/>
          </p:nvSpPr>
          <p:spPr bwMode="auto">
            <a:xfrm flipH="1">
              <a:off x="1469" y="2246"/>
              <a:ext cx="29" cy="0"/>
            </a:xfrm>
            <a:prstGeom prst="line">
              <a:avLst/>
            </a:prstGeom>
            <a:noFill/>
            <a:ln w="38100">
              <a:solidFill>
                <a:schemeClr val="tx1"/>
              </a:solidFill>
              <a:round/>
              <a:headEnd/>
              <a:tailEnd/>
            </a:ln>
            <a:effectLst/>
          </p:spPr>
          <p:txBody>
            <a:bodyPr anchor="ctr"/>
            <a:lstStyle/>
            <a:p>
              <a:endParaRPr lang="en-US"/>
            </a:p>
          </p:txBody>
        </p:sp>
        <p:sp>
          <p:nvSpPr>
            <p:cNvPr id="1172645" name="Freeform 165"/>
            <p:cNvSpPr>
              <a:spLocks/>
            </p:cNvSpPr>
            <p:nvPr/>
          </p:nvSpPr>
          <p:spPr bwMode="auto">
            <a:xfrm>
              <a:off x="1254" y="2175"/>
              <a:ext cx="230" cy="143"/>
            </a:xfrm>
            <a:custGeom>
              <a:avLst/>
              <a:gdLst/>
              <a:ahLst/>
              <a:cxnLst>
                <a:cxn ang="0">
                  <a:pos x="0" y="71"/>
                </a:cxn>
                <a:cxn ang="0">
                  <a:pos x="13" y="43"/>
                </a:cxn>
                <a:cxn ang="0">
                  <a:pos x="71" y="14"/>
                </a:cxn>
                <a:cxn ang="0">
                  <a:pos x="157" y="129"/>
                </a:cxn>
                <a:cxn ang="0">
                  <a:pos x="215" y="100"/>
                </a:cxn>
                <a:cxn ang="0">
                  <a:pos x="230" y="71"/>
                </a:cxn>
              </a:cxnLst>
              <a:rect l="0" t="0" r="r" b="b"/>
              <a:pathLst>
                <a:path w="230" h="143">
                  <a:moveTo>
                    <a:pt x="0" y="71"/>
                  </a:moveTo>
                  <a:cubicBezTo>
                    <a:pt x="2" y="66"/>
                    <a:pt x="1" y="52"/>
                    <a:pt x="13" y="43"/>
                  </a:cubicBezTo>
                  <a:cubicBezTo>
                    <a:pt x="25" y="34"/>
                    <a:pt x="47" y="0"/>
                    <a:pt x="71" y="14"/>
                  </a:cubicBezTo>
                  <a:cubicBezTo>
                    <a:pt x="95" y="28"/>
                    <a:pt x="133" y="115"/>
                    <a:pt x="157" y="129"/>
                  </a:cubicBezTo>
                  <a:cubicBezTo>
                    <a:pt x="181" y="143"/>
                    <a:pt x="203" y="110"/>
                    <a:pt x="215" y="100"/>
                  </a:cubicBezTo>
                  <a:cubicBezTo>
                    <a:pt x="227" y="90"/>
                    <a:pt x="227" y="77"/>
                    <a:pt x="230" y="71"/>
                  </a:cubicBezTo>
                </a:path>
              </a:pathLst>
            </a:custGeom>
            <a:noFill/>
            <a:ln w="38100" cap="flat" cmpd="sng">
              <a:solidFill>
                <a:schemeClr val="tx1"/>
              </a:solidFill>
              <a:prstDash val="solid"/>
              <a:round/>
              <a:headEnd type="none" w="med" len="med"/>
              <a:tailEnd type="none" w="med" len="med"/>
            </a:ln>
            <a:effectLst/>
          </p:spPr>
          <p:txBody>
            <a:bodyPr anchor="ctr"/>
            <a:lstStyle/>
            <a:p>
              <a:endParaRPr lang="en-US"/>
            </a:p>
          </p:txBody>
        </p:sp>
      </p:grpSp>
      <p:sp>
        <p:nvSpPr>
          <p:cNvPr id="1172647" name="Rectangle 167"/>
          <p:cNvSpPr>
            <a:spLocks noChangeArrowheads="1"/>
          </p:cNvSpPr>
          <p:nvPr/>
        </p:nvSpPr>
        <p:spPr bwMode="auto">
          <a:xfrm rot="-5400000">
            <a:off x="2844800" y="3967163"/>
            <a:ext cx="71438" cy="1096962"/>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72648" name="Text Box 168"/>
          <p:cNvSpPr txBox="1">
            <a:spLocks noChangeArrowheads="1"/>
          </p:cNvSpPr>
          <p:nvPr/>
        </p:nvSpPr>
        <p:spPr bwMode="auto">
          <a:xfrm>
            <a:off x="4810125" y="4654550"/>
            <a:ext cx="3879850" cy="1465263"/>
          </a:xfrm>
          <a:prstGeom prst="rect">
            <a:avLst/>
          </a:prstGeom>
          <a:noFill/>
          <a:ln w="38100" algn="ctr">
            <a:noFill/>
            <a:miter lim="800000"/>
            <a:headEnd/>
            <a:tailEnd/>
          </a:ln>
          <a:effectLst/>
        </p:spPr>
        <p:txBody>
          <a:bodyPr>
            <a:spAutoFit/>
          </a:bodyPr>
          <a:lstStyle/>
          <a:p>
            <a:pPr algn="ctr">
              <a:spcBef>
                <a:spcPct val="50000"/>
              </a:spcBef>
            </a:pPr>
            <a:r>
              <a:rPr lang="en-US" sz="1800" dirty="0">
                <a:latin typeface="Arial" charset="0"/>
              </a:rPr>
              <a:t>As the branch chamber pressure drops, the forces acting on the exhaust valve and diaphragms come back into balance and the exhaust valve closes.</a:t>
            </a:r>
          </a:p>
        </p:txBody>
      </p:sp>
      <p:sp>
        <p:nvSpPr>
          <p:cNvPr id="1172649" name="Line 169"/>
          <p:cNvSpPr>
            <a:spLocks noChangeShapeType="1"/>
          </p:cNvSpPr>
          <p:nvPr/>
        </p:nvSpPr>
        <p:spPr bwMode="auto">
          <a:xfrm>
            <a:off x="3292475" y="3611563"/>
            <a:ext cx="0" cy="411162"/>
          </a:xfrm>
          <a:prstGeom prst="line">
            <a:avLst/>
          </a:prstGeom>
          <a:noFill/>
          <a:ln w="38100">
            <a:solidFill>
              <a:srgbClr val="FF0000"/>
            </a:solidFill>
            <a:round/>
            <a:headEnd type="triangle" w="med" len="med"/>
            <a:tailEnd/>
          </a:ln>
          <a:effectLst/>
        </p:spPr>
        <p:txBody>
          <a:bodyPr anchor="ctr"/>
          <a:lstStyle/>
          <a:p>
            <a:endParaRPr lang="en-US"/>
          </a:p>
        </p:txBody>
      </p:sp>
      <p:sp>
        <p:nvSpPr>
          <p:cNvPr id="172" name="Slide Number Placeholder 171"/>
          <p:cNvSpPr>
            <a:spLocks noGrp="1"/>
          </p:cNvSpPr>
          <p:nvPr>
            <p:ph type="sldNum" sz="quarter" idx="11"/>
          </p:nvPr>
        </p:nvSpPr>
        <p:spPr/>
        <p:txBody>
          <a:bodyPr/>
          <a:lstStyle/>
          <a:p>
            <a:fld id="{D6836574-EC0E-40CD-8A77-5CE7910687BF}" type="slidenum">
              <a:rPr lang="en-US" smtClean="0"/>
              <a:t>26</a:t>
            </a:fld>
            <a:endParaRPr lang="en-US"/>
          </a:p>
        </p:txBody>
      </p:sp>
      <p:grpSp>
        <p:nvGrpSpPr>
          <p:cNvPr id="174" name="Group 173"/>
          <p:cNvGrpSpPr/>
          <p:nvPr/>
        </p:nvGrpSpPr>
        <p:grpSpPr>
          <a:xfrm>
            <a:off x="4343400" y="2741613"/>
            <a:ext cx="1371600" cy="1006475"/>
            <a:chOff x="4343400" y="2741613"/>
            <a:chExt cx="1371600" cy="1006475"/>
          </a:xfrm>
        </p:grpSpPr>
        <p:sp>
          <p:nvSpPr>
            <p:cNvPr id="175" name="Rectangle 93"/>
            <p:cNvSpPr>
              <a:spLocks noChangeArrowheads="1"/>
            </p:cNvSpPr>
            <p:nvPr/>
          </p:nvSpPr>
          <p:spPr bwMode="auto">
            <a:xfrm flipV="1">
              <a:off x="4343400" y="3656013"/>
              <a:ext cx="1371600"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76" name="Rectangle 94"/>
            <p:cNvSpPr>
              <a:spLocks noChangeArrowheads="1"/>
            </p:cNvSpPr>
            <p:nvPr/>
          </p:nvSpPr>
          <p:spPr bwMode="auto">
            <a:xfrm flipV="1">
              <a:off x="4343400" y="3289300"/>
              <a:ext cx="595313"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77" name="Rectangle 95"/>
            <p:cNvSpPr>
              <a:spLocks noChangeArrowheads="1"/>
            </p:cNvSpPr>
            <p:nvPr/>
          </p:nvSpPr>
          <p:spPr bwMode="auto">
            <a:xfrm>
              <a:off x="5029200" y="3289300"/>
              <a:ext cx="685800"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78" name="Rectangle 96"/>
            <p:cNvSpPr>
              <a:spLocks noChangeArrowheads="1"/>
            </p:cNvSpPr>
            <p:nvPr/>
          </p:nvSpPr>
          <p:spPr bwMode="auto">
            <a:xfrm rot="16200000" flipV="1">
              <a:off x="4618038" y="2970213"/>
              <a:ext cx="54927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79" name="Rectangle 97"/>
            <p:cNvSpPr>
              <a:spLocks noChangeArrowheads="1"/>
            </p:cNvSpPr>
            <p:nvPr/>
          </p:nvSpPr>
          <p:spPr bwMode="auto">
            <a:xfrm rot="16200000" flipV="1">
              <a:off x="4800600" y="2970213"/>
              <a:ext cx="54927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grpSp>
        <p:nvGrpSpPr>
          <p:cNvPr id="180" name="Group 179"/>
          <p:cNvGrpSpPr/>
          <p:nvPr/>
        </p:nvGrpSpPr>
        <p:grpSpPr>
          <a:xfrm>
            <a:off x="1371600" y="2422525"/>
            <a:ext cx="2833688" cy="3024188"/>
            <a:chOff x="1371600" y="2422525"/>
            <a:chExt cx="2833688" cy="3024188"/>
          </a:xfrm>
        </p:grpSpPr>
        <p:sp>
          <p:nvSpPr>
            <p:cNvPr id="181" name="Rectangle 131"/>
            <p:cNvSpPr>
              <a:spLocks noChangeArrowheads="1"/>
            </p:cNvSpPr>
            <p:nvPr/>
          </p:nvSpPr>
          <p:spPr bwMode="auto">
            <a:xfrm rot="5400000">
              <a:off x="3702845" y="4707731"/>
              <a:ext cx="823912"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2" name="Rectangle 130"/>
            <p:cNvSpPr>
              <a:spLocks noChangeArrowheads="1"/>
            </p:cNvSpPr>
            <p:nvPr/>
          </p:nvSpPr>
          <p:spPr bwMode="auto">
            <a:xfrm rot="10800000">
              <a:off x="4068763" y="4067175"/>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3" name="Rectangle 132"/>
            <p:cNvSpPr>
              <a:spLocks noChangeArrowheads="1"/>
            </p:cNvSpPr>
            <p:nvPr/>
          </p:nvSpPr>
          <p:spPr bwMode="auto">
            <a:xfrm rot="10800000">
              <a:off x="4068763" y="4251325"/>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nvGrpSpPr>
            <p:cNvPr id="184" name="Group 60"/>
            <p:cNvGrpSpPr>
              <a:grpSpLocks/>
            </p:cNvGrpSpPr>
            <p:nvPr/>
          </p:nvGrpSpPr>
          <p:grpSpPr bwMode="auto">
            <a:xfrm>
              <a:off x="3932238" y="5119688"/>
              <a:ext cx="144462" cy="327025"/>
              <a:chOff x="2420" y="3283"/>
              <a:chExt cx="91" cy="206"/>
            </a:xfrm>
            <a:solidFill>
              <a:srgbClr val="FFC000"/>
            </a:solidFill>
          </p:grpSpPr>
          <p:sp>
            <p:nvSpPr>
              <p:cNvPr id="209" name="Rectangle 61"/>
              <p:cNvSpPr>
                <a:spLocks noChangeArrowheads="1"/>
              </p:cNvSpPr>
              <p:nvPr/>
            </p:nvSpPr>
            <p:spPr bwMode="auto">
              <a:xfrm rot="16200000" flipH="1">
                <a:off x="2436" y="3295"/>
                <a:ext cx="87" cy="63"/>
              </a:xfrm>
              <a:prstGeom prst="rect">
                <a:avLst/>
              </a:prstGeom>
              <a:grpFill/>
              <a:ln w="9525">
                <a:solidFill>
                  <a:srgbClr val="FFC000"/>
                </a:solidFill>
                <a:miter lim="800000"/>
                <a:headEnd/>
                <a:tailEnd/>
              </a:ln>
              <a:effectLst/>
            </p:spPr>
            <p:txBody>
              <a:bodyPr wrap="none" anchor="ctr"/>
              <a:lstStyle/>
              <a:p>
                <a:endParaRPr lang="en-US"/>
              </a:p>
            </p:txBody>
          </p:sp>
          <p:sp>
            <p:nvSpPr>
              <p:cNvPr id="210" name="Rectangle 62"/>
              <p:cNvSpPr>
                <a:spLocks noChangeArrowheads="1"/>
              </p:cNvSpPr>
              <p:nvPr/>
            </p:nvSpPr>
            <p:spPr bwMode="auto">
              <a:xfrm rot="18057826" flipH="1">
                <a:off x="2377" y="3388"/>
                <a:ext cx="144" cy="58"/>
              </a:xfrm>
              <a:prstGeom prst="rect">
                <a:avLst/>
              </a:prstGeom>
              <a:grpFill/>
              <a:ln w="9525">
                <a:solidFill>
                  <a:srgbClr val="FFC000"/>
                </a:solidFill>
                <a:miter lim="800000"/>
                <a:headEnd/>
                <a:tailEnd/>
              </a:ln>
              <a:effectLst/>
            </p:spPr>
            <p:txBody>
              <a:bodyPr wrap="none" anchor="ctr"/>
              <a:lstStyle/>
              <a:p>
                <a:endParaRPr lang="en-US"/>
              </a:p>
            </p:txBody>
          </p:sp>
        </p:grpSp>
        <p:sp>
          <p:nvSpPr>
            <p:cNvPr id="185" name="Rectangle 123"/>
            <p:cNvSpPr>
              <a:spLocks noChangeArrowheads="1"/>
            </p:cNvSpPr>
            <p:nvPr/>
          </p:nvSpPr>
          <p:spPr bwMode="auto">
            <a:xfrm rot="10800000">
              <a:off x="4068763" y="3656013"/>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nvGrpSpPr>
            <p:cNvPr id="186" name="Group 57"/>
            <p:cNvGrpSpPr>
              <a:grpSpLocks/>
            </p:cNvGrpSpPr>
            <p:nvPr/>
          </p:nvGrpSpPr>
          <p:grpSpPr bwMode="auto">
            <a:xfrm>
              <a:off x="3611563" y="5119688"/>
              <a:ext cx="144462" cy="327025"/>
              <a:chOff x="2218" y="3283"/>
              <a:chExt cx="91" cy="206"/>
            </a:xfrm>
            <a:solidFill>
              <a:srgbClr val="FFC000"/>
            </a:solidFill>
          </p:grpSpPr>
          <p:sp>
            <p:nvSpPr>
              <p:cNvPr id="207" name="Rectangle 58"/>
              <p:cNvSpPr>
                <a:spLocks noChangeArrowheads="1"/>
              </p:cNvSpPr>
              <p:nvPr/>
            </p:nvSpPr>
            <p:spPr bwMode="auto">
              <a:xfrm rot="5400000">
                <a:off x="2203" y="3298"/>
                <a:ext cx="87" cy="58"/>
              </a:xfrm>
              <a:prstGeom prst="rect">
                <a:avLst/>
              </a:prstGeom>
              <a:grpFill/>
              <a:ln w="9525">
                <a:solidFill>
                  <a:srgbClr val="FFC000"/>
                </a:solidFill>
                <a:miter lim="800000"/>
                <a:headEnd/>
                <a:tailEnd/>
              </a:ln>
              <a:effectLst/>
            </p:spPr>
            <p:txBody>
              <a:bodyPr wrap="none" anchor="ctr"/>
              <a:lstStyle/>
              <a:p>
                <a:endParaRPr lang="en-US"/>
              </a:p>
            </p:txBody>
          </p:sp>
          <p:sp>
            <p:nvSpPr>
              <p:cNvPr id="208" name="Rectangle 59"/>
              <p:cNvSpPr>
                <a:spLocks noChangeArrowheads="1"/>
              </p:cNvSpPr>
              <p:nvPr/>
            </p:nvSpPr>
            <p:spPr bwMode="auto">
              <a:xfrm rot="3542174">
                <a:off x="2208" y="3388"/>
                <a:ext cx="144" cy="58"/>
              </a:xfrm>
              <a:prstGeom prst="rect">
                <a:avLst/>
              </a:prstGeom>
              <a:grpFill/>
              <a:ln w="9525">
                <a:solidFill>
                  <a:srgbClr val="FFC000"/>
                </a:solidFill>
                <a:miter lim="800000"/>
                <a:headEnd/>
                <a:tailEnd/>
              </a:ln>
              <a:effectLst/>
            </p:spPr>
            <p:txBody>
              <a:bodyPr wrap="none" anchor="ctr"/>
              <a:lstStyle/>
              <a:p>
                <a:endParaRPr lang="en-US"/>
              </a:p>
            </p:txBody>
          </p:sp>
        </p:grpSp>
        <p:sp>
          <p:nvSpPr>
            <p:cNvPr id="187" name="Rectangle 103"/>
            <p:cNvSpPr>
              <a:spLocks noChangeArrowheads="1"/>
            </p:cNvSpPr>
            <p:nvPr/>
          </p:nvSpPr>
          <p:spPr bwMode="auto">
            <a:xfrm rot="5400000">
              <a:off x="1370807" y="2559844"/>
              <a:ext cx="184150"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8" name="Rectangle 104"/>
            <p:cNvSpPr>
              <a:spLocks noChangeArrowheads="1"/>
            </p:cNvSpPr>
            <p:nvPr/>
          </p:nvSpPr>
          <p:spPr bwMode="auto">
            <a:xfrm rot="10800000">
              <a:off x="1371600" y="2605088"/>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89" name="Rectangle 105"/>
            <p:cNvSpPr>
              <a:spLocks noChangeArrowheads="1"/>
            </p:cNvSpPr>
            <p:nvPr/>
          </p:nvSpPr>
          <p:spPr bwMode="auto">
            <a:xfrm rot="10800000">
              <a:off x="1417638" y="2422525"/>
              <a:ext cx="274320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0" name="Rectangle 106"/>
            <p:cNvSpPr>
              <a:spLocks noChangeArrowheads="1"/>
            </p:cNvSpPr>
            <p:nvPr/>
          </p:nvSpPr>
          <p:spPr bwMode="auto">
            <a:xfrm rot="5400000">
              <a:off x="3656807" y="2834481"/>
              <a:ext cx="914400"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1" name="Rectangle 107"/>
            <p:cNvSpPr>
              <a:spLocks noChangeArrowheads="1"/>
            </p:cNvSpPr>
            <p:nvPr/>
          </p:nvSpPr>
          <p:spPr bwMode="auto">
            <a:xfrm rot="10800000">
              <a:off x="1646238" y="3152775"/>
              <a:ext cx="82232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2" name="Rectangle 108"/>
            <p:cNvSpPr>
              <a:spLocks noChangeArrowheads="1"/>
            </p:cNvSpPr>
            <p:nvPr/>
          </p:nvSpPr>
          <p:spPr bwMode="auto">
            <a:xfrm rot="10800000">
              <a:off x="4068763" y="3290888"/>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3" name="Rectangle 109"/>
            <p:cNvSpPr>
              <a:spLocks noChangeArrowheads="1"/>
            </p:cNvSpPr>
            <p:nvPr/>
          </p:nvSpPr>
          <p:spPr bwMode="auto">
            <a:xfrm rot="10800000">
              <a:off x="1371600" y="2970213"/>
              <a:ext cx="13652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4" name="Rectangle 110"/>
            <p:cNvSpPr>
              <a:spLocks noChangeArrowheads="1"/>
            </p:cNvSpPr>
            <p:nvPr/>
          </p:nvSpPr>
          <p:spPr bwMode="auto">
            <a:xfrm rot="5400000">
              <a:off x="3909220" y="3815556"/>
              <a:ext cx="411162"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5" name="Rectangle 111"/>
            <p:cNvSpPr>
              <a:spLocks noChangeArrowheads="1"/>
            </p:cNvSpPr>
            <p:nvPr/>
          </p:nvSpPr>
          <p:spPr bwMode="auto">
            <a:xfrm rot="5400000">
              <a:off x="2375694" y="3109119"/>
              <a:ext cx="18415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6" name="Rectangle 112"/>
            <p:cNvSpPr>
              <a:spLocks noChangeArrowheads="1"/>
            </p:cNvSpPr>
            <p:nvPr/>
          </p:nvSpPr>
          <p:spPr bwMode="auto">
            <a:xfrm rot="5400000">
              <a:off x="3017044" y="3109119"/>
              <a:ext cx="18415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7" name="Rectangle 113"/>
            <p:cNvSpPr>
              <a:spLocks noChangeArrowheads="1"/>
            </p:cNvSpPr>
            <p:nvPr/>
          </p:nvSpPr>
          <p:spPr bwMode="auto">
            <a:xfrm rot="10800000">
              <a:off x="3108325" y="3152775"/>
              <a:ext cx="1052513"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8" name="Rectangle 121"/>
            <p:cNvSpPr>
              <a:spLocks noChangeArrowheads="1"/>
            </p:cNvSpPr>
            <p:nvPr/>
          </p:nvSpPr>
          <p:spPr bwMode="auto">
            <a:xfrm rot="10800000">
              <a:off x="1692275" y="3794125"/>
              <a:ext cx="273050"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199" name="Rectangle 122"/>
            <p:cNvSpPr>
              <a:spLocks noChangeArrowheads="1"/>
            </p:cNvSpPr>
            <p:nvPr/>
          </p:nvSpPr>
          <p:spPr bwMode="auto">
            <a:xfrm rot="10800000">
              <a:off x="3611563" y="3794125"/>
              <a:ext cx="549275"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0" name="Rectangle 124"/>
            <p:cNvSpPr>
              <a:spLocks noChangeArrowheads="1"/>
            </p:cNvSpPr>
            <p:nvPr/>
          </p:nvSpPr>
          <p:spPr bwMode="auto">
            <a:xfrm rot="5400000">
              <a:off x="365126" y="4022725"/>
              <a:ext cx="2195512"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1" name="Rectangle 125"/>
            <p:cNvSpPr>
              <a:spLocks noChangeArrowheads="1"/>
            </p:cNvSpPr>
            <p:nvPr/>
          </p:nvSpPr>
          <p:spPr bwMode="auto">
            <a:xfrm rot="10800000">
              <a:off x="1417638" y="3152775"/>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2" name="Rectangle 126"/>
            <p:cNvSpPr>
              <a:spLocks noChangeArrowheads="1"/>
            </p:cNvSpPr>
            <p:nvPr/>
          </p:nvSpPr>
          <p:spPr bwMode="auto">
            <a:xfrm rot="5400000">
              <a:off x="1097756" y="3839369"/>
              <a:ext cx="1279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3" name="Rectangle 127"/>
            <p:cNvSpPr>
              <a:spLocks noChangeArrowheads="1"/>
            </p:cNvSpPr>
            <p:nvPr/>
          </p:nvSpPr>
          <p:spPr bwMode="auto">
            <a:xfrm rot="10800000">
              <a:off x="1463675" y="5073650"/>
              <a:ext cx="2239963" cy="92075"/>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4" name="Rectangle 128"/>
            <p:cNvSpPr>
              <a:spLocks noChangeArrowheads="1"/>
            </p:cNvSpPr>
            <p:nvPr/>
          </p:nvSpPr>
          <p:spPr bwMode="auto">
            <a:xfrm rot="10800000">
              <a:off x="1782763" y="4433888"/>
              <a:ext cx="182562"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5" name="Rectangle 129"/>
            <p:cNvSpPr>
              <a:spLocks noChangeArrowheads="1"/>
            </p:cNvSpPr>
            <p:nvPr/>
          </p:nvSpPr>
          <p:spPr bwMode="auto">
            <a:xfrm rot="10800000">
              <a:off x="3611563" y="4433888"/>
              <a:ext cx="549275" cy="90487"/>
            </a:xfrm>
            <a:prstGeom prst="rect">
              <a:avLst/>
            </a:prstGeom>
            <a:solidFill>
              <a:srgbClr val="FFC000"/>
            </a:solidFill>
            <a:ln w="9525">
              <a:solidFill>
                <a:srgbClr val="FFC000"/>
              </a:solidFill>
              <a:miter lim="800000"/>
              <a:headEnd/>
              <a:tailEnd/>
            </a:ln>
            <a:effectLst/>
          </p:spPr>
          <p:txBody>
            <a:bodyPr wrap="none" anchor="ctr"/>
            <a:lstStyle/>
            <a:p>
              <a:endParaRPr lang="en-US"/>
            </a:p>
          </p:txBody>
        </p:sp>
        <p:sp>
          <p:nvSpPr>
            <p:cNvPr id="206" name="Rectangle 165"/>
            <p:cNvSpPr>
              <a:spLocks noChangeArrowheads="1"/>
            </p:cNvSpPr>
            <p:nvPr/>
          </p:nvSpPr>
          <p:spPr bwMode="auto">
            <a:xfrm rot="10800000">
              <a:off x="3978275" y="5073650"/>
              <a:ext cx="136525" cy="90488"/>
            </a:xfrm>
            <a:prstGeom prst="rect">
              <a:avLst/>
            </a:prstGeom>
            <a:solidFill>
              <a:srgbClr val="FFC000"/>
            </a:solidFill>
            <a:ln w="9525">
              <a:solidFill>
                <a:srgbClr val="FFC000"/>
              </a:solidFill>
              <a:miter lim="800000"/>
              <a:headEnd/>
              <a:tailEnd/>
            </a:ln>
            <a:effectLst/>
          </p:spPr>
          <p:txBody>
            <a:bodyPr wrap="none" anchor="ctr"/>
            <a:lstStyle/>
            <a:p>
              <a:endParaRPr lang="en-US"/>
            </a:p>
          </p:txBody>
        </p:sp>
      </p:grpSp>
      <p:sp>
        <p:nvSpPr>
          <p:cNvPr id="1172579" name="Oval 99"/>
          <p:cNvSpPr>
            <a:spLocks noChangeAspect="1" noChangeArrowheads="1"/>
          </p:cNvSpPr>
          <p:nvPr/>
        </p:nvSpPr>
        <p:spPr bwMode="auto">
          <a:xfrm>
            <a:off x="4525963" y="1873250"/>
            <a:ext cx="914400" cy="914400"/>
          </a:xfrm>
          <a:prstGeom prst="ellipse">
            <a:avLst/>
          </a:prstGeom>
          <a:solidFill>
            <a:schemeClr val="bg1"/>
          </a:solidFill>
          <a:ln w="38100">
            <a:solidFill>
              <a:schemeClr val="tx1"/>
            </a:solidFill>
            <a:round/>
            <a:headEnd/>
            <a:tailEnd/>
          </a:ln>
          <a:effectLst/>
        </p:spPr>
        <p:txBody>
          <a:bodyPr wrap="none" anchor="ctr"/>
          <a:lstStyle/>
          <a:p>
            <a:pPr algn="ctr"/>
            <a:endParaRPr lang="en-US" sz="4000" b="1">
              <a:latin typeface="Arial" charset="0"/>
            </a:endParaRPr>
          </a:p>
        </p:txBody>
      </p:sp>
      <p:sp>
        <p:nvSpPr>
          <p:cNvPr id="1172582" name="AutoShape 102"/>
          <p:cNvSpPr>
            <a:spLocks noChangeArrowheads="1"/>
          </p:cNvSpPr>
          <p:nvPr/>
        </p:nvSpPr>
        <p:spPr bwMode="auto">
          <a:xfrm rot="-8061638">
            <a:off x="4939506" y="1964532"/>
            <a:ext cx="90487" cy="730250"/>
          </a:xfrm>
          <a:prstGeom prst="triangle">
            <a:avLst>
              <a:gd name="adj" fmla="val 50000"/>
            </a:avLst>
          </a:prstGeom>
          <a:solidFill>
            <a:srgbClr val="FF0000"/>
          </a:solidFill>
          <a:ln w="9525">
            <a:solidFill>
              <a:schemeClr val="tx1"/>
            </a:solidFill>
            <a:miter lim="800000"/>
            <a:headEnd/>
            <a:tailEnd/>
          </a:ln>
          <a:effectLst/>
        </p:spPr>
        <p:txBody>
          <a:bodyPr wrap="none" anchor="ctr"/>
          <a:lstStyle/>
          <a:p>
            <a:endParaRPr lang="en-US"/>
          </a:p>
        </p:txBody>
      </p:sp>
      <p:sp>
        <p:nvSpPr>
          <p:cNvPr id="1172583" name="Oval 103"/>
          <p:cNvSpPr>
            <a:spLocks noChangeAspect="1" noChangeArrowheads="1"/>
          </p:cNvSpPr>
          <p:nvPr/>
        </p:nvSpPr>
        <p:spPr bwMode="auto">
          <a:xfrm>
            <a:off x="4938713" y="2284413"/>
            <a:ext cx="92075" cy="92075"/>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4" name="Footer Placeholder 13">
            <a:extLst>
              <a:ext uri="{FF2B5EF4-FFF2-40B4-BE49-F238E27FC236}">
                <a16:creationId xmlns:a16="http://schemas.microsoft.com/office/drawing/2014/main" id="{BE53C7ED-90D2-41E7-8034-295BABB77569}"/>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3356652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Pipe vs. Two Pipe Pneumatic Thermostats</a:t>
            </a:r>
          </a:p>
        </p:txBody>
      </p:sp>
      <p:sp>
        <p:nvSpPr>
          <p:cNvPr id="6" name="Text Placeholder 5"/>
          <p:cNvSpPr>
            <a:spLocks noGrp="1"/>
          </p:cNvSpPr>
          <p:nvPr>
            <p:ph type="body" idx="1"/>
          </p:nvPr>
        </p:nvSpPr>
        <p:spPr>
          <a:xfrm>
            <a:off x="457200" y="1143025"/>
            <a:ext cx="4040188" cy="639762"/>
          </a:xfrm>
        </p:spPr>
        <p:txBody>
          <a:bodyPr/>
          <a:lstStyle/>
          <a:p>
            <a:r>
              <a:rPr lang="en-US" dirty="0"/>
              <a:t>One Pipe Thermostats </a:t>
            </a:r>
          </a:p>
        </p:txBody>
      </p:sp>
      <p:sp>
        <p:nvSpPr>
          <p:cNvPr id="3" name="Content Placeholder 2"/>
          <p:cNvSpPr>
            <a:spLocks noGrp="1"/>
          </p:cNvSpPr>
          <p:nvPr>
            <p:ph sz="half" idx="2"/>
          </p:nvPr>
        </p:nvSpPr>
        <p:spPr>
          <a:xfrm>
            <a:off x="450534" y="1782787"/>
            <a:ext cx="4040188" cy="5075213"/>
          </a:xfrm>
        </p:spPr>
        <p:txBody>
          <a:bodyPr>
            <a:noAutofit/>
          </a:bodyPr>
          <a:lstStyle/>
          <a:p>
            <a:pPr marL="457200" indent="-457200">
              <a:spcBef>
                <a:spcPts val="600"/>
              </a:spcBef>
              <a:buFont typeface="+mj-lt"/>
              <a:buAutoNum type="arabicPeriod"/>
            </a:pPr>
            <a:r>
              <a:rPr lang="en-US" sz="1700" dirty="0">
                <a:solidFill>
                  <a:schemeClr val="accent4"/>
                </a:solidFill>
              </a:rPr>
              <a:t>Inexpensive and simple</a:t>
            </a:r>
          </a:p>
          <a:p>
            <a:pPr marL="457200" indent="-457200">
              <a:spcBef>
                <a:spcPts val="600"/>
              </a:spcBef>
              <a:buFont typeface="+mj-lt"/>
              <a:buAutoNum type="arabicPeriod"/>
            </a:pPr>
            <a:r>
              <a:rPr lang="en-US" sz="1700" dirty="0">
                <a:solidFill>
                  <a:schemeClr val="accent1"/>
                </a:solidFill>
              </a:rPr>
              <a:t>High air consumption</a:t>
            </a:r>
          </a:p>
          <a:p>
            <a:pPr marL="457200" indent="-457200">
              <a:spcBef>
                <a:spcPts val="600"/>
              </a:spcBef>
              <a:buFont typeface="+mj-lt"/>
              <a:buAutoNum type="arabicPeriod"/>
            </a:pPr>
            <a:r>
              <a:rPr lang="en-US" sz="1700" dirty="0">
                <a:solidFill>
                  <a:schemeClr val="accent1"/>
                </a:solidFill>
              </a:rPr>
              <a:t>Sensitive to leaks</a:t>
            </a:r>
          </a:p>
          <a:p>
            <a:pPr marL="457200" indent="-457200">
              <a:spcBef>
                <a:spcPts val="600"/>
              </a:spcBef>
              <a:buFont typeface="+mj-lt"/>
              <a:buAutoNum type="arabicPeriod"/>
            </a:pPr>
            <a:r>
              <a:rPr lang="en-US" sz="1700" dirty="0">
                <a:solidFill>
                  <a:schemeClr val="accent1"/>
                </a:solidFill>
              </a:rPr>
              <a:t>Restrictor tees that can:</a:t>
            </a:r>
          </a:p>
          <a:p>
            <a:pPr marL="808038" lvl="1" indent="-457200">
              <a:spcBef>
                <a:spcPts val="600"/>
              </a:spcBef>
              <a:buFont typeface="+mj-lt"/>
              <a:buAutoNum type="arabicPeriod"/>
            </a:pPr>
            <a:r>
              <a:rPr lang="en-US" sz="1700" dirty="0">
                <a:solidFill>
                  <a:schemeClr val="accent1">
                    <a:lumMod val="60000"/>
                    <a:lumOff val="40000"/>
                  </a:schemeClr>
                </a:solidFill>
              </a:rPr>
              <a:t>Plug</a:t>
            </a:r>
          </a:p>
          <a:p>
            <a:pPr marL="808038" lvl="1" indent="-457200">
              <a:spcBef>
                <a:spcPts val="600"/>
              </a:spcBef>
              <a:buFont typeface="+mj-lt"/>
              <a:buAutoNum type="arabicPeriod"/>
            </a:pPr>
            <a:r>
              <a:rPr lang="en-US" sz="1700" dirty="0">
                <a:solidFill>
                  <a:schemeClr val="accent1">
                    <a:lumMod val="60000"/>
                    <a:lumOff val="40000"/>
                  </a:schemeClr>
                </a:solidFill>
              </a:rPr>
              <a:t>Require periodic replacement</a:t>
            </a:r>
          </a:p>
          <a:p>
            <a:pPr marL="808038" lvl="1" indent="-457200">
              <a:spcBef>
                <a:spcPts val="600"/>
              </a:spcBef>
              <a:buFont typeface="+mj-lt"/>
              <a:buAutoNum type="arabicPeriod"/>
            </a:pPr>
            <a:r>
              <a:rPr lang="en-US" sz="1700" dirty="0">
                <a:solidFill>
                  <a:schemeClr val="accent1">
                    <a:lumMod val="60000"/>
                    <a:lumOff val="40000"/>
                  </a:schemeClr>
                </a:solidFill>
              </a:rPr>
              <a:t>Are difficult to find</a:t>
            </a:r>
          </a:p>
          <a:p>
            <a:pPr marL="457200" indent="-457200">
              <a:spcBef>
                <a:spcPts val="600"/>
              </a:spcBef>
              <a:buFont typeface="+mj-lt"/>
              <a:buAutoNum type="arabicPeriod"/>
            </a:pPr>
            <a:r>
              <a:rPr lang="en-US" sz="1700" dirty="0">
                <a:solidFill>
                  <a:schemeClr val="accent1"/>
                </a:solidFill>
              </a:rPr>
              <a:t>Branch line length to the sensor can impact accuracy</a:t>
            </a:r>
          </a:p>
          <a:p>
            <a:pPr marL="457200" indent="-457200">
              <a:spcBef>
                <a:spcPts val="600"/>
              </a:spcBef>
              <a:buFont typeface="+mj-lt"/>
              <a:buAutoNum type="arabicPeriod"/>
            </a:pPr>
            <a:r>
              <a:rPr lang="en-US" sz="1700" dirty="0">
                <a:solidFill>
                  <a:schemeClr val="accent1"/>
                </a:solidFill>
              </a:rPr>
              <a:t>Branch line length impacts lags 		</a:t>
            </a:r>
          </a:p>
          <a:p>
            <a:pPr marL="457200" indent="-457200">
              <a:spcBef>
                <a:spcPts val="600"/>
              </a:spcBef>
              <a:buFont typeface="+mj-lt"/>
              <a:buAutoNum type="arabicPeriod"/>
            </a:pPr>
            <a:r>
              <a:rPr lang="en-US" sz="1700" dirty="0">
                <a:solidFill>
                  <a:schemeClr val="accent1"/>
                </a:solidFill>
              </a:rPr>
              <a:t>Mechanical devices</a:t>
            </a:r>
          </a:p>
          <a:p>
            <a:pPr marL="457200" indent="-457200">
              <a:spcBef>
                <a:spcPts val="600"/>
              </a:spcBef>
              <a:buFont typeface="+mj-lt"/>
              <a:buAutoNum type="arabicPeriod"/>
            </a:pPr>
            <a:r>
              <a:rPr lang="en-US" sz="1700" dirty="0">
                <a:solidFill>
                  <a:schemeClr val="accent1"/>
                </a:solidFill>
              </a:rPr>
              <a:t>Operate on very small force differentials</a:t>
            </a:r>
          </a:p>
          <a:p>
            <a:pPr marL="457200" indent="-457200">
              <a:spcBef>
                <a:spcPts val="600"/>
              </a:spcBef>
              <a:buFont typeface="+mj-lt"/>
              <a:buAutoNum type="arabicPeriod"/>
            </a:pPr>
            <a:r>
              <a:rPr lang="en-US" sz="1700" dirty="0">
                <a:solidFill>
                  <a:schemeClr val="accent1"/>
                </a:solidFill>
              </a:rPr>
              <a:t>Pivot points, linkages and diaphragms that can wear</a:t>
            </a:r>
          </a:p>
        </p:txBody>
      </p:sp>
      <p:sp>
        <p:nvSpPr>
          <p:cNvPr id="7" name="Text Placeholder 6"/>
          <p:cNvSpPr>
            <a:spLocks noGrp="1"/>
          </p:cNvSpPr>
          <p:nvPr>
            <p:ph type="body" sz="quarter" idx="3"/>
          </p:nvPr>
        </p:nvSpPr>
        <p:spPr>
          <a:xfrm>
            <a:off x="4645025" y="1143025"/>
            <a:ext cx="4041775" cy="639762"/>
          </a:xfrm>
        </p:spPr>
        <p:txBody>
          <a:bodyPr/>
          <a:lstStyle/>
          <a:p>
            <a:r>
              <a:rPr lang="en-US" dirty="0"/>
              <a:t>Two Pipe Thermostats</a:t>
            </a:r>
          </a:p>
        </p:txBody>
      </p:sp>
      <p:sp>
        <p:nvSpPr>
          <p:cNvPr id="8" name="Content Placeholder 7"/>
          <p:cNvSpPr>
            <a:spLocks noGrp="1"/>
          </p:cNvSpPr>
          <p:nvPr>
            <p:ph sz="quarter" idx="4"/>
          </p:nvPr>
        </p:nvSpPr>
        <p:spPr>
          <a:xfrm>
            <a:off x="4638359" y="1782787"/>
            <a:ext cx="4041775" cy="5075213"/>
          </a:xfrm>
        </p:spPr>
        <p:txBody>
          <a:bodyPr>
            <a:normAutofit fontScale="92500" lnSpcReduction="20000"/>
          </a:bodyPr>
          <a:lstStyle/>
          <a:p>
            <a:pPr marL="457200" indent="-457200">
              <a:lnSpc>
                <a:spcPct val="120000"/>
              </a:lnSpc>
              <a:spcBef>
                <a:spcPts val="600"/>
              </a:spcBef>
              <a:buFont typeface="+mj-lt"/>
              <a:buAutoNum type="arabicPeriod"/>
            </a:pPr>
            <a:r>
              <a:rPr lang="en-US" sz="1800" dirty="0">
                <a:solidFill>
                  <a:schemeClr val="accent1"/>
                </a:solidFill>
              </a:rPr>
              <a:t>More expensive and complex</a:t>
            </a:r>
          </a:p>
          <a:p>
            <a:pPr marL="457200" indent="-457200">
              <a:lnSpc>
                <a:spcPct val="120000"/>
              </a:lnSpc>
              <a:spcBef>
                <a:spcPts val="600"/>
              </a:spcBef>
              <a:buFont typeface="+mj-lt"/>
              <a:buAutoNum type="arabicPeriod"/>
            </a:pPr>
            <a:r>
              <a:rPr lang="en-US" sz="1800" dirty="0">
                <a:solidFill>
                  <a:schemeClr val="accent4"/>
                </a:solidFill>
              </a:rPr>
              <a:t>Lower air consumption</a:t>
            </a:r>
          </a:p>
          <a:p>
            <a:pPr marL="457200" indent="-457200">
              <a:lnSpc>
                <a:spcPct val="120000"/>
              </a:lnSpc>
              <a:spcBef>
                <a:spcPts val="600"/>
              </a:spcBef>
              <a:buFont typeface="+mj-lt"/>
              <a:buAutoNum type="arabicPeriod"/>
            </a:pPr>
            <a:r>
              <a:rPr lang="en-US" sz="1800" dirty="0">
                <a:solidFill>
                  <a:schemeClr val="accent4"/>
                </a:solidFill>
              </a:rPr>
              <a:t>Tolerate leaks</a:t>
            </a:r>
          </a:p>
          <a:p>
            <a:pPr marL="457200" indent="-457200">
              <a:lnSpc>
                <a:spcPct val="120000"/>
              </a:lnSpc>
              <a:spcBef>
                <a:spcPts val="600"/>
              </a:spcBef>
              <a:buFont typeface="+mj-lt"/>
              <a:buAutoNum type="arabicPeriod"/>
            </a:pPr>
            <a:r>
              <a:rPr lang="en-US" sz="1800" dirty="0">
                <a:solidFill>
                  <a:schemeClr val="accent4"/>
                </a:solidFill>
              </a:rPr>
              <a:t>No restrictor tees</a:t>
            </a:r>
          </a:p>
          <a:p>
            <a:pPr marL="808038" lvl="1" indent="-457200">
              <a:lnSpc>
                <a:spcPct val="120000"/>
              </a:lnSpc>
              <a:spcBef>
                <a:spcPts val="600"/>
              </a:spcBef>
              <a:buFont typeface="+mj-lt"/>
              <a:buAutoNum type="arabicPeriod"/>
            </a:pPr>
            <a:r>
              <a:rPr lang="en-US" sz="1800" dirty="0">
                <a:solidFill>
                  <a:schemeClr val="tx1"/>
                </a:solidFill>
              </a:rPr>
              <a:t>Plug</a:t>
            </a:r>
          </a:p>
          <a:p>
            <a:pPr marL="808038" lvl="1" indent="-457200">
              <a:lnSpc>
                <a:spcPct val="120000"/>
              </a:lnSpc>
              <a:spcBef>
                <a:spcPts val="600"/>
              </a:spcBef>
              <a:buFont typeface="+mj-lt"/>
              <a:buAutoNum type="arabicPeriod"/>
            </a:pPr>
            <a:r>
              <a:rPr lang="en-US" sz="1800" dirty="0">
                <a:solidFill>
                  <a:schemeClr val="tx1"/>
                </a:solidFill>
              </a:rPr>
              <a:t>Require periodic replacement</a:t>
            </a:r>
          </a:p>
          <a:p>
            <a:pPr lvl="1" indent="0">
              <a:lnSpc>
                <a:spcPct val="120000"/>
              </a:lnSpc>
              <a:spcBef>
                <a:spcPts val="600"/>
              </a:spcBef>
              <a:buNone/>
            </a:pPr>
            <a:r>
              <a:rPr lang="en-US" sz="1800" dirty="0">
                <a:solidFill>
                  <a:schemeClr val="tx1"/>
                </a:solidFill>
              </a:rPr>
              <a:t>A		re difficult to find</a:t>
            </a:r>
          </a:p>
          <a:p>
            <a:pPr marL="457200" indent="-457200">
              <a:lnSpc>
                <a:spcPct val="120000"/>
              </a:lnSpc>
              <a:spcBef>
                <a:spcPts val="600"/>
              </a:spcBef>
              <a:buFont typeface="+mj-lt"/>
              <a:buAutoNum type="arabicPeriod"/>
            </a:pPr>
            <a:r>
              <a:rPr lang="en-US" sz="1800" dirty="0">
                <a:solidFill>
                  <a:schemeClr val="accent4"/>
                </a:solidFill>
              </a:rPr>
              <a:t>Branch line length has no accuracy impact</a:t>
            </a:r>
          </a:p>
          <a:p>
            <a:pPr marL="457200" indent="-457200">
              <a:lnSpc>
                <a:spcPct val="120000"/>
              </a:lnSpc>
              <a:spcBef>
                <a:spcPts val="600"/>
              </a:spcBef>
              <a:buFont typeface="+mj-lt"/>
              <a:buAutoNum type="arabicPeriod"/>
            </a:pPr>
            <a:r>
              <a:rPr lang="en-US" sz="1800" dirty="0">
                <a:solidFill>
                  <a:schemeClr val="accent4"/>
                </a:solidFill>
              </a:rPr>
              <a:t>Branch line length does not impacts lags</a:t>
            </a:r>
          </a:p>
          <a:p>
            <a:pPr marL="457200" indent="-457200">
              <a:lnSpc>
                <a:spcPct val="120000"/>
              </a:lnSpc>
              <a:spcBef>
                <a:spcPts val="600"/>
              </a:spcBef>
              <a:buFont typeface="+mj-lt"/>
              <a:buAutoNum type="arabicPeriod"/>
            </a:pPr>
            <a:r>
              <a:rPr lang="en-US" sz="1800" dirty="0">
                <a:solidFill>
                  <a:schemeClr val="accent1"/>
                </a:solidFill>
              </a:rPr>
              <a:t>Mechanical devices</a:t>
            </a:r>
          </a:p>
          <a:p>
            <a:pPr marL="457200" indent="-457200">
              <a:lnSpc>
                <a:spcPct val="120000"/>
              </a:lnSpc>
              <a:spcBef>
                <a:spcPts val="600"/>
              </a:spcBef>
              <a:buFont typeface="+mj-lt"/>
              <a:buAutoNum type="arabicPeriod"/>
            </a:pPr>
            <a:r>
              <a:rPr lang="en-US" sz="1800" dirty="0">
                <a:solidFill>
                  <a:schemeClr val="accent1"/>
                </a:solidFill>
              </a:rPr>
              <a:t>Operate on very small force differentials</a:t>
            </a:r>
          </a:p>
          <a:p>
            <a:pPr marL="457200" indent="-457200">
              <a:lnSpc>
                <a:spcPct val="120000"/>
              </a:lnSpc>
              <a:spcBef>
                <a:spcPts val="600"/>
              </a:spcBef>
              <a:buFont typeface="+mj-lt"/>
              <a:buAutoNum type="arabicPeriod"/>
            </a:pPr>
            <a:r>
              <a:rPr lang="en-US" sz="1800" dirty="0">
                <a:solidFill>
                  <a:schemeClr val="accent1"/>
                </a:solidFill>
              </a:rPr>
              <a:t>Pivot points, linkages and diaphragms that can wear</a:t>
            </a:r>
          </a:p>
          <a:p>
            <a:pPr>
              <a:lnSpc>
                <a:spcPct val="120000"/>
              </a:lnSpc>
              <a:spcBef>
                <a:spcPts val="600"/>
              </a:spcBef>
            </a:pPr>
            <a:endParaRPr lang="en-US" sz="1800"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27</a:t>
            </a:fld>
            <a:endParaRPr lang="en-US" dirty="0"/>
          </a:p>
        </p:txBody>
      </p:sp>
    </p:spTree>
    <p:extLst>
      <p:ext uri="{BB962C8B-B14F-4D97-AF65-F5344CB8AC3E}">
        <p14:creationId xmlns:p14="http://schemas.microsoft.com/office/powerpoint/2010/main" val="45632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fade">
                                      <p:cBhvr>
                                        <p:cTn id="29" dur="500"/>
                                        <p:tgtEl>
                                          <p:spTgt spid="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500"/>
                                        <p:tgtEl>
                                          <p:spTgt spid="3">
                                            <p:txEl>
                                              <p:pRg st="4" end="4"/>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500"/>
                                        <p:tgtEl>
                                          <p:spTgt spid="3">
                                            <p:txEl>
                                              <p:pRg st="5" end="5"/>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500"/>
                                        <p:tgtEl>
                                          <p:spTgt spid="3">
                                            <p:txEl>
                                              <p:pRg st="6" end="6"/>
                                            </p:txEl>
                                          </p:spTgt>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8">
                                            <p:txEl>
                                              <p:pRg st="3" end="3"/>
                                            </p:txEl>
                                          </p:spTgt>
                                        </p:tgtEl>
                                        <p:attrNameLst>
                                          <p:attrName>style.visibility</p:attrName>
                                        </p:attrNameLst>
                                      </p:cBhvr>
                                      <p:to>
                                        <p:strVal val="visible"/>
                                      </p:to>
                                    </p:set>
                                    <p:animEffect transition="in" filter="fade">
                                      <p:cBhvr>
                                        <p:cTn id="48" dur="500"/>
                                        <p:tgtEl>
                                          <p:spTgt spid="8">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Effect transition="in" filter="fade">
                                      <p:cBhvr>
                                        <p:cTn id="53" dur="500"/>
                                        <p:tgtEl>
                                          <p:spTgt spid="3">
                                            <p:txEl>
                                              <p:pRg st="7" end="7"/>
                                            </p:txEl>
                                          </p:spTgt>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8">
                                            <p:txEl>
                                              <p:pRg st="7" end="7"/>
                                            </p:txEl>
                                          </p:spTgt>
                                        </p:tgtEl>
                                        <p:attrNameLst>
                                          <p:attrName>style.visibility</p:attrName>
                                        </p:attrNameLst>
                                      </p:cBhvr>
                                      <p:to>
                                        <p:strVal val="visible"/>
                                      </p:to>
                                    </p:set>
                                    <p:animEffect transition="in" filter="fade">
                                      <p:cBhvr>
                                        <p:cTn id="57" dur="500"/>
                                        <p:tgtEl>
                                          <p:spTgt spid="8">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Effect transition="in" filter="fade">
                                      <p:cBhvr>
                                        <p:cTn id="62" dur="500"/>
                                        <p:tgtEl>
                                          <p:spTgt spid="3">
                                            <p:txEl>
                                              <p:pRg st="8" end="8"/>
                                            </p:txEl>
                                          </p:spTgt>
                                        </p:tgtEl>
                                      </p:cBhvr>
                                    </p:animEffec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8">
                                            <p:txEl>
                                              <p:pRg st="8" end="8"/>
                                            </p:txEl>
                                          </p:spTgt>
                                        </p:tgtEl>
                                        <p:attrNameLst>
                                          <p:attrName>style.visibility</p:attrName>
                                        </p:attrNameLst>
                                      </p:cBhvr>
                                      <p:to>
                                        <p:strVal val="visible"/>
                                      </p:to>
                                    </p:set>
                                    <p:animEffect transition="in" filter="fade">
                                      <p:cBhvr>
                                        <p:cTn id="66" dur="500"/>
                                        <p:tgtEl>
                                          <p:spTgt spid="8">
                                            <p:txEl>
                                              <p:pRg st="8" end="8"/>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
                                            <p:txEl>
                                              <p:pRg st="9" end="9"/>
                                            </p:txEl>
                                          </p:spTgt>
                                        </p:tgtEl>
                                        <p:attrNameLst>
                                          <p:attrName>style.visibility</p:attrName>
                                        </p:attrNameLst>
                                      </p:cBhvr>
                                      <p:to>
                                        <p:strVal val="visible"/>
                                      </p:to>
                                    </p:set>
                                    <p:animEffect transition="in" filter="fade">
                                      <p:cBhvr>
                                        <p:cTn id="71" dur="500"/>
                                        <p:tgtEl>
                                          <p:spTgt spid="3">
                                            <p:txEl>
                                              <p:pRg st="9" end="9"/>
                                            </p:txEl>
                                          </p:spTgt>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8">
                                            <p:txEl>
                                              <p:pRg st="9" end="9"/>
                                            </p:txEl>
                                          </p:spTgt>
                                        </p:tgtEl>
                                        <p:attrNameLst>
                                          <p:attrName>style.visibility</p:attrName>
                                        </p:attrNameLst>
                                      </p:cBhvr>
                                      <p:to>
                                        <p:strVal val="visible"/>
                                      </p:to>
                                    </p:set>
                                    <p:animEffect transition="in" filter="fade">
                                      <p:cBhvr>
                                        <p:cTn id="75" dur="500"/>
                                        <p:tgtEl>
                                          <p:spTgt spid="8">
                                            <p:txEl>
                                              <p:pRg st="9" end="9"/>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
                                            <p:txEl>
                                              <p:pRg st="10" end="10"/>
                                            </p:txEl>
                                          </p:spTgt>
                                        </p:tgtEl>
                                        <p:attrNameLst>
                                          <p:attrName>style.visibility</p:attrName>
                                        </p:attrNameLst>
                                      </p:cBhvr>
                                      <p:to>
                                        <p:strVal val="visible"/>
                                      </p:to>
                                    </p:set>
                                    <p:animEffect transition="in" filter="fade">
                                      <p:cBhvr>
                                        <p:cTn id="80" dur="500"/>
                                        <p:tgtEl>
                                          <p:spTgt spid="3">
                                            <p:txEl>
                                              <p:pRg st="10" end="10"/>
                                            </p:txEl>
                                          </p:spTgt>
                                        </p:tgtEl>
                                      </p:cBhvr>
                                    </p:animEffect>
                                  </p:childTnLst>
                                </p:cTn>
                              </p:par>
                            </p:childTnLst>
                          </p:cTn>
                        </p:par>
                        <p:par>
                          <p:cTn id="81" fill="hold">
                            <p:stCondLst>
                              <p:cond delay="500"/>
                            </p:stCondLst>
                            <p:childTnLst>
                              <p:par>
                                <p:cTn id="82" presetID="10" presetClass="entr" presetSubtype="0" fill="hold" grpId="0" nodeType="afterEffect">
                                  <p:stCondLst>
                                    <p:cond delay="0"/>
                                  </p:stCondLst>
                                  <p:childTnLst>
                                    <p:set>
                                      <p:cBhvr>
                                        <p:cTn id="83" dur="1" fill="hold">
                                          <p:stCondLst>
                                            <p:cond delay="0"/>
                                          </p:stCondLst>
                                        </p:cTn>
                                        <p:tgtEl>
                                          <p:spTgt spid="8">
                                            <p:txEl>
                                              <p:pRg st="10" end="10"/>
                                            </p:txEl>
                                          </p:spTgt>
                                        </p:tgtEl>
                                        <p:attrNameLst>
                                          <p:attrName>style.visibility</p:attrName>
                                        </p:attrNameLst>
                                      </p:cBhvr>
                                      <p:to>
                                        <p:strVal val="visible"/>
                                      </p:to>
                                    </p:set>
                                    <p:animEffect transition="in" filter="fade">
                                      <p:cBhvr>
                                        <p:cTn id="84" dur="500"/>
                                        <p:tgtEl>
                                          <p:spTgt spid="8">
                                            <p:txEl>
                                              <p:pRg st="10" end="10"/>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
                                            <p:txEl>
                                              <p:pRg st="11" end="11"/>
                                            </p:txEl>
                                          </p:spTgt>
                                        </p:tgtEl>
                                        <p:attrNameLst>
                                          <p:attrName>style.visibility</p:attrName>
                                        </p:attrNameLst>
                                      </p:cBhvr>
                                      <p:to>
                                        <p:strVal val="visible"/>
                                      </p:to>
                                    </p:set>
                                    <p:animEffect transition="in" filter="fade">
                                      <p:cBhvr>
                                        <p:cTn id="89" dur="500"/>
                                        <p:tgtEl>
                                          <p:spTgt spid="3">
                                            <p:txEl>
                                              <p:pRg st="11" end="11"/>
                                            </p:txEl>
                                          </p:spTgt>
                                        </p:tgtEl>
                                      </p:cBhvr>
                                    </p:animEffect>
                                  </p:childTnLst>
                                </p:cTn>
                              </p:par>
                            </p:childTnLst>
                          </p:cTn>
                        </p:par>
                        <p:par>
                          <p:cTn id="90" fill="hold">
                            <p:stCondLst>
                              <p:cond delay="2500"/>
                            </p:stCondLst>
                            <p:childTnLst>
                              <p:par>
                                <p:cTn id="91" presetID="10" presetClass="entr" presetSubtype="0" fill="hold" grpId="0" nodeType="afterEffect">
                                  <p:stCondLst>
                                    <p:cond delay="0"/>
                                  </p:stCondLst>
                                  <p:childTnLst>
                                    <p:set>
                                      <p:cBhvr>
                                        <p:cTn id="92" dur="1" fill="hold">
                                          <p:stCondLst>
                                            <p:cond delay="0"/>
                                          </p:stCondLst>
                                        </p:cTn>
                                        <p:tgtEl>
                                          <p:spTgt spid="8">
                                            <p:txEl>
                                              <p:pRg st="11" end="11"/>
                                            </p:txEl>
                                          </p:spTgt>
                                        </p:tgtEl>
                                        <p:attrNameLst>
                                          <p:attrName>style.visibility</p:attrName>
                                        </p:attrNameLst>
                                      </p:cBhvr>
                                      <p:to>
                                        <p:strVal val="visible"/>
                                      </p:to>
                                    </p:set>
                                    <p:animEffect transition="in" filter="fade">
                                      <p:cBhvr>
                                        <p:cTn id="93" dur="5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863799" cy="1143000"/>
          </a:xfrm>
        </p:spPr>
        <p:txBody>
          <a:bodyPr/>
          <a:lstStyle/>
          <a:p>
            <a:r>
              <a:rPr lang="en-US" dirty="0"/>
              <a:t>Pneumatic Controls vs. Pneumatic Actuation</a:t>
            </a:r>
          </a:p>
        </p:txBody>
      </p:sp>
      <p:sp>
        <p:nvSpPr>
          <p:cNvPr id="6" name="Text Placeholder 5"/>
          <p:cNvSpPr>
            <a:spLocks noGrp="1"/>
          </p:cNvSpPr>
          <p:nvPr>
            <p:ph type="body" idx="1"/>
          </p:nvPr>
        </p:nvSpPr>
        <p:spPr>
          <a:xfrm>
            <a:off x="457200" y="1143025"/>
            <a:ext cx="4040188" cy="639762"/>
          </a:xfrm>
        </p:spPr>
        <p:txBody>
          <a:bodyPr/>
          <a:lstStyle/>
          <a:p>
            <a:r>
              <a:rPr lang="en-US" dirty="0"/>
              <a:t>Pneumatic Controls</a:t>
            </a:r>
          </a:p>
        </p:txBody>
      </p:sp>
      <p:sp>
        <p:nvSpPr>
          <p:cNvPr id="3" name="Content Placeholder 2"/>
          <p:cNvSpPr>
            <a:spLocks noGrp="1"/>
          </p:cNvSpPr>
          <p:nvPr>
            <p:ph sz="half" idx="2"/>
          </p:nvPr>
        </p:nvSpPr>
        <p:spPr>
          <a:xfrm>
            <a:off x="450534" y="1782787"/>
            <a:ext cx="4040188" cy="5075213"/>
          </a:xfrm>
        </p:spPr>
        <p:txBody>
          <a:bodyPr>
            <a:noAutofit/>
          </a:bodyPr>
          <a:lstStyle/>
          <a:p>
            <a:pPr marL="457200" indent="-457200">
              <a:spcBef>
                <a:spcPts val="600"/>
              </a:spcBef>
              <a:buFont typeface="+mj-lt"/>
              <a:buAutoNum type="arabicPeriod"/>
            </a:pPr>
            <a:r>
              <a:rPr lang="en-US" sz="1800" dirty="0">
                <a:solidFill>
                  <a:schemeClr val="accent1"/>
                </a:solidFill>
              </a:rPr>
              <a:t>Complex</a:t>
            </a:r>
          </a:p>
          <a:p>
            <a:pPr marL="457200" indent="-457200">
              <a:spcBef>
                <a:spcPts val="600"/>
              </a:spcBef>
              <a:buFont typeface="+mj-lt"/>
              <a:buAutoNum type="arabicPeriod"/>
            </a:pPr>
            <a:r>
              <a:rPr lang="en-US" sz="1800" dirty="0">
                <a:solidFill>
                  <a:schemeClr val="accent1"/>
                </a:solidFill>
              </a:rPr>
              <a:t>Operate on very small force differentials</a:t>
            </a:r>
          </a:p>
          <a:p>
            <a:pPr marL="457200" indent="-457200">
              <a:spcBef>
                <a:spcPts val="600"/>
              </a:spcBef>
              <a:buFont typeface="+mj-lt"/>
              <a:buAutoNum type="arabicPeriod"/>
            </a:pPr>
            <a:r>
              <a:rPr lang="en-US" sz="1800" dirty="0">
                <a:solidFill>
                  <a:schemeClr val="accent1"/>
                </a:solidFill>
              </a:rPr>
              <a:t>Potentially slow reaction times due to orifices</a:t>
            </a:r>
          </a:p>
          <a:p>
            <a:pPr marL="457200" indent="-457200">
              <a:spcBef>
                <a:spcPts val="600"/>
              </a:spcBef>
              <a:buFont typeface="+mj-lt"/>
              <a:buAutoNum type="arabicPeriod"/>
            </a:pPr>
            <a:r>
              <a:rPr lang="en-US" sz="1800" dirty="0">
                <a:solidFill>
                  <a:schemeClr val="accent1"/>
                </a:solidFill>
              </a:rPr>
              <a:t>Pivot points, linkages and diaphragms that can wear</a:t>
            </a:r>
          </a:p>
          <a:p>
            <a:pPr marL="457200" indent="-457200">
              <a:spcBef>
                <a:spcPts val="600"/>
              </a:spcBef>
              <a:buFont typeface="+mj-lt"/>
              <a:buAutoNum type="arabicPeriod"/>
            </a:pPr>
            <a:r>
              <a:rPr lang="en-US" sz="1800" dirty="0">
                <a:solidFill>
                  <a:schemeClr val="accent1"/>
                </a:solidFill>
              </a:rPr>
              <a:t>Consume air continuously due to pilot valves and bleed orifices</a:t>
            </a:r>
          </a:p>
          <a:p>
            <a:pPr marL="457200" indent="-457200">
              <a:spcBef>
                <a:spcPts val="600"/>
              </a:spcBef>
              <a:buFont typeface="+mj-lt"/>
              <a:buAutoNum type="arabicPeriod"/>
            </a:pPr>
            <a:r>
              <a:rPr lang="en-US" sz="1800" dirty="0">
                <a:solidFill>
                  <a:schemeClr val="accent1"/>
                </a:solidFill>
              </a:rPr>
              <a:t>Dirty air leads to system wide failures</a:t>
            </a:r>
          </a:p>
          <a:p>
            <a:pPr marL="457200" indent="-457200">
              <a:spcBef>
                <a:spcPts val="600"/>
              </a:spcBef>
              <a:buFont typeface="+mj-lt"/>
              <a:buAutoNum type="arabicPeriod"/>
            </a:pPr>
            <a:r>
              <a:rPr lang="en-US" sz="1800" dirty="0">
                <a:solidFill>
                  <a:schemeClr val="accent1"/>
                </a:solidFill>
              </a:rPr>
              <a:t>Mechanical devices</a:t>
            </a:r>
          </a:p>
          <a:p>
            <a:pPr marL="457200" indent="-457200">
              <a:spcBef>
                <a:spcPts val="600"/>
              </a:spcBef>
              <a:buFont typeface="+mj-lt"/>
              <a:buAutoNum type="arabicPeriod"/>
            </a:pPr>
            <a:endParaRPr lang="en-US" sz="1800" dirty="0">
              <a:solidFill>
                <a:schemeClr val="accent1"/>
              </a:solidFill>
            </a:endParaRPr>
          </a:p>
        </p:txBody>
      </p:sp>
      <p:sp>
        <p:nvSpPr>
          <p:cNvPr id="7" name="Text Placeholder 6"/>
          <p:cNvSpPr>
            <a:spLocks noGrp="1"/>
          </p:cNvSpPr>
          <p:nvPr>
            <p:ph type="body" sz="quarter" idx="3"/>
          </p:nvPr>
        </p:nvSpPr>
        <p:spPr>
          <a:xfrm>
            <a:off x="4645025" y="1143025"/>
            <a:ext cx="4041775" cy="639762"/>
          </a:xfrm>
        </p:spPr>
        <p:txBody>
          <a:bodyPr/>
          <a:lstStyle/>
          <a:p>
            <a:r>
              <a:rPr lang="en-US" dirty="0"/>
              <a:t>Pneumatic Actuation</a:t>
            </a:r>
          </a:p>
        </p:txBody>
      </p:sp>
      <p:sp>
        <p:nvSpPr>
          <p:cNvPr id="8" name="Content Placeholder 7"/>
          <p:cNvSpPr>
            <a:spLocks noGrp="1"/>
          </p:cNvSpPr>
          <p:nvPr>
            <p:ph sz="quarter" idx="4"/>
          </p:nvPr>
        </p:nvSpPr>
        <p:spPr>
          <a:xfrm>
            <a:off x="4638359" y="1782787"/>
            <a:ext cx="4041775" cy="5075213"/>
          </a:xfrm>
        </p:spPr>
        <p:txBody>
          <a:bodyPr>
            <a:normAutofit/>
          </a:bodyPr>
          <a:lstStyle/>
          <a:p>
            <a:pPr marL="342900" indent="-342900">
              <a:spcBef>
                <a:spcPts val="600"/>
              </a:spcBef>
              <a:buFont typeface="+mj-lt"/>
              <a:buAutoNum type="arabicPeriod"/>
            </a:pPr>
            <a:r>
              <a:rPr lang="en-US" sz="1800" dirty="0">
                <a:solidFill>
                  <a:schemeClr val="accent4"/>
                </a:solidFill>
              </a:rPr>
              <a:t>Simple</a:t>
            </a:r>
          </a:p>
          <a:p>
            <a:pPr marL="342900" indent="-342900">
              <a:spcBef>
                <a:spcPts val="600"/>
              </a:spcBef>
              <a:buFont typeface="+mj-lt"/>
              <a:buAutoNum type="arabicPeriod"/>
            </a:pPr>
            <a:r>
              <a:rPr lang="en-US" sz="1800" dirty="0">
                <a:solidFill>
                  <a:schemeClr val="accent4"/>
                </a:solidFill>
              </a:rPr>
              <a:t>Can generate large forces 		</a:t>
            </a:r>
          </a:p>
          <a:p>
            <a:pPr marL="342900" indent="-342900">
              <a:spcBef>
                <a:spcPts val="600"/>
              </a:spcBef>
              <a:buFont typeface="+mj-lt"/>
              <a:buAutoNum type="arabicPeriod"/>
            </a:pPr>
            <a:r>
              <a:rPr lang="en-US" sz="1800" dirty="0">
                <a:solidFill>
                  <a:schemeClr val="accent4"/>
                </a:solidFill>
              </a:rPr>
              <a:t>Can move very quickly			</a:t>
            </a:r>
          </a:p>
          <a:p>
            <a:pPr marL="342900" indent="-342900">
              <a:spcBef>
                <a:spcPts val="600"/>
              </a:spcBef>
              <a:buFont typeface="+mj-lt"/>
              <a:buAutoNum type="arabicPeriod"/>
            </a:pPr>
            <a:r>
              <a:rPr lang="en-US" sz="1800" dirty="0">
                <a:solidFill>
                  <a:schemeClr val="accent4"/>
                </a:solidFill>
              </a:rPr>
              <a:t>Very few moving parts and moving parts are simple</a:t>
            </a:r>
          </a:p>
          <a:p>
            <a:pPr marL="342900" indent="-342900">
              <a:spcBef>
                <a:spcPts val="600"/>
              </a:spcBef>
              <a:buFont typeface="+mj-lt"/>
              <a:buAutoNum type="arabicPeriod"/>
            </a:pPr>
            <a:r>
              <a:rPr lang="en-US" sz="1800" dirty="0">
                <a:solidFill>
                  <a:schemeClr val="accent4"/>
                </a:solidFill>
              </a:rPr>
              <a:t>Only consume air (energy) when they move</a:t>
            </a:r>
          </a:p>
          <a:p>
            <a:pPr marL="342900" indent="-342900">
              <a:spcBef>
                <a:spcPts val="600"/>
              </a:spcBef>
              <a:buFont typeface="+mj-lt"/>
              <a:buAutoNum type="arabicPeriod"/>
            </a:pPr>
            <a:r>
              <a:rPr lang="en-US" sz="1800" dirty="0">
                <a:solidFill>
                  <a:schemeClr val="accent4"/>
                </a:solidFill>
              </a:rPr>
              <a:t>Tolerate dirty air			</a:t>
            </a:r>
            <a:endParaRPr lang="en-US" sz="1800" dirty="0">
              <a:solidFill>
                <a:schemeClr val="accent1"/>
              </a:solidFill>
            </a:endParaRPr>
          </a:p>
          <a:p>
            <a:pPr marL="342900" indent="-342900">
              <a:spcBef>
                <a:spcPts val="600"/>
              </a:spcBef>
              <a:buFont typeface="+mj-lt"/>
              <a:buAutoNum type="arabicPeriod"/>
            </a:pPr>
            <a:r>
              <a:rPr lang="en-US" sz="1800" dirty="0">
                <a:solidFill>
                  <a:srgbClr val="FF0000"/>
                </a:solidFill>
              </a:rPr>
              <a:t>Mechanical devices</a:t>
            </a:r>
          </a:p>
          <a:p>
            <a:pPr marL="342900" indent="-342900">
              <a:spcBef>
                <a:spcPts val="600"/>
              </a:spcBef>
              <a:buFont typeface="+mj-lt"/>
              <a:buAutoNum type="arabicPeriod"/>
            </a:pPr>
            <a:r>
              <a:rPr lang="en-US" sz="1800" dirty="0">
                <a:solidFill>
                  <a:schemeClr val="accent1"/>
                </a:solidFill>
              </a:rPr>
              <a:t>Require a separate air system and signal convertors when applied when with DDC technology</a:t>
            </a:r>
          </a:p>
        </p:txBody>
      </p:sp>
      <p:sp>
        <p:nvSpPr>
          <p:cNvPr id="5" name="Slide Number Placeholder 4"/>
          <p:cNvSpPr>
            <a:spLocks noGrp="1"/>
          </p:cNvSpPr>
          <p:nvPr>
            <p:ph type="sldNum" sz="quarter" idx="11"/>
          </p:nvPr>
        </p:nvSpPr>
        <p:spPr/>
        <p:txBody>
          <a:bodyPr/>
          <a:lstStyle/>
          <a:p>
            <a:fld id="{A9320731-3B2C-4107-8664-CAD7BE973DC8}" type="slidenum">
              <a:rPr lang="en-US" smtClean="0"/>
              <a:pPr/>
              <a:t>28</a:t>
            </a:fld>
            <a:endParaRPr lang="en-US" dirty="0"/>
          </a:p>
        </p:txBody>
      </p:sp>
      <p:sp>
        <p:nvSpPr>
          <p:cNvPr id="9" name="Footer Placeholder 8">
            <a:extLst>
              <a:ext uri="{FF2B5EF4-FFF2-40B4-BE49-F238E27FC236}">
                <a16:creationId xmlns:a16="http://schemas.microsoft.com/office/drawing/2014/main" id="{0A2AE39C-08A1-46A5-9E7D-FA3EB03A6B95}"/>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122279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fade">
                                      <p:cBhvr>
                                        <p:cTn id="29" dur="500"/>
                                        <p:tgtEl>
                                          <p:spTgt spid="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8">
                                            <p:txEl>
                                              <p:pRg st="3" end="3"/>
                                            </p:txEl>
                                          </p:spTgt>
                                        </p:tgtEl>
                                        <p:attrNameLst>
                                          <p:attrName>style.visibility</p:attrName>
                                        </p:attrNameLst>
                                      </p:cBhvr>
                                      <p:to>
                                        <p:strVal val="visible"/>
                                      </p:to>
                                    </p:set>
                                    <p:animEffect transition="in" filter="fade">
                                      <p:cBhvr>
                                        <p:cTn id="38" dur="500"/>
                                        <p:tgtEl>
                                          <p:spTgt spid="8">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500"/>
                                        <p:tgtEl>
                                          <p:spTgt spid="3">
                                            <p:txEl>
                                              <p:pRg st="4" end="4"/>
                                            </p:txEl>
                                          </p:spTgt>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8">
                                            <p:txEl>
                                              <p:pRg st="4" end="4"/>
                                            </p:txEl>
                                          </p:spTgt>
                                        </p:tgtEl>
                                        <p:attrNameLst>
                                          <p:attrName>style.visibility</p:attrName>
                                        </p:attrNameLst>
                                      </p:cBhvr>
                                      <p:to>
                                        <p:strVal val="visible"/>
                                      </p:to>
                                    </p:set>
                                    <p:animEffect transition="in" filter="fade">
                                      <p:cBhvr>
                                        <p:cTn id="47" dur="500"/>
                                        <p:tgtEl>
                                          <p:spTgt spid="8">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Effect transition="in" filter="fade">
                                      <p:cBhvr>
                                        <p:cTn id="52" dur="500"/>
                                        <p:tgtEl>
                                          <p:spTgt spid="3">
                                            <p:txEl>
                                              <p:pRg st="5" end="5"/>
                                            </p:txEl>
                                          </p:spTgt>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8">
                                            <p:txEl>
                                              <p:pRg st="5" end="5"/>
                                            </p:txEl>
                                          </p:spTgt>
                                        </p:tgtEl>
                                        <p:attrNameLst>
                                          <p:attrName>style.visibility</p:attrName>
                                        </p:attrNameLst>
                                      </p:cBhvr>
                                      <p:to>
                                        <p:strVal val="visible"/>
                                      </p:to>
                                    </p:set>
                                    <p:animEffect transition="in" filter="fade">
                                      <p:cBhvr>
                                        <p:cTn id="56" dur="500"/>
                                        <p:tgtEl>
                                          <p:spTgt spid="8">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animEffect transition="in" filter="fade">
                                      <p:cBhvr>
                                        <p:cTn id="61" dur="500"/>
                                        <p:tgtEl>
                                          <p:spTgt spid="3">
                                            <p:txEl>
                                              <p:pRg st="6" end="6"/>
                                            </p:txEl>
                                          </p:spTgt>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8">
                                            <p:txEl>
                                              <p:pRg st="6" end="6"/>
                                            </p:txEl>
                                          </p:spTgt>
                                        </p:tgtEl>
                                        <p:attrNameLst>
                                          <p:attrName>style.visibility</p:attrName>
                                        </p:attrNameLst>
                                      </p:cBhvr>
                                      <p:to>
                                        <p:strVal val="visible"/>
                                      </p:to>
                                    </p:set>
                                    <p:animEffect transition="in" filter="fade">
                                      <p:cBhvr>
                                        <p:cTn id="65" dur="500"/>
                                        <p:tgtEl>
                                          <p:spTgt spid="8">
                                            <p:txEl>
                                              <p:pRg st="6" end="6"/>
                                            </p:txEl>
                                          </p:spTgt>
                                        </p:tgtEl>
                                      </p:cBhvr>
                                    </p:animEffect>
                                  </p:childTnLst>
                                </p:cTn>
                              </p:par>
                            </p:childTnLst>
                          </p:cTn>
                        </p:par>
                        <p:par>
                          <p:cTn id="66" fill="hold">
                            <p:stCondLst>
                              <p:cond delay="1000"/>
                            </p:stCondLst>
                            <p:childTnLst>
                              <p:par>
                                <p:cTn id="67" presetID="10" presetClass="entr" presetSubtype="0" fill="hold" grpId="0" nodeType="afterEffect">
                                  <p:stCondLst>
                                    <p:cond delay="0"/>
                                  </p:stCondLst>
                                  <p:childTnLst>
                                    <p:set>
                                      <p:cBhvr>
                                        <p:cTn id="68" dur="1" fill="hold">
                                          <p:stCondLst>
                                            <p:cond delay="0"/>
                                          </p:stCondLst>
                                        </p:cTn>
                                        <p:tgtEl>
                                          <p:spTgt spid="8">
                                            <p:txEl>
                                              <p:pRg st="7" end="7"/>
                                            </p:txEl>
                                          </p:spTgt>
                                        </p:tgtEl>
                                        <p:attrNameLst>
                                          <p:attrName>style.visibility</p:attrName>
                                        </p:attrNameLst>
                                      </p:cBhvr>
                                      <p:to>
                                        <p:strVal val="visible"/>
                                      </p:to>
                                    </p:set>
                                    <p:animEffect transition="in" filter="fade">
                                      <p:cBhvr>
                                        <p:cTn id="69"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7589482" cy="1143000"/>
          </a:xfrm>
        </p:spPr>
        <p:txBody>
          <a:bodyPr/>
          <a:lstStyle/>
          <a:p>
            <a:r>
              <a:rPr lang="en-US" dirty="0"/>
              <a:t>Electric Actuators vs. Pneumatic Actuators</a:t>
            </a:r>
          </a:p>
        </p:txBody>
      </p:sp>
      <p:sp>
        <p:nvSpPr>
          <p:cNvPr id="6" name="Text Placeholder 5"/>
          <p:cNvSpPr>
            <a:spLocks noGrp="1"/>
          </p:cNvSpPr>
          <p:nvPr>
            <p:ph type="body" idx="1"/>
          </p:nvPr>
        </p:nvSpPr>
        <p:spPr>
          <a:xfrm>
            <a:off x="457200" y="1143025"/>
            <a:ext cx="4040188" cy="639762"/>
          </a:xfrm>
        </p:spPr>
        <p:txBody>
          <a:bodyPr/>
          <a:lstStyle/>
          <a:p>
            <a:r>
              <a:rPr lang="en-US" dirty="0"/>
              <a:t>Electric Actuation</a:t>
            </a:r>
          </a:p>
        </p:txBody>
      </p:sp>
      <p:sp>
        <p:nvSpPr>
          <p:cNvPr id="3" name="Content Placeholder 2"/>
          <p:cNvSpPr>
            <a:spLocks noGrp="1"/>
          </p:cNvSpPr>
          <p:nvPr>
            <p:ph sz="half" idx="2"/>
          </p:nvPr>
        </p:nvSpPr>
        <p:spPr>
          <a:xfrm>
            <a:off x="450534" y="1782787"/>
            <a:ext cx="4040188" cy="5075213"/>
          </a:xfrm>
        </p:spPr>
        <p:txBody>
          <a:bodyPr>
            <a:noAutofit/>
          </a:bodyPr>
          <a:lstStyle/>
          <a:p>
            <a:pPr marL="457200" indent="-457200">
              <a:spcBef>
                <a:spcPts val="600"/>
              </a:spcBef>
              <a:buFont typeface="+mj-lt"/>
              <a:buAutoNum type="arabicPeriod"/>
            </a:pPr>
            <a:r>
              <a:rPr lang="en-US" sz="1800" dirty="0">
                <a:solidFill>
                  <a:schemeClr val="accent1"/>
                </a:solidFill>
              </a:rPr>
              <a:t>Complex</a:t>
            </a:r>
          </a:p>
          <a:p>
            <a:pPr marL="457200" indent="-457200">
              <a:spcBef>
                <a:spcPts val="600"/>
              </a:spcBef>
              <a:buFont typeface="+mj-lt"/>
              <a:buAutoNum type="arabicPeriod"/>
            </a:pPr>
            <a:r>
              <a:rPr lang="en-US" sz="1800" dirty="0">
                <a:solidFill>
                  <a:schemeClr val="accent1"/>
                </a:solidFill>
              </a:rPr>
              <a:t>Use small, low power motors to allow wiring without conduit</a:t>
            </a:r>
          </a:p>
          <a:p>
            <a:pPr marL="457200" indent="-457200">
              <a:spcBef>
                <a:spcPts val="600"/>
              </a:spcBef>
              <a:buFont typeface="+mj-lt"/>
              <a:buAutoNum type="arabicPeriod"/>
            </a:pPr>
            <a:r>
              <a:rPr lang="en-US" sz="1800" dirty="0">
                <a:solidFill>
                  <a:schemeClr val="accent1"/>
                </a:solidFill>
              </a:rPr>
              <a:t>Slow because of gear trains required by small motors</a:t>
            </a:r>
          </a:p>
          <a:p>
            <a:pPr marL="457200" indent="-457200">
              <a:spcBef>
                <a:spcPts val="600"/>
              </a:spcBef>
              <a:buFont typeface="+mj-lt"/>
              <a:buAutoNum type="arabicPeriod"/>
            </a:pPr>
            <a:r>
              <a:rPr lang="en-US" sz="1800" dirty="0">
                <a:solidFill>
                  <a:schemeClr val="accent1"/>
                </a:solidFill>
              </a:rPr>
              <a:t>Many moving parts;  gears, clutches end switches etc.</a:t>
            </a:r>
          </a:p>
          <a:p>
            <a:pPr marL="457200" indent="-457200">
              <a:spcBef>
                <a:spcPts val="600"/>
              </a:spcBef>
              <a:buFont typeface="+mj-lt"/>
              <a:buAutoNum type="arabicPeriod"/>
            </a:pPr>
            <a:r>
              <a:rPr lang="en-US" sz="1800" dirty="0">
                <a:solidFill>
                  <a:schemeClr val="accent1"/>
                </a:solidFill>
              </a:rPr>
              <a:t>Consume power continuously if they are holding against a spring</a:t>
            </a:r>
          </a:p>
          <a:p>
            <a:pPr marL="457200" indent="-457200">
              <a:spcBef>
                <a:spcPts val="600"/>
              </a:spcBef>
              <a:buFont typeface="+mj-lt"/>
              <a:buAutoNum type="arabicPeriod"/>
            </a:pPr>
            <a:r>
              <a:rPr lang="en-US" sz="1800" dirty="0">
                <a:solidFill>
                  <a:schemeClr val="accent1"/>
                </a:solidFill>
              </a:rPr>
              <a:t>Mechanical devices</a:t>
            </a:r>
          </a:p>
          <a:p>
            <a:pPr marL="457200" indent="-457200">
              <a:spcBef>
                <a:spcPts val="600"/>
              </a:spcBef>
              <a:buFont typeface="+mj-lt"/>
              <a:buAutoNum type="arabicPeriod"/>
            </a:pPr>
            <a:r>
              <a:rPr lang="en-US" sz="1800" dirty="0">
                <a:solidFill>
                  <a:schemeClr val="accent4"/>
                </a:solidFill>
              </a:rPr>
              <a:t>No air system required </a:t>
            </a:r>
            <a:r>
              <a:rPr lang="en-US" sz="1800" dirty="0">
                <a:solidFill>
                  <a:schemeClr val="tx1"/>
                </a:solidFill>
              </a:rPr>
              <a:t>(but power distribution panels required for zones to comply with NEC article 725 requirements for the energy limited required for wiring with out conduit</a:t>
            </a:r>
          </a:p>
          <a:p>
            <a:pPr marL="457200" indent="-457200">
              <a:spcBef>
                <a:spcPts val="600"/>
              </a:spcBef>
              <a:buFont typeface="+mj-lt"/>
              <a:buAutoNum type="arabicPeriod"/>
            </a:pPr>
            <a:endParaRPr lang="en-US" sz="1800" dirty="0">
              <a:solidFill>
                <a:schemeClr val="accent1"/>
              </a:solidFill>
            </a:endParaRPr>
          </a:p>
        </p:txBody>
      </p:sp>
      <p:sp>
        <p:nvSpPr>
          <p:cNvPr id="7" name="Text Placeholder 6"/>
          <p:cNvSpPr>
            <a:spLocks noGrp="1"/>
          </p:cNvSpPr>
          <p:nvPr>
            <p:ph type="body" sz="quarter" idx="3"/>
          </p:nvPr>
        </p:nvSpPr>
        <p:spPr>
          <a:xfrm>
            <a:off x="4645025" y="1143025"/>
            <a:ext cx="4041775" cy="639762"/>
          </a:xfrm>
        </p:spPr>
        <p:txBody>
          <a:bodyPr/>
          <a:lstStyle/>
          <a:p>
            <a:r>
              <a:rPr lang="en-US" dirty="0"/>
              <a:t>Pneumatic Actuation</a:t>
            </a:r>
          </a:p>
        </p:txBody>
      </p:sp>
      <p:sp>
        <p:nvSpPr>
          <p:cNvPr id="8" name="Content Placeholder 7"/>
          <p:cNvSpPr>
            <a:spLocks noGrp="1"/>
          </p:cNvSpPr>
          <p:nvPr>
            <p:ph sz="quarter" idx="4"/>
          </p:nvPr>
        </p:nvSpPr>
        <p:spPr>
          <a:xfrm>
            <a:off x="4638359" y="1782787"/>
            <a:ext cx="4041775" cy="5075213"/>
          </a:xfrm>
        </p:spPr>
        <p:txBody>
          <a:bodyPr>
            <a:normAutofit/>
          </a:bodyPr>
          <a:lstStyle/>
          <a:p>
            <a:pPr marL="342900" indent="-342900">
              <a:spcBef>
                <a:spcPts val="600"/>
              </a:spcBef>
              <a:buFont typeface="+mj-lt"/>
              <a:buAutoNum type="arabicPeriod"/>
            </a:pPr>
            <a:r>
              <a:rPr lang="en-US" sz="1800" dirty="0">
                <a:solidFill>
                  <a:schemeClr val="accent4"/>
                </a:solidFill>
              </a:rPr>
              <a:t>Simple</a:t>
            </a:r>
          </a:p>
          <a:p>
            <a:pPr marL="342900" indent="-342900">
              <a:spcBef>
                <a:spcPts val="600"/>
              </a:spcBef>
              <a:buFont typeface="+mj-lt"/>
              <a:buAutoNum type="arabicPeriod"/>
            </a:pPr>
            <a:r>
              <a:rPr lang="en-US" sz="1800" dirty="0">
                <a:solidFill>
                  <a:schemeClr val="accent4"/>
                </a:solidFill>
              </a:rPr>
              <a:t>Can generate large forces 		</a:t>
            </a:r>
          </a:p>
          <a:p>
            <a:pPr marL="342900" indent="-342900">
              <a:spcBef>
                <a:spcPts val="600"/>
              </a:spcBef>
              <a:buFont typeface="+mj-lt"/>
              <a:buAutoNum type="arabicPeriod"/>
            </a:pPr>
            <a:r>
              <a:rPr lang="en-US" sz="1800" dirty="0">
                <a:solidFill>
                  <a:schemeClr val="accent4"/>
                </a:solidFill>
              </a:rPr>
              <a:t>Can move very quickly			</a:t>
            </a:r>
          </a:p>
          <a:p>
            <a:pPr marL="342900" indent="-342900">
              <a:spcBef>
                <a:spcPts val="600"/>
              </a:spcBef>
              <a:buFont typeface="+mj-lt"/>
              <a:buAutoNum type="arabicPeriod"/>
            </a:pPr>
            <a:r>
              <a:rPr lang="en-US" sz="1800" dirty="0">
                <a:solidFill>
                  <a:schemeClr val="accent4"/>
                </a:solidFill>
              </a:rPr>
              <a:t>Very few moving parts and moving parts are simple</a:t>
            </a:r>
          </a:p>
          <a:p>
            <a:pPr marL="342900" indent="-342900">
              <a:spcBef>
                <a:spcPts val="600"/>
              </a:spcBef>
              <a:buFont typeface="+mj-lt"/>
              <a:buAutoNum type="arabicPeriod"/>
            </a:pPr>
            <a:r>
              <a:rPr lang="en-US" sz="1800" dirty="0">
                <a:solidFill>
                  <a:schemeClr val="accent4"/>
                </a:solidFill>
              </a:rPr>
              <a:t>Only consume air (energy) when they move</a:t>
            </a:r>
            <a:endParaRPr lang="en-US" sz="1800" dirty="0">
              <a:solidFill>
                <a:schemeClr val="accent1"/>
              </a:solidFill>
            </a:endParaRPr>
          </a:p>
          <a:p>
            <a:pPr marL="342900" indent="-342900">
              <a:spcBef>
                <a:spcPts val="600"/>
              </a:spcBef>
              <a:buFont typeface="+mj-lt"/>
              <a:buAutoNum type="arabicPeriod"/>
            </a:pPr>
            <a:r>
              <a:rPr lang="en-US" sz="1800" dirty="0">
                <a:solidFill>
                  <a:srgbClr val="FF0000"/>
                </a:solidFill>
              </a:rPr>
              <a:t>Mechanical devices</a:t>
            </a:r>
          </a:p>
          <a:p>
            <a:pPr marL="342900" indent="-342900">
              <a:spcBef>
                <a:spcPts val="600"/>
              </a:spcBef>
              <a:buFont typeface="+mj-lt"/>
              <a:buAutoNum type="arabicPeriod"/>
            </a:pPr>
            <a:r>
              <a:rPr lang="en-US" sz="1800" dirty="0">
                <a:solidFill>
                  <a:schemeClr val="accent1"/>
                </a:solidFill>
              </a:rPr>
              <a:t>Require a separate air system and signal convertors when applied when with DDC technology</a:t>
            </a:r>
          </a:p>
        </p:txBody>
      </p:sp>
      <p:sp>
        <p:nvSpPr>
          <p:cNvPr id="5" name="Slide Number Placeholder 4"/>
          <p:cNvSpPr>
            <a:spLocks noGrp="1"/>
          </p:cNvSpPr>
          <p:nvPr>
            <p:ph type="sldNum" sz="quarter" idx="11"/>
          </p:nvPr>
        </p:nvSpPr>
        <p:spPr/>
        <p:txBody>
          <a:bodyPr/>
          <a:lstStyle/>
          <a:p>
            <a:fld id="{A9320731-3B2C-4107-8664-CAD7BE973DC8}" type="slidenum">
              <a:rPr lang="en-US" smtClean="0"/>
              <a:pPr/>
              <a:t>29</a:t>
            </a:fld>
            <a:endParaRPr lang="en-US" dirty="0"/>
          </a:p>
        </p:txBody>
      </p:sp>
      <p:sp>
        <p:nvSpPr>
          <p:cNvPr id="9" name="Rectangle 8"/>
          <p:cNvSpPr/>
          <p:nvPr/>
        </p:nvSpPr>
        <p:spPr>
          <a:xfrm>
            <a:off x="450534" y="4983463"/>
            <a:ext cx="4040188" cy="1754326"/>
          </a:xfrm>
          <a:prstGeom prst="rect">
            <a:avLst/>
          </a:prstGeom>
        </p:spPr>
        <p:txBody>
          <a:bodyPr wrap="square">
            <a:spAutoFit/>
          </a:bodyPr>
          <a:lstStyle/>
          <a:p>
            <a:pPr marL="457200">
              <a:spcBef>
                <a:spcPts val="600"/>
              </a:spcBef>
            </a:pPr>
            <a:r>
              <a:rPr lang="en-US" dirty="0">
                <a:solidFill>
                  <a:schemeClr val="accent4"/>
                </a:solidFill>
              </a:rPr>
              <a:t>No air system required </a:t>
            </a:r>
            <a:r>
              <a:rPr lang="en-US" dirty="0">
                <a:solidFill>
                  <a:schemeClr val="accent1"/>
                </a:solidFill>
              </a:rPr>
              <a:t>(but power distribution panels required for zones to comply with NEC article 725 requirements for the energy limited required for wiring with out conduit</a:t>
            </a:r>
          </a:p>
        </p:txBody>
      </p:sp>
      <p:sp>
        <p:nvSpPr>
          <p:cNvPr id="4" name="Footer Placeholder 3">
            <a:extLst>
              <a:ext uri="{FF2B5EF4-FFF2-40B4-BE49-F238E27FC236}">
                <a16:creationId xmlns:a16="http://schemas.microsoft.com/office/drawing/2014/main" id="{E0F673AA-1A45-4525-96E8-689BFF62BBB8}"/>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285287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fade">
                                      <p:cBhvr>
                                        <p:cTn id="29" dur="500"/>
                                        <p:tgtEl>
                                          <p:spTgt spid="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8">
                                            <p:txEl>
                                              <p:pRg st="3" end="3"/>
                                            </p:txEl>
                                          </p:spTgt>
                                        </p:tgtEl>
                                        <p:attrNameLst>
                                          <p:attrName>style.visibility</p:attrName>
                                        </p:attrNameLst>
                                      </p:cBhvr>
                                      <p:to>
                                        <p:strVal val="visible"/>
                                      </p:to>
                                    </p:set>
                                    <p:animEffect transition="in" filter="fade">
                                      <p:cBhvr>
                                        <p:cTn id="38" dur="500"/>
                                        <p:tgtEl>
                                          <p:spTgt spid="8">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500"/>
                                        <p:tgtEl>
                                          <p:spTgt spid="3">
                                            <p:txEl>
                                              <p:pRg st="4" end="4"/>
                                            </p:txEl>
                                          </p:spTgt>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8">
                                            <p:txEl>
                                              <p:pRg st="4" end="4"/>
                                            </p:txEl>
                                          </p:spTgt>
                                        </p:tgtEl>
                                        <p:attrNameLst>
                                          <p:attrName>style.visibility</p:attrName>
                                        </p:attrNameLst>
                                      </p:cBhvr>
                                      <p:to>
                                        <p:strVal val="visible"/>
                                      </p:to>
                                    </p:set>
                                    <p:animEffect transition="in" filter="fade">
                                      <p:cBhvr>
                                        <p:cTn id="47" dur="500"/>
                                        <p:tgtEl>
                                          <p:spTgt spid="8">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Effect transition="in" filter="fade">
                                      <p:cBhvr>
                                        <p:cTn id="52" dur="500"/>
                                        <p:tgtEl>
                                          <p:spTgt spid="3">
                                            <p:txEl>
                                              <p:pRg st="5" end="5"/>
                                            </p:txEl>
                                          </p:spTgt>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8">
                                            <p:txEl>
                                              <p:pRg st="5" end="5"/>
                                            </p:txEl>
                                          </p:spTgt>
                                        </p:tgtEl>
                                        <p:attrNameLst>
                                          <p:attrName>style.visibility</p:attrName>
                                        </p:attrNameLst>
                                      </p:cBhvr>
                                      <p:to>
                                        <p:strVal val="visible"/>
                                      </p:to>
                                    </p:set>
                                    <p:animEffect transition="in" filter="fade">
                                      <p:cBhvr>
                                        <p:cTn id="56" dur="500"/>
                                        <p:tgtEl>
                                          <p:spTgt spid="8">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animEffect transition="in" filter="fade">
                                      <p:cBhvr>
                                        <p:cTn id="61" dur="500"/>
                                        <p:tgtEl>
                                          <p:spTgt spid="3">
                                            <p:txEl>
                                              <p:pRg st="6" end="6"/>
                                            </p:txEl>
                                          </p:spTgt>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8">
                                            <p:txEl>
                                              <p:pRg st="6" end="6"/>
                                            </p:txEl>
                                          </p:spTgt>
                                        </p:tgtEl>
                                        <p:attrNameLst>
                                          <p:attrName>style.visibility</p:attrName>
                                        </p:attrNameLst>
                                      </p:cBhvr>
                                      <p:to>
                                        <p:strVal val="visible"/>
                                      </p:to>
                                    </p:set>
                                    <p:animEffect transition="in" filter="fade">
                                      <p:cBhvr>
                                        <p:cTn id="65" dur="500"/>
                                        <p:tgtEl>
                                          <p:spTgt spid="8">
                                            <p:txEl>
                                              <p:pRg st="6" end="6"/>
                                            </p:txEl>
                                          </p:spTgt>
                                        </p:tgtEl>
                                      </p:cBhvr>
                                    </p:animEffect>
                                  </p:childTnLst>
                                </p:cTn>
                              </p:par>
                            </p:childTnLst>
                          </p:cTn>
                        </p:par>
                        <p:par>
                          <p:cTn id="66" fill="hold">
                            <p:stCondLst>
                              <p:cond delay="1000"/>
                            </p:stCondLst>
                            <p:childTnLst>
                              <p:par>
                                <p:cTn id="67" presetID="10" presetClass="entr" presetSubtype="0" fill="hold" grpId="0" nodeType="after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fade">
                                      <p:cBhvr>
                                        <p:cTn id="6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normAutofit fontScale="90000"/>
          </a:bodyPr>
          <a:lstStyle/>
          <a:p>
            <a:r>
              <a:rPr lang="en-US" dirty="0"/>
              <a:t>A 1950/60’s </a:t>
            </a:r>
            <a:br>
              <a:rPr lang="en-US" dirty="0"/>
            </a:br>
            <a:r>
              <a:rPr lang="en-US" dirty="0"/>
              <a:t>Vintage Analog</a:t>
            </a:r>
            <a:br>
              <a:rPr lang="en-US" dirty="0"/>
            </a:br>
            <a:r>
              <a:rPr lang="en-US" dirty="0"/>
              <a:t>Controller</a:t>
            </a:r>
          </a:p>
        </p:txBody>
      </p:sp>
      <p:pic>
        <p:nvPicPr>
          <p:cNvPr id="8" name="Picture 2" descr="C:\Users\DSellers\Documents\Technical Pictures\Foxboro 43AP Pneumatic Controller\DSCN6042 - End 2013-11-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1"/>
          </p:nvPr>
        </p:nvSpPr>
        <p:spPr/>
        <p:txBody>
          <a:bodyPr/>
          <a:lstStyle/>
          <a:p>
            <a:fld id="{A9320731-3B2C-4107-8664-CAD7BE973DC8}" type="slidenum">
              <a:rPr lang="en-US" smtClean="0"/>
              <a:pPr/>
              <a:t>3</a:t>
            </a:fld>
            <a:endParaRPr lang="en-US"/>
          </a:p>
        </p:txBody>
      </p:sp>
      <p:sp>
        <p:nvSpPr>
          <p:cNvPr id="2" name="Footer Placeholder 1">
            <a:extLst>
              <a:ext uri="{FF2B5EF4-FFF2-40B4-BE49-F238E27FC236}">
                <a16:creationId xmlns:a16="http://schemas.microsoft.com/office/drawing/2014/main" id="{022D331B-5FA1-4147-82E6-18B36DE47212}"/>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1316290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Pneumatic Control Resources</a:t>
            </a:r>
          </a:p>
        </p:txBody>
      </p:sp>
      <p:sp>
        <p:nvSpPr>
          <p:cNvPr id="10" name="Content Placeholder 9"/>
          <p:cNvSpPr>
            <a:spLocks noGrp="1"/>
          </p:cNvSpPr>
          <p:nvPr>
            <p:ph idx="1"/>
          </p:nvPr>
        </p:nvSpPr>
        <p:spPr/>
        <p:txBody>
          <a:bodyPr/>
          <a:lstStyle/>
          <a:p>
            <a:r>
              <a:rPr lang="en-US" dirty="0"/>
              <a:t>Blog posts on </a:t>
            </a:r>
            <a:r>
              <a:rPr lang="en-US" dirty="0">
                <a:hlinkClick r:id="rId3"/>
              </a:rPr>
              <a:t>www.Av8rDAS.Wordpress.com</a:t>
            </a:r>
            <a:endParaRPr lang="en-US" dirty="0"/>
          </a:p>
          <a:p>
            <a:pPr marL="342900" indent="-342900">
              <a:buFont typeface="Arial" panose="020B0604020202020204" pitchFamily="34" charset="0"/>
              <a:buChar char="•"/>
            </a:pPr>
            <a:r>
              <a:rPr lang="en-US" dirty="0">
                <a:hlinkClick r:id="rId4"/>
              </a:rPr>
              <a:t>Pneumatic Controls Resources</a:t>
            </a:r>
            <a:endParaRPr lang="en-US" dirty="0"/>
          </a:p>
          <a:p>
            <a:pPr marL="342900" indent="-342900">
              <a:buFont typeface="Arial" panose="020B0604020202020204" pitchFamily="34" charset="0"/>
              <a:buChar char="•"/>
            </a:pPr>
            <a:r>
              <a:rPr lang="en-US" dirty="0">
                <a:hlinkClick r:id="rId5"/>
              </a:rPr>
              <a:t>Pneumatic Controls, First Cost Advantages, and Retrocommissioning Opportunities</a:t>
            </a:r>
            <a:endParaRPr lang="en-US" dirty="0"/>
          </a:p>
          <a:p>
            <a:pPr marL="342900" indent="-342900">
              <a:buFont typeface="Arial" panose="020B0604020202020204" pitchFamily="34" charset="0"/>
              <a:buChar char="•"/>
            </a:pPr>
            <a:r>
              <a:rPr lang="en-US" dirty="0">
                <a:hlinkClick r:id="rId6"/>
              </a:rPr>
              <a:t>Retrocommissioning Findings: Make Up Air Handling System Simultaneous Heating and Cooling – The Clues – #2 – The Controls May be Pneumatic</a:t>
            </a:r>
            <a:endParaRPr lang="en-US" dirty="0"/>
          </a:p>
          <a:p>
            <a:pPr marL="342900" indent="-342900">
              <a:buFont typeface="Arial" panose="020B0604020202020204" pitchFamily="34" charset="0"/>
              <a:buChar char="•"/>
            </a:pPr>
            <a:r>
              <a:rPr lang="en-US" dirty="0">
                <a:hlinkClick r:id="rId7"/>
              </a:rPr>
              <a:t>Resources for the Resourceful: The Honeywell "Gray Manual’</a:t>
            </a:r>
            <a:endParaRPr lang="en-US" dirty="0"/>
          </a:p>
          <a:p>
            <a:pPr marL="342900" indent="-342900">
              <a:buFont typeface="Arial" panose="020B0604020202020204" pitchFamily="34" charset="0"/>
              <a:buChar char="•"/>
            </a:pPr>
            <a:r>
              <a:rPr lang="en-US" dirty="0">
                <a:hlinkClick r:id="rId8"/>
              </a:rPr>
              <a:t>Control Technology; A Glimpse Backward and Some Thoughts on the Future</a:t>
            </a:r>
            <a:endParaRPr lang="en-US" dirty="0"/>
          </a:p>
        </p:txBody>
      </p:sp>
      <p:sp>
        <p:nvSpPr>
          <p:cNvPr id="8" name="Slide Number Placeholder 7"/>
          <p:cNvSpPr>
            <a:spLocks noGrp="1"/>
          </p:cNvSpPr>
          <p:nvPr>
            <p:ph type="sldNum" sz="quarter" idx="11"/>
          </p:nvPr>
        </p:nvSpPr>
        <p:spPr/>
        <p:txBody>
          <a:bodyPr/>
          <a:lstStyle/>
          <a:p>
            <a:fld id="{A9320731-3B2C-4107-8664-CAD7BE973DC8}" type="slidenum">
              <a:rPr lang="en-US" smtClean="0"/>
              <a:pPr/>
              <a:t>30</a:t>
            </a:fld>
            <a:endParaRPr lang="en-US"/>
          </a:p>
        </p:txBody>
      </p:sp>
      <p:sp>
        <p:nvSpPr>
          <p:cNvPr id="2" name="Footer Placeholder 1">
            <a:extLst>
              <a:ext uri="{FF2B5EF4-FFF2-40B4-BE49-F238E27FC236}">
                <a16:creationId xmlns:a16="http://schemas.microsoft.com/office/drawing/2014/main" id="{620D9E45-853F-423B-AE64-05BFAA3397CB}"/>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2578725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1248" y="845820"/>
            <a:ext cx="7772400" cy="1821180"/>
          </a:xfrm>
        </p:spPr>
        <p:txBody>
          <a:bodyPr/>
          <a:lstStyle/>
          <a:p>
            <a:r>
              <a:rPr lang="en-US" sz="3600" dirty="0"/>
              <a:t>Control Systems:</a:t>
            </a:r>
            <a:br>
              <a:rPr lang="en-US" sz="3600" dirty="0"/>
            </a:br>
            <a:r>
              <a:rPr lang="en-US" sz="3600" dirty="0"/>
              <a:t>Design, Performance and Commissioning Issues</a:t>
            </a:r>
          </a:p>
        </p:txBody>
      </p:sp>
      <p:sp>
        <p:nvSpPr>
          <p:cNvPr id="5" name="Text Placeholder 4"/>
          <p:cNvSpPr>
            <a:spLocks noGrp="1"/>
          </p:cNvSpPr>
          <p:nvPr>
            <p:ph type="body" sz="quarter" idx="12"/>
          </p:nvPr>
        </p:nvSpPr>
        <p:spPr/>
        <p:txBody>
          <a:bodyPr/>
          <a:lstStyle/>
          <a:p>
            <a:r>
              <a:rPr lang="en-US" dirty="0"/>
              <a:t>David Sellers</a:t>
            </a:r>
          </a:p>
        </p:txBody>
      </p:sp>
      <p:sp>
        <p:nvSpPr>
          <p:cNvPr id="6" name="Text Placeholder 5"/>
          <p:cNvSpPr>
            <a:spLocks noGrp="1"/>
          </p:cNvSpPr>
          <p:nvPr>
            <p:ph type="body" sz="quarter" idx="13"/>
          </p:nvPr>
        </p:nvSpPr>
        <p:spPr/>
        <p:txBody>
          <a:bodyPr/>
          <a:lstStyle/>
          <a:p>
            <a:r>
              <a:rPr lang="en-US" dirty="0"/>
              <a:t>Senior Engineer</a:t>
            </a:r>
          </a:p>
        </p:txBody>
      </p:sp>
      <p:sp>
        <p:nvSpPr>
          <p:cNvPr id="7" name="Text Placeholder 6"/>
          <p:cNvSpPr>
            <a:spLocks noGrp="1"/>
          </p:cNvSpPr>
          <p:nvPr>
            <p:ph type="body" sz="quarter" idx="14"/>
          </p:nvPr>
        </p:nvSpPr>
        <p:spPr/>
        <p:txBody>
          <a:bodyPr/>
          <a:lstStyle/>
          <a:p>
            <a:r>
              <a:rPr lang="en-US" dirty="0"/>
              <a:t>Facility Dynamics Engineering</a:t>
            </a:r>
          </a:p>
        </p:txBody>
      </p:sp>
      <p:sp>
        <p:nvSpPr>
          <p:cNvPr id="9" name="Text Placeholder 8"/>
          <p:cNvSpPr>
            <a:spLocks noGrp="1"/>
          </p:cNvSpPr>
          <p:nvPr>
            <p:ph type="body" sz="quarter" idx="10"/>
          </p:nvPr>
        </p:nvSpPr>
        <p:spPr/>
        <p:txBody>
          <a:bodyPr/>
          <a:lstStyle/>
          <a:p>
            <a:pPr marL="0" indent="0">
              <a:buNone/>
            </a:pPr>
            <a:r>
              <a:rPr lang="en-US" dirty="0"/>
              <a:t>Control Processes</a:t>
            </a:r>
          </a:p>
        </p:txBody>
      </p:sp>
      <p:sp>
        <p:nvSpPr>
          <p:cNvPr id="10" name="Text Placeholder 2">
            <a:extLst>
              <a:ext uri="{FF2B5EF4-FFF2-40B4-BE49-F238E27FC236}">
                <a16:creationId xmlns:a16="http://schemas.microsoft.com/office/drawing/2014/main" id="{CBA5BEEF-3582-4874-9FCF-9B980057C3E6}"/>
              </a:ext>
            </a:extLst>
          </p:cNvPr>
          <p:cNvSpPr>
            <a:spLocks noGrp="1"/>
          </p:cNvSpPr>
          <p:nvPr>
            <p:ph type="body" sz="quarter" idx="10"/>
          </p:nvPr>
        </p:nvSpPr>
        <p:spPr>
          <a:xfrm>
            <a:off x="838200" y="3409187"/>
            <a:ext cx="7772400" cy="960097"/>
          </a:xfrm>
        </p:spPr>
        <p:txBody>
          <a:bodyPr>
            <a:normAutofit/>
          </a:bodyPr>
          <a:lstStyle/>
          <a:p>
            <a:r>
              <a:rPr lang="en-US" sz="2400" dirty="0"/>
              <a:t>Moving to </a:t>
            </a:r>
            <a:r>
              <a:rPr lang="en-US" sz="2400" dirty="0">
                <a:solidFill>
                  <a:srgbClr val="FFA100"/>
                </a:solidFill>
              </a:rPr>
              <a:t>DDC</a:t>
            </a:r>
            <a:r>
              <a:rPr lang="en-US" sz="2400" dirty="0"/>
              <a:t> (</a:t>
            </a:r>
            <a:r>
              <a:rPr lang="en-US" sz="2400" dirty="0">
                <a:solidFill>
                  <a:srgbClr val="FFA100"/>
                </a:solidFill>
              </a:rPr>
              <a:t>D</a:t>
            </a:r>
            <a:r>
              <a:rPr lang="en-US" sz="2400" dirty="0"/>
              <a:t>irect </a:t>
            </a:r>
            <a:r>
              <a:rPr lang="en-US" sz="2400" dirty="0">
                <a:solidFill>
                  <a:srgbClr val="FFA100"/>
                </a:solidFill>
              </a:rPr>
              <a:t>D</a:t>
            </a:r>
            <a:r>
              <a:rPr lang="en-US" sz="2400" dirty="0"/>
              <a:t>igital </a:t>
            </a:r>
            <a:r>
              <a:rPr lang="en-US" sz="2400" dirty="0">
                <a:solidFill>
                  <a:srgbClr val="FFA100"/>
                </a:solidFill>
              </a:rPr>
              <a:t>C</a:t>
            </a:r>
            <a:r>
              <a:rPr lang="en-US" sz="2400" dirty="0"/>
              <a:t>ontrol or </a:t>
            </a:r>
            <a:r>
              <a:rPr lang="en-US" sz="2400" dirty="0">
                <a:solidFill>
                  <a:srgbClr val="FFA100"/>
                </a:solidFill>
              </a:rPr>
              <a:t>D</a:t>
            </a:r>
            <a:r>
              <a:rPr lang="en-US" sz="2400" dirty="0"/>
              <a:t>istributed </a:t>
            </a:r>
            <a:r>
              <a:rPr lang="en-US" sz="2400" dirty="0">
                <a:solidFill>
                  <a:srgbClr val="FFA100"/>
                </a:solidFill>
              </a:rPr>
              <a:t>D</a:t>
            </a:r>
            <a:r>
              <a:rPr lang="en-US" sz="2400" dirty="0"/>
              <a:t>igital </a:t>
            </a:r>
            <a:r>
              <a:rPr lang="en-US" sz="2400" dirty="0">
                <a:solidFill>
                  <a:srgbClr val="FFA100"/>
                </a:solidFill>
              </a:rPr>
              <a:t>C</a:t>
            </a:r>
            <a:r>
              <a:rPr lang="en-US" sz="2400" dirty="0"/>
              <a:t>ontrol)</a:t>
            </a:r>
          </a:p>
        </p:txBody>
      </p:sp>
    </p:spTree>
    <p:extLst>
      <p:ext uri="{BB962C8B-B14F-4D97-AF65-F5344CB8AC3E}">
        <p14:creationId xmlns:p14="http://schemas.microsoft.com/office/powerpoint/2010/main" val="168309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David Sellers\My Documents\Technical Pictures\Kaiser\Kaiser Building\Old panel 01.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155448"/>
            <a:ext cx="4800600" cy="1368552"/>
          </a:xfrm>
          <a:solidFill>
            <a:schemeClr val="tx1">
              <a:alpha val="35000"/>
            </a:schemeClr>
          </a:solidFill>
          <a:effectLst>
            <a:softEdge rad="127000"/>
          </a:effectLst>
        </p:spPr>
        <p:txBody>
          <a:bodyPr vert="horz" lIns="91440" tIns="45720" rIns="91440" bIns="45720" rtlCol="0" anchor="ctr">
            <a:normAutofit/>
          </a:bodyPr>
          <a:lstStyle/>
          <a:p>
            <a:r>
              <a:rPr lang="en-US" dirty="0">
                <a:solidFill>
                  <a:schemeClr val="bg1"/>
                </a:solidFill>
              </a:rPr>
              <a:t>A 1970’s Vintage Control and Automation System</a:t>
            </a:r>
          </a:p>
        </p:txBody>
      </p:sp>
      <p:sp>
        <p:nvSpPr>
          <p:cNvPr id="6" name="Slide Number Placeholder 5"/>
          <p:cNvSpPr>
            <a:spLocks noGrp="1"/>
          </p:cNvSpPr>
          <p:nvPr>
            <p:ph type="sldNum" sz="quarter" idx="11"/>
          </p:nvPr>
        </p:nvSpPr>
        <p:spPr/>
        <p:txBody>
          <a:bodyPr/>
          <a:lstStyle/>
          <a:p>
            <a:fld id="{A9320731-3B2C-4107-8664-CAD7BE973DC8}" type="slidenum">
              <a:rPr lang="en-US" smtClean="0"/>
              <a:pPr/>
              <a:t>32</a:t>
            </a:fld>
            <a:endParaRPr lang="en-US"/>
          </a:p>
        </p:txBody>
      </p:sp>
      <p:sp>
        <p:nvSpPr>
          <p:cNvPr id="3" name="Footer Placeholder 2">
            <a:extLst>
              <a:ext uri="{FF2B5EF4-FFF2-40B4-BE49-F238E27FC236}">
                <a16:creationId xmlns:a16="http://schemas.microsoft.com/office/drawing/2014/main" id="{D66057D4-ED4C-4482-87E5-01065CD4D8FC}"/>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1183252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Documents and Settings\David Sellers\My Documents\Technical Pictures\Kaiser\Kaiser Building\Old panel 09.JPG"/>
          <p:cNvPicPr>
            <a:picLocks noChangeAspect="1" noChangeArrowheads="1"/>
          </p:cNvPicPr>
          <p:nvPr/>
        </p:nvPicPr>
        <p:blipFill>
          <a:blip r:embed="rId3" cstate="print"/>
          <a:srcRect/>
          <a:stretch>
            <a:fillRect/>
          </a:stretch>
        </p:blipFill>
        <p:spPr bwMode="auto">
          <a:xfrm>
            <a:off x="4770120" y="1295400"/>
            <a:ext cx="3977640" cy="5303520"/>
          </a:xfrm>
          <a:prstGeom prst="rect">
            <a:avLst/>
          </a:prstGeom>
          <a:noFill/>
        </p:spPr>
      </p:pic>
      <p:pic>
        <p:nvPicPr>
          <p:cNvPr id="3074" name="Picture 2" descr="C:\Documents and Settings\David Sellers\My Documents\Technical Pictures\Kaiser\Kaiser Building\Old panel 07.JPG"/>
          <p:cNvPicPr>
            <a:picLocks noChangeAspect="1" noChangeArrowheads="1"/>
          </p:cNvPicPr>
          <p:nvPr/>
        </p:nvPicPr>
        <p:blipFill>
          <a:blip r:embed="rId4" cstate="print"/>
          <a:srcRect/>
          <a:stretch>
            <a:fillRect/>
          </a:stretch>
        </p:blipFill>
        <p:spPr bwMode="auto">
          <a:xfrm>
            <a:off x="396240" y="1295400"/>
            <a:ext cx="3977640" cy="5303520"/>
          </a:xfrm>
          <a:prstGeom prst="rect">
            <a:avLst/>
          </a:prstGeom>
          <a:noFill/>
        </p:spPr>
      </p:pic>
      <p:sp>
        <p:nvSpPr>
          <p:cNvPr id="2" name="Title 1"/>
          <p:cNvSpPr>
            <a:spLocks noGrp="1"/>
          </p:cNvSpPr>
          <p:nvPr>
            <p:ph type="title"/>
          </p:nvPr>
        </p:nvSpPr>
        <p:spPr>
          <a:xfrm>
            <a:off x="457200" y="155448"/>
            <a:ext cx="4800600" cy="1143000"/>
          </a:xfrm>
        </p:spPr>
        <p:txBody>
          <a:bodyPr>
            <a:normAutofit/>
          </a:bodyPr>
          <a:lstStyle/>
          <a:p>
            <a:r>
              <a:rPr lang="en-US" dirty="0">
                <a:solidFill>
                  <a:schemeClr val="bg1"/>
                </a:solidFill>
              </a:rPr>
              <a:t>A 1970’s Vintage Control and Automation System</a:t>
            </a:r>
          </a:p>
        </p:txBody>
      </p:sp>
      <p:sp>
        <p:nvSpPr>
          <p:cNvPr id="6" name="Slide Number Placeholder 5"/>
          <p:cNvSpPr>
            <a:spLocks noGrp="1"/>
          </p:cNvSpPr>
          <p:nvPr>
            <p:ph type="sldNum" sz="quarter" idx="11"/>
          </p:nvPr>
        </p:nvSpPr>
        <p:spPr/>
        <p:txBody>
          <a:bodyPr/>
          <a:lstStyle/>
          <a:p>
            <a:fld id="{A9320731-3B2C-4107-8664-CAD7BE973DC8}" type="slidenum">
              <a:rPr lang="en-US" smtClean="0"/>
              <a:pPr/>
              <a:t>33</a:t>
            </a:fld>
            <a:endParaRPr lang="en-US"/>
          </a:p>
        </p:txBody>
      </p:sp>
      <p:sp>
        <p:nvSpPr>
          <p:cNvPr id="3" name="Footer Placeholder 2">
            <a:extLst>
              <a:ext uri="{FF2B5EF4-FFF2-40B4-BE49-F238E27FC236}">
                <a16:creationId xmlns:a16="http://schemas.microsoft.com/office/drawing/2014/main" id="{37C30F4B-CBA6-4920-810A-63316A47795C}"/>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174353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gic - MS90044168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399" y="6248400"/>
            <a:ext cx="609600" cy="609600"/>
          </a:xfrm>
          <a:prstGeom prst="rect">
            <a:avLst/>
          </a:prstGeom>
        </p:spPr>
      </p:pic>
      <p:pic>
        <p:nvPicPr>
          <p:cNvPr id="8195" name="Picture 3" descr="C:\Documents and Settings\David Sellers\My Documents\Technical Pictures\NYMEX Building Pictures\ACS7 control panel 01.JPG"/>
          <p:cNvPicPr>
            <a:picLocks noChangeAspect="1" noChangeArrowheads="1"/>
          </p:cNvPicPr>
          <p:nvPr/>
        </p:nvPicPr>
        <p:blipFill>
          <a:blip r:embed="rId6"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1176617" y="5410200"/>
            <a:ext cx="7772400" cy="1143000"/>
          </a:xfrm>
        </p:spPr>
        <p:txBody>
          <a:bodyPr/>
          <a:lstStyle/>
          <a:p>
            <a:pPr algn="r"/>
            <a:r>
              <a:rPr lang="en-US" dirty="0">
                <a:solidFill>
                  <a:schemeClr val="bg1"/>
                </a:solidFill>
              </a:rPr>
              <a:t>Current Technology Control and Automation System – The Controller</a:t>
            </a:r>
          </a:p>
        </p:txBody>
      </p:sp>
      <p:grpSp>
        <p:nvGrpSpPr>
          <p:cNvPr id="12" name="Group 15"/>
          <p:cNvGrpSpPr/>
          <p:nvPr/>
        </p:nvGrpSpPr>
        <p:grpSpPr>
          <a:xfrm>
            <a:off x="784972" y="-3118318"/>
            <a:ext cx="1238250" cy="2870668"/>
            <a:chOff x="765922" y="-3719513"/>
            <a:chExt cx="1238250" cy="2870668"/>
          </a:xfrm>
        </p:grpSpPr>
        <p:pic>
          <p:nvPicPr>
            <p:cNvPr id="13" name="Picture 12" descr="Fractured Fairy Tales Fairy.gif"/>
            <p:cNvPicPr>
              <a:picLocks noChangeAspect="1"/>
            </p:cNvPicPr>
            <p:nvPr/>
          </p:nvPicPr>
          <p:blipFill>
            <a:blip r:embed="rId7" cstate="print"/>
            <a:stretch>
              <a:fillRect/>
            </a:stretch>
          </p:blipFill>
          <p:spPr>
            <a:xfrm>
              <a:off x="765922" y="-2163295"/>
              <a:ext cx="1238250" cy="1314450"/>
            </a:xfrm>
            <a:prstGeom prst="rect">
              <a:avLst/>
            </a:prstGeom>
          </p:spPr>
        </p:pic>
        <p:sp>
          <p:nvSpPr>
            <p:cNvPr id="14" name="Freeform 13"/>
            <p:cNvSpPr/>
            <p:nvPr/>
          </p:nvSpPr>
          <p:spPr bwMode="auto">
            <a:xfrm>
              <a:off x="1000126" y="-3719513"/>
              <a:ext cx="38099" cy="2085975"/>
            </a:xfrm>
            <a:custGeom>
              <a:avLst/>
              <a:gdLst>
                <a:gd name="connsiteX0" fmla="*/ 38099 w 38099"/>
                <a:gd name="connsiteY0" fmla="*/ 2085975 h 2085975"/>
                <a:gd name="connsiteX1" fmla="*/ 14287 w 38099"/>
                <a:gd name="connsiteY1" fmla="*/ 0 h 2085975"/>
              </a:gdLst>
              <a:ahLst/>
              <a:cxnLst>
                <a:cxn ang="0">
                  <a:pos x="connsiteX0" y="connsiteY0"/>
                </a:cxn>
                <a:cxn ang="0">
                  <a:pos x="connsiteX1" y="connsiteY1"/>
                </a:cxn>
              </a:cxnLst>
              <a:rect l="l" t="t" r="r" b="b"/>
              <a:pathLst>
                <a:path w="38099" h="2085975">
                  <a:moveTo>
                    <a:pt x="38099" y="2085975"/>
                  </a:moveTo>
                  <a:cubicBezTo>
                    <a:pt x="19049" y="1222772"/>
                    <a:pt x="0" y="359569"/>
                    <a:pt x="14287"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15" name="Freeform 14"/>
            <p:cNvSpPr/>
            <p:nvPr/>
          </p:nvSpPr>
          <p:spPr bwMode="auto">
            <a:xfrm>
              <a:off x="1057275" y="-1333500"/>
              <a:ext cx="379412" cy="271462"/>
            </a:xfrm>
            <a:custGeom>
              <a:avLst/>
              <a:gdLst>
                <a:gd name="connsiteX0" fmla="*/ 0 w 379412"/>
                <a:gd name="connsiteY0" fmla="*/ 0 h 271462"/>
                <a:gd name="connsiteX1" fmla="*/ 95250 w 379412"/>
                <a:gd name="connsiteY1" fmla="*/ 76200 h 271462"/>
                <a:gd name="connsiteX2" fmla="*/ 233363 w 379412"/>
                <a:gd name="connsiteY2" fmla="*/ 100012 h 271462"/>
                <a:gd name="connsiteX3" fmla="*/ 361950 w 379412"/>
                <a:gd name="connsiteY3" fmla="*/ 80962 h 271462"/>
                <a:gd name="connsiteX4" fmla="*/ 338138 w 379412"/>
                <a:gd name="connsiteY4" fmla="*/ 28575 h 271462"/>
                <a:gd name="connsiteX5" fmla="*/ 252413 w 379412"/>
                <a:gd name="connsiteY5" fmla="*/ 85725 h 271462"/>
                <a:gd name="connsiteX6" fmla="*/ 171450 w 379412"/>
                <a:gd name="connsiteY6" fmla="*/ 171450 h 271462"/>
                <a:gd name="connsiteX7" fmla="*/ 138113 w 379412"/>
                <a:gd name="connsiteY7" fmla="*/ 119062 h 271462"/>
                <a:gd name="connsiteX8" fmla="*/ 228600 w 379412"/>
                <a:gd name="connsiteY8" fmla="*/ 100012 h 271462"/>
                <a:gd name="connsiteX9" fmla="*/ 223838 w 379412"/>
                <a:gd name="connsiteY9" fmla="*/ 228600 h 271462"/>
                <a:gd name="connsiteX10" fmla="*/ 257175 w 379412"/>
                <a:gd name="connsiteY10" fmla="*/ 271462 h 27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412" h="271462">
                  <a:moveTo>
                    <a:pt x="0" y="0"/>
                  </a:moveTo>
                  <a:cubicBezTo>
                    <a:pt x="28178" y="29765"/>
                    <a:pt x="56356" y="59531"/>
                    <a:pt x="95250" y="76200"/>
                  </a:cubicBezTo>
                  <a:cubicBezTo>
                    <a:pt x="134144" y="92869"/>
                    <a:pt x="188913" y="99218"/>
                    <a:pt x="233363" y="100012"/>
                  </a:cubicBezTo>
                  <a:cubicBezTo>
                    <a:pt x="277813" y="100806"/>
                    <a:pt x="344488" y="92868"/>
                    <a:pt x="361950" y="80962"/>
                  </a:cubicBezTo>
                  <a:cubicBezTo>
                    <a:pt x="379412" y="69056"/>
                    <a:pt x="356394" y="27781"/>
                    <a:pt x="338138" y="28575"/>
                  </a:cubicBezTo>
                  <a:cubicBezTo>
                    <a:pt x="319882" y="29369"/>
                    <a:pt x="280194" y="61913"/>
                    <a:pt x="252413" y="85725"/>
                  </a:cubicBezTo>
                  <a:cubicBezTo>
                    <a:pt x="224632" y="109537"/>
                    <a:pt x="190500" y="165894"/>
                    <a:pt x="171450" y="171450"/>
                  </a:cubicBezTo>
                  <a:cubicBezTo>
                    <a:pt x="152400" y="177006"/>
                    <a:pt x="128588" y="130968"/>
                    <a:pt x="138113" y="119062"/>
                  </a:cubicBezTo>
                  <a:cubicBezTo>
                    <a:pt x="147638" y="107156"/>
                    <a:pt x="214312" y="81756"/>
                    <a:pt x="228600" y="100012"/>
                  </a:cubicBezTo>
                  <a:cubicBezTo>
                    <a:pt x="242888" y="118268"/>
                    <a:pt x="219076" y="200025"/>
                    <a:pt x="223838" y="228600"/>
                  </a:cubicBezTo>
                  <a:cubicBezTo>
                    <a:pt x="228600" y="257175"/>
                    <a:pt x="254000" y="262731"/>
                    <a:pt x="257175" y="271462"/>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16" name="Freeform 15"/>
            <p:cNvSpPr/>
            <p:nvPr/>
          </p:nvSpPr>
          <p:spPr bwMode="auto">
            <a:xfrm>
              <a:off x="1295400" y="-1233488"/>
              <a:ext cx="37307" cy="133350"/>
            </a:xfrm>
            <a:custGeom>
              <a:avLst/>
              <a:gdLst>
                <a:gd name="connsiteX0" fmla="*/ 0 w 37307"/>
                <a:gd name="connsiteY0" fmla="*/ 0 h 133350"/>
                <a:gd name="connsiteX1" fmla="*/ 33338 w 37307"/>
                <a:gd name="connsiteY1" fmla="*/ 76200 h 133350"/>
                <a:gd name="connsiteX2" fmla="*/ 23813 w 37307"/>
                <a:gd name="connsiteY2" fmla="*/ 133350 h 133350"/>
              </a:gdLst>
              <a:ahLst/>
              <a:cxnLst>
                <a:cxn ang="0">
                  <a:pos x="connsiteX0" y="connsiteY0"/>
                </a:cxn>
                <a:cxn ang="0">
                  <a:pos x="connsiteX1" y="connsiteY1"/>
                </a:cxn>
                <a:cxn ang="0">
                  <a:pos x="connsiteX2" y="connsiteY2"/>
                </a:cxn>
              </a:cxnLst>
              <a:rect l="l" t="t" r="r" b="b"/>
              <a:pathLst>
                <a:path w="37307" h="133350">
                  <a:moveTo>
                    <a:pt x="0" y="0"/>
                  </a:moveTo>
                  <a:cubicBezTo>
                    <a:pt x="14684" y="26987"/>
                    <a:pt x="29369" y="53975"/>
                    <a:pt x="33338" y="76200"/>
                  </a:cubicBezTo>
                  <a:cubicBezTo>
                    <a:pt x="37307" y="98425"/>
                    <a:pt x="26194" y="123031"/>
                    <a:pt x="23813" y="13335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pic>
        <p:nvPicPr>
          <p:cNvPr id="17" name="Picture 16" descr="Glimmering stars.gif"/>
          <p:cNvPicPr>
            <a:picLocks noChangeAspect="1"/>
          </p:cNvPicPr>
          <p:nvPr/>
        </p:nvPicPr>
        <p:blipFill>
          <a:blip r:embed="rId8" cstate="print"/>
          <a:stretch>
            <a:fillRect/>
          </a:stretch>
        </p:blipFill>
        <p:spPr>
          <a:xfrm>
            <a:off x="1881467" y="2218764"/>
            <a:ext cx="1143000" cy="762000"/>
          </a:xfrm>
          <a:prstGeom prst="rect">
            <a:avLst/>
          </a:prstGeom>
        </p:spPr>
      </p:pic>
      <p:pic>
        <p:nvPicPr>
          <p:cNvPr id="18" name="Picture 17" descr="Glimmering stars.gif"/>
          <p:cNvPicPr>
            <a:picLocks noChangeAspect="1"/>
          </p:cNvPicPr>
          <p:nvPr/>
        </p:nvPicPr>
        <p:blipFill>
          <a:blip r:embed="rId8" cstate="print"/>
          <a:stretch>
            <a:fillRect/>
          </a:stretch>
        </p:blipFill>
        <p:spPr>
          <a:xfrm>
            <a:off x="3043517" y="3323664"/>
            <a:ext cx="1143000" cy="762000"/>
          </a:xfrm>
          <a:prstGeom prst="rect">
            <a:avLst/>
          </a:prstGeom>
        </p:spPr>
      </p:pic>
      <p:pic>
        <p:nvPicPr>
          <p:cNvPr id="19" name="Picture 18" descr="Glimmering stars.gif"/>
          <p:cNvPicPr>
            <a:picLocks noChangeAspect="1"/>
          </p:cNvPicPr>
          <p:nvPr/>
        </p:nvPicPr>
        <p:blipFill>
          <a:blip r:embed="rId8" cstate="print"/>
          <a:stretch>
            <a:fillRect/>
          </a:stretch>
        </p:blipFill>
        <p:spPr>
          <a:xfrm>
            <a:off x="3919817" y="1837764"/>
            <a:ext cx="1143000" cy="762000"/>
          </a:xfrm>
          <a:prstGeom prst="rect">
            <a:avLst/>
          </a:prstGeom>
        </p:spPr>
      </p:pic>
      <p:pic>
        <p:nvPicPr>
          <p:cNvPr id="20" name="Picture 19" descr="Glimmering stars.gif"/>
          <p:cNvPicPr>
            <a:picLocks noChangeAspect="1"/>
          </p:cNvPicPr>
          <p:nvPr/>
        </p:nvPicPr>
        <p:blipFill>
          <a:blip r:embed="rId8" cstate="print"/>
          <a:stretch>
            <a:fillRect/>
          </a:stretch>
        </p:blipFill>
        <p:spPr>
          <a:xfrm>
            <a:off x="4910417" y="2923614"/>
            <a:ext cx="1143000" cy="762000"/>
          </a:xfrm>
          <a:prstGeom prst="rect">
            <a:avLst/>
          </a:prstGeom>
        </p:spPr>
      </p:pic>
      <p:pic>
        <p:nvPicPr>
          <p:cNvPr id="21" name="Picture 20" descr="Glimmering stars.gif"/>
          <p:cNvPicPr>
            <a:picLocks noChangeAspect="1"/>
          </p:cNvPicPr>
          <p:nvPr/>
        </p:nvPicPr>
        <p:blipFill>
          <a:blip r:embed="rId8" cstate="print"/>
          <a:stretch>
            <a:fillRect/>
          </a:stretch>
        </p:blipFill>
        <p:spPr>
          <a:xfrm>
            <a:off x="5558117" y="4333314"/>
            <a:ext cx="1143000" cy="762000"/>
          </a:xfrm>
          <a:prstGeom prst="rect">
            <a:avLst/>
          </a:prstGeom>
        </p:spPr>
      </p:pic>
      <p:sp>
        <p:nvSpPr>
          <p:cNvPr id="7" name="Slide Number Placeholder 6"/>
          <p:cNvSpPr>
            <a:spLocks noGrp="1"/>
          </p:cNvSpPr>
          <p:nvPr>
            <p:ph type="sldNum" sz="quarter" idx="11"/>
          </p:nvPr>
        </p:nvSpPr>
        <p:spPr/>
        <p:txBody>
          <a:bodyPr/>
          <a:lstStyle/>
          <a:p>
            <a:fld id="{A9320731-3B2C-4107-8664-CAD7BE973DC8}" type="slidenum">
              <a:rPr lang="en-US" smtClean="0"/>
              <a:pPr/>
              <a:t>34</a:t>
            </a:fld>
            <a:endParaRPr lang="en-US"/>
          </a:p>
        </p:txBody>
      </p:sp>
      <p:sp>
        <p:nvSpPr>
          <p:cNvPr id="4" name="Footer Placeholder 3">
            <a:extLst>
              <a:ext uri="{FF2B5EF4-FFF2-40B4-BE49-F238E27FC236}">
                <a16:creationId xmlns:a16="http://schemas.microsoft.com/office/drawing/2014/main" id="{1EE9AD6A-5AE2-42C5-98FD-FA7516D58571}"/>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3433866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2.22222E-6 -3.45051E-6 L -2.22222E-6 0.42045 " pathEditMode="relative" rAng="0" ptsTypes="AA">
                                      <p:cBhvr>
                                        <p:cTn id="6" dur="500" fill="hold"/>
                                        <p:tgtEl>
                                          <p:spTgt spid="12"/>
                                        </p:tgtEl>
                                        <p:attrNameLst>
                                          <p:attrName>ppt_x</p:attrName>
                                          <p:attrName>ppt_y</p:attrName>
                                        </p:attrNameLst>
                                      </p:cBhvr>
                                      <p:rCtr x="0" y="210"/>
                                    </p:animMotion>
                                  </p:childTnLst>
                                </p:cTn>
                              </p:par>
                            </p:childTnLst>
                          </p:cTn>
                        </p:par>
                        <p:par>
                          <p:cTn id="7" fill="hold">
                            <p:stCondLst>
                              <p:cond delay="500"/>
                            </p:stCondLst>
                            <p:childTnLst>
                              <p:par>
                                <p:cTn id="8" presetID="22" presetClass="entr" presetSubtype="8" fill="hold" nodeType="after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par>
                                <p:cTn id="11" presetID="1" presetClass="mediacall" presetSubtype="0" fill="hold" nodeType="withEffect">
                                  <p:stCondLst>
                                    <p:cond delay="0"/>
                                  </p:stCondLst>
                                  <p:childTnLst>
                                    <p:cmd type="call" cmd="playFrom(0.0)">
                                      <p:cBhvr>
                                        <p:cTn id="12" dur="3174" fill="hold"/>
                                        <p:tgtEl>
                                          <p:spTgt spid="3"/>
                                        </p:tgtEl>
                                      </p:cBhvr>
                                    </p:cmd>
                                  </p:childTnLst>
                                </p:cTn>
                              </p:par>
                              <p:par>
                                <p:cTn id="13" presetID="22" presetClass="entr" presetSubtype="8"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par>
                                <p:cTn id="16" presetID="22" presetClass="entr" presetSubtype="8"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par>
                                <p:cTn id="19" presetID="22" presetClass="entr" presetSubtype="8"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par>
                                <p:cTn id="22" presetID="2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par>
                          <p:cTn id="25" fill="hold">
                            <p:stCondLst>
                              <p:cond delay="3674"/>
                            </p:stCondLst>
                            <p:childTnLst>
                              <p:par>
                                <p:cTn id="26" presetID="10" presetClass="exit" presetSubtype="0" fill="hold" nodeType="afterEffect">
                                  <p:stCondLst>
                                    <p:cond delay="0"/>
                                  </p:stCondLst>
                                  <p:childTnLst>
                                    <p:animEffect transition="out" filter="fade">
                                      <p:cBhvr>
                                        <p:cTn id="27" dur="5000"/>
                                        <p:tgtEl>
                                          <p:spTgt spid="21"/>
                                        </p:tgtEl>
                                      </p:cBhvr>
                                    </p:animEffect>
                                    <p:set>
                                      <p:cBhvr>
                                        <p:cTn id="28" dur="1" fill="hold">
                                          <p:stCondLst>
                                            <p:cond delay="4999"/>
                                          </p:stCondLst>
                                        </p:cTn>
                                        <p:tgtEl>
                                          <p:spTgt spid="21"/>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0"/>
                                        <p:tgtEl>
                                          <p:spTgt spid="20"/>
                                        </p:tgtEl>
                                      </p:cBhvr>
                                    </p:animEffect>
                                    <p:set>
                                      <p:cBhvr>
                                        <p:cTn id="31" dur="1" fill="hold">
                                          <p:stCondLst>
                                            <p:cond delay="4999"/>
                                          </p:stCondLst>
                                        </p:cTn>
                                        <p:tgtEl>
                                          <p:spTgt spid="20"/>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0"/>
                                        <p:tgtEl>
                                          <p:spTgt spid="19"/>
                                        </p:tgtEl>
                                      </p:cBhvr>
                                    </p:animEffect>
                                    <p:set>
                                      <p:cBhvr>
                                        <p:cTn id="34" dur="1" fill="hold">
                                          <p:stCondLst>
                                            <p:cond delay="4999"/>
                                          </p:stCondLst>
                                        </p:cTn>
                                        <p:tgtEl>
                                          <p:spTgt spid="19"/>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0"/>
                                        <p:tgtEl>
                                          <p:spTgt spid="17"/>
                                        </p:tgtEl>
                                      </p:cBhvr>
                                    </p:animEffect>
                                    <p:set>
                                      <p:cBhvr>
                                        <p:cTn id="37" dur="1" fill="hold">
                                          <p:stCondLst>
                                            <p:cond delay="4999"/>
                                          </p:stCondLst>
                                        </p:cTn>
                                        <p:tgtEl>
                                          <p:spTgt spid="17"/>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0"/>
                                        <p:tgtEl>
                                          <p:spTgt spid="18"/>
                                        </p:tgtEl>
                                      </p:cBhvr>
                                    </p:animEffect>
                                    <p:set>
                                      <p:cBhvr>
                                        <p:cTn id="40" dur="1" fill="hold">
                                          <p:stCondLst>
                                            <p:cond delay="4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5554" name="Rectangle 2"/>
          <p:cNvSpPr>
            <a:spLocks noGrp="1" noChangeArrowheads="1"/>
          </p:cNvSpPr>
          <p:nvPr>
            <p:ph type="title"/>
          </p:nvPr>
        </p:nvSpPr>
        <p:spPr/>
        <p:txBody>
          <a:bodyPr/>
          <a:lstStyle/>
          <a:p>
            <a:r>
              <a:rPr lang="en-US" dirty="0"/>
              <a:t>Not Being Able to See or Get Your Hands on What’s Going On</a:t>
            </a:r>
          </a:p>
        </p:txBody>
      </p:sp>
      <p:sp>
        <p:nvSpPr>
          <p:cNvPr id="1175555" name="Rectangle 3"/>
          <p:cNvSpPr>
            <a:spLocks noGrp="1" noChangeArrowheads="1"/>
          </p:cNvSpPr>
          <p:nvPr>
            <p:ph idx="1"/>
          </p:nvPr>
        </p:nvSpPr>
        <p:spPr>
          <a:noFill/>
        </p:spPr>
        <p:txBody>
          <a:bodyPr/>
          <a:lstStyle/>
          <a:p>
            <a:pPr algn="r">
              <a:buFontTx/>
              <a:buNone/>
            </a:pPr>
            <a:r>
              <a:rPr lang="en-US" b="0" i="1" dirty="0"/>
              <a:t>… a down side to DDC</a:t>
            </a:r>
          </a:p>
        </p:txBody>
      </p:sp>
      <p:sp>
        <p:nvSpPr>
          <p:cNvPr id="1175556" name="Text Box 4"/>
          <p:cNvSpPr txBox="1">
            <a:spLocks noChangeArrowheads="1"/>
          </p:cNvSpPr>
          <p:nvPr/>
        </p:nvSpPr>
        <p:spPr bwMode="auto">
          <a:xfrm>
            <a:off x="3040063" y="4845050"/>
            <a:ext cx="2881312" cy="366713"/>
          </a:xfrm>
          <a:prstGeom prst="rect">
            <a:avLst/>
          </a:prstGeom>
          <a:noFill/>
          <a:ln w="9525">
            <a:noFill/>
            <a:miter lim="800000"/>
            <a:headEnd/>
            <a:tailEnd/>
          </a:ln>
          <a:effectLst/>
        </p:spPr>
        <p:txBody>
          <a:bodyPr>
            <a:spAutoFit/>
          </a:bodyPr>
          <a:lstStyle/>
          <a:p>
            <a:pPr algn="ctr">
              <a:spcBef>
                <a:spcPct val="50000"/>
              </a:spcBef>
            </a:pPr>
            <a:r>
              <a:rPr lang="en-US" sz="1800">
                <a:solidFill>
                  <a:schemeClr val="bg1"/>
                </a:solidFill>
                <a:latin typeface="Arial" charset="0"/>
              </a:rPr>
              <a:t>Black Box</a:t>
            </a:r>
          </a:p>
        </p:txBody>
      </p:sp>
      <p:sp>
        <p:nvSpPr>
          <p:cNvPr id="1175557" name="AutoShape 5"/>
          <p:cNvSpPr>
            <a:spLocks noChangeArrowheads="1"/>
          </p:cNvSpPr>
          <p:nvPr/>
        </p:nvSpPr>
        <p:spPr bwMode="auto">
          <a:xfrm>
            <a:off x="274638" y="2332038"/>
            <a:ext cx="8412162" cy="3519487"/>
          </a:xfrm>
          <a:prstGeom prst="cube">
            <a:avLst>
              <a:gd name="adj" fmla="val 25000"/>
            </a:avLst>
          </a:prstGeom>
          <a:solidFill>
            <a:schemeClr val="tx1"/>
          </a:solidFill>
          <a:ln w="38100">
            <a:solidFill>
              <a:schemeClr val="bg1"/>
            </a:solidFill>
            <a:miter lim="800000"/>
            <a:headEnd/>
            <a:tailEnd/>
          </a:ln>
          <a:effectLst/>
        </p:spPr>
        <p:txBody>
          <a:bodyPr wrap="none" anchor="ctr"/>
          <a:lstStyle/>
          <a:p>
            <a:endParaRPr lang="en-US"/>
          </a:p>
        </p:txBody>
      </p:sp>
      <p:sp>
        <p:nvSpPr>
          <p:cNvPr id="1175558" name="Text Box 6"/>
          <p:cNvSpPr txBox="1">
            <a:spLocks noChangeArrowheads="1"/>
          </p:cNvSpPr>
          <p:nvPr/>
        </p:nvSpPr>
        <p:spPr bwMode="auto">
          <a:xfrm>
            <a:off x="2468563" y="5394325"/>
            <a:ext cx="2881312" cy="366713"/>
          </a:xfrm>
          <a:prstGeom prst="rect">
            <a:avLst/>
          </a:prstGeom>
          <a:noFill/>
          <a:ln w="9525">
            <a:noFill/>
            <a:miter lim="800000"/>
            <a:headEnd/>
            <a:tailEnd/>
          </a:ln>
          <a:effectLst/>
        </p:spPr>
        <p:txBody>
          <a:bodyPr>
            <a:spAutoFit/>
          </a:bodyPr>
          <a:lstStyle/>
          <a:p>
            <a:pPr algn="ctr">
              <a:spcBef>
                <a:spcPct val="50000"/>
              </a:spcBef>
            </a:pPr>
            <a:r>
              <a:rPr lang="en-US" sz="1800" dirty="0">
                <a:solidFill>
                  <a:schemeClr val="bg1"/>
                </a:solidFill>
                <a:latin typeface="Arial" charset="0"/>
              </a:rPr>
              <a:t>Black Box</a:t>
            </a:r>
          </a:p>
        </p:txBody>
      </p:sp>
      <p:sp>
        <p:nvSpPr>
          <p:cNvPr id="5" name="Slide Number Placeholder 4"/>
          <p:cNvSpPr>
            <a:spLocks noGrp="1"/>
          </p:cNvSpPr>
          <p:nvPr>
            <p:ph type="sldNum" sz="quarter" idx="11"/>
          </p:nvPr>
        </p:nvSpPr>
        <p:spPr/>
        <p:txBody>
          <a:bodyPr/>
          <a:lstStyle/>
          <a:p>
            <a:fld id="{A9320731-3B2C-4107-8664-CAD7BE973DC8}" type="slidenum">
              <a:rPr lang="en-US" smtClean="0"/>
              <a:pPr/>
              <a:t>35</a:t>
            </a:fld>
            <a:endParaRPr lang="en-US"/>
          </a:p>
        </p:txBody>
      </p:sp>
      <p:sp>
        <p:nvSpPr>
          <p:cNvPr id="2" name="Footer Placeholder 1">
            <a:extLst>
              <a:ext uri="{FF2B5EF4-FFF2-40B4-BE49-F238E27FC236}">
                <a16:creationId xmlns:a16="http://schemas.microsoft.com/office/drawing/2014/main" id="{197E83EC-161C-4DB6-8870-592AF8C7CAAB}"/>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177259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8" name="AutoShape 2"/>
          <p:cNvSpPr>
            <a:spLocks noChangeArrowheads="1"/>
          </p:cNvSpPr>
          <p:nvPr/>
        </p:nvSpPr>
        <p:spPr bwMode="auto">
          <a:xfrm>
            <a:off x="274638" y="2332038"/>
            <a:ext cx="8412162" cy="3519487"/>
          </a:xfrm>
          <a:prstGeom prst="cube">
            <a:avLst>
              <a:gd name="adj" fmla="val 25000"/>
            </a:avLst>
          </a:prstGeom>
          <a:solidFill>
            <a:schemeClr val="tx1"/>
          </a:solidFill>
          <a:ln w="38100">
            <a:solidFill>
              <a:schemeClr val="bg1"/>
            </a:solidFill>
            <a:miter lim="800000"/>
            <a:headEnd/>
            <a:tailEnd/>
          </a:ln>
          <a:effectLst/>
        </p:spPr>
        <p:txBody>
          <a:bodyPr wrap="none" anchor="ctr"/>
          <a:lstStyle/>
          <a:p>
            <a:endParaRPr lang="en-US"/>
          </a:p>
        </p:txBody>
      </p:sp>
      <p:sp>
        <p:nvSpPr>
          <p:cNvPr id="1176579" name="Rectangle 3"/>
          <p:cNvSpPr>
            <a:spLocks noGrp="1" noChangeArrowheads="1"/>
          </p:cNvSpPr>
          <p:nvPr>
            <p:ph type="title"/>
          </p:nvPr>
        </p:nvSpPr>
        <p:spPr/>
        <p:txBody>
          <a:bodyPr/>
          <a:lstStyle/>
          <a:p>
            <a:r>
              <a:rPr lang="en-US"/>
              <a:t>Even Though You Can’t See Them …</a:t>
            </a:r>
          </a:p>
        </p:txBody>
      </p:sp>
      <p:sp>
        <p:nvSpPr>
          <p:cNvPr id="1176581" name="Text Box 5"/>
          <p:cNvSpPr txBox="1">
            <a:spLocks noChangeArrowheads="1"/>
          </p:cNvSpPr>
          <p:nvPr/>
        </p:nvSpPr>
        <p:spPr bwMode="auto">
          <a:xfrm>
            <a:off x="2468563" y="5394325"/>
            <a:ext cx="2881312" cy="366713"/>
          </a:xfrm>
          <a:prstGeom prst="rect">
            <a:avLst/>
          </a:prstGeom>
          <a:noFill/>
          <a:ln w="9525">
            <a:noFill/>
            <a:miter lim="800000"/>
            <a:headEnd/>
            <a:tailEnd/>
          </a:ln>
          <a:effectLst/>
        </p:spPr>
        <p:txBody>
          <a:bodyPr>
            <a:spAutoFit/>
          </a:bodyPr>
          <a:lstStyle/>
          <a:p>
            <a:pPr algn="ctr">
              <a:spcBef>
                <a:spcPct val="50000"/>
              </a:spcBef>
            </a:pPr>
            <a:r>
              <a:rPr lang="en-US" sz="1800" dirty="0">
                <a:solidFill>
                  <a:schemeClr val="bg1"/>
                </a:solidFill>
                <a:latin typeface="Arial" charset="0"/>
              </a:rPr>
              <a:t>Black Box</a:t>
            </a:r>
          </a:p>
        </p:txBody>
      </p:sp>
      <p:sp>
        <p:nvSpPr>
          <p:cNvPr id="8" name="Rectangle 4"/>
          <p:cNvSpPr txBox="1">
            <a:spLocks noChangeArrowheads="1"/>
          </p:cNvSpPr>
          <p:nvPr/>
        </p:nvSpPr>
        <p:spPr bwMode="auto">
          <a:xfrm>
            <a:off x="685800" y="1463040"/>
            <a:ext cx="7772400" cy="777875"/>
          </a:xfrm>
          <a:prstGeom prst="rect">
            <a:avLst/>
          </a:prstGeom>
        </p:spPr>
        <p:txBody>
          <a:bodyPr vert="horz" lIns="91440" tIns="45720" rIns="91440" bIns="45720" rtlCol="0">
            <a:normAutofit lnSpcReduction="10000"/>
          </a:bodyPr>
          <a:lstStyle>
            <a:lvl1pPr indent="0" algn="r">
              <a:spcBef>
                <a:spcPct val="20000"/>
              </a:spcBef>
              <a:buFontTx/>
              <a:buNone/>
              <a:defRPr sz="2400" b="0">
                <a:solidFill>
                  <a:schemeClr val="accent2"/>
                </a:solidFill>
                <a:latin typeface="Arial" pitchFamily="34" charset="0"/>
                <a:cs typeface="Arial" pitchFamily="34" charset="0"/>
              </a:defRPr>
            </a:lvl1pPr>
            <a:lvl2pPr marL="350838" indent="-342900">
              <a:spcBef>
                <a:spcPct val="20000"/>
              </a:spcBef>
              <a:buFont typeface="Arial" pitchFamily="34" charset="0"/>
              <a:buChar char="•"/>
              <a:defRPr sz="2400">
                <a:solidFill>
                  <a:schemeClr val="accent1"/>
                </a:solidFill>
                <a:latin typeface="Arial" pitchFamily="34" charset="0"/>
                <a:cs typeface="Arial" pitchFamily="34" charset="0"/>
              </a:defRPr>
            </a:lvl2pPr>
            <a:lvl3pPr marL="688975" indent="-342900">
              <a:spcBef>
                <a:spcPct val="20000"/>
              </a:spcBef>
              <a:buFont typeface="Calibri" pitchFamily="34" charset="0"/>
              <a:buChar char="‒"/>
              <a:defRPr sz="2400">
                <a:solidFill>
                  <a:schemeClr val="accent1"/>
                </a:solidFill>
                <a:latin typeface="Arial" pitchFamily="34" charset="0"/>
                <a:cs typeface="Arial" pitchFamily="34" charset="0"/>
              </a:defRPr>
            </a:lvl3pPr>
            <a:lvl4pPr marL="1033463" indent="-347663">
              <a:spcBef>
                <a:spcPct val="20000"/>
              </a:spcBef>
              <a:buFont typeface="Arial" pitchFamily="34" charset="0"/>
              <a:buChar char="•"/>
              <a:defRPr sz="2400">
                <a:solidFill>
                  <a:schemeClr val="accent1"/>
                </a:solidFill>
                <a:latin typeface="Arial" pitchFamily="34" charset="0"/>
                <a:cs typeface="Arial" pitchFamily="34" charset="0"/>
              </a:defRPr>
            </a:lvl4pPr>
            <a:lvl5pPr marL="1312863" indent="-287338">
              <a:spcBef>
                <a:spcPct val="20000"/>
              </a:spcBef>
              <a:buFont typeface="Calibri" pitchFamily="34" charset="0"/>
              <a:buChar char="‒"/>
              <a:defRPr sz="2000">
                <a:solidFill>
                  <a:schemeClr val="accent1"/>
                </a:solidFill>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i="1" dirty="0">
                <a:solidFill>
                  <a:schemeClr val="bg1"/>
                </a:solidFill>
              </a:rPr>
              <a:t>… the inner workings and controlling software of a DDC controller are critical to success</a:t>
            </a:r>
          </a:p>
        </p:txBody>
      </p:sp>
      <p:sp>
        <p:nvSpPr>
          <p:cNvPr id="5" name="Slide Number Placeholder 4"/>
          <p:cNvSpPr>
            <a:spLocks noGrp="1"/>
          </p:cNvSpPr>
          <p:nvPr>
            <p:ph type="sldNum" sz="quarter" idx="11"/>
          </p:nvPr>
        </p:nvSpPr>
        <p:spPr/>
        <p:txBody>
          <a:bodyPr/>
          <a:lstStyle/>
          <a:p>
            <a:fld id="{A9320731-3B2C-4107-8664-CAD7BE973DC8}" type="slidenum">
              <a:rPr lang="en-US" smtClean="0"/>
              <a:pPr/>
              <a:t>36</a:t>
            </a:fld>
            <a:endParaRPr lang="en-US"/>
          </a:p>
        </p:txBody>
      </p:sp>
      <p:sp>
        <p:nvSpPr>
          <p:cNvPr id="2" name="Footer Placeholder 1">
            <a:extLst>
              <a:ext uri="{FF2B5EF4-FFF2-40B4-BE49-F238E27FC236}">
                <a16:creationId xmlns:a16="http://schemas.microsoft.com/office/drawing/2014/main" id="{E96FB529-1E42-4524-B93A-0BC3440D6A3A}"/>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414386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65125" y="2422525"/>
            <a:ext cx="8316913" cy="3292475"/>
            <a:chOff x="365125" y="2422525"/>
            <a:chExt cx="8316913" cy="3292475"/>
          </a:xfrm>
        </p:grpSpPr>
        <p:grpSp>
          <p:nvGrpSpPr>
            <p:cNvPr id="2" name="Group 4"/>
            <p:cNvGrpSpPr>
              <a:grpSpLocks/>
            </p:cNvGrpSpPr>
            <p:nvPr/>
          </p:nvGrpSpPr>
          <p:grpSpPr bwMode="auto">
            <a:xfrm>
              <a:off x="365125" y="2422525"/>
              <a:ext cx="8316913" cy="3292475"/>
              <a:chOff x="145" y="1526"/>
              <a:chExt cx="5239" cy="2074"/>
            </a:xfrm>
            <a:solidFill>
              <a:srgbClr val="C00000"/>
            </a:solidFill>
          </p:grpSpPr>
          <p:sp>
            <p:nvSpPr>
              <p:cNvPr id="1177605" name="Text Box 5"/>
              <p:cNvSpPr txBox="1">
                <a:spLocks noChangeArrowheads="1"/>
              </p:cNvSpPr>
              <p:nvPr/>
            </p:nvSpPr>
            <p:spPr bwMode="auto">
              <a:xfrm>
                <a:off x="4895" y="2275"/>
                <a:ext cx="489" cy="194"/>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Output</a:t>
                </a:r>
              </a:p>
            </p:txBody>
          </p:sp>
          <p:sp>
            <p:nvSpPr>
              <p:cNvPr id="1177606" name="Text Box 6"/>
              <p:cNvSpPr txBox="1">
                <a:spLocks noChangeArrowheads="1"/>
              </p:cNvSpPr>
              <p:nvPr/>
            </p:nvSpPr>
            <p:spPr bwMode="auto">
              <a:xfrm flipV="1">
                <a:off x="706" y="2276"/>
                <a:ext cx="252" cy="1324"/>
              </a:xfrm>
              <a:prstGeom prst="rect">
                <a:avLst/>
              </a:prstGeom>
              <a:grpFill/>
              <a:ln w="25400" algn="ctr">
                <a:solidFill>
                  <a:schemeClr val="bg1"/>
                </a:solidFill>
                <a:miter lim="800000"/>
                <a:headEnd/>
                <a:tailEnd/>
              </a:ln>
              <a:effectLst/>
            </p:spPr>
            <p:txBody>
              <a:bodyPr vert="eaVert">
                <a:spAutoFit/>
              </a:bodyPr>
              <a:lstStyle/>
              <a:p>
                <a:pPr algn="ctr">
                  <a:spcBef>
                    <a:spcPct val="50000"/>
                  </a:spcBef>
                </a:pPr>
                <a:r>
                  <a:rPr lang="en-US" sz="1400">
                    <a:solidFill>
                      <a:schemeClr val="bg1"/>
                    </a:solidFill>
                    <a:latin typeface="Arial" charset="0"/>
                  </a:rPr>
                  <a:t>Multiplexer</a:t>
                </a:r>
              </a:p>
            </p:txBody>
          </p:sp>
          <p:sp>
            <p:nvSpPr>
              <p:cNvPr id="1177607" name="Text Box 7"/>
              <p:cNvSpPr txBox="1">
                <a:spLocks noChangeArrowheads="1"/>
              </p:cNvSpPr>
              <p:nvPr/>
            </p:nvSpPr>
            <p:spPr bwMode="auto">
              <a:xfrm>
                <a:off x="1066" y="2276"/>
                <a:ext cx="1007" cy="194"/>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Amplifier</a:t>
                </a:r>
              </a:p>
            </p:txBody>
          </p:sp>
          <p:sp>
            <p:nvSpPr>
              <p:cNvPr id="1177608" name="Text Box 8"/>
              <p:cNvSpPr txBox="1">
                <a:spLocks noChangeArrowheads="1"/>
              </p:cNvSpPr>
              <p:nvPr/>
            </p:nvSpPr>
            <p:spPr bwMode="auto">
              <a:xfrm>
                <a:off x="1066" y="2592"/>
                <a:ext cx="1007" cy="194"/>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Sample/Hold</a:t>
                </a:r>
              </a:p>
            </p:txBody>
          </p:sp>
          <p:sp>
            <p:nvSpPr>
              <p:cNvPr id="1177609" name="Text Box 9"/>
              <p:cNvSpPr txBox="1">
                <a:spLocks noChangeArrowheads="1"/>
              </p:cNvSpPr>
              <p:nvPr/>
            </p:nvSpPr>
            <p:spPr bwMode="auto">
              <a:xfrm>
                <a:off x="1066" y="2909"/>
                <a:ext cx="1007" cy="342"/>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A to D Conversion</a:t>
                </a:r>
              </a:p>
            </p:txBody>
          </p:sp>
          <p:sp>
            <p:nvSpPr>
              <p:cNvPr id="1177610" name="Text Box 10"/>
              <p:cNvSpPr txBox="1">
                <a:spLocks noChangeArrowheads="1"/>
              </p:cNvSpPr>
              <p:nvPr/>
            </p:nvSpPr>
            <p:spPr bwMode="auto">
              <a:xfrm>
                <a:off x="2275" y="1843"/>
                <a:ext cx="1008" cy="342"/>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Communications Controller</a:t>
                </a:r>
              </a:p>
            </p:txBody>
          </p:sp>
          <p:sp>
            <p:nvSpPr>
              <p:cNvPr id="1177611" name="Text Box 11"/>
              <p:cNvSpPr txBox="1">
                <a:spLocks noChangeArrowheads="1"/>
              </p:cNvSpPr>
              <p:nvPr/>
            </p:nvSpPr>
            <p:spPr bwMode="auto">
              <a:xfrm>
                <a:off x="2274" y="2908"/>
                <a:ext cx="1008" cy="342"/>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dirty="0">
                    <a:solidFill>
                      <a:schemeClr val="bg1"/>
                    </a:solidFill>
                    <a:latin typeface="Arial" charset="0"/>
                  </a:rPr>
                  <a:t>Micro-processor/ Controller</a:t>
                </a:r>
              </a:p>
            </p:txBody>
          </p:sp>
          <p:sp>
            <p:nvSpPr>
              <p:cNvPr id="1177612" name="Text Box 12"/>
              <p:cNvSpPr txBox="1">
                <a:spLocks noChangeArrowheads="1"/>
              </p:cNvSpPr>
              <p:nvPr/>
            </p:nvSpPr>
            <p:spPr bwMode="auto">
              <a:xfrm>
                <a:off x="2274" y="3369"/>
                <a:ext cx="1008" cy="194"/>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Power Supply</a:t>
                </a:r>
              </a:p>
            </p:txBody>
          </p:sp>
          <p:sp>
            <p:nvSpPr>
              <p:cNvPr id="1177613" name="Text Box 13"/>
              <p:cNvSpPr txBox="1">
                <a:spLocks noChangeArrowheads="1"/>
              </p:cNvSpPr>
              <p:nvPr/>
            </p:nvSpPr>
            <p:spPr bwMode="auto">
              <a:xfrm>
                <a:off x="3397" y="2275"/>
                <a:ext cx="1007" cy="194"/>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Amplifier</a:t>
                </a:r>
              </a:p>
            </p:txBody>
          </p:sp>
          <p:sp>
            <p:nvSpPr>
              <p:cNvPr id="1177614" name="Text Box 14"/>
              <p:cNvSpPr txBox="1">
                <a:spLocks noChangeArrowheads="1"/>
              </p:cNvSpPr>
              <p:nvPr/>
            </p:nvSpPr>
            <p:spPr bwMode="auto">
              <a:xfrm>
                <a:off x="3397" y="2908"/>
                <a:ext cx="1007" cy="342"/>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D to A Conversion</a:t>
                </a:r>
              </a:p>
            </p:txBody>
          </p:sp>
          <p:sp>
            <p:nvSpPr>
              <p:cNvPr id="1177615" name="Text Box 15"/>
              <p:cNvSpPr txBox="1">
                <a:spLocks noChangeArrowheads="1"/>
              </p:cNvSpPr>
              <p:nvPr/>
            </p:nvSpPr>
            <p:spPr bwMode="auto">
              <a:xfrm>
                <a:off x="4895" y="2639"/>
                <a:ext cx="489" cy="194"/>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Output</a:t>
                </a:r>
              </a:p>
            </p:txBody>
          </p:sp>
          <p:sp>
            <p:nvSpPr>
              <p:cNvPr id="1177616" name="Text Box 16"/>
              <p:cNvSpPr txBox="1">
                <a:spLocks noChangeArrowheads="1"/>
              </p:cNvSpPr>
              <p:nvPr/>
            </p:nvSpPr>
            <p:spPr bwMode="auto">
              <a:xfrm>
                <a:off x="4895" y="3004"/>
                <a:ext cx="489" cy="194"/>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Output</a:t>
                </a:r>
              </a:p>
            </p:txBody>
          </p:sp>
          <p:sp>
            <p:nvSpPr>
              <p:cNvPr id="1177617" name="Text Box 17"/>
              <p:cNvSpPr txBox="1">
                <a:spLocks noChangeArrowheads="1"/>
              </p:cNvSpPr>
              <p:nvPr/>
            </p:nvSpPr>
            <p:spPr bwMode="auto">
              <a:xfrm>
                <a:off x="4895" y="3369"/>
                <a:ext cx="489" cy="194"/>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Output</a:t>
                </a:r>
              </a:p>
            </p:txBody>
          </p:sp>
          <p:sp>
            <p:nvSpPr>
              <p:cNvPr id="1177618" name="Text Box 18"/>
              <p:cNvSpPr txBox="1">
                <a:spLocks noChangeArrowheads="1"/>
              </p:cNvSpPr>
              <p:nvPr/>
            </p:nvSpPr>
            <p:spPr bwMode="auto">
              <a:xfrm>
                <a:off x="146" y="2276"/>
                <a:ext cx="431" cy="194"/>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dirty="0">
                    <a:solidFill>
                      <a:schemeClr val="bg1"/>
                    </a:solidFill>
                    <a:latin typeface="Arial" charset="0"/>
                  </a:rPr>
                  <a:t>Input</a:t>
                </a:r>
              </a:p>
            </p:txBody>
          </p:sp>
          <p:sp>
            <p:nvSpPr>
              <p:cNvPr id="1177619" name="Text Box 19"/>
              <p:cNvSpPr txBox="1">
                <a:spLocks noChangeArrowheads="1"/>
              </p:cNvSpPr>
              <p:nvPr/>
            </p:nvSpPr>
            <p:spPr bwMode="auto">
              <a:xfrm>
                <a:off x="145" y="2640"/>
                <a:ext cx="431" cy="194"/>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Input</a:t>
                </a:r>
              </a:p>
            </p:txBody>
          </p:sp>
          <p:sp>
            <p:nvSpPr>
              <p:cNvPr id="1177620" name="Text Box 20"/>
              <p:cNvSpPr txBox="1">
                <a:spLocks noChangeArrowheads="1"/>
              </p:cNvSpPr>
              <p:nvPr/>
            </p:nvSpPr>
            <p:spPr bwMode="auto">
              <a:xfrm>
                <a:off x="146" y="3005"/>
                <a:ext cx="431" cy="194"/>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Input</a:t>
                </a:r>
              </a:p>
            </p:txBody>
          </p:sp>
          <p:sp>
            <p:nvSpPr>
              <p:cNvPr id="1177621" name="Text Box 21"/>
              <p:cNvSpPr txBox="1">
                <a:spLocks noChangeArrowheads="1"/>
              </p:cNvSpPr>
              <p:nvPr/>
            </p:nvSpPr>
            <p:spPr bwMode="auto">
              <a:xfrm>
                <a:off x="146" y="3370"/>
                <a:ext cx="431" cy="194"/>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Input</a:t>
                </a:r>
              </a:p>
            </p:txBody>
          </p:sp>
          <p:sp>
            <p:nvSpPr>
              <p:cNvPr id="1177622" name="Text Box 22"/>
              <p:cNvSpPr txBox="1">
                <a:spLocks noChangeArrowheads="1"/>
              </p:cNvSpPr>
              <p:nvPr/>
            </p:nvSpPr>
            <p:spPr bwMode="auto">
              <a:xfrm flipV="1">
                <a:off x="4534" y="2275"/>
                <a:ext cx="252" cy="1296"/>
              </a:xfrm>
              <a:prstGeom prst="rect">
                <a:avLst/>
              </a:prstGeom>
              <a:grpFill/>
              <a:ln w="25400" algn="ctr">
                <a:solidFill>
                  <a:schemeClr val="bg1"/>
                </a:solidFill>
                <a:miter lim="800000"/>
                <a:headEnd/>
                <a:tailEnd/>
              </a:ln>
              <a:effectLst/>
            </p:spPr>
            <p:txBody>
              <a:bodyPr vert="eaVert">
                <a:spAutoFit/>
              </a:bodyPr>
              <a:lstStyle/>
              <a:p>
                <a:pPr algn="ctr">
                  <a:spcBef>
                    <a:spcPct val="50000"/>
                  </a:spcBef>
                </a:pPr>
                <a:r>
                  <a:rPr lang="en-US" sz="1400">
                    <a:solidFill>
                      <a:schemeClr val="bg1"/>
                    </a:solidFill>
                    <a:latin typeface="Arial" charset="0"/>
                  </a:rPr>
                  <a:t>De-multiplexer</a:t>
                </a:r>
              </a:p>
            </p:txBody>
          </p:sp>
          <p:sp>
            <p:nvSpPr>
              <p:cNvPr id="1177623" name="Line 2"/>
              <p:cNvSpPr>
                <a:spLocks noChangeShapeType="1"/>
              </p:cNvSpPr>
              <p:nvPr/>
            </p:nvSpPr>
            <p:spPr bwMode="auto">
              <a:xfrm>
                <a:off x="577" y="2391"/>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1177624" name="Line 24"/>
              <p:cNvSpPr>
                <a:spLocks noChangeShapeType="1"/>
              </p:cNvSpPr>
              <p:nvPr/>
            </p:nvSpPr>
            <p:spPr bwMode="auto">
              <a:xfrm>
                <a:off x="577" y="2736"/>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1177625" name="Line 25"/>
              <p:cNvSpPr>
                <a:spLocks noChangeShapeType="1"/>
              </p:cNvSpPr>
              <p:nvPr/>
            </p:nvSpPr>
            <p:spPr bwMode="auto">
              <a:xfrm>
                <a:off x="577" y="3111"/>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1177626" name="Line 26"/>
              <p:cNvSpPr>
                <a:spLocks noChangeShapeType="1"/>
              </p:cNvSpPr>
              <p:nvPr/>
            </p:nvSpPr>
            <p:spPr bwMode="auto">
              <a:xfrm>
                <a:off x="577" y="3485"/>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1177627" name="Line 27"/>
              <p:cNvSpPr>
                <a:spLocks noChangeShapeType="1"/>
              </p:cNvSpPr>
              <p:nvPr/>
            </p:nvSpPr>
            <p:spPr bwMode="auto">
              <a:xfrm>
                <a:off x="951" y="2391"/>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1177628" name="Line 28"/>
              <p:cNvSpPr>
                <a:spLocks noChangeShapeType="1"/>
              </p:cNvSpPr>
              <p:nvPr/>
            </p:nvSpPr>
            <p:spPr bwMode="auto">
              <a:xfrm rot="5400000">
                <a:off x="1498" y="2535"/>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1177629" name="Line 29"/>
              <p:cNvSpPr>
                <a:spLocks noChangeShapeType="1"/>
              </p:cNvSpPr>
              <p:nvPr/>
            </p:nvSpPr>
            <p:spPr bwMode="auto">
              <a:xfrm rot="5400000">
                <a:off x="1498" y="2852"/>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1177630" name="Line 30"/>
              <p:cNvSpPr>
                <a:spLocks noChangeShapeType="1"/>
              </p:cNvSpPr>
              <p:nvPr/>
            </p:nvSpPr>
            <p:spPr bwMode="auto">
              <a:xfrm>
                <a:off x="2074" y="3081"/>
                <a:ext cx="200"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1177631" name="Line 31"/>
              <p:cNvSpPr>
                <a:spLocks noChangeShapeType="1"/>
              </p:cNvSpPr>
              <p:nvPr/>
            </p:nvSpPr>
            <p:spPr bwMode="auto">
              <a:xfrm rot="16200000" flipV="1">
                <a:off x="2736" y="3312"/>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1177632" name="Line 32"/>
              <p:cNvSpPr>
                <a:spLocks noChangeShapeType="1"/>
              </p:cNvSpPr>
              <p:nvPr/>
            </p:nvSpPr>
            <p:spPr bwMode="auto">
              <a:xfrm rot="5400000">
                <a:off x="2736" y="1785"/>
                <a:ext cx="116" cy="0"/>
              </a:xfrm>
              <a:prstGeom prst="line">
                <a:avLst/>
              </a:prstGeom>
              <a:grpFill/>
              <a:ln w="9525">
                <a:solidFill>
                  <a:schemeClr val="bg1"/>
                </a:solidFill>
                <a:round/>
                <a:headEnd type="triangle" w="med" len="med"/>
                <a:tailEnd type="triangle" w="med" len="med"/>
              </a:ln>
              <a:effectLst/>
            </p:spPr>
            <p:txBody>
              <a:bodyPr anchor="ctr"/>
              <a:lstStyle/>
              <a:p>
                <a:endParaRPr lang="en-US">
                  <a:solidFill>
                    <a:schemeClr val="bg1"/>
                  </a:solidFill>
                </a:endParaRPr>
              </a:p>
            </p:txBody>
          </p:sp>
          <p:sp>
            <p:nvSpPr>
              <p:cNvPr id="1177633" name="Line 33"/>
              <p:cNvSpPr>
                <a:spLocks noChangeShapeType="1"/>
              </p:cNvSpPr>
              <p:nvPr/>
            </p:nvSpPr>
            <p:spPr bwMode="auto">
              <a:xfrm>
                <a:off x="3282" y="3081"/>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1177634" name="Line 34"/>
              <p:cNvSpPr>
                <a:spLocks noChangeShapeType="1"/>
              </p:cNvSpPr>
              <p:nvPr/>
            </p:nvSpPr>
            <p:spPr bwMode="auto">
              <a:xfrm rot="16200000" flipV="1">
                <a:off x="3671" y="2692"/>
                <a:ext cx="432"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1177635" name="Line 35"/>
              <p:cNvSpPr>
                <a:spLocks noChangeShapeType="1"/>
              </p:cNvSpPr>
              <p:nvPr/>
            </p:nvSpPr>
            <p:spPr bwMode="auto">
              <a:xfrm>
                <a:off x="4405" y="2390"/>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1177636" name="Line 36"/>
              <p:cNvSpPr>
                <a:spLocks noChangeShapeType="1"/>
              </p:cNvSpPr>
              <p:nvPr/>
            </p:nvSpPr>
            <p:spPr bwMode="auto">
              <a:xfrm>
                <a:off x="4780" y="2390"/>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1177637" name="Line 37"/>
              <p:cNvSpPr>
                <a:spLocks noChangeShapeType="1"/>
              </p:cNvSpPr>
              <p:nvPr/>
            </p:nvSpPr>
            <p:spPr bwMode="auto">
              <a:xfrm>
                <a:off x="4780" y="2735"/>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1177638" name="Line 38"/>
              <p:cNvSpPr>
                <a:spLocks noChangeShapeType="1"/>
              </p:cNvSpPr>
              <p:nvPr/>
            </p:nvSpPr>
            <p:spPr bwMode="auto">
              <a:xfrm>
                <a:off x="4780" y="3110"/>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1177639" name="Line 39"/>
              <p:cNvSpPr>
                <a:spLocks noChangeShapeType="1"/>
              </p:cNvSpPr>
              <p:nvPr/>
            </p:nvSpPr>
            <p:spPr bwMode="auto">
              <a:xfrm>
                <a:off x="4780" y="3484"/>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1177640" name="Text Box 40"/>
              <p:cNvSpPr txBox="1">
                <a:spLocks noChangeArrowheads="1"/>
              </p:cNvSpPr>
              <p:nvPr/>
            </p:nvSpPr>
            <p:spPr bwMode="auto">
              <a:xfrm>
                <a:off x="2303" y="1526"/>
                <a:ext cx="1008" cy="194"/>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dirty="0">
                    <a:solidFill>
                      <a:schemeClr val="bg1"/>
                    </a:solidFill>
                    <a:latin typeface="Arial" charset="0"/>
                  </a:rPr>
                  <a:t>Network Interface</a:t>
                </a:r>
              </a:p>
            </p:txBody>
          </p:sp>
          <p:sp>
            <p:nvSpPr>
              <p:cNvPr id="1177641" name="Line 41"/>
              <p:cNvSpPr>
                <a:spLocks noChangeShapeType="1"/>
              </p:cNvSpPr>
              <p:nvPr/>
            </p:nvSpPr>
            <p:spPr bwMode="auto">
              <a:xfrm rot="5400000">
                <a:off x="2736" y="2851"/>
                <a:ext cx="115" cy="0"/>
              </a:xfrm>
              <a:prstGeom prst="line">
                <a:avLst/>
              </a:prstGeom>
              <a:grpFill/>
              <a:ln w="9525">
                <a:solidFill>
                  <a:schemeClr val="bg1"/>
                </a:solidFill>
                <a:round/>
                <a:headEnd type="triangle" w="med" len="med"/>
                <a:tailEnd type="triangle" w="med" len="med"/>
              </a:ln>
              <a:effectLst/>
            </p:spPr>
            <p:txBody>
              <a:bodyPr anchor="ctr"/>
              <a:lstStyle/>
              <a:p>
                <a:endParaRPr lang="en-US">
                  <a:solidFill>
                    <a:schemeClr val="bg1"/>
                  </a:solidFill>
                </a:endParaRPr>
              </a:p>
            </p:txBody>
          </p:sp>
        </p:grpSp>
        <p:sp>
          <p:nvSpPr>
            <p:cNvPr id="1177654" name="Text Box 54"/>
            <p:cNvSpPr txBox="1">
              <a:spLocks noChangeArrowheads="1"/>
            </p:cNvSpPr>
            <p:nvPr/>
          </p:nvSpPr>
          <p:spPr bwMode="auto">
            <a:xfrm>
              <a:off x="3746500" y="4114800"/>
              <a:ext cx="1600200" cy="307777"/>
            </a:xfrm>
            <a:prstGeom prst="rect">
              <a:avLst/>
            </a:prstGeom>
            <a:solidFill>
              <a:srgbClr val="C00000"/>
            </a:solid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Memory</a:t>
              </a:r>
            </a:p>
          </p:txBody>
        </p:sp>
        <p:sp>
          <p:nvSpPr>
            <p:cNvPr id="1177655" name="Line 55"/>
            <p:cNvSpPr>
              <a:spLocks noChangeShapeType="1"/>
            </p:cNvSpPr>
            <p:nvPr/>
          </p:nvSpPr>
          <p:spPr bwMode="auto">
            <a:xfrm rot="5400000">
              <a:off x="2786856" y="3977482"/>
              <a:ext cx="1554163" cy="0"/>
            </a:xfrm>
            <a:prstGeom prst="line">
              <a:avLst/>
            </a:prstGeom>
            <a:noFill/>
            <a:ln w="9525">
              <a:solidFill>
                <a:schemeClr val="bg1"/>
              </a:solidFill>
              <a:round/>
              <a:headEnd/>
              <a:tailEnd type="triangle" w="med" len="med"/>
            </a:ln>
            <a:effectLst/>
          </p:spPr>
          <p:txBody>
            <a:bodyPr anchor="ctr"/>
            <a:lstStyle/>
            <a:p>
              <a:endParaRPr lang="en-US"/>
            </a:p>
          </p:txBody>
        </p:sp>
        <p:sp>
          <p:nvSpPr>
            <p:cNvPr id="1177656" name="Line 56"/>
            <p:cNvSpPr>
              <a:spLocks noChangeShapeType="1"/>
            </p:cNvSpPr>
            <p:nvPr/>
          </p:nvSpPr>
          <p:spPr bwMode="auto">
            <a:xfrm>
              <a:off x="3563938" y="4754563"/>
              <a:ext cx="182562" cy="0"/>
            </a:xfrm>
            <a:prstGeom prst="line">
              <a:avLst/>
            </a:prstGeom>
            <a:noFill/>
            <a:ln w="9525">
              <a:solidFill>
                <a:schemeClr val="bg1"/>
              </a:solidFill>
              <a:round/>
              <a:headEnd/>
              <a:tailEnd type="triangle" w="med" len="med"/>
            </a:ln>
            <a:effectLst/>
          </p:spPr>
          <p:txBody>
            <a:bodyPr anchor="ctr"/>
            <a:lstStyle/>
            <a:p>
              <a:endParaRPr lang="en-US"/>
            </a:p>
          </p:txBody>
        </p:sp>
        <p:sp>
          <p:nvSpPr>
            <p:cNvPr id="1177657" name="Line 57"/>
            <p:cNvSpPr>
              <a:spLocks noChangeShapeType="1"/>
            </p:cNvSpPr>
            <p:nvPr/>
          </p:nvSpPr>
          <p:spPr bwMode="auto">
            <a:xfrm flipH="1">
              <a:off x="3563938" y="3200400"/>
              <a:ext cx="182562" cy="0"/>
            </a:xfrm>
            <a:prstGeom prst="line">
              <a:avLst/>
            </a:prstGeom>
            <a:noFill/>
            <a:ln w="9525">
              <a:solidFill>
                <a:schemeClr val="bg1"/>
              </a:solidFill>
              <a:round/>
              <a:headEnd/>
              <a:tailEnd type="triangle" w="med" len="med"/>
            </a:ln>
            <a:effectLst/>
          </p:spPr>
          <p:txBody>
            <a:bodyPr anchor="ctr"/>
            <a:lstStyle/>
            <a:p>
              <a:endParaRPr lang="en-US"/>
            </a:p>
          </p:txBody>
        </p:sp>
      </p:grpSp>
      <p:sp>
        <p:nvSpPr>
          <p:cNvPr id="1177602" name="Rectangle 2"/>
          <p:cNvSpPr>
            <a:spLocks noGrp="1" noChangeArrowheads="1"/>
          </p:cNvSpPr>
          <p:nvPr>
            <p:ph type="title"/>
          </p:nvPr>
        </p:nvSpPr>
        <p:spPr/>
        <p:txBody>
          <a:bodyPr/>
          <a:lstStyle/>
          <a:p>
            <a:r>
              <a:rPr lang="en-US"/>
              <a:t>Even Though You Can’t See Them …</a:t>
            </a:r>
          </a:p>
        </p:txBody>
      </p:sp>
      <p:sp>
        <p:nvSpPr>
          <p:cNvPr id="1177642" name="Text Box 42"/>
          <p:cNvSpPr txBox="1">
            <a:spLocks noChangeArrowheads="1"/>
          </p:cNvSpPr>
          <p:nvPr/>
        </p:nvSpPr>
        <p:spPr bwMode="auto">
          <a:xfrm>
            <a:off x="1006475" y="2516188"/>
            <a:ext cx="1279525" cy="641350"/>
          </a:xfrm>
          <a:prstGeom prst="rect">
            <a:avLst/>
          </a:prstGeom>
          <a:solidFill>
            <a:srgbClr val="C0C0C0">
              <a:alpha val="50000"/>
            </a:srgbClr>
          </a:solidFill>
          <a:ln w="38100">
            <a:solidFill>
              <a:schemeClr val="bg1"/>
            </a:solidFill>
            <a:miter lim="800000"/>
            <a:headEnd/>
            <a:tailEnd/>
          </a:ln>
          <a:effectLst/>
        </p:spPr>
        <p:txBody>
          <a:bodyPr>
            <a:spAutoFit/>
          </a:bodyPr>
          <a:lstStyle/>
          <a:p>
            <a:pPr algn="ctr">
              <a:spcBef>
                <a:spcPct val="50000"/>
              </a:spcBef>
            </a:pPr>
            <a:r>
              <a:rPr lang="en-US" sz="1800" dirty="0">
                <a:solidFill>
                  <a:schemeClr val="bg1"/>
                </a:solidFill>
                <a:latin typeface="Arial" charset="0"/>
              </a:rPr>
              <a:t>Accuracy Impact</a:t>
            </a:r>
          </a:p>
        </p:txBody>
      </p:sp>
      <p:sp>
        <p:nvSpPr>
          <p:cNvPr id="1177643" name="AutoShape 43"/>
          <p:cNvSpPr>
            <a:spLocks noChangeAspect="1" noChangeArrowheads="1"/>
          </p:cNvSpPr>
          <p:nvPr/>
        </p:nvSpPr>
        <p:spPr bwMode="auto">
          <a:xfrm rot="28578816">
            <a:off x="640557" y="3064669"/>
            <a:ext cx="334962" cy="457200"/>
          </a:xfrm>
          <a:prstGeom prst="rightArrow">
            <a:avLst>
              <a:gd name="adj1" fmla="val 50000"/>
              <a:gd name="adj2" fmla="val 57347"/>
            </a:avLst>
          </a:prstGeom>
          <a:solidFill>
            <a:srgbClr val="FF0000"/>
          </a:solidFill>
          <a:ln w="38100">
            <a:solidFill>
              <a:schemeClr val="bg1"/>
            </a:solidFill>
            <a:miter lim="800000"/>
            <a:headEnd/>
            <a:tailEnd/>
          </a:ln>
          <a:effectLst/>
        </p:spPr>
        <p:txBody>
          <a:bodyPr wrap="none" anchor="ctr"/>
          <a:lstStyle/>
          <a:p>
            <a:endParaRPr lang="en-US">
              <a:solidFill>
                <a:schemeClr val="bg1"/>
              </a:solidFill>
            </a:endParaRPr>
          </a:p>
        </p:txBody>
      </p:sp>
      <p:sp>
        <p:nvSpPr>
          <p:cNvPr id="1177644" name="Text Box 44"/>
          <p:cNvSpPr txBox="1">
            <a:spLocks noChangeArrowheads="1"/>
          </p:cNvSpPr>
          <p:nvPr/>
        </p:nvSpPr>
        <p:spPr bwMode="auto">
          <a:xfrm>
            <a:off x="2193925" y="5580063"/>
            <a:ext cx="1279525" cy="641350"/>
          </a:xfrm>
          <a:prstGeom prst="rect">
            <a:avLst/>
          </a:prstGeom>
          <a:solidFill>
            <a:srgbClr val="C0C0C0">
              <a:alpha val="50000"/>
            </a:srgbClr>
          </a:solidFill>
          <a:ln w="38100">
            <a:solidFill>
              <a:schemeClr val="bg1"/>
            </a:solidFill>
            <a:miter lim="800000"/>
            <a:headEnd/>
            <a:tailEnd/>
          </a:ln>
          <a:effectLst/>
        </p:spPr>
        <p:txBody>
          <a:bodyPr>
            <a:spAutoFit/>
          </a:bodyPr>
          <a:lstStyle>
            <a:defPPr>
              <a:defRPr lang="en-US"/>
            </a:defPPr>
            <a:lvl1pPr algn="ctr">
              <a:spcBef>
                <a:spcPct val="50000"/>
              </a:spcBef>
              <a:defRPr>
                <a:solidFill>
                  <a:schemeClr val="accent2"/>
                </a:solidFill>
                <a:latin typeface="Arial" charset="0"/>
              </a:defRPr>
            </a:lvl1pPr>
          </a:lstStyle>
          <a:p>
            <a:r>
              <a:rPr lang="en-US" dirty="0">
                <a:solidFill>
                  <a:schemeClr val="bg1"/>
                </a:solidFill>
              </a:rPr>
              <a:t>Accuracy Impact</a:t>
            </a:r>
          </a:p>
        </p:txBody>
      </p:sp>
      <p:sp>
        <p:nvSpPr>
          <p:cNvPr id="1177645" name="AutoShape 45"/>
          <p:cNvSpPr>
            <a:spLocks noChangeAspect="1" noChangeArrowheads="1"/>
          </p:cNvSpPr>
          <p:nvPr/>
        </p:nvSpPr>
        <p:spPr bwMode="auto">
          <a:xfrm rot="37367307">
            <a:off x="1980407" y="5153819"/>
            <a:ext cx="334962" cy="457200"/>
          </a:xfrm>
          <a:prstGeom prst="rightArrow">
            <a:avLst>
              <a:gd name="adj1" fmla="val 50000"/>
              <a:gd name="adj2" fmla="val 57347"/>
            </a:avLst>
          </a:prstGeom>
          <a:solidFill>
            <a:srgbClr val="FF0000"/>
          </a:solidFill>
          <a:ln w="38100">
            <a:solidFill>
              <a:schemeClr val="bg1"/>
            </a:solidFill>
            <a:miter lim="800000"/>
            <a:headEnd/>
            <a:tailEnd/>
          </a:ln>
          <a:effectLst/>
        </p:spPr>
        <p:txBody>
          <a:bodyPr wrap="none" anchor="ctr"/>
          <a:lstStyle/>
          <a:p>
            <a:endParaRPr lang="en-US">
              <a:solidFill>
                <a:schemeClr val="bg1"/>
              </a:solidFill>
            </a:endParaRPr>
          </a:p>
        </p:txBody>
      </p:sp>
      <p:sp>
        <p:nvSpPr>
          <p:cNvPr id="1177646" name="AutoShape 46"/>
          <p:cNvSpPr>
            <a:spLocks noChangeAspect="1" noChangeArrowheads="1"/>
          </p:cNvSpPr>
          <p:nvPr/>
        </p:nvSpPr>
        <p:spPr bwMode="auto">
          <a:xfrm rot="14621184" flipH="1">
            <a:off x="2210594" y="3140869"/>
            <a:ext cx="334962" cy="457200"/>
          </a:xfrm>
          <a:prstGeom prst="rightArrow">
            <a:avLst>
              <a:gd name="adj1" fmla="val 50000"/>
              <a:gd name="adj2" fmla="val 57347"/>
            </a:avLst>
          </a:prstGeom>
          <a:solidFill>
            <a:srgbClr val="FF0000"/>
          </a:solidFill>
          <a:ln w="38100">
            <a:solidFill>
              <a:schemeClr val="bg1"/>
            </a:solidFill>
            <a:miter lim="800000"/>
            <a:headEnd/>
            <a:tailEnd/>
          </a:ln>
          <a:effectLst/>
        </p:spPr>
        <p:txBody>
          <a:bodyPr wrap="none" anchor="ctr"/>
          <a:lstStyle/>
          <a:p>
            <a:endParaRPr lang="en-US">
              <a:solidFill>
                <a:schemeClr val="bg1"/>
              </a:solidFill>
            </a:endParaRPr>
          </a:p>
        </p:txBody>
      </p:sp>
      <p:sp>
        <p:nvSpPr>
          <p:cNvPr id="1177647" name="Text Box 47"/>
          <p:cNvSpPr txBox="1">
            <a:spLocks noChangeArrowheads="1"/>
          </p:cNvSpPr>
          <p:nvPr/>
        </p:nvSpPr>
        <p:spPr bwMode="auto">
          <a:xfrm>
            <a:off x="5621338" y="5578475"/>
            <a:ext cx="1279525" cy="641350"/>
          </a:xfrm>
          <a:prstGeom prst="rect">
            <a:avLst/>
          </a:prstGeom>
          <a:solidFill>
            <a:srgbClr val="C0C0C0">
              <a:alpha val="50000"/>
            </a:srgbClr>
          </a:solidFill>
          <a:ln w="38100">
            <a:solidFill>
              <a:schemeClr val="bg1"/>
            </a:solidFill>
            <a:miter lim="800000"/>
            <a:headEnd/>
            <a:tailEnd/>
          </a:ln>
          <a:effectLst/>
        </p:spPr>
        <p:txBody>
          <a:bodyPr>
            <a:spAutoFit/>
          </a:bodyPr>
          <a:lstStyle>
            <a:defPPr>
              <a:defRPr lang="en-US"/>
            </a:defPPr>
            <a:lvl1pPr algn="ctr">
              <a:spcBef>
                <a:spcPct val="50000"/>
              </a:spcBef>
              <a:defRPr>
                <a:solidFill>
                  <a:schemeClr val="accent2"/>
                </a:solidFill>
                <a:latin typeface="Arial" charset="0"/>
              </a:defRPr>
            </a:lvl1pPr>
          </a:lstStyle>
          <a:p>
            <a:r>
              <a:rPr lang="en-US" dirty="0">
                <a:solidFill>
                  <a:schemeClr val="bg1"/>
                </a:solidFill>
              </a:rPr>
              <a:t>Accuracy Impact</a:t>
            </a:r>
          </a:p>
        </p:txBody>
      </p:sp>
      <p:sp>
        <p:nvSpPr>
          <p:cNvPr id="1177648" name="AutoShape 48"/>
          <p:cNvSpPr>
            <a:spLocks noChangeAspect="1" noChangeArrowheads="1"/>
          </p:cNvSpPr>
          <p:nvPr/>
        </p:nvSpPr>
        <p:spPr bwMode="auto">
          <a:xfrm rot="57573417">
            <a:off x="5407818" y="5152232"/>
            <a:ext cx="334963" cy="457200"/>
          </a:xfrm>
          <a:prstGeom prst="rightArrow">
            <a:avLst>
              <a:gd name="adj1" fmla="val 50000"/>
              <a:gd name="adj2" fmla="val 57347"/>
            </a:avLst>
          </a:prstGeom>
          <a:solidFill>
            <a:srgbClr val="FF0000"/>
          </a:solidFill>
          <a:ln w="38100">
            <a:solidFill>
              <a:schemeClr val="bg1"/>
            </a:solidFill>
            <a:miter lim="800000"/>
            <a:headEnd/>
            <a:tailEnd/>
          </a:ln>
          <a:effectLst/>
        </p:spPr>
        <p:txBody>
          <a:bodyPr wrap="none" anchor="ctr"/>
          <a:lstStyle/>
          <a:p>
            <a:endParaRPr lang="en-US">
              <a:solidFill>
                <a:schemeClr val="bg1"/>
              </a:solidFill>
            </a:endParaRPr>
          </a:p>
        </p:txBody>
      </p:sp>
      <p:sp>
        <p:nvSpPr>
          <p:cNvPr id="1177649" name="AutoShape 49"/>
          <p:cNvSpPr>
            <a:spLocks noChangeAspect="1" noChangeArrowheads="1"/>
          </p:cNvSpPr>
          <p:nvPr/>
        </p:nvSpPr>
        <p:spPr bwMode="auto">
          <a:xfrm rot="59400000">
            <a:off x="6185694" y="5150644"/>
            <a:ext cx="334962" cy="457200"/>
          </a:xfrm>
          <a:prstGeom prst="rightArrow">
            <a:avLst>
              <a:gd name="adj1" fmla="val 50000"/>
              <a:gd name="adj2" fmla="val 57347"/>
            </a:avLst>
          </a:prstGeom>
          <a:solidFill>
            <a:srgbClr val="FF0000"/>
          </a:solidFill>
          <a:ln w="38100">
            <a:solidFill>
              <a:schemeClr val="bg1"/>
            </a:solidFill>
            <a:miter lim="800000"/>
            <a:headEnd/>
            <a:tailEnd/>
          </a:ln>
          <a:effectLst/>
        </p:spPr>
        <p:txBody>
          <a:bodyPr wrap="none" anchor="ctr"/>
          <a:lstStyle/>
          <a:p>
            <a:endParaRPr lang="en-US">
              <a:solidFill>
                <a:schemeClr val="bg1"/>
              </a:solidFill>
            </a:endParaRPr>
          </a:p>
        </p:txBody>
      </p:sp>
      <p:sp>
        <p:nvSpPr>
          <p:cNvPr id="1177650" name="AutoShape 50"/>
          <p:cNvSpPr>
            <a:spLocks noChangeAspect="1" noChangeArrowheads="1"/>
          </p:cNvSpPr>
          <p:nvPr/>
        </p:nvSpPr>
        <p:spPr bwMode="auto">
          <a:xfrm rot="8844360" flipH="1">
            <a:off x="6948488" y="5257800"/>
            <a:ext cx="334962" cy="457200"/>
          </a:xfrm>
          <a:prstGeom prst="rightArrow">
            <a:avLst>
              <a:gd name="adj1" fmla="val 50000"/>
              <a:gd name="adj2" fmla="val 57347"/>
            </a:avLst>
          </a:prstGeom>
          <a:solidFill>
            <a:srgbClr val="FF0000"/>
          </a:solidFill>
          <a:ln w="38100">
            <a:solidFill>
              <a:schemeClr val="bg1"/>
            </a:solidFill>
            <a:miter lim="800000"/>
            <a:headEnd/>
            <a:tailEnd/>
          </a:ln>
          <a:effectLst/>
        </p:spPr>
        <p:txBody>
          <a:bodyPr wrap="none" anchor="ctr"/>
          <a:lstStyle/>
          <a:p>
            <a:endParaRPr lang="en-US">
              <a:solidFill>
                <a:schemeClr val="bg1"/>
              </a:solidFill>
            </a:endParaRPr>
          </a:p>
        </p:txBody>
      </p:sp>
      <p:sp>
        <p:nvSpPr>
          <p:cNvPr id="1177651" name="Text Box 51"/>
          <p:cNvSpPr txBox="1">
            <a:spLocks noChangeArrowheads="1"/>
          </p:cNvSpPr>
          <p:nvPr/>
        </p:nvSpPr>
        <p:spPr bwMode="auto">
          <a:xfrm>
            <a:off x="6810375" y="2514600"/>
            <a:ext cx="1279525" cy="641350"/>
          </a:xfrm>
          <a:prstGeom prst="rect">
            <a:avLst/>
          </a:prstGeom>
          <a:solidFill>
            <a:srgbClr val="C0C0C0">
              <a:alpha val="50000"/>
            </a:srgbClr>
          </a:solidFill>
          <a:ln w="38100">
            <a:solidFill>
              <a:schemeClr val="bg1"/>
            </a:solidFill>
            <a:miter lim="800000"/>
            <a:headEnd/>
            <a:tailEnd/>
          </a:ln>
          <a:effectLst/>
        </p:spPr>
        <p:txBody>
          <a:bodyPr>
            <a:spAutoFit/>
          </a:bodyPr>
          <a:lstStyle>
            <a:defPPr>
              <a:defRPr lang="en-US"/>
            </a:defPPr>
            <a:lvl1pPr algn="ctr">
              <a:spcBef>
                <a:spcPct val="50000"/>
              </a:spcBef>
              <a:defRPr>
                <a:solidFill>
                  <a:schemeClr val="accent2"/>
                </a:solidFill>
                <a:latin typeface="Arial" charset="0"/>
              </a:defRPr>
            </a:lvl1pPr>
          </a:lstStyle>
          <a:p>
            <a:r>
              <a:rPr lang="en-US">
                <a:solidFill>
                  <a:schemeClr val="bg1"/>
                </a:solidFill>
              </a:rPr>
              <a:t>Accuracy Impact</a:t>
            </a:r>
          </a:p>
        </p:txBody>
      </p:sp>
      <p:sp>
        <p:nvSpPr>
          <p:cNvPr id="1177652" name="AutoShape 52"/>
          <p:cNvSpPr>
            <a:spLocks noChangeAspect="1" noChangeArrowheads="1"/>
          </p:cNvSpPr>
          <p:nvPr/>
        </p:nvSpPr>
        <p:spPr bwMode="auto">
          <a:xfrm rot="28578816">
            <a:off x="6444456" y="3063082"/>
            <a:ext cx="334963" cy="457200"/>
          </a:xfrm>
          <a:prstGeom prst="rightArrow">
            <a:avLst>
              <a:gd name="adj1" fmla="val 50000"/>
              <a:gd name="adj2" fmla="val 57347"/>
            </a:avLst>
          </a:prstGeom>
          <a:solidFill>
            <a:srgbClr val="FF0000"/>
          </a:solidFill>
          <a:ln w="38100">
            <a:solidFill>
              <a:schemeClr val="bg1"/>
            </a:solidFill>
            <a:miter lim="800000"/>
            <a:headEnd/>
            <a:tailEnd/>
          </a:ln>
          <a:effectLst/>
        </p:spPr>
        <p:txBody>
          <a:bodyPr wrap="none" anchor="ctr"/>
          <a:lstStyle/>
          <a:p>
            <a:endParaRPr lang="en-US">
              <a:solidFill>
                <a:schemeClr val="bg1"/>
              </a:solidFill>
            </a:endParaRPr>
          </a:p>
        </p:txBody>
      </p:sp>
      <p:sp>
        <p:nvSpPr>
          <p:cNvPr id="1177653" name="AutoShape 53"/>
          <p:cNvSpPr>
            <a:spLocks noChangeAspect="1" noChangeArrowheads="1"/>
          </p:cNvSpPr>
          <p:nvPr/>
        </p:nvSpPr>
        <p:spPr bwMode="auto">
          <a:xfrm rot="14621184" flipH="1">
            <a:off x="8014493" y="3139282"/>
            <a:ext cx="334963" cy="457200"/>
          </a:xfrm>
          <a:prstGeom prst="rightArrow">
            <a:avLst>
              <a:gd name="adj1" fmla="val 50000"/>
              <a:gd name="adj2" fmla="val 57347"/>
            </a:avLst>
          </a:prstGeom>
          <a:solidFill>
            <a:srgbClr val="FF0000"/>
          </a:solidFill>
          <a:ln w="38100">
            <a:solidFill>
              <a:schemeClr val="bg1"/>
            </a:solidFill>
            <a:miter lim="800000"/>
            <a:headEnd/>
            <a:tailEnd/>
          </a:ln>
          <a:effectLst/>
        </p:spPr>
        <p:txBody>
          <a:bodyPr wrap="none" anchor="ctr"/>
          <a:lstStyle/>
          <a:p>
            <a:endParaRPr lang="en-US">
              <a:solidFill>
                <a:schemeClr val="bg1"/>
              </a:solidFill>
            </a:endParaRPr>
          </a:p>
        </p:txBody>
      </p:sp>
      <p:sp>
        <p:nvSpPr>
          <p:cNvPr id="60" name="Rectangle 4"/>
          <p:cNvSpPr txBox="1">
            <a:spLocks noChangeArrowheads="1"/>
          </p:cNvSpPr>
          <p:nvPr/>
        </p:nvSpPr>
        <p:spPr bwMode="auto">
          <a:xfrm>
            <a:off x="685800" y="1463040"/>
            <a:ext cx="7772400" cy="777875"/>
          </a:xfrm>
          <a:prstGeom prst="rect">
            <a:avLst/>
          </a:prstGeom>
        </p:spPr>
        <p:txBody>
          <a:bodyPr vert="horz" lIns="91440" tIns="45720" rIns="91440" bIns="45720" rtlCol="0">
            <a:normAutofit lnSpcReduction="10000"/>
          </a:bodyPr>
          <a:lstStyle>
            <a:lvl1pPr indent="0" algn="r">
              <a:spcBef>
                <a:spcPct val="20000"/>
              </a:spcBef>
              <a:buFontTx/>
              <a:buNone/>
              <a:defRPr sz="2400" b="0">
                <a:solidFill>
                  <a:schemeClr val="accent2"/>
                </a:solidFill>
                <a:latin typeface="Arial" pitchFamily="34" charset="0"/>
                <a:cs typeface="Arial" pitchFamily="34" charset="0"/>
              </a:defRPr>
            </a:lvl1pPr>
            <a:lvl2pPr marL="350838" indent="-342900">
              <a:spcBef>
                <a:spcPct val="20000"/>
              </a:spcBef>
              <a:buFont typeface="Arial" pitchFamily="34" charset="0"/>
              <a:buChar char="•"/>
              <a:defRPr sz="2400">
                <a:solidFill>
                  <a:schemeClr val="accent1"/>
                </a:solidFill>
                <a:latin typeface="Arial" pitchFamily="34" charset="0"/>
                <a:cs typeface="Arial" pitchFamily="34" charset="0"/>
              </a:defRPr>
            </a:lvl2pPr>
            <a:lvl3pPr marL="688975" indent="-342900">
              <a:spcBef>
                <a:spcPct val="20000"/>
              </a:spcBef>
              <a:buFont typeface="Calibri" pitchFamily="34" charset="0"/>
              <a:buChar char="‒"/>
              <a:defRPr sz="2400">
                <a:solidFill>
                  <a:schemeClr val="accent1"/>
                </a:solidFill>
                <a:latin typeface="Arial" pitchFamily="34" charset="0"/>
                <a:cs typeface="Arial" pitchFamily="34" charset="0"/>
              </a:defRPr>
            </a:lvl3pPr>
            <a:lvl4pPr marL="1033463" indent="-347663">
              <a:spcBef>
                <a:spcPct val="20000"/>
              </a:spcBef>
              <a:buFont typeface="Arial" pitchFamily="34" charset="0"/>
              <a:buChar char="•"/>
              <a:defRPr sz="2400">
                <a:solidFill>
                  <a:schemeClr val="accent1"/>
                </a:solidFill>
                <a:latin typeface="Arial" pitchFamily="34" charset="0"/>
                <a:cs typeface="Arial" pitchFamily="34" charset="0"/>
              </a:defRPr>
            </a:lvl4pPr>
            <a:lvl5pPr marL="1312863" indent="-287338">
              <a:spcBef>
                <a:spcPct val="20000"/>
              </a:spcBef>
              <a:buFont typeface="Calibri" pitchFamily="34" charset="0"/>
              <a:buChar char="‒"/>
              <a:defRPr sz="2000">
                <a:solidFill>
                  <a:schemeClr val="accent1"/>
                </a:solidFill>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i="1" dirty="0">
                <a:solidFill>
                  <a:schemeClr val="bg1"/>
                </a:solidFill>
              </a:rPr>
              <a:t>… the inner workings and controlling software of a DDC controller are critical to success</a:t>
            </a:r>
          </a:p>
        </p:txBody>
      </p:sp>
      <p:sp>
        <p:nvSpPr>
          <p:cNvPr id="61" name="AutoShape 2"/>
          <p:cNvSpPr>
            <a:spLocks noChangeArrowheads="1"/>
          </p:cNvSpPr>
          <p:nvPr/>
        </p:nvSpPr>
        <p:spPr bwMode="auto">
          <a:xfrm>
            <a:off x="274638" y="2332038"/>
            <a:ext cx="8412162" cy="3519487"/>
          </a:xfrm>
          <a:prstGeom prst="cube">
            <a:avLst>
              <a:gd name="adj" fmla="val 25000"/>
            </a:avLst>
          </a:prstGeom>
          <a:noFill/>
          <a:ln w="38100">
            <a:solidFill>
              <a:schemeClr val="bg1"/>
            </a:solidFill>
            <a:prstDash val="sysDot"/>
            <a:miter lim="800000"/>
            <a:headEnd/>
            <a:tailEnd/>
          </a:ln>
          <a:effectLst/>
        </p:spPr>
        <p:txBody>
          <a:bodyPr wrap="none" anchor="ctr"/>
          <a:lstStyle/>
          <a:p>
            <a:endParaRPr lang="en-US"/>
          </a:p>
        </p:txBody>
      </p:sp>
      <p:sp>
        <p:nvSpPr>
          <p:cNvPr id="7" name="Slide Number Placeholder 6"/>
          <p:cNvSpPr>
            <a:spLocks noGrp="1"/>
          </p:cNvSpPr>
          <p:nvPr>
            <p:ph type="sldNum" sz="quarter" idx="11"/>
          </p:nvPr>
        </p:nvSpPr>
        <p:spPr/>
        <p:txBody>
          <a:bodyPr/>
          <a:lstStyle/>
          <a:p>
            <a:fld id="{A9320731-3B2C-4107-8664-CAD7BE973DC8}" type="slidenum">
              <a:rPr lang="en-US" smtClean="0"/>
              <a:pPr/>
              <a:t>37</a:t>
            </a:fld>
            <a:endParaRPr lang="en-US"/>
          </a:p>
        </p:txBody>
      </p:sp>
      <p:sp>
        <p:nvSpPr>
          <p:cNvPr id="4" name="Footer Placeholder 3">
            <a:extLst>
              <a:ext uri="{FF2B5EF4-FFF2-40B4-BE49-F238E27FC236}">
                <a16:creationId xmlns:a16="http://schemas.microsoft.com/office/drawing/2014/main" id="{D4A9C2BE-74DC-44E5-B3E1-9B6E8A3ED720}"/>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203462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2000"/>
                                        <p:tgtEl>
                                          <p:spTgt spid="61"/>
                                        </p:tgtEl>
                                      </p:cBhvr>
                                    </p:animEffect>
                                    <p:set>
                                      <p:cBhvr>
                                        <p:cTn id="7" dur="1" fill="hold">
                                          <p:stCondLst>
                                            <p:cond delay="1999"/>
                                          </p:stCondLst>
                                        </p:cTn>
                                        <p:tgtEl>
                                          <p:spTgt spid="61"/>
                                        </p:tgtEl>
                                        <p:attrNameLst>
                                          <p:attrName>style.visibility</p:attrName>
                                        </p:attrNameLst>
                                      </p:cBhvr>
                                      <p:to>
                                        <p:strVal val="hidden"/>
                                      </p:to>
                                    </p:set>
                                  </p:childTnLst>
                                </p:cTn>
                              </p:par>
                            </p:childTnLst>
                          </p:cTn>
                        </p:par>
                        <p:par>
                          <p:cTn id="8" fill="hold">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177643"/>
                                        </p:tgtEl>
                                        <p:attrNameLst>
                                          <p:attrName>style.visibility</p:attrName>
                                        </p:attrNameLst>
                                      </p:cBhvr>
                                      <p:to>
                                        <p:strVal val="visible"/>
                                      </p:to>
                                    </p:set>
                                    <p:animEffect transition="in" filter="dissolve">
                                      <p:cBhvr>
                                        <p:cTn id="11" dur="500"/>
                                        <p:tgtEl>
                                          <p:spTgt spid="1177643"/>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177642"/>
                                        </p:tgtEl>
                                        <p:attrNameLst>
                                          <p:attrName>style.visibility</p:attrName>
                                        </p:attrNameLst>
                                      </p:cBhvr>
                                      <p:to>
                                        <p:strVal val="visible"/>
                                      </p:to>
                                    </p:set>
                                    <p:animEffect transition="in" filter="dissolve">
                                      <p:cBhvr>
                                        <p:cTn id="14" dur="500"/>
                                        <p:tgtEl>
                                          <p:spTgt spid="1177642"/>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177646"/>
                                        </p:tgtEl>
                                        <p:attrNameLst>
                                          <p:attrName>style.visibility</p:attrName>
                                        </p:attrNameLst>
                                      </p:cBhvr>
                                      <p:to>
                                        <p:strVal val="visible"/>
                                      </p:to>
                                    </p:set>
                                    <p:animEffect transition="in" filter="dissolve">
                                      <p:cBhvr>
                                        <p:cTn id="17" dur="500"/>
                                        <p:tgtEl>
                                          <p:spTgt spid="1177646"/>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177644"/>
                                        </p:tgtEl>
                                        <p:attrNameLst>
                                          <p:attrName>style.visibility</p:attrName>
                                        </p:attrNameLst>
                                      </p:cBhvr>
                                      <p:to>
                                        <p:strVal val="visible"/>
                                      </p:to>
                                    </p:set>
                                    <p:animEffect transition="in" filter="dissolve">
                                      <p:cBhvr>
                                        <p:cTn id="20" dur="500"/>
                                        <p:tgtEl>
                                          <p:spTgt spid="1177644"/>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177645"/>
                                        </p:tgtEl>
                                        <p:attrNameLst>
                                          <p:attrName>style.visibility</p:attrName>
                                        </p:attrNameLst>
                                      </p:cBhvr>
                                      <p:to>
                                        <p:strVal val="visible"/>
                                      </p:to>
                                    </p:set>
                                    <p:animEffect transition="in" filter="dissolve">
                                      <p:cBhvr>
                                        <p:cTn id="23" dur="500"/>
                                        <p:tgtEl>
                                          <p:spTgt spid="1177645"/>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177648"/>
                                        </p:tgtEl>
                                        <p:attrNameLst>
                                          <p:attrName>style.visibility</p:attrName>
                                        </p:attrNameLst>
                                      </p:cBhvr>
                                      <p:to>
                                        <p:strVal val="visible"/>
                                      </p:to>
                                    </p:set>
                                    <p:animEffect transition="in" filter="dissolve">
                                      <p:cBhvr>
                                        <p:cTn id="26" dur="500"/>
                                        <p:tgtEl>
                                          <p:spTgt spid="1177648"/>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177647"/>
                                        </p:tgtEl>
                                        <p:attrNameLst>
                                          <p:attrName>style.visibility</p:attrName>
                                        </p:attrNameLst>
                                      </p:cBhvr>
                                      <p:to>
                                        <p:strVal val="visible"/>
                                      </p:to>
                                    </p:set>
                                    <p:animEffect transition="in" filter="dissolve">
                                      <p:cBhvr>
                                        <p:cTn id="29" dur="500"/>
                                        <p:tgtEl>
                                          <p:spTgt spid="1177647"/>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177649"/>
                                        </p:tgtEl>
                                        <p:attrNameLst>
                                          <p:attrName>style.visibility</p:attrName>
                                        </p:attrNameLst>
                                      </p:cBhvr>
                                      <p:to>
                                        <p:strVal val="visible"/>
                                      </p:to>
                                    </p:set>
                                    <p:animEffect transition="in" filter="dissolve">
                                      <p:cBhvr>
                                        <p:cTn id="32" dur="500"/>
                                        <p:tgtEl>
                                          <p:spTgt spid="117764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177650"/>
                                        </p:tgtEl>
                                        <p:attrNameLst>
                                          <p:attrName>style.visibility</p:attrName>
                                        </p:attrNameLst>
                                      </p:cBhvr>
                                      <p:to>
                                        <p:strVal val="visible"/>
                                      </p:to>
                                    </p:set>
                                    <p:animEffect transition="in" filter="dissolve">
                                      <p:cBhvr>
                                        <p:cTn id="35" dur="500"/>
                                        <p:tgtEl>
                                          <p:spTgt spid="1177650"/>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177651"/>
                                        </p:tgtEl>
                                        <p:attrNameLst>
                                          <p:attrName>style.visibility</p:attrName>
                                        </p:attrNameLst>
                                      </p:cBhvr>
                                      <p:to>
                                        <p:strVal val="visible"/>
                                      </p:to>
                                    </p:set>
                                    <p:animEffect transition="in" filter="dissolve">
                                      <p:cBhvr>
                                        <p:cTn id="38" dur="500"/>
                                        <p:tgtEl>
                                          <p:spTgt spid="1177651"/>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177652"/>
                                        </p:tgtEl>
                                        <p:attrNameLst>
                                          <p:attrName>style.visibility</p:attrName>
                                        </p:attrNameLst>
                                      </p:cBhvr>
                                      <p:to>
                                        <p:strVal val="visible"/>
                                      </p:to>
                                    </p:set>
                                    <p:animEffect transition="in" filter="dissolve">
                                      <p:cBhvr>
                                        <p:cTn id="41" dur="500"/>
                                        <p:tgtEl>
                                          <p:spTgt spid="1177652"/>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1177653"/>
                                        </p:tgtEl>
                                        <p:attrNameLst>
                                          <p:attrName>style.visibility</p:attrName>
                                        </p:attrNameLst>
                                      </p:cBhvr>
                                      <p:to>
                                        <p:strVal val="visible"/>
                                      </p:to>
                                    </p:set>
                                    <p:animEffect transition="in" filter="dissolve">
                                      <p:cBhvr>
                                        <p:cTn id="44" dur="500"/>
                                        <p:tgtEl>
                                          <p:spTgt spid="117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42" grpId="0" animBg="1"/>
      <p:bldP spid="1177643" grpId="0" animBg="1"/>
      <p:bldP spid="1177644" grpId="0" animBg="1"/>
      <p:bldP spid="1177645" grpId="0" animBg="1"/>
      <p:bldP spid="1177646" grpId="0" animBg="1"/>
      <p:bldP spid="1177647" grpId="0" animBg="1"/>
      <p:bldP spid="1177648" grpId="0" animBg="1"/>
      <p:bldP spid="1177649" grpId="0" animBg="1"/>
      <p:bldP spid="1177650" grpId="0" animBg="1"/>
      <p:bldP spid="1177651" grpId="0" animBg="1"/>
      <p:bldP spid="1177652" grpId="0" animBg="1"/>
      <p:bldP spid="1177653" grpId="0" animBg="1"/>
      <p:bldP spid="6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 name="Group 110"/>
          <p:cNvGrpSpPr/>
          <p:nvPr/>
        </p:nvGrpSpPr>
        <p:grpSpPr>
          <a:xfrm>
            <a:off x="365125" y="2422525"/>
            <a:ext cx="8316913" cy="3292475"/>
            <a:chOff x="365125" y="2422525"/>
            <a:chExt cx="8316913" cy="3292475"/>
          </a:xfrm>
        </p:grpSpPr>
        <p:grpSp>
          <p:nvGrpSpPr>
            <p:cNvPr id="112" name="Group 4"/>
            <p:cNvGrpSpPr>
              <a:grpSpLocks/>
            </p:cNvGrpSpPr>
            <p:nvPr/>
          </p:nvGrpSpPr>
          <p:grpSpPr bwMode="auto">
            <a:xfrm>
              <a:off x="365125" y="2422525"/>
              <a:ext cx="8316913" cy="3292475"/>
              <a:chOff x="145" y="1526"/>
              <a:chExt cx="5239" cy="2074"/>
            </a:xfrm>
            <a:solidFill>
              <a:srgbClr val="C00000"/>
            </a:solidFill>
          </p:grpSpPr>
          <p:sp>
            <p:nvSpPr>
              <p:cNvPr id="117" name="Text Box 5"/>
              <p:cNvSpPr txBox="1">
                <a:spLocks noChangeArrowheads="1"/>
              </p:cNvSpPr>
              <p:nvPr/>
            </p:nvSpPr>
            <p:spPr bwMode="auto">
              <a:xfrm>
                <a:off x="4895" y="2275"/>
                <a:ext cx="489" cy="194"/>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Output</a:t>
                </a:r>
              </a:p>
            </p:txBody>
          </p:sp>
          <p:sp>
            <p:nvSpPr>
              <p:cNvPr id="118" name="Text Box 6"/>
              <p:cNvSpPr txBox="1">
                <a:spLocks noChangeArrowheads="1"/>
              </p:cNvSpPr>
              <p:nvPr/>
            </p:nvSpPr>
            <p:spPr bwMode="auto">
              <a:xfrm flipV="1">
                <a:off x="706" y="2276"/>
                <a:ext cx="252" cy="1324"/>
              </a:xfrm>
              <a:prstGeom prst="rect">
                <a:avLst/>
              </a:prstGeom>
              <a:grpFill/>
              <a:ln w="25400" algn="ctr">
                <a:solidFill>
                  <a:schemeClr val="bg1"/>
                </a:solidFill>
                <a:miter lim="800000"/>
                <a:headEnd/>
                <a:tailEnd/>
              </a:ln>
              <a:effectLst/>
            </p:spPr>
            <p:txBody>
              <a:bodyPr vert="eaVert">
                <a:spAutoFit/>
              </a:bodyPr>
              <a:lstStyle/>
              <a:p>
                <a:pPr algn="ctr">
                  <a:spcBef>
                    <a:spcPct val="50000"/>
                  </a:spcBef>
                </a:pPr>
                <a:r>
                  <a:rPr lang="en-US" sz="1400">
                    <a:solidFill>
                      <a:schemeClr val="bg1"/>
                    </a:solidFill>
                    <a:latin typeface="Arial" charset="0"/>
                  </a:rPr>
                  <a:t>Multiplexer</a:t>
                </a:r>
              </a:p>
            </p:txBody>
          </p:sp>
          <p:sp>
            <p:nvSpPr>
              <p:cNvPr id="119" name="Text Box 7"/>
              <p:cNvSpPr txBox="1">
                <a:spLocks noChangeArrowheads="1"/>
              </p:cNvSpPr>
              <p:nvPr/>
            </p:nvSpPr>
            <p:spPr bwMode="auto">
              <a:xfrm>
                <a:off x="1066" y="2276"/>
                <a:ext cx="1007" cy="194"/>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Amplifier</a:t>
                </a:r>
              </a:p>
            </p:txBody>
          </p:sp>
          <p:sp>
            <p:nvSpPr>
              <p:cNvPr id="120" name="Text Box 8"/>
              <p:cNvSpPr txBox="1">
                <a:spLocks noChangeArrowheads="1"/>
              </p:cNvSpPr>
              <p:nvPr/>
            </p:nvSpPr>
            <p:spPr bwMode="auto">
              <a:xfrm>
                <a:off x="1066" y="2592"/>
                <a:ext cx="1007" cy="194"/>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Sample/Hold</a:t>
                </a:r>
              </a:p>
            </p:txBody>
          </p:sp>
          <p:sp>
            <p:nvSpPr>
              <p:cNvPr id="121" name="Text Box 9"/>
              <p:cNvSpPr txBox="1">
                <a:spLocks noChangeArrowheads="1"/>
              </p:cNvSpPr>
              <p:nvPr/>
            </p:nvSpPr>
            <p:spPr bwMode="auto">
              <a:xfrm>
                <a:off x="1066" y="2909"/>
                <a:ext cx="1007" cy="342"/>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A to D Conversion</a:t>
                </a:r>
              </a:p>
            </p:txBody>
          </p:sp>
          <p:sp>
            <p:nvSpPr>
              <p:cNvPr id="122" name="Text Box 10"/>
              <p:cNvSpPr txBox="1">
                <a:spLocks noChangeArrowheads="1"/>
              </p:cNvSpPr>
              <p:nvPr/>
            </p:nvSpPr>
            <p:spPr bwMode="auto">
              <a:xfrm>
                <a:off x="2275" y="1843"/>
                <a:ext cx="1008" cy="342"/>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Communications Controller</a:t>
                </a:r>
              </a:p>
            </p:txBody>
          </p:sp>
          <p:sp>
            <p:nvSpPr>
              <p:cNvPr id="123" name="Text Box 11"/>
              <p:cNvSpPr txBox="1">
                <a:spLocks noChangeArrowheads="1"/>
              </p:cNvSpPr>
              <p:nvPr/>
            </p:nvSpPr>
            <p:spPr bwMode="auto">
              <a:xfrm>
                <a:off x="2274" y="2908"/>
                <a:ext cx="1008" cy="342"/>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dirty="0">
                    <a:solidFill>
                      <a:schemeClr val="bg1"/>
                    </a:solidFill>
                    <a:latin typeface="Arial" charset="0"/>
                  </a:rPr>
                  <a:t>Micro-processor/ Controller</a:t>
                </a:r>
              </a:p>
            </p:txBody>
          </p:sp>
          <p:sp>
            <p:nvSpPr>
              <p:cNvPr id="124" name="Text Box 12"/>
              <p:cNvSpPr txBox="1">
                <a:spLocks noChangeArrowheads="1"/>
              </p:cNvSpPr>
              <p:nvPr/>
            </p:nvSpPr>
            <p:spPr bwMode="auto">
              <a:xfrm>
                <a:off x="2274" y="3369"/>
                <a:ext cx="1008" cy="194"/>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Power Supply</a:t>
                </a:r>
              </a:p>
            </p:txBody>
          </p:sp>
          <p:sp>
            <p:nvSpPr>
              <p:cNvPr id="125" name="Text Box 13"/>
              <p:cNvSpPr txBox="1">
                <a:spLocks noChangeArrowheads="1"/>
              </p:cNvSpPr>
              <p:nvPr/>
            </p:nvSpPr>
            <p:spPr bwMode="auto">
              <a:xfrm>
                <a:off x="3397" y="2275"/>
                <a:ext cx="1007" cy="194"/>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Amplifier</a:t>
                </a:r>
              </a:p>
            </p:txBody>
          </p:sp>
          <p:sp>
            <p:nvSpPr>
              <p:cNvPr id="126" name="Text Box 14"/>
              <p:cNvSpPr txBox="1">
                <a:spLocks noChangeArrowheads="1"/>
              </p:cNvSpPr>
              <p:nvPr/>
            </p:nvSpPr>
            <p:spPr bwMode="auto">
              <a:xfrm>
                <a:off x="3397" y="2908"/>
                <a:ext cx="1007" cy="342"/>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D to A Conversion</a:t>
                </a:r>
              </a:p>
            </p:txBody>
          </p:sp>
          <p:sp>
            <p:nvSpPr>
              <p:cNvPr id="127" name="Text Box 15"/>
              <p:cNvSpPr txBox="1">
                <a:spLocks noChangeArrowheads="1"/>
              </p:cNvSpPr>
              <p:nvPr/>
            </p:nvSpPr>
            <p:spPr bwMode="auto">
              <a:xfrm>
                <a:off x="4895" y="2639"/>
                <a:ext cx="489" cy="194"/>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Output</a:t>
                </a:r>
              </a:p>
            </p:txBody>
          </p:sp>
          <p:sp>
            <p:nvSpPr>
              <p:cNvPr id="128" name="Text Box 16"/>
              <p:cNvSpPr txBox="1">
                <a:spLocks noChangeArrowheads="1"/>
              </p:cNvSpPr>
              <p:nvPr/>
            </p:nvSpPr>
            <p:spPr bwMode="auto">
              <a:xfrm>
                <a:off x="4895" y="3004"/>
                <a:ext cx="489" cy="194"/>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Output</a:t>
                </a:r>
              </a:p>
            </p:txBody>
          </p:sp>
          <p:sp>
            <p:nvSpPr>
              <p:cNvPr id="129" name="Text Box 17"/>
              <p:cNvSpPr txBox="1">
                <a:spLocks noChangeArrowheads="1"/>
              </p:cNvSpPr>
              <p:nvPr/>
            </p:nvSpPr>
            <p:spPr bwMode="auto">
              <a:xfrm>
                <a:off x="4895" y="3369"/>
                <a:ext cx="489" cy="194"/>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Output</a:t>
                </a:r>
              </a:p>
            </p:txBody>
          </p:sp>
          <p:sp>
            <p:nvSpPr>
              <p:cNvPr id="130" name="Text Box 18"/>
              <p:cNvSpPr txBox="1">
                <a:spLocks noChangeArrowheads="1"/>
              </p:cNvSpPr>
              <p:nvPr/>
            </p:nvSpPr>
            <p:spPr bwMode="auto">
              <a:xfrm>
                <a:off x="146" y="2276"/>
                <a:ext cx="431" cy="194"/>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dirty="0">
                    <a:solidFill>
                      <a:schemeClr val="bg1"/>
                    </a:solidFill>
                    <a:latin typeface="Arial" charset="0"/>
                  </a:rPr>
                  <a:t>Input</a:t>
                </a:r>
              </a:p>
            </p:txBody>
          </p:sp>
          <p:sp>
            <p:nvSpPr>
              <p:cNvPr id="131" name="Text Box 19"/>
              <p:cNvSpPr txBox="1">
                <a:spLocks noChangeArrowheads="1"/>
              </p:cNvSpPr>
              <p:nvPr/>
            </p:nvSpPr>
            <p:spPr bwMode="auto">
              <a:xfrm>
                <a:off x="145" y="2640"/>
                <a:ext cx="431" cy="194"/>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Input</a:t>
                </a:r>
              </a:p>
            </p:txBody>
          </p:sp>
          <p:sp>
            <p:nvSpPr>
              <p:cNvPr id="132" name="Text Box 20"/>
              <p:cNvSpPr txBox="1">
                <a:spLocks noChangeArrowheads="1"/>
              </p:cNvSpPr>
              <p:nvPr/>
            </p:nvSpPr>
            <p:spPr bwMode="auto">
              <a:xfrm>
                <a:off x="146" y="3005"/>
                <a:ext cx="431" cy="194"/>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Input</a:t>
                </a:r>
              </a:p>
            </p:txBody>
          </p:sp>
          <p:sp>
            <p:nvSpPr>
              <p:cNvPr id="133" name="Text Box 21"/>
              <p:cNvSpPr txBox="1">
                <a:spLocks noChangeArrowheads="1"/>
              </p:cNvSpPr>
              <p:nvPr/>
            </p:nvSpPr>
            <p:spPr bwMode="auto">
              <a:xfrm>
                <a:off x="146" y="3370"/>
                <a:ext cx="431" cy="194"/>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Input</a:t>
                </a:r>
              </a:p>
            </p:txBody>
          </p:sp>
          <p:sp>
            <p:nvSpPr>
              <p:cNvPr id="134" name="Text Box 22"/>
              <p:cNvSpPr txBox="1">
                <a:spLocks noChangeArrowheads="1"/>
              </p:cNvSpPr>
              <p:nvPr/>
            </p:nvSpPr>
            <p:spPr bwMode="auto">
              <a:xfrm flipV="1">
                <a:off x="4534" y="2275"/>
                <a:ext cx="252" cy="1296"/>
              </a:xfrm>
              <a:prstGeom prst="rect">
                <a:avLst/>
              </a:prstGeom>
              <a:grpFill/>
              <a:ln w="25400" algn="ctr">
                <a:solidFill>
                  <a:schemeClr val="bg1"/>
                </a:solidFill>
                <a:miter lim="800000"/>
                <a:headEnd/>
                <a:tailEnd/>
              </a:ln>
              <a:effectLst/>
            </p:spPr>
            <p:txBody>
              <a:bodyPr vert="eaVert">
                <a:spAutoFit/>
              </a:bodyPr>
              <a:lstStyle/>
              <a:p>
                <a:pPr algn="ctr">
                  <a:spcBef>
                    <a:spcPct val="50000"/>
                  </a:spcBef>
                </a:pPr>
                <a:r>
                  <a:rPr lang="en-US" sz="1400">
                    <a:solidFill>
                      <a:schemeClr val="bg1"/>
                    </a:solidFill>
                    <a:latin typeface="Arial" charset="0"/>
                  </a:rPr>
                  <a:t>De-multiplexer</a:t>
                </a:r>
              </a:p>
            </p:txBody>
          </p:sp>
          <p:sp>
            <p:nvSpPr>
              <p:cNvPr id="135" name="Line 2"/>
              <p:cNvSpPr>
                <a:spLocks noChangeShapeType="1"/>
              </p:cNvSpPr>
              <p:nvPr/>
            </p:nvSpPr>
            <p:spPr bwMode="auto">
              <a:xfrm>
                <a:off x="577" y="2391"/>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136" name="Line 24"/>
              <p:cNvSpPr>
                <a:spLocks noChangeShapeType="1"/>
              </p:cNvSpPr>
              <p:nvPr/>
            </p:nvSpPr>
            <p:spPr bwMode="auto">
              <a:xfrm>
                <a:off x="577" y="2736"/>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137" name="Line 25"/>
              <p:cNvSpPr>
                <a:spLocks noChangeShapeType="1"/>
              </p:cNvSpPr>
              <p:nvPr/>
            </p:nvSpPr>
            <p:spPr bwMode="auto">
              <a:xfrm>
                <a:off x="577" y="3111"/>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138" name="Line 26"/>
              <p:cNvSpPr>
                <a:spLocks noChangeShapeType="1"/>
              </p:cNvSpPr>
              <p:nvPr/>
            </p:nvSpPr>
            <p:spPr bwMode="auto">
              <a:xfrm>
                <a:off x="577" y="3485"/>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139" name="Line 27"/>
              <p:cNvSpPr>
                <a:spLocks noChangeShapeType="1"/>
              </p:cNvSpPr>
              <p:nvPr/>
            </p:nvSpPr>
            <p:spPr bwMode="auto">
              <a:xfrm>
                <a:off x="951" y="2391"/>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140" name="Line 28"/>
              <p:cNvSpPr>
                <a:spLocks noChangeShapeType="1"/>
              </p:cNvSpPr>
              <p:nvPr/>
            </p:nvSpPr>
            <p:spPr bwMode="auto">
              <a:xfrm rot="5400000">
                <a:off x="1498" y="2535"/>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141" name="Line 29"/>
              <p:cNvSpPr>
                <a:spLocks noChangeShapeType="1"/>
              </p:cNvSpPr>
              <p:nvPr/>
            </p:nvSpPr>
            <p:spPr bwMode="auto">
              <a:xfrm rot="5400000">
                <a:off x="1498" y="2852"/>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142" name="Line 30"/>
              <p:cNvSpPr>
                <a:spLocks noChangeShapeType="1"/>
              </p:cNvSpPr>
              <p:nvPr/>
            </p:nvSpPr>
            <p:spPr bwMode="auto">
              <a:xfrm>
                <a:off x="2074" y="3081"/>
                <a:ext cx="200"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143" name="Line 31"/>
              <p:cNvSpPr>
                <a:spLocks noChangeShapeType="1"/>
              </p:cNvSpPr>
              <p:nvPr/>
            </p:nvSpPr>
            <p:spPr bwMode="auto">
              <a:xfrm rot="16200000" flipV="1">
                <a:off x="2736" y="3312"/>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144" name="Line 32"/>
              <p:cNvSpPr>
                <a:spLocks noChangeShapeType="1"/>
              </p:cNvSpPr>
              <p:nvPr/>
            </p:nvSpPr>
            <p:spPr bwMode="auto">
              <a:xfrm rot="5400000">
                <a:off x="2736" y="1785"/>
                <a:ext cx="116" cy="0"/>
              </a:xfrm>
              <a:prstGeom prst="line">
                <a:avLst/>
              </a:prstGeom>
              <a:grpFill/>
              <a:ln w="9525">
                <a:solidFill>
                  <a:schemeClr val="bg1"/>
                </a:solidFill>
                <a:round/>
                <a:headEnd type="triangle" w="med" len="med"/>
                <a:tailEnd type="triangle" w="med" len="med"/>
              </a:ln>
              <a:effectLst/>
            </p:spPr>
            <p:txBody>
              <a:bodyPr anchor="ctr"/>
              <a:lstStyle/>
              <a:p>
                <a:endParaRPr lang="en-US">
                  <a:solidFill>
                    <a:schemeClr val="bg1"/>
                  </a:solidFill>
                </a:endParaRPr>
              </a:p>
            </p:txBody>
          </p:sp>
          <p:sp>
            <p:nvSpPr>
              <p:cNvPr id="145" name="Line 33"/>
              <p:cNvSpPr>
                <a:spLocks noChangeShapeType="1"/>
              </p:cNvSpPr>
              <p:nvPr/>
            </p:nvSpPr>
            <p:spPr bwMode="auto">
              <a:xfrm>
                <a:off x="3282" y="3081"/>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146" name="Line 34"/>
              <p:cNvSpPr>
                <a:spLocks noChangeShapeType="1"/>
              </p:cNvSpPr>
              <p:nvPr/>
            </p:nvSpPr>
            <p:spPr bwMode="auto">
              <a:xfrm rot="16200000" flipV="1">
                <a:off x="3671" y="2692"/>
                <a:ext cx="432"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147" name="Line 35"/>
              <p:cNvSpPr>
                <a:spLocks noChangeShapeType="1"/>
              </p:cNvSpPr>
              <p:nvPr/>
            </p:nvSpPr>
            <p:spPr bwMode="auto">
              <a:xfrm>
                <a:off x="4405" y="2390"/>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148" name="Line 36"/>
              <p:cNvSpPr>
                <a:spLocks noChangeShapeType="1"/>
              </p:cNvSpPr>
              <p:nvPr/>
            </p:nvSpPr>
            <p:spPr bwMode="auto">
              <a:xfrm>
                <a:off x="4780" y="2390"/>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149" name="Line 37"/>
              <p:cNvSpPr>
                <a:spLocks noChangeShapeType="1"/>
              </p:cNvSpPr>
              <p:nvPr/>
            </p:nvSpPr>
            <p:spPr bwMode="auto">
              <a:xfrm>
                <a:off x="4780" y="2735"/>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150" name="Line 38"/>
              <p:cNvSpPr>
                <a:spLocks noChangeShapeType="1"/>
              </p:cNvSpPr>
              <p:nvPr/>
            </p:nvSpPr>
            <p:spPr bwMode="auto">
              <a:xfrm>
                <a:off x="4780" y="3110"/>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151" name="Line 39"/>
              <p:cNvSpPr>
                <a:spLocks noChangeShapeType="1"/>
              </p:cNvSpPr>
              <p:nvPr/>
            </p:nvSpPr>
            <p:spPr bwMode="auto">
              <a:xfrm>
                <a:off x="4780" y="3484"/>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152" name="Text Box 40"/>
              <p:cNvSpPr txBox="1">
                <a:spLocks noChangeArrowheads="1"/>
              </p:cNvSpPr>
              <p:nvPr/>
            </p:nvSpPr>
            <p:spPr bwMode="auto">
              <a:xfrm>
                <a:off x="2303" y="1526"/>
                <a:ext cx="1008" cy="194"/>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dirty="0">
                    <a:solidFill>
                      <a:schemeClr val="bg1"/>
                    </a:solidFill>
                    <a:latin typeface="Arial" charset="0"/>
                  </a:rPr>
                  <a:t>Network Interface</a:t>
                </a:r>
              </a:p>
            </p:txBody>
          </p:sp>
          <p:sp>
            <p:nvSpPr>
              <p:cNvPr id="153" name="Line 41"/>
              <p:cNvSpPr>
                <a:spLocks noChangeShapeType="1"/>
              </p:cNvSpPr>
              <p:nvPr/>
            </p:nvSpPr>
            <p:spPr bwMode="auto">
              <a:xfrm rot="5400000">
                <a:off x="2736" y="2851"/>
                <a:ext cx="115" cy="0"/>
              </a:xfrm>
              <a:prstGeom prst="line">
                <a:avLst/>
              </a:prstGeom>
              <a:grpFill/>
              <a:ln w="9525">
                <a:solidFill>
                  <a:schemeClr val="bg1"/>
                </a:solidFill>
                <a:round/>
                <a:headEnd type="triangle" w="med" len="med"/>
                <a:tailEnd type="triangle" w="med" len="med"/>
              </a:ln>
              <a:effectLst/>
            </p:spPr>
            <p:txBody>
              <a:bodyPr anchor="ctr"/>
              <a:lstStyle/>
              <a:p>
                <a:endParaRPr lang="en-US">
                  <a:solidFill>
                    <a:schemeClr val="bg1"/>
                  </a:solidFill>
                </a:endParaRPr>
              </a:p>
            </p:txBody>
          </p:sp>
        </p:grpSp>
        <p:sp>
          <p:nvSpPr>
            <p:cNvPr id="113" name="Text Box 54"/>
            <p:cNvSpPr txBox="1">
              <a:spLocks noChangeArrowheads="1"/>
            </p:cNvSpPr>
            <p:nvPr/>
          </p:nvSpPr>
          <p:spPr bwMode="auto">
            <a:xfrm>
              <a:off x="3746500" y="4114800"/>
              <a:ext cx="1600200" cy="307777"/>
            </a:xfrm>
            <a:prstGeom prst="rect">
              <a:avLst/>
            </a:prstGeom>
            <a:solidFill>
              <a:srgbClr val="C00000"/>
            </a:solid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Memory</a:t>
              </a:r>
            </a:p>
          </p:txBody>
        </p:sp>
        <p:sp>
          <p:nvSpPr>
            <p:cNvPr id="114" name="Line 55"/>
            <p:cNvSpPr>
              <a:spLocks noChangeShapeType="1"/>
            </p:cNvSpPr>
            <p:nvPr/>
          </p:nvSpPr>
          <p:spPr bwMode="auto">
            <a:xfrm rot="5400000">
              <a:off x="2786856" y="3977482"/>
              <a:ext cx="1554163" cy="0"/>
            </a:xfrm>
            <a:prstGeom prst="line">
              <a:avLst/>
            </a:prstGeom>
            <a:noFill/>
            <a:ln w="9525">
              <a:solidFill>
                <a:schemeClr val="bg1"/>
              </a:solidFill>
              <a:round/>
              <a:headEnd/>
              <a:tailEnd type="triangle" w="med" len="med"/>
            </a:ln>
            <a:effectLst/>
          </p:spPr>
          <p:txBody>
            <a:bodyPr anchor="ctr"/>
            <a:lstStyle/>
            <a:p>
              <a:endParaRPr lang="en-US"/>
            </a:p>
          </p:txBody>
        </p:sp>
        <p:sp>
          <p:nvSpPr>
            <p:cNvPr id="115" name="Line 56"/>
            <p:cNvSpPr>
              <a:spLocks noChangeShapeType="1"/>
            </p:cNvSpPr>
            <p:nvPr/>
          </p:nvSpPr>
          <p:spPr bwMode="auto">
            <a:xfrm>
              <a:off x="3563938" y="4754563"/>
              <a:ext cx="182562" cy="0"/>
            </a:xfrm>
            <a:prstGeom prst="line">
              <a:avLst/>
            </a:prstGeom>
            <a:noFill/>
            <a:ln w="9525">
              <a:solidFill>
                <a:schemeClr val="bg1"/>
              </a:solidFill>
              <a:round/>
              <a:headEnd/>
              <a:tailEnd type="triangle" w="med" len="med"/>
            </a:ln>
            <a:effectLst/>
          </p:spPr>
          <p:txBody>
            <a:bodyPr anchor="ctr"/>
            <a:lstStyle/>
            <a:p>
              <a:endParaRPr lang="en-US"/>
            </a:p>
          </p:txBody>
        </p:sp>
        <p:sp>
          <p:nvSpPr>
            <p:cNvPr id="116" name="Line 57"/>
            <p:cNvSpPr>
              <a:spLocks noChangeShapeType="1"/>
            </p:cNvSpPr>
            <p:nvPr/>
          </p:nvSpPr>
          <p:spPr bwMode="auto">
            <a:xfrm flipH="1">
              <a:off x="3563938" y="3200400"/>
              <a:ext cx="182562" cy="0"/>
            </a:xfrm>
            <a:prstGeom prst="line">
              <a:avLst/>
            </a:prstGeom>
            <a:noFill/>
            <a:ln w="9525">
              <a:solidFill>
                <a:schemeClr val="bg1"/>
              </a:solidFill>
              <a:round/>
              <a:headEnd/>
              <a:tailEnd type="triangle" w="med" len="med"/>
            </a:ln>
            <a:effectLst/>
          </p:spPr>
          <p:txBody>
            <a:bodyPr anchor="ctr"/>
            <a:lstStyle/>
            <a:p>
              <a:endParaRPr lang="en-US"/>
            </a:p>
          </p:txBody>
        </p:sp>
      </p:grpSp>
      <p:sp>
        <p:nvSpPr>
          <p:cNvPr id="1177602" name="Rectangle 2"/>
          <p:cNvSpPr>
            <a:spLocks noGrp="1" noChangeArrowheads="1"/>
          </p:cNvSpPr>
          <p:nvPr>
            <p:ph type="title"/>
          </p:nvPr>
        </p:nvSpPr>
        <p:spPr/>
        <p:txBody>
          <a:bodyPr/>
          <a:lstStyle/>
          <a:p>
            <a:r>
              <a:rPr lang="en-US"/>
              <a:t>Even Though You Can’t See Them …</a:t>
            </a:r>
          </a:p>
        </p:txBody>
      </p:sp>
      <p:sp>
        <p:nvSpPr>
          <p:cNvPr id="60" name="Rectangle 4"/>
          <p:cNvSpPr txBox="1">
            <a:spLocks noChangeArrowheads="1"/>
          </p:cNvSpPr>
          <p:nvPr/>
        </p:nvSpPr>
        <p:spPr bwMode="auto">
          <a:xfrm>
            <a:off x="685800" y="1463040"/>
            <a:ext cx="7772400" cy="777875"/>
          </a:xfrm>
          <a:prstGeom prst="rect">
            <a:avLst/>
          </a:prstGeom>
        </p:spPr>
        <p:txBody>
          <a:bodyPr vert="horz" lIns="91440" tIns="45720" rIns="91440" bIns="45720" rtlCol="0">
            <a:normAutofit lnSpcReduction="10000"/>
          </a:bodyPr>
          <a:lstStyle>
            <a:defPPr>
              <a:defRPr lang="en-US"/>
            </a:defPPr>
            <a:lvl1pPr indent="0" algn="r">
              <a:spcBef>
                <a:spcPct val="20000"/>
              </a:spcBef>
              <a:buFontTx/>
              <a:buNone/>
              <a:defRPr sz="2400" b="0" i="1">
                <a:solidFill>
                  <a:schemeClr val="accent2"/>
                </a:solidFill>
                <a:latin typeface="Arial" pitchFamily="34" charset="0"/>
                <a:cs typeface="Arial" pitchFamily="34" charset="0"/>
              </a:defRPr>
            </a:lvl1pPr>
            <a:lvl2pPr marL="350838" indent="-342900">
              <a:spcBef>
                <a:spcPct val="20000"/>
              </a:spcBef>
              <a:buFont typeface="Arial" pitchFamily="34" charset="0"/>
              <a:buChar char="•"/>
              <a:defRPr sz="2400">
                <a:solidFill>
                  <a:schemeClr val="accent1"/>
                </a:solidFill>
                <a:latin typeface="Arial" pitchFamily="34" charset="0"/>
                <a:cs typeface="Arial" pitchFamily="34" charset="0"/>
              </a:defRPr>
            </a:lvl2pPr>
            <a:lvl3pPr marL="688975" indent="-342900">
              <a:spcBef>
                <a:spcPct val="20000"/>
              </a:spcBef>
              <a:buFont typeface="Calibri" pitchFamily="34" charset="0"/>
              <a:buChar char="‒"/>
              <a:defRPr sz="2400">
                <a:solidFill>
                  <a:schemeClr val="accent1"/>
                </a:solidFill>
                <a:latin typeface="Arial" pitchFamily="34" charset="0"/>
                <a:cs typeface="Arial" pitchFamily="34" charset="0"/>
              </a:defRPr>
            </a:lvl3pPr>
            <a:lvl4pPr marL="1033463" indent="-347663">
              <a:spcBef>
                <a:spcPct val="20000"/>
              </a:spcBef>
              <a:buFont typeface="Arial" pitchFamily="34" charset="0"/>
              <a:buChar char="•"/>
              <a:defRPr sz="2400">
                <a:solidFill>
                  <a:schemeClr val="accent1"/>
                </a:solidFill>
                <a:latin typeface="Arial" pitchFamily="34" charset="0"/>
                <a:cs typeface="Arial" pitchFamily="34" charset="0"/>
              </a:defRPr>
            </a:lvl4pPr>
            <a:lvl5pPr marL="1312863" indent="-287338">
              <a:spcBef>
                <a:spcPct val="20000"/>
              </a:spcBef>
              <a:buFont typeface="Calibri" pitchFamily="34" charset="0"/>
              <a:buChar char="‒"/>
              <a:defRPr sz="2000">
                <a:solidFill>
                  <a:schemeClr val="accent1"/>
                </a:solidFill>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solidFill>
                  <a:schemeClr val="bg1"/>
                </a:solidFill>
              </a:rPr>
              <a:t>… the inner workings and controlling software of a DDC controller are critical to success</a:t>
            </a:r>
          </a:p>
        </p:txBody>
      </p:sp>
      <p:sp>
        <p:nvSpPr>
          <p:cNvPr id="62" name="Text Box 42"/>
          <p:cNvSpPr txBox="1">
            <a:spLocks noChangeArrowheads="1"/>
          </p:cNvSpPr>
          <p:nvPr/>
        </p:nvSpPr>
        <p:spPr bwMode="auto">
          <a:xfrm>
            <a:off x="1646238" y="2606675"/>
            <a:ext cx="1279525" cy="923330"/>
          </a:xfrm>
          <a:prstGeom prst="rect">
            <a:avLst/>
          </a:prstGeom>
          <a:solidFill>
            <a:srgbClr val="C0C0C0">
              <a:alpha val="50000"/>
            </a:srgbClr>
          </a:solidFill>
          <a:ln w="38100">
            <a:solidFill>
              <a:schemeClr val="bg1"/>
            </a:solidFill>
            <a:miter lim="800000"/>
            <a:headEnd/>
            <a:tailEnd/>
          </a:ln>
          <a:effectLst/>
        </p:spPr>
        <p:txBody>
          <a:bodyPr>
            <a:spAutoFit/>
          </a:bodyPr>
          <a:lstStyle>
            <a:defPPr>
              <a:defRPr lang="en-US"/>
            </a:defPPr>
            <a:lvl1pPr algn="ctr">
              <a:spcBef>
                <a:spcPct val="50000"/>
              </a:spcBef>
              <a:defRPr>
                <a:solidFill>
                  <a:schemeClr val="accent2"/>
                </a:solidFill>
                <a:latin typeface="Arial" charset="0"/>
              </a:defRPr>
            </a:lvl1pPr>
          </a:lstStyle>
          <a:p>
            <a:r>
              <a:rPr lang="en-US" dirty="0">
                <a:solidFill>
                  <a:schemeClr val="bg1"/>
                </a:solidFill>
              </a:rPr>
              <a:t>Impact What Happens</a:t>
            </a:r>
          </a:p>
        </p:txBody>
      </p:sp>
      <p:sp>
        <p:nvSpPr>
          <p:cNvPr id="65" name="AutoShape 43"/>
          <p:cNvSpPr>
            <a:spLocks noChangeAspect="1" noChangeArrowheads="1"/>
          </p:cNvSpPr>
          <p:nvPr/>
        </p:nvSpPr>
        <p:spPr bwMode="auto">
          <a:xfrm>
            <a:off x="3200400" y="2879725"/>
            <a:ext cx="334963" cy="457200"/>
          </a:xfrm>
          <a:prstGeom prst="rightArrow">
            <a:avLst>
              <a:gd name="adj1" fmla="val 50000"/>
              <a:gd name="adj2" fmla="val 57347"/>
            </a:avLst>
          </a:prstGeom>
          <a:solidFill>
            <a:srgbClr val="FF0000"/>
          </a:solidFill>
          <a:ln w="38100">
            <a:solidFill>
              <a:schemeClr val="bg1"/>
            </a:solidFill>
            <a:miter lim="800000"/>
            <a:headEnd/>
            <a:tailEnd/>
          </a:ln>
          <a:effectLst/>
        </p:spPr>
        <p:txBody>
          <a:bodyPr wrap="none" anchor="ctr"/>
          <a:lstStyle/>
          <a:p>
            <a:endParaRPr lang="en-US"/>
          </a:p>
        </p:txBody>
      </p:sp>
      <p:sp>
        <p:nvSpPr>
          <p:cNvPr id="66" name="Text Box 44"/>
          <p:cNvSpPr txBox="1">
            <a:spLocks noChangeArrowheads="1"/>
          </p:cNvSpPr>
          <p:nvPr/>
        </p:nvSpPr>
        <p:spPr bwMode="auto">
          <a:xfrm>
            <a:off x="2193925" y="5580063"/>
            <a:ext cx="1279525" cy="923330"/>
          </a:xfrm>
          <a:prstGeom prst="rect">
            <a:avLst/>
          </a:prstGeom>
          <a:solidFill>
            <a:srgbClr val="C0C0C0">
              <a:alpha val="50000"/>
            </a:srgbClr>
          </a:solidFill>
          <a:ln w="38100">
            <a:solidFill>
              <a:schemeClr val="bg1"/>
            </a:solidFill>
            <a:miter lim="800000"/>
            <a:headEnd/>
            <a:tailEnd/>
          </a:ln>
          <a:effectLst/>
        </p:spPr>
        <p:txBody>
          <a:bodyPr>
            <a:spAutoFit/>
          </a:bodyPr>
          <a:lstStyle>
            <a:defPPr>
              <a:defRPr lang="en-US"/>
            </a:defPPr>
            <a:lvl1pPr algn="ctr">
              <a:spcBef>
                <a:spcPct val="50000"/>
              </a:spcBef>
              <a:defRPr>
                <a:solidFill>
                  <a:schemeClr val="accent2"/>
                </a:solidFill>
                <a:latin typeface="Arial" charset="0"/>
              </a:defRPr>
            </a:lvl1pPr>
          </a:lstStyle>
          <a:p>
            <a:r>
              <a:rPr lang="en-US" dirty="0">
                <a:solidFill>
                  <a:schemeClr val="bg1"/>
                </a:solidFill>
              </a:rPr>
              <a:t>Impact What Happens</a:t>
            </a:r>
          </a:p>
        </p:txBody>
      </p:sp>
      <p:sp>
        <p:nvSpPr>
          <p:cNvPr id="67" name="AutoShape 45"/>
          <p:cNvSpPr>
            <a:spLocks noChangeAspect="1" noChangeArrowheads="1"/>
          </p:cNvSpPr>
          <p:nvPr/>
        </p:nvSpPr>
        <p:spPr bwMode="auto">
          <a:xfrm rot="56496995">
            <a:off x="1692275" y="5394325"/>
            <a:ext cx="334963" cy="457200"/>
          </a:xfrm>
          <a:prstGeom prst="rightArrow">
            <a:avLst>
              <a:gd name="adj1" fmla="val 50000"/>
              <a:gd name="adj2" fmla="val 57347"/>
            </a:avLst>
          </a:prstGeom>
          <a:solidFill>
            <a:srgbClr val="FF0000"/>
          </a:solidFill>
          <a:ln w="38100">
            <a:solidFill>
              <a:schemeClr val="bg1"/>
            </a:solidFill>
            <a:miter lim="800000"/>
            <a:headEnd/>
            <a:tailEnd/>
          </a:ln>
          <a:effectLst/>
        </p:spPr>
        <p:txBody>
          <a:bodyPr wrap="none" anchor="ctr"/>
          <a:lstStyle/>
          <a:p>
            <a:endParaRPr lang="en-US"/>
          </a:p>
        </p:txBody>
      </p:sp>
      <p:sp>
        <p:nvSpPr>
          <p:cNvPr id="68" name="AutoShape 46"/>
          <p:cNvSpPr>
            <a:spLocks noChangeAspect="1" noChangeArrowheads="1"/>
          </p:cNvSpPr>
          <p:nvPr/>
        </p:nvSpPr>
        <p:spPr bwMode="auto">
          <a:xfrm rot="9167475" flipH="1">
            <a:off x="3200400" y="2422525"/>
            <a:ext cx="334963" cy="457200"/>
          </a:xfrm>
          <a:prstGeom prst="rightArrow">
            <a:avLst>
              <a:gd name="adj1" fmla="val 50000"/>
              <a:gd name="adj2" fmla="val 57347"/>
            </a:avLst>
          </a:prstGeom>
          <a:solidFill>
            <a:srgbClr val="FF0000"/>
          </a:solidFill>
          <a:ln w="38100">
            <a:solidFill>
              <a:schemeClr val="bg1"/>
            </a:solidFill>
            <a:miter lim="800000"/>
            <a:headEnd/>
            <a:tailEnd/>
          </a:ln>
          <a:effectLst/>
        </p:spPr>
        <p:txBody>
          <a:bodyPr wrap="none" anchor="ctr"/>
          <a:lstStyle/>
          <a:p>
            <a:endParaRPr lang="en-US"/>
          </a:p>
        </p:txBody>
      </p:sp>
      <p:sp>
        <p:nvSpPr>
          <p:cNvPr id="69" name="Text Box 47"/>
          <p:cNvSpPr txBox="1">
            <a:spLocks noChangeArrowheads="1"/>
          </p:cNvSpPr>
          <p:nvPr/>
        </p:nvSpPr>
        <p:spPr bwMode="auto">
          <a:xfrm>
            <a:off x="5621338" y="5578475"/>
            <a:ext cx="1279525" cy="923330"/>
          </a:xfrm>
          <a:prstGeom prst="rect">
            <a:avLst/>
          </a:prstGeom>
          <a:solidFill>
            <a:srgbClr val="C0C0C0">
              <a:alpha val="50000"/>
            </a:srgbClr>
          </a:solidFill>
          <a:ln w="38100">
            <a:solidFill>
              <a:schemeClr val="bg1"/>
            </a:solidFill>
            <a:miter lim="800000"/>
            <a:headEnd/>
            <a:tailEnd/>
          </a:ln>
          <a:effectLst/>
        </p:spPr>
        <p:txBody>
          <a:bodyPr>
            <a:spAutoFit/>
          </a:bodyPr>
          <a:lstStyle>
            <a:defPPr>
              <a:defRPr lang="en-US"/>
            </a:defPPr>
            <a:lvl1pPr algn="ctr">
              <a:spcBef>
                <a:spcPct val="50000"/>
              </a:spcBef>
              <a:defRPr>
                <a:solidFill>
                  <a:schemeClr val="accent2"/>
                </a:solidFill>
                <a:latin typeface="Arial" charset="0"/>
              </a:defRPr>
            </a:lvl1pPr>
          </a:lstStyle>
          <a:p>
            <a:r>
              <a:rPr lang="en-US" dirty="0">
                <a:solidFill>
                  <a:schemeClr val="bg1"/>
                </a:solidFill>
              </a:rPr>
              <a:t>Impact What Happens</a:t>
            </a:r>
          </a:p>
        </p:txBody>
      </p:sp>
      <p:sp>
        <p:nvSpPr>
          <p:cNvPr id="70" name="AutoShape 48"/>
          <p:cNvSpPr>
            <a:spLocks noChangeAspect="1" noChangeArrowheads="1"/>
          </p:cNvSpPr>
          <p:nvPr/>
        </p:nvSpPr>
        <p:spPr bwMode="auto">
          <a:xfrm rot="57573417">
            <a:off x="5407818" y="5152232"/>
            <a:ext cx="334963" cy="457200"/>
          </a:xfrm>
          <a:prstGeom prst="rightArrow">
            <a:avLst>
              <a:gd name="adj1" fmla="val 50000"/>
              <a:gd name="adj2" fmla="val 57347"/>
            </a:avLst>
          </a:prstGeom>
          <a:solidFill>
            <a:srgbClr val="FF0000"/>
          </a:solidFill>
          <a:ln w="38100">
            <a:solidFill>
              <a:schemeClr val="bg1"/>
            </a:solidFill>
            <a:miter lim="800000"/>
            <a:headEnd/>
            <a:tailEnd/>
          </a:ln>
          <a:effectLst/>
        </p:spPr>
        <p:txBody>
          <a:bodyPr wrap="none" anchor="ctr"/>
          <a:lstStyle/>
          <a:p>
            <a:endParaRPr lang="en-US"/>
          </a:p>
        </p:txBody>
      </p:sp>
      <p:sp>
        <p:nvSpPr>
          <p:cNvPr id="71" name="AutoShape 49"/>
          <p:cNvSpPr>
            <a:spLocks noChangeAspect="1" noChangeArrowheads="1"/>
          </p:cNvSpPr>
          <p:nvPr/>
        </p:nvSpPr>
        <p:spPr bwMode="auto">
          <a:xfrm rot="8844360" flipH="1">
            <a:off x="6948488" y="5257800"/>
            <a:ext cx="334962" cy="457200"/>
          </a:xfrm>
          <a:prstGeom prst="rightArrow">
            <a:avLst>
              <a:gd name="adj1" fmla="val 50000"/>
              <a:gd name="adj2" fmla="val 57347"/>
            </a:avLst>
          </a:prstGeom>
          <a:solidFill>
            <a:srgbClr val="FF0000"/>
          </a:solidFill>
          <a:ln w="38100">
            <a:solidFill>
              <a:schemeClr val="bg1"/>
            </a:solidFill>
            <a:miter lim="800000"/>
            <a:headEnd/>
            <a:tailEnd/>
          </a:ln>
          <a:effectLst/>
        </p:spPr>
        <p:txBody>
          <a:bodyPr wrap="none" anchor="ctr"/>
          <a:lstStyle/>
          <a:p>
            <a:endParaRPr lang="en-US"/>
          </a:p>
        </p:txBody>
      </p:sp>
      <p:sp>
        <p:nvSpPr>
          <p:cNvPr id="72" name="Text Box 50"/>
          <p:cNvSpPr txBox="1">
            <a:spLocks noChangeArrowheads="1"/>
          </p:cNvSpPr>
          <p:nvPr/>
        </p:nvSpPr>
        <p:spPr bwMode="auto">
          <a:xfrm>
            <a:off x="6261100" y="2437061"/>
            <a:ext cx="1279525" cy="923330"/>
          </a:xfrm>
          <a:prstGeom prst="rect">
            <a:avLst/>
          </a:prstGeom>
          <a:solidFill>
            <a:srgbClr val="C0C0C0">
              <a:alpha val="50000"/>
            </a:srgbClr>
          </a:solidFill>
          <a:ln w="38100">
            <a:solidFill>
              <a:schemeClr val="bg1"/>
            </a:solidFill>
            <a:miter lim="800000"/>
            <a:headEnd/>
            <a:tailEnd/>
          </a:ln>
          <a:effectLst/>
        </p:spPr>
        <p:txBody>
          <a:bodyPr>
            <a:spAutoFit/>
          </a:bodyPr>
          <a:lstStyle>
            <a:defPPr>
              <a:defRPr lang="en-US"/>
            </a:defPPr>
            <a:lvl1pPr algn="ctr">
              <a:spcBef>
                <a:spcPct val="50000"/>
              </a:spcBef>
              <a:defRPr>
                <a:solidFill>
                  <a:schemeClr val="accent2"/>
                </a:solidFill>
                <a:latin typeface="Arial" charset="0"/>
              </a:defRPr>
            </a:lvl1pPr>
          </a:lstStyle>
          <a:p>
            <a:r>
              <a:rPr lang="en-US" dirty="0">
                <a:solidFill>
                  <a:schemeClr val="bg1"/>
                </a:solidFill>
              </a:rPr>
              <a:t>Impact What Happens</a:t>
            </a:r>
          </a:p>
        </p:txBody>
      </p:sp>
      <p:sp>
        <p:nvSpPr>
          <p:cNvPr id="73" name="AutoShape 51"/>
          <p:cNvSpPr>
            <a:spLocks noChangeAspect="1" noChangeArrowheads="1"/>
          </p:cNvSpPr>
          <p:nvPr/>
        </p:nvSpPr>
        <p:spPr bwMode="auto">
          <a:xfrm rot="34338182">
            <a:off x="5440363" y="4297363"/>
            <a:ext cx="334962" cy="457200"/>
          </a:xfrm>
          <a:prstGeom prst="rightArrow">
            <a:avLst>
              <a:gd name="adj1" fmla="val 50000"/>
              <a:gd name="adj2" fmla="val 57347"/>
            </a:avLst>
          </a:prstGeom>
          <a:solidFill>
            <a:srgbClr val="FF0000"/>
          </a:solidFill>
          <a:ln w="38100">
            <a:solidFill>
              <a:schemeClr val="bg1"/>
            </a:solidFill>
            <a:miter lim="800000"/>
            <a:headEnd/>
            <a:tailEnd/>
          </a:ln>
          <a:effectLst/>
        </p:spPr>
        <p:txBody>
          <a:bodyPr wrap="none" anchor="ctr"/>
          <a:lstStyle/>
          <a:p>
            <a:endParaRPr lang="en-US"/>
          </a:p>
        </p:txBody>
      </p:sp>
      <p:sp>
        <p:nvSpPr>
          <p:cNvPr id="74" name="AutoShape 52"/>
          <p:cNvSpPr>
            <a:spLocks noChangeAspect="1" noChangeArrowheads="1"/>
          </p:cNvSpPr>
          <p:nvPr/>
        </p:nvSpPr>
        <p:spPr bwMode="auto">
          <a:xfrm rot="13172562" flipH="1">
            <a:off x="7652299" y="3153818"/>
            <a:ext cx="334963" cy="457200"/>
          </a:xfrm>
          <a:prstGeom prst="rightArrow">
            <a:avLst>
              <a:gd name="adj1" fmla="val 50000"/>
              <a:gd name="adj2" fmla="val 57347"/>
            </a:avLst>
          </a:prstGeom>
          <a:solidFill>
            <a:srgbClr val="FF0000"/>
          </a:solidFill>
          <a:ln w="38100">
            <a:solidFill>
              <a:schemeClr val="bg1"/>
            </a:solidFill>
            <a:miter lim="800000"/>
            <a:headEnd/>
            <a:tailEnd/>
          </a:ln>
          <a:effectLst/>
        </p:spPr>
        <p:txBody>
          <a:bodyPr wrap="none" anchor="ctr"/>
          <a:lstStyle/>
          <a:p>
            <a:endParaRPr lang="en-US"/>
          </a:p>
        </p:txBody>
      </p:sp>
      <p:sp>
        <p:nvSpPr>
          <p:cNvPr id="75" name="AutoShape 57"/>
          <p:cNvSpPr>
            <a:spLocks noChangeAspect="1" noChangeArrowheads="1"/>
          </p:cNvSpPr>
          <p:nvPr/>
        </p:nvSpPr>
        <p:spPr bwMode="auto">
          <a:xfrm rot="30517941">
            <a:off x="1143000" y="3154363"/>
            <a:ext cx="334963" cy="457200"/>
          </a:xfrm>
          <a:prstGeom prst="rightArrow">
            <a:avLst>
              <a:gd name="adj1" fmla="val 50000"/>
              <a:gd name="adj2" fmla="val 57347"/>
            </a:avLst>
          </a:prstGeom>
          <a:solidFill>
            <a:srgbClr val="FF0000"/>
          </a:solidFill>
          <a:ln w="38100">
            <a:solidFill>
              <a:schemeClr val="bg1"/>
            </a:solidFill>
            <a:miter lim="800000"/>
            <a:headEnd/>
            <a:tailEnd/>
          </a:ln>
          <a:effectLst/>
        </p:spPr>
        <p:txBody>
          <a:bodyPr wrap="none" anchor="ctr"/>
          <a:lstStyle/>
          <a:p>
            <a:endParaRPr lang="en-US"/>
          </a:p>
        </p:txBody>
      </p:sp>
      <p:sp>
        <p:nvSpPr>
          <p:cNvPr id="5" name="Slide Number Placeholder 4"/>
          <p:cNvSpPr>
            <a:spLocks noGrp="1"/>
          </p:cNvSpPr>
          <p:nvPr>
            <p:ph type="sldNum" sz="quarter" idx="11"/>
          </p:nvPr>
        </p:nvSpPr>
        <p:spPr/>
        <p:txBody>
          <a:bodyPr/>
          <a:lstStyle/>
          <a:p>
            <a:fld id="{A9320731-3B2C-4107-8664-CAD7BE973DC8}" type="slidenum">
              <a:rPr lang="en-US" smtClean="0"/>
              <a:pPr/>
              <a:t>38</a:t>
            </a:fld>
            <a:endParaRPr lang="en-US"/>
          </a:p>
        </p:txBody>
      </p:sp>
      <p:sp>
        <p:nvSpPr>
          <p:cNvPr id="2" name="Footer Placeholder 1">
            <a:extLst>
              <a:ext uri="{FF2B5EF4-FFF2-40B4-BE49-F238E27FC236}">
                <a16:creationId xmlns:a16="http://schemas.microsoft.com/office/drawing/2014/main" id="{925D0DBA-AEFD-4D08-9910-E458F14200A3}"/>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218212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dissolve">
                                      <p:cBhvr>
                                        <p:cTn id="7" dur="500"/>
                                        <p:tgtEl>
                                          <p:spTgt spid="6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dissolve">
                                      <p:cBhvr>
                                        <p:cTn id="10" dur="500"/>
                                        <p:tgtEl>
                                          <p:spTgt spid="6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dissolve">
                                      <p:cBhvr>
                                        <p:cTn id="13" dur="500"/>
                                        <p:tgtEl>
                                          <p:spTgt spid="6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dissolve">
                                      <p:cBhvr>
                                        <p:cTn id="16" dur="500"/>
                                        <p:tgtEl>
                                          <p:spTgt spid="6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dissolve">
                                      <p:cBhvr>
                                        <p:cTn id="19" dur="500"/>
                                        <p:tgtEl>
                                          <p:spTgt spid="6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dissolve">
                                      <p:cBhvr>
                                        <p:cTn id="22" dur="500"/>
                                        <p:tgtEl>
                                          <p:spTgt spid="7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dissolve">
                                      <p:cBhvr>
                                        <p:cTn id="25" dur="500"/>
                                        <p:tgtEl>
                                          <p:spTgt spid="69"/>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dissolve">
                                      <p:cBhvr>
                                        <p:cTn id="28" dur="500"/>
                                        <p:tgtEl>
                                          <p:spTgt spid="71"/>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72"/>
                                        </p:tgtEl>
                                        <p:attrNameLst>
                                          <p:attrName>style.visibility</p:attrName>
                                        </p:attrNameLst>
                                      </p:cBhvr>
                                      <p:to>
                                        <p:strVal val="visible"/>
                                      </p:to>
                                    </p:set>
                                    <p:animEffect transition="in" filter="dissolve">
                                      <p:cBhvr>
                                        <p:cTn id="31" dur="500"/>
                                        <p:tgtEl>
                                          <p:spTgt spid="72"/>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73"/>
                                        </p:tgtEl>
                                        <p:attrNameLst>
                                          <p:attrName>style.visibility</p:attrName>
                                        </p:attrNameLst>
                                      </p:cBhvr>
                                      <p:to>
                                        <p:strVal val="visible"/>
                                      </p:to>
                                    </p:set>
                                    <p:animEffect transition="in" filter="dissolve">
                                      <p:cBhvr>
                                        <p:cTn id="34" dur="500"/>
                                        <p:tgtEl>
                                          <p:spTgt spid="73"/>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74"/>
                                        </p:tgtEl>
                                        <p:attrNameLst>
                                          <p:attrName>style.visibility</p:attrName>
                                        </p:attrNameLst>
                                      </p:cBhvr>
                                      <p:to>
                                        <p:strVal val="visible"/>
                                      </p:to>
                                    </p:set>
                                    <p:animEffect transition="in" filter="dissolve">
                                      <p:cBhvr>
                                        <p:cTn id="37" dur="500"/>
                                        <p:tgtEl>
                                          <p:spTgt spid="74"/>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dissolve">
                                      <p:cBhvr>
                                        <p:cTn id="40"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p:cNvGrpSpPr/>
          <p:nvPr/>
        </p:nvGrpSpPr>
        <p:grpSpPr>
          <a:xfrm>
            <a:off x="365125" y="2422525"/>
            <a:ext cx="8316913" cy="3292475"/>
            <a:chOff x="365125" y="2422525"/>
            <a:chExt cx="8316913" cy="3292475"/>
          </a:xfrm>
        </p:grpSpPr>
        <p:grpSp>
          <p:nvGrpSpPr>
            <p:cNvPr id="62" name="Group 4"/>
            <p:cNvGrpSpPr>
              <a:grpSpLocks/>
            </p:cNvGrpSpPr>
            <p:nvPr/>
          </p:nvGrpSpPr>
          <p:grpSpPr bwMode="auto">
            <a:xfrm>
              <a:off x="365125" y="2422525"/>
              <a:ext cx="8316913" cy="3292475"/>
              <a:chOff x="145" y="1526"/>
              <a:chExt cx="5239" cy="2074"/>
            </a:xfrm>
            <a:solidFill>
              <a:srgbClr val="C00000"/>
            </a:solidFill>
          </p:grpSpPr>
          <p:sp>
            <p:nvSpPr>
              <p:cNvPr id="67" name="Text Box 5"/>
              <p:cNvSpPr txBox="1">
                <a:spLocks noChangeArrowheads="1"/>
              </p:cNvSpPr>
              <p:nvPr/>
            </p:nvSpPr>
            <p:spPr bwMode="auto">
              <a:xfrm>
                <a:off x="4895" y="2275"/>
                <a:ext cx="489" cy="194"/>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Output</a:t>
                </a:r>
              </a:p>
            </p:txBody>
          </p:sp>
          <p:sp>
            <p:nvSpPr>
              <p:cNvPr id="68" name="Text Box 6"/>
              <p:cNvSpPr txBox="1">
                <a:spLocks noChangeArrowheads="1"/>
              </p:cNvSpPr>
              <p:nvPr/>
            </p:nvSpPr>
            <p:spPr bwMode="auto">
              <a:xfrm flipV="1">
                <a:off x="706" y="2276"/>
                <a:ext cx="252" cy="1324"/>
              </a:xfrm>
              <a:prstGeom prst="rect">
                <a:avLst/>
              </a:prstGeom>
              <a:grpFill/>
              <a:ln w="25400" algn="ctr">
                <a:solidFill>
                  <a:schemeClr val="bg1"/>
                </a:solidFill>
                <a:miter lim="800000"/>
                <a:headEnd/>
                <a:tailEnd/>
              </a:ln>
              <a:effectLst/>
            </p:spPr>
            <p:txBody>
              <a:bodyPr vert="eaVert">
                <a:spAutoFit/>
              </a:bodyPr>
              <a:lstStyle/>
              <a:p>
                <a:pPr algn="ctr">
                  <a:spcBef>
                    <a:spcPct val="50000"/>
                  </a:spcBef>
                </a:pPr>
                <a:r>
                  <a:rPr lang="en-US" sz="1400">
                    <a:solidFill>
                      <a:schemeClr val="bg1"/>
                    </a:solidFill>
                    <a:latin typeface="Arial" charset="0"/>
                  </a:rPr>
                  <a:t>Multiplexer</a:t>
                </a:r>
              </a:p>
            </p:txBody>
          </p:sp>
          <p:sp>
            <p:nvSpPr>
              <p:cNvPr id="69" name="Text Box 7"/>
              <p:cNvSpPr txBox="1">
                <a:spLocks noChangeArrowheads="1"/>
              </p:cNvSpPr>
              <p:nvPr/>
            </p:nvSpPr>
            <p:spPr bwMode="auto">
              <a:xfrm>
                <a:off x="1066" y="2276"/>
                <a:ext cx="1007" cy="194"/>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Amplifier</a:t>
                </a:r>
              </a:p>
            </p:txBody>
          </p:sp>
          <p:sp>
            <p:nvSpPr>
              <p:cNvPr id="70" name="Text Box 8"/>
              <p:cNvSpPr txBox="1">
                <a:spLocks noChangeArrowheads="1"/>
              </p:cNvSpPr>
              <p:nvPr/>
            </p:nvSpPr>
            <p:spPr bwMode="auto">
              <a:xfrm>
                <a:off x="1066" y="2592"/>
                <a:ext cx="1007" cy="194"/>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Sample/Hold</a:t>
                </a:r>
              </a:p>
            </p:txBody>
          </p:sp>
          <p:sp>
            <p:nvSpPr>
              <p:cNvPr id="71" name="Text Box 9"/>
              <p:cNvSpPr txBox="1">
                <a:spLocks noChangeArrowheads="1"/>
              </p:cNvSpPr>
              <p:nvPr/>
            </p:nvSpPr>
            <p:spPr bwMode="auto">
              <a:xfrm>
                <a:off x="1066" y="2909"/>
                <a:ext cx="1007" cy="342"/>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A to D Conversion</a:t>
                </a:r>
              </a:p>
            </p:txBody>
          </p:sp>
          <p:sp>
            <p:nvSpPr>
              <p:cNvPr id="72" name="Text Box 10"/>
              <p:cNvSpPr txBox="1">
                <a:spLocks noChangeArrowheads="1"/>
              </p:cNvSpPr>
              <p:nvPr/>
            </p:nvSpPr>
            <p:spPr bwMode="auto">
              <a:xfrm>
                <a:off x="2275" y="1843"/>
                <a:ext cx="1008" cy="342"/>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Communications Controller</a:t>
                </a:r>
              </a:p>
            </p:txBody>
          </p:sp>
          <p:sp>
            <p:nvSpPr>
              <p:cNvPr id="73" name="Text Box 11"/>
              <p:cNvSpPr txBox="1">
                <a:spLocks noChangeArrowheads="1"/>
              </p:cNvSpPr>
              <p:nvPr/>
            </p:nvSpPr>
            <p:spPr bwMode="auto">
              <a:xfrm>
                <a:off x="2274" y="2908"/>
                <a:ext cx="1008" cy="342"/>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dirty="0">
                    <a:solidFill>
                      <a:schemeClr val="bg1"/>
                    </a:solidFill>
                    <a:latin typeface="Arial" charset="0"/>
                  </a:rPr>
                  <a:t>Micro-processor/ Controller</a:t>
                </a:r>
              </a:p>
            </p:txBody>
          </p:sp>
          <p:sp>
            <p:nvSpPr>
              <p:cNvPr id="74" name="Text Box 12"/>
              <p:cNvSpPr txBox="1">
                <a:spLocks noChangeArrowheads="1"/>
              </p:cNvSpPr>
              <p:nvPr/>
            </p:nvSpPr>
            <p:spPr bwMode="auto">
              <a:xfrm>
                <a:off x="2274" y="3369"/>
                <a:ext cx="1008" cy="194"/>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Power Supply</a:t>
                </a:r>
              </a:p>
            </p:txBody>
          </p:sp>
          <p:sp>
            <p:nvSpPr>
              <p:cNvPr id="75" name="Text Box 13"/>
              <p:cNvSpPr txBox="1">
                <a:spLocks noChangeArrowheads="1"/>
              </p:cNvSpPr>
              <p:nvPr/>
            </p:nvSpPr>
            <p:spPr bwMode="auto">
              <a:xfrm>
                <a:off x="3397" y="2275"/>
                <a:ext cx="1007" cy="194"/>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Amplifier</a:t>
                </a:r>
              </a:p>
            </p:txBody>
          </p:sp>
          <p:sp>
            <p:nvSpPr>
              <p:cNvPr id="76" name="Text Box 14"/>
              <p:cNvSpPr txBox="1">
                <a:spLocks noChangeArrowheads="1"/>
              </p:cNvSpPr>
              <p:nvPr/>
            </p:nvSpPr>
            <p:spPr bwMode="auto">
              <a:xfrm>
                <a:off x="3397" y="2908"/>
                <a:ext cx="1007" cy="342"/>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D to A Conversion</a:t>
                </a:r>
              </a:p>
            </p:txBody>
          </p:sp>
          <p:sp>
            <p:nvSpPr>
              <p:cNvPr id="77" name="Text Box 15"/>
              <p:cNvSpPr txBox="1">
                <a:spLocks noChangeArrowheads="1"/>
              </p:cNvSpPr>
              <p:nvPr/>
            </p:nvSpPr>
            <p:spPr bwMode="auto">
              <a:xfrm>
                <a:off x="4895" y="2639"/>
                <a:ext cx="489" cy="194"/>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Output</a:t>
                </a:r>
              </a:p>
            </p:txBody>
          </p:sp>
          <p:sp>
            <p:nvSpPr>
              <p:cNvPr id="78" name="Text Box 16"/>
              <p:cNvSpPr txBox="1">
                <a:spLocks noChangeArrowheads="1"/>
              </p:cNvSpPr>
              <p:nvPr/>
            </p:nvSpPr>
            <p:spPr bwMode="auto">
              <a:xfrm>
                <a:off x="4895" y="3004"/>
                <a:ext cx="489" cy="194"/>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Output</a:t>
                </a:r>
              </a:p>
            </p:txBody>
          </p:sp>
          <p:sp>
            <p:nvSpPr>
              <p:cNvPr id="79" name="Text Box 17"/>
              <p:cNvSpPr txBox="1">
                <a:spLocks noChangeArrowheads="1"/>
              </p:cNvSpPr>
              <p:nvPr/>
            </p:nvSpPr>
            <p:spPr bwMode="auto">
              <a:xfrm>
                <a:off x="4895" y="3369"/>
                <a:ext cx="489" cy="194"/>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Output</a:t>
                </a:r>
              </a:p>
            </p:txBody>
          </p:sp>
          <p:sp>
            <p:nvSpPr>
              <p:cNvPr id="80" name="Text Box 18"/>
              <p:cNvSpPr txBox="1">
                <a:spLocks noChangeArrowheads="1"/>
              </p:cNvSpPr>
              <p:nvPr/>
            </p:nvSpPr>
            <p:spPr bwMode="auto">
              <a:xfrm>
                <a:off x="146" y="2276"/>
                <a:ext cx="431" cy="194"/>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dirty="0">
                    <a:solidFill>
                      <a:schemeClr val="bg1"/>
                    </a:solidFill>
                    <a:latin typeface="Arial" charset="0"/>
                  </a:rPr>
                  <a:t>Input</a:t>
                </a:r>
              </a:p>
            </p:txBody>
          </p:sp>
          <p:sp>
            <p:nvSpPr>
              <p:cNvPr id="81" name="Text Box 19"/>
              <p:cNvSpPr txBox="1">
                <a:spLocks noChangeArrowheads="1"/>
              </p:cNvSpPr>
              <p:nvPr/>
            </p:nvSpPr>
            <p:spPr bwMode="auto">
              <a:xfrm>
                <a:off x="145" y="2640"/>
                <a:ext cx="431" cy="194"/>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Input</a:t>
                </a:r>
              </a:p>
            </p:txBody>
          </p:sp>
          <p:sp>
            <p:nvSpPr>
              <p:cNvPr id="82" name="Text Box 20"/>
              <p:cNvSpPr txBox="1">
                <a:spLocks noChangeArrowheads="1"/>
              </p:cNvSpPr>
              <p:nvPr/>
            </p:nvSpPr>
            <p:spPr bwMode="auto">
              <a:xfrm>
                <a:off x="146" y="3005"/>
                <a:ext cx="431" cy="194"/>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Input</a:t>
                </a:r>
              </a:p>
            </p:txBody>
          </p:sp>
          <p:sp>
            <p:nvSpPr>
              <p:cNvPr id="83" name="Text Box 21"/>
              <p:cNvSpPr txBox="1">
                <a:spLocks noChangeArrowheads="1"/>
              </p:cNvSpPr>
              <p:nvPr/>
            </p:nvSpPr>
            <p:spPr bwMode="auto">
              <a:xfrm>
                <a:off x="146" y="3370"/>
                <a:ext cx="431" cy="194"/>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Input</a:t>
                </a:r>
              </a:p>
            </p:txBody>
          </p:sp>
          <p:sp>
            <p:nvSpPr>
              <p:cNvPr id="84" name="Text Box 22"/>
              <p:cNvSpPr txBox="1">
                <a:spLocks noChangeArrowheads="1"/>
              </p:cNvSpPr>
              <p:nvPr/>
            </p:nvSpPr>
            <p:spPr bwMode="auto">
              <a:xfrm flipV="1">
                <a:off x="4534" y="2275"/>
                <a:ext cx="252" cy="1296"/>
              </a:xfrm>
              <a:prstGeom prst="rect">
                <a:avLst/>
              </a:prstGeom>
              <a:grpFill/>
              <a:ln w="25400" algn="ctr">
                <a:solidFill>
                  <a:schemeClr val="bg1"/>
                </a:solidFill>
                <a:miter lim="800000"/>
                <a:headEnd/>
                <a:tailEnd/>
              </a:ln>
              <a:effectLst/>
            </p:spPr>
            <p:txBody>
              <a:bodyPr vert="eaVert">
                <a:spAutoFit/>
              </a:bodyPr>
              <a:lstStyle/>
              <a:p>
                <a:pPr algn="ctr">
                  <a:spcBef>
                    <a:spcPct val="50000"/>
                  </a:spcBef>
                </a:pPr>
                <a:r>
                  <a:rPr lang="en-US" sz="1400">
                    <a:solidFill>
                      <a:schemeClr val="bg1"/>
                    </a:solidFill>
                    <a:latin typeface="Arial" charset="0"/>
                  </a:rPr>
                  <a:t>De-multiplexer</a:t>
                </a:r>
              </a:p>
            </p:txBody>
          </p:sp>
          <p:sp>
            <p:nvSpPr>
              <p:cNvPr id="85" name="Line 2"/>
              <p:cNvSpPr>
                <a:spLocks noChangeShapeType="1"/>
              </p:cNvSpPr>
              <p:nvPr/>
            </p:nvSpPr>
            <p:spPr bwMode="auto">
              <a:xfrm>
                <a:off x="577" y="2391"/>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86" name="Line 24"/>
              <p:cNvSpPr>
                <a:spLocks noChangeShapeType="1"/>
              </p:cNvSpPr>
              <p:nvPr/>
            </p:nvSpPr>
            <p:spPr bwMode="auto">
              <a:xfrm>
                <a:off x="577" y="2736"/>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87" name="Line 25"/>
              <p:cNvSpPr>
                <a:spLocks noChangeShapeType="1"/>
              </p:cNvSpPr>
              <p:nvPr/>
            </p:nvSpPr>
            <p:spPr bwMode="auto">
              <a:xfrm>
                <a:off x="577" y="3111"/>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88" name="Line 26"/>
              <p:cNvSpPr>
                <a:spLocks noChangeShapeType="1"/>
              </p:cNvSpPr>
              <p:nvPr/>
            </p:nvSpPr>
            <p:spPr bwMode="auto">
              <a:xfrm>
                <a:off x="577" y="3485"/>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89" name="Line 27"/>
              <p:cNvSpPr>
                <a:spLocks noChangeShapeType="1"/>
              </p:cNvSpPr>
              <p:nvPr/>
            </p:nvSpPr>
            <p:spPr bwMode="auto">
              <a:xfrm>
                <a:off x="951" y="2391"/>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90" name="Line 28"/>
              <p:cNvSpPr>
                <a:spLocks noChangeShapeType="1"/>
              </p:cNvSpPr>
              <p:nvPr/>
            </p:nvSpPr>
            <p:spPr bwMode="auto">
              <a:xfrm rot="5400000">
                <a:off x="1498" y="2535"/>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91" name="Line 29"/>
              <p:cNvSpPr>
                <a:spLocks noChangeShapeType="1"/>
              </p:cNvSpPr>
              <p:nvPr/>
            </p:nvSpPr>
            <p:spPr bwMode="auto">
              <a:xfrm rot="5400000">
                <a:off x="1498" y="2852"/>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92" name="Line 30"/>
              <p:cNvSpPr>
                <a:spLocks noChangeShapeType="1"/>
              </p:cNvSpPr>
              <p:nvPr/>
            </p:nvSpPr>
            <p:spPr bwMode="auto">
              <a:xfrm>
                <a:off x="2074" y="3081"/>
                <a:ext cx="200"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93" name="Line 31"/>
              <p:cNvSpPr>
                <a:spLocks noChangeShapeType="1"/>
              </p:cNvSpPr>
              <p:nvPr/>
            </p:nvSpPr>
            <p:spPr bwMode="auto">
              <a:xfrm rot="16200000" flipV="1">
                <a:off x="2736" y="3312"/>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94" name="Line 32"/>
              <p:cNvSpPr>
                <a:spLocks noChangeShapeType="1"/>
              </p:cNvSpPr>
              <p:nvPr/>
            </p:nvSpPr>
            <p:spPr bwMode="auto">
              <a:xfrm rot="5400000">
                <a:off x="2736" y="1785"/>
                <a:ext cx="116" cy="0"/>
              </a:xfrm>
              <a:prstGeom prst="line">
                <a:avLst/>
              </a:prstGeom>
              <a:grpFill/>
              <a:ln w="9525">
                <a:solidFill>
                  <a:schemeClr val="bg1"/>
                </a:solidFill>
                <a:round/>
                <a:headEnd type="triangle" w="med" len="med"/>
                <a:tailEnd type="triangle" w="med" len="med"/>
              </a:ln>
              <a:effectLst/>
            </p:spPr>
            <p:txBody>
              <a:bodyPr anchor="ctr"/>
              <a:lstStyle/>
              <a:p>
                <a:endParaRPr lang="en-US">
                  <a:solidFill>
                    <a:schemeClr val="bg1"/>
                  </a:solidFill>
                </a:endParaRPr>
              </a:p>
            </p:txBody>
          </p:sp>
          <p:sp>
            <p:nvSpPr>
              <p:cNvPr id="95" name="Line 33"/>
              <p:cNvSpPr>
                <a:spLocks noChangeShapeType="1"/>
              </p:cNvSpPr>
              <p:nvPr/>
            </p:nvSpPr>
            <p:spPr bwMode="auto">
              <a:xfrm>
                <a:off x="3282" y="3081"/>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96" name="Line 34"/>
              <p:cNvSpPr>
                <a:spLocks noChangeShapeType="1"/>
              </p:cNvSpPr>
              <p:nvPr/>
            </p:nvSpPr>
            <p:spPr bwMode="auto">
              <a:xfrm rot="16200000" flipV="1">
                <a:off x="3671" y="2692"/>
                <a:ext cx="432"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97" name="Line 35"/>
              <p:cNvSpPr>
                <a:spLocks noChangeShapeType="1"/>
              </p:cNvSpPr>
              <p:nvPr/>
            </p:nvSpPr>
            <p:spPr bwMode="auto">
              <a:xfrm>
                <a:off x="4405" y="2390"/>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98" name="Line 36"/>
              <p:cNvSpPr>
                <a:spLocks noChangeShapeType="1"/>
              </p:cNvSpPr>
              <p:nvPr/>
            </p:nvSpPr>
            <p:spPr bwMode="auto">
              <a:xfrm>
                <a:off x="4780" y="2390"/>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99" name="Line 37"/>
              <p:cNvSpPr>
                <a:spLocks noChangeShapeType="1"/>
              </p:cNvSpPr>
              <p:nvPr/>
            </p:nvSpPr>
            <p:spPr bwMode="auto">
              <a:xfrm>
                <a:off x="4780" y="2735"/>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100" name="Line 38"/>
              <p:cNvSpPr>
                <a:spLocks noChangeShapeType="1"/>
              </p:cNvSpPr>
              <p:nvPr/>
            </p:nvSpPr>
            <p:spPr bwMode="auto">
              <a:xfrm>
                <a:off x="4780" y="3110"/>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101" name="Line 39"/>
              <p:cNvSpPr>
                <a:spLocks noChangeShapeType="1"/>
              </p:cNvSpPr>
              <p:nvPr/>
            </p:nvSpPr>
            <p:spPr bwMode="auto">
              <a:xfrm>
                <a:off x="4780" y="3484"/>
                <a:ext cx="115" cy="0"/>
              </a:xfrm>
              <a:prstGeom prst="line">
                <a:avLst/>
              </a:prstGeom>
              <a:grpFill/>
              <a:ln w="9525">
                <a:solidFill>
                  <a:schemeClr val="bg1"/>
                </a:solidFill>
                <a:round/>
                <a:headEnd/>
                <a:tailEnd type="triangle" w="med" len="med"/>
              </a:ln>
              <a:effectLst/>
            </p:spPr>
            <p:txBody>
              <a:bodyPr anchor="ctr"/>
              <a:lstStyle/>
              <a:p>
                <a:endParaRPr lang="en-US">
                  <a:solidFill>
                    <a:schemeClr val="bg1"/>
                  </a:solidFill>
                </a:endParaRPr>
              </a:p>
            </p:txBody>
          </p:sp>
          <p:sp>
            <p:nvSpPr>
              <p:cNvPr id="102" name="Text Box 40"/>
              <p:cNvSpPr txBox="1">
                <a:spLocks noChangeArrowheads="1"/>
              </p:cNvSpPr>
              <p:nvPr/>
            </p:nvSpPr>
            <p:spPr bwMode="auto">
              <a:xfrm>
                <a:off x="2303" y="1526"/>
                <a:ext cx="1008" cy="194"/>
              </a:xfrm>
              <a:prstGeom prst="rect">
                <a:avLst/>
              </a:prstGeom>
              <a:grpFill/>
              <a:ln w="25400">
                <a:solidFill>
                  <a:schemeClr val="bg1"/>
                </a:solidFill>
                <a:miter lim="800000"/>
                <a:headEnd/>
                <a:tailEnd/>
              </a:ln>
              <a:effectLst/>
            </p:spPr>
            <p:txBody>
              <a:bodyPr>
                <a:spAutoFit/>
              </a:bodyPr>
              <a:lstStyle/>
              <a:p>
                <a:pPr algn="ctr">
                  <a:spcBef>
                    <a:spcPct val="50000"/>
                  </a:spcBef>
                </a:pPr>
                <a:r>
                  <a:rPr lang="en-US" sz="1400" dirty="0">
                    <a:solidFill>
                      <a:schemeClr val="bg1"/>
                    </a:solidFill>
                    <a:latin typeface="Arial" charset="0"/>
                  </a:rPr>
                  <a:t>Network Interface</a:t>
                </a:r>
              </a:p>
            </p:txBody>
          </p:sp>
          <p:sp>
            <p:nvSpPr>
              <p:cNvPr id="103" name="Line 41"/>
              <p:cNvSpPr>
                <a:spLocks noChangeShapeType="1"/>
              </p:cNvSpPr>
              <p:nvPr/>
            </p:nvSpPr>
            <p:spPr bwMode="auto">
              <a:xfrm rot="5400000">
                <a:off x="2736" y="2851"/>
                <a:ext cx="115" cy="0"/>
              </a:xfrm>
              <a:prstGeom prst="line">
                <a:avLst/>
              </a:prstGeom>
              <a:grpFill/>
              <a:ln w="9525">
                <a:solidFill>
                  <a:schemeClr val="bg1"/>
                </a:solidFill>
                <a:round/>
                <a:headEnd type="triangle" w="med" len="med"/>
                <a:tailEnd type="triangle" w="med" len="med"/>
              </a:ln>
              <a:effectLst/>
            </p:spPr>
            <p:txBody>
              <a:bodyPr anchor="ctr"/>
              <a:lstStyle/>
              <a:p>
                <a:endParaRPr lang="en-US">
                  <a:solidFill>
                    <a:schemeClr val="bg1"/>
                  </a:solidFill>
                </a:endParaRPr>
              </a:p>
            </p:txBody>
          </p:sp>
        </p:grpSp>
        <p:sp>
          <p:nvSpPr>
            <p:cNvPr id="63" name="Text Box 54"/>
            <p:cNvSpPr txBox="1">
              <a:spLocks noChangeArrowheads="1"/>
            </p:cNvSpPr>
            <p:nvPr/>
          </p:nvSpPr>
          <p:spPr bwMode="auto">
            <a:xfrm>
              <a:off x="3746500" y="4114800"/>
              <a:ext cx="1600200" cy="307777"/>
            </a:xfrm>
            <a:prstGeom prst="rect">
              <a:avLst/>
            </a:prstGeom>
            <a:solidFill>
              <a:srgbClr val="C00000"/>
            </a:solidFill>
            <a:ln w="25400">
              <a:solidFill>
                <a:schemeClr val="bg1"/>
              </a:solidFill>
              <a:miter lim="800000"/>
              <a:headEnd/>
              <a:tailEnd/>
            </a:ln>
            <a:effectLst/>
          </p:spPr>
          <p:txBody>
            <a:bodyPr>
              <a:spAutoFit/>
            </a:bodyPr>
            <a:lstStyle/>
            <a:p>
              <a:pPr algn="ctr">
                <a:spcBef>
                  <a:spcPct val="50000"/>
                </a:spcBef>
              </a:pPr>
              <a:r>
                <a:rPr lang="en-US" sz="1400">
                  <a:solidFill>
                    <a:schemeClr val="bg1"/>
                  </a:solidFill>
                  <a:latin typeface="Arial" charset="0"/>
                </a:rPr>
                <a:t>Memory</a:t>
              </a:r>
            </a:p>
          </p:txBody>
        </p:sp>
        <p:sp>
          <p:nvSpPr>
            <p:cNvPr id="64" name="Line 55"/>
            <p:cNvSpPr>
              <a:spLocks noChangeShapeType="1"/>
            </p:cNvSpPr>
            <p:nvPr/>
          </p:nvSpPr>
          <p:spPr bwMode="auto">
            <a:xfrm rot="5400000">
              <a:off x="2786856" y="3977482"/>
              <a:ext cx="1554163" cy="0"/>
            </a:xfrm>
            <a:prstGeom prst="line">
              <a:avLst/>
            </a:prstGeom>
            <a:noFill/>
            <a:ln w="9525">
              <a:solidFill>
                <a:schemeClr val="bg1"/>
              </a:solidFill>
              <a:round/>
              <a:headEnd/>
              <a:tailEnd type="triangle" w="med" len="med"/>
            </a:ln>
            <a:effectLst/>
          </p:spPr>
          <p:txBody>
            <a:bodyPr anchor="ctr"/>
            <a:lstStyle/>
            <a:p>
              <a:endParaRPr lang="en-US"/>
            </a:p>
          </p:txBody>
        </p:sp>
        <p:sp>
          <p:nvSpPr>
            <p:cNvPr id="65" name="Line 56"/>
            <p:cNvSpPr>
              <a:spLocks noChangeShapeType="1"/>
            </p:cNvSpPr>
            <p:nvPr/>
          </p:nvSpPr>
          <p:spPr bwMode="auto">
            <a:xfrm>
              <a:off x="3563938" y="4754563"/>
              <a:ext cx="182562" cy="0"/>
            </a:xfrm>
            <a:prstGeom prst="line">
              <a:avLst/>
            </a:prstGeom>
            <a:noFill/>
            <a:ln w="9525">
              <a:solidFill>
                <a:schemeClr val="bg1"/>
              </a:solidFill>
              <a:round/>
              <a:headEnd/>
              <a:tailEnd type="triangle" w="med" len="med"/>
            </a:ln>
            <a:effectLst/>
          </p:spPr>
          <p:txBody>
            <a:bodyPr anchor="ctr"/>
            <a:lstStyle/>
            <a:p>
              <a:endParaRPr lang="en-US"/>
            </a:p>
          </p:txBody>
        </p:sp>
        <p:sp>
          <p:nvSpPr>
            <p:cNvPr id="66" name="Line 57"/>
            <p:cNvSpPr>
              <a:spLocks noChangeShapeType="1"/>
            </p:cNvSpPr>
            <p:nvPr/>
          </p:nvSpPr>
          <p:spPr bwMode="auto">
            <a:xfrm flipH="1">
              <a:off x="3563938" y="3200400"/>
              <a:ext cx="182562" cy="0"/>
            </a:xfrm>
            <a:prstGeom prst="line">
              <a:avLst/>
            </a:prstGeom>
            <a:noFill/>
            <a:ln w="9525">
              <a:solidFill>
                <a:schemeClr val="bg1"/>
              </a:solidFill>
              <a:round/>
              <a:headEnd/>
              <a:tailEnd type="triangle" w="med" len="med"/>
            </a:ln>
            <a:effectLst/>
          </p:spPr>
          <p:txBody>
            <a:bodyPr anchor="ctr"/>
            <a:lstStyle/>
            <a:p>
              <a:endParaRPr lang="en-US"/>
            </a:p>
          </p:txBody>
        </p:sp>
      </p:grpSp>
      <p:sp>
        <p:nvSpPr>
          <p:cNvPr id="1177602" name="Rectangle 2"/>
          <p:cNvSpPr>
            <a:spLocks noGrp="1" noChangeArrowheads="1"/>
          </p:cNvSpPr>
          <p:nvPr>
            <p:ph type="title"/>
          </p:nvPr>
        </p:nvSpPr>
        <p:spPr/>
        <p:txBody>
          <a:bodyPr/>
          <a:lstStyle/>
          <a:p>
            <a:r>
              <a:rPr lang="en-US"/>
              <a:t>Even Though You Can’t See Them …</a:t>
            </a:r>
          </a:p>
        </p:txBody>
      </p:sp>
      <p:sp>
        <p:nvSpPr>
          <p:cNvPr id="60" name="Rectangle 4"/>
          <p:cNvSpPr txBox="1">
            <a:spLocks noChangeArrowheads="1"/>
          </p:cNvSpPr>
          <p:nvPr/>
        </p:nvSpPr>
        <p:spPr bwMode="auto">
          <a:xfrm>
            <a:off x="685800" y="1463040"/>
            <a:ext cx="7772400" cy="777875"/>
          </a:xfrm>
          <a:prstGeom prst="rect">
            <a:avLst/>
          </a:prstGeom>
        </p:spPr>
        <p:txBody>
          <a:bodyPr vert="horz" lIns="91440" tIns="45720" rIns="91440" bIns="45720" rtlCol="0">
            <a:normAutofit lnSpcReduction="10000"/>
          </a:bodyPr>
          <a:lstStyle>
            <a:defPPr>
              <a:defRPr lang="en-US"/>
            </a:defPPr>
            <a:lvl1pPr indent="0" algn="r">
              <a:spcBef>
                <a:spcPct val="20000"/>
              </a:spcBef>
              <a:buFontTx/>
              <a:buNone/>
              <a:defRPr sz="2400" b="0" i="1">
                <a:solidFill>
                  <a:schemeClr val="accent2"/>
                </a:solidFill>
                <a:latin typeface="Arial" pitchFamily="34" charset="0"/>
                <a:cs typeface="Arial" pitchFamily="34" charset="0"/>
              </a:defRPr>
            </a:lvl1pPr>
            <a:lvl2pPr marL="350838" indent="-342900">
              <a:spcBef>
                <a:spcPct val="20000"/>
              </a:spcBef>
              <a:buFont typeface="Arial" pitchFamily="34" charset="0"/>
              <a:buChar char="•"/>
              <a:defRPr sz="2400">
                <a:solidFill>
                  <a:schemeClr val="accent1"/>
                </a:solidFill>
                <a:latin typeface="Arial" pitchFamily="34" charset="0"/>
                <a:cs typeface="Arial" pitchFamily="34" charset="0"/>
              </a:defRPr>
            </a:lvl2pPr>
            <a:lvl3pPr marL="688975" indent="-342900">
              <a:spcBef>
                <a:spcPct val="20000"/>
              </a:spcBef>
              <a:buFont typeface="Calibri" pitchFamily="34" charset="0"/>
              <a:buChar char="‒"/>
              <a:defRPr sz="2400">
                <a:solidFill>
                  <a:schemeClr val="accent1"/>
                </a:solidFill>
                <a:latin typeface="Arial" pitchFamily="34" charset="0"/>
                <a:cs typeface="Arial" pitchFamily="34" charset="0"/>
              </a:defRPr>
            </a:lvl3pPr>
            <a:lvl4pPr marL="1033463" indent="-347663">
              <a:spcBef>
                <a:spcPct val="20000"/>
              </a:spcBef>
              <a:buFont typeface="Arial" pitchFamily="34" charset="0"/>
              <a:buChar char="•"/>
              <a:defRPr sz="2400">
                <a:solidFill>
                  <a:schemeClr val="accent1"/>
                </a:solidFill>
                <a:latin typeface="Arial" pitchFamily="34" charset="0"/>
                <a:cs typeface="Arial" pitchFamily="34" charset="0"/>
              </a:defRPr>
            </a:lvl4pPr>
            <a:lvl5pPr marL="1312863" indent="-287338">
              <a:spcBef>
                <a:spcPct val="20000"/>
              </a:spcBef>
              <a:buFont typeface="Calibri" pitchFamily="34" charset="0"/>
              <a:buChar char="‒"/>
              <a:defRPr sz="2000">
                <a:solidFill>
                  <a:schemeClr val="accent1"/>
                </a:solidFill>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solidFill>
                  <a:schemeClr val="bg1"/>
                </a:solidFill>
              </a:rPr>
              <a:t>… the inner workings and controlling software of a DDC controller are critical to success</a:t>
            </a:r>
          </a:p>
        </p:txBody>
      </p:sp>
      <p:sp>
        <p:nvSpPr>
          <p:cNvPr id="48" name="Text Box 42"/>
          <p:cNvSpPr txBox="1">
            <a:spLocks noChangeArrowheads="1"/>
          </p:cNvSpPr>
          <p:nvPr/>
        </p:nvSpPr>
        <p:spPr bwMode="auto">
          <a:xfrm>
            <a:off x="1646238" y="2606675"/>
            <a:ext cx="1279525" cy="641350"/>
          </a:xfrm>
          <a:prstGeom prst="rect">
            <a:avLst/>
          </a:prstGeom>
          <a:solidFill>
            <a:srgbClr val="C0C0C0">
              <a:alpha val="50000"/>
            </a:srgbClr>
          </a:solidFill>
          <a:ln w="38100">
            <a:solidFill>
              <a:schemeClr val="bg1"/>
            </a:solidFill>
            <a:miter lim="800000"/>
            <a:headEnd/>
            <a:tailEnd/>
          </a:ln>
          <a:effectLst/>
        </p:spPr>
        <p:txBody>
          <a:bodyPr>
            <a:spAutoFit/>
          </a:bodyPr>
          <a:lstStyle>
            <a:defPPr>
              <a:defRPr lang="en-US"/>
            </a:defPPr>
            <a:lvl1pPr algn="ctr">
              <a:spcBef>
                <a:spcPct val="50000"/>
              </a:spcBef>
              <a:defRPr>
                <a:solidFill>
                  <a:schemeClr val="accent2"/>
                </a:solidFill>
                <a:latin typeface="Arial" charset="0"/>
              </a:defRPr>
            </a:lvl1pPr>
          </a:lstStyle>
          <a:p>
            <a:r>
              <a:rPr lang="en-US" dirty="0">
                <a:solidFill>
                  <a:schemeClr val="bg1"/>
                </a:solidFill>
              </a:rPr>
              <a:t>Speed Impact</a:t>
            </a:r>
          </a:p>
        </p:txBody>
      </p:sp>
      <p:sp>
        <p:nvSpPr>
          <p:cNvPr id="49" name="AutoShape 43"/>
          <p:cNvSpPr>
            <a:spLocks noChangeAspect="1" noChangeArrowheads="1"/>
          </p:cNvSpPr>
          <p:nvPr/>
        </p:nvSpPr>
        <p:spPr bwMode="auto">
          <a:xfrm>
            <a:off x="3200400" y="2879725"/>
            <a:ext cx="334963" cy="457200"/>
          </a:xfrm>
          <a:prstGeom prst="rightArrow">
            <a:avLst>
              <a:gd name="adj1" fmla="val 50000"/>
              <a:gd name="adj2" fmla="val 57347"/>
            </a:avLst>
          </a:prstGeom>
          <a:solidFill>
            <a:srgbClr val="FF0000"/>
          </a:solidFill>
          <a:ln w="38100">
            <a:solidFill>
              <a:schemeClr val="bg1"/>
            </a:solidFill>
            <a:miter lim="800000"/>
            <a:headEnd/>
            <a:tailEnd/>
          </a:ln>
          <a:effectLst/>
        </p:spPr>
        <p:txBody>
          <a:bodyPr wrap="none" anchor="ctr"/>
          <a:lstStyle/>
          <a:p>
            <a:endParaRPr lang="en-US"/>
          </a:p>
        </p:txBody>
      </p:sp>
      <p:sp>
        <p:nvSpPr>
          <p:cNvPr id="50" name="Text Box 44"/>
          <p:cNvSpPr txBox="1">
            <a:spLocks noChangeArrowheads="1"/>
          </p:cNvSpPr>
          <p:nvPr/>
        </p:nvSpPr>
        <p:spPr bwMode="auto">
          <a:xfrm>
            <a:off x="2193925" y="5580063"/>
            <a:ext cx="1279525" cy="641350"/>
          </a:xfrm>
          <a:prstGeom prst="rect">
            <a:avLst/>
          </a:prstGeom>
          <a:solidFill>
            <a:srgbClr val="C0C0C0">
              <a:alpha val="50000"/>
            </a:srgbClr>
          </a:solidFill>
          <a:ln w="38100">
            <a:solidFill>
              <a:schemeClr val="bg1"/>
            </a:solidFill>
            <a:miter lim="800000"/>
            <a:headEnd/>
            <a:tailEnd/>
          </a:ln>
          <a:effectLst/>
        </p:spPr>
        <p:txBody>
          <a:bodyPr>
            <a:spAutoFit/>
          </a:bodyPr>
          <a:lstStyle>
            <a:defPPr>
              <a:defRPr lang="en-US"/>
            </a:defPPr>
            <a:lvl1pPr algn="ctr">
              <a:spcBef>
                <a:spcPct val="50000"/>
              </a:spcBef>
              <a:defRPr>
                <a:solidFill>
                  <a:schemeClr val="accent2"/>
                </a:solidFill>
                <a:latin typeface="Arial" charset="0"/>
              </a:defRPr>
            </a:lvl1pPr>
          </a:lstStyle>
          <a:p>
            <a:r>
              <a:rPr lang="en-US" dirty="0">
                <a:solidFill>
                  <a:schemeClr val="bg1"/>
                </a:solidFill>
              </a:rPr>
              <a:t>Speed Impact</a:t>
            </a:r>
          </a:p>
        </p:txBody>
      </p:sp>
      <p:sp>
        <p:nvSpPr>
          <p:cNvPr id="51" name="AutoShape 45"/>
          <p:cNvSpPr>
            <a:spLocks noChangeAspect="1" noChangeArrowheads="1"/>
          </p:cNvSpPr>
          <p:nvPr/>
        </p:nvSpPr>
        <p:spPr bwMode="auto">
          <a:xfrm rot="56496995">
            <a:off x="1692275" y="5394325"/>
            <a:ext cx="334963" cy="457200"/>
          </a:xfrm>
          <a:prstGeom prst="rightArrow">
            <a:avLst>
              <a:gd name="adj1" fmla="val 50000"/>
              <a:gd name="adj2" fmla="val 57347"/>
            </a:avLst>
          </a:prstGeom>
          <a:solidFill>
            <a:srgbClr val="FF0000"/>
          </a:solidFill>
          <a:ln w="38100">
            <a:solidFill>
              <a:schemeClr val="bg1"/>
            </a:solidFill>
            <a:miter lim="800000"/>
            <a:headEnd/>
            <a:tailEnd/>
          </a:ln>
          <a:effectLst/>
        </p:spPr>
        <p:txBody>
          <a:bodyPr wrap="none" anchor="ctr"/>
          <a:lstStyle/>
          <a:p>
            <a:endParaRPr lang="en-US"/>
          </a:p>
        </p:txBody>
      </p:sp>
      <p:sp>
        <p:nvSpPr>
          <p:cNvPr id="52" name="AutoShape 46"/>
          <p:cNvSpPr>
            <a:spLocks noChangeAspect="1" noChangeArrowheads="1"/>
          </p:cNvSpPr>
          <p:nvPr/>
        </p:nvSpPr>
        <p:spPr bwMode="auto">
          <a:xfrm rot="9167475" flipH="1">
            <a:off x="3200400" y="2422525"/>
            <a:ext cx="334963" cy="457200"/>
          </a:xfrm>
          <a:prstGeom prst="rightArrow">
            <a:avLst>
              <a:gd name="adj1" fmla="val 50000"/>
              <a:gd name="adj2" fmla="val 57347"/>
            </a:avLst>
          </a:prstGeom>
          <a:solidFill>
            <a:srgbClr val="FF0000"/>
          </a:solidFill>
          <a:ln w="38100">
            <a:solidFill>
              <a:schemeClr val="bg1"/>
            </a:solidFill>
            <a:miter lim="800000"/>
            <a:headEnd/>
            <a:tailEnd/>
          </a:ln>
          <a:effectLst/>
        </p:spPr>
        <p:txBody>
          <a:bodyPr wrap="none" anchor="ctr"/>
          <a:lstStyle/>
          <a:p>
            <a:endParaRPr lang="en-US"/>
          </a:p>
        </p:txBody>
      </p:sp>
      <p:sp>
        <p:nvSpPr>
          <p:cNvPr id="53" name="Text Box 47"/>
          <p:cNvSpPr txBox="1">
            <a:spLocks noChangeArrowheads="1"/>
          </p:cNvSpPr>
          <p:nvPr/>
        </p:nvSpPr>
        <p:spPr bwMode="auto">
          <a:xfrm>
            <a:off x="5621338" y="5715000"/>
            <a:ext cx="1279525" cy="641350"/>
          </a:xfrm>
          <a:prstGeom prst="rect">
            <a:avLst/>
          </a:prstGeom>
          <a:solidFill>
            <a:srgbClr val="C0C0C0">
              <a:alpha val="50000"/>
            </a:srgbClr>
          </a:solidFill>
          <a:ln w="38100">
            <a:solidFill>
              <a:schemeClr val="bg1"/>
            </a:solidFill>
            <a:miter lim="800000"/>
            <a:headEnd/>
            <a:tailEnd/>
          </a:ln>
          <a:effectLst/>
        </p:spPr>
        <p:txBody>
          <a:bodyPr>
            <a:spAutoFit/>
          </a:bodyPr>
          <a:lstStyle>
            <a:defPPr>
              <a:defRPr lang="en-US"/>
            </a:defPPr>
            <a:lvl1pPr algn="ctr">
              <a:spcBef>
                <a:spcPct val="50000"/>
              </a:spcBef>
              <a:defRPr>
                <a:solidFill>
                  <a:schemeClr val="accent2"/>
                </a:solidFill>
                <a:latin typeface="Arial" charset="0"/>
              </a:defRPr>
            </a:lvl1pPr>
          </a:lstStyle>
          <a:p>
            <a:r>
              <a:rPr lang="en-US" dirty="0">
                <a:solidFill>
                  <a:schemeClr val="bg1"/>
                </a:solidFill>
              </a:rPr>
              <a:t>Speed Impact</a:t>
            </a:r>
          </a:p>
        </p:txBody>
      </p:sp>
      <p:sp>
        <p:nvSpPr>
          <p:cNvPr id="54" name="AutoShape 48"/>
          <p:cNvSpPr>
            <a:spLocks noChangeAspect="1" noChangeArrowheads="1"/>
          </p:cNvSpPr>
          <p:nvPr/>
        </p:nvSpPr>
        <p:spPr bwMode="auto">
          <a:xfrm rot="57573417">
            <a:off x="5407818" y="5152232"/>
            <a:ext cx="334963" cy="457200"/>
          </a:xfrm>
          <a:prstGeom prst="rightArrow">
            <a:avLst>
              <a:gd name="adj1" fmla="val 50000"/>
              <a:gd name="adj2" fmla="val 57347"/>
            </a:avLst>
          </a:prstGeom>
          <a:solidFill>
            <a:srgbClr val="FF0000"/>
          </a:solidFill>
          <a:ln w="38100">
            <a:solidFill>
              <a:schemeClr val="bg1"/>
            </a:solidFill>
            <a:miter lim="800000"/>
            <a:headEnd/>
            <a:tailEnd/>
          </a:ln>
          <a:effectLst/>
        </p:spPr>
        <p:txBody>
          <a:bodyPr wrap="none" anchor="ctr"/>
          <a:lstStyle/>
          <a:p>
            <a:endParaRPr lang="en-US"/>
          </a:p>
        </p:txBody>
      </p:sp>
      <p:sp>
        <p:nvSpPr>
          <p:cNvPr id="55" name="AutoShape 49"/>
          <p:cNvSpPr>
            <a:spLocks noChangeAspect="1" noChangeArrowheads="1"/>
          </p:cNvSpPr>
          <p:nvPr/>
        </p:nvSpPr>
        <p:spPr bwMode="auto">
          <a:xfrm rot="8844360" flipH="1">
            <a:off x="6948488" y="5257800"/>
            <a:ext cx="334962" cy="457200"/>
          </a:xfrm>
          <a:prstGeom prst="rightArrow">
            <a:avLst>
              <a:gd name="adj1" fmla="val 50000"/>
              <a:gd name="adj2" fmla="val 57347"/>
            </a:avLst>
          </a:prstGeom>
          <a:solidFill>
            <a:srgbClr val="FF0000"/>
          </a:solidFill>
          <a:ln w="38100">
            <a:solidFill>
              <a:schemeClr val="bg1"/>
            </a:solidFill>
            <a:miter lim="800000"/>
            <a:headEnd/>
            <a:tailEnd/>
          </a:ln>
          <a:effectLst/>
        </p:spPr>
        <p:txBody>
          <a:bodyPr wrap="none" anchor="ctr"/>
          <a:lstStyle/>
          <a:p>
            <a:endParaRPr lang="en-US"/>
          </a:p>
        </p:txBody>
      </p:sp>
      <p:sp>
        <p:nvSpPr>
          <p:cNvPr id="56" name="Text Box 50"/>
          <p:cNvSpPr txBox="1">
            <a:spLocks noChangeArrowheads="1"/>
          </p:cNvSpPr>
          <p:nvPr/>
        </p:nvSpPr>
        <p:spPr bwMode="auto">
          <a:xfrm>
            <a:off x="6810375" y="2514600"/>
            <a:ext cx="1279525" cy="641350"/>
          </a:xfrm>
          <a:prstGeom prst="rect">
            <a:avLst/>
          </a:prstGeom>
          <a:solidFill>
            <a:srgbClr val="C0C0C0">
              <a:alpha val="50000"/>
            </a:srgbClr>
          </a:solidFill>
          <a:ln w="38100">
            <a:solidFill>
              <a:schemeClr val="bg1"/>
            </a:solidFill>
            <a:miter lim="800000"/>
            <a:headEnd/>
            <a:tailEnd/>
          </a:ln>
          <a:effectLst/>
        </p:spPr>
        <p:txBody>
          <a:bodyPr>
            <a:spAutoFit/>
          </a:bodyPr>
          <a:lstStyle>
            <a:defPPr>
              <a:defRPr lang="en-US"/>
            </a:defPPr>
            <a:lvl1pPr algn="ctr">
              <a:spcBef>
                <a:spcPct val="50000"/>
              </a:spcBef>
              <a:defRPr>
                <a:solidFill>
                  <a:schemeClr val="accent2"/>
                </a:solidFill>
                <a:latin typeface="Arial" charset="0"/>
              </a:defRPr>
            </a:lvl1pPr>
          </a:lstStyle>
          <a:p>
            <a:r>
              <a:rPr lang="en-US" dirty="0">
                <a:solidFill>
                  <a:schemeClr val="bg1"/>
                </a:solidFill>
              </a:rPr>
              <a:t>Speed  Impact</a:t>
            </a:r>
          </a:p>
        </p:txBody>
      </p:sp>
      <p:sp>
        <p:nvSpPr>
          <p:cNvPr id="57" name="AutoShape 51"/>
          <p:cNvSpPr>
            <a:spLocks noChangeAspect="1" noChangeArrowheads="1"/>
          </p:cNvSpPr>
          <p:nvPr/>
        </p:nvSpPr>
        <p:spPr bwMode="auto">
          <a:xfrm rot="34338182">
            <a:off x="5440363" y="4297363"/>
            <a:ext cx="334962" cy="457200"/>
          </a:xfrm>
          <a:prstGeom prst="rightArrow">
            <a:avLst>
              <a:gd name="adj1" fmla="val 50000"/>
              <a:gd name="adj2" fmla="val 57347"/>
            </a:avLst>
          </a:prstGeom>
          <a:solidFill>
            <a:srgbClr val="FF0000"/>
          </a:solidFill>
          <a:ln w="38100">
            <a:solidFill>
              <a:schemeClr val="bg1"/>
            </a:solidFill>
            <a:miter lim="800000"/>
            <a:headEnd/>
            <a:tailEnd/>
          </a:ln>
          <a:effectLst/>
        </p:spPr>
        <p:txBody>
          <a:bodyPr wrap="none" anchor="ctr"/>
          <a:lstStyle/>
          <a:p>
            <a:endParaRPr lang="en-US"/>
          </a:p>
        </p:txBody>
      </p:sp>
      <p:sp>
        <p:nvSpPr>
          <p:cNvPr id="58" name="AutoShape 52"/>
          <p:cNvSpPr>
            <a:spLocks noChangeAspect="1" noChangeArrowheads="1"/>
          </p:cNvSpPr>
          <p:nvPr/>
        </p:nvSpPr>
        <p:spPr bwMode="auto">
          <a:xfrm rot="14621184" flipH="1">
            <a:off x="8014493" y="3139282"/>
            <a:ext cx="334963" cy="457200"/>
          </a:xfrm>
          <a:prstGeom prst="rightArrow">
            <a:avLst>
              <a:gd name="adj1" fmla="val 50000"/>
              <a:gd name="adj2" fmla="val 57347"/>
            </a:avLst>
          </a:prstGeom>
          <a:solidFill>
            <a:srgbClr val="FF0000"/>
          </a:solidFill>
          <a:ln w="38100">
            <a:solidFill>
              <a:schemeClr val="bg1"/>
            </a:solidFill>
            <a:miter lim="800000"/>
            <a:headEnd/>
            <a:tailEnd/>
          </a:ln>
          <a:effectLst/>
        </p:spPr>
        <p:txBody>
          <a:bodyPr wrap="none" anchor="ctr"/>
          <a:lstStyle/>
          <a:p>
            <a:endParaRPr lang="en-US"/>
          </a:p>
        </p:txBody>
      </p:sp>
      <p:sp>
        <p:nvSpPr>
          <p:cNvPr id="59" name="AutoShape 57"/>
          <p:cNvSpPr>
            <a:spLocks noChangeAspect="1" noChangeArrowheads="1"/>
          </p:cNvSpPr>
          <p:nvPr/>
        </p:nvSpPr>
        <p:spPr bwMode="auto">
          <a:xfrm rot="30517941">
            <a:off x="1143000" y="3154363"/>
            <a:ext cx="334963" cy="457200"/>
          </a:xfrm>
          <a:prstGeom prst="rightArrow">
            <a:avLst>
              <a:gd name="adj1" fmla="val 50000"/>
              <a:gd name="adj2" fmla="val 57347"/>
            </a:avLst>
          </a:prstGeom>
          <a:solidFill>
            <a:srgbClr val="FF0000"/>
          </a:solidFill>
          <a:ln w="38100">
            <a:solidFill>
              <a:schemeClr val="bg1"/>
            </a:solidFill>
            <a:miter lim="800000"/>
            <a:headEnd/>
            <a:tailEnd/>
          </a:ln>
          <a:effectLst/>
        </p:spPr>
        <p:txBody>
          <a:bodyPr wrap="none" anchor="ctr"/>
          <a:lstStyle/>
          <a:p>
            <a:endParaRPr lang="en-US"/>
          </a:p>
        </p:txBody>
      </p:sp>
      <p:sp>
        <p:nvSpPr>
          <p:cNvPr id="5" name="Slide Number Placeholder 4"/>
          <p:cNvSpPr>
            <a:spLocks noGrp="1"/>
          </p:cNvSpPr>
          <p:nvPr>
            <p:ph type="sldNum" sz="quarter" idx="11"/>
          </p:nvPr>
        </p:nvSpPr>
        <p:spPr/>
        <p:txBody>
          <a:bodyPr/>
          <a:lstStyle/>
          <a:p>
            <a:fld id="{A9320731-3B2C-4107-8664-CAD7BE973DC8}" type="slidenum">
              <a:rPr lang="en-US" smtClean="0"/>
              <a:pPr/>
              <a:t>39</a:t>
            </a:fld>
            <a:endParaRPr lang="en-US"/>
          </a:p>
        </p:txBody>
      </p:sp>
      <p:sp>
        <p:nvSpPr>
          <p:cNvPr id="2" name="Footer Placeholder 1">
            <a:extLst>
              <a:ext uri="{FF2B5EF4-FFF2-40B4-BE49-F238E27FC236}">
                <a16:creationId xmlns:a16="http://schemas.microsoft.com/office/drawing/2014/main" id="{99289B56-A09C-4038-B07B-27A2C8C39162}"/>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377285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dissolve">
                                      <p:cBhvr>
                                        <p:cTn id="7" dur="500"/>
                                        <p:tgtEl>
                                          <p:spTgt spid="4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dissolve">
                                      <p:cBhvr>
                                        <p:cTn id="10" dur="500"/>
                                        <p:tgtEl>
                                          <p:spTgt spid="4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dissolve">
                                      <p:cBhvr>
                                        <p:cTn id="13" dur="500"/>
                                        <p:tgtEl>
                                          <p:spTgt spid="5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dissolve">
                                      <p:cBhvr>
                                        <p:cTn id="16" dur="500"/>
                                        <p:tgtEl>
                                          <p:spTgt spid="5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dissolve">
                                      <p:cBhvr>
                                        <p:cTn id="19" dur="500"/>
                                        <p:tgtEl>
                                          <p:spTgt spid="5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dissolve">
                                      <p:cBhvr>
                                        <p:cTn id="22" dur="500"/>
                                        <p:tgtEl>
                                          <p:spTgt spid="54"/>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dissolve">
                                      <p:cBhvr>
                                        <p:cTn id="25" dur="500"/>
                                        <p:tgtEl>
                                          <p:spTgt spid="5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dissolve">
                                      <p:cBhvr>
                                        <p:cTn id="28" dur="500"/>
                                        <p:tgtEl>
                                          <p:spTgt spid="55"/>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dissolve">
                                      <p:cBhvr>
                                        <p:cTn id="31" dur="500"/>
                                        <p:tgtEl>
                                          <p:spTgt spid="56"/>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dissolve">
                                      <p:cBhvr>
                                        <p:cTn id="34" dur="500"/>
                                        <p:tgtEl>
                                          <p:spTgt spid="57"/>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dissolve">
                                      <p:cBhvr>
                                        <p:cTn id="37" dur="500"/>
                                        <p:tgtEl>
                                          <p:spTgt spid="58"/>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dissolve">
                                      <p:cBhvr>
                                        <p:cTn id="4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normAutofit fontScale="90000"/>
          </a:bodyPr>
          <a:lstStyle/>
          <a:p>
            <a:r>
              <a:rPr lang="en-US" dirty="0"/>
              <a:t>A 1950/60’s </a:t>
            </a:r>
            <a:br>
              <a:rPr lang="en-US" dirty="0"/>
            </a:br>
            <a:r>
              <a:rPr lang="en-US" dirty="0"/>
              <a:t>Vintage Analog</a:t>
            </a:r>
            <a:br>
              <a:rPr lang="en-US" dirty="0"/>
            </a:br>
            <a:r>
              <a:rPr lang="en-US" dirty="0"/>
              <a:t>Controller</a:t>
            </a:r>
          </a:p>
        </p:txBody>
      </p:sp>
      <p:pic>
        <p:nvPicPr>
          <p:cNvPr id="2050" name="Picture 2" descr="C:\Users\DSellers\Documents\Technical Pictures\Foxboro 43AP Pneumatic Controller\DSCN60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1"/>
          </p:nvPr>
        </p:nvSpPr>
        <p:spPr/>
        <p:txBody>
          <a:bodyPr/>
          <a:lstStyle/>
          <a:p>
            <a:fld id="{A9320731-3B2C-4107-8664-CAD7BE973DC8}" type="slidenum">
              <a:rPr lang="en-US" smtClean="0"/>
              <a:pPr/>
              <a:t>4</a:t>
            </a:fld>
            <a:endParaRPr lang="en-US"/>
          </a:p>
        </p:txBody>
      </p:sp>
      <p:sp>
        <p:nvSpPr>
          <p:cNvPr id="2" name="Footer Placeholder 1">
            <a:extLst>
              <a:ext uri="{FF2B5EF4-FFF2-40B4-BE49-F238E27FC236}">
                <a16:creationId xmlns:a16="http://schemas.microsoft.com/office/drawing/2014/main" id="{ECAE1406-91B4-4A63-8968-7978696CFB9D}"/>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73457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5554" name="Rectangle 2"/>
          <p:cNvSpPr>
            <a:spLocks noGrp="1" noChangeArrowheads="1"/>
          </p:cNvSpPr>
          <p:nvPr>
            <p:ph type="title"/>
          </p:nvPr>
        </p:nvSpPr>
        <p:spPr/>
        <p:txBody>
          <a:bodyPr/>
          <a:lstStyle/>
          <a:p>
            <a:r>
              <a:rPr lang="en-US" dirty="0"/>
              <a:t>Step Outside the Black Box and its Still and Analog World</a:t>
            </a:r>
          </a:p>
        </p:txBody>
      </p:sp>
      <p:sp>
        <p:nvSpPr>
          <p:cNvPr id="1175556" name="Text Box 4"/>
          <p:cNvSpPr txBox="1">
            <a:spLocks noChangeArrowheads="1"/>
          </p:cNvSpPr>
          <p:nvPr/>
        </p:nvSpPr>
        <p:spPr bwMode="auto">
          <a:xfrm>
            <a:off x="3040063" y="4845050"/>
            <a:ext cx="2881312" cy="366713"/>
          </a:xfrm>
          <a:prstGeom prst="rect">
            <a:avLst/>
          </a:prstGeom>
          <a:noFill/>
          <a:ln w="9525">
            <a:noFill/>
            <a:miter lim="800000"/>
            <a:headEnd/>
            <a:tailEnd/>
          </a:ln>
          <a:effectLst/>
        </p:spPr>
        <p:txBody>
          <a:bodyPr>
            <a:spAutoFit/>
          </a:bodyPr>
          <a:lstStyle/>
          <a:p>
            <a:pPr algn="ctr">
              <a:spcBef>
                <a:spcPct val="50000"/>
              </a:spcBef>
            </a:pPr>
            <a:r>
              <a:rPr lang="en-US" sz="1800">
                <a:solidFill>
                  <a:schemeClr val="bg1"/>
                </a:solidFill>
                <a:latin typeface="Arial" charset="0"/>
              </a:rPr>
              <a:t>Black Box</a:t>
            </a:r>
          </a:p>
        </p:txBody>
      </p:sp>
      <p:sp>
        <p:nvSpPr>
          <p:cNvPr id="1175557" name="AutoShape 5"/>
          <p:cNvSpPr>
            <a:spLocks noChangeArrowheads="1"/>
          </p:cNvSpPr>
          <p:nvPr/>
        </p:nvSpPr>
        <p:spPr bwMode="auto">
          <a:xfrm>
            <a:off x="274638" y="2332038"/>
            <a:ext cx="8412162" cy="3519487"/>
          </a:xfrm>
          <a:prstGeom prst="cube">
            <a:avLst>
              <a:gd name="adj" fmla="val 25000"/>
            </a:avLst>
          </a:prstGeom>
          <a:solidFill>
            <a:schemeClr val="tx1"/>
          </a:solidFill>
          <a:ln w="38100">
            <a:solidFill>
              <a:schemeClr val="bg1"/>
            </a:solidFill>
            <a:miter lim="800000"/>
            <a:headEnd/>
            <a:tailEnd/>
          </a:ln>
          <a:effectLst/>
        </p:spPr>
        <p:txBody>
          <a:bodyPr wrap="none" anchor="ctr"/>
          <a:lstStyle/>
          <a:p>
            <a:endParaRPr lang="en-US"/>
          </a:p>
        </p:txBody>
      </p:sp>
      <p:sp>
        <p:nvSpPr>
          <p:cNvPr id="1175558" name="Text Box 6"/>
          <p:cNvSpPr txBox="1">
            <a:spLocks noChangeArrowheads="1"/>
          </p:cNvSpPr>
          <p:nvPr/>
        </p:nvSpPr>
        <p:spPr bwMode="auto">
          <a:xfrm>
            <a:off x="2468563" y="5394325"/>
            <a:ext cx="2881312" cy="366713"/>
          </a:xfrm>
          <a:prstGeom prst="rect">
            <a:avLst/>
          </a:prstGeom>
          <a:noFill/>
          <a:ln w="9525">
            <a:noFill/>
            <a:miter lim="800000"/>
            <a:headEnd/>
            <a:tailEnd/>
          </a:ln>
          <a:effectLst/>
        </p:spPr>
        <p:txBody>
          <a:bodyPr>
            <a:spAutoFit/>
          </a:bodyPr>
          <a:lstStyle/>
          <a:p>
            <a:pPr algn="ctr">
              <a:spcBef>
                <a:spcPct val="50000"/>
              </a:spcBef>
            </a:pPr>
            <a:r>
              <a:rPr lang="en-US" sz="1800" dirty="0">
                <a:solidFill>
                  <a:schemeClr val="bg1"/>
                </a:solidFill>
                <a:latin typeface="Arial" charset="0"/>
              </a:rPr>
              <a:t>Black Box</a:t>
            </a:r>
          </a:p>
        </p:txBody>
      </p:sp>
      <p:sp>
        <p:nvSpPr>
          <p:cNvPr id="5" name="Slide Number Placeholder 4"/>
          <p:cNvSpPr>
            <a:spLocks noGrp="1"/>
          </p:cNvSpPr>
          <p:nvPr>
            <p:ph type="sldNum" sz="quarter" idx="11"/>
          </p:nvPr>
        </p:nvSpPr>
        <p:spPr/>
        <p:txBody>
          <a:bodyPr/>
          <a:lstStyle/>
          <a:p>
            <a:fld id="{A9320731-3B2C-4107-8664-CAD7BE973DC8}" type="slidenum">
              <a:rPr lang="en-US" smtClean="0"/>
              <a:pPr/>
              <a:t>40</a:t>
            </a:fld>
            <a:endParaRPr lang="en-US"/>
          </a:p>
        </p:txBody>
      </p:sp>
      <p:sp>
        <p:nvSpPr>
          <p:cNvPr id="2" name="Footer Placeholder 1">
            <a:extLst>
              <a:ext uri="{FF2B5EF4-FFF2-40B4-BE49-F238E27FC236}">
                <a16:creationId xmlns:a16="http://schemas.microsoft.com/office/drawing/2014/main" id="{E880B265-2A54-45EF-A70B-447C77EBE89C}"/>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1946099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74320"/>
            <a:ext cx="8458200" cy="1143000"/>
          </a:xfrm>
        </p:spPr>
        <p:txBody>
          <a:bodyPr/>
          <a:lstStyle/>
          <a:p>
            <a:pPr eaLnBrk="1" hangingPunct="1"/>
            <a:r>
              <a:rPr lang="en-US" dirty="0"/>
              <a:t>Generally, there’s </a:t>
            </a:r>
            <a:r>
              <a:rPr lang="en-US" dirty="0">
                <a:solidFill>
                  <a:srgbClr val="00B050"/>
                </a:solidFill>
              </a:rPr>
              <a:t>Good News </a:t>
            </a:r>
            <a:r>
              <a:rPr lang="en-US" dirty="0"/>
              <a:t>and </a:t>
            </a:r>
            <a:r>
              <a:rPr lang="en-US" dirty="0">
                <a:solidFill>
                  <a:srgbClr val="FF0000"/>
                </a:solidFill>
              </a:rPr>
              <a:t>Bad News</a:t>
            </a:r>
          </a:p>
        </p:txBody>
      </p:sp>
      <p:sp>
        <p:nvSpPr>
          <p:cNvPr id="625667" name="Rectangle 3"/>
          <p:cNvSpPr>
            <a:spLocks noGrp="1" noChangeArrowheads="1"/>
          </p:cNvSpPr>
          <p:nvPr>
            <p:ph sz="half" idx="1"/>
          </p:nvPr>
        </p:nvSpPr>
        <p:spPr>
          <a:xfrm>
            <a:off x="685800" y="1340319"/>
            <a:ext cx="3810000" cy="5440681"/>
          </a:xfrm>
        </p:spPr>
        <p:txBody>
          <a:bodyPr>
            <a:normAutofit/>
          </a:bodyPr>
          <a:lstStyle/>
          <a:p>
            <a:pPr eaLnBrk="1" hangingPunct="1">
              <a:buFontTx/>
              <a:buNone/>
            </a:pPr>
            <a:r>
              <a:rPr lang="en-US" sz="2400" dirty="0">
                <a:solidFill>
                  <a:srgbClr val="00B050"/>
                </a:solidFill>
              </a:rPr>
              <a:t>Good News</a:t>
            </a:r>
          </a:p>
          <a:p>
            <a:pPr marL="285750" indent="-285750" eaLnBrk="1" hangingPunct="1">
              <a:buFont typeface="Arial" panose="020B0604020202020204" pitchFamily="34" charset="0"/>
              <a:buChar char="•"/>
            </a:pPr>
            <a:r>
              <a:rPr lang="en-US" sz="1800" dirty="0"/>
              <a:t>No moving parts in the controller</a:t>
            </a:r>
          </a:p>
          <a:p>
            <a:pPr marL="285750" indent="-285750">
              <a:buFont typeface="Arial" panose="020B0604020202020204" pitchFamily="34" charset="0"/>
              <a:buChar char="•"/>
            </a:pPr>
            <a:r>
              <a:rPr lang="en-US" sz="1800" dirty="0"/>
              <a:t>More information		</a:t>
            </a:r>
          </a:p>
          <a:p>
            <a:pPr marL="285750" indent="-285750">
              <a:buFont typeface="Arial" panose="020B0604020202020204" pitchFamily="34" charset="0"/>
              <a:buChar char="•"/>
            </a:pPr>
            <a:r>
              <a:rPr lang="en-US" sz="1800" dirty="0"/>
              <a:t>Fast response			</a:t>
            </a:r>
          </a:p>
          <a:p>
            <a:pPr marL="285750" indent="-285750">
              <a:buFont typeface="Arial" panose="020B0604020202020204" pitchFamily="34" charset="0"/>
              <a:buChar char="•"/>
            </a:pPr>
            <a:r>
              <a:rPr lang="en-US" sz="1800" dirty="0"/>
              <a:t>Precision			</a:t>
            </a:r>
          </a:p>
          <a:p>
            <a:pPr marL="285750" indent="-285750" eaLnBrk="1" hangingPunct="1">
              <a:buFont typeface="Arial" panose="020B0604020202020204" pitchFamily="34" charset="0"/>
              <a:buChar char="•"/>
            </a:pPr>
            <a:r>
              <a:rPr lang="en-US" sz="1800" dirty="0"/>
              <a:t>Modifications made by typing things in stead of wiring or piping things</a:t>
            </a:r>
          </a:p>
          <a:p>
            <a:pPr marL="285750" indent="-285750">
              <a:buFont typeface="Arial" panose="020B0604020202020204" pitchFamily="34" charset="0"/>
              <a:buChar char="•"/>
            </a:pPr>
            <a:r>
              <a:rPr lang="en-US" sz="1800" dirty="0"/>
              <a:t>Infinitely flexible     		                  </a:t>
            </a:r>
          </a:p>
          <a:p>
            <a:pPr marL="285750" indent="-285750">
              <a:buFont typeface="Arial" panose="020B0604020202020204" pitchFamily="34" charset="0"/>
              <a:buChar char="•"/>
            </a:pPr>
            <a:r>
              <a:rPr lang="en-US" sz="1800" dirty="0"/>
              <a:t>Cost  effective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Out of this world capabilities</a:t>
            </a:r>
          </a:p>
        </p:txBody>
      </p:sp>
      <p:sp>
        <p:nvSpPr>
          <p:cNvPr id="625668" name="Rectangle 4"/>
          <p:cNvSpPr>
            <a:spLocks noGrp="1" noChangeArrowheads="1"/>
          </p:cNvSpPr>
          <p:nvPr>
            <p:ph sz="half" idx="2"/>
          </p:nvPr>
        </p:nvSpPr>
        <p:spPr>
          <a:xfrm>
            <a:off x="4648200" y="1340319"/>
            <a:ext cx="3810000" cy="5440681"/>
          </a:xfrm>
        </p:spPr>
        <p:txBody>
          <a:bodyPr>
            <a:normAutofit lnSpcReduction="10000"/>
          </a:bodyPr>
          <a:lstStyle/>
          <a:p>
            <a:pPr eaLnBrk="1" hangingPunct="1">
              <a:buFontTx/>
              <a:buNone/>
            </a:pPr>
            <a:r>
              <a:rPr lang="en-US" sz="2400" dirty="0">
                <a:solidFill>
                  <a:srgbClr val="FF0000"/>
                </a:solidFill>
              </a:rPr>
              <a:t>Bad News</a:t>
            </a:r>
          </a:p>
          <a:p>
            <a:pPr marL="285750" indent="-285750" eaLnBrk="1" hangingPunct="1">
              <a:buFont typeface="Arial" panose="020B0604020202020204" pitchFamily="34" charset="0"/>
              <a:buChar char="•"/>
            </a:pPr>
            <a:r>
              <a:rPr lang="en-US" sz="1800" dirty="0"/>
              <a:t>The controller is a black box</a:t>
            </a:r>
            <a:endParaRPr lang="en-US" sz="1800" dirty="0">
              <a:noFill/>
            </a:endParaRPr>
          </a:p>
          <a:p>
            <a:pPr marL="285750" indent="-285750" eaLnBrk="1" hangingPunct="1">
              <a:buFont typeface="Arial" panose="020B0604020202020204" pitchFamily="34" charset="0"/>
              <a:buChar char="•"/>
            </a:pPr>
            <a:r>
              <a:rPr lang="en-US" sz="1800" dirty="0"/>
              <a:t>The information may not be correct </a:t>
            </a:r>
          </a:p>
          <a:p>
            <a:pPr marL="285750" indent="-285750" eaLnBrk="1" hangingPunct="1">
              <a:buFont typeface="Arial" panose="020B0604020202020204" pitchFamily="34" charset="0"/>
              <a:buChar char="•"/>
            </a:pPr>
            <a:r>
              <a:rPr lang="en-US" sz="1800" dirty="0"/>
              <a:t>Capable of doing dumb things very quickly</a:t>
            </a:r>
          </a:p>
          <a:p>
            <a:pPr marL="285750" indent="-285750">
              <a:buFont typeface="Arial" panose="020B0604020202020204" pitchFamily="34" charset="0"/>
              <a:buChar char="•"/>
            </a:pPr>
            <a:r>
              <a:rPr lang="en-US" sz="1800" dirty="0"/>
              <a:t>Capable of doing dumb things very precisely</a:t>
            </a:r>
          </a:p>
          <a:p>
            <a:pPr marL="285750" indent="-285750">
              <a:buFont typeface="Arial" panose="020B0604020202020204" pitchFamily="34" charset="0"/>
              <a:buChar char="•"/>
            </a:pPr>
            <a:r>
              <a:rPr lang="en-US" sz="1800" dirty="0"/>
              <a:t>Not everyone took the high school typing elective 		   </a:t>
            </a:r>
          </a:p>
          <a:p>
            <a:pPr marL="285750" indent="-285750">
              <a:buFont typeface="Arial" panose="020B0604020202020204" pitchFamily="34" charset="0"/>
              <a:buChar char="•"/>
            </a:pPr>
            <a:r>
              <a:rPr lang="en-US" sz="1800" dirty="0"/>
              <a:t>Can implement misapplication of fundamentals</a:t>
            </a:r>
          </a:p>
          <a:p>
            <a:pPr marL="285750" indent="-285750">
              <a:buFont typeface="Arial" panose="020B0604020202020204" pitchFamily="34" charset="0"/>
              <a:buChar char="•"/>
            </a:pPr>
            <a:r>
              <a:rPr lang="en-US" sz="1800" dirty="0"/>
              <a:t>Flexibility sacrificed by poorly defined designs in competitive bid environments</a:t>
            </a:r>
          </a:p>
          <a:p>
            <a:pPr marL="285750" indent="-285750">
              <a:buFont typeface="Arial" panose="020B0604020202020204" pitchFamily="34" charset="0"/>
              <a:buChar char="•"/>
            </a:pPr>
            <a:r>
              <a:rPr lang="en-US" sz="1800" dirty="0"/>
              <a:t>Still have to deal with the real world</a:t>
            </a:r>
          </a:p>
          <a:p>
            <a:pPr eaLnBrk="1" hangingPunct="1"/>
            <a:endParaRPr lang="en-US" sz="2000" dirty="0"/>
          </a:p>
          <a:p>
            <a:pPr eaLnBrk="1" hangingPunct="1">
              <a:buFontTx/>
              <a:buNone/>
            </a:pPr>
            <a:endParaRPr lang="en-US" sz="2400" dirty="0"/>
          </a:p>
        </p:txBody>
      </p:sp>
      <p:sp>
        <p:nvSpPr>
          <p:cNvPr id="5" name="Slide Number Placeholder 4"/>
          <p:cNvSpPr>
            <a:spLocks noGrp="1"/>
          </p:cNvSpPr>
          <p:nvPr>
            <p:ph type="sldNum" sz="quarter" idx="11"/>
          </p:nvPr>
        </p:nvSpPr>
        <p:spPr/>
        <p:txBody>
          <a:bodyPr/>
          <a:lstStyle/>
          <a:p>
            <a:fld id="{E347D01F-1A12-4043-9E52-C5C412E1DD77}" type="slidenum">
              <a:rPr lang="en-US" smtClean="0"/>
              <a:pPr/>
              <a:t>41</a:t>
            </a:fld>
            <a:endParaRPr lang="en-US"/>
          </a:p>
        </p:txBody>
      </p:sp>
      <p:sp>
        <p:nvSpPr>
          <p:cNvPr id="3" name="Footer Placeholder 2">
            <a:extLst>
              <a:ext uri="{FF2B5EF4-FFF2-40B4-BE49-F238E27FC236}">
                <a16:creationId xmlns:a16="http://schemas.microsoft.com/office/drawing/2014/main" id="{AD939075-CA72-457F-8CD7-F37D408AF602}"/>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306941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25667">
                                            <p:txEl>
                                              <p:pRg st="0" end="0"/>
                                            </p:txEl>
                                          </p:spTgt>
                                        </p:tgtEl>
                                        <p:attrNameLst>
                                          <p:attrName>style.visibility</p:attrName>
                                        </p:attrNameLst>
                                      </p:cBhvr>
                                      <p:to>
                                        <p:strVal val="visible"/>
                                      </p:to>
                                    </p:set>
                                    <p:animEffect transition="in" filter="dissolve">
                                      <p:cBhvr>
                                        <p:cTn id="7" dur="500"/>
                                        <p:tgtEl>
                                          <p:spTgt spid="625667">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25668">
                                            <p:txEl>
                                              <p:pRg st="0" end="0"/>
                                            </p:txEl>
                                          </p:spTgt>
                                        </p:tgtEl>
                                        <p:attrNameLst>
                                          <p:attrName>style.visibility</p:attrName>
                                        </p:attrNameLst>
                                      </p:cBhvr>
                                      <p:to>
                                        <p:strVal val="visible"/>
                                      </p:to>
                                    </p:set>
                                    <p:animEffect transition="in" filter="dissolve">
                                      <p:cBhvr>
                                        <p:cTn id="11" dur="500"/>
                                        <p:tgtEl>
                                          <p:spTgt spid="625668">
                                            <p:txEl>
                                              <p:pRg st="0" end="0"/>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625667">
                                            <p:txEl>
                                              <p:pRg st="1" end="1"/>
                                            </p:txEl>
                                          </p:spTgt>
                                        </p:tgtEl>
                                        <p:attrNameLst>
                                          <p:attrName>style.visibility</p:attrName>
                                        </p:attrNameLst>
                                      </p:cBhvr>
                                      <p:to>
                                        <p:strVal val="visible"/>
                                      </p:to>
                                    </p:set>
                                    <p:animEffect transition="in" filter="dissolve">
                                      <p:cBhvr>
                                        <p:cTn id="15" dur="500"/>
                                        <p:tgtEl>
                                          <p:spTgt spid="625667">
                                            <p:txEl>
                                              <p:pRg st="1" end="1"/>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625668">
                                            <p:txEl>
                                              <p:pRg st="1" end="1"/>
                                            </p:txEl>
                                          </p:spTgt>
                                        </p:tgtEl>
                                        <p:attrNameLst>
                                          <p:attrName>style.visibility</p:attrName>
                                        </p:attrNameLst>
                                      </p:cBhvr>
                                      <p:to>
                                        <p:strVal val="visible"/>
                                      </p:to>
                                    </p:set>
                                    <p:animEffect transition="in" filter="dissolve">
                                      <p:cBhvr>
                                        <p:cTn id="19" dur="500"/>
                                        <p:tgtEl>
                                          <p:spTgt spid="62566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625667">
                                            <p:txEl>
                                              <p:pRg st="2" end="2"/>
                                            </p:txEl>
                                          </p:spTgt>
                                        </p:tgtEl>
                                        <p:attrNameLst>
                                          <p:attrName>style.visibility</p:attrName>
                                        </p:attrNameLst>
                                      </p:cBhvr>
                                      <p:to>
                                        <p:strVal val="visible"/>
                                      </p:to>
                                    </p:set>
                                    <p:animEffect transition="in" filter="dissolve">
                                      <p:cBhvr>
                                        <p:cTn id="24" dur="500"/>
                                        <p:tgtEl>
                                          <p:spTgt spid="625667">
                                            <p:txEl>
                                              <p:pRg st="2" end="2"/>
                                            </p:txEl>
                                          </p:spTgt>
                                        </p:tgtEl>
                                      </p:cBhvr>
                                    </p:animEffect>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625668">
                                            <p:txEl>
                                              <p:pRg st="2" end="2"/>
                                            </p:txEl>
                                          </p:spTgt>
                                        </p:tgtEl>
                                        <p:attrNameLst>
                                          <p:attrName>style.visibility</p:attrName>
                                        </p:attrNameLst>
                                      </p:cBhvr>
                                      <p:to>
                                        <p:strVal val="visible"/>
                                      </p:to>
                                    </p:set>
                                    <p:animEffect transition="in" filter="dissolve">
                                      <p:cBhvr>
                                        <p:cTn id="28" dur="500"/>
                                        <p:tgtEl>
                                          <p:spTgt spid="625668">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625667">
                                            <p:txEl>
                                              <p:pRg st="3" end="3"/>
                                            </p:txEl>
                                          </p:spTgt>
                                        </p:tgtEl>
                                        <p:attrNameLst>
                                          <p:attrName>style.visibility</p:attrName>
                                        </p:attrNameLst>
                                      </p:cBhvr>
                                      <p:to>
                                        <p:strVal val="visible"/>
                                      </p:to>
                                    </p:set>
                                    <p:animEffect transition="in" filter="dissolve">
                                      <p:cBhvr>
                                        <p:cTn id="33" dur="500"/>
                                        <p:tgtEl>
                                          <p:spTgt spid="625667">
                                            <p:txEl>
                                              <p:pRg st="3" end="3"/>
                                            </p:txEl>
                                          </p:spTgt>
                                        </p:tgtEl>
                                      </p:cBhvr>
                                    </p:animEffect>
                                  </p:childTnLst>
                                </p:cTn>
                              </p:par>
                            </p:childTnLst>
                          </p:cTn>
                        </p:par>
                        <p:par>
                          <p:cTn id="34" fill="hold">
                            <p:stCondLst>
                              <p:cond delay="500"/>
                            </p:stCondLst>
                            <p:childTnLst>
                              <p:par>
                                <p:cTn id="35" presetID="9" presetClass="entr" presetSubtype="0" fill="hold" grpId="0" nodeType="afterEffect">
                                  <p:stCondLst>
                                    <p:cond delay="0"/>
                                  </p:stCondLst>
                                  <p:childTnLst>
                                    <p:set>
                                      <p:cBhvr>
                                        <p:cTn id="36" dur="1" fill="hold">
                                          <p:stCondLst>
                                            <p:cond delay="0"/>
                                          </p:stCondLst>
                                        </p:cTn>
                                        <p:tgtEl>
                                          <p:spTgt spid="625668">
                                            <p:txEl>
                                              <p:pRg st="3" end="3"/>
                                            </p:txEl>
                                          </p:spTgt>
                                        </p:tgtEl>
                                        <p:attrNameLst>
                                          <p:attrName>style.visibility</p:attrName>
                                        </p:attrNameLst>
                                      </p:cBhvr>
                                      <p:to>
                                        <p:strVal val="visible"/>
                                      </p:to>
                                    </p:set>
                                    <p:animEffect transition="in" filter="dissolve">
                                      <p:cBhvr>
                                        <p:cTn id="37" dur="500"/>
                                        <p:tgtEl>
                                          <p:spTgt spid="62566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25667">
                                            <p:txEl>
                                              <p:pRg st="4" end="4"/>
                                            </p:txEl>
                                          </p:spTgt>
                                        </p:tgtEl>
                                        <p:attrNameLst>
                                          <p:attrName>style.visibility</p:attrName>
                                        </p:attrNameLst>
                                      </p:cBhvr>
                                      <p:to>
                                        <p:strVal val="visible"/>
                                      </p:to>
                                    </p:set>
                                    <p:animEffect transition="in" filter="dissolve">
                                      <p:cBhvr>
                                        <p:cTn id="42" dur="500"/>
                                        <p:tgtEl>
                                          <p:spTgt spid="625667">
                                            <p:txEl>
                                              <p:pRg st="4" end="4"/>
                                            </p:txEl>
                                          </p:spTgt>
                                        </p:tgtEl>
                                      </p:cBhvr>
                                    </p:animEffect>
                                  </p:childTnLst>
                                </p:cTn>
                              </p:par>
                            </p:childTnLst>
                          </p:cTn>
                        </p:par>
                        <p:par>
                          <p:cTn id="43" fill="hold">
                            <p:stCondLst>
                              <p:cond delay="500"/>
                            </p:stCondLst>
                            <p:childTnLst>
                              <p:par>
                                <p:cTn id="44" presetID="9" presetClass="entr" presetSubtype="0" fill="hold" grpId="0" nodeType="afterEffect">
                                  <p:stCondLst>
                                    <p:cond delay="0"/>
                                  </p:stCondLst>
                                  <p:childTnLst>
                                    <p:set>
                                      <p:cBhvr>
                                        <p:cTn id="45" dur="1" fill="hold">
                                          <p:stCondLst>
                                            <p:cond delay="0"/>
                                          </p:stCondLst>
                                        </p:cTn>
                                        <p:tgtEl>
                                          <p:spTgt spid="625668">
                                            <p:txEl>
                                              <p:pRg st="4" end="4"/>
                                            </p:txEl>
                                          </p:spTgt>
                                        </p:tgtEl>
                                        <p:attrNameLst>
                                          <p:attrName>style.visibility</p:attrName>
                                        </p:attrNameLst>
                                      </p:cBhvr>
                                      <p:to>
                                        <p:strVal val="visible"/>
                                      </p:to>
                                    </p:set>
                                    <p:animEffect transition="in" filter="dissolve">
                                      <p:cBhvr>
                                        <p:cTn id="46" dur="500"/>
                                        <p:tgtEl>
                                          <p:spTgt spid="625668">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625667">
                                            <p:txEl>
                                              <p:pRg st="5" end="5"/>
                                            </p:txEl>
                                          </p:spTgt>
                                        </p:tgtEl>
                                        <p:attrNameLst>
                                          <p:attrName>style.visibility</p:attrName>
                                        </p:attrNameLst>
                                      </p:cBhvr>
                                      <p:to>
                                        <p:strVal val="visible"/>
                                      </p:to>
                                    </p:set>
                                    <p:animEffect transition="in" filter="dissolve">
                                      <p:cBhvr>
                                        <p:cTn id="51" dur="500"/>
                                        <p:tgtEl>
                                          <p:spTgt spid="625667">
                                            <p:txEl>
                                              <p:pRg st="5" end="5"/>
                                            </p:txEl>
                                          </p:spTgt>
                                        </p:tgtEl>
                                      </p:cBhvr>
                                    </p:animEffect>
                                  </p:childTnLst>
                                </p:cTn>
                              </p:par>
                            </p:childTnLst>
                          </p:cTn>
                        </p:par>
                        <p:par>
                          <p:cTn id="52" fill="hold">
                            <p:stCondLst>
                              <p:cond delay="500"/>
                            </p:stCondLst>
                            <p:childTnLst>
                              <p:par>
                                <p:cTn id="53" presetID="9" presetClass="entr" presetSubtype="0" fill="hold" grpId="0" nodeType="afterEffect">
                                  <p:stCondLst>
                                    <p:cond delay="0"/>
                                  </p:stCondLst>
                                  <p:childTnLst>
                                    <p:set>
                                      <p:cBhvr>
                                        <p:cTn id="54" dur="1" fill="hold">
                                          <p:stCondLst>
                                            <p:cond delay="0"/>
                                          </p:stCondLst>
                                        </p:cTn>
                                        <p:tgtEl>
                                          <p:spTgt spid="625668">
                                            <p:txEl>
                                              <p:pRg st="5" end="5"/>
                                            </p:txEl>
                                          </p:spTgt>
                                        </p:tgtEl>
                                        <p:attrNameLst>
                                          <p:attrName>style.visibility</p:attrName>
                                        </p:attrNameLst>
                                      </p:cBhvr>
                                      <p:to>
                                        <p:strVal val="visible"/>
                                      </p:to>
                                    </p:set>
                                    <p:animEffect transition="in" filter="dissolve">
                                      <p:cBhvr>
                                        <p:cTn id="55" dur="500"/>
                                        <p:tgtEl>
                                          <p:spTgt spid="625668">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625667">
                                            <p:txEl>
                                              <p:pRg st="6" end="6"/>
                                            </p:txEl>
                                          </p:spTgt>
                                        </p:tgtEl>
                                        <p:attrNameLst>
                                          <p:attrName>style.visibility</p:attrName>
                                        </p:attrNameLst>
                                      </p:cBhvr>
                                      <p:to>
                                        <p:strVal val="visible"/>
                                      </p:to>
                                    </p:set>
                                    <p:animEffect transition="in" filter="dissolve">
                                      <p:cBhvr>
                                        <p:cTn id="60" dur="500"/>
                                        <p:tgtEl>
                                          <p:spTgt spid="625667">
                                            <p:txEl>
                                              <p:pRg st="6" end="6"/>
                                            </p:txEl>
                                          </p:spTgt>
                                        </p:tgtEl>
                                      </p:cBhvr>
                                    </p:animEffect>
                                  </p:childTnLst>
                                </p:cTn>
                              </p:par>
                            </p:childTnLst>
                          </p:cTn>
                        </p:par>
                        <p:par>
                          <p:cTn id="61" fill="hold">
                            <p:stCondLst>
                              <p:cond delay="500"/>
                            </p:stCondLst>
                            <p:childTnLst>
                              <p:par>
                                <p:cTn id="62" presetID="9" presetClass="entr" presetSubtype="0" fill="hold" grpId="0" nodeType="afterEffect">
                                  <p:stCondLst>
                                    <p:cond delay="0"/>
                                  </p:stCondLst>
                                  <p:childTnLst>
                                    <p:set>
                                      <p:cBhvr>
                                        <p:cTn id="63" dur="1" fill="hold">
                                          <p:stCondLst>
                                            <p:cond delay="0"/>
                                          </p:stCondLst>
                                        </p:cTn>
                                        <p:tgtEl>
                                          <p:spTgt spid="625668">
                                            <p:txEl>
                                              <p:pRg st="6" end="6"/>
                                            </p:txEl>
                                          </p:spTgt>
                                        </p:tgtEl>
                                        <p:attrNameLst>
                                          <p:attrName>style.visibility</p:attrName>
                                        </p:attrNameLst>
                                      </p:cBhvr>
                                      <p:to>
                                        <p:strVal val="visible"/>
                                      </p:to>
                                    </p:set>
                                    <p:animEffect transition="in" filter="dissolve">
                                      <p:cBhvr>
                                        <p:cTn id="64" dur="500"/>
                                        <p:tgtEl>
                                          <p:spTgt spid="625668">
                                            <p:txEl>
                                              <p:pRg st="6" end="6"/>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625667">
                                            <p:txEl>
                                              <p:pRg st="7" end="7"/>
                                            </p:txEl>
                                          </p:spTgt>
                                        </p:tgtEl>
                                        <p:attrNameLst>
                                          <p:attrName>style.visibility</p:attrName>
                                        </p:attrNameLst>
                                      </p:cBhvr>
                                      <p:to>
                                        <p:strVal val="visible"/>
                                      </p:to>
                                    </p:set>
                                    <p:animEffect transition="in" filter="dissolve">
                                      <p:cBhvr>
                                        <p:cTn id="69" dur="500"/>
                                        <p:tgtEl>
                                          <p:spTgt spid="625667">
                                            <p:txEl>
                                              <p:pRg st="7" end="7"/>
                                            </p:txEl>
                                          </p:spTgt>
                                        </p:tgtEl>
                                      </p:cBhvr>
                                    </p:animEffect>
                                  </p:childTnLst>
                                </p:cTn>
                              </p:par>
                            </p:childTnLst>
                          </p:cTn>
                        </p:par>
                        <p:par>
                          <p:cTn id="70" fill="hold">
                            <p:stCondLst>
                              <p:cond delay="500"/>
                            </p:stCondLst>
                            <p:childTnLst>
                              <p:par>
                                <p:cTn id="71" presetID="9" presetClass="entr" presetSubtype="0" fill="hold" grpId="0" nodeType="afterEffect">
                                  <p:stCondLst>
                                    <p:cond delay="0"/>
                                  </p:stCondLst>
                                  <p:childTnLst>
                                    <p:set>
                                      <p:cBhvr>
                                        <p:cTn id="72" dur="1" fill="hold">
                                          <p:stCondLst>
                                            <p:cond delay="0"/>
                                          </p:stCondLst>
                                        </p:cTn>
                                        <p:tgtEl>
                                          <p:spTgt spid="625668">
                                            <p:txEl>
                                              <p:pRg st="7" end="7"/>
                                            </p:txEl>
                                          </p:spTgt>
                                        </p:tgtEl>
                                        <p:attrNameLst>
                                          <p:attrName>style.visibility</p:attrName>
                                        </p:attrNameLst>
                                      </p:cBhvr>
                                      <p:to>
                                        <p:strVal val="visible"/>
                                      </p:to>
                                    </p:set>
                                    <p:animEffect transition="in" filter="dissolve">
                                      <p:cBhvr>
                                        <p:cTn id="73" dur="500"/>
                                        <p:tgtEl>
                                          <p:spTgt spid="625668">
                                            <p:txEl>
                                              <p:pRg st="7" end="7"/>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grpId="0" nodeType="clickEffect">
                                  <p:stCondLst>
                                    <p:cond delay="0"/>
                                  </p:stCondLst>
                                  <p:childTnLst>
                                    <p:set>
                                      <p:cBhvr>
                                        <p:cTn id="77" dur="1" fill="hold">
                                          <p:stCondLst>
                                            <p:cond delay="0"/>
                                          </p:stCondLst>
                                        </p:cTn>
                                        <p:tgtEl>
                                          <p:spTgt spid="625667">
                                            <p:txEl>
                                              <p:pRg st="9" end="9"/>
                                            </p:txEl>
                                          </p:spTgt>
                                        </p:tgtEl>
                                        <p:attrNameLst>
                                          <p:attrName>style.visibility</p:attrName>
                                        </p:attrNameLst>
                                      </p:cBhvr>
                                      <p:to>
                                        <p:strVal val="visible"/>
                                      </p:to>
                                    </p:set>
                                    <p:animEffect transition="in" filter="dissolve">
                                      <p:cBhvr>
                                        <p:cTn id="78" dur="500"/>
                                        <p:tgtEl>
                                          <p:spTgt spid="625667">
                                            <p:txEl>
                                              <p:pRg st="9" end="9"/>
                                            </p:txEl>
                                          </p:spTgt>
                                        </p:tgtEl>
                                      </p:cBhvr>
                                    </p:animEffect>
                                  </p:childTnLst>
                                </p:cTn>
                              </p:par>
                            </p:childTnLst>
                          </p:cTn>
                        </p:par>
                        <p:par>
                          <p:cTn id="79" fill="hold">
                            <p:stCondLst>
                              <p:cond delay="500"/>
                            </p:stCondLst>
                            <p:childTnLst>
                              <p:par>
                                <p:cTn id="80" presetID="9" presetClass="entr" presetSubtype="0" fill="hold" grpId="0" nodeType="afterEffect">
                                  <p:stCondLst>
                                    <p:cond delay="0"/>
                                  </p:stCondLst>
                                  <p:childTnLst>
                                    <p:set>
                                      <p:cBhvr>
                                        <p:cTn id="81" dur="1" fill="hold">
                                          <p:stCondLst>
                                            <p:cond delay="0"/>
                                          </p:stCondLst>
                                        </p:cTn>
                                        <p:tgtEl>
                                          <p:spTgt spid="625668">
                                            <p:txEl>
                                              <p:pRg st="8" end="8"/>
                                            </p:txEl>
                                          </p:spTgt>
                                        </p:tgtEl>
                                        <p:attrNameLst>
                                          <p:attrName>style.visibility</p:attrName>
                                        </p:attrNameLst>
                                      </p:cBhvr>
                                      <p:to>
                                        <p:strVal val="visible"/>
                                      </p:to>
                                    </p:set>
                                    <p:animEffect transition="in" filter="dissolve">
                                      <p:cBhvr>
                                        <p:cTn id="82" dur="500"/>
                                        <p:tgtEl>
                                          <p:spTgt spid="62566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667" grpId="0" build="p"/>
      <p:bldP spid="625668"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1248" y="845820"/>
            <a:ext cx="7772400" cy="1821180"/>
          </a:xfrm>
        </p:spPr>
        <p:txBody>
          <a:bodyPr/>
          <a:lstStyle/>
          <a:p>
            <a:r>
              <a:rPr lang="en-US" sz="3600" dirty="0"/>
              <a:t>Control Systems:</a:t>
            </a:r>
            <a:br>
              <a:rPr lang="en-US" sz="3600" dirty="0"/>
            </a:br>
            <a:r>
              <a:rPr lang="en-US" sz="3600" dirty="0"/>
              <a:t>Design, Performance and Commissioning Issues</a:t>
            </a:r>
          </a:p>
        </p:txBody>
      </p:sp>
      <p:sp>
        <p:nvSpPr>
          <p:cNvPr id="5" name="Text Placeholder 4"/>
          <p:cNvSpPr>
            <a:spLocks noGrp="1"/>
          </p:cNvSpPr>
          <p:nvPr>
            <p:ph type="body" sz="quarter" idx="12"/>
          </p:nvPr>
        </p:nvSpPr>
        <p:spPr/>
        <p:txBody>
          <a:bodyPr/>
          <a:lstStyle/>
          <a:p>
            <a:r>
              <a:rPr lang="en-US" dirty="0"/>
              <a:t>David Sellers</a:t>
            </a:r>
          </a:p>
        </p:txBody>
      </p:sp>
      <p:sp>
        <p:nvSpPr>
          <p:cNvPr id="6" name="Text Placeholder 5"/>
          <p:cNvSpPr>
            <a:spLocks noGrp="1"/>
          </p:cNvSpPr>
          <p:nvPr>
            <p:ph type="body" sz="quarter" idx="13"/>
          </p:nvPr>
        </p:nvSpPr>
        <p:spPr/>
        <p:txBody>
          <a:bodyPr/>
          <a:lstStyle/>
          <a:p>
            <a:r>
              <a:rPr lang="en-US" dirty="0"/>
              <a:t>Senior Engineer</a:t>
            </a:r>
          </a:p>
        </p:txBody>
      </p:sp>
      <p:sp>
        <p:nvSpPr>
          <p:cNvPr id="7" name="Text Placeholder 6"/>
          <p:cNvSpPr>
            <a:spLocks noGrp="1"/>
          </p:cNvSpPr>
          <p:nvPr>
            <p:ph type="body" sz="quarter" idx="14"/>
          </p:nvPr>
        </p:nvSpPr>
        <p:spPr/>
        <p:txBody>
          <a:bodyPr/>
          <a:lstStyle/>
          <a:p>
            <a:r>
              <a:rPr lang="en-US" dirty="0"/>
              <a:t>Facility Dynamics Engineering</a:t>
            </a:r>
          </a:p>
        </p:txBody>
      </p:sp>
      <p:sp>
        <p:nvSpPr>
          <p:cNvPr id="9" name="Text Placeholder 8"/>
          <p:cNvSpPr>
            <a:spLocks noGrp="1"/>
          </p:cNvSpPr>
          <p:nvPr>
            <p:ph type="body" sz="quarter" idx="10"/>
          </p:nvPr>
        </p:nvSpPr>
        <p:spPr/>
        <p:txBody>
          <a:bodyPr/>
          <a:lstStyle/>
          <a:p>
            <a:pPr marL="0" indent="0">
              <a:buNone/>
            </a:pPr>
            <a:r>
              <a:rPr lang="en-US" dirty="0"/>
              <a:t>Control Processes</a:t>
            </a:r>
          </a:p>
        </p:txBody>
      </p:sp>
      <p:sp>
        <p:nvSpPr>
          <p:cNvPr id="10" name="Text Placeholder 2">
            <a:extLst>
              <a:ext uri="{FF2B5EF4-FFF2-40B4-BE49-F238E27FC236}">
                <a16:creationId xmlns:a16="http://schemas.microsoft.com/office/drawing/2014/main" id="{CBA5BEEF-3582-4874-9FCF-9B980057C3E6}"/>
              </a:ext>
            </a:extLst>
          </p:cNvPr>
          <p:cNvSpPr>
            <a:spLocks noGrp="1"/>
          </p:cNvSpPr>
          <p:nvPr>
            <p:ph type="body" sz="quarter" idx="10"/>
          </p:nvPr>
        </p:nvSpPr>
        <p:spPr>
          <a:xfrm>
            <a:off x="838200" y="3409187"/>
            <a:ext cx="7772400" cy="960097"/>
          </a:xfrm>
        </p:spPr>
        <p:txBody>
          <a:bodyPr>
            <a:normAutofit/>
          </a:bodyPr>
          <a:lstStyle/>
          <a:p>
            <a:r>
              <a:rPr lang="en-US" sz="2400" dirty="0"/>
              <a:t>Digital Control Processes</a:t>
            </a:r>
          </a:p>
        </p:txBody>
      </p:sp>
    </p:spTree>
    <p:extLst>
      <p:ext uri="{BB962C8B-B14F-4D97-AF65-F5344CB8AC3E}">
        <p14:creationId xmlns:p14="http://schemas.microsoft.com/office/powerpoint/2010/main" val="188596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Sellers\Documents\Technical Pictures\Pacific Energy Center\Turning switch to Au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418090" y="5473590"/>
            <a:ext cx="4268709" cy="1308210"/>
          </a:xfrm>
          <a:noFill/>
          <a:effectLst>
            <a:softEdge rad="127000"/>
          </a:effectLst>
        </p:spPr>
        <p:txBody>
          <a:bodyPr vert="horz" lIns="91440" tIns="45720" rIns="91440" bIns="45720" rtlCol="0" anchor="ctr">
            <a:normAutofit/>
          </a:bodyPr>
          <a:lstStyle/>
          <a:p>
            <a:pPr algn="ctr"/>
            <a:r>
              <a:rPr lang="en-US" dirty="0">
                <a:solidFill>
                  <a:schemeClr val="bg1"/>
                </a:solidFill>
              </a:rPr>
              <a:t>A Simple Digital Control Process</a:t>
            </a:r>
          </a:p>
        </p:txBody>
      </p:sp>
      <p:sp>
        <p:nvSpPr>
          <p:cNvPr id="4" name="Slide Number Placeholder 3"/>
          <p:cNvSpPr>
            <a:spLocks noGrp="1"/>
          </p:cNvSpPr>
          <p:nvPr>
            <p:ph type="sldNum" sz="quarter" idx="11"/>
          </p:nvPr>
        </p:nvSpPr>
        <p:spPr/>
        <p:txBody>
          <a:bodyPr/>
          <a:lstStyle/>
          <a:p>
            <a:fld id="{A9320731-3B2C-4107-8664-CAD7BE973DC8}" type="slidenum">
              <a:rPr lang="en-US" smtClean="0"/>
              <a:pPr/>
              <a:t>43</a:t>
            </a:fld>
            <a:endParaRPr lang="en-US"/>
          </a:p>
        </p:txBody>
      </p:sp>
      <p:sp>
        <p:nvSpPr>
          <p:cNvPr id="3" name="Footer Placeholder 2">
            <a:extLst>
              <a:ext uri="{FF2B5EF4-FFF2-40B4-BE49-F238E27FC236}">
                <a16:creationId xmlns:a16="http://schemas.microsoft.com/office/drawing/2014/main" id="{7EA65315-99B2-4D7E-BDAE-529CB0B3AB34}"/>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237658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DSellers\Documents\Technical Library\Relays\slide-show-12162011-113827-am_thumb.jpg"/>
          <p:cNvPicPr>
            <a:picLocks noChangeAspect="1" noChangeArrowheads="1"/>
          </p:cNvPicPr>
          <p:nvPr/>
        </p:nvPicPr>
        <p:blipFill rotWithShape="1">
          <a:blip r:embed="rId3">
            <a:extLst>
              <a:ext uri="{28A0092B-C50C-407E-A947-70E740481C1C}">
                <a14:useLocalDpi xmlns:a14="http://schemas.microsoft.com/office/drawing/2010/main" val="0"/>
              </a:ext>
            </a:extLst>
          </a:blip>
          <a:srcRect l="20186" t="12019" r="20341" b="12156"/>
          <a:stretch/>
        </p:blipFill>
        <p:spPr bwMode="auto">
          <a:xfrm>
            <a:off x="935198" y="816130"/>
            <a:ext cx="7305575" cy="526459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418090" y="5473590"/>
            <a:ext cx="4268709" cy="1308210"/>
          </a:xfrm>
          <a:prstGeom prst="rect">
            <a:avLst/>
          </a:prstGeom>
          <a:noFill/>
          <a:effectLst>
            <a:softEdge rad="127000"/>
          </a:effectLst>
        </p:spPr>
        <p:txBody>
          <a:bodyPr vert="horz" lIns="91440" tIns="45720" rIns="91440" bIns="45720" rtlCol="0" anchor="ctr">
            <a:normAutofit/>
          </a:bodyPr>
          <a:lstStyle>
            <a:lvl1pPr algn="ctr">
              <a:spcBef>
                <a:spcPct val="0"/>
              </a:spcBef>
              <a:buNone/>
              <a:defRPr sz="3200">
                <a:solidFill>
                  <a:schemeClr val="bg1"/>
                </a:solidFill>
                <a:latin typeface="Arial" pitchFamily="34" charset="0"/>
                <a:ea typeface="+mj-ea"/>
                <a:cs typeface="Arial" pitchFamily="34" charset="0"/>
              </a:defRPr>
            </a:lvl1pPr>
          </a:lstStyle>
          <a:p>
            <a:r>
              <a:rPr lang="en-US" dirty="0"/>
              <a:t>A Simple Digital Controller</a:t>
            </a:r>
          </a:p>
        </p:txBody>
      </p:sp>
      <p:sp>
        <p:nvSpPr>
          <p:cNvPr id="5" name="Slide Number Placeholder 4"/>
          <p:cNvSpPr>
            <a:spLocks noGrp="1"/>
          </p:cNvSpPr>
          <p:nvPr>
            <p:ph type="sldNum" sz="quarter" idx="11"/>
          </p:nvPr>
        </p:nvSpPr>
        <p:spPr/>
        <p:txBody>
          <a:bodyPr/>
          <a:lstStyle/>
          <a:p>
            <a:fld id="{A9320731-3B2C-4107-8664-CAD7BE973DC8}" type="slidenum">
              <a:rPr lang="en-US" smtClean="0"/>
              <a:pPr/>
              <a:t>44</a:t>
            </a:fld>
            <a:endParaRPr lang="en-US"/>
          </a:p>
        </p:txBody>
      </p:sp>
      <p:sp>
        <p:nvSpPr>
          <p:cNvPr id="2" name="Footer Placeholder 1">
            <a:extLst>
              <a:ext uri="{FF2B5EF4-FFF2-40B4-BE49-F238E27FC236}">
                <a16:creationId xmlns:a16="http://schemas.microsoft.com/office/drawing/2014/main" id="{53F31C52-8752-459A-A7C3-75257D97861F}"/>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367667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C:\Users\DSellers\Documents\Technical Library\Relays\slide-show-12162011-113827-am_thumb.jpg"/>
          <p:cNvPicPr>
            <a:picLocks noChangeAspect="1" noChangeArrowheads="1"/>
          </p:cNvPicPr>
          <p:nvPr/>
        </p:nvPicPr>
        <p:blipFill rotWithShape="1">
          <a:blip r:embed="rId3">
            <a:extLst>
              <a:ext uri="{28A0092B-C50C-407E-A947-70E740481C1C}">
                <a14:useLocalDpi xmlns:a14="http://schemas.microsoft.com/office/drawing/2010/main" val="0"/>
              </a:ext>
            </a:extLst>
          </a:blip>
          <a:srcRect l="20186" t="12019" r="20341" b="12156"/>
          <a:stretch/>
        </p:blipFill>
        <p:spPr bwMode="auto">
          <a:xfrm>
            <a:off x="935198" y="816130"/>
            <a:ext cx="7305575" cy="526459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356530" y="4744720"/>
            <a:ext cx="1673170" cy="584775"/>
          </a:xfrm>
          <a:prstGeom prst="rect">
            <a:avLst/>
          </a:prstGeom>
          <a:solidFill>
            <a:schemeClr val="bg1">
              <a:alpha val="75000"/>
            </a:schemeClr>
          </a:solidFill>
        </p:spPr>
        <p:txBody>
          <a:bodyPr wrap="square" lIns="45720" rIns="45720" rtlCol="0">
            <a:spAutoFit/>
          </a:bodyPr>
          <a:lstStyle/>
          <a:p>
            <a:r>
              <a:rPr lang="en-US" sz="1600" dirty="0">
                <a:latin typeface="Arial" pitchFamily="34" charset="0"/>
                <a:cs typeface="Arial" pitchFamily="34" charset="0"/>
              </a:rPr>
              <a:t>Coil Circuit Connections</a:t>
            </a:r>
          </a:p>
        </p:txBody>
      </p:sp>
      <p:sp>
        <p:nvSpPr>
          <p:cNvPr id="7" name="Freeform 6"/>
          <p:cNvSpPr/>
          <p:nvPr/>
        </p:nvSpPr>
        <p:spPr>
          <a:xfrm>
            <a:off x="6637463" y="4264269"/>
            <a:ext cx="724042" cy="838646"/>
          </a:xfrm>
          <a:custGeom>
            <a:avLst/>
            <a:gdLst>
              <a:gd name="connsiteX0" fmla="*/ 216319 w 664727"/>
              <a:gd name="connsiteY0" fmla="*/ 0 h 1222131"/>
              <a:gd name="connsiteX1" fmla="*/ 22889 w 664727"/>
              <a:gd name="connsiteY1" fmla="*/ 527539 h 1222131"/>
              <a:gd name="connsiteX2" fmla="*/ 75642 w 664727"/>
              <a:gd name="connsiteY2" fmla="*/ 1090246 h 1222131"/>
              <a:gd name="connsiteX3" fmla="*/ 664727 w 664727"/>
              <a:gd name="connsiteY3" fmla="*/ 1222131 h 1222131"/>
              <a:gd name="connsiteX0" fmla="*/ 210961 w 659369"/>
              <a:gd name="connsiteY0" fmla="*/ 0 h 1222131"/>
              <a:gd name="connsiteX1" fmla="*/ 17531 w 659369"/>
              <a:gd name="connsiteY1" fmla="*/ 527539 h 1222131"/>
              <a:gd name="connsiteX2" fmla="*/ 659369 w 659369"/>
              <a:gd name="connsiteY2" fmla="*/ 1222131 h 1222131"/>
              <a:gd name="connsiteX0" fmla="*/ 214891 w 730676"/>
              <a:gd name="connsiteY0" fmla="*/ 0 h 837120"/>
              <a:gd name="connsiteX1" fmla="*/ 21461 w 730676"/>
              <a:gd name="connsiteY1" fmla="*/ 527539 h 837120"/>
              <a:gd name="connsiteX2" fmla="*/ 730676 w 730676"/>
              <a:gd name="connsiteY2" fmla="*/ 837120 h 837120"/>
              <a:gd name="connsiteX0" fmla="*/ 214891 w 730676"/>
              <a:gd name="connsiteY0" fmla="*/ 0 h 854479"/>
              <a:gd name="connsiteX1" fmla="*/ 21461 w 730676"/>
              <a:gd name="connsiteY1" fmla="*/ 527539 h 854479"/>
              <a:gd name="connsiteX2" fmla="*/ 730676 w 730676"/>
              <a:gd name="connsiteY2" fmla="*/ 837120 h 854479"/>
              <a:gd name="connsiteX0" fmla="*/ 214891 w 730676"/>
              <a:gd name="connsiteY0" fmla="*/ 0 h 838436"/>
              <a:gd name="connsiteX1" fmla="*/ 21461 w 730676"/>
              <a:gd name="connsiteY1" fmla="*/ 527539 h 838436"/>
              <a:gd name="connsiteX2" fmla="*/ 730676 w 730676"/>
              <a:gd name="connsiteY2" fmla="*/ 837120 h 838436"/>
              <a:gd name="connsiteX0" fmla="*/ 208257 w 724042"/>
              <a:gd name="connsiteY0" fmla="*/ 0 h 838646"/>
              <a:gd name="connsiteX1" fmla="*/ 14827 w 724042"/>
              <a:gd name="connsiteY1" fmla="*/ 527539 h 838646"/>
              <a:gd name="connsiteX2" fmla="*/ 724042 w 724042"/>
              <a:gd name="connsiteY2" fmla="*/ 837120 h 838646"/>
            </a:gdLst>
            <a:ahLst/>
            <a:cxnLst>
              <a:cxn ang="0">
                <a:pos x="connsiteX0" y="connsiteY0"/>
              </a:cxn>
              <a:cxn ang="0">
                <a:pos x="connsiteX1" y="connsiteY1"/>
              </a:cxn>
              <a:cxn ang="0">
                <a:pos x="connsiteX2" y="connsiteY2"/>
              </a:cxn>
            </a:cxnLst>
            <a:rect l="l" t="t" r="r" b="b"/>
            <a:pathLst>
              <a:path w="724042" h="838646">
                <a:moveTo>
                  <a:pt x="208257" y="0"/>
                </a:moveTo>
                <a:cubicBezTo>
                  <a:pt x="123265" y="172915"/>
                  <a:pt x="-51887" y="359143"/>
                  <a:pt x="14827" y="527539"/>
                </a:cubicBezTo>
                <a:cubicBezTo>
                  <a:pt x="81541" y="695935"/>
                  <a:pt x="176439" y="856042"/>
                  <a:pt x="724042" y="837120"/>
                </a:cubicBezTo>
              </a:path>
            </a:pathLst>
          </a:custGeom>
          <a:noFill/>
          <a:ln w="38100">
            <a:solidFill>
              <a:srgbClr val="FF0000"/>
            </a:solidFill>
            <a:head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6885277" y="4343400"/>
            <a:ext cx="496773" cy="746674"/>
          </a:xfrm>
          <a:custGeom>
            <a:avLst/>
            <a:gdLst>
              <a:gd name="connsiteX0" fmla="*/ 659179 w 659179"/>
              <a:gd name="connsiteY0" fmla="*/ 0 h 1143000"/>
              <a:gd name="connsiteX1" fmla="*/ 166810 w 659179"/>
              <a:gd name="connsiteY1" fmla="*/ 351692 h 1143000"/>
              <a:gd name="connsiteX2" fmla="*/ 8548 w 659179"/>
              <a:gd name="connsiteY2" fmla="*/ 791308 h 1143000"/>
              <a:gd name="connsiteX3" fmla="*/ 61302 w 659179"/>
              <a:gd name="connsiteY3" fmla="*/ 1019908 h 1143000"/>
              <a:gd name="connsiteX4" fmla="*/ 395410 w 659179"/>
              <a:gd name="connsiteY4" fmla="*/ 1143000 h 1143000"/>
              <a:gd name="connsiteX0" fmla="*/ 659179 w 659179"/>
              <a:gd name="connsiteY0" fmla="*/ 0 h 1026184"/>
              <a:gd name="connsiteX1" fmla="*/ 166810 w 659179"/>
              <a:gd name="connsiteY1" fmla="*/ 351692 h 1026184"/>
              <a:gd name="connsiteX2" fmla="*/ 8548 w 659179"/>
              <a:gd name="connsiteY2" fmla="*/ 791308 h 1026184"/>
              <a:gd name="connsiteX3" fmla="*/ 61302 w 659179"/>
              <a:gd name="connsiteY3" fmla="*/ 1019908 h 1026184"/>
              <a:gd name="connsiteX4" fmla="*/ 655292 w 659179"/>
              <a:gd name="connsiteY4" fmla="*/ 738739 h 1026184"/>
              <a:gd name="connsiteX0" fmla="*/ 630025 w 630025"/>
              <a:gd name="connsiteY0" fmla="*/ 0 h 1026184"/>
              <a:gd name="connsiteX1" fmla="*/ 137656 w 630025"/>
              <a:gd name="connsiteY1" fmla="*/ 351692 h 1026184"/>
              <a:gd name="connsiteX2" fmla="*/ 32148 w 630025"/>
              <a:gd name="connsiteY2" fmla="*/ 1019908 h 1026184"/>
              <a:gd name="connsiteX3" fmla="*/ 626138 w 630025"/>
              <a:gd name="connsiteY3" fmla="*/ 738739 h 1026184"/>
              <a:gd name="connsiteX0" fmla="*/ 492370 w 492370"/>
              <a:gd name="connsiteY0" fmla="*/ 0 h 738739"/>
              <a:gd name="connsiteX1" fmla="*/ 1 w 492370"/>
              <a:gd name="connsiteY1" fmla="*/ 351692 h 738739"/>
              <a:gd name="connsiteX2" fmla="*/ 488483 w 492370"/>
              <a:gd name="connsiteY2" fmla="*/ 738739 h 738739"/>
              <a:gd name="connsiteX0" fmla="*/ 495296 w 495296"/>
              <a:gd name="connsiteY0" fmla="*/ 0 h 738739"/>
              <a:gd name="connsiteX1" fmla="*/ 2927 w 495296"/>
              <a:gd name="connsiteY1" fmla="*/ 351692 h 738739"/>
              <a:gd name="connsiteX2" fmla="*/ 491409 w 495296"/>
              <a:gd name="connsiteY2" fmla="*/ 738739 h 738739"/>
              <a:gd name="connsiteX0" fmla="*/ 485750 w 485750"/>
              <a:gd name="connsiteY0" fmla="*/ 0 h 751801"/>
              <a:gd name="connsiteX1" fmla="*/ 3006 w 485750"/>
              <a:gd name="connsiteY1" fmla="*/ 515321 h 751801"/>
              <a:gd name="connsiteX2" fmla="*/ 481863 w 485750"/>
              <a:gd name="connsiteY2" fmla="*/ 738739 h 751801"/>
              <a:gd name="connsiteX0" fmla="*/ 502875 w 502875"/>
              <a:gd name="connsiteY0" fmla="*/ 0 h 738739"/>
              <a:gd name="connsiteX1" fmla="*/ 20131 w 502875"/>
              <a:gd name="connsiteY1" fmla="*/ 515321 h 738739"/>
              <a:gd name="connsiteX2" fmla="*/ 498988 w 502875"/>
              <a:gd name="connsiteY2" fmla="*/ 738739 h 738739"/>
              <a:gd name="connsiteX0" fmla="*/ 502875 w 502875"/>
              <a:gd name="connsiteY0" fmla="*/ 0 h 752018"/>
              <a:gd name="connsiteX1" fmla="*/ 20131 w 502875"/>
              <a:gd name="connsiteY1" fmla="*/ 515321 h 752018"/>
              <a:gd name="connsiteX2" fmla="*/ 498988 w 502875"/>
              <a:gd name="connsiteY2" fmla="*/ 738739 h 752018"/>
              <a:gd name="connsiteX0" fmla="*/ 502875 w 502875"/>
              <a:gd name="connsiteY0" fmla="*/ 0 h 775960"/>
              <a:gd name="connsiteX1" fmla="*/ 20131 w 502875"/>
              <a:gd name="connsiteY1" fmla="*/ 515321 h 775960"/>
              <a:gd name="connsiteX2" fmla="*/ 498988 w 502875"/>
              <a:gd name="connsiteY2" fmla="*/ 738739 h 775960"/>
              <a:gd name="connsiteX0" fmla="*/ 487260 w 487260"/>
              <a:gd name="connsiteY0" fmla="*/ 0 h 757898"/>
              <a:gd name="connsiteX1" fmla="*/ 4516 w 487260"/>
              <a:gd name="connsiteY1" fmla="*/ 515321 h 757898"/>
              <a:gd name="connsiteX2" fmla="*/ 483373 w 487260"/>
              <a:gd name="connsiteY2" fmla="*/ 738739 h 757898"/>
              <a:gd name="connsiteX0" fmla="*/ 496773 w 496773"/>
              <a:gd name="connsiteY0" fmla="*/ 0 h 746674"/>
              <a:gd name="connsiteX1" fmla="*/ 4403 w 496773"/>
              <a:gd name="connsiteY1" fmla="*/ 447945 h 746674"/>
              <a:gd name="connsiteX2" fmla="*/ 492886 w 496773"/>
              <a:gd name="connsiteY2" fmla="*/ 738739 h 746674"/>
            </a:gdLst>
            <a:ahLst/>
            <a:cxnLst>
              <a:cxn ang="0">
                <a:pos x="connsiteX0" y="connsiteY0"/>
              </a:cxn>
              <a:cxn ang="0">
                <a:pos x="connsiteX1" y="connsiteY1"/>
              </a:cxn>
              <a:cxn ang="0">
                <a:pos x="connsiteX2" y="connsiteY2"/>
              </a:cxn>
            </a:cxnLst>
            <a:rect l="l" t="t" r="r" b="b"/>
            <a:pathLst>
              <a:path w="496773" h="746674">
                <a:moveTo>
                  <a:pt x="496773" y="0"/>
                </a:moveTo>
                <a:cubicBezTo>
                  <a:pt x="304807" y="109903"/>
                  <a:pt x="-43075" y="151566"/>
                  <a:pt x="4403" y="447945"/>
                </a:cubicBezTo>
                <a:cubicBezTo>
                  <a:pt x="51881" y="744324"/>
                  <a:pt x="246740" y="763981"/>
                  <a:pt x="492886" y="738739"/>
                </a:cubicBezTo>
              </a:path>
            </a:pathLst>
          </a:custGeom>
          <a:noFill/>
          <a:ln w="38100">
            <a:solidFill>
              <a:srgbClr val="FF0000"/>
            </a:solidFill>
            <a:head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207291" y="3494045"/>
            <a:ext cx="1936709" cy="584775"/>
          </a:xfrm>
          <a:prstGeom prst="rect">
            <a:avLst/>
          </a:prstGeom>
          <a:solidFill>
            <a:schemeClr val="bg1">
              <a:alpha val="75000"/>
            </a:schemeClr>
          </a:solidFill>
        </p:spPr>
        <p:txBody>
          <a:bodyPr wrap="square" lIns="45720" rIns="45720" rtlCol="0">
            <a:spAutoFit/>
          </a:bodyPr>
          <a:lstStyle/>
          <a:p>
            <a:r>
              <a:rPr lang="en-US" sz="1600" dirty="0">
                <a:latin typeface="Arial" pitchFamily="34" charset="0"/>
                <a:cs typeface="Arial" pitchFamily="34" charset="0"/>
              </a:rPr>
              <a:t>Common Contact Connection</a:t>
            </a:r>
          </a:p>
        </p:txBody>
      </p:sp>
      <p:sp>
        <p:nvSpPr>
          <p:cNvPr id="9" name="Freeform 8"/>
          <p:cNvSpPr/>
          <p:nvPr/>
        </p:nvSpPr>
        <p:spPr>
          <a:xfrm>
            <a:off x="6858000" y="3402623"/>
            <a:ext cx="320269" cy="492369"/>
          </a:xfrm>
          <a:custGeom>
            <a:avLst/>
            <a:gdLst>
              <a:gd name="connsiteX0" fmla="*/ 47707 w 320269"/>
              <a:gd name="connsiteY0" fmla="*/ 0 h 492369"/>
              <a:gd name="connsiteX1" fmla="*/ 21330 w 320269"/>
              <a:gd name="connsiteY1" fmla="*/ 369277 h 492369"/>
              <a:gd name="connsiteX2" fmla="*/ 320269 w 320269"/>
              <a:gd name="connsiteY2" fmla="*/ 492369 h 492369"/>
            </a:gdLst>
            <a:ahLst/>
            <a:cxnLst>
              <a:cxn ang="0">
                <a:pos x="connsiteX0" y="connsiteY0"/>
              </a:cxn>
              <a:cxn ang="0">
                <a:pos x="connsiteX1" y="connsiteY1"/>
              </a:cxn>
              <a:cxn ang="0">
                <a:pos x="connsiteX2" y="connsiteY2"/>
              </a:cxn>
            </a:cxnLst>
            <a:rect l="l" t="t" r="r" b="b"/>
            <a:pathLst>
              <a:path w="320269" h="492369">
                <a:moveTo>
                  <a:pt x="47707" y="0"/>
                </a:moveTo>
                <a:cubicBezTo>
                  <a:pt x="11805" y="143608"/>
                  <a:pt x="-24097" y="287216"/>
                  <a:pt x="21330" y="369277"/>
                </a:cubicBezTo>
                <a:cubicBezTo>
                  <a:pt x="66757" y="451338"/>
                  <a:pt x="193513" y="471853"/>
                  <a:pt x="320269" y="492369"/>
                </a:cubicBezTo>
              </a:path>
            </a:pathLst>
          </a:custGeom>
          <a:noFill/>
          <a:ln w="38100">
            <a:solidFill>
              <a:srgbClr val="FF0000"/>
            </a:solidFill>
            <a:head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1456" y="2590800"/>
            <a:ext cx="1936709" cy="584775"/>
          </a:xfrm>
          <a:prstGeom prst="rect">
            <a:avLst/>
          </a:prstGeom>
          <a:solidFill>
            <a:schemeClr val="bg1">
              <a:alpha val="75000"/>
            </a:schemeClr>
          </a:solidFill>
        </p:spPr>
        <p:txBody>
          <a:bodyPr wrap="square" lIns="45720" rIns="45720" rtlCol="0">
            <a:spAutoFit/>
          </a:bodyPr>
          <a:lstStyle/>
          <a:p>
            <a:r>
              <a:rPr lang="en-US" sz="1600" dirty="0">
                <a:latin typeface="Arial" pitchFamily="34" charset="0"/>
                <a:cs typeface="Arial" pitchFamily="34" charset="0"/>
              </a:rPr>
              <a:t>Normally Open Contact Connection</a:t>
            </a:r>
          </a:p>
        </p:txBody>
      </p:sp>
      <p:sp>
        <p:nvSpPr>
          <p:cNvPr id="13" name="Freeform 12"/>
          <p:cNvSpPr/>
          <p:nvPr/>
        </p:nvSpPr>
        <p:spPr>
          <a:xfrm>
            <a:off x="6781800" y="2499378"/>
            <a:ext cx="320269" cy="492369"/>
          </a:xfrm>
          <a:custGeom>
            <a:avLst/>
            <a:gdLst>
              <a:gd name="connsiteX0" fmla="*/ 47707 w 320269"/>
              <a:gd name="connsiteY0" fmla="*/ 0 h 492369"/>
              <a:gd name="connsiteX1" fmla="*/ 21330 w 320269"/>
              <a:gd name="connsiteY1" fmla="*/ 369277 h 492369"/>
              <a:gd name="connsiteX2" fmla="*/ 320269 w 320269"/>
              <a:gd name="connsiteY2" fmla="*/ 492369 h 492369"/>
            </a:gdLst>
            <a:ahLst/>
            <a:cxnLst>
              <a:cxn ang="0">
                <a:pos x="connsiteX0" y="connsiteY0"/>
              </a:cxn>
              <a:cxn ang="0">
                <a:pos x="connsiteX1" y="connsiteY1"/>
              </a:cxn>
              <a:cxn ang="0">
                <a:pos x="connsiteX2" y="connsiteY2"/>
              </a:cxn>
            </a:cxnLst>
            <a:rect l="l" t="t" r="r" b="b"/>
            <a:pathLst>
              <a:path w="320269" h="492369">
                <a:moveTo>
                  <a:pt x="47707" y="0"/>
                </a:moveTo>
                <a:cubicBezTo>
                  <a:pt x="11805" y="143608"/>
                  <a:pt x="-24097" y="287216"/>
                  <a:pt x="21330" y="369277"/>
                </a:cubicBezTo>
                <a:cubicBezTo>
                  <a:pt x="66757" y="451338"/>
                  <a:pt x="193513" y="471853"/>
                  <a:pt x="320269" y="492369"/>
                </a:cubicBezTo>
              </a:path>
            </a:pathLst>
          </a:custGeom>
          <a:noFill/>
          <a:ln w="38100">
            <a:solidFill>
              <a:srgbClr val="FF0000"/>
            </a:solidFill>
            <a:head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219014" y="990600"/>
            <a:ext cx="1936709" cy="584775"/>
          </a:xfrm>
          <a:prstGeom prst="rect">
            <a:avLst/>
          </a:prstGeom>
          <a:solidFill>
            <a:schemeClr val="bg1">
              <a:alpha val="75000"/>
            </a:schemeClr>
          </a:solidFill>
        </p:spPr>
        <p:txBody>
          <a:bodyPr wrap="square" lIns="45720" rIns="45720" rtlCol="0">
            <a:spAutoFit/>
          </a:bodyPr>
          <a:lstStyle/>
          <a:p>
            <a:r>
              <a:rPr lang="en-US" sz="1600" dirty="0">
                <a:latin typeface="Arial" pitchFamily="34" charset="0"/>
                <a:cs typeface="Arial" pitchFamily="34" charset="0"/>
              </a:rPr>
              <a:t>Normally Closed Contact Connection</a:t>
            </a:r>
          </a:p>
        </p:txBody>
      </p:sp>
      <p:sp>
        <p:nvSpPr>
          <p:cNvPr id="15" name="Freeform 14"/>
          <p:cNvSpPr/>
          <p:nvPr/>
        </p:nvSpPr>
        <p:spPr>
          <a:xfrm flipV="1">
            <a:off x="6858000" y="1336431"/>
            <a:ext cx="320269" cy="492369"/>
          </a:xfrm>
          <a:custGeom>
            <a:avLst/>
            <a:gdLst>
              <a:gd name="connsiteX0" fmla="*/ 47707 w 320269"/>
              <a:gd name="connsiteY0" fmla="*/ 0 h 492369"/>
              <a:gd name="connsiteX1" fmla="*/ 21330 w 320269"/>
              <a:gd name="connsiteY1" fmla="*/ 369277 h 492369"/>
              <a:gd name="connsiteX2" fmla="*/ 320269 w 320269"/>
              <a:gd name="connsiteY2" fmla="*/ 492369 h 492369"/>
            </a:gdLst>
            <a:ahLst/>
            <a:cxnLst>
              <a:cxn ang="0">
                <a:pos x="connsiteX0" y="connsiteY0"/>
              </a:cxn>
              <a:cxn ang="0">
                <a:pos x="connsiteX1" y="connsiteY1"/>
              </a:cxn>
              <a:cxn ang="0">
                <a:pos x="connsiteX2" y="connsiteY2"/>
              </a:cxn>
            </a:cxnLst>
            <a:rect l="l" t="t" r="r" b="b"/>
            <a:pathLst>
              <a:path w="320269" h="492369">
                <a:moveTo>
                  <a:pt x="47707" y="0"/>
                </a:moveTo>
                <a:cubicBezTo>
                  <a:pt x="11805" y="143608"/>
                  <a:pt x="-24097" y="287216"/>
                  <a:pt x="21330" y="369277"/>
                </a:cubicBezTo>
                <a:cubicBezTo>
                  <a:pt x="66757" y="451338"/>
                  <a:pt x="193513" y="471853"/>
                  <a:pt x="320269" y="492369"/>
                </a:cubicBezTo>
              </a:path>
            </a:pathLst>
          </a:custGeom>
          <a:noFill/>
          <a:ln w="38100">
            <a:solidFill>
              <a:srgbClr val="FF0000"/>
            </a:solidFill>
            <a:head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543800" y="0"/>
            <a:ext cx="1295400" cy="830997"/>
          </a:xfrm>
          <a:prstGeom prst="rect">
            <a:avLst/>
          </a:prstGeom>
          <a:solidFill>
            <a:schemeClr val="bg1">
              <a:alpha val="75000"/>
            </a:schemeClr>
          </a:solidFill>
        </p:spPr>
        <p:txBody>
          <a:bodyPr wrap="square" lIns="45720" rIns="45720" rtlCol="0">
            <a:spAutoFit/>
          </a:bodyPr>
          <a:lstStyle/>
          <a:p>
            <a:r>
              <a:rPr lang="en-US" sz="1600" dirty="0">
                <a:latin typeface="Arial" pitchFamily="34" charset="0"/>
                <a:cs typeface="Arial" pitchFamily="34" charset="0"/>
              </a:rPr>
              <a:t>Normally Open Contact</a:t>
            </a:r>
          </a:p>
        </p:txBody>
      </p:sp>
      <p:sp>
        <p:nvSpPr>
          <p:cNvPr id="20" name="TextBox 19"/>
          <p:cNvSpPr txBox="1"/>
          <p:nvPr/>
        </p:nvSpPr>
        <p:spPr>
          <a:xfrm>
            <a:off x="5597770" y="8385"/>
            <a:ext cx="1189892" cy="830997"/>
          </a:xfrm>
          <a:prstGeom prst="rect">
            <a:avLst/>
          </a:prstGeom>
          <a:solidFill>
            <a:schemeClr val="bg1">
              <a:alpha val="75000"/>
            </a:schemeClr>
          </a:solidFill>
        </p:spPr>
        <p:txBody>
          <a:bodyPr wrap="square" lIns="45720" rIns="45720" rtlCol="0">
            <a:spAutoFit/>
          </a:bodyPr>
          <a:lstStyle/>
          <a:p>
            <a:r>
              <a:rPr lang="en-US" sz="1600" dirty="0">
                <a:latin typeface="Arial" pitchFamily="34" charset="0"/>
                <a:cs typeface="Arial" pitchFamily="34" charset="0"/>
              </a:rPr>
              <a:t>Normally Closed Contact</a:t>
            </a:r>
          </a:p>
        </p:txBody>
      </p:sp>
      <p:sp>
        <p:nvSpPr>
          <p:cNvPr id="21" name="Freeform 20"/>
          <p:cNvSpPr/>
          <p:nvPr/>
        </p:nvSpPr>
        <p:spPr>
          <a:xfrm>
            <a:off x="5671038" y="383079"/>
            <a:ext cx="1784839" cy="2043405"/>
          </a:xfrm>
          <a:custGeom>
            <a:avLst/>
            <a:gdLst>
              <a:gd name="connsiteX0" fmla="*/ 0 w 1784839"/>
              <a:gd name="connsiteY0" fmla="*/ 1867752 h 1918922"/>
              <a:gd name="connsiteX1" fmla="*/ 589085 w 1784839"/>
              <a:gd name="connsiteY1" fmla="*/ 1771036 h 1918922"/>
              <a:gd name="connsiteX2" fmla="*/ 949570 w 1784839"/>
              <a:gd name="connsiteY2" fmla="*/ 619244 h 1918922"/>
              <a:gd name="connsiteX3" fmla="*/ 1362808 w 1784839"/>
              <a:gd name="connsiteY3" fmla="*/ 91706 h 1918922"/>
              <a:gd name="connsiteX4" fmla="*/ 1784839 w 1784839"/>
              <a:gd name="connsiteY4" fmla="*/ 3783 h 1918922"/>
              <a:gd name="connsiteX0" fmla="*/ 0 w 1784839"/>
              <a:gd name="connsiteY0" fmla="*/ 2026013 h 2043405"/>
              <a:gd name="connsiteX1" fmla="*/ 589085 w 1784839"/>
              <a:gd name="connsiteY1" fmla="*/ 1771036 h 2043405"/>
              <a:gd name="connsiteX2" fmla="*/ 949570 w 1784839"/>
              <a:gd name="connsiteY2" fmla="*/ 619244 h 2043405"/>
              <a:gd name="connsiteX3" fmla="*/ 1362808 w 1784839"/>
              <a:gd name="connsiteY3" fmla="*/ 91706 h 2043405"/>
              <a:gd name="connsiteX4" fmla="*/ 1784839 w 1784839"/>
              <a:gd name="connsiteY4" fmla="*/ 3783 h 2043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839" h="2043405">
                <a:moveTo>
                  <a:pt x="0" y="2026013"/>
                </a:moveTo>
                <a:cubicBezTo>
                  <a:pt x="215411" y="2081697"/>
                  <a:pt x="430823" y="2005497"/>
                  <a:pt x="589085" y="1771036"/>
                </a:cubicBezTo>
                <a:cubicBezTo>
                  <a:pt x="747347" y="1536575"/>
                  <a:pt x="820616" y="899132"/>
                  <a:pt x="949570" y="619244"/>
                </a:cubicBezTo>
                <a:cubicBezTo>
                  <a:pt x="1078524" y="339356"/>
                  <a:pt x="1223597" y="194283"/>
                  <a:pt x="1362808" y="91706"/>
                </a:cubicBezTo>
                <a:cubicBezTo>
                  <a:pt x="1502020" y="-10871"/>
                  <a:pt x="1643429" y="-3544"/>
                  <a:pt x="1784839" y="3783"/>
                </a:cubicBezTo>
              </a:path>
            </a:pathLst>
          </a:custGeom>
          <a:noFill/>
          <a:ln w="38100">
            <a:solidFill>
              <a:srgbClr val="FF0000"/>
            </a:solidFill>
            <a:head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4443950" y="298938"/>
            <a:ext cx="1086412" cy="1503485"/>
          </a:xfrm>
          <a:custGeom>
            <a:avLst/>
            <a:gdLst>
              <a:gd name="connsiteX0" fmla="*/ 655588 w 1086412"/>
              <a:gd name="connsiteY0" fmla="*/ 1503485 h 1503485"/>
              <a:gd name="connsiteX1" fmla="*/ 48919 w 1086412"/>
              <a:gd name="connsiteY1" fmla="*/ 1028700 h 1503485"/>
              <a:gd name="connsiteX2" fmla="*/ 154427 w 1086412"/>
              <a:gd name="connsiteY2" fmla="*/ 211016 h 1503485"/>
              <a:gd name="connsiteX3" fmla="*/ 1086412 w 1086412"/>
              <a:gd name="connsiteY3" fmla="*/ 0 h 1503485"/>
            </a:gdLst>
            <a:ahLst/>
            <a:cxnLst>
              <a:cxn ang="0">
                <a:pos x="connsiteX0" y="connsiteY0"/>
              </a:cxn>
              <a:cxn ang="0">
                <a:pos x="connsiteX1" y="connsiteY1"/>
              </a:cxn>
              <a:cxn ang="0">
                <a:pos x="connsiteX2" y="connsiteY2"/>
              </a:cxn>
              <a:cxn ang="0">
                <a:pos x="connsiteX3" y="connsiteY3"/>
              </a:cxn>
            </a:cxnLst>
            <a:rect l="l" t="t" r="r" b="b"/>
            <a:pathLst>
              <a:path w="1086412" h="1503485">
                <a:moveTo>
                  <a:pt x="655588" y="1503485"/>
                </a:moveTo>
                <a:cubicBezTo>
                  <a:pt x="394017" y="1373798"/>
                  <a:pt x="132446" y="1244112"/>
                  <a:pt x="48919" y="1028700"/>
                </a:cubicBezTo>
                <a:cubicBezTo>
                  <a:pt x="-34608" y="813288"/>
                  <a:pt x="-18488" y="382466"/>
                  <a:pt x="154427" y="211016"/>
                </a:cubicBezTo>
                <a:cubicBezTo>
                  <a:pt x="327342" y="39566"/>
                  <a:pt x="706877" y="19783"/>
                  <a:pt x="1086412" y="0"/>
                </a:cubicBezTo>
              </a:path>
            </a:pathLst>
          </a:custGeom>
          <a:noFill/>
          <a:ln w="38100">
            <a:solidFill>
              <a:srgbClr val="FF0000"/>
            </a:solidFill>
            <a:head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5645812" y="5158832"/>
            <a:ext cx="566825" cy="338554"/>
          </a:xfrm>
          <a:prstGeom prst="rect">
            <a:avLst/>
          </a:prstGeom>
          <a:solidFill>
            <a:schemeClr val="bg1">
              <a:alpha val="75000"/>
            </a:schemeClr>
          </a:solidFill>
        </p:spPr>
        <p:txBody>
          <a:bodyPr wrap="square" lIns="45720" rIns="45720" rtlCol="0">
            <a:spAutoFit/>
          </a:bodyPr>
          <a:lstStyle/>
          <a:p>
            <a:r>
              <a:rPr lang="en-US" sz="1600" dirty="0">
                <a:latin typeface="Arial" pitchFamily="34" charset="0"/>
                <a:cs typeface="Arial" pitchFamily="34" charset="0"/>
              </a:rPr>
              <a:t>Coil</a:t>
            </a:r>
          </a:p>
        </p:txBody>
      </p:sp>
      <p:sp>
        <p:nvSpPr>
          <p:cNvPr id="25" name="TextBox 24"/>
          <p:cNvSpPr txBox="1"/>
          <p:nvPr/>
        </p:nvSpPr>
        <p:spPr>
          <a:xfrm>
            <a:off x="1676400" y="383077"/>
            <a:ext cx="1936709" cy="584775"/>
          </a:xfrm>
          <a:prstGeom prst="rect">
            <a:avLst/>
          </a:prstGeom>
          <a:solidFill>
            <a:schemeClr val="bg1">
              <a:alpha val="75000"/>
            </a:schemeClr>
          </a:solidFill>
        </p:spPr>
        <p:txBody>
          <a:bodyPr wrap="square" lIns="45720" rIns="45720" rtlCol="0">
            <a:spAutoFit/>
          </a:bodyPr>
          <a:lstStyle/>
          <a:p>
            <a:r>
              <a:rPr lang="en-US" sz="1600" dirty="0">
                <a:latin typeface="Arial" pitchFamily="34" charset="0"/>
                <a:cs typeface="Arial" pitchFamily="34" charset="0"/>
              </a:rPr>
              <a:t>Armature and Common Contact</a:t>
            </a:r>
          </a:p>
        </p:txBody>
      </p:sp>
      <p:sp>
        <p:nvSpPr>
          <p:cNvPr id="26" name="TextBox 25"/>
          <p:cNvSpPr txBox="1"/>
          <p:nvPr/>
        </p:nvSpPr>
        <p:spPr>
          <a:xfrm>
            <a:off x="4081375" y="5334000"/>
            <a:ext cx="566825" cy="338554"/>
          </a:xfrm>
          <a:prstGeom prst="rect">
            <a:avLst/>
          </a:prstGeom>
          <a:solidFill>
            <a:schemeClr val="bg1">
              <a:alpha val="75000"/>
            </a:schemeClr>
          </a:solidFill>
        </p:spPr>
        <p:txBody>
          <a:bodyPr wrap="square" lIns="45720" rIns="45720" rtlCol="0">
            <a:spAutoFit/>
          </a:bodyPr>
          <a:lstStyle/>
          <a:p>
            <a:r>
              <a:rPr lang="en-US" sz="1600" dirty="0">
                <a:latin typeface="Arial" pitchFamily="34" charset="0"/>
                <a:cs typeface="Arial" pitchFamily="34" charset="0"/>
              </a:rPr>
              <a:t>Pivot</a:t>
            </a:r>
          </a:p>
        </p:txBody>
      </p:sp>
      <p:sp>
        <p:nvSpPr>
          <p:cNvPr id="27" name="TextBox 26"/>
          <p:cNvSpPr txBox="1"/>
          <p:nvPr/>
        </p:nvSpPr>
        <p:spPr>
          <a:xfrm>
            <a:off x="2630288" y="5474125"/>
            <a:ext cx="687516" cy="338554"/>
          </a:xfrm>
          <a:prstGeom prst="rect">
            <a:avLst/>
          </a:prstGeom>
          <a:solidFill>
            <a:schemeClr val="bg1">
              <a:alpha val="75000"/>
            </a:schemeClr>
          </a:solidFill>
        </p:spPr>
        <p:txBody>
          <a:bodyPr wrap="square" lIns="45720" rIns="45720" rtlCol="0">
            <a:spAutoFit/>
          </a:bodyPr>
          <a:lstStyle/>
          <a:p>
            <a:r>
              <a:rPr lang="en-US" sz="1600" dirty="0">
                <a:latin typeface="Arial" pitchFamily="34" charset="0"/>
                <a:cs typeface="Arial" pitchFamily="34" charset="0"/>
              </a:rPr>
              <a:t>Spring</a:t>
            </a:r>
          </a:p>
        </p:txBody>
      </p:sp>
      <p:sp>
        <p:nvSpPr>
          <p:cNvPr id="28" name="TextBox 27"/>
          <p:cNvSpPr txBox="1"/>
          <p:nvPr/>
        </p:nvSpPr>
        <p:spPr>
          <a:xfrm>
            <a:off x="226884" y="1843691"/>
            <a:ext cx="1298832" cy="584775"/>
          </a:xfrm>
          <a:prstGeom prst="rect">
            <a:avLst/>
          </a:prstGeom>
          <a:solidFill>
            <a:schemeClr val="bg1">
              <a:alpha val="75000"/>
            </a:schemeClr>
          </a:solidFill>
        </p:spPr>
        <p:txBody>
          <a:bodyPr wrap="square" lIns="45720" rIns="45720" rtlCol="0">
            <a:spAutoFit/>
          </a:bodyPr>
          <a:lstStyle/>
          <a:p>
            <a:r>
              <a:rPr lang="en-US" sz="1600" dirty="0">
                <a:latin typeface="Arial" pitchFamily="34" charset="0"/>
                <a:cs typeface="Arial" pitchFamily="34" charset="0"/>
              </a:rPr>
              <a:t>Manual Test Mechanism</a:t>
            </a:r>
          </a:p>
        </p:txBody>
      </p:sp>
      <p:sp>
        <p:nvSpPr>
          <p:cNvPr id="29" name="TextBox 28"/>
          <p:cNvSpPr txBox="1"/>
          <p:nvPr/>
        </p:nvSpPr>
        <p:spPr>
          <a:xfrm>
            <a:off x="226884" y="2539267"/>
            <a:ext cx="1298832" cy="830997"/>
          </a:xfrm>
          <a:prstGeom prst="rect">
            <a:avLst/>
          </a:prstGeom>
          <a:solidFill>
            <a:schemeClr val="bg1">
              <a:alpha val="75000"/>
            </a:schemeClr>
          </a:solidFill>
        </p:spPr>
        <p:txBody>
          <a:bodyPr wrap="square" lIns="45720" rIns="45720" rtlCol="0">
            <a:spAutoFit/>
          </a:bodyPr>
          <a:lstStyle/>
          <a:p>
            <a:r>
              <a:rPr lang="en-US" sz="1600" dirty="0">
                <a:latin typeface="Arial" pitchFamily="34" charset="0"/>
                <a:cs typeface="Arial" pitchFamily="34" charset="0"/>
              </a:rPr>
              <a:t>Mechanical Indication Mechanism</a:t>
            </a:r>
          </a:p>
        </p:txBody>
      </p:sp>
      <p:sp>
        <p:nvSpPr>
          <p:cNvPr id="30" name="TextBox 29"/>
          <p:cNvSpPr txBox="1"/>
          <p:nvPr/>
        </p:nvSpPr>
        <p:spPr>
          <a:xfrm>
            <a:off x="124307" y="3648807"/>
            <a:ext cx="942493" cy="584775"/>
          </a:xfrm>
          <a:prstGeom prst="rect">
            <a:avLst/>
          </a:prstGeom>
          <a:solidFill>
            <a:schemeClr val="bg1">
              <a:alpha val="75000"/>
            </a:schemeClr>
          </a:solidFill>
        </p:spPr>
        <p:txBody>
          <a:bodyPr wrap="square" lIns="45720" rIns="45720" rtlCol="0">
            <a:spAutoFit/>
          </a:bodyPr>
          <a:lstStyle/>
          <a:p>
            <a:r>
              <a:rPr lang="en-US" sz="1600" dirty="0">
                <a:latin typeface="Arial" pitchFamily="34" charset="0"/>
                <a:cs typeface="Arial" pitchFamily="34" charset="0"/>
              </a:rPr>
              <a:t>LED Indicator</a:t>
            </a:r>
          </a:p>
        </p:txBody>
      </p:sp>
      <p:sp>
        <p:nvSpPr>
          <p:cNvPr id="23" name="Freeform 22"/>
          <p:cNvSpPr/>
          <p:nvPr/>
        </p:nvSpPr>
        <p:spPr>
          <a:xfrm>
            <a:off x="3393831" y="719211"/>
            <a:ext cx="706503" cy="1294227"/>
          </a:xfrm>
          <a:custGeom>
            <a:avLst/>
            <a:gdLst>
              <a:gd name="connsiteX0" fmla="*/ 290146 w 706503"/>
              <a:gd name="connsiteY0" fmla="*/ 1294227 h 1294227"/>
              <a:gd name="connsiteX1" fmla="*/ 694592 w 706503"/>
              <a:gd name="connsiteY1" fmla="*/ 634804 h 1294227"/>
              <a:gd name="connsiteX2" fmla="*/ 545123 w 706503"/>
              <a:gd name="connsiteY2" fmla="*/ 98474 h 1294227"/>
              <a:gd name="connsiteX3" fmla="*/ 0 w 706503"/>
              <a:gd name="connsiteY3" fmla="*/ 1758 h 1294227"/>
            </a:gdLst>
            <a:ahLst/>
            <a:cxnLst>
              <a:cxn ang="0">
                <a:pos x="connsiteX0" y="connsiteY0"/>
              </a:cxn>
              <a:cxn ang="0">
                <a:pos x="connsiteX1" y="connsiteY1"/>
              </a:cxn>
              <a:cxn ang="0">
                <a:pos x="connsiteX2" y="connsiteY2"/>
              </a:cxn>
              <a:cxn ang="0">
                <a:pos x="connsiteX3" y="connsiteY3"/>
              </a:cxn>
            </a:cxnLst>
            <a:rect l="l" t="t" r="r" b="b"/>
            <a:pathLst>
              <a:path w="706503" h="1294227">
                <a:moveTo>
                  <a:pt x="290146" y="1294227"/>
                </a:moveTo>
                <a:cubicBezTo>
                  <a:pt x="471121" y="1064161"/>
                  <a:pt x="652096" y="834096"/>
                  <a:pt x="694592" y="634804"/>
                </a:cubicBezTo>
                <a:cubicBezTo>
                  <a:pt x="737088" y="435512"/>
                  <a:pt x="660888" y="203982"/>
                  <a:pt x="545123" y="98474"/>
                </a:cubicBezTo>
                <a:cubicBezTo>
                  <a:pt x="429358" y="-7034"/>
                  <a:pt x="214679" y="-2638"/>
                  <a:pt x="0" y="1758"/>
                </a:cubicBezTo>
              </a:path>
            </a:pathLst>
          </a:custGeom>
          <a:noFill/>
          <a:ln w="38100">
            <a:solidFill>
              <a:srgbClr val="FF0000"/>
            </a:solidFill>
            <a:head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1837412" y="2998177"/>
            <a:ext cx="1064339" cy="2655277"/>
          </a:xfrm>
          <a:custGeom>
            <a:avLst/>
            <a:gdLst>
              <a:gd name="connsiteX0" fmla="*/ 545303 w 1064339"/>
              <a:gd name="connsiteY0" fmla="*/ 0 h 2655277"/>
              <a:gd name="connsiteX1" fmla="*/ 1064050 w 1064339"/>
              <a:gd name="connsiteY1" fmla="*/ 518746 h 2655277"/>
              <a:gd name="connsiteX2" fmla="*/ 483757 w 1064339"/>
              <a:gd name="connsiteY2" fmla="*/ 1556238 h 2655277"/>
              <a:gd name="connsiteX3" fmla="*/ 44142 w 1064339"/>
              <a:gd name="connsiteY3" fmla="*/ 2154115 h 2655277"/>
              <a:gd name="connsiteX4" fmla="*/ 96896 w 1064339"/>
              <a:gd name="connsiteY4" fmla="*/ 2549769 h 2655277"/>
              <a:gd name="connsiteX5" fmla="*/ 765111 w 1064339"/>
              <a:gd name="connsiteY5" fmla="*/ 2655277 h 265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4339" h="2655277">
                <a:moveTo>
                  <a:pt x="545303" y="0"/>
                </a:moveTo>
                <a:cubicBezTo>
                  <a:pt x="809805" y="129686"/>
                  <a:pt x="1074308" y="259373"/>
                  <a:pt x="1064050" y="518746"/>
                </a:cubicBezTo>
                <a:cubicBezTo>
                  <a:pt x="1053792" y="778119"/>
                  <a:pt x="653742" y="1283677"/>
                  <a:pt x="483757" y="1556238"/>
                </a:cubicBezTo>
                <a:cubicBezTo>
                  <a:pt x="313772" y="1828799"/>
                  <a:pt x="108619" y="1988527"/>
                  <a:pt x="44142" y="2154115"/>
                </a:cubicBezTo>
                <a:cubicBezTo>
                  <a:pt x="-20335" y="2319703"/>
                  <a:pt x="-23266" y="2466242"/>
                  <a:pt x="96896" y="2549769"/>
                </a:cubicBezTo>
                <a:cubicBezTo>
                  <a:pt x="217057" y="2633296"/>
                  <a:pt x="491084" y="2644286"/>
                  <a:pt x="765111" y="2655277"/>
                </a:cubicBezTo>
              </a:path>
            </a:pathLst>
          </a:custGeom>
          <a:noFill/>
          <a:ln w="38100">
            <a:solidFill>
              <a:srgbClr val="FF0000"/>
            </a:solidFill>
            <a:head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Freeform 1023"/>
          <p:cNvSpPr/>
          <p:nvPr/>
        </p:nvSpPr>
        <p:spPr>
          <a:xfrm>
            <a:off x="2980592" y="2611315"/>
            <a:ext cx="993531" cy="2883877"/>
          </a:xfrm>
          <a:custGeom>
            <a:avLst/>
            <a:gdLst>
              <a:gd name="connsiteX0" fmla="*/ 0 w 993531"/>
              <a:gd name="connsiteY0" fmla="*/ 0 h 2883877"/>
              <a:gd name="connsiteX1" fmla="*/ 474785 w 993531"/>
              <a:gd name="connsiteY1" fmla="*/ 747347 h 2883877"/>
              <a:gd name="connsiteX2" fmla="*/ 184639 w 993531"/>
              <a:gd name="connsiteY2" fmla="*/ 1863970 h 2883877"/>
              <a:gd name="connsiteX3" fmla="*/ 272562 w 993531"/>
              <a:gd name="connsiteY3" fmla="*/ 2655277 h 2883877"/>
              <a:gd name="connsiteX4" fmla="*/ 685800 w 993531"/>
              <a:gd name="connsiteY4" fmla="*/ 2866293 h 2883877"/>
              <a:gd name="connsiteX5" fmla="*/ 993531 w 993531"/>
              <a:gd name="connsiteY5" fmla="*/ 2883877 h 2883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531" h="2883877">
                <a:moveTo>
                  <a:pt x="0" y="0"/>
                </a:moveTo>
                <a:cubicBezTo>
                  <a:pt x="222006" y="218342"/>
                  <a:pt x="444012" y="436685"/>
                  <a:pt x="474785" y="747347"/>
                </a:cubicBezTo>
                <a:cubicBezTo>
                  <a:pt x="505558" y="1058009"/>
                  <a:pt x="218343" y="1545982"/>
                  <a:pt x="184639" y="1863970"/>
                </a:cubicBezTo>
                <a:cubicBezTo>
                  <a:pt x="150935" y="2181958"/>
                  <a:pt x="189035" y="2488223"/>
                  <a:pt x="272562" y="2655277"/>
                </a:cubicBezTo>
                <a:cubicBezTo>
                  <a:pt x="356089" y="2822331"/>
                  <a:pt x="565639" y="2828193"/>
                  <a:pt x="685800" y="2866293"/>
                </a:cubicBezTo>
                <a:cubicBezTo>
                  <a:pt x="805961" y="2904393"/>
                  <a:pt x="898281" y="2836985"/>
                  <a:pt x="993531" y="2883877"/>
                </a:cubicBezTo>
              </a:path>
            </a:pathLst>
          </a:custGeom>
          <a:noFill/>
          <a:ln w="38100">
            <a:solidFill>
              <a:srgbClr val="FF0000"/>
            </a:solidFill>
            <a:head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Freeform 1024"/>
          <p:cNvSpPr/>
          <p:nvPr/>
        </p:nvSpPr>
        <p:spPr>
          <a:xfrm>
            <a:off x="4633545" y="4532119"/>
            <a:ext cx="949569" cy="791307"/>
          </a:xfrm>
          <a:custGeom>
            <a:avLst/>
            <a:gdLst>
              <a:gd name="connsiteX0" fmla="*/ 0 w 1248508"/>
              <a:gd name="connsiteY0" fmla="*/ 0 h 799782"/>
              <a:gd name="connsiteX1" fmla="*/ 413239 w 1248508"/>
              <a:gd name="connsiteY1" fmla="*/ 677007 h 799782"/>
              <a:gd name="connsiteX2" fmla="*/ 949569 w 1248508"/>
              <a:gd name="connsiteY2" fmla="*/ 791307 h 799782"/>
              <a:gd name="connsiteX3" fmla="*/ 1248508 w 1248508"/>
              <a:gd name="connsiteY3" fmla="*/ 782515 h 799782"/>
              <a:gd name="connsiteX0" fmla="*/ 0 w 949569"/>
              <a:gd name="connsiteY0" fmla="*/ 0 h 791307"/>
              <a:gd name="connsiteX1" fmla="*/ 413239 w 949569"/>
              <a:gd name="connsiteY1" fmla="*/ 677007 h 791307"/>
              <a:gd name="connsiteX2" fmla="*/ 949569 w 949569"/>
              <a:gd name="connsiteY2" fmla="*/ 791307 h 791307"/>
            </a:gdLst>
            <a:ahLst/>
            <a:cxnLst>
              <a:cxn ang="0">
                <a:pos x="connsiteX0" y="connsiteY0"/>
              </a:cxn>
              <a:cxn ang="0">
                <a:pos x="connsiteX1" y="connsiteY1"/>
              </a:cxn>
              <a:cxn ang="0">
                <a:pos x="connsiteX2" y="connsiteY2"/>
              </a:cxn>
            </a:cxnLst>
            <a:rect l="l" t="t" r="r" b="b"/>
            <a:pathLst>
              <a:path w="949569" h="791307">
                <a:moveTo>
                  <a:pt x="0" y="0"/>
                </a:moveTo>
                <a:cubicBezTo>
                  <a:pt x="127489" y="272561"/>
                  <a:pt x="254978" y="545123"/>
                  <a:pt x="413239" y="677007"/>
                </a:cubicBezTo>
                <a:cubicBezTo>
                  <a:pt x="571500" y="808891"/>
                  <a:pt x="810358" y="773722"/>
                  <a:pt x="949569" y="791307"/>
                </a:cubicBezTo>
              </a:path>
            </a:pathLst>
          </a:custGeom>
          <a:noFill/>
          <a:ln w="38100">
            <a:solidFill>
              <a:srgbClr val="FF0000"/>
            </a:solidFill>
            <a:head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Freeform 1026"/>
          <p:cNvSpPr/>
          <p:nvPr/>
        </p:nvSpPr>
        <p:spPr>
          <a:xfrm>
            <a:off x="1635369" y="1925515"/>
            <a:ext cx="808893" cy="364859"/>
          </a:xfrm>
          <a:custGeom>
            <a:avLst/>
            <a:gdLst>
              <a:gd name="connsiteX0" fmla="*/ 808893 w 808893"/>
              <a:gd name="connsiteY0" fmla="*/ 0 h 364859"/>
              <a:gd name="connsiteX1" fmla="*/ 615462 w 808893"/>
              <a:gd name="connsiteY1" fmla="*/ 351693 h 364859"/>
              <a:gd name="connsiteX2" fmla="*/ 254977 w 808893"/>
              <a:gd name="connsiteY2" fmla="*/ 290147 h 364859"/>
              <a:gd name="connsiteX3" fmla="*/ 0 w 808893"/>
              <a:gd name="connsiteY3" fmla="*/ 290147 h 364859"/>
            </a:gdLst>
            <a:ahLst/>
            <a:cxnLst>
              <a:cxn ang="0">
                <a:pos x="connsiteX0" y="connsiteY0"/>
              </a:cxn>
              <a:cxn ang="0">
                <a:pos x="connsiteX1" y="connsiteY1"/>
              </a:cxn>
              <a:cxn ang="0">
                <a:pos x="connsiteX2" y="connsiteY2"/>
              </a:cxn>
              <a:cxn ang="0">
                <a:pos x="connsiteX3" y="connsiteY3"/>
              </a:cxn>
            </a:cxnLst>
            <a:rect l="l" t="t" r="r" b="b"/>
            <a:pathLst>
              <a:path w="808893" h="364859">
                <a:moveTo>
                  <a:pt x="808893" y="0"/>
                </a:moveTo>
                <a:cubicBezTo>
                  <a:pt x="758337" y="151667"/>
                  <a:pt x="707781" y="303335"/>
                  <a:pt x="615462" y="351693"/>
                </a:cubicBezTo>
                <a:cubicBezTo>
                  <a:pt x="523143" y="400051"/>
                  <a:pt x="357554" y="300405"/>
                  <a:pt x="254977" y="290147"/>
                </a:cubicBezTo>
                <a:cubicBezTo>
                  <a:pt x="152400" y="279889"/>
                  <a:pt x="0" y="290147"/>
                  <a:pt x="0" y="290147"/>
                </a:cubicBezTo>
              </a:path>
            </a:pathLst>
          </a:custGeom>
          <a:noFill/>
          <a:ln w="38100">
            <a:solidFill>
              <a:srgbClr val="FF0000"/>
            </a:solidFill>
            <a:head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Freeform 1027"/>
          <p:cNvSpPr/>
          <p:nvPr/>
        </p:nvSpPr>
        <p:spPr>
          <a:xfrm>
            <a:off x="1591408" y="1679331"/>
            <a:ext cx="1248507" cy="1252434"/>
          </a:xfrm>
          <a:custGeom>
            <a:avLst/>
            <a:gdLst>
              <a:gd name="connsiteX0" fmla="*/ 1248507 w 1248507"/>
              <a:gd name="connsiteY0" fmla="*/ 0 h 1252434"/>
              <a:gd name="connsiteX1" fmla="*/ 896815 w 1248507"/>
              <a:gd name="connsiteY1" fmla="*/ 905607 h 1252434"/>
              <a:gd name="connsiteX2" fmla="*/ 325315 w 1248507"/>
              <a:gd name="connsiteY2" fmla="*/ 1222131 h 1252434"/>
              <a:gd name="connsiteX3" fmla="*/ 0 w 1248507"/>
              <a:gd name="connsiteY3" fmla="*/ 1239715 h 1252434"/>
            </a:gdLst>
            <a:ahLst/>
            <a:cxnLst>
              <a:cxn ang="0">
                <a:pos x="connsiteX0" y="connsiteY0"/>
              </a:cxn>
              <a:cxn ang="0">
                <a:pos x="connsiteX1" y="connsiteY1"/>
              </a:cxn>
              <a:cxn ang="0">
                <a:pos x="connsiteX2" y="connsiteY2"/>
              </a:cxn>
              <a:cxn ang="0">
                <a:pos x="connsiteX3" y="connsiteY3"/>
              </a:cxn>
            </a:cxnLst>
            <a:rect l="l" t="t" r="r" b="b"/>
            <a:pathLst>
              <a:path w="1248507" h="1252434">
                <a:moveTo>
                  <a:pt x="1248507" y="0"/>
                </a:moveTo>
                <a:cubicBezTo>
                  <a:pt x="1149593" y="350959"/>
                  <a:pt x="1050680" y="701919"/>
                  <a:pt x="896815" y="905607"/>
                </a:cubicBezTo>
                <a:cubicBezTo>
                  <a:pt x="742950" y="1109295"/>
                  <a:pt x="474784" y="1166446"/>
                  <a:pt x="325315" y="1222131"/>
                </a:cubicBezTo>
                <a:cubicBezTo>
                  <a:pt x="175846" y="1277816"/>
                  <a:pt x="0" y="1239715"/>
                  <a:pt x="0" y="1239715"/>
                </a:cubicBezTo>
              </a:path>
            </a:pathLst>
          </a:custGeom>
          <a:noFill/>
          <a:ln w="38100">
            <a:solidFill>
              <a:srgbClr val="FF0000"/>
            </a:solidFill>
            <a:head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Freeform 1028"/>
          <p:cNvSpPr/>
          <p:nvPr/>
        </p:nvSpPr>
        <p:spPr>
          <a:xfrm>
            <a:off x="1143000" y="3899259"/>
            <a:ext cx="729762" cy="277087"/>
          </a:xfrm>
          <a:custGeom>
            <a:avLst/>
            <a:gdLst>
              <a:gd name="connsiteX0" fmla="*/ 729762 w 729762"/>
              <a:gd name="connsiteY0" fmla="*/ 277087 h 277087"/>
              <a:gd name="connsiteX1" fmla="*/ 298938 w 729762"/>
              <a:gd name="connsiteY1" fmla="*/ 22110 h 277087"/>
              <a:gd name="connsiteX2" fmla="*/ 0 w 729762"/>
              <a:gd name="connsiteY2" fmla="*/ 13318 h 277087"/>
            </a:gdLst>
            <a:ahLst/>
            <a:cxnLst>
              <a:cxn ang="0">
                <a:pos x="connsiteX0" y="connsiteY0"/>
              </a:cxn>
              <a:cxn ang="0">
                <a:pos x="connsiteX1" y="connsiteY1"/>
              </a:cxn>
              <a:cxn ang="0">
                <a:pos x="connsiteX2" y="connsiteY2"/>
              </a:cxn>
            </a:cxnLst>
            <a:rect l="l" t="t" r="r" b="b"/>
            <a:pathLst>
              <a:path w="729762" h="277087">
                <a:moveTo>
                  <a:pt x="729762" y="277087"/>
                </a:moveTo>
                <a:cubicBezTo>
                  <a:pt x="575163" y="171579"/>
                  <a:pt x="420565" y="66071"/>
                  <a:pt x="298938" y="22110"/>
                </a:cubicBezTo>
                <a:cubicBezTo>
                  <a:pt x="177311" y="-21851"/>
                  <a:pt x="0" y="13318"/>
                  <a:pt x="0" y="13318"/>
                </a:cubicBezTo>
              </a:path>
            </a:pathLst>
          </a:custGeom>
          <a:noFill/>
          <a:ln w="38100">
            <a:solidFill>
              <a:srgbClr val="FF0000"/>
            </a:solidFill>
            <a:head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1"/>
          </p:nvPr>
        </p:nvSpPr>
        <p:spPr/>
        <p:txBody>
          <a:bodyPr/>
          <a:lstStyle/>
          <a:p>
            <a:fld id="{A9320731-3B2C-4107-8664-CAD7BE973DC8}" type="slidenum">
              <a:rPr lang="en-US" smtClean="0"/>
              <a:pPr/>
              <a:t>45</a:t>
            </a:fld>
            <a:endParaRPr lang="en-US"/>
          </a:p>
        </p:txBody>
      </p:sp>
      <p:sp>
        <p:nvSpPr>
          <p:cNvPr id="35" name="Title 1"/>
          <p:cNvSpPr txBox="1">
            <a:spLocks/>
          </p:cNvSpPr>
          <p:nvPr/>
        </p:nvSpPr>
        <p:spPr>
          <a:xfrm>
            <a:off x="4418090" y="5473590"/>
            <a:ext cx="4268709" cy="1308210"/>
          </a:xfrm>
          <a:prstGeom prst="rect">
            <a:avLst/>
          </a:prstGeom>
          <a:noFill/>
          <a:effectLst>
            <a:softEdge rad="127000"/>
          </a:effectLst>
        </p:spPr>
        <p:txBody>
          <a:bodyPr vert="horz" lIns="91440" tIns="45720" rIns="91440" bIns="45720" rtlCol="0" anchor="ctr">
            <a:normAutofit/>
          </a:bodyPr>
          <a:lstStyle>
            <a:lvl1pPr algn="ctr">
              <a:spcBef>
                <a:spcPct val="0"/>
              </a:spcBef>
              <a:buNone/>
              <a:defRPr sz="3200">
                <a:solidFill>
                  <a:schemeClr val="bg1"/>
                </a:solidFill>
                <a:latin typeface="Arial" pitchFamily="34" charset="0"/>
                <a:ea typeface="+mj-ea"/>
                <a:cs typeface="Arial" pitchFamily="34" charset="0"/>
              </a:defRPr>
            </a:lvl1pPr>
          </a:lstStyle>
          <a:p>
            <a:r>
              <a:rPr lang="en-US" dirty="0"/>
              <a:t>A Simple Digital Controller</a:t>
            </a:r>
          </a:p>
        </p:txBody>
      </p:sp>
      <p:sp>
        <p:nvSpPr>
          <p:cNvPr id="2" name="Footer Placeholder 1">
            <a:extLst>
              <a:ext uri="{FF2B5EF4-FFF2-40B4-BE49-F238E27FC236}">
                <a16:creationId xmlns:a16="http://schemas.microsoft.com/office/drawing/2014/main" id="{9DBC1854-8A15-4FFC-B9EB-CBEF2343FE35}"/>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136481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DSellers\Documents\Technical Library\Relays\slide-show-12162011-113827-am_thumb.jpg"/>
          <p:cNvPicPr>
            <a:picLocks noChangeAspect="1" noChangeArrowheads="1"/>
          </p:cNvPicPr>
          <p:nvPr/>
        </p:nvPicPr>
        <p:blipFill rotWithShape="1">
          <a:blip r:embed="rId3">
            <a:extLst>
              <a:ext uri="{28A0092B-C50C-407E-A947-70E740481C1C}">
                <a14:useLocalDpi xmlns:a14="http://schemas.microsoft.com/office/drawing/2010/main" val="0"/>
              </a:ext>
            </a:extLst>
          </a:blip>
          <a:srcRect l="20186" t="12019" r="20341" b="12156"/>
          <a:stretch/>
        </p:blipFill>
        <p:spPr bwMode="auto">
          <a:xfrm>
            <a:off x="935198" y="816130"/>
            <a:ext cx="7305575" cy="526459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640123" y="5473590"/>
            <a:ext cx="8320949" cy="1308210"/>
          </a:xfrm>
          <a:prstGeom prst="rect">
            <a:avLst/>
          </a:prstGeom>
          <a:noFill/>
          <a:effectLst>
            <a:softEdge rad="127000"/>
          </a:effectLst>
        </p:spPr>
        <p:txBody>
          <a:bodyPr vert="horz" lIns="91440" tIns="45720" rIns="91440" bIns="45720" rtlCol="0" anchor="ctr">
            <a:normAutofit/>
          </a:bodyPr>
          <a:lstStyle>
            <a:lvl1pPr algn="ctr">
              <a:spcBef>
                <a:spcPct val="0"/>
              </a:spcBef>
              <a:buNone/>
              <a:defRPr sz="3200">
                <a:solidFill>
                  <a:schemeClr val="bg1"/>
                </a:solidFill>
                <a:latin typeface="Arial" pitchFamily="34" charset="0"/>
                <a:ea typeface="+mj-ea"/>
                <a:cs typeface="Arial" pitchFamily="34" charset="0"/>
              </a:defRPr>
            </a:lvl1pPr>
          </a:lstStyle>
          <a:p>
            <a:pPr marL="1828800" algn="r"/>
            <a:r>
              <a:rPr lang="en-US" sz="2000" i="1" dirty="0"/>
              <a:t>For More on Relays, see </a:t>
            </a:r>
            <a:r>
              <a:rPr lang="en-US" sz="2000" i="1" dirty="0">
                <a:hlinkClick r:id="rId4"/>
              </a:rPr>
              <a:t>Learning about Relay Logic; What’s a Relay?</a:t>
            </a:r>
            <a:r>
              <a:rPr lang="en-US" sz="2000" i="1" dirty="0"/>
              <a:t> at </a:t>
            </a:r>
            <a:r>
              <a:rPr lang="en-US" sz="2000" i="1" dirty="0">
                <a:hlinkClick r:id="rId5"/>
              </a:rPr>
              <a:t>www.Av8rDAS.Wordpress.com</a:t>
            </a:r>
            <a:r>
              <a:rPr lang="en-US" sz="2000" i="1" dirty="0"/>
              <a:t>  </a:t>
            </a:r>
          </a:p>
        </p:txBody>
      </p:sp>
      <p:sp>
        <p:nvSpPr>
          <p:cNvPr id="5" name="Slide Number Placeholder 4"/>
          <p:cNvSpPr>
            <a:spLocks noGrp="1"/>
          </p:cNvSpPr>
          <p:nvPr>
            <p:ph type="sldNum" sz="quarter" idx="11"/>
          </p:nvPr>
        </p:nvSpPr>
        <p:spPr/>
        <p:txBody>
          <a:bodyPr/>
          <a:lstStyle/>
          <a:p>
            <a:fld id="{A9320731-3B2C-4107-8664-CAD7BE973DC8}" type="slidenum">
              <a:rPr lang="en-US" smtClean="0"/>
              <a:pPr/>
              <a:t>46</a:t>
            </a:fld>
            <a:endParaRPr lang="en-US"/>
          </a:p>
        </p:txBody>
      </p:sp>
      <p:sp>
        <p:nvSpPr>
          <p:cNvPr id="2" name="Footer Placeholder 1">
            <a:extLst>
              <a:ext uri="{FF2B5EF4-FFF2-40B4-BE49-F238E27FC236}">
                <a16:creationId xmlns:a16="http://schemas.microsoft.com/office/drawing/2014/main" id="{8604A704-66F9-455C-BC71-77DC1393A3EF}"/>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340738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DSellers\Documents\Jeopardy Game\Jeopardy Game 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418090" y="5473590"/>
            <a:ext cx="4268709" cy="1143000"/>
          </a:xfrm>
          <a:noFill/>
          <a:effectLst>
            <a:softEdge rad="127000"/>
          </a:effectLst>
        </p:spPr>
        <p:txBody>
          <a:bodyPr vert="horz" lIns="91440" tIns="45720" rIns="91440" bIns="45720" rtlCol="0" anchor="ctr">
            <a:normAutofit/>
          </a:bodyPr>
          <a:lstStyle/>
          <a:p>
            <a:pPr algn="ctr"/>
            <a:r>
              <a:rPr lang="en-US" dirty="0">
                <a:solidFill>
                  <a:schemeClr val="bg1"/>
                </a:solidFill>
              </a:rPr>
              <a:t>A Fun Digital Control Process</a:t>
            </a:r>
          </a:p>
        </p:txBody>
      </p:sp>
      <p:sp>
        <p:nvSpPr>
          <p:cNvPr id="4" name="Slide Number Placeholder 3"/>
          <p:cNvSpPr>
            <a:spLocks noGrp="1"/>
          </p:cNvSpPr>
          <p:nvPr>
            <p:ph type="sldNum" sz="quarter" idx="11"/>
          </p:nvPr>
        </p:nvSpPr>
        <p:spPr/>
        <p:txBody>
          <a:bodyPr/>
          <a:lstStyle/>
          <a:p>
            <a:fld id="{A9320731-3B2C-4107-8664-CAD7BE973DC8}" type="slidenum">
              <a:rPr lang="en-US" smtClean="0"/>
              <a:pPr/>
              <a:t>47</a:t>
            </a:fld>
            <a:endParaRPr lang="en-US"/>
          </a:p>
        </p:txBody>
      </p:sp>
      <p:sp>
        <p:nvSpPr>
          <p:cNvPr id="3" name="Footer Placeholder 2">
            <a:extLst>
              <a:ext uri="{FF2B5EF4-FFF2-40B4-BE49-F238E27FC236}">
                <a16:creationId xmlns:a16="http://schemas.microsoft.com/office/drawing/2014/main" id="{4EA8D9FE-FCB4-4B66-9DBE-03EB1F181481}"/>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370569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Sellers\Documents\Jeopardy Game\Jeopardy Game 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191000" y="76200"/>
            <a:ext cx="4495800" cy="1371600"/>
          </a:xfrm>
          <a:solidFill>
            <a:schemeClr val="tx1">
              <a:alpha val="35000"/>
            </a:schemeClr>
          </a:solidFill>
          <a:effectLst>
            <a:softEdge rad="127000"/>
          </a:effectLst>
        </p:spPr>
        <p:txBody>
          <a:bodyPr/>
          <a:lstStyle/>
          <a:p>
            <a:pPr algn="ctr"/>
            <a:r>
              <a:rPr lang="en-US" dirty="0">
                <a:solidFill>
                  <a:schemeClr val="bg1"/>
                </a:solidFill>
              </a:rPr>
              <a:t>Multiple Relays Allow You to Perform Logic</a:t>
            </a:r>
          </a:p>
        </p:txBody>
      </p:sp>
      <p:sp>
        <p:nvSpPr>
          <p:cNvPr id="4" name="Slide Number Placeholder 3"/>
          <p:cNvSpPr>
            <a:spLocks noGrp="1"/>
          </p:cNvSpPr>
          <p:nvPr>
            <p:ph type="sldNum" sz="quarter" idx="11"/>
          </p:nvPr>
        </p:nvSpPr>
        <p:spPr/>
        <p:txBody>
          <a:bodyPr/>
          <a:lstStyle/>
          <a:p>
            <a:fld id="{A9320731-3B2C-4107-8664-CAD7BE973DC8}" type="slidenum">
              <a:rPr lang="en-US" smtClean="0"/>
              <a:pPr/>
              <a:t>48</a:t>
            </a:fld>
            <a:endParaRPr lang="en-US"/>
          </a:p>
        </p:txBody>
      </p:sp>
      <p:sp>
        <p:nvSpPr>
          <p:cNvPr id="3" name="Footer Placeholder 2">
            <a:extLst>
              <a:ext uri="{FF2B5EF4-FFF2-40B4-BE49-F238E27FC236}">
                <a16:creationId xmlns:a16="http://schemas.microsoft.com/office/drawing/2014/main" id="{FDFE23AA-B170-4AE4-A90B-AF52AE04F067}"/>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153125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Sellers\Documents\Jeopardy Game\Jeopardy Circuit_Page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470" y="0"/>
            <a:ext cx="887505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191000" y="76200"/>
            <a:ext cx="4495800" cy="1371600"/>
          </a:xfrm>
          <a:solidFill>
            <a:schemeClr val="tx1">
              <a:alpha val="35000"/>
            </a:schemeClr>
          </a:solidFill>
          <a:effectLst>
            <a:softEdge rad="127000"/>
          </a:effectLst>
        </p:spPr>
        <p:txBody>
          <a:bodyPr/>
          <a:lstStyle/>
          <a:p>
            <a:pPr algn="ctr"/>
            <a:r>
              <a:rPr lang="en-US" dirty="0">
                <a:solidFill>
                  <a:schemeClr val="bg1"/>
                </a:solidFill>
              </a:rPr>
              <a:t>Multiple Relays Allow You to Perform Logic</a:t>
            </a:r>
          </a:p>
        </p:txBody>
      </p:sp>
      <p:sp>
        <p:nvSpPr>
          <p:cNvPr id="4" name="Slide Number Placeholder 3"/>
          <p:cNvSpPr>
            <a:spLocks noGrp="1"/>
          </p:cNvSpPr>
          <p:nvPr>
            <p:ph type="sldNum" sz="quarter" idx="11"/>
          </p:nvPr>
        </p:nvSpPr>
        <p:spPr/>
        <p:txBody>
          <a:bodyPr/>
          <a:lstStyle/>
          <a:p>
            <a:fld id="{A9320731-3B2C-4107-8664-CAD7BE973DC8}" type="slidenum">
              <a:rPr lang="en-US" smtClean="0"/>
              <a:pPr/>
              <a:t>49</a:t>
            </a:fld>
            <a:endParaRPr lang="en-US"/>
          </a:p>
        </p:txBody>
      </p:sp>
      <p:sp>
        <p:nvSpPr>
          <p:cNvPr id="3" name="Footer Placeholder 2">
            <a:extLst>
              <a:ext uri="{FF2B5EF4-FFF2-40B4-BE49-F238E27FC236}">
                <a16:creationId xmlns:a16="http://schemas.microsoft.com/office/drawing/2014/main" id="{F78AE074-5445-4DBE-BE78-16B767ABAEEE}"/>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7049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normAutofit fontScale="90000"/>
          </a:bodyPr>
          <a:lstStyle/>
          <a:p>
            <a:r>
              <a:rPr lang="en-US" dirty="0"/>
              <a:t>A 1950/60’s </a:t>
            </a:r>
            <a:br>
              <a:rPr lang="en-US" dirty="0"/>
            </a:br>
            <a:r>
              <a:rPr lang="en-US" dirty="0"/>
              <a:t>Vintage Analog</a:t>
            </a:r>
            <a:br>
              <a:rPr lang="en-US" dirty="0"/>
            </a:br>
            <a:r>
              <a:rPr lang="en-US" dirty="0"/>
              <a:t>Controller</a:t>
            </a:r>
          </a:p>
        </p:txBody>
      </p:sp>
      <p:pic>
        <p:nvPicPr>
          <p:cNvPr id="3074" name="Picture 2" descr="C:\Users\DSellers\Documents\Technical Pictures\Foxboro 43AP Pneumatic Controller\DSCN60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1"/>
          </p:nvPr>
        </p:nvSpPr>
        <p:spPr/>
        <p:txBody>
          <a:bodyPr/>
          <a:lstStyle/>
          <a:p>
            <a:fld id="{A9320731-3B2C-4107-8664-CAD7BE973DC8}" type="slidenum">
              <a:rPr lang="en-US" smtClean="0"/>
              <a:pPr/>
              <a:t>5</a:t>
            </a:fld>
            <a:endParaRPr lang="en-US"/>
          </a:p>
        </p:txBody>
      </p:sp>
      <p:sp>
        <p:nvSpPr>
          <p:cNvPr id="2" name="Footer Placeholder 1">
            <a:extLst>
              <a:ext uri="{FF2B5EF4-FFF2-40B4-BE49-F238E27FC236}">
                <a16:creationId xmlns:a16="http://schemas.microsoft.com/office/drawing/2014/main" id="{4AC0383D-493A-4753-A261-AA500CD376DA}"/>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34100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7952" y="73152"/>
            <a:ext cx="4498848" cy="1371600"/>
          </a:xfrm>
          <a:solidFill>
            <a:schemeClr val="tx1">
              <a:alpha val="35000"/>
            </a:schemeClr>
          </a:solidFill>
          <a:effectLst>
            <a:softEdge rad="127000"/>
          </a:effectLst>
        </p:spPr>
        <p:txBody>
          <a:bodyPr/>
          <a:lstStyle/>
          <a:p>
            <a:pPr algn="ctr"/>
            <a:r>
              <a:rPr lang="en-US" dirty="0">
                <a:solidFill>
                  <a:schemeClr val="bg1"/>
                </a:solidFill>
              </a:rPr>
              <a:t>Multiple Relays Allow You to Perform Logic</a:t>
            </a:r>
          </a:p>
        </p:txBody>
      </p:sp>
      <p:sp>
        <p:nvSpPr>
          <p:cNvPr id="3" name="Content Placeholder 2"/>
          <p:cNvSpPr>
            <a:spLocks noGrp="1"/>
          </p:cNvSpPr>
          <p:nvPr>
            <p:ph idx="1"/>
          </p:nvPr>
        </p:nvSpPr>
        <p:spPr/>
        <p:txBody>
          <a:bodyPr/>
          <a:lstStyle/>
          <a:p>
            <a:pPr>
              <a:spcBef>
                <a:spcPts val="600"/>
              </a:spcBef>
            </a:pPr>
            <a:r>
              <a:rPr lang="en-US" i="1" dirty="0"/>
              <a:t>For more about how to make your own Jeopardy game, see </a:t>
            </a:r>
            <a:r>
              <a:rPr lang="en-US" i="1" dirty="0">
                <a:hlinkClick r:id="rId3"/>
              </a:rPr>
              <a:t>Learning about Relay Logic; Build Your Very Own Jeopardy Game</a:t>
            </a:r>
            <a:r>
              <a:rPr lang="en-US" i="1" dirty="0"/>
              <a:t> and </a:t>
            </a:r>
            <a:r>
              <a:rPr lang="en-US" i="1" dirty="0">
                <a:hlinkClick r:id="rId4"/>
              </a:rPr>
              <a:t>Making a Jeopardy Game Board in PowerPoint to Supplement Your Light and Buzzer System (and Learning a Bit About PowerPoint Templates)</a:t>
            </a:r>
            <a:endParaRPr lang="en-US" i="1"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50</a:t>
            </a:fld>
            <a:endParaRPr lang="en-US"/>
          </a:p>
        </p:txBody>
      </p:sp>
      <p:sp>
        <p:nvSpPr>
          <p:cNvPr id="5" name="Footer Placeholder 4">
            <a:extLst>
              <a:ext uri="{FF2B5EF4-FFF2-40B4-BE49-F238E27FC236}">
                <a16:creationId xmlns:a16="http://schemas.microsoft.com/office/drawing/2014/main" id="{E35D8692-F208-4AB1-AD5B-225B85EE667A}"/>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301602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1248" y="845820"/>
            <a:ext cx="7772400" cy="1821180"/>
          </a:xfrm>
        </p:spPr>
        <p:txBody>
          <a:bodyPr/>
          <a:lstStyle/>
          <a:p>
            <a:r>
              <a:rPr lang="en-US" sz="3600" dirty="0"/>
              <a:t>Control Systems:</a:t>
            </a:r>
            <a:br>
              <a:rPr lang="en-US" sz="3600" dirty="0"/>
            </a:br>
            <a:r>
              <a:rPr lang="en-US" sz="3600" dirty="0"/>
              <a:t>Design, Performance and Commissioning Issues</a:t>
            </a:r>
          </a:p>
        </p:txBody>
      </p:sp>
      <p:sp>
        <p:nvSpPr>
          <p:cNvPr id="5" name="Text Placeholder 4"/>
          <p:cNvSpPr>
            <a:spLocks noGrp="1"/>
          </p:cNvSpPr>
          <p:nvPr>
            <p:ph type="body" sz="quarter" idx="12"/>
          </p:nvPr>
        </p:nvSpPr>
        <p:spPr/>
        <p:txBody>
          <a:bodyPr/>
          <a:lstStyle/>
          <a:p>
            <a:r>
              <a:rPr lang="en-US" dirty="0"/>
              <a:t>David Sellers</a:t>
            </a:r>
          </a:p>
        </p:txBody>
      </p:sp>
      <p:sp>
        <p:nvSpPr>
          <p:cNvPr id="6" name="Text Placeholder 5"/>
          <p:cNvSpPr>
            <a:spLocks noGrp="1"/>
          </p:cNvSpPr>
          <p:nvPr>
            <p:ph type="body" sz="quarter" idx="13"/>
          </p:nvPr>
        </p:nvSpPr>
        <p:spPr/>
        <p:txBody>
          <a:bodyPr/>
          <a:lstStyle/>
          <a:p>
            <a:r>
              <a:rPr lang="en-US" dirty="0"/>
              <a:t>Senior Engineer</a:t>
            </a:r>
          </a:p>
        </p:txBody>
      </p:sp>
      <p:sp>
        <p:nvSpPr>
          <p:cNvPr id="7" name="Text Placeholder 6"/>
          <p:cNvSpPr>
            <a:spLocks noGrp="1"/>
          </p:cNvSpPr>
          <p:nvPr>
            <p:ph type="body" sz="quarter" idx="14"/>
          </p:nvPr>
        </p:nvSpPr>
        <p:spPr/>
        <p:txBody>
          <a:bodyPr/>
          <a:lstStyle/>
          <a:p>
            <a:r>
              <a:rPr lang="en-US" dirty="0"/>
              <a:t>Facility Dynamics Engineering</a:t>
            </a:r>
          </a:p>
        </p:txBody>
      </p:sp>
      <p:sp>
        <p:nvSpPr>
          <p:cNvPr id="9" name="Text Placeholder 8"/>
          <p:cNvSpPr>
            <a:spLocks noGrp="1"/>
          </p:cNvSpPr>
          <p:nvPr>
            <p:ph type="body" sz="quarter" idx="10"/>
          </p:nvPr>
        </p:nvSpPr>
        <p:spPr/>
        <p:txBody>
          <a:bodyPr/>
          <a:lstStyle/>
          <a:p>
            <a:pPr marL="0" indent="0">
              <a:buNone/>
            </a:pPr>
            <a:r>
              <a:rPr lang="en-US" dirty="0"/>
              <a:t>Control Processes</a:t>
            </a:r>
          </a:p>
        </p:txBody>
      </p:sp>
      <p:sp>
        <p:nvSpPr>
          <p:cNvPr id="10" name="Text Placeholder 2">
            <a:extLst>
              <a:ext uri="{FF2B5EF4-FFF2-40B4-BE49-F238E27FC236}">
                <a16:creationId xmlns:a16="http://schemas.microsoft.com/office/drawing/2014/main" id="{CBA5BEEF-3582-4874-9FCF-9B980057C3E6}"/>
              </a:ext>
            </a:extLst>
          </p:cNvPr>
          <p:cNvSpPr>
            <a:spLocks noGrp="1"/>
          </p:cNvSpPr>
          <p:nvPr>
            <p:ph type="body" sz="quarter" idx="10"/>
          </p:nvPr>
        </p:nvSpPr>
        <p:spPr>
          <a:xfrm>
            <a:off x="838200" y="3409187"/>
            <a:ext cx="7772400" cy="960097"/>
          </a:xfrm>
        </p:spPr>
        <p:txBody>
          <a:bodyPr>
            <a:normAutofit/>
          </a:bodyPr>
          <a:lstStyle/>
          <a:p>
            <a:r>
              <a:rPr lang="en-US" sz="2400" dirty="0"/>
              <a:t>Floating and Proportional Control</a:t>
            </a:r>
          </a:p>
        </p:txBody>
      </p:sp>
    </p:spTree>
    <p:extLst>
      <p:ext uri="{BB962C8B-B14F-4D97-AF65-F5344CB8AC3E}">
        <p14:creationId xmlns:p14="http://schemas.microsoft.com/office/powerpoint/2010/main" val="113690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David Sellers\My Documents\Technical Pictures\Seattle Crt  House\08-17 to 20-04 Site visit\Evap Cooler Float.JPG"/>
          <p:cNvPicPr>
            <a:picLocks noChangeAspect="1" noChangeArrowheads="1"/>
          </p:cNvPicPr>
          <p:nvPr/>
        </p:nvPicPr>
        <p:blipFill>
          <a:blip r:embed="rId3" cstate="print"/>
          <a:srcRect/>
          <a:stretch>
            <a:fillRect/>
          </a:stretch>
        </p:blipFill>
        <p:spPr bwMode="auto">
          <a:xfrm>
            <a:off x="0" y="1"/>
            <a:ext cx="9144000" cy="6857999"/>
          </a:xfrm>
          <a:prstGeom prst="rect">
            <a:avLst/>
          </a:prstGeom>
          <a:noFill/>
        </p:spPr>
      </p:pic>
      <p:sp>
        <p:nvSpPr>
          <p:cNvPr id="7" name="Title 6"/>
          <p:cNvSpPr>
            <a:spLocks noGrp="1"/>
          </p:cNvSpPr>
          <p:nvPr>
            <p:ph type="title"/>
          </p:nvPr>
        </p:nvSpPr>
        <p:spPr>
          <a:xfrm>
            <a:off x="304800" y="846138"/>
            <a:ext cx="8688977" cy="1143000"/>
          </a:xfrm>
        </p:spPr>
        <p:txBody>
          <a:bodyPr/>
          <a:lstStyle/>
          <a:p>
            <a:pPr algn="r"/>
            <a:r>
              <a:rPr lang="en-US" dirty="0">
                <a:solidFill>
                  <a:schemeClr val="bg1"/>
                </a:solidFill>
              </a:rPr>
              <a:t>A Simple Analog Proportional Control System</a:t>
            </a:r>
          </a:p>
        </p:txBody>
      </p:sp>
      <p:grpSp>
        <p:nvGrpSpPr>
          <p:cNvPr id="2" name="Group 21"/>
          <p:cNvGrpSpPr/>
          <p:nvPr/>
        </p:nvGrpSpPr>
        <p:grpSpPr>
          <a:xfrm>
            <a:off x="7145382" y="2847703"/>
            <a:ext cx="1440327" cy="1164771"/>
            <a:chOff x="7145382" y="2847703"/>
            <a:chExt cx="1440327" cy="1164771"/>
          </a:xfrm>
        </p:grpSpPr>
        <p:sp>
          <p:nvSpPr>
            <p:cNvPr id="9" name="TextBox 8"/>
            <p:cNvSpPr txBox="1"/>
            <p:nvPr/>
          </p:nvSpPr>
          <p:spPr>
            <a:xfrm>
              <a:off x="7670074" y="2847703"/>
              <a:ext cx="915635" cy="369332"/>
            </a:xfrm>
            <a:prstGeom prst="rect">
              <a:avLst/>
            </a:prstGeom>
            <a:gradFill flip="none" rotWithShape="1">
              <a:gsLst>
                <a:gs pos="50000">
                  <a:schemeClr val="tx1">
                    <a:lumMod val="75000"/>
                    <a:lumOff val="25000"/>
                  </a:schemeClr>
                </a:gs>
                <a:gs pos="85000">
                  <a:schemeClr val="tx1">
                    <a:lumMod val="75000"/>
                    <a:lumOff val="25000"/>
                    <a:alpha val="50000"/>
                  </a:schemeClr>
                </a:gs>
              </a:gsLst>
              <a:path path="rect">
                <a:fillToRect l="50000" t="50000" r="50000" b="50000"/>
              </a:path>
              <a:tileRect/>
            </a:gradFill>
          </p:spPr>
          <p:txBody>
            <a:bodyPr wrap="none" rtlCol="0">
              <a:spAutoFit/>
            </a:bodyPr>
            <a:lstStyle/>
            <a:p>
              <a:r>
                <a:rPr lang="en-US" sz="1800" dirty="0">
                  <a:solidFill>
                    <a:schemeClr val="bg1"/>
                  </a:solidFill>
                  <a:latin typeface="+mn-lt"/>
                </a:rPr>
                <a:t>Sensor</a:t>
              </a:r>
            </a:p>
          </p:txBody>
        </p:sp>
        <p:sp>
          <p:nvSpPr>
            <p:cNvPr id="14" name="Freeform 13"/>
            <p:cNvSpPr/>
            <p:nvPr/>
          </p:nvSpPr>
          <p:spPr bwMode="auto">
            <a:xfrm>
              <a:off x="7145382" y="2989217"/>
              <a:ext cx="526869" cy="1023257"/>
            </a:xfrm>
            <a:custGeom>
              <a:avLst/>
              <a:gdLst>
                <a:gd name="connsiteX0" fmla="*/ 809897 w 1587138"/>
                <a:gd name="connsiteY0" fmla="*/ 34834 h 1210491"/>
                <a:gd name="connsiteX1" fmla="*/ 117566 w 1587138"/>
                <a:gd name="connsiteY1" fmla="*/ 126274 h 1210491"/>
                <a:gd name="connsiteX2" fmla="*/ 1515292 w 1587138"/>
                <a:gd name="connsiteY2" fmla="*/ 792479 h 1210491"/>
                <a:gd name="connsiteX3" fmla="*/ 548640 w 1587138"/>
                <a:gd name="connsiteY3" fmla="*/ 1210491 h 1210491"/>
                <a:gd name="connsiteX0" fmla="*/ 809897 w 1543595"/>
                <a:gd name="connsiteY0" fmla="*/ 34834 h 1040674"/>
                <a:gd name="connsiteX1" fmla="*/ 117566 w 1543595"/>
                <a:gd name="connsiteY1" fmla="*/ 126274 h 1040674"/>
                <a:gd name="connsiteX2" fmla="*/ 1515292 w 1543595"/>
                <a:gd name="connsiteY2" fmla="*/ 792479 h 1040674"/>
                <a:gd name="connsiteX3" fmla="*/ 287382 w 1543595"/>
                <a:gd name="connsiteY3" fmla="*/ 1040674 h 1040674"/>
                <a:gd name="connsiteX0" fmla="*/ 694508 w 709748"/>
                <a:gd name="connsiteY0" fmla="*/ 17417 h 1023257"/>
                <a:gd name="connsiteX1" fmla="*/ 2177 w 709748"/>
                <a:gd name="connsiteY1" fmla="*/ 108857 h 1023257"/>
                <a:gd name="connsiteX2" fmla="*/ 681445 w 709748"/>
                <a:gd name="connsiteY2" fmla="*/ 618308 h 1023257"/>
                <a:gd name="connsiteX3" fmla="*/ 171993 w 709748"/>
                <a:gd name="connsiteY3" fmla="*/ 1023257 h 1023257"/>
                <a:gd name="connsiteX0" fmla="*/ 522515 w 526869"/>
                <a:gd name="connsiteY0" fmla="*/ 17417 h 1023257"/>
                <a:gd name="connsiteX1" fmla="*/ 104504 w 526869"/>
                <a:gd name="connsiteY1" fmla="*/ 239485 h 1023257"/>
                <a:gd name="connsiteX2" fmla="*/ 509452 w 526869"/>
                <a:gd name="connsiteY2" fmla="*/ 618308 h 1023257"/>
                <a:gd name="connsiteX3" fmla="*/ 0 w 526869"/>
                <a:gd name="connsiteY3" fmla="*/ 1023257 h 1023257"/>
              </a:gdLst>
              <a:ahLst/>
              <a:cxnLst>
                <a:cxn ang="0">
                  <a:pos x="connsiteX0" y="connsiteY0"/>
                </a:cxn>
                <a:cxn ang="0">
                  <a:pos x="connsiteX1" y="connsiteY1"/>
                </a:cxn>
                <a:cxn ang="0">
                  <a:pos x="connsiteX2" y="connsiteY2"/>
                </a:cxn>
                <a:cxn ang="0">
                  <a:pos x="connsiteX3" y="connsiteY3"/>
                </a:cxn>
              </a:cxnLst>
              <a:rect l="l" t="t" r="r" b="b"/>
              <a:pathLst>
                <a:path w="526869" h="1023257">
                  <a:moveTo>
                    <a:pt x="522515" y="17417"/>
                  </a:moveTo>
                  <a:cubicBezTo>
                    <a:pt x="117566" y="0"/>
                    <a:pt x="106681" y="139337"/>
                    <a:pt x="104504" y="239485"/>
                  </a:cubicBezTo>
                  <a:cubicBezTo>
                    <a:pt x="102327" y="339633"/>
                    <a:pt x="526869" y="487679"/>
                    <a:pt x="509452" y="618308"/>
                  </a:cubicBezTo>
                  <a:cubicBezTo>
                    <a:pt x="492035" y="748937"/>
                    <a:pt x="163286" y="953588"/>
                    <a:pt x="0" y="1023257"/>
                  </a:cubicBezTo>
                </a:path>
              </a:pathLst>
            </a:custGeom>
            <a:noFill/>
            <a:ln w="38100" cap="flat" cmpd="sng" algn="ctr">
              <a:solidFill>
                <a:srgbClr val="FF0000"/>
              </a:solidFill>
              <a:prstDash val="solid"/>
              <a:round/>
              <a:headEnd type="none" w="med" len="med"/>
              <a:tailEnd type="arrow" w="lg" len="lg"/>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grpSp>
        <p:nvGrpSpPr>
          <p:cNvPr id="3" name="Group 22"/>
          <p:cNvGrpSpPr/>
          <p:nvPr/>
        </p:nvGrpSpPr>
        <p:grpSpPr>
          <a:xfrm>
            <a:off x="2243927" y="2286000"/>
            <a:ext cx="4656146" cy="2024743"/>
            <a:chOff x="2243927" y="2286000"/>
            <a:chExt cx="4656146" cy="2024743"/>
          </a:xfrm>
        </p:grpSpPr>
        <p:sp>
          <p:nvSpPr>
            <p:cNvPr id="10" name="TextBox 9"/>
            <p:cNvSpPr txBox="1"/>
            <p:nvPr/>
          </p:nvSpPr>
          <p:spPr>
            <a:xfrm>
              <a:off x="2243927" y="2286000"/>
              <a:ext cx="4656146" cy="369332"/>
            </a:xfrm>
            <a:prstGeom prst="rect">
              <a:avLst/>
            </a:prstGeom>
            <a:gradFill flip="none" rotWithShape="1">
              <a:gsLst>
                <a:gs pos="50000">
                  <a:schemeClr val="tx1">
                    <a:lumMod val="75000"/>
                    <a:lumOff val="25000"/>
                  </a:schemeClr>
                </a:gs>
                <a:gs pos="85000">
                  <a:schemeClr val="tx1">
                    <a:lumMod val="75000"/>
                    <a:lumOff val="25000"/>
                    <a:alpha val="50000"/>
                  </a:schemeClr>
                </a:gs>
              </a:gsLst>
              <a:path path="rect">
                <a:fillToRect l="50000" t="50000" r="50000" b="50000"/>
              </a:path>
              <a:tileRect/>
            </a:gradFill>
          </p:spPr>
          <p:txBody>
            <a:bodyPr wrap="none" rtlCol="0">
              <a:spAutoFit/>
            </a:bodyPr>
            <a:lstStyle/>
            <a:p>
              <a:r>
                <a:rPr lang="en-US" sz="1800" dirty="0">
                  <a:solidFill>
                    <a:schemeClr val="bg1"/>
                  </a:solidFill>
                  <a:latin typeface="+mn-lt"/>
                </a:rPr>
                <a:t>Set Point and Throttling Range Adjustments</a:t>
              </a:r>
            </a:p>
          </p:txBody>
        </p:sp>
        <p:sp>
          <p:nvSpPr>
            <p:cNvPr id="16" name="Freeform 15"/>
            <p:cNvSpPr/>
            <p:nvPr/>
          </p:nvSpPr>
          <p:spPr bwMode="auto">
            <a:xfrm>
              <a:off x="3709851" y="2717074"/>
              <a:ext cx="687978" cy="1593669"/>
            </a:xfrm>
            <a:custGeom>
              <a:avLst/>
              <a:gdLst>
                <a:gd name="connsiteX0" fmla="*/ 679269 w 687978"/>
                <a:gd name="connsiteY0" fmla="*/ 0 h 1593669"/>
                <a:gd name="connsiteX1" fmla="*/ 574766 w 687978"/>
                <a:gd name="connsiteY1" fmla="*/ 992777 h 1593669"/>
                <a:gd name="connsiteX2" fmla="*/ 0 w 687978"/>
                <a:gd name="connsiteY2" fmla="*/ 1593669 h 1593669"/>
              </a:gdLst>
              <a:ahLst/>
              <a:cxnLst>
                <a:cxn ang="0">
                  <a:pos x="connsiteX0" y="connsiteY0"/>
                </a:cxn>
                <a:cxn ang="0">
                  <a:pos x="connsiteX1" y="connsiteY1"/>
                </a:cxn>
                <a:cxn ang="0">
                  <a:pos x="connsiteX2" y="connsiteY2"/>
                </a:cxn>
              </a:cxnLst>
              <a:rect l="l" t="t" r="r" b="b"/>
              <a:pathLst>
                <a:path w="687978" h="1593669">
                  <a:moveTo>
                    <a:pt x="679269" y="0"/>
                  </a:moveTo>
                  <a:cubicBezTo>
                    <a:pt x="683623" y="363582"/>
                    <a:pt x="687978" y="727165"/>
                    <a:pt x="574766" y="992777"/>
                  </a:cubicBezTo>
                  <a:cubicBezTo>
                    <a:pt x="461554" y="1258389"/>
                    <a:pt x="95794" y="1491343"/>
                    <a:pt x="0" y="1593669"/>
                  </a:cubicBezTo>
                </a:path>
              </a:pathLst>
            </a:custGeom>
            <a:noFill/>
            <a:ln w="38100" cap="flat" cmpd="sng" algn="ctr">
              <a:solidFill>
                <a:srgbClr val="FF0000"/>
              </a:solidFill>
              <a:prstDash val="solid"/>
              <a:round/>
              <a:headEnd type="none" w="med" len="med"/>
              <a:tailEnd type="arrow" w="lg" len="lg"/>
            </a:ln>
            <a:effectLst/>
          </p:spPr>
          <p:txBody>
            <a:bodyPr vert="horz" wrap="square" lIns="91440" tIns="45720" rIns="91440" bIns="45720" numCol="1" rtlCol="0" anchor="ctr" anchorCtr="0" compatLnSpc="1">
              <a:prstTxWarp prst="textNoShape">
                <a:avLst/>
              </a:prstTxWarp>
            </a:bodyPr>
            <a:lstStyle/>
            <a:p>
              <a:endParaRPr lang="en-US"/>
            </a:p>
          </p:txBody>
        </p:sp>
        <p:sp>
          <p:nvSpPr>
            <p:cNvPr id="17" name="Freeform 16"/>
            <p:cNvSpPr/>
            <p:nvPr/>
          </p:nvSpPr>
          <p:spPr bwMode="auto">
            <a:xfrm>
              <a:off x="4343400" y="2756263"/>
              <a:ext cx="1182189" cy="1384663"/>
            </a:xfrm>
            <a:custGeom>
              <a:avLst/>
              <a:gdLst>
                <a:gd name="connsiteX0" fmla="*/ 45720 w 1182189"/>
                <a:gd name="connsiteY0" fmla="*/ 0 h 1384663"/>
                <a:gd name="connsiteX1" fmla="*/ 189411 w 1182189"/>
                <a:gd name="connsiteY1" fmla="*/ 901337 h 1384663"/>
                <a:gd name="connsiteX2" fmla="*/ 1182189 w 1182189"/>
                <a:gd name="connsiteY2" fmla="*/ 1384663 h 1384663"/>
              </a:gdLst>
              <a:ahLst/>
              <a:cxnLst>
                <a:cxn ang="0">
                  <a:pos x="connsiteX0" y="connsiteY0"/>
                </a:cxn>
                <a:cxn ang="0">
                  <a:pos x="connsiteX1" y="connsiteY1"/>
                </a:cxn>
                <a:cxn ang="0">
                  <a:pos x="connsiteX2" y="connsiteY2"/>
                </a:cxn>
              </a:cxnLst>
              <a:rect l="l" t="t" r="r" b="b"/>
              <a:pathLst>
                <a:path w="1182189" h="1384663">
                  <a:moveTo>
                    <a:pt x="45720" y="0"/>
                  </a:moveTo>
                  <a:cubicBezTo>
                    <a:pt x="22860" y="335280"/>
                    <a:pt x="0" y="670560"/>
                    <a:pt x="189411" y="901337"/>
                  </a:cubicBezTo>
                  <a:cubicBezTo>
                    <a:pt x="378822" y="1132114"/>
                    <a:pt x="1182189" y="1384663"/>
                    <a:pt x="1182189" y="1384663"/>
                  </a:cubicBezTo>
                </a:path>
              </a:pathLst>
            </a:custGeom>
            <a:noFill/>
            <a:ln w="38100" cap="flat" cmpd="sng" algn="ctr">
              <a:solidFill>
                <a:srgbClr val="FF0000"/>
              </a:solidFill>
              <a:prstDash val="solid"/>
              <a:round/>
              <a:headEnd type="none" w="med" len="med"/>
              <a:tailEnd type="arrow" w="lg" len="lg"/>
            </a:ln>
            <a:effectLst/>
          </p:spPr>
          <p:txBody>
            <a:bodyPr vert="horz" wrap="square" lIns="91440" tIns="45720" rIns="91440" bIns="45720" numCol="1" rtlCol="0" anchor="ctr" anchorCtr="0" compatLnSpc="1">
              <a:prstTxWarp prst="textNoShape">
                <a:avLst/>
              </a:prstTxWarp>
            </a:bodyPr>
            <a:lstStyle/>
            <a:p>
              <a:endParaRPr lang="en-US"/>
            </a:p>
          </p:txBody>
        </p:sp>
      </p:grpSp>
      <p:grpSp>
        <p:nvGrpSpPr>
          <p:cNvPr id="4" name="Group 23"/>
          <p:cNvGrpSpPr/>
          <p:nvPr/>
        </p:nvGrpSpPr>
        <p:grpSpPr>
          <a:xfrm>
            <a:off x="304800" y="3244334"/>
            <a:ext cx="3200400" cy="935780"/>
            <a:chOff x="304800" y="3244334"/>
            <a:chExt cx="3200400" cy="935780"/>
          </a:xfrm>
        </p:grpSpPr>
        <p:sp>
          <p:nvSpPr>
            <p:cNvPr id="11" name="TextBox 10"/>
            <p:cNvSpPr txBox="1"/>
            <p:nvPr/>
          </p:nvSpPr>
          <p:spPr>
            <a:xfrm>
              <a:off x="304800" y="3244334"/>
              <a:ext cx="2403222" cy="369332"/>
            </a:xfrm>
            <a:prstGeom prst="rect">
              <a:avLst/>
            </a:prstGeom>
            <a:gradFill flip="none" rotWithShape="1">
              <a:gsLst>
                <a:gs pos="50000">
                  <a:schemeClr val="tx1">
                    <a:lumMod val="75000"/>
                    <a:lumOff val="25000"/>
                  </a:schemeClr>
                </a:gs>
                <a:gs pos="85000">
                  <a:schemeClr val="tx1">
                    <a:lumMod val="75000"/>
                    <a:lumOff val="25000"/>
                    <a:alpha val="50000"/>
                  </a:schemeClr>
                </a:gs>
              </a:gsLst>
              <a:path path="rect">
                <a:fillToRect l="50000" t="50000" r="50000" b="50000"/>
              </a:path>
              <a:tileRect/>
            </a:gradFill>
          </p:spPr>
          <p:txBody>
            <a:bodyPr wrap="none" rtlCol="0">
              <a:spAutoFit/>
            </a:bodyPr>
            <a:lstStyle/>
            <a:p>
              <a:r>
                <a:rPr lang="en-US" sz="1800" dirty="0">
                  <a:solidFill>
                    <a:schemeClr val="bg1"/>
                  </a:solidFill>
                  <a:latin typeface="+mn-lt"/>
                </a:rPr>
                <a:t>Final Control Element</a:t>
              </a:r>
            </a:p>
          </p:txBody>
        </p:sp>
        <p:sp>
          <p:nvSpPr>
            <p:cNvPr id="18" name="Freeform 17"/>
            <p:cNvSpPr/>
            <p:nvPr/>
          </p:nvSpPr>
          <p:spPr bwMode="auto">
            <a:xfrm>
              <a:off x="2860766" y="3409406"/>
              <a:ext cx="644434" cy="770708"/>
            </a:xfrm>
            <a:custGeom>
              <a:avLst/>
              <a:gdLst>
                <a:gd name="connsiteX0" fmla="*/ 0 w 644434"/>
                <a:gd name="connsiteY0" fmla="*/ 0 h 770708"/>
                <a:gd name="connsiteX1" fmla="*/ 613954 w 644434"/>
                <a:gd name="connsiteY1" fmla="*/ 222068 h 770708"/>
                <a:gd name="connsiteX2" fmla="*/ 182880 w 644434"/>
                <a:gd name="connsiteY2" fmla="*/ 770708 h 770708"/>
              </a:gdLst>
              <a:ahLst/>
              <a:cxnLst>
                <a:cxn ang="0">
                  <a:pos x="connsiteX0" y="connsiteY0"/>
                </a:cxn>
                <a:cxn ang="0">
                  <a:pos x="connsiteX1" y="connsiteY1"/>
                </a:cxn>
                <a:cxn ang="0">
                  <a:pos x="connsiteX2" y="connsiteY2"/>
                </a:cxn>
              </a:cxnLst>
              <a:rect l="l" t="t" r="r" b="b"/>
              <a:pathLst>
                <a:path w="644434" h="770708">
                  <a:moveTo>
                    <a:pt x="0" y="0"/>
                  </a:moveTo>
                  <a:cubicBezTo>
                    <a:pt x="291737" y="46808"/>
                    <a:pt x="583474" y="93617"/>
                    <a:pt x="613954" y="222068"/>
                  </a:cubicBezTo>
                  <a:cubicBezTo>
                    <a:pt x="644434" y="350519"/>
                    <a:pt x="182880" y="770708"/>
                    <a:pt x="182880" y="770708"/>
                  </a:cubicBezTo>
                </a:path>
              </a:pathLst>
            </a:custGeom>
            <a:noFill/>
            <a:ln w="38100" cap="flat" cmpd="sng" algn="ctr">
              <a:solidFill>
                <a:srgbClr val="FF0000"/>
              </a:solidFill>
              <a:prstDash val="solid"/>
              <a:round/>
              <a:headEnd type="none" w="med" len="med"/>
              <a:tailEnd type="arrow" w="lg" len="lg"/>
            </a:ln>
            <a:effectLst/>
          </p:spPr>
          <p:txBody>
            <a:bodyPr vert="horz" wrap="square" lIns="91440" tIns="45720" rIns="91440" bIns="45720" numCol="1" rtlCol="0" anchor="ctr" anchorCtr="0" compatLnSpc="1">
              <a:prstTxWarp prst="textNoShape">
                <a:avLst/>
              </a:prstTxWarp>
            </a:bodyPr>
            <a:lstStyle/>
            <a:p>
              <a:endParaRPr lang="en-US"/>
            </a:p>
          </p:txBody>
        </p:sp>
      </p:grpSp>
      <p:grpSp>
        <p:nvGrpSpPr>
          <p:cNvPr id="5" name="Group 24"/>
          <p:cNvGrpSpPr/>
          <p:nvPr/>
        </p:nvGrpSpPr>
        <p:grpSpPr>
          <a:xfrm>
            <a:off x="3579223" y="4532811"/>
            <a:ext cx="2596271" cy="1627721"/>
            <a:chOff x="3579223" y="4532811"/>
            <a:chExt cx="2596271" cy="1627721"/>
          </a:xfrm>
        </p:grpSpPr>
        <p:sp>
          <p:nvSpPr>
            <p:cNvPr id="12" name="TextBox 11"/>
            <p:cNvSpPr txBox="1"/>
            <p:nvPr/>
          </p:nvSpPr>
          <p:spPr>
            <a:xfrm>
              <a:off x="3733800" y="5791200"/>
              <a:ext cx="2441694" cy="369332"/>
            </a:xfrm>
            <a:prstGeom prst="rect">
              <a:avLst/>
            </a:prstGeom>
            <a:gradFill flip="none" rotWithShape="1">
              <a:gsLst>
                <a:gs pos="50000">
                  <a:schemeClr val="tx1">
                    <a:lumMod val="75000"/>
                    <a:lumOff val="25000"/>
                  </a:schemeClr>
                </a:gs>
                <a:gs pos="85000">
                  <a:schemeClr val="tx1">
                    <a:lumMod val="75000"/>
                    <a:lumOff val="25000"/>
                    <a:alpha val="50000"/>
                  </a:schemeClr>
                </a:gs>
              </a:gsLst>
              <a:path path="rect">
                <a:fillToRect l="50000" t="50000" r="50000" b="50000"/>
              </a:path>
              <a:tileRect/>
            </a:gradFill>
          </p:spPr>
          <p:txBody>
            <a:bodyPr wrap="none" rtlCol="0">
              <a:spAutoFit/>
            </a:bodyPr>
            <a:lstStyle/>
            <a:p>
              <a:r>
                <a:rPr lang="en-US" sz="1800" dirty="0">
                  <a:solidFill>
                    <a:schemeClr val="bg1"/>
                  </a:solidFill>
                  <a:latin typeface="+mn-lt"/>
                </a:rPr>
                <a:t>Feedback Mechanism</a:t>
              </a:r>
            </a:p>
          </p:txBody>
        </p:sp>
        <p:sp>
          <p:nvSpPr>
            <p:cNvPr id="19" name="Freeform 18"/>
            <p:cNvSpPr/>
            <p:nvPr/>
          </p:nvSpPr>
          <p:spPr bwMode="auto">
            <a:xfrm>
              <a:off x="3579223" y="4706983"/>
              <a:ext cx="1436914" cy="962297"/>
            </a:xfrm>
            <a:custGeom>
              <a:avLst/>
              <a:gdLst>
                <a:gd name="connsiteX0" fmla="*/ 0 w 1436914"/>
                <a:gd name="connsiteY0" fmla="*/ 8708 h 962297"/>
                <a:gd name="connsiteX1" fmla="*/ 783771 w 1436914"/>
                <a:gd name="connsiteY1" fmla="*/ 60960 h 962297"/>
                <a:gd name="connsiteX2" fmla="*/ 1280160 w 1436914"/>
                <a:gd name="connsiteY2" fmla="*/ 374468 h 962297"/>
                <a:gd name="connsiteX3" fmla="*/ 1436914 w 1436914"/>
                <a:gd name="connsiteY3" fmla="*/ 962297 h 962297"/>
              </a:gdLst>
              <a:ahLst/>
              <a:cxnLst>
                <a:cxn ang="0">
                  <a:pos x="connsiteX0" y="connsiteY0"/>
                </a:cxn>
                <a:cxn ang="0">
                  <a:pos x="connsiteX1" y="connsiteY1"/>
                </a:cxn>
                <a:cxn ang="0">
                  <a:pos x="connsiteX2" y="connsiteY2"/>
                </a:cxn>
                <a:cxn ang="0">
                  <a:pos x="connsiteX3" y="connsiteY3"/>
                </a:cxn>
              </a:cxnLst>
              <a:rect l="l" t="t" r="r" b="b"/>
              <a:pathLst>
                <a:path w="1436914" h="962297">
                  <a:moveTo>
                    <a:pt x="0" y="8708"/>
                  </a:moveTo>
                  <a:cubicBezTo>
                    <a:pt x="285205" y="4354"/>
                    <a:pt x="570411" y="0"/>
                    <a:pt x="783771" y="60960"/>
                  </a:cubicBezTo>
                  <a:cubicBezTo>
                    <a:pt x="997131" y="121920"/>
                    <a:pt x="1171303" y="224245"/>
                    <a:pt x="1280160" y="374468"/>
                  </a:cubicBezTo>
                  <a:cubicBezTo>
                    <a:pt x="1389017" y="524691"/>
                    <a:pt x="1410788" y="862148"/>
                    <a:pt x="1436914" y="962297"/>
                  </a:cubicBezTo>
                </a:path>
              </a:pathLst>
            </a:custGeom>
            <a:noFill/>
            <a:ln w="38100" cap="flat" cmpd="sng" algn="ctr">
              <a:solidFill>
                <a:srgbClr val="FF0000"/>
              </a:solidFill>
              <a:prstDash val="solid"/>
              <a:round/>
              <a:headEnd type="arrow" w="lg" len="lg"/>
              <a:tailEnd type="none" w="lg" len="lg"/>
            </a:ln>
            <a:effectLst/>
          </p:spPr>
          <p:txBody>
            <a:bodyPr vert="horz" wrap="square" lIns="91440" tIns="45720" rIns="91440" bIns="45720" numCol="1" rtlCol="0" anchor="ctr" anchorCtr="0" compatLnSpc="1">
              <a:prstTxWarp prst="textNoShape">
                <a:avLst/>
              </a:prstTxWarp>
            </a:bodyPr>
            <a:lstStyle/>
            <a:p>
              <a:endParaRPr lang="en-US"/>
            </a:p>
          </p:txBody>
        </p:sp>
        <p:sp>
          <p:nvSpPr>
            <p:cNvPr id="21" name="Freeform 20"/>
            <p:cNvSpPr/>
            <p:nvPr/>
          </p:nvSpPr>
          <p:spPr bwMode="auto">
            <a:xfrm>
              <a:off x="4878977" y="4532811"/>
              <a:ext cx="1116874" cy="1123406"/>
            </a:xfrm>
            <a:custGeom>
              <a:avLst/>
              <a:gdLst>
                <a:gd name="connsiteX0" fmla="*/ 137160 w 1116874"/>
                <a:gd name="connsiteY0" fmla="*/ 1123406 h 1123406"/>
                <a:gd name="connsiteX1" fmla="*/ 163286 w 1116874"/>
                <a:gd name="connsiteY1" fmla="*/ 195943 h 1123406"/>
                <a:gd name="connsiteX2" fmla="*/ 1116874 w 1116874"/>
                <a:gd name="connsiteY2" fmla="*/ 0 h 1123406"/>
              </a:gdLst>
              <a:ahLst/>
              <a:cxnLst>
                <a:cxn ang="0">
                  <a:pos x="connsiteX0" y="connsiteY0"/>
                </a:cxn>
                <a:cxn ang="0">
                  <a:pos x="connsiteX1" y="connsiteY1"/>
                </a:cxn>
                <a:cxn ang="0">
                  <a:pos x="connsiteX2" y="connsiteY2"/>
                </a:cxn>
              </a:cxnLst>
              <a:rect l="l" t="t" r="r" b="b"/>
              <a:pathLst>
                <a:path w="1116874" h="1123406">
                  <a:moveTo>
                    <a:pt x="137160" y="1123406"/>
                  </a:moveTo>
                  <a:cubicBezTo>
                    <a:pt x="68580" y="753291"/>
                    <a:pt x="0" y="383177"/>
                    <a:pt x="163286" y="195943"/>
                  </a:cubicBezTo>
                  <a:cubicBezTo>
                    <a:pt x="326572" y="8709"/>
                    <a:pt x="1116874" y="0"/>
                    <a:pt x="1116874" y="0"/>
                  </a:cubicBezTo>
                </a:path>
              </a:pathLst>
            </a:custGeom>
            <a:noFill/>
            <a:ln w="38100" cap="flat" cmpd="sng" algn="ctr">
              <a:solidFill>
                <a:srgbClr val="FF0000"/>
              </a:solidFill>
              <a:prstDash val="solid"/>
              <a:round/>
              <a:headEnd type="none" w="med" len="med"/>
              <a:tailEnd type="arrow" w="lg" len="lg"/>
            </a:ln>
            <a:effectLst/>
          </p:spPr>
          <p:txBody>
            <a:bodyPr vert="horz" wrap="square" lIns="91440" tIns="45720" rIns="91440" bIns="45720" numCol="1" rtlCol="0" anchor="ctr" anchorCtr="0" compatLnSpc="1">
              <a:prstTxWarp prst="textNoShape">
                <a:avLst/>
              </a:prstTxWarp>
            </a:bodyPr>
            <a:lstStyle/>
            <a:p>
              <a:endParaRPr lang="en-US"/>
            </a:p>
          </p:txBody>
        </p:sp>
      </p:grpSp>
      <p:sp>
        <p:nvSpPr>
          <p:cNvPr id="8" name="Slide Number Placeholder 7"/>
          <p:cNvSpPr>
            <a:spLocks noGrp="1"/>
          </p:cNvSpPr>
          <p:nvPr>
            <p:ph type="sldNum" sz="quarter" idx="11"/>
          </p:nvPr>
        </p:nvSpPr>
        <p:spPr/>
        <p:txBody>
          <a:bodyPr/>
          <a:lstStyle/>
          <a:p>
            <a:fld id="{A9320731-3B2C-4107-8664-CAD7BE973DC8}" type="slidenum">
              <a:rPr lang="en-US" smtClean="0"/>
              <a:pPr/>
              <a:t>52</a:t>
            </a:fld>
            <a:endParaRPr lang="en-US"/>
          </a:p>
        </p:txBody>
      </p:sp>
      <p:sp>
        <p:nvSpPr>
          <p:cNvPr id="6" name="Footer Placeholder 5">
            <a:extLst>
              <a:ext uri="{FF2B5EF4-FFF2-40B4-BE49-F238E27FC236}">
                <a16:creationId xmlns:a16="http://schemas.microsoft.com/office/drawing/2014/main" id="{6B01C81B-C12A-4216-A850-A3B3331938B6}"/>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329293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67"/>
          <p:cNvGrpSpPr/>
          <p:nvPr/>
        </p:nvGrpSpPr>
        <p:grpSpPr>
          <a:xfrm rot="-2700000">
            <a:off x="7258044" y="5505450"/>
            <a:ext cx="7" cy="1082042"/>
            <a:chOff x="7258044" y="5505450"/>
            <a:chExt cx="7" cy="1082042"/>
          </a:xfrm>
        </p:grpSpPr>
        <p:grpSp>
          <p:nvGrpSpPr>
            <p:cNvPr id="3" name="Group 122"/>
            <p:cNvGrpSpPr/>
            <p:nvPr/>
          </p:nvGrpSpPr>
          <p:grpSpPr>
            <a:xfrm>
              <a:off x="7258044" y="5505452"/>
              <a:ext cx="0" cy="1082040"/>
              <a:chOff x="7315200" y="3810000"/>
              <a:chExt cx="0" cy="1082040"/>
            </a:xfrm>
          </p:grpSpPr>
          <p:cxnSp>
            <p:nvCxnSpPr>
              <p:cNvPr id="73" name="Straight Connector 72"/>
              <p:cNvCxnSpPr/>
              <p:nvPr/>
            </p:nvCxnSpPr>
            <p:spPr bwMode="auto">
              <a:xfrm rot="5400000" flipH="1" flipV="1">
                <a:off x="7040880" y="4084320"/>
                <a:ext cx="548640" cy="0"/>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cxnSp>
            <p:nvCxnSpPr>
              <p:cNvPr id="74" name="Straight Connector 73"/>
              <p:cNvCxnSpPr/>
              <p:nvPr/>
            </p:nvCxnSpPr>
            <p:spPr bwMode="auto">
              <a:xfrm rot="5400000">
                <a:off x="7040880" y="4617720"/>
                <a:ext cx="54864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grpSp>
        <p:cxnSp>
          <p:nvCxnSpPr>
            <p:cNvPr id="71" name="Straight Connector 70"/>
            <p:cNvCxnSpPr/>
            <p:nvPr/>
          </p:nvCxnSpPr>
          <p:spPr bwMode="auto">
            <a:xfrm rot="5400000">
              <a:off x="7146132" y="5617369"/>
              <a:ext cx="223838"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grpSp>
      <p:sp>
        <p:nvSpPr>
          <p:cNvPr id="70" name="Rectangle 69"/>
          <p:cNvSpPr/>
          <p:nvPr/>
        </p:nvSpPr>
        <p:spPr bwMode="auto">
          <a:xfrm>
            <a:off x="6477000" y="5917406"/>
            <a:ext cx="1752600" cy="2667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52" name="Line 11"/>
          <p:cNvSpPr>
            <a:spLocks noChangeShapeType="1"/>
          </p:cNvSpPr>
          <p:nvPr/>
        </p:nvSpPr>
        <p:spPr bwMode="auto">
          <a:xfrm flipV="1">
            <a:off x="7258050" y="5916613"/>
            <a:ext cx="0" cy="274637"/>
          </a:xfrm>
          <a:prstGeom prst="line">
            <a:avLst/>
          </a:prstGeom>
          <a:noFill/>
          <a:ln w="28575">
            <a:solidFill>
              <a:srgbClr val="CC9900"/>
            </a:solidFill>
            <a:round/>
            <a:headEnd/>
            <a:tailEnd/>
          </a:ln>
        </p:spPr>
        <p:txBody>
          <a:bodyPr anchor="ctr"/>
          <a:lstStyle/>
          <a:p>
            <a:endParaRPr lang="en-US"/>
          </a:p>
        </p:txBody>
      </p:sp>
      <p:sp>
        <p:nvSpPr>
          <p:cNvPr id="6171" name="Oval 12"/>
          <p:cNvSpPr>
            <a:spLocks noChangeAspect="1" noChangeArrowheads="1"/>
          </p:cNvSpPr>
          <p:nvPr/>
        </p:nvSpPr>
        <p:spPr bwMode="auto">
          <a:xfrm>
            <a:off x="7212013" y="6008688"/>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6147" name="Rectangle 49"/>
          <p:cNvSpPr>
            <a:spLocks noChangeArrowheads="1"/>
          </p:cNvSpPr>
          <p:nvPr/>
        </p:nvSpPr>
        <p:spPr bwMode="auto">
          <a:xfrm>
            <a:off x="6459538" y="5915025"/>
            <a:ext cx="782637" cy="276225"/>
          </a:xfrm>
          <a:prstGeom prst="rect">
            <a:avLst/>
          </a:prstGeom>
          <a:solidFill>
            <a:srgbClr val="0099CC">
              <a:alpha val="49804"/>
            </a:srgbClr>
          </a:solidFill>
          <a:ln w="9525" algn="ctr">
            <a:noFill/>
            <a:round/>
            <a:headEnd/>
            <a:tailEnd/>
          </a:ln>
        </p:spPr>
        <p:txBody>
          <a:bodyPr anchor="ctr"/>
          <a:lstStyle/>
          <a:p>
            <a:endParaRPr lang="en-US"/>
          </a:p>
        </p:txBody>
      </p:sp>
      <p:grpSp>
        <p:nvGrpSpPr>
          <p:cNvPr id="4" name="Group 24"/>
          <p:cNvGrpSpPr>
            <a:grpSpLocks/>
          </p:cNvGrpSpPr>
          <p:nvPr/>
        </p:nvGrpSpPr>
        <p:grpSpPr bwMode="auto">
          <a:xfrm>
            <a:off x="1949450" y="3060700"/>
            <a:ext cx="642938" cy="1588"/>
            <a:chOff x="593725" y="3061494"/>
            <a:chExt cx="642143" cy="2381"/>
          </a:xfrm>
        </p:grpSpPr>
        <p:sp>
          <p:nvSpPr>
            <p:cNvPr id="6193" name="Line 13"/>
            <p:cNvSpPr>
              <a:spLocks noChangeShapeType="1"/>
            </p:cNvSpPr>
            <p:nvPr/>
          </p:nvSpPr>
          <p:spPr bwMode="auto">
            <a:xfrm flipH="1">
              <a:off x="915193" y="3061494"/>
              <a:ext cx="320675" cy="0"/>
            </a:xfrm>
            <a:prstGeom prst="line">
              <a:avLst/>
            </a:prstGeom>
            <a:noFill/>
            <a:ln w="9525">
              <a:solidFill>
                <a:schemeClr val="bg1"/>
              </a:solidFill>
              <a:round/>
              <a:headEnd/>
              <a:tailEnd/>
            </a:ln>
          </p:spPr>
          <p:txBody>
            <a:bodyPr anchor="ctr"/>
            <a:lstStyle/>
            <a:p>
              <a:endParaRPr lang="en-US"/>
            </a:p>
          </p:txBody>
        </p:sp>
        <p:sp>
          <p:nvSpPr>
            <p:cNvPr id="6194" name="Line 13"/>
            <p:cNvSpPr>
              <a:spLocks noChangeShapeType="1"/>
            </p:cNvSpPr>
            <p:nvPr/>
          </p:nvSpPr>
          <p:spPr bwMode="auto">
            <a:xfrm flipH="1">
              <a:off x="593725" y="3063875"/>
              <a:ext cx="320675" cy="0"/>
            </a:xfrm>
            <a:prstGeom prst="line">
              <a:avLst/>
            </a:prstGeom>
            <a:noFill/>
            <a:ln w="9525">
              <a:solidFill>
                <a:schemeClr val="tx1"/>
              </a:solidFill>
              <a:round/>
              <a:headEnd/>
              <a:tailEnd/>
            </a:ln>
          </p:spPr>
          <p:txBody>
            <a:bodyPr anchor="ctr"/>
            <a:lstStyle/>
            <a:p>
              <a:endParaRPr lang="en-US"/>
            </a:p>
          </p:txBody>
        </p:sp>
      </p:grpSp>
      <p:sp>
        <p:nvSpPr>
          <p:cNvPr id="6151" name="Rectangle 55"/>
          <p:cNvSpPr>
            <a:spLocks noChangeArrowheads="1"/>
          </p:cNvSpPr>
          <p:nvPr/>
        </p:nvSpPr>
        <p:spPr bwMode="auto">
          <a:xfrm>
            <a:off x="0" y="2922588"/>
            <a:ext cx="2270125" cy="276225"/>
          </a:xfrm>
          <a:prstGeom prst="rect">
            <a:avLst/>
          </a:prstGeom>
          <a:solidFill>
            <a:srgbClr val="0099CC">
              <a:alpha val="49804"/>
            </a:srgbClr>
          </a:solidFill>
          <a:ln w="9525" algn="ctr">
            <a:noFill/>
            <a:round/>
            <a:headEnd/>
            <a:tailEnd/>
          </a:ln>
        </p:spPr>
        <p:txBody>
          <a:bodyPr anchor="ctr"/>
          <a:lstStyle/>
          <a:p>
            <a:endParaRPr lang="en-US"/>
          </a:p>
        </p:txBody>
      </p:sp>
      <p:sp>
        <p:nvSpPr>
          <p:cNvPr id="6152" name="Rectangle 44"/>
          <p:cNvSpPr>
            <a:spLocks noChangeArrowheads="1"/>
          </p:cNvSpPr>
          <p:nvPr/>
        </p:nvSpPr>
        <p:spPr bwMode="auto">
          <a:xfrm>
            <a:off x="1819275" y="5126038"/>
            <a:ext cx="4660900" cy="1028700"/>
          </a:xfrm>
          <a:prstGeom prst="rect">
            <a:avLst/>
          </a:prstGeom>
          <a:solidFill>
            <a:srgbClr val="0099CC">
              <a:alpha val="49804"/>
            </a:srgbClr>
          </a:solidFill>
          <a:ln w="9525" algn="ctr">
            <a:noFill/>
            <a:round/>
            <a:headEnd/>
            <a:tailEnd/>
          </a:ln>
        </p:spPr>
        <p:txBody>
          <a:bodyPr anchor="ctr"/>
          <a:lstStyle/>
          <a:p>
            <a:endParaRPr lang="en-US"/>
          </a:p>
        </p:txBody>
      </p:sp>
      <p:sp>
        <p:nvSpPr>
          <p:cNvPr id="51" name="Rectangle 50"/>
          <p:cNvSpPr>
            <a:spLocks noChangeArrowheads="1"/>
          </p:cNvSpPr>
          <p:nvPr/>
        </p:nvSpPr>
        <p:spPr bwMode="auto">
          <a:xfrm>
            <a:off x="1819275" y="4073525"/>
            <a:ext cx="4660900" cy="1055688"/>
          </a:xfrm>
          <a:prstGeom prst="rect">
            <a:avLst/>
          </a:prstGeom>
          <a:solidFill>
            <a:srgbClr val="0099CC">
              <a:alpha val="49804"/>
            </a:srgbClr>
          </a:solidFill>
          <a:ln w="9525" algn="ctr">
            <a:noFill/>
            <a:round/>
            <a:headEnd/>
            <a:tailEnd/>
          </a:ln>
        </p:spPr>
        <p:txBody>
          <a:bodyPr anchor="ctr"/>
          <a:lstStyle/>
          <a:p>
            <a:endParaRPr lang="en-US"/>
          </a:p>
        </p:txBody>
      </p:sp>
      <p:sp>
        <p:nvSpPr>
          <p:cNvPr id="1044491" name="Line 11"/>
          <p:cNvSpPr>
            <a:spLocks noChangeShapeType="1"/>
          </p:cNvSpPr>
          <p:nvPr/>
        </p:nvSpPr>
        <p:spPr bwMode="auto">
          <a:xfrm flipV="1">
            <a:off x="2270125" y="2924175"/>
            <a:ext cx="0" cy="274638"/>
          </a:xfrm>
          <a:prstGeom prst="line">
            <a:avLst/>
          </a:prstGeom>
          <a:noFill/>
          <a:ln w="28575">
            <a:solidFill>
              <a:srgbClr val="CC9900"/>
            </a:solidFill>
            <a:round/>
            <a:headEnd/>
            <a:tailEnd/>
          </a:ln>
        </p:spPr>
        <p:txBody>
          <a:bodyPr anchor="ctr"/>
          <a:lstStyle/>
          <a:p>
            <a:endParaRPr lang="en-US"/>
          </a:p>
        </p:txBody>
      </p:sp>
      <p:sp>
        <p:nvSpPr>
          <p:cNvPr id="6173" name="Rectangle 3"/>
          <p:cNvSpPr>
            <a:spLocks noGrp="1" noChangeArrowheads="1"/>
          </p:cNvSpPr>
          <p:nvPr>
            <p:ph type="title"/>
          </p:nvPr>
        </p:nvSpPr>
        <p:spPr>
          <a:xfrm>
            <a:off x="685800" y="658368"/>
            <a:ext cx="7772400" cy="1408176"/>
          </a:xfrm>
        </p:spPr>
        <p:txBody>
          <a:bodyPr>
            <a:normAutofit/>
          </a:bodyPr>
          <a:lstStyle/>
          <a:p>
            <a:r>
              <a:rPr lang="en-US" dirty="0"/>
              <a:t>A Simple Control System</a:t>
            </a:r>
            <a:br>
              <a:rPr lang="en-US" dirty="0"/>
            </a:br>
            <a:endParaRPr lang="en-US" dirty="0"/>
          </a:p>
        </p:txBody>
      </p:sp>
      <p:sp>
        <p:nvSpPr>
          <p:cNvPr id="6158" name="Line 6"/>
          <p:cNvSpPr>
            <a:spLocks noChangeShapeType="1"/>
          </p:cNvSpPr>
          <p:nvPr/>
        </p:nvSpPr>
        <p:spPr bwMode="auto">
          <a:xfrm flipV="1">
            <a:off x="2754313" y="3200400"/>
            <a:ext cx="0" cy="228600"/>
          </a:xfrm>
          <a:prstGeom prst="line">
            <a:avLst/>
          </a:prstGeom>
          <a:noFill/>
          <a:ln w="19050" cap="sq">
            <a:solidFill>
              <a:schemeClr val="tx1"/>
            </a:solidFill>
            <a:miter lim="800000"/>
            <a:headEnd/>
            <a:tailEnd/>
          </a:ln>
        </p:spPr>
        <p:txBody>
          <a:bodyPr anchor="ctr"/>
          <a:lstStyle/>
          <a:p>
            <a:endParaRPr lang="en-US"/>
          </a:p>
        </p:txBody>
      </p:sp>
      <p:sp>
        <p:nvSpPr>
          <p:cNvPr id="6159" name="Line 7"/>
          <p:cNvSpPr>
            <a:spLocks noChangeShapeType="1"/>
          </p:cNvSpPr>
          <p:nvPr/>
        </p:nvSpPr>
        <p:spPr bwMode="auto">
          <a:xfrm flipV="1">
            <a:off x="3036888" y="2925763"/>
            <a:ext cx="0" cy="503237"/>
          </a:xfrm>
          <a:prstGeom prst="line">
            <a:avLst/>
          </a:prstGeom>
          <a:noFill/>
          <a:ln w="19050" cap="sq">
            <a:solidFill>
              <a:schemeClr val="tx1"/>
            </a:solidFill>
            <a:miter lim="800000"/>
            <a:headEnd/>
            <a:tailEnd/>
          </a:ln>
        </p:spPr>
        <p:txBody>
          <a:bodyPr anchor="ctr"/>
          <a:lstStyle/>
          <a:p>
            <a:endParaRPr lang="en-US"/>
          </a:p>
        </p:txBody>
      </p:sp>
      <p:sp>
        <p:nvSpPr>
          <p:cNvPr id="6160" name="Line 8"/>
          <p:cNvSpPr>
            <a:spLocks noChangeShapeType="1"/>
          </p:cNvSpPr>
          <p:nvPr/>
        </p:nvSpPr>
        <p:spPr bwMode="auto">
          <a:xfrm flipH="1">
            <a:off x="0" y="3200400"/>
            <a:ext cx="2752725" cy="0"/>
          </a:xfrm>
          <a:prstGeom prst="line">
            <a:avLst/>
          </a:prstGeom>
          <a:noFill/>
          <a:ln w="19050" cap="sq">
            <a:solidFill>
              <a:schemeClr val="tx1"/>
            </a:solidFill>
            <a:miter lim="800000"/>
            <a:headEnd/>
            <a:tailEnd/>
          </a:ln>
        </p:spPr>
        <p:txBody>
          <a:bodyPr anchor="ctr"/>
          <a:lstStyle/>
          <a:p>
            <a:endParaRPr lang="en-US"/>
          </a:p>
        </p:txBody>
      </p:sp>
      <p:sp>
        <p:nvSpPr>
          <p:cNvPr id="6161" name="Line 9"/>
          <p:cNvSpPr>
            <a:spLocks noChangeShapeType="1"/>
          </p:cNvSpPr>
          <p:nvPr/>
        </p:nvSpPr>
        <p:spPr bwMode="auto">
          <a:xfrm flipH="1">
            <a:off x="0" y="2925763"/>
            <a:ext cx="3033713" cy="0"/>
          </a:xfrm>
          <a:prstGeom prst="line">
            <a:avLst/>
          </a:prstGeom>
          <a:noFill/>
          <a:ln w="19050" cap="sq">
            <a:solidFill>
              <a:schemeClr val="tx1"/>
            </a:solidFill>
            <a:miter lim="800000"/>
            <a:headEnd/>
            <a:tailEnd/>
          </a:ln>
        </p:spPr>
        <p:txBody>
          <a:bodyPr anchor="ctr"/>
          <a:lstStyle/>
          <a:p>
            <a:endParaRPr lang="en-US"/>
          </a:p>
        </p:txBody>
      </p:sp>
      <p:sp>
        <p:nvSpPr>
          <p:cNvPr id="6162" name="Oval 12"/>
          <p:cNvSpPr>
            <a:spLocks noChangeAspect="1" noChangeArrowheads="1"/>
          </p:cNvSpPr>
          <p:nvPr/>
        </p:nvSpPr>
        <p:spPr bwMode="auto">
          <a:xfrm>
            <a:off x="2224088" y="3016250"/>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5" name="Group 43"/>
          <p:cNvGrpSpPr>
            <a:grpSpLocks/>
          </p:cNvGrpSpPr>
          <p:nvPr/>
        </p:nvGrpSpPr>
        <p:grpSpPr bwMode="auto">
          <a:xfrm>
            <a:off x="1828800" y="3422650"/>
            <a:ext cx="4654550" cy="2749550"/>
            <a:chOff x="1828799" y="3423138"/>
            <a:chExt cx="4654062" cy="2749062"/>
          </a:xfrm>
        </p:grpSpPr>
        <p:sp>
          <p:nvSpPr>
            <p:cNvPr id="6174" name="Line 4"/>
            <p:cNvSpPr>
              <a:spLocks noChangeShapeType="1"/>
            </p:cNvSpPr>
            <p:nvPr/>
          </p:nvSpPr>
          <p:spPr bwMode="auto">
            <a:xfrm>
              <a:off x="1828800" y="3429000"/>
              <a:ext cx="0" cy="2743200"/>
            </a:xfrm>
            <a:prstGeom prst="line">
              <a:avLst/>
            </a:prstGeom>
            <a:noFill/>
            <a:ln w="76200" cap="sq">
              <a:solidFill>
                <a:schemeClr val="tx1"/>
              </a:solidFill>
              <a:miter lim="800000"/>
              <a:headEnd/>
              <a:tailEnd/>
            </a:ln>
          </p:spPr>
          <p:txBody>
            <a:bodyPr anchor="ctr"/>
            <a:lstStyle/>
            <a:p>
              <a:endParaRPr lang="en-US"/>
            </a:p>
          </p:txBody>
        </p:sp>
        <p:sp>
          <p:nvSpPr>
            <p:cNvPr id="6175" name="Line 5"/>
            <p:cNvSpPr>
              <a:spLocks noChangeShapeType="1"/>
            </p:cNvSpPr>
            <p:nvPr/>
          </p:nvSpPr>
          <p:spPr bwMode="auto">
            <a:xfrm>
              <a:off x="1828799" y="6172200"/>
              <a:ext cx="4651131" cy="0"/>
            </a:xfrm>
            <a:prstGeom prst="line">
              <a:avLst/>
            </a:prstGeom>
            <a:noFill/>
            <a:ln w="76200" cap="sq">
              <a:solidFill>
                <a:schemeClr val="tx1"/>
              </a:solidFill>
              <a:miter lim="800000"/>
              <a:headEnd/>
              <a:tailEnd/>
            </a:ln>
          </p:spPr>
          <p:txBody>
            <a:bodyPr anchor="ctr"/>
            <a:lstStyle/>
            <a:p>
              <a:endParaRPr lang="en-US"/>
            </a:p>
          </p:txBody>
        </p:sp>
        <p:sp>
          <p:nvSpPr>
            <p:cNvPr id="6176" name="Line 4"/>
            <p:cNvSpPr>
              <a:spLocks noChangeShapeType="1"/>
            </p:cNvSpPr>
            <p:nvPr/>
          </p:nvSpPr>
          <p:spPr bwMode="auto">
            <a:xfrm>
              <a:off x="6482861" y="3423138"/>
              <a:ext cx="0" cy="2743200"/>
            </a:xfrm>
            <a:prstGeom prst="line">
              <a:avLst/>
            </a:prstGeom>
            <a:noFill/>
            <a:ln w="76200" cap="sq">
              <a:solidFill>
                <a:schemeClr val="tx1"/>
              </a:solidFill>
              <a:miter lim="800000"/>
              <a:headEnd/>
              <a:tailEnd/>
            </a:ln>
          </p:spPr>
          <p:txBody>
            <a:bodyPr anchor="ctr"/>
            <a:lstStyle/>
            <a:p>
              <a:endParaRPr lang="en-US"/>
            </a:p>
          </p:txBody>
        </p:sp>
      </p:grpSp>
      <p:sp>
        <p:nvSpPr>
          <p:cNvPr id="6170" name="Line 9"/>
          <p:cNvSpPr>
            <a:spLocks noChangeShapeType="1"/>
          </p:cNvSpPr>
          <p:nvPr/>
        </p:nvSpPr>
        <p:spPr bwMode="auto">
          <a:xfrm flipH="1" flipV="1">
            <a:off x="6459538" y="5915025"/>
            <a:ext cx="2684462" cy="0"/>
          </a:xfrm>
          <a:prstGeom prst="line">
            <a:avLst/>
          </a:prstGeom>
          <a:noFill/>
          <a:ln w="19050" cap="sq">
            <a:solidFill>
              <a:schemeClr val="tx1"/>
            </a:solidFill>
            <a:miter lim="800000"/>
            <a:headEnd/>
            <a:tailEnd/>
          </a:ln>
        </p:spPr>
        <p:txBody>
          <a:bodyPr anchor="ctr"/>
          <a:lstStyle/>
          <a:p>
            <a:endParaRPr lang="en-US"/>
          </a:p>
        </p:txBody>
      </p:sp>
      <p:sp>
        <p:nvSpPr>
          <p:cNvPr id="6169" name="Line 8"/>
          <p:cNvSpPr>
            <a:spLocks noChangeShapeType="1"/>
          </p:cNvSpPr>
          <p:nvPr/>
        </p:nvSpPr>
        <p:spPr bwMode="auto">
          <a:xfrm flipH="1">
            <a:off x="6459538" y="6191250"/>
            <a:ext cx="2684462" cy="0"/>
          </a:xfrm>
          <a:prstGeom prst="line">
            <a:avLst/>
          </a:prstGeom>
          <a:noFill/>
          <a:ln w="19050" cap="sq">
            <a:solidFill>
              <a:schemeClr val="tx1"/>
            </a:solidFill>
            <a:miter lim="800000"/>
            <a:headEnd/>
            <a:tailEnd/>
          </a:ln>
        </p:spPr>
        <p:txBody>
          <a:bodyPr anchor="ctr"/>
          <a:lstStyle/>
          <a:p>
            <a:endParaRPr lang="en-US"/>
          </a:p>
        </p:txBody>
      </p:sp>
      <p:grpSp>
        <p:nvGrpSpPr>
          <p:cNvPr id="6" name="Group 82"/>
          <p:cNvGrpSpPr/>
          <p:nvPr/>
        </p:nvGrpSpPr>
        <p:grpSpPr>
          <a:xfrm>
            <a:off x="1990435" y="1625980"/>
            <a:ext cx="4166525" cy="1218819"/>
            <a:chOff x="1990435" y="1625980"/>
            <a:chExt cx="4166525" cy="1218819"/>
          </a:xfrm>
        </p:grpSpPr>
        <p:sp>
          <p:nvSpPr>
            <p:cNvPr id="78" name="TextBox 77"/>
            <p:cNvSpPr txBox="1"/>
            <p:nvPr/>
          </p:nvSpPr>
          <p:spPr>
            <a:xfrm>
              <a:off x="2819471" y="1625980"/>
              <a:ext cx="3337489" cy="923330"/>
            </a:xfrm>
            <a:prstGeom prst="rect">
              <a:avLst/>
            </a:prstGeom>
            <a:noFill/>
          </p:spPr>
          <p:txBody>
            <a:bodyPr wrap="square" rtlCol="0">
              <a:spAutoFit/>
            </a:bodyPr>
            <a:lstStyle/>
            <a:p>
              <a:r>
                <a:rPr lang="en-US" dirty="0"/>
                <a:t>The make up valve is the device to be controlled;  a.k.a. the </a:t>
              </a:r>
              <a:r>
                <a:rPr lang="en-US" i="1" u="sng" dirty="0">
                  <a:solidFill>
                    <a:srgbClr val="0000FF"/>
                  </a:solidFill>
                </a:rPr>
                <a:t>Controlled Variable</a:t>
              </a:r>
            </a:p>
          </p:txBody>
        </p:sp>
        <p:sp>
          <p:nvSpPr>
            <p:cNvPr id="79" name="Freeform 78"/>
            <p:cNvSpPr/>
            <p:nvPr/>
          </p:nvSpPr>
          <p:spPr bwMode="auto">
            <a:xfrm>
              <a:off x="1990435" y="1870364"/>
              <a:ext cx="789710" cy="974435"/>
            </a:xfrm>
            <a:custGeom>
              <a:avLst/>
              <a:gdLst>
                <a:gd name="connsiteX0" fmla="*/ 686569 w 686569"/>
                <a:gd name="connsiteY0" fmla="*/ 15394 h 929794"/>
                <a:gd name="connsiteX1" fmla="*/ 418715 w 686569"/>
                <a:gd name="connsiteY1" fmla="*/ 33867 h 929794"/>
                <a:gd name="connsiteX2" fmla="*/ 67733 w 686569"/>
                <a:gd name="connsiteY2" fmla="*/ 218594 h 929794"/>
                <a:gd name="connsiteX3" fmla="*/ 12315 w 686569"/>
                <a:gd name="connsiteY3" fmla="*/ 708121 h 929794"/>
                <a:gd name="connsiteX4" fmla="*/ 104679 w 686569"/>
                <a:gd name="connsiteY4" fmla="*/ 929794 h 929794"/>
                <a:gd name="connsiteX0" fmla="*/ 726594 w 726594"/>
                <a:gd name="connsiteY0" fmla="*/ 15394 h 929794"/>
                <a:gd name="connsiteX1" fmla="*/ 458740 w 726594"/>
                <a:gd name="connsiteY1" fmla="*/ 33867 h 929794"/>
                <a:gd name="connsiteX2" fmla="*/ 107758 w 726594"/>
                <a:gd name="connsiteY2" fmla="*/ 218594 h 929794"/>
                <a:gd name="connsiteX3" fmla="*/ 6158 w 726594"/>
                <a:gd name="connsiteY3" fmla="*/ 551102 h 929794"/>
                <a:gd name="connsiteX4" fmla="*/ 144704 w 726594"/>
                <a:gd name="connsiteY4" fmla="*/ 929794 h 929794"/>
                <a:gd name="connsiteX0" fmla="*/ 738909 w 738909"/>
                <a:gd name="connsiteY0" fmla="*/ 0 h 914400"/>
                <a:gd name="connsiteX1" fmla="*/ 120073 w 738909"/>
                <a:gd name="connsiteY1" fmla="*/ 203200 h 914400"/>
                <a:gd name="connsiteX2" fmla="*/ 18473 w 738909"/>
                <a:gd name="connsiteY2" fmla="*/ 535708 h 914400"/>
                <a:gd name="connsiteX3" fmla="*/ 157019 w 738909"/>
                <a:gd name="connsiteY3" fmla="*/ 914400 h 914400"/>
                <a:gd name="connsiteX0" fmla="*/ 725054 w 725054"/>
                <a:gd name="connsiteY0" fmla="*/ 0 h 914400"/>
                <a:gd name="connsiteX1" fmla="*/ 170872 w 725054"/>
                <a:gd name="connsiteY1" fmla="*/ 110837 h 914400"/>
                <a:gd name="connsiteX2" fmla="*/ 4618 w 725054"/>
                <a:gd name="connsiteY2" fmla="*/ 535708 h 914400"/>
                <a:gd name="connsiteX3" fmla="*/ 143164 w 725054"/>
                <a:gd name="connsiteY3" fmla="*/ 914400 h 914400"/>
                <a:gd name="connsiteX0" fmla="*/ 651164 w 651164"/>
                <a:gd name="connsiteY0" fmla="*/ 41563 h 955963"/>
                <a:gd name="connsiteX1" fmla="*/ 96982 w 651164"/>
                <a:gd name="connsiteY1" fmla="*/ 152400 h 955963"/>
                <a:gd name="connsiteX2" fmla="*/ 69274 w 651164"/>
                <a:gd name="connsiteY2" fmla="*/ 955963 h 955963"/>
                <a:gd name="connsiteX0" fmla="*/ 798946 w 798946"/>
                <a:gd name="connsiteY0" fmla="*/ 0 h 914400"/>
                <a:gd name="connsiteX1" fmla="*/ 96982 w 798946"/>
                <a:gd name="connsiteY1" fmla="*/ 184728 h 914400"/>
                <a:gd name="connsiteX2" fmla="*/ 217056 w 798946"/>
                <a:gd name="connsiteY2" fmla="*/ 914400 h 914400"/>
                <a:gd name="connsiteX0" fmla="*/ 798946 w 798946"/>
                <a:gd name="connsiteY0" fmla="*/ 0 h 914400"/>
                <a:gd name="connsiteX1" fmla="*/ 96982 w 798946"/>
                <a:gd name="connsiteY1" fmla="*/ 184728 h 914400"/>
                <a:gd name="connsiteX2" fmla="*/ 217056 w 798946"/>
                <a:gd name="connsiteY2" fmla="*/ 914400 h 914400"/>
                <a:gd name="connsiteX0" fmla="*/ 789710 w 789710"/>
                <a:gd name="connsiteY0" fmla="*/ 0 h 914400"/>
                <a:gd name="connsiteX1" fmla="*/ 87746 w 789710"/>
                <a:gd name="connsiteY1" fmla="*/ 184728 h 914400"/>
                <a:gd name="connsiteX2" fmla="*/ 207820 w 789710"/>
                <a:gd name="connsiteY2" fmla="*/ 914400 h 914400"/>
                <a:gd name="connsiteX0" fmla="*/ 789710 w 789710"/>
                <a:gd name="connsiteY0" fmla="*/ 60035 h 974435"/>
                <a:gd name="connsiteX1" fmla="*/ 87746 w 789710"/>
                <a:gd name="connsiteY1" fmla="*/ 244763 h 974435"/>
                <a:gd name="connsiteX2" fmla="*/ 207820 w 789710"/>
                <a:gd name="connsiteY2" fmla="*/ 974435 h 974435"/>
                <a:gd name="connsiteX0" fmla="*/ 789710 w 789710"/>
                <a:gd name="connsiteY0" fmla="*/ 60035 h 974435"/>
                <a:gd name="connsiteX1" fmla="*/ 87746 w 789710"/>
                <a:gd name="connsiteY1" fmla="*/ 244763 h 974435"/>
                <a:gd name="connsiteX2" fmla="*/ 207820 w 789710"/>
                <a:gd name="connsiteY2" fmla="*/ 974435 h 974435"/>
                <a:gd name="connsiteX0" fmla="*/ 789710 w 789710"/>
                <a:gd name="connsiteY0" fmla="*/ 60035 h 974435"/>
                <a:gd name="connsiteX1" fmla="*/ 87746 w 789710"/>
                <a:gd name="connsiteY1" fmla="*/ 244763 h 974435"/>
                <a:gd name="connsiteX2" fmla="*/ 207820 w 789710"/>
                <a:gd name="connsiteY2" fmla="*/ 974435 h 974435"/>
                <a:gd name="connsiteX0" fmla="*/ 789710 w 789710"/>
                <a:gd name="connsiteY0" fmla="*/ 60035 h 974435"/>
                <a:gd name="connsiteX1" fmla="*/ 87746 w 789710"/>
                <a:gd name="connsiteY1" fmla="*/ 244763 h 974435"/>
                <a:gd name="connsiteX2" fmla="*/ 207820 w 789710"/>
                <a:gd name="connsiteY2" fmla="*/ 974435 h 974435"/>
                <a:gd name="connsiteX0" fmla="*/ 789710 w 789710"/>
                <a:gd name="connsiteY0" fmla="*/ 60035 h 974435"/>
                <a:gd name="connsiteX1" fmla="*/ 87746 w 789710"/>
                <a:gd name="connsiteY1" fmla="*/ 244763 h 974435"/>
                <a:gd name="connsiteX2" fmla="*/ 207820 w 789710"/>
                <a:gd name="connsiteY2" fmla="*/ 974435 h 974435"/>
              </a:gdLst>
              <a:ahLst/>
              <a:cxnLst>
                <a:cxn ang="0">
                  <a:pos x="connsiteX0" y="connsiteY0"/>
                </a:cxn>
                <a:cxn ang="0">
                  <a:pos x="connsiteX1" y="connsiteY1"/>
                </a:cxn>
                <a:cxn ang="0">
                  <a:pos x="connsiteX2" y="connsiteY2"/>
                </a:cxn>
              </a:cxnLst>
              <a:rect l="l" t="t" r="r" b="b"/>
              <a:pathLst>
                <a:path w="789710" h="974435">
                  <a:moveTo>
                    <a:pt x="789710" y="60035"/>
                  </a:moveTo>
                  <a:cubicBezTo>
                    <a:pt x="577659" y="46950"/>
                    <a:pt x="175492" y="0"/>
                    <a:pt x="87746" y="244763"/>
                  </a:cubicBezTo>
                  <a:cubicBezTo>
                    <a:pt x="0" y="489526"/>
                    <a:pt x="102756" y="714662"/>
                    <a:pt x="207820" y="974435"/>
                  </a:cubicBezTo>
                </a:path>
              </a:pathLst>
            </a:custGeom>
            <a:noFill/>
            <a:ln w="28575" cap="flat" cmpd="sng" algn="ctr">
              <a:solidFill>
                <a:srgbClr val="FF0000"/>
              </a:solidFill>
              <a:prstDash val="solid"/>
              <a:round/>
              <a:headEnd type="none" w="med" len="med"/>
              <a:tailEnd type="arrow" w="lg" len="lg"/>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grpSp>
        <p:nvGrpSpPr>
          <p:cNvPr id="7" name="Group 116"/>
          <p:cNvGrpSpPr/>
          <p:nvPr/>
        </p:nvGrpSpPr>
        <p:grpSpPr>
          <a:xfrm>
            <a:off x="7684713" y="4554993"/>
            <a:ext cx="722837" cy="1182567"/>
            <a:chOff x="7684713" y="4554993"/>
            <a:chExt cx="722837" cy="1182567"/>
          </a:xfrm>
        </p:grpSpPr>
        <p:sp>
          <p:nvSpPr>
            <p:cNvPr id="172" name="Freeform 13"/>
            <p:cNvSpPr>
              <a:spLocks/>
            </p:cNvSpPr>
            <p:nvPr/>
          </p:nvSpPr>
          <p:spPr bwMode="auto">
            <a:xfrm flipH="1">
              <a:off x="7996185" y="4886015"/>
              <a:ext cx="278218" cy="455085"/>
            </a:xfrm>
            <a:custGeom>
              <a:avLst/>
              <a:gdLst/>
              <a:ahLst/>
              <a:cxnLst>
                <a:cxn ang="0">
                  <a:pos x="276" y="223"/>
                </a:cxn>
                <a:cxn ang="0">
                  <a:pos x="270" y="196"/>
                </a:cxn>
                <a:cxn ang="0">
                  <a:pos x="255" y="156"/>
                </a:cxn>
                <a:cxn ang="0">
                  <a:pos x="206" y="63"/>
                </a:cxn>
                <a:cxn ang="0">
                  <a:pos x="185" y="35"/>
                </a:cxn>
                <a:cxn ang="0">
                  <a:pos x="173" y="24"/>
                </a:cxn>
                <a:cxn ang="0">
                  <a:pos x="161" y="16"/>
                </a:cxn>
                <a:cxn ang="0">
                  <a:pos x="140" y="6"/>
                </a:cxn>
                <a:cxn ang="0">
                  <a:pos x="111" y="0"/>
                </a:cxn>
                <a:cxn ang="0">
                  <a:pos x="104" y="0"/>
                </a:cxn>
                <a:cxn ang="0">
                  <a:pos x="75" y="2"/>
                </a:cxn>
                <a:cxn ang="0">
                  <a:pos x="53" y="7"/>
                </a:cxn>
                <a:cxn ang="0">
                  <a:pos x="48" y="9"/>
                </a:cxn>
                <a:cxn ang="0">
                  <a:pos x="37" y="18"/>
                </a:cxn>
                <a:cxn ang="0">
                  <a:pos x="25" y="30"/>
                </a:cxn>
                <a:cxn ang="0">
                  <a:pos x="20" y="38"/>
                </a:cxn>
                <a:cxn ang="0">
                  <a:pos x="12" y="55"/>
                </a:cxn>
                <a:cxn ang="0">
                  <a:pos x="7" y="76"/>
                </a:cxn>
                <a:cxn ang="0">
                  <a:pos x="7" y="93"/>
                </a:cxn>
                <a:cxn ang="0">
                  <a:pos x="9" y="103"/>
                </a:cxn>
                <a:cxn ang="0">
                  <a:pos x="17" y="120"/>
                </a:cxn>
                <a:cxn ang="0">
                  <a:pos x="32" y="143"/>
                </a:cxn>
                <a:cxn ang="0">
                  <a:pos x="47" y="157"/>
                </a:cxn>
                <a:cxn ang="0">
                  <a:pos x="49" y="160"/>
                </a:cxn>
                <a:cxn ang="0">
                  <a:pos x="50" y="164"/>
                </a:cxn>
                <a:cxn ang="0">
                  <a:pos x="52" y="173"/>
                </a:cxn>
                <a:cxn ang="0">
                  <a:pos x="51" y="192"/>
                </a:cxn>
                <a:cxn ang="0">
                  <a:pos x="48" y="205"/>
                </a:cxn>
                <a:cxn ang="0">
                  <a:pos x="46" y="208"/>
                </a:cxn>
                <a:cxn ang="0">
                  <a:pos x="10" y="270"/>
                </a:cxn>
                <a:cxn ang="0">
                  <a:pos x="5" y="285"/>
                </a:cxn>
                <a:cxn ang="0">
                  <a:pos x="3" y="292"/>
                </a:cxn>
                <a:cxn ang="0">
                  <a:pos x="0" y="319"/>
                </a:cxn>
                <a:cxn ang="0">
                  <a:pos x="2" y="347"/>
                </a:cxn>
                <a:cxn ang="0">
                  <a:pos x="6" y="366"/>
                </a:cxn>
                <a:cxn ang="0">
                  <a:pos x="14" y="386"/>
                </a:cxn>
                <a:cxn ang="0">
                  <a:pos x="29" y="415"/>
                </a:cxn>
                <a:cxn ang="0">
                  <a:pos x="41" y="430"/>
                </a:cxn>
                <a:cxn ang="0">
                  <a:pos x="54" y="441"/>
                </a:cxn>
                <a:cxn ang="0">
                  <a:pos x="60" y="446"/>
                </a:cxn>
                <a:cxn ang="0">
                  <a:pos x="76" y="453"/>
                </a:cxn>
                <a:cxn ang="0">
                  <a:pos x="92" y="457"/>
                </a:cxn>
                <a:cxn ang="0">
                  <a:pos x="118" y="458"/>
                </a:cxn>
                <a:cxn ang="0">
                  <a:pos x="148" y="454"/>
                </a:cxn>
                <a:cxn ang="0">
                  <a:pos x="187" y="442"/>
                </a:cxn>
                <a:cxn ang="0">
                  <a:pos x="216" y="429"/>
                </a:cxn>
                <a:cxn ang="0">
                  <a:pos x="234" y="417"/>
                </a:cxn>
                <a:cxn ang="0">
                  <a:pos x="242" y="410"/>
                </a:cxn>
                <a:cxn ang="0">
                  <a:pos x="252" y="397"/>
                </a:cxn>
                <a:cxn ang="0">
                  <a:pos x="255" y="392"/>
                </a:cxn>
                <a:cxn ang="0">
                  <a:pos x="267" y="357"/>
                </a:cxn>
                <a:cxn ang="0">
                  <a:pos x="279" y="291"/>
                </a:cxn>
                <a:cxn ang="0">
                  <a:pos x="280" y="274"/>
                </a:cxn>
                <a:cxn ang="0">
                  <a:pos x="276" y="223"/>
                </a:cxn>
              </a:cxnLst>
              <a:rect l="0" t="0" r="r" b="b"/>
              <a:pathLst>
                <a:path w="280" h="458">
                  <a:moveTo>
                    <a:pt x="276" y="223"/>
                  </a:moveTo>
                  <a:lnTo>
                    <a:pt x="270" y="196"/>
                  </a:lnTo>
                  <a:lnTo>
                    <a:pt x="255" y="156"/>
                  </a:lnTo>
                  <a:lnTo>
                    <a:pt x="206" y="63"/>
                  </a:lnTo>
                  <a:lnTo>
                    <a:pt x="185" y="35"/>
                  </a:lnTo>
                  <a:lnTo>
                    <a:pt x="173" y="24"/>
                  </a:lnTo>
                  <a:lnTo>
                    <a:pt x="161" y="16"/>
                  </a:lnTo>
                  <a:lnTo>
                    <a:pt x="140" y="6"/>
                  </a:lnTo>
                  <a:lnTo>
                    <a:pt x="111" y="0"/>
                  </a:lnTo>
                  <a:lnTo>
                    <a:pt x="104" y="0"/>
                  </a:lnTo>
                  <a:lnTo>
                    <a:pt x="75" y="2"/>
                  </a:lnTo>
                  <a:lnTo>
                    <a:pt x="53" y="7"/>
                  </a:lnTo>
                  <a:lnTo>
                    <a:pt x="48" y="9"/>
                  </a:lnTo>
                  <a:lnTo>
                    <a:pt x="37" y="18"/>
                  </a:lnTo>
                  <a:lnTo>
                    <a:pt x="25" y="30"/>
                  </a:lnTo>
                  <a:lnTo>
                    <a:pt x="20" y="38"/>
                  </a:lnTo>
                  <a:lnTo>
                    <a:pt x="12" y="55"/>
                  </a:lnTo>
                  <a:lnTo>
                    <a:pt x="7" y="76"/>
                  </a:lnTo>
                  <a:lnTo>
                    <a:pt x="7" y="93"/>
                  </a:lnTo>
                  <a:lnTo>
                    <a:pt x="9" y="103"/>
                  </a:lnTo>
                  <a:lnTo>
                    <a:pt x="17" y="120"/>
                  </a:lnTo>
                  <a:lnTo>
                    <a:pt x="32" y="143"/>
                  </a:lnTo>
                  <a:lnTo>
                    <a:pt x="47" y="157"/>
                  </a:lnTo>
                  <a:lnTo>
                    <a:pt x="49" y="160"/>
                  </a:lnTo>
                  <a:lnTo>
                    <a:pt x="50" y="164"/>
                  </a:lnTo>
                  <a:lnTo>
                    <a:pt x="52" y="173"/>
                  </a:lnTo>
                  <a:lnTo>
                    <a:pt x="51" y="192"/>
                  </a:lnTo>
                  <a:lnTo>
                    <a:pt x="48" y="205"/>
                  </a:lnTo>
                  <a:lnTo>
                    <a:pt x="46" y="208"/>
                  </a:lnTo>
                  <a:lnTo>
                    <a:pt x="10" y="270"/>
                  </a:lnTo>
                  <a:lnTo>
                    <a:pt x="5" y="285"/>
                  </a:lnTo>
                  <a:lnTo>
                    <a:pt x="3" y="292"/>
                  </a:lnTo>
                  <a:lnTo>
                    <a:pt x="0" y="319"/>
                  </a:lnTo>
                  <a:lnTo>
                    <a:pt x="2" y="347"/>
                  </a:lnTo>
                  <a:lnTo>
                    <a:pt x="6" y="366"/>
                  </a:lnTo>
                  <a:lnTo>
                    <a:pt x="14" y="386"/>
                  </a:lnTo>
                  <a:lnTo>
                    <a:pt x="29" y="415"/>
                  </a:lnTo>
                  <a:lnTo>
                    <a:pt x="41" y="430"/>
                  </a:lnTo>
                  <a:lnTo>
                    <a:pt x="54" y="441"/>
                  </a:lnTo>
                  <a:lnTo>
                    <a:pt x="60" y="446"/>
                  </a:lnTo>
                  <a:lnTo>
                    <a:pt x="76" y="453"/>
                  </a:lnTo>
                  <a:lnTo>
                    <a:pt x="92" y="457"/>
                  </a:lnTo>
                  <a:lnTo>
                    <a:pt x="118" y="458"/>
                  </a:lnTo>
                  <a:lnTo>
                    <a:pt x="148" y="454"/>
                  </a:lnTo>
                  <a:lnTo>
                    <a:pt x="187" y="442"/>
                  </a:lnTo>
                  <a:lnTo>
                    <a:pt x="216" y="429"/>
                  </a:lnTo>
                  <a:lnTo>
                    <a:pt x="234" y="417"/>
                  </a:lnTo>
                  <a:lnTo>
                    <a:pt x="242" y="410"/>
                  </a:lnTo>
                  <a:lnTo>
                    <a:pt x="252" y="397"/>
                  </a:lnTo>
                  <a:lnTo>
                    <a:pt x="255" y="392"/>
                  </a:lnTo>
                  <a:lnTo>
                    <a:pt x="267" y="357"/>
                  </a:lnTo>
                  <a:lnTo>
                    <a:pt x="279" y="291"/>
                  </a:lnTo>
                  <a:lnTo>
                    <a:pt x="280" y="274"/>
                  </a:lnTo>
                  <a:lnTo>
                    <a:pt x="276" y="2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14"/>
            <p:cNvSpPr>
              <a:spLocks/>
            </p:cNvSpPr>
            <p:nvPr/>
          </p:nvSpPr>
          <p:spPr bwMode="auto">
            <a:xfrm rot="19048339" flipH="1">
              <a:off x="7684713" y="4981948"/>
              <a:ext cx="530601" cy="194753"/>
            </a:xfrm>
            <a:custGeom>
              <a:avLst/>
              <a:gdLst/>
              <a:ahLst/>
              <a:cxnLst>
                <a:cxn ang="0">
                  <a:pos x="282" y="135"/>
                </a:cxn>
                <a:cxn ang="0">
                  <a:pos x="186" y="90"/>
                </a:cxn>
                <a:cxn ang="0">
                  <a:pos x="142" y="79"/>
                </a:cxn>
                <a:cxn ang="0">
                  <a:pos x="26" y="78"/>
                </a:cxn>
                <a:cxn ang="0">
                  <a:pos x="11" y="82"/>
                </a:cxn>
                <a:cxn ang="0">
                  <a:pos x="4" y="89"/>
                </a:cxn>
                <a:cxn ang="0">
                  <a:pos x="0" y="102"/>
                </a:cxn>
                <a:cxn ang="0">
                  <a:pos x="5" y="119"/>
                </a:cxn>
                <a:cxn ang="0">
                  <a:pos x="20" y="137"/>
                </a:cxn>
                <a:cxn ang="0">
                  <a:pos x="34" y="144"/>
                </a:cxn>
                <a:cxn ang="0">
                  <a:pos x="42" y="143"/>
                </a:cxn>
                <a:cxn ang="0">
                  <a:pos x="67" y="131"/>
                </a:cxn>
                <a:cxn ang="0">
                  <a:pos x="120" y="127"/>
                </a:cxn>
                <a:cxn ang="0">
                  <a:pos x="207" y="153"/>
                </a:cxn>
                <a:cxn ang="0">
                  <a:pos x="251" y="172"/>
                </a:cxn>
                <a:cxn ang="0">
                  <a:pos x="287" y="177"/>
                </a:cxn>
                <a:cxn ang="0">
                  <a:pos x="404" y="120"/>
                </a:cxn>
                <a:cxn ang="0">
                  <a:pos x="417" y="117"/>
                </a:cxn>
                <a:cxn ang="0">
                  <a:pos x="422" y="117"/>
                </a:cxn>
                <a:cxn ang="0">
                  <a:pos x="431" y="125"/>
                </a:cxn>
                <a:cxn ang="0">
                  <a:pos x="451" y="171"/>
                </a:cxn>
                <a:cxn ang="0">
                  <a:pos x="463" y="191"/>
                </a:cxn>
                <a:cxn ang="0">
                  <a:pos x="471" y="196"/>
                </a:cxn>
                <a:cxn ang="0">
                  <a:pos x="476" y="196"/>
                </a:cxn>
                <a:cxn ang="0">
                  <a:pos x="482" y="193"/>
                </a:cxn>
                <a:cxn ang="0">
                  <a:pos x="488" y="187"/>
                </a:cxn>
                <a:cxn ang="0">
                  <a:pos x="493" y="174"/>
                </a:cxn>
                <a:cxn ang="0">
                  <a:pos x="491" y="162"/>
                </a:cxn>
                <a:cxn ang="0">
                  <a:pos x="484" y="152"/>
                </a:cxn>
                <a:cxn ang="0">
                  <a:pos x="468" y="137"/>
                </a:cxn>
                <a:cxn ang="0">
                  <a:pos x="457" y="116"/>
                </a:cxn>
                <a:cxn ang="0">
                  <a:pos x="457" y="112"/>
                </a:cxn>
                <a:cxn ang="0">
                  <a:pos x="463" y="109"/>
                </a:cxn>
                <a:cxn ang="0">
                  <a:pos x="471" y="112"/>
                </a:cxn>
                <a:cxn ang="0">
                  <a:pos x="476" y="117"/>
                </a:cxn>
                <a:cxn ang="0">
                  <a:pos x="498" y="152"/>
                </a:cxn>
                <a:cxn ang="0">
                  <a:pos x="520" y="163"/>
                </a:cxn>
                <a:cxn ang="0">
                  <a:pos x="526" y="163"/>
                </a:cxn>
                <a:cxn ang="0">
                  <a:pos x="530" y="160"/>
                </a:cxn>
                <a:cxn ang="0">
                  <a:pos x="534" y="148"/>
                </a:cxn>
                <a:cxn ang="0">
                  <a:pos x="534" y="141"/>
                </a:cxn>
                <a:cxn ang="0">
                  <a:pos x="528" y="126"/>
                </a:cxn>
                <a:cxn ang="0">
                  <a:pos x="516" y="112"/>
                </a:cxn>
                <a:cxn ang="0">
                  <a:pos x="499" y="103"/>
                </a:cxn>
                <a:cxn ang="0">
                  <a:pos x="459" y="88"/>
                </a:cxn>
                <a:cxn ang="0">
                  <a:pos x="455" y="82"/>
                </a:cxn>
                <a:cxn ang="0">
                  <a:pos x="457" y="64"/>
                </a:cxn>
                <a:cxn ang="0">
                  <a:pos x="471" y="37"/>
                </a:cxn>
                <a:cxn ang="0">
                  <a:pos x="476" y="22"/>
                </a:cxn>
                <a:cxn ang="0">
                  <a:pos x="474" y="10"/>
                </a:cxn>
                <a:cxn ang="0">
                  <a:pos x="468" y="2"/>
                </a:cxn>
                <a:cxn ang="0">
                  <a:pos x="464" y="0"/>
                </a:cxn>
                <a:cxn ang="0">
                  <a:pos x="459" y="0"/>
                </a:cxn>
                <a:cxn ang="0">
                  <a:pos x="447" y="9"/>
                </a:cxn>
                <a:cxn ang="0">
                  <a:pos x="443" y="16"/>
                </a:cxn>
                <a:cxn ang="0">
                  <a:pos x="440" y="49"/>
                </a:cxn>
                <a:cxn ang="0">
                  <a:pos x="436" y="63"/>
                </a:cxn>
                <a:cxn ang="0">
                  <a:pos x="422" y="78"/>
                </a:cxn>
                <a:cxn ang="0">
                  <a:pos x="407" y="86"/>
                </a:cxn>
                <a:cxn ang="0">
                  <a:pos x="331" y="124"/>
                </a:cxn>
                <a:cxn ang="0">
                  <a:pos x="304" y="134"/>
                </a:cxn>
              </a:cxnLst>
              <a:rect l="0" t="0" r="r" b="b"/>
              <a:pathLst>
                <a:path w="534" h="196">
                  <a:moveTo>
                    <a:pt x="294" y="136"/>
                  </a:moveTo>
                  <a:lnTo>
                    <a:pt x="282" y="135"/>
                  </a:lnTo>
                  <a:lnTo>
                    <a:pt x="262" y="130"/>
                  </a:lnTo>
                  <a:lnTo>
                    <a:pt x="186" y="90"/>
                  </a:lnTo>
                  <a:lnTo>
                    <a:pt x="163" y="83"/>
                  </a:lnTo>
                  <a:lnTo>
                    <a:pt x="142" y="79"/>
                  </a:lnTo>
                  <a:lnTo>
                    <a:pt x="78" y="75"/>
                  </a:lnTo>
                  <a:lnTo>
                    <a:pt x="26" y="78"/>
                  </a:lnTo>
                  <a:lnTo>
                    <a:pt x="14" y="81"/>
                  </a:lnTo>
                  <a:lnTo>
                    <a:pt x="11" y="82"/>
                  </a:lnTo>
                  <a:lnTo>
                    <a:pt x="7" y="85"/>
                  </a:lnTo>
                  <a:lnTo>
                    <a:pt x="4" y="89"/>
                  </a:lnTo>
                  <a:lnTo>
                    <a:pt x="2" y="93"/>
                  </a:lnTo>
                  <a:lnTo>
                    <a:pt x="0" y="102"/>
                  </a:lnTo>
                  <a:lnTo>
                    <a:pt x="3" y="115"/>
                  </a:lnTo>
                  <a:lnTo>
                    <a:pt x="5" y="119"/>
                  </a:lnTo>
                  <a:lnTo>
                    <a:pt x="15" y="132"/>
                  </a:lnTo>
                  <a:lnTo>
                    <a:pt x="20" y="137"/>
                  </a:lnTo>
                  <a:lnTo>
                    <a:pt x="29" y="142"/>
                  </a:lnTo>
                  <a:lnTo>
                    <a:pt x="34" y="144"/>
                  </a:lnTo>
                  <a:lnTo>
                    <a:pt x="38" y="144"/>
                  </a:lnTo>
                  <a:lnTo>
                    <a:pt x="42" y="143"/>
                  </a:lnTo>
                  <a:lnTo>
                    <a:pt x="62" y="134"/>
                  </a:lnTo>
                  <a:lnTo>
                    <a:pt x="67" y="131"/>
                  </a:lnTo>
                  <a:lnTo>
                    <a:pt x="80" y="129"/>
                  </a:lnTo>
                  <a:lnTo>
                    <a:pt x="120" y="127"/>
                  </a:lnTo>
                  <a:lnTo>
                    <a:pt x="143" y="130"/>
                  </a:lnTo>
                  <a:lnTo>
                    <a:pt x="207" y="153"/>
                  </a:lnTo>
                  <a:lnTo>
                    <a:pt x="237" y="167"/>
                  </a:lnTo>
                  <a:lnTo>
                    <a:pt x="251" y="172"/>
                  </a:lnTo>
                  <a:lnTo>
                    <a:pt x="270" y="176"/>
                  </a:lnTo>
                  <a:lnTo>
                    <a:pt x="287" y="177"/>
                  </a:lnTo>
                  <a:lnTo>
                    <a:pt x="313" y="170"/>
                  </a:lnTo>
                  <a:lnTo>
                    <a:pt x="404" y="120"/>
                  </a:lnTo>
                  <a:lnTo>
                    <a:pt x="411" y="118"/>
                  </a:lnTo>
                  <a:lnTo>
                    <a:pt x="417" y="117"/>
                  </a:lnTo>
                  <a:lnTo>
                    <a:pt x="420" y="117"/>
                  </a:lnTo>
                  <a:lnTo>
                    <a:pt x="422" y="117"/>
                  </a:lnTo>
                  <a:lnTo>
                    <a:pt x="426" y="120"/>
                  </a:lnTo>
                  <a:lnTo>
                    <a:pt x="431" y="125"/>
                  </a:lnTo>
                  <a:lnTo>
                    <a:pt x="436" y="134"/>
                  </a:lnTo>
                  <a:lnTo>
                    <a:pt x="451" y="171"/>
                  </a:lnTo>
                  <a:lnTo>
                    <a:pt x="461" y="187"/>
                  </a:lnTo>
                  <a:lnTo>
                    <a:pt x="463" y="191"/>
                  </a:lnTo>
                  <a:lnTo>
                    <a:pt x="468" y="195"/>
                  </a:lnTo>
                  <a:lnTo>
                    <a:pt x="471" y="196"/>
                  </a:lnTo>
                  <a:lnTo>
                    <a:pt x="473" y="196"/>
                  </a:lnTo>
                  <a:lnTo>
                    <a:pt x="476" y="196"/>
                  </a:lnTo>
                  <a:lnTo>
                    <a:pt x="479" y="195"/>
                  </a:lnTo>
                  <a:lnTo>
                    <a:pt x="482" y="193"/>
                  </a:lnTo>
                  <a:lnTo>
                    <a:pt x="486" y="190"/>
                  </a:lnTo>
                  <a:lnTo>
                    <a:pt x="488" y="187"/>
                  </a:lnTo>
                  <a:lnTo>
                    <a:pt x="492" y="180"/>
                  </a:lnTo>
                  <a:lnTo>
                    <a:pt x="493" y="174"/>
                  </a:lnTo>
                  <a:lnTo>
                    <a:pt x="493" y="168"/>
                  </a:lnTo>
                  <a:lnTo>
                    <a:pt x="491" y="162"/>
                  </a:lnTo>
                  <a:lnTo>
                    <a:pt x="489" y="159"/>
                  </a:lnTo>
                  <a:lnTo>
                    <a:pt x="484" y="152"/>
                  </a:lnTo>
                  <a:lnTo>
                    <a:pt x="470" y="140"/>
                  </a:lnTo>
                  <a:lnTo>
                    <a:pt x="468" y="137"/>
                  </a:lnTo>
                  <a:lnTo>
                    <a:pt x="460" y="123"/>
                  </a:lnTo>
                  <a:lnTo>
                    <a:pt x="457" y="116"/>
                  </a:lnTo>
                  <a:lnTo>
                    <a:pt x="457" y="114"/>
                  </a:lnTo>
                  <a:lnTo>
                    <a:pt x="457" y="112"/>
                  </a:lnTo>
                  <a:lnTo>
                    <a:pt x="459" y="110"/>
                  </a:lnTo>
                  <a:lnTo>
                    <a:pt x="463" y="109"/>
                  </a:lnTo>
                  <a:lnTo>
                    <a:pt x="466" y="109"/>
                  </a:lnTo>
                  <a:lnTo>
                    <a:pt x="471" y="112"/>
                  </a:lnTo>
                  <a:lnTo>
                    <a:pt x="473" y="114"/>
                  </a:lnTo>
                  <a:lnTo>
                    <a:pt x="476" y="117"/>
                  </a:lnTo>
                  <a:lnTo>
                    <a:pt x="495" y="148"/>
                  </a:lnTo>
                  <a:lnTo>
                    <a:pt x="498" y="152"/>
                  </a:lnTo>
                  <a:lnTo>
                    <a:pt x="509" y="160"/>
                  </a:lnTo>
                  <a:lnTo>
                    <a:pt x="520" y="163"/>
                  </a:lnTo>
                  <a:lnTo>
                    <a:pt x="523" y="163"/>
                  </a:lnTo>
                  <a:lnTo>
                    <a:pt x="526" y="163"/>
                  </a:lnTo>
                  <a:lnTo>
                    <a:pt x="528" y="162"/>
                  </a:lnTo>
                  <a:lnTo>
                    <a:pt x="530" y="160"/>
                  </a:lnTo>
                  <a:lnTo>
                    <a:pt x="533" y="154"/>
                  </a:lnTo>
                  <a:lnTo>
                    <a:pt x="534" y="148"/>
                  </a:lnTo>
                  <a:lnTo>
                    <a:pt x="534" y="144"/>
                  </a:lnTo>
                  <a:lnTo>
                    <a:pt x="534" y="141"/>
                  </a:lnTo>
                  <a:lnTo>
                    <a:pt x="532" y="134"/>
                  </a:lnTo>
                  <a:lnTo>
                    <a:pt x="528" y="126"/>
                  </a:lnTo>
                  <a:lnTo>
                    <a:pt x="522" y="119"/>
                  </a:lnTo>
                  <a:lnTo>
                    <a:pt x="516" y="112"/>
                  </a:lnTo>
                  <a:lnTo>
                    <a:pt x="512" y="109"/>
                  </a:lnTo>
                  <a:lnTo>
                    <a:pt x="499" y="103"/>
                  </a:lnTo>
                  <a:lnTo>
                    <a:pt x="460" y="89"/>
                  </a:lnTo>
                  <a:lnTo>
                    <a:pt x="459" y="88"/>
                  </a:lnTo>
                  <a:lnTo>
                    <a:pt x="457" y="86"/>
                  </a:lnTo>
                  <a:lnTo>
                    <a:pt x="455" y="82"/>
                  </a:lnTo>
                  <a:lnTo>
                    <a:pt x="454" y="77"/>
                  </a:lnTo>
                  <a:lnTo>
                    <a:pt x="457" y="64"/>
                  </a:lnTo>
                  <a:lnTo>
                    <a:pt x="461" y="55"/>
                  </a:lnTo>
                  <a:lnTo>
                    <a:pt x="471" y="37"/>
                  </a:lnTo>
                  <a:lnTo>
                    <a:pt x="475" y="26"/>
                  </a:lnTo>
                  <a:lnTo>
                    <a:pt x="476" y="22"/>
                  </a:lnTo>
                  <a:lnTo>
                    <a:pt x="476" y="17"/>
                  </a:lnTo>
                  <a:lnTo>
                    <a:pt x="474" y="10"/>
                  </a:lnTo>
                  <a:lnTo>
                    <a:pt x="472" y="7"/>
                  </a:lnTo>
                  <a:lnTo>
                    <a:pt x="468" y="2"/>
                  </a:lnTo>
                  <a:lnTo>
                    <a:pt x="466" y="0"/>
                  </a:lnTo>
                  <a:lnTo>
                    <a:pt x="464" y="0"/>
                  </a:lnTo>
                  <a:lnTo>
                    <a:pt x="461" y="0"/>
                  </a:lnTo>
                  <a:lnTo>
                    <a:pt x="459" y="0"/>
                  </a:lnTo>
                  <a:lnTo>
                    <a:pt x="453" y="4"/>
                  </a:lnTo>
                  <a:lnTo>
                    <a:pt x="447" y="9"/>
                  </a:lnTo>
                  <a:lnTo>
                    <a:pt x="445" y="12"/>
                  </a:lnTo>
                  <a:lnTo>
                    <a:pt x="443" y="16"/>
                  </a:lnTo>
                  <a:lnTo>
                    <a:pt x="442" y="20"/>
                  </a:lnTo>
                  <a:lnTo>
                    <a:pt x="440" y="49"/>
                  </a:lnTo>
                  <a:lnTo>
                    <a:pt x="438" y="59"/>
                  </a:lnTo>
                  <a:lnTo>
                    <a:pt x="436" y="63"/>
                  </a:lnTo>
                  <a:lnTo>
                    <a:pt x="429" y="72"/>
                  </a:lnTo>
                  <a:lnTo>
                    <a:pt x="422" y="78"/>
                  </a:lnTo>
                  <a:lnTo>
                    <a:pt x="411" y="84"/>
                  </a:lnTo>
                  <a:lnTo>
                    <a:pt x="407" y="86"/>
                  </a:lnTo>
                  <a:lnTo>
                    <a:pt x="381" y="94"/>
                  </a:lnTo>
                  <a:lnTo>
                    <a:pt x="331" y="124"/>
                  </a:lnTo>
                  <a:lnTo>
                    <a:pt x="323" y="127"/>
                  </a:lnTo>
                  <a:lnTo>
                    <a:pt x="304" y="134"/>
                  </a:lnTo>
                  <a:lnTo>
                    <a:pt x="294" y="1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15"/>
            <p:cNvSpPr>
              <a:spLocks/>
            </p:cNvSpPr>
            <p:nvPr/>
          </p:nvSpPr>
          <p:spPr bwMode="auto">
            <a:xfrm flipH="1">
              <a:off x="7902783" y="5201991"/>
              <a:ext cx="218600" cy="507748"/>
            </a:xfrm>
            <a:custGeom>
              <a:avLst/>
              <a:gdLst/>
              <a:ahLst/>
              <a:cxnLst>
                <a:cxn ang="0">
                  <a:pos x="43" y="9"/>
                </a:cxn>
                <a:cxn ang="0">
                  <a:pos x="30" y="2"/>
                </a:cxn>
                <a:cxn ang="0">
                  <a:pos x="22" y="0"/>
                </a:cxn>
                <a:cxn ang="0">
                  <a:pos x="16" y="3"/>
                </a:cxn>
                <a:cxn ang="0">
                  <a:pos x="13" y="8"/>
                </a:cxn>
                <a:cxn ang="0">
                  <a:pos x="2" y="51"/>
                </a:cxn>
                <a:cxn ang="0">
                  <a:pos x="1" y="90"/>
                </a:cxn>
                <a:cxn ang="0">
                  <a:pos x="35" y="190"/>
                </a:cxn>
                <a:cxn ang="0">
                  <a:pos x="41" y="267"/>
                </a:cxn>
                <a:cxn ang="0">
                  <a:pos x="37" y="383"/>
                </a:cxn>
                <a:cxn ang="0">
                  <a:pos x="29" y="401"/>
                </a:cxn>
                <a:cxn ang="0">
                  <a:pos x="1" y="439"/>
                </a:cxn>
                <a:cxn ang="0">
                  <a:pos x="2" y="449"/>
                </a:cxn>
                <a:cxn ang="0">
                  <a:pos x="8" y="459"/>
                </a:cxn>
                <a:cxn ang="0">
                  <a:pos x="16" y="467"/>
                </a:cxn>
                <a:cxn ang="0">
                  <a:pos x="26" y="468"/>
                </a:cxn>
                <a:cxn ang="0">
                  <a:pos x="55" y="467"/>
                </a:cxn>
                <a:cxn ang="0">
                  <a:pos x="99" y="476"/>
                </a:cxn>
                <a:cxn ang="0">
                  <a:pos x="132" y="500"/>
                </a:cxn>
                <a:cxn ang="0">
                  <a:pos x="149" y="508"/>
                </a:cxn>
                <a:cxn ang="0">
                  <a:pos x="187" y="508"/>
                </a:cxn>
                <a:cxn ang="0">
                  <a:pos x="202" y="500"/>
                </a:cxn>
                <a:cxn ang="0">
                  <a:pos x="217" y="486"/>
                </a:cxn>
                <a:cxn ang="0">
                  <a:pos x="220" y="480"/>
                </a:cxn>
                <a:cxn ang="0">
                  <a:pos x="220" y="475"/>
                </a:cxn>
                <a:cxn ang="0">
                  <a:pos x="218" y="470"/>
                </a:cxn>
                <a:cxn ang="0">
                  <a:pos x="204" y="461"/>
                </a:cxn>
                <a:cxn ang="0">
                  <a:pos x="118" y="440"/>
                </a:cxn>
                <a:cxn ang="0">
                  <a:pos x="72" y="429"/>
                </a:cxn>
                <a:cxn ang="0">
                  <a:pos x="62" y="424"/>
                </a:cxn>
                <a:cxn ang="0">
                  <a:pos x="58" y="418"/>
                </a:cxn>
                <a:cxn ang="0">
                  <a:pos x="56" y="409"/>
                </a:cxn>
                <a:cxn ang="0">
                  <a:pos x="67" y="373"/>
                </a:cxn>
                <a:cxn ang="0">
                  <a:pos x="93" y="232"/>
                </a:cxn>
                <a:cxn ang="0">
                  <a:pos x="90" y="132"/>
                </a:cxn>
                <a:cxn ang="0">
                  <a:pos x="78" y="73"/>
                </a:cxn>
                <a:cxn ang="0">
                  <a:pos x="52" y="19"/>
                </a:cxn>
              </a:cxnLst>
              <a:rect l="0" t="0" r="r" b="b"/>
              <a:pathLst>
                <a:path w="220" h="511">
                  <a:moveTo>
                    <a:pt x="50" y="15"/>
                  </a:moveTo>
                  <a:lnTo>
                    <a:pt x="43" y="9"/>
                  </a:lnTo>
                  <a:lnTo>
                    <a:pt x="35" y="4"/>
                  </a:lnTo>
                  <a:lnTo>
                    <a:pt x="30" y="2"/>
                  </a:lnTo>
                  <a:lnTo>
                    <a:pt x="26" y="0"/>
                  </a:lnTo>
                  <a:lnTo>
                    <a:pt x="22" y="0"/>
                  </a:lnTo>
                  <a:lnTo>
                    <a:pt x="20" y="1"/>
                  </a:lnTo>
                  <a:lnTo>
                    <a:pt x="16" y="3"/>
                  </a:lnTo>
                  <a:lnTo>
                    <a:pt x="15" y="5"/>
                  </a:lnTo>
                  <a:lnTo>
                    <a:pt x="13" y="8"/>
                  </a:lnTo>
                  <a:lnTo>
                    <a:pt x="9" y="19"/>
                  </a:lnTo>
                  <a:lnTo>
                    <a:pt x="2" y="51"/>
                  </a:lnTo>
                  <a:lnTo>
                    <a:pt x="0" y="73"/>
                  </a:lnTo>
                  <a:lnTo>
                    <a:pt x="1" y="90"/>
                  </a:lnTo>
                  <a:lnTo>
                    <a:pt x="4" y="106"/>
                  </a:lnTo>
                  <a:lnTo>
                    <a:pt x="35" y="190"/>
                  </a:lnTo>
                  <a:lnTo>
                    <a:pt x="40" y="211"/>
                  </a:lnTo>
                  <a:lnTo>
                    <a:pt x="41" y="267"/>
                  </a:lnTo>
                  <a:lnTo>
                    <a:pt x="39" y="368"/>
                  </a:lnTo>
                  <a:lnTo>
                    <a:pt x="37" y="383"/>
                  </a:lnTo>
                  <a:lnTo>
                    <a:pt x="34" y="393"/>
                  </a:lnTo>
                  <a:lnTo>
                    <a:pt x="29" y="401"/>
                  </a:lnTo>
                  <a:lnTo>
                    <a:pt x="5" y="431"/>
                  </a:lnTo>
                  <a:lnTo>
                    <a:pt x="1" y="439"/>
                  </a:lnTo>
                  <a:lnTo>
                    <a:pt x="1" y="445"/>
                  </a:lnTo>
                  <a:lnTo>
                    <a:pt x="2" y="449"/>
                  </a:lnTo>
                  <a:lnTo>
                    <a:pt x="6" y="456"/>
                  </a:lnTo>
                  <a:lnTo>
                    <a:pt x="8" y="459"/>
                  </a:lnTo>
                  <a:lnTo>
                    <a:pt x="13" y="465"/>
                  </a:lnTo>
                  <a:lnTo>
                    <a:pt x="16" y="467"/>
                  </a:lnTo>
                  <a:lnTo>
                    <a:pt x="19" y="468"/>
                  </a:lnTo>
                  <a:lnTo>
                    <a:pt x="26" y="468"/>
                  </a:lnTo>
                  <a:lnTo>
                    <a:pt x="40" y="467"/>
                  </a:lnTo>
                  <a:lnTo>
                    <a:pt x="55" y="467"/>
                  </a:lnTo>
                  <a:lnTo>
                    <a:pt x="87" y="472"/>
                  </a:lnTo>
                  <a:lnTo>
                    <a:pt x="99" y="476"/>
                  </a:lnTo>
                  <a:lnTo>
                    <a:pt x="105" y="479"/>
                  </a:lnTo>
                  <a:lnTo>
                    <a:pt x="132" y="500"/>
                  </a:lnTo>
                  <a:lnTo>
                    <a:pt x="138" y="504"/>
                  </a:lnTo>
                  <a:lnTo>
                    <a:pt x="149" y="508"/>
                  </a:lnTo>
                  <a:lnTo>
                    <a:pt x="166" y="511"/>
                  </a:lnTo>
                  <a:lnTo>
                    <a:pt x="187" y="508"/>
                  </a:lnTo>
                  <a:lnTo>
                    <a:pt x="192" y="506"/>
                  </a:lnTo>
                  <a:lnTo>
                    <a:pt x="202" y="500"/>
                  </a:lnTo>
                  <a:lnTo>
                    <a:pt x="211" y="493"/>
                  </a:lnTo>
                  <a:lnTo>
                    <a:pt x="217" y="486"/>
                  </a:lnTo>
                  <a:lnTo>
                    <a:pt x="219" y="483"/>
                  </a:lnTo>
                  <a:lnTo>
                    <a:pt x="220" y="480"/>
                  </a:lnTo>
                  <a:lnTo>
                    <a:pt x="220" y="478"/>
                  </a:lnTo>
                  <a:lnTo>
                    <a:pt x="220" y="475"/>
                  </a:lnTo>
                  <a:lnTo>
                    <a:pt x="219" y="473"/>
                  </a:lnTo>
                  <a:lnTo>
                    <a:pt x="218" y="470"/>
                  </a:lnTo>
                  <a:lnTo>
                    <a:pt x="215" y="468"/>
                  </a:lnTo>
                  <a:lnTo>
                    <a:pt x="204" y="461"/>
                  </a:lnTo>
                  <a:lnTo>
                    <a:pt x="201" y="460"/>
                  </a:lnTo>
                  <a:lnTo>
                    <a:pt x="118" y="440"/>
                  </a:lnTo>
                  <a:lnTo>
                    <a:pt x="88" y="435"/>
                  </a:lnTo>
                  <a:lnTo>
                    <a:pt x="72" y="429"/>
                  </a:lnTo>
                  <a:lnTo>
                    <a:pt x="68" y="427"/>
                  </a:lnTo>
                  <a:lnTo>
                    <a:pt x="62" y="424"/>
                  </a:lnTo>
                  <a:lnTo>
                    <a:pt x="60" y="421"/>
                  </a:lnTo>
                  <a:lnTo>
                    <a:pt x="58" y="418"/>
                  </a:lnTo>
                  <a:lnTo>
                    <a:pt x="57" y="414"/>
                  </a:lnTo>
                  <a:lnTo>
                    <a:pt x="56" y="409"/>
                  </a:lnTo>
                  <a:lnTo>
                    <a:pt x="57" y="403"/>
                  </a:lnTo>
                  <a:lnTo>
                    <a:pt x="67" y="373"/>
                  </a:lnTo>
                  <a:lnTo>
                    <a:pt x="76" y="342"/>
                  </a:lnTo>
                  <a:lnTo>
                    <a:pt x="93" y="232"/>
                  </a:lnTo>
                  <a:lnTo>
                    <a:pt x="94" y="187"/>
                  </a:lnTo>
                  <a:lnTo>
                    <a:pt x="90" y="132"/>
                  </a:lnTo>
                  <a:lnTo>
                    <a:pt x="83" y="89"/>
                  </a:lnTo>
                  <a:lnTo>
                    <a:pt x="78" y="73"/>
                  </a:lnTo>
                  <a:lnTo>
                    <a:pt x="58" y="27"/>
                  </a:lnTo>
                  <a:lnTo>
                    <a:pt x="52" y="19"/>
                  </a:lnTo>
                  <a:lnTo>
                    <a:pt x="50" y="1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16"/>
            <p:cNvSpPr>
              <a:spLocks/>
            </p:cNvSpPr>
            <p:nvPr/>
          </p:nvSpPr>
          <p:spPr bwMode="auto">
            <a:xfrm flipH="1">
              <a:off x="8080644" y="5200997"/>
              <a:ext cx="196740" cy="536563"/>
            </a:xfrm>
            <a:custGeom>
              <a:avLst/>
              <a:gdLst/>
              <a:ahLst/>
              <a:cxnLst>
                <a:cxn ang="0">
                  <a:pos x="195" y="501"/>
                </a:cxn>
                <a:cxn ang="0">
                  <a:pos x="178" y="493"/>
                </a:cxn>
                <a:cxn ang="0">
                  <a:pos x="117" y="484"/>
                </a:cxn>
                <a:cxn ang="0">
                  <a:pos x="87" y="470"/>
                </a:cxn>
                <a:cxn ang="0">
                  <a:pos x="65" y="453"/>
                </a:cxn>
                <a:cxn ang="0">
                  <a:pos x="59" y="447"/>
                </a:cxn>
                <a:cxn ang="0">
                  <a:pos x="57" y="437"/>
                </a:cxn>
                <a:cxn ang="0">
                  <a:pos x="61" y="417"/>
                </a:cxn>
                <a:cxn ang="0">
                  <a:pos x="127" y="217"/>
                </a:cxn>
                <a:cxn ang="0">
                  <a:pos x="135" y="136"/>
                </a:cxn>
                <a:cxn ang="0">
                  <a:pos x="118" y="14"/>
                </a:cxn>
                <a:cxn ang="0">
                  <a:pos x="115" y="9"/>
                </a:cxn>
                <a:cxn ang="0">
                  <a:pos x="107" y="3"/>
                </a:cxn>
                <a:cxn ang="0">
                  <a:pos x="95" y="0"/>
                </a:cxn>
                <a:cxn ang="0">
                  <a:pos x="83" y="3"/>
                </a:cxn>
                <a:cxn ang="0">
                  <a:pos x="74" y="9"/>
                </a:cxn>
                <a:cxn ang="0">
                  <a:pos x="68" y="22"/>
                </a:cxn>
                <a:cxn ang="0">
                  <a:pos x="62" y="93"/>
                </a:cxn>
                <a:cxn ang="0">
                  <a:pos x="74" y="229"/>
                </a:cxn>
                <a:cxn ang="0">
                  <a:pos x="33" y="408"/>
                </a:cxn>
                <a:cxn ang="0">
                  <a:pos x="23" y="428"/>
                </a:cxn>
                <a:cxn ang="0">
                  <a:pos x="3" y="451"/>
                </a:cxn>
                <a:cxn ang="0">
                  <a:pos x="0" y="465"/>
                </a:cxn>
                <a:cxn ang="0">
                  <a:pos x="3" y="486"/>
                </a:cxn>
                <a:cxn ang="0">
                  <a:pos x="9" y="492"/>
                </a:cxn>
                <a:cxn ang="0">
                  <a:pos x="25" y="496"/>
                </a:cxn>
                <a:cxn ang="0">
                  <a:pos x="53" y="497"/>
                </a:cxn>
                <a:cxn ang="0">
                  <a:pos x="74" y="507"/>
                </a:cxn>
                <a:cxn ang="0">
                  <a:pos x="115" y="534"/>
                </a:cxn>
                <a:cxn ang="0">
                  <a:pos x="137" y="539"/>
                </a:cxn>
                <a:cxn ang="0">
                  <a:pos x="170" y="538"/>
                </a:cxn>
                <a:cxn ang="0">
                  <a:pos x="188" y="528"/>
                </a:cxn>
                <a:cxn ang="0">
                  <a:pos x="197" y="514"/>
                </a:cxn>
                <a:cxn ang="0">
                  <a:pos x="197" y="507"/>
                </a:cxn>
              </a:cxnLst>
              <a:rect l="0" t="0" r="r" b="b"/>
              <a:pathLst>
                <a:path w="198" h="540">
                  <a:moveTo>
                    <a:pt x="197" y="507"/>
                  </a:moveTo>
                  <a:lnTo>
                    <a:pt x="195" y="501"/>
                  </a:lnTo>
                  <a:lnTo>
                    <a:pt x="189" y="497"/>
                  </a:lnTo>
                  <a:lnTo>
                    <a:pt x="178" y="493"/>
                  </a:lnTo>
                  <a:lnTo>
                    <a:pt x="124" y="486"/>
                  </a:lnTo>
                  <a:lnTo>
                    <a:pt x="117" y="484"/>
                  </a:lnTo>
                  <a:lnTo>
                    <a:pt x="105" y="480"/>
                  </a:lnTo>
                  <a:lnTo>
                    <a:pt x="87" y="470"/>
                  </a:lnTo>
                  <a:lnTo>
                    <a:pt x="76" y="461"/>
                  </a:lnTo>
                  <a:lnTo>
                    <a:pt x="65" y="453"/>
                  </a:lnTo>
                  <a:lnTo>
                    <a:pt x="62" y="451"/>
                  </a:lnTo>
                  <a:lnTo>
                    <a:pt x="59" y="447"/>
                  </a:lnTo>
                  <a:lnTo>
                    <a:pt x="58" y="443"/>
                  </a:lnTo>
                  <a:lnTo>
                    <a:pt x="57" y="437"/>
                  </a:lnTo>
                  <a:lnTo>
                    <a:pt x="58" y="431"/>
                  </a:lnTo>
                  <a:lnTo>
                    <a:pt x="61" y="417"/>
                  </a:lnTo>
                  <a:lnTo>
                    <a:pt x="121" y="241"/>
                  </a:lnTo>
                  <a:lnTo>
                    <a:pt x="127" y="217"/>
                  </a:lnTo>
                  <a:lnTo>
                    <a:pt x="133" y="176"/>
                  </a:lnTo>
                  <a:lnTo>
                    <a:pt x="135" y="136"/>
                  </a:lnTo>
                  <a:lnTo>
                    <a:pt x="120" y="22"/>
                  </a:lnTo>
                  <a:lnTo>
                    <a:pt x="118" y="14"/>
                  </a:lnTo>
                  <a:lnTo>
                    <a:pt x="117" y="11"/>
                  </a:lnTo>
                  <a:lnTo>
                    <a:pt x="115" y="9"/>
                  </a:lnTo>
                  <a:lnTo>
                    <a:pt x="111" y="5"/>
                  </a:lnTo>
                  <a:lnTo>
                    <a:pt x="107" y="3"/>
                  </a:lnTo>
                  <a:lnTo>
                    <a:pt x="101" y="1"/>
                  </a:lnTo>
                  <a:lnTo>
                    <a:pt x="95" y="0"/>
                  </a:lnTo>
                  <a:lnTo>
                    <a:pt x="89" y="1"/>
                  </a:lnTo>
                  <a:lnTo>
                    <a:pt x="83" y="3"/>
                  </a:lnTo>
                  <a:lnTo>
                    <a:pt x="78" y="5"/>
                  </a:lnTo>
                  <a:lnTo>
                    <a:pt x="74" y="9"/>
                  </a:lnTo>
                  <a:lnTo>
                    <a:pt x="71" y="14"/>
                  </a:lnTo>
                  <a:lnTo>
                    <a:pt x="68" y="22"/>
                  </a:lnTo>
                  <a:lnTo>
                    <a:pt x="63" y="50"/>
                  </a:lnTo>
                  <a:lnTo>
                    <a:pt x="62" y="93"/>
                  </a:lnTo>
                  <a:lnTo>
                    <a:pt x="75" y="198"/>
                  </a:lnTo>
                  <a:lnTo>
                    <a:pt x="74" y="229"/>
                  </a:lnTo>
                  <a:lnTo>
                    <a:pt x="57" y="317"/>
                  </a:lnTo>
                  <a:lnTo>
                    <a:pt x="33" y="408"/>
                  </a:lnTo>
                  <a:lnTo>
                    <a:pt x="30" y="416"/>
                  </a:lnTo>
                  <a:lnTo>
                    <a:pt x="23" y="428"/>
                  </a:lnTo>
                  <a:lnTo>
                    <a:pt x="6" y="446"/>
                  </a:lnTo>
                  <a:lnTo>
                    <a:pt x="3" y="451"/>
                  </a:lnTo>
                  <a:lnTo>
                    <a:pt x="1" y="455"/>
                  </a:lnTo>
                  <a:lnTo>
                    <a:pt x="0" y="465"/>
                  </a:lnTo>
                  <a:lnTo>
                    <a:pt x="0" y="476"/>
                  </a:lnTo>
                  <a:lnTo>
                    <a:pt x="3" y="486"/>
                  </a:lnTo>
                  <a:lnTo>
                    <a:pt x="6" y="489"/>
                  </a:lnTo>
                  <a:lnTo>
                    <a:pt x="9" y="492"/>
                  </a:lnTo>
                  <a:lnTo>
                    <a:pt x="13" y="495"/>
                  </a:lnTo>
                  <a:lnTo>
                    <a:pt x="25" y="496"/>
                  </a:lnTo>
                  <a:lnTo>
                    <a:pt x="46" y="496"/>
                  </a:lnTo>
                  <a:lnTo>
                    <a:pt x="53" y="497"/>
                  </a:lnTo>
                  <a:lnTo>
                    <a:pt x="60" y="499"/>
                  </a:lnTo>
                  <a:lnTo>
                    <a:pt x="74" y="507"/>
                  </a:lnTo>
                  <a:lnTo>
                    <a:pt x="102" y="527"/>
                  </a:lnTo>
                  <a:lnTo>
                    <a:pt x="115" y="534"/>
                  </a:lnTo>
                  <a:lnTo>
                    <a:pt x="122" y="536"/>
                  </a:lnTo>
                  <a:lnTo>
                    <a:pt x="137" y="539"/>
                  </a:lnTo>
                  <a:lnTo>
                    <a:pt x="159" y="540"/>
                  </a:lnTo>
                  <a:lnTo>
                    <a:pt x="170" y="538"/>
                  </a:lnTo>
                  <a:lnTo>
                    <a:pt x="180" y="534"/>
                  </a:lnTo>
                  <a:lnTo>
                    <a:pt x="188" y="528"/>
                  </a:lnTo>
                  <a:lnTo>
                    <a:pt x="195" y="517"/>
                  </a:lnTo>
                  <a:lnTo>
                    <a:pt x="197" y="514"/>
                  </a:lnTo>
                  <a:lnTo>
                    <a:pt x="198" y="509"/>
                  </a:lnTo>
                  <a:lnTo>
                    <a:pt x="197" y="5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17"/>
            <p:cNvSpPr>
              <a:spLocks/>
            </p:cNvSpPr>
            <p:nvPr/>
          </p:nvSpPr>
          <p:spPr bwMode="auto">
            <a:xfrm flipH="1">
              <a:off x="8039905" y="4599848"/>
              <a:ext cx="328894" cy="265301"/>
            </a:xfrm>
            <a:custGeom>
              <a:avLst/>
              <a:gdLst/>
              <a:ahLst/>
              <a:cxnLst>
                <a:cxn ang="0">
                  <a:pos x="321" y="151"/>
                </a:cxn>
                <a:cxn ang="0">
                  <a:pos x="311" y="147"/>
                </a:cxn>
                <a:cxn ang="0">
                  <a:pos x="273" y="147"/>
                </a:cxn>
                <a:cxn ang="0">
                  <a:pos x="260" y="146"/>
                </a:cxn>
                <a:cxn ang="0">
                  <a:pos x="250" y="140"/>
                </a:cxn>
                <a:cxn ang="0">
                  <a:pos x="244" y="134"/>
                </a:cxn>
                <a:cxn ang="0">
                  <a:pos x="242" y="126"/>
                </a:cxn>
                <a:cxn ang="0">
                  <a:pos x="206" y="68"/>
                </a:cxn>
                <a:cxn ang="0">
                  <a:pos x="159" y="24"/>
                </a:cxn>
                <a:cxn ang="0">
                  <a:pos x="109" y="0"/>
                </a:cxn>
                <a:cxn ang="0">
                  <a:pos x="76" y="2"/>
                </a:cxn>
                <a:cxn ang="0">
                  <a:pos x="44" y="15"/>
                </a:cxn>
                <a:cxn ang="0">
                  <a:pos x="26" y="29"/>
                </a:cxn>
                <a:cxn ang="0">
                  <a:pos x="8" y="58"/>
                </a:cxn>
                <a:cxn ang="0">
                  <a:pos x="1" y="85"/>
                </a:cxn>
                <a:cxn ang="0">
                  <a:pos x="2" y="122"/>
                </a:cxn>
                <a:cxn ang="0">
                  <a:pos x="15" y="165"/>
                </a:cxn>
                <a:cxn ang="0">
                  <a:pos x="42" y="206"/>
                </a:cxn>
                <a:cxn ang="0">
                  <a:pos x="115" y="256"/>
                </a:cxn>
                <a:cxn ang="0">
                  <a:pos x="138" y="264"/>
                </a:cxn>
                <a:cxn ang="0">
                  <a:pos x="185" y="263"/>
                </a:cxn>
                <a:cxn ang="0">
                  <a:pos x="205" y="255"/>
                </a:cxn>
                <a:cxn ang="0">
                  <a:pos x="228" y="235"/>
                </a:cxn>
                <a:cxn ang="0">
                  <a:pos x="243" y="202"/>
                </a:cxn>
                <a:cxn ang="0">
                  <a:pos x="250" y="176"/>
                </a:cxn>
                <a:cxn ang="0">
                  <a:pos x="258" y="173"/>
                </a:cxn>
                <a:cxn ang="0">
                  <a:pos x="286" y="180"/>
                </a:cxn>
                <a:cxn ang="0">
                  <a:pos x="310" y="189"/>
                </a:cxn>
                <a:cxn ang="0">
                  <a:pos x="317" y="190"/>
                </a:cxn>
                <a:cxn ang="0">
                  <a:pos x="325" y="184"/>
                </a:cxn>
                <a:cxn ang="0">
                  <a:pos x="331" y="172"/>
                </a:cxn>
                <a:cxn ang="0">
                  <a:pos x="331" y="167"/>
                </a:cxn>
                <a:cxn ang="0">
                  <a:pos x="329" y="159"/>
                </a:cxn>
              </a:cxnLst>
              <a:rect l="0" t="0" r="r" b="b"/>
              <a:pathLst>
                <a:path w="331" h="267">
                  <a:moveTo>
                    <a:pt x="326" y="155"/>
                  </a:moveTo>
                  <a:lnTo>
                    <a:pt x="321" y="151"/>
                  </a:lnTo>
                  <a:lnTo>
                    <a:pt x="317" y="149"/>
                  </a:lnTo>
                  <a:lnTo>
                    <a:pt x="311" y="147"/>
                  </a:lnTo>
                  <a:lnTo>
                    <a:pt x="298" y="146"/>
                  </a:lnTo>
                  <a:lnTo>
                    <a:pt x="273" y="147"/>
                  </a:lnTo>
                  <a:lnTo>
                    <a:pt x="266" y="147"/>
                  </a:lnTo>
                  <a:lnTo>
                    <a:pt x="260" y="146"/>
                  </a:lnTo>
                  <a:lnTo>
                    <a:pt x="255" y="143"/>
                  </a:lnTo>
                  <a:lnTo>
                    <a:pt x="250" y="140"/>
                  </a:lnTo>
                  <a:lnTo>
                    <a:pt x="245" y="136"/>
                  </a:lnTo>
                  <a:lnTo>
                    <a:pt x="244" y="134"/>
                  </a:lnTo>
                  <a:lnTo>
                    <a:pt x="243" y="132"/>
                  </a:lnTo>
                  <a:lnTo>
                    <a:pt x="242" y="126"/>
                  </a:lnTo>
                  <a:lnTo>
                    <a:pt x="239" y="115"/>
                  </a:lnTo>
                  <a:lnTo>
                    <a:pt x="206" y="68"/>
                  </a:lnTo>
                  <a:lnTo>
                    <a:pt x="183" y="44"/>
                  </a:lnTo>
                  <a:lnTo>
                    <a:pt x="159" y="24"/>
                  </a:lnTo>
                  <a:lnTo>
                    <a:pt x="128" y="6"/>
                  </a:lnTo>
                  <a:lnTo>
                    <a:pt x="109" y="0"/>
                  </a:lnTo>
                  <a:lnTo>
                    <a:pt x="98" y="0"/>
                  </a:lnTo>
                  <a:lnTo>
                    <a:pt x="76" y="2"/>
                  </a:lnTo>
                  <a:lnTo>
                    <a:pt x="65" y="6"/>
                  </a:lnTo>
                  <a:lnTo>
                    <a:pt x="44" y="15"/>
                  </a:lnTo>
                  <a:lnTo>
                    <a:pt x="35" y="21"/>
                  </a:lnTo>
                  <a:lnTo>
                    <a:pt x="26" y="29"/>
                  </a:lnTo>
                  <a:lnTo>
                    <a:pt x="18" y="39"/>
                  </a:lnTo>
                  <a:lnTo>
                    <a:pt x="8" y="58"/>
                  </a:lnTo>
                  <a:lnTo>
                    <a:pt x="3" y="71"/>
                  </a:lnTo>
                  <a:lnTo>
                    <a:pt x="1" y="85"/>
                  </a:lnTo>
                  <a:lnTo>
                    <a:pt x="0" y="99"/>
                  </a:lnTo>
                  <a:lnTo>
                    <a:pt x="2" y="122"/>
                  </a:lnTo>
                  <a:lnTo>
                    <a:pt x="6" y="136"/>
                  </a:lnTo>
                  <a:lnTo>
                    <a:pt x="15" y="165"/>
                  </a:lnTo>
                  <a:lnTo>
                    <a:pt x="26" y="186"/>
                  </a:lnTo>
                  <a:lnTo>
                    <a:pt x="42" y="206"/>
                  </a:lnTo>
                  <a:lnTo>
                    <a:pt x="78" y="236"/>
                  </a:lnTo>
                  <a:lnTo>
                    <a:pt x="115" y="256"/>
                  </a:lnTo>
                  <a:lnTo>
                    <a:pt x="123" y="259"/>
                  </a:lnTo>
                  <a:lnTo>
                    <a:pt x="138" y="264"/>
                  </a:lnTo>
                  <a:lnTo>
                    <a:pt x="159" y="267"/>
                  </a:lnTo>
                  <a:lnTo>
                    <a:pt x="185" y="263"/>
                  </a:lnTo>
                  <a:lnTo>
                    <a:pt x="196" y="260"/>
                  </a:lnTo>
                  <a:lnTo>
                    <a:pt x="205" y="255"/>
                  </a:lnTo>
                  <a:lnTo>
                    <a:pt x="214" y="249"/>
                  </a:lnTo>
                  <a:lnTo>
                    <a:pt x="228" y="235"/>
                  </a:lnTo>
                  <a:lnTo>
                    <a:pt x="233" y="227"/>
                  </a:lnTo>
                  <a:lnTo>
                    <a:pt x="243" y="202"/>
                  </a:lnTo>
                  <a:lnTo>
                    <a:pt x="249" y="179"/>
                  </a:lnTo>
                  <a:lnTo>
                    <a:pt x="250" y="176"/>
                  </a:lnTo>
                  <a:lnTo>
                    <a:pt x="252" y="175"/>
                  </a:lnTo>
                  <a:lnTo>
                    <a:pt x="258" y="173"/>
                  </a:lnTo>
                  <a:lnTo>
                    <a:pt x="265" y="174"/>
                  </a:lnTo>
                  <a:lnTo>
                    <a:pt x="286" y="180"/>
                  </a:lnTo>
                  <a:lnTo>
                    <a:pt x="305" y="188"/>
                  </a:lnTo>
                  <a:lnTo>
                    <a:pt x="310" y="189"/>
                  </a:lnTo>
                  <a:lnTo>
                    <a:pt x="314" y="190"/>
                  </a:lnTo>
                  <a:lnTo>
                    <a:pt x="317" y="190"/>
                  </a:lnTo>
                  <a:lnTo>
                    <a:pt x="320" y="189"/>
                  </a:lnTo>
                  <a:lnTo>
                    <a:pt x="325" y="184"/>
                  </a:lnTo>
                  <a:lnTo>
                    <a:pt x="327" y="181"/>
                  </a:lnTo>
                  <a:lnTo>
                    <a:pt x="331" y="172"/>
                  </a:lnTo>
                  <a:lnTo>
                    <a:pt x="331" y="169"/>
                  </a:lnTo>
                  <a:lnTo>
                    <a:pt x="331" y="167"/>
                  </a:lnTo>
                  <a:lnTo>
                    <a:pt x="331" y="164"/>
                  </a:lnTo>
                  <a:lnTo>
                    <a:pt x="329" y="159"/>
                  </a:lnTo>
                  <a:lnTo>
                    <a:pt x="326" y="15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19"/>
            <p:cNvSpPr>
              <a:spLocks/>
            </p:cNvSpPr>
            <p:nvPr/>
          </p:nvSpPr>
          <p:spPr bwMode="auto">
            <a:xfrm flipH="1">
              <a:off x="7921662" y="5168207"/>
              <a:ext cx="52663" cy="131160"/>
            </a:xfrm>
            <a:custGeom>
              <a:avLst/>
              <a:gdLst/>
              <a:ahLst/>
              <a:cxnLst>
                <a:cxn ang="0">
                  <a:pos x="53" y="113"/>
                </a:cxn>
                <a:cxn ang="0">
                  <a:pos x="53" y="102"/>
                </a:cxn>
                <a:cxn ang="0">
                  <a:pos x="50" y="89"/>
                </a:cxn>
                <a:cxn ang="0">
                  <a:pos x="47" y="81"/>
                </a:cxn>
                <a:cxn ang="0">
                  <a:pos x="32" y="23"/>
                </a:cxn>
                <a:cxn ang="0">
                  <a:pos x="25" y="4"/>
                </a:cxn>
                <a:cxn ang="0">
                  <a:pos x="23" y="1"/>
                </a:cxn>
                <a:cxn ang="0">
                  <a:pos x="20" y="0"/>
                </a:cxn>
                <a:cxn ang="0">
                  <a:pos x="19" y="0"/>
                </a:cxn>
                <a:cxn ang="0">
                  <a:pos x="16" y="2"/>
                </a:cxn>
                <a:cxn ang="0">
                  <a:pos x="13" y="5"/>
                </a:cxn>
                <a:cxn ang="0">
                  <a:pos x="7" y="15"/>
                </a:cxn>
                <a:cxn ang="0">
                  <a:pos x="1" y="21"/>
                </a:cxn>
                <a:cxn ang="0">
                  <a:pos x="0" y="23"/>
                </a:cxn>
                <a:cxn ang="0">
                  <a:pos x="0" y="28"/>
                </a:cxn>
                <a:cxn ang="0">
                  <a:pos x="20" y="122"/>
                </a:cxn>
                <a:cxn ang="0">
                  <a:pos x="23" y="127"/>
                </a:cxn>
                <a:cxn ang="0">
                  <a:pos x="25" y="130"/>
                </a:cxn>
                <a:cxn ang="0">
                  <a:pos x="26" y="131"/>
                </a:cxn>
                <a:cxn ang="0">
                  <a:pos x="28" y="132"/>
                </a:cxn>
                <a:cxn ang="0">
                  <a:pos x="30" y="132"/>
                </a:cxn>
                <a:cxn ang="0">
                  <a:pos x="34" y="131"/>
                </a:cxn>
                <a:cxn ang="0">
                  <a:pos x="41" y="128"/>
                </a:cxn>
                <a:cxn ang="0">
                  <a:pos x="46" y="125"/>
                </a:cxn>
                <a:cxn ang="0">
                  <a:pos x="49" y="122"/>
                </a:cxn>
                <a:cxn ang="0">
                  <a:pos x="51" y="118"/>
                </a:cxn>
                <a:cxn ang="0">
                  <a:pos x="53" y="113"/>
                </a:cxn>
              </a:cxnLst>
              <a:rect l="0" t="0" r="r" b="b"/>
              <a:pathLst>
                <a:path w="53" h="132">
                  <a:moveTo>
                    <a:pt x="53" y="113"/>
                  </a:moveTo>
                  <a:lnTo>
                    <a:pt x="53" y="102"/>
                  </a:lnTo>
                  <a:lnTo>
                    <a:pt x="50" y="89"/>
                  </a:lnTo>
                  <a:lnTo>
                    <a:pt x="47" y="81"/>
                  </a:lnTo>
                  <a:lnTo>
                    <a:pt x="32" y="23"/>
                  </a:lnTo>
                  <a:lnTo>
                    <a:pt x="25" y="4"/>
                  </a:lnTo>
                  <a:lnTo>
                    <a:pt x="23" y="1"/>
                  </a:lnTo>
                  <a:lnTo>
                    <a:pt x="20" y="0"/>
                  </a:lnTo>
                  <a:lnTo>
                    <a:pt x="19" y="0"/>
                  </a:lnTo>
                  <a:lnTo>
                    <a:pt x="16" y="2"/>
                  </a:lnTo>
                  <a:lnTo>
                    <a:pt x="13" y="5"/>
                  </a:lnTo>
                  <a:lnTo>
                    <a:pt x="7" y="15"/>
                  </a:lnTo>
                  <a:lnTo>
                    <a:pt x="1" y="21"/>
                  </a:lnTo>
                  <a:lnTo>
                    <a:pt x="0" y="23"/>
                  </a:lnTo>
                  <a:lnTo>
                    <a:pt x="0" y="28"/>
                  </a:lnTo>
                  <a:lnTo>
                    <a:pt x="20" y="122"/>
                  </a:lnTo>
                  <a:lnTo>
                    <a:pt x="23" y="127"/>
                  </a:lnTo>
                  <a:lnTo>
                    <a:pt x="25" y="130"/>
                  </a:lnTo>
                  <a:lnTo>
                    <a:pt x="26" y="131"/>
                  </a:lnTo>
                  <a:lnTo>
                    <a:pt x="28" y="132"/>
                  </a:lnTo>
                  <a:lnTo>
                    <a:pt x="30" y="132"/>
                  </a:lnTo>
                  <a:lnTo>
                    <a:pt x="34" y="131"/>
                  </a:lnTo>
                  <a:lnTo>
                    <a:pt x="41" y="128"/>
                  </a:lnTo>
                  <a:lnTo>
                    <a:pt x="46" y="125"/>
                  </a:lnTo>
                  <a:lnTo>
                    <a:pt x="49" y="122"/>
                  </a:lnTo>
                  <a:lnTo>
                    <a:pt x="51" y="118"/>
                  </a:lnTo>
                  <a:lnTo>
                    <a:pt x="53" y="113"/>
                  </a:lnTo>
                  <a:close/>
                </a:path>
              </a:pathLst>
            </a:custGeom>
            <a:solidFill>
              <a:srgbClr val="F0DE9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20"/>
            <p:cNvSpPr>
              <a:spLocks/>
            </p:cNvSpPr>
            <p:nvPr/>
          </p:nvSpPr>
          <p:spPr bwMode="auto">
            <a:xfrm flipH="1">
              <a:off x="7927624" y="5070831"/>
              <a:ext cx="479926" cy="242447"/>
            </a:xfrm>
            <a:custGeom>
              <a:avLst/>
              <a:gdLst/>
              <a:ahLst/>
              <a:cxnLst>
                <a:cxn ang="0">
                  <a:pos x="395" y="16"/>
                </a:cxn>
                <a:cxn ang="0">
                  <a:pos x="408" y="32"/>
                </a:cxn>
                <a:cxn ang="0">
                  <a:pos x="412" y="52"/>
                </a:cxn>
                <a:cxn ang="0">
                  <a:pos x="404" y="66"/>
                </a:cxn>
                <a:cxn ang="0">
                  <a:pos x="373" y="91"/>
                </a:cxn>
                <a:cxn ang="0">
                  <a:pos x="293" y="111"/>
                </a:cxn>
                <a:cxn ang="0">
                  <a:pos x="264" y="104"/>
                </a:cxn>
                <a:cxn ang="0">
                  <a:pos x="258" y="103"/>
                </a:cxn>
                <a:cxn ang="0">
                  <a:pos x="256" y="98"/>
                </a:cxn>
                <a:cxn ang="0">
                  <a:pos x="247" y="81"/>
                </a:cxn>
                <a:cxn ang="0">
                  <a:pos x="231" y="75"/>
                </a:cxn>
                <a:cxn ang="0">
                  <a:pos x="214" y="76"/>
                </a:cxn>
                <a:cxn ang="0">
                  <a:pos x="202" y="87"/>
                </a:cxn>
                <a:cxn ang="0">
                  <a:pos x="194" y="92"/>
                </a:cxn>
                <a:cxn ang="0">
                  <a:pos x="188" y="89"/>
                </a:cxn>
                <a:cxn ang="0">
                  <a:pos x="177" y="45"/>
                </a:cxn>
                <a:cxn ang="0">
                  <a:pos x="117" y="1"/>
                </a:cxn>
                <a:cxn ang="0">
                  <a:pos x="98" y="3"/>
                </a:cxn>
                <a:cxn ang="0">
                  <a:pos x="54" y="17"/>
                </a:cxn>
                <a:cxn ang="0">
                  <a:pos x="17" y="66"/>
                </a:cxn>
                <a:cxn ang="0">
                  <a:pos x="2" y="119"/>
                </a:cxn>
                <a:cxn ang="0">
                  <a:pos x="0" y="139"/>
                </a:cxn>
                <a:cxn ang="0">
                  <a:pos x="6" y="154"/>
                </a:cxn>
                <a:cxn ang="0">
                  <a:pos x="81" y="225"/>
                </a:cxn>
                <a:cxn ang="0">
                  <a:pos x="144" y="244"/>
                </a:cxn>
                <a:cxn ang="0">
                  <a:pos x="176" y="235"/>
                </a:cxn>
                <a:cxn ang="0">
                  <a:pos x="183" y="223"/>
                </a:cxn>
                <a:cxn ang="0">
                  <a:pos x="187" y="221"/>
                </a:cxn>
                <a:cxn ang="0">
                  <a:pos x="199" y="227"/>
                </a:cxn>
                <a:cxn ang="0">
                  <a:pos x="237" y="217"/>
                </a:cxn>
                <a:cxn ang="0">
                  <a:pos x="247" y="202"/>
                </a:cxn>
                <a:cxn ang="0">
                  <a:pos x="248" y="193"/>
                </a:cxn>
                <a:cxn ang="0">
                  <a:pos x="268" y="198"/>
                </a:cxn>
                <a:cxn ang="0">
                  <a:pos x="296" y="196"/>
                </a:cxn>
                <a:cxn ang="0">
                  <a:pos x="297" y="204"/>
                </a:cxn>
                <a:cxn ang="0">
                  <a:pos x="299" y="223"/>
                </a:cxn>
                <a:cxn ang="0">
                  <a:pos x="307" y="229"/>
                </a:cxn>
                <a:cxn ang="0">
                  <a:pos x="341" y="232"/>
                </a:cxn>
                <a:cxn ang="0">
                  <a:pos x="401" y="201"/>
                </a:cxn>
                <a:cxn ang="0">
                  <a:pos x="414" y="185"/>
                </a:cxn>
                <a:cxn ang="0">
                  <a:pos x="427" y="136"/>
                </a:cxn>
                <a:cxn ang="0">
                  <a:pos x="440" y="128"/>
                </a:cxn>
                <a:cxn ang="0">
                  <a:pos x="475" y="104"/>
                </a:cxn>
                <a:cxn ang="0">
                  <a:pos x="482" y="90"/>
                </a:cxn>
                <a:cxn ang="0">
                  <a:pos x="483" y="51"/>
                </a:cxn>
                <a:cxn ang="0">
                  <a:pos x="475" y="42"/>
                </a:cxn>
                <a:cxn ang="0">
                  <a:pos x="456" y="22"/>
                </a:cxn>
                <a:cxn ang="0">
                  <a:pos x="446" y="21"/>
                </a:cxn>
                <a:cxn ang="0">
                  <a:pos x="439" y="23"/>
                </a:cxn>
                <a:cxn ang="0">
                  <a:pos x="440" y="27"/>
                </a:cxn>
                <a:cxn ang="0">
                  <a:pos x="444" y="35"/>
                </a:cxn>
                <a:cxn ang="0">
                  <a:pos x="443" y="46"/>
                </a:cxn>
                <a:cxn ang="0">
                  <a:pos x="433" y="52"/>
                </a:cxn>
                <a:cxn ang="0">
                  <a:pos x="426" y="52"/>
                </a:cxn>
                <a:cxn ang="0">
                  <a:pos x="424" y="47"/>
                </a:cxn>
                <a:cxn ang="0">
                  <a:pos x="417" y="25"/>
                </a:cxn>
                <a:cxn ang="0">
                  <a:pos x="399" y="10"/>
                </a:cxn>
                <a:cxn ang="0">
                  <a:pos x="395" y="10"/>
                </a:cxn>
              </a:cxnLst>
              <a:rect l="0" t="0" r="r" b="b"/>
              <a:pathLst>
                <a:path w="483" h="244">
                  <a:moveTo>
                    <a:pt x="395" y="10"/>
                  </a:moveTo>
                  <a:lnTo>
                    <a:pt x="395" y="13"/>
                  </a:lnTo>
                  <a:lnTo>
                    <a:pt x="395" y="16"/>
                  </a:lnTo>
                  <a:lnTo>
                    <a:pt x="397" y="19"/>
                  </a:lnTo>
                  <a:lnTo>
                    <a:pt x="399" y="23"/>
                  </a:lnTo>
                  <a:lnTo>
                    <a:pt x="408" y="32"/>
                  </a:lnTo>
                  <a:lnTo>
                    <a:pt x="410" y="37"/>
                  </a:lnTo>
                  <a:lnTo>
                    <a:pt x="413" y="45"/>
                  </a:lnTo>
                  <a:lnTo>
                    <a:pt x="412" y="52"/>
                  </a:lnTo>
                  <a:lnTo>
                    <a:pt x="411" y="55"/>
                  </a:lnTo>
                  <a:lnTo>
                    <a:pt x="407" y="62"/>
                  </a:lnTo>
                  <a:lnTo>
                    <a:pt x="404" y="66"/>
                  </a:lnTo>
                  <a:lnTo>
                    <a:pt x="393" y="76"/>
                  </a:lnTo>
                  <a:lnTo>
                    <a:pt x="380" y="86"/>
                  </a:lnTo>
                  <a:lnTo>
                    <a:pt x="373" y="91"/>
                  </a:lnTo>
                  <a:lnTo>
                    <a:pt x="323" y="108"/>
                  </a:lnTo>
                  <a:lnTo>
                    <a:pt x="304" y="112"/>
                  </a:lnTo>
                  <a:lnTo>
                    <a:pt x="293" y="111"/>
                  </a:lnTo>
                  <a:lnTo>
                    <a:pt x="268" y="105"/>
                  </a:lnTo>
                  <a:lnTo>
                    <a:pt x="266" y="104"/>
                  </a:lnTo>
                  <a:lnTo>
                    <a:pt x="264" y="104"/>
                  </a:lnTo>
                  <a:lnTo>
                    <a:pt x="260" y="104"/>
                  </a:lnTo>
                  <a:lnTo>
                    <a:pt x="259" y="103"/>
                  </a:lnTo>
                  <a:lnTo>
                    <a:pt x="258" y="103"/>
                  </a:lnTo>
                  <a:lnTo>
                    <a:pt x="257" y="102"/>
                  </a:lnTo>
                  <a:lnTo>
                    <a:pt x="256" y="100"/>
                  </a:lnTo>
                  <a:lnTo>
                    <a:pt x="256" y="98"/>
                  </a:lnTo>
                  <a:lnTo>
                    <a:pt x="252" y="86"/>
                  </a:lnTo>
                  <a:lnTo>
                    <a:pt x="250" y="84"/>
                  </a:lnTo>
                  <a:lnTo>
                    <a:pt x="247" y="81"/>
                  </a:lnTo>
                  <a:lnTo>
                    <a:pt x="244" y="79"/>
                  </a:lnTo>
                  <a:lnTo>
                    <a:pt x="235" y="75"/>
                  </a:lnTo>
                  <a:lnTo>
                    <a:pt x="231" y="75"/>
                  </a:lnTo>
                  <a:lnTo>
                    <a:pt x="222" y="75"/>
                  </a:lnTo>
                  <a:lnTo>
                    <a:pt x="217" y="75"/>
                  </a:lnTo>
                  <a:lnTo>
                    <a:pt x="214" y="76"/>
                  </a:lnTo>
                  <a:lnTo>
                    <a:pt x="206" y="81"/>
                  </a:lnTo>
                  <a:lnTo>
                    <a:pt x="204" y="84"/>
                  </a:lnTo>
                  <a:lnTo>
                    <a:pt x="202" y="87"/>
                  </a:lnTo>
                  <a:lnTo>
                    <a:pt x="199" y="90"/>
                  </a:lnTo>
                  <a:lnTo>
                    <a:pt x="198" y="92"/>
                  </a:lnTo>
                  <a:lnTo>
                    <a:pt x="194" y="92"/>
                  </a:lnTo>
                  <a:lnTo>
                    <a:pt x="190" y="92"/>
                  </a:lnTo>
                  <a:lnTo>
                    <a:pt x="189" y="91"/>
                  </a:lnTo>
                  <a:lnTo>
                    <a:pt x="188" y="89"/>
                  </a:lnTo>
                  <a:lnTo>
                    <a:pt x="187" y="86"/>
                  </a:lnTo>
                  <a:lnTo>
                    <a:pt x="181" y="60"/>
                  </a:lnTo>
                  <a:lnTo>
                    <a:pt x="177" y="45"/>
                  </a:lnTo>
                  <a:lnTo>
                    <a:pt x="172" y="41"/>
                  </a:lnTo>
                  <a:lnTo>
                    <a:pt x="126" y="5"/>
                  </a:lnTo>
                  <a:lnTo>
                    <a:pt x="117" y="1"/>
                  </a:lnTo>
                  <a:lnTo>
                    <a:pt x="114" y="0"/>
                  </a:lnTo>
                  <a:lnTo>
                    <a:pt x="108" y="0"/>
                  </a:lnTo>
                  <a:lnTo>
                    <a:pt x="98" y="3"/>
                  </a:lnTo>
                  <a:lnTo>
                    <a:pt x="91" y="4"/>
                  </a:lnTo>
                  <a:lnTo>
                    <a:pt x="65" y="12"/>
                  </a:lnTo>
                  <a:lnTo>
                    <a:pt x="54" y="17"/>
                  </a:lnTo>
                  <a:lnTo>
                    <a:pt x="49" y="21"/>
                  </a:lnTo>
                  <a:lnTo>
                    <a:pt x="35" y="36"/>
                  </a:lnTo>
                  <a:lnTo>
                    <a:pt x="17" y="66"/>
                  </a:lnTo>
                  <a:lnTo>
                    <a:pt x="11" y="80"/>
                  </a:lnTo>
                  <a:lnTo>
                    <a:pt x="4" y="109"/>
                  </a:lnTo>
                  <a:lnTo>
                    <a:pt x="2" y="119"/>
                  </a:lnTo>
                  <a:lnTo>
                    <a:pt x="2" y="123"/>
                  </a:lnTo>
                  <a:lnTo>
                    <a:pt x="1" y="127"/>
                  </a:lnTo>
                  <a:lnTo>
                    <a:pt x="0" y="139"/>
                  </a:lnTo>
                  <a:lnTo>
                    <a:pt x="1" y="144"/>
                  </a:lnTo>
                  <a:lnTo>
                    <a:pt x="3" y="149"/>
                  </a:lnTo>
                  <a:lnTo>
                    <a:pt x="6" y="154"/>
                  </a:lnTo>
                  <a:lnTo>
                    <a:pt x="24" y="176"/>
                  </a:lnTo>
                  <a:lnTo>
                    <a:pt x="71" y="220"/>
                  </a:lnTo>
                  <a:lnTo>
                    <a:pt x="81" y="225"/>
                  </a:lnTo>
                  <a:lnTo>
                    <a:pt x="110" y="238"/>
                  </a:lnTo>
                  <a:lnTo>
                    <a:pt x="127" y="243"/>
                  </a:lnTo>
                  <a:lnTo>
                    <a:pt x="144" y="244"/>
                  </a:lnTo>
                  <a:lnTo>
                    <a:pt x="153" y="243"/>
                  </a:lnTo>
                  <a:lnTo>
                    <a:pt x="162" y="241"/>
                  </a:lnTo>
                  <a:lnTo>
                    <a:pt x="176" y="235"/>
                  </a:lnTo>
                  <a:lnTo>
                    <a:pt x="178" y="233"/>
                  </a:lnTo>
                  <a:lnTo>
                    <a:pt x="180" y="231"/>
                  </a:lnTo>
                  <a:lnTo>
                    <a:pt x="183" y="223"/>
                  </a:lnTo>
                  <a:lnTo>
                    <a:pt x="184" y="222"/>
                  </a:lnTo>
                  <a:lnTo>
                    <a:pt x="186" y="221"/>
                  </a:lnTo>
                  <a:lnTo>
                    <a:pt x="187" y="221"/>
                  </a:lnTo>
                  <a:lnTo>
                    <a:pt x="188" y="221"/>
                  </a:lnTo>
                  <a:lnTo>
                    <a:pt x="195" y="226"/>
                  </a:lnTo>
                  <a:lnTo>
                    <a:pt x="199" y="227"/>
                  </a:lnTo>
                  <a:lnTo>
                    <a:pt x="203" y="227"/>
                  </a:lnTo>
                  <a:lnTo>
                    <a:pt x="228" y="221"/>
                  </a:lnTo>
                  <a:lnTo>
                    <a:pt x="237" y="217"/>
                  </a:lnTo>
                  <a:lnTo>
                    <a:pt x="244" y="210"/>
                  </a:lnTo>
                  <a:lnTo>
                    <a:pt x="247" y="204"/>
                  </a:lnTo>
                  <a:lnTo>
                    <a:pt x="247" y="202"/>
                  </a:lnTo>
                  <a:lnTo>
                    <a:pt x="246" y="195"/>
                  </a:lnTo>
                  <a:lnTo>
                    <a:pt x="247" y="194"/>
                  </a:lnTo>
                  <a:lnTo>
                    <a:pt x="248" y="193"/>
                  </a:lnTo>
                  <a:lnTo>
                    <a:pt x="251" y="193"/>
                  </a:lnTo>
                  <a:lnTo>
                    <a:pt x="262" y="197"/>
                  </a:lnTo>
                  <a:lnTo>
                    <a:pt x="268" y="198"/>
                  </a:lnTo>
                  <a:lnTo>
                    <a:pt x="284" y="197"/>
                  </a:lnTo>
                  <a:lnTo>
                    <a:pt x="287" y="196"/>
                  </a:lnTo>
                  <a:lnTo>
                    <a:pt x="296" y="196"/>
                  </a:lnTo>
                  <a:lnTo>
                    <a:pt x="298" y="197"/>
                  </a:lnTo>
                  <a:lnTo>
                    <a:pt x="298" y="199"/>
                  </a:lnTo>
                  <a:lnTo>
                    <a:pt x="297" y="204"/>
                  </a:lnTo>
                  <a:lnTo>
                    <a:pt x="297" y="215"/>
                  </a:lnTo>
                  <a:lnTo>
                    <a:pt x="298" y="221"/>
                  </a:lnTo>
                  <a:lnTo>
                    <a:pt x="299" y="223"/>
                  </a:lnTo>
                  <a:lnTo>
                    <a:pt x="300" y="225"/>
                  </a:lnTo>
                  <a:lnTo>
                    <a:pt x="303" y="228"/>
                  </a:lnTo>
                  <a:lnTo>
                    <a:pt x="307" y="229"/>
                  </a:lnTo>
                  <a:lnTo>
                    <a:pt x="312" y="230"/>
                  </a:lnTo>
                  <a:lnTo>
                    <a:pt x="333" y="232"/>
                  </a:lnTo>
                  <a:lnTo>
                    <a:pt x="341" y="232"/>
                  </a:lnTo>
                  <a:lnTo>
                    <a:pt x="350" y="231"/>
                  </a:lnTo>
                  <a:lnTo>
                    <a:pt x="359" y="227"/>
                  </a:lnTo>
                  <a:lnTo>
                    <a:pt x="401" y="201"/>
                  </a:lnTo>
                  <a:lnTo>
                    <a:pt x="406" y="197"/>
                  </a:lnTo>
                  <a:lnTo>
                    <a:pt x="410" y="192"/>
                  </a:lnTo>
                  <a:lnTo>
                    <a:pt x="414" y="185"/>
                  </a:lnTo>
                  <a:lnTo>
                    <a:pt x="422" y="154"/>
                  </a:lnTo>
                  <a:lnTo>
                    <a:pt x="423" y="147"/>
                  </a:lnTo>
                  <a:lnTo>
                    <a:pt x="427" y="136"/>
                  </a:lnTo>
                  <a:lnTo>
                    <a:pt x="429" y="134"/>
                  </a:lnTo>
                  <a:lnTo>
                    <a:pt x="431" y="133"/>
                  </a:lnTo>
                  <a:lnTo>
                    <a:pt x="440" y="128"/>
                  </a:lnTo>
                  <a:lnTo>
                    <a:pt x="463" y="115"/>
                  </a:lnTo>
                  <a:lnTo>
                    <a:pt x="467" y="112"/>
                  </a:lnTo>
                  <a:lnTo>
                    <a:pt x="475" y="104"/>
                  </a:lnTo>
                  <a:lnTo>
                    <a:pt x="478" y="100"/>
                  </a:lnTo>
                  <a:lnTo>
                    <a:pt x="480" y="96"/>
                  </a:lnTo>
                  <a:lnTo>
                    <a:pt x="482" y="90"/>
                  </a:lnTo>
                  <a:lnTo>
                    <a:pt x="483" y="84"/>
                  </a:lnTo>
                  <a:lnTo>
                    <a:pt x="483" y="56"/>
                  </a:lnTo>
                  <a:lnTo>
                    <a:pt x="483" y="51"/>
                  </a:lnTo>
                  <a:lnTo>
                    <a:pt x="482" y="49"/>
                  </a:lnTo>
                  <a:lnTo>
                    <a:pt x="481" y="48"/>
                  </a:lnTo>
                  <a:lnTo>
                    <a:pt x="475" y="42"/>
                  </a:lnTo>
                  <a:lnTo>
                    <a:pt x="461" y="26"/>
                  </a:lnTo>
                  <a:lnTo>
                    <a:pt x="458" y="23"/>
                  </a:lnTo>
                  <a:lnTo>
                    <a:pt x="456" y="22"/>
                  </a:lnTo>
                  <a:lnTo>
                    <a:pt x="454" y="21"/>
                  </a:lnTo>
                  <a:lnTo>
                    <a:pt x="451" y="21"/>
                  </a:lnTo>
                  <a:lnTo>
                    <a:pt x="446" y="21"/>
                  </a:lnTo>
                  <a:lnTo>
                    <a:pt x="442" y="21"/>
                  </a:lnTo>
                  <a:lnTo>
                    <a:pt x="440" y="22"/>
                  </a:lnTo>
                  <a:lnTo>
                    <a:pt x="439" y="23"/>
                  </a:lnTo>
                  <a:lnTo>
                    <a:pt x="439" y="24"/>
                  </a:lnTo>
                  <a:lnTo>
                    <a:pt x="439" y="26"/>
                  </a:lnTo>
                  <a:lnTo>
                    <a:pt x="440" y="27"/>
                  </a:lnTo>
                  <a:lnTo>
                    <a:pt x="441" y="30"/>
                  </a:lnTo>
                  <a:lnTo>
                    <a:pt x="444" y="33"/>
                  </a:lnTo>
                  <a:lnTo>
                    <a:pt x="444" y="35"/>
                  </a:lnTo>
                  <a:lnTo>
                    <a:pt x="445" y="37"/>
                  </a:lnTo>
                  <a:lnTo>
                    <a:pt x="444" y="43"/>
                  </a:lnTo>
                  <a:lnTo>
                    <a:pt x="443" y="46"/>
                  </a:lnTo>
                  <a:lnTo>
                    <a:pt x="441" y="48"/>
                  </a:lnTo>
                  <a:lnTo>
                    <a:pt x="438" y="50"/>
                  </a:lnTo>
                  <a:lnTo>
                    <a:pt x="433" y="52"/>
                  </a:lnTo>
                  <a:lnTo>
                    <a:pt x="429" y="53"/>
                  </a:lnTo>
                  <a:lnTo>
                    <a:pt x="427" y="53"/>
                  </a:lnTo>
                  <a:lnTo>
                    <a:pt x="426" y="52"/>
                  </a:lnTo>
                  <a:lnTo>
                    <a:pt x="425" y="51"/>
                  </a:lnTo>
                  <a:lnTo>
                    <a:pt x="424" y="50"/>
                  </a:lnTo>
                  <a:lnTo>
                    <a:pt x="424" y="47"/>
                  </a:lnTo>
                  <a:lnTo>
                    <a:pt x="425" y="43"/>
                  </a:lnTo>
                  <a:lnTo>
                    <a:pt x="424" y="40"/>
                  </a:lnTo>
                  <a:lnTo>
                    <a:pt x="417" y="25"/>
                  </a:lnTo>
                  <a:lnTo>
                    <a:pt x="413" y="17"/>
                  </a:lnTo>
                  <a:lnTo>
                    <a:pt x="409" y="14"/>
                  </a:lnTo>
                  <a:lnTo>
                    <a:pt x="399" y="10"/>
                  </a:lnTo>
                  <a:lnTo>
                    <a:pt x="398" y="10"/>
                  </a:lnTo>
                  <a:lnTo>
                    <a:pt x="397" y="10"/>
                  </a:lnTo>
                  <a:lnTo>
                    <a:pt x="395" y="10"/>
                  </a:lnTo>
                  <a:close/>
                </a:path>
              </a:pathLst>
            </a:custGeom>
            <a:solidFill>
              <a:srgbClr val="C1814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21"/>
            <p:cNvSpPr>
              <a:spLocks/>
            </p:cNvSpPr>
            <p:nvPr/>
          </p:nvSpPr>
          <p:spPr bwMode="auto">
            <a:xfrm flipH="1">
              <a:off x="8240619" y="5086729"/>
              <a:ext cx="119236" cy="82472"/>
            </a:xfrm>
            <a:custGeom>
              <a:avLst/>
              <a:gdLst/>
              <a:ahLst/>
              <a:cxnLst>
                <a:cxn ang="0">
                  <a:pos x="43" y="1"/>
                </a:cxn>
                <a:cxn ang="0">
                  <a:pos x="20" y="7"/>
                </a:cxn>
                <a:cxn ang="0">
                  <a:pos x="12" y="10"/>
                </a:cxn>
                <a:cxn ang="0">
                  <a:pos x="7" y="13"/>
                </a:cxn>
                <a:cxn ang="0">
                  <a:pos x="3" y="17"/>
                </a:cxn>
                <a:cxn ang="0">
                  <a:pos x="1" y="19"/>
                </a:cxn>
                <a:cxn ang="0">
                  <a:pos x="0" y="21"/>
                </a:cxn>
                <a:cxn ang="0">
                  <a:pos x="0" y="23"/>
                </a:cxn>
                <a:cxn ang="0">
                  <a:pos x="0" y="25"/>
                </a:cxn>
                <a:cxn ang="0">
                  <a:pos x="0" y="27"/>
                </a:cxn>
                <a:cxn ang="0">
                  <a:pos x="3" y="30"/>
                </a:cxn>
                <a:cxn ang="0">
                  <a:pos x="14" y="38"/>
                </a:cxn>
                <a:cxn ang="0">
                  <a:pos x="45" y="67"/>
                </a:cxn>
                <a:cxn ang="0">
                  <a:pos x="61" y="79"/>
                </a:cxn>
                <a:cxn ang="0">
                  <a:pos x="66" y="82"/>
                </a:cxn>
                <a:cxn ang="0">
                  <a:pos x="68" y="83"/>
                </a:cxn>
                <a:cxn ang="0">
                  <a:pos x="70" y="83"/>
                </a:cxn>
                <a:cxn ang="0">
                  <a:pos x="72" y="82"/>
                </a:cxn>
                <a:cxn ang="0">
                  <a:pos x="74" y="81"/>
                </a:cxn>
                <a:cxn ang="0">
                  <a:pos x="76" y="80"/>
                </a:cxn>
                <a:cxn ang="0">
                  <a:pos x="78" y="79"/>
                </a:cxn>
                <a:cxn ang="0">
                  <a:pos x="80" y="76"/>
                </a:cxn>
                <a:cxn ang="0">
                  <a:pos x="91" y="62"/>
                </a:cxn>
                <a:cxn ang="0">
                  <a:pos x="94" y="59"/>
                </a:cxn>
                <a:cxn ang="0">
                  <a:pos x="97" y="58"/>
                </a:cxn>
                <a:cxn ang="0">
                  <a:pos x="109" y="53"/>
                </a:cxn>
                <a:cxn ang="0">
                  <a:pos x="112" y="53"/>
                </a:cxn>
                <a:cxn ang="0">
                  <a:pos x="116" y="51"/>
                </a:cxn>
                <a:cxn ang="0">
                  <a:pos x="118" y="50"/>
                </a:cxn>
                <a:cxn ang="0">
                  <a:pos x="120" y="48"/>
                </a:cxn>
                <a:cxn ang="0">
                  <a:pos x="120" y="47"/>
                </a:cxn>
                <a:cxn ang="0">
                  <a:pos x="118" y="44"/>
                </a:cxn>
                <a:cxn ang="0">
                  <a:pos x="109" y="37"/>
                </a:cxn>
                <a:cxn ang="0">
                  <a:pos x="85" y="14"/>
                </a:cxn>
                <a:cxn ang="0">
                  <a:pos x="72" y="5"/>
                </a:cxn>
                <a:cxn ang="0">
                  <a:pos x="65" y="1"/>
                </a:cxn>
                <a:cxn ang="0">
                  <a:pos x="59" y="0"/>
                </a:cxn>
                <a:cxn ang="0">
                  <a:pos x="43" y="1"/>
                </a:cxn>
              </a:cxnLst>
              <a:rect l="0" t="0" r="r" b="b"/>
              <a:pathLst>
                <a:path w="120" h="83">
                  <a:moveTo>
                    <a:pt x="43" y="1"/>
                  </a:moveTo>
                  <a:lnTo>
                    <a:pt x="20" y="7"/>
                  </a:lnTo>
                  <a:lnTo>
                    <a:pt x="12" y="10"/>
                  </a:lnTo>
                  <a:lnTo>
                    <a:pt x="7" y="13"/>
                  </a:lnTo>
                  <a:lnTo>
                    <a:pt x="3" y="17"/>
                  </a:lnTo>
                  <a:lnTo>
                    <a:pt x="1" y="19"/>
                  </a:lnTo>
                  <a:lnTo>
                    <a:pt x="0" y="21"/>
                  </a:lnTo>
                  <a:lnTo>
                    <a:pt x="0" y="23"/>
                  </a:lnTo>
                  <a:lnTo>
                    <a:pt x="0" y="25"/>
                  </a:lnTo>
                  <a:lnTo>
                    <a:pt x="0" y="27"/>
                  </a:lnTo>
                  <a:lnTo>
                    <a:pt x="3" y="30"/>
                  </a:lnTo>
                  <a:lnTo>
                    <a:pt x="14" y="38"/>
                  </a:lnTo>
                  <a:lnTo>
                    <a:pt x="45" y="67"/>
                  </a:lnTo>
                  <a:lnTo>
                    <a:pt x="61" y="79"/>
                  </a:lnTo>
                  <a:lnTo>
                    <a:pt x="66" y="82"/>
                  </a:lnTo>
                  <a:lnTo>
                    <a:pt x="68" y="83"/>
                  </a:lnTo>
                  <a:lnTo>
                    <a:pt x="70" y="83"/>
                  </a:lnTo>
                  <a:lnTo>
                    <a:pt x="72" y="82"/>
                  </a:lnTo>
                  <a:lnTo>
                    <a:pt x="74" y="81"/>
                  </a:lnTo>
                  <a:lnTo>
                    <a:pt x="76" y="80"/>
                  </a:lnTo>
                  <a:lnTo>
                    <a:pt x="78" y="79"/>
                  </a:lnTo>
                  <a:lnTo>
                    <a:pt x="80" y="76"/>
                  </a:lnTo>
                  <a:lnTo>
                    <a:pt x="91" y="62"/>
                  </a:lnTo>
                  <a:lnTo>
                    <a:pt x="94" y="59"/>
                  </a:lnTo>
                  <a:lnTo>
                    <a:pt x="97" y="58"/>
                  </a:lnTo>
                  <a:lnTo>
                    <a:pt x="109" y="53"/>
                  </a:lnTo>
                  <a:lnTo>
                    <a:pt x="112" y="53"/>
                  </a:lnTo>
                  <a:lnTo>
                    <a:pt x="116" y="51"/>
                  </a:lnTo>
                  <a:lnTo>
                    <a:pt x="118" y="50"/>
                  </a:lnTo>
                  <a:lnTo>
                    <a:pt x="120" y="48"/>
                  </a:lnTo>
                  <a:lnTo>
                    <a:pt x="120" y="47"/>
                  </a:lnTo>
                  <a:lnTo>
                    <a:pt x="118" y="44"/>
                  </a:lnTo>
                  <a:lnTo>
                    <a:pt x="109" y="37"/>
                  </a:lnTo>
                  <a:lnTo>
                    <a:pt x="85" y="14"/>
                  </a:lnTo>
                  <a:lnTo>
                    <a:pt x="72" y="5"/>
                  </a:lnTo>
                  <a:lnTo>
                    <a:pt x="65" y="1"/>
                  </a:lnTo>
                  <a:lnTo>
                    <a:pt x="59" y="0"/>
                  </a:lnTo>
                  <a:lnTo>
                    <a:pt x="43" y="1"/>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22"/>
            <p:cNvSpPr>
              <a:spLocks/>
            </p:cNvSpPr>
            <p:nvPr/>
          </p:nvSpPr>
          <p:spPr bwMode="auto">
            <a:xfrm flipH="1">
              <a:off x="8298250" y="5126474"/>
              <a:ext cx="94396" cy="157988"/>
            </a:xfrm>
            <a:custGeom>
              <a:avLst/>
              <a:gdLst/>
              <a:ahLst/>
              <a:cxnLst>
                <a:cxn ang="0">
                  <a:pos x="22" y="0"/>
                </a:cxn>
                <a:cxn ang="0">
                  <a:pos x="20" y="3"/>
                </a:cxn>
                <a:cxn ang="0">
                  <a:pos x="18" y="7"/>
                </a:cxn>
                <a:cxn ang="0">
                  <a:pos x="8" y="28"/>
                </a:cxn>
                <a:cxn ang="0">
                  <a:pos x="2" y="42"/>
                </a:cxn>
                <a:cxn ang="0">
                  <a:pos x="0" y="58"/>
                </a:cxn>
                <a:cxn ang="0">
                  <a:pos x="0" y="76"/>
                </a:cxn>
                <a:cxn ang="0">
                  <a:pos x="1" y="91"/>
                </a:cxn>
                <a:cxn ang="0">
                  <a:pos x="3" y="97"/>
                </a:cxn>
                <a:cxn ang="0">
                  <a:pos x="4" y="99"/>
                </a:cxn>
                <a:cxn ang="0">
                  <a:pos x="11" y="105"/>
                </a:cxn>
                <a:cxn ang="0">
                  <a:pos x="13" y="107"/>
                </a:cxn>
                <a:cxn ang="0">
                  <a:pos x="44" y="135"/>
                </a:cxn>
                <a:cxn ang="0">
                  <a:pos x="72" y="155"/>
                </a:cxn>
                <a:cxn ang="0">
                  <a:pos x="78" y="158"/>
                </a:cxn>
                <a:cxn ang="0">
                  <a:pos x="81" y="159"/>
                </a:cxn>
                <a:cxn ang="0">
                  <a:pos x="83" y="158"/>
                </a:cxn>
                <a:cxn ang="0">
                  <a:pos x="84" y="157"/>
                </a:cxn>
                <a:cxn ang="0">
                  <a:pos x="85" y="155"/>
                </a:cxn>
                <a:cxn ang="0">
                  <a:pos x="87" y="146"/>
                </a:cxn>
                <a:cxn ang="0">
                  <a:pos x="87" y="141"/>
                </a:cxn>
                <a:cxn ang="0">
                  <a:pos x="84" y="128"/>
                </a:cxn>
                <a:cxn ang="0">
                  <a:pos x="84" y="121"/>
                </a:cxn>
                <a:cxn ang="0">
                  <a:pos x="84" y="94"/>
                </a:cxn>
                <a:cxn ang="0">
                  <a:pos x="85" y="85"/>
                </a:cxn>
                <a:cxn ang="0">
                  <a:pos x="86" y="81"/>
                </a:cxn>
                <a:cxn ang="0">
                  <a:pos x="94" y="62"/>
                </a:cxn>
                <a:cxn ang="0">
                  <a:pos x="95" y="59"/>
                </a:cxn>
                <a:cxn ang="0">
                  <a:pos x="95" y="56"/>
                </a:cxn>
                <a:cxn ang="0">
                  <a:pos x="94" y="55"/>
                </a:cxn>
                <a:cxn ang="0">
                  <a:pos x="93" y="53"/>
                </a:cxn>
                <a:cxn ang="0">
                  <a:pos x="90" y="51"/>
                </a:cxn>
                <a:cxn ang="0">
                  <a:pos x="83" y="49"/>
                </a:cxn>
                <a:cxn ang="0">
                  <a:pos x="52" y="28"/>
                </a:cxn>
                <a:cxn ang="0">
                  <a:pos x="45" y="22"/>
                </a:cxn>
                <a:cxn ang="0">
                  <a:pos x="28" y="2"/>
                </a:cxn>
                <a:cxn ang="0">
                  <a:pos x="26" y="0"/>
                </a:cxn>
                <a:cxn ang="0">
                  <a:pos x="24" y="0"/>
                </a:cxn>
                <a:cxn ang="0">
                  <a:pos x="22" y="0"/>
                </a:cxn>
              </a:cxnLst>
              <a:rect l="0" t="0" r="r" b="b"/>
              <a:pathLst>
                <a:path w="95" h="159">
                  <a:moveTo>
                    <a:pt x="22" y="0"/>
                  </a:moveTo>
                  <a:lnTo>
                    <a:pt x="20" y="3"/>
                  </a:lnTo>
                  <a:lnTo>
                    <a:pt x="18" y="7"/>
                  </a:lnTo>
                  <a:lnTo>
                    <a:pt x="8" y="28"/>
                  </a:lnTo>
                  <a:lnTo>
                    <a:pt x="2" y="42"/>
                  </a:lnTo>
                  <a:lnTo>
                    <a:pt x="0" y="58"/>
                  </a:lnTo>
                  <a:lnTo>
                    <a:pt x="0" y="76"/>
                  </a:lnTo>
                  <a:lnTo>
                    <a:pt x="1" y="91"/>
                  </a:lnTo>
                  <a:lnTo>
                    <a:pt x="3" y="97"/>
                  </a:lnTo>
                  <a:lnTo>
                    <a:pt x="4" y="99"/>
                  </a:lnTo>
                  <a:lnTo>
                    <a:pt x="11" y="105"/>
                  </a:lnTo>
                  <a:lnTo>
                    <a:pt x="13" y="107"/>
                  </a:lnTo>
                  <a:lnTo>
                    <a:pt x="44" y="135"/>
                  </a:lnTo>
                  <a:lnTo>
                    <a:pt x="72" y="155"/>
                  </a:lnTo>
                  <a:lnTo>
                    <a:pt x="78" y="158"/>
                  </a:lnTo>
                  <a:lnTo>
                    <a:pt x="81" y="159"/>
                  </a:lnTo>
                  <a:lnTo>
                    <a:pt x="83" y="158"/>
                  </a:lnTo>
                  <a:lnTo>
                    <a:pt x="84" y="157"/>
                  </a:lnTo>
                  <a:lnTo>
                    <a:pt x="85" y="155"/>
                  </a:lnTo>
                  <a:lnTo>
                    <a:pt x="87" y="146"/>
                  </a:lnTo>
                  <a:lnTo>
                    <a:pt x="87" y="141"/>
                  </a:lnTo>
                  <a:lnTo>
                    <a:pt x="84" y="128"/>
                  </a:lnTo>
                  <a:lnTo>
                    <a:pt x="84" y="121"/>
                  </a:lnTo>
                  <a:lnTo>
                    <a:pt x="84" y="94"/>
                  </a:lnTo>
                  <a:lnTo>
                    <a:pt x="85" y="85"/>
                  </a:lnTo>
                  <a:lnTo>
                    <a:pt x="86" y="81"/>
                  </a:lnTo>
                  <a:lnTo>
                    <a:pt x="94" y="62"/>
                  </a:lnTo>
                  <a:lnTo>
                    <a:pt x="95" y="59"/>
                  </a:lnTo>
                  <a:lnTo>
                    <a:pt x="95" y="56"/>
                  </a:lnTo>
                  <a:lnTo>
                    <a:pt x="94" y="55"/>
                  </a:lnTo>
                  <a:lnTo>
                    <a:pt x="93" y="53"/>
                  </a:lnTo>
                  <a:lnTo>
                    <a:pt x="90" y="51"/>
                  </a:lnTo>
                  <a:lnTo>
                    <a:pt x="83" y="49"/>
                  </a:lnTo>
                  <a:lnTo>
                    <a:pt x="52" y="28"/>
                  </a:lnTo>
                  <a:lnTo>
                    <a:pt x="45" y="22"/>
                  </a:lnTo>
                  <a:lnTo>
                    <a:pt x="28" y="2"/>
                  </a:lnTo>
                  <a:lnTo>
                    <a:pt x="26" y="0"/>
                  </a:lnTo>
                  <a:lnTo>
                    <a:pt x="24" y="0"/>
                  </a:lnTo>
                  <a:lnTo>
                    <a:pt x="22"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23"/>
            <p:cNvSpPr>
              <a:spLocks/>
            </p:cNvSpPr>
            <p:nvPr/>
          </p:nvSpPr>
          <p:spPr bwMode="auto">
            <a:xfrm flipH="1">
              <a:off x="8227702" y="5186092"/>
              <a:ext cx="73529" cy="115262"/>
            </a:xfrm>
            <a:custGeom>
              <a:avLst/>
              <a:gdLst/>
              <a:ahLst/>
              <a:cxnLst>
                <a:cxn ang="0">
                  <a:pos x="74" y="38"/>
                </a:cxn>
                <a:cxn ang="0">
                  <a:pos x="73" y="21"/>
                </a:cxn>
                <a:cxn ang="0">
                  <a:pos x="71" y="13"/>
                </a:cxn>
                <a:cxn ang="0">
                  <a:pos x="68" y="7"/>
                </a:cxn>
                <a:cxn ang="0">
                  <a:pos x="67" y="4"/>
                </a:cxn>
                <a:cxn ang="0">
                  <a:pos x="65" y="1"/>
                </a:cxn>
                <a:cxn ang="0">
                  <a:pos x="64" y="0"/>
                </a:cxn>
                <a:cxn ang="0">
                  <a:pos x="64" y="0"/>
                </a:cxn>
                <a:cxn ang="0">
                  <a:pos x="63" y="1"/>
                </a:cxn>
                <a:cxn ang="0">
                  <a:pos x="63" y="2"/>
                </a:cxn>
                <a:cxn ang="0">
                  <a:pos x="60" y="6"/>
                </a:cxn>
                <a:cxn ang="0">
                  <a:pos x="58" y="6"/>
                </a:cxn>
                <a:cxn ang="0">
                  <a:pos x="56" y="7"/>
                </a:cxn>
                <a:cxn ang="0">
                  <a:pos x="47" y="7"/>
                </a:cxn>
                <a:cxn ang="0">
                  <a:pos x="36" y="7"/>
                </a:cxn>
                <a:cxn ang="0">
                  <a:pos x="33" y="6"/>
                </a:cxn>
                <a:cxn ang="0">
                  <a:pos x="24" y="3"/>
                </a:cxn>
                <a:cxn ang="0">
                  <a:pos x="20" y="1"/>
                </a:cxn>
                <a:cxn ang="0">
                  <a:pos x="18" y="1"/>
                </a:cxn>
                <a:cxn ang="0">
                  <a:pos x="17" y="1"/>
                </a:cxn>
                <a:cxn ang="0">
                  <a:pos x="14" y="1"/>
                </a:cxn>
                <a:cxn ang="0">
                  <a:pos x="13" y="3"/>
                </a:cxn>
                <a:cxn ang="0">
                  <a:pos x="11" y="5"/>
                </a:cxn>
                <a:cxn ang="0">
                  <a:pos x="8" y="15"/>
                </a:cxn>
                <a:cxn ang="0">
                  <a:pos x="8" y="18"/>
                </a:cxn>
                <a:cxn ang="0">
                  <a:pos x="1" y="64"/>
                </a:cxn>
                <a:cxn ang="0">
                  <a:pos x="0" y="72"/>
                </a:cxn>
                <a:cxn ang="0">
                  <a:pos x="5" y="96"/>
                </a:cxn>
                <a:cxn ang="0">
                  <a:pos x="8" y="105"/>
                </a:cxn>
                <a:cxn ang="0">
                  <a:pos x="9" y="106"/>
                </a:cxn>
                <a:cxn ang="0">
                  <a:pos x="11" y="108"/>
                </a:cxn>
                <a:cxn ang="0">
                  <a:pos x="19" y="111"/>
                </a:cxn>
                <a:cxn ang="0">
                  <a:pos x="35" y="116"/>
                </a:cxn>
                <a:cxn ang="0">
                  <a:pos x="42" y="116"/>
                </a:cxn>
                <a:cxn ang="0">
                  <a:pos x="45" y="116"/>
                </a:cxn>
                <a:cxn ang="0">
                  <a:pos x="58" y="113"/>
                </a:cxn>
                <a:cxn ang="0">
                  <a:pos x="61" y="112"/>
                </a:cxn>
                <a:cxn ang="0">
                  <a:pos x="68" y="108"/>
                </a:cxn>
                <a:cxn ang="0">
                  <a:pos x="70" y="106"/>
                </a:cxn>
                <a:cxn ang="0">
                  <a:pos x="73" y="102"/>
                </a:cxn>
                <a:cxn ang="0">
                  <a:pos x="73" y="100"/>
                </a:cxn>
                <a:cxn ang="0">
                  <a:pos x="73" y="97"/>
                </a:cxn>
                <a:cxn ang="0">
                  <a:pos x="73" y="94"/>
                </a:cxn>
                <a:cxn ang="0">
                  <a:pos x="72" y="86"/>
                </a:cxn>
                <a:cxn ang="0">
                  <a:pos x="74" y="38"/>
                </a:cxn>
              </a:cxnLst>
              <a:rect l="0" t="0" r="r" b="b"/>
              <a:pathLst>
                <a:path w="74" h="116">
                  <a:moveTo>
                    <a:pt x="74" y="38"/>
                  </a:moveTo>
                  <a:lnTo>
                    <a:pt x="73" y="21"/>
                  </a:lnTo>
                  <a:lnTo>
                    <a:pt x="71" y="13"/>
                  </a:lnTo>
                  <a:lnTo>
                    <a:pt x="68" y="7"/>
                  </a:lnTo>
                  <a:lnTo>
                    <a:pt x="67" y="4"/>
                  </a:lnTo>
                  <a:lnTo>
                    <a:pt x="65" y="1"/>
                  </a:lnTo>
                  <a:lnTo>
                    <a:pt x="64" y="0"/>
                  </a:lnTo>
                  <a:lnTo>
                    <a:pt x="64" y="0"/>
                  </a:lnTo>
                  <a:lnTo>
                    <a:pt x="63" y="1"/>
                  </a:lnTo>
                  <a:lnTo>
                    <a:pt x="63" y="2"/>
                  </a:lnTo>
                  <a:lnTo>
                    <a:pt x="60" y="6"/>
                  </a:lnTo>
                  <a:lnTo>
                    <a:pt x="58" y="6"/>
                  </a:lnTo>
                  <a:lnTo>
                    <a:pt x="56" y="7"/>
                  </a:lnTo>
                  <a:lnTo>
                    <a:pt x="47" y="7"/>
                  </a:lnTo>
                  <a:lnTo>
                    <a:pt x="36" y="7"/>
                  </a:lnTo>
                  <a:lnTo>
                    <a:pt x="33" y="6"/>
                  </a:lnTo>
                  <a:lnTo>
                    <a:pt x="24" y="3"/>
                  </a:lnTo>
                  <a:lnTo>
                    <a:pt x="20" y="1"/>
                  </a:lnTo>
                  <a:lnTo>
                    <a:pt x="18" y="1"/>
                  </a:lnTo>
                  <a:lnTo>
                    <a:pt x="17" y="1"/>
                  </a:lnTo>
                  <a:lnTo>
                    <a:pt x="14" y="1"/>
                  </a:lnTo>
                  <a:lnTo>
                    <a:pt x="13" y="3"/>
                  </a:lnTo>
                  <a:lnTo>
                    <a:pt x="11" y="5"/>
                  </a:lnTo>
                  <a:lnTo>
                    <a:pt x="8" y="15"/>
                  </a:lnTo>
                  <a:lnTo>
                    <a:pt x="8" y="18"/>
                  </a:lnTo>
                  <a:lnTo>
                    <a:pt x="1" y="64"/>
                  </a:lnTo>
                  <a:lnTo>
                    <a:pt x="0" y="72"/>
                  </a:lnTo>
                  <a:lnTo>
                    <a:pt x="5" y="96"/>
                  </a:lnTo>
                  <a:lnTo>
                    <a:pt x="8" y="105"/>
                  </a:lnTo>
                  <a:lnTo>
                    <a:pt x="9" y="106"/>
                  </a:lnTo>
                  <a:lnTo>
                    <a:pt x="11" y="108"/>
                  </a:lnTo>
                  <a:lnTo>
                    <a:pt x="19" y="111"/>
                  </a:lnTo>
                  <a:lnTo>
                    <a:pt x="35" y="116"/>
                  </a:lnTo>
                  <a:lnTo>
                    <a:pt x="42" y="116"/>
                  </a:lnTo>
                  <a:lnTo>
                    <a:pt x="45" y="116"/>
                  </a:lnTo>
                  <a:lnTo>
                    <a:pt x="58" y="113"/>
                  </a:lnTo>
                  <a:lnTo>
                    <a:pt x="61" y="112"/>
                  </a:lnTo>
                  <a:lnTo>
                    <a:pt x="68" y="108"/>
                  </a:lnTo>
                  <a:lnTo>
                    <a:pt x="70" y="106"/>
                  </a:lnTo>
                  <a:lnTo>
                    <a:pt x="73" y="102"/>
                  </a:lnTo>
                  <a:lnTo>
                    <a:pt x="73" y="100"/>
                  </a:lnTo>
                  <a:lnTo>
                    <a:pt x="73" y="97"/>
                  </a:lnTo>
                  <a:lnTo>
                    <a:pt x="73" y="94"/>
                  </a:lnTo>
                  <a:lnTo>
                    <a:pt x="72" y="86"/>
                  </a:lnTo>
                  <a:lnTo>
                    <a:pt x="74" y="3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24"/>
            <p:cNvSpPr>
              <a:spLocks/>
            </p:cNvSpPr>
            <p:nvPr/>
          </p:nvSpPr>
          <p:spPr bwMode="auto">
            <a:xfrm flipH="1">
              <a:off x="8229690" y="5143366"/>
              <a:ext cx="45707" cy="38752"/>
            </a:xfrm>
            <a:custGeom>
              <a:avLst/>
              <a:gdLst/>
              <a:ahLst/>
              <a:cxnLst>
                <a:cxn ang="0">
                  <a:pos x="32" y="1"/>
                </a:cxn>
                <a:cxn ang="0">
                  <a:pos x="28" y="5"/>
                </a:cxn>
                <a:cxn ang="0">
                  <a:pos x="26" y="6"/>
                </a:cxn>
                <a:cxn ang="0">
                  <a:pos x="24" y="7"/>
                </a:cxn>
                <a:cxn ang="0">
                  <a:pos x="14" y="13"/>
                </a:cxn>
                <a:cxn ang="0">
                  <a:pos x="10" y="16"/>
                </a:cxn>
                <a:cxn ang="0">
                  <a:pos x="4" y="23"/>
                </a:cxn>
                <a:cxn ang="0">
                  <a:pos x="1" y="27"/>
                </a:cxn>
                <a:cxn ang="0">
                  <a:pos x="0" y="30"/>
                </a:cxn>
                <a:cxn ang="0">
                  <a:pos x="1" y="32"/>
                </a:cxn>
                <a:cxn ang="0">
                  <a:pos x="2" y="33"/>
                </a:cxn>
                <a:cxn ang="0">
                  <a:pos x="5" y="37"/>
                </a:cxn>
                <a:cxn ang="0">
                  <a:pos x="9" y="39"/>
                </a:cxn>
                <a:cxn ang="0">
                  <a:pos x="10" y="39"/>
                </a:cxn>
                <a:cxn ang="0">
                  <a:pos x="11" y="39"/>
                </a:cxn>
                <a:cxn ang="0">
                  <a:pos x="12" y="39"/>
                </a:cxn>
                <a:cxn ang="0">
                  <a:pos x="12" y="38"/>
                </a:cxn>
                <a:cxn ang="0">
                  <a:pos x="13" y="36"/>
                </a:cxn>
                <a:cxn ang="0">
                  <a:pos x="13" y="30"/>
                </a:cxn>
                <a:cxn ang="0">
                  <a:pos x="14" y="26"/>
                </a:cxn>
                <a:cxn ang="0">
                  <a:pos x="15" y="24"/>
                </a:cxn>
                <a:cxn ang="0">
                  <a:pos x="20" y="19"/>
                </a:cxn>
                <a:cxn ang="0">
                  <a:pos x="23" y="17"/>
                </a:cxn>
                <a:cxn ang="0">
                  <a:pos x="25" y="16"/>
                </a:cxn>
                <a:cxn ang="0">
                  <a:pos x="25" y="16"/>
                </a:cxn>
                <a:cxn ang="0">
                  <a:pos x="25" y="17"/>
                </a:cxn>
                <a:cxn ang="0">
                  <a:pos x="25" y="19"/>
                </a:cxn>
                <a:cxn ang="0">
                  <a:pos x="23" y="25"/>
                </a:cxn>
                <a:cxn ang="0">
                  <a:pos x="21" y="31"/>
                </a:cxn>
                <a:cxn ang="0">
                  <a:pos x="21" y="33"/>
                </a:cxn>
                <a:cxn ang="0">
                  <a:pos x="21" y="35"/>
                </a:cxn>
                <a:cxn ang="0">
                  <a:pos x="22" y="37"/>
                </a:cxn>
                <a:cxn ang="0">
                  <a:pos x="24" y="38"/>
                </a:cxn>
                <a:cxn ang="0">
                  <a:pos x="28" y="39"/>
                </a:cxn>
                <a:cxn ang="0">
                  <a:pos x="36" y="39"/>
                </a:cxn>
                <a:cxn ang="0">
                  <a:pos x="41" y="37"/>
                </a:cxn>
                <a:cxn ang="0">
                  <a:pos x="44" y="36"/>
                </a:cxn>
                <a:cxn ang="0">
                  <a:pos x="45" y="33"/>
                </a:cxn>
                <a:cxn ang="0">
                  <a:pos x="46" y="32"/>
                </a:cxn>
                <a:cxn ang="0">
                  <a:pos x="46" y="30"/>
                </a:cxn>
                <a:cxn ang="0">
                  <a:pos x="44" y="24"/>
                </a:cxn>
                <a:cxn ang="0">
                  <a:pos x="36" y="3"/>
                </a:cxn>
                <a:cxn ang="0">
                  <a:pos x="35" y="1"/>
                </a:cxn>
                <a:cxn ang="0">
                  <a:pos x="34" y="0"/>
                </a:cxn>
                <a:cxn ang="0">
                  <a:pos x="33" y="0"/>
                </a:cxn>
                <a:cxn ang="0">
                  <a:pos x="32" y="1"/>
                </a:cxn>
              </a:cxnLst>
              <a:rect l="0" t="0" r="r" b="b"/>
              <a:pathLst>
                <a:path w="46" h="39">
                  <a:moveTo>
                    <a:pt x="32" y="1"/>
                  </a:moveTo>
                  <a:lnTo>
                    <a:pt x="28" y="5"/>
                  </a:lnTo>
                  <a:lnTo>
                    <a:pt x="26" y="6"/>
                  </a:lnTo>
                  <a:lnTo>
                    <a:pt x="24" y="7"/>
                  </a:lnTo>
                  <a:lnTo>
                    <a:pt x="14" y="13"/>
                  </a:lnTo>
                  <a:lnTo>
                    <a:pt x="10" y="16"/>
                  </a:lnTo>
                  <a:lnTo>
                    <a:pt x="4" y="23"/>
                  </a:lnTo>
                  <a:lnTo>
                    <a:pt x="1" y="27"/>
                  </a:lnTo>
                  <a:lnTo>
                    <a:pt x="0" y="30"/>
                  </a:lnTo>
                  <a:lnTo>
                    <a:pt x="1" y="32"/>
                  </a:lnTo>
                  <a:lnTo>
                    <a:pt x="2" y="33"/>
                  </a:lnTo>
                  <a:lnTo>
                    <a:pt x="5" y="37"/>
                  </a:lnTo>
                  <a:lnTo>
                    <a:pt x="9" y="39"/>
                  </a:lnTo>
                  <a:lnTo>
                    <a:pt x="10" y="39"/>
                  </a:lnTo>
                  <a:lnTo>
                    <a:pt x="11" y="39"/>
                  </a:lnTo>
                  <a:lnTo>
                    <a:pt x="12" y="39"/>
                  </a:lnTo>
                  <a:lnTo>
                    <a:pt x="12" y="38"/>
                  </a:lnTo>
                  <a:lnTo>
                    <a:pt x="13" y="36"/>
                  </a:lnTo>
                  <a:lnTo>
                    <a:pt x="13" y="30"/>
                  </a:lnTo>
                  <a:lnTo>
                    <a:pt x="14" y="26"/>
                  </a:lnTo>
                  <a:lnTo>
                    <a:pt x="15" y="24"/>
                  </a:lnTo>
                  <a:lnTo>
                    <a:pt x="20" y="19"/>
                  </a:lnTo>
                  <a:lnTo>
                    <a:pt x="23" y="17"/>
                  </a:lnTo>
                  <a:lnTo>
                    <a:pt x="25" y="16"/>
                  </a:lnTo>
                  <a:lnTo>
                    <a:pt x="25" y="16"/>
                  </a:lnTo>
                  <a:lnTo>
                    <a:pt x="25" y="17"/>
                  </a:lnTo>
                  <a:lnTo>
                    <a:pt x="25" y="19"/>
                  </a:lnTo>
                  <a:lnTo>
                    <a:pt x="23" y="25"/>
                  </a:lnTo>
                  <a:lnTo>
                    <a:pt x="21" y="31"/>
                  </a:lnTo>
                  <a:lnTo>
                    <a:pt x="21" y="33"/>
                  </a:lnTo>
                  <a:lnTo>
                    <a:pt x="21" y="35"/>
                  </a:lnTo>
                  <a:lnTo>
                    <a:pt x="22" y="37"/>
                  </a:lnTo>
                  <a:lnTo>
                    <a:pt x="24" y="38"/>
                  </a:lnTo>
                  <a:lnTo>
                    <a:pt x="28" y="39"/>
                  </a:lnTo>
                  <a:lnTo>
                    <a:pt x="36" y="39"/>
                  </a:lnTo>
                  <a:lnTo>
                    <a:pt x="41" y="37"/>
                  </a:lnTo>
                  <a:lnTo>
                    <a:pt x="44" y="36"/>
                  </a:lnTo>
                  <a:lnTo>
                    <a:pt x="45" y="33"/>
                  </a:lnTo>
                  <a:lnTo>
                    <a:pt x="46" y="32"/>
                  </a:lnTo>
                  <a:lnTo>
                    <a:pt x="46" y="30"/>
                  </a:lnTo>
                  <a:lnTo>
                    <a:pt x="44" y="24"/>
                  </a:lnTo>
                  <a:lnTo>
                    <a:pt x="36" y="3"/>
                  </a:lnTo>
                  <a:lnTo>
                    <a:pt x="35" y="1"/>
                  </a:lnTo>
                  <a:lnTo>
                    <a:pt x="34" y="0"/>
                  </a:lnTo>
                  <a:lnTo>
                    <a:pt x="33" y="0"/>
                  </a:lnTo>
                  <a:lnTo>
                    <a:pt x="32" y="1"/>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Freeform 25"/>
            <p:cNvSpPr>
              <a:spLocks/>
            </p:cNvSpPr>
            <p:nvPr/>
          </p:nvSpPr>
          <p:spPr bwMode="auto">
            <a:xfrm flipH="1">
              <a:off x="8159141" y="5163239"/>
              <a:ext cx="63593" cy="123211"/>
            </a:xfrm>
            <a:custGeom>
              <a:avLst/>
              <a:gdLst/>
              <a:ahLst/>
              <a:cxnLst>
                <a:cxn ang="0">
                  <a:pos x="60" y="13"/>
                </a:cxn>
                <a:cxn ang="0">
                  <a:pos x="59" y="12"/>
                </a:cxn>
                <a:cxn ang="0">
                  <a:pos x="57" y="13"/>
                </a:cxn>
                <a:cxn ang="0">
                  <a:pos x="55" y="13"/>
                </a:cxn>
                <a:cxn ang="0">
                  <a:pos x="53" y="15"/>
                </a:cxn>
                <a:cxn ang="0">
                  <a:pos x="48" y="17"/>
                </a:cxn>
                <a:cxn ang="0">
                  <a:pos x="46" y="18"/>
                </a:cxn>
                <a:cxn ang="0">
                  <a:pos x="44" y="18"/>
                </a:cxn>
                <a:cxn ang="0">
                  <a:pos x="40" y="18"/>
                </a:cxn>
                <a:cxn ang="0">
                  <a:pos x="36" y="16"/>
                </a:cxn>
                <a:cxn ang="0">
                  <a:pos x="29" y="11"/>
                </a:cxn>
                <a:cxn ang="0">
                  <a:pos x="25" y="8"/>
                </a:cxn>
                <a:cxn ang="0">
                  <a:pos x="21" y="2"/>
                </a:cxn>
                <a:cxn ang="0">
                  <a:pos x="20" y="0"/>
                </a:cxn>
                <a:cxn ang="0">
                  <a:pos x="19" y="0"/>
                </a:cxn>
                <a:cxn ang="0">
                  <a:pos x="18" y="0"/>
                </a:cxn>
                <a:cxn ang="0">
                  <a:pos x="17" y="2"/>
                </a:cxn>
                <a:cxn ang="0">
                  <a:pos x="16" y="4"/>
                </a:cxn>
                <a:cxn ang="0">
                  <a:pos x="13" y="24"/>
                </a:cxn>
                <a:cxn ang="0">
                  <a:pos x="4" y="52"/>
                </a:cxn>
                <a:cxn ang="0">
                  <a:pos x="0" y="89"/>
                </a:cxn>
                <a:cxn ang="0">
                  <a:pos x="0" y="106"/>
                </a:cxn>
                <a:cxn ang="0">
                  <a:pos x="0" y="109"/>
                </a:cxn>
                <a:cxn ang="0">
                  <a:pos x="0" y="111"/>
                </a:cxn>
                <a:cxn ang="0">
                  <a:pos x="1" y="112"/>
                </a:cxn>
                <a:cxn ang="0">
                  <a:pos x="3" y="116"/>
                </a:cxn>
                <a:cxn ang="0">
                  <a:pos x="10" y="120"/>
                </a:cxn>
                <a:cxn ang="0">
                  <a:pos x="23" y="124"/>
                </a:cxn>
                <a:cxn ang="0">
                  <a:pos x="29" y="124"/>
                </a:cxn>
                <a:cxn ang="0">
                  <a:pos x="35" y="123"/>
                </a:cxn>
                <a:cxn ang="0">
                  <a:pos x="41" y="120"/>
                </a:cxn>
                <a:cxn ang="0">
                  <a:pos x="47" y="116"/>
                </a:cxn>
                <a:cxn ang="0">
                  <a:pos x="49" y="113"/>
                </a:cxn>
                <a:cxn ang="0">
                  <a:pos x="51" y="110"/>
                </a:cxn>
                <a:cxn ang="0">
                  <a:pos x="52" y="107"/>
                </a:cxn>
                <a:cxn ang="0">
                  <a:pos x="52" y="103"/>
                </a:cxn>
                <a:cxn ang="0">
                  <a:pos x="52" y="74"/>
                </a:cxn>
                <a:cxn ang="0">
                  <a:pos x="59" y="44"/>
                </a:cxn>
                <a:cxn ang="0">
                  <a:pos x="61" y="39"/>
                </a:cxn>
                <a:cxn ang="0">
                  <a:pos x="63" y="29"/>
                </a:cxn>
                <a:cxn ang="0">
                  <a:pos x="64" y="18"/>
                </a:cxn>
                <a:cxn ang="0">
                  <a:pos x="62" y="14"/>
                </a:cxn>
                <a:cxn ang="0">
                  <a:pos x="60" y="13"/>
                </a:cxn>
              </a:cxnLst>
              <a:rect l="0" t="0" r="r" b="b"/>
              <a:pathLst>
                <a:path w="64" h="124">
                  <a:moveTo>
                    <a:pt x="60" y="13"/>
                  </a:moveTo>
                  <a:lnTo>
                    <a:pt x="59" y="12"/>
                  </a:lnTo>
                  <a:lnTo>
                    <a:pt x="57" y="13"/>
                  </a:lnTo>
                  <a:lnTo>
                    <a:pt x="55" y="13"/>
                  </a:lnTo>
                  <a:lnTo>
                    <a:pt x="53" y="15"/>
                  </a:lnTo>
                  <a:lnTo>
                    <a:pt x="48" y="17"/>
                  </a:lnTo>
                  <a:lnTo>
                    <a:pt x="46" y="18"/>
                  </a:lnTo>
                  <a:lnTo>
                    <a:pt x="44" y="18"/>
                  </a:lnTo>
                  <a:lnTo>
                    <a:pt x="40" y="18"/>
                  </a:lnTo>
                  <a:lnTo>
                    <a:pt x="36" y="16"/>
                  </a:lnTo>
                  <a:lnTo>
                    <a:pt x="29" y="11"/>
                  </a:lnTo>
                  <a:lnTo>
                    <a:pt x="25" y="8"/>
                  </a:lnTo>
                  <a:lnTo>
                    <a:pt x="21" y="2"/>
                  </a:lnTo>
                  <a:lnTo>
                    <a:pt x="20" y="0"/>
                  </a:lnTo>
                  <a:lnTo>
                    <a:pt x="19" y="0"/>
                  </a:lnTo>
                  <a:lnTo>
                    <a:pt x="18" y="0"/>
                  </a:lnTo>
                  <a:lnTo>
                    <a:pt x="17" y="2"/>
                  </a:lnTo>
                  <a:lnTo>
                    <a:pt x="16" y="4"/>
                  </a:lnTo>
                  <a:lnTo>
                    <a:pt x="13" y="24"/>
                  </a:lnTo>
                  <a:lnTo>
                    <a:pt x="4" y="52"/>
                  </a:lnTo>
                  <a:lnTo>
                    <a:pt x="0" y="89"/>
                  </a:lnTo>
                  <a:lnTo>
                    <a:pt x="0" y="106"/>
                  </a:lnTo>
                  <a:lnTo>
                    <a:pt x="0" y="109"/>
                  </a:lnTo>
                  <a:lnTo>
                    <a:pt x="0" y="111"/>
                  </a:lnTo>
                  <a:lnTo>
                    <a:pt x="1" y="112"/>
                  </a:lnTo>
                  <a:lnTo>
                    <a:pt x="3" y="116"/>
                  </a:lnTo>
                  <a:lnTo>
                    <a:pt x="10" y="120"/>
                  </a:lnTo>
                  <a:lnTo>
                    <a:pt x="23" y="124"/>
                  </a:lnTo>
                  <a:lnTo>
                    <a:pt x="29" y="124"/>
                  </a:lnTo>
                  <a:lnTo>
                    <a:pt x="35" y="123"/>
                  </a:lnTo>
                  <a:lnTo>
                    <a:pt x="41" y="120"/>
                  </a:lnTo>
                  <a:lnTo>
                    <a:pt x="47" y="116"/>
                  </a:lnTo>
                  <a:lnTo>
                    <a:pt x="49" y="113"/>
                  </a:lnTo>
                  <a:lnTo>
                    <a:pt x="51" y="110"/>
                  </a:lnTo>
                  <a:lnTo>
                    <a:pt x="52" y="107"/>
                  </a:lnTo>
                  <a:lnTo>
                    <a:pt x="52" y="103"/>
                  </a:lnTo>
                  <a:lnTo>
                    <a:pt x="52" y="74"/>
                  </a:lnTo>
                  <a:lnTo>
                    <a:pt x="59" y="44"/>
                  </a:lnTo>
                  <a:lnTo>
                    <a:pt x="61" y="39"/>
                  </a:lnTo>
                  <a:lnTo>
                    <a:pt x="63" y="29"/>
                  </a:lnTo>
                  <a:lnTo>
                    <a:pt x="64" y="18"/>
                  </a:lnTo>
                  <a:lnTo>
                    <a:pt x="62" y="14"/>
                  </a:lnTo>
                  <a:lnTo>
                    <a:pt x="60" y="13"/>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26"/>
            <p:cNvSpPr>
              <a:spLocks/>
            </p:cNvSpPr>
            <p:nvPr/>
          </p:nvSpPr>
          <p:spPr bwMode="auto">
            <a:xfrm flipH="1">
              <a:off x="8162122" y="5156283"/>
              <a:ext cx="30803" cy="16892"/>
            </a:xfrm>
            <a:custGeom>
              <a:avLst/>
              <a:gdLst/>
              <a:ahLst/>
              <a:cxnLst>
                <a:cxn ang="0">
                  <a:pos x="31" y="8"/>
                </a:cxn>
                <a:cxn ang="0">
                  <a:pos x="31" y="7"/>
                </a:cxn>
                <a:cxn ang="0">
                  <a:pos x="30" y="6"/>
                </a:cxn>
                <a:cxn ang="0">
                  <a:pos x="29" y="5"/>
                </a:cxn>
                <a:cxn ang="0">
                  <a:pos x="25" y="3"/>
                </a:cxn>
                <a:cxn ang="0">
                  <a:pos x="17" y="1"/>
                </a:cxn>
                <a:cxn ang="0">
                  <a:pos x="14" y="0"/>
                </a:cxn>
                <a:cxn ang="0">
                  <a:pos x="5" y="1"/>
                </a:cxn>
                <a:cxn ang="0">
                  <a:pos x="1" y="2"/>
                </a:cxn>
                <a:cxn ang="0">
                  <a:pos x="0" y="2"/>
                </a:cxn>
                <a:cxn ang="0">
                  <a:pos x="0" y="3"/>
                </a:cxn>
                <a:cxn ang="0">
                  <a:pos x="0" y="6"/>
                </a:cxn>
                <a:cxn ang="0">
                  <a:pos x="2" y="9"/>
                </a:cxn>
                <a:cxn ang="0">
                  <a:pos x="5" y="12"/>
                </a:cxn>
                <a:cxn ang="0">
                  <a:pos x="8" y="14"/>
                </a:cxn>
                <a:cxn ang="0">
                  <a:pos x="10" y="15"/>
                </a:cxn>
                <a:cxn ang="0">
                  <a:pos x="17" y="17"/>
                </a:cxn>
                <a:cxn ang="0">
                  <a:pos x="23" y="17"/>
                </a:cxn>
                <a:cxn ang="0">
                  <a:pos x="26" y="16"/>
                </a:cxn>
                <a:cxn ang="0">
                  <a:pos x="29" y="14"/>
                </a:cxn>
                <a:cxn ang="0">
                  <a:pos x="31" y="8"/>
                </a:cxn>
              </a:cxnLst>
              <a:rect l="0" t="0" r="r" b="b"/>
              <a:pathLst>
                <a:path w="31" h="17">
                  <a:moveTo>
                    <a:pt x="31" y="8"/>
                  </a:moveTo>
                  <a:lnTo>
                    <a:pt x="31" y="7"/>
                  </a:lnTo>
                  <a:lnTo>
                    <a:pt x="30" y="6"/>
                  </a:lnTo>
                  <a:lnTo>
                    <a:pt x="29" y="5"/>
                  </a:lnTo>
                  <a:lnTo>
                    <a:pt x="25" y="3"/>
                  </a:lnTo>
                  <a:lnTo>
                    <a:pt x="17" y="1"/>
                  </a:lnTo>
                  <a:lnTo>
                    <a:pt x="14" y="0"/>
                  </a:lnTo>
                  <a:lnTo>
                    <a:pt x="5" y="1"/>
                  </a:lnTo>
                  <a:lnTo>
                    <a:pt x="1" y="2"/>
                  </a:lnTo>
                  <a:lnTo>
                    <a:pt x="0" y="2"/>
                  </a:lnTo>
                  <a:lnTo>
                    <a:pt x="0" y="3"/>
                  </a:lnTo>
                  <a:lnTo>
                    <a:pt x="0" y="6"/>
                  </a:lnTo>
                  <a:lnTo>
                    <a:pt x="2" y="9"/>
                  </a:lnTo>
                  <a:lnTo>
                    <a:pt x="5" y="12"/>
                  </a:lnTo>
                  <a:lnTo>
                    <a:pt x="8" y="14"/>
                  </a:lnTo>
                  <a:lnTo>
                    <a:pt x="10" y="15"/>
                  </a:lnTo>
                  <a:lnTo>
                    <a:pt x="17" y="17"/>
                  </a:lnTo>
                  <a:lnTo>
                    <a:pt x="23" y="17"/>
                  </a:lnTo>
                  <a:lnTo>
                    <a:pt x="26" y="16"/>
                  </a:lnTo>
                  <a:lnTo>
                    <a:pt x="29" y="14"/>
                  </a:lnTo>
                  <a:lnTo>
                    <a:pt x="31" y="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Freeform 27"/>
            <p:cNvSpPr>
              <a:spLocks/>
            </p:cNvSpPr>
            <p:nvPr/>
          </p:nvSpPr>
          <p:spPr bwMode="auto">
            <a:xfrm flipH="1">
              <a:off x="7984261" y="5143366"/>
              <a:ext cx="106319" cy="61605"/>
            </a:xfrm>
            <a:custGeom>
              <a:avLst/>
              <a:gdLst/>
              <a:ahLst/>
              <a:cxnLst>
                <a:cxn ang="0">
                  <a:pos x="100" y="0"/>
                </a:cxn>
                <a:cxn ang="0">
                  <a:pos x="99" y="0"/>
                </a:cxn>
                <a:cxn ang="0">
                  <a:pos x="99" y="1"/>
                </a:cxn>
                <a:cxn ang="0">
                  <a:pos x="98" y="2"/>
                </a:cxn>
                <a:cxn ang="0">
                  <a:pos x="97" y="3"/>
                </a:cxn>
                <a:cxn ang="0">
                  <a:pos x="57" y="30"/>
                </a:cxn>
                <a:cxn ang="0">
                  <a:pos x="39" y="36"/>
                </a:cxn>
                <a:cxn ang="0">
                  <a:pos x="3" y="42"/>
                </a:cxn>
                <a:cxn ang="0">
                  <a:pos x="1" y="43"/>
                </a:cxn>
                <a:cxn ang="0">
                  <a:pos x="0" y="44"/>
                </a:cxn>
                <a:cxn ang="0">
                  <a:pos x="1" y="45"/>
                </a:cxn>
                <a:cxn ang="0">
                  <a:pos x="5" y="49"/>
                </a:cxn>
                <a:cxn ang="0">
                  <a:pos x="16" y="56"/>
                </a:cxn>
                <a:cxn ang="0">
                  <a:pos x="22" y="59"/>
                </a:cxn>
                <a:cxn ang="0">
                  <a:pos x="35" y="62"/>
                </a:cxn>
                <a:cxn ang="0">
                  <a:pos x="42" y="62"/>
                </a:cxn>
                <a:cxn ang="0">
                  <a:pos x="55" y="61"/>
                </a:cxn>
                <a:cxn ang="0">
                  <a:pos x="83" y="52"/>
                </a:cxn>
                <a:cxn ang="0">
                  <a:pos x="97" y="44"/>
                </a:cxn>
                <a:cxn ang="0">
                  <a:pos x="102" y="40"/>
                </a:cxn>
                <a:cxn ang="0">
                  <a:pos x="105" y="36"/>
                </a:cxn>
                <a:cxn ang="0">
                  <a:pos x="107" y="31"/>
                </a:cxn>
                <a:cxn ang="0">
                  <a:pos x="107" y="28"/>
                </a:cxn>
                <a:cxn ang="0">
                  <a:pos x="107" y="24"/>
                </a:cxn>
                <a:cxn ang="0">
                  <a:pos x="104" y="10"/>
                </a:cxn>
                <a:cxn ang="0">
                  <a:pos x="101" y="1"/>
                </a:cxn>
                <a:cxn ang="0">
                  <a:pos x="100" y="0"/>
                </a:cxn>
              </a:cxnLst>
              <a:rect l="0" t="0" r="r" b="b"/>
              <a:pathLst>
                <a:path w="107" h="62">
                  <a:moveTo>
                    <a:pt x="100" y="0"/>
                  </a:moveTo>
                  <a:lnTo>
                    <a:pt x="99" y="0"/>
                  </a:lnTo>
                  <a:lnTo>
                    <a:pt x="99" y="1"/>
                  </a:lnTo>
                  <a:lnTo>
                    <a:pt x="98" y="2"/>
                  </a:lnTo>
                  <a:lnTo>
                    <a:pt x="97" y="3"/>
                  </a:lnTo>
                  <a:lnTo>
                    <a:pt x="57" y="30"/>
                  </a:lnTo>
                  <a:lnTo>
                    <a:pt x="39" y="36"/>
                  </a:lnTo>
                  <a:lnTo>
                    <a:pt x="3" y="42"/>
                  </a:lnTo>
                  <a:lnTo>
                    <a:pt x="1" y="43"/>
                  </a:lnTo>
                  <a:lnTo>
                    <a:pt x="0" y="44"/>
                  </a:lnTo>
                  <a:lnTo>
                    <a:pt x="1" y="45"/>
                  </a:lnTo>
                  <a:lnTo>
                    <a:pt x="5" y="49"/>
                  </a:lnTo>
                  <a:lnTo>
                    <a:pt x="16" y="56"/>
                  </a:lnTo>
                  <a:lnTo>
                    <a:pt x="22" y="59"/>
                  </a:lnTo>
                  <a:lnTo>
                    <a:pt x="35" y="62"/>
                  </a:lnTo>
                  <a:lnTo>
                    <a:pt x="42" y="62"/>
                  </a:lnTo>
                  <a:lnTo>
                    <a:pt x="55" y="61"/>
                  </a:lnTo>
                  <a:lnTo>
                    <a:pt x="83" y="52"/>
                  </a:lnTo>
                  <a:lnTo>
                    <a:pt x="97" y="44"/>
                  </a:lnTo>
                  <a:lnTo>
                    <a:pt x="102" y="40"/>
                  </a:lnTo>
                  <a:lnTo>
                    <a:pt x="105" y="36"/>
                  </a:lnTo>
                  <a:lnTo>
                    <a:pt x="107" y="31"/>
                  </a:lnTo>
                  <a:lnTo>
                    <a:pt x="107" y="28"/>
                  </a:lnTo>
                  <a:lnTo>
                    <a:pt x="107" y="24"/>
                  </a:lnTo>
                  <a:lnTo>
                    <a:pt x="104" y="10"/>
                  </a:lnTo>
                  <a:lnTo>
                    <a:pt x="101" y="1"/>
                  </a:lnTo>
                  <a:lnTo>
                    <a:pt x="100"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28"/>
            <p:cNvSpPr>
              <a:spLocks/>
            </p:cNvSpPr>
            <p:nvPr/>
          </p:nvSpPr>
          <p:spPr bwMode="auto">
            <a:xfrm flipH="1">
              <a:off x="8070708" y="5188080"/>
              <a:ext cx="31796" cy="107313"/>
            </a:xfrm>
            <a:custGeom>
              <a:avLst/>
              <a:gdLst/>
              <a:ahLst/>
              <a:cxnLst>
                <a:cxn ang="0">
                  <a:pos x="28" y="18"/>
                </a:cxn>
                <a:cxn ang="0">
                  <a:pos x="28" y="17"/>
                </a:cxn>
                <a:cxn ang="0">
                  <a:pos x="26" y="16"/>
                </a:cxn>
                <a:cxn ang="0">
                  <a:pos x="25" y="16"/>
                </a:cxn>
                <a:cxn ang="0">
                  <a:pos x="22" y="17"/>
                </a:cxn>
                <a:cxn ang="0">
                  <a:pos x="21" y="17"/>
                </a:cxn>
                <a:cxn ang="0">
                  <a:pos x="19" y="16"/>
                </a:cxn>
                <a:cxn ang="0">
                  <a:pos x="17" y="15"/>
                </a:cxn>
                <a:cxn ang="0">
                  <a:pos x="16" y="11"/>
                </a:cxn>
                <a:cxn ang="0">
                  <a:pos x="10" y="2"/>
                </a:cxn>
                <a:cxn ang="0">
                  <a:pos x="9" y="1"/>
                </a:cxn>
                <a:cxn ang="0">
                  <a:pos x="8" y="0"/>
                </a:cxn>
                <a:cxn ang="0">
                  <a:pos x="8" y="0"/>
                </a:cxn>
                <a:cxn ang="0">
                  <a:pos x="7" y="1"/>
                </a:cxn>
                <a:cxn ang="0">
                  <a:pos x="6" y="2"/>
                </a:cxn>
                <a:cxn ang="0">
                  <a:pos x="5" y="4"/>
                </a:cxn>
                <a:cxn ang="0">
                  <a:pos x="0" y="68"/>
                </a:cxn>
                <a:cxn ang="0">
                  <a:pos x="0" y="96"/>
                </a:cxn>
                <a:cxn ang="0">
                  <a:pos x="1" y="103"/>
                </a:cxn>
                <a:cxn ang="0">
                  <a:pos x="2" y="104"/>
                </a:cxn>
                <a:cxn ang="0">
                  <a:pos x="5" y="104"/>
                </a:cxn>
                <a:cxn ang="0">
                  <a:pos x="9" y="105"/>
                </a:cxn>
                <a:cxn ang="0">
                  <a:pos x="15" y="107"/>
                </a:cxn>
                <a:cxn ang="0">
                  <a:pos x="20" y="108"/>
                </a:cxn>
                <a:cxn ang="0">
                  <a:pos x="26" y="107"/>
                </a:cxn>
                <a:cxn ang="0">
                  <a:pos x="29" y="105"/>
                </a:cxn>
                <a:cxn ang="0">
                  <a:pos x="30" y="104"/>
                </a:cxn>
                <a:cxn ang="0">
                  <a:pos x="31" y="103"/>
                </a:cxn>
                <a:cxn ang="0">
                  <a:pos x="31" y="101"/>
                </a:cxn>
                <a:cxn ang="0">
                  <a:pos x="32" y="99"/>
                </a:cxn>
                <a:cxn ang="0">
                  <a:pos x="32" y="92"/>
                </a:cxn>
                <a:cxn ang="0">
                  <a:pos x="29" y="64"/>
                </a:cxn>
                <a:cxn ang="0">
                  <a:pos x="29" y="24"/>
                </a:cxn>
                <a:cxn ang="0">
                  <a:pos x="28" y="18"/>
                </a:cxn>
              </a:cxnLst>
              <a:rect l="0" t="0" r="r" b="b"/>
              <a:pathLst>
                <a:path w="32" h="108">
                  <a:moveTo>
                    <a:pt x="28" y="18"/>
                  </a:moveTo>
                  <a:lnTo>
                    <a:pt x="28" y="17"/>
                  </a:lnTo>
                  <a:lnTo>
                    <a:pt x="26" y="16"/>
                  </a:lnTo>
                  <a:lnTo>
                    <a:pt x="25" y="16"/>
                  </a:lnTo>
                  <a:lnTo>
                    <a:pt x="22" y="17"/>
                  </a:lnTo>
                  <a:lnTo>
                    <a:pt x="21" y="17"/>
                  </a:lnTo>
                  <a:lnTo>
                    <a:pt x="19" y="16"/>
                  </a:lnTo>
                  <a:lnTo>
                    <a:pt x="17" y="15"/>
                  </a:lnTo>
                  <a:lnTo>
                    <a:pt x="16" y="11"/>
                  </a:lnTo>
                  <a:lnTo>
                    <a:pt x="10" y="2"/>
                  </a:lnTo>
                  <a:lnTo>
                    <a:pt x="9" y="1"/>
                  </a:lnTo>
                  <a:lnTo>
                    <a:pt x="8" y="0"/>
                  </a:lnTo>
                  <a:lnTo>
                    <a:pt x="8" y="0"/>
                  </a:lnTo>
                  <a:lnTo>
                    <a:pt x="7" y="1"/>
                  </a:lnTo>
                  <a:lnTo>
                    <a:pt x="6" y="2"/>
                  </a:lnTo>
                  <a:lnTo>
                    <a:pt x="5" y="4"/>
                  </a:lnTo>
                  <a:lnTo>
                    <a:pt x="0" y="68"/>
                  </a:lnTo>
                  <a:lnTo>
                    <a:pt x="0" y="96"/>
                  </a:lnTo>
                  <a:lnTo>
                    <a:pt x="1" y="103"/>
                  </a:lnTo>
                  <a:lnTo>
                    <a:pt x="2" y="104"/>
                  </a:lnTo>
                  <a:lnTo>
                    <a:pt x="5" y="104"/>
                  </a:lnTo>
                  <a:lnTo>
                    <a:pt x="9" y="105"/>
                  </a:lnTo>
                  <a:lnTo>
                    <a:pt x="15" y="107"/>
                  </a:lnTo>
                  <a:lnTo>
                    <a:pt x="20" y="108"/>
                  </a:lnTo>
                  <a:lnTo>
                    <a:pt x="26" y="107"/>
                  </a:lnTo>
                  <a:lnTo>
                    <a:pt x="29" y="105"/>
                  </a:lnTo>
                  <a:lnTo>
                    <a:pt x="30" y="104"/>
                  </a:lnTo>
                  <a:lnTo>
                    <a:pt x="31" y="103"/>
                  </a:lnTo>
                  <a:lnTo>
                    <a:pt x="31" y="101"/>
                  </a:lnTo>
                  <a:lnTo>
                    <a:pt x="32" y="99"/>
                  </a:lnTo>
                  <a:lnTo>
                    <a:pt x="32" y="92"/>
                  </a:lnTo>
                  <a:lnTo>
                    <a:pt x="29" y="64"/>
                  </a:lnTo>
                  <a:lnTo>
                    <a:pt x="29" y="24"/>
                  </a:lnTo>
                  <a:lnTo>
                    <a:pt x="28" y="1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Freeform 29"/>
            <p:cNvSpPr>
              <a:spLocks/>
            </p:cNvSpPr>
            <p:nvPr/>
          </p:nvSpPr>
          <p:spPr bwMode="auto">
            <a:xfrm flipH="1">
              <a:off x="7991217" y="5193048"/>
              <a:ext cx="78498" cy="93402"/>
            </a:xfrm>
            <a:custGeom>
              <a:avLst/>
              <a:gdLst/>
              <a:ahLst/>
              <a:cxnLst>
                <a:cxn ang="0">
                  <a:pos x="76" y="0"/>
                </a:cxn>
                <a:cxn ang="0">
                  <a:pos x="73" y="3"/>
                </a:cxn>
                <a:cxn ang="0">
                  <a:pos x="54" y="13"/>
                </a:cxn>
                <a:cxn ang="0">
                  <a:pos x="42" y="17"/>
                </a:cxn>
                <a:cxn ang="0">
                  <a:pos x="22" y="20"/>
                </a:cxn>
                <a:cxn ang="0">
                  <a:pos x="16" y="19"/>
                </a:cxn>
                <a:cxn ang="0">
                  <a:pos x="10" y="17"/>
                </a:cxn>
                <a:cxn ang="0">
                  <a:pos x="7" y="15"/>
                </a:cxn>
                <a:cxn ang="0">
                  <a:pos x="5" y="15"/>
                </a:cxn>
                <a:cxn ang="0">
                  <a:pos x="3" y="15"/>
                </a:cxn>
                <a:cxn ang="0">
                  <a:pos x="1" y="16"/>
                </a:cxn>
                <a:cxn ang="0">
                  <a:pos x="0" y="20"/>
                </a:cxn>
                <a:cxn ang="0">
                  <a:pos x="4" y="39"/>
                </a:cxn>
                <a:cxn ang="0">
                  <a:pos x="4" y="47"/>
                </a:cxn>
                <a:cxn ang="0">
                  <a:pos x="3" y="79"/>
                </a:cxn>
                <a:cxn ang="0">
                  <a:pos x="4" y="84"/>
                </a:cxn>
                <a:cxn ang="0">
                  <a:pos x="6" y="89"/>
                </a:cxn>
                <a:cxn ang="0">
                  <a:pos x="8" y="92"/>
                </a:cxn>
                <a:cxn ang="0">
                  <a:pos x="10" y="94"/>
                </a:cxn>
                <a:cxn ang="0">
                  <a:pos x="13" y="94"/>
                </a:cxn>
                <a:cxn ang="0">
                  <a:pos x="19" y="89"/>
                </a:cxn>
                <a:cxn ang="0">
                  <a:pos x="27" y="85"/>
                </a:cxn>
                <a:cxn ang="0">
                  <a:pos x="32" y="83"/>
                </a:cxn>
                <a:cxn ang="0">
                  <a:pos x="60" y="68"/>
                </a:cxn>
                <a:cxn ang="0">
                  <a:pos x="65" y="62"/>
                </a:cxn>
                <a:cxn ang="0">
                  <a:pos x="71" y="45"/>
                </a:cxn>
                <a:cxn ang="0">
                  <a:pos x="79" y="6"/>
                </a:cxn>
                <a:cxn ang="0">
                  <a:pos x="79" y="2"/>
                </a:cxn>
                <a:cxn ang="0">
                  <a:pos x="78" y="1"/>
                </a:cxn>
                <a:cxn ang="0">
                  <a:pos x="77" y="0"/>
                </a:cxn>
                <a:cxn ang="0">
                  <a:pos x="76" y="0"/>
                </a:cxn>
              </a:cxnLst>
              <a:rect l="0" t="0" r="r" b="b"/>
              <a:pathLst>
                <a:path w="79" h="94">
                  <a:moveTo>
                    <a:pt x="76" y="0"/>
                  </a:moveTo>
                  <a:lnTo>
                    <a:pt x="73" y="3"/>
                  </a:lnTo>
                  <a:lnTo>
                    <a:pt x="54" y="13"/>
                  </a:lnTo>
                  <a:lnTo>
                    <a:pt x="42" y="17"/>
                  </a:lnTo>
                  <a:lnTo>
                    <a:pt x="22" y="20"/>
                  </a:lnTo>
                  <a:lnTo>
                    <a:pt x="16" y="19"/>
                  </a:lnTo>
                  <a:lnTo>
                    <a:pt x="10" y="17"/>
                  </a:lnTo>
                  <a:lnTo>
                    <a:pt x="7" y="15"/>
                  </a:lnTo>
                  <a:lnTo>
                    <a:pt x="5" y="15"/>
                  </a:lnTo>
                  <a:lnTo>
                    <a:pt x="3" y="15"/>
                  </a:lnTo>
                  <a:lnTo>
                    <a:pt x="1" y="16"/>
                  </a:lnTo>
                  <a:lnTo>
                    <a:pt x="0" y="20"/>
                  </a:lnTo>
                  <a:lnTo>
                    <a:pt x="4" y="39"/>
                  </a:lnTo>
                  <a:lnTo>
                    <a:pt x="4" y="47"/>
                  </a:lnTo>
                  <a:lnTo>
                    <a:pt x="3" y="79"/>
                  </a:lnTo>
                  <a:lnTo>
                    <a:pt x="4" y="84"/>
                  </a:lnTo>
                  <a:lnTo>
                    <a:pt x="6" y="89"/>
                  </a:lnTo>
                  <a:lnTo>
                    <a:pt x="8" y="92"/>
                  </a:lnTo>
                  <a:lnTo>
                    <a:pt x="10" y="94"/>
                  </a:lnTo>
                  <a:lnTo>
                    <a:pt x="13" y="94"/>
                  </a:lnTo>
                  <a:lnTo>
                    <a:pt x="19" y="89"/>
                  </a:lnTo>
                  <a:lnTo>
                    <a:pt x="27" y="85"/>
                  </a:lnTo>
                  <a:lnTo>
                    <a:pt x="32" y="83"/>
                  </a:lnTo>
                  <a:lnTo>
                    <a:pt x="60" y="68"/>
                  </a:lnTo>
                  <a:lnTo>
                    <a:pt x="65" y="62"/>
                  </a:lnTo>
                  <a:lnTo>
                    <a:pt x="71" y="45"/>
                  </a:lnTo>
                  <a:lnTo>
                    <a:pt x="79" y="6"/>
                  </a:lnTo>
                  <a:lnTo>
                    <a:pt x="79" y="2"/>
                  </a:lnTo>
                  <a:lnTo>
                    <a:pt x="78" y="1"/>
                  </a:lnTo>
                  <a:lnTo>
                    <a:pt x="77" y="0"/>
                  </a:lnTo>
                  <a:lnTo>
                    <a:pt x="76"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30"/>
            <p:cNvSpPr>
              <a:spLocks/>
            </p:cNvSpPr>
            <p:nvPr/>
          </p:nvSpPr>
          <p:spPr bwMode="auto">
            <a:xfrm flipH="1">
              <a:off x="7932592" y="5097659"/>
              <a:ext cx="48688" cy="95389"/>
            </a:xfrm>
            <a:custGeom>
              <a:avLst/>
              <a:gdLst/>
              <a:ahLst/>
              <a:cxnLst>
                <a:cxn ang="0">
                  <a:pos x="20" y="0"/>
                </a:cxn>
                <a:cxn ang="0">
                  <a:pos x="19" y="0"/>
                </a:cxn>
                <a:cxn ang="0">
                  <a:pos x="19" y="1"/>
                </a:cxn>
                <a:cxn ang="0">
                  <a:pos x="25" y="8"/>
                </a:cxn>
                <a:cxn ang="0">
                  <a:pos x="27" y="10"/>
                </a:cxn>
                <a:cxn ang="0">
                  <a:pos x="28" y="12"/>
                </a:cxn>
                <a:cxn ang="0">
                  <a:pos x="28" y="14"/>
                </a:cxn>
                <a:cxn ang="0">
                  <a:pos x="28" y="16"/>
                </a:cxn>
                <a:cxn ang="0">
                  <a:pos x="27" y="19"/>
                </a:cxn>
                <a:cxn ang="0">
                  <a:pos x="20" y="28"/>
                </a:cxn>
                <a:cxn ang="0">
                  <a:pos x="17" y="32"/>
                </a:cxn>
                <a:cxn ang="0">
                  <a:pos x="15" y="33"/>
                </a:cxn>
                <a:cxn ang="0">
                  <a:pos x="14" y="34"/>
                </a:cxn>
                <a:cxn ang="0">
                  <a:pos x="9" y="36"/>
                </a:cxn>
                <a:cxn ang="0">
                  <a:pos x="6" y="37"/>
                </a:cxn>
                <a:cxn ang="0">
                  <a:pos x="3" y="37"/>
                </a:cxn>
                <a:cxn ang="0">
                  <a:pos x="2" y="39"/>
                </a:cxn>
                <a:cxn ang="0">
                  <a:pos x="1" y="40"/>
                </a:cxn>
                <a:cxn ang="0">
                  <a:pos x="0" y="42"/>
                </a:cxn>
                <a:cxn ang="0">
                  <a:pos x="1" y="44"/>
                </a:cxn>
                <a:cxn ang="0">
                  <a:pos x="6" y="58"/>
                </a:cxn>
                <a:cxn ang="0">
                  <a:pos x="7" y="64"/>
                </a:cxn>
                <a:cxn ang="0">
                  <a:pos x="8" y="88"/>
                </a:cxn>
                <a:cxn ang="0">
                  <a:pos x="7" y="92"/>
                </a:cxn>
                <a:cxn ang="0">
                  <a:pos x="6" y="95"/>
                </a:cxn>
                <a:cxn ang="0">
                  <a:pos x="5" y="96"/>
                </a:cxn>
                <a:cxn ang="0">
                  <a:pos x="6" y="96"/>
                </a:cxn>
                <a:cxn ang="0">
                  <a:pos x="8" y="96"/>
                </a:cxn>
                <a:cxn ang="0">
                  <a:pos x="9" y="95"/>
                </a:cxn>
                <a:cxn ang="0">
                  <a:pos x="14" y="91"/>
                </a:cxn>
                <a:cxn ang="0">
                  <a:pos x="18" y="86"/>
                </a:cxn>
                <a:cxn ang="0">
                  <a:pos x="35" y="75"/>
                </a:cxn>
                <a:cxn ang="0">
                  <a:pos x="41" y="68"/>
                </a:cxn>
                <a:cxn ang="0">
                  <a:pos x="48" y="53"/>
                </a:cxn>
                <a:cxn ang="0">
                  <a:pos x="49" y="42"/>
                </a:cxn>
                <a:cxn ang="0">
                  <a:pos x="49" y="32"/>
                </a:cxn>
                <a:cxn ang="0">
                  <a:pos x="46" y="21"/>
                </a:cxn>
                <a:cxn ang="0">
                  <a:pos x="39" y="10"/>
                </a:cxn>
                <a:cxn ang="0">
                  <a:pos x="37" y="9"/>
                </a:cxn>
                <a:cxn ang="0">
                  <a:pos x="22" y="1"/>
                </a:cxn>
                <a:cxn ang="0">
                  <a:pos x="20" y="0"/>
                </a:cxn>
              </a:cxnLst>
              <a:rect l="0" t="0" r="r" b="b"/>
              <a:pathLst>
                <a:path w="49" h="96">
                  <a:moveTo>
                    <a:pt x="20" y="0"/>
                  </a:moveTo>
                  <a:lnTo>
                    <a:pt x="19" y="0"/>
                  </a:lnTo>
                  <a:lnTo>
                    <a:pt x="19" y="1"/>
                  </a:lnTo>
                  <a:lnTo>
                    <a:pt x="25" y="8"/>
                  </a:lnTo>
                  <a:lnTo>
                    <a:pt x="27" y="10"/>
                  </a:lnTo>
                  <a:lnTo>
                    <a:pt x="28" y="12"/>
                  </a:lnTo>
                  <a:lnTo>
                    <a:pt x="28" y="14"/>
                  </a:lnTo>
                  <a:lnTo>
                    <a:pt x="28" y="16"/>
                  </a:lnTo>
                  <a:lnTo>
                    <a:pt x="27" y="19"/>
                  </a:lnTo>
                  <a:lnTo>
                    <a:pt x="20" y="28"/>
                  </a:lnTo>
                  <a:lnTo>
                    <a:pt x="17" y="32"/>
                  </a:lnTo>
                  <a:lnTo>
                    <a:pt x="15" y="33"/>
                  </a:lnTo>
                  <a:lnTo>
                    <a:pt x="14" y="34"/>
                  </a:lnTo>
                  <a:lnTo>
                    <a:pt x="9" y="36"/>
                  </a:lnTo>
                  <a:lnTo>
                    <a:pt x="6" y="37"/>
                  </a:lnTo>
                  <a:lnTo>
                    <a:pt x="3" y="37"/>
                  </a:lnTo>
                  <a:lnTo>
                    <a:pt x="2" y="39"/>
                  </a:lnTo>
                  <a:lnTo>
                    <a:pt x="1" y="40"/>
                  </a:lnTo>
                  <a:lnTo>
                    <a:pt x="0" y="42"/>
                  </a:lnTo>
                  <a:lnTo>
                    <a:pt x="1" y="44"/>
                  </a:lnTo>
                  <a:lnTo>
                    <a:pt x="6" y="58"/>
                  </a:lnTo>
                  <a:lnTo>
                    <a:pt x="7" y="64"/>
                  </a:lnTo>
                  <a:lnTo>
                    <a:pt x="8" y="88"/>
                  </a:lnTo>
                  <a:lnTo>
                    <a:pt x="7" y="92"/>
                  </a:lnTo>
                  <a:lnTo>
                    <a:pt x="6" y="95"/>
                  </a:lnTo>
                  <a:lnTo>
                    <a:pt x="5" y="96"/>
                  </a:lnTo>
                  <a:lnTo>
                    <a:pt x="6" y="96"/>
                  </a:lnTo>
                  <a:lnTo>
                    <a:pt x="8" y="96"/>
                  </a:lnTo>
                  <a:lnTo>
                    <a:pt x="9" y="95"/>
                  </a:lnTo>
                  <a:lnTo>
                    <a:pt x="14" y="91"/>
                  </a:lnTo>
                  <a:lnTo>
                    <a:pt x="18" y="86"/>
                  </a:lnTo>
                  <a:lnTo>
                    <a:pt x="35" y="75"/>
                  </a:lnTo>
                  <a:lnTo>
                    <a:pt x="41" y="68"/>
                  </a:lnTo>
                  <a:lnTo>
                    <a:pt x="48" y="53"/>
                  </a:lnTo>
                  <a:lnTo>
                    <a:pt x="49" y="42"/>
                  </a:lnTo>
                  <a:lnTo>
                    <a:pt x="49" y="32"/>
                  </a:lnTo>
                  <a:lnTo>
                    <a:pt x="46" y="21"/>
                  </a:lnTo>
                  <a:lnTo>
                    <a:pt x="39" y="10"/>
                  </a:lnTo>
                  <a:lnTo>
                    <a:pt x="37" y="9"/>
                  </a:lnTo>
                  <a:lnTo>
                    <a:pt x="22" y="1"/>
                  </a:lnTo>
                  <a:lnTo>
                    <a:pt x="20" y="0"/>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Freeform 31"/>
            <p:cNvSpPr>
              <a:spLocks/>
            </p:cNvSpPr>
            <p:nvPr/>
          </p:nvSpPr>
          <p:spPr bwMode="auto">
            <a:xfrm flipH="1">
              <a:off x="8103498" y="5184105"/>
              <a:ext cx="59618" cy="76510"/>
            </a:xfrm>
            <a:custGeom>
              <a:avLst/>
              <a:gdLst/>
              <a:ahLst/>
              <a:cxnLst>
                <a:cxn ang="0">
                  <a:pos x="56" y="6"/>
                </a:cxn>
                <a:cxn ang="0">
                  <a:pos x="43" y="9"/>
                </a:cxn>
                <a:cxn ang="0">
                  <a:pos x="36" y="9"/>
                </a:cxn>
                <a:cxn ang="0">
                  <a:pos x="30" y="7"/>
                </a:cxn>
                <a:cxn ang="0">
                  <a:pos x="21" y="1"/>
                </a:cxn>
                <a:cxn ang="0">
                  <a:pos x="15" y="0"/>
                </a:cxn>
                <a:cxn ang="0">
                  <a:pos x="13" y="1"/>
                </a:cxn>
                <a:cxn ang="0">
                  <a:pos x="11" y="4"/>
                </a:cxn>
                <a:cxn ang="0">
                  <a:pos x="10" y="9"/>
                </a:cxn>
                <a:cxn ang="0">
                  <a:pos x="7" y="20"/>
                </a:cxn>
                <a:cxn ang="0">
                  <a:pos x="5" y="38"/>
                </a:cxn>
                <a:cxn ang="0">
                  <a:pos x="0" y="65"/>
                </a:cxn>
                <a:cxn ang="0">
                  <a:pos x="0" y="70"/>
                </a:cxn>
                <a:cxn ang="0">
                  <a:pos x="1" y="70"/>
                </a:cxn>
                <a:cxn ang="0">
                  <a:pos x="2" y="71"/>
                </a:cxn>
                <a:cxn ang="0">
                  <a:pos x="4" y="72"/>
                </a:cxn>
                <a:cxn ang="0">
                  <a:pos x="6" y="73"/>
                </a:cxn>
                <a:cxn ang="0">
                  <a:pos x="9" y="74"/>
                </a:cxn>
                <a:cxn ang="0">
                  <a:pos x="38" y="77"/>
                </a:cxn>
                <a:cxn ang="0">
                  <a:pos x="47" y="77"/>
                </a:cxn>
                <a:cxn ang="0">
                  <a:pos x="51" y="76"/>
                </a:cxn>
                <a:cxn ang="0">
                  <a:pos x="54" y="74"/>
                </a:cxn>
                <a:cxn ang="0">
                  <a:pos x="55" y="73"/>
                </a:cxn>
                <a:cxn ang="0">
                  <a:pos x="56" y="70"/>
                </a:cxn>
                <a:cxn ang="0">
                  <a:pos x="56" y="67"/>
                </a:cxn>
                <a:cxn ang="0">
                  <a:pos x="55" y="58"/>
                </a:cxn>
                <a:cxn ang="0">
                  <a:pos x="55" y="26"/>
                </a:cxn>
                <a:cxn ang="0">
                  <a:pos x="56" y="23"/>
                </a:cxn>
                <a:cxn ang="0">
                  <a:pos x="60" y="12"/>
                </a:cxn>
                <a:cxn ang="0">
                  <a:pos x="60" y="10"/>
                </a:cxn>
                <a:cxn ang="0">
                  <a:pos x="60" y="8"/>
                </a:cxn>
                <a:cxn ang="0">
                  <a:pos x="60" y="7"/>
                </a:cxn>
                <a:cxn ang="0">
                  <a:pos x="58" y="6"/>
                </a:cxn>
                <a:cxn ang="0">
                  <a:pos x="56" y="6"/>
                </a:cxn>
              </a:cxnLst>
              <a:rect l="0" t="0" r="r" b="b"/>
              <a:pathLst>
                <a:path w="60" h="77">
                  <a:moveTo>
                    <a:pt x="56" y="6"/>
                  </a:moveTo>
                  <a:lnTo>
                    <a:pt x="43" y="9"/>
                  </a:lnTo>
                  <a:lnTo>
                    <a:pt x="36" y="9"/>
                  </a:lnTo>
                  <a:lnTo>
                    <a:pt x="30" y="7"/>
                  </a:lnTo>
                  <a:lnTo>
                    <a:pt x="21" y="1"/>
                  </a:lnTo>
                  <a:lnTo>
                    <a:pt x="15" y="0"/>
                  </a:lnTo>
                  <a:lnTo>
                    <a:pt x="13" y="1"/>
                  </a:lnTo>
                  <a:lnTo>
                    <a:pt x="11" y="4"/>
                  </a:lnTo>
                  <a:lnTo>
                    <a:pt x="10" y="9"/>
                  </a:lnTo>
                  <a:lnTo>
                    <a:pt x="7" y="20"/>
                  </a:lnTo>
                  <a:lnTo>
                    <a:pt x="5" y="38"/>
                  </a:lnTo>
                  <a:lnTo>
                    <a:pt x="0" y="65"/>
                  </a:lnTo>
                  <a:lnTo>
                    <a:pt x="0" y="70"/>
                  </a:lnTo>
                  <a:lnTo>
                    <a:pt x="1" y="70"/>
                  </a:lnTo>
                  <a:lnTo>
                    <a:pt x="2" y="71"/>
                  </a:lnTo>
                  <a:lnTo>
                    <a:pt x="4" y="72"/>
                  </a:lnTo>
                  <a:lnTo>
                    <a:pt x="6" y="73"/>
                  </a:lnTo>
                  <a:lnTo>
                    <a:pt x="9" y="74"/>
                  </a:lnTo>
                  <a:lnTo>
                    <a:pt x="38" y="77"/>
                  </a:lnTo>
                  <a:lnTo>
                    <a:pt x="47" y="77"/>
                  </a:lnTo>
                  <a:lnTo>
                    <a:pt x="51" y="76"/>
                  </a:lnTo>
                  <a:lnTo>
                    <a:pt x="54" y="74"/>
                  </a:lnTo>
                  <a:lnTo>
                    <a:pt x="55" y="73"/>
                  </a:lnTo>
                  <a:lnTo>
                    <a:pt x="56" y="70"/>
                  </a:lnTo>
                  <a:lnTo>
                    <a:pt x="56" y="67"/>
                  </a:lnTo>
                  <a:lnTo>
                    <a:pt x="55" y="58"/>
                  </a:lnTo>
                  <a:lnTo>
                    <a:pt x="55" y="26"/>
                  </a:lnTo>
                  <a:lnTo>
                    <a:pt x="56" y="23"/>
                  </a:lnTo>
                  <a:lnTo>
                    <a:pt x="60" y="12"/>
                  </a:lnTo>
                  <a:lnTo>
                    <a:pt x="60" y="10"/>
                  </a:lnTo>
                  <a:lnTo>
                    <a:pt x="60" y="8"/>
                  </a:lnTo>
                  <a:lnTo>
                    <a:pt x="60" y="7"/>
                  </a:lnTo>
                  <a:lnTo>
                    <a:pt x="58" y="6"/>
                  </a:lnTo>
                  <a:lnTo>
                    <a:pt x="56" y="6"/>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Freeform 32"/>
            <p:cNvSpPr>
              <a:spLocks/>
            </p:cNvSpPr>
            <p:nvPr/>
          </p:nvSpPr>
          <p:spPr bwMode="auto">
            <a:xfrm flipH="1">
              <a:off x="7939548" y="5044996"/>
              <a:ext cx="82472" cy="117249"/>
            </a:xfrm>
            <a:custGeom>
              <a:avLst/>
              <a:gdLst/>
              <a:ahLst/>
              <a:cxnLst>
                <a:cxn ang="0">
                  <a:pos x="15" y="2"/>
                </a:cxn>
                <a:cxn ang="0">
                  <a:pos x="10" y="0"/>
                </a:cxn>
                <a:cxn ang="0">
                  <a:pos x="6" y="0"/>
                </a:cxn>
                <a:cxn ang="0">
                  <a:pos x="5" y="0"/>
                </a:cxn>
                <a:cxn ang="0">
                  <a:pos x="3" y="1"/>
                </a:cxn>
                <a:cxn ang="0">
                  <a:pos x="2" y="4"/>
                </a:cxn>
                <a:cxn ang="0">
                  <a:pos x="1" y="8"/>
                </a:cxn>
                <a:cxn ang="0">
                  <a:pos x="0" y="11"/>
                </a:cxn>
                <a:cxn ang="0">
                  <a:pos x="1" y="14"/>
                </a:cxn>
                <a:cxn ang="0">
                  <a:pos x="2" y="16"/>
                </a:cxn>
                <a:cxn ang="0">
                  <a:pos x="5" y="24"/>
                </a:cxn>
                <a:cxn ang="0">
                  <a:pos x="5" y="26"/>
                </a:cxn>
                <a:cxn ang="0">
                  <a:pos x="6" y="29"/>
                </a:cxn>
                <a:cxn ang="0">
                  <a:pos x="7" y="30"/>
                </a:cxn>
                <a:cxn ang="0">
                  <a:pos x="10" y="31"/>
                </a:cxn>
                <a:cxn ang="0">
                  <a:pos x="12" y="31"/>
                </a:cxn>
                <a:cxn ang="0">
                  <a:pos x="15" y="32"/>
                </a:cxn>
                <a:cxn ang="0">
                  <a:pos x="17" y="33"/>
                </a:cxn>
                <a:cxn ang="0">
                  <a:pos x="19" y="35"/>
                </a:cxn>
                <a:cxn ang="0">
                  <a:pos x="21" y="37"/>
                </a:cxn>
                <a:cxn ang="0">
                  <a:pos x="27" y="52"/>
                </a:cxn>
                <a:cxn ang="0">
                  <a:pos x="29" y="59"/>
                </a:cxn>
                <a:cxn ang="0">
                  <a:pos x="32" y="61"/>
                </a:cxn>
                <a:cxn ang="0">
                  <a:pos x="37" y="65"/>
                </a:cxn>
                <a:cxn ang="0">
                  <a:pos x="39" y="67"/>
                </a:cxn>
                <a:cxn ang="0">
                  <a:pos x="40" y="69"/>
                </a:cxn>
                <a:cxn ang="0">
                  <a:pos x="43" y="76"/>
                </a:cxn>
                <a:cxn ang="0">
                  <a:pos x="45" y="98"/>
                </a:cxn>
                <a:cxn ang="0">
                  <a:pos x="46" y="106"/>
                </a:cxn>
                <a:cxn ang="0">
                  <a:pos x="47" y="108"/>
                </a:cxn>
                <a:cxn ang="0">
                  <a:pos x="50" y="113"/>
                </a:cxn>
                <a:cxn ang="0">
                  <a:pos x="52" y="115"/>
                </a:cxn>
                <a:cxn ang="0">
                  <a:pos x="56" y="118"/>
                </a:cxn>
                <a:cxn ang="0">
                  <a:pos x="57" y="118"/>
                </a:cxn>
                <a:cxn ang="0">
                  <a:pos x="59" y="118"/>
                </a:cxn>
                <a:cxn ang="0">
                  <a:pos x="60" y="117"/>
                </a:cxn>
                <a:cxn ang="0">
                  <a:pos x="61" y="114"/>
                </a:cxn>
                <a:cxn ang="0">
                  <a:pos x="61" y="96"/>
                </a:cxn>
                <a:cxn ang="0">
                  <a:pos x="62" y="88"/>
                </a:cxn>
                <a:cxn ang="0">
                  <a:pos x="62" y="87"/>
                </a:cxn>
                <a:cxn ang="0">
                  <a:pos x="62" y="86"/>
                </a:cxn>
                <a:cxn ang="0">
                  <a:pos x="63" y="86"/>
                </a:cxn>
                <a:cxn ang="0">
                  <a:pos x="65" y="87"/>
                </a:cxn>
                <a:cxn ang="0">
                  <a:pos x="67" y="90"/>
                </a:cxn>
                <a:cxn ang="0">
                  <a:pos x="73" y="101"/>
                </a:cxn>
                <a:cxn ang="0">
                  <a:pos x="75" y="106"/>
                </a:cxn>
                <a:cxn ang="0">
                  <a:pos x="76" y="114"/>
                </a:cxn>
                <a:cxn ang="0">
                  <a:pos x="76" y="115"/>
                </a:cxn>
                <a:cxn ang="0">
                  <a:pos x="76" y="115"/>
                </a:cxn>
                <a:cxn ang="0">
                  <a:pos x="78" y="115"/>
                </a:cxn>
                <a:cxn ang="0">
                  <a:pos x="80" y="113"/>
                </a:cxn>
                <a:cxn ang="0">
                  <a:pos x="82" y="111"/>
                </a:cxn>
                <a:cxn ang="0">
                  <a:pos x="83" y="109"/>
                </a:cxn>
                <a:cxn ang="0">
                  <a:pos x="83" y="103"/>
                </a:cxn>
                <a:cxn ang="0">
                  <a:pos x="81" y="91"/>
                </a:cxn>
                <a:cxn ang="0">
                  <a:pos x="73" y="75"/>
                </a:cxn>
                <a:cxn ang="0">
                  <a:pos x="39" y="26"/>
                </a:cxn>
                <a:cxn ang="0">
                  <a:pos x="25" y="9"/>
                </a:cxn>
                <a:cxn ang="0">
                  <a:pos x="20" y="5"/>
                </a:cxn>
                <a:cxn ang="0">
                  <a:pos x="15" y="2"/>
                </a:cxn>
              </a:cxnLst>
              <a:rect l="0" t="0" r="r" b="b"/>
              <a:pathLst>
                <a:path w="83" h="118">
                  <a:moveTo>
                    <a:pt x="15" y="2"/>
                  </a:moveTo>
                  <a:lnTo>
                    <a:pt x="10" y="0"/>
                  </a:lnTo>
                  <a:lnTo>
                    <a:pt x="6" y="0"/>
                  </a:lnTo>
                  <a:lnTo>
                    <a:pt x="5" y="0"/>
                  </a:lnTo>
                  <a:lnTo>
                    <a:pt x="3" y="1"/>
                  </a:lnTo>
                  <a:lnTo>
                    <a:pt x="2" y="4"/>
                  </a:lnTo>
                  <a:lnTo>
                    <a:pt x="1" y="8"/>
                  </a:lnTo>
                  <a:lnTo>
                    <a:pt x="0" y="11"/>
                  </a:lnTo>
                  <a:lnTo>
                    <a:pt x="1" y="14"/>
                  </a:lnTo>
                  <a:lnTo>
                    <a:pt x="2" y="16"/>
                  </a:lnTo>
                  <a:lnTo>
                    <a:pt x="5" y="24"/>
                  </a:lnTo>
                  <a:lnTo>
                    <a:pt x="5" y="26"/>
                  </a:lnTo>
                  <a:lnTo>
                    <a:pt x="6" y="29"/>
                  </a:lnTo>
                  <a:lnTo>
                    <a:pt x="7" y="30"/>
                  </a:lnTo>
                  <a:lnTo>
                    <a:pt x="10" y="31"/>
                  </a:lnTo>
                  <a:lnTo>
                    <a:pt x="12" y="31"/>
                  </a:lnTo>
                  <a:lnTo>
                    <a:pt x="15" y="32"/>
                  </a:lnTo>
                  <a:lnTo>
                    <a:pt x="17" y="33"/>
                  </a:lnTo>
                  <a:lnTo>
                    <a:pt x="19" y="35"/>
                  </a:lnTo>
                  <a:lnTo>
                    <a:pt x="21" y="37"/>
                  </a:lnTo>
                  <a:lnTo>
                    <a:pt x="27" y="52"/>
                  </a:lnTo>
                  <a:lnTo>
                    <a:pt x="29" y="59"/>
                  </a:lnTo>
                  <a:lnTo>
                    <a:pt x="32" y="61"/>
                  </a:lnTo>
                  <a:lnTo>
                    <a:pt x="37" y="65"/>
                  </a:lnTo>
                  <a:lnTo>
                    <a:pt x="39" y="67"/>
                  </a:lnTo>
                  <a:lnTo>
                    <a:pt x="40" y="69"/>
                  </a:lnTo>
                  <a:lnTo>
                    <a:pt x="43" y="76"/>
                  </a:lnTo>
                  <a:lnTo>
                    <a:pt x="45" y="98"/>
                  </a:lnTo>
                  <a:lnTo>
                    <a:pt x="46" y="106"/>
                  </a:lnTo>
                  <a:lnTo>
                    <a:pt x="47" y="108"/>
                  </a:lnTo>
                  <a:lnTo>
                    <a:pt x="50" y="113"/>
                  </a:lnTo>
                  <a:lnTo>
                    <a:pt x="52" y="115"/>
                  </a:lnTo>
                  <a:lnTo>
                    <a:pt x="56" y="118"/>
                  </a:lnTo>
                  <a:lnTo>
                    <a:pt x="57" y="118"/>
                  </a:lnTo>
                  <a:lnTo>
                    <a:pt x="59" y="118"/>
                  </a:lnTo>
                  <a:lnTo>
                    <a:pt x="60" y="117"/>
                  </a:lnTo>
                  <a:lnTo>
                    <a:pt x="61" y="114"/>
                  </a:lnTo>
                  <a:lnTo>
                    <a:pt x="61" y="96"/>
                  </a:lnTo>
                  <a:lnTo>
                    <a:pt x="62" y="88"/>
                  </a:lnTo>
                  <a:lnTo>
                    <a:pt x="62" y="87"/>
                  </a:lnTo>
                  <a:lnTo>
                    <a:pt x="62" y="86"/>
                  </a:lnTo>
                  <a:lnTo>
                    <a:pt x="63" y="86"/>
                  </a:lnTo>
                  <a:lnTo>
                    <a:pt x="65" y="87"/>
                  </a:lnTo>
                  <a:lnTo>
                    <a:pt x="67" y="90"/>
                  </a:lnTo>
                  <a:lnTo>
                    <a:pt x="73" y="101"/>
                  </a:lnTo>
                  <a:lnTo>
                    <a:pt x="75" y="106"/>
                  </a:lnTo>
                  <a:lnTo>
                    <a:pt x="76" y="114"/>
                  </a:lnTo>
                  <a:lnTo>
                    <a:pt x="76" y="115"/>
                  </a:lnTo>
                  <a:lnTo>
                    <a:pt x="76" y="115"/>
                  </a:lnTo>
                  <a:lnTo>
                    <a:pt x="78" y="115"/>
                  </a:lnTo>
                  <a:lnTo>
                    <a:pt x="80" y="113"/>
                  </a:lnTo>
                  <a:lnTo>
                    <a:pt x="82" y="111"/>
                  </a:lnTo>
                  <a:lnTo>
                    <a:pt x="83" y="109"/>
                  </a:lnTo>
                  <a:lnTo>
                    <a:pt x="83" y="103"/>
                  </a:lnTo>
                  <a:lnTo>
                    <a:pt x="81" y="91"/>
                  </a:lnTo>
                  <a:lnTo>
                    <a:pt x="73" y="75"/>
                  </a:lnTo>
                  <a:lnTo>
                    <a:pt x="39" y="26"/>
                  </a:lnTo>
                  <a:lnTo>
                    <a:pt x="25" y="9"/>
                  </a:lnTo>
                  <a:lnTo>
                    <a:pt x="20" y="5"/>
                  </a:lnTo>
                  <a:lnTo>
                    <a:pt x="15" y="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Freeform 33"/>
            <p:cNvSpPr>
              <a:spLocks/>
            </p:cNvSpPr>
            <p:nvPr/>
          </p:nvSpPr>
          <p:spPr bwMode="auto">
            <a:xfrm flipH="1">
              <a:off x="7925637" y="5030092"/>
              <a:ext cx="93402" cy="135134"/>
            </a:xfrm>
            <a:custGeom>
              <a:avLst/>
              <a:gdLst/>
              <a:ahLst/>
              <a:cxnLst>
                <a:cxn ang="0">
                  <a:pos x="28" y="0"/>
                </a:cxn>
                <a:cxn ang="0">
                  <a:pos x="23" y="1"/>
                </a:cxn>
                <a:cxn ang="0">
                  <a:pos x="4" y="9"/>
                </a:cxn>
                <a:cxn ang="0">
                  <a:pos x="1" y="14"/>
                </a:cxn>
                <a:cxn ang="0">
                  <a:pos x="1" y="21"/>
                </a:cxn>
                <a:cxn ang="0">
                  <a:pos x="4" y="30"/>
                </a:cxn>
                <a:cxn ang="0">
                  <a:pos x="7" y="34"/>
                </a:cxn>
                <a:cxn ang="0">
                  <a:pos x="15" y="34"/>
                </a:cxn>
                <a:cxn ang="0">
                  <a:pos x="18" y="35"/>
                </a:cxn>
                <a:cxn ang="0">
                  <a:pos x="24" y="48"/>
                </a:cxn>
                <a:cxn ang="0">
                  <a:pos x="40" y="68"/>
                </a:cxn>
                <a:cxn ang="0">
                  <a:pos x="47" y="93"/>
                </a:cxn>
                <a:cxn ang="0">
                  <a:pos x="47" y="117"/>
                </a:cxn>
                <a:cxn ang="0">
                  <a:pos x="43" y="135"/>
                </a:cxn>
                <a:cxn ang="0">
                  <a:pos x="46" y="136"/>
                </a:cxn>
                <a:cxn ang="0">
                  <a:pos x="55" y="135"/>
                </a:cxn>
                <a:cxn ang="0">
                  <a:pos x="58" y="133"/>
                </a:cxn>
                <a:cxn ang="0">
                  <a:pos x="62" y="104"/>
                </a:cxn>
                <a:cxn ang="0">
                  <a:pos x="60" y="90"/>
                </a:cxn>
                <a:cxn ang="0">
                  <a:pos x="62" y="89"/>
                </a:cxn>
                <a:cxn ang="0">
                  <a:pos x="65" y="93"/>
                </a:cxn>
                <a:cxn ang="0">
                  <a:pos x="71" y="110"/>
                </a:cxn>
                <a:cxn ang="0">
                  <a:pos x="71" y="121"/>
                </a:cxn>
                <a:cxn ang="0">
                  <a:pos x="73" y="130"/>
                </a:cxn>
                <a:cxn ang="0">
                  <a:pos x="78" y="132"/>
                </a:cxn>
                <a:cxn ang="0">
                  <a:pos x="87" y="130"/>
                </a:cxn>
                <a:cxn ang="0">
                  <a:pos x="92" y="127"/>
                </a:cxn>
                <a:cxn ang="0">
                  <a:pos x="94" y="122"/>
                </a:cxn>
                <a:cxn ang="0">
                  <a:pos x="88" y="101"/>
                </a:cxn>
                <a:cxn ang="0">
                  <a:pos x="71" y="72"/>
                </a:cxn>
                <a:cxn ang="0">
                  <a:pos x="70" y="66"/>
                </a:cxn>
                <a:cxn ang="0">
                  <a:pos x="72" y="61"/>
                </a:cxn>
                <a:cxn ang="0">
                  <a:pos x="70" y="50"/>
                </a:cxn>
                <a:cxn ang="0">
                  <a:pos x="65" y="41"/>
                </a:cxn>
                <a:cxn ang="0">
                  <a:pos x="59" y="35"/>
                </a:cxn>
                <a:cxn ang="0">
                  <a:pos x="35" y="19"/>
                </a:cxn>
                <a:cxn ang="0">
                  <a:pos x="33" y="14"/>
                </a:cxn>
                <a:cxn ang="0">
                  <a:pos x="34" y="10"/>
                </a:cxn>
                <a:cxn ang="0">
                  <a:pos x="36" y="5"/>
                </a:cxn>
                <a:cxn ang="0">
                  <a:pos x="35" y="2"/>
                </a:cxn>
                <a:cxn ang="0">
                  <a:pos x="31" y="0"/>
                </a:cxn>
              </a:cxnLst>
              <a:rect l="0" t="0" r="r" b="b"/>
              <a:pathLst>
                <a:path w="94" h="136">
                  <a:moveTo>
                    <a:pt x="31" y="0"/>
                  </a:moveTo>
                  <a:lnTo>
                    <a:pt x="28" y="0"/>
                  </a:lnTo>
                  <a:lnTo>
                    <a:pt x="26" y="0"/>
                  </a:lnTo>
                  <a:lnTo>
                    <a:pt x="23" y="1"/>
                  </a:lnTo>
                  <a:lnTo>
                    <a:pt x="9" y="5"/>
                  </a:lnTo>
                  <a:lnTo>
                    <a:pt x="4" y="9"/>
                  </a:lnTo>
                  <a:lnTo>
                    <a:pt x="2" y="12"/>
                  </a:lnTo>
                  <a:lnTo>
                    <a:pt x="1" y="14"/>
                  </a:lnTo>
                  <a:lnTo>
                    <a:pt x="0" y="18"/>
                  </a:lnTo>
                  <a:lnTo>
                    <a:pt x="1" y="21"/>
                  </a:lnTo>
                  <a:lnTo>
                    <a:pt x="2" y="26"/>
                  </a:lnTo>
                  <a:lnTo>
                    <a:pt x="4" y="30"/>
                  </a:lnTo>
                  <a:lnTo>
                    <a:pt x="6" y="33"/>
                  </a:lnTo>
                  <a:lnTo>
                    <a:pt x="7" y="34"/>
                  </a:lnTo>
                  <a:lnTo>
                    <a:pt x="8" y="34"/>
                  </a:lnTo>
                  <a:lnTo>
                    <a:pt x="15" y="34"/>
                  </a:lnTo>
                  <a:lnTo>
                    <a:pt x="17" y="34"/>
                  </a:lnTo>
                  <a:lnTo>
                    <a:pt x="18" y="35"/>
                  </a:lnTo>
                  <a:lnTo>
                    <a:pt x="19" y="37"/>
                  </a:lnTo>
                  <a:lnTo>
                    <a:pt x="24" y="48"/>
                  </a:lnTo>
                  <a:lnTo>
                    <a:pt x="26" y="52"/>
                  </a:lnTo>
                  <a:lnTo>
                    <a:pt x="40" y="68"/>
                  </a:lnTo>
                  <a:lnTo>
                    <a:pt x="41" y="72"/>
                  </a:lnTo>
                  <a:lnTo>
                    <a:pt x="47" y="93"/>
                  </a:lnTo>
                  <a:lnTo>
                    <a:pt x="48" y="105"/>
                  </a:lnTo>
                  <a:lnTo>
                    <a:pt x="47" y="117"/>
                  </a:lnTo>
                  <a:lnTo>
                    <a:pt x="43" y="133"/>
                  </a:lnTo>
                  <a:lnTo>
                    <a:pt x="43" y="135"/>
                  </a:lnTo>
                  <a:lnTo>
                    <a:pt x="44" y="136"/>
                  </a:lnTo>
                  <a:lnTo>
                    <a:pt x="46" y="136"/>
                  </a:lnTo>
                  <a:lnTo>
                    <a:pt x="51" y="136"/>
                  </a:lnTo>
                  <a:lnTo>
                    <a:pt x="55" y="135"/>
                  </a:lnTo>
                  <a:lnTo>
                    <a:pt x="57" y="134"/>
                  </a:lnTo>
                  <a:lnTo>
                    <a:pt x="58" y="133"/>
                  </a:lnTo>
                  <a:lnTo>
                    <a:pt x="60" y="129"/>
                  </a:lnTo>
                  <a:lnTo>
                    <a:pt x="62" y="104"/>
                  </a:lnTo>
                  <a:lnTo>
                    <a:pt x="60" y="92"/>
                  </a:lnTo>
                  <a:lnTo>
                    <a:pt x="60" y="90"/>
                  </a:lnTo>
                  <a:lnTo>
                    <a:pt x="61" y="89"/>
                  </a:lnTo>
                  <a:lnTo>
                    <a:pt x="62" y="89"/>
                  </a:lnTo>
                  <a:lnTo>
                    <a:pt x="63" y="89"/>
                  </a:lnTo>
                  <a:lnTo>
                    <a:pt x="65" y="93"/>
                  </a:lnTo>
                  <a:lnTo>
                    <a:pt x="70" y="103"/>
                  </a:lnTo>
                  <a:lnTo>
                    <a:pt x="71" y="110"/>
                  </a:lnTo>
                  <a:lnTo>
                    <a:pt x="71" y="118"/>
                  </a:lnTo>
                  <a:lnTo>
                    <a:pt x="71" y="121"/>
                  </a:lnTo>
                  <a:lnTo>
                    <a:pt x="72" y="128"/>
                  </a:lnTo>
                  <a:lnTo>
                    <a:pt x="73" y="130"/>
                  </a:lnTo>
                  <a:lnTo>
                    <a:pt x="75" y="131"/>
                  </a:lnTo>
                  <a:lnTo>
                    <a:pt x="78" y="132"/>
                  </a:lnTo>
                  <a:lnTo>
                    <a:pt x="81" y="132"/>
                  </a:lnTo>
                  <a:lnTo>
                    <a:pt x="87" y="130"/>
                  </a:lnTo>
                  <a:lnTo>
                    <a:pt x="91" y="129"/>
                  </a:lnTo>
                  <a:lnTo>
                    <a:pt x="92" y="127"/>
                  </a:lnTo>
                  <a:lnTo>
                    <a:pt x="94" y="125"/>
                  </a:lnTo>
                  <a:lnTo>
                    <a:pt x="94" y="122"/>
                  </a:lnTo>
                  <a:lnTo>
                    <a:pt x="93" y="115"/>
                  </a:lnTo>
                  <a:lnTo>
                    <a:pt x="88" y="101"/>
                  </a:lnTo>
                  <a:lnTo>
                    <a:pt x="84" y="93"/>
                  </a:lnTo>
                  <a:lnTo>
                    <a:pt x="71" y="72"/>
                  </a:lnTo>
                  <a:lnTo>
                    <a:pt x="70" y="68"/>
                  </a:lnTo>
                  <a:lnTo>
                    <a:pt x="70" y="66"/>
                  </a:lnTo>
                  <a:lnTo>
                    <a:pt x="70" y="63"/>
                  </a:lnTo>
                  <a:lnTo>
                    <a:pt x="72" y="61"/>
                  </a:lnTo>
                  <a:lnTo>
                    <a:pt x="72" y="57"/>
                  </a:lnTo>
                  <a:lnTo>
                    <a:pt x="70" y="50"/>
                  </a:lnTo>
                  <a:lnTo>
                    <a:pt x="68" y="46"/>
                  </a:lnTo>
                  <a:lnTo>
                    <a:pt x="65" y="41"/>
                  </a:lnTo>
                  <a:lnTo>
                    <a:pt x="62" y="38"/>
                  </a:lnTo>
                  <a:lnTo>
                    <a:pt x="59" y="35"/>
                  </a:lnTo>
                  <a:lnTo>
                    <a:pt x="41" y="24"/>
                  </a:lnTo>
                  <a:lnTo>
                    <a:pt x="35" y="19"/>
                  </a:lnTo>
                  <a:lnTo>
                    <a:pt x="33" y="17"/>
                  </a:lnTo>
                  <a:lnTo>
                    <a:pt x="33" y="14"/>
                  </a:lnTo>
                  <a:lnTo>
                    <a:pt x="33" y="12"/>
                  </a:lnTo>
                  <a:lnTo>
                    <a:pt x="34" y="10"/>
                  </a:lnTo>
                  <a:lnTo>
                    <a:pt x="36" y="7"/>
                  </a:lnTo>
                  <a:lnTo>
                    <a:pt x="36" y="5"/>
                  </a:lnTo>
                  <a:lnTo>
                    <a:pt x="36" y="4"/>
                  </a:lnTo>
                  <a:lnTo>
                    <a:pt x="35" y="2"/>
                  </a:lnTo>
                  <a:lnTo>
                    <a:pt x="33" y="1"/>
                  </a:lnTo>
                  <a:lnTo>
                    <a:pt x="31"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34"/>
            <p:cNvSpPr>
              <a:spLocks/>
            </p:cNvSpPr>
            <p:nvPr/>
          </p:nvSpPr>
          <p:spPr bwMode="auto">
            <a:xfrm flipH="1">
              <a:off x="7968363" y="5073812"/>
              <a:ext cx="10930" cy="13911"/>
            </a:xfrm>
            <a:custGeom>
              <a:avLst/>
              <a:gdLst/>
              <a:ahLst/>
              <a:cxnLst>
                <a:cxn ang="0">
                  <a:pos x="6" y="0"/>
                </a:cxn>
                <a:cxn ang="0">
                  <a:pos x="5" y="0"/>
                </a:cxn>
                <a:cxn ang="0">
                  <a:pos x="4" y="0"/>
                </a:cxn>
                <a:cxn ang="0">
                  <a:pos x="1" y="2"/>
                </a:cxn>
                <a:cxn ang="0">
                  <a:pos x="0" y="5"/>
                </a:cxn>
                <a:cxn ang="0">
                  <a:pos x="0" y="8"/>
                </a:cxn>
                <a:cxn ang="0">
                  <a:pos x="2" y="10"/>
                </a:cxn>
                <a:cxn ang="0">
                  <a:pos x="6" y="12"/>
                </a:cxn>
                <a:cxn ang="0">
                  <a:pos x="9" y="13"/>
                </a:cxn>
                <a:cxn ang="0">
                  <a:pos x="11" y="14"/>
                </a:cxn>
                <a:cxn ang="0">
                  <a:pos x="11" y="13"/>
                </a:cxn>
                <a:cxn ang="0">
                  <a:pos x="11" y="11"/>
                </a:cxn>
                <a:cxn ang="0">
                  <a:pos x="7" y="2"/>
                </a:cxn>
                <a:cxn ang="0">
                  <a:pos x="7" y="1"/>
                </a:cxn>
                <a:cxn ang="0">
                  <a:pos x="6" y="0"/>
                </a:cxn>
              </a:cxnLst>
              <a:rect l="0" t="0" r="r" b="b"/>
              <a:pathLst>
                <a:path w="11" h="14">
                  <a:moveTo>
                    <a:pt x="6" y="0"/>
                  </a:moveTo>
                  <a:lnTo>
                    <a:pt x="5" y="0"/>
                  </a:lnTo>
                  <a:lnTo>
                    <a:pt x="4" y="0"/>
                  </a:lnTo>
                  <a:lnTo>
                    <a:pt x="1" y="2"/>
                  </a:lnTo>
                  <a:lnTo>
                    <a:pt x="0" y="5"/>
                  </a:lnTo>
                  <a:lnTo>
                    <a:pt x="0" y="8"/>
                  </a:lnTo>
                  <a:lnTo>
                    <a:pt x="2" y="10"/>
                  </a:lnTo>
                  <a:lnTo>
                    <a:pt x="6" y="12"/>
                  </a:lnTo>
                  <a:lnTo>
                    <a:pt x="9" y="13"/>
                  </a:lnTo>
                  <a:lnTo>
                    <a:pt x="11" y="14"/>
                  </a:lnTo>
                  <a:lnTo>
                    <a:pt x="11" y="13"/>
                  </a:lnTo>
                  <a:lnTo>
                    <a:pt x="11" y="11"/>
                  </a:lnTo>
                  <a:lnTo>
                    <a:pt x="7" y="2"/>
                  </a:lnTo>
                  <a:lnTo>
                    <a:pt x="7" y="1"/>
                  </a:lnTo>
                  <a:lnTo>
                    <a:pt x="6"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8" name="Group 34"/>
            <p:cNvGrpSpPr>
              <a:grpSpLocks noChangeAspect="1"/>
            </p:cNvGrpSpPr>
            <p:nvPr/>
          </p:nvGrpSpPr>
          <p:grpSpPr>
            <a:xfrm>
              <a:off x="8108389" y="4554993"/>
              <a:ext cx="290095" cy="177151"/>
              <a:chOff x="2103438" y="3086101"/>
              <a:chExt cx="595313" cy="363538"/>
            </a:xfrm>
          </p:grpSpPr>
          <p:sp>
            <p:nvSpPr>
              <p:cNvPr id="195" name="Freeform 72"/>
              <p:cNvSpPr>
                <a:spLocks/>
              </p:cNvSpPr>
              <p:nvPr/>
            </p:nvSpPr>
            <p:spPr bwMode="auto">
              <a:xfrm>
                <a:off x="2103438" y="3086101"/>
                <a:ext cx="595313" cy="363538"/>
              </a:xfrm>
              <a:custGeom>
                <a:avLst/>
                <a:gdLst/>
                <a:ahLst/>
                <a:cxnLst>
                  <a:cxn ang="0">
                    <a:pos x="214" y="0"/>
                  </a:cxn>
                  <a:cxn ang="0">
                    <a:pos x="186" y="1"/>
                  </a:cxn>
                  <a:cxn ang="0">
                    <a:pos x="153" y="9"/>
                  </a:cxn>
                  <a:cxn ang="0">
                    <a:pos x="137" y="17"/>
                  </a:cxn>
                  <a:cxn ang="0">
                    <a:pos x="123" y="27"/>
                  </a:cxn>
                  <a:cxn ang="0">
                    <a:pos x="88" y="62"/>
                  </a:cxn>
                  <a:cxn ang="0">
                    <a:pos x="40" y="106"/>
                  </a:cxn>
                  <a:cxn ang="0">
                    <a:pos x="10" y="129"/>
                  </a:cxn>
                  <a:cxn ang="0">
                    <a:pos x="4" y="136"/>
                  </a:cxn>
                  <a:cxn ang="0">
                    <a:pos x="1" y="143"/>
                  </a:cxn>
                  <a:cxn ang="0">
                    <a:pos x="0" y="149"/>
                  </a:cxn>
                  <a:cxn ang="0">
                    <a:pos x="3" y="155"/>
                  </a:cxn>
                  <a:cxn ang="0">
                    <a:pos x="7" y="160"/>
                  </a:cxn>
                  <a:cxn ang="0">
                    <a:pos x="11" y="162"/>
                  </a:cxn>
                  <a:cxn ang="0">
                    <a:pos x="27" y="168"/>
                  </a:cxn>
                  <a:cxn ang="0">
                    <a:pos x="85" y="177"/>
                  </a:cxn>
                  <a:cxn ang="0">
                    <a:pos x="254" y="179"/>
                  </a:cxn>
                  <a:cxn ang="0">
                    <a:pos x="266" y="181"/>
                  </a:cxn>
                  <a:cxn ang="0">
                    <a:pos x="279" y="185"/>
                  </a:cxn>
                  <a:cxn ang="0">
                    <a:pos x="303" y="197"/>
                  </a:cxn>
                  <a:cxn ang="0">
                    <a:pos x="321" y="210"/>
                  </a:cxn>
                  <a:cxn ang="0">
                    <a:pos x="332" y="224"/>
                  </a:cxn>
                  <a:cxn ang="0">
                    <a:pos x="338" y="228"/>
                  </a:cxn>
                  <a:cxn ang="0">
                    <a:pos x="344" y="229"/>
                  </a:cxn>
                  <a:cxn ang="0">
                    <a:pos x="350" y="229"/>
                  </a:cxn>
                  <a:cxn ang="0">
                    <a:pos x="355" y="228"/>
                  </a:cxn>
                  <a:cxn ang="0">
                    <a:pos x="360" y="224"/>
                  </a:cxn>
                  <a:cxn ang="0">
                    <a:pos x="369" y="214"/>
                  </a:cxn>
                  <a:cxn ang="0">
                    <a:pos x="372" y="207"/>
                  </a:cxn>
                  <a:cxn ang="0">
                    <a:pos x="375" y="189"/>
                  </a:cxn>
                  <a:cxn ang="0">
                    <a:pos x="374" y="140"/>
                  </a:cxn>
                  <a:cxn ang="0">
                    <a:pos x="370" y="120"/>
                  </a:cxn>
                  <a:cxn ang="0">
                    <a:pos x="368" y="111"/>
                  </a:cxn>
                  <a:cxn ang="0">
                    <a:pos x="356" y="83"/>
                  </a:cxn>
                  <a:cxn ang="0">
                    <a:pos x="339" y="56"/>
                  </a:cxn>
                  <a:cxn ang="0">
                    <a:pos x="324" y="38"/>
                  </a:cxn>
                  <a:cxn ang="0">
                    <a:pos x="313" y="29"/>
                  </a:cxn>
                  <a:cxn ang="0">
                    <a:pos x="278" y="12"/>
                  </a:cxn>
                  <a:cxn ang="0">
                    <a:pos x="224" y="1"/>
                  </a:cxn>
                  <a:cxn ang="0">
                    <a:pos x="214" y="0"/>
                  </a:cxn>
                </a:cxnLst>
                <a:rect l="0" t="0" r="r" b="b"/>
                <a:pathLst>
                  <a:path w="375" h="229">
                    <a:moveTo>
                      <a:pt x="214" y="0"/>
                    </a:moveTo>
                    <a:lnTo>
                      <a:pt x="186" y="1"/>
                    </a:lnTo>
                    <a:lnTo>
                      <a:pt x="153" y="9"/>
                    </a:lnTo>
                    <a:lnTo>
                      <a:pt x="137" y="17"/>
                    </a:lnTo>
                    <a:lnTo>
                      <a:pt x="123" y="27"/>
                    </a:lnTo>
                    <a:lnTo>
                      <a:pt x="88" y="62"/>
                    </a:lnTo>
                    <a:lnTo>
                      <a:pt x="40" y="106"/>
                    </a:lnTo>
                    <a:lnTo>
                      <a:pt x="10" y="129"/>
                    </a:lnTo>
                    <a:lnTo>
                      <a:pt x="4" y="136"/>
                    </a:lnTo>
                    <a:lnTo>
                      <a:pt x="1" y="143"/>
                    </a:lnTo>
                    <a:lnTo>
                      <a:pt x="0" y="149"/>
                    </a:lnTo>
                    <a:lnTo>
                      <a:pt x="3" y="155"/>
                    </a:lnTo>
                    <a:lnTo>
                      <a:pt x="7" y="160"/>
                    </a:lnTo>
                    <a:lnTo>
                      <a:pt x="11" y="162"/>
                    </a:lnTo>
                    <a:lnTo>
                      <a:pt x="27" y="168"/>
                    </a:lnTo>
                    <a:lnTo>
                      <a:pt x="85" y="177"/>
                    </a:lnTo>
                    <a:lnTo>
                      <a:pt x="254" y="179"/>
                    </a:lnTo>
                    <a:lnTo>
                      <a:pt x="266" y="181"/>
                    </a:lnTo>
                    <a:lnTo>
                      <a:pt x="279" y="185"/>
                    </a:lnTo>
                    <a:lnTo>
                      <a:pt x="303" y="197"/>
                    </a:lnTo>
                    <a:lnTo>
                      <a:pt x="321" y="210"/>
                    </a:lnTo>
                    <a:lnTo>
                      <a:pt x="332" y="224"/>
                    </a:lnTo>
                    <a:lnTo>
                      <a:pt x="338" y="228"/>
                    </a:lnTo>
                    <a:lnTo>
                      <a:pt x="344" y="229"/>
                    </a:lnTo>
                    <a:lnTo>
                      <a:pt x="350" y="229"/>
                    </a:lnTo>
                    <a:lnTo>
                      <a:pt x="355" y="228"/>
                    </a:lnTo>
                    <a:lnTo>
                      <a:pt x="360" y="224"/>
                    </a:lnTo>
                    <a:lnTo>
                      <a:pt x="369" y="214"/>
                    </a:lnTo>
                    <a:lnTo>
                      <a:pt x="372" y="207"/>
                    </a:lnTo>
                    <a:lnTo>
                      <a:pt x="375" y="189"/>
                    </a:lnTo>
                    <a:lnTo>
                      <a:pt x="374" y="140"/>
                    </a:lnTo>
                    <a:lnTo>
                      <a:pt x="370" y="120"/>
                    </a:lnTo>
                    <a:lnTo>
                      <a:pt x="368" y="111"/>
                    </a:lnTo>
                    <a:lnTo>
                      <a:pt x="356" y="83"/>
                    </a:lnTo>
                    <a:lnTo>
                      <a:pt x="339" y="56"/>
                    </a:lnTo>
                    <a:lnTo>
                      <a:pt x="324" y="38"/>
                    </a:lnTo>
                    <a:lnTo>
                      <a:pt x="313" y="29"/>
                    </a:lnTo>
                    <a:lnTo>
                      <a:pt x="278" y="12"/>
                    </a:lnTo>
                    <a:lnTo>
                      <a:pt x="224" y="1"/>
                    </a:lnTo>
                    <a:lnTo>
                      <a:pt x="214" y="0"/>
                    </a:lnTo>
                    <a:close/>
                  </a:path>
                </a:pathLst>
              </a:custGeom>
              <a:solidFill>
                <a:srgbClr val="D0A8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73"/>
              <p:cNvSpPr>
                <a:spLocks/>
              </p:cNvSpPr>
              <p:nvPr/>
            </p:nvSpPr>
            <p:spPr bwMode="auto">
              <a:xfrm>
                <a:off x="2417763" y="3133726"/>
                <a:ext cx="263525" cy="292100"/>
              </a:xfrm>
              <a:custGeom>
                <a:avLst/>
                <a:gdLst/>
                <a:ahLst/>
                <a:cxnLst>
                  <a:cxn ang="0">
                    <a:pos x="0" y="109"/>
                  </a:cxn>
                  <a:cxn ang="0">
                    <a:pos x="0" y="113"/>
                  </a:cxn>
                  <a:cxn ang="0">
                    <a:pos x="2" y="115"/>
                  </a:cxn>
                  <a:cxn ang="0">
                    <a:pos x="5" y="117"/>
                  </a:cxn>
                  <a:cxn ang="0">
                    <a:pos x="8" y="118"/>
                  </a:cxn>
                  <a:cxn ang="0">
                    <a:pos x="47" y="128"/>
                  </a:cxn>
                  <a:cxn ang="0">
                    <a:pos x="60" y="131"/>
                  </a:cxn>
                  <a:cxn ang="0">
                    <a:pos x="113" y="149"/>
                  </a:cxn>
                  <a:cxn ang="0">
                    <a:pos x="125" y="155"/>
                  </a:cxn>
                  <a:cxn ang="0">
                    <a:pos x="130" y="158"/>
                  </a:cxn>
                  <a:cxn ang="0">
                    <a:pos x="149" y="182"/>
                  </a:cxn>
                  <a:cxn ang="0">
                    <a:pos x="153" y="184"/>
                  </a:cxn>
                  <a:cxn ang="0">
                    <a:pos x="155" y="183"/>
                  </a:cxn>
                  <a:cxn ang="0">
                    <a:pos x="158" y="180"/>
                  </a:cxn>
                  <a:cxn ang="0">
                    <a:pos x="160" y="173"/>
                  </a:cxn>
                  <a:cxn ang="0">
                    <a:pos x="164" y="156"/>
                  </a:cxn>
                  <a:cxn ang="0">
                    <a:pos x="166" y="125"/>
                  </a:cxn>
                  <a:cxn ang="0">
                    <a:pos x="163" y="106"/>
                  </a:cxn>
                  <a:cxn ang="0">
                    <a:pos x="154" y="77"/>
                  </a:cxn>
                  <a:cxn ang="0">
                    <a:pos x="142" y="50"/>
                  </a:cxn>
                  <a:cxn ang="0">
                    <a:pos x="120" y="18"/>
                  </a:cxn>
                  <a:cxn ang="0">
                    <a:pos x="110" y="9"/>
                  </a:cxn>
                  <a:cxn ang="0">
                    <a:pos x="99" y="3"/>
                  </a:cxn>
                  <a:cxn ang="0">
                    <a:pos x="89" y="0"/>
                  </a:cxn>
                  <a:cxn ang="0">
                    <a:pos x="78" y="0"/>
                  </a:cxn>
                  <a:cxn ang="0">
                    <a:pos x="67" y="2"/>
                  </a:cxn>
                  <a:cxn ang="0">
                    <a:pos x="57" y="8"/>
                  </a:cxn>
                  <a:cxn ang="0">
                    <a:pos x="53" y="11"/>
                  </a:cxn>
                  <a:cxn ang="0">
                    <a:pos x="48" y="16"/>
                  </a:cxn>
                  <a:cxn ang="0">
                    <a:pos x="32" y="40"/>
                  </a:cxn>
                  <a:cxn ang="0">
                    <a:pos x="9" y="83"/>
                  </a:cxn>
                  <a:cxn ang="0">
                    <a:pos x="2" y="98"/>
                  </a:cxn>
                  <a:cxn ang="0">
                    <a:pos x="0" y="104"/>
                  </a:cxn>
                  <a:cxn ang="0">
                    <a:pos x="0" y="109"/>
                  </a:cxn>
                </a:cxnLst>
                <a:rect l="0" t="0" r="r" b="b"/>
                <a:pathLst>
                  <a:path w="166" h="184">
                    <a:moveTo>
                      <a:pt x="0" y="109"/>
                    </a:moveTo>
                    <a:lnTo>
                      <a:pt x="0" y="113"/>
                    </a:lnTo>
                    <a:lnTo>
                      <a:pt x="2" y="115"/>
                    </a:lnTo>
                    <a:lnTo>
                      <a:pt x="5" y="117"/>
                    </a:lnTo>
                    <a:lnTo>
                      <a:pt x="8" y="118"/>
                    </a:lnTo>
                    <a:lnTo>
                      <a:pt x="47" y="128"/>
                    </a:lnTo>
                    <a:lnTo>
                      <a:pt x="60" y="131"/>
                    </a:lnTo>
                    <a:lnTo>
                      <a:pt x="113" y="149"/>
                    </a:lnTo>
                    <a:lnTo>
                      <a:pt x="125" y="155"/>
                    </a:lnTo>
                    <a:lnTo>
                      <a:pt x="130" y="158"/>
                    </a:lnTo>
                    <a:lnTo>
                      <a:pt x="149" y="182"/>
                    </a:lnTo>
                    <a:lnTo>
                      <a:pt x="153" y="184"/>
                    </a:lnTo>
                    <a:lnTo>
                      <a:pt x="155" y="183"/>
                    </a:lnTo>
                    <a:lnTo>
                      <a:pt x="158" y="180"/>
                    </a:lnTo>
                    <a:lnTo>
                      <a:pt x="160" y="173"/>
                    </a:lnTo>
                    <a:lnTo>
                      <a:pt x="164" y="156"/>
                    </a:lnTo>
                    <a:lnTo>
                      <a:pt x="166" y="125"/>
                    </a:lnTo>
                    <a:lnTo>
                      <a:pt x="163" y="106"/>
                    </a:lnTo>
                    <a:lnTo>
                      <a:pt x="154" y="77"/>
                    </a:lnTo>
                    <a:lnTo>
                      <a:pt x="142" y="50"/>
                    </a:lnTo>
                    <a:lnTo>
                      <a:pt x="120" y="18"/>
                    </a:lnTo>
                    <a:lnTo>
                      <a:pt x="110" y="9"/>
                    </a:lnTo>
                    <a:lnTo>
                      <a:pt x="99" y="3"/>
                    </a:lnTo>
                    <a:lnTo>
                      <a:pt x="89" y="0"/>
                    </a:lnTo>
                    <a:lnTo>
                      <a:pt x="78" y="0"/>
                    </a:lnTo>
                    <a:lnTo>
                      <a:pt x="67" y="2"/>
                    </a:lnTo>
                    <a:lnTo>
                      <a:pt x="57" y="8"/>
                    </a:lnTo>
                    <a:lnTo>
                      <a:pt x="53" y="11"/>
                    </a:lnTo>
                    <a:lnTo>
                      <a:pt x="48" y="16"/>
                    </a:lnTo>
                    <a:lnTo>
                      <a:pt x="32" y="40"/>
                    </a:lnTo>
                    <a:lnTo>
                      <a:pt x="9" y="83"/>
                    </a:lnTo>
                    <a:lnTo>
                      <a:pt x="2" y="98"/>
                    </a:lnTo>
                    <a:lnTo>
                      <a:pt x="0" y="104"/>
                    </a:lnTo>
                    <a:lnTo>
                      <a:pt x="0" y="109"/>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74"/>
              <p:cNvSpPr>
                <a:spLocks/>
              </p:cNvSpPr>
              <p:nvPr/>
            </p:nvSpPr>
            <p:spPr bwMode="auto">
              <a:xfrm>
                <a:off x="2327275" y="3117851"/>
                <a:ext cx="177800" cy="187325"/>
              </a:xfrm>
              <a:custGeom>
                <a:avLst/>
                <a:gdLst/>
                <a:ahLst/>
                <a:cxnLst>
                  <a:cxn ang="0">
                    <a:pos x="78" y="2"/>
                  </a:cxn>
                  <a:cxn ang="0">
                    <a:pos x="75" y="4"/>
                  </a:cxn>
                  <a:cxn ang="0">
                    <a:pos x="43" y="38"/>
                  </a:cxn>
                  <a:cxn ang="0">
                    <a:pos x="9" y="94"/>
                  </a:cxn>
                  <a:cxn ang="0">
                    <a:pos x="5" y="100"/>
                  </a:cxn>
                  <a:cxn ang="0">
                    <a:pos x="0" y="105"/>
                  </a:cxn>
                  <a:cxn ang="0">
                    <a:pos x="1" y="105"/>
                  </a:cxn>
                  <a:cxn ang="0">
                    <a:pos x="3" y="107"/>
                  </a:cxn>
                  <a:cxn ang="0">
                    <a:pos x="10" y="111"/>
                  </a:cxn>
                  <a:cxn ang="0">
                    <a:pos x="15" y="113"/>
                  </a:cxn>
                  <a:cxn ang="0">
                    <a:pos x="20" y="116"/>
                  </a:cxn>
                  <a:cxn ang="0">
                    <a:pos x="26" y="117"/>
                  </a:cxn>
                  <a:cxn ang="0">
                    <a:pos x="32" y="118"/>
                  </a:cxn>
                  <a:cxn ang="0">
                    <a:pos x="38" y="117"/>
                  </a:cxn>
                  <a:cxn ang="0">
                    <a:pos x="42" y="116"/>
                  </a:cxn>
                  <a:cxn ang="0">
                    <a:pos x="45" y="112"/>
                  </a:cxn>
                  <a:cxn ang="0">
                    <a:pos x="62" y="63"/>
                  </a:cxn>
                  <a:cxn ang="0">
                    <a:pos x="69" y="50"/>
                  </a:cxn>
                  <a:cxn ang="0">
                    <a:pos x="89" y="24"/>
                  </a:cxn>
                  <a:cxn ang="0">
                    <a:pos x="92" y="20"/>
                  </a:cxn>
                  <a:cxn ang="0">
                    <a:pos x="100" y="15"/>
                  </a:cxn>
                  <a:cxn ang="0">
                    <a:pos x="105" y="12"/>
                  </a:cxn>
                  <a:cxn ang="0">
                    <a:pos x="112" y="10"/>
                  </a:cxn>
                  <a:cxn ang="0">
                    <a:pos x="112" y="9"/>
                  </a:cxn>
                  <a:cxn ang="0">
                    <a:pos x="110" y="7"/>
                  </a:cxn>
                  <a:cxn ang="0">
                    <a:pos x="105" y="5"/>
                  </a:cxn>
                  <a:cxn ang="0">
                    <a:pos x="84" y="0"/>
                  </a:cxn>
                  <a:cxn ang="0">
                    <a:pos x="81" y="1"/>
                  </a:cxn>
                  <a:cxn ang="0">
                    <a:pos x="78" y="2"/>
                  </a:cxn>
                </a:cxnLst>
                <a:rect l="0" t="0" r="r" b="b"/>
                <a:pathLst>
                  <a:path w="112" h="118">
                    <a:moveTo>
                      <a:pt x="78" y="2"/>
                    </a:moveTo>
                    <a:lnTo>
                      <a:pt x="75" y="4"/>
                    </a:lnTo>
                    <a:lnTo>
                      <a:pt x="43" y="38"/>
                    </a:lnTo>
                    <a:lnTo>
                      <a:pt x="9" y="94"/>
                    </a:lnTo>
                    <a:lnTo>
                      <a:pt x="5" y="100"/>
                    </a:lnTo>
                    <a:lnTo>
                      <a:pt x="0" y="105"/>
                    </a:lnTo>
                    <a:lnTo>
                      <a:pt x="1" y="105"/>
                    </a:lnTo>
                    <a:lnTo>
                      <a:pt x="3" y="107"/>
                    </a:lnTo>
                    <a:lnTo>
                      <a:pt x="10" y="111"/>
                    </a:lnTo>
                    <a:lnTo>
                      <a:pt x="15" y="113"/>
                    </a:lnTo>
                    <a:lnTo>
                      <a:pt x="20" y="116"/>
                    </a:lnTo>
                    <a:lnTo>
                      <a:pt x="26" y="117"/>
                    </a:lnTo>
                    <a:lnTo>
                      <a:pt x="32" y="118"/>
                    </a:lnTo>
                    <a:lnTo>
                      <a:pt x="38" y="117"/>
                    </a:lnTo>
                    <a:lnTo>
                      <a:pt x="42" y="116"/>
                    </a:lnTo>
                    <a:lnTo>
                      <a:pt x="45" y="112"/>
                    </a:lnTo>
                    <a:lnTo>
                      <a:pt x="62" y="63"/>
                    </a:lnTo>
                    <a:lnTo>
                      <a:pt x="69" y="50"/>
                    </a:lnTo>
                    <a:lnTo>
                      <a:pt x="89" y="24"/>
                    </a:lnTo>
                    <a:lnTo>
                      <a:pt x="92" y="20"/>
                    </a:lnTo>
                    <a:lnTo>
                      <a:pt x="100" y="15"/>
                    </a:lnTo>
                    <a:lnTo>
                      <a:pt x="105" y="12"/>
                    </a:lnTo>
                    <a:lnTo>
                      <a:pt x="112" y="10"/>
                    </a:lnTo>
                    <a:lnTo>
                      <a:pt x="112" y="9"/>
                    </a:lnTo>
                    <a:lnTo>
                      <a:pt x="110" y="7"/>
                    </a:lnTo>
                    <a:lnTo>
                      <a:pt x="105" y="5"/>
                    </a:lnTo>
                    <a:lnTo>
                      <a:pt x="84" y="0"/>
                    </a:lnTo>
                    <a:lnTo>
                      <a:pt x="81" y="1"/>
                    </a:lnTo>
                    <a:lnTo>
                      <a:pt x="78" y="2"/>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75"/>
              <p:cNvSpPr>
                <a:spLocks/>
              </p:cNvSpPr>
              <p:nvPr/>
            </p:nvSpPr>
            <p:spPr bwMode="auto">
              <a:xfrm>
                <a:off x="2214563" y="3100388"/>
                <a:ext cx="223838" cy="184150"/>
              </a:xfrm>
              <a:custGeom>
                <a:avLst/>
                <a:gdLst/>
                <a:ahLst/>
                <a:cxnLst>
                  <a:cxn ang="0">
                    <a:pos x="118" y="0"/>
                  </a:cxn>
                  <a:cxn ang="0">
                    <a:pos x="113" y="1"/>
                  </a:cxn>
                  <a:cxn ang="0">
                    <a:pos x="87" y="13"/>
                  </a:cxn>
                  <a:cxn ang="0">
                    <a:pos x="59" y="33"/>
                  </a:cxn>
                  <a:cxn ang="0">
                    <a:pos x="33" y="59"/>
                  </a:cxn>
                  <a:cxn ang="0">
                    <a:pos x="15" y="79"/>
                  </a:cxn>
                  <a:cxn ang="0">
                    <a:pos x="12" y="84"/>
                  </a:cxn>
                  <a:cxn ang="0">
                    <a:pos x="6" y="90"/>
                  </a:cxn>
                  <a:cxn ang="0">
                    <a:pos x="2" y="97"/>
                  </a:cxn>
                  <a:cxn ang="0">
                    <a:pos x="0" y="98"/>
                  </a:cxn>
                  <a:cxn ang="0">
                    <a:pos x="0" y="101"/>
                  </a:cxn>
                  <a:cxn ang="0">
                    <a:pos x="1" y="103"/>
                  </a:cxn>
                  <a:cxn ang="0">
                    <a:pos x="8" y="107"/>
                  </a:cxn>
                  <a:cxn ang="0">
                    <a:pos x="28" y="114"/>
                  </a:cxn>
                  <a:cxn ang="0">
                    <a:pos x="43" y="116"/>
                  </a:cxn>
                  <a:cxn ang="0">
                    <a:pos x="50" y="115"/>
                  </a:cxn>
                  <a:cxn ang="0">
                    <a:pos x="56" y="113"/>
                  </a:cxn>
                  <a:cxn ang="0">
                    <a:pos x="61" y="109"/>
                  </a:cxn>
                  <a:cxn ang="0">
                    <a:pos x="66" y="104"/>
                  </a:cxn>
                  <a:cxn ang="0">
                    <a:pos x="73" y="91"/>
                  </a:cxn>
                  <a:cxn ang="0">
                    <a:pos x="84" y="69"/>
                  </a:cxn>
                  <a:cxn ang="0">
                    <a:pos x="119" y="18"/>
                  </a:cxn>
                  <a:cxn ang="0">
                    <a:pos x="127" y="13"/>
                  </a:cxn>
                  <a:cxn ang="0">
                    <a:pos x="134" y="10"/>
                  </a:cxn>
                  <a:cxn ang="0">
                    <a:pos x="137" y="10"/>
                  </a:cxn>
                  <a:cxn ang="0">
                    <a:pos x="139" y="10"/>
                  </a:cxn>
                  <a:cxn ang="0">
                    <a:pos x="141" y="9"/>
                  </a:cxn>
                  <a:cxn ang="0">
                    <a:pos x="141" y="8"/>
                  </a:cxn>
                  <a:cxn ang="0">
                    <a:pos x="140" y="7"/>
                  </a:cxn>
                  <a:cxn ang="0">
                    <a:pos x="139" y="5"/>
                  </a:cxn>
                  <a:cxn ang="0">
                    <a:pos x="132" y="2"/>
                  </a:cxn>
                  <a:cxn ang="0">
                    <a:pos x="122" y="0"/>
                  </a:cxn>
                  <a:cxn ang="0">
                    <a:pos x="118" y="0"/>
                  </a:cxn>
                </a:cxnLst>
                <a:rect l="0" t="0" r="r" b="b"/>
                <a:pathLst>
                  <a:path w="141" h="116">
                    <a:moveTo>
                      <a:pt x="118" y="0"/>
                    </a:moveTo>
                    <a:lnTo>
                      <a:pt x="113" y="1"/>
                    </a:lnTo>
                    <a:lnTo>
                      <a:pt x="87" y="13"/>
                    </a:lnTo>
                    <a:lnTo>
                      <a:pt x="59" y="33"/>
                    </a:lnTo>
                    <a:lnTo>
                      <a:pt x="33" y="59"/>
                    </a:lnTo>
                    <a:lnTo>
                      <a:pt x="15" y="79"/>
                    </a:lnTo>
                    <a:lnTo>
                      <a:pt x="12" y="84"/>
                    </a:lnTo>
                    <a:lnTo>
                      <a:pt x="6" y="90"/>
                    </a:lnTo>
                    <a:lnTo>
                      <a:pt x="2" y="97"/>
                    </a:lnTo>
                    <a:lnTo>
                      <a:pt x="0" y="98"/>
                    </a:lnTo>
                    <a:lnTo>
                      <a:pt x="0" y="101"/>
                    </a:lnTo>
                    <a:lnTo>
                      <a:pt x="1" y="103"/>
                    </a:lnTo>
                    <a:lnTo>
                      <a:pt x="8" y="107"/>
                    </a:lnTo>
                    <a:lnTo>
                      <a:pt x="28" y="114"/>
                    </a:lnTo>
                    <a:lnTo>
                      <a:pt x="43" y="116"/>
                    </a:lnTo>
                    <a:lnTo>
                      <a:pt x="50" y="115"/>
                    </a:lnTo>
                    <a:lnTo>
                      <a:pt x="56" y="113"/>
                    </a:lnTo>
                    <a:lnTo>
                      <a:pt x="61" y="109"/>
                    </a:lnTo>
                    <a:lnTo>
                      <a:pt x="66" y="104"/>
                    </a:lnTo>
                    <a:lnTo>
                      <a:pt x="73" y="91"/>
                    </a:lnTo>
                    <a:lnTo>
                      <a:pt x="84" y="69"/>
                    </a:lnTo>
                    <a:lnTo>
                      <a:pt x="119" y="18"/>
                    </a:lnTo>
                    <a:lnTo>
                      <a:pt x="127" y="13"/>
                    </a:lnTo>
                    <a:lnTo>
                      <a:pt x="134" y="10"/>
                    </a:lnTo>
                    <a:lnTo>
                      <a:pt x="137" y="10"/>
                    </a:lnTo>
                    <a:lnTo>
                      <a:pt x="139" y="10"/>
                    </a:lnTo>
                    <a:lnTo>
                      <a:pt x="141" y="9"/>
                    </a:lnTo>
                    <a:lnTo>
                      <a:pt x="141" y="8"/>
                    </a:lnTo>
                    <a:lnTo>
                      <a:pt x="140" y="7"/>
                    </a:lnTo>
                    <a:lnTo>
                      <a:pt x="139" y="5"/>
                    </a:lnTo>
                    <a:lnTo>
                      <a:pt x="132" y="2"/>
                    </a:lnTo>
                    <a:lnTo>
                      <a:pt x="122" y="0"/>
                    </a:lnTo>
                    <a:lnTo>
                      <a:pt x="118" y="0"/>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76"/>
              <p:cNvSpPr>
                <a:spLocks/>
              </p:cNvSpPr>
              <p:nvPr/>
            </p:nvSpPr>
            <p:spPr bwMode="auto">
              <a:xfrm>
                <a:off x="2124075" y="3278188"/>
                <a:ext cx="379413" cy="76200"/>
              </a:xfrm>
              <a:custGeom>
                <a:avLst/>
                <a:gdLst/>
                <a:ahLst/>
                <a:cxnLst>
                  <a:cxn ang="0">
                    <a:pos x="238" y="46"/>
                  </a:cxn>
                  <a:cxn ang="0">
                    <a:pos x="239" y="45"/>
                  </a:cxn>
                  <a:cxn ang="0">
                    <a:pos x="239" y="44"/>
                  </a:cxn>
                  <a:cxn ang="0">
                    <a:pos x="237" y="44"/>
                  </a:cxn>
                  <a:cxn ang="0">
                    <a:pos x="234" y="43"/>
                  </a:cxn>
                  <a:cxn ang="0">
                    <a:pos x="165" y="29"/>
                  </a:cxn>
                  <a:cxn ang="0">
                    <a:pos x="63" y="2"/>
                  </a:cxn>
                  <a:cxn ang="0">
                    <a:pos x="49" y="0"/>
                  </a:cxn>
                  <a:cxn ang="0">
                    <a:pos x="39" y="0"/>
                  </a:cxn>
                  <a:cxn ang="0">
                    <a:pos x="30" y="2"/>
                  </a:cxn>
                  <a:cxn ang="0">
                    <a:pos x="18" y="7"/>
                  </a:cxn>
                  <a:cxn ang="0">
                    <a:pos x="11" y="11"/>
                  </a:cxn>
                  <a:cxn ang="0">
                    <a:pos x="2" y="22"/>
                  </a:cxn>
                  <a:cxn ang="0">
                    <a:pos x="0" y="26"/>
                  </a:cxn>
                  <a:cxn ang="0">
                    <a:pos x="0" y="29"/>
                  </a:cxn>
                  <a:cxn ang="0">
                    <a:pos x="3" y="32"/>
                  </a:cxn>
                  <a:cxn ang="0">
                    <a:pos x="5" y="33"/>
                  </a:cxn>
                  <a:cxn ang="0">
                    <a:pos x="7" y="34"/>
                  </a:cxn>
                  <a:cxn ang="0">
                    <a:pos x="10" y="35"/>
                  </a:cxn>
                  <a:cxn ang="0">
                    <a:pos x="87" y="41"/>
                  </a:cxn>
                  <a:cxn ang="0">
                    <a:pos x="147" y="48"/>
                  </a:cxn>
                  <a:cxn ang="0">
                    <a:pos x="232" y="47"/>
                  </a:cxn>
                  <a:cxn ang="0">
                    <a:pos x="235" y="46"/>
                  </a:cxn>
                  <a:cxn ang="0">
                    <a:pos x="238" y="46"/>
                  </a:cxn>
                </a:cxnLst>
                <a:rect l="0" t="0" r="r" b="b"/>
                <a:pathLst>
                  <a:path w="239" h="48">
                    <a:moveTo>
                      <a:pt x="238" y="46"/>
                    </a:moveTo>
                    <a:lnTo>
                      <a:pt x="239" y="45"/>
                    </a:lnTo>
                    <a:lnTo>
                      <a:pt x="239" y="44"/>
                    </a:lnTo>
                    <a:lnTo>
                      <a:pt x="237" y="44"/>
                    </a:lnTo>
                    <a:lnTo>
                      <a:pt x="234" y="43"/>
                    </a:lnTo>
                    <a:lnTo>
                      <a:pt x="165" y="29"/>
                    </a:lnTo>
                    <a:lnTo>
                      <a:pt x="63" y="2"/>
                    </a:lnTo>
                    <a:lnTo>
                      <a:pt x="49" y="0"/>
                    </a:lnTo>
                    <a:lnTo>
                      <a:pt x="39" y="0"/>
                    </a:lnTo>
                    <a:lnTo>
                      <a:pt x="30" y="2"/>
                    </a:lnTo>
                    <a:lnTo>
                      <a:pt x="18" y="7"/>
                    </a:lnTo>
                    <a:lnTo>
                      <a:pt x="11" y="11"/>
                    </a:lnTo>
                    <a:lnTo>
                      <a:pt x="2" y="22"/>
                    </a:lnTo>
                    <a:lnTo>
                      <a:pt x="0" y="26"/>
                    </a:lnTo>
                    <a:lnTo>
                      <a:pt x="0" y="29"/>
                    </a:lnTo>
                    <a:lnTo>
                      <a:pt x="3" y="32"/>
                    </a:lnTo>
                    <a:lnTo>
                      <a:pt x="5" y="33"/>
                    </a:lnTo>
                    <a:lnTo>
                      <a:pt x="7" y="34"/>
                    </a:lnTo>
                    <a:lnTo>
                      <a:pt x="10" y="35"/>
                    </a:lnTo>
                    <a:lnTo>
                      <a:pt x="87" y="41"/>
                    </a:lnTo>
                    <a:lnTo>
                      <a:pt x="147" y="48"/>
                    </a:lnTo>
                    <a:lnTo>
                      <a:pt x="232" y="47"/>
                    </a:lnTo>
                    <a:lnTo>
                      <a:pt x="235" y="46"/>
                    </a:lnTo>
                    <a:lnTo>
                      <a:pt x="238" y="46"/>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94" name="Freeform 18"/>
            <p:cNvSpPr>
              <a:spLocks/>
            </p:cNvSpPr>
            <p:nvPr/>
          </p:nvSpPr>
          <p:spPr bwMode="auto">
            <a:xfrm rot="6012585" flipH="1">
              <a:off x="7866693" y="4985033"/>
              <a:ext cx="483901" cy="284180"/>
            </a:xfrm>
            <a:custGeom>
              <a:avLst/>
              <a:gdLst/>
              <a:ahLst/>
              <a:cxnLst>
                <a:cxn ang="0">
                  <a:pos x="241" y="52"/>
                </a:cxn>
                <a:cxn ang="0">
                  <a:pos x="311" y="38"/>
                </a:cxn>
                <a:cxn ang="0">
                  <a:pos x="390" y="58"/>
                </a:cxn>
                <a:cxn ang="0">
                  <a:pos x="452" y="88"/>
                </a:cxn>
                <a:cxn ang="0">
                  <a:pos x="480" y="81"/>
                </a:cxn>
                <a:cxn ang="0">
                  <a:pos x="487" y="65"/>
                </a:cxn>
                <a:cxn ang="0">
                  <a:pos x="483" y="37"/>
                </a:cxn>
                <a:cxn ang="0">
                  <a:pos x="465" y="21"/>
                </a:cxn>
                <a:cxn ang="0">
                  <a:pos x="358" y="0"/>
                </a:cxn>
                <a:cxn ang="0">
                  <a:pos x="255" y="12"/>
                </a:cxn>
                <a:cxn ang="0">
                  <a:pos x="140" y="75"/>
                </a:cxn>
                <a:cxn ang="0">
                  <a:pos x="94" y="146"/>
                </a:cxn>
                <a:cxn ang="0">
                  <a:pos x="79" y="169"/>
                </a:cxn>
                <a:cxn ang="0">
                  <a:pos x="64" y="176"/>
                </a:cxn>
                <a:cxn ang="0">
                  <a:pos x="28" y="180"/>
                </a:cxn>
                <a:cxn ang="0">
                  <a:pos x="6" y="198"/>
                </a:cxn>
                <a:cxn ang="0">
                  <a:pos x="0" y="213"/>
                </a:cxn>
                <a:cxn ang="0">
                  <a:pos x="7" y="235"/>
                </a:cxn>
                <a:cxn ang="0">
                  <a:pos x="19" y="241"/>
                </a:cxn>
                <a:cxn ang="0">
                  <a:pos x="32" y="241"/>
                </a:cxn>
                <a:cxn ang="0">
                  <a:pos x="40" y="234"/>
                </a:cxn>
                <a:cxn ang="0">
                  <a:pos x="38" y="229"/>
                </a:cxn>
                <a:cxn ang="0">
                  <a:pos x="27" y="225"/>
                </a:cxn>
                <a:cxn ang="0">
                  <a:pos x="29" y="221"/>
                </a:cxn>
                <a:cxn ang="0">
                  <a:pos x="52" y="207"/>
                </a:cxn>
                <a:cxn ang="0">
                  <a:pos x="57" y="208"/>
                </a:cxn>
                <a:cxn ang="0">
                  <a:pos x="55" y="229"/>
                </a:cxn>
                <a:cxn ang="0">
                  <a:pos x="54" y="274"/>
                </a:cxn>
                <a:cxn ang="0">
                  <a:pos x="64" y="284"/>
                </a:cxn>
                <a:cxn ang="0">
                  <a:pos x="83" y="285"/>
                </a:cxn>
                <a:cxn ang="0">
                  <a:pos x="88" y="281"/>
                </a:cxn>
                <a:cxn ang="0">
                  <a:pos x="77" y="240"/>
                </a:cxn>
                <a:cxn ang="0">
                  <a:pos x="80" y="225"/>
                </a:cxn>
                <a:cxn ang="0">
                  <a:pos x="89" y="223"/>
                </a:cxn>
                <a:cxn ang="0">
                  <a:pos x="112" y="236"/>
                </a:cxn>
                <a:cxn ang="0">
                  <a:pos x="127" y="255"/>
                </a:cxn>
                <a:cxn ang="0">
                  <a:pos x="132" y="255"/>
                </a:cxn>
                <a:cxn ang="0">
                  <a:pos x="138" y="246"/>
                </a:cxn>
                <a:cxn ang="0">
                  <a:pos x="141" y="220"/>
                </a:cxn>
                <a:cxn ang="0">
                  <a:pos x="135" y="211"/>
                </a:cxn>
                <a:cxn ang="0">
                  <a:pos x="116" y="203"/>
                </a:cxn>
                <a:cxn ang="0">
                  <a:pos x="110" y="190"/>
                </a:cxn>
                <a:cxn ang="0">
                  <a:pos x="119" y="160"/>
                </a:cxn>
                <a:cxn ang="0">
                  <a:pos x="178" y="84"/>
                </a:cxn>
              </a:cxnLst>
              <a:rect l="0" t="0" r="r" b="b"/>
              <a:pathLst>
                <a:path w="487" h="286">
                  <a:moveTo>
                    <a:pt x="178" y="84"/>
                  </a:moveTo>
                  <a:lnTo>
                    <a:pt x="213" y="63"/>
                  </a:lnTo>
                  <a:lnTo>
                    <a:pt x="241" y="52"/>
                  </a:lnTo>
                  <a:lnTo>
                    <a:pt x="261" y="45"/>
                  </a:lnTo>
                  <a:lnTo>
                    <a:pt x="291" y="40"/>
                  </a:lnTo>
                  <a:lnTo>
                    <a:pt x="311" y="38"/>
                  </a:lnTo>
                  <a:lnTo>
                    <a:pt x="339" y="40"/>
                  </a:lnTo>
                  <a:lnTo>
                    <a:pt x="374" y="50"/>
                  </a:lnTo>
                  <a:lnTo>
                    <a:pt x="390" y="58"/>
                  </a:lnTo>
                  <a:lnTo>
                    <a:pt x="417" y="79"/>
                  </a:lnTo>
                  <a:lnTo>
                    <a:pt x="431" y="85"/>
                  </a:lnTo>
                  <a:lnTo>
                    <a:pt x="452" y="88"/>
                  </a:lnTo>
                  <a:lnTo>
                    <a:pt x="465" y="87"/>
                  </a:lnTo>
                  <a:lnTo>
                    <a:pt x="471" y="85"/>
                  </a:lnTo>
                  <a:lnTo>
                    <a:pt x="480" y="81"/>
                  </a:lnTo>
                  <a:lnTo>
                    <a:pt x="483" y="78"/>
                  </a:lnTo>
                  <a:lnTo>
                    <a:pt x="485" y="74"/>
                  </a:lnTo>
                  <a:lnTo>
                    <a:pt x="487" y="65"/>
                  </a:lnTo>
                  <a:lnTo>
                    <a:pt x="487" y="55"/>
                  </a:lnTo>
                  <a:lnTo>
                    <a:pt x="484" y="40"/>
                  </a:lnTo>
                  <a:lnTo>
                    <a:pt x="483" y="37"/>
                  </a:lnTo>
                  <a:lnTo>
                    <a:pt x="481" y="31"/>
                  </a:lnTo>
                  <a:lnTo>
                    <a:pt x="475" y="26"/>
                  </a:lnTo>
                  <a:lnTo>
                    <a:pt x="465" y="21"/>
                  </a:lnTo>
                  <a:lnTo>
                    <a:pt x="444" y="13"/>
                  </a:lnTo>
                  <a:lnTo>
                    <a:pt x="407" y="6"/>
                  </a:lnTo>
                  <a:lnTo>
                    <a:pt x="358" y="0"/>
                  </a:lnTo>
                  <a:lnTo>
                    <a:pt x="315" y="0"/>
                  </a:lnTo>
                  <a:lnTo>
                    <a:pt x="286" y="4"/>
                  </a:lnTo>
                  <a:lnTo>
                    <a:pt x="255" y="12"/>
                  </a:lnTo>
                  <a:lnTo>
                    <a:pt x="190" y="37"/>
                  </a:lnTo>
                  <a:lnTo>
                    <a:pt x="164" y="53"/>
                  </a:lnTo>
                  <a:lnTo>
                    <a:pt x="140" y="75"/>
                  </a:lnTo>
                  <a:lnTo>
                    <a:pt x="115" y="105"/>
                  </a:lnTo>
                  <a:lnTo>
                    <a:pt x="97" y="138"/>
                  </a:lnTo>
                  <a:lnTo>
                    <a:pt x="94" y="146"/>
                  </a:lnTo>
                  <a:lnTo>
                    <a:pt x="87" y="158"/>
                  </a:lnTo>
                  <a:lnTo>
                    <a:pt x="81" y="166"/>
                  </a:lnTo>
                  <a:lnTo>
                    <a:pt x="79" y="169"/>
                  </a:lnTo>
                  <a:lnTo>
                    <a:pt x="70" y="174"/>
                  </a:lnTo>
                  <a:lnTo>
                    <a:pt x="67" y="175"/>
                  </a:lnTo>
                  <a:lnTo>
                    <a:pt x="64" y="176"/>
                  </a:lnTo>
                  <a:lnTo>
                    <a:pt x="60" y="177"/>
                  </a:lnTo>
                  <a:lnTo>
                    <a:pt x="32" y="179"/>
                  </a:lnTo>
                  <a:lnTo>
                    <a:pt x="28" y="180"/>
                  </a:lnTo>
                  <a:lnTo>
                    <a:pt x="24" y="182"/>
                  </a:lnTo>
                  <a:lnTo>
                    <a:pt x="12" y="191"/>
                  </a:lnTo>
                  <a:lnTo>
                    <a:pt x="6" y="198"/>
                  </a:lnTo>
                  <a:lnTo>
                    <a:pt x="4" y="201"/>
                  </a:lnTo>
                  <a:lnTo>
                    <a:pt x="2" y="205"/>
                  </a:lnTo>
                  <a:lnTo>
                    <a:pt x="0" y="213"/>
                  </a:lnTo>
                  <a:lnTo>
                    <a:pt x="1" y="221"/>
                  </a:lnTo>
                  <a:lnTo>
                    <a:pt x="5" y="232"/>
                  </a:lnTo>
                  <a:lnTo>
                    <a:pt x="7" y="235"/>
                  </a:lnTo>
                  <a:lnTo>
                    <a:pt x="10" y="237"/>
                  </a:lnTo>
                  <a:lnTo>
                    <a:pt x="12" y="239"/>
                  </a:lnTo>
                  <a:lnTo>
                    <a:pt x="19" y="241"/>
                  </a:lnTo>
                  <a:lnTo>
                    <a:pt x="25" y="242"/>
                  </a:lnTo>
                  <a:lnTo>
                    <a:pt x="31" y="242"/>
                  </a:lnTo>
                  <a:lnTo>
                    <a:pt x="32" y="241"/>
                  </a:lnTo>
                  <a:lnTo>
                    <a:pt x="35" y="240"/>
                  </a:lnTo>
                  <a:lnTo>
                    <a:pt x="38" y="237"/>
                  </a:lnTo>
                  <a:lnTo>
                    <a:pt x="40" y="234"/>
                  </a:lnTo>
                  <a:lnTo>
                    <a:pt x="40" y="232"/>
                  </a:lnTo>
                  <a:lnTo>
                    <a:pt x="40" y="231"/>
                  </a:lnTo>
                  <a:lnTo>
                    <a:pt x="38" y="229"/>
                  </a:lnTo>
                  <a:lnTo>
                    <a:pt x="29" y="227"/>
                  </a:lnTo>
                  <a:lnTo>
                    <a:pt x="27" y="226"/>
                  </a:lnTo>
                  <a:lnTo>
                    <a:pt x="27" y="225"/>
                  </a:lnTo>
                  <a:lnTo>
                    <a:pt x="27" y="224"/>
                  </a:lnTo>
                  <a:lnTo>
                    <a:pt x="27" y="223"/>
                  </a:lnTo>
                  <a:lnTo>
                    <a:pt x="29" y="221"/>
                  </a:lnTo>
                  <a:lnTo>
                    <a:pt x="34" y="216"/>
                  </a:lnTo>
                  <a:lnTo>
                    <a:pt x="39" y="212"/>
                  </a:lnTo>
                  <a:lnTo>
                    <a:pt x="52" y="207"/>
                  </a:lnTo>
                  <a:lnTo>
                    <a:pt x="54" y="207"/>
                  </a:lnTo>
                  <a:lnTo>
                    <a:pt x="55" y="208"/>
                  </a:lnTo>
                  <a:lnTo>
                    <a:pt x="57" y="208"/>
                  </a:lnTo>
                  <a:lnTo>
                    <a:pt x="57" y="210"/>
                  </a:lnTo>
                  <a:lnTo>
                    <a:pt x="57" y="214"/>
                  </a:lnTo>
                  <a:lnTo>
                    <a:pt x="55" y="229"/>
                  </a:lnTo>
                  <a:lnTo>
                    <a:pt x="50" y="257"/>
                  </a:lnTo>
                  <a:lnTo>
                    <a:pt x="50" y="261"/>
                  </a:lnTo>
                  <a:lnTo>
                    <a:pt x="54" y="274"/>
                  </a:lnTo>
                  <a:lnTo>
                    <a:pt x="57" y="279"/>
                  </a:lnTo>
                  <a:lnTo>
                    <a:pt x="59" y="282"/>
                  </a:lnTo>
                  <a:lnTo>
                    <a:pt x="64" y="284"/>
                  </a:lnTo>
                  <a:lnTo>
                    <a:pt x="67" y="285"/>
                  </a:lnTo>
                  <a:lnTo>
                    <a:pt x="79" y="286"/>
                  </a:lnTo>
                  <a:lnTo>
                    <a:pt x="83" y="285"/>
                  </a:lnTo>
                  <a:lnTo>
                    <a:pt x="85" y="284"/>
                  </a:lnTo>
                  <a:lnTo>
                    <a:pt x="87" y="283"/>
                  </a:lnTo>
                  <a:lnTo>
                    <a:pt x="88" y="281"/>
                  </a:lnTo>
                  <a:lnTo>
                    <a:pt x="89" y="279"/>
                  </a:lnTo>
                  <a:lnTo>
                    <a:pt x="88" y="277"/>
                  </a:lnTo>
                  <a:lnTo>
                    <a:pt x="77" y="240"/>
                  </a:lnTo>
                  <a:lnTo>
                    <a:pt x="76" y="234"/>
                  </a:lnTo>
                  <a:lnTo>
                    <a:pt x="78" y="229"/>
                  </a:lnTo>
                  <a:lnTo>
                    <a:pt x="80" y="225"/>
                  </a:lnTo>
                  <a:lnTo>
                    <a:pt x="85" y="223"/>
                  </a:lnTo>
                  <a:lnTo>
                    <a:pt x="86" y="223"/>
                  </a:lnTo>
                  <a:lnTo>
                    <a:pt x="89" y="223"/>
                  </a:lnTo>
                  <a:lnTo>
                    <a:pt x="94" y="224"/>
                  </a:lnTo>
                  <a:lnTo>
                    <a:pt x="107" y="232"/>
                  </a:lnTo>
                  <a:lnTo>
                    <a:pt x="112" y="236"/>
                  </a:lnTo>
                  <a:lnTo>
                    <a:pt x="117" y="241"/>
                  </a:lnTo>
                  <a:lnTo>
                    <a:pt x="125" y="253"/>
                  </a:lnTo>
                  <a:lnTo>
                    <a:pt x="127" y="255"/>
                  </a:lnTo>
                  <a:lnTo>
                    <a:pt x="129" y="256"/>
                  </a:lnTo>
                  <a:lnTo>
                    <a:pt x="130" y="256"/>
                  </a:lnTo>
                  <a:lnTo>
                    <a:pt x="132" y="255"/>
                  </a:lnTo>
                  <a:lnTo>
                    <a:pt x="134" y="253"/>
                  </a:lnTo>
                  <a:lnTo>
                    <a:pt x="135" y="251"/>
                  </a:lnTo>
                  <a:lnTo>
                    <a:pt x="138" y="246"/>
                  </a:lnTo>
                  <a:lnTo>
                    <a:pt x="141" y="238"/>
                  </a:lnTo>
                  <a:lnTo>
                    <a:pt x="142" y="227"/>
                  </a:lnTo>
                  <a:lnTo>
                    <a:pt x="141" y="220"/>
                  </a:lnTo>
                  <a:lnTo>
                    <a:pt x="140" y="214"/>
                  </a:lnTo>
                  <a:lnTo>
                    <a:pt x="138" y="213"/>
                  </a:lnTo>
                  <a:lnTo>
                    <a:pt x="135" y="211"/>
                  </a:lnTo>
                  <a:lnTo>
                    <a:pt x="121" y="207"/>
                  </a:lnTo>
                  <a:lnTo>
                    <a:pt x="119" y="205"/>
                  </a:lnTo>
                  <a:lnTo>
                    <a:pt x="116" y="203"/>
                  </a:lnTo>
                  <a:lnTo>
                    <a:pt x="113" y="200"/>
                  </a:lnTo>
                  <a:lnTo>
                    <a:pt x="111" y="195"/>
                  </a:lnTo>
                  <a:lnTo>
                    <a:pt x="110" y="190"/>
                  </a:lnTo>
                  <a:lnTo>
                    <a:pt x="111" y="184"/>
                  </a:lnTo>
                  <a:lnTo>
                    <a:pt x="113" y="177"/>
                  </a:lnTo>
                  <a:lnTo>
                    <a:pt x="119" y="160"/>
                  </a:lnTo>
                  <a:lnTo>
                    <a:pt x="141" y="120"/>
                  </a:lnTo>
                  <a:lnTo>
                    <a:pt x="156" y="102"/>
                  </a:lnTo>
                  <a:lnTo>
                    <a:pt x="178" y="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9" name="Group 124"/>
          <p:cNvGrpSpPr/>
          <p:nvPr/>
        </p:nvGrpSpPr>
        <p:grpSpPr>
          <a:xfrm>
            <a:off x="8363830" y="4975442"/>
            <a:ext cx="501786" cy="547493"/>
            <a:chOff x="8363830" y="4975442"/>
            <a:chExt cx="501786" cy="547493"/>
          </a:xfrm>
        </p:grpSpPr>
        <p:sp>
          <p:nvSpPr>
            <p:cNvPr id="201" name="Freeform 8"/>
            <p:cNvSpPr>
              <a:spLocks/>
            </p:cNvSpPr>
            <p:nvPr/>
          </p:nvSpPr>
          <p:spPr bwMode="auto">
            <a:xfrm flipH="1">
              <a:off x="8363830" y="5100640"/>
              <a:ext cx="501786" cy="422295"/>
            </a:xfrm>
            <a:custGeom>
              <a:avLst/>
              <a:gdLst/>
              <a:ahLst/>
              <a:cxnLst>
                <a:cxn ang="0">
                  <a:pos x="25" y="3"/>
                </a:cxn>
                <a:cxn ang="0">
                  <a:pos x="20" y="0"/>
                </a:cxn>
                <a:cxn ang="0">
                  <a:pos x="18" y="0"/>
                </a:cxn>
                <a:cxn ang="0">
                  <a:pos x="16" y="0"/>
                </a:cxn>
                <a:cxn ang="0">
                  <a:pos x="14" y="2"/>
                </a:cxn>
                <a:cxn ang="0">
                  <a:pos x="9" y="7"/>
                </a:cxn>
                <a:cxn ang="0">
                  <a:pos x="5" y="16"/>
                </a:cxn>
                <a:cxn ang="0">
                  <a:pos x="4" y="23"/>
                </a:cxn>
                <a:cxn ang="0">
                  <a:pos x="6" y="76"/>
                </a:cxn>
                <a:cxn ang="0">
                  <a:pos x="5" y="77"/>
                </a:cxn>
                <a:cxn ang="0">
                  <a:pos x="5" y="78"/>
                </a:cxn>
                <a:cxn ang="0">
                  <a:pos x="5" y="79"/>
                </a:cxn>
                <a:cxn ang="0">
                  <a:pos x="5" y="81"/>
                </a:cxn>
                <a:cxn ang="0">
                  <a:pos x="4" y="82"/>
                </a:cxn>
                <a:cxn ang="0">
                  <a:pos x="4" y="85"/>
                </a:cxn>
                <a:cxn ang="0">
                  <a:pos x="3" y="94"/>
                </a:cxn>
                <a:cxn ang="0">
                  <a:pos x="0" y="116"/>
                </a:cxn>
                <a:cxn ang="0">
                  <a:pos x="0" y="121"/>
                </a:cxn>
                <a:cxn ang="0">
                  <a:pos x="1" y="129"/>
                </a:cxn>
                <a:cxn ang="0">
                  <a:pos x="3" y="132"/>
                </a:cxn>
                <a:cxn ang="0">
                  <a:pos x="6" y="136"/>
                </a:cxn>
                <a:cxn ang="0">
                  <a:pos x="8" y="139"/>
                </a:cxn>
                <a:cxn ang="0">
                  <a:pos x="11" y="141"/>
                </a:cxn>
                <a:cxn ang="0">
                  <a:pos x="116" y="245"/>
                </a:cxn>
                <a:cxn ang="0">
                  <a:pos x="179" y="298"/>
                </a:cxn>
                <a:cxn ang="0">
                  <a:pos x="247" y="352"/>
                </a:cxn>
                <a:cxn ang="0">
                  <a:pos x="317" y="412"/>
                </a:cxn>
                <a:cxn ang="0">
                  <a:pos x="329" y="419"/>
                </a:cxn>
                <a:cxn ang="0">
                  <a:pos x="338" y="423"/>
                </a:cxn>
                <a:cxn ang="0">
                  <a:pos x="343" y="425"/>
                </a:cxn>
                <a:cxn ang="0">
                  <a:pos x="348" y="425"/>
                </a:cxn>
                <a:cxn ang="0">
                  <a:pos x="353" y="423"/>
                </a:cxn>
                <a:cxn ang="0">
                  <a:pos x="362" y="419"/>
                </a:cxn>
                <a:cxn ang="0">
                  <a:pos x="375" y="410"/>
                </a:cxn>
                <a:cxn ang="0">
                  <a:pos x="379" y="406"/>
                </a:cxn>
                <a:cxn ang="0">
                  <a:pos x="397" y="396"/>
                </a:cxn>
                <a:cxn ang="0">
                  <a:pos x="488" y="356"/>
                </a:cxn>
                <a:cxn ang="0">
                  <a:pos x="499" y="349"/>
                </a:cxn>
                <a:cxn ang="0">
                  <a:pos x="502" y="346"/>
                </a:cxn>
                <a:cxn ang="0">
                  <a:pos x="504" y="343"/>
                </a:cxn>
                <a:cxn ang="0">
                  <a:pos x="504" y="341"/>
                </a:cxn>
                <a:cxn ang="0">
                  <a:pos x="505" y="339"/>
                </a:cxn>
                <a:cxn ang="0">
                  <a:pos x="503" y="294"/>
                </a:cxn>
                <a:cxn ang="0">
                  <a:pos x="496" y="229"/>
                </a:cxn>
                <a:cxn ang="0">
                  <a:pos x="495" y="225"/>
                </a:cxn>
                <a:cxn ang="0">
                  <a:pos x="494" y="223"/>
                </a:cxn>
                <a:cxn ang="0">
                  <a:pos x="492" y="222"/>
                </a:cxn>
                <a:cxn ang="0">
                  <a:pos x="489" y="222"/>
                </a:cxn>
                <a:cxn ang="0">
                  <a:pos x="488" y="222"/>
                </a:cxn>
                <a:cxn ang="0">
                  <a:pos x="485" y="223"/>
                </a:cxn>
                <a:cxn ang="0">
                  <a:pos x="411" y="254"/>
                </a:cxn>
                <a:cxn ang="0">
                  <a:pos x="379" y="265"/>
                </a:cxn>
                <a:cxn ang="0">
                  <a:pos x="371" y="267"/>
                </a:cxn>
                <a:cxn ang="0">
                  <a:pos x="358" y="267"/>
                </a:cxn>
                <a:cxn ang="0">
                  <a:pos x="353" y="265"/>
                </a:cxn>
                <a:cxn ang="0">
                  <a:pos x="343" y="261"/>
                </a:cxn>
                <a:cxn ang="0">
                  <a:pos x="340" y="259"/>
                </a:cxn>
                <a:cxn ang="0">
                  <a:pos x="322" y="245"/>
                </a:cxn>
                <a:cxn ang="0">
                  <a:pos x="214" y="163"/>
                </a:cxn>
                <a:cxn ang="0">
                  <a:pos x="119" y="87"/>
                </a:cxn>
                <a:cxn ang="0">
                  <a:pos x="58" y="34"/>
                </a:cxn>
                <a:cxn ang="0">
                  <a:pos x="31" y="7"/>
                </a:cxn>
                <a:cxn ang="0">
                  <a:pos x="25" y="3"/>
                </a:cxn>
              </a:cxnLst>
              <a:rect l="0" t="0" r="r" b="b"/>
              <a:pathLst>
                <a:path w="505" h="425">
                  <a:moveTo>
                    <a:pt x="25" y="3"/>
                  </a:moveTo>
                  <a:lnTo>
                    <a:pt x="20" y="0"/>
                  </a:lnTo>
                  <a:lnTo>
                    <a:pt x="18" y="0"/>
                  </a:lnTo>
                  <a:lnTo>
                    <a:pt x="16" y="0"/>
                  </a:lnTo>
                  <a:lnTo>
                    <a:pt x="14" y="2"/>
                  </a:lnTo>
                  <a:lnTo>
                    <a:pt x="9" y="7"/>
                  </a:lnTo>
                  <a:lnTo>
                    <a:pt x="5" y="16"/>
                  </a:lnTo>
                  <a:lnTo>
                    <a:pt x="4" y="23"/>
                  </a:lnTo>
                  <a:lnTo>
                    <a:pt x="6" y="76"/>
                  </a:lnTo>
                  <a:lnTo>
                    <a:pt x="5" y="77"/>
                  </a:lnTo>
                  <a:lnTo>
                    <a:pt x="5" y="78"/>
                  </a:lnTo>
                  <a:lnTo>
                    <a:pt x="5" y="79"/>
                  </a:lnTo>
                  <a:lnTo>
                    <a:pt x="5" y="81"/>
                  </a:lnTo>
                  <a:lnTo>
                    <a:pt x="4" y="82"/>
                  </a:lnTo>
                  <a:lnTo>
                    <a:pt x="4" y="85"/>
                  </a:lnTo>
                  <a:lnTo>
                    <a:pt x="3" y="94"/>
                  </a:lnTo>
                  <a:lnTo>
                    <a:pt x="0" y="116"/>
                  </a:lnTo>
                  <a:lnTo>
                    <a:pt x="0" y="121"/>
                  </a:lnTo>
                  <a:lnTo>
                    <a:pt x="1" y="129"/>
                  </a:lnTo>
                  <a:lnTo>
                    <a:pt x="3" y="132"/>
                  </a:lnTo>
                  <a:lnTo>
                    <a:pt x="6" y="136"/>
                  </a:lnTo>
                  <a:lnTo>
                    <a:pt x="8" y="139"/>
                  </a:lnTo>
                  <a:lnTo>
                    <a:pt x="11" y="141"/>
                  </a:lnTo>
                  <a:lnTo>
                    <a:pt x="116" y="245"/>
                  </a:lnTo>
                  <a:lnTo>
                    <a:pt x="179" y="298"/>
                  </a:lnTo>
                  <a:lnTo>
                    <a:pt x="247" y="352"/>
                  </a:lnTo>
                  <a:lnTo>
                    <a:pt x="317" y="412"/>
                  </a:lnTo>
                  <a:lnTo>
                    <a:pt x="329" y="419"/>
                  </a:lnTo>
                  <a:lnTo>
                    <a:pt x="338" y="423"/>
                  </a:lnTo>
                  <a:lnTo>
                    <a:pt x="343" y="425"/>
                  </a:lnTo>
                  <a:lnTo>
                    <a:pt x="348" y="425"/>
                  </a:lnTo>
                  <a:lnTo>
                    <a:pt x="353" y="423"/>
                  </a:lnTo>
                  <a:lnTo>
                    <a:pt x="362" y="419"/>
                  </a:lnTo>
                  <a:lnTo>
                    <a:pt x="375" y="410"/>
                  </a:lnTo>
                  <a:lnTo>
                    <a:pt x="379" y="406"/>
                  </a:lnTo>
                  <a:lnTo>
                    <a:pt x="397" y="396"/>
                  </a:lnTo>
                  <a:lnTo>
                    <a:pt x="488" y="356"/>
                  </a:lnTo>
                  <a:lnTo>
                    <a:pt x="499" y="349"/>
                  </a:lnTo>
                  <a:lnTo>
                    <a:pt x="502" y="346"/>
                  </a:lnTo>
                  <a:lnTo>
                    <a:pt x="504" y="343"/>
                  </a:lnTo>
                  <a:lnTo>
                    <a:pt x="504" y="341"/>
                  </a:lnTo>
                  <a:lnTo>
                    <a:pt x="505" y="339"/>
                  </a:lnTo>
                  <a:lnTo>
                    <a:pt x="503" y="294"/>
                  </a:lnTo>
                  <a:lnTo>
                    <a:pt x="496" y="229"/>
                  </a:lnTo>
                  <a:lnTo>
                    <a:pt x="495" y="225"/>
                  </a:lnTo>
                  <a:lnTo>
                    <a:pt x="494" y="223"/>
                  </a:lnTo>
                  <a:lnTo>
                    <a:pt x="492" y="222"/>
                  </a:lnTo>
                  <a:lnTo>
                    <a:pt x="489" y="222"/>
                  </a:lnTo>
                  <a:lnTo>
                    <a:pt x="488" y="222"/>
                  </a:lnTo>
                  <a:lnTo>
                    <a:pt x="485" y="223"/>
                  </a:lnTo>
                  <a:lnTo>
                    <a:pt x="411" y="254"/>
                  </a:lnTo>
                  <a:lnTo>
                    <a:pt x="379" y="265"/>
                  </a:lnTo>
                  <a:lnTo>
                    <a:pt x="371" y="267"/>
                  </a:lnTo>
                  <a:lnTo>
                    <a:pt x="358" y="267"/>
                  </a:lnTo>
                  <a:lnTo>
                    <a:pt x="353" y="265"/>
                  </a:lnTo>
                  <a:lnTo>
                    <a:pt x="343" y="261"/>
                  </a:lnTo>
                  <a:lnTo>
                    <a:pt x="340" y="259"/>
                  </a:lnTo>
                  <a:lnTo>
                    <a:pt x="322" y="245"/>
                  </a:lnTo>
                  <a:lnTo>
                    <a:pt x="214" y="163"/>
                  </a:lnTo>
                  <a:lnTo>
                    <a:pt x="119" y="87"/>
                  </a:lnTo>
                  <a:lnTo>
                    <a:pt x="58" y="34"/>
                  </a:lnTo>
                  <a:lnTo>
                    <a:pt x="31" y="7"/>
                  </a:lnTo>
                  <a:lnTo>
                    <a:pt x="25" y="3"/>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Freeform 6"/>
            <p:cNvSpPr>
              <a:spLocks/>
            </p:cNvSpPr>
            <p:nvPr/>
          </p:nvSpPr>
          <p:spPr bwMode="auto">
            <a:xfrm flipH="1">
              <a:off x="8379728" y="4975442"/>
              <a:ext cx="468996" cy="438194"/>
            </a:xfrm>
            <a:custGeom>
              <a:avLst/>
              <a:gdLst/>
              <a:ahLst/>
              <a:cxnLst>
                <a:cxn ang="0">
                  <a:pos x="107" y="0"/>
                </a:cxn>
                <a:cxn ang="0">
                  <a:pos x="98" y="0"/>
                </a:cxn>
                <a:cxn ang="0">
                  <a:pos x="88" y="2"/>
                </a:cxn>
                <a:cxn ang="0">
                  <a:pos x="79" y="5"/>
                </a:cxn>
                <a:cxn ang="0">
                  <a:pos x="76" y="8"/>
                </a:cxn>
                <a:cxn ang="0">
                  <a:pos x="73" y="11"/>
                </a:cxn>
                <a:cxn ang="0">
                  <a:pos x="70" y="20"/>
                </a:cxn>
                <a:cxn ang="0">
                  <a:pos x="65" y="53"/>
                </a:cxn>
                <a:cxn ang="0">
                  <a:pos x="67" y="75"/>
                </a:cxn>
                <a:cxn ang="0">
                  <a:pos x="66" y="86"/>
                </a:cxn>
                <a:cxn ang="0">
                  <a:pos x="65" y="90"/>
                </a:cxn>
                <a:cxn ang="0">
                  <a:pos x="62" y="95"/>
                </a:cxn>
                <a:cxn ang="0">
                  <a:pos x="54" y="103"/>
                </a:cxn>
                <a:cxn ang="0">
                  <a:pos x="49" y="107"/>
                </a:cxn>
                <a:cxn ang="0">
                  <a:pos x="22" y="123"/>
                </a:cxn>
                <a:cxn ang="0">
                  <a:pos x="7" y="128"/>
                </a:cxn>
                <a:cxn ang="0">
                  <a:pos x="0" y="129"/>
                </a:cxn>
                <a:cxn ang="0">
                  <a:pos x="14" y="177"/>
                </a:cxn>
                <a:cxn ang="0">
                  <a:pos x="322" y="441"/>
                </a:cxn>
                <a:cxn ang="0">
                  <a:pos x="439" y="398"/>
                </a:cxn>
                <a:cxn ang="0">
                  <a:pos x="472" y="354"/>
                </a:cxn>
                <a:cxn ang="0">
                  <a:pos x="471" y="351"/>
                </a:cxn>
                <a:cxn ang="0">
                  <a:pos x="469" y="349"/>
                </a:cxn>
                <a:cxn ang="0">
                  <a:pos x="467" y="347"/>
                </a:cxn>
                <a:cxn ang="0">
                  <a:pos x="461" y="344"/>
                </a:cxn>
                <a:cxn ang="0">
                  <a:pos x="439" y="336"/>
                </a:cxn>
                <a:cxn ang="0">
                  <a:pos x="426" y="329"/>
                </a:cxn>
                <a:cxn ang="0">
                  <a:pos x="413" y="320"/>
                </a:cxn>
                <a:cxn ang="0">
                  <a:pos x="375" y="285"/>
                </a:cxn>
                <a:cxn ang="0">
                  <a:pos x="367" y="276"/>
                </a:cxn>
                <a:cxn ang="0">
                  <a:pos x="365" y="274"/>
                </a:cxn>
                <a:cxn ang="0">
                  <a:pos x="259" y="186"/>
                </a:cxn>
                <a:cxn ang="0">
                  <a:pos x="173" y="110"/>
                </a:cxn>
                <a:cxn ang="0">
                  <a:pos x="168" y="104"/>
                </a:cxn>
                <a:cxn ang="0">
                  <a:pos x="167" y="102"/>
                </a:cxn>
                <a:cxn ang="0">
                  <a:pos x="166" y="100"/>
                </a:cxn>
                <a:cxn ang="0">
                  <a:pos x="166" y="99"/>
                </a:cxn>
                <a:cxn ang="0">
                  <a:pos x="166" y="98"/>
                </a:cxn>
                <a:cxn ang="0">
                  <a:pos x="164" y="96"/>
                </a:cxn>
                <a:cxn ang="0">
                  <a:pos x="162" y="95"/>
                </a:cxn>
                <a:cxn ang="0">
                  <a:pos x="160" y="93"/>
                </a:cxn>
                <a:cxn ang="0">
                  <a:pos x="138" y="82"/>
                </a:cxn>
                <a:cxn ang="0">
                  <a:pos x="130" y="75"/>
                </a:cxn>
                <a:cxn ang="0">
                  <a:pos x="124" y="66"/>
                </a:cxn>
                <a:cxn ang="0">
                  <a:pos x="122" y="60"/>
                </a:cxn>
                <a:cxn ang="0">
                  <a:pos x="120" y="30"/>
                </a:cxn>
                <a:cxn ang="0">
                  <a:pos x="117" y="11"/>
                </a:cxn>
                <a:cxn ang="0">
                  <a:pos x="116" y="8"/>
                </a:cxn>
                <a:cxn ang="0">
                  <a:pos x="115" y="5"/>
                </a:cxn>
                <a:cxn ang="0">
                  <a:pos x="110" y="1"/>
                </a:cxn>
                <a:cxn ang="0">
                  <a:pos x="107" y="0"/>
                </a:cxn>
              </a:cxnLst>
              <a:rect l="0" t="0" r="r" b="b"/>
              <a:pathLst>
                <a:path w="472" h="441">
                  <a:moveTo>
                    <a:pt x="107" y="0"/>
                  </a:moveTo>
                  <a:lnTo>
                    <a:pt x="98" y="0"/>
                  </a:lnTo>
                  <a:lnTo>
                    <a:pt x="88" y="2"/>
                  </a:lnTo>
                  <a:lnTo>
                    <a:pt x="79" y="5"/>
                  </a:lnTo>
                  <a:lnTo>
                    <a:pt x="76" y="8"/>
                  </a:lnTo>
                  <a:lnTo>
                    <a:pt x="73" y="11"/>
                  </a:lnTo>
                  <a:lnTo>
                    <a:pt x="70" y="20"/>
                  </a:lnTo>
                  <a:lnTo>
                    <a:pt x="65" y="53"/>
                  </a:lnTo>
                  <a:lnTo>
                    <a:pt x="67" y="75"/>
                  </a:lnTo>
                  <a:lnTo>
                    <a:pt x="66" y="86"/>
                  </a:lnTo>
                  <a:lnTo>
                    <a:pt x="65" y="90"/>
                  </a:lnTo>
                  <a:lnTo>
                    <a:pt x="62" y="95"/>
                  </a:lnTo>
                  <a:lnTo>
                    <a:pt x="54" y="103"/>
                  </a:lnTo>
                  <a:lnTo>
                    <a:pt x="49" y="107"/>
                  </a:lnTo>
                  <a:lnTo>
                    <a:pt x="22" y="123"/>
                  </a:lnTo>
                  <a:lnTo>
                    <a:pt x="7" y="128"/>
                  </a:lnTo>
                  <a:lnTo>
                    <a:pt x="0" y="129"/>
                  </a:lnTo>
                  <a:lnTo>
                    <a:pt x="14" y="177"/>
                  </a:lnTo>
                  <a:lnTo>
                    <a:pt x="322" y="441"/>
                  </a:lnTo>
                  <a:lnTo>
                    <a:pt x="439" y="398"/>
                  </a:lnTo>
                  <a:lnTo>
                    <a:pt x="472" y="354"/>
                  </a:lnTo>
                  <a:lnTo>
                    <a:pt x="471" y="351"/>
                  </a:lnTo>
                  <a:lnTo>
                    <a:pt x="469" y="349"/>
                  </a:lnTo>
                  <a:lnTo>
                    <a:pt x="467" y="347"/>
                  </a:lnTo>
                  <a:lnTo>
                    <a:pt x="461" y="344"/>
                  </a:lnTo>
                  <a:lnTo>
                    <a:pt x="439" y="336"/>
                  </a:lnTo>
                  <a:lnTo>
                    <a:pt x="426" y="329"/>
                  </a:lnTo>
                  <a:lnTo>
                    <a:pt x="413" y="320"/>
                  </a:lnTo>
                  <a:lnTo>
                    <a:pt x="375" y="285"/>
                  </a:lnTo>
                  <a:lnTo>
                    <a:pt x="367" y="276"/>
                  </a:lnTo>
                  <a:lnTo>
                    <a:pt x="365" y="274"/>
                  </a:lnTo>
                  <a:lnTo>
                    <a:pt x="259" y="186"/>
                  </a:lnTo>
                  <a:lnTo>
                    <a:pt x="173" y="110"/>
                  </a:lnTo>
                  <a:lnTo>
                    <a:pt x="168" y="104"/>
                  </a:lnTo>
                  <a:lnTo>
                    <a:pt x="167" y="102"/>
                  </a:lnTo>
                  <a:lnTo>
                    <a:pt x="166" y="100"/>
                  </a:lnTo>
                  <a:lnTo>
                    <a:pt x="166" y="99"/>
                  </a:lnTo>
                  <a:lnTo>
                    <a:pt x="166" y="98"/>
                  </a:lnTo>
                  <a:lnTo>
                    <a:pt x="164" y="96"/>
                  </a:lnTo>
                  <a:lnTo>
                    <a:pt x="162" y="95"/>
                  </a:lnTo>
                  <a:lnTo>
                    <a:pt x="160" y="93"/>
                  </a:lnTo>
                  <a:lnTo>
                    <a:pt x="138" y="82"/>
                  </a:lnTo>
                  <a:lnTo>
                    <a:pt x="130" y="75"/>
                  </a:lnTo>
                  <a:lnTo>
                    <a:pt x="124" y="66"/>
                  </a:lnTo>
                  <a:lnTo>
                    <a:pt x="122" y="60"/>
                  </a:lnTo>
                  <a:lnTo>
                    <a:pt x="120" y="30"/>
                  </a:lnTo>
                  <a:lnTo>
                    <a:pt x="117" y="11"/>
                  </a:lnTo>
                  <a:lnTo>
                    <a:pt x="116" y="8"/>
                  </a:lnTo>
                  <a:lnTo>
                    <a:pt x="115" y="5"/>
                  </a:lnTo>
                  <a:lnTo>
                    <a:pt x="110" y="1"/>
                  </a:lnTo>
                  <a:lnTo>
                    <a:pt x="107" y="0"/>
                  </a:lnTo>
                  <a:close/>
                </a:path>
              </a:pathLst>
            </a:custGeom>
            <a:solidFill>
              <a:srgbClr val="82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Freeform 7"/>
            <p:cNvSpPr>
              <a:spLocks/>
            </p:cNvSpPr>
            <p:nvPr/>
          </p:nvSpPr>
          <p:spPr bwMode="auto">
            <a:xfrm flipH="1">
              <a:off x="8509895" y="5100640"/>
              <a:ext cx="274243" cy="293123"/>
            </a:xfrm>
            <a:custGeom>
              <a:avLst/>
              <a:gdLst/>
              <a:ahLst/>
              <a:cxnLst>
                <a:cxn ang="0">
                  <a:pos x="24" y="49"/>
                </a:cxn>
                <a:cxn ang="0">
                  <a:pos x="2" y="82"/>
                </a:cxn>
                <a:cxn ang="0">
                  <a:pos x="0" y="92"/>
                </a:cxn>
                <a:cxn ang="0">
                  <a:pos x="4" y="103"/>
                </a:cxn>
                <a:cxn ang="0">
                  <a:pos x="24" y="127"/>
                </a:cxn>
                <a:cxn ang="0">
                  <a:pos x="166" y="265"/>
                </a:cxn>
                <a:cxn ang="0">
                  <a:pos x="201" y="291"/>
                </a:cxn>
                <a:cxn ang="0">
                  <a:pos x="212" y="295"/>
                </a:cxn>
                <a:cxn ang="0">
                  <a:pos x="222" y="295"/>
                </a:cxn>
                <a:cxn ang="0">
                  <a:pos x="241" y="286"/>
                </a:cxn>
                <a:cxn ang="0">
                  <a:pos x="266" y="264"/>
                </a:cxn>
                <a:cxn ang="0">
                  <a:pos x="268" y="261"/>
                </a:cxn>
                <a:cxn ang="0">
                  <a:pos x="268" y="257"/>
                </a:cxn>
                <a:cxn ang="0">
                  <a:pos x="265" y="250"/>
                </a:cxn>
                <a:cxn ang="0">
                  <a:pos x="257" y="240"/>
                </a:cxn>
                <a:cxn ang="0">
                  <a:pos x="256" y="217"/>
                </a:cxn>
                <a:cxn ang="0">
                  <a:pos x="260" y="199"/>
                </a:cxn>
                <a:cxn ang="0">
                  <a:pos x="264" y="193"/>
                </a:cxn>
                <a:cxn ang="0">
                  <a:pos x="275" y="183"/>
                </a:cxn>
                <a:cxn ang="0">
                  <a:pos x="276" y="179"/>
                </a:cxn>
                <a:cxn ang="0">
                  <a:pos x="274" y="175"/>
                </a:cxn>
                <a:cxn ang="0">
                  <a:pos x="235" y="142"/>
                </a:cxn>
                <a:cxn ang="0">
                  <a:pos x="209" y="113"/>
                </a:cxn>
                <a:cxn ang="0">
                  <a:pos x="203" y="111"/>
                </a:cxn>
                <a:cxn ang="0">
                  <a:pos x="198" y="113"/>
                </a:cxn>
                <a:cxn ang="0">
                  <a:pos x="181" y="126"/>
                </a:cxn>
                <a:cxn ang="0">
                  <a:pos x="171" y="131"/>
                </a:cxn>
                <a:cxn ang="0">
                  <a:pos x="166" y="131"/>
                </a:cxn>
                <a:cxn ang="0">
                  <a:pos x="161" y="128"/>
                </a:cxn>
                <a:cxn ang="0">
                  <a:pos x="145" y="113"/>
                </a:cxn>
                <a:cxn ang="0">
                  <a:pos x="104" y="39"/>
                </a:cxn>
                <a:cxn ang="0">
                  <a:pos x="95" y="10"/>
                </a:cxn>
                <a:cxn ang="0">
                  <a:pos x="90" y="3"/>
                </a:cxn>
                <a:cxn ang="0">
                  <a:pos x="88" y="0"/>
                </a:cxn>
                <a:cxn ang="0">
                  <a:pos x="83" y="1"/>
                </a:cxn>
                <a:cxn ang="0">
                  <a:pos x="67" y="17"/>
                </a:cxn>
              </a:cxnLst>
              <a:rect l="0" t="0" r="r" b="b"/>
              <a:pathLst>
                <a:path w="276" h="295">
                  <a:moveTo>
                    <a:pt x="35" y="39"/>
                  </a:moveTo>
                  <a:lnTo>
                    <a:pt x="24" y="49"/>
                  </a:lnTo>
                  <a:lnTo>
                    <a:pt x="5" y="76"/>
                  </a:lnTo>
                  <a:lnTo>
                    <a:pt x="2" y="82"/>
                  </a:lnTo>
                  <a:lnTo>
                    <a:pt x="0" y="88"/>
                  </a:lnTo>
                  <a:lnTo>
                    <a:pt x="0" y="92"/>
                  </a:lnTo>
                  <a:lnTo>
                    <a:pt x="2" y="99"/>
                  </a:lnTo>
                  <a:lnTo>
                    <a:pt x="4" y="103"/>
                  </a:lnTo>
                  <a:lnTo>
                    <a:pt x="9" y="111"/>
                  </a:lnTo>
                  <a:lnTo>
                    <a:pt x="24" y="127"/>
                  </a:lnTo>
                  <a:lnTo>
                    <a:pt x="82" y="177"/>
                  </a:lnTo>
                  <a:lnTo>
                    <a:pt x="166" y="265"/>
                  </a:lnTo>
                  <a:lnTo>
                    <a:pt x="195" y="288"/>
                  </a:lnTo>
                  <a:lnTo>
                    <a:pt x="201" y="291"/>
                  </a:lnTo>
                  <a:lnTo>
                    <a:pt x="206" y="293"/>
                  </a:lnTo>
                  <a:lnTo>
                    <a:pt x="212" y="295"/>
                  </a:lnTo>
                  <a:lnTo>
                    <a:pt x="217" y="295"/>
                  </a:lnTo>
                  <a:lnTo>
                    <a:pt x="222" y="295"/>
                  </a:lnTo>
                  <a:lnTo>
                    <a:pt x="232" y="291"/>
                  </a:lnTo>
                  <a:lnTo>
                    <a:pt x="241" y="286"/>
                  </a:lnTo>
                  <a:lnTo>
                    <a:pt x="249" y="280"/>
                  </a:lnTo>
                  <a:lnTo>
                    <a:pt x="266" y="264"/>
                  </a:lnTo>
                  <a:lnTo>
                    <a:pt x="267" y="262"/>
                  </a:lnTo>
                  <a:lnTo>
                    <a:pt x="268" y="261"/>
                  </a:lnTo>
                  <a:lnTo>
                    <a:pt x="268" y="259"/>
                  </a:lnTo>
                  <a:lnTo>
                    <a:pt x="268" y="257"/>
                  </a:lnTo>
                  <a:lnTo>
                    <a:pt x="267" y="254"/>
                  </a:lnTo>
                  <a:lnTo>
                    <a:pt x="265" y="250"/>
                  </a:lnTo>
                  <a:lnTo>
                    <a:pt x="262" y="247"/>
                  </a:lnTo>
                  <a:lnTo>
                    <a:pt x="257" y="240"/>
                  </a:lnTo>
                  <a:lnTo>
                    <a:pt x="256" y="236"/>
                  </a:lnTo>
                  <a:lnTo>
                    <a:pt x="256" y="217"/>
                  </a:lnTo>
                  <a:lnTo>
                    <a:pt x="258" y="208"/>
                  </a:lnTo>
                  <a:lnTo>
                    <a:pt x="260" y="199"/>
                  </a:lnTo>
                  <a:lnTo>
                    <a:pt x="262" y="196"/>
                  </a:lnTo>
                  <a:lnTo>
                    <a:pt x="264" y="193"/>
                  </a:lnTo>
                  <a:lnTo>
                    <a:pt x="271" y="188"/>
                  </a:lnTo>
                  <a:lnTo>
                    <a:pt x="275" y="183"/>
                  </a:lnTo>
                  <a:lnTo>
                    <a:pt x="276" y="180"/>
                  </a:lnTo>
                  <a:lnTo>
                    <a:pt x="276" y="179"/>
                  </a:lnTo>
                  <a:lnTo>
                    <a:pt x="275" y="177"/>
                  </a:lnTo>
                  <a:lnTo>
                    <a:pt x="274" y="175"/>
                  </a:lnTo>
                  <a:lnTo>
                    <a:pt x="269" y="169"/>
                  </a:lnTo>
                  <a:lnTo>
                    <a:pt x="235" y="142"/>
                  </a:lnTo>
                  <a:lnTo>
                    <a:pt x="216" y="119"/>
                  </a:lnTo>
                  <a:lnTo>
                    <a:pt x="209" y="113"/>
                  </a:lnTo>
                  <a:lnTo>
                    <a:pt x="205" y="111"/>
                  </a:lnTo>
                  <a:lnTo>
                    <a:pt x="203" y="111"/>
                  </a:lnTo>
                  <a:lnTo>
                    <a:pt x="200" y="112"/>
                  </a:lnTo>
                  <a:lnTo>
                    <a:pt x="198" y="113"/>
                  </a:lnTo>
                  <a:lnTo>
                    <a:pt x="196" y="114"/>
                  </a:lnTo>
                  <a:lnTo>
                    <a:pt x="181" y="126"/>
                  </a:lnTo>
                  <a:lnTo>
                    <a:pt x="174" y="130"/>
                  </a:lnTo>
                  <a:lnTo>
                    <a:pt x="171" y="131"/>
                  </a:lnTo>
                  <a:lnTo>
                    <a:pt x="169" y="131"/>
                  </a:lnTo>
                  <a:lnTo>
                    <a:pt x="166" y="131"/>
                  </a:lnTo>
                  <a:lnTo>
                    <a:pt x="164" y="130"/>
                  </a:lnTo>
                  <a:lnTo>
                    <a:pt x="161" y="128"/>
                  </a:lnTo>
                  <a:lnTo>
                    <a:pt x="156" y="124"/>
                  </a:lnTo>
                  <a:lnTo>
                    <a:pt x="145" y="113"/>
                  </a:lnTo>
                  <a:lnTo>
                    <a:pt x="120" y="79"/>
                  </a:lnTo>
                  <a:lnTo>
                    <a:pt x="104" y="39"/>
                  </a:lnTo>
                  <a:lnTo>
                    <a:pt x="100" y="23"/>
                  </a:lnTo>
                  <a:lnTo>
                    <a:pt x="95" y="10"/>
                  </a:lnTo>
                  <a:lnTo>
                    <a:pt x="92" y="5"/>
                  </a:lnTo>
                  <a:lnTo>
                    <a:pt x="90" y="3"/>
                  </a:lnTo>
                  <a:lnTo>
                    <a:pt x="89" y="2"/>
                  </a:lnTo>
                  <a:lnTo>
                    <a:pt x="88" y="0"/>
                  </a:lnTo>
                  <a:lnTo>
                    <a:pt x="86" y="0"/>
                  </a:lnTo>
                  <a:lnTo>
                    <a:pt x="83" y="1"/>
                  </a:lnTo>
                  <a:lnTo>
                    <a:pt x="80" y="3"/>
                  </a:lnTo>
                  <a:lnTo>
                    <a:pt x="67" y="17"/>
                  </a:lnTo>
                  <a:lnTo>
                    <a:pt x="35" y="39"/>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Freeform 9"/>
            <p:cNvSpPr>
              <a:spLocks/>
            </p:cNvSpPr>
            <p:nvPr/>
          </p:nvSpPr>
          <p:spPr bwMode="auto">
            <a:xfrm flipH="1">
              <a:off x="8528774" y="5121506"/>
              <a:ext cx="323925" cy="384537"/>
            </a:xfrm>
            <a:custGeom>
              <a:avLst/>
              <a:gdLst/>
              <a:ahLst/>
              <a:cxnLst>
                <a:cxn ang="0">
                  <a:pos x="3" y="5"/>
                </a:cxn>
                <a:cxn ang="0">
                  <a:pos x="2" y="10"/>
                </a:cxn>
                <a:cxn ang="0">
                  <a:pos x="2" y="57"/>
                </a:cxn>
                <a:cxn ang="0">
                  <a:pos x="0" y="82"/>
                </a:cxn>
                <a:cxn ang="0">
                  <a:pos x="1" y="97"/>
                </a:cxn>
                <a:cxn ang="0">
                  <a:pos x="2" y="101"/>
                </a:cxn>
                <a:cxn ang="0">
                  <a:pos x="5" y="108"/>
                </a:cxn>
                <a:cxn ang="0">
                  <a:pos x="5" y="110"/>
                </a:cxn>
                <a:cxn ang="0">
                  <a:pos x="6" y="113"/>
                </a:cxn>
                <a:cxn ang="0">
                  <a:pos x="10" y="117"/>
                </a:cxn>
                <a:cxn ang="0">
                  <a:pos x="27" y="136"/>
                </a:cxn>
                <a:cxn ang="0">
                  <a:pos x="109" y="214"/>
                </a:cxn>
                <a:cxn ang="0">
                  <a:pos x="194" y="288"/>
                </a:cxn>
                <a:cxn ang="0">
                  <a:pos x="274" y="351"/>
                </a:cxn>
                <a:cxn ang="0">
                  <a:pos x="303" y="376"/>
                </a:cxn>
                <a:cxn ang="0">
                  <a:pos x="313" y="383"/>
                </a:cxn>
                <a:cxn ang="0">
                  <a:pos x="315" y="385"/>
                </a:cxn>
                <a:cxn ang="0">
                  <a:pos x="318" y="387"/>
                </a:cxn>
                <a:cxn ang="0">
                  <a:pos x="319" y="386"/>
                </a:cxn>
                <a:cxn ang="0">
                  <a:pos x="320" y="386"/>
                </a:cxn>
                <a:cxn ang="0">
                  <a:pos x="321" y="384"/>
                </a:cxn>
                <a:cxn ang="0">
                  <a:pos x="322" y="380"/>
                </a:cxn>
                <a:cxn ang="0">
                  <a:pos x="322" y="373"/>
                </a:cxn>
                <a:cxn ang="0">
                  <a:pos x="321" y="363"/>
                </a:cxn>
                <a:cxn ang="0">
                  <a:pos x="324" y="287"/>
                </a:cxn>
                <a:cxn ang="0">
                  <a:pos x="324" y="283"/>
                </a:cxn>
                <a:cxn ang="0">
                  <a:pos x="326" y="277"/>
                </a:cxn>
                <a:cxn ang="0">
                  <a:pos x="326" y="272"/>
                </a:cxn>
                <a:cxn ang="0">
                  <a:pos x="325" y="268"/>
                </a:cxn>
                <a:cxn ang="0">
                  <a:pos x="324" y="265"/>
                </a:cxn>
                <a:cxn ang="0">
                  <a:pos x="318" y="257"/>
                </a:cxn>
                <a:cxn ang="0">
                  <a:pos x="293" y="234"/>
                </a:cxn>
                <a:cxn ang="0">
                  <a:pos x="102" y="81"/>
                </a:cxn>
                <a:cxn ang="0">
                  <a:pos x="14" y="3"/>
                </a:cxn>
                <a:cxn ang="0">
                  <a:pos x="11" y="2"/>
                </a:cxn>
                <a:cxn ang="0">
                  <a:pos x="9" y="1"/>
                </a:cxn>
                <a:cxn ang="0">
                  <a:pos x="7" y="0"/>
                </a:cxn>
                <a:cxn ang="0">
                  <a:pos x="5" y="1"/>
                </a:cxn>
                <a:cxn ang="0">
                  <a:pos x="4" y="2"/>
                </a:cxn>
                <a:cxn ang="0">
                  <a:pos x="3" y="5"/>
                </a:cxn>
              </a:cxnLst>
              <a:rect l="0" t="0" r="r" b="b"/>
              <a:pathLst>
                <a:path w="326" h="387">
                  <a:moveTo>
                    <a:pt x="3" y="5"/>
                  </a:moveTo>
                  <a:lnTo>
                    <a:pt x="2" y="10"/>
                  </a:lnTo>
                  <a:lnTo>
                    <a:pt x="2" y="57"/>
                  </a:lnTo>
                  <a:lnTo>
                    <a:pt x="0" y="82"/>
                  </a:lnTo>
                  <a:lnTo>
                    <a:pt x="1" y="97"/>
                  </a:lnTo>
                  <a:lnTo>
                    <a:pt x="2" y="101"/>
                  </a:lnTo>
                  <a:lnTo>
                    <a:pt x="5" y="108"/>
                  </a:lnTo>
                  <a:lnTo>
                    <a:pt x="5" y="110"/>
                  </a:lnTo>
                  <a:lnTo>
                    <a:pt x="6" y="113"/>
                  </a:lnTo>
                  <a:lnTo>
                    <a:pt x="10" y="117"/>
                  </a:lnTo>
                  <a:lnTo>
                    <a:pt x="27" y="136"/>
                  </a:lnTo>
                  <a:lnTo>
                    <a:pt x="109" y="214"/>
                  </a:lnTo>
                  <a:lnTo>
                    <a:pt x="194" y="288"/>
                  </a:lnTo>
                  <a:lnTo>
                    <a:pt x="274" y="351"/>
                  </a:lnTo>
                  <a:lnTo>
                    <a:pt x="303" y="376"/>
                  </a:lnTo>
                  <a:lnTo>
                    <a:pt x="313" y="383"/>
                  </a:lnTo>
                  <a:lnTo>
                    <a:pt x="315" y="385"/>
                  </a:lnTo>
                  <a:lnTo>
                    <a:pt x="318" y="387"/>
                  </a:lnTo>
                  <a:lnTo>
                    <a:pt x="319" y="386"/>
                  </a:lnTo>
                  <a:lnTo>
                    <a:pt x="320" y="386"/>
                  </a:lnTo>
                  <a:lnTo>
                    <a:pt x="321" y="384"/>
                  </a:lnTo>
                  <a:lnTo>
                    <a:pt x="322" y="380"/>
                  </a:lnTo>
                  <a:lnTo>
                    <a:pt x="322" y="373"/>
                  </a:lnTo>
                  <a:lnTo>
                    <a:pt x="321" y="363"/>
                  </a:lnTo>
                  <a:lnTo>
                    <a:pt x="324" y="287"/>
                  </a:lnTo>
                  <a:lnTo>
                    <a:pt x="324" y="283"/>
                  </a:lnTo>
                  <a:lnTo>
                    <a:pt x="326" y="277"/>
                  </a:lnTo>
                  <a:lnTo>
                    <a:pt x="326" y="272"/>
                  </a:lnTo>
                  <a:lnTo>
                    <a:pt x="325" y="268"/>
                  </a:lnTo>
                  <a:lnTo>
                    <a:pt x="324" y="265"/>
                  </a:lnTo>
                  <a:lnTo>
                    <a:pt x="318" y="257"/>
                  </a:lnTo>
                  <a:lnTo>
                    <a:pt x="293" y="234"/>
                  </a:lnTo>
                  <a:lnTo>
                    <a:pt x="102" y="81"/>
                  </a:lnTo>
                  <a:lnTo>
                    <a:pt x="14" y="3"/>
                  </a:lnTo>
                  <a:lnTo>
                    <a:pt x="11" y="2"/>
                  </a:lnTo>
                  <a:lnTo>
                    <a:pt x="9" y="1"/>
                  </a:lnTo>
                  <a:lnTo>
                    <a:pt x="7" y="0"/>
                  </a:lnTo>
                  <a:lnTo>
                    <a:pt x="5" y="1"/>
                  </a:lnTo>
                  <a:lnTo>
                    <a:pt x="4" y="2"/>
                  </a:lnTo>
                  <a:lnTo>
                    <a:pt x="3" y="5"/>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 name="Freeform 10"/>
            <p:cNvSpPr>
              <a:spLocks/>
            </p:cNvSpPr>
            <p:nvPr/>
          </p:nvSpPr>
          <p:spPr bwMode="auto">
            <a:xfrm flipH="1">
              <a:off x="8376747" y="5339112"/>
              <a:ext cx="134141" cy="161963"/>
            </a:xfrm>
            <a:custGeom>
              <a:avLst/>
              <a:gdLst/>
              <a:ahLst/>
              <a:cxnLst>
                <a:cxn ang="0">
                  <a:pos x="131" y="0"/>
                </a:cxn>
                <a:cxn ang="0">
                  <a:pos x="128" y="0"/>
                </a:cxn>
                <a:cxn ang="0">
                  <a:pos x="126" y="0"/>
                </a:cxn>
                <a:cxn ang="0">
                  <a:pos x="122" y="1"/>
                </a:cxn>
                <a:cxn ang="0">
                  <a:pos x="15" y="45"/>
                </a:cxn>
                <a:cxn ang="0">
                  <a:pos x="8" y="47"/>
                </a:cxn>
                <a:cxn ang="0">
                  <a:pos x="7" y="47"/>
                </a:cxn>
                <a:cxn ang="0">
                  <a:pos x="5" y="49"/>
                </a:cxn>
                <a:cxn ang="0">
                  <a:pos x="3" y="57"/>
                </a:cxn>
                <a:cxn ang="0">
                  <a:pos x="0" y="74"/>
                </a:cxn>
                <a:cxn ang="0">
                  <a:pos x="0" y="90"/>
                </a:cxn>
                <a:cxn ang="0">
                  <a:pos x="5" y="148"/>
                </a:cxn>
                <a:cxn ang="0">
                  <a:pos x="4" y="151"/>
                </a:cxn>
                <a:cxn ang="0">
                  <a:pos x="4" y="160"/>
                </a:cxn>
                <a:cxn ang="0">
                  <a:pos x="5" y="162"/>
                </a:cxn>
                <a:cxn ang="0">
                  <a:pos x="6" y="162"/>
                </a:cxn>
                <a:cxn ang="0">
                  <a:pos x="7" y="163"/>
                </a:cxn>
                <a:cxn ang="0">
                  <a:pos x="8" y="162"/>
                </a:cxn>
                <a:cxn ang="0">
                  <a:pos x="9" y="162"/>
                </a:cxn>
                <a:cxn ang="0">
                  <a:pos x="11" y="160"/>
                </a:cxn>
                <a:cxn ang="0">
                  <a:pos x="18" y="153"/>
                </a:cxn>
                <a:cxn ang="0">
                  <a:pos x="74" y="127"/>
                </a:cxn>
                <a:cxn ang="0">
                  <a:pos x="112" y="106"/>
                </a:cxn>
                <a:cxn ang="0">
                  <a:pos x="126" y="99"/>
                </a:cxn>
                <a:cxn ang="0">
                  <a:pos x="129" y="97"/>
                </a:cxn>
                <a:cxn ang="0">
                  <a:pos x="132" y="93"/>
                </a:cxn>
                <a:cxn ang="0">
                  <a:pos x="134" y="90"/>
                </a:cxn>
                <a:cxn ang="0">
                  <a:pos x="135" y="86"/>
                </a:cxn>
                <a:cxn ang="0">
                  <a:pos x="131" y="47"/>
                </a:cxn>
                <a:cxn ang="0">
                  <a:pos x="132" y="5"/>
                </a:cxn>
                <a:cxn ang="0">
                  <a:pos x="132" y="3"/>
                </a:cxn>
                <a:cxn ang="0">
                  <a:pos x="132" y="1"/>
                </a:cxn>
                <a:cxn ang="0">
                  <a:pos x="132" y="0"/>
                </a:cxn>
                <a:cxn ang="0">
                  <a:pos x="131" y="0"/>
                </a:cxn>
              </a:cxnLst>
              <a:rect l="0" t="0" r="r" b="b"/>
              <a:pathLst>
                <a:path w="135" h="163">
                  <a:moveTo>
                    <a:pt x="131" y="0"/>
                  </a:moveTo>
                  <a:lnTo>
                    <a:pt x="128" y="0"/>
                  </a:lnTo>
                  <a:lnTo>
                    <a:pt x="126" y="0"/>
                  </a:lnTo>
                  <a:lnTo>
                    <a:pt x="122" y="1"/>
                  </a:lnTo>
                  <a:lnTo>
                    <a:pt x="15" y="45"/>
                  </a:lnTo>
                  <a:lnTo>
                    <a:pt x="8" y="47"/>
                  </a:lnTo>
                  <a:lnTo>
                    <a:pt x="7" y="47"/>
                  </a:lnTo>
                  <a:lnTo>
                    <a:pt x="5" y="49"/>
                  </a:lnTo>
                  <a:lnTo>
                    <a:pt x="3" y="57"/>
                  </a:lnTo>
                  <a:lnTo>
                    <a:pt x="0" y="74"/>
                  </a:lnTo>
                  <a:lnTo>
                    <a:pt x="0" y="90"/>
                  </a:lnTo>
                  <a:lnTo>
                    <a:pt x="5" y="148"/>
                  </a:lnTo>
                  <a:lnTo>
                    <a:pt x="4" y="151"/>
                  </a:lnTo>
                  <a:lnTo>
                    <a:pt x="4" y="160"/>
                  </a:lnTo>
                  <a:lnTo>
                    <a:pt x="5" y="162"/>
                  </a:lnTo>
                  <a:lnTo>
                    <a:pt x="6" y="162"/>
                  </a:lnTo>
                  <a:lnTo>
                    <a:pt x="7" y="163"/>
                  </a:lnTo>
                  <a:lnTo>
                    <a:pt x="8" y="162"/>
                  </a:lnTo>
                  <a:lnTo>
                    <a:pt x="9" y="162"/>
                  </a:lnTo>
                  <a:lnTo>
                    <a:pt x="11" y="160"/>
                  </a:lnTo>
                  <a:lnTo>
                    <a:pt x="18" y="153"/>
                  </a:lnTo>
                  <a:lnTo>
                    <a:pt x="74" y="127"/>
                  </a:lnTo>
                  <a:lnTo>
                    <a:pt x="112" y="106"/>
                  </a:lnTo>
                  <a:lnTo>
                    <a:pt x="126" y="99"/>
                  </a:lnTo>
                  <a:lnTo>
                    <a:pt x="129" y="97"/>
                  </a:lnTo>
                  <a:lnTo>
                    <a:pt x="132" y="93"/>
                  </a:lnTo>
                  <a:lnTo>
                    <a:pt x="134" y="90"/>
                  </a:lnTo>
                  <a:lnTo>
                    <a:pt x="135" y="86"/>
                  </a:lnTo>
                  <a:lnTo>
                    <a:pt x="131" y="47"/>
                  </a:lnTo>
                  <a:lnTo>
                    <a:pt x="132" y="5"/>
                  </a:lnTo>
                  <a:lnTo>
                    <a:pt x="132" y="3"/>
                  </a:lnTo>
                  <a:lnTo>
                    <a:pt x="132" y="1"/>
                  </a:lnTo>
                  <a:lnTo>
                    <a:pt x="132" y="0"/>
                  </a:lnTo>
                  <a:lnTo>
                    <a:pt x="131" y="0"/>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11"/>
            <p:cNvSpPr>
              <a:spLocks/>
            </p:cNvSpPr>
            <p:nvPr/>
          </p:nvSpPr>
          <p:spPr bwMode="auto">
            <a:xfrm flipH="1">
              <a:off x="8449283" y="4994321"/>
              <a:ext cx="312002" cy="259339"/>
            </a:xfrm>
            <a:custGeom>
              <a:avLst/>
              <a:gdLst/>
              <a:ahLst/>
              <a:cxnLst>
                <a:cxn ang="0">
                  <a:pos x="173" y="115"/>
                </a:cxn>
                <a:cxn ang="0">
                  <a:pos x="144" y="89"/>
                </a:cxn>
                <a:cxn ang="0">
                  <a:pos x="62" y="31"/>
                </a:cxn>
                <a:cxn ang="0">
                  <a:pos x="36" y="11"/>
                </a:cxn>
                <a:cxn ang="0">
                  <a:pos x="32" y="9"/>
                </a:cxn>
                <a:cxn ang="0">
                  <a:pos x="24" y="3"/>
                </a:cxn>
                <a:cxn ang="0">
                  <a:pos x="15" y="0"/>
                </a:cxn>
                <a:cxn ang="0">
                  <a:pos x="13" y="0"/>
                </a:cxn>
                <a:cxn ang="0">
                  <a:pos x="10" y="1"/>
                </a:cxn>
                <a:cxn ang="0">
                  <a:pos x="8" y="3"/>
                </a:cxn>
                <a:cxn ang="0">
                  <a:pos x="3" y="6"/>
                </a:cxn>
                <a:cxn ang="0">
                  <a:pos x="2" y="9"/>
                </a:cxn>
                <a:cxn ang="0">
                  <a:pos x="0" y="11"/>
                </a:cxn>
                <a:cxn ang="0">
                  <a:pos x="0" y="12"/>
                </a:cxn>
                <a:cxn ang="0">
                  <a:pos x="0" y="16"/>
                </a:cxn>
                <a:cxn ang="0">
                  <a:pos x="0" y="17"/>
                </a:cxn>
                <a:cxn ang="0">
                  <a:pos x="1" y="19"/>
                </a:cxn>
                <a:cxn ang="0">
                  <a:pos x="5" y="23"/>
                </a:cxn>
                <a:cxn ang="0">
                  <a:pos x="11" y="29"/>
                </a:cxn>
                <a:cxn ang="0">
                  <a:pos x="57" y="59"/>
                </a:cxn>
                <a:cxn ang="0">
                  <a:pos x="198" y="173"/>
                </a:cxn>
                <a:cxn ang="0">
                  <a:pos x="237" y="207"/>
                </a:cxn>
                <a:cxn ang="0">
                  <a:pos x="284" y="256"/>
                </a:cxn>
                <a:cxn ang="0">
                  <a:pos x="289" y="259"/>
                </a:cxn>
                <a:cxn ang="0">
                  <a:pos x="294" y="261"/>
                </a:cxn>
                <a:cxn ang="0">
                  <a:pos x="298" y="261"/>
                </a:cxn>
                <a:cxn ang="0">
                  <a:pos x="301" y="260"/>
                </a:cxn>
                <a:cxn ang="0">
                  <a:pos x="304" y="258"/>
                </a:cxn>
                <a:cxn ang="0">
                  <a:pos x="307" y="256"/>
                </a:cxn>
                <a:cxn ang="0">
                  <a:pos x="309" y="253"/>
                </a:cxn>
                <a:cxn ang="0">
                  <a:pos x="311" y="250"/>
                </a:cxn>
                <a:cxn ang="0">
                  <a:pos x="311" y="249"/>
                </a:cxn>
                <a:cxn ang="0">
                  <a:pos x="312" y="248"/>
                </a:cxn>
                <a:cxn ang="0">
                  <a:pos x="313" y="247"/>
                </a:cxn>
                <a:cxn ang="0">
                  <a:pos x="314" y="247"/>
                </a:cxn>
                <a:cxn ang="0">
                  <a:pos x="314" y="246"/>
                </a:cxn>
                <a:cxn ang="0">
                  <a:pos x="300" y="233"/>
                </a:cxn>
                <a:cxn ang="0">
                  <a:pos x="297" y="231"/>
                </a:cxn>
                <a:cxn ang="0">
                  <a:pos x="237" y="179"/>
                </a:cxn>
                <a:cxn ang="0">
                  <a:pos x="173" y="115"/>
                </a:cxn>
              </a:cxnLst>
              <a:rect l="0" t="0" r="r" b="b"/>
              <a:pathLst>
                <a:path w="314" h="261">
                  <a:moveTo>
                    <a:pt x="173" y="115"/>
                  </a:moveTo>
                  <a:lnTo>
                    <a:pt x="144" y="89"/>
                  </a:lnTo>
                  <a:lnTo>
                    <a:pt x="62" y="31"/>
                  </a:lnTo>
                  <a:lnTo>
                    <a:pt x="36" y="11"/>
                  </a:lnTo>
                  <a:lnTo>
                    <a:pt x="32" y="9"/>
                  </a:lnTo>
                  <a:lnTo>
                    <a:pt x="24" y="3"/>
                  </a:lnTo>
                  <a:lnTo>
                    <a:pt x="15" y="0"/>
                  </a:lnTo>
                  <a:lnTo>
                    <a:pt x="13" y="0"/>
                  </a:lnTo>
                  <a:lnTo>
                    <a:pt x="10" y="1"/>
                  </a:lnTo>
                  <a:lnTo>
                    <a:pt x="8" y="3"/>
                  </a:lnTo>
                  <a:lnTo>
                    <a:pt x="3" y="6"/>
                  </a:lnTo>
                  <a:lnTo>
                    <a:pt x="2" y="9"/>
                  </a:lnTo>
                  <a:lnTo>
                    <a:pt x="0" y="11"/>
                  </a:lnTo>
                  <a:lnTo>
                    <a:pt x="0" y="12"/>
                  </a:lnTo>
                  <a:lnTo>
                    <a:pt x="0" y="16"/>
                  </a:lnTo>
                  <a:lnTo>
                    <a:pt x="0" y="17"/>
                  </a:lnTo>
                  <a:lnTo>
                    <a:pt x="1" y="19"/>
                  </a:lnTo>
                  <a:lnTo>
                    <a:pt x="5" y="23"/>
                  </a:lnTo>
                  <a:lnTo>
                    <a:pt x="11" y="29"/>
                  </a:lnTo>
                  <a:lnTo>
                    <a:pt x="57" y="59"/>
                  </a:lnTo>
                  <a:lnTo>
                    <a:pt x="198" y="173"/>
                  </a:lnTo>
                  <a:lnTo>
                    <a:pt x="237" y="207"/>
                  </a:lnTo>
                  <a:lnTo>
                    <a:pt x="284" y="256"/>
                  </a:lnTo>
                  <a:lnTo>
                    <a:pt x="289" y="259"/>
                  </a:lnTo>
                  <a:lnTo>
                    <a:pt x="294" y="261"/>
                  </a:lnTo>
                  <a:lnTo>
                    <a:pt x="298" y="261"/>
                  </a:lnTo>
                  <a:lnTo>
                    <a:pt x="301" y="260"/>
                  </a:lnTo>
                  <a:lnTo>
                    <a:pt x="304" y="258"/>
                  </a:lnTo>
                  <a:lnTo>
                    <a:pt x="307" y="256"/>
                  </a:lnTo>
                  <a:lnTo>
                    <a:pt x="309" y="253"/>
                  </a:lnTo>
                  <a:lnTo>
                    <a:pt x="311" y="250"/>
                  </a:lnTo>
                  <a:lnTo>
                    <a:pt x="311" y="249"/>
                  </a:lnTo>
                  <a:lnTo>
                    <a:pt x="312" y="248"/>
                  </a:lnTo>
                  <a:lnTo>
                    <a:pt x="313" y="247"/>
                  </a:lnTo>
                  <a:lnTo>
                    <a:pt x="314" y="247"/>
                  </a:lnTo>
                  <a:lnTo>
                    <a:pt x="314" y="246"/>
                  </a:lnTo>
                  <a:lnTo>
                    <a:pt x="300" y="233"/>
                  </a:lnTo>
                  <a:lnTo>
                    <a:pt x="297" y="231"/>
                  </a:lnTo>
                  <a:lnTo>
                    <a:pt x="237" y="179"/>
                  </a:lnTo>
                  <a:lnTo>
                    <a:pt x="173" y="115"/>
                  </a:lnTo>
                  <a:close/>
                </a:path>
              </a:pathLst>
            </a:custGeom>
            <a:solidFill>
              <a:srgbClr val="DC8C8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12"/>
            <p:cNvSpPr>
              <a:spLocks/>
            </p:cNvSpPr>
            <p:nvPr/>
          </p:nvSpPr>
          <p:spPr bwMode="auto">
            <a:xfrm flipH="1">
              <a:off x="8374760" y="5213914"/>
              <a:ext cx="148052" cy="164943"/>
            </a:xfrm>
            <a:custGeom>
              <a:avLst/>
              <a:gdLst/>
              <a:ahLst/>
              <a:cxnLst>
                <a:cxn ang="0">
                  <a:pos x="149" y="114"/>
                </a:cxn>
                <a:cxn ang="0">
                  <a:pos x="149" y="113"/>
                </a:cxn>
                <a:cxn ang="0">
                  <a:pos x="148" y="111"/>
                </a:cxn>
                <a:cxn ang="0">
                  <a:pos x="146" y="108"/>
                </a:cxn>
                <a:cxn ang="0">
                  <a:pos x="143" y="76"/>
                </a:cxn>
                <a:cxn ang="0">
                  <a:pos x="142" y="69"/>
                </a:cxn>
                <a:cxn ang="0">
                  <a:pos x="140" y="64"/>
                </a:cxn>
                <a:cxn ang="0">
                  <a:pos x="138" y="60"/>
                </a:cxn>
                <a:cxn ang="0">
                  <a:pos x="134" y="58"/>
                </a:cxn>
                <a:cxn ang="0">
                  <a:pos x="130" y="57"/>
                </a:cxn>
                <a:cxn ang="0">
                  <a:pos x="126" y="57"/>
                </a:cxn>
                <a:cxn ang="0">
                  <a:pos x="107" y="58"/>
                </a:cxn>
                <a:cxn ang="0">
                  <a:pos x="103" y="56"/>
                </a:cxn>
                <a:cxn ang="0">
                  <a:pos x="100" y="55"/>
                </a:cxn>
                <a:cxn ang="0">
                  <a:pos x="99" y="52"/>
                </a:cxn>
                <a:cxn ang="0">
                  <a:pos x="89" y="29"/>
                </a:cxn>
                <a:cxn ang="0">
                  <a:pos x="82" y="12"/>
                </a:cxn>
                <a:cxn ang="0">
                  <a:pos x="78" y="5"/>
                </a:cxn>
                <a:cxn ang="0">
                  <a:pos x="76" y="3"/>
                </a:cxn>
                <a:cxn ang="0">
                  <a:pos x="73" y="1"/>
                </a:cxn>
                <a:cxn ang="0">
                  <a:pos x="66" y="0"/>
                </a:cxn>
                <a:cxn ang="0">
                  <a:pos x="60" y="0"/>
                </a:cxn>
                <a:cxn ang="0">
                  <a:pos x="56" y="1"/>
                </a:cxn>
                <a:cxn ang="0">
                  <a:pos x="54" y="3"/>
                </a:cxn>
                <a:cxn ang="0">
                  <a:pos x="51" y="6"/>
                </a:cxn>
                <a:cxn ang="0">
                  <a:pos x="48" y="9"/>
                </a:cxn>
                <a:cxn ang="0">
                  <a:pos x="45" y="18"/>
                </a:cxn>
                <a:cxn ang="0">
                  <a:pos x="38" y="47"/>
                </a:cxn>
                <a:cxn ang="0">
                  <a:pos x="38" y="55"/>
                </a:cxn>
                <a:cxn ang="0">
                  <a:pos x="39" y="64"/>
                </a:cxn>
                <a:cxn ang="0">
                  <a:pos x="39" y="77"/>
                </a:cxn>
                <a:cxn ang="0">
                  <a:pos x="34" y="86"/>
                </a:cxn>
                <a:cxn ang="0">
                  <a:pos x="5" y="116"/>
                </a:cxn>
                <a:cxn ang="0">
                  <a:pos x="3" y="121"/>
                </a:cxn>
                <a:cxn ang="0">
                  <a:pos x="1" y="126"/>
                </a:cxn>
                <a:cxn ang="0">
                  <a:pos x="0" y="136"/>
                </a:cxn>
                <a:cxn ang="0">
                  <a:pos x="3" y="158"/>
                </a:cxn>
                <a:cxn ang="0">
                  <a:pos x="3" y="160"/>
                </a:cxn>
                <a:cxn ang="0">
                  <a:pos x="2" y="164"/>
                </a:cxn>
                <a:cxn ang="0">
                  <a:pos x="2" y="166"/>
                </a:cxn>
                <a:cxn ang="0">
                  <a:pos x="2" y="166"/>
                </a:cxn>
                <a:cxn ang="0">
                  <a:pos x="5" y="166"/>
                </a:cxn>
                <a:cxn ang="0">
                  <a:pos x="35" y="159"/>
                </a:cxn>
                <a:cxn ang="0">
                  <a:pos x="137" y="121"/>
                </a:cxn>
                <a:cxn ang="0">
                  <a:pos x="144" y="118"/>
                </a:cxn>
                <a:cxn ang="0">
                  <a:pos x="146" y="117"/>
                </a:cxn>
                <a:cxn ang="0">
                  <a:pos x="148" y="115"/>
                </a:cxn>
                <a:cxn ang="0">
                  <a:pos x="149" y="114"/>
                </a:cxn>
              </a:cxnLst>
              <a:rect l="0" t="0" r="r" b="b"/>
              <a:pathLst>
                <a:path w="149" h="166">
                  <a:moveTo>
                    <a:pt x="149" y="114"/>
                  </a:moveTo>
                  <a:lnTo>
                    <a:pt x="149" y="113"/>
                  </a:lnTo>
                  <a:lnTo>
                    <a:pt x="148" y="111"/>
                  </a:lnTo>
                  <a:lnTo>
                    <a:pt x="146" y="108"/>
                  </a:lnTo>
                  <a:lnTo>
                    <a:pt x="143" y="76"/>
                  </a:lnTo>
                  <a:lnTo>
                    <a:pt x="142" y="69"/>
                  </a:lnTo>
                  <a:lnTo>
                    <a:pt x="140" y="64"/>
                  </a:lnTo>
                  <a:lnTo>
                    <a:pt x="138" y="60"/>
                  </a:lnTo>
                  <a:lnTo>
                    <a:pt x="134" y="58"/>
                  </a:lnTo>
                  <a:lnTo>
                    <a:pt x="130" y="57"/>
                  </a:lnTo>
                  <a:lnTo>
                    <a:pt x="126" y="57"/>
                  </a:lnTo>
                  <a:lnTo>
                    <a:pt x="107" y="58"/>
                  </a:lnTo>
                  <a:lnTo>
                    <a:pt x="103" y="56"/>
                  </a:lnTo>
                  <a:lnTo>
                    <a:pt x="100" y="55"/>
                  </a:lnTo>
                  <a:lnTo>
                    <a:pt x="99" y="52"/>
                  </a:lnTo>
                  <a:lnTo>
                    <a:pt x="89" y="29"/>
                  </a:lnTo>
                  <a:lnTo>
                    <a:pt x="82" y="12"/>
                  </a:lnTo>
                  <a:lnTo>
                    <a:pt x="78" y="5"/>
                  </a:lnTo>
                  <a:lnTo>
                    <a:pt x="76" y="3"/>
                  </a:lnTo>
                  <a:lnTo>
                    <a:pt x="73" y="1"/>
                  </a:lnTo>
                  <a:lnTo>
                    <a:pt x="66" y="0"/>
                  </a:lnTo>
                  <a:lnTo>
                    <a:pt x="60" y="0"/>
                  </a:lnTo>
                  <a:lnTo>
                    <a:pt x="56" y="1"/>
                  </a:lnTo>
                  <a:lnTo>
                    <a:pt x="54" y="3"/>
                  </a:lnTo>
                  <a:lnTo>
                    <a:pt x="51" y="6"/>
                  </a:lnTo>
                  <a:lnTo>
                    <a:pt x="48" y="9"/>
                  </a:lnTo>
                  <a:lnTo>
                    <a:pt x="45" y="18"/>
                  </a:lnTo>
                  <a:lnTo>
                    <a:pt x="38" y="47"/>
                  </a:lnTo>
                  <a:lnTo>
                    <a:pt x="38" y="55"/>
                  </a:lnTo>
                  <a:lnTo>
                    <a:pt x="39" y="64"/>
                  </a:lnTo>
                  <a:lnTo>
                    <a:pt x="39" y="77"/>
                  </a:lnTo>
                  <a:lnTo>
                    <a:pt x="34" y="86"/>
                  </a:lnTo>
                  <a:lnTo>
                    <a:pt x="5" y="116"/>
                  </a:lnTo>
                  <a:lnTo>
                    <a:pt x="3" y="121"/>
                  </a:lnTo>
                  <a:lnTo>
                    <a:pt x="1" y="126"/>
                  </a:lnTo>
                  <a:lnTo>
                    <a:pt x="0" y="136"/>
                  </a:lnTo>
                  <a:lnTo>
                    <a:pt x="3" y="158"/>
                  </a:lnTo>
                  <a:lnTo>
                    <a:pt x="3" y="160"/>
                  </a:lnTo>
                  <a:lnTo>
                    <a:pt x="2" y="164"/>
                  </a:lnTo>
                  <a:lnTo>
                    <a:pt x="2" y="166"/>
                  </a:lnTo>
                  <a:lnTo>
                    <a:pt x="2" y="166"/>
                  </a:lnTo>
                  <a:lnTo>
                    <a:pt x="5" y="166"/>
                  </a:lnTo>
                  <a:lnTo>
                    <a:pt x="35" y="159"/>
                  </a:lnTo>
                  <a:lnTo>
                    <a:pt x="137" y="121"/>
                  </a:lnTo>
                  <a:lnTo>
                    <a:pt x="144" y="118"/>
                  </a:lnTo>
                  <a:lnTo>
                    <a:pt x="146" y="117"/>
                  </a:lnTo>
                  <a:lnTo>
                    <a:pt x="148" y="115"/>
                  </a:lnTo>
                  <a:lnTo>
                    <a:pt x="149" y="114"/>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 name="Slide Number Placeholder 10"/>
          <p:cNvSpPr>
            <a:spLocks noGrp="1"/>
          </p:cNvSpPr>
          <p:nvPr>
            <p:ph type="sldNum" sz="quarter" idx="11"/>
          </p:nvPr>
        </p:nvSpPr>
        <p:spPr/>
        <p:txBody>
          <a:bodyPr/>
          <a:lstStyle/>
          <a:p>
            <a:fld id="{A9320731-3B2C-4107-8664-CAD7BE973DC8}" type="slidenum">
              <a:rPr lang="en-US" smtClean="0"/>
              <a:pPr/>
              <a:t>53</a:t>
            </a:fld>
            <a:endParaRPr lang="en-US"/>
          </a:p>
        </p:txBody>
      </p:sp>
      <p:sp>
        <p:nvSpPr>
          <p:cNvPr id="10" name="Footer Placeholder 9">
            <a:extLst>
              <a:ext uri="{FF2B5EF4-FFF2-40B4-BE49-F238E27FC236}">
                <a16:creationId xmlns:a16="http://schemas.microsoft.com/office/drawing/2014/main" id="{139D2163-0824-4578-B31C-9610DA09F203}"/>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380570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67"/>
          <p:cNvGrpSpPr/>
          <p:nvPr/>
        </p:nvGrpSpPr>
        <p:grpSpPr>
          <a:xfrm rot="-2700000">
            <a:off x="7258044" y="5505450"/>
            <a:ext cx="7" cy="1082042"/>
            <a:chOff x="7258044" y="5505450"/>
            <a:chExt cx="7" cy="1082042"/>
          </a:xfrm>
        </p:grpSpPr>
        <p:grpSp>
          <p:nvGrpSpPr>
            <p:cNvPr id="3" name="Group 122"/>
            <p:cNvGrpSpPr/>
            <p:nvPr/>
          </p:nvGrpSpPr>
          <p:grpSpPr>
            <a:xfrm>
              <a:off x="7258044" y="5505452"/>
              <a:ext cx="0" cy="1082040"/>
              <a:chOff x="7315200" y="3810000"/>
              <a:chExt cx="0" cy="1082040"/>
            </a:xfrm>
          </p:grpSpPr>
          <p:cxnSp>
            <p:nvCxnSpPr>
              <p:cNvPr id="73" name="Straight Connector 72"/>
              <p:cNvCxnSpPr/>
              <p:nvPr/>
            </p:nvCxnSpPr>
            <p:spPr bwMode="auto">
              <a:xfrm rot="5400000" flipH="1" flipV="1">
                <a:off x="7040880" y="4084320"/>
                <a:ext cx="548640" cy="0"/>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cxnSp>
            <p:nvCxnSpPr>
              <p:cNvPr id="74" name="Straight Connector 73"/>
              <p:cNvCxnSpPr/>
              <p:nvPr/>
            </p:nvCxnSpPr>
            <p:spPr bwMode="auto">
              <a:xfrm rot="5400000">
                <a:off x="7040880" y="4617720"/>
                <a:ext cx="54864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grpSp>
        <p:cxnSp>
          <p:nvCxnSpPr>
            <p:cNvPr id="71" name="Straight Connector 70"/>
            <p:cNvCxnSpPr/>
            <p:nvPr/>
          </p:nvCxnSpPr>
          <p:spPr bwMode="auto">
            <a:xfrm rot="5400000">
              <a:off x="7146132" y="5617369"/>
              <a:ext cx="223838"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grpSp>
      <p:sp>
        <p:nvSpPr>
          <p:cNvPr id="70" name="Rectangle 69"/>
          <p:cNvSpPr/>
          <p:nvPr/>
        </p:nvSpPr>
        <p:spPr bwMode="auto">
          <a:xfrm>
            <a:off x="6477000" y="5917406"/>
            <a:ext cx="1752600" cy="2667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52" name="Line 11"/>
          <p:cNvSpPr>
            <a:spLocks noChangeShapeType="1"/>
          </p:cNvSpPr>
          <p:nvPr/>
        </p:nvSpPr>
        <p:spPr bwMode="auto">
          <a:xfrm flipV="1">
            <a:off x="7258050" y="5916613"/>
            <a:ext cx="0" cy="274637"/>
          </a:xfrm>
          <a:prstGeom prst="line">
            <a:avLst/>
          </a:prstGeom>
          <a:noFill/>
          <a:ln w="28575">
            <a:solidFill>
              <a:srgbClr val="CC9900"/>
            </a:solidFill>
            <a:round/>
            <a:headEnd/>
            <a:tailEnd/>
          </a:ln>
        </p:spPr>
        <p:txBody>
          <a:bodyPr anchor="ctr"/>
          <a:lstStyle/>
          <a:p>
            <a:endParaRPr lang="en-US"/>
          </a:p>
        </p:txBody>
      </p:sp>
      <p:sp>
        <p:nvSpPr>
          <p:cNvPr id="6171" name="Oval 12"/>
          <p:cNvSpPr>
            <a:spLocks noChangeAspect="1" noChangeArrowheads="1"/>
          </p:cNvSpPr>
          <p:nvPr/>
        </p:nvSpPr>
        <p:spPr bwMode="auto">
          <a:xfrm>
            <a:off x="7212013" y="6008688"/>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6147" name="Rectangle 49"/>
          <p:cNvSpPr>
            <a:spLocks noChangeArrowheads="1"/>
          </p:cNvSpPr>
          <p:nvPr/>
        </p:nvSpPr>
        <p:spPr bwMode="auto">
          <a:xfrm>
            <a:off x="6459538" y="5915025"/>
            <a:ext cx="782637" cy="276225"/>
          </a:xfrm>
          <a:prstGeom prst="rect">
            <a:avLst/>
          </a:prstGeom>
          <a:solidFill>
            <a:srgbClr val="0099CC">
              <a:alpha val="49804"/>
            </a:srgbClr>
          </a:solidFill>
          <a:ln w="9525" algn="ctr">
            <a:noFill/>
            <a:round/>
            <a:headEnd/>
            <a:tailEnd/>
          </a:ln>
        </p:spPr>
        <p:txBody>
          <a:bodyPr anchor="ctr"/>
          <a:lstStyle/>
          <a:p>
            <a:endParaRPr lang="en-US"/>
          </a:p>
        </p:txBody>
      </p:sp>
      <p:grpSp>
        <p:nvGrpSpPr>
          <p:cNvPr id="4" name="Group 24"/>
          <p:cNvGrpSpPr>
            <a:grpSpLocks/>
          </p:cNvGrpSpPr>
          <p:nvPr/>
        </p:nvGrpSpPr>
        <p:grpSpPr bwMode="auto">
          <a:xfrm>
            <a:off x="1949450" y="3060700"/>
            <a:ext cx="642938" cy="1588"/>
            <a:chOff x="593725" y="3061494"/>
            <a:chExt cx="642143" cy="2381"/>
          </a:xfrm>
        </p:grpSpPr>
        <p:sp>
          <p:nvSpPr>
            <p:cNvPr id="6193" name="Line 13"/>
            <p:cNvSpPr>
              <a:spLocks noChangeShapeType="1"/>
            </p:cNvSpPr>
            <p:nvPr/>
          </p:nvSpPr>
          <p:spPr bwMode="auto">
            <a:xfrm flipH="1">
              <a:off x="915193" y="3061494"/>
              <a:ext cx="320675" cy="0"/>
            </a:xfrm>
            <a:prstGeom prst="line">
              <a:avLst/>
            </a:prstGeom>
            <a:noFill/>
            <a:ln w="9525">
              <a:solidFill>
                <a:schemeClr val="bg1"/>
              </a:solidFill>
              <a:round/>
              <a:headEnd/>
              <a:tailEnd/>
            </a:ln>
          </p:spPr>
          <p:txBody>
            <a:bodyPr anchor="ctr"/>
            <a:lstStyle/>
            <a:p>
              <a:endParaRPr lang="en-US"/>
            </a:p>
          </p:txBody>
        </p:sp>
        <p:sp>
          <p:nvSpPr>
            <p:cNvPr id="6194" name="Line 13"/>
            <p:cNvSpPr>
              <a:spLocks noChangeShapeType="1"/>
            </p:cNvSpPr>
            <p:nvPr/>
          </p:nvSpPr>
          <p:spPr bwMode="auto">
            <a:xfrm flipH="1">
              <a:off x="593725" y="3063875"/>
              <a:ext cx="320675" cy="0"/>
            </a:xfrm>
            <a:prstGeom prst="line">
              <a:avLst/>
            </a:prstGeom>
            <a:noFill/>
            <a:ln w="9525">
              <a:solidFill>
                <a:schemeClr val="tx1"/>
              </a:solidFill>
              <a:round/>
              <a:headEnd/>
              <a:tailEnd/>
            </a:ln>
          </p:spPr>
          <p:txBody>
            <a:bodyPr anchor="ctr"/>
            <a:lstStyle/>
            <a:p>
              <a:endParaRPr lang="en-US"/>
            </a:p>
          </p:txBody>
        </p:sp>
      </p:grpSp>
      <p:sp>
        <p:nvSpPr>
          <p:cNvPr id="6151" name="Rectangle 55"/>
          <p:cNvSpPr>
            <a:spLocks noChangeArrowheads="1"/>
          </p:cNvSpPr>
          <p:nvPr/>
        </p:nvSpPr>
        <p:spPr bwMode="auto">
          <a:xfrm>
            <a:off x="0" y="2922588"/>
            <a:ext cx="2270125" cy="276225"/>
          </a:xfrm>
          <a:prstGeom prst="rect">
            <a:avLst/>
          </a:prstGeom>
          <a:solidFill>
            <a:srgbClr val="0099CC">
              <a:alpha val="49804"/>
            </a:srgbClr>
          </a:solidFill>
          <a:ln w="9525" algn="ctr">
            <a:noFill/>
            <a:round/>
            <a:headEnd/>
            <a:tailEnd/>
          </a:ln>
        </p:spPr>
        <p:txBody>
          <a:bodyPr anchor="ctr"/>
          <a:lstStyle/>
          <a:p>
            <a:endParaRPr lang="en-US"/>
          </a:p>
        </p:txBody>
      </p:sp>
      <p:sp>
        <p:nvSpPr>
          <p:cNvPr id="6152" name="Rectangle 44"/>
          <p:cNvSpPr>
            <a:spLocks noChangeArrowheads="1"/>
          </p:cNvSpPr>
          <p:nvPr/>
        </p:nvSpPr>
        <p:spPr bwMode="auto">
          <a:xfrm>
            <a:off x="1819275" y="5126038"/>
            <a:ext cx="4660900" cy="1028700"/>
          </a:xfrm>
          <a:prstGeom prst="rect">
            <a:avLst/>
          </a:prstGeom>
          <a:solidFill>
            <a:srgbClr val="0099CC">
              <a:alpha val="49804"/>
            </a:srgbClr>
          </a:solidFill>
          <a:ln w="9525" algn="ctr">
            <a:noFill/>
            <a:round/>
            <a:headEnd/>
            <a:tailEnd/>
          </a:ln>
        </p:spPr>
        <p:txBody>
          <a:bodyPr anchor="ctr"/>
          <a:lstStyle/>
          <a:p>
            <a:endParaRPr lang="en-US"/>
          </a:p>
        </p:txBody>
      </p:sp>
      <p:sp>
        <p:nvSpPr>
          <p:cNvPr id="51" name="Rectangle 50"/>
          <p:cNvSpPr>
            <a:spLocks noChangeArrowheads="1"/>
          </p:cNvSpPr>
          <p:nvPr/>
        </p:nvSpPr>
        <p:spPr bwMode="auto">
          <a:xfrm>
            <a:off x="1819275" y="4073525"/>
            <a:ext cx="4660900" cy="1055688"/>
          </a:xfrm>
          <a:prstGeom prst="rect">
            <a:avLst/>
          </a:prstGeom>
          <a:solidFill>
            <a:srgbClr val="0099CC">
              <a:alpha val="49804"/>
            </a:srgbClr>
          </a:solidFill>
          <a:ln w="9525" algn="ctr">
            <a:noFill/>
            <a:round/>
            <a:headEnd/>
            <a:tailEnd/>
          </a:ln>
        </p:spPr>
        <p:txBody>
          <a:bodyPr anchor="ctr"/>
          <a:lstStyle/>
          <a:p>
            <a:endParaRPr lang="en-US"/>
          </a:p>
        </p:txBody>
      </p:sp>
      <p:sp>
        <p:nvSpPr>
          <p:cNvPr id="1044491" name="Line 11"/>
          <p:cNvSpPr>
            <a:spLocks noChangeShapeType="1"/>
          </p:cNvSpPr>
          <p:nvPr/>
        </p:nvSpPr>
        <p:spPr bwMode="auto">
          <a:xfrm flipV="1">
            <a:off x="2270125" y="2924175"/>
            <a:ext cx="0" cy="274638"/>
          </a:xfrm>
          <a:prstGeom prst="line">
            <a:avLst/>
          </a:prstGeom>
          <a:noFill/>
          <a:ln w="28575">
            <a:solidFill>
              <a:srgbClr val="CC9900"/>
            </a:solidFill>
            <a:round/>
            <a:headEnd/>
            <a:tailEnd/>
          </a:ln>
        </p:spPr>
        <p:txBody>
          <a:bodyPr anchor="ctr"/>
          <a:lstStyle/>
          <a:p>
            <a:endParaRPr lang="en-US"/>
          </a:p>
        </p:txBody>
      </p:sp>
      <p:sp>
        <p:nvSpPr>
          <p:cNvPr id="76" name="Rectangle 3"/>
          <p:cNvSpPr>
            <a:spLocks noGrp="1" noChangeArrowheads="1"/>
          </p:cNvSpPr>
          <p:nvPr>
            <p:ph type="title"/>
          </p:nvPr>
        </p:nvSpPr>
        <p:spPr>
          <a:xfrm>
            <a:off x="685800" y="658368"/>
            <a:ext cx="7772400" cy="1408176"/>
          </a:xfrm>
        </p:spPr>
        <p:txBody>
          <a:bodyPr>
            <a:normAutofit/>
          </a:bodyPr>
          <a:lstStyle/>
          <a:p>
            <a:r>
              <a:rPr lang="en-US" dirty="0"/>
              <a:t>A Simple Control System</a:t>
            </a:r>
            <a:br>
              <a:rPr lang="en-US" dirty="0"/>
            </a:br>
            <a:endParaRPr lang="en-US" dirty="0"/>
          </a:p>
        </p:txBody>
      </p:sp>
      <p:sp>
        <p:nvSpPr>
          <p:cNvPr id="6158" name="Line 6"/>
          <p:cNvSpPr>
            <a:spLocks noChangeShapeType="1"/>
          </p:cNvSpPr>
          <p:nvPr/>
        </p:nvSpPr>
        <p:spPr bwMode="auto">
          <a:xfrm flipV="1">
            <a:off x="2754313" y="3200400"/>
            <a:ext cx="0" cy="228600"/>
          </a:xfrm>
          <a:prstGeom prst="line">
            <a:avLst/>
          </a:prstGeom>
          <a:noFill/>
          <a:ln w="19050" cap="sq">
            <a:solidFill>
              <a:schemeClr val="tx1"/>
            </a:solidFill>
            <a:miter lim="800000"/>
            <a:headEnd/>
            <a:tailEnd/>
          </a:ln>
        </p:spPr>
        <p:txBody>
          <a:bodyPr anchor="ctr"/>
          <a:lstStyle/>
          <a:p>
            <a:endParaRPr lang="en-US"/>
          </a:p>
        </p:txBody>
      </p:sp>
      <p:sp>
        <p:nvSpPr>
          <p:cNvPr id="6159" name="Line 7"/>
          <p:cNvSpPr>
            <a:spLocks noChangeShapeType="1"/>
          </p:cNvSpPr>
          <p:nvPr/>
        </p:nvSpPr>
        <p:spPr bwMode="auto">
          <a:xfrm flipV="1">
            <a:off x="3036888" y="2925763"/>
            <a:ext cx="0" cy="503237"/>
          </a:xfrm>
          <a:prstGeom prst="line">
            <a:avLst/>
          </a:prstGeom>
          <a:noFill/>
          <a:ln w="19050" cap="sq">
            <a:solidFill>
              <a:schemeClr val="tx1"/>
            </a:solidFill>
            <a:miter lim="800000"/>
            <a:headEnd/>
            <a:tailEnd/>
          </a:ln>
        </p:spPr>
        <p:txBody>
          <a:bodyPr anchor="ctr"/>
          <a:lstStyle/>
          <a:p>
            <a:endParaRPr lang="en-US"/>
          </a:p>
        </p:txBody>
      </p:sp>
      <p:sp>
        <p:nvSpPr>
          <p:cNvPr id="6160" name="Line 8"/>
          <p:cNvSpPr>
            <a:spLocks noChangeShapeType="1"/>
          </p:cNvSpPr>
          <p:nvPr/>
        </p:nvSpPr>
        <p:spPr bwMode="auto">
          <a:xfrm flipH="1">
            <a:off x="0" y="3200400"/>
            <a:ext cx="2752725" cy="0"/>
          </a:xfrm>
          <a:prstGeom prst="line">
            <a:avLst/>
          </a:prstGeom>
          <a:noFill/>
          <a:ln w="19050" cap="sq">
            <a:solidFill>
              <a:schemeClr val="tx1"/>
            </a:solidFill>
            <a:miter lim="800000"/>
            <a:headEnd/>
            <a:tailEnd/>
          </a:ln>
        </p:spPr>
        <p:txBody>
          <a:bodyPr anchor="ctr"/>
          <a:lstStyle/>
          <a:p>
            <a:endParaRPr lang="en-US"/>
          </a:p>
        </p:txBody>
      </p:sp>
      <p:sp>
        <p:nvSpPr>
          <p:cNvPr id="6161" name="Line 9"/>
          <p:cNvSpPr>
            <a:spLocks noChangeShapeType="1"/>
          </p:cNvSpPr>
          <p:nvPr/>
        </p:nvSpPr>
        <p:spPr bwMode="auto">
          <a:xfrm flipH="1">
            <a:off x="0" y="2925763"/>
            <a:ext cx="3033713" cy="0"/>
          </a:xfrm>
          <a:prstGeom prst="line">
            <a:avLst/>
          </a:prstGeom>
          <a:noFill/>
          <a:ln w="19050" cap="sq">
            <a:solidFill>
              <a:schemeClr val="tx1"/>
            </a:solidFill>
            <a:miter lim="800000"/>
            <a:headEnd/>
            <a:tailEnd/>
          </a:ln>
        </p:spPr>
        <p:txBody>
          <a:bodyPr anchor="ctr"/>
          <a:lstStyle/>
          <a:p>
            <a:endParaRPr lang="en-US"/>
          </a:p>
        </p:txBody>
      </p:sp>
      <p:sp>
        <p:nvSpPr>
          <p:cNvPr id="6162" name="Oval 12"/>
          <p:cNvSpPr>
            <a:spLocks noChangeAspect="1" noChangeArrowheads="1"/>
          </p:cNvSpPr>
          <p:nvPr/>
        </p:nvSpPr>
        <p:spPr bwMode="auto">
          <a:xfrm>
            <a:off x="2224088" y="3016250"/>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5" name="Group 43"/>
          <p:cNvGrpSpPr>
            <a:grpSpLocks/>
          </p:cNvGrpSpPr>
          <p:nvPr/>
        </p:nvGrpSpPr>
        <p:grpSpPr bwMode="auto">
          <a:xfrm>
            <a:off x="1828800" y="3422650"/>
            <a:ext cx="4654550" cy="2749550"/>
            <a:chOff x="1828799" y="3423138"/>
            <a:chExt cx="4654062" cy="2749062"/>
          </a:xfrm>
        </p:grpSpPr>
        <p:sp>
          <p:nvSpPr>
            <p:cNvPr id="6174" name="Line 4"/>
            <p:cNvSpPr>
              <a:spLocks noChangeShapeType="1"/>
            </p:cNvSpPr>
            <p:nvPr/>
          </p:nvSpPr>
          <p:spPr bwMode="auto">
            <a:xfrm>
              <a:off x="1828800" y="3429000"/>
              <a:ext cx="0" cy="2743200"/>
            </a:xfrm>
            <a:prstGeom prst="line">
              <a:avLst/>
            </a:prstGeom>
            <a:noFill/>
            <a:ln w="76200" cap="sq">
              <a:solidFill>
                <a:schemeClr val="tx1"/>
              </a:solidFill>
              <a:miter lim="800000"/>
              <a:headEnd/>
              <a:tailEnd/>
            </a:ln>
          </p:spPr>
          <p:txBody>
            <a:bodyPr anchor="ctr"/>
            <a:lstStyle/>
            <a:p>
              <a:endParaRPr lang="en-US"/>
            </a:p>
          </p:txBody>
        </p:sp>
        <p:sp>
          <p:nvSpPr>
            <p:cNvPr id="6175" name="Line 5"/>
            <p:cNvSpPr>
              <a:spLocks noChangeShapeType="1"/>
            </p:cNvSpPr>
            <p:nvPr/>
          </p:nvSpPr>
          <p:spPr bwMode="auto">
            <a:xfrm>
              <a:off x="1828799" y="6172200"/>
              <a:ext cx="4651131" cy="0"/>
            </a:xfrm>
            <a:prstGeom prst="line">
              <a:avLst/>
            </a:prstGeom>
            <a:noFill/>
            <a:ln w="76200" cap="sq">
              <a:solidFill>
                <a:schemeClr val="tx1"/>
              </a:solidFill>
              <a:miter lim="800000"/>
              <a:headEnd/>
              <a:tailEnd/>
            </a:ln>
          </p:spPr>
          <p:txBody>
            <a:bodyPr anchor="ctr"/>
            <a:lstStyle/>
            <a:p>
              <a:endParaRPr lang="en-US"/>
            </a:p>
          </p:txBody>
        </p:sp>
        <p:sp>
          <p:nvSpPr>
            <p:cNvPr id="6176" name="Line 4"/>
            <p:cNvSpPr>
              <a:spLocks noChangeShapeType="1"/>
            </p:cNvSpPr>
            <p:nvPr/>
          </p:nvSpPr>
          <p:spPr bwMode="auto">
            <a:xfrm>
              <a:off x="6482861" y="3423138"/>
              <a:ext cx="0" cy="2743200"/>
            </a:xfrm>
            <a:prstGeom prst="line">
              <a:avLst/>
            </a:prstGeom>
            <a:noFill/>
            <a:ln w="76200" cap="sq">
              <a:solidFill>
                <a:schemeClr val="tx1"/>
              </a:solidFill>
              <a:miter lim="800000"/>
              <a:headEnd/>
              <a:tailEnd/>
            </a:ln>
          </p:spPr>
          <p:txBody>
            <a:bodyPr anchor="ctr"/>
            <a:lstStyle/>
            <a:p>
              <a:endParaRPr lang="en-US"/>
            </a:p>
          </p:txBody>
        </p:sp>
      </p:grpSp>
      <p:sp>
        <p:nvSpPr>
          <p:cNvPr id="6170" name="Line 9"/>
          <p:cNvSpPr>
            <a:spLocks noChangeShapeType="1"/>
          </p:cNvSpPr>
          <p:nvPr/>
        </p:nvSpPr>
        <p:spPr bwMode="auto">
          <a:xfrm flipH="1" flipV="1">
            <a:off x="6459538" y="5915025"/>
            <a:ext cx="2684462" cy="0"/>
          </a:xfrm>
          <a:prstGeom prst="line">
            <a:avLst/>
          </a:prstGeom>
          <a:noFill/>
          <a:ln w="19050" cap="sq">
            <a:solidFill>
              <a:schemeClr val="tx1"/>
            </a:solidFill>
            <a:miter lim="800000"/>
            <a:headEnd/>
            <a:tailEnd/>
          </a:ln>
        </p:spPr>
        <p:txBody>
          <a:bodyPr anchor="ctr"/>
          <a:lstStyle/>
          <a:p>
            <a:endParaRPr lang="en-US"/>
          </a:p>
        </p:txBody>
      </p:sp>
      <p:sp>
        <p:nvSpPr>
          <p:cNvPr id="6169" name="Line 8"/>
          <p:cNvSpPr>
            <a:spLocks noChangeShapeType="1"/>
          </p:cNvSpPr>
          <p:nvPr/>
        </p:nvSpPr>
        <p:spPr bwMode="auto">
          <a:xfrm flipH="1">
            <a:off x="6459538" y="6191250"/>
            <a:ext cx="2684462" cy="0"/>
          </a:xfrm>
          <a:prstGeom prst="line">
            <a:avLst/>
          </a:prstGeom>
          <a:noFill/>
          <a:ln w="19050" cap="sq">
            <a:solidFill>
              <a:schemeClr val="tx1"/>
            </a:solidFill>
            <a:miter lim="800000"/>
            <a:headEnd/>
            <a:tailEnd/>
          </a:ln>
        </p:spPr>
        <p:txBody>
          <a:bodyPr anchor="ctr"/>
          <a:lstStyle/>
          <a:p>
            <a:endParaRPr lang="en-US"/>
          </a:p>
        </p:txBody>
      </p:sp>
      <p:grpSp>
        <p:nvGrpSpPr>
          <p:cNvPr id="6" name="Group 116"/>
          <p:cNvGrpSpPr/>
          <p:nvPr/>
        </p:nvGrpSpPr>
        <p:grpSpPr>
          <a:xfrm>
            <a:off x="7684713" y="4554993"/>
            <a:ext cx="722837" cy="1182567"/>
            <a:chOff x="7684713" y="4554993"/>
            <a:chExt cx="722837" cy="1182567"/>
          </a:xfrm>
        </p:grpSpPr>
        <p:sp>
          <p:nvSpPr>
            <p:cNvPr id="78" name="Freeform 13"/>
            <p:cNvSpPr>
              <a:spLocks/>
            </p:cNvSpPr>
            <p:nvPr/>
          </p:nvSpPr>
          <p:spPr bwMode="auto">
            <a:xfrm flipH="1">
              <a:off x="7996185" y="4886015"/>
              <a:ext cx="278218" cy="455085"/>
            </a:xfrm>
            <a:custGeom>
              <a:avLst/>
              <a:gdLst/>
              <a:ahLst/>
              <a:cxnLst>
                <a:cxn ang="0">
                  <a:pos x="276" y="223"/>
                </a:cxn>
                <a:cxn ang="0">
                  <a:pos x="270" y="196"/>
                </a:cxn>
                <a:cxn ang="0">
                  <a:pos x="255" y="156"/>
                </a:cxn>
                <a:cxn ang="0">
                  <a:pos x="206" y="63"/>
                </a:cxn>
                <a:cxn ang="0">
                  <a:pos x="185" y="35"/>
                </a:cxn>
                <a:cxn ang="0">
                  <a:pos x="173" y="24"/>
                </a:cxn>
                <a:cxn ang="0">
                  <a:pos x="161" y="16"/>
                </a:cxn>
                <a:cxn ang="0">
                  <a:pos x="140" y="6"/>
                </a:cxn>
                <a:cxn ang="0">
                  <a:pos x="111" y="0"/>
                </a:cxn>
                <a:cxn ang="0">
                  <a:pos x="104" y="0"/>
                </a:cxn>
                <a:cxn ang="0">
                  <a:pos x="75" y="2"/>
                </a:cxn>
                <a:cxn ang="0">
                  <a:pos x="53" y="7"/>
                </a:cxn>
                <a:cxn ang="0">
                  <a:pos x="48" y="9"/>
                </a:cxn>
                <a:cxn ang="0">
                  <a:pos x="37" y="18"/>
                </a:cxn>
                <a:cxn ang="0">
                  <a:pos x="25" y="30"/>
                </a:cxn>
                <a:cxn ang="0">
                  <a:pos x="20" y="38"/>
                </a:cxn>
                <a:cxn ang="0">
                  <a:pos x="12" y="55"/>
                </a:cxn>
                <a:cxn ang="0">
                  <a:pos x="7" y="76"/>
                </a:cxn>
                <a:cxn ang="0">
                  <a:pos x="7" y="93"/>
                </a:cxn>
                <a:cxn ang="0">
                  <a:pos x="9" y="103"/>
                </a:cxn>
                <a:cxn ang="0">
                  <a:pos x="17" y="120"/>
                </a:cxn>
                <a:cxn ang="0">
                  <a:pos x="32" y="143"/>
                </a:cxn>
                <a:cxn ang="0">
                  <a:pos x="47" y="157"/>
                </a:cxn>
                <a:cxn ang="0">
                  <a:pos x="49" y="160"/>
                </a:cxn>
                <a:cxn ang="0">
                  <a:pos x="50" y="164"/>
                </a:cxn>
                <a:cxn ang="0">
                  <a:pos x="52" y="173"/>
                </a:cxn>
                <a:cxn ang="0">
                  <a:pos x="51" y="192"/>
                </a:cxn>
                <a:cxn ang="0">
                  <a:pos x="48" y="205"/>
                </a:cxn>
                <a:cxn ang="0">
                  <a:pos x="46" y="208"/>
                </a:cxn>
                <a:cxn ang="0">
                  <a:pos x="10" y="270"/>
                </a:cxn>
                <a:cxn ang="0">
                  <a:pos x="5" y="285"/>
                </a:cxn>
                <a:cxn ang="0">
                  <a:pos x="3" y="292"/>
                </a:cxn>
                <a:cxn ang="0">
                  <a:pos x="0" y="319"/>
                </a:cxn>
                <a:cxn ang="0">
                  <a:pos x="2" y="347"/>
                </a:cxn>
                <a:cxn ang="0">
                  <a:pos x="6" y="366"/>
                </a:cxn>
                <a:cxn ang="0">
                  <a:pos x="14" y="386"/>
                </a:cxn>
                <a:cxn ang="0">
                  <a:pos x="29" y="415"/>
                </a:cxn>
                <a:cxn ang="0">
                  <a:pos x="41" y="430"/>
                </a:cxn>
                <a:cxn ang="0">
                  <a:pos x="54" y="441"/>
                </a:cxn>
                <a:cxn ang="0">
                  <a:pos x="60" y="446"/>
                </a:cxn>
                <a:cxn ang="0">
                  <a:pos x="76" y="453"/>
                </a:cxn>
                <a:cxn ang="0">
                  <a:pos x="92" y="457"/>
                </a:cxn>
                <a:cxn ang="0">
                  <a:pos x="118" y="458"/>
                </a:cxn>
                <a:cxn ang="0">
                  <a:pos x="148" y="454"/>
                </a:cxn>
                <a:cxn ang="0">
                  <a:pos x="187" y="442"/>
                </a:cxn>
                <a:cxn ang="0">
                  <a:pos x="216" y="429"/>
                </a:cxn>
                <a:cxn ang="0">
                  <a:pos x="234" y="417"/>
                </a:cxn>
                <a:cxn ang="0">
                  <a:pos x="242" y="410"/>
                </a:cxn>
                <a:cxn ang="0">
                  <a:pos x="252" y="397"/>
                </a:cxn>
                <a:cxn ang="0">
                  <a:pos x="255" y="392"/>
                </a:cxn>
                <a:cxn ang="0">
                  <a:pos x="267" y="357"/>
                </a:cxn>
                <a:cxn ang="0">
                  <a:pos x="279" y="291"/>
                </a:cxn>
                <a:cxn ang="0">
                  <a:pos x="280" y="274"/>
                </a:cxn>
                <a:cxn ang="0">
                  <a:pos x="276" y="223"/>
                </a:cxn>
              </a:cxnLst>
              <a:rect l="0" t="0" r="r" b="b"/>
              <a:pathLst>
                <a:path w="280" h="458">
                  <a:moveTo>
                    <a:pt x="276" y="223"/>
                  </a:moveTo>
                  <a:lnTo>
                    <a:pt x="270" y="196"/>
                  </a:lnTo>
                  <a:lnTo>
                    <a:pt x="255" y="156"/>
                  </a:lnTo>
                  <a:lnTo>
                    <a:pt x="206" y="63"/>
                  </a:lnTo>
                  <a:lnTo>
                    <a:pt x="185" y="35"/>
                  </a:lnTo>
                  <a:lnTo>
                    <a:pt x="173" y="24"/>
                  </a:lnTo>
                  <a:lnTo>
                    <a:pt x="161" y="16"/>
                  </a:lnTo>
                  <a:lnTo>
                    <a:pt x="140" y="6"/>
                  </a:lnTo>
                  <a:lnTo>
                    <a:pt x="111" y="0"/>
                  </a:lnTo>
                  <a:lnTo>
                    <a:pt x="104" y="0"/>
                  </a:lnTo>
                  <a:lnTo>
                    <a:pt x="75" y="2"/>
                  </a:lnTo>
                  <a:lnTo>
                    <a:pt x="53" y="7"/>
                  </a:lnTo>
                  <a:lnTo>
                    <a:pt x="48" y="9"/>
                  </a:lnTo>
                  <a:lnTo>
                    <a:pt x="37" y="18"/>
                  </a:lnTo>
                  <a:lnTo>
                    <a:pt x="25" y="30"/>
                  </a:lnTo>
                  <a:lnTo>
                    <a:pt x="20" y="38"/>
                  </a:lnTo>
                  <a:lnTo>
                    <a:pt x="12" y="55"/>
                  </a:lnTo>
                  <a:lnTo>
                    <a:pt x="7" y="76"/>
                  </a:lnTo>
                  <a:lnTo>
                    <a:pt x="7" y="93"/>
                  </a:lnTo>
                  <a:lnTo>
                    <a:pt x="9" y="103"/>
                  </a:lnTo>
                  <a:lnTo>
                    <a:pt x="17" y="120"/>
                  </a:lnTo>
                  <a:lnTo>
                    <a:pt x="32" y="143"/>
                  </a:lnTo>
                  <a:lnTo>
                    <a:pt x="47" y="157"/>
                  </a:lnTo>
                  <a:lnTo>
                    <a:pt x="49" y="160"/>
                  </a:lnTo>
                  <a:lnTo>
                    <a:pt x="50" y="164"/>
                  </a:lnTo>
                  <a:lnTo>
                    <a:pt x="52" y="173"/>
                  </a:lnTo>
                  <a:lnTo>
                    <a:pt x="51" y="192"/>
                  </a:lnTo>
                  <a:lnTo>
                    <a:pt x="48" y="205"/>
                  </a:lnTo>
                  <a:lnTo>
                    <a:pt x="46" y="208"/>
                  </a:lnTo>
                  <a:lnTo>
                    <a:pt x="10" y="270"/>
                  </a:lnTo>
                  <a:lnTo>
                    <a:pt x="5" y="285"/>
                  </a:lnTo>
                  <a:lnTo>
                    <a:pt x="3" y="292"/>
                  </a:lnTo>
                  <a:lnTo>
                    <a:pt x="0" y="319"/>
                  </a:lnTo>
                  <a:lnTo>
                    <a:pt x="2" y="347"/>
                  </a:lnTo>
                  <a:lnTo>
                    <a:pt x="6" y="366"/>
                  </a:lnTo>
                  <a:lnTo>
                    <a:pt x="14" y="386"/>
                  </a:lnTo>
                  <a:lnTo>
                    <a:pt x="29" y="415"/>
                  </a:lnTo>
                  <a:lnTo>
                    <a:pt x="41" y="430"/>
                  </a:lnTo>
                  <a:lnTo>
                    <a:pt x="54" y="441"/>
                  </a:lnTo>
                  <a:lnTo>
                    <a:pt x="60" y="446"/>
                  </a:lnTo>
                  <a:lnTo>
                    <a:pt x="76" y="453"/>
                  </a:lnTo>
                  <a:lnTo>
                    <a:pt x="92" y="457"/>
                  </a:lnTo>
                  <a:lnTo>
                    <a:pt x="118" y="458"/>
                  </a:lnTo>
                  <a:lnTo>
                    <a:pt x="148" y="454"/>
                  </a:lnTo>
                  <a:lnTo>
                    <a:pt x="187" y="442"/>
                  </a:lnTo>
                  <a:lnTo>
                    <a:pt x="216" y="429"/>
                  </a:lnTo>
                  <a:lnTo>
                    <a:pt x="234" y="417"/>
                  </a:lnTo>
                  <a:lnTo>
                    <a:pt x="242" y="410"/>
                  </a:lnTo>
                  <a:lnTo>
                    <a:pt x="252" y="397"/>
                  </a:lnTo>
                  <a:lnTo>
                    <a:pt x="255" y="392"/>
                  </a:lnTo>
                  <a:lnTo>
                    <a:pt x="267" y="357"/>
                  </a:lnTo>
                  <a:lnTo>
                    <a:pt x="279" y="291"/>
                  </a:lnTo>
                  <a:lnTo>
                    <a:pt x="280" y="274"/>
                  </a:lnTo>
                  <a:lnTo>
                    <a:pt x="276" y="2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14"/>
            <p:cNvSpPr>
              <a:spLocks/>
            </p:cNvSpPr>
            <p:nvPr/>
          </p:nvSpPr>
          <p:spPr bwMode="auto">
            <a:xfrm rot="19048339" flipH="1">
              <a:off x="7684713" y="4981948"/>
              <a:ext cx="530601" cy="194753"/>
            </a:xfrm>
            <a:custGeom>
              <a:avLst/>
              <a:gdLst/>
              <a:ahLst/>
              <a:cxnLst>
                <a:cxn ang="0">
                  <a:pos x="282" y="135"/>
                </a:cxn>
                <a:cxn ang="0">
                  <a:pos x="186" y="90"/>
                </a:cxn>
                <a:cxn ang="0">
                  <a:pos x="142" y="79"/>
                </a:cxn>
                <a:cxn ang="0">
                  <a:pos x="26" y="78"/>
                </a:cxn>
                <a:cxn ang="0">
                  <a:pos x="11" y="82"/>
                </a:cxn>
                <a:cxn ang="0">
                  <a:pos x="4" y="89"/>
                </a:cxn>
                <a:cxn ang="0">
                  <a:pos x="0" y="102"/>
                </a:cxn>
                <a:cxn ang="0">
                  <a:pos x="5" y="119"/>
                </a:cxn>
                <a:cxn ang="0">
                  <a:pos x="20" y="137"/>
                </a:cxn>
                <a:cxn ang="0">
                  <a:pos x="34" y="144"/>
                </a:cxn>
                <a:cxn ang="0">
                  <a:pos x="42" y="143"/>
                </a:cxn>
                <a:cxn ang="0">
                  <a:pos x="67" y="131"/>
                </a:cxn>
                <a:cxn ang="0">
                  <a:pos x="120" y="127"/>
                </a:cxn>
                <a:cxn ang="0">
                  <a:pos x="207" y="153"/>
                </a:cxn>
                <a:cxn ang="0">
                  <a:pos x="251" y="172"/>
                </a:cxn>
                <a:cxn ang="0">
                  <a:pos x="287" y="177"/>
                </a:cxn>
                <a:cxn ang="0">
                  <a:pos x="404" y="120"/>
                </a:cxn>
                <a:cxn ang="0">
                  <a:pos x="417" y="117"/>
                </a:cxn>
                <a:cxn ang="0">
                  <a:pos x="422" y="117"/>
                </a:cxn>
                <a:cxn ang="0">
                  <a:pos x="431" y="125"/>
                </a:cxn>
                <a:cxn ang="0">
                  <a:pos x="451" y="171"/>
                </a:cxn>
                <a:cxn ang="0">
                  <a:pos x="463" y="191"/>
                </a:cxn>
                <a:cxn ang="0">
                  <a:pos x="471" y="196"/>
                </a:cxn>
                <a:cxn ang="0">
                  <a:pos x="476" y="196"/>
                </a:cxn>
                <a:cxn ang="0">
                  <a:pos x="482" y="193"/>
                </a:cxn>
                <a:cxn ang="0">
                  <a:pos x="488" y="187"/>
                </a:cxn>
                <a:cxn ang="0">
                  <a:pos x="493" y="174"/>
                </a:cxn>
                <a:cxn ang="0">
                  <a:pos x="491" y="162"/>
                </a:cxn>
                <a:cxn ang="0">
                  <a:pos x="484" y="152"/>
                </a:cxn>
                <a:cxn ang="0">
                  <a:pos x="468" y="137"/>
                </a:cxn>
                <a:cxn ang="0">
                  <a:pos x="457" y="116"/>
                </a:cxn>
                <a:cxn ang="0">
                  <a:pos x="457" y="112"/>
                </a:cxn>
                <a:cxn ang="0">
                  <a:pos x="463" y="109"/>
                </a:cxn>
                <a:cxn ang="0">
                  <a:pos x="471" y="112"/>
                </a:cxn>
                <a:cxn ang="0">
                  <a:pos x="476" y="117"/>
                </a:cxn>
                <a:cxn ang="0">
                  <a:pos x="498" y="152"/>
                </a:cxn>
                <a:cxn ang="0">
                  <a:pos x="520" y="163"/>
                </a:cxn>
                <a:cxn ang="0">
                  <a:pos x="526" y="163"/>
                </a:cxn>
                <a:cxn ang="0">
                  <a:pos x="530" y="160"/>
                </a:cxn>
                <a:cxn ang="0">
                  <a:pos x="534" y="148"/>
                </a:cxn>
                <a:cxn ang="0">
                  <a:pos x="534" y="141"/>
                </a:cxn>
                <a:cxn ang="0">
                  <a:pos x="528" y="126"/>
                </a:cxn>
                <a:cxn ang="0">
                  <a:pos x="516" y="112"/>
                </a:cxn>
                <a:cxn ang="0">
                  <a:pos x="499" y="103"/>
                </a:cxn>
                <a:cxn ang="0">
                  <a:pos x="459" y="88"/>
                </a:cxn>
                <a:cxn ang="0">
                  <a:pos x="455" y="82"/>
                </a:cxn>
                <a:cxn ang="0">
                  <a:pos x="457" y="64"/>
                </a:cxn>
                <a:cxn ang="0">
                  <a:pos x="471" y="37"/>
                </a:cxn>
                <a:cxn ang="0">
                  <a:pos x="476" y="22"/>
                </a:cxn>
                <a:cxn ang="0">
                  <a:pos x="474" y="10"/>
                </a:cxn>
                <a:cxn ang="0">
                  <a:pos x="468" y="2"/>
                </a:cxn>
                <a:cxn ang="0">
                  <a:pos x="464" y="0"/>
                </a:cxn>
                <a:cxn ang="0">
                  <a:pos x="459" y="0"/>
                </a:cxn>
                <a:cxn ang="0">
                  <a:pos x="447" y="9"/>
                </a:cxn>
                <a:cxn ang="0">
                  <a:pos x="443" y="16"/>
                </a:cxn>
                <a:cxn ang="0">
                  <a:pos x="440" y="49"/>
                </a:cxn>
                <a:cxn ang="0">
                  <a:pos x="436" y="63"/>
                </a:cxn>
                <a:cxn ang="0">
                  <a:pos x="422" y="78"/>
                </a:cxn>
                <a:cxn ang="0">
                  <a:pos x="407" y="86"/>
                </a:cxn>
                <a:cxn ang="0">
                  <a:pos x="331" y="124"/>
                </a:cxn>
                <a:cxn ang="0">
                  <a:pos x="304" y="134"/>
                </a:cxn>
              </a:cxnLst>
              <a:rect l="0" t="0" r="r" b="b"/>
              <a:pathLst>
                <a:path w="534" h="196">
                  <a:moveTo>
                    <a:pt x="294" y="136"/>
                  </a:moveTo>
                  <a:lnTo>
                    <a:pt x="282" y="135"/>
                  </a:lnTo>
                  <a:lnTo>
                    <a:pt x="262" y="130"/>
                  </a:lnTo>
                  <a:lnTo>
                    <a:pt x="186" y="90"/>
                  </a:lnTo>
                  <a:lnTo>
                    <a:pt x="163" y="83"/>
                  </a:lnTo>
                  <a:lnTo>
                    <a:pt x="142" y="79"/>
                  </a:lnTo>
                  <a:lnTo>
                    <a:pt x="78" y="75"/>
                  </a:lnTo>
                  <a:lnTo>
                    <a:pt x="26" y="78"/>
                  </a:lnTo>
                  <a:lnTo>
                    <a:pt x="14" y="81"/>
                  </a:lnTo>
                  <a:lnTo>
                    <a:pt x="11" y="82"/>
                  </a:lnTo>
                  <a:lnTo>
                    <a:pt x="7" y="85"/>
                  </a:lnTo>
                  <a:lnTo>
                    <a:pt x="4" y="89"/>
                  </a:lnTo>
                  <a:lnTo>
                    <a:pt x="2" y="93"/>
                  </a:lnTo>
                  <a:lnTo>
                    <a:pt x="0" y="102"/>
                  </a:lnTo>
                  <a:lnTo>
                    <a:pt x="3" y="115"/>
                  </a:lnTo>
                  <a:lnTo>
                    <a:pt x="5" y="119"/>
                  </a:lnTo>
                  <a:lnTo>
                    <a:pt x="15" y="132"/>
                  </a:lnTo>
                  <a:lnTo>
                    <a:pt x="20" y="137"/>
                  </a:lnTo>
                  <a:lnTo>
                    <a:pt x="29" y="142"/>
                  </a:lnTo>
                  <a:lnTo>
                    <a:pt x="34" y="144"/>
                  </a:lnTo>
                  <a:lnTo>
                    <a:pt x="38" y="144"/>
                  </a:lnTo>
                  <a:lnTo>
                    <a:pt x="42" y="143"/>
                  </a:lnTo>
                  <a:lnTo>
                    <a:pt x="62" y="134"/>
                  </a:lnTo>
                  <a:lnTo>
                    <a:pt x="67" y="131"/>
                  </a:lnTo>
                  <a:lnTo>
                    <a:pt x="80" y="129"/>
                  </a:lnTo>
                  <a:lnTo>
                    <a:pt x="120" y="127"/>
                  </a:lnTo>
                  <a:lnTo>
                    <a:pt x="143" y="130"/>
                  </a:lnTo>
                  <a:lnTo>
                    <a:pt x="207" y="153"/>
                  </a:lnTo>
                  <a:lnTo>
                    <a:pt x="237" y="167"/>
                  </a:lnTo>
                  <a:lnTo>
                    <a:pt x="251" y="172"/>
                  </a:lnTo>
                  <a:lnTo>
                    <a:pt x="270" y="176"/>
                  </a:lnTo>
                  <a:lnTo>
                    <a:pt x="287" y="177"/>
                  </a:lnTo>
                  <a:lnTo>
                    <a:pt x="313" y="170"/>
                  </a:lnTo>
                  <a:lnTo>
                    <a:pt x="404" y="120"/>
                  </a:lnTo>
                  <a:lnTo>
                    <a:pt x="411" y="118"/>
                  </a:lnTo>
                  <a:lnTo>
                    <a:pt x="417" y="117"/>
                  </a:lnTo>
                  <a:lnTo>
                    <a:pt x="420" y="117"/>
                  </a:lnTo>
                  <a:lnTo>
                    <a:pt x="422" y="117"/>
                  </a:lnTo>
                  <a:lnTo>
                    <a:pt x="426" y="120"/>
                  </a:lnTo>
                  <a:lnTo>
                    <a:pt x="431" y="125"/>
                  </a:lnTo>
                  <a:lnTo>
                    <a:pt x="436" y="134"/>
                  </a:lnTo>
                  <a:lnTo>
                    <a:pt x="451" y="171"/>
                  </a:lnTo>
                  <a:lnTo>
                    <a:pt x="461" y="187"/>
                  </a:lnTo>
                  <a:lnTo>
                    <a:pt x="463" y="191"/>
                  </a:lnTo>
                  <a:lnTo>
                    <a:pt x="468" y="195"/>
                  </a:lnTo>
                  <a:lnTo>
                    <a:pt x="471" y="196"/>
                  </a:lnTo>
                  <a:lnTo>
                    <a:pt x="473" y="196"/>
                  </a:lnTo>
                  <a:lnTo>
                    <a:pt x="476" y="196"/>
                  </a:lnTo>
                  <a:lnTo>
                    <a:pt x="479" y="195"/>
                  </a:lnTo>
                  <a:lnTo>
                    <a:pt x="482" y="193"/>
                  </a:lnTo>
                  <a:lnTo>
                    <a:pt x="486" y="190"/>
                  </a:lnTo>
                  <a:lnTo>
                    <a:pt x="488" y="187"/>
                  </a:lnTo>
                  <a:lnTo>
                    <a:pt x="492" y="180"/>
                  </a:lnTo>
                  <a:lnTo>
                    <a:pt x="493" y="174"/>
                  </a:lnTo>
                  <a:lnTo>
                    <a:pt x="493" y="168"/>
                  </a:lnTo>
                  <a:lnTo>
                    <a:pt x="491" y="162"/>
                  </a:lnTo>
                  <a:lnTo>
                    <a:pt x="489" y="159"/>
                  </a:lnTo>
                  <a:lnTo>
                    <a:pt x="484" y="152"/>
                  </a:lnTo>
                  <a:lnTo>
                    <a:pt x="470" y="140"/>
                  </a:lnTo>
                  <a:lnTo>
                    <a:pt x="468" y="137"/>
                  </a:lnTo>
                  <a:lnTo>
                    <a:pt x="460" y="123"/>
                  </a:lnTo>
                  <a:lnTo>
                    <a:pt x="457" y="116"/>
                  </a:lnTo>
                  <a:lnTo>
                    <a:pt x="457" y="114"/>
                  </a:lnTo>
                  <a:lnTo>
                    <a:pt x="457" y="112"/>
                  </a:lnTo>
                  <a:lnTo>
                    <a:pt x="459" y="110"/>
                  </a:lnTo>
                  <a:lnTo>
                    <a:pt x="463" y="109"/>
                  </a:lnTo>
                  <a:lnTo>
                    <a:pt x="466" y="109"/>
                  </a:lnTo>
                  <a:lnTo>
                    <a:pt x="471" y="112"/>
                  </a:lnTo>
                  <a:lnTo>
                    <a:pt x="473" y="114"/>
                  </a:lnTo>
                  <a:lnTo>
                    <a:pt x="476" y="117"/>
                  </a:lnTo>
                  <a:lnTo>
                    <a:pt x="495" y="148"/>
                  </a:lnTo>
                  <a:lnTo>
                    <a:pt x="498" y="152"/>
                  </a:lnTo>
                  <a:lnTo>
                    <a:pt x="509" y="160"/>
                  </a:lnTo>
                  <a:lnTo>
                    <a:pt x="520" y="163"/>
                  </a:lnTo>
                  <a:lnTo>
                    <a:pt x="523" y="163"/>
                  </a:lnTo>
                  <a:lnTo>
                    <a:pt x="526" y="163"/>
                  </a:lnTo>
                  <a:lnTo>
                    <a:pt x="528" y="162"/>
                  </a:lnTo>
                  <a:lnTo>
                    <a:pt x="530" y="160"/>
                  </a:lnTo>
                  <a:lnTo>
                    <a:pt x="533" y="154"/>
                  </a:lnTo>
                  <a:lnTo>
                    <a:pt x="534" y="148"/>
                  </a:lnTo>
                  <a:lnTo>
                    <a:pt x="534" y="144"/>
                  </a:lnTo>
                  <a:lnTo>
                    <a:pt x="534" y="141"/>
                  </a:lnTo>
                  <a:lnTo>
                    <a:pt x="532" y="134"/>
                  </a:lnTo>
                  <a:lnTo>
                    <a:pt x="528" y="126"/>
                  </a:lnTo>
                  <a:lnTo>
                    <a:pt x="522" y="119"/>
                  </a:lnTo>
                  <a:lnTo>
                    <a:pt x="516" y="112"/>
                  </a:lnTo>
                  <a:lnTo>
                    <a:pt x="512" y="109"/>
                  </a:lnTo>
                  <a:lnTo>
                    <a:pt x="499" y="103"/>
                  </a:lnTo>
                  <a:lnTo>
                    <a:pt x="460" y="89"/>
                  </a:lnTo>
                  <a:lnTo>
                    <a:pt x="459" y="88"/>
                  </a:lnTo>
                  <a:lnTo>
                    <a:pt x="457" y="86"/>
                  </a:lnTo>
                  <a:lnTo>
                    <a:pt x="455" y="82"/>
                  </a:lnTo>
                  <a:lnTo>
                    <a:pt x="454" y="77"/>
                  </a:lnTo>
                  <a:lnTo>
                    <a:pt x="457" y="64"/>
                  </a:lnTo>
                  <a:lnTo>
                    <a:pt x="461" y="55"/>
                  </a:lnTo>
                  <a:lnTo>
                    <a:pt x="471" y="37"/>
                  </a:lnTo>
                  <a:lnTo>
                    <a:pt x="475" y="26"/>
                  </a:lnTo>
                  <a:lnTo>
                    <a:pt x="476" y="22"/>
                  </a:lnTo>
                  <a:lnTo>
                    <a:pt x="476" y="17"/>
                  </a:lnTo>
                  <a:lnTo>
                    <a:pt x="474" y="10"/>
                  </a:lnTo>
                  <a:lnTo>
                    <a:pt x="472" y="7"/>
                  </a:lnTo>
                  <a:lnTo>
                    <a:pt x="468" y="2"/>
                  </a:lnTo>
                  <a:lnTo>
                    <a:pt x="466" y="0"/>
                  </a:lnTo>
                  <a:lnTo>
                    <a:pt x="464" y="0"/>
                  </a:lnTo>
                  <a:lnTo>
                    <a:pt x="461" y="0"/>
                  </a:lnTo>
                  <a:lnTo>
                    <a:pt x="459" y="0"/>
                  </a:lnTo>
                  <a:lnTo>
                    <a:pt x="453" y="4"/>
                  </a:lnTo>
                  <a:lnTo>
                    <a:pt x="447" y="9"/>
                  </a:lnTo>
                  <a:lnTo>
                    <a:pt x="445" y="12"/>
                  </a:lnTo>
                  <a:lnTo>
                    <a:pt x="443" y="16"/>
                  </a:lnTo>
                  <a:lnTo>
                    <a:pt x="442" y="20"/>
                  </a:lnTo>
                  <a:lnTo>
                    <a:pt x="440" y="49"/>
                  </a:lnTo>
                  <a:lnTo>
                    <a:pt x="438" y="59"/>
                  </a:lnTo>
                  <a:lnTo>
                    <a:pt x="436" y="63"/>
                  </a:lnTo>
                  <a:lnTo>
                    <a:pt x="429" y="72"/>
                  </a:lnTo>
                  <a:lnTo>
                    <a:pt x="422" y="78"/>
                  </a:lnTo>
                  <a:lnTo>
                    <a:pt x="411" y="84"/>
                  </a:lnTo>
                  <a:lnTo>
                    <a:pt x="407" y="86"/>
                  </a:lnTo>
                  <a:lnTo>
                    <a:pt x="381" y="94"/>
                  </a:lnTo>
                  <a:lnTo>
                    <a:pt x="331" y="124"/>
                  </a:lnTo>
                  <a:lnTo>
                    <a:pt x="323" y="127"/>
                  </a:lnTo>
                  <a:lnTo>
                    <a:pt x="304" y="134"/>
                  </a:lnTo>
                  <a:lnTo>
                    <a:pt x="294" y="1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15"/>
            <p:cNvSpPr>
              <a:spLocks/>
            </p:cNvSpPr>
            <p:nvPr/>
          </p:nvSpPr>
          <p:spPr bwMode="auto">
            <a:xfrm flipH="1">
              <a:off x="7902783" y="5201991"/>
              <a:ext cx="218600" cy="507748"/>
            </a:xfrm>
            <a:custGeom>
              <a:avLst/>
              <a:gdLst/>
              <a:ahLst/>
              <a:cxnLst>
                <a:cxn ang="0">
                  <a:pos x="43" y="9"/>
                </a:cxn>
                <a:cxn ang="0">
                  <a:pos x="30" y="2"/>
                </a:cxn>
                <a:cxn ang="0">
                  <a:pos x="22" y="0"/>
                </a:cxn>
                <a:cxn ang="0">
                  <a:pos x="16" y="3"/>
                </a:cxn>
                <a:cxn ang="0">
                  <a:pos x="13" y="8"/>
                </a:cxn>
                <a:cxn ang="0">
                  <a:pos x="2" y="51"/>
                </a:cxn>
                <a:cxn ang="0">
                  <a:pos x="1" y="90"/>
                </a:cxn>
                <a:cxn ang="0">
                  <a:pos x="35" y="190"/>
                </a:cxn>
                <a:cxn ang="0">
                  <a:pos x="41" y="267"/>
                </a:cxn>
                <a:cxn ang="0">
                  <a:pos x="37" y="383"/>
                </a:cxn>
                <a:cxn ang="0">
                  <a:pos x="29" y="401"/>
                </a:cxn>
                <a:cxn ang="0">
                  <a:pos x="1" y="439"/>
                </a:cxn>
                <a:cxn ang="0">
                  <a:pos x="2" y="449"/>
                </a:cxn>
                <a:cxn ang="0">
                  <a:pos x="8" y="459"/>
                </a:cxn>
                <a:cxn ang="0">
                  <a:pos x="16" y="467"/>
                </a:cxn>
                <a:cxn ang="0">
                  <a:pos x="26" y="468"/>
                </a:cxn>
                <a:cxn ang="0">
                  <a:pos x="55" y="467"/>
                </a:cxn>
                <a:cxn ang="0">
                  <a:pos x="99" y="476"/>
                </a:cxn>
                <a:cxn ang="0">
                  <a:pos x="132" y="500"/>
                </a:cxn>
                <a:cxn ang="0">
                  <a:pos x="149" y="508"/>
                </a:cxn>
                <a:cxn ang="0">
                  <a:pos x="187" y="508"/>
                </a:cxn>
                <a:cxn ang="0">
                  <a:pos x="202" y="500"/>
                </a:cxn>
                <a:cxn ang="0">
                  <a:pos x="217" y="486"/>
                </a:cxn>
                <a:cxn ang="0">
                  <a:pos x="220" y="480"/>
                </a:cxn>
                <a:cxn ang="0">
                  <a:pos x="220" y="475"/>
                </a:cxn>
                <a:cxn ang="0">
                  <a:pos x="218" y="470"/>
                </a:cxn>
                <a:cxn ang="0">
                  <a:pos x="204" y="461"/>
                </a:cxn>
                <a:cxn ang="0">
                  <a:pos x="118" y="440"/>
                </a:cxn>
                <a:cxn ang="0">
                  <a:pos x="72" y="429"/>
                </a:cxn>
                <a:cxn ang="0">
                  <a:pos x="62" y="424"/>
                </a:cxn>
                <a:cxn ang="0">
                  <a:pos x="58" y="418"/>
                </a:cxn>
                <a:cxn ang="0">
                  <a:pos x="56" y="409"/>
                </a:cxn>
                <a:cxn ang="0">
                  <a:pos x="67" y="373"/>
                </a:cxn>
                <a:cxn ang="0">
                  <a:pos x="93" y="232"/>
                </a:cxn>
                <a:cxn ang="0">
                  <a:pos x="90" y="132"/>
                </a:cxn>
                <a:cxn ang="0">
                  <a:pos x="78" y="73"/>
                </a:cxn>
                <a:cxn ang="0">
                  <a:pos x="52" y="19"/>
                </a:cxn>
              </a:cxnLst>
              <a:rect l="0" t="0" r="r" b="b"/>
              <a:pathLst>
                <a:path w="220" h="511">
                  <a:moveTo>
                    <a:pt x="50" y="15"/>
                  </a:moveTo>
                  <a:lnTo>
                    <a:pt x="43" y="9"/>
                  </a:lnTo>
                  <a:lnTo>
                    <a:pt x="35" y="4"/>
                  </a:lnTo>
                  <a:lnTo>
                    <a:pt x="30" y="2"/>
                  </a:lnTo>
                  <a:lnTo>
                    <a:pt x="26" y="0"/>
                  </a:lnTo>
                  <a:lnTo>
                    <a:pt x="22" y="0"/>
                  </a:lnTo>
                  <a:lnTo>
                    <a:pt x="20" y="1"/>
                  </a:lnTo>
                  <a:lnTo>
                    <a:pt x="16" y="3"/>
                  </a:lnTo>
                  <a:lnTo>
                    <a:pt x="15" y="5"/>
                  </a:lnTo>
                  <a:lnTo>
                    <a:pt x="13" y="8"/>
                  </a:lnTo>
                  <a:lnTo>
                    <a:pt x="9" y="19"/>
                  </a:lnTo>
                  <a:lnTo>
                    <a:pt x="2" y="51"/>
                  </a:lnTo>
                  <a:lnTo>
                    <a:pt x="0" y="73"/>
                  </a:lnTo>
                  <a:lnTo>
                    <a:pt x="1" y="90"/>
                  </a:lnTo>
                  <a:lnTo>
                    <a:pt x="4" y="106"/>
                  </a:lnTo>
                  <a:lnTo>
                    <a:pt x="35" y="190"/>
                  </a:lnTo>
                  <a:lnTo>
                    <a:pt x="40" y="211"/>
                  </a:lnTo>
                  <a:lnTo>
                    <a:pt x="41" y="267"/>
                  </a:lnTo>
                  <a:lnTo>
                    <a:pt x="39" y="368"/>
                  </a:lnTo>
                  <a:lnTo>
                    <a:pt x="37" y="383"/>
                  </a:lnTo>
                  <a:lnTo>
                    <a:pt x="34" y="393"/>
                  </a:lnTo>
                  <a:lnTo>
                    <a:pt x="29" y="401"/>
                  </a:lnTo>
                  <a:lnTo>
                    <a:pt x="5" y="431"/>
                  </a:lnTo>
                  <a:lnTo>
                    <a:pt x="1" y="439"/>
                  </a:lnTo>
                  <a:lnTo>
                    <a:pt x="1" y="445"/>
                  </a:lnTo>
                  <a:lnTo>
                    <a:pt x="2" y="449"/>
                  </a:lnTo>
                  <a:lnTo>
                    <a:pt x="6" y="456"/>
                  </a:lnTo>
                  <a:lnTo>
                    <a:pt x="8" y="459"/>
                  </a:lnTo>
                  <a:lnTo>
                    <a:pt x="13" y="465"/>
                  </a:lnTo>
                  <a:lnTo>
                    <a:pt x="16" y="467"/>
                  </a:lnTo>
                  <a:lnTo>
                    <a:pt x="19" y="468"/>
                  </a:lnTo>
                  <a:lnTo>
                    <a:pt x="26" y="468"/>
                  </a:lnTo>
                  <a:lnTo>
                    <a:pt x="40" y="467"/>
                  </a:lnTo>
                  <a:lnTo>
                    <a:pt x="55" y="467"/>
                  </a:lnTo>
                  <a:lnTo>
                    <a:pt x="87" y="472"/>
                  </a:lnTo>
                  <a:lnTo>
                    <a:pt x="99" y="476"/>
                  </a:lnTo>
                  <a:lnTo>
                    <a:pt x="105" y="479"/>
                  </a:lnTo>
                  <a:lnTo>
                    <a:pt x="132" y="500"/>
                  </a:lnTo>
                  <a:lnTo>
                    <a:pt x="138" y="504"/>
                  </a:lnTo>
                  <a:lnTo>
                    <a:pt x="149" y="508"/>
                  </a:lnTo>
                  <a:lnTo>
                    <a:pt x="166" y="511"/>
                  </a:lnTo>
                  <a:lnTo>
                    <a:pt x="187" y="508"/>
                  </a:lnTo>
                  <a:lnTo>
                    <a:pt x="192" y="506"/>
                  </a:lnTo>
                  <a:lnTo>
                    <a:pt x="202" y="500"/>
                  </a:lnTo>
                  <a:lnTo>
                    <a:pt x="211" y="493"/>
                  </a:lnTo>
                  <a:lnTo>
                    <a:pt x="217" y="486"/>
                  </a:lnTo>
                  <a:lnTo>
                    <a:pt x="219" y="483"/>
                  </a:lnTo>
                  <a:lnTo>
                    <a:pt x="220" y="480"/>
                  </a:lnTo>
                  <a:lnTo>
                    <a:pt x="220" y="478"/>
                  </a:lnTo>
                  <a:lnTo>
                    <a:pt x="220" y="475"/>
                  </a:lnTo>
                  <a:lnTo>
                    <a:pt x="219" y="473"/>
                  </a:lnTo>
                  <a:lnTo>
                    <a:pt x="218" y="470"/>
                  </a:lnTo>
                  <a:lnTo>
                    <a:pt x="215" y="468"/>
                  </a:lnTo>
                  <a:lnTo>
                    <a:pt x="204" y="461"/>
                  </a:lnTo>
                  <a:lnTo>
                    <a:pt x="201" y="460"/>
                  </a:lnTo>
                  <a:lnTo>
                    <a:pt x="118" y="440"/>
                  </a:lnTo>
                  <a:lnTo>
                    <a:pt x="88" y="435"/>
                  </a:lnTo>
                  <a:lnTo>
                    <a:pt x="72" y="429"/>
                  </a:lnTo>
                  <a:lnTo>
                    <a:pt x="68" y="427"/>
                  </a:lnTo>
                  <a:lnTo>
                    <a:pt x="62" y="424"/>
                  </a:lnTo>
                  <a:lnTo>
                    <a:pt x="60" y="421"/>
                  </a:lnTo>
                  <a:lnTo>
                    <a:pt x="58" y="418"/>
                  </a:lnTo>
                  <a:lnTo>
                    <a:pt x="57" y="414"/>
                  </a:lnTo>
                  <a:lnTo>
                    <a:pt x="56" y="409"/>
                  </a:lnTo>
                  <a:lnTo>
                    <a:pt x="57" y="403"/>
                  </a:lnTo>
                  <a:lnTo>
                    <a:pt x="67" y="373"/>
                  </a:lnTo>
                  <a:lnTo>
                    <a:pt x="76" y="342"/>
                  </a:lnTo>
                  <a:lnTo>
                    <a:pt x="93" y="232"/>
                  </a:lnTo>
                  <a:lnTo>
                    <a:pt x="94" y="187"/>
                  </a:lnTo>
                  <a:lnTo>
                    <a:pt x="90" y="132"/>
                  </a:lnTo>
                  <a:lnTo>
                    <a:pt x="83" y="89"/>
                  </a:lnTo>
                  <a:lnTo>
                    <a:pt x="78" y="73"/>
                  </a:lnTo>
                  <a:lnTo>
                    <a:pt x="58" y="27"/>
                  </a:lnTo>
                  <a:lnTo>
                    <a:pt x="52" y="19"/>
                  </a:lnTo>
                  <a:lnTo>
                    <a:pt x="50" y="1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16"/>
            <p:cNvSpPr>
              <a:spLocks/>
            </p:cNvSpPr>
            <p:nvPr/>
          </p:nvSpPr>
          <p:spPr bwMode="auto">
            <a:xfrm flipH="1">
              <a:off x="8080644" y="5200997"/>
              <a:ext cx="196740" cy="536563"/>
            </a:xfrm>
            <a:custGeom>
              <a:avLst/>
              <a:gdLst/>
              <a:ahLst/>
              <a:cxnLst>
                <a:cxn ang="0">
                  <a:pos x="195" y="501"/>
                </a:cxn>
                <a:cxn ang="0">
                  <a:pos x="178" y="493"/>
                </a:cxn>
                <a:cxn ang="0">
                  <a:pos x="117" y="484"/>
                </a:cxn>
                <a:cxn ang="0">
                  <a:pos x="87" y="470"/>
                </a:cxn>
                <a:cxn ang="0">
                  <a:pos x="65" y="453"/>
                </a:cxn>
                <a:cxn ang="0">
                  <a:pos x="59" y="447"/>
                </a:cxn>
                <a:cxn ang="0">
                  <a:pos x="57" y="437"/>
                </a:cxn>
                <a:cxn ang="0">
                  <a:pos x="61" y="417"/>
                </a:cxn>
                <a:cxn ang="0">
                  <a:pos x="127" y="217"/>
                </a:cxn>
                <a:cxn ang="0">
                  <a:pos x="135" y="136"/>
                </a:cxn>
                <a:cxn ang="0">
                  <a:pos x="118" y="14"/>
                </a:cxn>
                <a:cxn ang="0">
                  <a:pos x="115" y="9"/>
                </a:cxn>
                <a:cxn ang="0">
                  <a:pos x="107" y="3"/>
                </a:cxn>
                <a:cxn ang="0">
                  <a:pos x="95" y="0"/>
                </a:cxn>
                <a:cxn ang="0">
                  <a:pos x="83" y="3"/>
                </a:cxn>
                <a:cxn ang="0">
                  <a:pos x="74" y="9"/>
                </a:cxn>
                <a:cxn ang="0">
                  <a:pos x="68" y="22"/>
                </a:cxn>
                <a:cxn ang="0">
                  <a:pos x="62" y="93"/>
                </a:cxn>
                <a:cxn ang="0">
                  <a:pos x="74" y="229"/>
                </a:cxn>
                <a:cxn ang="0">
                  <a:pos x="33" y="408"/>
                </a:cxn>
                <a:cxn ang="0">
                  <a:pos x="23" y="428"/>
                </a:cxn>
                <a:cxn ang="0">
                  <a:pos x="3" y="451"/>
                </a:cxn>
                <a:cxn ang="0">
                  <a:pos x="0" y="465"/>
                </a:cxn>
                <a:cxn ang="0">
                  <a:pos x="3" y="486"/>
                </a:cxn>
                <a:cxn ang="0">
                  <a:pos x="9" y="492"/>
                </a:cxn>
                <a:cxn ang="0">
                  <a:pos x="25" y="496"/>
                </a:cxn>
                <a:cxn ang="0">
                  <a:pos x="53" y="497"/>
                </a:cxn>
                <a:cxn ang="0">
                  <a:pos x="74" y="507"/>
                </a:cxn>
                <a:cxn ang="0">
                  <a:pos x="115" y="534"/>
                </a:cxn>
                <a:cxn ang="0">
                  <a:pos x="137" y="539"/>
                </a:cxn>
                <a:cxn ang="0">
                  <a:pos x="170" y="538"/>
                </a:cxn>
                <a:cxn ang="0">
                  <a:pos x="188" y="528"/>
                </a:cxn>
                <a:cxn ang="0">
                  <a:pos x="197" y="514"/>
                </a:cxn>
                <a:cxn ang="0">
                  <a:pos x="197" y="507"/>
                </a:cxn>
              </a:cxnLst>
              <a:rect l="0" t="0" r="r" b="b"/>
              <a:pathLst>
                <a:path w="198" h="540">
                  <a:moveTo>
                    <a:pt x="197" y="507"/>
                  </a:moveTo>
                  <a:lnTo>
                    <a:pt x="195" y="501"/>
                  </a:lnTo>
                  <a:lnTo>
                    <a:pt x="189" y="497"/>
                  </a:lnTo>
                  <a:lnTo>
                    <a:pt x="178" y="493"/>
                  </a:lnTo>
                  <a:lnTo>
                    <a:pt x="124" y="486"/>
                  </a:lnTo>
                  <a:lnTo>
                    <a:pt x="117" y="484"/>
                  </a:lnTo>
                  <a:lnTo>
                    <a:pt x="105" y="480"/>
                  </a:lnTo>
                  <a:lnTo>
                    <a:pt x="87" y="470"/>
                  </a:lnTo>
                  <a:lnTo>
                    <a:pt x="76" y="461"/>
                  </a:lnTo>
                  <a:lnTo>
                    <a:pt x="65" y="453"/>
                  </a:lnTo>
                  <a:lnTo>
                    <a:pt x="62" y="451"/>
                  </a:lnTo>
                  <a:lnTo>
                    <a:pt x="59" y="447"/>
                  </a:lnTo>
                  <a:lnTo>
                    <a:pt x="58" y="443"/>
                  </a:lnTo>
                  <a:lnTo>
                    <a:pt x="57" y="437"/>
                  </a:lnTo>
                  <a:lnTo>
                    <a:pt x="58" y="431"/>
                  </a:lnTo>
                  <a:lnTo>
                    <a:pt x="61" y="417"/>
                  </a:lnTo>
                  <a:lnTo>
                    <a:pt x="121" y="241"/>
                  </a:lnTo>
                  <a:lnTo>
                    <a:pt x="127" y="217"/>
                  </a:lnTo>
                  <a:lnTo>
                    <a:pt x="133" y="176"/>
                  </a:lnTo>
                  <a:lnTo>
                    <a:pt x="135" y="136"/>
                  </a:lnTo>
                  <a:lnTo>
                    <a:pt x="120" y="22"/>
                  </a:lnTo>
                  <a:lnTo>
                    <a:pt x="118" y="14"/>
                  </a:lnTo>
                  <a:lnTo>
                    <a:pt x="117" y="11"/>
                  </a:lnTo>
                  <a:lnTo>
                    <a:pt x="115" y="9"/>
                  </a:lnTo>
                  <a:lnTo>
                    <a:pt x="111" y="5"/>
                  </a:lnTo>
                  <a:lnTo>
                    <a:pt x="107" y="3"/>
                  </a:lnTo>
                  <a:lnTo>
                    <a:pt x="101" y="1"/>
                  </a:lnTo>
                  <a:lnTo>
                    <a:pt x="95" y="0"/>
                  </a:lnTo>
                  <a:lnTo>
                    <a:pt x="89" y="1"/>
                  </a:lnTo>
                  <a:lnTo>
                    <a:pt x="83" y="3"/>
                  </a:lnTo>
                  <a:lnTo>
                    <a:pt x="78" y="5"/>
                  </a:lnTo>
                  <a:lnTo>
                    <a:pt x="74" y="9"/>
                  </a:lnTo>
                  <a:lnTo>
                    <a:pt x="71" y="14"/>
                  </a:lnTo>
                  <a:lnTo>
                    <a:pt x="68" y="22"/>
                  </a:lnTo>
                  <a:lnTo>
                    <a:pt x="63" y="50"/>
                  </a:lnTo>
                  <a:lnTo>
                    <a:pt x="62" y="93"/>
                  </a:lnTo>
                  <a:lnTo>
                    <a:pt x="75" y="198"/>
                  </a:lnTo>
                  <a:lnTo>
                    <a:pt x="74" y="229"/>
                  </a:lnTo>
                  <a:lnTo>
                    <a:pt x="57" y="317"/>
                  </a:lnTo>
                  <a:lnTo>
                    <a:pt x="33" y="408"/>
                  </a:lnTo>
                  <a:lnTo>
                    <a:pt x="30" y="416"/>
                  </a:lnTo>
                  <a:lnTo>
                    <a:pt x="23" y="428"/>
                  </a:lnTo>
                  <a:lnTo>
                    <a:pt x="6" y="446"/>
                  </a:lnTo>
                  <a:lnTo>
                    <a:pt x="3" y="451"/>
                  </a:lnTo>
                  <a:lnTo>
                    <a:pt x="1" y="455"/>
                  </a:lnTo>
                  <a:lnTo>
                    <a:pt x="0" y="465"/>
                  </a:lnTo>
                  <a:lnTo>
                    <a:pt x="0" y="476"/>
                  </a:lnTo>
                  <a:lnTo>
                    <a:pt x="3" y="486"/>
                  </a:lnTo>
                  <a:lnTo>
                    <a:pt x="6" y="489"/>
                  </a:lnTo>
                  <a:lnTo>
                    <a:pt x="9" y="492"/>
                  </a:lnTo>
                  <a:lnTo>
                    <a:pt x="13" y="495"/>
                  </a:lnTo>
                  <a:lnTo>
                    <a:pt x="25" y="496"/>
                  </a:lnTo>
                  <a:lnTo>
                    <a:pt x="46" y="496"/>
                  </a:lnTo>
                  <a:lnTo>
                    <a:pt x="53" y="497"/>
                  </a:lnTo>
                  <a:lnTo>
                    <a:pt x="60" y="499"/>
                  </a:lnTo>
                  <a:lnTo>
                    <a:pt x="74" y="507"/>
                  </a:lnTo>
                  <a:lnTo>
                    <a:pt x="102" y="527"/>
                  </a:lnTo>
                  <a:lnTo>
                    <a:pt x="115" y="534"/>
                  </a:lnTo>
                  <a:lnTo>
                    <a:pt x="122" y="536"/>
                  </a:lnTo>
                  <a:lnTo>
                    <a:pt x="137" y="539"/>
                  </a:lnTo>
                  <a:lnTo>
                    <a:pt x="159" y="540"/>
                  </a:lnTo>
                  <a:lnTo>
                    <a:pt x="170" y="538"/>
                  </a:lnTo>
                  <a:lnTo>
                    <a:pt x="180" y="534"/>
                  </a:lnTo>
                  <a:lnTo>
                    <a:pt x="188" y="528"/>
                  </a:lnTo>
                  <a:lnTo>
                    <a:pt x="195" y="517"/>
                  </a:lnTo>
                  <a:lnTo>
                    <a:pt x="197" y="514"/>
                  </a:lnTo>
                  <a:lnTo>
                    <a:pt x="198" y="509"/>
                  </a:lnTo>
                  <a:lnTo>
                    <a:pt x="197" y="5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17"/>
            <p:cNvSpPr>
              <a:spLocks/>
            </p:cNvSpPr>
            <p:nvPr/>
          </p:nvSpPr>
          <p:spPr bwMode="auto">
            <a:xfrm flipH="1">
              <a:off x="8039905" y="4599848"/>
              <a:ext cx="328894" cy="265301"/>
            </a:xfrm>
            <a:custGeom>
              <a:avLst/>
              <a:gdLst/>
              <a:ahLst/>
              <a:cxnLst>
                <a:cxn ang="0">
                  <a:pos x="321" y="151"/>
                </a:cxn>
                <a:cxn ang="0">
                  <a:pos x="311" y="147"/>
                </a:cxn>
                <a:cxn ang="0">
                  <a:pos x="273" y="147"/>
                </a:cxn>
                <a:cxn ang="0">
                  <a:pos x="260" y="146"/>
                </a:cxn>
                <a:cxn ang="0">
                  <a:pos x="250" y="140"/>
                </a:cxn>
                <a:cxn ang="0">
                  <a:pos x="244" y="134"/>
                </a:cxn>
                <a:cxn ang="0">
                  <a:pos x="242" y="126"/>
                </a:cxn>
                <a:cxn ang="0">
                  <a:pos x="206" y="68"/>
                </a:cxn>
                <a:cxn ang="0">
                  <a:pos x="159" y="24"/>
                </a:cxn>
                <a:cxn ang="0">
                  <a:pos x="109" y="0"/>
                </a:cxn>
                <a:cxn ang="0">
                  <a:pos x="76" y="2"/>
                </a:cxn>
                <a:cxn ang="0">
                  <a:pos x="44" y="15"/>
                </a:cxn>
                <a:cxn ang="0">
                  <a:pos x="26" y="29"/>
                </a:cxn>
                <a:cxn ang="0">
                  <a:pos x="8" y="58"/>
                </a:cxn>
                <a:cxn ang="0">
                  <a:pos x="1" y="85"/>
                </a:cxn>
                <a:cxn ang="0">
                  <a:pos x="2" y="122"/>
                </a:cxn>
                <a:cxn ang="0">
                  <a:pos x="15" y="165"/>
                </a:cxn>
                <a:cxn ang="0">
                  <a:pos x="42" y="206"/>
                </a:cxn>
                <a:cxn ang="0">
                  <a:pos x="115" y="256"/>
                </a:cxn>
                <a:cxn ang="0">
                  <a:pos x="138" y="264"/>
                </a:cxn>
                <a:cxn ang="0">
                  <a:pos x="185" y="263"/>
                </a:cxn>
                <a:cxn ang="0">
                  <a:pos x="205" y="255"/>
                </a:cxn>
                <a:cxn ang="0">
                  <a:pos x="228" y="235"/>
                </a:cxn>
                <a:cxn ang="0">
                  <a:pos x="243" y="202"/>
                </a:cxn>
                <a:cxn ang="0">
                  <a:pos x="250" y="176"/>
                </a:cxn>
                <a:cxn ang="0">
                  <a:pos x="258" y="173"/>
                </a:cxn>
                <a:cxn ang="0">
                  <a:pos x="286" y="180"/>
                </a:cxn>
                <a:cxn ang="0">
                  <a:pos x="310" y="189"/>
                </a:cxn>
                <a:cxn ang="0">
                  <a:pos x="317" y="190"/>
                </a:cxn>
                <a:cxn ang="0">
                  <a:pos x="325" y="184"/>
                </a:cxn>
                <a:cxn ang="0">
                  <a:pos x="331" y="172"/>
                </a:cxn>
                <a:cxn ang="0">
                  <a:pos x="331" y="167"/>
                </a:cxn>
                <a:cxn ang="0">
                  <a:pos x="329" y="159"/>
                </a:cxn>
              </a:cxnLst>
              <a:rect l="0" t="0" r="r" b="b"/>
              <a:pathLst>
                <a:path w="331" h="267">
                  <a:moveTo>
                    <a:pt x="326" y="155"/>
                  </a:moveTo>
                  <a:lnTo>
                    <a:pt x="321" y="151"/>
                  </a:lnTo>
                  <a:lnTo>
                    <a:pt x="317" y="149"/>
                  </a:lnTo>
                  <a:lnTo>
                    <a:pt x="311" y="147"/>
                  </a:lnTo>
                  <a:lnTo>
                    <a:pt x="298" y="146"/>
                  </a:lnTo>
                  <a:lnTo>
                    <a:pt x="273" y="147"/>
                  </a:lnTo>
                  <a:lnTo>
                    <a:pt x="266" y="147"/>
                  </a:lnTo>
                  <a:lnTo>
                    <a:pt x="260" y="146"/>
                  </a:lnTo>
                  <a:lnTo>
                    <a:pt x="255" y="143"/>
                  </a:lnTo>
                  <a:lnTo>
                    <a:pt x="250" y="140"/>
                  </a:lnTo>
                  <a:lnTo>
                    <a:pt x="245" y="136"/>
                  </a:lnTo>
                  <a:lnTo>
                    <a:pt x="244" y="134"/>
                  </a:lnTo>
                  <a:lnTo>
                    <a:pt x="243" y="132"/>
                  </a:lnTo>
                  <a:lnTo>
                    <a:pt x="242" y="126"/>
                  </a:lnTo>
                  <a:lnTo>
                    <a:pt x="239" y="115"/>
                  </a:lnTo>
                  <a:lnTo>
                    <a:pt x="206" y="68"/>
                  </a:lnTo>
                  <a:lnTo>
                    <a:pt x="183" y="44"/>
                  </a:lnTo>
                  <a:lnTo>
                    <a:pt x="159" y="24"/>
                  </a:lnTo>
                  <a:lnTo>
                    <a:pt x="128" y="6"/>
                  </a:lnTo>
                  <a:lnTo>
                    <a:pt x="109" y="0"/>
                  </a:lnTo>
                  <a:lnTo>
                    <a:pt x="98" y="0"/>
                  </a:lnTo>
                  <a:lnTo>
                    <a:pt x="76" y="2"/>
                  </a:lnTo>
                  <a:lnTo>
                    <a:pt x="65" y="6"/>
                  </a:lnTo>
                  <a:lnTo>
                    <a:pt x="44" y="15"/>
                  </a:lnTo>
                  <a:lnTo>
                    <a:pt x="35" y="21"/>
                  </a:lnTo>
                  <a:lnTo>
                    <a:pt x="26" y="29"/>
                  </a:lnTo>
                  <a:lnTo>
                    <a:pt x="18" y="39"/>
                  </a:lnTo>
                  <a:lnTo>
                    <a:pt x="8" y="58"/>
                  </a:lnTo>
                  <a:lnTo>
                    <a:pt x="3" y="71"/>
                  </a:lnTo>
                  <a:lnTo>
                    <a:pt x="1" y="85"/>
                  </a:lnTo>
                  <a:lnTo>
                    <a:pt x="0" y="99"/>
                  </a:lnTo>
                  <a:lnTo>
                    <a:pt x="2" y="122"/>
                  </a:lnTo>
                  <a:lnTo>
                    <a:pt x="6" y="136"/>
                  </a:lnTo>
                  <a:lnTo>
                    <a:pt x="15" y="165"/>
                  </a:lnTo>
                  <a:lnTo>
                    <a:pt x="26" y="186"/>
                  </a:lnTo>
                  <a:lnTo>
                    <a:pt x="42" y="206"/>
                  </a:lnTo>
                  <a:lnTo>
                    <a:pt x="78" y="236"/>
                  </a:lnTo>
                  <a:lnTo>
                    <a:pt x="115" y="256"/>
                  </a:lnTo>
                  <a:lnTo>
                    <a:pt x="123" y="259"/>
                  </a:lnTo>
                  <a:lnTo>
                    <a:pt x="138" y="264"/>
                  </a:lnTo>
                  <a:lnTo>
                    <a:pt x="159" y="267"/>
                  </a:lnTo>
                  <a:lnTo>
                    <a:pt x="185" y="263"/>
                  </a:lnTo>
                  <a:lnTo>
                    <a:pt x="196" y="260"/>
                  </a:lnTo>
                  <a:lnTo>
                    <a:pt x="205" y="255"/>
                  </a:lnTo>
                  <a:lnTo>
                    <a:pt x="214" y="249"/>
                  </a:lnTo>
                  <a:lnTo>
                    <a:pt x="228" y="235"/>
                  </a:lnTo>
                  <a:lnTo>
                    <a:pt x="233" y="227"/>
                  </a:lnTo>
                  <a:lnTo>
                    <a:pt x="243" y="202"/>
                  </a:lnTo>
                  <a:lnTo>
                    <a:pt x="249" y="179"/>
                  </a:lnTo>
                  <a:lnTo>
                    <a:pt x="250" y="176"/>
                  </a:lnTo>
                  <a:lnTo>
                    <a:pt x="252" y="175"/>
                  </a:lnTo>
                  <a:lnTo>
                    <a:pt x="258" y="173"/>
                  </a:lnTo>
                  <a:lnTo>
                    <a:pt x="265" y="174"/>
                  </a:lnTo>
                  <a:lnTo>
                    <a:pt x="286" y="180"/>
                  </a:lnTo>
                  <a:lnTo>
                    <a:pt x="305" y="188"/>
                  </a:lnTo>
                  <a:lnTo>
                    <a:pt x="310" y="189"/>
                  </a:lnTo>
                  <a:lnTo>
                    <a:pt x="314" y="190"/>
                  </a:lnTo>
                  <a:lnTo>
                    <a:pt x="317" y="190"/>
                  </a:lnTo>
                  <a:lnTo>
                    <a:pt x="320" y="189"/>
                  </a:lnTo>
                  <a:lnTo>
                    <a:pt x="325" y="184"/>
                  </a:lnTo>
                  <a:lnTo>
                    <a:pt x="327" y="181"/>
                  </a:lnTo>
                  <a:lnTo>
                    <a:pt x="331" y="172"/>
                  </a:lnTo>
                  <a:lnTo>
                    <a:pt x="331" y="169"/>
                  </a:lnTo>
                  <a:lnTo>
                    <a:pt x="331" y="167"/>
                  </a:lnTo>
                  <a:lnTo>
                    <a:pt x="331" y="164"/>
                  </a:lnTo>
                  <a:lnTo>
                    <a:pt x="329" y="159"/>
                  </a:lnTo>
                  <a:lnTo>
                    <a:pt x="326" y="15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19"/>
            <p:cNvSpPr>
              <a:spLocks/>
            </p:cNvSpPr>
            <p:nvPr/>
          </p:nvSpPr>
          <p:spPr bwMode="auto">
            <a:xfrm flipH="1">
              <a:off x="7921662" y="5168207"/>
              <a:ext cx="52663" cy="131160"/>
            </a:xfrm>
            <a:custGeom>
              <a:avLst/>
              <a:gdLst/>
              <a:ahLst/>
              <a:cxnLst>
                <a:cxn ang="0">
                  <a:pos x="53" y="113"/>
                </a:cxn>
                <a:cxn ang="0">
                  <a:pos x="53" y="102"/>
                </a:cxn>
                <a:cxn ang="0">
                  <a:pos x="50" y="89"/>
                </a:cxn>
                <a:cxn ang="0">
                  <a:pos x="47" y="81"/>
                </a:cxn>
                <a:cxn ang="0">
                  <a:pos x="32" y="23"/>
                </a:cxn>
                <a:cxn ang="0">
                  <a:pos x="25" y="4"/>
                </a:cxn>
                <a:cxn ang="0">
                  <a:pos x="23" y="1"/>
                </a:cxn>
                <a:cxn ang="0">
                  <a:pos x="20" y="0"/>
                </a:cxn>
                <a:cxn ang="0">
                  <a:pos x="19" y="0"/>
                </a:cxn>
                <a:cxn ang="0">
                  <a:pos x="16" y="2"/>
                </a:cxn>
                <a:cxn ang="0">
                  <a:pos x="13" y="5"/>
                </a:cxn>
                <a:cxn ang="0">
                  <a:pos x="7" y="15"/>
                </a:cxn>
                <a:cxn ang="0">
                  <a:pos x="1" y="21"/>
                </a:cxn>
                <a:cxn ang="0">
                  <a:pos x="0" y="23"/>
                </a:cxn>
                <a:cxn ang="0">
                  <a:pos x="0" y="28"/>
                </a:cxn>
                <a:cxn ang="0">
                  <a:pos x="20" y="122"/>
                </a:cxn>
                <a:cxn ang="0">
                  <a:pos x="23" y="127"/>
                </a:cxn>
                <a:cxn ang="0">
                  <a:pos x="25" y="130"/>
                </a:cxn>
                <a:cxn ang="0">
                  <a:pos x="26" y="131"/>
                </a:cxn>
                <a:cxn ang="0">
                  <a:pos x="28" y="132"/>
                </a:cxn>
                <a:cxn ang="0">
                  <a:pos x="30" y="132"/>
                </a:cxn>
                <a:cxn ang="0">
                  <a:pos x="34" y="131"/>
                </a:cxn>
                <a:cxn ang="0">
                  <a:pos x="41" y="128"/>
                </a:cxn>
                <a:cxn ang="0">
                  <a:pos x="46" y="125"/>
                </a:cxn>
                <a:cxn ang="0">
                  <a:pos x="49" y="122"/>
                </a:cxn>
                <a:cxn ang="0">
                  <a:pos x="51" y="118"/>
                </a:cxn>
                <a:cxn ang="0">
                  <a:pos x="53" y="113"/>
                </a:cxn>
              </a:cxnLst>
              <a:rect l="0" t="0" r="r" b="b"/>
              <a:pathLst>
                <a:path w="53" h="132">
                  <a:moveTo>
                    <a:pt x="53" y="113"/>
                  </a:moveTo>
                  <a:lnTo>
                    <a:pt x="53" y="102"/>
                  </a:lnTo>
                  <a:lnTo>
                    <a:pt x="50" y="89"/>
                  </a:lnTo>
                  <a:lnTo>
                    <a:pt x="47" y="81"/>
                  </a:lnTo>
                  <a:lnTo>
                    <a:pt x="32" y="23"/>
                  </a:lnTo>
                  <a:lnTo>
                    <a:pt x="25" y="4"/>
                  </a:lnTo>
                  <a:lnTo>
                    <a:pt x="23" y="1"/>
                  </a:lnTo>
                  <a:lnTo>
                    <a:pt x="20" y="0"/>
                  </a:lnTo>
                  <a:lnTo>
                    <a:pt x="19" y="0"/>
                  </a:lnTo>
                  <a:lnTo>
                    <a:pt x="16" y="2"/>
                  </a:lnTo>
                  <a:lnTo>
                    <a:pt x="13" y="5"/>
                  </a:lnTo>
                  <a:lnTo>
                    <a:pt x="7" y="15"/>
                  </a:lnTo>
                  <a:lnTo>
                    <a:pt x="1" y="21"/>
                  </a:lnTo>
                  <a:lnTo>
                    <a:pt x="0" y="23"/>
                  </a:lnTo>
                  <a:lnTo>
                    <a:pt x="0" y="28"/>
                  </a:lnTo>
                  <a:lnTo>
                    <a:pt x="20" y="122"/>
                  </a:lnTo>
                  <a:lnTo>
                    <a:pt x="23" y="127"/>
                  </a:lnTo>
                  <a:lnTo>
                    <a:pt x="25" y="130"/>
                  </a:lnTo>
                  <a:lnTo>
                    <a:pt x="26" y="131"/>
                  </a:lnTo>
                  <a:lnTo>
                    <a:pt x="28" y="132"/>
                  </a:lnTo>
                  <a:lnTo>
                    <a:pt x="30" y="132"/>
                  </a:lnTo>
                  <a:lnTo>
                    <a:pt x="34" y="131"/>
                  </a:lnTo>
                  <a:lnTo>
                    <a:pt x="41" y="128"/>
                  </a:lnTo>
                  <a:lnTo>
                    <a:pt x="46" y="125"/>
                  </a:lnTo>
                  <a:lnTo>
                    <a:pt x="49" y="122"/>
                  </a:lnTo>
                  <a:lnTo>
                    <a:pt x="51" y="118"/>
                  </a:lnTo>
                  <a:lnTo>
                    <a:pt x="53" y="113"/>
                  </a:lnTo>
                  <a:close/>
                </a:path>
              </a:pathLst>
            </a:custGeom>
            <a:solidFill>
              <a:srgbClr val="F0DE9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20"/>
            <p:cNvSpPr>
              <a:spLocks/>
            </p:cNvSpPr>
            <p:nvPr/>
          </p:nvSpPr>
          <p:spPr bwMode="auto">
            <a:xfrm flipH="1">
              <a:off x="7927624" y="5070831"/>
              <a:ext cx="479926" cy="242447"/>
            </a:xfrm>
            <a:custGeom>
              <a:avLst/>
              <a:gdLst/>
              <a:ahLst/>
              <a:cxnLst>
                <a:cxn ang="0">
                  <a:pos x="395" y="16"/>
                </a:cxn>
                <a:cxn ang="0">
                  <a:pos x="408" y="32"/>
                </a:cxn>
                <a:cxn ang="0">
                  <a:pos x="412" y="52"/>
                </a:cxn>
                <a:cxn ang="0">
                  <a:pos x="404" y="66"/>
                </a:cxn>
                <a:cxn ang="0">
                  <a:pos x="373" y="91"/>
                </a:cxn>
                <a:cxn ang="0">
                  <a:pos x="293" y="111"/>
                </a:cxn>
                <a:cxn ang="0">
                  <a:pos x="264" y="104"/>
                </a:cxn>
                <a:cxn ang="0">
                  <a:pos x="258" y="103"/>
                </a:cxn>
                <a:cxn ang="0">
                  <a:pos x="256" y="98"/>
                </a:cxn>
                <a:cxn ang="0">
                  <a:pos x="247" y="81"/>
                </a:cxn>
                <a:cxn ang="0">
                  <a:pos x="231" y="75"/>
                </a:cxn>
                <a:cxn ang="0">
                  <a:pos x="214" y="76"/>
                </a:cxn>
                <a:cxn ang="0">
                  <a:pos x="202" y="87"/>
                </a:cxn>
                <a:cxn ang="0">
                  <a:pos x="194" y="92"/>
                </a:cxn>
                <a:cxn ang="0">
                  <a:pos x="188" y="89"/>
                </a:cxn>
                <a:cxn ang="0">
                  <a:pos x="177" y="45"/>
                </a:cxn>
                <a:cxn ang="0">
                  <a:pos x="117" y="1"/>
                </a:cxn>
                <a:cxn ang="0">
                  <a:pos x="98" y="3"/>
                </a:cxn>
                <a:cxn ang="0">
                  <a:pos x="54" y="17"/>
                </a:cxn>
                <a:cxn ang="0">
                  <a:pos x="17" y="66"/>
                </a:cxn>
                <a:cxn ang="0">
                  <a:pos x="2" y="119"/>
                </a:cxn>
                <a:cxn ang="0">
                  <a:pos x="0" y="139"/>
                </a:cxn>
                <a:cxn ang="0">
                  <a:pos x="6" y="154"/>
                </a:cxn>
                <a:cxn ang="0">
                  <a:pos x="81" y="225"/>
                </a:cxn>
                <a:cxn ang="0">
                  <a:pos x="144" y="244"/>
                </a:cxn>
                <a:cxn ang="0">
                  <a:pos x="176" y="235"/>
                </a:cxn>
                <a:cxn ang="0">
                  <a:pos x="183" y="223"/>
                </a:cxn>
                <a:cxn ang="0">
                  <a:pos x="187" y="221"/>
                </a:cxn>
                <a:cxn ang="0">
                  <a:pos x="199" y="227"/>
                </a:cxn>
                <a:cxn ang="0">
                  <a:pos x="237" y="217"/>
                </a:cxn>
                <a:cxn ang="0">
                  <a:pos x="247" y="202"/>
                </a:cxn>
                <a:cxn ang="0">
                  <a:pos x="248" y="193"/>
                </a:cxn>
                <a:cxn ang="0">
                  <a:pos x="268" y="198"/>
                </a:cxn>
                <a:cxn ang="0">
                  <a:pos x="296" y="196"/>
                </a:cxn>
                <a:cxn ang="0">
                  <a:pos x="297" y="204"/>
                </a:cxn>
                <a:cxn ang="0">
                  <a:pos x="299" y="223"/>
                </a:cxn>
                <a:cxn ang="0">
                  <a:pos x="307" y="229"/>
                </a:cxn>
                <a:cxn ang="0">
                  <a:pos x="341" y="232"/>
                </a:cxn>
                <a:cxn ang="0">
                  <a:pos x="401" y="201"/>
                </a:cxn>
                <a:cxn ang="0">
                  <a:pos x="414" y="185"/>
                </a:cxn>
                <a:cxn ang="0">
                  <a:pos x="427" y="136"/>
                </a:cxn>
                <a:cxn ang="0">
                  <a:pos x="440" y="128"/>
                </a:cxn>
                <a:cxn ang="0">
                  <a:pos x="475" y="104"/>
                </a:cxn>
                <a:cxn ang="0">
                  <a:pos x="482" y="90"/>
                </a:cxn>
                <a:cxn ang="0">
                  <a:pos x="483" y="51"/>
                </a:cxn>
                <a:cxn ang="0">
                  <a:pos x="475" y="42"/>
                </a:cxn>
                <a:cxn ang="0">
                  <a:pos x="456" y="22"/>
                </a:cxn>
                <a:cxn ang="0">
                  <a:pos x="446" y="21"/>
                </a:cxn>
                <a:cxn ang="0">
                  <a:pos x="439" y="23"/>
                </a:cxn>
                <a:cxn ang="0">
                  <a:pos x="440" y="27"/>
                </a:cxn>
                <a:cxn ang="0">
                  <a:pos x="444" y="35"/>
                </a:cxn>
                <a:cxn ang="0">
                  <a:pos x="443" y="46"/>
                </a:cxn>
                <a:cxn ang="0">
                  <a:pos x="433" y="52"/>
                </a:cxn>
                <a:cxn ang="0">
                  <a:pos x="426" y="52"/>
                </a:cxn>
                <a:cxn ang="0">
                  <a:pos x="424" y="47"/>
                </a:cxn>
                <a:cxn ang="0">
                  <a:pos x="417" y="25"/>
                </a:cxn>
                <a:cxn ang="0">
                  <a:pos x="399" y="10"/>
                </a:cxn>
                <a:cxn ang="0">
                  <a:pos x="395" y="10"/>
                </a:cxn>
              </a:cxnLst>
              <a:rect l="0" t="0" r="r" b="b"/>
              <a:pathLst>
                <a:path w="483" h="244">
                  <a:moveTo>
                    <a:pt x="395" y="10"/>
                  </a:moveTo>
                  <a:lnTo>
                    <a:pt x="395" y="13"/>
                  </a:lnTo>
                  <a:lnTo>
                    <a:pt x="395" y="16"/>
                  </a:lnTo>
                  <a:lnTo>
                    <a:pt x="397" y="19"/>
                  </a:lnTo>
                  <a:lnTo>
                    <a:pt x="399" y="23"/>
                  </a:lnTo>
                  <a:lnTo>
                    <a:pt x="408" y="32"/>
                  </a:lnTo>
                  <a:lnTo>
                    <a:pt x="410" y="37"/>
                  </a:lnTo>
                  <a:lnTo>
                    <a:pt x="413" y="45"/>
                  </a:lnTo>
                  <a:lnTo>
                    <a:pt x="412" y="52"/>
                  </a:lnTo>
                  <a:lnTo>
                    <a:pt x="411" y="55"/>
                  </a:lnTo>
                  <a:lnTo>
                    <a:pt x="407" y="62"/>
                  </a:lnTo>
                  <a:lnTo>
                    <a:pt x="404" y="66"/>
                  </a:lnTo>
                  <a:lnTo>
                    <a:pt x="393" y="76"/>
                  </a:lnTo>
                  <a:lnTo>
                    <a:pt x="380" y="86"/>
                  </a:lnTo>
                  <a:lnTo>
                    <a:pt x="373" y="91"/>
                  </a:lnTo>
                  <a:lnTo>
                    <a:pt x="323" y="108"/>
                  </a:lnTo>
                  <a:lnTo>
                    <a:pt x="304" y="112"/>
                  </a:lnTo>
                  <a:lnTo>
                    <a:pt x="293" y="111"/>
                  </a:lnTo>
                  <a:lnTo>
                    <a:pt x="268" y="105"/>
                  </a:lnTo>
                  <a:lnTo>
                    <a:pt x="266" y="104"/>
                  </a:lnTo>
                  <a:lnTo>
                    <a:pt x="264" y="104"/>
                  </a:lnTo>
                  <a:lnTo>
                    <a:pt x="260" y="104"/>
                  </a:lnTo>
                  <a:lnTo>
                    <a:pt x="259" y="103"/>
                  </a:lnTo>
                  <a:lnTo>
                    <a:pt x="258" y="103"/>
                  </a:lnTo>
                  <a:lnTo>
                    <a:pt x="257" y="102"/>
                  </a:lnTo>
                  <a:lnTo>
                    <a:pt x="256" y="100"/>
                  </a:lnTo>
                  <a:lnTo>
                    <a:pt x="256" y="98"/>
                  </a:lnTo>
                  <a:lnTo>
                    <a:pt x="252" y="86"/>
                  </a:lnTo>
                  <a:lnTo>
                    <a:pt x="250" y="84"/>
                  </a:lnTo>
                  <a:lnTo>
                    <a:pt x="247" y="81"/>
                  </a:lnTo>
                  <a:lnTo>
                    <a:pt x="244" y="79"/>
                  </a:lnTo>
                  <a:lnTo>
                    <a:pt x="235" y="75"/>
                  </a:lnTo>
                  <a:lnTo>
                    <a:pt x="231" y="75"/>
                  </a:lnTo>
                  <a:lnTo>
                    <a:pt x="222" y="75"/>
                  </a:lnTo>
                  <a:lnTo>
                    <a:pt x="217" y="75"/>
                  </a:lnTo>
                  <a:lnTo>
                    <a:pt x="214" y="76"/>
                  </a:lnTo>
                  <a:lnTo>
                    <a:pt x="206" y="81"/>
                  </a:lnTo>
                  <a:lnTo>
                    <a:pt x="204" y="84"/>
                  </a:lnTo>
                  <a:lnTo>
                    <a:pt x="202" y="87"/>
                  </a:lnTo>
                  <a:lnTo>
                    <a:pt x="199" y="90"/>
                  </a:lnTo>
                  <a:lnTo>
                    <a:pt x="198" y="92"/>
                  </a:lnTo>
                  <a:lnTo>
                    <a:pt x="194" y="92"/>
                  </a:lnTo>
                  <a:lnTo>
                    <a:pt x="190" y="92"/>
                  </a:lnTo>
                  <a:lnTo>
                    <a:pt x="189" y="91"/>
                  </a:lnTo>
                  <a:lnTo>
                    <a:pt x="188" y="89"/>
                  </a:lnTo>
                  <a:lnTo>
                    <a:pt x="187" y="86"/>
                  </a:lnTo>
                  <a:lnTo>
                    <a:pt x="181" y="60"/>
                  </a:lnTo>
                  <a:lnTo>
                    <a:pt x="177" y="45"/>
                  </a:lnTo>
                  <a:lnTo>
                    <a:pt x="172" y="41"/>
                  </a:lnTo>
                  <a:lnTo>
                    <a:pt x="126" y="5"/>
                  </a:lnTo>
                  <a:lnTo>
                    <a:pt x="117" y="1"/>
                  </a:lnTo>
                  <a:lnTo>
                    <a:pt x="114" y="0"/>
                  </a:lnTo>
                  <a:lnTo>
                    <a:pt x="108" y="0"/>
                  </a:lnTo>
                  <a:lnTo>
                    <a:pt x="98" y="3"/>
                  </a:lnTo>
                  <a:lnTo>
                    <a:pt x="91" y="4"/>
                  </a:lnTo>
                  <a:lnTo>
                    <a:pt x="65" y="12"/>
                  </a:lnTo>
                  <a:lnTo>
                    <a:pt x="54" y="17"/>
                  </a:lnTo>
                  <a:lnTo>
                    <a:pt x="49" y="21"/>
                  </a:lnTo>
                  <a:lnTo>
                    <a:pt x="35" y="36"/>
                  </a:lnTo>
                  <a:lnTo>
                    <a:pt x="17" y="66"/>
                  </a:lnTo>
                  <a:lnTo>
                    <a:pt x="11" y="80"/>
                  </a:lnTo>
                  <a:lnTo>
                    <a:pt x="4" y="109"/>
                  </a:lnTo>
                  <a:lnTo>
                    <a:pt x="2" y="119"/>
                  </a:lnTo>
                  <a:lnTo>
                    <a:pt x="2" y="123"/>
                  </a:lnTo>
                  <a:lnTo>
                    <a:pt x="1" y="127"/>
                  </a:lnTo>
                  <a:lnTo>
                    <a:pt x="0" y="139"/>
                  </a:lnTo>
                  <a:lnTo>
                    <a:pt x="1" y="144"/>
                  </a:lnTo>
                  <a:lnTo>
                    <a:pt x="3" y="149"/>
                  </a:lnTo>
                  <a:lnTo>
                    <a:pt x="6" y="154"/>
                  </a:lnTo>
                  <a:lnTo>
                    <a:pt x="24" y="176"/>
                  </a:lnTo>
                  <a:lnTo>
                    <a:pt x="71" y="220"/>
                  </a:lnTo>
                  <a:lnTo>
                    <a:pt x="81" y="225"/>
                  </a:lnTo>
                  <a:lnTo>
                    <a:pt x="110" y="238"/>
                  </a:lnTo>
                  <a:lnTo>
                    <a:pt x="127" y="243"/>
                  </a:lnTo>
                  <a:lnTo>
                    <a:pt x="144" y="244"/>
                  </a:lnTo>
                  <a:lnTo>
                    <a:pt x="153" y="243"/>
                  </a:lnTo>
                  <a:lnTo>
                    <a:pt x="162" y="241"/>
                  </a:lnTo>
                  <a:lnTo>
                    <a:pt x="176" y="235"/>
                  </a:lnTo>
                  <a:lnTo>
                    <a:pt x="178" y="233"/>
                  </a:lnTo>
                  <a:lnTo>
                    <a:pt x="180" y="231"/>
                  </a:lnTo>
                  <a:lnTo>
                    <a:pt x="183" y="223"/>
                  </a:lnTo>
                  <a:lnTo>
                    <a:pt x="184" y="222"/>
                  </a:lnTo>
                  <a:lnTo>
                    <a:pt x="186" y="221"/>
                  </a:lnTo>
                  <a:lnTo>
                    <a:pt x="187" y="221"/>
                  </a:lnTo>
                  <a:lnTo>
                    <a:pt x="188" y="221"/>
                  </a:lnTo>
                  <a:lnTo>
                    <a:pt x="195" y="226"/>
                  </a:lnTo>
                  <a:lnTo>
                    <a:pt x="199" y="227"/>
                  </a:lnTo>
                  <a:lnTo>
                    <a:pt x="203" y="227"/>
                  </a:lnTo>
                  <a:lnTo>
                    <a:pt x="228" y="221"/>
                  </a:lnTo>
                  <a:lnTo>
                    <a:pt x="237" y="217"/>
                  </a:lnTo>
                  <a:lnTo>
                    <a:pt x="244" y="210"/>
                  </a:lnTo>
                  <a:lnTo>
                    <a:pt x="247" y="204"/>
                  </a:lnTo>
                  <a:lnTo>
                    <a:pt x="247" y="202"/>
                  </a:lnTo>
                  <a:lnTo>
                    <a:pt x="246" y="195"/>
                  </a:lnTo>
                  <a:lnTo>
                    <a:pt x="247" y="194"/>
                  </a:lnTo>
                  <a:lnTo>
                    <a:pt x="248" y="193"/>
                  </a:lnTo>
                  <a:lnTo>
                    <a:pt x="251" y="193"/>
                  </a:lnTo>
                  <a:lnTo>
                    <a:pt x="262" y="197"/>
                  </a:lnTo>
                  <a:lnTo>
                    <a:pt x="268" y="198"/>
                  </a:lnTo>
                  <a:lnTo>
                    <a:pt x="284" y="197"/>
                  </a:lnTo>
                  <a:lnTo>
                    <a:pt x="287" y="196"/>
                  </a:lnTo>
                  <a:lnTo>
                    <a:pt x="296" y="196"/>
                  </a:lnTo>
                  <a:lnTo>
                    <a:pt x="298" y="197"/>
                  </a:lnTo>
                  <a:lnTo>
                    <a:pt x="298" y="199"/>
                  </a:lnTo>
                  <a:lnTo>
                    <a:pt x="297" y="204"/>
                  </a:lnTo>
                  <a:lnTo>
                    <a:pt x="297" y="215"/>
                  </a:lnTo>
                  <a:lnTo>
                    <a:pt x="298" y="221"/>
                  </a:lnTo>
                  <a:lnTo>
                    <a:pt x="299" y="223"/>
                  </a:lnTo>
                  <a:lnTo>
                    <a:pt x="300" y="225"/>
                  </a:lnTo>
                  <a:lnTo>
                    <a:pt x="303" y="228"/>
                  </a:lnTo>
                  <a:lnTo>
                    <a:pt x="307" y="229"/>
                  </a:lnTo>
                  <a:lnTo>
                    <a:pt x="312" y="230"/>
                  </a:lnTo>
                  <a:lnTo>
                    <a:pt x="333" y="232"/>
                  </a:lnTo>
                  <a:lnTo>
                    <a:pt x="341" y="232"/>
                  </a:lnTo>
                  <a:lnTo>
                    <a:pt x="350" y="231"/>
                  </a:lnTo>
                  <a:lnTo>
                    <a:pt x="359" y="227"/>
                  </a:lnTo>
                  <a:lnTo>
                    <a:pt x="401" y="201"/>
                  </a:lnTo>
                  <a:lnTo>
                    <a:pt x="406" y="197"/>
                  </a:lnTo>
                  <a:lnTo>
                    <a:pt x="410" y="192"/>
                  </a:lnTo>
                  <a:lnTo>
                    <a:pt x="414" y="185"/>
                  </a:lnTo>
                  <a:lnTo>
                    <a:pt x="422" y="154"/>
                  </a:lnTo>
                  <a:lnTo>
                    <a:pt x="423" y="147"/>
                  </a:lnTo>
                  <a:lnTo>
                    <a:pt x="427" y="136"/>
                  </a:lnTo>
                  <a:lnTo>
                    <a:pt x="429" y="134"/>
                  </a:lnTo>
                  <a:lnTo>
                    <a:pt x="431" y="133"/>
                  </a:lnTo>
                  <a:lnTo>
                    <a:pt x="440" y="128"/>
                  </a:lnTo>
                  <a:lnTo>
                    <a:pt x="463" y="115"/>
                  </a:lnTo>
                  <a:lnTo>
                    <a:pt x="467" y="112"/>
                  </a:lnTo>
                  <a:lnTo>
                    <a:pt x="475" y="104"/>
                  </a:lnTo>
                  <a:lnTo>
                    <a:pt x="478" y="100"/>
                  </a:lnTo>
                  <a:lnTo>
                    <a:pt x="480" y="96"/>
                  </a:lnTo>
                  <a:lnTo>
                    <a:pt x="482" y="90"/>
                  </a:lnTo>
                  <a:lnTo>
                    <a:pt x="483" y="84"/>
                  </a:lnTo>
                  <a:lnTo>
                    <a:pt x="483" y="56"/>
                  </a:lnTo>
                  <a:lnTo>
                    <a:pt x="483" y="51"/>
                  </a:lnTo>
                  <a:lnTo>
                    <a:pt x="482" y="49"/>
                  </a:lnTo>
                  <a:lnTo>
                    <a:pt x="481" y="48"/>
                  </a:lnTo>
                  <a:lnTo>
                    <a:pt x="475" y="42"/>
                  </a:lnTo>
                  <a:lnTo>
                    <a:pt x="461" y="26"/>
                  </a:lnTo>
                  <a:lnTo>
                    <a:pt x="458" y="23"/>
                  </a:lnTo>
                  <a:lnTo>
                    <a:pt x="456" y="22"/>
                  </a:lnTo>
                  <a:lnTo>
                    <a:pt x="454" y="21"/>
                  </a:lnTo>
                  <a:lnTo>
                    <a:pt x="451" y="21"/>
                  </a:lnTo>
                  <a:lnTo>
                    <a:pt x="446" y="21"/>
                  </a:lnTo>
                  <a:lnTo>
                    <a:pt x="442" y="21"/>
                  </a:lnTo>
                  <a:lnTo>
                    <a:pt x="440" y="22"/>
                  </a:lnTo>
                  <a:lnTo>
                    <a:pt x="439" y="23"/>
                  </a:lnTo>
                  <a:lnTo>
                    <a:pt x="439" y="24"/>
                  </a:lnTo>
                  <a:lnTo>
                    <a:pt x="439" y="26"/>
                  </a:lnTo>
                  <a:lnTo>
                    <a:pt x="440" y="27"/>
                  </a:lnTo>
                  <a:lnTo>
                    <a:pt x="441" y="30"/>
                  </a:lnTo>
                  <a:lnTo>
                    <a:pt x="444" y="33"/>
                  </a:lnTo>
                  <a:lnTo>
                    <a:pt x="444" y="35"/>
                  </a:lnTo>
                  <a:lnTo>
                    <a:pt x="445" y="37"/>
                  </a:lnTo>
                  <a:lnTo>
                    <a:pt x="444" y="43"/>
                  </a:lnTo>
                  <a:lnTo>
                    <a:pt x="443" y="46"/>
                  </a:lnTo>
                  <a:lnTo>
                    <a:pt x="441" y="48"/>
                  </a:lnTo>
                  <a:lnTo>
                    <a:pt x="438" y="50"/>
                  </a:lnTo>
                  <a:lnTo>
                    <a:pt x="433" y="52"/>
                  </a:lnTo>
                  <a:lnTo>
                    <a:pt x="429" y="53"/>
                  </a:lnTo>
                  <a:lnTo>
                    <a:pt x="427" y="53"/>
                  </a:lnTo>
                  <a:lnTo>
                    <a:pt x="426" y="52"/>
                  </a:lnTo>
                  <a:lnTo>
                    <a:pt x="425" y="51"/>
                  </a:lnTo>
                  <a:lnTo>
                    <a:pt x="424" y="50"/>
                  </a:lnTo>
                  <a:lnTo>
                    <a:pt x="424" y="47"/>
                  </a:lnTo>
                  <a:lnTo>
                    <a:pt x="425" y="43"/>
                  </a:lnTo>
                  <a:lnTo>
                    <a:pt x="424" y="40"/>
                  </a:lnTo>
                  <a:lnTo>
                    <a:pt x="417" y="25"/>
                  </a:lnTo>
                  <a:lnTo>
                    <a:pt x="413" y="17"/>
                  </a:lnTo>
                  <a:lnTo>
                    <a:pt x="409" y="14"/>
                  </a:lnTo>
                  <a:lnTo>
                    <a:pt x="399" y="10"/>
                  </a:lnTo>
                  <a:lnTo>
                    <a:pt x="398" y="10"/>
                  </a:lnTo>
                  <a:lnTo>
                    <a:pt x="397" y="10"/>
                  </a:lnTo>
                  <a:lnTo>
                    <a:pt x="395" y="10"/>
                  </a:lnTo>
                  <a:close/>
                </a:path>
              </a:pathLst>
            </a:custGeom>
            <a:solidFill>
              <a:srgbClr val="C1814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21"/>
            <p:cNvSpPr>
              <a:spLocks/>
            </p:cNvSpPr>
            <p:nvPr/>
          </p:nvSpPr>
          <p:spPr bwMode="auto">
            <a:xfrm flipH="1">
              <a:off x="8240619" y="5086729"/>
              <a:ext cx="119236" cy="82472"/>
            </a:xfrm>
            <a:custGeom>
              <a:avLst/>
              <a:gdLst/>
              <a:ahLst/>
              <a:cxnLst>
                <a:cxn ang="0">
                  <a:pos x="43" y="1"/>
                </a:cxn>
                <a:cxn ang="0">
                  <a:pos x="20" y="7"/>
                </a:cxn>
                <a:cxn ang="0">
                  <a:pos x="12" y="10"/>
                </a:cxn>
                <a:cxn ang="0">
                  <a:pos x="7" y="13"/>
                </a:cxn>
                <a:cxn ang="0">
                  <a:pos x="3" y="17"/>
                </a:cxn>
                <a:cxn ang="0">
                  <a:pos x="1" y="19"/>
                </a:cxn>
                <a:cxn ang="0">
                  <a:pos x="0" y="21"/>
                </a:cxn>
                <a:cxn ang="0">
                  <a:pos x="0" y="23"/>
                </a:cxn>
                <a:cxn ang="0">
                  <a:pos x="0" y="25"/>
                </a:cxn>
                <a:cxn ang="0">
                  <a:pos x="0" y="27"/>
                </a:cxn>
                <a:cxn ang="0">
                  <a:pos x="3" y="30"/>
                </a:cxn>
                <a:cxn ang="0">
                  <a:pos x="14" y="38"/>
                </a:cxn>
                <a:cxn ang="0">
                  <a:pos x="45" y="67"/>
                </a:cxn>
                <a:cxn ang="0">
                  <a:pos x="61" y="79"/>
                </a:cxn>
                <a:cxn ang="0">
                  <a:pos x="66" y="82"/>
                </a:cxn>
                <a:cxn ang="0">
                  <a:pos x="68" y="83"/>
                </a:cxn>
                <a:cxn ang="0">
                  <a:pos x="70" y="83"/>
                </a:cxn>
                <a:cxn ang="0">
                  <a:pos x="72" y="82"/>
                </a:cxn>
                <a:cxn ang="0">
                  <a:pos x="74" y="81"/>
                </a:cxn>
                <a:cxn ang="0">
                  <a:pos x="76" y="80"/>
                </a:cxn>
                <a:cxn ang="0">
                  <a:pos x="78" y="79"/>
                </a:cxn>
                <a:cxn ang="0">
                  <a:pos x="80" y="76"/>
                </a:cxn>
                <a:cxn ang="0">
                  <a:pos x="91" y="62"/>
                </a:cxn>
                <a:cxn ang="0">
                  <a:pos x="94" y="59"/>
                </a:cxn>
                <a:cxn ang="0">
                  <a:pos x="97" y="58"/>
                </a:cxn>
                <a:cxn ang="0">
                  <a:pos x="109" y="53"/>
                </a:cxn>
                <a:cxn ang="0">
                  <a:pos x="112" y="53"/>
                </a:cxn>
                <a:cxn ang="0">
                  <a:pos x="116" y="51"/>
                </a:cxn>
                <a:cxn ang="0">
                  <a:pos x="118" y="50"/>
                </a:cxn>
                <a:cxn ang="0">
                  <a:pos x="120" y="48"/>
                </a:cxn>
                <a:cxn ang="0">
                  <a:pos x="120" y="47"/>
                </a:cxn>
                <a:cxn ang="0">
                  <a:pos x="118" y="44"/>
                </a:cxn>
                <a:cxn ang="0">
                  <a:pos x="109" y="37"/>
                </a:cxn>
                <a:cxn ang="0">
                  <a:pos x="85" y="14"/>
                </a:cxn>
                <a:cxn ang="0">
                  <a:pos x="72" y="5"/>
                </a:cxn>
                <a:cxn ang="0">
                  <a:pos x="65" y="1"/>
                </a:cxn>
                <a:cxn ang="0">
                  <a:pos x="59" y="0"/>
                </a:cxn>
                <a:cxn ang="0">
                  <a:pos x="43" y="1"/>
                </a:cxn>
              </a:cxnLst>
              <a:rect l="0" t="0" r="r" b="b"/>
              <a:pathLst>
                <a:path w="120" h="83">
                  <a:moveTo>
                    <a:pt x="43" y="1"/>
                  </a:moveTo>
                  <a:lnTo>
                    <a:pt x="20" y="7"/>
                  </a:lnTo>
                  <a:lnTo>
                    <a:pt x="12" y="10"/>
                  </a:lnTo>
                  <a:lnTo>
                    <a:pt x="7" y="13"/>
                  </a:lnTo>
                  <a:lnTo>
                    <a:pt x="3" y="17"/>
                  </a:lnTo>
                  <a:lnTo>
                    <a:pt x="1" y="19"/>
                  </a:lnTo>
                  <a:lnTo>
                    <a:pt x="0" y="21"/>
                  </a:lnTo>
                  <a:lnTo>
                    <a:pt x="0" y="23"/>
                  </a:lnTo>
                  <a:lnTo>
                    <a:pt x="0" y="25"/>
                  </a:lnTo>
                  <a:lnTo>
                    <a:pt x="0" y="27"/>
                  </a:lnTo>
                  <a:lnTo>
                    <a:pt x="3" y="30"/>
                  </a:lnTo>
                  <a:lnTo>
                    <a:pt x="14" y="38"/>
                  </a:lnTo>
                  <a:lnTo>
                    <a:pt x="45" y="67"/>
                  </a:lnTo>
                  <a:lnTo>
                    <a:pt x="61" y="79"/>
                  </a:lnTo>
                  <a:lnTo>
                    <a:pt x="66" y="82"/>
                  </a:lnTo>
                  <a:lnTo>
                    <a:pt x="68" y="83"/>
                  </a:lnTo>
                  <a:lnTo>
                    <a:pt x="70" y="83"/>
                  </a:lnTo>
                  <a:lnTo>
                    <a:pt x="72" y="82"/>
                  </a:lnTo>
                  <a:lnTo>
                    <a:pt x="74" y="81"/>
                  </a:lnTo>
                  <a:lnTo>
                    <a:pt x="76" y="80"/>
                  </a:lnTo>
                  <a:lnTo>
                    <a:pt x="78" y="79"/>
                  </a:lnTo>
                  <a:lnTo>
                    <a:pt x="80" y="76"/>
                  </a:lnTo>
                  <a:lnTo>
                    <a:pt x="91" y="62"/>
                  </a:lnTo>
                  <a:lnTo>
                    <a:pt x="94" y="59"/>
                  </a:lnTo>
                  <a:lnTo>
                    <a:pt x="97" y="58"/>
                  </a:lnTo>
                  <a:lnTo>
                    <a:pt x="109" y="53"/>
                  </a:lnTo>
                  <a:lnTo>
                    <a:pt x="112" y="53"/>
                  </a:lnTo>
                  <a:lnTo>
                    <a:pt x="116" y="51"/>
                  </a:lnTo>
                  <a:lnTo>
                    <a:pt x="118" y="50"/>
                  </a:lnTo>
                  <a:lnTo>
                    <a:pt x="120" y="48"/>
                  </a:lnTo>
                  <a:lnTo>
                    <a:pt x="120" y="47"/>
                  </a:lnTo>
                  <a:lnTo>
                    <a:pt x="118" y="44"/>
                  </a:lnTo>
                  <a:lnTo>
                    <a:pt x="109" y="37"/>
                  </a:lnTo>
                  <a:lnTo>
                    <a:pt x="85" y="14"/>
                  </a:lnTo>
                  <a:lnTo>
                    <a:pt x="72" y="5"/>
                  </a:lnTo>
                  <a:lnTo>
                    <a:pt x="65" y="1"/>
                  </a:lnTo>
                  <a:lnTo>
                    <a:pt x="59" y="0"/>
                  </a:lnTo>
                  <a:lnTo>
                    <a:pt x="43" y="1"/>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22"/>
            <p:cNvSpPr>
              <a:spLocks/>
            </p:cNvSpPr>
            <p:nvPr/>
          </p:nvSpPr>
          <p:spPr bwMode="auto">
            <a:xfrm flipH="1">
              <a:off x="8298250" y="5126474"/>
              <a:ext cx="94396" cy="157988"/>
            </a:xfrm>
            <a:custGeom>
              <a:avLst/>
              <a:gdLst/>
              <a:ahLst/>
              <a:cxnLst>
                <a:cxn ang="0">
                  <a:pos x="22" y="0"/>
                </a:cxn>
                <a:cxn ang="0">
                  <a:pos x="20" y="3"/>
                </a:cxn>
                <a:cxn ang="0">
                  <a:pos x="18" y="7"/>
                </a:cxn>
                <a:cxn ang="0">
                  <a:pos x="8" y="28"/>
                </a:cxn>
                <a:cxn ang="0">
                  <a:pos x="2" y="42"/>
                </a:cxn>
                <a:cxn ang="0">
                  <a:pos x="0" y="58"/>
                </a:cxn>
                <a:cxn ang="0">
                  <a:pos x="0" y="76"/>
                </a:cxn>
                <a:cxn ang="0">
                  <a:pos x="1" y="91"/>
                </a:cxn>
                <a:cxn ang="0">
                  <a:pos x="3" y="97"/>
                </a:cxn>
                <a:cxn ang="0">
                  <a:pos x="4" y="99"/>
                </a:cxn>
                <a:cxn ang="0">
                  <a:pos x="11" y="105"/>
                </a:cxn>
                <a:cxn ang="0">
                  <a:pos x="13" y="107"/>
                </a:cxn>
                <a:cxn ang="0">
                  <a:pos x="44" y="135"/>
                </a:cxn>
                <a:cxn ang="0">
                  <a:pos x="72" y="155"/>
                </a:cxn>
                <a:cxn ang="0">
                  <a:pos x="78" y="158"/>
                </a:cxn>
                <a:cxn ang="0">
                  <a:pos x="81" y="159"/>
                </a:cxn>
                <a:cxn ang="0">
                  <a:pos x="83" y="158"/>
                </a:cxn>
                <a:cxn ang="0">
                  <a:pos x="84" y="157"/>
                </a:cxn>
                <a:cxn ang="0">
                  <a:pos x="85" y="155"/>
                </a:cxn>
                <a:cxn ang="0">
                  <a:pos x="87" y="146"/>
                </a:cxn>
                <a:cxn ang="0">
                  <a:pos x="87" y="141"/>
                </a:cxn>
                <a:cxn ang="0">
                  <a:pos x="84" y="128"/>
                </a:cxn>
                <a:cxn ang="0">
                  <a:pos x="84" y="121"/>
                </a:cxn>
                <a:cxn ang="0">
                  <a:pos x="84" y="94"/>
                </a:cxn>
                <a:cxn ang="0">
                  <a:pos x="85" y="85"/>
                </a:cxn>
                <a:cxn ang="0">
                  <a:pos x="86" y="81"/>
                </a:cxn>
                <a:cxn ang="0">
                  <a:pos x="94" y="62"/>
                </a:cxn>
                <a:cxn ang="0">
                  <a:pos x="95" y="59"/>
                </a:cxn>
                <a:cxn ang="0">
                  <a:pos x="95" y="56"/>
                </a:cxn>
                <a:cxn ang="0">
                  <a:pos x="94" y="55"/>
                </a:cxn>
                <a:cxn ang="0">
                  <a:pos x="93" y="53"/>
                </a:cxn>
                <a:cxn ang="0">
                  <a:pos x="90" y="51"/>
                </a:cxn>
                <a:cxn ang="0">
                  <a:pos x="83" y="49"/>
                </a:cxn>
                <a:cxn ang="0">
                  <a:pos x="52" y="28"/>
                </a:cxn>
                <a:cxn ang="0">
                  <a:pos x="45" y="22"/>
                </a:cxn>
                <a:cxn ang="0">
                  <a:pos x="28" y="2"/>
                </a:cxn>
                <a:cxn ang="0">
                  <a:pos x="26" y="0"/>
                </a:cxn>
                <a:cxn ang="0">
                  <a:pos x="24" y="0"/>
                </a:cxn>
                <a:cxn ang="0">
                  <a:pos x="22" y="0"/>
                </a:cxn>
              </a:cxnLst>
              <a:rect l="0" t="0" r="r" b="b"/>
              <a:pathLst>
                <a:path w="95" h="159">
                  <a:moveTo>
                    <a:pt x="22" y="0"/>
                  </a:moveTo>
                  <a:lnTo>
                    <a:pt x="20" y="3"/>
                  </a:lnTo>
                  <a:lnTo>
                    <a:pt x="18" y="7"/>
                  </a:lnTo>
                  <a:lnTo>
                    <a:pt x="8" y="28"/>
                  </a:lnTo>
                  <a:lnTo>
                    <a:pt x="2" y="42"/>
                  </a:lnTo>
                  <a:lnTo>
                    <a:pt x="0" y="58"/>
                  </a:lnTo>
                  <a:lnTo>
                    <a:pt x="0" y="76"/>
                  </a:lnTo>
                  <a:lnTo>
                    <a:pt x="1" y="91"/>
                  </a:lnTo>
                  <a:lnTo>
                    <a:pt x="3" y="97"/>
                  </a:lnTo>
                  <a:lnTo>
                    <a:pt x="4" y="99"/>
                  </a:lnTo>
                  <a:lnTo>
                    <a:pt x="11" y="105"/>
                  </a:lnTo>
                  <a:lnTo>
                    <a:pt x="13" y="107"/>
                  </a:lnTo>
                  <a:lnTo>
                    <a:pt x="44" y="135"/>
                  </a:lnTo>
                  <a:lnTo>
                    <a:pt x="72" y="155"/>
                  </a:lnTo>
                  <a:lnTo>
                    <a:pt x="78" y="158"/>
                  </a:lnTo>
                  <a:lnTo>
                    <a:pt x="81" y="159"/>
                  </a:lnTo>
                  <a:lnTo>
                    <a:pt x="83" y="158"/>
                  </a:lnTo>
                  <a:lnTo>
                    <a:pt x="84" y="157"/>
                  </a:lnTo>
                  <a:lnTo>
                    <a:pt x="85" y="155"/>
                  </a:lnTo>
                  <a:lnTo>
                    <a:pt x="87" y="146"/>
                  </a:lnTo>
                  <a:lnTo>
                    <a:pt x="87" y="141"/>
                  </a:lnTo>
                  <a:lnTo>
                    <a:pt x="84" y="128"/>
                  </a:lnTo>
                  <a:lnTo>
                    <a:pt x="84" y="121"/>
                  </a:lnTo>
                  <a:lnTo>
                    <a:pt x="84" y="94"/>
                  </a:lnTo>
                  <a:lnTo>
                    <a:pt x="85" y="85"/>
                  </a:lnTo>
                  <a:lnTo>
                    <a:pt x="86" y="81"/>
                  </a:lnTo>
                  <a:lnTo>
                    <a:pt x="94" y="62"/>
                  </a:lnTo>
                  <a:lnTo>
                    <a:pt x="95" y="59"/>
                  </a:lnTo>
                  <a:lnTo>
                    <a:pt x="95" y="56"/>
                  </a:lnTo>
                  <a:lnTo>
                    <a:pt x="94" y="55"/>
                  </a:lnTo>
                  <a:lnTo>
                    <a:pt x="93" y="53"/>
                  </a:lnTo>
                  <a:lnTo>
                    <a:pt x="90" y="51"/>
                  </a:lnTo>
                  <a:lnTo>
                    <a:pt x="83" y="49"/>
                  </a:lnTo>
                  <a:lnTo>
                    <a:pt x="52" y="28"/>
                  </a:lnTo>
                  <a:lnTo>
                    <a:pt x="45" y="22"/>
                  </a:lnTo>
                  <a:lnTo>
                    <a:pt x="28" y="2"/>
                  </a:lnTo>
                  <a:lnTo>
                    <a:pt x="26" y="0"/>
                  </a:lnTo>
                  <a:lnTo>
                    <a:pt x="24" y="0"/>
                  </a:lnTo>
                  <a:lnTo>
                    <a:pt x="22"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23"/>
            <p:cNvSpPr>
              <a:spLocks/>
            </p:cNvSpPr>
            <p:nvPr/>
          </p:nvSpPr>
          <p:spPr bwMode="auto">
            <a:xfrm flipH="1">
              <a:off x="8227702" y="5186092"/>
              <a:ext cx="73529" cy="115262"/>
            </a:xfrm>
            <a:custGeom>
              <a:avLst/>
              <a:gdLst/>
              <a:ahLst/>
              <a:cxnLst>
                <a:cxn ang="0">
                  <a:pos x="74" y="38"/>
                </a:cxn>
                <a:cxn ang="0">
                  <a:pos x="73" y="21"/>
                </a:cxn>
                <a:cxn ang="0">
                  <a:pos x="71" y="13"/>
                </a:cxn>
                <a:cxn ang="0">
                  <a:pos x="68" y="7"/>
                </a:cxn>
                <a:cxn ang="0">
                  <a:pos x="67" y="4"/>
                </a:cxn>
                <a:cxn ang="0">
                  <a:pos x="65" y="1"/>
                </a:cxn>
                <a:cxn ang="0">
                  <a:pos x="64" y="0"/>
                </a:cxn>
                <a:cxn ang="0">
                  <a:pos x="64" y="0"/>
                </a:cxn>
                <a:cxn ang="0">
                  <a:pos x="63" y="1"/>
                </a:cxn>
                <a:cxn ang="0">
                  <a:pos x="63" y="2"/>
                </a:cxn>
                <a:cxn ang="0">
                  <a:pos x="60" y="6"/>
                </a:cxn>
                <a:cxn ang="0">
                  <a:pos x="58" y="6"/>
                </a:cxn>
                <a:cxn ang="0">
                  <a:pos x="56" y="7"/>
                </a:cxn>
                <a:cxn ang="0">
                  <a:pos x="47" y="7"/>
                </a:cxn>
                <a:cxn ang="0">
                  <a:pos x="36" y="7"/>
                </a:cxn>
                <a:cxn ang="0">
                  <a:pos x="33" y="6"/>
                </a:cxn>
                <a:cxn ang="0">
                  <a:pos x="24" y="3"/>
                </a:cxn>
                <a:cxn ang="0">
                  <a:pos x="20" y="1"/>
                </a:cxn>
                <a:cxn ang="0">
                  <a:pos x="18" y="1"/>
                </a:cxn>
                <a:cxn ang="0">
                  <a:pos x="17" y="1"/>
                </a:cxn>
                <a:cxn ang="0">
                  <a:pos x="14" y="1"/>
                </a:cxn>
                <a:cxn ang="0">
                  <a:pos x="13" y="3"/>
                </a:cxn>
                <a:cxn ang="0">
                  <a:pos x="11" y="5"/>
                </a:cxn>
                <a:cxn ang="0">
                  <a:pos x="8" y="15"/>
                </a:cxn>
                <a:cxn ang="0">
                  <a:pos x="8" y="18"/>
                </a:cxn>
                <a:cxn ang="0">
                  <a:pos x="1" y="64"/>
                </a:cxn>
                <a:cxn ang="0">
                  <a:pos x="0" y="72"/>
                </a:cxn>
                <a:cxn ang="0">
                  <a:pos x="5" y="96"/>
                </a:cxn>
                <a:cxn ang="0">
                  <a:pos x="8" y="105"/>
                </a:cxn>
                <a:cxn ang="0">
                  <a:pos x="9" y="106"/>
                </a:cxn>
                <a:cxn ang="0">
                  <a:pos x="11" y="108"/>
                </a:cxn>
                <a:cxn ang="0">
                  <a:pos x="19" y="111"/>
                </a:cxn>
                <a:cxn ang="0">
                  <a:pos x="35" y="116"/>
                </a:cxn>
                <a:cxn ang="0">
                  <a:pos x="42" y="116"/>
                </a:cxn>
                <a:cxn ang="0">
                  <a:pos x="45" y="116"/>
                </a:cxn>
                <a:cxn ang="0">
                  <a:pos x="58" y="113"/>
                </a:cxn>
                <a:cxn ang="0">
                  <a:pos x="61" y="112"/>
                </a:cxn>
                <a:cxn ang="0">
                  <a:pos x="68" y="108"/>
                </a:cxn>
                <a:cxn ang="0">
                  <a:pos x="70" y="106"/>
                </a:cxn>
                <a:cxn ang="0">
                  <a:pos x="73" y="102"/>
                </a:cxn>
                <a:cxn ang="0">
                  <a:pos x="73" y="100"/>
                </a:cxn>
                <a:cxn ang="0">
                  <a:pos x="73" y="97"/>
                </a:cxn>
                <a:cxn ang="0">
                  <a:pos x="73" y="94"/>
                </a:cxn>
                <a:cxn ang="0">
                  <a:pos x="72" y="86"/>
                </a:cxn>
                <a:cxn ang="0">
                  <a:pos x="74" y="38"/>
                </a:cxn>
              </a:cxnLst>
              <a:rect l="0" t="0" r="r" b="b"/>
              <a:pathLst>
                <a:path w="74" h="116">
                  <a:moveTo>
                    <a:pt x="74" y="38"/>
                  </a:moveTo>
                  <a:lnTo>
                    <a:pt x="73" y="21"/>
                  </a:lnTo>
                  <a:lnTo>
                    <a:pt x="71" y="13"/>
                  </a:lnTo>
                  <a:lnTo>
                    <a:pt x="68" y="7"/>
                  </a:lnTo>
                  <a:lnTo>
                    <a:pt x="67" y="4"/>
                  </a:lnTo>
                  <a:lnTo>
                    <a:pt x="65" y="1"/>
                  </a:lnTo>
                  <a:lnTo>
                    <a:pt x="64" y="0"/>
                  </a:lnTo>
                  <a:lnTo>
                    <a:pt x="64" y="0"/>
                  </a:lnTo>
                  <a:lnTo>
                    <a:pt x="63" y="1"/>
                  </a:lnTo>
                  <a:lnTo>
                    <a:pt x="63" y="2"/>
                  </a:lnTo>
                  <a:lnTo>
                    <a:pt x="60" y="6"/>
                  </a:lnTo>
                  <a:lnTo>
                    <a:pt x="58" y="6"/>
                  </a:lnTo>
                  <a:lnTo>
                    <a:pt x="56" y="7"/>
                  </a:lnTo>
                  <a:lnTo>
                    <a:pt x="47" y="7"/>
                  </a:lnTo>
                  <a:lnTo>
                    <a:pt x="36" y="7"/>
                  </a:lnTo>
                  <a:lnTo>
                    <a:pt x="33" y="6"/>
                  </a:lnTo>
                  <a:lnTo>
                    <a:pt x="24" y="3"/>
                  </a:lnTo>
                  <a:lnTo>
                    <a:pt x="20" y="1"/>
                  </a:lnTo>
                  <a:lnTo>
                    <a:pt x="18" y="1"/>
                  </a:lnTo>
                  <a:lnTo>
                    <a:pt x="17" y="1"/>
                  </a:lnTo>
                  <a:lnTo>
                    <a:pt x="14" y="1"/>
                  </a:lnTo>
                  <a:lnTo>
                    <a:pt x="13" y="3"/>
                  </a:lnTo>
                  <a:lnTo>
                    <a:pt x="11" y="5"/>
                  </a:lnTo>
                  <a:lnTo>
                    <a:pt x="8" y="15"/>
                  </a:lnTo>
                  <a:lnTo>
                    <a:pt x="8" y="18"/>
                  </a:lnTo>
                  <a:lnTo>
                    <a:pt x="1" y="64"/>
                  </a:lnTo>
                  <a:lnTo>
                    <a:pt x="0" y="72"/>
                  </a:lnTo>
                  <a:lnTo>
                    <a:pt x="5" y="96"/>
                  </a:lnTo>
                  <a:lnTo>
                    <a:pt x="8" y="105"/>
                  </a:lnTo>
                  <a:lnTo>
                    <a:pt x="9" y="106"/>
                  </a:lnTo>
                  <a:lnTo>
                    <a:pt x="11" y="108"/>
                  </a:lnTo>
                  <a:lnTo>
                    <a:pt x="19" y="111"/>
                  </a:lnTo>
                  <a:lnTo>
                    <a:pt x="35" y="116"/>
                  </a:lnTo>
                  <a:lnTo>
                    <a:pt x="42" y="116"/>
                  </a:lnTo>
                  <a:lnTo>
                    <a:pt x="45" y="116"/>
                  </a:lnTo>
                  <a:lnTo>
                    <a:pt x="58" y="113"/>
                  </a:lnTo>
                  <a:lnTo>
                    <a:pt x="61" y="112"/>
                  </a:lnTo>
                  <a:lnTo>
                    <a:pt x="68" y="108"/>
                  </a:lnTo>
                  <a:lnTo>
                    <a:pt x="70" y="106"/>
                  </a:lnTo>
                  <a:lnTo>
                    <a:pt x="73" y="102"/>
                  </a:lnTo>
                  <a:lnTo>
                    <a:pt x="73" y="100"/>
                  </a:lnTo>
                  <a:lnTo>
                    <a:pt x="73" y="97"/>
                  </a:lnTo>
                  <a:lnTo>
                    <a:pt x="73" y="94"/>
                  </a:lnTo>
                  <a:lnTo>
                    <a:pt x="72" y="86"/>
                  </a:lnTo>
                  <a:lnTo>
                    <a:pt x="74" y="3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24"/>
            <p:cNvSpPr>
              <a:spLocks/>
            </p:cNvSpPr>
            <p:nvPr/>
          </p:nvSpPr>
          <p:spPr bwMode="auto">
            <a:xfrm flipH="1">
              <a:off x="8229690" y="5143366"/>
              <a:ext cx="45707" cy="38752"/>
            </a:xfrm>
            <a:custGeom>
              <a:avLst/>
              <a:gdLst/>
              <a:ahLst/>
              <a:cxnLst>
                <a:cxn ang="0">
                  <a:pos x="32" y="1"/>
                </a:cxn>
                <a:cxn ang="0">
                  <a:pos x="28" y="5"/>
                </a:cxn>
                <a:cxn ang="0">
                  <a:pos x="26" y="6"/>
                </a:cxn>
                <a:cxn ang="0">
                  <a:pos x="24" y="7"/>
                </a:cxn>
                <a:cxn ang="0">
                  <a:pos x="14" y="13"/>
                </a:cxn>
                <a:cxn ang="0">
                  <a:pos x="10" y="16"/>
                </a:cxn>
                <a:cxn ang="0">
                  <a:pos x="4" y="23"/>
                </a:cxn>
                <a:cxn ang="0">
                  <a:pos x="1" y="27"/>
                </a:cxn>
                <a:cxn ang="0">
                  <a:pos x="0" y="30"/>
                </a:cxn>
                <a:cxn ang="0">
                  <a:pos x="1" y="32"/>
                </a:cxn>
                <a:cxn ang="0">
                  <a:pos x="2" y="33"/>
                </a:cxn>
                <a:cxn ang="0">
                  <a:pos x="5" y="37"/>
                </a:cxn>
                <a:cxn ang="0">
                  <a:pos x="9" y="39"/>
                </a:cxn>
                <a:cxn ang="0">
                  <a:pos x="10" y="39"/>
                </a:cxn>
                <a:cxn ang="0">
                  <a:pos x="11" y="39"/>
                </a:cxn>
                <a:cxn ang="0">
                  <a:pos x="12" y="39"/>
                </a:cxn>
                <a:cxn ang="0">
                  <a:pos x="12" y="38"/>
                </a:cxn>
                <a:cxn ang="0">
                  <a:pos x="13" y="36"/>
                </a:cxn>
                <a:cxn ang="0">
                  <a:pos x="13" y="30"/>
                </a:cxn>
                <a:cxn ang="0">
                  <a:pos x="14" y="26"/>
                </a:cxn>
                <a:cxn ang="0">
                  <a:pos x="15" y="24"/>
                </a:cxn>
                <a:cxn ang="0">
                  <a:pos x="20" y="19"/>
                </a:cxn>
                <a:cxn ang="0">
                  <a:pos x="23" y="17"/>
                </a:cxn>
                <a:cxn ang="0">
                  <a:pos x="25" y="16"/>
                </a:cxn>
                <a:cxn ang="0">
                  <a:pos x="25" y="16"/>
                </a:cxn>
                <a:cxn ang="0">
                  <a:pos x="25" y="17"/>
                </a:cxn>
                <a:cxn ang="0">
                  <a:pos x="25" y="19"/>
                </a:cxn>
                <a:cxn ang="0">
                  <a:pos x="23" y="25"/>
                </a:cxn>
                <a:cxn ang="0">
                  <a:pos x="21" y="31"/>
                </a:cxn>
                <a:cxn ang="0">
                  <a:pos x="21" y="33"/>
                </a:cxn>
                <a:cxn ang="0">
                  <a:pos x="21" y="35"/>
                </a:cxn>
                <a:cxn ang="0">
                  <a:pos x="22" y="37"/>
                </a:cxn>
                <a:cxn ang="0">
                  <a:pos x="24" y="38"/>
                </a:cxn>
                <a:cxn ang="0">
                  <a:pos x="28" y="39"/>
                </a:cxn>
                <a:cxn ang="0">
                  <a:pos x="36" y="39"/>
                </a:cxn>
                <a:cxn ang="0">
                  <a:pos x="41" y="37"/>
                </a:cxn>
                <a:cxn ang="0">
                  <a:pos x="44" y="36"/>
                </a:cxn>
                <a:cxn ang="0">
                  <a:pos x="45" y="33"/>
                </a:cxn>
                <a:cxn ang="0">
                  <a:pos x="46" y="32"/>
                </a:cxn>
                <a:cxn ang="0">
                  <a:pos x="46" y="30"/>
                </a:cxn>
                <a:cxn ang="0">
                  <a:pos x="44" y="24"/>
                </a:cxn>
                <a:cxn ang="0">
                  <a:pos x="36" y="3"/>
                </a:cxn>
                <a:cxn ang="0">
                  <a:pos x="35" y="1"/>
                </a:cxn>
                <a:cxn ang="0">
                  <a:pos x="34" y="0"/>
                </a:cxn>
                <a:cxn ang="0">
                  <a:pos x="33" y="0"/>
                </a:cxn>
                <a:cxn ang="0">
                  <a:pos x="32" y="1"/>
                </a:cxn>
              </a:cxnLst>
              <a:rect l="0" t="0" r="r" b="b"/>
              <a:pathLst>
                <a:path w="46" h="39">
                  <a:moveTo>
                    <a:pt x="32" y="1"/>
                  </a:moveTo>
                  <a:lnTo>
                    <a:pt x="28" y="5"/>
                  </a:lnTo>
                  <a:lnTo>
                    <a:pt x="26" y="6"/>
                  </a:lnTo>
                  <a:lnTo>
                    <a:pt x="24" y="7"/>
                  </a:lnTo>
                  <a:lnTo>
                    <a:pt x="14" y="13"/>
                  </a:lnTo>
                  <a:lnTo>
                    <a:pt x="10" y="16"/>
                  </a:lnTo>
                  <a:lnTo>
                    <a:pt x="4" y="23"/>
                  </a:lnTo>
                  <a:lnTo>
                    <a:pt x="1" y="27"/>
                  </a:lnTo>
                  <a:lnTo>
                    <a:pt x="0" y="30"/>
                  </a:lnTo>
                  <a:lnTo>
                    <a:pt x="1" y="32"/>
                  </a:lnTo>
                  <a:lnTo>
                    <a:pt x="2" y="33"/>
                  </a:lnTo>
                  <a:lnTo>
                    <a:pt x="5" y="37"/>
                  </a:lnTo>
                  <a:lnTo>
                    <a:pt x="9" y="39"/>
                  </a:lnTo>
                  <a:lnTo>
                    <a:pt x="10" y="39"/>
                  </a:lnTo>
                  <a:lnTo>
                    <a:pt x="11" y="39"/>
                  </a:lnTo>
                  <a:lnTo>
                    <a:pt x="12" y="39"/>
                  </a:lnTo>
                  <a:lnTo>
                    <a:pt x="12" y="38"/>
                  </a:lnTo>
                  <a:lnTo>
                    <a:pt x="13" y="36"/>
                  </a:lnTo>
                  <a:lnTo>
                    <a:pt x="13" y="30"/>
                  </a:lnTo>
                  <a:lnTo>
                    <a:pt x="14" y="26"/>
                  </a:lnTo>
                  <a:lnTo>
                    <a:pt x="15" y="24"/>
                  </a:lnTo>
                  <a:lnTo>
                    <a:pt x="20" y="19"/>
                  </a:lnTo>
                  <a:lnTo>
                    <a:pt x="23" y="17"/>
                  </a:lnTo>
                  <a:lnTo>
                    <a:pt x="25" y="16"/>
                  </a:lnTo>
                  <a:lnTo>
                    <a:pt x="25" y="16"/>
                  </a:lnTo>
                  <a:lnTo>
                    <a:pt x="25" y="17"/>
                  </a:lnTo>
                  <a:lnTo>
                    <a:pt x="25" y="19"/>
                  </a:lnTo>
                  <a:lnTo>
                    <a:pt x="23" y="25"/>
                  </a:lnTo>
                  <a:lnTo>
                    <a:pt x="21" y="31"/>
                  </a:lnTo>
                  <a:lnTo>
                    <a:pt x="21" y="33"/>
                  </a:lnTo>
                  <a:lnTo>
                    <a:pt x="21" y="35"/>
                  </a:lnTo>
                  <a:lnTo>
                    <a:pt x="22" y="37"/>
                  </a:lnTo>
                  <a:lnTo>
                    <a:pt x="24" y="38"/>
                  </a:lnTo>
                  <a:lnTo>
                    <a:pt x="28" y="39"/>
                  </a:lnTo>
                  <a:lnTo>
                    <a:pt x="36" y="39"/>
                  </a:lnTo>
                  <a:lnTo>
                    <a:pt x="41" y="37"/>
                  </a:lnTo>
                  <a:lnTo>
                    <a:pt x="44" y="36"/>
                  </a:lnTo>
                  <a:lnTo>
                    <a:pt x="45" y="33"/>
                  </a:lnTo>
                  <a:lnTo>
                    <a:pt x="46" y="32"/>
                  </a:lnTo>
                  <a:lnTo>
                    <a:pt x="46" y="30"/>
                  </a:lnTo>
                  <a:lnTo>
                    <a:pt x="44" y="24"/>
                  </a:lnTo>
                  <a:lnTo>
                    <a:pt x="36" y="3"/>
                  </a:lnTo>
                  <a:lnTo>
                    <a:pt x="35" y="1"/>
                  </a:lnTo>
                  <a:lnTo>
                    <a:pt x="34" y="0"/>
                  </a:lnTo>
                  <a:lnTo>
                    <a:pt x="33" y="0"/>
                  </a:lnTo>
                  <a:lnTo>
                    <a:pt x="32" y="1"/>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25"/>
            <p:cNvSpPr>
              <a:spLocks/>
            </p:cNvSpPr>
            <p:nvPr/>
          </p:nvSpPr>
          <p:spPr bwMode="auto">
            <a:xfrm flipH="1">
              <a:off x="8159141" y="5163239"/>
              <a:ext cx="63593" cy="123211"/>
            </a:xfrm>
            <a:custGeom>
              <a:avLst/>
              <a:gdLst/>
              <a:ahLst/>
              <a:cxnLst>
                <a:cxn ang="0">
                  <a:pos x="60" y="13"/>
                </a:cxn>
                <a:cxn ang="0">
                  <a:pos x="59" y="12"/>
                </a:cxn>
                <a:cxn ang="0">
                  <a:pos x="57" y="13"/>
                </a:cxn>
                <a:cxn ang="0">
                  <a:pos x="55" y="13"/>
                </a:cxn>
                <a:cxn ang="0">
                  <a:pos x="53" y="15"/>
                </a:cxn>
                <a:cxn ang="0">
                  <a:pos x="48" y="17"/>
                </a:cxn>
                <a:cxn ang="0">
                  <a:pos x="46" y="18"/>
                </a:cxn>
                <a:cxn ang="0">
                  <a:pos x="44" y="18"/>
                </a:cxn>
                <a:cxn ang="0">
                  <a:pos x="40" y="18"/>
                </a:cxn>
                <a:cxn ang="0">
                  <a:pos x="36" y="16"/>
                </a:cxn>
                <a:cxn ang="0">
                  <a:pos x="29" y="11"/>
                </a:cxn>
                <a:cxn ang="0">
                  <a:pos x="25" y="8"/>
                </a:cxn>
                <a:cxn ang="0">
                  <a:pos x="21" y="2"/>
                </a:cxn>
                <a:cxn ang="0">
                  <a:pos x="20" y="0"/>
                </a:cxn>
                <a:cxn ang="0">
                  <a:pos x="19" y="0"/>
                </a:cxn>
                <a:cxn ang="0">
                  <a:pos x="18" y="0"/>
                </a:cxn>
                <a:cxn ang="0">
                  <a:pos x="17" y="2"/>
                </a:cxn>
                <a:cxn ang="0">
                  <a:pos x="16" y="4"/>
                </a:cxn>
                <a:cxn ang="0">
                  <a:pos x="13" y="24"/>
                </a:cxn>
                <a:cxn ang="0">
                  <a:pos x="4" y="52"/>
                </a:cxn>
                <a:cxn ang="0">
                  <a:pos x="0" y="89"/>
                </a:cxn>
                <a:cxn ang="0">
                  <a:pos x="0" y="106"/>
                </a:cxn>
                <a:cxn ang="0">
                  <a:pos x="0" y="109"/>
                </a:cxn>
                <a:cxn ang="0">
                  <a:pos x="0" y="111"/>
                </a:cxn>
                <a:cxn ang="0">
                  <a:pos x="1" y="112"/>
                </a:cxn>
                <a:cxn ang="0">
                  <a:pos x="3" y="116"/>
                </a:cxn>
                <a:cxn ang="0">
                  <a:pos x="10" y="120"/>
                </a:cxn>
                <a:cxn ang="0">
                  <a:pos x="23" y="124"/>
                </a:cxn>
                <a:cxn ang="0">
                  <a:pos x="29" y="124"/>
                </a:cxn>
                <a:cxn ang="0">
                  <a:pos x="35" y="123"/>
                </a:cxn>
                <a:cxn ang="0">
                  <a:pos x="41" y="120"/>
                </a:cxn>
                <a:cxn ang="0">
                  <a:pos x="47" y="116"/>
                </a:cxn>
                <a:cxn ang="0">
                  <a:pos x="49" y="113"/>
                </a:cxn>
                <a:cxn ang="0">
                  <a:pos x="51" y="110"/>
                </a:cxn>
                <a:cxn ang="0">
                  <a:pos x="52" y="107"/>
                </a:cxn>
                <a:cxn ang="0">
                  <a:pos x="52" y="103"/>
                </a:cxn>
                <a:cxn ang="0">
                  <a:pos x="52" y="74"/>
                </a:cxn>
                <a:cxn ang="0">
                  <a:pos x="59" y="44"/>
                </a:cxn>
                <a:cxn ang="0">
                  <a:pos x="61" y="39"/>
                </a:cxn>
                <a:cxn ang="0">
                  <a:pos x="63" y="29"/>
                </a:cxn>
                <a:cxn ang="0">
                  <a:pos x="64" y="18"/>
                </a:cxn>
                <a:cxn ang="0">
                  <a:pos x="62" y="14"/>
                </a:cxn>
                <a:cxn ang="0">
                  <a:pos x="60" y="13"/>
                </a:cxn>
              </a:cxnLst>
              <a:rect l="0" t="0" r="r" b="b"/>
              <a:pathLst>
                <a:path w="64" h="124">
                  <a:moveTo>
                    <a:pt x="60" y="13"/>
                  </a:moveTo>
                  <a:lnTo>
                    <a:pt x="59" y="12"/>
                  </a:lnTo>
                  <a:lnTo>
                    <a:pt x="57" y="13"/>
                  </a:lnTo>
                  <a:lnTo>
                    <a:pt x="55" y="13"/>
                  </a:lnTo>
                  <a:lnTo>
                    <a:pt x="53" y="15"/>
                  </a:lnTo>
                  <a:lnTo>
                    <a:pt x="48" y="17"/>
                  </a:lnTo>
                  <a:lnTo>
                    <a:pt x="46" y="18"/>
                  </a:lnTo>
                  <a:lnTo>
                    <a:pt x="44" y="18"/>
                  </a:lnTo>
                  <a:lnTo>
                    <a:pt x="40" y="18"/>
                  </a:lnTo>
                  <a:lnTo>
                    <a:pt x="36" y="16"/>
                  </a:lnTo>
                  <a:lnTo>
                    <a:pt x="29" y="11"/>
                  </a:lnTo>
                  <a:lnTo>
                    <a:pt x="25" y="8"/>
                  </a:lnTo>
                  <a:lnTo>
                    <a:pt x="21" y="2"/>
                  </a:lnTo>
                  <a:lnTo>
                    <a:pt x="20" y="0"/>
                  </a:lnTo>
                  <a:lnTo>
                    <a:pt x="19" y="0"/>
                  </a:lnTo>
                  <a:lnTo>
                    <a:pt x="18" y="0"/>
                  </a:lnTo>
                  <a:lnTo>
                    <a:pt x="17" y="2"/>
                  </a:lnTo>
                  <a:lnTo>
                    <a:pt x="16" y="4"/>
                  </a:lnTo>
                  <a:lnTo>
                    <a:pt x="13" y="24"/>
                  </a:lnTo>
                  <a:lnTo>
                    <a:pt x="4" y="52"/>
                  </a:lnTo>
                  <a:lnTo>
                    <a:pt x="0" y="89"/>
                  </a:lnTo>
                  <a:lnTo>
                    <a:pt x="0" y="106"/>
                  </a:lnTo>
                  <a:lnTo>
                    <a:pt x="0" y="109"/>
                  </a:lnTo>
                  <a:lnTo>
                    <a:pt x="0" y="111"/>
                  </a:lnTo>
                  <a:lnTo>
                    <a:pt x="1" y="112"/>
                  </a:lnTo>
                  <a:lnTo>
                    <a:pt x="3" y="116"/>
                  </a:lnTo>
                  <a:lnTo>
                    <a:pt x="10" y="120"/>
                  </a:lnTo>
                  <a:lnTo>
                    <a:pt x="23" y="124"/>
                  </a:lnTo>
                  <a:lnTo>
                    <a:pt x="29" y="124"/>
                  </a:lnTo>
                  <a:lnTo>
                    <a:pt x="35" y="123"/>
                  </a:lnTo>
                  <a:lnTo>
                    <a:pt x="41" y="120"/>
                  </a:lnTo>
                  <a:lnTo>
                    <a:pt x="47" y="116"/>
                  </a:lnTo>
                  <a:lnTo>
                    <a:pt x="49" y="113"/>
                  </a:lnTo>
                  <a:lnTo>
                    <a:pt x="51" y="110"/>
                  </a:lnTo>
                  <a:lnTo>
                    <a:pt x="52" y="107"/>
                  </a:lnTo>
                  <a:lnTo>
                    <a:pt x="52" y="103"/>
                  </a:lnTo>
                  <a:lnTo>
                    <a:pt x="52" y="74"/>
                  </a:lnTo>
                  <a:lnTo>
                    <a:pt x="59" y="44"/>
                  </a:lnTo>
                  <a:lnTo>
                    <a:pt x="61" y="39"/>
                  </a:lnTo>
                  <a:lnTo>
                    <a:pt x="63" y="29"/>
                  </a:lnTo>
                  <a:lnTo>
                    <a:pt x="64" y="18"/>
                  </a:lnTo>
                  <a:lnTo>
                    <a:pt x="62" y="14"/>
                  </a:lnTo>
                  <a:lnTo>
                    <a:pt x="60" y="13"/>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26"/>
            <p:cNvSpPr>
              <a:spLocks/>
            </p:cNvSpPr>
            <p:nvPr/>
          </p:nvSpPr>
          <p:spPr bwMode="auto">
            <a:xfrm flipH="1">
              <a:off x="8162122" y="5156283"/>
              <a:ext cx="30803" cy="16892"/>
            </a:xfrm>
            <a:custGeom>
              <a:avLst/>
              <a:gdLst/>
              <a:ahLst/>
              <a:cxnLst>
                <a:cxn ang="0">
                  <a:pos x="31" y="8"/>
                </a:cxn>
                <a:cxn ang="0">
                  <a:pos x="31" y="7"/>
                </a:cxn>
                <a:cxn ang="0">
                  <a:pos x="30" y="6"/>
                </a:cxn>
                <a:cxn ang="0">
                  <a:pos x="29" y="5"/>
                </a:cxn>
                <a:cxn ang="0">
                  <a:pos x="25" y="3"/>
                </a:cxn>
                <a:cxn ang="0">
                  <a:pos x="17" y="1"/>
                </a:cxn>
                <a:cxn ang="0">
                  <a:pos x="14" y="0"/>
                </a:cxn>
                <a:cxn ang="0">
                  <a:pos x="5" y="1"/>
                </a:cxn>
                <a:cxn ang="0">
                  <a:pos x="1" y="2"/>
                </a:cxn>
                <a:cxn ang="0">
                  <a:pos x="0" y="2"/>
                </a:cxn>
                <a:cxn ang="0">
                  <a:pos x="0" y="3"/>
                </a:cxn>
                <a:cxn ang="0">
                  <a:pos x="0" y="6"/>
                </a:cxn>
                <a:cxn ang="0">
                  <a:pos x="2" y="9"/>
                </a:cxn>
                <a:cxn ang="0">
                  <a:pos x="5" y="12"/>
                </a:cxn>
                <a:cxn ang="0">
                  <a:pos x="8" y="14"/>
                </a:cxn>
                <a:cxn ang="0">
                  <a:pos x="10" y="15"/>
                </a:cxn>
                <a:cxn ang="0">
                  <a:pos x="17" y="17"/>
                </a:cxn>
                <a:cxn ang="0">
                  <a:pos x="23" y="17"/>
                </a:cxn>
                <a:cxn ang="0">
                  <a:pos x="26" y="16"/>
                </a:cxn>
                <a:cxn ang="0">
                  <a:pos x="29" y="14"/>
                </a:cxn>
                <a:cxn ang="0">
                  <a:pos x="31" y="8"/>
                </a:cxn>
              </a:cxnLst>
              <a:rect l="0" t="0" r="r" b="b"/>
              <a:pathLst>
                <a:path w="31" h="17">
                  <a:moveTo>
                    <a:pt x="31" y="8"/>
                  </a:moveTo>
                  <a:lnTo>
                    <a:pt x="31" y="7"/>
                  </a:lnTo>
                  <a:lnTo>
                    <a:pt x="30" y="6"/>
                  </a:lnTo>
                  <a:lnTo>
                    <a:pt x="29" y="5"/>
                  </a:lnTo>
                  <a:lnTo>
                    <a:pt x="25" y="3"/>
                  </a:lnTo>
                  <a:lnTo>
                    <a:pt x="17" y="1"/>
                  </a:lnTo>
                  <a:lnTo>
                    <a:pt x="14" y="0"/>
                  </a:lnTo>
                  <a:lnTo>
                    <a:pt x="5" y="1"/>
                  </a:lnTo>
                  <a:lnTo>
                    <a:pt x="1" y="2"/>
                  </a:lnTo>
                  <a:lnTo>
                    <a:pt x="0" y="2"/>
                  </a:lnTo>
                  <a:lnTo>
                    <a:pt x="0" y="3"/>
                  </a:lnTo>
                  <a:lnTo>
                    <a:pt x="0" y="6"/>
                  </a:lnTo>
                  <a:lnTo>
                    <a:pt x="2" y="9"/>
                  </a:lnTo>
                  <a:lnTo>
                    <a:pt x="5" y="12"/>
                  </a:lnTo>
                  <a:lnTo>
                    <a:pt x="8" y="14"/>
                  </a:lnTo>
                  <a:lnTo>
                    <a:pt x="10" y="15"/>
                  </a:lnTo>
                  <a:lnTo>
                    <a:pt x="17" y="17"/>
                  </a:lnTo>
                  <a:lnTo>
                    <a:pt x="23" y="17"/>
                  </a:lnTo>
                  <a:lnTo>
                    <a:pt x="26" y="16"/>
                  </a:lnTo>
                  <a:lnTo>
                    <a:pt x="29" y="14"/>
                  </a:lnTo>
                  <a:lnTo>
                    <a:pt x="31" y="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27"/>
            <p:cNvSpPr>
              <a:spLocks/>
            </p:cNvSpPr>
            <p:nvPr/>
          </p:nvSpPr>
          <p:spPr bwMode="auto">
            <a:xfrm flipH="1">
              <a:off x="7984261" y="5143366"/>
              <a:ext cx="106319" cy="61605"/>
            </a:xfrm>
            <a:custGeom>
              <a:avLst/>
              <a:gdLst/>
              <a:ahLst/>
              <a:cxnLst>
                <a:cxn ang="0">
                  <a:pos x="100" y="0"/>
                </a:cxn>
                <a:cxn ang="0">
                  <a:pos x="99" y="0"/>
                </a:cxn>
                <a:cxn ang="0">
                  <a:pos x="99" y="1"/>
                </a:cxn>
                <a:cxn ang="0">
                  <a:pos x="98" y="2"/>
                </a:cxn>
                <a:cxn ang="0">
                  <a:pos x="97" y="3"/>
                </a:cxn>
                <a:cxn ang="0">
                  <a:pos x="57" y="30"/>
                </a:cxn>
                <a:cxn ang="0">
                  <a:pos x="39" y="36"/>
                </a:cxn>
                <a:cxn ang="0">
                  <a:pos x="3" y="42"/>
                </a:cxn>
                <a:cxn ang="0">
                  <a:pos x="1" y="43"/>
                </a:cxn>
                <a:cxn ang="0">
                  <a:pos x="0" y="44"/>
                </a:cxn>
                <a:cxn ang="0">
                  <a:pos x="1" y="45"/>
                </a:cxn>
                <a:cxn ang="0">
                  <a:pos x="5" y="49"/>
                </a:cxn>
                <a:cxn ang="0">
                  <a:pos x="16" y="56"/>
                </a:cxn>
                <a:cxn ang="0">
                  <a:pos x="22" y="59"/>
                </a:cxn>
                <a:cxn ang="0">
                  <a:pos x="35" y="62"/>
                </a:cxn>
                <a:cxn ang="0">
                  <a:pos x="42" y="62"/>
                </a:cxn>
                <a:cxn ang="0">
                  <a:pos x="55" y="61"/>
                </a:cxn>
                <a:cxn ang="0">
                  <a:pos x="83" y="52"/>
                </a:cxn>
                <a:cxn ang="0">
                  <a:pos x="97" y="44"/>
                </a:cxn>
                <a:cxn ang="0">
                  <a:pos x="102" y="40"/>
                </a:cxn>
                <a:cxn ang="0">
                  <a:pos x="105" y="36"/>
                </a:cxn>
                <a:cxn ang="0">
                  <a:pos x="107" y="31"/>
                </a:cxn>
                <a:cxn ang="0">
                  <a:pos x="107" y="28"/>
                </a:cxn>
                <a:cxn ang="0">
                  <a:pos x="107" y="24"/>
                </a:cxn>
                <a:cxn ang="0">
                  <a:pos x="104" y="10"/>
                </a:cxn>
                <a:cxn ang="0">
                  <a:pos x="101" y="1"/>
                </a:cxn>
                <a:cxn ang="0">
                  <a:pos x="100" y="0"/>
                </a:cxn>
              </a:cxnLst>
              <a:rect l="0" t="0" r="r" b="b"/>
              <a:pathLst>
                <a:path w="107" h="62">
                  <a:moveTo>
                    <a:pt x="100" y="0"/>
                  </a:moveTo>
                  <a:lnTo>
                    <a:pt x="99" y="0"/>
                  </a:lnTo>
                  <a:lnTo>
                    <a:pt x="99" y="1"/>
                  </a:lnTo>
                  <a:lnTo>
                    <a:pt x="98" y="2"/>
                  </a:lnTo>
                  <a:lnTo>
                    <a:pt x="97" y="3"/>
                  </a:lnTo>
                  <a:lnTo>
                    <a:pt x="57" y="30"/>
                  </a:lnTo>
                  <a:lnTo>
                    <a:pt x="39" y="36"/>
                  </a:lnTo>
                  <a:lnTo>
                    <a:pt x="3" y="42"/>
                  </a:lnTo>
                  <a:lnTo>
                    <a:pt x="1" y="43"/>
                  </a:lnTo>
                  <a:lnTo>
                    <a:pt x="0" y="44"/>
                  </a:lnTo>
                  <a:lnTo>
                    <a:pt x="1" y="45"/>
                  </a:lnTo>
                  <a:lnTo>
                    <a:pt x="5" y="49"/>
                  </a:lnTo>
                  <a:lnTo>
                    <a:pt x="16" y="56"/>
                  </a:lnTo>
                  <a:lnTo>
                    <a:pt x="22" y="59"/>
                  </a:lnTo>
                  <a:lnTo>
                    <a:pt x="35" y="62"/>
                  </a:lnTo>
                  <a:lnTo>
                    <a:pt x="42" y="62"/>
                  </a:lnTo>
                  <a:lnTo>
                    <a:pt x="55" y="61"/>
                  </a:lnTo>
                  <a:lnTo>
                    <a:pt x="83" y="52"/>
                  </a:lnTo>
                  <a:lnTo>
                    <a:pt x="97" y="44"/>
                  </a:lnTo>
                  <a:lnTo>
                    <a:pt x="102" y="40"/>
                  </a:lnTo>
                  <a:lnTo>
                    <a:pt x="105" y="36"/>
                  </a:lnTo>
                  <a:lnTo>
                    <a:pt x="107" y="31"/>
                  </a:lnTo>
                  <a:lnTo>
                    <a:pt x="107" y="28"/>
                  </a:lnTo>
                  <a:lnTo>
                    <a:pt x="107" y="24"/>
                  </a:lnTo>
                  <a:lnTo>
                    <a:pt x="104" y="10"/>
                  </a:lnTo>
                  <a:lnTo>
                    <a:pt x="101" y="1"/>
                  </a:lnTo>
                  <a:lnTo>
                    <a:pt x="100"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28"/>
            <p:cNvSpPr>
              <a:spLocks/>
            </p:cNvSpPr>
            <p:nvPr/>
          </p:nvSpPr>
          <p:spPr bwMode="auto">
            <a:xfrm flipH="1">
              <a:off x="8070708" y="5188080"/>
              <a:ext cx="31796" cy="107313"/>
            </a:xfrm>
            <a:custGeom>
              <a:avLst/>
              <a:gdLst/>
              <a:ahLst/>
              <a:cxnLst>
                <a:cxn ang="0">
                  <a:pos x="28" y="18"/>
                </a:cxn>
                <a:cxn ang="0">
                  <a:pos x="28" y="17"/>
                </a:cxn>
                <a:cxn ang="0">
                  <a:pos x="26" y="16"/>
                </a:cxn>
                <a:cxn ang="0">
                  <a:pos x="25" y="16"/>
                </a:cxn>
                <a:cxn ang="0">
                  <a:pos x="22" y="17"/>
                </a:cxn>
                <a:cxn ang="0">
                  <a:pos x="21" y="17"/>
                </a:cxn>
                <a:cxn ang="0">
                  <a:pos x="19" y="16"/>
                </a:cxn>
                <a:cxn ang="0">
                  <a:pos x="17" y="15"/>
                </a:cxn>
                <a:cxn ang="0">
                  <a:pos x="16" y="11"/>
                </a:cxn>
                <a:cxn ang="0">
                  <a:pos x="10" y="2"/>
                </a:cxn>
                <a:cxn ang="0">
                  <a:pos x="9" y="1"/>
                </a:cxn>
                <a:cxn ang="0">
                  <a:pos x="8" y="0"/>
                </a:cxn>
                <a:cxn ang="0">
                  <a:pos x="8" y="0"/>
                </a:cxn>
                <a:cxn ang="0">
                  <a:pos x="7" y="1"/>
                </a:cxn>
                <a:cxn ang="0">
                  <a:pos x="6" y="2"/>
                </a:cxn>
                <a:cxn ang="0">
                  <a:pos x="5" y="4"/>
                </a:cxn>
                <a:cxn ang="0">
                  <a:pos x="0" y="68"/>
                </a:cxn>
                <a:cxn ang="0">
                  <a:pos x="0" y="96"/>
                </a:cxn>
                <a:cxn ang="0">
                  <a:pos x="1" y="103"/>
                </a:cxn>
                <a:cxn ang="0">
                  <a:pos x="2" y="104"/>
                </a:cxn>
                <a:cxn ang="0">
                  <a:pos x="5" y="104"/>
                </a:cxn>
                <a:cxn ang="0">
                  <a:pos x="9" y="105"/>
                </a:cxn>
                <a:cxn ang="0">
                  <a:pos x="15" y="107"/>
                </a:cxn>
                <a:cxn ang="0">
                  <a:pos x="20" y="108"/>
                </a:cxn>
                <a:cxn ang="0">
                  <a:pos x="26" y="107"/>
                </a:cxn>
                <a:cxn ang="0">
                  <a:pos x="29" y="105"/>
                </a:cxn>
                <a:cxn ang="0">
                  <a:pos x="30" y="104"/>
                </a:cxn>
                <a:cxn ang="0">
                  <a:pos x="31" y="103"/>
                </a:cxn>
                <a:cxn ang="0">
                  <a:pos x="31" y="101"/>
                </a:cxn>
                <a:cxn ang="0">
                  <a:pos x="32" y="99"/>
                </a:cxn>
                <a:cxn ang="0">
                  <a:pos x="32" y="92"/>
                </a:cxn>
                <a:cxn ang="0">
                  <a:pos x="29" y="64"/>
                </a:cxn>
                <a:cxn ang="0">
                  <a:pos x="29" y="24"/>
                </a:cxn>
                <a:cxn ang="0">
                  <a:pos x="28" y="18"/>
                </a:cxn>
              </a:cxnLst>
              <a:rect l="0" t="0" r="r" b="b"/>
              <a:pathLst>
                <a:path w="32" h="108">
                  <a:moveTo>
                    <a:pt x="28" y="18"/>
                  </a:moveTo>
                  <a:lnTo>
                    <a:pt x="28" y="17"/>
                  </a:lnTo>
                  <a:lnTo>
                    <a:pt x="26" y="16"/>
                  </a:lnTo>
                  <a:lnTo>
                    <a:pt x="25" y="16"/>
                  </a:lnTo>
                  <a:lnTo>
                    <a:pt x="22" y="17"/>
                  </a:lnTo>
                  <a:lnTo>
                    <a:pt x="21" y="17"/>
                  </a:lnTo>
                  <a:lnTo>
                    <a:pt x="19" y="16"/>
                  </a:lnTo>
                  <a:lnTo>
                    <a:pt x="17" y="15"/>
                  </a:lnTo>
                  <a:lnTo>
                    <a:pt x="16" y="11"/>
                  </a:lnTo>
                  <a:lnTo>
                    <a:pt x="10" y="2"/>
                  </a:lnTo>
                  <a:lnTo>
                    <a:pt x="9" y="1"/>
                  </a:lnTo>
                  <a:lnTo>
                    <a:pt x="8" y="0"/>
                  </a:lnTo>
                  <a:lnTo>
                    <a:pt x="8" y="0"/>
                  </a:lnTo>
                  <a:lnTo>
                    <a:pt x="7" y="1"/>
                  </a:lnTo>
                  <a:lnTo>
                    <a:pt x="6" y="2"/>
                  </a:lnTo>
                  <a:lnTo>
                    <a:pt x="5" y="4"/>
                  </a:lnTo>
                  <a:lnTo>
                    <a:pt x="0" y="68"/>
                  </a:lnTo>
                  <a:lnTo>
                    <a:pt x="0" y="96"/>
                  </a:lnTo>
                  <a:lnTo>
                    <a:pt x="1" y="103"/>
                  </a:lnTo>
                  <a:lnTo>
                    <a:pt x="2" y="104"/>
                  </a:lnTo>
                  <a:lnTo>
                    <a:pt x="5" y="104"/>
                  </a:lnTo>
                  <a:lnTo>
                    <a:pt x="9" y="105"/>
                  </a:lnTo>
                  <a:lnTo>
                    <a:pt x="15" y="107"/>
                  </a:lnTo>
                  <a:lnTo>
                    <a:pt x="20" y="108"/>
                  </a:lnTo>
                  <a:lnTo>
                    <a:pt x="26" y="107"/>
                  </a:lnTo>
                  <a:lnTo>
                    <a:pt x="29" y="105"/>
                  </a:lnTo>
                  <a:lnTo>
                    <a:pt x="30" y="104"/>
                  </a:lnTo>
                  <a:lnTo>
                    <a:pt x="31" y="103"/>
                  </a:lnTo>
                  <a:lnTo>
                    <a:pt x="31" y="101"/>
                  </a:lnTo>
                  <a:lnTo>
                    <a:pt x="32" y="99"/>
                  </a:lnTo>
                  <a:lnTo>
                    <a:pt x="32" y="92"/>
                  </a:lnTo>
                  <a:lnTo>
                    <a:pt x="29" y="64"/>
                  </a:lnTo>
                  <a:lnTo>
                    <a:pt x="29" y="24"/>
                  </a:lnTo>
                  <a:lnTo>
                    <a:pt x="28" y="1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29"/>
            <p:cNvSpPr>
              <a:spLocks/>
            </p:cNvSpPr>
            <p:nvPr/>
          </p:nvSpPr>
          <p:spPr bwMode="auto">
            <a:xfrm flipH="1">
              <a:off x="7991217" y="5193048"/>
              <a:ext cx="78498" cy="93402"/>
            </a:xfrm>
            <a:custGeom>
              <a:avLst/>
              <a:gdLst/>
              <a:ahLst/>
              <a:cxnLst>
                <a:cxn ang="0">
                  <a:pos x="76" y="0"/>
                </a:cxn>
                <a:cxn ang="0">
                  <a:pos x="73" y="3"/>
                </a:cxn>
                <a:cxn ang="0">
                  <a:pos x="54" y="13"/>
                </a:cxn>
                <a:cxn ang="0">
                  <a:pos x="42" y="17"/>
                </a:cxn>
                <a:cxn ang="0">
                  <a:pos x="22" y="20"/>
                </a:cxn>
                <a:cxn ang="0">
                  <a:pos x="16" y="19"/>
                </a:cxn>
                <a:cxn ang="0">
                  <a:pos x="10" y="17"/>
                </a:cxn>
                <a:cxn ang="0">
                  <a:pos x="7" y="15"/>
                </a:cxn>
                <a:cxn ang="0">
                  <a:pos x="5" y="15"/>
                </a:cxn>
                <a:cxn ang="0">
                  <a:pos x="3" y="15"/>
                </a:cxn>
                <a:cxn ang="0">
                  <a:pos x="1" y="16"/>
                </a:cxn>
                <a:cxn ang="0">
                  <a:pos x="0" y="20"/>
                </a:cxn>
                <a:cxn ang="0">
                  <a:pos x="4" y="39"/>
                </a:cxn>
                <a:cxn ang="0">
                  <a:pos x="4" y="47"/>
                </a:cxn>
                <a:cxn ang="0">
                  <a:pos x="3" y="79"/>
                </a:cxn>
                <a:cxn ang="0">
                  <a:pos x="4" y="84"/>
                </a:cxn>
                <a:cxn ang="0">
                  <a:pos x="6" y="89"/>
                </a:cxn>
                <a:cxn ang="0">
                  <a:pos x="8" y="92"/>
                </a:cxn>
                <a:cxn ang="0">
                  <a:pos x="10" y="94"/>
                </a:cxn>
                <a:cxn ang="0">
                  <a:pos x="13" y="94"/>
                </a:cxn>
                <a:cxn ang="0">
                  <a:pos x="19" y="89"/>
                </a:cxn>
                <a:cxn ang="0">
                  <a:pos x="27" y="85"/>
                </a:cxn>
                <a:cxn ang="0">
                  <a:pos x="32" y="83"/>
                </a:cxn>
                <a:cxn ang="0">
                  <a:pos x="60" y="68"/>
                </a:cxn>
                <a:cxn ang="0">
                  <a:pos x="65" y="62"/>
                </a:cxn>
                <a:cxn ang="0">
                  <a:pos x="71" y="45"/>
                </a:cxn>
                <a:cxn ang="0">
                  <a:pos x="79" y="6"/>
                </a:cxn>
                <a:cxn ang="0">
                  <a:pos x="79" y="2"/>
                </a:cxn>
                <a:cxn ang="0">
                  <a:pos x="78" y="1"/>
                </a:cxn>
                <a:cxn ang="0">
                  <a:pos x="77" y="0"/>
                </a:cxn>
                <a:cxn ang="0">
                  <a:pos x="76" y="0"/>
                </a:cxn>
              </a:cxnLst>
              <a:rect l="0" t="0" r="r" b="b"/>
              <a:pathLst>
                <a:path w="79" h="94">
                  <a:moveTo>
                    <a:pt x="76" y="0"/>
                  </a:moveTo>
                  <a:lnTo>
                    <a:pt x="73" y="3"/>
                  </a:lnTo>
                  <a:lnTo>
                    <a:pt x="54" y="13"/>
                  </a:lnTo>
                  <a:lnTo>
                    <a:pt x="42" y="17"/>
                  </a:lnTo>
                  <a:lnTo>
                    <a:pt x="22" y="20"/>
                  </a:lnTo>
                  <a:lnTo>
                    <a:pt x="16" y="19"/>
                  </a:lnTo>
                  <a:lnTo>
                    <a:pt x="10" y="17"/>
                  </a:lnTo>
                  <a:lnTo>
                    <a:pt x="7" y="15"/>
                  </a:lnTo>
                  <a:lnTo>
                    <a:pt x="5" y="15"/>
                  </a:lnTo>
                  <a:lnTo>
                    <a:pt x="3" y="15"/>
                  </a:lnTo>
                  <a:lnTo>
                    <a:pt x="1" y="16"/>
                  </a:lnTo>
                  <a:lnTo>
                    <a:pt x="0" y="20"/>
                  </a:lnTo>
                  <a:lnTo>
                    <a:pt x="4" y="39"/>
                  </a:lnTo>
                  <a:lnTo>
                    <a:pt x="4" y="47"/>
                  </a:lnTo>
                  <a:lnTo>
                    <a:pt x="3" y="79"/>
                  </a:lnTo>
                  <a:lnTo>
                    <a:pt x="4" y="84"/>
                  </a:lnTo>
                  <a:lnTo>
                    <a:pt x="6" y="89"/>
                  </a:lnTo>
                  <a:lnTo>
                    <a:pt x="8" y="92"/>
                  </a:lnTo>
                  <a:lnTo>
                    <a:pt x="10" y="94"/>
                  </a:lnTo>
                  <a:lnTo>
                    <a:pt x="13" y="94"/>
                  </a:lnTo>
                  <a:lnTo>
                    <a:pt x="19" y="89"/>
                  </a:lnTo>
                  <a:lnTo>
                    <a:pt x="27" y="85"/>
                  </a:lnTo>
                  <a:lnTo>
                    <a:pt x="32" y="83"/>
                  </a:lnTo>
                  <a:lnTo>
                    <a:pt x="60" y="68"/>
                  </a:lnTo>
                  <a:lnTo>
                    <a:pt x="65" y="62"/>
                  </a:lnTo>
                  <a:lnTo>
                    <a:pt x="71" y="45"/>
                  </a:lnTo>
                  <a:lnTo>
                    <a:pt x="79" y="6"/>
                  </a:lnTo>
                  <a:lnTo>
                    <a:pt x="79" y="2"/>
                  </a:lnTo>
                  <a:lnTo>
                    <a:pt x="78" y="1"/>
                  </a:lnTo>
                  <a:lnTo>
                    <a:pt x="77" y="0"/>
                  </a:lnTo>
                  <a:lnTo>
                    <a:pt x="76"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30"/>
            <p:cNvSpPr>
              <a:spLocks/>
            </p:cNvSpPr>
            <p:nvPr/>
          </p:nvSpPr>
          <p:spPr bwMode="auto">
            <a:xfrm flipH="1">
              <a:off x="7932592" y="5097659"/>
              <a:ext cx="48688" cy="95389"/>
            </a:xfrm>
            <a:custGeom>
              <a:avLst/>
              <a:gdLst/>
              <a:ahLst/>
              <a:cxnLst>
                <a:cxn ang="0">
                  <a:pos x="20" y="0"/>
                </a:cxn>
                <a:cxn ang="0">
                  <a:pos x="19" y="0"/>
                </a:cxn>
                <a:cxn ang="0">
                  <a:pos x="19" y="1"/>
                </a:cxn>
                <a:cxn ang="0">
                  <a:pos x="25" y="8"/>
                </a:cxn>
                <a:cxn ang="0">
                  <a:pos x="27" y="10"/>
                </a:cxn>
                <a:cxn ang="0">
                  <a:pos x="28" y="12"/>
                </a:cxn>
                <a:cxn ang="0">
                  <a:pos x="28" y="14"/>
                </a:cxn>
                <a:cxn ang="0">
                  <a:pos x="28" y="16"/>
                </a:cxn>
                <a:cxn ang="0">
                  <a:pos x="27" y="19"/>
                </a:cxn>
                <a:cxn ang="0">
                  <a:pos x="20" y="28"/>
                </a:cxn>
                <a:cxn ang="0">
                  <a:pos x="17" y="32"/>
                </a:cxn>
                <a:cxn ang="0">
                  <a:pos x="15" y="33"/>
                </a:cxn>
                <a:cxn ang="0">
                  <a:pos x="14" y="34"/>
                </a:cxn>
                <a:cxn ang="0">
                  <a:pos x="9" y="36"/>
                </a:cxn>
                <a:cxn ang="0">
                  <a:pos x="6" y="37"/>
                </a:cxn>
                <a:cxn ang="0">
                  <a:pos x="3" y="37"/>
                </a:cxn>
                <a:cxn ang="0">
                  <a:pos x="2" y="39"/>
                </a:cxn>
                <a:cxn ang="0">
                  <a:pos x="1" y="40"/>
                </a:cxn>
                <a:cxn ang="0">
                  <a:pos x="0" y="42"/>
                </a:cxn>
                <a:cxn ang="0">
                  <a:pos x="1" y="44"/>
                </a:cxn>
                <a:cxn ang="0">
                  <a:pos x="6" y="58"/>
                </a:cxn>
                <a:cxn ang="0">
                  <a:pos x="7" y="64"/>
                </a:cxn>
                <a:cxn ang="0">
                  <a:pos x="8" y="88"/>
                </a:cxn>
                <a:cxn ang="0">
                  <a:pos x="7" y="92"/>
                </a:cxn>
                <a:cxn ang="0">
                  <a:pos x="6" y="95"/>
                </a:cxn>
                <a:cxn ang="0">
                  <a:pos x="5" y="96"/>
                </a:cxn>
                <a:cxn ang="0">
                  <a:pos x="6" y="96"/>
                </a:cxn>
                <a:cxn ang="0">
                  <a:pos x="8" y="96"/>
                </a:cxn>
                <a:cxn ang="0">
                  <a:pos x="9" y="95"/>
                </a:cxn>
                <a:cxn ang="0">
                  <a:pos x="14" y="91"/>
                </a:cxn>
                <a:cxn ang="0">
                  <a:pos x="18" y="86"/>
                </a:cxn>
                <a:cxn ang="0">
                  <a:pos x="35" y="75"/>
                </a:cxn>
                <a:cxn ang="0">
                  <a:pos x="41" y="68"/>
                </a:cxn>
                <a:cxn ang="0">
                  <a:pos x="48" y="53"/>
                </a:cxn>
                <a:cxn ang="0">
                  <a:pos x="49" y="42"/>
                </a:cxn>
                <a:cxn ang="0">
                  <a:pos x="49" y="32"/>
                </a:cxn>
                <a:cxn ang="0">
                  <a:pos x="46" y="21"/>
                </a:cxn>
                <a:cxn ang="0">
                  <a:pos x="39" y="10"/>
                </a:cxn>
                <a:cxn ang="0">
                  <a:pos x="37" y="9"/>
                </a:cxn>
                <a:cxn ang="0">
                  <a:pos x="22" y="1"/>
                </a:cxn>
                <a:cxn ang="0">
                  <a:pos x="20" y="0"/>
                </a:cxn>
              </a:cxnLst>
              <a:rect l="0" t="0" r="r" b="b"/>
              <a:pathLst>
                <a:path w="49" h="96">
                  <a:moveTo>
                    <a:pt x="20" y="0"/>
                  </a:moveTo>
                  <a:lnTo>
                    <a:pt x="19" y="0"/>
                  </a:lnTo>
                  <a:lnTo>
                    <a:pt x="19" y="1"/>
                  </a:lnTo>
                  <a:lnTo>
                    <a:pt x="25" y="8"/>
                  </a:lnTo>
                  <a:lnTo>
                    <a:pt x="27" y="10"/>
                  </a:lnTo>
                  <a:lnTo>
                    <a:pt x="28" y="12"/>
                  </a:lnTo>
                  <a:lnTo>
                    <a:pt x="28" y="14"/>
                  </a:lnTo>
                  <a:lnTo>
                    <a:pt x="28" y="16"/>
                  </a:lnTo>
                  <a:lnTo>
                    <a:pt x="27" y="19"/>
                  </a:lnTo>
                  <a:lnTo>
                    <a:pt x="20" y="28"/>
                  </a:lnTo>
                  <a:lnTo>
                    <a:pt x="17" y="32"/>
                  </a:lnTo>
                  <a:lnTo>
                    <a:pt x="15" y="33"/>
                  </a:lnTo>
                  <a:lnTo>
                    <a:pt x="14" y="34"/>
                  </a:lnTo>
                  <a:lnTo>
                    <a:pt x="9" y="36"/>
                  </a:lnTo>
                  <a:lnTo>
                    <a:pt x="6" y="37"/>
                  </a:lnTo>
                  <a:lnTo>
                    <a:pt x="3" y="37"/>
                  </a:lnTo>
                  <a:lnTo>
                    <a:pt x="2" y="39"/>
                  </a:lnTo>
                  <a:lnTo>
                    <a:pt x="1" y="40"/>
                  </a:lnTo>
                  <a:lnTo>
                    <a:pt x="0" y="42"/>
                  </a:lnTo>
                  <a:lnTo>
                    <a:pt x="1" y="44"/>
                  </a:lnTo>
                  <a:lnTo>
                    <a:pt x="6" y="58"/>
                  </a:lnTo>
                  <a:lnTo>
                    <a:pt x="7" y="64"/>
                  </a:lnTo>
                  <a:lnTo>
                    <a:pt x="8" y="88"/>
                  </a:lnTo>
                  <a:lnTo>
                    <a:pt x="7" y="92"/>
                  </a:lnTo>
                  <a:lnTo>
                    <a:pt x="6" y="95"/>
                  </a:lnTo>
                  <a:lnTo>
                    <a:pt x="5" y="96"/>
                  </a:lnTo>
                  <a:lnTo>
                    <a:pt x="6" y="96"/>
                  </a:lnTo>
                  <a:lnTo>
                    <a:pt x="8" y="96"/>
                  </a:lnTo>
                  <a:lnTo>
                    <a:pt x="9" y="95"/>
                  </a:lnTo>
                  <a:lnTo>
                    <a:pt x="14" y="91"/>
                  </a:lnTo>
                  <a:lnTo>
                    <a:pt x="18" y="86"/>
                  </a:lnTo>
                  <a:lnTo>
                    <a:pt x="35" y="75"/>
                  </a:lnTo>
                  <a:lnTo>
                    <a:pt x="41" y="68"/>
                  </a:lnTo>
                  <a:lnTo>
                    <a:pt x="48" y="53"/>
                  </a:lnTo>
                  <a:lnTo>
                    <a:pt x="49" y="42"/>
                  </a:lnTo>
                  <a:lnTo>
                    <a:pt x="49" y="32"/>
                  </a:lnTo>
                  <a:lnTo>
                    <a:pt x="46" y="21"/>
                  </a:lnTo>
                  <a:lnTo>
                    <a:pt x="39" y="10"/>
                  </a:lnTo>
                  <a:lnTo>
                    <a:pt x="37" y="9"/>
                  </a:lnTo>
                  <a:lnTo>
                    <a:pt x="22" y="1"/>
                  </a:lnTo>
                  <a:lnTo>
                    <a:pt x="20" y="0"/>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31"/>
            <p:cNvSpPr>
              <a:spLocks/>
            </p:cNvSpPr>
            <p:nvPr/>
          </p:nvSpPr>
          <p:spPr bwMode="auto">
            <a:xfrm flipH="1">
              <a:off x="8103498" y="5184105"/>
              <a:ext cx="59618" cy="76510"/>
            </a:xfrm>
            <a:custGeom>
              <a:avLst/>
              <a:gdLst/>
              <a:ahLst/>
              <a:cxnLst>
                <a:cxn ang="0">
                  <a:pos x="56" y="6"/>
                </a:cxn>
                <a:cxn ang="0">
                  <a:pos x="43" y="9"/>
                </a:cxn>
                <a:cxn ang="0">
                  <a:pos x="36" y="9"/>
                </a:cxn>
                <a:cxn ang="0">
                  <a:pos x="30" y="7"/>
                </a:cxn>
                <a:cxn ang="0">
                  <a:pos x="21" y="1"/>
                </a:cxn>
                <a:cxn ang="0">
                  <a:pos x="15" y="0"/>
                </a:cxn>
                <a:cxn ang="0">
                  <a:pos x="13" y="1"/>
                </a:cxn>
                <a:cxn ang="0">
                  <a:pos x="11" y="4"/>
                </a:cxn>
                <a:cxn ang="0">
                  <a:pos x="10" y="9"/>
                </a:cxn>
                <a:cxn ang="0">
                  <a:pos x="7" y="20"/>
                </a:cxn>
                <a:cxn ang="0">
                  <a:pos x="5" y="38"/>
                </a:cxn>
                <a:cxn ang="0">
                  <a:pos x="0" y="65"/>
                </a:cxn>
                <a:cxn ang="0">
                  <a:pos x="0" y="70"/>
                </a:cxn>
                <a:cxn ang="0">
                  <a:pos x="1" y="70"/>
                </a:cxn>
                <a:cxn ang="0">
                  <a:pos x="2" y="71"/>
                </a:cxn>
                <a:cxn ang="0">
                  <a:pos x="4" y="72"/>
                </a:cxn>
                <a:cxn ang="0">
                  <a:pos x="6" y="73"/>
                </a:cxn>
                <a:cxn ang="0">
                  <a:pos x="9" y="74"/>
                </a:cxn>
                <a:cxn ang="0">
                  <a:pos x="38" y="77"/>
                </a:cxn>
                <a:cxn ang="0">
                  <a:pos x="47" y="77"/>
                </a:cxn>
                <a:cxn ang="0">
                  <a:pos x="51" y="76"/>
                </a:cxn>
                <a:cxn ang="0">
                  <a:pos x="54" y="74"/>
                </a:cxn>
                <a:cxn ang="0">
                  <a:pos x="55" y="73"/>
                </a:cxn>
                <a:cxn ang="0">
                  <a:pos x="56" y="70"/>
                </a:cxn>
                <a:cxn ang="0">
                  <a:pos x="56" y="67"/>
                </a:cxn>
                <a:cxn ang="0">
                  <a:pos x="55" y="58"/>
                </a:cxn>
                <a:cxn ang="0">
                  <a:pos x="55" y="26"/>
                </a:cxn>
                <a:cxn ang="0">
                  <a:pos x="56" y="23"/>
                </a:cxn>
                <a:cxn ang="0">
                  <a:pos x="60" y="12"/>
                </a:cxn>
                <a:cxn ang="0">
                  <a:pos x="60" y="10"/>
                </a:cxn>
                <a:cxn ang="0">
                  <a:pos x="60" y="8"/>
                </a:cxn>
                <a:cxn ang="0">
                  <a:pos x="60" y="7"/>
                </a:cxn>
                <a:cxn ang="0">
                  <a:pos x="58" y="6"/>
                </a:cxn>
                <a:cxn ang="0">
                  <a:pos x="56" y="6"/>
                </a:cxn>
              </a:cxnLst>
              <a:rect l="0" t="0" r="r" b="b"/>
              <a:pathLst>
                <a:path w="60" h="77">
                  <a:moveTo>
                    <a:pt x="56" y="6"/>
                  </a:moveTo>
                  <a:lnTo>
                    <a:pt x="43" y="9"/>
                  </a:lnTo>
                  <a:lnTo>
                    <a:pt x="36" y="9"/>
                  </a:lnTo>
                  <a:lnTo>
                    <a:pt x="30" y="7"/>
                  </a:lnTo>
                  <a:lnTo>
                    <a:pt x="21" y="1"/>
                  </a:lnTo>
                  <a:lnTo>
                    <a:pt x="15" y="0"/>
                  </a:lnTo>
                  <a:lnTo>
                    <a:pt x="13" y="1"/>
                  </a:lnTo>
                  <a:lnTo>
                    <a:pt x="11" y="4"/>
                  </a:lnTo>
                  <a:lnTo>
                    <a:pt x="10" y="9"/>
                  </a:lnTo>
                  <a:lnTo>
                    <a:pt x="7" y="20"/>
                  </a:lnTo>
                  <a:lnTo>
                    <a:pt x="5" y="38"/>
                  </a:lnTo>
                  <a:lnTo>
                    <a:pt x="0" y="65"/>
                  </a:lnTo>
                  <a:lnTo>
                    <a:pt x="0" y="70"/>
                  </a:lnTo>
                  <a:lnTo>
                    <a:pt x="1" y="70"/>
                  </a:lnTo>
                  <a:lnTo>
                    <a:pt x="2" y="71"/>
                  </a:lnTo>
                  <a:lnTo>
                    <a:pt x="4" y="72"/>
                  </a:lnTo>
                  <a:lnTo>
                    <a:pt x="6" y="73"/>
                  </a:lnTo>
                  <a:lnTo>
                    <a:pt x="9" y="74"/>
                  </a:lnTo>
                  <a:lnTo>
                    <a:pt x="38" y="77"/>
                  </a:lnTo>
                  <a:lnTo>
                    <a:pt x="47" y="77"/>
                  </a:lnTo>
                  <a:lnTo>
                    <a:pt x="51" y="76"/>
                  </a:lnTo>
                  <a:lnTo>
                    <a:pt x="54" y="74"/>
                  </a:lnTo>
                  <a:lnTo>
                    <a:pt x="55" y="73"/>
                  </a:lnTo>
                  <a:lnTo>
                    <a:pt x="56" y="70"/>
                  </a:lnTo>
                  <a:lnTo>
                    <a:pt x="56" y="67"/>
                  </a:lnTo>
                  <a:lnTo>
                    <a:pt x="55" y="58"/>
                  </a:lnTo>
                  <a:lnTo>
                    <a:pt x="55" y="26"/>
                  </a:lnTo>
                  <a:lnTo>
                    <a:pt x="56" y="23"/>
                  </a:lnTo>
                  <a:lnTo>
                    <a:pt x="60" y="12"/>
                  </a:lnTo>
                  <a:lnTo>
                    <a:pt x="60" y="10"/>
                  </a:lnTo>
                  <a:lnTo>
                    <a:pt x="60" y="8"/>
                  </a:lnTo>
                  <a:lnTo>
                    <a:pt x="60" y="7"/>
                  </a:lnTo>
                  <a:lnTo>
                    <a:pt x="58" y="6"/>
                  </a:lnTo>
                  <a:lnTo>
                    <a:pt x="56" y="6"/>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32"/>
            <p:cNvSpPr>
              <a:spLocks/>
            </p:cNvSpPr>
            <p:nvPr/>
          </p:nvSpPr>
          <p:spPr bwMode="auto">
            <a:xfrm flipH="1">
              <a:off x="7939548" y="5044996"/>
              <a:ext cx="82472" cy="117249"/>
            </a:xfrm>
            <a:custGeom>
              <a:avLst/>
              <a:gdLst/>
              <a:ahLst/>
              <a:cxnLst>
                <a:cxn ang="0">
                  <a:pos x="15" y="2"/>
                </a:cxn>
                <a:cxn ang="0">
                  <a:pos x="10" y="0"/>
                </a:cxn>
                <a:cxn ang="0">
                  <a:pos x="6" y="0"/>
                </a:cxn>
                <a:cxn ang="0">
                  <a:pos x="5" y="0"/>
                </a:cxn>
                <a:cxn ang="0">
                  <a:pos x="3" y="1"/>
                </a:cxn>
                <a:cxn ang="0">
                  <a:pos x="2" y="4"/>
                </a:cxn>
                <a:cxn ang="0">
                  <a:pos x="1" y="8"/>
                </a:cxn>
                <a:cxn ang="0">
                  <a:pos x="0" y="11"/>
                </a:cxn>
                <a:cxn ang="0">
                  <a:pos x="1" y="14"/>
                </a:cxn>
                <a:cxn ang="0">
                  <a:pos x="2" y="16"/>
                </a:cxn>
                <a:cxn ang="0">
                  <a:pos x="5" y="24"/>
                </a:cxn>
                <a:cxn ang="0">
                  <a:pos x="5" y="26"/>
                </a:cxn>
                <a:cxn ang="0">
                  <a:pos x="6" y="29"/>
                </a:cxn>
                <a:cxn ang="0">
                  <a:pos x="7" y="30"/>
                </a:cxn>
                <a:cxn ang="0">
                  <a:pos x="10" y="31"/>
                </a:cxn>
                <a:cxn ang="0">
                  <a:pos x="12" y="31"/>
                </a:cxn>
                <a:cxn ang="0">
                  <a:pos x="15" y="32"/>
                </a:cxn>
                <a:cxn ang="0">
                  <a:pos x="17" y="33"/>
                </a:cxn>
                <a:cxn ang="0">
                  <a:pos x="19" y="35"/>
                </a:cxn>
                <a:cxn ang="0">
                  <a:pos x="21" y="37"/>
                </a:cxn>
                <a:cxn ang="0">
                  <a:pos x="27" y="52"/>
                </a:cxn>
                <a:cxn ang="0">
                  <a:pos x="29" y="59"/>
                </a:cxn>
                <a:cxn ang="0">
                  <a:pos x="32" y="61"/>
                </a:cxn>
                <a:cxn ang="0">
                  <a:pos x="37" y="65"/>
                </a:cxn>
                <a:cxn ang="0">
                  <a:pos x="39" y="67"/>
                </a:cxn>
                <a:cxn ang="0">
                  <a:pos x="40" y="69"/>
                </a:cxn>
                <a:cxn ang="0">
                  <a:pos x="43" y="76"/>
                </a:cxn>
                <a:cxn ang="0">
                  <a:pos x="45" y="98"/>
                </a:cxn>
                <a:cxn ang="0">
                  <a:pos x="46" y="106"/>
                </a:cxn>
                <a:cxn ang="0">
                  <a:pos x="47" y="108"/>
                </a:cxn>
                <a:cxn ang="0">
                  <a:pos x="50" y="113"/>
                </a:cxn>
                <a:cxn ang="0">
                  <a:pos x="52" y="115"/>
                </a:cxn>
                <a:cxn ang="0">
                  <a:pos x="56" y="118"/>
                </a:cxn>
                <a:cxn ang="0">
                  <a:pos x="57" y="118"/>
                </a:cxn>
                <a:cxn ang="0">
                  <a:pos x="59" y="118"/>
                </a:cxn>
                <a:cxn ang="0">
                  <a:pos x="60" y="117"/>
                </a:cxn>
                <a:cxn ang="0">
                  <a:pos x="61" y="114"/>
                </a:cxn>
                <a:cxn ang="0">
                  <a:pos x="61" y="96"/>
                </a:cxn>
                <a:cxn ang="0">
                  <a:pos x="62" y="88"/>
                </a:cxn>
                <a:cxn ang="0">
                  <a:pos x="62" y="87"/>
                </a:cxn>
                <a:cxn ang="0">
                  <a:pos x="62" y="86"/>
                </a:cxn>
                <a:cxn ang="0">
                  <a:pos x="63" y="86"/>
                </a:cxn>
                <a:cxn ang="0">
                  <a:pos x="65" y="87"/>
                </a:cxn>
                <a:cxn ang="0">
                  <a:pos x="67" y="90"/>
                </a:cxn>
                <a:cxn ang="0">
                  <a:pos x="73" y="101"/>
                </a:cxn>
                <a:cxn ang="0">
                  <a:pos x="75" y="106"/>
                </a:cxn>
                <a:cxn ang="0">
                  <a:pos x="76" y="114"/>
                </a:cxn>
                <a:cxn ang="0">
                  <a:pos x="76" y="115"/>
                </a:cxn>
                <a:cxn ang="0">
                  <a:pos x="76" y="115"/>
                </a:cxn>
                <a:cxn ang="0">
                  <a:pos x="78" y="115"/>
                </a:cxn>
                <a:cxn ang="0">
                  <a:pos x="80" y="113"/>
                </a:cxn>
                <a:cxn ang="0">
                  <a:pos x="82" y="111"/>
                </a:cxn>
                <a:cxn ang="0">
                  <a:pos x="83" y="109"/>
                </a:cxn>
                <a:cxn ang="0">
                  <a:pos x="83" y="103"/>
                </a:cxn>
                <a:cxn ang="0">
                  <a:pos x="81" y="91"/>
                </a:cxn>
                <a:cxn ang="0">
                  <a:pos x="73" y="75"/>
                </a:cxn>
                <a:cxn ang="0">
                  <a:pos x="39" y="26"/>
                </a:cxn>
                <a:cxn ang="0">
                  <a:pos x="25" y="9"/>
                </a:cxn>
                <a:cxn ang="0">
                  <a:pos x="20" y="5"/>
                </a:cxn>
                <a:cxn ang="0">
                  <a:pos x="15" y="2"/>
                </a:cxn>
              </a:cxnLst>
              <a:rect l="0" t="0" r="r" b="b"/>
              <a:pathLst>
                <a:path w="83" h="118">
                  <a:moveTo>
                    <a:pt x="15" y="2"/>
                  </a:moveTo>
                  <a:lnTo>
                    <a:pt x="10" y="0"/>
                  </a:lnTo>
                  <a:lnTo>
                    <a:pt x="6" y="0"/>
                  </a:lnTo>
                  <a:lnTo>
                    <a:pt x="5" y="0"/>
                  </a:lnTo>
                  <a:lnTo>
                    <a:pt x="3" y="1"/>
                  </a:lnTo>
                  <a:lnTo>
                    <a:pt x="2" y="4"/>
                  </a:lnTo>
                  <a:lnTo>
                    <a:pt x="1" y="8"/>
                  </a:lnTo>
                  <a:lnTo>
                    <a:pt x="0" y="11"/>
                  </a:lnTo>
                  <a:lnTo>
                    <a:pt x="1" y="14"/>
                  </a:lnTo>
                  <a:lnTo>
                    <a:pt x="2" y="16"/>
                  </a:lnTo>
                  <a:lnTo>
                    <a:pt x="5" y="24"/>
                  </a:lnTo>
                  <a:lnTo>
                    <a:pt x="5" y="26"/>
                  </a:lnTo>
                  <a:lnTo>
                    <a:pt x="6" y="29"/>
                  </a:lnTo>
                  <a:lnTo>
                    <a:pt x="7" y="30"/>
                  </a:lnTo>
                  <a:lnTo>
                    <a:pt x="10" y="31"/>
                  </a:lnTo>
                  <a:lnTo>
                    <a:pt x="12" y="31"/>
                  </a:lnTo>
                  <a:lnTo>
                    <a:pt x="15" y="32"/>
                  </a:lnTo>
                  <a:lnTo>
                    <a:pt x="17" y="33"/>
                  </a:lnTo>
                  <a:lnTo>
                    <a:pt x="19" y="35"/>
                  </a:lnTo>
                  <a:lnTo>
                    <a:pt x="21" y="37"/>
                  </a:lnTo>
                  <a:lnTo>
                    <a:pt x="27" y="52"/>
                  </a:lnTo>
                  <a:lnTo>
                    <a:pt x="29" y="59"/>
                  </a:lnTo>
                  <a:lnTo>
                    <a:pt x="32" y="61"/>
                  </a:lnTo>
                  <a:lnTo>
                    <a:pt x="37" y="65"/>
                  </a:lnTo>
                  <a:lnTo>
                    <a:pt x="39" y="67"/>
                  </a:lnTo>
                  <a:lnTo>
                    <a:pt x="40" y="69"/>
                  </a:lnTo>
                  <a:lnTo>
                    <a:pt x="43" y="76"/>
                  </a:lnTo>
                  <a:lnTo>
                    <a:pt x="45" y="98"/>
                  </a:lnTo>
                  <a:lnTo>
                    <a:pt x="46" y="106"/>
                  </a:lnTo>
                  <a:lnTo>
                    <a:pt x="47" y="108"/>
                  </a:lnTo>
                  <a:lnTo>
                    <a:pt x="50" y="113"/>
                  </a:lnTo>
                  <a:lnTo>
                    <a:pt x="52" y="115"/>
                  </a:lnTo>
                  <a:lnTo>
                    <a:pt x="56" y="118"/>
                  </a:lnTo>
                  <a:lnTo>
                    <a:pt x="57" y="118"/>
                  </a:lnTo>
                  <a:lnTo>
                    <a:pt x="59" y="118"/>
                  </a:lnTo>
                  <a:lnTo>
                    <a:pt x="60" y="117"/>
                  </a:lnTo>
                  <a:lnTo>
                    <a:pt x="61" y="114"/>
                  </a:lnTo>
                  <a:lnTo>
                    <a:pt x="61" y="96"/>
                  </a:lnTo>
                  <a:lnTo>
                    <a:pt x="62" y="88"/>
                  </a:lnTo>
                  <a:lnTo>
                    <a:pt x="62" y="87"/>
                  </a:lnTo>
                  <a:lnTo>
                    <a:pt x="62" y="86"/>
                  </a:lnTo>
                  <a:lnTo>
                    <a:pt x="63" y="86"/>
                  </a:lnTo>
                  <a:lnTo>
                    <a:pt x="65" y="87"/>
                  </a:lnTo>
                  <a:lnTo>
                    <a:pt x="67" y="90"/>
                  </a:lnTo>
                  <a:lnTo>
                    <a:pt x="73" y="101"/>
                  </a:lnTo>
                  <a:lnTo>
                    <a:pt x="75" y="106"/>
                  </a:lnTo>
                  <a:lnTo>
                    <a:pt x="76" y="114"/>
                  </a:lnTo>
                  <a:lnTo>
                    <a:pt x="76" y="115"/>
                  </a:lnTo>
                  <a:lnTo>
                    <a:pt x="76" y="115"/>
                  </a:lnTo>
                  <a:lnTo>
                    <a:pt x="78" y="115"/>
                  </a:lnTo>
                  <a:lnTo>
                    <a:pt x="80" y="113"/>
                  </a:lnTo>
                  <a:lnTo>
                    <a:pt x="82" y="111"/>
                  </a:lnTo>
                  <a:lnTo>
                    <a:pt x="83" y="109"/>
                  </a:lnTo>
                  <a:lnTo>
                    <a:pt x="83" y="103"/>
                  </a:lnTo>
                  <a:lnTo>
                    <a:pt x="81" y="91"/>
                  </a:lnTo>
                  <a:lnTo>
                    <a:pt x="73" y="75"/>
                  </a:lnTo>
                  <a:lnTo>
                    <a:pt x="39" y="26"/>
                  </a:lnTo>
                  <a:lnTo>
                    <a:pt x="25" y="9"/>
                  </a:lnTo>
                  <a:lnTo>
                    <a:pt x="20" y="5"/>
                  </a:lnTo>
                  <a:lnTo>
                    <a:pt x="15" y="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33"/>
            <p:cNvSpPr>
              <a:spLocks/>
            </p:cNvSpPr>
            <p:nvPr/>
          </p:nvSpPr>
          <p:spPr bwMode="auto">
            <a:xfrm flipH="1">
              <a:off x="7925637" y="5030092"/>
              <a:ext cx="93402" cy="135134"/>
            </a:xfrm>
            <a:custGeom>
              <a:avLst/>
              <a:gdLst/>
              <a:ahLst/>
              <a:cxnLst>
                <a:cxn ang="0">
                  <a:pos x="28" y="0"/>
                </a:cxn>
                <a:cxn ang="0">
                  <a:pos x="23" y="1"/>
                </a:cxn>
                <a:cxn ang="0">
                  <a:pos x="4" y="9"/>
                </a:cxn>
                <a:cxn ang="0">
                  <a:pos x="1" y="14"/>
                </a:cxn>
                <a:cxn ang="0">
                  <a:pos x="1" y="21"/>
                </a:cxn>
                <a:cxn ang="0">
                  <a:pos x="4" y="30"/>
                </a:cxn>
                <a:cxn ang="0">
                  <a:pos x="7" y="34"/>
                </a:cxn>
                <a:cxn ang="0">
                  <a:pos x="15" y="34"/>
                </a:cxn>
                <a:cxn ang="0">
                  <a:pos x="18" y="35"/>
                </a:cxn>
                <a:cxn ang="0">
                  <a:pos x="24" y="48"/>
                </a:cxn>
                <a:cxn ang="0">
                  <a:pos x="40" y="68"/>
                </a:cxn>
                <a:cxn ang="0">
                  <a:pos x="47" y="93"/>
                </a:cxn>
                <a:cxn ang="0">
                  <a:pos x="47" y="117"/>
                </a:cxn>
                <a:cxn ang="0">
                  <a:pos x="43" y="135"/>
                </a:cxn>
                <a:cxn ang="0">
                  <a:pos x="46" y="136"/>
                </a:cxn>
                <a:cxn ang="0">
                  <a:pos x="55" y="135"/>
                </a:cxn>
                <a:cxn ang="0">
                  <a:pos x="58" y="133"/>
                </a:cxn>
                <a:cxn ang="0">
                  <a:pos x="62" y="104"/>
                </a:cxn>
                <a:cxn ang="0">
                  <a:pos x="60" y="90"/>
                </a:cxn>
                <a:cxn ang="0">
                  <a:pos x="62" y="89"/>
                </a:cxn>
                <a:cxn ang="0">
                  <a:pos x="65" y="93"/>
                </a:cxn>
                <a:cxn ang="0">
                  <a:pos x="71" y="110"/>
                </a:cxn>
                <a:cxn ang="0">
                  <a:pos x="71" y="121"/>
                </a:cxn>
                <a:cxn ang="0">
                  <a:pos x="73" y="130"/>
                </a:cxn>
                <a:cxn ang="0">
                  <a:pos x="78" y="132"/>
                </a:cxn>
                <a:cxn ang="0">
                  <a:pos x="87" y="130"/>
                </a:cxn>
                <a:cxn ang="0">
                  <a:pos x="92" y="127"/>
                </a:cxn>
                <a:cxn ang="0">
                  <a:pos x="94" y="122"/>
                </a:cxn>
                <a:cxn ang="0">
                  <a:pos x="88" y="101"/>
                </a:cxn>
                <a:cxn ang="0">
                  <a:pos x="71" y="72"/>
                </a:cxn>
                <a:cxn ang="0">
                  <a:pos x="70" y="66"/>
                </a:cxn>
                <a:cxn ang="0">
                  <a:pos x="72" y="61"/>
                </a:cxn>
                <a:cxn ang="0">
                  <a:pos x="70" y="50"/>
                </a:cxn>
                <a:cxn ang="0">
                  <a:pos x="65" y="41"/>
                </a:cxn>
                <a:cxn ang="0">
                  <a:pos x="59" y="35"/>
                </a:cxn>
                <a:cxn ang="0">
                  <a:pos x="35" y="19"/>
                </a:cxn>
                <a:cxn ang="0">
                  <a:pos x="33" y="14"/>
                </a:cxn>
                <a:cxn ang="0">
                  <a:pos x="34" y="10"/>
                </a:cxn>
                <a:cxn ang="0">
                  <a:pos x="36" y="5"/>
                </a:cxn>
                <a:cxn ang="0">
                  <a:pos x="35" y="2"/>
                </a:cxn>
                <a:cxn ang="0">
                  <a:pos x="31" y="0"/>
                </a:cxn>
              </a:cxnLst>
              <a:rect l="0" t="0" r="r" b="b"/>
              <a:pathLst>
                <a:path w="94" h="136">
                  <a:moveTo>
                    <a:pt x="31" y="0"/>
                  </a:moveTo>
                  <a:lnTo>
                    <a:pt x="28" y="0"/>
                  </a:lnTo>
                  <a:lnTo>
                    <a:pt x="26" y="0"/>
                  </a:lnTo>
                  <a:lnTo>
                    <a:pt x="23" y="1"/>
                  </a:lnTo>
                  <a:lnTo>
                    <a:pt x="9" y="5"/>
                  </a:lnTo>
                  <a:lnTo>
                    <a:pt x="4" y="9"/>
                  </a:lnTo>
                  <a:lnTo>
                    <a:pt x="2" y="12"/>
                  </a:lnTo>
                  <a:lnTo>
                    <a:pt x="1" y="14"/>
                  </a:lnTo>
                  <a:lnTo>
                    <a:pt x="0" y="18"/>
                  </a:lnTo>
                  <a:lnTo>
                    <a:pt x="1" y="21"/>
                  </a:lnTo>
                  <a:lnTo>
                    <a:pt x="2" y="26"/>
                  </a:lnTo>
                  <a:lnTo>
                    <a:pt x="4" y="30"/>
                  </a:lnTo>
                  <a:lnTo>
                    <a:pt x="6" y="33"/>
                  </a:lnTo>
                  <a:lnTo>
                    <a:pt x="7" y="34"/>
                  </a:lnTo>
                  <a:lnTo>
                    <a:pt x="8" y="34"/>
                  </a:lnTo>
                  <a:lnTo>
                    <a:pt x="15" y="34"/>
                  </a:lnTo>
                  <a:lnTo>
                    <a:pt x="17" y="34"/>
                  </a:lnTo>
                  <a:lnTo>
                    <a:pt x="18" y="35"/>
                  </a:lnTo>
                  <a:lnTo>
                    <a:pt x="19" y="37"/>
                  </a:lnTo>
                  <a:lnTo>
                    <a:pt x="24" y="48"/>
                  </a:lnTo>
                  <a:lnTo>
                    <a:pt x="26" y="52"/>
                  </a:lnTo>
                  <a:lnTo>
                    <a:pt x="40" y="68"/>
                  </a:lnTo>
                  <a:lnTo>
                    <a:pt x="41" y="72"/>
                  </a:lnTo>
                  <a:lnTo>
                    <a:pt x="47" y="93"/>
                  </a:lnTo>
                  <a:lnTo>
                    <a:pt x="48" y="105"/>
                  </a:lnTo>
                  <a:lnTo>
                    <a:pt x="47" y="117"/>
                  </a:lnTo>
                  <a:lnTo>
                    <a:pt x="43" y="133"/>
                  </a:lnTo>
                  <a:lnTo>
                    <a:pt x="43" y="135"/>
                  </a:lnTo>
                  <a:lnTo>
                    <a:pt x="44" y="136"/>
                  </a:lnTo>
                  <a:lnTo>
                    <a:pt x="46" y="136"/>
                  </a:lnTo>
                  <a:lnTo>
                    <a:pt x="51" y="136"/>
                  </a:lnTo>
                  <a:lnTo>
                    <a:pt x="55" y="135"/>
                  </a:lnTo>
                  <a:lnTo>
                    <a:pt x="57" y="134"/>
                  </a:lnTo>
                  <a:lnTo>
                    <a:pt x="58" y="133"/>
                  </a:lnTo>
                  <a:lnTo>
                    <a:pt x="60" y="129"/>
                  </a:lnTo>
                  <a:lnTo>
                    <a:pt x="62" y="104"/>
                  </a:lnTo>
                  <a:lnTo>
                    <a:pt x="60" y="92"/>
                  </a:lnTo>
                  <a:lnTo>
                    <a:pt x="60" y="90"/>
                  </a:lnTo>
                  <a:lnTo>
                    <a:pt x="61" y="89"/>
                  </a:lnTo>
                  <a:lnTo>
                    <a:pt x="62" y="89"/>
                  </a:lnTo>
                  <a:lnTo>
                    <a:pt x="63" y="89"/>
                  </a:lnTo>
                  <a:lnTo>
                    <a:pt x="65" y="93"/>
                  </a:lnTo>
                  <a:lnTo>
                    <a:pt x="70" y="103"/>
                  </a:lnTo>
                  <a:lnTo>
                    <a:pt x="71" y="110"/>
                  </a:lnTo>
                  <a:lnTo>
                    <a:pt x="71" y="118"/>
                  </a:lnTo>
                  <a:lnTo>
                    <a:pt x="71" y="121"/>
                  </a:lnTo>
                  <a:lnTo>
                    <a:pt x="72" y="128"/>
                  </a:lnTo>
                  <a:lnTo>
                    <a:pt x="73" y="130"/>
                  </a:lnTo>
                  <a:lnTo>
                    <a:pt x="75" y="131"/>
                  </a:lnTo>
                  <a:lnTo>
                    <a:pt x="78" y="132"/>
                  </a:lnTo>
                  <a:lnTo>
                    <a:pt x="81" y="132"/>
                  </a:lnTo>
                  <a:lnTo>
                    <a:pt x="87" y="130"/>
                  </a:lnTo>
                  <a:lnTo>
                    <a:pt x="91" y="129"/>
                  </a:lnTo>
                  <a:lnTo>
                    <a:pt x="92" y="127"/>
                  </a:lnTo>
                  <a:lnTo>
                    <a:pt x="94" y="125"/>
                  </a:lnTo>
                  <a:lnTo>
                    <a:pt x="94" y="122"/>
                  </a:lnTo>
                  <a:lnTo>
                    <a:pt x="93" y="115"/>
                  </a:lnTo>
                  <a:lnTo>
                    <a:pt x="88" y="101"/>
                  </a:lnTo>
                  <a:lnTo>
                    <a:pt x="84" y="93"/>
                  </a:lnTo>
                  <a:lnTo>
                    <a:pt x="71" y="72"/>
                  </a:lnTo>
                  <a:lnTo>
                    <a:pt x="70" y="68"/>
                  </a:lnTo>
                  <a:lnTo>
                    <a:pt x="70" y="66"/>
                  </a:lnTo>
                  <a:lnTo>
                    <a:pt x="70" y="63"/>
                  </a:lnTo>
                  <a:lnTo>
                    <a:pt x="72" y="61"/>
                  </a:lnTo>
                  <a:lnTo>
                    <a:pt x="72" y="57"/>
                  </a:lnTo>
                  <a:lnTo>
                    <a:pt x="70" y="50"/>
                  </a:lnTo>
                  <a:lnTo>
                    <a:pt x="68" y="46"/>
                  </a:lnTo>
                  <a:lnTo>
                    <a:pt x="65" y="41"/>
                  </a:lnTo>
                  <a:lnTo>
                    <a:pt x="62" y="38"/>
                  </a:lnTo>
                  <a:lnTo>
                    <a:pt x="59" y="35"/>
                  </a:lnTo>
                  <a:lnTo>
                    <a:pt x="41" y="24"/>
                  </a:lnTo>
                  <a:lnTo>
                    <a:pt x="35" y="19"/>
                  </a:lnTo>
                  <a:lnTo>
                    <a:pt x="33" y="17"/>
                  </a:lnTo>
                  <a:lnTo>
                    <a:pt x="33" y="14"/>
                  </a:lnTo>
                  <a:lnTo>
                    <a:pt x="33" y="12"/>
                  </a:lnTo>
                  <a:lnTo>
                    <a:pt x="34" y="10"/>
                  </a:lnTo>
                  <a:lnTo>
                    <a:pt x="36" y="7"/>
                  </a:lnTo>
                  <a:lnTo>
                    <a:pt x="36" y="5"/>
                  </a:lnTo>
                  <a:lnTo>
                    <a:pt x="36" y="4"/>
                  </a:lnTo>
                  <a:lnTo>
                    <a:pt x="35" y="2"/>
                  </a:lnTo>
                  <a:lnTo>
                    <a:pt x="33" y="1"/>
                  </a:lnTo>
                  <a:lnTo>
                    <a:pt x="31"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34"/>
            <p:cNvSpPr>
              <a:spLocks/>
            </p:cNvSpPr>
            <p:nvPr/>
          </p:nvSpPr>
          <p:spPr bwMode="auto">
            <a:xfrm flipH="1">
              <a:off x="7968363" y="5073812"/>
              <a:ext cx="10930" cy="13911"/>
            </a:xfrm>
            <a:custGeom>
              <a:avLst/>
              <a:gdLst/>
              <a:ahLst/>
              <a:cxnLst>
                <a:cxn ang="0">
                  <a:pos x="6" y="0"/>
                </a:cxn>
                <a:cxn ang="0">
                  <a:pos x="5" y="0"/>
                </a:cxn>
                <a:cxn ang="0">
                  <a:pos x="4" y="0"/>
                </a:cxn>
                <a:cxn ang="0">
                  <a:pos x="1" y="2"/>
                </a:cxn>
                <a:cxn ang="0">
                  <a:pos x="0" y="5"/>
                </a:cxn>
                <a:cxn ang="0">
                  <a:pos x="0" y="8"/>
                </a:cxn>
                <a:cxn ang="0">
                  <a:pos x="2" y="10"/>
                </a:cxn>
                <a:cxn ang="0">
                  <a:pos x="6" y="12"/>
                </a:cxn>
                <a:cxn ang="0">
                  <a:pos x="9" y="13"/>
                </a:cxn>
                <a:cxn ang="0">
                  <a:pos x="11" y="14"/>
                </a:cxn>
                <a:cxn ang="0">
                  <a:pos x="11" y="13"/>
                </a:cxn>
                <a:cxn ang="0">
                  <a:pos x="11" y="11"/>
                </a:cxn>
                <a:cxn ang="0">
                  <a:pos x="7" y="2"/>
                </a:cxn>
                <a:cxn ang="0">
                  <a:pos x="7" y="1"/>
                </a:cxn>
                <a:cxn ang="0">
                  <a:pos x="6" y="0"/>
                </a:cxn>
              </a:cxnLst>
              <a:rect l="0" t="0" r="r" b="b"/>
              <a:pathLst>
                <a:path w="11" h="14">
                  <a:moveTo>
                    <a:pt x="6" y="0"/>
                  </a:moveTo>
                  <a:lnTo>
                    <a:pt x="5" y="0"/>
                  </a:lnTo>
                  <a:lnTo>
                    <a:pt x="4" y="0"/>
                  </a:lnTo>
                  <a:lnTo>
                    <a:pt x="1" y="2"/>
                  </a:lnTo>
                  <a:lnTo>
                    <a:pt x="0" y="5"/>
                  </a:lnTo>
                  <a:lnTo>
                    <a:pt x="0" y="8"/>
                  </a:lnTo>
                  <a:lnTo>
                    <a:pt x="2" y="10"/>
                  </a:lnTo>
                  <a:lnTo>
                    <a:pt x="6" y="12"/>
                  </a:lnTo>
                  <a:lnTo>
                    <a:pt x="9" y="13"/>
                  </a:lnTo>
                  <a:lnTo>
                    <a:pt x="11" y="14"/>
                  </a:lnTo>
                  <a:lnTo>
                    <a:pt x="11" y="13"/>
                  </a:lnTo>
                  <a:lnTo>
                    <a:pt x="11" y="11"/>
                  </a:lnTo>
                  <a:lnTo>
                    <a:pt x="7" y="2"/>
                  </a:lnTo>
                  <a:lnTo>
                    <a:pt x="7" y="1"/>
                  </a:lnTo>
                  <a:lnTo>
                    <a:pt x="6"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 name="Group 34"/>
            <p:cNvGrpSpPr>
              <a:grpSpLocks noChangeAspect="1"/>
            </p:cNvGrpSpPr>
            <p:nvPr/>
          </p:nvGrpSpPr>
          <p:grpSpPr>
            <a:xfrm>
              <a:off x="8108389" y="4554993"/>
              <a:ext cx="290095" cy="177151"/>
              <a:chOff x="2103438" y="3086101"/>
              <a:chExt cx="595313" cy="363538"/>
            </a:xfrm>
          </p:grpSpPr>
          <p:sp>
            <p:nvSpPr>
              <p:cNvPr id="111" name="Freeform 72"/>
              <p:cNvSpPr>
                <a:spLocks/>
              </p:cNvSpPr>
              <p:nvPr/>
            </p:nvSpPr>
            <p:spPr bwMode="auto">
              <a:xfrm>
                <a:off x="2103438" y="3086101"/>
                <a:ext cx="595313" cy="363538"/>
              </a:xfrm>
              <a:custGeom>
                <a:avLst/>
                <a:gdLst/>
                <a:ahLst/>
                <a:cxnLst>
                  <a:cxn ang="0">
                    <a:pos x="214" y="0"/>
                  </a:cxn>
                  <a:cxn ang="0">
                    <a:pos x="186" y="1"/>
                  </a:cxn>
                  <a:cxn ang="0">
                    <a:pos x="153" y="9"/>
                  </a:cxn>
                  <a:cxn ang="0">
                    <a:pos x="137" y="17"/>
                  </a:cxn>
                  <a:cxn ang="0">
                    <a:pos x="123" y="27"/>
                  </a:cxn>
                  <a:cxn ang="0">
                    <a:pos x="88" y="62"/>
                  </a:cxn>
                  <a:cxn ang="0">
                    <a:pos x="40" y="106"/>
                  </a:cxn>
                  <a:cxn ang="0">
                    <a:pos x="10" y="129"/>
                  </a:cxn>
                  <a:cxn ang="0">
                    <a:pos x="4" y="136"/>
                  </a:cxn>
                  <a:cxn ang="0">
                    <a:pos x="1" y="143"/>
                  </a:cxn>
                  <a:cxn ang="0">
                    <a:pos x="0" y="149"/>
                  </a:cxn>
                  <a:cxn ang="0">
                    <a:pos x="3" y="155"/>
                  </a:cxn>
                  <a:cxn ang="0">
                    <a:pos x="7" y="160"/>
                  </a:cxn>
                  <a:cxn ang="0">
                    <a:pos x="11" y="162"/>
                  </a:cxn>
                  <a:cxn ang="0">
                    <a:pos x="27" y="168"/>
                  </a:cxn>
                  <a:cxn ang="0">
                    <a:pos x="85" y="177"/>
                  </a:cxn>
                  <a:cxn ang="0">
                    <a:pos x="254" y="179"/>
                  </a:cxn>
                  <a:cxn ang="0">
                    <a:pos x="266" y="181"/>
                  </a:cxn>
                  <a:cxn ang="0">
                    <a:pos x="279" y="185"/>
                  </a:cxn>
                  <a:cxn ang="0">
                    <a:pos x="303" y="197"/>
                  </a:cxn>
                  <a:cxn ang="0">
                    <a:pos x="321" y="210"/>
                  </a:cxn>
                  <a:cxn ang="0">
                    <a:pos x="332" y="224"/>
                  </a:cxn>
                  <a:cxn ang="0">
                    <a:pos x="338" y="228"/>
                  </a:cxn>
                  <a:cxn ang="0">
                    <a:pos x="344" y="229"/>
                  </a:cxn>
                  <a:cxn ang="0">
                    <a:pos x="350" y="229"/>
                  </a:cxn>
                  <a:cxn ang="0">
                    <a:pos x="355" y="228"/>
                  </a:cxn>
                  <a:cxn ang="0">
                    <a:pos x="360" y="224"/>
                  </a:cxn>
                  <a:cxn ang="0">
                    <a:pos x="369" y="214"/>
                  </a:cxn>
                  <a:cxn ang="0">
                    <a:pos x="372" y="207"/>
                  </a:cxn>
                  <a:cxn ang="0">
                    <a:pos x="375" y="189"/>
                  </a:cxn>
                  <a:cxn ang="0">
                    <a:pos x="374" y="140"/>
                  </a:cxn>
                  <a:cxn ang="0">
                    <a:pos x="370" y="120"/>
                  </a:cxn>
                  <a:cxn ang="0">
                    <a:pos x="368" y="111"/>
                  </a:cxn>
                  <a:cxn ang="0">
                    <a:pos x="356" y="83"/>
                  </a:cxn>
                  <a:cxn ang="0">
                    <a:pos x="339" y="56"/>
                  </a:cxn>
                  <a:cxn ang="0">
                    <a:pos x="324" y="38"/>
                  </a:cxn>
                  <a:cxn ang="0">
                    <a:pos x="313" y="29"/>
                  </a:cxn>
                  <a:cxn ang="0">
                    <a:pos x="278" y="12"/>
                  </a:cxn>
                  <a:cxn ang="0">
                    <a:pos x="224" y="1"/>
                  </a:cxn>
                  <a:cxn ang="0">
                    <a:pos x="214" y="0"/>
                  </a:cxn>
                </a:cxnLst>
                <a:rect l="0" t="0" r="r" b="b"/>
                <a:pathLst>
                  <a:path w="375" h="229">
                    <a:moveTo>
                      <a:pt x="214" y="0"/>
                    </a:moveTo>
                    <a:lnTo>
                      <a:pt x="186" y="1"/>
                    </a:lnTo>
                    <a:lnTo>
                      <a:pt x="153" y="9"/>
                    </a:lnTo>
                    <a:lnTo>
                      <a:pt x="137" y="17"/>
                    </a:lnTo>
                    <a:lnTo>
                      <a:pt x="123" y="27"/>
                    </a:lnTo>
                    <a:lnTo>
                      <a:pt x="88" y="62"/>
                    </a:lnTo>
                    <a:lnTo>
                      <a:pt x="40" y="106"/>
                    </a:lnTo>
                    <a:lnTo>
                      <a:pt x="10" y="129"/>
                    </a:lnTo>
                    <a:lnTo>
                      <a:pt x="4" y="136"/>
                    </a:lnTo>
                    <a:lnTo>
                      <a:pt x="1" y="143"/>
                    </a:lnTo>
                    <a:lnTo>
                      <a:pt x="0" y="149"/>
                    </a:lnTo>
                    <a:lnTo>
                      <a:pt x="3" y="155"/>
                    </a:lnTo>
                    <a:lnTo>
                      <a:pt x="7" y="160"/>
                    </a:lnTo>
                    <a:lnTo>
                      <a:pt x="11" y="162"/>
                    </a:lnTo>
                    <a:lnTo>
                      <a:pt x="27" y="168"/>
                    </a:lnTo>
                    <a:lnTo>
                      <a:pt x="85" y="177"/>
                    </a:lnTo>
                    <a:lnTo>
                      <a:pt x="254" y="179"/>
                    </a:lnTo>
                    <a:lnTo>
                      <a:pt x="266" y="181"/>
                    </a:lnTo>
                    <a:lnTo>
                      <a:pt x="279" y="185"/>
                    </a:lnTo>
                    <a:lnTo>
                      <a:pt x="303" y="197"/>
                    </a:lnTo>
                    <a:lnTo>
                      <a:pt x="321" y="210"/>
                    </a:lnTo>
                    <a:lnTo>
                      <a:pt x="332" y="224"/>
                    </a:lnTo>
                    <a:lnTo>
                      <a:pt x="338" y="228"/>
                    </a:lnTo>
                    <a:lnTo>
                      <a:pt x="344" y="229"/>
                    </a:lnTo>
                    <a:lnTo>
                      <a:pt x="350" y="229"/>
                    </a:lnTo>
                    <a:lnTo>
                      <a:pt x="355" y="228"/>
                    </a:lnTo>
                    <a:lnTo>
                      <a:pt x="360" y="224"/>
                    </a:lnTo>
                    <a:lnTo>
                      <a:pt x="369" y="214"/>
                    </a:lnTo>
                    <a:lnTo>
                      <a:pt x="372" y="207"/>
                    </a:lnTo>
                    <a:lnTo>
                      <a:pt x="375" y="189"/>
                    </a:lnTo>
                    <a:lnTo>
                      <a:pt x="374" y="140"/>
                    </a:lnTo>
                    <a:lnTo>
                      <a:pt x="370" y="120"/>
                    </a:lnTo>
                    <a:lnTo>
                      <a:pt x="368" y="111"/>
                    </a:lnTo>
                    <a:lnTo>
                      <a:pt x="356" y="83"/>
                    </a:lnTo>
                    <a:lnTo>
                      <a:pt x="339" y="56"/>
                    </a:lnTo>
                    <a:lnTo>
                      <a:pt x="324" y="38"/>
                    </a:lnTo>
                    <a:lnTo>
                      <a:pt x="313" y="29"/>
                    </a:lnTo>
                    <a:lnTo>
                      <a:pt x="278" y="12"/>
                    </a:lnTo>
                    <a:lnTo>
                      <a:pt x="224" y="1"/>
                    </a:lnTo>
                    <a:lnTo>
                      <a:pt x="214" y="0"/>
                    </a:lnTo>
                    <a:close/>
                  </a:path>
                </a:pathLst>
              </a:custGeom>
              <a:solidFill>
                <a:srgbClr val="D0A8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73"/>
              <p:cNvSpPr>
                <a:spLocks/>
              </p:cNvSpPr>
              <p:nvPr/>
            </p:nvSpPr>
            <p:spPr bwMode="auto">
              <a:xfrm>
                <a:off x="2417763" y="3133726"/>
                <a:ext cx="263525" cy="292100"/>
              </a:xfrm>
              <a:custGeom>
                <a:avLst/>
                <a:gdLst/>
                <a:ahLst/>
                <a:cxnLst>
                  <a:cxn ang="0">
                    <a:pos x="0" y="109"/>
                  </a:cxn>
                  <a:cxn ang="0">
                    <a:pos x="0" y="113"/>
                  </a:cxn>
                  <a:cxn ang="0">
                    <a:pos x="2" y="115"/>
                  </a:cxn>
                  <a:cxn ang="0">
                    <a:pos x="5" y="117"/>
                  </a:cxn>
                  <a:cxn ang="0">
                    <a:pos x="8" y="118"/>
                  </a:cxn>
                  <a:cxn ang="0">
                    <a:pos x="47" y="128"/>
                  </a:cxn>
                  <a:cxn ang="0">
                    <a:pos x="60" y="131"/>
                  </a:cxn>
                  <a:cxn ang="0">
                    <a:pos x="113" y="149"/>
                  </a:cxn>
                  <a:cxn ang="0">
                    <a:pos x="125" y="155"/>
                  </a:cxn>
                  <a:cxn ang="0">
                    <a:pos x="130" y="158"/>
                  </a:cxn>
                  <a:cxn ang="0">
                    <a:pos x="149" y="182"/>
                  </a:cxn>
                  <a:cxn ang="0">
                    <a:pos x="153" y="184"/>
                  </a:cxn>
                  <a:cxn ang="0">
                    <a:pos x="155" y="183"/>
                  </a:cxn>
                  <a:cxn ang="0">
                    <a:pos x="158" y="180"/>
                  </a:cxn>
                  <a:cxn ang="0">
                    <a:pos x="160" y="173"/>
                  </a:cxn>
                  <a:cxn ang="0">
                    <a:pos x="164" y="156"/>
                  </a:cxn>
                  <a:cxn ang="0">
                    <a:pos x="166" y="125"/>
                  </a:cxn>
                  <a:cxn ang="0">
                    <a:pos x="163" y="106"/>
                  </a:cxn>
                  <a:cxn ang="0">
                    <a:pos x="154" y="77"/>
                  </a:cxn>
                  <a:cxn ang="0">
                    <a:pos x="142" y="50"/>
                  </a:cxn>
                  <a:cxn ang="0">
                    <a:pos x="120" y="18"/>
                  </a:cxn>
                  <a:cxn ang="0">
                    <a:pos x="110" y="9"/>
                  </a:cxn>
                  <a:cxn ang="0">
                    <a:pos x="99" y="3"/>
                  </a:cxn>
                  <a:cxn ang="0">
                    <a:pos x="89" y="0"/>
                  </a:cxn>
                  <a:cxn ang="0">
                    <a:pos x="78" y="0"/>
                  </a:cxn>
                  <a:cxn ang="0">
                    <a:pos x="67" y="2"/>
                  </a:cxn>
                  <a:cxn ang="0">
                    <a:pos x="57" y="8"/>
                  </a:cxn>
                  <a:cxn ang="0">
                    <a:pos x="53" y="11"/>
                  </a:cxn>
                  <a:cxn ang="0">
                    <a:pos x="48" y="16"/>
                  </a:cxn>
                  <a:cxn ang="0">
                    <a:pos x="32" y="40"/>
                  </a:cxn>
                  <a:cxn ang="0">
                    <a:pos x="9" y="83"/>
                  </a:cxn>
                  <a:cxn ang="0">
                    <a:pos x="2" y="98"/>
                  </a:cxn>
                  <a:cxn ang="0">
                    <a:pos x="0" y="104"/>
                  </a:cxn>
                  <a:cxn ang="0">
                    <a:pos x="0" y="109"/>
                  </a:cxn>
                </a:cxnLst>
                <a:rect l="0" t="0" r="r" b="b"/>
                <a:pathLst>
                  <a:path w="166" h="184">
                    <a:moveTo>
                      <a:pt x="0" y="109"/>
                    </a:moveTo>
                    <a:lnTo>
                      <a:pt x="0" y="113"/>
                    </a:lnTo>
                    <a:lnTo>
                      <a:pt x="2" y="115"/>
                    </a:lnTo>
                    <a:lnTo>
                      <a:pt x="5" y="117"/>
                    </a:lnTo>
                    <a:lnTo>
                      <a:pt x="8" y="118"/>
                    </a:lnTo>
                    <a:lnTo>
                      <a:pt x="47" y="128"/>
                    </a:lnTo>
                    <a:lnTo>
                      <a:pt x="60" y="131"/>
                    </a:lnTo>
                    <a:lnTo>
                      <a:pt x="113" y="149"/>
                    </a:lnTo>
                    <a:lnTo>
                      <a:pt x="125" y="155"/>
                    </a:lnTo>
                    <a:lnTo>
                      <a:pt x="130" y="158"/>
                    </a:lnTo>
                    <a:lnTo>
                      <a:pt x="149" y="182"/>
                    </a:lnTo>
                    <a:lnTo>
                      <a:pt x="153" y="184"/>
                    </a:lnTo>
                    <a:lnTo>
                      <a:pt x="155" y="183"/>
                    </a:lnTo>
                    <a:lnTo>
                      <a:pt x="158" y="180"/>
                    </a:lnTo>
                    <a:lnTo>
                      <a:pt x="160" y="173"/>
                    </a:lnTo>
                    <a:lnTo>
                      <a:pt x="164" y="156"/>
                    </a:lnTo>
                    <a:lnTo>
                      <a:pt x="166" y="125"/>
                    </a:lnTo>
                    <a:lnTo>
                      <a:pt x="163" y="106"/>
                    </a:lnTo>
                    <a:lnTo>
                      <a:pt x="154" y="77"/>
                    </a:lnTo>
                    <a:lnTo>
                      <a:pt x="142" y="50"/>
                    </a:lnTo>
                    <a:lnTo>
                      <a:pt x="120" y="18"/>
                    </a:lnTo>
                    <a:lnTo>
                      <a:pt x="110" y="9"/>
                    </a:lnTo>
                    <a:lnTo>
                      <a:pt x="99" y="3"/>
                    </a:lnTo>
                    <a:lnTo>
                      <a:pt x="89" y="0"/>
                    </a:lnTo>
                    <a:lnTo>
                      <a:pt x="78" y="0"/>
                    </a:lnTo>
                    <a:lnTo>
                      <a:pt x="67" y="2"/>
                    </a:lnTo>
                    <a:lnTo>
                      <a:pt x="57" y="8"/>
                    </a:lnTo>
                    <a:lnTo>
                      <a:pt x="53" y="11"/>
                    </a:lnTo>
                    <a:lnTo>
                      <a:pt x="48" y="16"/>
                    </a:lnTo>
                    <a:lnTo>
                      <a:pt x="32" y="40"/>
                    </a:lnTo>
                    <a:lnTo>
                      <a:pt x="9" y="83"/>
                    </a:lnTo>
                    <a:lnTo>
                      <a:pt x="2" y="98"/>
                    </a:lnTo>
                    <a:lnTo>
                      <a:pt x="0" y="104"/>
                    </a:lnTo>
                    <a:lnTo>
                      <a:pt x="0" y="109"/>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74"/>
              <p:cNvSpPr>
                <a:spLocks/>
              </p:cNvSpPr>
              <p:nvPr/>
            </p:nvSpPr>
            <p:spPr bwMode="auto">
              <a:xfrm>
                <a:off x="2327275" y="3117851"/>
                <a:ext cx="177800" cy="187325"/>
              </a:xfrm>
              <a:custGeom>
                <a:avLst/>
                <a:gdLst/>
                <a:ahLst/>
                <a:cxnLst>
                  <a:cxn ang="0">
                    <a:pos x="78" y="2"/>
                  </a:cxn>
                  <a:cxn ang="0">
                    <a:pos x="75" y="4"/>
                  </a:cxn>
                  <a:cxn ang="0">
                    <a:pos x="43" y="38"/>
                  </a:cxn>
                  <a:cxn ang="0">
                    <a:pos x="9" y="94"/>
                  </a:cxn>
                  <a:cxn ang="0">
                    <a:pos x="5" y="100"/>
                  </a:cxn>
                  <a:cxn ang="0">
                    <a:pos x="0" y="105"/>
                  </a:cxn>
                  <a:cxn ang="0">
                    <a:pos x="1" y="105"/>
                  </a:cxn>
                  <a:cxn ang="0">
                    <a:pos x="3" y="107"/>
                  </a:cxn>
                  <a:cxn ang="0">
                    <a:pos x="10" y="111"/>
                  </a:cxn>
                  <a:cxn ang="0">
                    <a:pos x="15" y="113"/>
                  </a:cxn>
                  <a:cxn ang="0">
                    <a:pos x="20" y="116"/>
                  </a:cxn>
                  <a:cxn ang="0">
                    <a:pos x="26" y="117"/>
                  </a:cxn>
                  <a:cxn ang="0">
                    <a:pos x="32" y="118"/>
                  </a:cxn>
                  <a:cxn ang="0">
                    <a:pos x="38" y="117"/>
                  </a:cxn>
                  <a:cxn ang="0">
                    <a:pos x="42" y="116"/>
                  </a:cxn>
                  <a:cxn ang="0">
                    <a:pos x="45" y="112"/>
                  </a:cxn>
                  <a:cxn ang="0">
                    <a:pos x="62" y="63"/>
                  </a:cxn>
                  <a:cxn ang="0">
                    <a:pos x="69" y="50"/>
                  </a:cxn>
                  <a:cxn ang="0">
                    <a:pos x="89" y="24"/>
                  </a:cxn>
                  <a:cxn ang="0">
                    <a:pos x="92" y="20"/>
                  </a:cxn>
                  <a:cxn ang="0">
                    <a:pos x="100" y="15"/>
                  </a:cxn>
                  <a:cxn ang="0">
                    <a:pos x="105" y="12"/>
                  </a:cxn>
                  <a:cxn ang="0">
                    <a:pos x="112" y="10"/>
                  </a:cxn>
                  <a:cxn ang="0">
                    <a:pos x="112" y="9"/>
                  </a:cxn>
                  <a:cxn ang="0">
                    <a:pos x="110" y="7"/>
                  </a:cxn>
                  <a:cxn ang="0">
                    <a:pos x="105" y="5"/>
                  </a:cxn>
                  <a:cxn ang="0">
                    <a:pos x="84" y="0"/>
                  </a:cxn>
                  <a:cxn ang="0">
                    <a:pos x="81" y="1"/>
                  </a:cxn>
                  <a:cxn ang="0">
                    <a:pos x="78" y="2"/>
                  </a:cxn>
                </a:cxnLst>
                <a:rect l="0" t="0" r="r" b="b"/>
                <a:pathLst>
                  <a:path w="112" h="118">
                    <a:moveTo>
                      <a:pt x="78" y="2"/>
                    </a:moveTo>
                    <a:lnTo>
                      <a:pt x="75" y="4"/>
                    </a:lnTo>
                    <a:lnTo>
                      <a:pt x="43" y="38"/>
                    </a:lnTo>
                    <a:lnTo>
                      <a:pt x="9" y="94"/>
                    </a:lnTo>
                    <a:lnTo>
                      <a:pt x="5" y="100"/>
                    </a:lnTo>
                    <a:lnTo>
                      <a:pt x="0" y="105"/>
                    </a:lnTo>
                    <a:lnTo>
                      <a:pt x="1" y="105"/>
                    </a:lnTo>
                    <a:lnTo>
                      <a:pt x="3" y="107"/>
                    </a:lnTo>
                    <a:lnTo>
                      <a:pt x="10" y="111"/>
                    </a:lnTo>
                    <a:lnTo>
                      <a:pt x="15" y="113"/>
                    </a:lnTo>
                    <a:lnTo>
                      <a:pt x="20" y="116"/>
                    </a:lnTo>
                    <a:lnTo>
                      <a:pt x="26" y="117"/>
                    </a:lnTo>
                    <a:lnTo>
                      <a:pt x="32" y="118"/>
                    </a:lnTo>
                    <a:lnTo>
                      <a:pt x="38" y="117"/>
                    </a:lnTo>
                    <a:lnTo>
                      <a:pt x="42" y="116"/>
                    </a:lnTo>
                    <a:lnTo>
                      <a:pt x="45" y="112"/>
                    </a:lnTo>
                    <a:lnTo>
                      <a:pt x="62" y="63"/>
                    </a:lnTo>
                    <a:lnTo>
                      <a:pt x="69" y="50"/>
                    </a:lnTo>
                    <a:lnTo>
                      <a:pt x="89" y="24"/>
                    </a:lnTo>
                    <a:lnTo>
                      <a:pt x="92" y="20"/>
                    </a:lnTo>
                    <a:lnTo>
                      <a:pt x="100" y="15"/>
                    </a:lnTo>
                    <a:lnTo>
                      <a:pt x="105" y="12"/>
                    </a:lnTo>
                    <a:lnTo>
                      <a:pt x="112" y="10"/>
                    </a:lnTo>
                    <a:lnTo>
                      <a:pt x="112" y="9"/>
                    </a:lnTo>
                    <a:lnTo>
                      <a:pt x="110" y="7"/>
                    </a:lnTo>
                    <a:lnTo>
                      <a:pt x="105" y="5"/>
                    </a:lnTo>
                    <a:lnTo>
                      <a:pt x="84" y="0"/>
                    </a:lnTo>
                    <a:lnTo>
                      <a:pt x="81" y="1"/>
                    </a:lnTo>
                    <a:lnTo>
                      <a:pt x="78" y="2"/>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75"/>
              <p:cNvSpPr>
                <a:spLocks/>
              </p:cNvSpPr>
              <p:nvPr/>
            </p:nvSpPr>
            <p:spPr bwMode="auto">
              <a:xfrm>
                <a:off x="2214563" y="3100388"/>
                <a:ext cx="223838" cy="184150"/>
              </a:xfrm>
              <a:custGeom>
                <a:avLst/>
                <a:gdLst/>
                <a:ahLst/>
                <a:cxnLst>
                  <a:cxn ang="0">
                    <a:pos x="118" y="0"/>
                  </a:cxn>
                  <a:cxn ang="0">
                    <a:pos x="113" y="1"/>
                  </a:cxn>
                  <a:cxn ang="0">
                    <a:pos x="87" y="13"/>
                  </a:cxn>
                  <a:cxn ang="0">
                    <a:pos x="59" y="33"/>
                  </a:cxn>
                  <a:cxn ang="0">
                    <a:pos x="33" y="59"/>
                  </a:cxn>
                  <a:cxn ang="0">
                    <a:pos x="15" y="79"/>
                  </a:cxn>
                  <a:cxn ang="0">
                    <a:pos x="12" y="84"/>
                  </a:cxn>
                  <a:cxn ang="0">
                    <a:pos x="6" y="90"/>
                  </a:cxn>
                  <a:cxn ang="0">
                    <a:pos x="2" y="97"/>
                  </a:cxn>
                  <a:cxn ang="0">
                    <a:pos x="0" y="98"/>
                  </a:cxn>
                  <a:cxn ang="0">
                    <a:pos x="0" y="101"/>
                  </a:cxn>
                  <a:cxn ang="0">
                    <a:pos x="1" y="103"/>
                  </a:cxn>
                  <a:cxn ang="0">
                    <a:pos x="8" y="107"/>
                  </a:cxn>
                  <a:cxn ang="0">
                    <a:pos x="28" y="114"/>
                  </a:cxn>
                  <a:cxn ang="0">
                    <a:pos x="43" y="116"/>
                  </a:cxn>
                  <a:cxn ang="0">
                    <a:pos x="50" y="115"/>
                  </a:cxn>
                  <a:cxn ang="0">
                    <a:pos x="56" y="113"/>
                  </a:cxn>
                  <a:cxn ang="0">
                    <a:pos x="61" y="109"/>
                  </a:cxn>
                  <a:cxn ang="0">
                    <a:pos x="66" y="104"/>
                  </a:cxn>
                  <a:cxn ang="0">
                    <a:pos x="73" y="91"/>
                  </a:cxn>
                  <a:cxn ang="0">
                    <a:pos x="84" y="69"/>
                  </a:cxn>
                  <a:cxn ang="0">
                    <a:pos x="119" y="18"/>
                  </a:cxn>
                  <a:cxn ang="0">
                    <a:pos x="127" y="13"/>
                  </a:cxn>
                  <a:cxn ang="0">
                    <a:pos x="134" y="10"/>
                  </a:cxn>
                  <a:cxn ang="0">
                    <a:pos x="137" y="10"/>
                  </a:cxn>
                  <a:cxn ang="0">
                    <a:pos x="139" y="10"/>
                  </a:cxn>
                  <a:cxn ang="0">
                    <a:pos x="141" y="9"/>
                  </a:cxn>
                  <a:cxn ang="0">
                    <a:pos x="141" y="8"/>
                  </a:cxn>
                  <a:cxn ang="0">
                    <a:pos x="140" y="7"/>
                  </a:cxn>
                  <a:cxn ang="0">
                    <a:pos x="139" y="5"/>
                  </a:cxn>
                  <a:cxn ang="0">
                    <a:pos x="132" y="2"/>
                  </a:cxn>
                  <a:cxn ang="0">
                    <a:pos x="122" y="0"/>
                  </a:cxn>
                  <a:cxn ang="0">
                    <a:pos x="118" y="0"/>
                  </a:cxn>
                </a:cxnLst>
                <a:rect l="0" t="0" r="r" b="b"/>
                <a:pathLst>
                  <a:path w="141" h="116">
                    <a:moveTo>
                      <a:pt x="118" y="0"/>
                    </a:moveTo>
                    <a:lnTo>
                      <a:pt x="113" y="1"/>
                    </a:lnTo>
                    <a:lnTo>
                      <a:pt x="87" y="13"/>
                    </a:lnTo>
                    <a:lnTo>
                      <a:pt x="59" y="33"/>
                    </a:lnTo>
                    <a:lnTo>
                      <a:pt x="33" y="59"/>
                    </a:lnTo>
                    <a:lnTo>
                      <a:pt x="15" y="79"/>
                    </a:lnTo>
                    <a:lnTo>
                      <a:pt x="12" y="84"/>
                    </a:lnTo>
                    <a:lnTo>
                      <a:pt x="6" y="90"/>
                    </a:lnTo>
                    <a:lnTo>
                      <a:pt x="2" y="97"/>
                    </a:lnTo>
                    <a:lnTo>
                      <a:pt x="0" y="98"/>
                    </a:lnTo>
                    <a:lnTo>
                      <a:pt x="0" y="101"/>
                    </a:lnTo>
                    <a:lnTo>
                      <a:pt x="1" y="103"/>
                    </a:lnTo>
                    <a:lnTo>
                      <a:pt x="8" y="107"/>
                    </a:lnTo>
                    <a:lnTo>
                      <a:pt x="28" y="114"/>
                    </a:lnTo>
                    <a:lnTo>
                      <a:pt x="43" y="116"/>
                    </a:lnTo>
                    <a:lnTo>
                      <a:pt x="50" y="115"/>
                    </a:lnTo>
                    <a:lnTo>
                      <a:pt x="56" y="113"/>
                    </a:lnTo>
                    <a:lnTo>
                      <a:pt x="61" y="109"/>
                    </a:lnTo>
                    <a:lnTo>
                      <a:pt x="66" y="104"/>
                    </a:lnTo>
                    <a:lnTo>
                      <a:pt x="73" y="91"/>
                    </a:lnTo>
                    <a:lnTo>
                      <a:pt x="84" y="69"/>
                    </a:lnTo>
                    <a:lnTo>
                      <a:pt x="119" y="18"/>
                    </a:lnTo>
                    <a:lnTo>
                      <a:pt x="127" y="13"/>
                    </a:lnTo>
                    <a:lnTo>
                      <a:pt x="134" y="10"/>
                    </a:lnTo>
                    <a:lnTo>
                      <a:pt x="137" y="10"/>
                    </a:lnTo>
                    <a:lnTo>
                      <a:pt x="139" y="10"/>
                    </a:lnTo>
                    <a:lnTo>
                      <a:pt x="141" y="9"/>
                    </a:lnTo>
                    <a:lnTo>
                      <a:pt x="141" y="8"/>
                    </a:lnTo>
                    <a:lnTo>
                      <a:pt x="140" y="7"/>
                    </a:lnTo>
                    <a:lnTo>
                      <a:pt x="139" y="5"/>
                    </a:lnTo>
                    <a:lnTo>
                      <a:pt x="132" y="2"/>
                    </a:lnTo>
                    <a:lnTo>
                      <a:pt x="122" y="0"/>
                    </a:lnTo>
                    <a:lnTo>
                      <a:pt x="118" y="0"/>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76"/>
              <p:cNvSpPr>
                <a:spLocks/>
              </p:cNvSpPr>
              <p:nvPr/>
            </p:nvSpPr>
            <p:spPr bwMode="auto">
              <a:xfrm>
                <a:off x="2124075" y="3278188"/>
                <a:ext cx="379413" cy="76200"/>
              </a:xfrm>
              <a:custGeom>
                <a:avLst/>
                <a:gdLst/>
                <a:ahLst/>
                <a:cxnLst>
                  <a:cxn ang="0">
                    <a:pos x="238" y="46"/>
                  </a:cxn>
                  <a:cxn ang="0">
                    <a:pos x="239" y="45"/>
                  </a:cxn>
                  <a:cxn ang="0">
                    <a:pos x="239" y="44"/>
                  </a:cxn>
                  <a:cxn ang="0">
                    <a:pos x="237" y="44"/>
                  </a:cxn>
                  <a:cxn ang="0">
                    <a:pos x="234" y="43"/>
                  </a:cxn>
                  <a:cxn ang="0">
                    <a:pos x="165" y="29"/>
                  </a:cxn>
                  <a:cxn ang="0">
                    <a:pos x="63" y="2"/>
                  </a:cxn>
                  <a:cxn ang="0">
                    <a:pos x="49" y="0"/>
                  </a:cxn>
                  <a:cxn ang="0">
                    <a:pos x="39" y="0"/>
                  </a:cxn>
                  <a:cxn ang="0">
                    <a:pos x="30" y="2"/>
                  </a:cxn>
                  <a:cxn ang="0">
                    <a:pos x="18" y="7"/>
                  </a:cxn>
                  <a:cxn ang="0">
                    <a:pos x="11" y="11"/>
                  </a:cxn>
                  <a:cxn ang="0">
                    <a:pos x="2" y="22"/>
                  </a:cxn>
                  <a:cxn ang="0">
                    <a:pos x="0" y="26"/>
                  </a:cxn>
                  <a:cxn ang="0">
                    <a:pos x="0" y="29"/>
                  </a:cxn>
                  <a:cxn ang="0">
                    <a:pos x="3" y="32"/>
                  </a:cxn>
                  <a:cxn ang="0">
                    <a:pos x="5" y="33"/>
                  </a:cxn>
                  <a:cxn ang="0">
                    <a:pos x="7" y="34"/>
                  </a:cxn>
                  <a:cxn ang="0">
                    <a:pos x="10" y="35"/>
                  </a:cxn>
                  <a:cxn ang="0">
                    <a:pos x="87" y="41"/>
                  </a:cxn>
                  <a:cxn ang="0">
                    <a:pos x="147" y="48"/>
                  </a:cxn>
                  <a:cxn ang="0">
                    <a:pos x="232" y="47"/>
                  </a:cxn>
                  <a:cxn ang="0">
                    <a:pos x="235" y="46"/>
                  </a:cxn>
                  <a:cxn ang="0">
                    <a:pos x="238" y="46"/>
                  </a:cxn>
                </a:cxnLst>
                <a:rect l="0" t="0" r="r" b="b"/>
                <a:pathLst>
                  <a:path w="239" h="48">
                    <a:moveTo>
                      <a:pt x="238" y="46"/>
                    </a:moveTo>
                    <a:lnTo>
                      <a:pt x="239" y="45"/>
                    </a:lnTo>
                    <a:lnTo>
                      <a:pt x="239" y="44"/>
                    </a:lnTo>
                    <a:lnTo>
                      <a:pt x="237" y="44"/>
                    </a:lnTo>
                    <a:lnTo>
                      <a:pt x="234" y="43"/>
                    </a:lnTo>
                    <a:lnTo>
                      <a:pt x="165" y="29"/>
                    </a:lnTo>
                    <a:lnTo>
                      <a:pt x="63" y="2"/>
                    </a:lnTo>
                    <a:lnTo>
                      <a:pt x="49" y="0"/>
                    </a:lnTo>
                    <a:lnTo>
                      <a:pt x="39" y="0"/>
                    </a:lnTo>
                    <a:lnTo>
                      <a:pt x="30" y="2"/>
                    </a:lnTo>
                    <a:lnTo>
                      <a:pt x="18" y="7"/>
                    </a:lnTo>
                    <a:lnTo>
                      <a:pt x="11" y="11"/>
                    </a:lnTo>
                    <a:lnTo>
                      <a:pt x="2" y="22"/>
                    </a:lnTo>
                    <a:lnTo>
                      <a:pt x="0" y="26"/>
                    </a:lnTo>
                    <a:lnTo>
                      <a:pt x="0" y="29"/>
                    </a:lnTo>
                    <a:lnTo>
                      <a:pt x="3" y="32"/>
                    </a:lnTo>
                    <a:lnTo>
                      <a:pt x="5" y="33"/>
                    </a:lnTo>
                    <a:lnTo>
                      <a:pt x="7" y="34"/>
                    </a:lnTo>
                    <a:lnTo>
                      <a:pt x="10" y="35"/>
                    </a:lnTo>
                    <a:lnTo>
                      <a:pt x="87" y="41"/>
                    </a:lnTo>
                    <a:lnTo>
                      <a:pt x="147" y="48"/>
                    </a:lnTo>
                    <a:lnTo>
                      <a:pt x="232" y="47"/>
                    </a:lnTo>
                    <a:lnTo>
                      <a:pt x="235" y="46"/>
                    </a:lnTo>
                    <a:lnTo>
                      <a:pt x="238" y="46"/>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0" name="Freeform 18"/>
            <p:cNvSpPr>
              <a:spLocks/>
            </p:cNvSpPr>
            <p:nvPr/>
          </p:nvSpPr>
          <p:spPr bwMode="auto">
            <a:xfrm rot="6012585" flipH="1">
              <a:off x="7866693" y="4985033"/>
              <a:ext cx="483901" cy="284180"/>
            </a:xfrm>
            <a:custGeom>
              <a:avLst/>
              <a:gdLst/>
              <a:ahLst/>
              <a:cxnLst>
                <a:cxn ang="0">
                  <a:pos x="241" y="52"/>
                </a:cxn>
                <a:cxn ang="0">
                  <a:pos x="311" y="38"/>
                </a:cxn>
                <a:cxn ang="0">
                  <a:pos x="390" y="58"/>
                </a:cxn>
                <a:cxn ang="0">
                  <a:pos x="452" y="88"/>
                </a:cxn>
                <a:cxn ang="0">
                  <a:pos x="480" y="81"/>
                </a:cxn>
                <a:cxn ang="0">
                  <a:pos x="487" y="65"/>
                </a:cxn>
                <a:cxn ang="0">
                  <a:pos x="483" y="37"/>
                </a:cxn>
                <a:cxn ang="0">
                  <a:pos x="465" y="21"/>
                </a:cxn>
                <a:cxn ang="0">
                  <a:pos x="358" y="0"/>
                </a:cxn>
                <a:cxn ang="0">
                  <a:pos x="255" y="12"/>
                </a:cxn>
                <a:cxn ang="0">
                  <a:pos x="140" y="75"/>
                </a:cxn>
                <a:cxn ang="0">
                  <a:pos x="94" y="146"/>
                </a:cxn>
                <a:cxn ang="0">
                  <a:pos x="79" y="169"/>
                </a:cxn>
                <a:cxn ang="0">
                  <a:pos x="64" y="176"/>
                </a:cxn>
                <a:cxn ang="0">
                  <a:pos x="28" y="180"/>
                </a:cxn>
                <a:cxn ang="0">
                  <a:pos x="6" y="198"/>
                </a:cxn>
                <a:cxn ang="0">
                  <a:pos x="0" y="213"/>
                </a:cxn>
                <a:cxn ang="0">
                  <a:pos x="7" y="235"/>
                </a:cxn>
                <a:cxn ang="0">
                  <a:pos x="19" y="241"/>
                </a:cxn>
                <a:cxn ang="0">
                  <a:pos x="32" y="241"/>
                </a:cxn>
                <a:cxn ang="0">
                  <a:pos x="40" y="234"/>
                </a:cxn>
                <a:cxn ang="0">
                  <a:pos x="38" y="229"/>
                </a:cxn>
                <a:cxn ang="0">
                  <a:pos x="27" y="225"/>
                </a:cxn>
                <a:cxn ang="0">
                  <a:pos x="29" y="221"/>
                </a:cxn>
                <a:cxn ang="0">
                  <a:pos x="52" y="207"/>
                </a:cxn>
                <a:cxn ang="0">
                  <a:pos x="57" y="208"/>
                </a:cxn>
                <a:cxn ang="0">
                  <a:pos x="55" y="229"/>
                </a:cxn>
                <a:cxn ang="0">
                  <a:pos x="54" y="274"/>
                </a:cxn>
                <a:cxn ang="0">
                  <a:pos x="64" y="284"/>
                </a:cxn>
                <a:cxn ang="0">
                  <a:pos x="83" y="285"/>
                </a:cxn>
                <a:cxn ang="0">
                  <a:pos x="88" y="281"/>
                </a:cxn>
                <a:cxn ang="0">
                  <a:pos x="77" y="240"/>
                </a:cxn>
                <a:cxn ang="0">
                  <a:pos x="80" y="225"/>
                </a:cxn>
                <a:cxn ang="0">
                  <a:pos x="89" y="223"/>
                </a:cxn>
                <a:cxn ang="0">
                  <a:pos x="112" y="236"/>
                </a:cxn>
                <a:cxn ang="0">
                  <a:pos x="127" y="255"/>
                </a:cxn>
                <a:cxn ang="0">
                  <a:pos x="132" y="255"/>
                </a:cxn>
                <a:cxn ang="0">
                  <a:pos x="138" y="246"/>
                </a:cxn>
                <a:cxn ang="0">
                  <a:pos x="141" y="220"/>
                </a:cxn>
                <a:cxn ang="0">
                  <a:pos x="135" y="211"/>
                </a:cxn>
                <a:cxn ang="0">
                  <a:pos x="116" y="203"/>
                </a:cxn>
                <a:cxn ang="0">
                  <a:pos x="110" y="190"/>
                </a:cxn>
                <a:cxn ang="0">
                  <a:pos x="119" y="160"/>
                </a:cxn>
                <a:cxn ang="0">
                  <a:pos x="178" y="84"/>
                </a:cxn>
              </a:cxnLst>
              <a:rect l="0" t="0" r="r" b="b"/>
              <a:pathLst>
                <a:path w="487" h="286">
                  <a:moveTo>
                    <a:pt x="178" y="84"/>
                  </a:moveTo>
                  <a:lnTo>
                    <a:pt x="213" y="63"/>
                  </a:lnTo>
                  <a:lnTo>
                    <a:pt x="241" y="52"/>
                  </a:lnTo>
                  <a:lnTo>
                    <a:pt x="261" y="45"/>
                  </a:lnTo>
                  <a:lnTo>
                    <a:pt x="291" y="40"/>
                  </a:lnTo>
                  <a:lnTo>
                    <a:pt x="311" y="38"/>
                  </a:lnTo>
                  <a:lnTo>
                    <a:pt x="339" y="40"/>
                  </a:lnTo>
                  <a:lnTo>
                    <a:pt x="374" y="50"/>
                  </a:lnTo>
                  <a:lnTo>
                    <a:pt x="390" y="58"/>
                  </a:lnTo>
                  <a:lnTo>
                    <a:pt x="417" y="79"/>
                  </a:lnTo>
                  <a:lnTo>
                    <a:pt x="431" y="85"/>
                  </a:lnTo>
                  <a:lnTo>
                    <a:pt x="452" y="88"/>
                  </a:lnTo>
                  <a:lnTo>
                    <a:pt x="465" y="87"/>
                  </a:lnTo>
                  <a:lnTo>
                    <a:pt x="471" y="85"/>
                  </a:lnTo>
                  <a:lnTo>
                    <a:pt x="480" y="81"/>
                  </a:lnTo>
                  <a:lnTo>
                    <a:pt x="483" y="78"/>
                  </a:lnTo>
                  <a:lnTo>
                    <a:pt x="485" y="74"/>
                  </a:lnTo>
                  <a:lnTo>
                    <a:pt x="487" y="65"/>
                  </a:lnTo>
                  <a:lnTo>
                    <a:pt x="487" y="55"/>
                  </a:lnTo>
                  <a:lnTo>
                    <a:pt x="484" y="40"/>
                  </a:lnTo>
                  <a:lnTo>
                    <a:pt x="483" y="37"/>
                  </a:lnTo>
                  <a:lnTo>
                    <a:pt x="481" y="31"/>
                  </a:lnTo>
                  <a:lnTo>
                    <a:pt x="475" y="26"/>
                  </a:lnTo>
                  <a:lnTo>
                    <a:pt x="465" y="21"/>
                  </a:lnTo>
                  <a:lnTo>
                    <a:pt x="444" y="13"/>
                  </a:lnTo>
                  <a:lnTo>
                    <a:pt x="407" y="6"/>
                  </a:lnTo>
                  <a:lnTo>
                    <a:pt x="358" y="0"/>
                  </a:lnTo>
                  <a:lnTo>
                    <a:pt x="315" y="0"/>
                  </a:lnTo>
                  <a:lnTo>
                    <a:pt x="286" y="4"/>
                  </a:lnTo>
                  <a:lnTo>
                    <a:pt x="255" y="12"/>
                  </a:lnTo>
                  <a:lnTo>
                    <a:pt x="190" y="37"/>
                  </a:lnTo>
                  <a:lnTo>
                    <a:pt x="164" y="53"/>
                  </a:lnTo>
                  <a:lnTo>
                    <a:pt x="140" y="75"/>
                  </a:lnTo>
                  <a:lnTo>
                    <a:pt x="115" y="105"/>
                  </a:lnTo>
                  <a:lnTo>
                    <a:pt x="97" y="138"/>
                  </a:lnTo>
                  <a:lnTo>
                    <a:pt x="94" y="146"/>
                  </a:lnTo>
                  <a:lnTo>
                    <a:pt x="87" y="158"/>
                  </a:lnTo>
                  <a:lnTo>
                    <a:pt x="81" y="166"/>
                  </a:lnTo>
                  <a:lnTo>
                    <a:pt x="79" y="169"/>
                  </a:lnTo>
                  <a:lnTo>
                    <a:pt x="70" y="174"/>
                  </a:lnTo>
                  <a:lnTo>
                    <a:pt x="67" y="175"/>
                  </a:lnTo>
                  <a:lnTo>
                    <a:pt x="64" y="176"/>
                  </a:lnTo>
                  <a:lnTo>
                    <a:pt x="60" y="177"/>
                  </a:lnTo>
                  <a:lnTo>
                    <a:pt x="32" y="179"/>
                  </a:lnTo>
                  <a:lnTo>
                    <a:pt x="28" y="180"/>
                  </a:lnTo>
                  <a:lnTo>
                    <a:pt x="24" y="182"/>
                  </a:lnTo>
                  <a:lnTo>
                    <a:pt x="12" y="191"/>
                  </a:lnTo>
                  <a:lnTo>
                    <a:pt x="6" y="198"/>
                  </a:lnTo>
                  <a:lnTo>
                    <a:pt x="4" y="201"/>
                  </a:lnTo>
                  <a:lnTo>
                    <a:pt x="2" y="205"/>
                  </a:lnTo>
                  <a:lnTo>
                    <a:pt x="0" y="213"/>
                  </a:lnTo>
                  <a:lnTo>
                    <a:pt x="1" y="221"/>
                  </a:lnTo>
                  <a:lnTo>
                    <a:pt x="5" y="232"/>
                  </a:lnTo>
                  <a:lnTo>
                    <a:pt x="7" y="235"/>
                  </a:lnTo>
                  <a:lnTo>
                    <a:pt x="10" y="237"/>
                  </a:lnTo>
                  <a:lnTo>
                    <a:pt x="12" y="239"/>
                  </a:lnTo>
                  <a:lnTo>
                    <a:pt x="19" y="241"/>
                  </a:lnTo>
                  <a:lnTo>
                    <a:pt x="25" y="242"/>
                  </a:lnTo>
                  <a:lnTo>
                    <a:pt x="31" y="242"/>
                  </a:lnTo>
                  <a:lnTo>
                    <a:pt x="32" y="241"/>
                  </a:lnTo>
                  <a:lnTo>
                    <a:pt x="35" y="240"/>
                  </a:lnTo>
                  <a:lnTo>
                    <a:pt x="38" y="237"/>
                  </a:lnTo>
                  <a:lnTo>
                    <a:pt x="40" y="234"/>
                  </a:lnTo>
                  <a:lnTo>
                    <a:pt x="40" y="232"/>
                  </a:lnTo>
                  <a:lnTo>
                    <a:pt x="40" y="231"/>
                  </a:lnTo>
                  <a:lnTo>
                    <a:pt x="38" y="229"/>
                  </a:lnTo>
                  <a:lnTo>
                    <a:pt x="29" y="227"/>
                  </a:lnTo>
                  <a:lnTo>
                    <a:pt x="27" y="226"/>
                  </a:lnTo>
                  <a:lnTo>
                    <a:pt x="27" y="225"/>
                  </a:lnTo>
                  <a:lnTo>
                    <a:pt x="27" y="224"/>
                  </a:lnTo>
                  <a:lnTo>
                    <a:pt x="27" y="223"/>
                  </a:lnTo>
                  <a:lnTo>
                    <a:pt x="29" y="221"/>
                  </a:lnTo>
                  <a:lnTo>
                    <a:pt x="34" y="216"/>
                  </a:lnTo>
                  <a:lnTo>
                    <a:pt x="39" y="212"/>
                  </a:lnTo>
                  <a:lnTo>
                    <a:pt x="52" y="207"/>
                  </a:lnTo>
                  <a:lnTo>
                    <a:pt x="54" y="207"/>
                  </a:lnTo>
                  <a:lnTo>
                    <a:pt x="55" y="208"/>
                  </a:lnTo>
                  <a:lnTo>
                    <a:pt x="57" y="208"/>
                  </a:lnTo>
                  <a:lnTo>
                    <a:pt x="57" y="210"/>
                  </a:lnTo>
                  <a:lnTo>
                    <a:pt x="57" y="214"/>
                  </a:lnTo>
                  <a:lnTo>
                    <a:pt x="55" y="229"/>
                  </a:lnTo>
                  <a:lnTo>
                    <a:pt x="50" y="257"/>
                  </a:lnTo>
                  <a:lnTo>
                    <a:pt x="50" y="261"/>
                  </a:lnTo>
                  <a:lnTo>
                    <a:pt x="54" y="274"/>
                  </a:lnTo>
                  <a:lnTo>
                    <a:pt x="57" y="279"/>
                  </a:lnTo>
                  <a:lnTo>
                    <a:pt x="59" y="282"/>
                  </a:lnTo>
                  <a:lnTo>
                    <a:pt x="64" y="284"/>
                  </a:lnTo>
                  <a:lnTo>
                    <a:pt x="67" y="285"/>
                  </a:lnTo>
                  <a:lnTo>
                    <a:pt x="79" y="286"/>
                  </a:lnTo>
                  <a:lnTo>
                    <a:pt x="83" y="285"/>
                  </a:lnTo>
                  <a:lnTo>
                    <a:pt x="85" y="284"/>
                  </a:lnTo>
                  <a:lnTo>
                    <a:pt x="87" y="283"/>
                  </a:lnTo>
                  <a:lnTo>
                    <a:pt x="88" y="281"/>
                  </a:lnTo>
                  <a:lnTo>
                    <a:pt x="89" y="279"/>
                  </a:lnTo>
                  <a:lnTo>
                    <a:pt x="88" y="277"/>
                  </a:lnTo>
                  <a:lnTo>
                    <a:pt x="77" y="240"/>
                  </a:lnTo>
                  <a:lnTo>
                    <a:pt x="76" y="234"/>
                  </a:lnTo>
                  <a:lnTo>
                    <a:pt x="78" y="229"/>
                  </a:lnTo>
                  <a:lnTo>
                    <a:pt x="80" y="225"/>
                  </a:lnTo>
                  <a:lnTo>
                    <a:pt x="85" y="223"/>
                  </a:lnTo>
                  <a:lnTo>
                    <a:pt x="86" y="223"/>
                  </a:lnTo>
                  <a:lnTo>
                    <a:pt x="89" y="223"/>
                  </a:lnTo>
                  <a:lnTo>
                    <a:pt x="94" y="224"/>
                  </a:lnTo>
                  <a:lnTo>
                    <a:pt x="107" y="232"/>
                  </a:lnTo>
                  <a:lnTo>
                    <a:pt x="112" y="236"/>
                  </a:lnTo>
                  <a:lnTo>
                    <a:pt x="117" y="241"/>
                  </a:lnTo>
                  <a:lnTo>
                    <a:pt x="125" y="253"/>
                  </a:lnTo>
                  <a:lnTo>
                    <a:pt x="127" y="255"/>
                  </a:lnTo>
                  <a:lnTo>
                    <a:pt x="129" y="256"/>
                  </a:lnTo>
                  <a:lnTo>
                    <a:pt x="130" y="256"/>
                  </a:lnTo>
                  <a:lnTo>
                    <a:pt x="132" y="255"/>
                  </a:lnTo>
                  <a:lnTo>
                    <a:pt x="134" y="253"/>
                  </a:lnTo>
                  <a:lnTo>
                    <a:pt x="135" y="251"/>
                  </a:lnTo>
                  <a:lnTo>
                    <a:pt x="138" y="246"/>
                  </a:lnTo>
                  <a:lnTo>
                    <a:pt x="141" y="238"/>
                  </a:lnTo>
                  <a:lnTo>
                    <a:pt x="142" y="227"/>
                  </a:lnTo>
                  <a:lnTo>
                    <a:pt x="141" y="220"/>
                  </a:lnTo>
                  <a:lnTo>
                    <a:pt x="140" y="214"/>
                  </a:lnTo>
                  <a:lnTo>
                    <a:pt x="138" y="213"/>
                  </a:lnTo>
                  <a:lnTo>
                    <a:pt x="135" y="211"/>
                  </a:lnTo>
                  <a:lnTo>
                    <a:pt x="121" y="207"/>
                  </a:lnTo>
                  <a:lnTo>
                    <a:pt x="119" y="205"/>
                  </a:lnTo>
                  <a:lnTo>
                    <a:pt x="116" y="203"/>
                  </a:lnTo>
                  <a:lnTo>
                    <a:pt x="113" y="200"/>
                  </a:lnTo>
                  <a:lnTo>
                    <a:pt x="111" y="195"/>
                  </a:lnTo>
                  <a:lnTo>
                    <a:pt x="110" y="190"/>
                  </a:lnTo>
                  <a:lnTo>
                    <a:pt x="111" y="184"/>
                  </a:lnTo>
                  <a:lnTo>
                    <a:pt x="113" y="177"/>
                  </a:lnTo>
                  <a:lnTo>
                    <a:pt x="119" y="160"/>
                  </a:lnTo>
                  <a:lnTo>
                    <a:pt x="141" y="120"/>
                  </a:lnTo>
                  <a:lnTo>
                    <a:pt x="156" y="102"/>
                  </a:lnTo>
                  <a:lnTo>
                    <a:pt x="178" y="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 name="Group 124"/>
          <p:cNvGrpSpPr/>
          <p:nvPr/>
        </p:nvGrpSpPr>
        <p:grpSpPr>
          <a:xfrm>
            <a:off x="8363830" y="4975442"/>
            <a:ext cx="501786" cy="547493"/>
            <a:chOff x="8363830" y="4975442"/>
            <a:chExt cx="501786" cy="547493"/>
          </a:xfrm>
        </p:grpSpPr>
        <p:sp>
          <p:nvSpPr>
            <p:cNvPr id="127" name="Freeform 8"/>
            <p:cNvSpPr>
              <a:spLocks/>
            </p:cNvSpPr>
            <p:nvPr/>
          </p:nvSpPr>
          <p:spPr bwMode="auto">
            <a:xfrm flipH="1">
              <a:off x="8363830" y="5100640"/>
              <a:ext cx="501786" cy="422295"/>
            </a:xfrm>
            <a:custGeom>
              <a:avLst/>
              <a:gdLst/>
              <a:ahLst/>
              <a:cxnLst>
                <a:cxn ang="0">
                  <a:pos x="25" y="3"/>
                </a:cxn>
                <a:cxn ang="0">
                  <a:pos x="20" y="0"/>
                </a:cxn>
                <a:cxn ang="0">
                  <a:pos x="18" y="0"/>
                </a:cxn>
                <a:cxn ang="0">
                  <a:pos x="16" y="0"/>
                </a:cxn>
                <a:cxn ang="0">
                  <a:pos x="14" y="2"/>
                </a:cxn>
                <a:cxn ang="0">
                  <a:pos x="9" y="7"/>
                </a:cxn>
                <a:cxn ang="0">
                  <a:pos x="5" y="16"/>
                </a:cxn>
                <a:cxn ang="0">
                  <a:pos x="4" y="23"/>
                </a:cxn>
                <a:cxn ang="0">
                  <a:pos x="6" y="76"/>
                </a:cxn>
                <a:cxn ang="0">
                  <a:pos x="5" y="77"/>
                </a:cxn>
                <a:cxn ang="0">
                  <a:pos x="5" y="78"/>
                </a:cxn>
                <a:cxn ang="0">
                  <a:pos x="5" y="79"/>
                </a:cxn>
                <a:cxn ang="0">
                  <a:pos x="5" y="81"/>
                </a:cxn>
                <a:cxn ang="0">
                  <a:pos x="4" y="82"/>
                </a:cxn>
                <a:cxn ang="0">
                  <a:pos x="4" y="85"/>
                </a:cxn>
                <a:cxn ang="0">
                  <a:pos x="3" y="94"/>
                </a:cxn>
                <a:cxn ang="0">
                  <a:pos x="0" y="116"/>
                </a:cxn>
                <a:cxn ang="0">
                  <a:pos x="0" y="121"/>
                </a:cxn>
                <a:cxn ang="0">
                  <a:pos x="1" y="129"/>
                </a:cxn>
                <a:cxn ang="0">
                  <a:pos x="3" y="132"/>
                </a:cxn>
                <a:cxn ang="0">
                  <a:pos x="6" y="136"/>
                </a:cxn>
                <a:cxn ang="0">
                  <a:pos x="8" y="139"/>
                </a:cxn>
                <a:cxn ang="0">
                  <a:pos x="11" y="141"/>
                </a:cxn>
                <a:cxn ang="0">
                  <a:pos x="116" y="245"/>
                </a:cxn>
                <a:cxn ang="0">
                  <a:pos x="179" y="298"/>
                </a:cxn>
                <a:cxn ang="0">
                  <a:pos x="247" y="352"/>
                </a:cxn>
                <a:cxn ang="0">
                  <a:pos x="317" y="412"/>
                </a:cxn>
                <a:cxn ang="0">
                  <a:pos x="329" y="419"/>
                </a:cxn>
                <a:cxn ang="0">
                  <a:pos x="338" y="423"/>
                </a:cxn>
                <a:cxn ang="0">
                  <a:pos x="343" y="425"/>
                </a:cxn>
                <a:cxn ang="0">
                  <a:pos x="348" y="425"/>
                </a:cxn>
                <a:cxn ang="0">
                  <a:pos x="353" y="423"/>
                </a:cxn>
                <a:cxn ang="0">
                  <a:pos x="362" y="419"/>
                </a:cxn>
                <a:cxn ang="0">
                  <a:pos x="375" y="410"/>
                </a:cxn>
                <a:cxn ang="0">
                  <a:pos x="379" y="406"/>
                </a:cxn>
                <a:cxn ang="0">
                  <a:pos x="397" y="396"/>
                </a:cxn>
                <a:cxn ang="0">
                  <a:pos x="488" y="356"/>
                </a:cxn>
                <a:cxn ang="0">
                  <a:pos x="499" y="349"/>
                </a:cxn>
                <a:cxn ang="0">
                  <a:pos x="502" y="346"/>
                </a:cxn>
                <a:cxn ang="0">
                  <a:pos x="504" y="343"/>
                </a:cxn>
                <a:cxn ang="0">
                  <a:pos x="504" y="341"/>
                </a:cxn>
                <a:cxn ang="0">
                  <a:pos x="505" y="339"/>
                </a:cxn>
                <a:cxn ang="0">
                  <a:pos x="503" y="294"/>
                </a:cxn>
                <a:cxn ang="0">
                  <a:pos x="496" y="229"/>
                </a:cxn>
                <a:cxn ang="0">
                  <a:pos x="495" y="225"/>
                </a:cxn>
                <a:cxn ang="0">
                  <a:pos x="494" y="223"/>
                </a:cxn>
                <a:cxn ang="0">
                  <a:pos x="492" y="222"/>
                </a:cxn>
                <a:cxn ang="0">
                  <a:pos x="489" y="222"/>
                </a:cxn>
                <a:cxn ang="0">
                  <a:pos x="488" y="222"/>
                </a:cxn>
                <a:cxn ang="0">
                  <a:pos x="485" y="223"/>
                </a:cxn>
                <a:cxn ang="0">
                  <a:pos x="411" y="254"/>
                </a:cxn>
                <a:cxn ang="0">
                  <a:pos x="379" y="265"/>
                </a:cxn>
                <a:cxn ang="0">
                  <a:pos x="371" y="267"/>
                </a:cxn>
                <a:cxn ang="0">
                  <a:pos x="358" y="267"/>
                </a:cxn>
                <a:cxn ang="0">
                  <a:pos x="353" y="265"/>
                </a:cxn>
                <a:cxn ang="0">
                  <a:pos x="343" y="261"/>
                </a:cxn>
                <a:cxn ang="0">
                  <a:pos x="340" y="259"/>
                </a:cxn>
                <a:cxn ang="0">
                  <a:pos x="322" y="245"/>
                </a:cxn>
                <a:cxn ang="0">
                  <a:pos x="214" y="163"/>
                </a:cxn>
                <a:cxn ang="0">
                  <a:pos x="119" y="87"/>
                </a:cxn>
                <a:cxn ang="0">
                  <a:pos x="58" y="34"/>
                </a:cxn>
                <a:cxn ang="0">
                  <a:pos x="31" y="7"/>
                </a:cxn>
                <a:cxn ang="0">
                  <a:pos x="25" y="3"/>
                </a:cxn>
              </a:cxnLst>
              <a:rect l="0" t="0" r="r" b="b"/>
              <a:pathLst>
                <a:path w="505" h="425">
                  <a:moveTo>
                    <a:pt x="25" y="3"/>
                  </a:moveTo>
                  <a:lnTo>
                    <a:pt x="20" y="0"/>
                  </a:lnTo>
                  <a:lnTo>
                    <a:pt x="18" y="0"/>
                  </a:lnTo>
                  <a:lnTo>
                    <a:pt x="16" y="0"/>
                  </a:lnTo>
                  <a:lnTo>
                    <a:pt x="14" y="2"/>
                  </a:lnTo>
                  <a:lnTo>
                    <a:pt x="9" y="7"/>
                  </a:lnTo>
                  <a:lnTo>
                    <a:pt x="5" y="16"/>
                  </a:lnTo>
                  <a:lnTo>
                    <a:pt x="4" y="23"/>
                  </a:lnTo>
                  <a:lnTo>
                    <a:pt x="6" y="76"/>
                  </a:lnTo>
                  <a:lnTo>
                    <a:pt x="5" y="77"/>
                  </a:lnTo>
                  <a:lnTo>
                    <a:pt x="5" y="78"/>
                  </a:lnTo>
                  <a:lnTo>
                    <a:pt x="5" y="79"/>
                  </a:lnTo>
                  <a:lnTo>
                    <a:pt x="5" y="81"/>
                  </a:lnTo>
                  <a:lnTo>
                    <a:pt x="4" y="82"/>
                  </a:lnTo>
                  <a:lnTo>
                    <a:pt x="4" y="85"/>
                  </a:lnTo>
                  <a:lnTo>
                    <a:pt x="3" y="94"/>
                  </a:lnTo>
                  <a:lnTo>
                    <a:pt x="0" y="116"/>
                  </a:lnTo>
                  <a:lnTo>
                    <a:pt x="0" y="121"/>
                  </a:lnTo>
                  <a:lnTo>
                    <a:pt x="1" y="129"/>
                  </a:lnTo>
                  <a:lnTo>
                    <a:pt x="3" y="132"/>
                  </a:lnTo>
                  <a:lnTo>
                    <a:pt x="6" y="136"/>
                  </a:lnTo>
                  <a:lnTo>
                    <a:pt x="8" y="139"/>
                  </a:lnTo>
                  <a:lnTo>
                    <a:pt x="11" y="141"/>
                  </a:lnTo>
                  <a:lnTo>
                    <a:pt x="116" y="245"/>
                  </a:lnTo>
                  <a:lnTo>
                    <a:pt x="179" y="298"/>
                  </a:lnTo>
                  <a:lnTo>
                    <a:pt x="247" y="352"/>
                  </a:lnTo>
                  <a:lnTo>
                    <a:pt x="317" y="412"/>
                  </a:lnTo>
                  <a:lnTo>
                    <a:pt x="329" y="419"/>
                  </a:lnTo>
                  <a:lnTo>
                    <a:pt x="338" y="423"/>
                  </a:lnTo>
                  <a:lnTo>
                    <a:pt x="343" y="425"/>
                  </a:lnTo>
                  <a:lnTo>
                    <a:pt x="348" y="425"/>
                  </a:lnTo>
                  <a:lnTo>
                    <a:pt x="353" y="423"/>
                  </a:lnTo>
                  <a:lnTo>
                    <a:pt x="362" y="419"/>
                  </a:lnTo>
                  <a:lnTo>
                    <a:pt x="375" y="410"/>
                  </a:lnTo>
                  <a:lnTo>
                    <a:pt x="379" y="406"/>
                  </a:lnTo>
                  <a:lnTo>
                    <a:pt x="397" y="396"/>
                  </a:lnTo>
                  <a:lnTo>
                    <a:pt x="488" y="356"/>
                  </a:lnTo>
                  <a:lnTo>
                    <a:pt x="499" y="349"/>
                  </a:lnTo>
                  <a:lnTo>
                    <a:pt x="502" y="346"/>
                  </a:lnTo>
                  <a:lnTo>
                    <a:pt x="504" y="343"/>
                  </a:lnTo>
                  <a:lnTo>
                    <a:pt x="504" y="341"/>
                  </a:lnTo>
                  <a:lnTo>
                    <a:pt x="505" y="339"/>
                  </a:lnTo>
                  <a:lnTo>
                    <a:pt x="503" y="294"/>
                  </a:lnTo>
                  <a:lnTo>
                    <a:pt x="496" y="229"/>
                  </a:lnTo>
                  <a:lnTo>
                    <a:pt x="495" y="225"/>
                  </a:lnTo>
                  <a:lnTo>
                    <a:pt x="494" y="223"/>
                  </a:lnTo>
                  <a:lnTo>
                    <a:pt x="492" y="222"/>
                  </a:lnTo>
                  <a:lnTo>
                    <a:pt x="489" y="222"/>
                  </a:lnTo>
                  <a:lnTo>
                    <a:pt x="488" y="222"/>
                  </a:lnTo>
                  <a:lnTo>
                    <a:pt x="485" y="223"/>
                  </a:lnTo>
                  <a:lnTo>
                    <a:pt x="411" y="254"/>
                  </a:lnTo>
                  <a:lnTo>
                    <a:pt x="379" y="265"/>
                  </a:lnTo>
                  <a:lnTo>
                    <a:pt x="371" y="267"/>
                  </a:lnTo>
                  <a:lnTo>
                    <a:pt x="358" y="267"/>
                  </a:lnTo>
                  <a:lnTo>
                    <a:pt x="353" y="265"/>
                  </a:lnTo>
                  <a:lnTo>
                    <a:pt x="343" y="261"/>
                  </a:lnTo>
                  <a:lnTo>
                    <a:pt x="340" y="259"/>
                  </a:lnTo>
                  <a:lnTo>
                    <a:pt x="322" y="245"/>
                  </a:lnTo>
                  <a:lnTo>
                    <a:pt x="214" y="163"/>
                  </a:lnTo>
                  <a:lnTo>
                    <a:pt x="119" y="87"/>
                  </a:lnTo>
                  <a:lnTo>
                    <a:pt x="58" y="34"/>
                  </a:lnTo>
                  <a:lnTo>
                    <a:pt x="31" y="7"/>
                  </a:lnTo>
                  <a:lnTo>
                    <a:pt x="25" y="3"/>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6"/>
            <p:cNvSpPr>
              <a:spLocks/>
            </p:cNvSpPr>
            <p:nvPr/>
          </p:nvSpPr>
          <p:spPr bwMode="auto">
            <a:xfrm flipH="1">
              <a:off x="8379728" y="4975442"/>
              <a:ext cx="468996" cy="438194"/>
            </a:xfrm>
            <a:custGeom>
              <a:avLst/>
              <a:gdLst/>
              <a:ahLst/>
              <a:cxnLst>
                <a:cxn ang="0">
                  <a:pos x="107" y="0"/>
                </a:cxn>
                <a:cxn ang="0">
                  <a:pos x="98" y="0"/>
                </a:cxn>
                <a:cxn ang="0">
                  <a:pos x="88" y="2"/>
                </a:cxn>
                <a:cxn ang="0">
                  <a:pos x="79" y="5"/>
                </a:cxn>
                <a:cxn ang="0">
                  <a:pos x="76" y="8"/>
                </a:cxn>
                <a:cxn ang="0">
                  <a:pos x="73" y="11"/>
                </a:cxn>
                <a:cxn ang="0">
                  <a:pos x="70" y="20"/>
                </a:cxn>
                <a:cxn ang="0">
                  <a:pos x="65" y="53"/>
                </a:cxn>
                <a:cxn ang="0">
                  <a:pos x="67" y="75"/>
                </a:cxn>
                <a:cxn ang="0">
                  <a:pos x="66" y="86"/>
                </a:cxn>
                <a:cxn ang="0">
                  <a:pos x="65" y="90"/>
                </a:cxn>
                <a:cxn ang="0">
                  <a:pos x="62" y="95"/>
                </a:cxn>
                <a:cxn ang="0">
                  <a:pos x="54" y="103"/>
                </a:cxn>
                <a:cxn ang="0">
                  <a:pos x="49" y="107"/>
                </a:cxn>
                <a:cxn ang="0">
                  <a:pos x="22" y="123"/>
                </a:cxn>
                <a:cxn ang="0">
                  <a:pos x="7" y="128"/>
                </a:cxn>
                <a:cxn ang="0">
                  <a:pos x="0" y="129"/>
                </a:cxn>
                <a:cxn ang="0">
                  <a:pos x="14" y="177"/>
                </a:cxn>
                <a:cxn ang="0">
                  <a:pos x="322" y="441"/>
                </a:cxn>
                <a:cxn ang="0">
                  <a:pos x="439" y="398"/>
                </a:cxn>
                <a:cxn ang="0">
                  <a:pos x="472" y="354"/>
                </a:cxn>
                <a:cxn ang="0">
                  <a:pos x="471" y="351"/>
                </a:cxn>
                <a:cxn ang="0">
                  <a:pos x="469" y="349"/>
                </a:cxn>
                <a:cxn ang="0">
                  <a:pos x="467" y="347"/>
                </a:cxn>
                <a:cxn ang="0">
                  <a:pos x="461" y="344"/>
                </a:cxn>
                <a:cxn ang="0">
                  <a:pos x="439" y="336"/>
                </a:cxn>
                <a:cxn ang="0">
                  <a:pos x="426" y="329"/>
                </a:cxn>
                <a:cxn ang="0">
                  <a:pos x="413" y="320"/>
                </a:cxn>
                <a:cxn ang="0">
                  <a:pos x="375" y="285"/>
                </a:cxn>
                <a:cxn ang="0">
                  <a:pos x="367" y="276"/>
                </a:cxn>
                <a:cxn ang="0">
                  <a:pos x="365" y="274"/>
                </a:cxn>
                <a:cxn ang="0">
                  <a:pos x="259" y="186"/>
                </a:cxn>
                <a:cxn ang="0">
                  <a:pos x="173" y="110"/>
                </a:cxn>
                <a:cxn ang="0">
                  <a:pos x="168" y="104"/>
                </a:cxn>
                <a:cxn ang="0">
                  <a:pos x="167" y="102"/>
                </a:cxn>
                <a:cxn ang="0">
                  <a:pos x="166" y="100"/>
                </a:cxn>
                <a:cxn ang="0">
                  <a:pos x="166" y="99"/>
                </a:cxn>
                <a:cxn ang="0">
                  <a:pos x="166" y="98"/>
                </a:cxn>
                <a:cxn ang="0">
                  <a:pos x="164" y="96"/>
                </a:cxn>
                <a:cxn ang="0">
                  <a:pos x="162" y="95"/>
                </a:cxn>
                <a:cxn ang="0">
                  <a:pos x="160" y="93"/>
                </a:cxn>
                <a:cxn ang="0">
                  <a:pos x="138" y="82"/>
                </a:cxn>
                <a:cxn ang="0">
                  <a:pos x="130" y="75"/>
                </a:cxn>
                <a:cxn ang="0">
                  <a:pos x="124" y="66"/>
                </a:cxn>
                <a:cxn ang="0">
                  <a:pos x="122" y="60"/>
                </a:cxn>
                <a:cxn ang="0">
                  <a:pos x="120" y="30"/>
                </a:cxn>
                <a:cxn ang="0">
                  <a:pos x="117" y="11"/>
                </a:cxn>
                <a:cxn ang="0">
                  <a:pos x="116" y="8"/>
                </a:cxn>
                <a:cxn ang="0">
                  <a:pos x="115" y="5"/>
                </a:cxn>
                <a:cxn ang="0">
                  <a:pos x="110" y="1"/>
                </a:cxn>
                <a:cxn ang="0">
                  <a:pos x="107" y="0"/>
                </a:cxn>
              </a:cxnLst>
              <a:rect l="0" t="0" r="r" b="b"/>
              <a:pathLst>
                <a:path w="472" h="441">
                  <a:moveTo>
                    <a:pt x="107" y="0"/>
                  </a:moveTo>
                  <a:lnTo>
                    <a:pt x="98" y="0"/>
                  </a:lnTo>
                  <a:lnTo>
                    <a:pt x="88" y="2"/>
                  </a:lnTo>
                  <a:lnTo>
                    <a:pt x="79" y="5"/>
                  </a:lnTo>
                  <a:lnTo>
                    <a:pt x="76" y="8"/>
                  </a:lnTo>
                  <a:lnTo>
                    <a:pt x="73" y="11"/>
                  </a:lnTo>
                  <a:lnTo>
                    <a:pt x="70" y="20"/>
                  </a:lnTo>
                  <a:lnTo>
                    <a:pt x="65" y="53"/>
                  </a:lnTo>
                  <a:lnTo>
                    <a:pt x="67" y="75"/>
                  </a:lnTo>
                  <a:lnTo>
                    <a:pt x="66" y="86"/>
                  </a:lnTo>
                  <a:lnTo>
                    <a:pt x="65" y="90"/>
                  </a:lnTo>
                  <a:lnTo>
                    <a:pt x="62" y="95"/>
                  </a:lnTo>
                  <a:lnTo>
                    <a:pt x="54" y="103"/>
                  </a:lnTo>
                  <a:lnTo>
                    <a:pt x="49" y="107"/>
                  </a:lnTo>
                  <a:lnTo>
                    <a:pt x="22" y="123"/>
                  </a:lnTo>
                  <a:lnTo>
                    <a:pt x="7" y="128"/>
                  </a:lnTo>
                  <a:lnTo>
                    <a:pt x="0" y="129"/>
                  </a:lnTo>
                  <a:lnTo>
                    <a:pt x="14" y="177"/>
                  </a:lnTo>
                  <a:lnTo>
                    <a:pt x="322" y="441"/>
                  </a:lnTo>
                  <a:lnTo>
                    <a:pt x="439" y="398"/>
                  </a:lnTo>
                  <a:lnTo>
                    <a:pt x="472" y="354"/>
                  </a:lnTo>
                  <a:lnTo>
                    <a:pt x="471" y="351"/>
                  </a:lnTo>
                  <a:lnTo>
                    <a:pt x="469" y="349"/>
                  </a:lnTo>
                  <a:lnTo>
                    <a:pt x="467" y="347"/>
                  </a:lnTo>
                  <a:lnTo>
                    <a:pt x="461" y="344"/>
                  </a:lnTo>
                  <a:lnTo>
                    <a:pt x="439" y="336"/>
                  </a:lnTo>
                  <a:lnTo>
                    <a:pt x="426" y="329"/>
                  </a:lnTo>
                  <a:lnTo>
                    <a:pt x="413" y="320"/>
                  </a:lnTo>
                  <a:lnTo>
                    <a:pt x="375" y="285"/>
                  </a:lnTo>
                  <a:lnTo>
                    <a:pt x="367" y="276"/>
                  </a:lnTo>
                  <a:lnTo>
                    <a:pt x="365" y="274"/>
                  </a:lnTo>
                  <a:lnTo>
                    <a:pt x="259" y="186"/>
                  </a:lnTo>
                  <a:lnTo>
                    <a:pt x="173" y="110"/>
                  </a:lnTo>
                  <a:lnTo>
                    <a:pt x="168" y="104"/>
                  </a:lnTo>
                  <a:lnTo>
                    <a:pt x="167" y="102"/>
                  </a:lnTo>
                  <a:lnTo>
                    <a:pt x="166" y="100"/>
                  </a:lnTo>
                  <a:lnTo>
                    <a:pt x="166" y="99"/>
                  </a:lnTo>
                  <a:lnTo>
                    <a:pt x="166" y="98"/>
                  </a:lnTo>
                  <a:lnTo>
                    <a:pt x="164" y="96"/>
                  </a:lnTo>
                  <a:lnTo>
                    <a:pt x="162" y="95"/>
                  </a:lnTo>
                  <a:lnTo>
                    <a:pt x="160" y="93"/>
                  </a:lnTo>
                  <a:lnTo>
                    <a:pt x="138" y="82"/>
                  </a:lnTo>
                  <a:lnTo>
                    <a:pt x="130" y="75"/>
                  </a:lnTo>
                  <a:lnTo>
                    <a:pt x="124" y="66"/>
                  </a:lnTo>
                  <a:lnTo>
                    <a:pt x="122" y="60"/>
                  </a:lnTo>
                  <a:lnTo>
                    <a:pt x="120" y="30"/>
                  </a:lnTo>
                  <a:lnTo>
                    <a:pt x="117" y="11"/>
                  </a:lnTo>
                  <a:lnTo>
                    <a:pt x="116" y="8"/>
                  </a:lnTo>
                  <a:lnTo>
                    <a:pt x="115" y="5"/>
                  </a:lnTo>
                  <a:lnTo>
                    <a:pt x="110" y="1"/>
                  </a:lnTo>
                  <a:lnTo>
                    <a:pt x="107" y="0"/>
                  </a:lnTo>
                  <a:close/>
                </a:path>
              </a:pathLst>
            </a:custGeom>
            <a:solidFill>
              <a:srgbClr val="82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7"/>
            <p:cNvSpPr>
              <a:spLocks/>
            </p:cNvSpPr>
            <p:nvPr/>
          </p:nvSpPr>
          <p:spPr bwMode="auto">
            <a:xfrm flipH="1">
              <a:off x="8509895" y="5100640"/>
              <a:ext cx="274243" cy="293123"/>
            </a:xfrm>
            <a:custGeom>
              <a:avLst/>
              <a:gdLst/>
              <a:ahLst/>
              <a:cxnLst>
                <a:cxn ang="0">
                  <a:pos x="24" y="49"/>
                </a:cxn>
                <a:cxn ang="0">
                  <a:pos x="2" y="82"/>
                </a:cxn>
                <a:cxn ang="0">
                  <a:pos x="0" y="92"/>
                </a:cxn>
                <a:cxn ang="0">
                  <a:pos x="4" y="103"/>
                </a:cxn>
                <a:cxn ang="0">
                  <a:pos x="24" y="127"/>
                </a:cxn>
                <a:cxn ang="0">
                  <a:pos x="166" y="265"/>
                </a:cxn>
                <a:cxn ang="0">
                  <a:pos x="201" y="291"/>
                </a:cxn>
                <a:cxn ang="0">
                  <a:pos x="212" y="295"/>
                </a:cxn>
                <a:cxn ang="0">
                  <a:pos x="222" y="295"/>
                </a:cxn>
                <a:cxn ang="0">
                  <a:pos x="241" y="286"/>
                </a:cxn>
                <a:cxn ang="0">
                  <a:pos x="266" y="264"/>
                </a:cxn>
                <a:cxn ang="0">
                  <a:pos x="268" y="261"/>
                </a:cxn>
                <a:cxn ang="0">
                  <a:pos x="268" y="257"/>
                </a:cxn>
                <a:cxn ang="0">
                  <a:pos x="265" y="250"/>
                </a:cxn>
                <a:cxn ang="0">
                  <a:pos x="257" y="240"/>
                </a:cxn>
                <a:cxn ang="0">
                  <a:pos x="256" y="217"/>
                </a:cxn>
                <a:cxn ang="0">
                  <a:pos x="260" y="199"/>
                </a:cxn>
                <a:cxn ang="0">
                  <a:pos x="264" y="193"/>
                </a:cxn>
                <a:cxn ang="0">
                  <a:pos x="275" y="183"/>
                </a:cxn>
                <a:cxn ang="0">
                  <a:pos x="276" y="179"/>
                </a:cxn>
                <a:cxn ang="0">
                  <a:pos x="274" y="175"/>
                </a:cxn>
                <a:cxn ang="0">
                  <a:pos x="235" y="142"/>
                </a:cxn>
                <a:cxn ang="0">
                  <a:pos x="209" y="113"/>
                </a:cxn>
                <a:cxn ang="0">
                  <a:pos x="203" y="111"/>
                </a:cxn>
                <a:cxn ang="0">
                  <a:pos x="198" y="113"/>
                </a:cxn>
                <a:cxn ang="0">
                  <a:pos x="181" y="126"/>
                </a:cxn>
                <a:cxn ang="0">
                  <a:pos x="171" y="131"/>
                </a:cxn>
                <a:cxn ang="0">
                  <a:pos x="166" y="131"/>
                </a:cxn>
                <a:cxn ang="0">
                  <a:pos x="161" y="128"/>
                </a:cxn>
                <a:cxn ang="0">
                  <a:pos x="145" y="113"/>
                </a:cxn>
                <a:cxn ang="0">
                  <a:pos x="104" y="39"/>
                </a:cxn>
                <a:cxn ang="0">
                  <a:pos x="95" y="10"/>
                </a:cxn>
                <a:cxn ang="0">
                  <a:pos x="90" y="3"/>
                </a:cxn>
                <a:cxn ang="0">
                  <a:pos x="88" y="0"/>
                </a:cxn>
                <a:cxn ang="0">
                  <a:pos x="83" y="1"/>
                </a:cxn>
                <a:cxn ang="0">
                  <a:pos x="67" y="17"/>
                </a:cxn>
              </a:cxnLst>
              <a:rect l="0" t="0" r="r" b="b"/>
              <a:pathLst>
                <a:path w="276" h="295">
                  <a:moveTo>
                    <a:pt x="35" y="39"/>
                  </a:moveTo>
                  <a:lnTo>
                    <a:pt x="24" y="49"/>
                  </a:lnTo>
                  <a:lnTo>
                    <a:pt x="5" y="76"/>
                  </a:lnTo>
                  <a:lnTo>
                    <a:pt x="2" y="82"/>
                  </a:lnTo>
                  <a:lnTo>
                    <a:pt x="0" y="88"/>
                  </a:lnTo>
                  <a:lnTo>
                    <a:pt x="0" y="92"/>
                  </a:lnTo>
                  <a:lnTo>
                    <a:pt x="2" y="99"/>
                  </a:lnTo>
                  <a:lnTo>
                    <a:pt x="4" y="103"/>
                  </a:lnTo>
                  <a:lnTo>
                    <a:pt x="9" y="111"/>
                  </a:lnTo>
                  <a:lnTo>
                    <a:pt x="24" y="127"/>
                  </a:lnTo>
                  <a:lnTo>
                    <a:pt x="82" y="177"/>
                  </a:lnTo>
                  <a:lnTo>
                    <a:pt x="166" y="265"/>
                  </a:lnTo>
                  <a:lnTo>
                    <a:pt x="195" y="288"/>
                  </a:lnTo>
                  <a:lnTo>
                    <a:pt x="201" y="291"/>
                  </a:lnTo>
                  <a:lnTo>
                    <a:pt x="206" y="293"/>
                  </a:lnTo>
                  <a:lnTo>
                    <a:pt x="212" y="295"/>
                  </a:lnTo>
                  <a:lnTo>
                    <a:pt x="217" y="295"/>
                  </a:lnTo>
                  <a:lnTo>
                    <a:pt x="222" y="295"/>
                  </a:lnTo>
                  <a:lnTo>
                    <a:pt x="232" y="291"/>
                  </a:lnTo>
                  <a:lnTo>
                    <a:pt x="241" y="286"/>
                  </a:lnTo>
                  <a:lnTo>
                    <a:pt x="249" y="280"/>
                  </a:lnTo>
                  <a:lnTo>
                    <a:pt x="266" y="264"/>
                  </a:lnTo>
                  <a:lnTo>
                    <a:pt x="267" y="262"/>
                  </a:lnTo>
                  <a:lnTo>
                    <a:pt x="268" y="261"/>
                  </a:lnTo>
                  <a:lnTo>
                    <a:pt x="268" y="259"/>
                  </a:lnTo>
                  <a:lnTo>
                    <a:pt x="268" y="257"/>
                  </a:lnTo>
                  <a:lnTo>
                    <a:pt x="267" y="254"/>
                  </a:lnTo>
                  <a:lnTo>
                    <a:pt x="265" y="250"/>
                  </a:lnTo>
                  <a:lnTo>
                    <a:pt x="262" y="247"/>
                  </a:lnTo>
                  <a:lnTo>
                    <a:pt x="257" y="240"/>
                  </a:lnTo>
                  <a:lnTo>
                    <a:pt x="256" y="236"/>
                  </a:lnTo>
                  <a:lnTo>
                    <a:pt x="256" y="217"/>
                  </a:lnTo>
                  <a:lnTo>
                    <a:pt x="258" y="208"/>
                  </a:lnTo>
                  <a:lnTo>
                    <a:pt x="260" y="199"/>
                  </a:lnTo>
                  <a:lnTo>
                    <a:pt x="262" y="196"/>
                  </a:lnTo>
                  <a:lnTo>
                    <a:pt x="264" y="193"/>
                  </a:lnTo>
                  <a:lnTo>
                    <a:pt x="271" y="188"/>
                  </a:lnTo>
                  <a:lnTo>
                    <a:pt x="275" y="183"/>
                  </a:lnTo>
                  <a:lnTo>
                    <a:pt x="276" y="180"/>
                  </a:lnTo>
                  <a:lnTo>
                    <a:pt x="276" y="179"/>
                  </a:lnTo>
                  <a:lnTo>
                    <a:pt x="275" y="177"/>
                  </a:lnTo>
                  <a:lnTo>
                    <a:pt x="274" y="175"/>
                  </a:lnTo>
                  <a:lnTo>
                    <a:pt x="269" y="169"/>
                  </a:lnTo>
                  <a:lnTo>
                    <a:pt x="235" y="142"/>
                  </a:lnTo>
                  <a:lnTo>
                    <a:pt x="216" y="119"/>
                  </a:lnTo>
                  <a:lnTo>
                    <a:pt x="209" y="113"/>
                  </a:lnTo>
                  <a:lnTo>
                    <a:pt x="205" y="111"/>
                  </a:lnTo>
                  <a:lnTo>
                    <a:pt x="203" y="111"/>
                  </a:lnTo>
                  <a:lnTo>
                    <a:pt x="200" y="112"/>
                  </a:lnTo>
                  <a:lnTo>
                    <a:pt x="198" y="113"/>
                  </a:lnTo>
                  <a:lnTo>
                    <a:pt x="196" y="114"/>
                  </a:lnTo>
                  <a:lnTo>
                    <a:pt x="181" y="126"/>
                  </a:lnTo>
                  <a:lnTo>
                    <a:pt x="174" y="130"/>
                  </a:lnTo>
                  <a:lnTo>
                    <a:pt x="171" y="131"/>
                  </a:lnTo>
                  <a:lnTo>
                    <a:pt x="169" y="131"/>
                  </a:lnTo>
                  <a:lnTo>
                    <a:pt x="166" y="131"/>
                  </a:lnTo>
                  <a:lnTo>
                    <a:pt x="164" y="130"/>
                  </a:lnTo>
                  <a:lnTo>
                    <a:pt x="161" y="128"/>
                  </a:lnTo>
                  <a:lnTo>
                    <a:pt x="156" y="124"/>
                  </a:lnTo>
                  <a:lnTo>
                    <a:pt x="145" y="113"/>
                  </a:lnTo>
                  <a:lnTo>
                    <a:pt x="120" y="79"/>
                  </a:lnTo>
                  <a:lnTo>
                    <a:pt x="104" y="39"/>
                  </a:lnTo>
                  <a:lnTo>
                    <a:pt x="100" y="23"/>
                  </a:lnTo>
                  <a:lnTo>
                    <a:pt x="95" y="10"/>
                  </a:lnTo>
                  <a:lnTo>
                    <a:pt x="92" y="5"/>
                  </a:lnTo>
                  <a:lnTo>
                    <a:pt x="90" y="3"/>
                  </a:lnTo>
                  <a:lnTo>
                    <a:pt x="89" y="2"/>
                  </a:lnTo>
                  <a:lnTo>
                    <a:pt x="88" y="0"/>
                  </a:lnTo>
                  <a:lnTo>
                    <a:pt x="86" y="0"/>
                  </a:lnTo>
                  <a:lnTo>
                    <a:pt x="83" y="1"/>
                  </a:lnTo>
                  <a:lnTo>
                    <a:pt x="80" y="3"/>
                  </a:lnTo>
                  <a:lnTo>
                    <a:pt x="67" y="17"/>
                  </a:lnTo>
                  <a:lnTo>
                    <a:pt x="35" y="39"/>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9"/>
            <p:cNvSpPr>
              <a:spLocks/>
            </p:cNvSpPr>
            <p:nvPr/>
          </p:nvSpPr>
          <p:spPr bwMode="auto">
            <a:xfrm flipH="1">
              <a:off x="8528774" y="5121506"/>
              <a:ext cx="323925" cy="384537"/>
            </a:xfrm>
            <a:custGeom>
              <a:avLst/>
              <a:gdLst/>
              <a:ahLst/>
              <a:cxnLst>
                <a:cxn ang="0">
                  <a:pos x="3" y="5"/>
                </a:cxn>
                <a:cxn ang="0">
                  <a:pos x="2" y="10"/>
                </a:cxn>
                <a:cxn ang="0">
                  <a:pos x="2" y="57"/>
                </a:cxn>
                <a:cxn ang="0">
                  <a:pos x="0" y="82"/>
                </a:cxn>
                <a:cxn ang="0">
                  <a:pos x="1" y="97"/>
                </a:cxn>
                <a:cxn ang="0">
                  <a:pos x="2" y="101"/>
                </a:cxn>
                <a:cxn ang="0">
                  <a:pos x="5" y="108"/>
                </a:cxn>
                <a:cxn ang="0">
                  <a:pos x="5" y="110"/>
                </a:cxn>
                <a:cxn ang="0">
                  <a:pos x="6" y="113"/>
                </a:cxn>
                <a:cxn ang="0">
                  <a:pos x="10" y="117"/>
                </a:cxn>
                <a:cxn ang="0">
                  <a:pos x="27" y="136"/>
                </a:cxn>
                <a:cxn ang="0">
                  <a:pos x="109" y="214"/>
                </a:cxn>
                <a:cxn ang="0">
                  <a:pos x="194" y="288"/>
                </a:cxn>
                <a:cxn ang="0">
                  <a:pos x="274" y="351"/>
                </a:cxn>
                <a:cxn ang="0">
                  <a:pos x="303" y="376"/>
                </a:cxn>
                <a:cxn ang="0">
                  <a:pos x="313" y="383"/>
                </a:cxn>
                <a:cxn ang="0">
                  <a:pos x="315" y="385"/>
                </a:cxn>
                <a:cxn ang="0">
                  <a:pos x="318" y="387"/>
                </a:cxn>
                <a:cxn ang="0">
                  <a:pos x="319" y="386"/>
                </a:cxn>
                <a:cxn ang="0">
                  <a:pos x="320" y="386"/>
                </a:cxn>
                <a:cxn ang="0">
                  <a:pos x="321" y="384"/>
                </a:cxn>
                <a:cxn ang="0">
                  <a:pos x="322" y="380"/>
                </a:cxn>
                <a:cxn ang="0">
                  <a:pos x="322" y="373"/>
                </a:cxn>
                <a:cxn ang="0">
                  <a:pos x="321" y="363"/>
                </a:cxn>
                <a:cxn ang="0">
                  <a:pos x="324" y="287"/>
                </a:cxn>
                <a:cxn ang="0">
                  <a:pos x="324" y="283"/>
                </a:cxn>
                <a:cxn ang="0">
                  <a:pos x="326" y="277"/>
                </a:cxn>
                <a:cxn ang="0">
                  <a:pos x="326" y="272"/>
                </a:cxn>
                <a:cxn ang="0">
                  <a:pos x="325" y="268"/>
                </a:cxn>
                <a:cxn ang="0">
                  <a:pos x="324" y="265"/>
                </a:cxn>
                <a:cxn ang="0">
                  <a:pos x="318" y="257"/>
                </a:cxn>
                <a:cxn ang="0">
                  <a:pos x="293" y="234"/>
                </a:cxn>
                <a:cxn ang="0">
                  <a:pos x="102" y="81"/>
                </a:cxn>
                <a:cxn ang="0">
                  <a:pos x="14" y="3"/>
                </a:cxn>
                <a:cxn ang="0">
                  <a:pos x="11" y="2"/>
                </a:cxn>
                <a:cxn ang="0">
                  <a:pos x="9" y="1"/>
                </a:cxn>
                <a:cxn ang="0">
                  <a:pos x="7" y="0"/>
                </a:cxn>
                <a:cxn ang="0">
                  <a:pos x="5" y="1"/>
                </a:cxn>
                <a:cxn ang="0">
                  <a:pos x="4" y="2"/>
                </a:cxn>
                <a:cxn ang="0">
                  <a:pos x="3" y="5"/>
                </a:cxn>
              </a:cxnLst>
              <a:rect l="0" t="0" r="r" b="b"/>
              <a:pathLst>
                <a:path w="326" h="387">
                  <a:moveTo>
                    <a:pt x="3" y="5"/>
                  </a:moveTo>
                  <a:lnTo>
                    <a:pt x="2" y="10"/>
                  </a:lnTo>
                  <a:lnTo>
                    <a:pt x="2" y="57"/>
                  </a:lnTo>
                  <a:lnTo>
                    <a:pt x="0" y="82"/>
                  </a:lnTo>
                  <a:lnTo>
                    <a:pt x="1" y="97"/>
                  </a:lnTo>
                  <a:lnTo>
                    <a:pt x="2" y="101"/>
                  </a:lnTo>
                  <a:lnTo>
                    <a:pt x="5" y="108"/>
                  </a:lnTo>
                  <a:lnTo>
                    <a:pt x="5" y="110"/>
                  </a:lnTo>
                  <a:lnTo>
                    <a:pt x="6" y="113"/>
                  </a:lnTo>
                  <a:lnTo>
                    <a:pt x="10" y="117"/>
                  </a:lnTo>
                  <a:lnTo>
                    <a:pt x="27" y="136"/>
                  </a:lnTo>
                  <a:lnTo>
                    <a:pt x="109" y="214"/>
                  </a:lnTo>
                  <a:lnTo>
                    <a:pt x="194" y="288"/>
                  </a:lnTo>
                  <a:lnTo>
                    <a:pt x="274" y="351"/>
                  </a:lnTo>
                  <a:lnTo>
                    <a:pt x="303" y="376"/>
                  </a:lnTo>
                  <a:lnTo>
                    <a:pt x="313" y="383"/>
                  </a:lnTo>
                  <a:lnTo>
                    <a:pt x="315" y="385"/>
                  </a:lnTo>
                  <a:lnTo>
                    <a:pt x="318" y="387"/>
                  </a:lnTo>
                  <a:lnTo>
                    <a:pt x="319" y="386"/>
                  </a:lnTo>
                  <a:lnTo>
                    <a:pt x="320" y="386"/>
                  </a:lnTo>
                  <a:lnTo>
                    <a:pt x="321" y="384"/>
                  </a:lnTo>
                  <a:lnTo>
                    <a:pt x="322" y="380"/>
                  </a:lnTo>
                  <a:lnTo>
                    <a:pt x="322" y="373"/>
                  </a:lnTo>
                  <a:lnTo>
                    <a:pt x="321" y="363"/>
                  </a:lnTo>
                  <a:lnTo>
                    <a:pt x="324" y="287"/>
                  </a:lnTo>
                  <a:lnTo>
                    <a:pt x="324" y="283"/>
                  </a:lnTo>
                  <a:lnTo>
                    <a:pt x="326" y="277"/>
                  </a:lnTo>
                  <a:lnTo>
                    <a:pt x="326" y="272"/>
                  </a:lnTo>
                  <a:lnTo>
                    <a:pt x="325" y="268"/>
                  </a:lnTo>
                  <a:lnTo>
                    <a:pt x="324" y="265"/>
                  </a:lnTo>
                  <a:lnTo>
                    <a:pt x="318" y="257"/>
                  </a:lnTo>
                  <a:lnTo>
                    <a:pt x="293" y="234"/>
                  </a:lnTo>
                  <a:lnTo>
                    <a:pt x="102" y="81"/>
                  </a:lnTo>
                  <a:lnTo>
                    <a:pt x="14" y="3"/>
                  </a:lnTo>
                  <a:lnTo>
                    <a:pt x="11" y="2"/>
                  </a:lnTo>
                  <a:lnTo>
                    <a:pt x="9" y="1"/>
                  </a:lnTo>
                  <a:lnTo>
                    <a:pt x="7" y="0"/>
                  </a:lnTo>
                  <a:lnTo>
                    <a:pt x="5" y="1"/>
                  </a:lnTo>
                  <a:lnTo>
                    <a:pt x="4" y="2"/>
                  </a:lnTo>
                  <a:lnTo>
                    <a:pt x="3" y="5"/>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10"/>
            <p:cNvSpPr>
              <a:spLocks/>
            </p:cNvSpPr>
            <p:nvPr/>
          </p:nvSpPr>
          <p:spPr bwMode="auto">
            <a:xfrm flipH="1">
              <a:off x="8376747" y="5339112"/>
              <a:ext cx="134141" cy="161963"/>
            </a:xfrm>
            <a:custGeom>
              <a:avLst/>
              <a:gdLst/>
              <a:ahLst/>
              <a:cxnLst>
                <a:cxn ang="0">
                  <a:pos x="131" y="0"/>
                </a:cxn>
                <a:cxn ang="0">
                  <a:pos x="128" y="0"/>
                </a:cxn>
                <a:cxn ang="0">
                  <a:pos x="126" y="0"/>
                </a:cxn>
                <a:cxn ang="0">
                  <a:pos x="122" y="1"/>
                </a:cxn>
                <a:cxn ang="0">
                  <a:pos x="15" y="45"/>
                </a:cxn>
                <a:cxn ang="0">
                  <a:pos x="8" y="47"/>
                </a:cxn>
                <a:cxn ang="0">
                  <a:pos x="7" y="47"/>
                </a:cxn>
                <a:cxn ang="0">
                  <a:pos x="5" y="49"/>
                </a:cxn>
                <a:cxn ang="0">
                  <a:pos x="3" y="57"/>
                </a:cxn>
                <a:cxn ang="0">
                  <a:pos x="0" y="74"/>
                </a:cxn>
                <a:cxn ang="0">
                  <a:pos x="0" y="90"/>
                </a:cxn>
                <a:cxn ang="0">
                  <a:pos x="5" y="148"/>
                </a:cxn>
                <a:cxn ang="0">
                  <a:pos x="4" y="151"/>
                </a:cxn>
                <a:cxn ang="0">
                  <a:pos x="4" y="160"/>
                </a:cxn>
                <a:cxn ang="0">
                  <a:pos x="5" y="162"/>
                </a:cxn>
                <a:cxn ang="0">
                  <a:pos x="6" y="162"/>
                </a:cxn>
                <a:cxn ang="0">
                  <a:pos x="7" y="163"/>
                </a:cxn>
                <a:cxn ang="0">
                  <a:pos x="8" y="162"/>
                </a:cxn>
                <a:cxn ang="0">
                  <a:pos x="9" y="162"/>
                </a:cxn>
                <a:cxn ang="0">
                  <a:pos x="11" y="160"/>
                </a:cxn>
                <a:cxn ang="0">
                  <a:pos x="18" y="153"/>
                </a:cxn>
                <a:cxn ang="0">
                  <a:pos x="74" y="127"/>
                </a:cxn>
                <a:cxn ang="0">
                  <a:pos x="112" y="106"/>
                </a:cxn>
                <a:cxn ang="0">
                  <a:pos x="126" y="99"/>
                </a:cxn>
                <a:cxn ang="0">
                  <a:pos x="129" y="97"/>
                </a:cxn>
                <a:cxn ang="0">
                  <a:pos x="132" y="93"/>
                </a:cxn>
                <a:cxn ang="0">
                  <a:pos x="134" y="90"/>
                </a:cxn>
                <a:cxn ang="0">
                  <a:pos x="135" y="86"/>
                </a:cxn>
                <a:cxn ang="0">
                  <a:pos x="131" y="47"/>
                </a:cxn>
                <a:cxn ang="0">
                  <a:pos x="132" y="5"/>
                </a:cxn>
                <a:cxn ang="0">
                  <a:pos x="132" y="3"/>
                </a:cxn>
                <a:cxn ang="0">
                  <a:pos x="132" y="1"/>
                </a:cxn>
                <a:cxn ang="0">
                  <a:pos x="132" y="0"/>
                </a:cxn>
                <a:cxn ang="0">
                  <a:pos x="131" y="0"/>
                </a:cxn>
              </a:cxnLst>
              <a:rect l="0" t="0" r="r" b="b"/>
              <a:pathLst>
                <a:path w="135" h="163">
                  <a:moveTo>
                    <a:pt x="131" y="0"/>
                  </a:moveTo>
                  <a:lnTo>
                    <a:pt x="128" y="0"/>
                  </a:lnTo>
                  <a:lnTo>
                    <a:pt x="126" y="0"/>
                  </a:lnTo>
                  <a:lnTo>
                    <a:pt x="122" y="1"/>
                  </a:lnTo>
                  <a:lnTo>
                    <a:pt x="15" y="45"/>
                  </a:lnTo>
                  <a:lnTo>
                    <a:pt x="8" y="47"/>
                  </a:lnTo>
                  <a:lnTo>
                    <a:pt x="7" y="47"/>
                  </a:lnTo>
                  <a:lnTo>
                    <a:pt x="5" y="49"/>
                  </a:lnTo>
                  <a:lnTo>
                    <a:pt x="3" y="57"/>
                  </a:lnTo>
                  <a:lnTo>
                    <a:pt x="0" y="74"/>
                  </a:lnTo>
                  <a:lnTo>
                    <a:pt x="0" y="90"/>
                  </a:lnTo>
                  <a:lnTo>
                    <a:pt x="5" y="148"/>
                  </a:lnTo>
                  <a:lnTo>
                    <a:pt x="4" y="151"/>
                  </a:lnTo>
                  <a:lnTo>
                    <a:pt x="4" y="160"/>
                  </a:lnTo>
                  <a:lnTo>
                    <a:pt x="5" y="162"/>
                  </a:lnTo>
                  <a:lnTo>
                    <a:pt x="6" y="162"/>
                  </a:lnTo>
                  <a:lnTo>
                    <a:pt x="7" y="163"/>
                  </a:lnTo>
                  <a:lnTo>
                    <a:pt x="8" y="162"/>
                  </a:lnTo>
                  <a:lnTo>
                    <a:pt x="9" y="162"/>
                  </a:lnTo>
                  <a:lnTo>
                    <a:pt x="11" y="160"/>
                  </a:lnTo>
                  <a:lnTo>
                    <a:pt x="18" y="153"/>
                  </a:lnTo>
                  <a:lnTo>
                    <a:pt x="74" y="127"/>
                  </a:lnTo>
                  <a:lnTo>
                    <a:pt x="112" y="106"/>
                  </a:lnTo>
                  <a:lnTo>
                    <a:pt x="126" y="99"/>
                  </a:lnTo>
                  <a:lnTo>
                    <a:pt x="129" y="97"/>
                  </a:lnTo>
                  <a:lnTo>
                    <a:pt x="132" y="93"/>
                  </a:lnTo>
                  <a:lnTo>
                    <a:pt x="134" y="90"/>
                  </a:lnTo>
                  <a:lnTo>
                    <a:pt x="135" y="86"/>
                  </a:lnTo>
                  <a:lnTo>
                    <a:pt x="131" y="47"/>
                  </a:lnTo>
                  <a:lnTo>
                    <a:pt x="132" y="5"/>
                  </a:lnTo>
                  <a:lnTo>
                    <a:pt x="132" y="3"/>
                  </a:lnTo>
                  <a:lnTo>
                    <a:pt x="132" y="1"/>
                  </a:lnTo>
                  <a:lnTo>
                    <a:pt x="132" y="0"/>
                  </a:lnTo>
                  <a:lnTo>
                    <a:pt x="131" y="0"/>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11"/>
            <p:cNvSpPr>
              <a:spLocks/>
            </p:cNvSpPr>
            <p:nvPr/>
          </p:nvSpPr>
          <p:spPr bwMode="auto">
            <a:xfrm flipH="1">
              <a:off x="8449283" y="4994321"/>
              <a:ext cx="312002" cy="259339"/>
            </a:xfrm>
            <a:custGeom>
              <a:avLst/>
              <a:gdLst/>
              <a:ahLst/>
              <a:cxnLst>
                <a:cxn ang="0">
                  <a:pos x="173" y="115"/>
                </a:cxn>
                <a:cxn ang="0">
                  <a:pos x="144" y="89"/>
                </a:cxn>
                <a:cxn ang="0">
                  <a:pos x="62" y="31"/>
                </a:cxn>
                <a:cxn ang="0">
                  <a:pos x="36" y="11"/>
                </a:cxn>
                <a:cxn ang="0">
                  <a:pos x="32" y="9"/>
                </a:cxn>
                <a:cxn ang="0">
                  <a:pos x="24" y="3"/>
                </a:cxn>
                <a:cxn ang="0">
                  <a:pos x="15" y="0"/>
                </a:cxn>
                <a:cxn ang="0">
                  <a:pos x="13" y="0"/>
                </a:cxn>
                <a:cxn ang="0">
                  <a:pos x="10" y="1"/>
                </a:cxn>
                <a:cxn ang="0">
                  <a:pos x="8" y="3"/>
                </a:cxn>
                <a:cxn ang="0">
                  <a:pos x="3" y="6"/>
                </a:cxn>
                <a:cxn ang="0">
                  <a:pos x="2" y="9"/>
                </a:cxn>
                <a:cxn ang="0">
                  <a:pos x="0" y="11"/>
                </a:cxn>
                <a:cxn ang="0">
                  <a:pos x="0" y="12"/>
                </a:cxn>
                <a:cxn ang="0">
                  <a:pos x="0" y="16"/>
                </a:cxn>
                <a:cxn ang="0">
                  <a:pos x="0" y="17"/>
                </a:cxn>
                <a:cxn ang="0">
                  <a:pos x="1" y="19"/>
                </a:cxn>
                <a:cxn ang="0">
                  <a:pos x="5" y="23"/>
                </a:cxn>
                <a:cxn ang="0">
                  <a:pos x="11" y="29"/>
                </a:cxn>
                <a:cxn ang="0">
                  <a:pos x="57" y="59"/>
                </a:cxn>
                <a:cxn ang="0">
                  <a:pos x="198" y="173"/>
                </a:cxn>
                <a:cxn ang="0">
                  <a:pos x="237" y="207"/>
                </a:cxn>
                <a:cxn ang="0">
                  <a:pos x="284" y="256"/>
                </a:cxn>
                <a:cxn ang="0">
                  <a:pos x="289" y="259"/>
                </a:cxn>
                <a:cxn ang="0">
                  <a:pos x="294" y="261"/>
                </a:cxn>
                <a:cxn ang="0">
                  <a:pos x="298" y="261"/>
                </a:cxn>
                <a:cxn ang="0">
                  <a:pos x="301" y="260"/>
                </a:cxn>
                <a:cxn ang="0">
                  <a:pos x="304" y="258"/>
                </a:cxn>
                <a:cxn ang="0">
                  <a:pos x="307" y="256"/>
                </a:cxn>
                <a:cxn ang="0">
                  <a:pos x="309" y="253"/>
                </a:cxn>
                <a:cxn ang="0">
                  <a:pos x="311" y="250"/>
                </a:cxn>
                <a:cxn ang="0">
                  <a:pos x="311" y="249"/>
                </a:cxn>
                <a:cxn ang="0">
                  <a:pos x="312" y="248"/>
                </a:cxn>
                <a:cxn ang="0">
                  <a:pos x="313" y="247"/>
                </a:cxn>
                <a:cxn ang="0">
                  <a:pos x="314" y="247"/>
                </a:cxn>
                <a:cxn ang="0">
                  <a:pos x="314" y="246"/>
                </a:cxn>
                <a:cxn ang="0">
                  <a:pos x="300" y="233"/>
                </a:cxn>
                <a:cxn ang="0">
                  <a:pos x="297" y="231"/>
                </a:cxn>
                <a:cxn ang="0">
                  <a:pos x="237" y="179"/>
                </a:cxn>
                <a:cxn ang="0">
                  <a:pos x="173" y="115"/>
                </a:cxn>
              </a:cxnLst>
              <a:rect l="0" t="0" r="r" b="b"/>
              <a:pathLst>
                <a:path w="314" h="261">
                  <a:moveTo>
                    <a:pt x="173" y="115"/>
                  </a:moveTo>
                  <a:lnTo>
                    <a:pt x="144" y="89"/>
                  </a:lnTo>
                  <a:lnTo>
                    <a:pt x="62" y="31"/>
                  </a:lnTo>
                  <a:lnTo>
                    <a:pt x="36" y="11"/>
                  </a:lnTo>
                  <a:lnTo>
                    <a:pt x="32" y="9"/>
                  </a:lnTo>
                  <a:lnTo>
                    <a:pt x="24" y="3"/>
                  </a:lnTo>
                  <a:lnTo>
                    <a:pt x="15" y="0"/>
                  </a:lnTo>
                  <a:lnTo>
                    <a:pt x="13" y="0"/>
                  </a:lnTo>
                  <a:lnTo>
                    <a:pt x="10" y="1"/>
                  </a:lnTo>
                  <a:lnTo>
                    <a:pt x="8" y="3"/>
                  </a:lnTo>
                  <a:lnTo>
                    <a:pt x="3" y="6"/>
                  </a:lnTo>
                  <a:lnTo>
                    <a:pt x="2" y="9"/>
                  </a:lnTo>
                  <a:lnTo>
                    <a:pt x="0" y="11"/>
                  </a:lnTo>
                  <a:lnTo>
                    <a:pt x="0" y="12"/>
                  </a:lnTo>
                  <a:lnTo>
                    <a:pt x="0" y="16"/>
                  </a:lnTo>
                  <a:lnTo>
                    <a:pt x="0" y="17"/>
                  </a:lnTo>
                  <a:lnTo>
                    <a:pt x="1" y="19"/>
                  </a:lnTo>
                  <a:lnTo>
                    <a:pt x="5" y="23"/>
                  </a:lnTo>
                  <a:lnTo>
                    <a:pt x="11" y="29"/>
                  </a:lnTo>
                  <a:lnTo>
                    <a:pt x="57" y="59"/>
                  </a:lnTo>
                  <a:lnTo>
                    <a:pt x="198" y="173"/>
                  </a:lnTo>
                  <a:lnTo>
                    <a:pt x="237" y="207"/>
                  </a:lnTo>
                  <a:lnTo>
                    <a:pt x="284" y="256"/>
                  </a:lnTo>
                  <a:lnTo>
                    <a:pt x="289" y="259"/>
                  </a:lnTo>
                  <a:lnTo>
                    <a:pt x="294" y="261"/>
                  </a:lnTo>
                  <a:lnTo>
                    <a:pt x="298" y="261"/>
                  </a:lnTo>
                  <a:lnTo>
                    <a:pt x="301" y="260"/>
                  </a:lnTo>
                  <a:lnTo>
                    <a:pt x="304" y="258"/>
                  </a:lnTo>
                  <a:lnTo>
                    <a:pt x="307" y="256"/>
                  </a:lnTo>
                  <a:lnTo>
                    <a:pt x="309" y="253"/>
                  </a:lnTo>
                  <a:lnTo>
                    <a:pt x="311" y="250"/>
                  </a:lnTo>
                  <a:lnTo>
                    <a:pt x="311" y="249"/>
                  </a:lnTo>
                  <a:lnTo>
                    <a:pt x="312" y="248"/>
                  </a:lnTo>
                  <a:lnTo>
                    <a:pt x="313" y="247"/>
                  </a:lnTo>
                  <a:lnTo>
                    <a:pt x="314" y="247"/>
                  </a:lnTo>
                  <a:lnTo>
                    <a:pt x="314" y="246"/>
                  </a:lnTo>
                  <a:lnTo>
                    <a:pt x="300" y="233"/>
                  </a:lnTo>
                  <a:lnTo>
                    <a:pt x="297" y="231"/>
                  </a:lnTo>
                  <a:lnTo>
                    <a:pt x="237" y="179"/>
                  </a:lnTo>
                  <a:lnTo>
                    <a:pt x="173" y="115"/>
                  </a:lnTo>
                  <a:close/>
                </a:path>
              </a:pathLst>
            </a:custGeom>
            <a:solidFill>
              <a:srgbClr val="DC8C8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12"/>
            <p:cNvSpPr>
              <a:spLocks/>
            </p:cNvSpPr>
            <p:nvPr/>
          </p:nvSpPr>
          <p:spPr bwMode="auto">
            <a:xfrm flipH="1">
              <a:off x="8374760" y="5213914"/>
              <a:ext cx="148052" cy="164943"/>
            </a:xfrm>
            <a:custGeom>
              <a:avLst/>
              <a:gdLst/>
              <a:ahLst/>
              <a:cxnLst>
                <a:cxn ang="0">
                  <a:pos x="149" y="114"/>
                </a:cxn>
                <a:cxn ang="0">
                  <a:pos x="149" y="113"/>
                </a:cxn>
                <a:cxn ang="0">
                  <a:pos x="148" y="111"/>
                </a:cxn>
                <a:cxn ang="0">
                  <a:pos x="146" y="108"/>
                </a:cxn>
                <a:cxn ang="0">
                  <a:pos x="143" y="76"/>
                </a:cxn>
                <a:cxn ang="0">
                  <a:pos x="142" y="69"/>
                </a:cxn>
                <a:cxn ang="0">
                  <a:pos x="140" y="64"/>
                </a:cxn>
                <a:cxn ang="0">
                  <a:pos x="138" y="60"/>
                </a:cxn>
                <a:cxn ang="0">
                  <a:pos x="134" y="58"/>
                </a:cxn>
                <a:cxn ang="0">
                  <a:pos x="130" y="57"/>
                </a:cxn>
                <a:cxn ang="0">
                  <a:pos x="126" y="57"/>
                </a:cxn>
                <a:cxn ang="0">
                  <a:pos x="107" y="58"/>
                </a:cxn>
                <a:cxn ang="0">
                  <a:pos x="103" y="56"/>
                </a:cxn>
                <a:cxn ang="0">
                  <a:pos x="100" y="55"/>
                </a:cxn>
                <a:cxn ang="0">
                  <a:pos x="99" y="52"/>
                </a:cxn>
                <a:cxn ang="0">
                  <a:pos x="89" y="29"/>
                </a:cxn>
                <a:cxn ang="0">
                  <a:pos x="82" y="12"/>
                </a:cxn>
                <a:cxn ang="0">
                  <a:pos x="78" y="5"/>
                </a:cxn>
                <a:cxn ang="0">
                  <a:pos x="76" y="3"/>
                </a:cxn>
                <a:cxn ang="0">
                  <a:pos x="73" y="1"/>
                </a:cxn>
                <a:cxn ang="0">
                  <a:pos x="66" y="0"/>
                </a:cxn>
                <a:cxn ang="0">
                  <a:pos x="60" y="0"/>
                </a:cxn>
                <a:cxn ang="0">
                  <a:pos x="56" y="1"/>
                </a:cxn>
                <a:cxn ang="0">
                  <a:pos x="54" y="3"/>
                </a:cxn>
                <a:cxn ang="0">
                  <a:pos x="51" y="6"/>
                </a:cxn>
                <a:cxn ang="0">
                  <a:pos x="48" y="9"/>
                </a:cxn>
                <a:cxn ang="0">
                  <a:pos x="45" y="18"/>
                </a:cxn>
                <a:cxn ang="0">
                  <a:pos x="38" y="47"/>
                </a:cxn>
                <a:cxn ang="0">
                  <a:pos x="38" y="55"/>
                </a:cxn>
                <a:cxn ang="0">
                  <a:pos x="39" y="64"/>
                </a:cxn>
                <a:cxn ang="0">
                  <a:pos x="39" y="77"/>
                </a:cxn>
                <a:cxn ang="0">
                  <a:pos x="34" y="86"/>
                </a:cxn>
                <a:cxn ang="0">
                  <a:pos x="5" y="116"/>
                </a:cxn>
                <a:cxn ang="0">
                  <a:pos x="3" y="121"/>
                </a:cxn>
                <a:cxn ang="0">
                  <a:pos x="1" y="126"/>
                </a:cxn>
                <a:cxn ang="0">
                  <a:pos x="0" y="136"/>
                </a:cxn>
                <a:cxn ang="0">
                  <a:pos x="3" y="158"/>
                </a:cxn>
                <a:cxn ang="0">
                  <a:pos x="3" y="160"/>
                </a:cxn>
                <a:cxn ang="0">
                  <a:pos x="2" y="164"/>
                </a:cxn>
                <a:cxn ang="0">
                  <a:pos x="2" y="166"/>
                </a:cxn>
                <a:cxn ang="0">
                  <a:pos x="2" y="166"/>
                </a:cxn>
                <a:cxn ang="0">
                  <a:pos x="5" y="166"/>
                </a:cxn>
                <a:cxn ang="0">
                  <a:pos x="35" y="159"/>
                </a:cxn>
                <a:cxn ang="0">
                  <a:pos x="137" y="121"/>
                </a:cxn>
                <a:cxn ang="0">
                  <a:pos x="144" y="118"/>
                </a:cxn>
                <a:cxn ang="0">
                  <a:pos x="146" y="117"/>
                </a:cxn>
                <a:cxn ang="0">
                  <a:pos x="148" y="115"/>
                </a:cxn>
                <a:cxn ang="0">
                  <a:pos x="149" y="114"/>
                </a:cxn>
              </a:cxnLst>
              <a:rect l="0" t="0" r="r" b="b"/>
              <a:pathLst>
                <a:path w="149" h="166">
                  <a:moveTo>
                    <a:pt x="149" y="114"/>
                  </a:moveTo>
                  <a:lnTo>
                    <a:pt x="149" y="113"/>
                  </a:lnTo>
                  <a:lnTo>
                    <a:pt x="148" y="111"/>
                  </a:lnTo>
                  <a:lnTo>
                    <a:pt x="146" y="108"/>
                  </a:lnTo>
                  <a:lnTo>
                    <a:pt x="143" y="76"/>
                  </a:lnTo>
                  <a:lnTo>
                    <a:pt x="142" y="69"/>
                  </a:lnTo>
                  <a:lnTo>
                    <a:pt x="140" y="64"/>
                  </a:lnTo>
                  <a:lnTo>
                    <a:pt x="138" y="60"/>
                  </a:lnTo>
                  <a:lnTo>
                    <a:pt x="134" y="58"/>
                  </a:lnTo>
                  <a:lnTo>
                    <a:pt x="130" y="57"/>
                  </a:lnTo>
                  <a:lnTo>
                    <a:pt x="126" y="57"/>
                  </a:lnTo>
                  <a:lnTo>
                    <a:pt x="107" y="58"/>
                  </a:lnTo>
                  <a:lnTo>
                    <a:pt x="103" y="56"/>
                  </a:lnTo>
                  <a:lnTo>
                    <a:pt x="100" y="55"/>
                  </a:lnTo>
                  <a:lnTo>
                    <a:pt x="99" y="52"/>
                  </a:lnTo>
                  <a:lnTo>
                    <a:pt x="89" y="29"/>
                  </a:lnTo>
                  <a:lnTo>
                    <a:pt x="82" y="12"/>
                  </a:lnTo>
                  <a:lnTo>
                    <a:pt x="78" y="5"/>
                  </a:lnTo>
                  <a:lnTo>
                    <a:pt x="76" y="3"/>
                  </a:lnTo>
                  <a:lnTo>
                    <a:pt x="73" y="1"/>
                  </a:lnTo>
                  <a:lnTo>
                    <a:pt x="66" y="0"/>
                  </a:lnTo>
                  <a:lnTo>
                    <a:pt x="60" y="0"/>
                  </a:lnTo>
                  <a:lnTo>
                    <a:pt x="56" y="1"/>
                  </a:lnTo>
                  <a:lnTo>
                    <a:pt x="54" y="3"/>
                  </a:lnTo>
                  <a:lnTo>
                    <a:pt x="51" y="6"/>
                  </a:lnTo>
                  <a:lnTo>
                    <a:pt x="48" y="9"/>
                  </a:lnTo>
                  <a:lnTo>
                    <a:pt x="45" y="18"/>
                  </a:lnTo>
                  <a:lnTo>
                    <a:pt x="38" y="47"/>
                  </a:lnTo>
                  <a:lnTo>
                    <a:pt x="38" y="55"/>
                  </a:lnTo>
                  <a:lnTo>
                    <a:pt x="39" y="64"/>
                  </a:lnTo>
                  <a:lnTo>
                    <a:pt x="39" y="77"/>
                  </a:lnTo>
                  <a:lnTo>
                    <a:pt x="34" y="86"/>
                  </a:lnTo>
                  <a:lnTo>
                    <a:pt x="5" y="116"/>
                  </a:lnTo>
                  <a:lnTo>
                    <a:pt x="3" y="121"/>
                  </a:lnTo>
                  <a:lnTo>
                    <a:pt x="1" y="126"/>
                  </a:lnTo>
                  <a:lnTo>
                    <a:pt x="0" y="136"/>
                  </a:lnTo>
                  <a:lnTo>
                    <a:pt x="3" y="158"/>
                  </a:lnTo>
                  <a:lnTo>
                    <a:pt x="3" y="160"/>
                  </a:lnTo>
                  <a:lnTo>
                    <a:pt x="2" y="164"/>
                  </a:lnTo>
                  <a:lnTo>
                    <a:pt x="2" y="166"/>
                  </a:lnTo>
                  <a:lnTo>
                    <a:pt x="2" y="166"/>
                  </a:lnTo>
                  <a:lnTo>
                    <a:pt x="5" y="166"/>
                  </a:lnTo>
                  <a:lnTo>
                    <a:pt x="35" y="159"/>
                  </a:lnTo>
                  <a:lnTo>
                    <a:pt x="137" y="121"/>
                  </a:lnTo>
                  <a:lnTo>
                    <a:pt x="144" y="118"/>
                  </a:lnTo>
                  <a:lnTo>
                    <a:pt x="146" y="117"/>
                  </a:lnTo>
                  <a:lnTo>
                    <a:pt x="148" y="115"/>
                  </a:lnTo>
                  <a:lnTo>
                    <a:pt x="149" y="114"/>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9" name="Cloud Callout 148"/>
          <p:cNvSpPr/>
          <p:nvPr/>
        </p:nvSpPr>
        <p:spPr bwMode="auto">
          <a:xfrm>
            <a:off x="6656832" y="1743456"/>
            <a:ext cx="2487168" cy="2124020"/>
          </a:xfrm>
          <a:prstGeom prst="cloudCallout">
            <a:avLst>
              <a:gd name="adj1" fmla="val 12647"/>
              <a:gd name="adj2" fmla="val 74572"/>
            </a:avLst>
          </a:prstGeom>
          <a:solidFill>
            <a:schemeClr val="bg1"/>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omic Sans MS" pitchFamily="66" charset="0"/>
              </a:rPr>
              <a:t>Ideally, the make up valve would open as the level drops and close as it rises</a:t>
            </a:r>
            <a:endParaRPr kumimoji="0" lang="en-US" sz="1600" i="0" u="none" strike="noStrike" cap="none" normalizeH="0" baseline="0" dirty="0">
              <a:ln>
                <a:noFill/>
              </a:ln>
              <a:solidFill>
                <a:schemeClr val="tx1"/>
              </a:solidFill>
              <a:effectLst/>
              <a:latin typeface="Comic Sans MS" pitchFamily="66" charset="0"/>
            </a:endParaRPr>
          </a:p>
        </p:txBody>
      </p:sp>
      <p:sp>
        <p:nvSpPr>
          <p:cNvPr id="10" name="Slide Number Placeholder 9"/>
          <p:cNvSpPr>
            <a:spLocks noGrp="1"/>
          </p:cNvSpPr>
          <p:nvPr>
            <p:ph type="sldNum" sz="quarter" idx="11"/>
          </p:nvPr>
        </p:nvSpPr>
        <p:spPr/>
        <p:txBody>
          <a:bodyPr/>
          <a:lstStyle/>
          <a:p>
            <a:fld id="{A9320731-3B2C-4107-8664-CAD7BE973DC8}" type="slidenum">
              <a:rPr lang="en-US" smtClean="0"/>
              <a:pPr/>
              <a:t>54</a:t>
            </a:fld>
            <a:endParaRPr lang="en-US"/>
          </a:p>
        </p:txBody>
      </p:sp>
      <p:sp>
        <p:nvSpPr>
          <p:cNvPr id="9" name="Footer Placeholder 8">
            <a:extLst>
              <a:ext uri="{FF2B5EF4-FFF2-40B4-BE49-F238E27FC236}">
                <a16:creationId xmlns:a16="http://schemas.microsoft.com/office/drawing/2014/main" id="{7C0E0707-5088-4B3F-8080-B3BB215A7627}"/>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203901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67"/>
          <p:cNvGrpSpPr/>
          <p:nvPr/>
        </p:nvGrpSpPr>
        <p:grpSpPr>
          <a:xfrm rot="-2700000">
            <a:off x="7258044" y="5505450"/>
            <a:ext cx="7" cy="1082042"/>
            <a:chOff x="7258044" y="5505450"/>
            <a:chExt cx="7" cy="1082042"/>
          </a:xfrm>
        </p:grpSpPr>
        <p:grpSp>
          <p:nvGrpSpPr>
            <p:cNvPr id="3" name="Group 122"/>
            <p:cNvGrpSpPr/>
            <p:nvPr/>
          </p:nvGrpSpPr>
          <p:grpSpPr>
            <a:xfrm>
              <a:off x="7258044" y="5505452"/>
              <a:ext cx="0" cy="1082040"/>
              <a:chOff x="7315200" y="3810000"/>
              <a:chExt cx="0" cy="1082040"/>
            </a:xfrm>
          </p:grpSpPr>
          <p:cxnSp>
            <p:nvCxnSpPr>
              <p:cNvPr id="73" name="Straight Connector 72"/>
              <p:cNvCxnSpPr/>
              <p:nvPr/>
            </p:nvCxnSpPr>
            <p:spPr bwMode="auto">
              <a:xfrm rot="5400000" flipH="1" flipV="1">
                <a:off x="7040880" y="4084320"/>
                <a:ext cx="548640" cy="0"/>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cxnSp>
            <p:nvCxnSpPr>
              <p:cNvPr id="74" name="Straight Connector 73"/>
              <p:cNvCxnSpPr/>
              <p:nvPr/>
            </p:nvCxnSpPr>
            <p:spPr bwMode="auto">
              <a:xfrm rot="5400000">
                <a:off x="7040880" y="4617720"/>
                <a:ext cx="54864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grpSp>
        <p:cxnSp>
          <p:nvCxnSpPr>
            <p:cNvPr id="71" name="Straight Connector 70"/>
            <p:cNvCxnSpPr/>
            <p:nvPr/>
          </p:nvCxnSpPr>
          <p:spPr bwMode="auto">
            <a:xfrm rot="5400000">
              <a:off x="7146132" y="5617369"/>
              <a:ext cx="223838"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grpSp>
      <p:sp>
        <p:nvSpPr>
          <p:cNvPr id="70" name="Rectangle 69"/>
          <p:cNvSpPr/>
          <p:nvPr/>
        </p:nvSpPr>
        <p:spPr bwMode="auto">
          <a:xfrm>
            <a:off x="6477000" y="5917406"/>
            <a:ext cx="1752600" cy="2667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52" name="Line 11"/>
          <p:cNvSpPr>
            <a:spLocks noChangeShapeType="1"/>
          </p:cNvSpPr>
          <p:nvPr/>
        </p:nvSpPr>
        <p:spPr bwMode="auto">
          <a:xfrm flipV="1">
            <a:off x="7258050" y="5916613"/>
            <a:ext cx="0" cy="274637"/>
          </a:xfrm>
          <a:prstGeom prst="line">
            <a:avLst/>
          </a:prstGeom>
          <a:noFill/>
          <a:ln w="28575">
            <a:solidFill>
              <a:srgbClr val="CC9900"/>
            </a:solidFill>
            <a:round/>
            <a:headEnd/>
            <a:tailEnd/>
          </a:ln>
        </p:spPr>
        <p:txBody>
          <a:bodyPr anchor="ctr"/>
          <a:lstStyle/>
          <a:p>
            <a:endParaRPr lang="en-US"/>
          </a:p>
        </p:txBody>
      </p:sp>
      <p:sp>
        <p:nvSpPr>
          <p:cNvPr id="6171" name="Oval 12"/>
          <p:cNvSpPr>
            <a:spLocks noChangeAspect="1" noChangeArrowheads="1"/>
          </p:cNvSpPr>
          <p:nvPr/>
        </p:nvSpPr>
        <p:spPr bwMode="auto">
          <a:xfrm>
            <a:off x="7212013" y="6008688"/>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6147" name="Rectangle 49"/>
          <p:cNvSpPr>
            <a:spLocks noChangeArrowheads="1"/>
          </p:cNvSpPr>
          <p:nvPr/>
        </p:nvSpPr>
        <p:spPr bwMode="auto">
          <a:xfrm>
            <a:off x="6459538" y="5915025"/>
            <a:ext cx="782637" cy="276225"/>
          </a:xfrm>
          <a:prstGeom prst="rect">
            <a:avLst/>
          </a:prstGeom>
          <a:solidFill>
            <a:srgbClr val="0099CC">
              <a:alpha val="49804"/>
            </a:srgbClr>
          </a:solidFill>
          <a:ln w="9525" algn="ctr">
            <a:noFill/>
            <a:round/>
            <a:headEnd/>
            <a:tailEnd/>
          </a:ln>
        </p:spPr>
        <p:txBody>
          <a:bodyPr anchor="ctr"/>
          <a:lstStyle/>
          <a:p>
            <a:endParaRPr lang="en-US"/>
          </a:p>
        </p:txBody>
      </p:sp>
      <p:grpSp>
        <p:nvGrpSpPr>
          <p:cNvPr id="4" name="Group 24"/>
          <p:cNvGrpSpPr>
            <a:grpSpLocks/>
          </p:cNvGrpSpPr>
          <p:nvPr/>
        </p:nvGrpSpPr>
        <p:grpSpPr bwMode="auto">
          <a:xfrm>
            <a:off x="1949450" y="3060700"/>
            <a:ext cx="642938" cy="1588"/>
            <a:chOff x="593725" y="3061494"/>
            <a:chExt cx="642143" cy="2381"/>
          </a:xfrm>
        </p:grpSpPr>
        <p:sp>
          <p:nvSpPr>
            <p:cNvPr id="6193" name="Line 13"/>
            <p:cNvSpPr>
              <a:spLocks noChangeShapeType="1"/>
            </p:cNvSpPr>
            <p:nvPr/>
          </p:nvSpPr>
          <p:spPr bwMode="auto">
            <a:xfrm flipH="1">
              <a:off x="915193" y="3061494"/>
              <a:ext cx="320675" cy="0"/>
            </a:xfrm>
            <a:prstGeom prst="line">
              <a:avLst/>
            </a:prstGeom>
            <a:noFill/>
            <a:ln w="9525">
              <a:solidFill>
                <a:schemeClr val="bg1"/>
              </a:solidFill>
              <a:round/>
              <a:headEnd/>
              <a:tailEnd/>
            </a:ln>
          </p:spPr>
          <p:txBody>
            <a:bodyPr anchor="ctr"/>
            <a:lstStyle/>
            <a:p>
              <a:endParaRPr lang="en-US"/>
            </a:p>
          </p:txBody>
        </p:sp>
        <p:sp>
          <p:nvSpPr>
            <p:cNvPr id="6194" name="Line 13"/>
            <p:cNvSpPr>
              <a:spLocks noChangeShapeType="1"/>
            </p:cNvSpPr>
            <p:nvPr/>
          </p:nvSpPr>
          <p:spPr bwMode="auto">
            <a:xfrm flipH="1">
              <a:off x="593725" y="3063875"/>
              <a:ext cx="320675" cy="0"/>
            </a:xfrm>
            <a:prstGeom prst="line">
              <a:avLst/>
            </a:prstGeom>
            <a:noFill/>
            <a:ln w="9525">
              <a:solidFill>
                <a:schemeClr val="tx1"/>
              </a:solidFill>
              <a:round/>
              <a:headEnd/>
              <a:tailEnd/>
            </a:ln>
          </p:spPr>
          <p:txBody>
            <a:bodyPr anchor="ctr"/>
            <a:lstStyle/>
            <a:p>
              <a:endParaRPr lang="en-US"/>
            </a:p>
          </p:txBody>
        </p:sp>
      </p:grpSp>
      <p:sp>
        <p:nvSpPr>
          <p:cNvPr id="6151" name="Rectangle 55"/>
          <p:cNvSpPr>
            <a:spLocks noChangeArrowheads="1"/>
          </p:cNvSpPr>
          <p:nvPr/>
        </p:nvSpPr>
        <p:spPr bwMode="auto">
          <a:xfrm>
            <a:off x="0" y="2922588"/>
            <a:ext cx="2270125" cy="276225"/>
          </a:xfrm>
          <a:prstGeom prst="rect">
            <a:avLst/>
          </a:prstGeom>
          <a:solidFill>
            <a:srgbClr val="0099CC">
              <a:alpha val="49804"/>
            </a:srgbClr>
          </a:solidFill>
          <a:ln w="9525" algn="ctr">
            <a:noFill/>
            <a:round/>
            <a:headEnd/>
            <a:tailEnd/>
          </a:ln>
        </p:spPr>
        <p:txBody>
          <a:bodyPr anchor="ctr"/>
          <a:lstStyle/>
          <a:p>
            <a:endParaRPr lang="en-US"/>
          </a:p>
        </p:txBody>
      </p:sp>
      <p:sp>
        <p:nvSpPr>
          <p:cNvPr id="6152" name="Rectangle 44"/>
          <p:cNvSpPr>
            <a:spLocks noChangeArrowheads="1"/>
          </p:cNvSpPr>
          <p:nvPr/>
        </p:nvSpPr>
        <p:spPr bwMode="auto">
          <a:xfrm>
            <a:off x="1819275" y="5126038"/>
            <a:ext cx="4660900" cy="1028700"/>
          </a:xfrm>
          <a:prstGeom prst="rect">
            <a:avLst/>
          </a:prstGeom>
          <a:solidFill>
            <a:srgbClr val="0099CC">
              <a:alpha val="49804"/>
            </a:srgbClr>
          </a:solidFill>
          <a:ln w="9525" algn="ctr">
            <a:noFill/>
            <a:round/>
            <a:headEnd/>
            <a:tailEnd/>
          </a:ln>
        </p:spPr>
        <p:txBody>
          <a:bodyPr anchor="ctr"/>
          <a:lstStyle/>
          <a:p>
            <a:endParaRPr lang="en-US"/>
          </a:p>
        </p:txBody>
      </p:sp>
      <p:sp>
        <p:nvSpPr>
          <p:cNvPr id="51" name="Rectangle 50"/>
          <p:cNvSpPr>
            <a:spLocks noChangeArrowheads="1"/>
          </p:cNvSpPr>
          <p:nvPr/>
        </p:nvSpPr>
        <p:spPr bwMode="auto">
          <a:xfrm>
            <a:off x="1819275" y="4073525"/>
            <a:ext cx="4660900" cy="1055688"/>
          </a:xfrm>
          <a:prstGeom prst="rect">
            <a:avLst/>
          </a:prstGeom>
          <a:solidFill>
            <a:srgbClr val="0099CC">
              <a:alpha val="49804"/>
            </a:srgbClr>
          </a:solidFill>
          <a:ln w="9525" algn="ctr">
            <a:noFill/>
            <a:round/>
            <a:headEnd/>
            <a:tailEnd/>
          </a:ln>
        </p:spPr>
        <p:txBody>
          <a:bodyPr anchor="ctr"/>
          <a:lstStyle/>
          <a:p>
            <a:endParaRPr lang="en-US"/>
          </a:p>
        </p:txBody>
      </p:sp>
      <p:sp>
        <p:nvSpPr>
          <p:cNvPr id="1044491" name="Line 11"/>
          <p:cNvSpPr>
            <a:spLocks noChangeShapeType="1"/>
          </p:cNvSpPr>
          <p:nvPr/>
        </p:nvSpPr>
        <p:spPr bwMode="auto">
          <a:xfrm flipV="1">
            <a:off x="2270125" y="2924175"/>
            <a:ext cx="0" cy="274638"/>
          </a:xfrm>
          <a:prstGeom prst="line">
            <a:avLst/>
          </a:prstGeom>
          <a:noFill/>
          <a:ln w="28575">
            <a:solidFill>
              <a:srgbClr val="CC9900"/>
            </a:solidFill>
            <a:round/>
            <a:headEnd/>
            <a:tailEnd/>
          </a:ln>
        </p:spPr>
        <p:txBody>
          <a:bodyPr anchor="ctr"/>
          <a:lstStyle/>
          <a:p>
            <a:endParaRPr lang="en-US"/>
          </a:p>
        </p:txBody>
      </p:sp>
      <p:sp>
        <p:nvSpPr>
          <p:cNvPr id="76" name="Rectangle 3"/>
          <p:cNvSpPr>
            <a:spLocks noGrp="1" noChangeArrowheads="1"/>
          </p:cNvSpPr>
          <p:nvPr>
            <p:ph type="title"/>
          </p:nvPr>
        </p:nvSpPr>
        <p:spPr>
          <a:xfrm>
            <a:off x="685800" y="658368"/>
            <a:ext cx="7772400" cy="1408176"/>
          </a:xfrm>
        </p:spPr>
        <p:txBody>
          <a:bodyPr>
            <a:normAutofit/>
          </a:bodyPr>
          <a:lstStyle/>
          <a:p>
            <a:r>
              <a:rPr lang="en-US" dirty="0"/>
              <a:t>A Simple Control System</a:t>
            </a:r>
            <a:br>
              <a:rPr lang="en-US" dirty="0"/>
            </a:br>
            <a:endParaRPr lang="en-US" dirty="0"/>
          </a:p>
        </p:txBody>
      </p:sp>
      <p:sp>
        <p:nvSpPr>
          <p:cNvPr id="6158" name="Line 6"/>
          <p:cNvSpPr>
            <a:spLocks noChangeShapeType="1"/>
          </p:cNvSpPr>
          <p:nvPr/>
        </p:nvSpPr>
        <p:spPr bwMode="auto">
          <a:xfrm flipV="1">
            <a:off x="2754313" y="3200400"/>
            <a:ext cx="0" cy="228600"/>
          </a:xfrm>
          <a:prstGeom prst="line">
            <a:avLst/>
          </a:prstGeom>
          <a:noFill/>
          <a:ln w="19050" cap="sq">
            <a:solidFill>
              <a:schemeClr val="tx1"/>
            </a:solidFill>
            <a:miter lim="800000"/>
            <a:headEnd/>
            <a:tailEnd/>
          </a:ln>
        </p:spPr>
        <p:txBody>
          <a:bodyPr anchor="ctr"/>
          <a:lstStyle/>
          <a:p>
            <a:endParaRPr lang="en-US"/>
          </a:p>
        </p:txBody>
      </p:sp>
      <p:sp>
        <p:nvSpPr>
          <p:cNvPr id="6159" name="Line 7"/>
          <p:cNvSpPr>
            <a:spLocks noChangeShapeType="1"/>
          </p:cNvSpPr>
          <p:nvPr/>
        </p:nvSpPr>
        <p:spPr bwMode="auto">
          <a:xfrm flipV="1">
            <a:off x="3036888" y="2925763"/>
            <a:ext cx="0" cy="503237"/>
          </a:xfrm>
          <a:prstGeom prst="line">
            <a:avLst/>
          </a:prstGeom>
          <a:noFill/>
          <a:ln w="19050" cap="sq">
            <a:solidFill>
              <a:schemeClr val="tx1"/>
            </a:solidFill>
            <a:miter lim="800000"/>
            <a:headEnd/>
            <a:tailEnd/>
          </a:ln>
        </p:spPr>
        <p:txBody>
          <a:bodyPr anchor="ctr"/>
          <a:lstStyle/>
          <a:p>
            <a:endParaRPr lang="en-US"/>
          </a:p>
        </p:txBody>
      </p:sp>
      <p:sp>
        <p:nvSpPr>
          <p:cNvPr id="6160" name="Line 8"/>
          <p:cNvSpPr>
            <a:spLocks noChangeShapeType="1"/>
          </p:cNvSpPr>
          <p:nvPr/>
        </p:nvSpPr>
        <p:spPr bwMode="auto">
          <a:xfrm flipH="1">
            <a:off x="0" y="3200400"/>
            <a:ext cx="2752725" cy="0"/>
          </a:xfrm>
          <a:prstGeom prst="line">
            <a:avLst/>
          </a:prstGeom>
          <a:noFill/>
          <a:ln w="19050" cap="sq">
            <a:solidFill>
              <a:schemeClr val="tx1"/>
            </a:solidFill>
            <a:miter lim="800000"/>
            <a:headEnd/>
            <a:tailEnd/>
          </a:ln>
        </p:spPr>
        <p:txBody>
          <a:bodyPr anchor="ctr"/>
          <a:lstStyle/>
          <a:p>
            <a:endParaRPr lang="en-US"/>
          </a:p>
        </p:txBody>
      </p:sp>
      <p:sp>
        <p:nvSpPr>
          <p:cNvPr id="6161" name="Line 9"/>
          <p:cNvSpPr>
            <a:spLocks noChangeShapeType="1"/>
          </p:cNvSpPr>
          <p:nvPr/>
        </p:nvSpPr>
        <p:spPr bwMode="auto">
          <a:xfrm flipH="1">
            <a:off x="0" y="2925763"/>
            <a:ext cx="3033713" cy="0"/>
          </a:xfrm>
          <a:prstGeom prst="line">
            <a:avLst/>
          </a:prstGeom>
          <a:noFill/>
          <a:ln w="19050" cap="sq">
            <a:solidFill>
              <a:schemeClr val="tx1"/>
            </a:solidFill>
            <a:miter lim="800000"/>
            <a:headEnd/>
            <a:tailEnd/>
          </a:ln>
        </p:spPr>
        <p:txBody>
          <a:bodyPr anchor="ctr"/>
          <a:lstStyle/>
          <a:p>
            <a:endParaRPr lang="en-US"/>
          </a:p>
        </p:txBody>
      </p:sp>
      <p:sp>
        <p:nvSpPr>
          <p:cNvPr id="6162" name="Oval 12"/>
          <p:cNvSpPr>
            <a:spLocks noChangeAspect="1" noChangeArrowheads="1"/>
          </p:cNvSpPr>
          <p:nvPr/>
        </p:nvSpPr>
        <p:spPr bwMode="auto">
          <a:xfrm>
            <a:off x="2224088" y="3016250"/>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5" name="Group 43"/>
          <p:cNvGrpSpPr>
            <a:grpSpLocks/>
          </p:cNvGrpSpPr>
          <p:nvPr/>
        </p:nvGrpSpPr>
        <p:grpSpPr bwMode="auto">
          <a:xfrm>
            <a:off x="1828800" y="3422650"/>
            <a:ext cx="4654550" cy="2749550"/>
            <a:chOff x="1828799" y="3423138"/>
            <a:chExt cx="4654062" cy="2749062"/>
          </a:xfrm>
        </p:grpSpPr>
        <p:sp>
          <p:nvSpPr>
            <p:cNvPr id="6174" name="Line 4"/>
            <p:cNvSpPr>
              <a:spLocks noChangeShapeType="1"/>
            </p:cNvSpPr>
            <p:nvPr/>
          </p:nvSpPr>
          <p:spPr bwMode="auto">
            <a:xfrm>
              <a:off x="1828800" y="3429000"/>
              <a:ext cx="0" cy="2743200"/>
            </a:xfrm>
            <a:prstGeom prst="line">
              <a:avLst/>
            </a:prstGeom>
            <a:noFill/>
            <a:ln w="76200" cap="sq">
              <a:solidFill>
                <a:schemeClr val="tx1"/>
              </a:solidFill>
              <a:miter lim="800000"/>
              <a:headEnd/>
              <a:tailEnd/>
            </a:ln>
          </p:spPr>
          <p:txBody>
            <a:bodyPr anchor="ctr"/>
            <a:lstStyle/>
            <a:p>
              <a:endParaRPr lang="en-US"/>
            </a:p>
          </p:txBody>
        </p:sp>
        <p:sp>
          <p:nvSpPr>
            <p:cNvPr id="6175" name="Line 5"/>
            <p:cNvSpPr>
              <a:spLocks noChangeShapeType="1"/>
            </p:cNvSpPr>
            <p:nvPr/>
          </p:nvSpPr>
          <p:spPr bwMode="auto">
            <a:xfrm>
              <a:off x="1828799" y="6172200"/>
              <a:ext cx="4651131" cy="0"/>
            </a:xfrm>
            <a:prstGeom prst="line">
              <a:avLst/>
            </a:prstGeom>
            <a:noFill/>
            <a:ln w="76200" cap="sq">
              <a:solidFill>
                <a:schemeClr val="tx1"/>
              </a:solidFill>
              <a:miter lim="800000"/>
              <a:headEnd/>
              <a:tailEnd/>
            </a:ln>
          </p:spPr>
          <p:txBody>
            <a:bodyPr anchor="ctr"/>
            <a:lstStyle/>
            <a:p>
              <a:endParaRPr lang="en-US"/>
            </a:p>
          </p:txBody>
        </p:sp>
        <p:sp>
          <p:nvSpPr>
            <p:cNvPr id="6176" name="Line 4"/>
            <p:cNvSpPr>
              <a:spLocks noChangeShapeType="1"/>
            </p:cNvSpPr>
            <p:nvPr/>
          </p:nvSpPr>
          <p:spPr bwMode="auto">
            <a:xfrm>
              <a:off x="6482861" y="3423138"/>
              <a:ext cx="0" cy="2743200"/>
            </a:xfrm>
            <a:prstGeom prst="line">
              <a:avLst/>
            </a:prstGeom>
            <a:noFill/>
            <a:ln w="76200" cap="sq">
              <a:solidFill>
                <a:schemeClr val="tx1"/>
              </a:solidFill>
              <a:miter lim="800000"/>
              <a:headEnd/>
              <a:tailEnd/>
            </a:ln>
          </p:spPr>
          <p:txBody>
            <a:bodyPr anchor="ctr"/>
            <a:lstStyle/>
            <a:p>
              <a:endParaRPr lang="en-US"/>
            </a:p>
          </p:txBody>
        </p:sp>
      </p:grpSp>
      <p:sp>
        <p:nvSpPr>
          <p:cNvPr id="6170" name="Line 9"/>
          <p:cNvSpPr>
            <a:spLocks noChangeShapeType="1"/>
          </p:cNvSpPr>
          <p:nvPr/>
        </p:nvSpPr>
        <p:spPr bwMode="auto">
          <a:xfrm flipH="1" flipV="1">
            <a:off x="6459538" y="5915025"/>
            <a:ext cx="2684462" cy="0"/>
          </a:xfrm>
          <a:prstGeom prst="line">
            <a:avLst/>
          </a:prstGeom>
          <a:noFill/>
          <a:ln w="19050" cap="sq">
            <a:solidFill>
              <a:schemeClr val="tx1"/>
            </a:solidFill>
            <a:miter lim="800000"/>
            <a:headEnd/>
            <a:tailEnd/>
          </a:ln>
        </p:spPr>
        <p:txBody>
          <a:bodyPr anchor="ctr"/>
          <a:lstStyle/>
          <a:p>
            <a:endParaRPr lang="en-US"/>
          </a:p>
        </p:txBody>
      </p:sp>
      <p:sp>
        <p:nvSpPr>
          <p:cNvPr id="6169" name="Line 8"/>
          <p:cNvSpPr>
            <a:spLocks noChangeShapeType="1"/>
          </p:cNvSpPr>
          <p:nvPr/>
        </p:nvSpPr>
        <p:spPr bwMode="auto">
          <a:xfrm flipH="1">
            <a:off x="6459538" y="6191250"/>
            <a:ext cx="2684462" cy="0"/>
          </a:xfrm>
          <a:prstGeom prst="line">
            <a:avLst/>
          </a:prstGeom>
          <a:noFill/>
          <a:ln w="19050" cap="sq">
            <a:solidFill>
              <a:schemeClr val="tx1"/>
            </a:solidFill>
            <a:miter lim="800000"/>
            <a:headEnd/>
            <a:tailEnd/>
          </a:ln>
        </p:spPr>
        <p:txBody>
          <a:bodyPr anchor="ctr"/>
          <a:lstStyle/>
          <a:p>
            <a:endParaRPr lang="en-US"/>
          </a:p>
        </p:txBody>
      </p:sp>
      <p:grpSp>
        <p:nvGrpSpPr>
          <p:cNvPr id="6" name="Group 116"/>
          <p:cNvGrpSpPr/>
          <p:nvPr/>
        </p:nvGrpSpPr>
        <p:grpSpPr>
          <a:xfrm>
            <a:off x="7684713" y="4554993"/>
            <a:ext cx="722837" cy="1182567"/>
            <a:chOff x="7684713" y="4554993"/>
            <a:chExt cx="722837" cy="1182567"/>
          </a:xfrm>
        </p:grpSpPr>
        <p:sp>
          <p:nvSpPr>
            <p:cNvPr id="78" name="Freeform 13"/>
            <p:cNvSpPr>
              <a:spLocks/>
            </p:cNvSpPr>
            <p:nvPr/>
          </p:nvSpPr>
          <p:spPr bwMode="auto">
            <a:xfrm flipH="1">
              <a:off x="7996185" y="4886015"/>
              <a:ext cx="278218" cy="455085"/>
            </a:xfrm>
            <a:custGeom>
              <a:avLst/>
              <a:gdLst/>
              <a:ahLst/>
              <a:cxnLst>
                <a:cxn ang="0">
                  <a:pos x="276" y="223"/>
                </a:cxn>
                <a:cxn ang="0">
                  <a:pos x="270" y="196"/>
                </a:cxn>
                <a:cxn ang="0">
                  <a:pos x="255" y="156"/>
                </a:cxn>
                <a:cxn ang="0">
                  <a:pos x="206" y="63"/>
                </a:cxn>
                <a:cxn ang="0">
                  <a:pos x="185" y="35"/>
                </a:cxn>
                <a:cxn ang="0">
                  <a:pos x="173" y="24"/>
                </a:cxn>
                <a:cxn ang="0">
                  <a:pos x="161" y="16"/>
                </a:cxn>
                <a:cxn ang="0">
                  <a:pos x="140" y="6"/>
                </a:cxn>
                <a:cxn ang="0">
                  <a:pos x="111" y="0"/>
                </a:cxn>
                <a:cxn ang="0">
                  <a:pos x="104" y="0"/>
                </a:cxn>
                <a:cxn ang="0">
                  <a:pos x="75" y="2"/>
                </a:cxn>
                <a:cxn ang="0">
                  <a:pos x="53" y="7"/>
                </a:cxn>
                <a:cxn ang="0">
                  <a:pos x="48" y="9"/>
                </a:cxn>
                <a:cxn ang="0">
                  <a:pos x="37" y="18"/>
                </a:cxn>
                <a:cxn ang="0">
                  <a:pos x="25" y="30"/>
                </a:cxn>
                <a:cxn ang="0">
                  <a:pos x="20" y="38"/>
                </a:cxn>
                <a:cxn ang="0">
                  <a:pos x="12" y="55"/>
                </a:cxn>
                <a:cxn ang="0">
                  <a:pos x="7" y="76"/>
                </a:cxn>
                <a:cxn ang="0">
                  <a:pos x="7" y="93"/>
                </a:cxn>
                <a:cxn ang="0">
                  <a:pos x="9" y="103"/>
                </a:cxn>
                <a:cxn ang="0">
                  <a:pos x="17" y="120"/>
                </a:cxn>
                <a:cxn ang="0">
                  <a:pos x="32" y="143"/>
                </a:cxn>
                <a:cxn ang="0">
                  <a:pos x="47" y="157"/>
                </a:cxn>
                <a:cxn ang="0">
                  <a:pos x="49" y="160"/>
                </a:cxn>
                <a:cxn ang="0">
                  <a:pos x="50" y="164"/>
                </a:cxn>
                <a:cxn ang="0">
                  <a:pos x="52" y="173"/>
                </a:cxn>
                <a:cxn ang="0">
                  <a:pos x="51" y="192"/>
                </a:cxn>
                <a:cxn ang="0">
                  <a:pos x="48" y="205"/>
                </a:cxn>
                <a:cxn ang="0">
                  <a:pos x="46" y="208"/>
                </a:cxn>
                <a:cxn ang="0">
                  <a:pos x="10" y="270"/>
                </a:cxn>
                <a:cxn ang="0">
                  <a:pos x="5" y="285"/>
                </a:cxn>
                <a:cxn ang="0">
                  <a:pos x="3" y="292"/>
                </a:cxn>
                <a:cxn ang="0">
                  <a:pos x="0" y="319"/>
                </a:cxn>
                <a:cxn ang="0">
                  <a:pos x="2" y="347"/>
                </a:cxn>
                <a:cxn ang="0">
                  <a:pos x="6" y="366"/>
                </a:cxn>
                <a:cxn ang="0">
                  <a:pos x="14" y="386"/>
                </a:cxn>
                <a:cxn ang="0">
                  <a:pos x="29" y="415"/>
                </a:cxn>
                <a:cxn ang="0">
                  <a:pos x="41" y="430"/>
                </a:cxn>
                <a:cxn ang="0">
                  <a:pos x="54" y="441"/>
                </a:cxn>
                <a:cxn ang="0">
                  <a:pos x="60" y="446"/>
                </a:cxn>
                <a:cxn ang="0">
                  <a:pos x="76" y="453"/>
                </a:cxn>
                <a:cxn ang="0">
                  <a:pos x="92" y="457"/>
                </a:cxn>
                <a:cxn ang="0">
                  <a:pos x="118" y="458"/>
                </a:cxn>
                <a:cxn ang="0">
                  <a:pos x="148" y="454"/>
                </a:cxn>
                <a:cxn ang="0">
                  <a:pos x="187" y="442"/>
                </a:cxn>
                <a:cxn ang="0">
                  <a:pos x="216" y="429"/>
                </a:cxn>
                <a:cxn ang="0">
                  <a:pos x="234" y="417"/>
                </a:cxn>
                <a:cxn ang="0">
                  <a:pos x="242" y="410"/>
                </a:cxn>
                <a:cxn ang="0">
                  <a:pos x="252" y="397"/>
                </a:cxn>
                <a:cxn ang="0">
                  <a:pos x="255" y="392"/>
                </a:cxn>
                <a:cxn ang="0">
                  <a:pos x="267" y="357"/>
                </a:cxn>
                <a:cxn ang="0">
                  <a:pos x="279" y="291"/>
                </a:cxn>
                <a:cxn ang="0">
                  <a:pos x="280" y="274"/>
                </a:cxn>
                <a:cxn ang="0">
                  <a:pos x="276" y="223"/>
                </a:cxn>
              </a:cxnLst>
              <a:rect l="0" t="0" r="r" b="b"/>
              <a:pathLst>
                <a:path w="280" h="458">
                  <a:moveTo>
                    <a:pt x="276" y="223"/>
                  </a:moveTo>
                  <a:lnTo>
                    <a:pt x="270" y="196"/>
                  </a:lnTo>
                  <a:lnTo>
                    <a:pt x="255" y="156"/>
                  </a:lnTo>
                  <a:lnTo>
                    <a:pt x="206" y="63"/>
                  </a:lnTo>
                  <a:lnTo>
                    <a:pt x="185" y="35"/>
                  </a:lnTo>
                  <a:lnTo>
                    <a:pt x="173" y="24"/>
                  </a:lnTo>
                  <a:lnTo>
                    <a:pt x="161" y="16"/>
                  </a:lnTo>
                  <a:lnTo>
                    <a:pt x="140" y="6"/>
                  </a:lnTo>
                  <a:lnTo>
                    <a:pt x="111" y="0"/>
                  </a:lnTo>
                  <a:lnTo>
                    <a:pt x="104" y="0"/>
                  </a:lnTo>
                  <a:lnTo>
                    <a:pt x="75" y="2"/>
                  </a:lnTo>
                  <a:lnTo>
                    <a:pt x="53" y="7"/>
                  </a:lnTo>
                  <a:lnTo>
                    <a:pt x="48" y="9"/>
                  </a:lnTo>
                  <a:lnTo>
                    <a:pt x="37" y="18"/>
                  </a:lnTo>
                  <a:lnTo>
                    <a:pt x="25" y="30"/>
                  </a:lnTo>
                  <a:lnTo>
                    <a:pt x="20" y="38"/>
                  </a:lnTo>
                  <a:lnTo>
                    <a:pt x="12" y="55"/>
                  </a:lnTo>
                  <a:lnTo>
                    <a:pt x="7" y="76"/>
                  </a:lnTo>
                  <a:lnTo>
                    <a:pt x="7" y="93"/>
                  </a:lnTo>
                  <a:lnTo>
                    <a:pt x="9" y="103"/>
                  </a:lnTo>
                  <a:lnTo>
                    <a:pt x="17" y="120"/>
                  </a:lnTo>
                  <a:lnTo>
                    <a:pt x="32" y="143"/>
                  </a:lnTo>
                  <a:lnTo>
                    <a:pt x="47" y="157"/>
                  </a:lnTo>
                  <a:lnTo>
                    <a:pt x="49" y="160"/>
                  </a:lnTo>
                  <a:lnTo>
                    <a:pt x="50" y="164"/>
                  </a:lnTo>
                  <a:lnTo>
                    <a:pt x="52" y="173"/>
                  </a:lnTo>
                  <a:lnTo>
                    <a:pt x="51" y="192"/>
                  </a:lnTo>
                  <a:lnTo>
                    <a:pt x="48" y="205"/>
                  </a:lnTo>
                  <a:lnTo>
                    <a:pt x="46" y="208"/>
                  </a:lnTo>
                  <a:lnTo>
                    <a:pt x="10" y="270"/>
                  </a:lnTo>
                  <a:lnTo>
                    <a:pt x="5" y="285"/>
                  </a:lnTo>
                  <a:lnTo>
                    <a:pt x="3" y="292"/>
                  </a:lnTo>
                  <a:lnTo>
                    <a:pt x="0" y="319"/>
                  </a:lnTo>
                  <a:lnTo>
                    <a:pt x="2" y="347"/>
                  </a:lnTo>
                  <a:lnTo>
                    <a:pt x="6" y="366"/>
                  </a:lnTo>
                  <a:lnTo>
                    <a:pt x="14" y="386"/>
                  </a:lnTo>
                  <a:lnTo>
                    <a:pt x="29" y="415"/>
                  </a:lnTo>
                  <a:lnTo>
                    <a:pt x="41" y="430"/>
                  </a:lnTo>
                  <a:lnTo>
                    <a:pt x="54" y="441"/>
                  </a:lnTo>
                  <a:lnTo>
                    <a:pt x="60" y="446"/>
                  </a:lnTo>
                  <a:lnTo>
                    <a:pt x="76" y="453"/>
                  </a:lnTo>
                  <a:lnTo>
                    <a:pt x="92" y="457"/>
                  </a:lnTo>
                  <a:lnTo>
                    <a:pt x="118" y="458"/>
                  </a:lnTo>
                  <a:lnTo>
                    <a:pt x="148" y="454"/>
                  </a:lnTo>
                  <a:lnTo>
                    <a:pt x="187" y="442"/>
                  </a:lnTo>
                  <a:lnTo>
                    <a:pt x="216" y="429"/>
                  </a:lnTo>
                  <a:lnTo>
                    <a:pt x="234" y="417"/>
                  </a:lnTo>
                  <a:lnTo>
                    <a:pt x="242" y="410"/>
                  </a:lnTo>
                  <a:lnTo>
                    <a:pt x="252" y="397"/>
                  </a:lnTo>
                  <a:lnTo>
                    <a:pt x="255" y="392"/>
                  </a:lnTo>
                  <a:lnTo>
                    <a:pt x="267" y="357"/>
                  </a:lnTo>
                  <a:lnTo>
                    <a:pt x="279" y="291"/>
                  </a:lnTo>
                  <a:lnTo>
                    <a:pt x="280" y="274"/>
                  </a:lnTo>
                  <a:lnTo>
                    <a:pt x="276" y="2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14"/>
            <p:cNvSpPr>
              <a:spLocks/>
            </p:cNvSpPr>
            <p:nvPr/>
          </p:nvSpPr>
          <p:spPr bwMode="auto">
            <a:xfrm rot="19048339" flipH="1">
              <a:off x="7684713" y="4981948"/>
              <a:ext cx="530601" cy="194753"/>
            </a:xfrm>
            <a:custGeom>
              <a:avLst/>
              <a:gdLst/>
              <a:ahLst/>
              <a:cxnLst>
                <a:cxn ang="0">
                  <a:pos x="282" y="135"/>
                </a:cxn>
                <a:cxn ang="0">
                  <a:pos x="186" y="90"/>
                </a:cxn>
                <a:cxn ang="0">
                  <a:pos x="142" y="79"/>
                </a:cxn>
                <a:cxn ang="0">
                  <a:pos x="26" y="78"/>
                </a:cxn>
                <a:cxn ang="0">
                  <a:pos x="11" y="82"/>
                </a:cxn>
                <a:cxn ang="0">
                  <a:pos x="4" y="89"/>
                </a:cxn>
                <a:cxn ang="0">
                  <a:pos x="0" y="102"/>
                </a:cxn>
                <a:cxn ang="0">
                  <a:pos x="5" y="119"/>
                </a:cxn>
                <a:cxn ang="0">
                  <a:pos x="20" y="137"/>
                </a:cxn>
                <a:cxn ang="0">
                  <a:pos x="34" y="144"/>
                </a:cxn>
                <a:cxn ang="0">
                  <a:pos x="42" y="143"/>
                </a:cxn>
                <a:cxn ang="0">
                  <a:pos x="67" y="131"/>
                </a:cxn>
                <a:cxn ang="0">
                  <a:pos x="120" y="127"/>
                </a:cxn>
                <a:cxn ang="0">
                  <a:pos x="207" y="153"/>
                </a:cxn>
                <a:cxn ang="0">
                  <a:pos x="251" y="172"/>
                </a:cxn>
                <a:cxn ang="0">
                  <a:pos x="287" y="177"/>
                </a:cxn>
                <a:cxn ang="0">
                  <a:pos x="404" y="120"/>
                </a:cxn>
                <a:cxn ang="0">
                  <a:pos x="417" y="117"/>
                </a:cxn>
                <a:cxn ang="0">
                  <a:pos x="422" y="117"/>
                </a:cxn>
                <a:cxn ang="0">
                  <a:pos x="431" y="125"/>
                </a:cxn>
                <a:cxn ang="0">
                  <a:pos x="451" y="171"/>
                </a:cxn>
                <a:cxn ang="0">
                  <a:pos x="463" y="191"/>
                </a:cxn>
                <a:cxn ang="0">
                  <a:pos x="471" y="196"/>
                </a:cxn>
                <a:cxn ang="0">
                  <a:pos x="476" y="196"/>
                </a:cxn>
                <a:cxn ang="0">
                  <a:pos x="482" y="193"/>
                </a:cxn>
                <a:cxn ang="0">
                  <a:pos x="488" y="187"/>
                </a:cxn>
                <a:cxn ang="0">
                  <a:pos x="493" y="174"/>
                </a:cxn>
                <a:cxn ang="0">
                  <a:pos x="491" y="162"/>
                </a:cxn>
                <a:cxn ang="0">
                  <a:pos x="484" y="152"/>
                </a:cxn>
                <a:cxn ang="0">
                  <a:pos x="468" y="137"/>
                </a:cxn>
                <a:cxn ang="0">
                  <a:pos x="457" y="116"/>
                </a:cxn>
                <a:cxn ang="0">
                  <a:pos x="457" y="112"/>
                </a:cxn>
                <a:cxn ang="0">
                  <a:pos x="463" y="109"/>
                </a:cxn>
                <a:cxn ang="0">
                  <a:pos x="471" y="112"/>
                </a:cxn>
                <a:cxn ang="0">
                  <a:pos x="476" y="117"/>
                </a:cxn>
                <a:cxn ang="0">
                  <a:pos x="498" y="152"/>
                </a:cxn>
                <a:cxn ang="0">
                  <a:pos x="520" y="163"/>
                </a:cxn>
                <a:cxn ang="0">
                  <a:pos x="526" y="163"/>
                </a:cxn>
                <a:cxn ang="0">
                  <a:pos x="530" y="160"/>
                </a:cxn>
                <a:cxn ang="0">
                  <a:pos x="534" y="148"/>
                </a:cxn>
                <a:cxn ang="0">
                  <a:pos x="534" y="141"/>
                </a:cxn>
                <a:cxn ang="0">
                  <a:pos x="528" y="126"/>
                </a:cxn>
                <a:cxn ang="0">
                  <a:pos x="516" y="112"/>
                </a:cxn>
                <a:cxn ang="0">
                  <a:pos x="499" y="103"/>
                </a:cxn>
                <a:cxn ang="0">
                  <a:pos x="459" y="88"/>
                </a:cxn>
                <a:cxn ang="0">
                  <a:pos x="455" y="82"/>
                </a:cxn>
                <a:cxn ang="0">
                  <a:pos x="457" y="64"/>
                </a:cxn>
                <a:cxn ang="0">
                  <a:pos x="471" y="37"/>
                </a:cxn>
                <a:cxn ang="0">
                  <a:pos x="476" y="22"/>
                </a:cxn>
                <a:cxn ang="0">
                  <a:pos x="474" y="10"/>
                </a:cxn>
                <a:cxn ang="0">
                  <a:pos x="468" y="2"/>
                </a:cxn>
                <a:cxn ang="0">
                  <a:pos x="464" y="0"/>
                </a:cxn>
                <a:cxn ang="0">
                  <a:pos x="459" y="0"/>
                </a:cxn>
                <a:cxn ang="0">
                  <a:pos x="447" y="9"/>
                </a:cxn>
                <a:cxn ang="0">
                  <a:pos x="443" y="16"/>
                </a:cxn>
                <a:cxn ang="0">
                  <a:pos x="440" y="49"/>
                </a:cxn>
                <a:cxn ang="0">
                  <a:pos x="436" y="63"/>
                </a:cxn>
                <a:cxn ang="0">
                  <a:pos x="422" y="78"/>
                </a:cxn>
                <a:cxn ang="0">
                  <a:pos x="407" y="86"/>
                </a:cxn>
                <a:cxn ang="0">
                  <a:pos x="331" y="124"/>
                </a:cxn>
                <a:cxn ang="0">
                  <a:pos x="304" y="134"/>
                </a:cxn>
              </a:cxnLst>
              <a:rect l="0" t="0" r="r" b="b"/>
              <a:pathLst>
                <a:path w="534" h="196">
                  <a:moveTo>
                    <a:pt x="294" y="136"/>
                  </a:moveTo>
                  <a:lnTo>
                    <a:pt x="282" y="135"/>
                  </a:lnTo>
                  <a:lnTo>
                    <a:pt x="262" y="130"/>
                  </a:lnTo>
                  <a:lnTo>
                    <a:pt x="186" y="90"/>
                  </a:lnTo>
                  <a:lnTo>
                    <a:pt x="163" y="83"/>
                  </a:lnTo>
                  <a:lnTo>
                    <a:pt x="142" y="79"/>
                  </a:lnTo>
                  <a:lnTo>
                    <a:pt x="78" y="75"/>
                  </a:lnTo>
                  <a:lnTo>
                    <a:pt x="26" y="78"/>
                  </a:lnTo>
                  <a:lnTo>
                    <a:pt x="14" y="81"/>
                  </a:lnTo>
                  <a:lnTo>
                    <a:pt x="11" y="82"/>
                  </a:lnTo>
                  <a:lnTo>
                    <a:pt x="7" y="85"/>
                  </a:lnTo>
                  <a:lnTo>
                    <a:pt x="4" y="89"/>
                  </a:lnTo>
                  <a:lnTo>
                    <a:pt x="2" y="93"/>
                  </a:lnTo>
                  <a:lnTo>
                    <a:pt x="0" y="102"/>
                  </a:lnTo>
                  <a:lnTo>
                    <a:pt x="3" y="115"/>
                  </a:lnTo>
                  <a:lnTo>
                    <a:pt x="5" y="119"/>
                  </a:lnTo>
                  <a:lnTo>
                    <a:pt x="15" y="132"/>
                  </a:lnTo>
                  <a:lnTo>
                    <a:pt x="20" y="137"/>
                  </a:lnTo>
                  <a:lnTo>
                    <a:pt x="29" y="142"/>
                  </a:lnTo>
                  <a:lnTo>
                    <a:pt x="34" y="144"/>
                  </a:lnTo>
                  <a:lnTo>
                    <a:pt x="38" y="144"/>
                  </a:lnTo>
                  <a:lnTo>
                    <a:pt x="42" y="143"/>
                  </a:lnTo>
                  <a:lnTo>
                    <a:pt x="62" y="134"/>
                  </a:lnTo>
                  <a:lnTo>
                    <a:pt x="67" y="131"/>
                  </a:lnTo>
                  <a:lnTo>
                    <a:pt x="80" y="129"/>
                  </a:lnTo>
                  <a:lnTo>
                    <a:pt x="120" y="127"/>
                  </a:lnTo>
                  <a:lnTo>
                    <a:pt x="143" y="130"/>
                  </a:lnTo>
                  <a:lnTo>
                    <a:pt x="207" y="153"/>
                  </a:lnTo>
                  <a:lnTo>
                    <a:pt x="237" y="167"/>
                  </a:lnTo>
                  <a:lnTo>
                    <a:pt x="251" y="172"/>
                  </a:lnTo>
                  <a:lnTo>
                    <a:pt x="270" y="176"/>
                  </a:lnTo>
                  <a:lnTo>
                    <a:pt x="287" y="177"/>
                  </a:lnTo>
                  <a:lnTo>
                    <a:pt x="313" y="170"/>
                  </a:lnTo>
                  <a:lnTo>
                    <a:pt x="404" y="120"/>
                  </a:lnTo>
                  <a:lnTo>
                    <a:pt x="411" y="118"/>
                  </a:lnTo>
                  <a:lnTo>
                    <a:pt x="417" y="117"/>
                  </a:lnTo>
                  <a:lnTo>
                    <a:pt x="420" y="117"/>
                  </a:lnTo>
                  <a:lnTo>
                    <a:pt x="422" y="117"/>
                  </a:lnTo>
                  <a:lnTo>
                    <a:pt x="426" y="120"/>
                  </a:lnTo>
                  <a:lnTo>
                    <a:pt x="431" y="125"/>
                  </a:lnTo>
                  <a:lnTo>
                    <a:pt x="436" y="134"/>
                  </a:lnTo>
                  <a:lnTo>
                    <a:pt x="451" y="171"/>
                  </a:lnTo>
                  <a:lnTo>
                    <a:pt x="461" y="187"/>
                  </a:lnTo>
                  <a:lnTo>
                    <a:pt x="463" y="191"/>
                  </a:lnTo>
                  <a:lnTo>
                    <a:pt x="468" y="195"/>
                  </a:lnTo>
                  <a:lnTo>
                    <a:pt x="471" y="196"/>
                  </a:lnTo>
                  <a:lnTo>
                    <a:pt x="473" y="196"/>
                  </a:lnTo>
                  <a:lnTo>
                    <a:pt x="476" y="196"/>
                  </a:lnTo>
                  <a:lnTo>
                    <a:pt x="479" y="195"/>
                  </a:lnTo>
                  <a:lnTo>
                    <a:pt x="482" y="193"/>
                  </a:lnTo>
                  <a:lnTo>
                    <a:pt x="486" y="190"/>
                  </a:lnTo>
                  <a:lnTo>
                    <a:pt x="488" y="187"/>
                  </a:lnTo>
                  <a:lnTo>
                    <a:pt x="492" y="180"/>
                  </a:lnTo>
                  <a:lnTo>
                    <a:pt x="493" y="174"/>
                  </a:lnTo>
                  <a:lnTo>
                    <a:pt x="493" y="168"/>
                  </a:lnTo>
                  <a:lnTo>
                    <a:pt x="491" y="162"/>
                  </a:lnTo>
                  <a:lnTo>
                    <a:pt x="489" y="159"/>
                  </a:lnTo>
                  <a:lnTo>
                    <a:pt x="484" y="152"/>
                  </a:lnTo>
                  <a:lnTo>
                    <a:pt x="470" y="140"/>
                  </a:lnTo>
                  <a:lnTo>
                    <a:pt x="468" y="137"/>
                  </a:lnTo>
                  <a:lnTo>
                    <a:pt x="460" y="123"/>
                  </a:lnTo>
                  <a:lnTo>
                    <a:pt x="457" y="116"/>
                  </a:lnTo>
                  <a:lnTo>
                    <a:pt x="457" y="114"/>
                  </a:lnTo>
                  <a:lnTo>
                    <a:pt x="457" y="112"/>
                  </a:lnTo>
                  <a:lnTo>
                    <a:pt x="459" y="110"/>
                  </a:lnTo>
                  <a:lnTo>
                    <a:pt x="463" y="109"/>
                  </a:lnTo>
                  <a:lnTo>
                    <a:pt x="466" y="109"/>
                  </a:lnTo>
                  <a:lnTo>
                    <a:pt x="471" y="112"/>
                  </a:lnTo>
                  <a:lnTo>
                    <a:pt x="473" y="114"/>
                  </a:lnTo>
                  <a:lnTo>
                    <a:pt x="476" y="117"/>
                  </a:lnTo>
                  <a:lnTo>
                    <a:pt x="495" y="148"/>
                  </a:lnTo>
                  <a:lnTo>
                    <a:pt x="498" y="152"/>
                  </a:lnTo>
                  <a:lnTo>
                    <a:pt x="509" y="160"/>
                  </a:lnTo>
                  <a:lnTo>
                    <a:pt x="520" y="163"/>
                  </a:lnTo>
                  <a:lnTo>
                    <a:pt x="523" y="163"/>
                  </a:lnTo>
                  <a:lnTo>
                    <a:pt x="526" y="163"/>
                  </a:lnTo>
                  <a:lnTo>
                    <a:pt x="528" y="162"/>
                  </a:lnTo>
                  <a:lnTo>
                    <a:pt x="530" y="160"/>
                  </a:lnTo>
                  <a:lnTo>
                    <a:pt x="533" y="154"/>
                  </a:lnTo>
                  <a:lnTo>
                    <a:pt x="534" y="148"/>
                  </a:lnTo>
                  <a:lnTo>
                    <a:pt x="534" y="144"/>
                  </a:lnTo>
                  <a:lnTo>
                    <a:pt x="534" y="141"/>
                  </a:lnTo>
                  <a:lnTo>
                    <a:pt x="532" y="134"/>
                  </a:lnTo>
                  <a:lnTo>
                    <a:pt x="528" y="126"/>
                  </a:lnTo>
                  <a:lnTo>
                    <a:pt x="522" y="119"/>
                  </a:lnTo>
                  <a:lnTo>
                    <a:pt x="516" y="112"/>
                  </a:lnTo>
                  <a:lnTo>
                    <a:pt x="512" y="109"/>
                  </a:lnTo>
                  <a:lnTo>
                    <a:pt x="499" y="103"/>
                  </a:lnTo>
                  <a:lnTo>
                    <a:pt x="460" y="89"/>
                  </a:lnTo>
                  <a:lnTo>
                    <a:pt x="459" y="88"/>
                  </a:lnTo>
                  <a:lnTo>
                    <a:pt x="457" y="86"/>
                  </a:lnTo>
                  <a:lnTo>
                    <a:pt x="455" y="82"/>
                  </a:lnTo>
                  <a:lnTo>
                    <a:pt x="454" y="77"/>
                  </a:lnTo>
                  <a:lnTo>
                    <a:pt x="457" y="64"/>
                  </a:lnTo>
                  <a:lnTo>
                    <a:pt x="461" y="55"/>
                  </a:lnTo>
                  <a:lnTo>
                    <a:pt x="471" y="37"/>
                  </a:lnTo>
                  <a:lnTo>
                    <a:pt x="475" y="26"/>
                  </a:lnTo>
                  <a:lnTo>
                    <a:pt x="476" y="22"/>
                  </a:lnTo>
                  <a:lnTo>
                    <a:pt x="476" y="17"/>
                  </a:lnTo>
                  <a:lnTo>
                    <a:pt x="474" y="10"/>
                  </a:lnTo>
                  <a:lnTo>
                    <a:pt x="472" y="7"/>
                  </a:lnTo>
                  <a:lnTo>
                    <a:pt x="468" y="2"/>
                  </a:lnTo>
                  <a:lnTo>
                    <a:pt x="466" y="0"/>
                  </a:lnTo>
                  <a:lnTo>
                    <a:pt x="464" y="0"/>
                  </a:lnTo>
                  <a:lnTo>
                    <a:pt x="461" y="0"/>
                  </a:lnTo>
                  <a:lnTo>
                    <a:pt x="459" y="0"/>
                  </a:lnTo>
                  <a:lnTo>
                    <a:pt x="453" y="4"/>
                  </a:lnTo>
                  <a:lnTo>
                    <a:pt x="447" y="9"/>
                  </a:lnTo>
                  <a:lnTo>
                    <a:pt x="445" y="12"/>
                  </a:lnTo>
                  <a:lnTo>
                    <a:pt x="443" y="16"/>
                  </a:lnTo>
                  <a:lnTo>
                    <a:pt x="442" y="20"/>
                  </a:lnTo>
                  <a:lnTo>
                    <a:pt x="440" y="49"/>
                  </a:lnTo>
                  <a:lnTo>
                    <a:pt x="438" y="59"/>
                  </a:lnTo>
                  <a:lnTo>
                    <a:pt x="436" y="63"/>
                  </a:lnTo>
                  <a:lnTo>
                    <a:pt x="429" y="72"/>
                  </a:lnTo>
                  <a:lnTo>
                    <a:pt x="422" y="78"/>
                  </a:lnTo>
                  <a:lnTo>
                    <a:pt x="411" y="84"/>
                  </a:lnTo>
                  <a:lnTo>
                    <a:pt x="407" y="86"/>
                  </a:lnTo>
                  <a:lnTo>
                    <a:pt x="381" y="94"/>
                  </a:lnTo>
                  <a:lnTo>
                    <a:pt x="331" y="124"/>
                  </a:lnTo>
                  <a:lnTo>
                    <a:pt x="323" y="127"/>
                  </a:lnTo>
                  <a:lnTo>
                    <a:pt x="304" y="134"/>
                  </a:lnTo>
                  <a:lnTo>
                    <a:pt x="294" y="1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15"/>
            <p:cNvSpPr>
              <a:spLocks/>
            </p:cNvSpPr>
            <p:nvPr/>
          </p:nvSpPr>
          <p:spPr bwMode="auto">
            <a:xfrm flipH="1">
              <a:off x="7902783" y="5201991"/>
              <a:ext cx="218600" cy="507748"/>
            </a:xfrm>
            <a:custGeom>
              <a:avLst/>
              <a:gdLst/>
              <a:ahLst/>
              <a:cxnLst>
                <a:cxn ang="0">
                  <a:pos x="43" y="9"/>
                </a:cxn>
                <a:cxn ang="0">
                  <a:pos x="30" y="2"/>
                </a:cxn>
                <a:cxn ang="0">
                  <a:pos x="22" y="0"/>
                </a:cxn>
                <a:cxn ang="0">
                  <a:pos x="16" y="3"/>
                </a:cxn>
                <a:cxn ang="0">
                  <a:pos x="13" y="8"/>
                </a:cxn>
                <a:cxn ang="0">
                  <a:pos x="2" y="51"/>
                </a:cxn>
                <a:cxn ang="0">
                  <a:pos x="1" y="90"/>
                </a:cxn>
                <a:cxn ang="0">
                  <a:pos x="35" y="190"/>
                </a:cxn>
                <a:cxn ang="0">
                  <a:pos x="41" y="267"/>
                </a:cxn>
                <a:cxn ang="0">
                  <a:pos x="37" y="383"/>
                </a:cxn>
                <a:cxn ang="0">
                  <a:pos x="29" y="401"/>
                </a:cxn>
                <a:cxn ang="0">
                  <a:pos x="1" y="439"/>
                </a:cxn>
                <a:cxn ang="0">
                  <a:pos x="2" y="449"/>
                </a:cxn>
                <a:cxn ang="0">
                  <a:pos x="8" y="459"/>
                </a:cxn>
                <a:cxn ang="0">
                  <a:pos x="16" y="467"/>
                </a:cxn>
                <a:cxn ang="0">
                  <a:pos x="26" y="468"/>
                </a:cxn>
                <a:cxn ang="0">
                  <a:pos x="55" y="467"/>
                </a:cxn>
                <a:cxn ang="0">
                  <a:pos x="99" y="476"/>
                </a:cxn>
                <a:cxn ang="0">
                  <a:pos x="132" y="500"/>
                </a:cxn>
                <a:cxn ang="0">
                  <a:pos x="149" y="508"/>
                </a:cxn>
                <a:cxn ang="0">
                  <a:pos x="187" y="508"/>
                </a:cxn>
                <a:cxn ang="0">
                  <a:pos x="202" y="500"/>
                </a:cxn>
                <a:cxn ang="0">
                  <a:pos x="217" y="486"/>
                </a:cxn>
                <a:cxn ang="0">
                  <a:pos x="220" y="480"/>
                </a:cxn>
                <a:cxn ang="0">
                  <a:pos x="220" y="475"/>
                </a:cxn>
                <a:cxn ang="0">
                  <a:pos x="218" y="470"/>
                </a:cxn>
                <a:cxn ang="0">
                  <a:pos x="204" y="461"/>
                </a:cxn>
                <a:cxn ang="0">
                  <a:pos x="118" y="440"/>
                </a:cxn>
                <a:cxn ang="0">
                  <a:pos x="72" y="429"/>
                </a:cxn>
                <a:cxn ang="0">
                  <a:pos x="62" y="424"/>
                </a:cxn>
                <a:cxn ang="0">
                  <a:pos x="58" y="418"/>
                </a:cxn>
                <a:cxn ang="0">
                  <a:pos x="56" y="409"/>
                </a:cxn>
                <a:cxn ang="0">
                  <a:pos x="67" y="373"/>
                </a:cxn>
                <a:cxn ang="0">
                  <a:pos x="93" y="232"/>
                </a:cxn>
                <a:cxn ang="0">
                  <a:pos x="90" y="132"/>
                </a:cxn>
                <a:cxn ang="0">
                  <a:pos x="78" y="73"/>
                </a:cxn>
                <a:cxn ang="0">
                  <a:pos x="52" y="19"/>
                </a:cxn>
              </a:cxnLst>
              <a:rect l="0" t="0" r="r" b="b"/>
              <a:pathLst>
                <a:path w="220" h="511">
                  <a:moveTo>
                    <a:pt x="50" y="15"/>
                  </a:moveTo>
                  <a:lnTo>
                    <a:pt x="43" y="9"/>
                  </a:lnTo>
                  <a:lnTo>
                    <a:pt x="35" y="4"/>
                  </a:lnTo>
                  <a:lnTo>
                    <a:pt x="30" y="2"/>
                  </a:lnTo>
                  <a:lnTo>
                    <a:pt x="26" y="0"/>
                  </a:lnTo>
                  <a:lnTo>
                    <a:pt x="22" y="0"/>
                  </a:lnTo>
                  <a:lnTo>
                    <a:pt x="20" y="1"/>
                  </a:lnTo>
                  <a:lnTo>
                    <a:pt x="16" y="3"/>
                  </a:lnTo>
                  <a:lnTo>
                    <a:pt x="15" y="5"/>
                  </a:lnTo>
                  <a:lnTo>
                    <a:pt x="13" y="8"/>
                  </a:lnTo>
                  <a:lnTo>
                    <a:pt x="9" y="19"/>
                  </a:lnTo>
                  <a:lnTo>
                    <a:pt x="2" y="51"/>
                  </a:lnTo>
                  <a:lnTo>
                    <a:pt x="0" y="73"/>
                  </a:lnTo>
                  <a:lnTo>
                    <a:pt x="1" y="90"/>
                  </a:lnTo>
                  <a:lnTo>
                    <a:pt x="4" y="106"/>
                  </a:lnTo>
                  <a:lnTo>
                    <a:pt x="35" y="190"/>
                  </a:lnTo>
                  <a:lnTo>
                    <a:pt x="40" y="211"/>
                  </a:lnTo>
                  <a:lnTo>
                    <a:pt x="41" y="267"/>
                  </a:lnTo>
                  <a:lnTo>
                    <a:pt x="39" y="368"/>
                  </a:lnTo>
                  <a:lnTo>
                    <a:pt x="37" y="383"/>
                  </a:lnTo>
                  <a:lnTo>
                    <a:pt x="34" y="393"/>
                  </a:lnTo>
                  <a:lnTo>
                    <a:pt x="29" y="401"/>
                  </a:lnTo>
                  <a:lnTo>
                    <a:pt x="5" y="431"/>
                  </a:lnTo>
                  <a:lnTo>
                    <a:pt x="1" y="439"/>
                  </a:lnTo>
                  <a:lnTo>
                    <a:pt x="1" y="445"/>
                  </a:lnTo>
                  <a:lnTo>
                    <a:pt x="2" y="449"/>
                  </a:lnTo>
                  <a:lnTo>
                    <a:pt x="6" y="456"/>
                  </a:lnTo>
                  <a:lnTo>
                    <a:pt x="8" y="459"/>
                  </a:lnTo>
                  <a:lnTo>
                    <a:pt x="13" y="465"/>
                  </a:lnTo>
                  <a:lnTo>
                    <a:pt x="16" y="467"/>
                  </a:lnTo>
                  <a:lnTo>
                    <a:pt x="19" y="468"/>
                  </a:lnTo>
                  <a:lnTo>
                    <a:pt x="26" y="468"/>
                  </a:lnTo>
                  <a:lnTo>
                    <a:pt x="40" y="467"/>
                  </a:lnTo>
                  <a:lnTo>
                    <a:pt x="55" y="467"/>
                  </a:lnTo>
                  <a:lnTo>
                    <a:pt x="87" y="472"/>
                  </a:lnTo>
                  <a:lnTo>
                    <a:pt x="99" y="476"/>
                  </a:lnTo>
                  <a:lnTo>
                    <a:pt x="105" y="479"/>
                  </a:lnTo>
                  <a:lnTo>
                    <a:pt x="132" y="500"/>
                  </a:lnTo>
                  <a:lnTo>
                    <a:pt x="138" y="504"/>
                  </a:lnTo>
                  <a:lnTo>
                    <a:pt x="149" y="508"/>
                  </a:lnTo>
                  <a:lnTo>
                    <a:pt x="166" y="511"/>
                  </a:lnTo>
                  <a:lnTo>
                    <a:pt x="187" y="508"/>
                  </a:lnTo>
                  <a:lnTo>
                    <a:pt x="192" y="506"/>
                  </a:lnTo>
                  <a:lnTo>
                    <a:pt x="202" y="500"/>
                  </a:lnTo>
                  <a:lnTo>
                    <a:pt x="211" y="493"/>
                  </a:lnTo>
                  <a:lnTo>
                    <a:pt x="217" y="486"/>
                  </a:lnTo>
                  <a:lnTo>
                    <a:pt x="219" y="483"/>
                  </a:lnTo>
                  <a:lnTo>
                    <a:pt x="220" y="480"/>
                  </a:lnTo>
                  <a:lnTo>
                    <a:pt x="220" y="478"/>
                  </a:lnTo>
                  <a:lnTo>
                    <a:pt x="220" y="475"/>
                  </a:lnTo>
                  <a:lnTo>
                    <a:pt x="219" y="473"/>
                  </a:lnTo>
                  <a:lnTo>
                    <a:pt x="218" y="470"/>
                  </a:lnTo>
                  <a:lnTo>
                    <a:pt x="215" y="468"/>
                  </a:lnTo>
                  <a:lnTo>
                    <a:pt x="204" y="461"/>
                  </a:lnTo>
                  <a:lnTo>
                    <a:pt x="201" y="460"/>
                  </a:lnTo>
                  <a:lnTo>
                    <a:pt x="118" y="440"/>
                  </a:lnTo>
                  <a:lnTo>
                    <a:pt x="88" y="435"/>
                  </a:lnTo>
                  <a:lnTo>
                    <a:pt x="72" y="429"/>
                  </a:lnTo>
                  <a:lnTo>
                    <a:pt x="68" y="427"/>
                  </a:lnTo>
                  <a:lnTo>
                    <a:pt x="62" y="424"/>
                  </a:lnTo>
                  <a:lnTo>
                    <a:pt x="60" y="421"/>
                  </a:lnTo>
                  <a:lnTo>
                    <a:pt x="58" y="418"/>
                  </a:lnTo>
                  <a:lnTo>
                    <a:pt x="57" y="414"/>
                  </a:lnTo>
                  <a:lnTo>
                    <a:pt x="56" y="409"/>
                  </a:lnTo>
                  <a:lnTo>
                    <a:pt x="57" y="403"/>
                  </a:lnTo>
                  <a:lnTo>
                    <a:pt x="67" y="373"/>
                  </a:lnTo>
                  <a:lnTo>
                    <a:pt x="76" y="342"/>
                  </a:lnTo>
                  <a:lnTo>
                    <a:pt x="93" y="232"/>
                  </a:lnTo>
                  <a:lnTo>
                    <a:pt x="94" y="187"/>
                  </a:lnTo>
                  <a:lnTo>
                    <a:pt x="90" y="132"/>
                  </a:lnTo>
                  <a:lnTo>
                    <a:pt x="83" y="89"/>
                  </a:lnTo>
                  <a:lnTo>
                    <a:pt x="78" y="73"/>
                  </a:lnTo>
                  <a:lnTo>
                    <a:pt x="58" y="27"/>
                  </a:lnTo>
                  <a:lnTo>
                    <a:pt x="52" y="19"/>
                  </a:lnTo>
                  <a:lnTo>
                    <a:pt x="50" y="1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16"/>
            <p:cNvSpPr>
              <a:spLocks/>
            </p:cNvSpPr>
            <p:nvPr/>
          </p:nvSpPr>
          <p:spPr bwMode="auto">
            <a:xfrm flipH="1">
              <a:off x="8080644" y="5200997"/>
              <a:ext cx="196740" cy="536563"/>
            </a:xfrm>
            <a:custGeom>
              <a:avLst/>
              <a:gdLst/>
              <a:ahLst/>
              <a:cxnLst>
                <a:cxn ang="0">
                  <a:pos x="195" y="501"/>
                </a:cxn>
                <a:cxn ang="0">
                  <a:pos x="178" y="493"/>
                </a:cxn>
                <a:cxn ang="0">
                  <a:pos x="117" y="484"/>
                </a:cxn>
                <a:cxn ang="0">
                  <a:pos x="87" y="470"/>
                </a:cxn>
                <a:cxn ang="0">
                  <a:pos x="65" y="453"/>
                </a:cxn>
                <a:cxn ang="0">
                  <a:pos x="59" y="447"/>
                </a:cxn>
                <a:cxn ang="0">
                  <a:pos x="57" y="437"/>
                </a:cxn>
                <a:cxn ang="0">
                  <a:pos x="61" y="417"/>
                </a:cxn>
                <a:cxn ang="0">
                  <a:pos x="127" y="217"/>
                </a:cxn>
                <a:cxn ang="0">
                  <a:pos x="135" y="136"/>
                </a:cxn>
                <a:cxn ang="0">
                  <a:pos x="118" y="14"/>
                </a:cxn>
                <a:cxn ang="0">
                  <a:pos x="115" y="9"/>
                </a:cxn>
                <a:cxn ang="0">
                  <a:pos x="107" y="3"/>
                </a:cxn>
                <a:cxn ang="0">
                  <a:pos x="95" y="0"/>
                </a:cxn>
                <a:cxn ang="0">
                  <a:pos x="83" y="3"/>
                </a:cxn>
                <a:cxn ang="0">
                  <a:pos x="74" y="9"/>
                </a:cxn>
                <a:cxn ang="0">
                  <a:pos x="68" y="22"/>
                </a:cxn>
                <a:cxn ang="0">
                  <a:pos x="62" y="93"/>
                </a:cxn>
                <a:cxn ang="0">
                  <a:pos x="74" y="229"/>
                </a:cxn>
                <a:cxn ang="0">
                  <a:pos x="33" y="408"/>
                </a:cxn>
                <a:cxn ang="0">
                  <a:pos x="23" y="428"/>
                </a:cxn>
                <a:cxn ang="0">
                  <a:pos x="3" y="451"/>
                </a:cxn>
                <a:cxn ang="0">
                  <a:pos x="0" y="465"/>
                </a:cxn>
                <a:cxn ang="0">
                  <a:pos x="3" y="486"/>
                </a:cxn>
                <a:cxn ang="0">
                  <a:pos x="9" y="492"/>
                </a:cxn>
                <a:cxn ang="0">
                  <a:pos x="25" y="496"/>
                </a:cxn>
                <a:cxn ang="0">
                  <a:pos x="53" y="497"/>
                </a:cxn>
                <a:cxn ang="0">
                  <a:pos x="74" y="507"/>
                </a:cxn>
                <a:cxn ang="0">
                  <a:pos x="115" y="534"/>
                </a:cxn>
                <a:cxn ang="0">
                  <a:pos x="137" y="539"/>
                </a:cxn>
                <a:cxn ang="0">
                  <a:pos x="170" y="538"/>
                </a:cxn>
                <a:cxn ang="0">
                  <a:pos x="188" y="528"/>
                </a:cxn>
                <a:cxn ang="0">
                  <a:pos x="197" y="514"/>
                </a:cxn>
                <a:cxn ang="0">
                  <a:pos x="197" y="507"/>
                </a:cxn>
              </a:cxnLst>
              <a:rect l="0" t="0" r="r" b="b"/>
              <a:pathLst>
                <a:path w="198" h="540">
                  <a:moveTo>
                    <a:pt x="197" y="507"/>
                  </a:moveTo>
                  <a:lnTo>
                    <a:pt x="195" y="501"/>
                  </a:lnTo>
                  <a:lnTo>
                    <a:pt x="189" y="497"/>
                  </a:lnTo>
                  <a:lnTo>
                    <a:pt x="178" y="493"/>
                  </a:lnTo>
                  <a:lnTo>
                    <a:pt x="124" y="486"/>
                  </a:lnTo>
                  <a:lnTo>
                    <a:pt x="117" y="484"/>
                  </a:lnTo>
                  <a:lnTo>
                    <a:pt x="105" y="480"/>
                  </a:lnTo>
                  <a:lnTo>
                    <a:pt x="87" y="470"/>
                  </a:lnTo>
                  <a:lnTo>
                    <a:pt x="76" y="461"/>
                  </a:lnTo>
                  <a:lnTo>
                    <a:pt x="65" y="453"/>
                  </a:lnTo>
                  <a:lnTo>
                    <a:pt x="62" y="451"/>
                  </a:lnTo>
                  <a:lnTo>
                    <a:pt x="59" y="447"/>
                  </a:lnTo>
                  <a:lnTo>
                    <a:pt x="58" y="443"/>
                  </a:lnTo>
                  <a:lnTo>
                    <a:pt x="57" y="437"/>
                  </a:lnTo>
                  <a:lnTo>
                    <a:pt x="58" y="431"/>
                  </a:lnTo>
                  <a:lnTo>
                    <a:pt x="61" y="417"/>
                  </a:lnTo>
                  <a:lnTo>
                    <a:pt x="121" y="241"/>
                  </a:lnTo>
                  <a:lnTo>
                    <a:pt x="127" y="217"/>
                  </a:lnTo>
                  <a:lnTo>
                    <a:pt x="133" y="176"/>
                  </a:lnTo>
                  <a:lnTo>
                    <a:pt x="135" y="136"/>
                  </a:lnTo>
                  <a:lnTo>
                    <a:pt x="120" y="22"/>
                  </a:lnTo>
                  <a:lnTo>
                    <a:pt x="118" y="14"/>
                  </a:lnTo>
                  <a:lnTo>
                    <a:pt x="117" y="11"/>
                  </a:lnTo>
                  <a:lnTo>
                    <a:pt x="115" y="9"/>
                  </a:lnTo>
                  <a:lnTo>
                    <a:pt x="111" y="5"/>
                  </a:lnTo>
                  <a:lnTo>
                    <a:pt x="107" y="3"/>
                  </a:lnTo>
                  <a:lnTo>
                    <a:pt x="101" y="1"/>
                  </a:lnTo>
                  <a:lnTo>
                    <a:pt x="95" y="0"/>
                  </a:lnTo>
                  <a:lnTo>
                    <a:pt x="89" y="1"/>
                  </a:lnTo>
                  <a:lnTo>
                    <a:pt x="83" y="3"/>
                  </a:lnTo>
                  <a:lnTo>
                    <a:pt x="78" y="5"/>
                  </a:lnTo>
                  <a:lnTo>
                    <a:pt x="74" y="9"/>
                  </a:lnTo>
                  <a:lnTo>
                    <a:pt x="71" y="14"/>
                  </a:lnTo>
                  <a:lnTo>
                    <a:pt x="68" y="22"/>
                  </a:lnTo>
                  <a:lnTo>
                    <a:pt x="63" y="50"/>
                  </a:lnTo>
                  <a:lnTo>
                    <a:pt x="62" y="93"/>
                  </a:lnTo>
                  <a:lnTo>
                    <a:pt x="75" y="198"/>
                  </a:lnTo>
                  <a:lnTo>
                    <a:pt x="74" y="229"/>
                  </a:lnTo>
                  <a:lnTo>
                    <a:pt x="57" y="317"/>
                  </a:lnTo>
                  <a:lnTo>
                    <a:pt x="33" y="408"/>
                  </a:lnTo>
                  <a:lnTo>
                    <a:pt x="30" y="416"/>
                  </a:lnTo>
                  <a:lnTo>
                    <a:pt x="23" y="428"/>
                  </a:lnTo>
                  <a:lnTo>
                    <a:pt x="6" y="446"/>
                  </a:lnTo>
                  <a:lnTo>
                    <a:pt x="3" y="451"/>
                  </a:lnTo>
                  <a:lnTo>
                    <a:pt x="1" y="455"/>
                  </a:lnTo>
                  <a:lnTo>
                    <a:pt x="0" y="465"/>
                  </a:lnTo>
                  <a:lnTo>
                    <a:pt x="0" y="476"/>
                  </a:lnTo>
                  <a:lnTo>
                    <a:pt x="3" y="486"/>
                  </a:lnTo>
                  <a:lnTo>
                    <a:pt x="6" y="489"/>
                  </a:lnTo>
                  <a:lnTo>
                    <a:pt x="9" y="492"/>
                  </a:lnTo>
                  <a:lnTo>
                    <a:pt x="13" y="495"/>
                  </a:lnTo>
                  <a:lnTo>
                    <a:pt x="25" y="496"/>
                  </a:lnTo>
                  <a:lnTo>
                    <a:pt x="46" y="496"/>
                  </a:lnTo>
                  <a:lnTo>
                    <a:pt x="53" y="497"/>
                  </a:lnTo>
                  <a:lnTo>
                    <a:pt x="60" y="499"/>
                  </a:lnTo>
                  <a:lnTo>
                    <a:pt x="74" y="507"/>
                  </a:lnTo>
                  <a:lnTo>
                    <a:pt x="102" y="527"/>
                  </a:lnTo>
                  <a:lnTo>
                    <a:pt x="115" y="534"/>
                  </a:lnTo>
                  <a:lnTo>
                    <a:pt x="122" y="536"/>
                  </a:lnTo>
                  <a:lnTo>
                    <a:pt x="137" y="539"/>
                  </a:lnTo>
                  <a:lnTo>
                    <a:pt x="159" y="540"/>
                  </a:lnTo>
                  <a:lnTo>
                    <a:pt x="170" y="538"/>
                  </a:lnTo>
                  <a:lnTo>
                    <a:pt x="180" y="534"/>
                  </a:lnTo>
                  <a:lnTo>
                    <a:pt x="188" y="528"/>
                  </a:lnTo>
                  <a:lnTo>
                    <a:pt x="195" y="517"/>
                  </a:lnTo>
                  <a:lnTo>
                    <a:pt x="197" y="514"/>
                  </a:lnTo>
                  <a:lnTo>
                    <a:pt x="198" y="509"/>
                  </a:lnTo>
                  <a:lnTo>
                    <a:pt x="197" y="5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17"/>
            <p:cNvSpPr>
              <a:spLocks/>
            </p:cNvSpPr>
            <p:nvPr/>
          </p:nvSpPr>
          <p:spPr bwMode="auto">
            <a:xfrm flipH="1">
              <a:off x="8039905" y="4599848"/>
              <a:ext cx="328894" cy="265301"/>
            </a:xfrm>
            <a:custGeom>
              <a:avLst/>
              <a:gdLst/>
              <a:ahLst/>
              <a:cxnLst>
                <a:cxn ang="0">
                  <a:pos x="321" y="151"/>
                </a:cxn>
                <a:cxn ang="0">
                  <a:pos x="311" y="147"/>
                </a:cxn>
                <a:cxn ang="0">
                  <a:pos x="273" y="147"/>
                </a:cxn>
                <a:cxn ang="0">
                  <a:pos x="260" y="146"/>
                </a:cxn>
                <a:cxn ang="0">
                  <a:pos x="250" y="140"/>
                </a:cxn>
                <a:cxn ang="0">
                  <a:pos x="244" y="134"/>
                </a:cxn>
                <a:cxn ang="0">
                  <a:pos x="242" y="126"/>
                </a:cxn>
                <a:cxn ang="0">
                  <a:pos x="206" y="68"/>
                </a:cxn>
                <a:cxn ang="0">
                  <a:pos x="159" y="24"/>
                </a:cxn>
                <a:cxn ang="0">
                  <a:pos x="109" y="0"/>
                </a:cxn>
                <a:cxn ang="0">
                  <a:pos x="76" y="2"/>
                </a:cxn>
                <a:cxn ang="0">
                  <a:pos x="44" y="15"/>
                </a:cxn>
                <a:cxn ang="0">
                  <a:pos x="26" y="29"/>
                </a:cxn>
                <a:cxn ang="0">
                  <a:pos x="8" y="58"/>
                </a:cxn>
                <a:cxn ang="0">
                  <a:pos x="1" y="85"/>
                </a:cxn>
                <a:cxn ang="0">
                  <a:pos x="2" y="122"/>
                </a:cxn>
                <a:cxn ang="0">
                  <a:pos x="15" y="165"/>
                </a:cxn>
                <a:cxn ang="0">
                  <a:pos x="42" y="206"/>
                </a:cxn>
                <a:cxn ang="0">
                  <a:pos x="115" y="256"/>
                </a:cxn>
                <a:cxn ang="0">
                  <a:pos x="138" y="264"/>
                </a:cxn>
                <a:cxn ang="0">
                  <a:pos x="185" y="263"/>
                </a:cxn>
                <a:cxn ang="0">
                  <a:pos x="205" y="255"/>
                </a:cxn>
                <a:cxn ang="0">
                  <a:pos x="228" y="235"/>
                </a:cxn>
                <a:cxn ang="0">
                  <a:pos x="243" y="202"/>
                </a:cxn>
                <a:cxn ang="0">
                  <a:pos x="250" y="176"/>
                </a:cxn>
                <a:cxn ang="0">
                  <a:pos x="258" y="173"/>
                </a:cxn>
                <a:cxn ang="0">
                  <a:pos x="286" y="180"/>
                </a:cxn>
                <a:cxn ang="0">
                  <a:pos x="310" y="189"/>
                </a:cxn>
                <a:cxn ang="0">
                  <a:pos x="317" y="190"/>
                </a:cxn>
                <a:cxn ang="0">
                  <a:pos x="325" y="184"/>
                </a:cxn>
                <a:cxn ang="0">
                  <a:pos x="331" y="172"/>
                </a:cxn>
                <a:cxn ang="0">
                  <a:pos x="331" y="167"/>
                </a:cxn>
                <a:cxn ang="0">
                  <a:pos x="329" y="159"/>
                </a:cxn>
              </a:cxnLst>
              <a:rect l="0" t="0" r="r" b="b"/>
              <a:pathLst>
                <a:path w="331" h="267">
                  <a:moveTo>
                    <a:pt x="326" y="155"/>
                  </a:moveTo>
                  <a:lnTo>
                    <a:pt x="321" y="151"/>
                  </a:lnTo>
                  <a:lnTo>
                    <a:pt x="317" y="149"/>
                  </a:lnTo>
                  <a:lnTo>
                    <a:pt x="311" y="147"/>
                  </a:lnTo>
                  <a:lnTo>
                    <a:pt x="298" y="146"/>
                  </a:lnTo>
                  <a:lnTo>
                    <a:pt x="273" y="147"/>
                  </a:lnTo>
                  <a:lnTo>
                    <a:pt x="266" y="147"/>
                  </a:lnTo>
                  <a:lnTo>
                    <a:pt x="260" y="146"/>
                  </a:lnTo>
                  <a:lnTo>
                    <a:pt x="255" y="143"/>
                  </a:lnTo>
                  <a:lnTo>
                    <a:pt x="250" y="140"/>
                  </a:lnTo>
                  <a:lnTo>
                    <a:pt x="245" y="136"/>
                  </a:lnTo>
                  <a:lnTo>
                    <a:pt x="244" y="134"/>
                  </a:lnTo>
                  <a:lnTo>
                    <a:pt x="243" y="132"/>
                  </a:lnTo>
                  <a:lnTo>
                    <a:pt x="242" y="126"/>
                  </a:lnTo>
                  <a:lnTo>
                    <a:pt x="239" y="115"/>
                  </a:lnTo>
                  <a:lnTo>
                    <a:pt x="206" y="68"/>
                  </a:lnTo>
                  <a:lnTo>
                    <a:pt x="183" y="44"/>
                  </a:lnTo>
                  <a:lnTo>
                    <a:pt x="159" y="24"/>
                  </a:lnTo>
                  <a:lnTo>
                    <a:pt x="128" y="6"/>
                  </a:lnTo>
                  <a:lnTo>
                    <a:pt x="109" y="0"/>
                  </a:lnTo>
                  <a:lnTo>
                    <a:pt x="98" y="0"/>
                  </a:lnTo>
                  <a:lnTo>
                    <a:pt x="76" y="2"/>
                  </a:lnTo>
                  <a:lnTo>
                    <a:pt x="65" y="6"/>
                  </a:lnTo>
                  <a:lnTo>
                    <a:pt x="44" y="15"/>
                  </a:lnTo>
                  <a:lnTo>
                    <a:pt x="35" y="21"/>
                  </a:lnTo>
                  <a:lnTo>
                    <a:pt x="26" y="29"/>
                  </a:lnTo>
                  <a:lnTo>
                    <a:pt x="18" y="39"/>
                  </a:lnTo>
                  <a:lnTo>
                    <a:pt x="8" y="58"/>
                  </a:lnTo>
                  <a:lnTo>
                    <a:pt x="3" y="71"/>
                  </a:lnTo>
                  <a:lnTo>
                    <a:pt x="1" y="85"/>
                  </a:lnTo>
                  <a:lnTo>
                    <a:pt x="0" y="99"/>
                  </a:lnTo>
                  <a:lnTo>
                    <a:pt x="2" y="122"/>
                  </a:lnTo>
                  <a:lnTo>
                    <a:pt x="6" y="136"/>
                  </a:lnTo>
                  <a:lnTo>
                    <a:pt x="15" y="165"/>
                  </a:lnTo>
                  <a:lnTo>
                    <a:pt x="26" y="186"/>
                  </a:lnTo>
                  <a:lnTo>
                    <a:pt x="42" y="206"/>
                  </a:lnTo>
                  <a:lnTo>
                    <a:pt x="78" y="236"/>
                  </a:lnTo>
                  <a:lnTo>
                    <a:pt x="115" y="256"/>
                  </a:lnTo>
                  <a:lnTo>
                    <a:pt x="123" y="259"/>
                  </a:lnTo>
                  <a:lnTo>
                    <a:pt x="138" y="264"/>
                  </a:lnTo>
                  <a:lnTo>
                    <a:pt x="159" y="267"/>
                  </a:lnTo>
                  <a:lnTo>
                    <a:pt x="185" y="263"/>
                  </a:lnTo>
                  <a:lnTo>
                    <a:pt x="196" y="260"/>
                  </a:lnTo>
                  <a:lnTo>
                    <a:pt x="205" y="255"/>
                  </a:lnTo>
                  <a:lnTo>
                    <a:pt x="214" y="249"/>
                  </a:lnTo>
                  <a:lnTo>
                    <a:pt x="228" y="235"/>
                  </a:lnTo>
                  <a:lnTo>
                    <a:pt x="233" y="227"/>
                  </a:lnTo>
                  <a:lnTo>
                    <a:pt x="243" y="202"/>
                  </a:lnTo>
                  <a:lnTo>
                    <a:pt x="249" y="179"/>
                  </a:lnTo>
                  <a:lnTo>
                    <a:pt x="250" y="176"/>
                  </a:lnTo>
                  <a:lnTo>
                    <a:pt x="252" y="175"/>
                  </a:lnTo>
                  <a:lnTo>
                    <a:pt x="258" y="173"/>
                  </a:lnTo>
                  <a:lnTo>
                    <a:pt x="265" y="174"/>
                  </a:lnTo>
                  <a:lnTo>
                    <a:pt x="286" y="180"/>
                  </a:lnTo>
                  <a:lnTo>
                    <a:pt x="305" y="188"/>
                  </a:lnTo>
                  <a:lnTo>
                    <a:pt x="310" y="189"/>
                  </a:lnTo>
                  <a:lnTo>
                    <a:pt x="314" y="190"/>
                  </a:lnTo>
                  <a:lnTo>
                    <a:pt x="317" y="190"/>
                  </a:lnTo>
                  <a:lnTo>
                    <a:pt x="320" y="189"/>
                  </a:lnTo>
                  <a:lnTo>
                    <a:pt x="325" y="184"/>
                  </a:lnTo>
                  <a:lnTo>
                    <a:pt x="327" y="181"/>
                  </a:lnTo>
                  <a:lnTo>
                    <a:pt x="331" y="172"/>
                  </a:lnTo>
                  <a:lnTo>
                    <a:pt x="331" y="169"/>
                  </a:lnTo>
                  <a:lnTo>
                    <a:pt x="331" y="167"/>
                  </a:lnTo>
                  <a:lnTo>
                    <a:pt x="331" y="164"/>
                  </a:lnTo>
                  <a:lnTo>
                    <a:pt x="329" y="159"/>
                  </a:lnTo>
                  <a:lnTo>
                    <a:pt x="326" y="15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19"/>
            <p:cNvSpPr>
              <a:spLocks/>
            </p:cNvSpPr>
            <p:nvPr/>
          </p:nvSpPr>
          <p:spPr bwMode="auto">
            <a:xfrm flipH="1">
              <a:off x="7921662" y="5168207"/>
              <a:ext cx="52663" cy="131160"/>
            </a:xfrm>
            <a:custGeom>
              <a:avLst/>
              <a:gdLst/>
              <a:ahLst/>
              <a:cxnLst>
                <a:cxn ang="0">
                  <a:pos x="53" y="113"/>
                </a:cxn>
                <a:cxn ang="0">
                  <a:pos x="53" y="102"/>
                </a:cxn>
                <a:cxn ang="0">
                  <a:pos x="50" y="89"/>
                </a:cxn>
                <a:cxn ang="0">
                  <a:pos x="47" y="81"/>
                </a:cxn>
                <a:cxn ang="0">
                  <a:pos x="32" y="23"/>
                </a:cxn>
                <a:cxn ang="0">
                  <a:pos x="25" y="4"/>
                </a:cxn>
                <a:cxn ang="0">
                  <a:pos x="23" y="1"/>
                </a:cxn>
                <a:cxn ang="0">
                  <a:pos x="20" y="0"/>
                </a:cxn>
                <a:cxn ang="0">
                  <a:pos x="19" y="0"/>
                </a:cxn>
                <a:cxn ang="0">
                  <a:pos x="16" y="2"/>
                </a:cxn>
                <a:cxn ang="0">
                  <a:pos x="13" y="5"/>
                </a:cxn>
                <a:cxn ang="0">
                  <a:pos x="7" y="15"/>
                </a:cxn>
                <a:cxn ang="0">
                  <a:pos x="1" y="21"/>
                </a:cxn>
                <a:cxn ang="0">
                  <a:pos x="0" y="23"/>
                </a:cxn>
                <a:cxn ang="0">
                  <a:pos x="0" y="28"/>
                </a:cxn>
                <a:cxn ang="0">
                  <a:pos x="20" y="122"/>
                </a:cxn>
                <a:cxn ang="0">
                  <a:pos x="23" y="127"/>
                </a:cxn>
                <a:cxn ang="0">
                  <a:pos x="25" y="130"/>
                </a:cxn>
                <a:cxn ang="0">
                  <a:pos x="26" y="131"/>
                </a:cxn>
                <a:cxn ang="0">
                  <a:pos x="28" y="132"/>
                </a:cxn>
                <a:cxn ang="0">
                  <a:pos x="30" y="132"/>
                </a:cxn>
                <a:cxn ang="0">
                  <a:pos x="34" y="131"/>
                </a:cxn>
                <a:cxn ang="0">
                  <a:pos x="41" y="128"/>
                </a:cxn>
                <a:cxn ang="0">
                  <a:pos x="46" y="125"/>
                </a:cxn>
                <a:cxn ang="0">
                  <a:pos x="49" y="122"/>
                </a:cxn>
                <a:cxn ang="0">
                  <a:pos x="51" y="118"/>
                </a:cxn>
                <a:cxn ang="0">
                  <a:pos x="53" y="113"/>
                </a:cxn>
              </a:cxnLst>
              <a:rect l="0" t="0" r="r" b="b"/>
              <a:pathLst>
                <a:path w="53" h="132">
                  <a:moveTo>
                    <a:pt x="53" y="113"/>
                  </a:moveTo>
                  <a:lnTo>
                    <a:pt x="53" y="102"/>
                  </a:lnTo>
                  <a:lnTo>
                    <a:pt x="50" y="89"/>
                  </a:lnTo>
                  <a:lnTo>
                    <a:pt x="47" y="81"/>
                  </a:lnTo>
                  <a:lnTo>
                    <a:pt x="32" y="23"/>
                  </a:lnTo>
                  <a:lnTo>
                    <a:pt x="25" y="4"/>
                  </a:lnTo>
                  <a:lnTo>
                    <a:pt x="23" y="1"/>
                  </a:lnTo>
                  <a:lnTo>
                    <a:pt x="20" y="0"/>
                  </a:lnTo>
                  <a:lnTo>
                    <a:pt x="19" y="0"/>
                  </a:lnTo>
                  <a:lnTo>
                    <a:pt x="16" y="2"/>
                  </a:lnTo>
                  <a:lnTo>
                    <a:pt x="13" y="5"/>
                  </a:lnTo>
                  <a:lnTo>
                    <a:pt x="7" y="15"/>
                  </a:lnTo>
                  <a:lnTo>
                    <a:pt x="1" y="21"/>
                  </a:lnTo>
                  <a:lnTo>
                    <a:pt x="0" y="23"/>
                  </a:lnTo>
                  <a:lnTo>
                    <a:pt x="0" y="28"/>
                  </a:lnTo>
                  <a:lnTo>
                    <a:pt x="20" y="122"/>
                  </a:lnTo>
                  <a:lnTo>
                    <a:pt x="23" y="127"/>
                  </a:lnTo>
                  <a:lnTo>
                    <a:pt x="25" y="130"/>
                  </a:lnTo>
                  <a:lnTo>
                    <a:pt x="26" y="131"/>
                  </a:lnTo>
                  <a:lnTo>
                    <a:pt x="28" y="132"/>
                  </a:lnTo>
                  <a:lnTo>
                    <a:pt x="30" y="132"/>
                  </a:lnTo>
                  <a:lnTo>
                    <a:pt x="34" y="131"/>
                  </a:lnTo>
                  <a:lnTo>
                    <a:pt x="41" y="128"/>
                  </a:lnTo>
                  <a:lnTo>
                    <a:pt x="46" y="125"/>
                  </a:lnTo>
                  <a:lnTo>
                    <a:pt x="49" y="122"/>
                  </a:lnTo>
                  <a:lnTo>
                    <a:pt x="51" y="118"/>
                  </a:lnTo>
                  <a:lnTo>
                    <a:pt x="53" y="113"/>
                  </a:lnTo>
                  <a:close/>
                </a:path>
              </a:pathLst>
            </a:custGeom>
            <a:solidFill>
              <a:srgbClr val="F0DE9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20"/>
            <p:cNvSpPr>
              <a:spLocks/>
            </p:cNvSpPr>
            <p:nvPr/>
          </p:nvSpPr>
          <p:spPr bwMode="auto">
            <a:xfrm flipH="1">
              <a:off x="7927624" y="5070831"/>
              <a:ext cx="479926" cy="242447"/>
            </a:xfrm>
            <a:custGeom>
              <a:avLst/>
              <a:gdLst/>
              <a:ahLst/>
              <a:cxnLst>
                <a:cxn ang="0">
                  <a:pos x="395" y="16"/>
                </a:cxn>
                <a:cxn ang="0">
                  <a:pos x="408" y="32"/>
                </a:cxn>
                <a:cxn ang="0">
                  <a:pos x="412" y="52"/>
                </a:cxn>
                <a:cxn ang="0">
                  <a:pos x="404" y="66"/>
                </a:cxn>
                <a:cxn ang="0">
                  <a:pos x="373" y="91"/>
                </a:cxn>
                <a:cxn ang="0">
                  <a:pos x="293" y="111"/>
                </a:cxn>
                <a:cxn ang="0">
                  <a:pos x="264" y="104"/>
                </a:cxn>
                <a:cxn ang="0">
                  <a:pos x="258" y="103"/>
                </a:cxn>
                <a:cxn ang="0">
                  <a:pos x="256" y="98"/>
                </a:cxn>
                <a:cxn ang="0">
                  <a:pos x="247" y="81"/>
                </a:cxn>
                <a:cxn ang="0">
                  <a:pos x="231" y="75"/>
                </a:cxn>
                <a:cxn ang="0">
                  <a:pos x="214" y="76"/>
                </a:cxn>
                <a:cxn ang="0">
                  <a:pos x="202" y="87"/>
                </a:cxn>
                <a:cxn ang="0">
                  <a:pos x="194" y="92"/>
                </a:cxn>
                <a:cxn ang="0">
                  <a:pos x="188" y="89"/>
                </a:cxn>
                <a:cxn ang="0">
                  <a:pos x="177" y="45"/>
                </a:cxn>
                <a:cxn ang="0">
                  <a:pos x="117" y="1"/>
                </a:cxn>
                <a:cxn ang="0">
                  <a:pos x="98" y="3"/>
                </a:cxn>
                <a:cxn ang="0">
                  <a:pos x="54" y="17"/>
                </a:cxn>
                <a:cxn ang="0">
                  <a:pos x="17" y="66"/>
                </a:cxn>
                <a:cxn ang="0">
                  <a:pos x="2" y="119"/>
                </a:cxn>
                <a:cxn ang="0">
                  <a:pos x="0" y="139"/>
                </a:cxn>
                <a:cxn ang="0">
                  <a:pos x="6" y="154"/>
                </a:cxn>
                <a:cxn ang="0">
                  <a:pos x="81" y="225"/>
                </a:cxn>
                <a:cxn ang="0">
                  <a:pos x="144" y="244"/>
                </a:cxn>
                <a:cxn ang="0">
                  <a:pos x="176" y="235"/>
                </a:cxn>
                <a:cxn ang="0">
                  <a:pos x="183" y="223"/>
                </a:cxn>
                <a:cxn ang="0">
                  <a:pos x="187" y="221"/>
                </a:cxn>
                <a:cxn ang="0">
                  <a:pos x="199" y="227"/>
                </a:cxn>
                <a:cxn ang="0">
                  <a:pos x="237" y="217"/>
                </a:cxn>
                <a:cxn ang="0">
                  <a:pos x="247" y="202"/>
                </a:cxn>
                <a:cxn ang="0">
                  <a:pos x="248" y="193"/>
                </a:cxn>
                <a:cxn ang="0">
                  <a:pos x="268" y="198"/>
                </a:cxn>
                <a:cxn ang="0">
                  <a:pos x="296" y="196"/>
                </a:cxn>
                <a:cxn ang="0">
                  <a:pos x="297" y="204"/>
                </a:cxn>
                <a:cxn ang="0">
                  <a:pos x="299" y="223"/>
                </a:cxn>
                <a:cxn ang="0">
                  <a:pos x="307" y="229"/>
                </a:cxn>
                <a:cxn ang="0">
                  <a:pos x="341" y="232"/>
                </a:cxn>
                <a:cxn ang="0">
                  <a:pos x="401" y="201"/>
                </a:cxn>
                <a:cxn ang="0">
                  <a:pos x="414" y="185"/>
                </a:cxn>
                <a:cxn ang="0">
                  <a:pos x="427" y="136"/>
                </a:cxn>
                <a:cxn ang="0">
                  <a:pos x="440" y="128"/>
                </a:cxn>
                <a:cxn ang="0">
                  <a:pos x="475" y="104"/>
                </a:cxn>
                <a:cxn ang="0">
                  <a:pos x="482" y="90"/>
                </a:cxn>
                <a:cxn ang="0">
                  <a:pos x="483" y="51"/>
                </a:cxn>
                <a:cxn ang="0">
                  <a:pos x="475" y="42"/>
                </a:cxn>
                <a:cxn ang="0">
                  <a:pos x="456" y="22"/>
                </a:cxn>
                <a:cxn ang="0">
                  <a:pos x="446" y="21"/>
                </a:cxn>
                <a:cxn ang="0">
                  <a:pos x="439" y="23"/>
                </a:cxn>
                <a:cxn ang="0">
                  <a:pos x="440" y="27"/>
                </a:cxn>
                <a:cxn ang="0">
                  <a:pos x="444" y="35"/>
                </a:cxn>
                <a:cxn ang="0">
                  <a:pos x="443" y="46"/>
                </a:cxn>
                <a:cxn ang="0">
                  <a:pos x="433" y="52"/>
                </a:cxn>
                <a:cxn ang="0">
                  <a:pos x="426" y="52"/>
                </a:cxn>
                <a:cxn ang="0">
                  <a:pos x="424" y="47"/>
                </a:cxn>
                <a:cxn ang="0">
                  <a:pos x="417" y="25"/>
                </a:cxn>
                <a:cxn ang="0">
                  <a:pos x="399" y="10"/>
                </a:cxn>
                <a:cxn ang="0">
                  <a:pos x="395" y="10"/>
                </a:cxn>
              </a:cxnLst>
              <a:rect l="0" t="0" r="r" b="b"/>
              <a:pathLst>
                <a:path w="483" h="244">
                  <a:moveTo>
                    <a:pt x="395" y="10"/>
                  </a:moveTo>
                  <a:lnTo>
                    <a:pt x="395" y="13"/>
                  </a:lnTo>
                  <a:lnTo>
                    <a:pt x="395" y="16"/>
                  </a:lnTo>
                  <a:lnTo>
                    <a:pt x="397" y="19"/>
                  </a:lnTo>
                  <a:lnTo>
                    <a:pt x="399" y="23"/>
                  </a:lnTo>
                  <a:lnTo>
                    <a:pt x="408" y="32"/>
                  </a:lnTo>
                  <a:lnTo>
                    <a:pt x="410" y="37"/>
                  </a:lnTo>
                  <a:lnTo>
                    <a:pt x="413" y="45"/>
                  </a:lnTo>
                  <a:lnTo>
                    <a:pt x="412" y="52"/>
                  </a:lnTo>
                  <a:lnTo>
                    <a:pt x="411" y="55"/>
                  </a:lnTo>
                  <a:lnTo>
                    <a:pt x="407" y="62"/>
                  </a:lnTo>
                  <a:lnTo>
                    <a:pt x="404" y="66"/>
                  </a:lnTo>
                  <a:lnTo>
                    <a:pt x="393" y="76"/>
                  </a:lnTo>
                  <a:lnTo>
                    <a:pt x="380" y="86"/>
                  </a:lnTo>
                  <a:lnTo>
                    <a:pt x="373" y="91"/>
                  </a:lnTo>
                  <a:lnTo>
                    <a:pt x="323" y="108"/>
                  </a:lnTo>
                  <a:lnTo>
                    <a:pt x="304" y="112"/>
                  </a:lnTo>
                  <a:lnTo>
                    <a:pt x="293" y="111"/>
                  </a:lnTo>
                  <a:lnTo>
                    <a:pt x="268" y="105"/>
                  </a:lnTo>
                  <a:lnTo>
                    <a:pt x="266" y="104"/>
                  </a:lnTo>
                  <a:lnTo>
                    <a:pt x="264" y="104"/>
                  </a:lnTo>
                  <a:lnTo>
                    <a:pt x="260" y="104"/>
                  </a:lnTo>
                  <a:lnTo>
                    <a:pt x="259" y="103"/>
                  </a:lnTo>
                  <a:lnTo>
                    <a:pt x="258" y="103"/>
                  </a:lnTo>
                  <a:lnTo>
                    <a:pt x="257" y="102"/>
                  </a:lnTo>
                  <a:lnTo>
                    <a:pt x="256" y="100"/>
                  </a:lnTo>
                  <a:lnTo>
                    <a:pt x="256" y="98"/>
                  </a:lnTo>
                  <a:lnTo>
                    <a:pt x="252" y="86"/>
                  </a:lnTo>
                  <a:lnTo>
                    <a:pt x="250" y="84"/>
                  </a:lnTo>
                  <a:lnTo>
                    <a:pt x="247" y="81"/>
                  </a:lnTo>
                  <a:lnTo>
                    <a:pt x="244" y="79"/>
                  </a:lnTo>
                  <a:lnTo>
                    <a:pt x="235" y="75"/>
                  </a:lnTo>
                  <a:lnTo>
                    <a:pt x="231" y="75"/>
                  </a:lnTo>
                  <a:lnTo>
                    <a:pt x="222" y="75"/>
                  </a:lnTo>
                  <a:lnTo>
                    <a:pt x="217" y="75"/>
                  </a:lnTo>
                  <a:lnTo>
                    <a:pt x="214" y="76"/>
                  </a:lnTo>
                  <a:lnTo>
                    <a:pt x="206" y="81"/>
                  </a:lnTo>
                  <a:lnTo>
                    <a:pt x="204" y="84"/>
                  </a:lnTo>
                  <a:lnTo>
                    <a:pt x="202" y="87"/>
                  </a:lnTo>
                  <a:lnTo>
                    <a:pt x="199" y="90"/>
                  </a:lnTo>
                  <a:lnTo>
                    <a:pt x="198" y="92"/>
                  </a:lnTo>
                  <a:lnTo>
                    <a:pt x="194" y="92"/>
                  </a:lnTo>
                  <a:lnTo>
                    <a:pt x="190" y="92"/>
                  </a:lnTo>
                  <a:lnTo>
                    <a:pt x="189" y="91"/>
                  </a:lnTo>
                  <a:lnTo>
                    <a:pt x="188" y="89"/>
                  </a:lnTo>
                  <a:lnTo>
                    <a:pt x="187" y="86"/>
                  </a:lnTo>
                  <a:lnTo>
                    <a:pt x="181" y="60"/>
                  </a:lnTo>
                  <a:lnTo>
                    <a:pt x="177" y="45"/>
                  </a:lnTo>
                  <a:lnTo>
                    <a:pt x="172" y="41"/>
                  </a:lnTo>
                  <a:lnTo>
                    <a:pt x="126" y="5"/>
                  </a:lnTo>
                  <a:lnTo>
                    <a:pt x="117" y="1"/>
                  </a:lnTo>
                  <a:lnTo>
                    <a:pt x="114" y="0"/>
                  </a:lnTo>
                  <a:lnTo>
                    <a:pt x="108" y="0"/>
                  </a:lnTo>
                  <a:lnTo>
                    <a:pt x="98" y="3"/>
                  </a:lnTo>
                  <a:lnTo>
                    <a:pt x="91" y="4"/>
                  </a:lnTo>
                  <a:lnTo>
                    <a:pt x="65" y="12"/>
                  </a:lnTo>
                  <a:lnTo>
                    <a:pt x="54" y="17"/>
                  </a:lnTo>
                  <a:lnTo>
                    <a:pt x="49" y="21"/>
                  </a:lnTo>
                  <a:lnTo>
                    <a:pt x="35" y="36"/>
                  </a:lnTo>
                  <a:lnTo>
                    <a:pt x="17" y="66"/>
                  </a:lnTo>
                  <a:lnTo>
                    <a:pt x="11" y="80"/>
                  </a:lnTo>
                  <a:lnTo>
                    <a:pt x="4" y="109"/>
                  </a:lnTo>
                  <a:lnTo>
                    <a:pt x="2" y="119"/>
                  </a:lnTo>
                  <a:lnTo>
                    <a:pt x="2" y="123"/>
                  </a:lnTo>
                  <a:lnTo>
                    <a:pt x="1" y="127"/>
                  </a:lnTo>
                  <a:lnTo>
                    <a:pt x="0" y="139"/>
                  </a:lnTo>
                  <a:lnTo>
                    <a:pt x="1" y="144"/>
                  </a:lnTo>
                  <a:lnTo>
                    <a:pt x="3" y="149"/>
                  </a:lnTo>
                  <a:lnTo>
                    <a:pt x="6" y="154"/>
                  </a:lnTo>
                  <a:lnTo>
                    <a:pt x="24" y="176"/>
                  </a:lnTo>
                  <a:lnTo>
                    <a:pt x="71" y="220"/>
                  </a:lnTo>
                  <a:lnTo>
                    <a:pt x="81" y="225"/>
                  </a:lnTo>
                  <a:lnTo>
                    <a:pt x="110" y="238"/>
                  </a:lnTo>
                  <a:lnTo>
                    <a:pt x="127" y="243"/>
                  </a:lnTo>
                  <a:lnTo>
                    <a:pt x="144" y="244"/>
                  </a:lnTo>
                  <a:lnTo>
                    <a:pt x="153" y="243"/>
                  </a:lnTo>
                  <a:lnTo>
                    <a:pt x="162" y="241"/>
                  </a:lnTo>
                  <a:lnTo>
                    <a:pt x="176" y="235"/>
                  </a:lnTo>
                  <a:lnTo>
                    <a:pt x="178" y="233"/>
                  </a:lnTo>
                  <a:lnTo>
                    <a:pt x="180" y="231"/>
                  </a:lnTo>
                  <a:lnTo>
                    <a:pt x="183" y="223"/>
                  </a:lnTo>
                  <a:lnTo>
                    <a:pt x="184" y="222"/>
                  </a:lnTo>
                  <a:lnTo>
                    <a:pt x="186" y="221"/>
                  </a:lnTo>
                  <a:lnTo>
                    <a:pt x="187" y="221"/>
                  </a:lnTo>
                  <a:lnTo>
                    <a:pt x="188" y="221"/>
                  </a:lnTo>
                  <a:lnTo>
                    <a:pt x="195" y="226"/>
                  </a:lnTo>
                  <a:lnTo>
                    <a:pt x="199" y="227"/>
                  </a:lnTo>
                  <a:lnTo>
                    <a:pt x="203" y="227"/>
                  </a:lnTo>
                  <a:lnTo>
                    <a:pt x="228" y="221"/>
                  </a:lnTo>
                  <a:lnTo>
                    <a:pt x="237" y="217"/>
                  </a:lnTo>
                  <a:lnTo>
                    <a:pt x="244" y="210"/>
                  </a:lnTo>
                  <a:lnTo>
                    <a:pt x="247" y="204"/>
                  </a:lnTo>
                  <a:lnTo>
                    <a:pt x="247" y="202"/>
                  </a:lnTo>
                  <a:lnTo>
                    <a:pt x="246" y="195"/>
                  </a:lnTo>
                  <a:lnTo>
                    <a:pt x="247" y="194"/>
                  </a:lnTo>
                  <a:lnTo>
                    <a:pt x="248" y="193"/>
                  </a:lnTo>
                  <a:lnTo>
                    <a:pt x="251" y="193"/>
                  </a:lnTo>
                  <a:lnTo>
                    <a:pt x="262" y="197"/>
                  </a:lnTo>
                  <a:lnTo>
                    <a:pt x="268" y="198"/>
                  </a:lnTo>
                  <a:lnTo>
                    <a:pt x="284" y="197"/>
                  </a:lnTo>
                  <a:lnTo>
                    <a:pt x="287" y="196"/>
                  </a:lnTo>
                  <a:lnTo>
                    <a:pt x="296" y="196"/>
                  </a:lnTo>
                  <a:lnTo>
                    <a:pt x="298" y="197"/>
                  </a:lnTo>
                  <a:lnTo>
                    <a:pt x="298" y="199"/>
                  </a:lnTo>
                  <a:lnTo>
                    <a:pt x="297" y="204"/>
                  </a:lnTo>
                  <a:lnTo>
                    <a:pt x="297" y="215"/>
                  </a:lnTo>
                  <a:lnTo>
                    <a:pt x="298" y="221"/>
                  </a:lnTo>
                  <a:lnTo>
                    <a:pt x="299" y="223"/>
                  </a:lnTo>
                  <a:lnTo>
                    <a:pt x="300" y="225"/>
                  </a:lnTo>
                  <a:lnTo>
                    <a:pt x="303" y="228"/>
                  </a:lnTo>
                  <a:lnTo>
                    <a:pt x="307" y="229"/>
                  </a:lnTo>
                  <a:lnTo>
                    <a:pt x="312" y="230"/>
                  </a:lnTo>
                  <a:lnTo>
                    <a:pt x="333" y="232"/>
                  </a:lnTo>
                  <a:lnTo>
                    <a:pt x="341" y="232"/>
                  </a:lnTo>
                  <a:lnTo>
                    <a:pt x="350" y="231"/>
                  </a:lnTo>
                  <a:lnTo>
                    <a:pt x="359" y="227"/>
                  </a:lnTo>
                  <a:lnTo>
                    <a:pt x="401" y="201"/>
                  </a:lnTo>
                  <a:lnTo>
                    <a:pt x="406" y="197"/>
                  </a:lnTo>
                  <a:lnTo>
                    <a:pt x="410" y="192"/>
                  </a:lnTo>
                  <a:lnTo>
                    <a:pt x="414" y="185"/>
                  </a:lnTo>
                  <a:lnTo>
                    <a:pt x="422" y="154"/>
                  </a:lnTo>
                  <a:lnTo>
                    <a:pt x="423" y="147"/>
                  </a:lnTo>
                  <a:lnTo>
                    <a:pt x="427" y="136"/>
                  </a:lnTo>
                  <a:lnTo>
                    <a:pt x="429" y="134"/>
                  </a:lnTo>
                  <a:lnTo>
                    <a:pt x="431" y="133"/>
                  </a:lnTo>
                  <a:lnTo>
                    <a:pt x="440" y="128"/>
                  </a:lnTo>
                  <a:lnTo>
                    <a:pt x="463" y="115"/>
                  </a:lnTo>
                  <a:lnTo>
                    <a:pt x="467" y="112"/>
                  </a:lnTo>
                  <a:lnTo>
                    <a:pt x="475" y="104"/>
                  </a:lnTo>
                  <a:lnTo>
                    <a:pt x="478" y="100"/>
                  </a:lnTo>
                  <a:lnTo>
                    <a:pt x="480" y="96"/>
                  </a:lnTo>
                  <a:lnTo>
                    <a:pt x="482" y="90"/>
                  </a:lnTo>
                  <a:lnTo>
                    <a:pt x="483" y="84"/>
                  </a:lnTo>
                  <a:lnTo>
                    <a:pt x="483" y="56"/>
                  </a:lnTo>
                  <a:lnTo>
                    <a:pt x="483" y="51"/>
                  </a:lnTo>
                  <a:lnTo>
                    <a:pt x="482" y="49"/>
                  </a:lnTo>
                  <a:lnTo>
                    <a:pt x="481" y="48"/>
                  </a:lnTo>
                  <a:lnTo>
                    <a:pt x="475" y="42"/>
                  </a:lnTo>
                  <a:lnTo>
                    <a:pt x="461" y="26"/>
                  </a:lnTo>
                  <a:lnTo>
                    <a:pt x="458" y="23"/>
                  </a:lnTo>
                  <a:lnTo>
                    <a:pt x="456" y="22"/>
                  </a:lnTo>
                  <a:lnTo>
                    <a:pt x="454" y="21"/>
                  </a:lnTo>
                  <a:lnTo>
                    <a:pt x="451" y="21"/>
                  </a:lnTo>
                  <a:lnTo>
                    <a:pt x="446" y="21"/>
                  </a:lnTo>
                  <a:lnTo>
                    <a:pt x="442" y="21"/>
                  </a:lnTo>
                  <a:lnTo>
                    <a:pt x="440" y="22"/>
                  </a:lnTo>
                  <a:lnTo>
                    <a:pt x="439" y="23"/>
                  </a:lnTo>
                  <a:lnTo>
                    <a:pt x="439" y="24"/>
                  </a:lnTo>
                  <a:lnTo>
                    <a:pt x="439" y="26"/>
                  </a:lnTo>
                  <a:lnTo>
                    <a:pt x="440" y="27"/>
                  </a:lnTo>
                  <a:lnTo>
                    <a:pt x="441" y="30"/>
                  </a:lnTo>
                  <a:lnTo>
                    <a:pt x="444" y="33"/>
                  </a:lnTo>
                  <a:lnTo>
                    <a:pt x="444" y="35"/>
                  </a:lnTo>
                  <a:lnTo>
                    <a:pt x="445" y="37"/>
                  </a:lnTo>
                  <a:lnTo>
                    <a:pt x="444" y="43"/>
                  </a:lnTo>
                  <a:lnTo>
                    <a:pt x="443" y="46"/>
                  </a:lnTo>
                  <a:lnTo>
                    <a:pt x="441" y="48"/>
                  </a:lnTo>
                  <a:lnTo>
                    <a:pt x="438" y="50"/>
                  </a:lnTo>
                  <a:lnTo>
                    <a:pt x="433" y="52"/>
                  </a:lnTo>
                  <a:lnTo>
                    <a:pt x="429" y="53"/>
                  </a:lnTo>
                  <a:lnTo>
                    <a:pt x="427" y="53"/>
                  </a:lnTo>
                  <a:lnTo>
                    <a:pt x="426" y="52"/>
                  </a:lnTo>
                  <a:lnTo>
                    <a:pt x="425" y="51"/>
                  </a:lnTo>
                  <a:lnTo>
                    <a:pt x="424" y="50"/>
                  </a:lnTo>
                  <a:lnTo>
                    <a:pt x="424" y="47"/>
                  </a:lnTo>
                  <a:lnTo>
                    <a:pt x="425" y="43"/>
                  </a:lnTo>
                  <a:lnTo>
                    <a:pt x="424" y="40"/>
                  </a:lnTo>
                  <a:lnTo>
                    <a:pt x="417" y="25"/>
                  </a:lnTo>
                  <a:lnTo>
                    <a:pt x="413" y="17"/>
                  </a:lnTo>
                  <a:lnTo>
                    <a:pt x="409" y="14"/>
                  </a:lnTo>
                  <a:lnTo>
                    <a:pt x="399" y="10"/>
                  </a:lnTo>
                  <a:lnTo>
                    <a:pt x="398" y="10"/>
                  </a:lnTo>
                  <a:lnTo>
                    <a:pt x="397" y="10"/>
                  </a:lnTo>
                  <a:lnTo>
                    <a:pt x="395" y="10"/>
                  </a:lnTo>
                  <a:close/>
                </a:path>
              </a:pathLst>
            </a:custGeom>
            <a:solidFill>
              <a:srgbClr val="C1814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21"/>
            <p:cNvSpPr>
              <a:spLocks/>
            </p:cNvSpPr>
            <p:nvPr/>
          </p:nvSpPr>
          <p:spPr bwMode="auto">
            <a:xfrm flipH="1">
              <a:off x="8240619" y="5086729"/>
              <a:ext cx="119236" cy="82472"/>
            </a:xfrm>
            <a:custGeom>
              <a:avLst/>
              <a:gdLst/>
              <a:ahLst/>
              <a:cxnLst>
                <a:cxn ang="0">
                  <a:pos x="43" y="1"/>
                </a:cxn>
                <a:cxn ang="0">
                  <a:pos x="20" y="7"/>
                </a:cxn>
                <a:cxn ang="0">
                  <a:pos x="12" y="10"/>
                </a:cxn>
                <a:cxn ang="0">
                  <a:pos x="7" y="13"/>
                </a:cxn>
                <a:cxn ang="0">
                  <a:pos x="3" y="17"/>
                </a:cxn>
                <a:cxn ang="0">
                  <a:pos x="1" y="19"/>
                </a:cxn>
                <a:cxn ang="0">
                  <a:pos x="0" y="21"/>
                </a:cxn>
                <a:cxn ang="0">
                  <a:pos x="0" y="23"/>
                </a:cxn>
                <a:cxn ang="0">
                  <a:pos x="0" y="25"/>
                </a:cxn>
                <a:cxn ang="0">
                  <a:pos x="0" y="27"/>
                </a:cxn>
                <a:cxn ang="0">
                  <a:pos x="3" y="30"/>
                </a:cxn>
                <a:cxn ang="0">
                  <a:pos x="14" y="38"/>
                </a:cxn>
                <a:cxn ang="0">
                  <a:pos x="45" y="67"/>
                </a:cxn>
                <a:cxn ang="0">
                  <a:pos x="61" y="79"/>
                </a:cxn>
                <a:cxn ang="0">
                  <a:pos x="66" y="82"/>
                </a:cxn>
                <a:cxn ang="0">
                  <a:pos x="68" y="83"/>
                </a:cxn>
                <a:cxn ang="0">
                  <a:pos x="70" y="83"/>
                </a:cxn>
                <a:cxn ang="0">
                  <a:pos x="72" y="82"/>
                </a:cxn>
                <a:cxn ang="0">
                  <a:pos x="74" y="81"/>
                </a:cxn>
                <a:cxn ang="0">
                  <a:pos x="76" y="80"/>
                </a:cxn>
                <a:cxn ang="0">
                  <a:pos x="78" y="79"/>
                </a:cxn>
                <a:cxn ang="0">
                  <a:pos x="80" y="76"/>
                </a:cxn>
                <a:cxn ang="0">
                  <a:pos x="91" y="62"/>
                </a:cxn>
                <a:cxn ang="0">
                  <a:pos x="94" y="59"/>
                </a:cxn>
                <a:cxn ang="0">
                  <a:pos x="97" y="58"/>
                </a:cxn>
                <a:cxn ang="0">
                  <a:pos x="109" y="53"/>
                </a:cxn>
                <a:cxn ang="0">
                  <a:pos x="112" y="53"/>
                </a:cxn>
                <a:cxn ang="0">
                  <a:pos x="116" y="51"/>
                </a:cxn>
                <a:cxn ang="0">
                  <a:pos x="118" y="50"/>
                </a:cxn>
                <a:cxn ang="0">
                  <a:pos x="120" y="48"/>
                </a:cxn>
                <a:cxn ang="0">
                  <a:pos x="120" y="47"/>
                </a:cxn>
                <a:cxn ang="0">
                  <a:pos x="118" y="44"/>
                </a:cxn>
                <a:cxn ang="0">
                  <a:pos x="109" y="37"/>
                </a:cxn>
                <a:cxn ang="0">
                  <a:pos x="85" y="14"/>
                </a:cxn>
                <a:cxn ang="0">
                  <a:pos x="72" y="5"/>
                </a:cxn>
                <a:cxn ang="0">
                  <a:pos x="65" y="1"/>
                </a:cxn>
                <a:cxn ang="0">
                  <a:pos x="59" y="0"/>
                </a:cxn>
                <a:cxn ang="0">
                  <a:pos x="43" y="1"/>
                </a:cxn>
              </a:cxnLst>
              <a:rect l="0" t="0" r="r" b="b"/>
              <a:pathLst>
                <a:path w="120" h="83">
                  <a:moveTo>
                    <a:pt x="43" y="1"/>
                  </a:moveTo>
                  <a:lnTo>
                    <a:pt x="20" y="7"/>
                  </a:lnTo>
                  <a:lnTo>
                    <a:pt x="12" y="10"/>
                  </a:lnTo>
                  <a:lnTo>
                    <a:pt x="7" y="13"/>
                  </a:lnTo>
                  <a:lnTo>
                    <a:pt x="3" y="17"/>
                  </a:lnTo>
                  <a:lnTo>
                    <a:pt x="1" y="19"/>
                  </a:lnTo>
                  <a:lnTo>
                    <a:pt x="0" y="21"/>
                  </a:lnTo>
                  <a:lnTo>
                    <a:pt x="0" y="23"/>
                  </a:lnTo>
                  <a:lnTo>
                    <a:pt x="0" y="25"/>
                  </a:lnTo>
                  <a:lnTo>
                    <a:pt x="0" y="27"/>
                  </a:lnTo>
                  <a:lnTo>
                    <a:pt x="3" y="30"/>
                  </a:lnTo>
                  <a:lnTo>
                    <a:pt x="14" y="38"/>
                  </a:lnTo>
                  <a:lnTo>
                    <a:pt x="45" y="67"/>
                  </a:lnTo>
                  <a:lnTo>
                    <a:pt x="61" y="79"/>
                  </a:lnTo>
                  <a:lnTo>
                    <a:pt x="66" y="82"/>
                  </a:lnTo>
                  <a:lnTo>
                    <a:pt x="68" y="83"/>
                  </a:lnTo>
                  <a:lnTo>
                    <a:pt x="70" y="83"/>
                  </a:lnTo>
                  <a:lnTo>
                    <a:pt x="72" y="82"/>
                  </a:lnTo>
                  <a:lnTo>
                    <a:pt x="74" y="81"/>
                  </a:lnTo>
                  <a:lnTo>
                    <a:pt x="76" y="80"/>
                  </a:lnTo>
                  <a:lnTo>
                    <a:pt x="78" y="79"/>
                  </a:lnTo>
                  <a:lnTo>
                    <a:pt x="80" y="76"/>
                  </a:lnTo>
                  <a:lnTo>
                    <a:pt x="91" y="62"/>
                  </a:lnTo>
                  <a:lnTo>
                    <a:pt x="94" y="59"/>
                  </a:lnTo>
                  <a:lnTo>
                    <a:pt x="97" y="58"/>
                  </a:lnTo>
                  <a:lnTo>
                    <a:pt x="109" y="53"/>
                  </a:lnTo>
                  <a:lnTo>
                    <a:pt x="112" y="53"/>
                  </a:lnTo>
                  <a:lnTo>
                    <a:pt x="116" y="51"/>
                  </a:lnTo>
                  <a:lnTo>
                    <a:pt x="118" y="50"/>
                  </a:lnTo>
                  <a:lnTo>
                    <a:pt x="120" y="48"/>
                  </a:lnTo>
                  <a:lnTo>
                    <a:pt x="120" y="47"/>
                  </a:lnTo>
                  <a:lnTo>
                    <a:pt x="118" y="44"/>
                  </a:lnTo>
                  <a:lnTo>
                    <a:pt x="109" y="37"/>
                  </a:lnTo>
                  <a:lnTo>
                    <a:pt x="85" y="14"/>
                  </a:lnTo>
                  <a:lnTo>
                    <a:pt x="72" y="5"/>
                  </a:lnTo>
                  <a:lnTo>
                    <a:pt x="65" y="1"/>
                  </a:lnTo>
                  <a:lnTo>
                    <a:pt x="59" y="0"/>
                  </a:lnTo>
                  <a:lnTo>
                    <a:pt x="43" y="1"/>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22"/>
            <p:cNvSpPr>
              <a:spLocks/>
            </p:cNvSpPr>
            <p:nvPr/>
          </p:nvSpPr>
          <p:spPr bwMode="auto">
            <a:xfrm flipH="1">
              <a:off x="8298250" y="5126474"/>
              <a:ext cx="94396" cy="157988"/>
            </a:xfrm>
            <a:custGeom>
              <a:avLst/>
              <a:gdLst/>
              <a:ahLst/>
              <a:cxnLst>
                <a:cxn ang="0">
                  <a:pos x="22" y="0"/>
                </a:cxn>
                <a:cxn ang="0">
                  <a:pos x="20" y="3"/>
                </a:cxn>
                <a:cxn ang="0">
                  <a:pos x="18" y="7"/>
                </a:cxn>
                <a:cxn ang="0">
                  <a:pos x="8" y="28"/>
                </a:cxn>
                <a:cxn ang="0">
                  <a:pos x="2" y="42"/>
                </a:cxn>
                <a:cxn ang="0">
                  <a:pos x="0" y="58"/>
                </a:cxn>
                <a:cxn ang="0">
                  <a:pos x="0" y="76"/>
                </a:cxn>
                <a:cxn ang="0">
                  <a:pos x="1" y="91"/>
                </a:cxn>
                <a:cxn ang="0">
                  <a:pos x="3" y="97"/>
                </a:cxn>
                <a:cxn ang="0">
                  <a:pos x="4" y="99"/>
                </a:cxn>
                <a:cxn ang="0">
                  <a:pos x="11" y="105"/>
                </a:cxn>
                <a:cxn ang="0">
                  <a:pos x="13" y="107"/>
                </a:cxn>
                <a:cxn ang="0">
                  <a:pos x="44" y="135"/>
                </a:cxn>
                <a:cxn ang="0">
                  <a:pos x="72" y="155"/>
                </a:cxn>
                <a:cxn ang="0">
                  <a:pos x="78" y="158"/>
                </a:cxn>
                <a:cxn ang="0">
                  <a:pos x="81" y="159"/>
                </a:cxn>
                <a:cxn ang="0">
                  <a:pos x="83" y="158"/>
                </a:cxn>
                <a:cxn ang="0">
                  <a:pos x="84" y="157"/>
                </a:cxn>
                <a:cxn ang="0">
                  <a:pos x="85" y="155"/>
                </a:cxn>
                <a:cxn ang="0">
                  <a:pos x="87" y="146"/>
                </a:cxn>
                <a:cxn ang="0">
                  <a:pos x="87" y="141"/>
                </a:cxn>
                <a:cxn ang="0">
                  <a:pos x="84" y="128"/>
                </a:cxn>
                <a:cxn ang="0">
                  <a:pos x="84" y="121"/>
                </a:cxn>
                <a:cxn ang="0">
                  <a:pos x="84" y="94"/>
                </a:cxn>
                <a:cxn ang="0">
                  <a:pos x="85" y="85"/>
                </a:cxn>
                <a:cxn ang="0">
                  <a:pos x="86" y="81"/>
                </a:cxn>
                <a:cxn ang="0">
                  <a:pos x="94" y="62"/>
                </a:cxn>
                <a:cxn ang="0">
                  <a:pos x="95" y="59"/>
                </a:cxn>
                <a:cxn ang="0">
                  <a:pos x="95" y="56"/>
                </a:cxn>
                <a:cxn ang="0">
                  <a:pos x="94" y="55"/>
                </a:cxn>
                <a:cxn ang="0">
                  <a:pos x="93" y="53"/>
                </a:cxn>
                <a:cxn ang="0">
                  <a:pos x="90" y="51"/>
                </a:cxn>
                <a:cxn ang="0">
                  <a:pos x="83" y="49"/>
                </a:cxn>
                <a:cxn ang="0">
                  <a:pos x="52" y="28"/>
                </a:cxn>
                <a:cxn ang="0">
                  <a:pos x="45" y="22"/>
                </a:cxn>
                <a:cxn ang="0">
                  <a:pos x="28" y="2"/>
                </a:cxn>
                <a:cxn ang="0">
                  <a:pos x="26" y="0"/>
                </a:cxn>
                <a:cxn ang="0">
                  <a:pos x="24" y="0"/>
                </a:cxn>
                <a:cxn ang="0">
                  <a:pos x="22" y="0"/>
                </a:cxn>
              </a:cxnLst>
              <a:rect l="0" t="0" r="r" b="b"/>
              <a:pathLst>
                <a:path w="95" h="159">
                  <a:moveTo>
                    <a:pt x="22" y="0"/>
                  </a:moveTo>
                  <a:lnTo>
                    <a:pt x="20" y="3"/>
                  </a:lnTo>
                  <a:lnTo>
                    <a:pt x="18" y="7"/>
                  </a:lnTo>
                  <a:lnTo>
                    <a:pt x="8" y="28"/>
                  </a:lnTo>
                  <a:lnTo>
                    <a:pt x="2" y="42"/>
                  </a:lnTo>
                  <a:lnTo>
                    <a:pt x="0" y="58"/>
                  </a:lnTo>
                  <a:lnTo>
                    <a:pt x="0" y="76"/>
                  </a:lnTo>
                  <a:lnTo>
                    <a:pt x="1" y="91"/>
                  </a:lnTo>
                  <a:lnTo>
                    <a:pt x="3" y="97"/>
                  </a:lnTo>
                  <a:lnTo>
                    <a:pt x="4" y="99"/>
                  </a:lnTo>
                  <a:lnTo>
                    <a:pt x="11" y="105"/>
                  </a:lnTo>
                  <a:lnTo>
                    <a:pt x="13" y="107"/>
                  </a:lnTo>
                  <a:lnTo>
                    <a:pt x="44" y="135"/>
                  </a:lnTo>
                  <a:lnTo>
                    <a:pt x="72" y="155"/>
                  </a:lnTo>
                  <a:lnTo>
                    <a:pt x="78" y="158"/>
                  </a:lnTo>
                  <a:lnTo>
                    <a:pt x="81" y="159"/>
                  </a:lnTo>
                  <a:lnTo>
                    <a:pt x="83" y="158"/>
                  </a:lnTo>
                  <a:lnTo>
                    <a:pt x="84" y="157"/>
                  </a:lnTo>
                  <a:lnTo>
                    <a:pt x="85" y="155"/>
                  </a:lnTo>
                  <a:lnTo>
                    <a:pt x="87" y="146"/>
                  </a:lnTo>
                  <a:lnTo>
                    <a:pt x="87" y="141"/>
                  </a:lnTo>
                  <a:lnTo>
                    <a:pt x="84" y="128"/>
                  </a:lnTo>
                  <a:lnTo>
                    <a:pt x="84" y="121"/>
                  </a:lnTo>
                  <a:lnTo>
                    <a:pt x="84" y="94"/>
                  </a:lnTo>
                  <a:lnTo>
                    <a:pt x="85" y="85"/>
                  </a:lnTo>
                  <a:lnTo>
                    <a:pt x="86" y="81"/>
                  </a:lnTo>
                  <a:lnTo>
                    <a:pt x="94" y="62"/>
                  </a:lnTo>
                  <a:lnTo>
                    <a:pt x="95" y="59"/>
                  </a:lnTo>
                  <a:lnTo>
                    <a:pt x="95" y="56"/>
                  </a:lnTo>
                  <a:lnTo>
                    <a:pt x="94" y="55"/>
                  </a:lnTo>
                  <a:lnTo>
                    <a:pt x="93" y="53"/>
                  </a:lnTo>
                  <a:lnTo>
                    <a:pt x="90" y="51"/>
                  </a:lnTo>
                  <a:lnTo>
                    <a:pt x="83" y="49"/>
                  </a:lnTo>
                  <a:lnTo>
                    <a:pt x="52" y="28"/>
                  </a:lnTo>
                  <a:lnTo>
                    <a:pt x="45" y="22"/>
                  </a:lnTo>
                  <a:lnTo>
                    <a:pt x="28" y="2"/>
                  </a:lnTo>
                  <a:lnTo>
                    <a:pt x="26" y="0"/>
                  </a:lnTo>
                  <a:lnTo>
                    <a:pt x="24" y="0"/>
                  </a:lnTo>
                  <a:lnTo>
                    <a:pt x="22"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23"/>
            <p:cNvSpPr>
              <a:spLocks/>
            </p:cNvSpPr>
            <p:nvPr/>
          </p:nvSpPr>
          <p:spPr bwMode="auto">
            <a:xfrm flipH="1">
              <a:off x="8227702" y="5186092"/>
              <a:ext cx="73529" cy="115262"/>
            </a:xfrm>
            <a:custGeom>
              <a:avLst/>
              <a:gdLst/>
              <a:ahLst/>
              <a:cxnLst>
                <a:cxn ang="0">
                  <a:pos x="74" y="38"/>
                </a:cxn>
                <a:cxn ang="0">
                  <a:pos x="73" y="21"/>
                </a:cxn>
                <a:cxn ang="0">
                  <a:pos x="71" y="13"/>
                </a:cxn>
                <a:cxn ang="0">
                  <a:pos x="68" y="7"/>
                </a:cxn>
                <a:cxn ang="0">
                  <a:pos x="67" y="4"/>
                </a:cxn>
                <a:cxn ang="0">
                  <a:pos x="65" y="1"/>
                </a:cxn>
                <a:cxn ang="0">
                  <a:pos x="64" y="0"/>
                </a:cxn>
                <a:cxn ang="0">
                  <a:pos x="64" y="0"/>
                </a:cxn>
                <a:cxn ang="0">
                  <a:pos x="63" y="1"/>
                </a:cxn>
                <a:cxn ang="0">
                  <a:pos x="63" y="2"/>
                </a:cxn>
                <a:cxn ang="0">
                  <a:pos x="60" y="6"/>
                </a:cxn>
                <a:cxn ang="0">
                  <a:pos x="58" y="6"/>
                </a:cxn>
                <a:cxn ang="0">
                  <a:pos x="56" y="7"/>
                </a:cxn>
                <a:cxn ang="0">
                  <a:pos x="47" y="7"/>
                </a:cxn>
                <a:cxn ang="0">
                  <a:pos x="36" y="7"/>
                </a:cxn>
                <a:cxn ang="0">
                  <a:pos x="33" y="6"/>
                </a:cxn>
                <a:cxn ang="0">
                  <a:pos x="24" y="3"/>
                </a:cxn>
                <a:cxn ang="0">
                  <a:pos x="20" y="1"/>
                </a:cxn>
                <a:cxn ang="0">
                  <a:pos x="18" y="1"/>
                </a:cxn>
                <a:cxn ang="0">
                  <a:pos x="17" y="1"/>
                </a:cxn>
                <a:cxn ang="0">
                  <a:pos x="14" y="1"/>
                </a:cxn>
                <a:cxn ang="0">
                  <a:pos x="13" y="3"/>
                </a:cxn>
                <a:cxn ang="0">
                  <a:pos x="11" y="5"/>
                </a:cxn>
                <a:cxn ang="0">
                  <a:pos x="8" y="15"/>
                </a:cxn>
                <a:cxn ang="0">
                  <a:pos x="8" y="18"/>
                </a:cxn>
                <a:cxn ang="0">
                  <a:pos x="1" y="64"/>
                </a:cxn>
                <a:cxn ang="0">
                  <a:pos x="0" y="72"/>
                </a:cxn>
                <a:cxn ang="0">
                  <a:pos x="5" y="96"/>
                </a:cxn>
                <a:cxn ang="0">
                  <a:pos x="8" y="105"/>
                </a:cxn>
                <a:cxn ang="0">
                  <a:pos x="9" y="106"/>
                </a:cxn>
                <a:cxn ang="0">
                  <a:pos x="11" y="108"/>
                </a:cxn>
                <a:cxn ang="0">
                  <a:pos x="19" y="111"/>
                </a:cxn>
                <a:cxn ang="0">
                  <a:pos x="35" y="116"/>
                </a:cxn>
                <a:cxn ang="0">
                  <a:pos x="42" y="116"/>
                </a:cxn>
                <a:cxn ang="0">
                  <a:pos x="45" y="116"/>
                </a:cxn>
                <a:cxn ang="0">
                  <a:pos x="58" y="113"/>
                </a:cxn>
                <a:cxn ang="0">
                  <a:pos x="61" y="112"/>
                </a:cxn>
                <a:cxn ang="0">
                  <a:pos x="68" y="108"/>
                </a:cxn>
                <a:cxn ang="0">
                  <a:pos x="70" y="106"/>
                </a:cxn>
                <a:cxn ang="0">
                  <a:pos x="73" y="102"/>
                </a:cxn>
                <a:cxn ang="0">
                  <a:pos x="73" y="100"/>
                </a:cxn>
                <a:cxn ang="0">
                  <a:pos x="73" y="97"/>
                </a:cxn>
                <a:cxn ang="0">
                  <a:pos x="73" y="94"/>
                </a:cxn>
                <a:cxn ang="0">
                  <a:pos x="72" y="86"/>
                </a:cxn>
                <a:cxn ang="0">
                  <a:pos x="74" y="38"/>
                </a:cxn>
              </a:cxnLst>
              <a:rect l="0" t="0" r="r" b="b"/>
              <a:pathLst>
                <a:path w="74" h="116">
                  <a:moveTo>
                    <a:pt x="74" y="38"/>
                  </a:moveTo>
                  <a:lnTo>
                    <a:pt x="73" y="21"/>
                  </a:lnTo>
                  <a:lnTo>
                    <a:pt x="71" y="13"/>
                  </a:lnTo>
                  <a:lnTo>
                    <a:pt x="68" y="7"/>
                  </a:lnTo>
                  <a:lnTo>
                    <a:pt x="67" y="4"/>
                  </a:lnTo>
                  <a:lnTo>
                    <a:pt x="65" y="1"/>
                  </a:lnTo>
                  <a:lnTo>
                    <a:pt x="64" y="0"/>
                  </a:lnTo>
                  <a:lnTo>
                    <a:pt x="64" y="0"/>
                  </a:lnTo>
                  <a:lnTo>
                    <a:pt x="63" y="1"/>
                  </a:lnTo>
                  <a:lnTo>
                    <a:pt x="63" y="2"/>
                  </a:lnTo>
                  <a:lnTo>
                    <a:pt x="60" y="6"/>
                  </a:lnTo>
                  <a:lnTo>
                    <a:pt x="58" y="6"/>
                  </a:lnTo>
                  <a:lnTo>
                    <a:pt x="56" y="7"/>
                  </a:lnTo>
                  <a:lnTo>
                    <a:pt x="47" y="7"/>
                  </a:lnTo>
                  <a:lnTo>
                    <a:pt x="36" y="7"/>
                  </a:lnTo>
                  <a:lnTo>
                    <a:pt x="33" y="6"/>
                  </a:lnTo>
                  <a:lnTo>
                    <a:pt x="24" y="3"/>
                  </a:lnTo>
                  <a:lnTo>
                    <a:pt x="20" y="1"/>
                  </a:lnTo>
                  <a:lnTo>
                    <a:pt x="18" y="1"/>
                  </a:lnTo>
                  <a:lnTo>
                    <a:pt x="17" y="1"/>
                  </a:lnTo>
                  <a:lnTo>
                    <a:pt x="14" y="1"/>
                  </a:lnTo>
                  <a:lnTo>
                    <a:pt x="13" y="3"/>
                  </a:lnTo>
                  <a:lnTo>
                    <a:pt x="11" y="5"/>
                  </a:lnTo>
                  <a:lnTo>
                    <a:pt x="8" y="15"/>
                  </a:lnTo>
                  <a:lnTo>
                    <a:pt x="8" y="18"/>
                  </a:lnTo>
                  <a:lnTo>
                    <a:pt x="1" y="64"/>
                  </a:lnTo>
                  <a:lnTo>
                    <a:pt x="0" y="72"/>
                  </a:lnTo>
                  <a:lnTo>
                    <a:pt x="5" y="96"/>
                  </a:lnTo>
                  <a:lnTo>
                    <a:pt x="8" y="105"/>
                  </a:lnTo>
                  <a:lnTo>
                    <a:pt x="9" y="106"/>
                  </a:lnTo>
                  <a:lnTo>
                    <a:pt x="11" y="108"/>
                  </a:lnTo>
                  <a:lnTo>
                    <a:pt x="19" y="111"/>
                  </a:lnTo>
                  <a:lnTo>
                    <a:pt x="35" y="116"/>
                  </a:lnTo>
                  <a:lnTo>
                    <a:pt x="42" y="116"/>
                  </a:lnTo>
                  <a:lnTo>
                    <a:pt x="45" y="116"/>
                  </a:lnTo>
                  <a:lnTo>
                    <a:pt x="58" y="113"/>
                  </a:lnTo>
                  <a:lnTo>
                    <a:pt x="61" y="112"/>
                  </a:lnTo>
                  <a:lnTo>
                    <a:pt x="68" y="108"/>
                  </a:lnTo>
                  <a:lnTo>
                    <a:pt x="70" y="106"/>
                  </a:lnTo>
                  <a:lnTo>
                    <a:pt x="73" y="102"/>
                  </a:lnTo>
                  <a:lnTo>
                    <a:pt x="73" y="100"/>
                  </a:lnTo>
                  <a:lnTo>
                    <a:pt x="73" y="97"/>
                  </a:lnTo>
                  <a:lnTo>
                    <a:pt x="73" y="94"/>
                  </a:lnTo>
                  <a:lnTo>
                    <a:pt x="72" y="86"/>
                  </a:lnTo>
                  <a:lnTo>
                    <a:pt x="74" y="3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24"/>
            <p:cNvSpPr>
              <a:spLocks/>
            </p:cNvSpPr>
            <p:nvPr/>
          </p:nvSpPr>
          <p:spPr bwMode="auto">
            <a:xfrm flipH="1">
              <a:off x="8229690" y="5143366"/>
              <a:ext cx="45707" cy="38752"/>
            </a:xfrm>
            <a:custGeom>
              <a:avLst/>
              <a:gdLst/>
              <a:ahLst/>
              <a:cxnLst>
                <a:cxn ang="0">
                  <a:pos x="32" y="1"/>
                </a:cxn>
                <a:cxn ang="0">
                  <a:pos x="28" y="5"/>
                </a:cxn>
                <a:cxn ang="0">
                  <a:pos x="26" y="6"/>
                </a:cxn>
                <a:cxn ang="0">
                  <a:pos x="24" y="7"/>
                </a:cxn>
                <a:cxn ang="0">
                  <a:pos x="14" y="13"/>
                </a:cxn>
                <a:cxn ang="0">
                  <a:pos x="10" y="16"/>
                </a:cxn>
                <a:cxn ang="0">
                  <a:pos x="4" y="23"/>
                </a:cxn>
                <a:cxn ang="0">
                  <a:pos x="1" y="27"/>
                </a:cxn>
                <a:cxn ang="0">
                  <a:pos x="0" y="30"/>
                </a:cxn>
                <a:cxn ang="0">
                  <a:pos x="1" y="32"/>
                </a:cxn>
                <a:cxn ang="0">
                  <a:pos x="2" y="33"/>
                </a:cxn>
                <a:cxn ang="0">
                  <a:pos x="5" y="37"/>
                </a:cxn>
                <a:cxn ang="0">
                  <a:pos x="9" y="39"/>
                </a:cxn>
                <a:cxn ang="0">
                  <a:pos x="10" y="39"/>
                </a:cxn>
                <a:cxn ang="0">
                  <a:pos x="11" y="39"/>
                </a:cxn>
                <a:cxn ang="0">
                  <a:pos x="12" y="39"/>
                </a:cxn>
                <a:cxn ang="0">
                  <a:pos x="12" y="38"/>
                </a:cxn>
                <a:cxn ang="0">
                  <a:pos x="13" y="36"/>
                </a:cxn>
                <a:cxn ang="0">
                  <a:pos x="13" y="30"/>
                </a:cxn>
                <a:cxn ang="0">
                  <a:pos x="14" y="26"/>
                </a:cxn>
                <a:cxn ang="0">
                  <a:pos x="15" y="24"/>
                </a:cxn>
                <a:cxn ang="0">
                  <a:pos x="20" y="19"/>
                </a:cxn>
                <a:cxn ang="0">
                  <a:pos x="23" y="17"/>
                </a:cxn>
                <a:cxn ang="0">
                  <a:pos x="25" y="16"/>
                </a:cxn>
                <a:cxn ang="0">
                  <a:pos x="25" y="16"/>
                </a:cxn>
                <a:cxn ang="0">
                  <a:pos x="25" y="17"/>
                </a:cxn>
                <a:cxn ang="0">
                  <a:pos x="25" y="19"/>
                </a:cxn>
                <a:cxn ang="0">
                  <a:pos x="23" y="25"/>
                </a:cxn>
                <a:cxn ang="0">
                  <a:pos x="21" y="31"/>
                </a:cxn>
                <a:cxn ang="0">
                  <a:pos x="21" y="33"/>
                </a:cxn>
                <a:cxn ang="0">
                  <a:pos x="21" y="35"/>
                </a:cxn>
                <a:cxn ang="0">
                  <a:pos x="22" y="37"/>
                </a:cxn>
                <a:cxn ang="0">
                  <a:pos x="24" y="38"/>
                </a:cxn>
                <a:cxn ang="0">
                  <a:pos x="28" y="39"/>
                </a:cxn>
                <a:cxn ang="0">
                  <a:pos x="36" y="39"/>
                </a:cxn>
                <a:cxn ang="0">
                  <a:pos x="41" y="37"/>
                </a:cxn>
                <a:cxn ang="0">
                  <a:pos x="44" y="36"/>
                </a:cxn>
                <a:cxn ang="0">
                  <a:pos x="45" y="33"/>
                </a:cxn>
                <a:cxn ang="0">
                  <a:pos x="46" y="32"/>
                </a:cxn>
                <a:cxn ang="0">
                  <a:pos x="46" y="30"/>
                </a:cxn>
                <a:cxn ang="0">
                  <a:pos x="44" y="24"/>
                </a:cxn>
                <a:cxn ang="0">
                  <a:pos x="36" y="3"/>
                </a:cxn>
                <a:cxn ang="0">
                  <a:pos x="35" y="1"/>
                </a:cxn>
                <a:cxn ang="0">
                  <a:pos x="34" y="0"/>
                </a:cxn>
                <a:cxn ang="0">
                  <a:pos x="33" y="0"/>
                </a:cxn>
                <a:cxn ang="0">
                  <a:pos x="32" y="1"/>
                </a:cxn>
              </a:cxnLst>
              <a:rect l="0" t="0" r="r" b="b"/>
              <a:pathLst>
                <a:path w="46" h="39">
                  <a:moveTo>
                    <a:pt x="32" y="1"/>
                  </a:moveTo>
                  <a:lnTo>
                    <a:pt x="28" y="5"/>
                  </a:lnTo>
                  <a:lnTo>
                    <a:pt x="26" y="6"/>
                  </a:lnTo>
                  <a:lnTo>
                    <a:pt x="24" y="7"/>
                  </a:lnTo>
                  <a:lnTo>
                    <a:pt x="14" y="13"/>
                  </a:lnTo>
                  <a:lnTo>
                    <a:pt x="10" y="16"/>
                  </a:lnTo>
                  <a:lnTo>
                    <a:pt x="4" y="23"/>
                  </a:lnTo>
                  <a:lnTo>
                    <a:pt x="1" y="27"/>
                  </a:lnTo>
                  <a:lnTo>
                    <a:pt x="0" y="30"/>
                  </a:lnTo>
                  <a:lnTo>
                    <a:pt x="1" y="32"/>
                  </a:lnTo>
                  <a:lnTo>
                    <a:pt x="2" y="33"/>
                  </a:lnTo>
                  <a:lnTo>
                    <a:pt x="5" y="37"/>
                  </a:lnTo>
                  <a:lnTo>
                    <a:pt x="9" y="39"/>
                  </a:lnTo>
                  <a:lnTo>
                    <a:pt x="10" y="39"/>
                  </a:lnTo>
                  <a:lnTo>
                    <a:pt x="11" y="39"/>
                  </a:lnTo>
                  <a:lnTo>
                    <a:pt x="12" y="39"/>
                  </a:lnTo>
                  <a:lnTo>
                    <a:pt x="12" y="38"/>
                  </a:lnTo>
                  <a:lnTo>
                    <a:pt x="13" y="36"/>
                  </a:lnTo>
                  <a:lnTo>
                    <a:pt x="13" y="30"/>
                  </a:lnTo>
                  <a:lnTo>
                    <a:pt x="14" y="26"/>
                  </a:lnTo>
                  <a:lnTo>
                    <a:pt x="15" y="24"/>
                  </a:lnTo>
                  <a:lnTo>
                    <a:pt x="20" y="19"/>
                  </a:lnTo>
                  <a:lnTo>
                    <a:pt x="23" y="17"/>
                  </a:lnTo>
                  <a:lnTo>
                    <a:pt x="25" y="16"/>
                  </a:lnTo>
                  <a:lnTo>
                    <a:pt x="25" y="16"/>
                  </a:lnTo>
                  <a:lnTo>
                    <a:pt x="25" y="17"/>
                  </a:lnTo>
                  <a:lnTo>
                    <a:pt x="25" y="19"/>
                  </a:lnTo>
                  <a:lnTo>
                    <a:pt x="23" y="25"/>
                  </a:lnTo>
                  <a:lnTo>
                    <a:pt x="21" y="31"/>
                  </a:lnTo>
                  <a:lnTo>
                    <a:pt x="21" y="33"/>
                  </a:lnTo>
                  <a:lnTo>
                    <a:pt x="21" y="35"/>
                  </a:lnTo>
                  <a:lnTo>
                    <a:pt x="22" y="37"/>
                  </a:lnTo>
                  <a:lnTo>
                    <a:pt x="24" y="38"/>
                  </a:lnTo>
                  <a:lnTo>
                    <a:pt x="28" y="39"/>
                  </a:lnTo>
                  <a:lnTo>
                    <a:pt x="36" y="39"/>
                  </a:lnTo>
                  <a:lnTo>
                    <a:pt x="41" y="37"/>
                  </a:lnTo>
                  <a:lnTo>
                    <a:pt x="44" y="36"/>
                  </a:lnTo>
                  <a:lnTo>
                    <a:pt x="45" y="33"/>
                  </a:lnTo>
                  <a:lnTo>
                    <a:pt x="46" y="32"/>
                  </a:lnTo>
                  <a:lnTo>
                    <a:pt x="46" y="30"/>
                  </a:lnTo>
                  <a:lnTo>
                    <a:pt x="44" y="24"/>
                  </a:lnTo>
                  <a:lnTo>
                    <a:pt x="36" y="3"/>
                  </a:lnTo>
                  <a:lnTo>
                    <a:pt x="35" y="1"/>
                  </a:lnTo>
                  <a:lnTo>
                    <a:pt x="34" y="0"/>
                  </a:lnTo>
                  <a:lnTo>
                    <a:pt x="33" y="0"/>
                  </a:lnTo>
                  <a:lnTo>
                    <a:pt x="32" y="1"/>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25"/>
            <p:cNvSpPr>
              <a:spLocks/>
            </p:cNvSpPr>
            <p:nvPr/>
          </p:nvSpPr>
          <p:spPr bwMode="auto">
            <a:xfrm flipH="1">
              <a:off x="8159141" y="5163239"/>
              <a:ext cx="63593" cy="123211"/>
            </a:xfrm>
            <a:custGeom>
              <a:avLst/>
              <a:gdLst/>
              <a:ahLst/>
              <a:cxnLst>
                <a:cxn ang="0">
                  <a:pos x="60" y="13"/>
                </a:cxn>
                <a:cxn ang="0">
                  <a:pos x="59" y="12"/>
                </a:cxn>
                <a:cxn ang="0">
                  <a:pos x="57" y="13"/>
                </a:cxn>
                <a:cxn ang="0">
                  <a:pos x="55" y="13"/>
                </a:cxn>
                <a:cxn ang="0">
                  <a:pos x="53" y="15"/>
                </a:cxn>
                <a:cxn ang="0">
                  <a:pos x="48" y="17"/>
                </a:cxn>
                <a:cxn ang="0">
                  <a:pos x="46" y="18"/>
                </a:cxn>
                <a:cxn ang="0">
                  <a:pos x="44" y="18"/>
                </a:cxn>
                <a:cxn ang="0">
                  <a:pos x="40" y="18"/>
                </a:cxn>
                <a:cxn ang="0">
                  <a:pos x="36" y="16"/>
                </a:cxn>
                <a:cxn ang="0">
                  <a:pos x="29" y="11"/>
                </a:cxn>
                <a:cxn ang="0">
                  <a:pos x="25" y="8"/>
                </a:cxn>
                <a:cxn ang="0">
                  <a:pos x="21" y="2"/>
                </a:cxn>
                <a:cxn ang="0">
                  <a:pos x="20" y="0"/>
                </a:cxn>
                <a:cxn ang="0">
                  <a:pos x="19" y="0"/>
                </a:cxn>
                <a:cxn ang="0">
                  <a:pos x="18" y="0"/>
                </a:cxn>
                <a:cxn ang="0">
                  <a:pos x="17" y="2"/>
                </a:cxn>
                <a:cxn ang="0">
                  <a:pos x="16" y="4"/>
                </a:cxn>
                <a:cxn ang="0">
                  <a:pos x="13" y="24"/>
                </a:cxn>
                <a:cxn ang="0">
                  <a:pos x="4" y="52"/>
                </a:cxn>
                <a:cxn ang="0">
                  <a:pos x="0" y="89"/>
                </a:cxn>
                <a:cxn ang="0">
                  <a:pos x="0" y="106"/>
                </a:cxn>
                <a:cxn ang="0">
                  <a:pos x="0" y="109"/>
                </a:cxn>
                <a:cxn ang="0">
                  <a:pos x="0" y="111"/>
                </a:cxn>
                <a:cxn ang="0">
                  <a:pos x="1" y="112"/>
                </a:cxn>
                <a:cxn ang="0">
                  <a:pos x="3" y="116"/>
                </a:cxn>
                <a:cxn ang="0">
                  <a:pos x="10" y="120"/>
                </a:cxn>
                <a:cxn ang="0">
                  <a:pos x="23" y="124"/>
                </a:cxn>
                <a:cxn ang="0">
                  <a:pos x="29" y="124"/>
                </a:cxn>
                <a:cxn ang="0">
                  <a:pos x="35" y="123"/>
                </a:cxn>
                <a:cxn ang="0">
                  <a:pos x="41" y="120"/>
                </a:cxn>
                <a:cxn ang="0">
                  <a:pos x="47" y="116"/>
                </a:cxn>
                <a:cxn ang="0">
                  <a:pos x="49" y="113"/>
                </a:cxn>
                <a:cxn ang="0">
                  <a:pos x="51" y="110"/>
                </a:cxn>
                <a:cxn ang="0">
                  <a:pos x="52" y="107"/>
                </a:cxn>
                <a:cxn ang="0">
                  <a:pos x="52" y="103"/>
                </a:cxn>
                <a:cxn ang="0">
                  <a:pos x="52" y="74"/>
                </a:cxn>
                <a:cxn ang="0">
                  <a:pos x="59" y="44"/>
                </a:cxn>
                <a:cxn ang="0">
                  <a:pos x="61" y="39"/>
                </a:cxn>
                <a:cxn ang="0">
                  <a:pos x="63" y="29"/>
                </a:cxn>
                <a:cxn ang="0">
                  <a:pos x="64" y="18"/>
                </a:cxn>
                <a:cxn ang="0">
                  <a:pos x="62" y="14"/>
                </a:cxn>
                <a:cxn ang="0">
                  <a:pos x="60" y="13"/>
                </a:cxn>
              </a:cxnLst>
              <a:rect l="0" t="0" r="r" b="b"/>
              <a:pathLst>
                <a:path w="64" h="124">
                  <a:moveTo>
                    <a:pt x="60" y="13"/>
                  </a:moveTo>
                  <a:lnTo>
                    <a:pt x="59" y="12"/>
                  </a:lnTo>
                  <a:lnTo>
                    <a:pt x="57" y="13"/>
                  </a:lnTo>
                  <a:lnTo>
                    <a:pt x="55" y="13"/>
                  </a:lnTo>
                  <a:lnTo>
                    <a:pt x="53" y="15"/>
                  </a:lnTo>
                  <a:lnTo>
                    <a:pt x="48" y="17"/>
                  </a:lnTo>
                  <a:lnTo>
                    <a:pt x="46" y="18"/>
                  </a:lnTo>
                  <a:lnTo>
                    <a:pt x="44" y="18"/>
                  </a:lnTo>
                  <a:lnTo>
                    <a:pt x="40" y="18"/>
                  </a:lnTo>
                  <a:lnTo>
                    <a:pt x="36" y="16"/>
                  </a:lnTo>
                  <a:lnTo>
                    <a:pt x="29" y="11"/>
                  </a:lnTo>
                  <a:lnTo>
                    <a:pt x="25" y="8"/>
                  </a:lnTo>
                  <a:lnTo>
                    <a:pt x="21" y="2"/>
                  </a:lnTo>
                  <a:lnTo>
                    <a:pt x="20" y="0"/>
                  </a:lnTo>
                  <a:lnTo>
                    <a:pt x="19" y="0"/>
                  </a:lnTo>
                  <a:lnTo>
                    <a:pt x="18" y="0"/>
                  </a:lnTo>
                  <a:lnTo>
                    <a:pt x="17" y="2"/>
                  </a:lnTo>
                  <a:lnTo>
                    <a:pt x="16" y="4"/>
                  </a:lnTo>
                  <a:lnTo>
                    <a:pt x="13" y="24"/>
                  </a:lnTo>
                  <a:lnTo>
                    <a:pt x="4" y="52"/>
                  </a:lnTo>
                  <a:lnTo>
                    <a:pt x="0" y="89"/>
                  </a:lnTo>
                  <a:lnTo>
                    <a:pt x="0" y="106"/>
                  </a:lnTo>
                  <a:lnTo>
                    <a:pt x="0" y="109"/>
                  </a:lnTo>
                  <a:lnTo>
                    <a:pt x="0" y="111"/>
                  </a:lnTo>
                  <a:lnTo>
                    <a:pt x="1" y="112"/>
                  </a:lnTo>
                  <a:lnTo>
                    <a:pt x="3" y="116"/>
                  </a:lnTo>
                  <a:lnTo>
                    <a:pt x="10" y="120"/>
                  </a:lnTo>
                  <a:lnTo>
                    <a:pt x="23" y="124"/>
                  </a:lnTo>
                  <a:lnTo>
                    <a:pt x="29" y="124"/>
                  </a:lnTo>
                  <a:lnTo>
                    <a:pt x="35" y="123"/>
                  </a:lnTo>
                  <a:lnTo>
                    <a:pt x="41" y="120"/>
                  </a:lnTo>
                  <a:lnTo>
                    <a:pt x="47" y="116"/>
                  </a:lnTo>
                  <a:lnTo>
                    <a:pt x="49" y="113"/>
                  </a:lnTo>
                  <a:lnTo>
                    <a:pt x="51" y="110"/>
                  </a:lnTo>
                  <a:lnTo>
                    <a:pt x="52" y="107"/>
                  </a:lnTo>
                  <a:lnTo>
                    <a:pt x="52" y="103"/>
                  </a:lnTo>
                  <a:lnTo>
                    <a:pt x="52" y="74"/>
                  </a:lnTo>
                  <a:lnTo>
                    <a:pt x="59" y="44"/>
                  </a:lnTo>
                  <a:lnTo>
                    <a:pt x="61" y="39"/>
                  </a:lnTo>
                  <a:lnTo>
                    <a:pt x="63" y="29"/>
                  </a:lnTo>
                  <a:lnTo>
                    <a:pt x="64" y="18"/>
                  </a:lnTo>
                  <a:lnTo>
                    <a:pt x="62" y="14"/>
                  </a:lnTo>
                  <a:lnTo>
                    <a:pt x="60" y="13"/>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26"/>
            <p:cNvSpPr>
              <a:spLocks/>
            </p:cNvSpPr>
            <p:nvPr/>
          </p:nvSpPr>
          <p:spPr bwMode="auto">
            <a:xfrm flipH="1">
              <a:off x="8162122" y="5156283"/>
              <a:ext cx="30803" cy="16892"/>
            </a:xfrm>
            <a:custGeom>
              <a:avLst/>
              <a:gdLst/>
              <a:ahLst/>
              <a:cxnLst>
                <a:cxn ang="0">
                  <a:pos x="31" y="8"/>
                </a:cxn>
                <a:cxn ang="0">
                  <a:pos x="31" y="7"/>
                </a:cxn>
                <a:cxn ang="0">
                  <a:pos x="30" y="6"/>
                </a:cxn>
                <a:cxn ang="0">
                  <a:pos x="29" y="5"/>
                </a:cxn>
                <a:cxn ang="0">
                  <a:pos x="25" y="3"/>
                </a:cxn>
                <a:cxn ang="0">
                  <a:pos x="17" y="1"/>
                </a:cxn>
                <a:cxn ang="0">
                  <a:pos x="14" y="0"/>
                </a:cxn>
                <a:cxn ang="0">
                  <a:pos x="5" y="1"/>
                </a:cxn>
                <a:cxn ang="0">
                  <a:pos x="1" y="2"/>
                </a:cxn>
                <a:cxn ang="0">
                  <a:pos x="0" y="2"/>
                </a:cxn>
                <a:cxn ang="0">
                  <a:pos x="0" y="3"/>
                </a:cxn>
                <a:cxn ang="0">
                  <a:pos x="0" y="6"/>
                </a:cxn>
                <a:cxn ang="0">
                  <a:pos x="2" y="9"/>
                </a:cxn>
                <a:cxn ang="0">
                  <a:pos x="5" y="12"/>
                </a:cxn>
                <a:cxn ang="0">
                  <a:pos x="8" y="14"/>
                </a:cxn>
                <a:cxn ang="0">
                  <a:pos x="10" y="15"/>
                </a:cxn>
                <a:cxn ang="0">
                  <a:pos x="17" y="17"/>
                </a:cxn>
                <a:cxn ang="0">
                  <a:pos x="23" y="17"/>
                </a:cxn>
                <a:cxn ang="0">
                  <a:pos x="26" y="16"/>
                </a:cxn>
                <a:cxn ang="0">
                  <a:pos x="29" y="14"/>
                </a:cxn>
                <a:cxn ang="0">
                  <a:pos x="31" y="8"/>
                </a:cxn>
              </a:cxnLst>
              <a:rect l="0" t="0" r="r" b="b"/>
              <a:pathLst>
                <a:path w="31" h="17">
                  <a:moveTo>
                    <a:pt x="31" y="8"/>
                  </a:moveTo>
                  <a:lnTo>
                    <a:pt x="31" y="7"/>
                  </a:lnTo>
                  <a:lnTo>
                    <a:pt x="30" y="6"/>
                  </a:lnTo>
                  <a:lnTo>
                    <a:pt x="29" y="5"/>
                  </a:lnTo>
                  <a:lnTo>
                    <a:pt x="25" y="3"/>
                  </a:lnTo>
                  <a:lnTo>
                    <a:pt x="17" y="1"/>
                  </a:lnTo>
                  <a:lnTo>
                    <a:pt x="14" y="0"/>
                  </a:lnTo>
                  <a:lnTo>
                    <a:pt x="5" y="1"/>
                  </a:lnTo>
                  <a:lnTo>
                    <a:pt x="1" y="2"/>
                  </a:lnTo>
                  <a:lnTo>
                    <a:pt x="0" y="2"/>
                  </a:lnTo>
                  <a:lnTo>
                    <a:pt x="0" y="3"/>
                  </a:lnTo>
                  <a:lnTo>
                    <a:pt x="0" y="6"/>
                  </a:lnTo>
                  <a:lnTo>
                    <a:pt x="2" y="9"/>
                  </a:lnTo>
                  <a:lnTo>
                    <a:pt x="5" y="12"/>
                  </a:lnTo>
                  <a:lnTo>
                    <a:pt x="8" y="14"/>
                  </a:lnTo>
                  <a:lnTo>
                    <a:pt x="10" y="15"/>
                  </a:lnTo>
                  <a:lnTo>
                    <a:pt x="17" y="17"/>
                  </a:lnTo>
                  <a:lnTo>
                    <a:pt x="23" y="17"/>
                  </a:lnTo>
                  <a:lnTo>
                    <a:pt x="26" y="16"/>
                  </a:lnTo>
                  <a:lnTo>
                    <a:pt x="29" y="14"/>
                  </a:lnTo>
                  <a:lnTo>
                    <a:pt x="31" y="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27"/>
            <p:cNvSpPr>
              <a:spLocks/>
            </p:cNvSpPr>
            <p:nvPr/>
          </p:nvSpPr>
          <p:spPr bwMode="auto">
            <a:xfrm flipH="1">
              <a:off x="7984261" y="5143366"/>
              <a:ext cx="106319" cy="61605"/>
            </a:xfrm>
            <a:custGeom>
              <a:avLst/>
              <a:gdLst/>
              <a:ahLst/>
              <a:cxnLst>
                <a:cxn ang="0">
                  <a:pos x="100" y="0"/>
                </a:cxn>
                <a:cxn ang="0">
                  <a:pos x="99" y="0"/>
                </a:cxn>
                <a:cxn ang="0">
                  <a:pos x="99" y="1"/>
                </a:cxn>
                <a:cxn ang="0">
                  <a:pos x="98" y="2"/>
                </a:cxn>
                <a:cxn ang="0">
                  <a:pos x="97" y="3"/>
                </a:cxn>
                <a:cxn ang="0">
                  <a:pos x="57" y="30"/>
                </a:cxn>
                <a:cxn ang="0">
                  <a:pos x="39" y="36"/>
                </a:cxn>
                <a:cxn ang="0">
                  <a:pos x="3" y="42"/>
                </a:cxn>
                <a:cxn ang="0">
                  <a:pos x="1" y="43"/>
                </a:cxn>
                <a:cxn ang="0">
                  <a:pos x="0" y="44"/>
                </a:cxn>
                <a:cxn ang="0">
                  <a:pos x="1" y="45"/>
                </a:cxn>
                <a:cxn ang="0">
                  <a:pos x="5" y="49"/>
                </a:cxn>
                <a:cxn ang="0">
                  <a:pos x="16" y="56"/>
                </a:cxn>
                <a:cxn ang="0">
                  <a:pos x="22" y="59"/>
                </a:cxn>
                <a:cxn ang="0">
                  <a:pos x="35" y="62"/>
                </a:cxn>
                <a:cxn ang="0">
                  <a:pos x="42" y="62"/>
                </a:cxn>
                <a:cxn ang="0">
                  <a:pos x="55" y="61"/>
                </a:cxn>
                <a:cxn ang="0">
                  <a:pos x="83" y="52"/>
                </a:cxn>
                <a:cxn ang="0">
                  <a:pos x="97" y="44"/>
                </a:cxn>
                <a:cxn ang="0">
                  <a:pos x="102" y="40"/>
                </a:cxn>
                <a:cxn ang="0">
                  <a:pos x="105" y="36"/>
                </a:cxn>
                <a:cxn ang="0">
                  <a:pos x="107" y="31"/>
                </a:cxn>
                <a:cxn ang="0">
                  <a:pos x="107" y="28"/>
                </a:cxn>
                <a:cxn ang="0">
                  <a:pos x="107" y="24"/>
                </a:cxn>
                <a:cxn ang="0">
                  <a:pos x="104" y="10"/>
                </a:cxn>
                <a:cxn ang="0">
                  <a:pos x="101" y="1"/>
                </a:cxn>
                <a:cxn ang="0">
                  <a:pos x="100" y="0"/>
                </a:cxn>
              </a:cxnLst>
              <a:rect l="0" t="0" r="r" b="b"/>
              <a:pathLst>
                <a:path w="107" h="62">
                  <a:moveTo>
                    <a:pt x="100" y="0"/>
                  </a:moveTo>
                  <a:lnTo>
                    <a:pt x="99" y="0"/>
                  </a:lnTo>
                  <a:lnTo>
                    <a:pt x="99" y="1"/>
                  </a:lnTo>
                  <a:lnTo>
                    <a:pt x="98" y="2"/>
                  </a:lnTo>
                  <a:lnTo>
                    <a:pt x="97" y="3"/>
                  </a:lnTo>
                  <a:lnTo>
                    <a:pt x="57" y="30"/>
                  </a:lnTo>
                  <a:lnTo>
                    <a:pt x="39" y="36"/>
                  </a:lnTo>
                  <a:lnTo>
                    <a:pt x="3" y="42"/>
                  </a:lnTo>
                  <a:lnTo>
                    <a:pt x="1" y="43"/>
                  </a:lnTo>
                  <a:lnTo>
                    <a:pt x="0" y="44"/>
                  </a:lnTo>
                  <a:lnTo>
                    <a:pt x="1" y="45"/>
                  </a:lnTo>
                  <a:lnTo>
                    <a:pt x="5" y="49"/>
                  </a:lnTo>
                  <a:lnTo>
                    <a:pt x="16" y="56"/>
                  </a:lnTo>
                  <a:lnTo>
                    <a:pt x="22" y="59"/>
                  </a:lnTo>
                  <a:lnTo>
                    <a:pt x="35" y="62"/>
                  </a:lnTo>
                  <a:lnTo>
                    <a:pt x="42" y="62"/>
                  </a:lnTo>
                  <a:lnTo>
                    <a:pt x="55" y="61"/>
                  </a:lnTo>
                  <a:lnTo>
                    <a:pt x="83" y="52"/>
                  </a:lnTo>
                  <a:lnTo>
                    <a:pt x="97" y="44"/>
                  </a:lnTo>
                  <a:lnTo>
                    <a:pt x="102" y="40"/>
                  </a:lnTo>
                  <a:lnTo>
                    <a:pt x="105" y="36"/>
                  </a:lnTo>
                  <a:lnTo>
                    <a:pt x="107" y="31"/>
                  </a:lnTo>
                  <a:lnTo>
                    <a:pt x="107" y="28"/>
                  </a:lnTo>
                  <a:lnTo>
                    <a:pt x="107" y="24"/>
                  </a:lnTo>
                  <a:lnTo>
                    <a:pt x="104" y="10"/>
                  </a:lnTo>
                  <a:lnTo>
                    <a:pt x="101" y="1"/>
                  </a:lnTo>
                  <a:lnTo>
                    <a:pt x="100"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28"/>
            <p:cNvSpPr>
              <a:spLocks/>
            </p:cNvSpPr>
            <p:nvPr/>
          </p:nvSpPr>
          <p:spPr bwMode="auto">
            <a:xfrm flipH="1">
              <a:off x="8070708" y="5188080"/>
              <a:ext cx="31796" cy="107313"/>
            </a:xfrm>
            <a:custGeom>
              <a:avLst/>
              <a:gdLst/>
              <a:ahLst/>
              <a:cxnLst>
                <a:cxn ang="0">
                  <a:pos x="28" y="18"/>
                </a:cxn>
                <a:cxn ang="0">
                  <a:pos x="28" y="17"/>
                </a:cxn>
                <a:cxn ang="0">
                  <a:pos x="26" y="16"/>
                </a:cxn>
                <a:cxn ang="0">
                  <a:pos x="25" y="16"/>
                </a:cxn>
                <a:cxn ang="0">
                  <a:pos x="22" y="17"/>
                </a:cxn>
                <a:cxn ang="0">
                  <a:pos x="21" y="17"/>
                </a:cxn>
                <a:cxn ang="0">
                  <a:pos x="19" y="16"/>
                </a:cxn>
                <a:cxn ang="0">
                  <a:pos x="17" y="15"/>
                </a:cxn>
                <a:cxn ang="0">
                  <a:pos x="16" y="11"/>
                </a:cxn>
                <a:cxn ang="0">
                  <a:pos x="10" y="2"/>
                </a:cxn>
                <a:cxn ang="0">
                  <a:pos x="9" y="1"/>
                </a:cxn>
                <a:cxn ang="0">
                  <a:pos x="8" y="0"/>
                </a:cxn>
                <a:cxn ang="0">
                  <a:pos x="8" y="0"/>
                </a:cxn>
                <a:cxn ang="0">
                  <a:pos x="7" y="1"/>
                </a:cxn>
                <a:cxn ang="0">
                  <a:pos x="6" y="2"/>
                </a:cxn>
                <a:cxn ang="0">
                  <a:pos x="5" y="4"/>
                </a:cxn>
                <a:cxn ang="0">
                  <a:pos x="0" y="68"/>
                </a:cxn>
                <a:cxn ang="0">
                  <a:pos x="0" y="96"/>
                </a:cxn>
                <a:cxn ang="0">
                  <a:pos x="1" y="103"/>
                </a:cxn>
                <a:cxn ang="0">
                  <a:pos x="2" y="104"/>
                </a:cxn>
                <a:cxn ang="0">
                  <a:pos x="5" y="104"/>
                </a:cxn>
                <a:cxn ang="0">
                  <a:pos x="9" y="105"/>
                </a:cxn>
                <a:cxn ang="0">
                  <a:pos x="15" y="107"/>
                </a:cxn>
                <a:cxn ang="0">
                  <a:pos x="20" y="108"/>
                </a:cxn>
                <a:cxn ang="0">
                  <a:pos x="26" y="107"/>
                </a:cxn>
                <a:cxn ang="0">
                  <a:pos x="29" y="105"/>
                </a:cxn>
                <a:cxn ang="0">
                  <a:pos x="30" y="104"/>
                </a:cxn>
                <a:cxn ang="0">
                  <a:pos x="31" y="103"/>
                </a:cxn>
                <a:cxn ang="0">
                  <a:pos x="31" y="101"/>
                </a:cxn>
                <a:cxn ang="0">
                  <a:pos x="32" y="99"/>
                </a:cxn>
                <a:cxn ang="0">
                  <a:pos x="32" y="92"/>
                </a:cxn>
                <a:cxn ang="0">
                  <a:pos x="29" y="64"/>
                </a:cxn>
                <a:cxn ang="0">
                  <a:pos x="29" y="24"/>
                </a:cxn>
                <a:cxn ang="0">
                  <a:pos x="28" y="18"/>
                </a:cxn>
              </a:cxnLst>
              <a:rect l="0" t="0" r="r" b="b"/>
              <a:pathLst>
                <a:path w="32" h="108">
                  <a:moveTo>
                    <a:pt x="28" y="18"/>
                  </a:moveTo>
                  <a:lnTo>
                    <a:pt x="28" y="17"/>
                  </a:lnTo>
                  <a:lnTo>
                    <a:pt x="26" y="16"/>
                  </a:lnTo>
                  <a:lnTo>
                    <a:pt x="25" y="16"/>
                  </a:lnTo>
                  <a:lnTo>
                    <a:pt x="22" y="17"/>
                  </a:lnTo>
                  <a:lnTo>
                    <a:pt x="21" y="17"/>
                  </a:lnTo>
                  <a:lnTo>
                    <a:pt x="19" y="16"/>
                  </a:lnTo>
                  <a:lnTo>
                    <a:pt x="17" y="15"/>
                  </a:lnTo>
                  <a:lnTo>
                    <a:pt x="16" y="11"/>
                  </a:lnTo>
                  <a:lnTo>
                    <a:pt x="10" y="2"/>
                  </a:lnTo>
                  <a:lnTo>
                    <a:pt x="9" y="1"/>
                  </a:lnTo>
                  <a:lnTo>
                    <a:pt x="8" y="0"/>
                  </a:lnTo>
                  <a:lnTo>
                    <a:pt x="8" y="0"/>
                  </a:lnTo>
                  <a:lnTo>
                    <a:pt x="7" y="1"/>
                  </a:lnTo>
                  <a:lnTo>
                    <a:pt x="6" y="2"/>
                  </a:lnTo>
                  <a:lnTo>
                    <a:pt x="5" y="4"/>
                  </a:lnTo>
                  <a:lnTo>
                    <a:pt x="0" y="68"/>
                  </a:lnTo>
                  <a:lnTo>
                    <a:pt x="0" y="96"/>
                  </a:lnTo>
                  <a:lnTo>
                    <a:pt x="1" y="103"/>
                  </a:lnTo>
                  <a:lnTo>
                    <a:pt x="2" y="104"/>
                  </a:lnTo>
                  <a:lnTo>
                    <a:pt x="5" y="104"/>
                  </a:lnTo>
                  <a:lnTo>
                    <a:pt x="9" y="105"/>
                  </a:lnTo>
                  <a:lnTo>
                    <a:pt x="15" y="107"/>
                  </a:lnTo>
                  <a:lnTo>
                    <a:pt x="20" y="108"/>
                  </a:lnTo>
                  <a:lnTo>
                    <a:pt x="26" y="107"/>
                  </a:lnTo>
                  <a:lnTo>
                    <a:pt x="29" y="105"/>
                  </a:lnTo>
                  <a:lnTo>
                    <a:pt x="30" y="104"/>
                  </a:lnTo>
                  <a:lnTo>
                    <a:pt x="31" y="103"/>
                  </a:lnTo>
                  <a:lnTo>
                    <a:pt x="31" y="101"/>
                  </a:lnTo>
                  <a:lnTo>
                    <a:pt x="32" y="99"/>
                  </a:lnTo>
                  <a:lnTo>
                    <a:pt x="32" y="92"/>
                  </a:lnTo>
                  <a:lnTo>
                    <a:pt x="29" y="64"/>
                  </a:lnTo>
                  <a:lnTo>
                    <a:pt x="29" y="24"/>
                  </a:lnTo>
                  <a:lnTo>
                    <a:pt x="28" y="1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29"/>
            <p:cNvSpPr>
              <a:spLocks/>
            </p:cNvSpPr>
            <p:nvPr/>
          </p:nvSpPr>
          <p:spPr bwMode="auto">
            <a:xfrm flipH="1">
              <a:off x="7991217" y="5193048"/>
              <a:ext cx="78498" cy="93402"/>
            </a:xfrm>
            <a:custGeom>
              <a:avLst/>
              <a:gdLst/>
              <a:ahLst/>
              <a:cxnLst>
                <a:cxn ang="0">
                  <a:pos x="76" y="0"/>
                </a:cxn>
                <a:cxn ang="0">
                  <a:pos x="73" y="3"/>
                </a:cxn>
                <a:cxn ang="0">
                  <a:pos x="54" y="13"/>
                </a:cxn>
                <a:cxn ang="0">
                  <a:pos x="42" y="17"/>
                </a:cxn>
                <a:cxn ang="0">
                  <a:pos x="22" y="20"/>
                </a:cxn>
                <a:cxn ang="0">
                  <a:pos x="16" y="19"/>
                </a:cxn>
                <a:cxn ang="0">
                  <a:pos x="10" y="17"/>
                </a:cxn>
                <a:cxn ang="0">
                  <a:pos x="7" y="15"/>
                </a:cxn>
                <a:cxn ang="0">
                  <a:pos x="5" y="15"/>
                </a:cxn>
                <a:cxn ang="0">
                  <a:pos x="3" y="15"/>
                </a:cxn>
                <a:cxn ang="0">
                  <a:pos x="1" y="16"/>
                </a:cxn>
                <a:cxn ang="0">
                  <a:pos x="0" y="20"/>
                </a:cxn>
                <a:cxn ang="0">
                  <a:pos x="4" y="39"/>
                </a:cxn>
                <a:cxn ang="0">
                  <a:pos x="4" y="47"/>
                </a:cxn>
                <a:cxn ang="0">
                  <a:pos x="3" y="79"/>
                </a:cxn>
                <a:cxn ang="0">
                  <a:pos x="4" y="84"/>
                </a:cxn>
                <a:cxn ang="0">
                  <a:pos x="6" y="89"/>
                </a:cxn>
                <a:cxn ang="0">
                  <a:pos x="8" y="92"/>
                </a:cxn>
                <a:cxn ang="0">
                  <a:pos x="10" y="94"/>
                </a:cxn>
                <a:cxn ang="0">
                  <a:pos x="13" y="94"/>
                </a:cxn>
                <a:cxn ang="0">
                  <a:pos x="19" y="89"/>
                </a:cxn>
                <a:cxn ang="0">
                  <a:pos x="27" y="85"/>
                </a:cxn>
                <a:cxn ang="0">
                  <a:pos x="32" y="83"/>
                </a:cxn>
                <a:cxn ang="0">
                  <a:pos x="60" y="68"/>
                </a:cxn>
                <a:cxn ang="0">
                  <a:pos x="65" y="62"/>
                </a:cxn>
                <a:cxn ang="0">
                  <a:pos x="71" y="45"/>
                </a:cxn>
                <a:cxn ang="0">
                  <a:pos x="79" y="6"/>
                </a:cxn>
                <a:cxn ang="0">
                  <a:pos x="79" y="2"/>
                </a:cxn>
                <a:cxn ang="0">
                  <a:pos x="78" y="1"/>
                </a:cxn>
                <a:cxn ang="0">
                  <a:pos x="77" y="0"/>
                </a:cxn>
                <a:cxn ang="0">
                  <a:pos x="76" y="0"/>
                </a:cxn>
              </a:cxnLst>
              <a:rect l="0" t="0" r="r" b="b"/>
              <a:pathLst>
                <a:path w="79" h="94">
                  <a:moveTo>
                    <a:pt x="76" y="0"/>
                  </a:moveTo>
                  <a:lnTo>
                    <a:pt x="73" y="3"/>
                  </a:lnTo>
                  <a:lnTo>
                    <a:pt x="54" y="13"/>
                  </a:lnTo>
                  <a:lnTo>
                    <a:pt x="42" y="17"/>
                  </a:lnTo>
                  <a:lnTo>
                    <a:pt x="22" y="20"/>
                  </a:lnTo>
                  <a:lnTo>
                    <a:pt x="16" y="19"/>
                  </a:lnTo>
                  <a:lnTo>
                    <a:pt x="10" y="17"/>
                  </a:lnTo>
                  <a:lnTo>
                    <a:pt x="7" y="15"/>
                  </a:lnTo>
                  <a:lnTo>
                    <a:pt x="5" y="15"/>
                  </a:lnTo>
                  <a:lnTo>
                    <a:pt x="3" y="15"/>
                  </a:lnTo>
                  <a:lnTo>
                    <a:pt x="1" y="16"/>
                  </a:lnTo>
                  <a:lnTo>
                    <a:pt x="0" y="20"/>
                  </a:lnTo>
                  <a:lnTo>
                    <a:pt x="4" y="39"/>
                  </a:lnTo>
                  <a:lnTo>
                    <a:pt x="4" y="47"/>
                  </a:lnTo>
                  <a:lnTo>
                    <a:pt x="3" y="79"/>
                  </a:lnTo>
                  <a:lnTo>
                    <a:pt x="4" y="84"/>
                  </a:lnTo>
                  <a:lnTo>
                    <a:pt x="6" y="89"/>
                  </a:lnTo>
                  <a:lnTo>
                    <a:pt x="8" y="92"/>
                  </a:lnTo>
                  <a:lnTo>
                    <a:pt x="10" y="94"/>
                  </a:lnTo>
                  <a:lnTo>
                    <a:pt x="13" y="94"/>
                  </a:lnTo>
                  <a:lnTo>
                    <a:pt x="19" y="89"/>
                  </a:lnTo>
                  <a:lnTo>
                    <a:pt x="27" y="85"/>
                  </a:lnTo>
                  <a:lnTo>
                    <a:pt x="32" y="83"/>
                  </a:lnTo>
                  <a:lnTo>
                    <a:pt x="60" y="68"/>
                  </a:lnTo>
                  <a:lnTo>
                    <a:pt x="65" y="62"/>
                  </a:lnTo>
                  <a:lnTo>
                    <a:pt x="71" y="45"/>
                  </a:lnTo>
                  <a:lnTo>
                    <a:pt x="79" y="6"/>
                  </a:lnTo>
                  <a:lnTo>
                    <a:pt x="79" y="2"/>
                  </a:lnTo>
                  <a:lnTo>
                    <a:pt x="78" y="1"/>
                  </a:lnTo>
                  <a:lnTo>
                    <a:pt x="77" y="0"/>
                  </a:lnTo>
                  <a:lnTo>
                    <a:pt x="76"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30"/>
            <p:cNvSpPr>
              <a:spLocks/>
            </p:cNvSpPr>
            <p:nvPr/>
          </p:nvSpPr>
          <p:spPr bwMode="auto">
            <a:xfrm flipH="1">
              <a:off x="7932592" y="5097659"/>
              <a:ext cx="48688" cy="95389"/>
            </a:xfrm>
            <a:custGeom>
              <a:avLst/>
              <a:gdLst/>
              <a:ahLst/>
              <a:cxnLst>
                <a:cxn ang="0">
                  <a:pos x="20" y="0"/>
                </a:cxn>
                <a:cxn ang="0">
                  <a:pos x="19" y="0"/>
                </a:cxn>
                <a:cxn ang="0">
                  <a:pos x="19" y="1"/>
                </a:cxn>
                <a:cxn ang="0">
                  <a:pos x="25" y="8"/>
                </a:cxn>
                <a:cxn ang="0">
                  <a:pos x="27" y="10"/>
                </a:cxn>
                <a:cxn ang="0">
                  <a:pos x="28" y="12"/>
                </a:cxn>
                <a:cxn ang="0">
                  <a:pos x="28" y="14"/>
                </a:cxn>
                <a:cxn ang="0">
                  <a:pos x="28" y="16"/>
                </a:cxn>
                <a:cxn ang="0">
                  <a:pos x="27" y="19"/>
                </a:cxn>
                <a:cxn ang="0">
                  <a:pos x="20" y="28"/>
                </a:cxn>
                <a:cxn ang="0">
                  <a:pos x="17" y="32"/>
                </a:cxn>
                <a:cxn ang="0">
                  <a:pos x="15" y="33"/>
                </a:cxn>
                <a:cxn ang="0">
                  <a:pos x="14" y="34"/>
                </a:cxn>
                <a:cxn ang="0">
                  <a:pos x="9" y="36"/>
                </a:cxn>
                <a:cxn ang="0">
                  <a:pos x="6" y="37"/>
                </a:cxn>
                <a:cxn ang="0">
                  <a:pos x="3" y="37"/>
                </a:cxn>
                <a:cxn ang="0">
                  <a:pos x="2" y="39"/>
                </a:cxn>
                <a:cxn ang="0">
                  <a:pos x="1" y="40"/>
                </a:cxn>
                <a:cxn ang="0">
                  <a:pos x="0" y="42"/>
                </a:cxn>
                <a:cxn ang="0">
                  <a:pos x="1" y="44"/>
                </a:cxn>
                <a:cxn ang="0">
                  <a:pos x="6" y="58"/>
                </a:cxn>
                <a:cxn ang="0">
                  <a:pos x="7" y="64"/>
                </a:cxn>
                <a:cxn ang="0">
                  <a:pos x="8" y="88"/>
                </a:cxn>
                <a:cxn ang="0">
                  <a:pos x="7" y="92"/>
                </a:cxn>
                <a:cxn ang="0">
                  <a:pos x="6" y="95"/>
                </a:cxn>
                <a:cxn ang="0">
                  <a:pos x="5" y="96"/>
                </a:cxn>
                <a:cxn ang="0">
                  <a:pos x="6" y="96"/>
                </a:cxn>
                <a:cxn ang="0">
                  <a:pos x="8" y="96"/>
                </a:cxn>
                <a:cxn ang="0">
                  <a:pos x="9" y="95"/>
                </a:cxn>
                <a:cxn ang="0">
                  <a:pos x="14" y="91"/>
                </a:cxn>
                <a:cxn ang="0">
                  <a:pos x="18" y="86"/>
                </a:cxn>
                <a:cxn ang="0">
                  <a:pos x="35" y="75"/>
                </a:cxn>
                <a:cxn ang="0">
                  <a:pos x="41" y="68"/>
                </a:cxn>
                <a:cxn ang="0">
                  <a:pos x="48" y="53"/>
                </a:cxn>
                <a:cxn ang="0">
                  <a:pos x="49" y="42"/>
                </a:cxn>
                <a:cxn ang="0">
                  <a:pos x="49" y="32"/>
                </a:cxn>
                <a:cxn ang="0">
                  <a:pos x="46" y="21"/>
                </a:cxn>
                <a:cxn ang="0">
                  <a:pos x="39" y="10"/>
                </a:cxn>
                <a:cxn ang="0">
                  <a:pos x="37" y="9"/>
                </a:cxn>
                <a:cxn ang="0">
                  <a:pos x="22" y="1"/>
                </a:cxn>
                <a:cxn ang="0">
                  <a:pos x="20" y="0"/>
                </a:cxn>
              </a:cxnLst>
              <a:rect l="0" t="0" r="r" b="b"/>
              <a:pathLst>
                <a:path w="49" h="96">
                  <a:moveTo>
                    <a:pt x="20" y="0"/>
                  </a:moveTo>
                  <a:lnTo>
                    <a:pt x="19" y="0"/>
                  </a:lnTo>
                  <a:lnTo>
                    <a:pt x="19" y="1"/>
                  </a:lnTo>
                  <a:lnTo>
                    <a:pt x="25" y="8"/>
                  </a:lnTo>
                  <a:lnTo>
                    <a:pt x="27" y="10"/>
                  </a:lnTo>
                  <a:lnTo>
                    <a:pt x="28" y="12"/>
                  </a:lnTo>
                  <a:lnTo>
                    <a:pt x="28" y="14"/>
                  </a:lnTo>
                  <a:lnTo>
                    <a:pt x="28" y="16"/>
                  </a:lnTo>
                  <a:lnTo>
                    <a:pt x="27" y="19"/>
                  </a:lnTo>
                  <a:lnTo>
                    <a:pt x="20" y="28"/>
                  </a:lnTo>
                  <a:lnTo>
                    <a:pt x="17" y="32"/>
                  </a:lnTo>
                  <a:lnTo>
                    <a:pt x="15" y="33"/>
                  </a:lnTo>
                  <a:lnTo>
                    <a:pt x="14" y="34"/>
                  </a:lnTo>
                  <a:lnTo>
                    <a:pt x="9" y="36"/>
                  </a:lnTo>
                  <a:lnTo>
                    <a:pt x="6" y="37"/>
                  </a:lnTo>
                  <a:lnTo>
                    <a:pt x="3" y="37"/>
                  </a:lnTo>
                  <a:lnTo>
                    <a:pt x="2" y="39"/>
                  </a:lnTo>
                  <a:lnTo>
                    <a:pt x="1" y="40"/>
                  </a:lnTo>
                  <a:lnTo>
                    <a:pt x="0" y="42"/>
                  </a:lnTo>
                  <a:lnTo>
                    <a:pt x="1" y="44"/>
                  </a:lnTo>
                  <a:lnTo>
                    <a:pt x="6" y="58"/>
                  </a:lnTo>
                  <a:lnTo>
                    <a:pt x="7" y="64"/>
                  </a:lnTo>
                  <a:lnTo>
                    <a:pt x="8" y="88"/>
                  </a:lnTo>
                  <a:lnTo>
                    <a:pt x="7" y="92"/>
                  </a:lnTo>
                  <a:lnTo>
                    <a:pt x="6" y="95"/>
                  </a:lnTo>
                  <a:lnTo>
                    <a:pt x="5" y="96"/>
                  </a:lnTo>
                  <a:lnTo>
                    <a:pt x="6" y="96"/>
                  </a:lnTo>
                  <a:lnTo>
                    <a:pt x="8" y="96"/>
                  </a:lnTo>
                  <a:lnTo>
                    <a:pt x="9" y="95"/>
                  </a:lnTo>
                  <a:lnTo>
                    <a:pt x="14" y="91"/>
                  </a:lnTo>
                  <a:lnTo>
                    <a:pt x="18" y="86"/>
                  </a:lnTo>
                  <a:lnTo>
                    <a:pt x="35" y="75"/>
                  </a:lnTo>
                  <a:lnTo>
                    <a:pt x="41" y="68"/>
                  </a:lnTo>
                  <a:lnTo>
                    <a:pt x="48" y="53"/>
                  </a:lnTo>
                  <a:lnTo>
                    <a:pt x="49" y="42"/>
                  </a:lnTo>
                  <a:lnTo>
                    <a:pt x="49" y="32"/>
                  </a:lnTo>
                  <a:lnTo>
                    <a:pt x="46" y="21"/>
                  </a:lnTo>
                  <a:lnTo>
                    <a:pt x="39" y="10"/>
                  </a:lnTo>
                  <a:lnTo>
                    <a:pt x="37" y="9"/>
                  </a:lnTo>
                  <a:lnTo>
                    <a:pt x="22" y="1"/>
                  </a:lnTo>
                  <a:lnTo>
                    <a:pt x="20" y="0"/>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31"/>
            <p:cNvSpPr>
              <a:spLocks/>
            </p:cNvSpPr>
            <p:nvPr/>
          </p:nvSpPr>
          <p:spPr bwMode="auto">
            <a:xfrm flipH="1">
              <a:off x="8103498" y="5184105"/>
              <a:ext cx="59618" cy="76510"/>
            </a:xfrm>
            <a:custGeom>
              <a:avLst/>
              <a:gdLst/>
              <a:ahLst/>
              <a:cxnLst>
                <a:cxn ang="0">
                  <a:pos x="56" y="6"/>
                </a:cxn>
                <a:cxn ang="0">
                  <a:pos x="43" y="9"/>
                </a:cxn>
                <a:cxn ang="0">
                  <a:pos x="36" y="9"/>
                </a:cxn>
                <a:cxn ang="0">
                  <a:pos x="30" y="7"/>
                </a:cxn>
                <a:cxn ang="0">
                  <a:pos x="21" y="1"/>
                </a:cxn>
                <a:cxn ang="0">
                  <a:pos x="15" y="0"/>
                </a:cxn>
                <a:cxn ang="0">
                  <a:pos x="13" y="1"/>
                </a:cxn>
                <a:cxn ang="0">
                  <a:pos x="11" y="4"/>
                </a:cxn>
                <a:cxn ang="0">
                  <a:pos x="10" y="9"/>
                </a:cxn>
                <a:cxn ang="0">
                  <a:pos x="7" y="20"/>
                </a:cxn>
                <a:cxn ang="0">
                  <a:pos x="5" y="38"/>
                </a:cxn>
                <a:cxn ang="0">
                  <a:pos x="0" y="65"/>
                </a:cxn>
                <a:cxn ang="0">
                  <a:pos x="0" y="70"/>
                </a:cxn>
                <a:cxn ang="0">
                  <a:pos x="1" y="70"/>
                </a:cxn>
                <a:cxn ang="0">
                  <a:pos x="2" y="71"/>
                </a:cxn>
                <a:cxn ang="0">
                  <a:pos x="4" y="72"/>
                </a:cxn>
                <a:cxn ang="0">
                  <a:pos x="6" y="73"/>
                </a:cxn>
                <a:cxn ang="0">
                  <a:pos x="9" y="74"/>
                </a:cxn>
                <a:cxn ang="0">
                  <a:pos x="38" y="77"/>
                </a:cxn>
                <a:cxn ang="0">
                  <a:pos x="47" y="77"/>
                </a:cxn>
                <a:cxn ang="0">
                  <a:pos x="51" y="76"/>
                </a:cxn>
                <a:cxn ang="0">
                  <a:pos x="54" y="74"/>
                </a:cxn>
                <a:cxn ang="0">
                  <a:pos x="55" y="73"/>
                </a:cxn>
                <a:cxn ang="0">
                  <a:pos x="56" y="70"/>
                </a:cxn>
                <a:cxn ang="0">
                  <a:pos x="56" y="67"/>
                </a:cxn>
                <a:cxn ang="0">
                  <a:pos x="55" y="58"/>
                </a:cxn>
                <a:cxn ang="0">
                  <a:pos x="55" y="26"/>
                </a:cxn>
                <a:cxn ang="0">
                  <a:pos x="56" y="23"/>
                </a:cxn>
                <a:cxn ang="0">
                  <a:pos x="60" y="12"/>
                </a:cxn>
                <a:cxn ang="0">
                  <a:pos x="60" y="10"/>
                </a:cxn>
                <a:cxn ang="0">
                  <a:pos x="60" y="8"/>
                </a:cxn>
                <a:cxn ang="0">
                  <a:pos x="60" y="7"/>
                </a:cxn>
                <a:cxn ang="0">
                  <a:pos x="58" y="6"/>
                </a:cxn>
                <a:cxn ang="0">
                  <a:pos x="56" y="6"/>
                </a:cxn>
              </a:cxnLst>
              <a:rect l="0" t="0" r="r" b="b"/>
              <a:pathLst>
                <a:path w="60" h="77">
                  <a:moveTo>
                    <a:pt x="56" y="6"/>
                  </a:moveTo>
                  <a:lnTo>
                    <a:pt x="43" y="9"/>
                  </a:lnTo>
                  <a:lnTo>
                    <a:pt x="36" y="9"/>
                  </a:lnTo>
                  <a:lnTo>
                    <a:pt x="30" y="7"/>
                  </a:lnTo>
                  <a:lnTo>
                    <a:pt x="21" y="1"/>
                  </a:lnTo>
                  <a:lnTo>
                    <a:pt x="15" y="0"/>
                  </a:lnTo>
                  <a:lnTo>
                    <a:pt x="13" y="1"/>
                  </a:lnTo>
                  <a:lnTo>
                    <a:pt x="11" y="4"/>
                  </a:lnTo>
                  <a:lnTo>
                    <a:pt x="10" y="9"/>
                  </a:lnTo>
                  <a:lnTo>
                    <a:pt x="7" y="20"/>
                  </a:lnTo>
                  <a:lnTo>
                    <a:pt x="5" y="38"/>
                  </a:lnTo>
                  <a:lnTo>
                    <a:pt x="0" y="65"/>
                  </a:lnTo>
                  <a:lnTo>
                    <a:pt x="0" y="70"/>
                  </a:lnTo>
                  <a:lnTo>
                    <a:pt x="1" y="70"/>
                  </a:lnTo>
                  <a:lnTo>
                    <a:pt x="2" y="71"/>
                  </a:lnTo>
                  <a:lnTo>
                    <a:pt x="4" y="72"/>
                  </a:lnTo>
                  <a:lnTo>
                    <a:pt x="6" y="73"/>
                  </a:lnTo>
                  <a:lnTo>
                    <a:pt x="9" y="74"/>
                  </a:lnTo>
                  <a:lnTo>
                    <a:pt x="38" y="77"/>
                  </a:lnTo>
                  <a:lnTo>
                    <a:pt x="47" y="77"/>
                  </a:lnTo>
                  <a:lnTo>
                    <a:pt x="51" y="76"/>
                  </a:lnTo>
                  <a:lnTo>
                    <a:pt x="54" y="74"/>
                  </a:lnTo>
                  <a:lnTo>
                    <a:pt x="55" y="73"/>
                  </a:lnTo>
                  <a:lnTo>
                    <a:pt x="56" y="70"/>
                  </a:lnTo>
                  <a:lnTo>
                    <a:pt x="56" y="67"/>
                  </a:lnTo>
                  <a:lnTo>
                    <a:pt x="55" y="58"/>
                  </a:lnTo>
                  <a:lnTo>
                    <a:pt x="55" y="26"/>
                  </a:lnTo>
                  <a:lnTo>
                    <a:pt x="56" y="23"/>
                  </a:lnTo>
                  <a:lnTo>
                    <a:pt x="60" y="12"/>
                  </a:lnTo>
                  <a:lnTo>
                    <a:pt x="60" y="10"/>
                  </a:lnTo>
                  <a:lnTo>
                    <a:pt x="60" y="8"/>
                  </a:lnTo>
                  <a:lnTo>
                    <a:pt x="60" y="7"/>
                  </a:lnTo>
                  <a:lnTo>
                    <a:pt x="58" y="6"/>
                  </a:lnTo>
                  <a:lnTo>
                    <a:pt x="56" y="6"/>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32"/>
            <p:cNvSpPr>
              <a:spLocks/>
            </p:cNvSpPr>
            <p:nvPr/>
          </p:nvSpPr>
          <p:spPr bwMode="auto">
            <a:xfrm flipH="1">
              <a:off x="7939548" y="5044996"/>
              <a:ext cx="82472" cy="117249"/>
            </a:xfrm>
            <a:custGeom>
              <a:avLst/>
              <a:gdLst/>
              <a:ahLst/>
              <a:cxnLst>
                <a:cxn ang="0">
                  <a:pos x="15" y="2"/>
                </a:cxn>
                <a:cxn ang="0">
                  <a:pos x="10" y="0"/>
                </a:cxn>
                <a:cxn ang="0">
                  <a:pos x="6" y="0"/>
                </a:cxn>
                <a:cxn ang="0">
                  <a:pos x="5" y="0"/>
                </a:cxn>
                <a:cxn ang="0">
                  <a:pos x="3" y="1"/>
                </a:cxn>
                <a:cxn ang="0">
                  <a:pos x="2" y="4"/>
                </a:cxn>
                <a:cxn ang="0">
                  <a:pos x="1" y="8"/>
                </a:cxn>
                <a:cxn ang="0">
                  <a:pos x="0" y="11"/>
                </a:cxn>
                <a:cxn ang="0">
                  <a:pos x="1" y="14"/>
                </a:cxn>
                <a:cxn ang="0">
                  <a:pos x="2" y="16"/>
                </a:cxn>
                <a:cxn ang="0">
                  <a:pos x="5" y="24"/>
                </a:cxn>
                <a:cxn ang="0">
                  <a:pos x="5" y="26"/>
                </a:cxn>
                <a:cxn ang="0">
                  <a:pos x="6" y="29"/>
                </a:cxn>
                <a:cxn ang="0">
                  <a:pos x="7" y="30"/>
                </a:cxn>
                <a:cxn ang="0">
                  <a:pos x="10" y="31"/>
                </a:cxn>
                <a:cxn ang="0">
                  <a:pos x="12" y="31"/>
                </a:cxn>
                <a:cxn ang="0">
                  <a:pos x="15" y="32"/>
                </a:cxn>
                <a:cxn ang="0">
                  <a:pos x="17" y="33"/>
                </a:cxn>
                <a:cxn ang="0">
                  <a:pos x="19" y="35"/>
                </a:cxn>
                <a:cxn ang="0">
                  <a:pos x="21" y="37"/>
                </a:cxn>
                <a:cxn ang="0">
                  <a:pos x="27" y="52"/>
                </a:cxn>
                <a:cxn ang="0">
                  <a:pos x="29" y="59"/>
                </a:cxn>
                <a:cxn ang="0">
                  <a:pos x="32" y="61"/>
                </a:cxn>
                <a:cxn ang="0">
                  <a:pos x="37" y="65"/>
                </a:cxn>
                <a:cxn ang="0">
                  <a:pos x="39" y="67"/>
                </a:cxn>
                <a:cxn ang="0">
                  <a:pos x="40" y="69"/>
                </a:cxn>
                <a:cxn ang="0">
                  <a:pos x="43" y="76"/>
                </a:cxn>
                <a:cxn ang="0">
                  <a:pos x="45" y="98"/>
                </a:cxn>
                <a:cxn ang="0">
                  <a:pos x="46" y="106"/>
                </a:cxn>
                <a:cxn ang="0">
                  <a:pos x="47" y="108"/>
                </a:cxn>
                <a:cxn ang="0">
                  <a:pos x="50" y="113"/>
                </a:cxn>
                <a:cxn ang="0">
                  <a:pos x="52" y="115"/>
                </a:cxn>
                <a:cxn ang="0">
                  <a:pos x="56" y="118"/>
                </a:cxn>
                <a:cxn ang="0">
                  <a:pos x="57" y="118"/>
                </a:cxn>
                <a:cxn ang="0">
                  <a:pos x="59" y="118"/>
                </a:cxn>
                <a:cxn ang="0">
                  <a:pos x="60" y="117"/>
                </a:cxn>
                <a:cxn ang="0">
                  <a:pos x="61" y="114"/>
                </a:cxn>
                <a:cxn ang="0">
                  <a:pos x="61" y="96"/>
                </a:cxn>
                <a:cxn ang="0">
                  <a:pos x="62" y="88"/>
                </a:cxn>
                <a:cxn ang="0">
                  <a:pos x="62" y="87"/>
                </a:cxn>
                <a:cxn ang="0">
                  <a:pos x="62" y="86"/>
                </a:cxn>
                <a:cxn ang="0">
                  <a:pos x="63" y="86"/>
                </a:cxn>
                <a:cxn ang="0">
                  <a:pos x="65" y="87"/>
                </a:cxn>
                <a:cxn ang="0">
                  <a:pos x="67" y="90"/>
                </a:cxn>
                <a:cxn ang="0">
                  <a:pos x="73" y="101"/>
                </a:cxn>
                <a:cxn ang="0">
                  <a:pos x="75" y="106"/>
                </a:cxn>
                <a:cxn ang="0">
                  <a:pos x="76" y="114"/>
                </a:cxn>
                <a:cxn ang="0">
                  <a:pos x="76" y="115"/>
                </a:cxn>
                <a:cxn ang="0">
                  <a:pos x="76" y="115"/>
                </a:cxn>
                <a:cxn ang="0">
                  <a:pos x="78" y="115"/>
                </a:cxn>
                <a:cxn ang="0">
                  <a:pos x="80" y="113"/>
                </a:cxn>
                <a:cxn ang="0">
                  <a:pos x="82" y="111"/>
                </a:cxn>
                <a:cxn ang="0">
                  <a:pos x="83" y="109"/>
                </a:cxn>
                <a:cxn ang="0">
                  <a:pos x="83" y="103"/>
                </a:cxn>
                <a:cxn ang="0">
                  <a:pos x="81" y="91"/>
                </a:cxn>
                <a:cxn ang="0">
                  <a:pos x="73" y="75"/>
                </a:cxn>
                <a:cxn ang="0">
                  <a:pos x="39" y="26"/>
                </a:cxn>
                <a:cxn ang="0">
                  <a:pos x="25" y="9"/>
                </a:cxn>
                <a:cxn ang="0">
                  <a:pos x="20" y="5"/>
                </a:cxn>
                <a:cxn ang="0">
                  <a:pos x="15" y="2"/>
                </a:cxn>
              </a:cxnLst>
              <a:rect l="0" t="0" r="r" b="b"/>
              <a:pathLst>
                <a:path w="83" h="118">
                  <a:moveTo>
                    <a:pt x="15" y="2"/>
                  </a:moveTo>
                  <a:lnTo>
                    <a:pt x="10" y="0"/>
                  </a:lnTo>
                  <a:lnTo>
                    <a:pt x="6" y="0"/>
                  </a:lnTo>
                  <a:lnTo>
                    <a:pt x="5" y="0"/>
                  </a:lnTo>
                  <a:lnTo>
                    <a:pt x="3" y="1"/>
                  </a:lnTo>
                  <a:lnTo>
                    <a:pt x="2" y="4"/>
                  </a:lnTo>
                  <a:lnTo>
                    <a:pt x="1" y="8"/>
                  </a:lnTo>
                  <a:lnTo>
                    <a:pt x="0" y="11"/>
                  </a:lnTo>
                  <a:lnTo>
                    <a:pt x="1" y="14"/>
                  </a:lnTo>
                  <a:lnTo>
                    <a:pt x="2" y="16"/>
                  </a:lnTo>
                  <a:lnTo>
                    <a:pt x="5" y="24"/>
                  </a:lnTo>
                  <a:lnTo>
                    <a:pt x="5" y="26"/>
                  </a:lnTo>
                  <a:lnTo>
                    <a:pt x="6" y="29"/>
                  </a:lnTo>
                  <a:lnTo>
                    <a:pt x="7" y="30"/>
                  </a:lnTo>
                  <a:lnTo>
                    <a:pt x="10" y="31"/>
                  </a:lnTo>
                  <a:lnTo>
                    <a:pt x="12" y="31"/>
                  </a:lnTo>
                  <a:lnTo>
                    <a:pt x="15" y="32"/>
                  </a:lnTo>
                  <a:lnTo>
                    <a:pt x="17" y="33"/>
                  </a:lnTo>
                  <a:lnTo>
                    <a:pt x="19" y="35"/>
                  </a:lnTo>
                  <a:lnTo>
                    <a:pt x="21" y="37"/>
                  </a:lnTo>
                  <a:lnTo>
                    <a:pt x="27" y="52"/>
                  </a:lnTo>
                  <a:lnTo>
                    <a:pt x="29" y="59"/>
                  </a:lnTo>
                  <a:lnTo>
                    <a:pt x="32" y="61"/>
                  </a:lnTo>
                  <a:lnTo>
                    <a:pt x="37" y="65"/>
                  </a:lnTo>
                  <a:lnTo>
                    <a:pt x="39" y="67"/>
                  </a:lnTo>
                  <a:lnTo>
                    <a:pt x="40" y="69"/>
                  </a:lnTo>
                  <a:lnTo>
                    <a:pt x="43" y="76"/>
                  </a:lnTo>
                  <a:lnTo>
                    <a:pt x="45" y="98"/>
                  </a:lnTo>
                  <a:lnTo>
                    <a:pt x="46" y="106"/>
                  </a:lnTo>
                  <a:lnTo>
                    <a:pt x="47" y="108"/>
                  </a:lnTo>
                  <a:lnTo>
                    <a:pt x="50" y="113"/>
                  </a:lnTo>
                  <a:lnTo>
                    <a:pt x="52" y="115"/>
                  </a:lnTo>
                  <a:lnTo>
                    <a:pt x="56" y="118"/>
                  </a:lnTo>
                  <a:lnTo>
                    <a:pt x="57" y="118"/>
                  </a:lnTo>
                  <a:lnTo>
                    <a:pt x="59" y="118"/>
                  </a:lnTo>
                  <a:lnTo>
                    <a:pt x="60" y="117"/>
                  </a:lnTo>
                  <a:lnTo>
                    <a:pt x="61" y="114"/>
                  </a:lnTo>
                  <a:lnTo>
                    <a:pt x="61" y="96"/>
                  </a:lnTo>
                  <a:lnTo>
                    <a:pt x="62" y="88"/>
                  </a:lnTo>
                  <a:lnTo>
                    <a:pt x="62" y="87"/>
                  </a:lnTo>
                  <a:lnTo>
                    <a:pt x="62" y="86"/>
                  </a:lnTo>
                  <a:lnTo>
                    <a:pt x="63" y="86"/>
                  </a:lnTo>
                  <a:lnTo>
                    <a:pt x="65" y="87"/>
                  </a:lnTo>
                  <a:lnTo>
                    <a:pt x="67" y="90"/>
                  </a:lnTo>
                  <a:lnTo>
                    <a:pt x="73" y="101"/>
                  </a:lnTo>
                  <a:lnTo>
                    <a:pt x="75" y="106"/>
                  </a:lnTo>
                  <a:lnTo>
                    <a:pt x="76" y="114"/>
                  </a:lnTo>
                  <a:lnTo>
                    <a:pt x="76" y="115"/>
                  </a:lnTo>
                  <a:lnTo>
                    <a:pt x="76" y="115"/>
                  </a:lnTo>
                  <a:lnTo>
                    <a:pt x="78" y="115"/>
                  </a:lnTo>
                  <a:lnTo>
                    <a:pt x="80" y="113"/>
                  </a:lnTo>
                  <a:lnTo>
                    <a:pt x="82" y="111"/>
                  </a:lnTo>
                  <a:lnTo>
                    <a:pt x="83" y="109"/>
                  </a:lnTo>
                  <a:lnTo>
                    <a:pt x="83" y="103"/>
                  </a:lnTo>
                  <a:lnTo>
                    <a:pt x="81" y="91"/>
                  </a:lnTo>
                  <a:lnTo>
                    <a:pt x="73" y="75"/>
                  </a:lnTo>
                  <a:lnTo>
                    <a:pt x="39" y="26"/>
                  </a:lnTo>
                  <a:lnTo>
                    <a:pt x="25" y="9"/>
                  </a:lnTo>
                  <a:lnTo>
                    <a:pt x="20" y="5"/>
                  </a:lnTo>
                  <a:lnTo>
                    <a:pt x="15" y="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33"/>
            <p:cNvSpPr>
              <a:spLocks/>
            </p:cNvSpPr>
            <p:nvPr/>
          </p:nvSpPr>
          <p:spPr bwMode="auto">
            <a:xfrm flipH="1">
              <a:off x="7925637" y="5030092"/>
              <a:ext cx="93402" cy="135134"/>
            </a:xfrm>
            <a:custGeom>
              <a:avLst/>
              <a:gdLst/>
              <a:ahLst/>
              <a:cxnLst>
                <a:cxn ang="0">
                  <a:pos x="28" y="0"/>
                </a:cxn>
                <a:cxn ang="0">
                  <a:pos x="23" y="1"/>
                </a:cxn>
                <a:cxn ang="0">
                  <a:pos x="4" y="9"/>
                </a:cxn>
                <a:cxn ang="0">
                  <a:pos x="1" y="14"/>
                </a:cxn>
                <a:cxn ang="0">
                  <a:pos x="1" y="21"/>
                </a:cxn>
                <a:cxn ang="0">
                  <a:pos x="4" y="30"/>
                </a:cxn>
                <a:cxn ang="0">
                  <a:pos x="7" y="34"/>
                </a:cxn>
                <a:cxn ang="0">
                  <a:pos x="15" y="34"/>
                </a:cxn>
                <a:cxn ang="0">
                  <a:pos x="18" y="35"/>
                </a:cxn>
                <a:cxn ang="0">
                  <a:pos x="24" y="48"/>
                </a:cxn>
                <a:cxn ang="0">
                  <a:pos x="40" y="68"/>
                </a:cxn>
                <a:cxn ang="0">
                  <a:pos x="47" y="93"/>
                </a:cxn>
                <a:cxn ang="0">
                  <a:pos x="47" y="117"/>
                </a:cxn>
                <a:cxn ang="0">
                  <a:pos x="43" y="135"/>
                </a:cxn>
                <a:cxn ang="0">
                  <a:pos x="46" y="136"/>
                </a:cxn>
                <a:cxn ang="0">
                  <a:pos x="55" y="135"/>
                </a:cxn>
                <a:cxn ang="0">
                  <a:pos x="58" y="133"/>
                </a:cxn>
                <a:cxn ang="0">
                  <a:pos x="62" y="104"/>
                </a:cxn>
                <a:cxn ang="0">
                  <a:pos x="60" y="90"/>
                </a:cxn>
                <a:cxn ang="0">
                  <a:pos x="62" y="89"/>
                </a:cxn>
                <a:cxn ang="0">
                  <a:pos x="65" y="93"/>
                </a:cxn>
                <a:cxn ang="0">
                  <a:pos x="71" y="110"/>
                </a:cxn>
                <a:cxn ang="0">
                  <a:pos x="71" y="121"/>
                </a:cxn>
                <a:cxn ang="0">
                  <a:pos x="73" y="130"/>
                </a:cxn>
                <a:cxn ang="0">
                  <a:pos x="78" y="132"/>
                </a:cxn>
                <a:cxn ang="0">
                  <a:pos x="87" y="130"/>
                </a:cxn>
                <a:cxn ang="0">
                  <a:pos x="92" y="127"/>
                </a:cxn>
                <a:cxn ang="0">
                  <a:pos x="94" y="122"/>
                </a:cxn>
                <a:cxn ang="0">
                  <a:pos x="88" y="101"/>
                </a:cxn>
                <a:cxn ang="0">
                  <a:pos x="71" y="72"/>
                </a:cxn>
                <a:cxn ang="0">
                  <a:pos x="70" y="66"/>
                </a:cxn>
                <a:cxn ang="0">
                  <a:pos x="72" y="61"/>
                </a:cxn>
                <a:cxn ang="0">
                  <a:pos x="70" y="50"/>
                </a:cxn>
                <a:cxn ang="0">
                  <a:pos x="65" y="41"/>
                </a:cxn>
                <a:cxn ang="0">
                  <a:pos x="59" y="35"/>
                </a:cxn>
                <a:cxn ang="0">
                  <a:pos x="35" y="19"/>
                </a:cxn>
                <a:cxn ang="0">
                  <a:pos x="33" y="14"/>
                </a:cxn>
                <a:cxn ang="0">
                  <a:pos x="34" y="10"/>
                </a:cxn>
                <a:cxn ang="0">
                  <a:pos x="36" y="5"/>
                </a:cxn>
                <a:cxn ang="0">
                  <a:pos x="35" y="2"/>
                </a:cxn>
                <a:cxn ang="0">
                  <a:pos x="31" y="0"/>
                </a:cxn>
              </a:cxnLst>
              <a:rect l="0" t="0" r="r" b="b"/>
              <a:pathLst>
                <a:path w="94" h="136">
                  <a:moveTo>
                    <a:pt x="31" y="0"/>
                  </a:moveTo>
                  <a:lnTo>
                    <a:pt x="28" y="0"/>
                  </a:lnTo>
                  <a:lnTo>
                    <a:pt x="26" y="0"/>
                  </a:lnTo>
                  <a:lnTo>
                    <a:pt x="23" y="1"/>
                  </a:lnTo>
                  <a:lnTo>
                    <a:pt x="9" y="5"/>
                  </a:lnTo>
                  <a:lnTo>
                    <a:pt x="4" y="9"/>
                  </a:lnTo>
                  <a:lnTo>
                    <a:pt x="2" y="12"/>
                  </a:lnTo>
                  <a:lnTo>
                    <a:pt x="1" y="14"/>
                  </a:lnTo>
                  <a:lnTo>
                    <a:pt x="0" y="18"/>
                  </a:lnTo>
                  <a:lnTo>
                    <a:pt x="1" y="21"/>
                  </a:lnTo>
                  <a:lnTo>
                    <a:pt x="2" y="26"/>
                  </a:lnTo>
                  <a:lnTo>
                    <a:pt x="4" y="30"/>
                  </a:lnTo>
                  <a:lnTo>
                    <a:pt x="6" y="33"/>
                  </a:lnTo>
                  <a:lnTo>
                    <a:pt x="7" y="34"/>
                  </a:lnTo>
                  <a:lnTo>
                    <a:pt x="8" y="34"/>
                  </a:lnTo>
                  <a:lnTo>
                    <a:pt x="15" y="34"/>
                  </a:lnTo>
                  <a:lnTo>
                    <a:pt x="17" y="34"/>
                  </a:lnTo>
                  <a:lnTo>
                    <a:pt x="18" y="35"/>
                  </a:lnTo>
                  <a:lnTo>
                    <a:pt x="19" y="37"/>
                  </a:lnTo>
                  <a:lnTo>
                    <a:pt x="24" y="48"/>
                  </a:lnTo>
                  <a:lnTo>
                    <a:pt x="26" y="52"/>
                  </a:lnTo>
                  <a:lnTo>
                    <a:pt x="40" y="68"/>
                  </a:lnTo>
                  <a:lnTo>
                    <a:pt x="41" y="72"/>
                  </a:lnTo>
                  <a:lnTo>
                    <a:pt x="47" y="93"/>
                  </a:lnTo>
                  <a:lnTo>
                    <a:pt x="48" y="105"/>
                  </a:lnTo>
                  <a:lnTo>
                    <a:pt x="47" y="117"/>
                  </a:lnTo>
                  <a:lnTo>
                    <a:pt x="43" y="133"/>
                  </a:lnTo>
                  <a:lnTo>
                    <a:pt x="43" y="135"/>
                  </a:lnTo>
                  <a:lnTo>
                    <a:pt x="44" y="136"/>
                  </a:lnTo>
                  <a:lnTo>
                    <a:pt x="46" y="136"/>
                  </a:lnTo>
                  <a:lnTo>
                    <a:pt x="51" y="136"/>
                  </a:lnTo>
                  <a:lnTo>
                    <a:pt x="55" y="135"/>
                  </a:lnTo>
                  <a:lnTo>
                    <a:pt x="57" y="134"/>
                  </a:lnTo>
                  <a:lnTo>
                    <a:pt x="58" y="133"/>
                  </a:lnTo>
                  <a:lnTo>
                    <a:pt x="60" y="129"/>
                  </a:lnTo>
                  <a:lnTo>
                    <a:pt x="62" y="104"/>
                  </a:lnTo>
                  <a:lnTo>
                    <a:pt x="60" y="92"/>
                  </a:lnTo>
                  <a:lnTo>
                    <a:pt x="60" y="90"/>
                  </a:lnTo>
                  <a:lnTo>
                    <a:pt x="61" y="89"/>
                  </a:lnTo>
                  <a:lnTo>
                    <a:pt x="62" y="89"/>
                  </a:lnTo>
                  <a:lnTo>
                    <a:pt x="63" y="89"/>
                  </a:lnTo>
                  <a:lnTo>
                    <a:pt x="65" y="93"/>
                  </a:lnTo>
                  <a:lnTo>
                    <a:pt x="70" y="103"/>
                  </a:lnTo>
                  <a:lnTo>
                    <a:pt x="71" y="110"/>
                  </a:lnTo>
                  <a:lnTo>
                    <a:pt x="71" y="118"/>
                  </a:lnTo>
                  <a:lnTo>
                    <a:pt x="71" y="121"/>
                  </a:lnTo>
                  <a:lnTo>
                    <a:pt x="72" y="128"/>
                  </a:lnTo>
                  <a:lnTo>
                    <a:pt x="73" y="130"/>
                  </a:lnTo>
                  <a:lnTo>
                    <a:pt x="75" y="131"/>
                  </a:lnTo>
                  <a:lnTo>
                    <a:pt x="78" y="132"/>
                  </a:lnTo>
                  <a:lnTo>
                    <a:pt x="81" y="132"/>
                  </a:lnTo>
                  <a:lnTo>
                    <a:pt x="87" y="130"/>
                  </a:lnTo>
                  <a:lnTo>
                    <a:pt x="91" y="129"/>
                  </a:lnTo>
                  <a:lnTo>
                    <a:pt x="92" y="127"/>
                  </a:lnTo>
                  <a:lnTo>
                    <a:pt x="94" y="125"/>
                  </a:lnTo>
                  <a:lnTo>
                    <a:pt x="94" y="122"/>
                  </a:lnTo>
                  <a:lnTo>
                    <a:pt x="93" y="115"/>
                  </a:lnTo>
                  <a:lnTo>
                    <a:pt x="88" y="101"/>
                  </a:lnTo>
                  <a:lnTo>
                    <a:pt x="84" y="93"/>
                  </a:lnTo>
                  <a:lnTo>
                    <a:pt x="71" y="72"/>
                  </a:lnTo>
                  <a:lnTo>
                    <a:pt x="70" y="68"/>
                  </a:lnTo>
                  <a:lnTo>
                    <a:pt x="70" y="66"/>
                  </a:lnTo>
                  <a:lnTo>
                    <a:pt x="70" y="63"/>
                  </a:lnTo>
                  <a:lnTo>
                    <a:pt x="72" y="61"/>
                  </a:lnTo>
                  <a:lnTo>
                    <a:pt x="72" y="57"/>
                  </a:lnTo>
                  <a:lnTo>
                    <a:pt x="70" y="50"/>
                  </a:lnTo>
                  <a:lnTo>
                    <a:pt x="68" y="46"/>
                  </a:lnTo>
                  <a:lnTo>
                    <a:pt x="65" y="41"/>
                  </a:lnTo>
                  <a:lnTo>
                    <a:pt x="62" y="38"/>
                  </a:lnTo>
                  <a:lnTo>
                    <a:pt x="59" y="35"/>
                  </a:lnTo>
                  <a:lnTo>
                    <a:pt x="41" y="24"/>
                  </a:lnTo>
                  <a:lnTo>
                    <a:pt x="35" y="19"/>
                  </a:lnTo>
                  <a:lnTo>
                    <a:pt x="33" y="17"/>
                  </a:lnTo>
                  <a:lnTo>
                    <a:pt x="33" y="14"/>
                  </a:lnTo>
                  <a:lnTo>
                    <a:pt x="33" y="12"/>
                  </a:lnTo>
                  <a:lnTo>
                    <a:pt x="34" y="10"/>
                  </a:lnTo>
                  <a:lnTo>
                    <a:pt x="36" y="7"/>
                  </a:lnTo>
                  <a:lnTo>
                    <a:pt x="36" y="5"/>
                  </a:lnTo>
                  <a:lnTo>
                    <a:pt x="36" y="4"/>
                  </a:lnTo>
                  <a:lnTo>
                    <a:pt x="35" y="2"/>
                  </a:lnTo>
                  <a:lnTo>
                    <a:pt x="33" y="1"/>
                  </a:lnTo>
                  <a:lnTo>
                    <a:pt x="31"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34"/>
            <p:cNvSpPr>
              <a:spLocks/>
            </p:cNvSpPr>
            <p:nvPr/>
          </p:nvSpPr>
          <p:spPr bwMode="auto">
            <a:xfrm flipH="1">
              <a:off x="7968363" y="5073812"/>
              <a:ext cx="10930" cy="13911"/>
            </a:xfrm>
            <a:custGeom>
              <a:avLst/>
              <a:gdLst/>
              <a:ahLst/>
              <a:cxnLst>
                <a:cxn ang="0">
                  <a:pos x="6" y="0"/>
                </a:cxn>
                <a:cxn ang="0">
                  <a:pos x="5" y="0"/>
                </a:cxn>
                <a:cxn ang="0">
                  <a:pos x="4" y="0"/>
                </a:cxn>
                <a:cxn ang="0">
                  <a:pos x="1" y="2"/>
                </a:cxn>
                <a:cxn ang="0">
                  <a:pos x="0" y="5"/>
                </a:cxn>
                <a:cxn ang="0">
                  <a:pos x="0" y="8"/>
                </a:cxn>
                <a:cxn ang="0">
                  <a:pos x="2" y="10"/>
                </a:cxn>
                <a:cxn ang="0">
                  <a:pos x="6" y="12"/>
                </a:cxn>
                <a:cxn ang="0">
                  <a:pos x="9" y="13"/>
                </a:cxn>
                <a:cxn ang="0">
                  <a:pos x="11" y="14"/>
                </a:cxn>
                <a:cxn ang="0">
                  <a:pos x="11" y="13"/>
                </a:cxn>
                <a:cxn ang="0">
                  <a:pos x="11" y="11"/>
                </a:cxn>
                <a:cxn ang="0">
                  <a:pos x="7" y="2"/>
                </a:cxn>
                <a:cxn ang="0">
                  <a:pos x="7" y="1"/>
                </a:cxn>
                <a:cxn ang="0">
                  <a:pos x="6" y="0"/>
                </a:cxn>
              </a:cxnLst>
              <a:rect l="0" t="0" r="r" b="b"/>
              <a:pathLst>
                <a:path w="11" h="14">
                  <a:moveTo>
                    <a:pt x="6" y="0"/>
                  </a:moveTo>
                  <a:lnTo>
                    <a:pt x="5" y="0"/>
                  </a:lnTo>
                  <a:lnTo>
                    <a:pt x="4" y="0"/>
                  </a:lnTo>
                  <a:lnTo>
                    <a:pt x="1" y="2"/>
                  </a:lnTo>
                  <a:lnTo>
                    <a:pt x="0" y="5"/>
                  </a:lnTo>
                  <a:lnTo>
                    <a:pt x="0" y="8"/>
                  </a:lnTo>
                  <a:lnTo>
                    <a:pt x="2" y="10"/>
                  </a:lnTo>
                  <a:lnTo>
                    <a:pt x="6" y="12"/>
                  </a:lnTo>
                  <a:lnTo>
                    <a:pt x="9" y="13"/>
                  </a:lnTo>
                  <a:lnTo>
                    <a:pt x="11" y="14"/>
                  </a:lnTo>
                  <a:lnTo>
                    <a:pt x="11" y="13"/>
                  </a:lnTo>
                  <a:lnTo>
                    <a:pt x="11" y="11"/>
                  </a:lnTo>
                  <a:lnTo>
                    <a:pt x="7" y="2"/>
                  </a:lnTo>
                  <a:lnTo>
                    <a:pt x="7" y="1"/>
                  </a:lnTo>
                  <a:lnTo>
                    <a:pt x="6"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 name="Group 34"/>
            <p:cNvGrpSpPr>
              <a:grpSpLocks noChangeAspect="1"/>
            </p:cNvGrpSpPr>
            <p:nvPr/>
          </p:nvGrpSpPr>
          <p:grpSpPr>
            <a:xfrm>
              <a:off x="8108389" y="4554993"/>
              <a:ext cx="290095" cy="177151"/>
              <a:chOff x="2103438" y="3086101"/>
              <a:chExt cx="595313" cy="363538"/>
            </a:xfrm>
          </p:grpSpPr>
          <p:sp>
            <p:nvSpPr>
              <p:cNvPr id="111" name="Freeform 72"/>
              <p:cNvSpPr>
                <a:spLocks/>
              </p:cNvSpPr>
              <p:nvPr/>
            </p:nvSpPr>
            <p:spPr bwMode="auto">
              <a:xfrm>
                <a:off x="2103438" y="3086101"/>
                <a:ext cx="595313" cy="363538"/>
              </a:xfrm>
              <a:custGeom>
                <a:avLst/>
                <a:gdLst/>
                <a:ahLst/>
                <a:cxnLst>
                  <a:cxn ang="0">
                    <a:pos x="214" y="0"/>
                  </a:cxn>
                  <a:cxn ang="0">
                    <a:pos x="186" y="1"/>
                  </a:cxn>
                  <a:cxn ang="0">
                    <a:pos x="153" y="9"/>
                  </a:cxn>
                  <a:cxn ang="0">
                    <a:pos x="137" y="17"/>
                  </a:cxn>
                  <a:cxn ang="0">
                    <a:pos x="123" y="27"/>
                  </a:cxn>
                  <a:cxn ang="0">
                    <a:pos x="88" y="62"/>
                  </a:cxn>
                  <a:cxn ang="0">
                    <a:pos x="40" y="106"/>
                  </a:cxn>
                  <a:cxn ang="0">
                    <a:pos x="10" y="129"/>
                  </a:cxn>
                  <a:cxn ang="0">
                    <a:pos x="4" y="136"/>
                  </a:cxn>
                  <a:cxn ang="0">
                    <a:pos x="1" y="143"/>
                  </a:cxn>
                  <a:cxn ang="0">
                    <a:pos x="0" y="149"/>
                  </a:cxn>
                  <a:cxn ang="0">
                    <a:pos x="3" y="155"/>
                  </a:cxn>
                  <a:cxn ang="0">
                    <a:pos x="7" y="160"/>
                  </a:cxn>
                  <a:cxn ang="0">
                    <a:pos x="11" y="162"/>
                  </a:cxn>
                  <a:cxn ang="0">
                    <a:pos x="27" y="168"/>
                  </a:cxn>
                  <a:cxn ang="0">
                    <a:pos x="85" y="177"/>
                  </a:cxn>
                  <a:cxn ang="0">
                    <a:pos x="254" y="179"/>
                  </a:cxn>
                  <a:cxn ang="0">
                    <a:pos x="266" y="181"/>
                  </a:cxn>
                  <a:cxn ang="0">
                    <a:pos x="279" y="185"/>
                  </a:cxn>
                  <a:cxn ang="0">
                    <a:pos x="303" y="197"/>
                  </a:cxn>
                  <a:cxn ang="0">
                    <a:pos x="321" y="210"/>
                  </a:cxn>
                  <a:cxn ang="0">
                    <a:pos x="332" y="224"/>
                  </a:cxn>
                  <a:cxn ang="0">
                    <a:pos x="338" y="228"/>
                  </a:cxn>
                  <a:cxn ang="0">
                    <a:pos x="344" y="229"/>
                  </a:cxn>
                  <a:cxn ang="0">
                    <a:pos x="350" y="229"/>
                  </a:cxn>
                  <a:cxn ang="0">
                    <a:pos x="355" y="228"/>
                  </a:cxn>
                  <a:cxn ang="0">
                    <a:pos x="360" y="224"/>
                  </a:cxn>
                  <a:cxn ang="0">
                    <a:pos x="369" y="214"/>
                  </a:cxn>
                  <a:cxn ang="0">
                    <a:pos x="372" y="207"/>
                  </a:cxn>
                  <a:cxn ang="0">
                    <a:pos x="375" y="189"/>
                  </a:cxn>
                  <a:cxn ang="0">
                    <a:pos x="374" y="140"/>
                  </a:cxn>
                  <a:cxn ang="0">
                    <a:pos x="370" y="120"/>
                  </a:cxn>
                  <a:cxn ang="0">
                    <a:pos x="368" y="111"/>
                  </a:cxn>
                  <a:cxn ang="0">
                    <a:pos x="356" y="83"/>
                  </a:cxn>
                  <a:cxn ang="0">
                    <a:pos x="339" y="56"/>
                  </a:cxn>
                  <a:cxn ang="0">
                    <a:pos x="324" y="38"/>
                  </a:cxn>
                  <a:cxn ang="0">
                    <a:pos x="313" y="29"/>
                  </a:cxn>
                  <a:cxn ang="0">
                    <a:pos x="278" y="12"/>
                  </a:cxn>
                  <a:cxn ang="0">
                    <a:pos x="224" y="1"/>
                  </a:cxn>
                  <a:cxn ang="0">
                    <a:pos x="214" y="0"/>
                  </a:cxn>
                </a:cxnLst>
                <a:rect l="0" t="0" r="r" b="b"/>
                <a:pathLst>
                  <a:path w="375" h="229">
                    <a:moveTo>
                      <a:pt x="214" y="0"/>
                    </a:moveTo>
                    <a:lnTo>
                      <a:pt x="186" y="1"/>
                    </a:lnTo>
                    <a:lnTo>
                      <a:pt x="153" y="9"/>
                    </a:lnTo>
                    <a:lnTo>
                      <a:pt x="137" y="17"/>
                    </a:lnTo>
                    <a:lnTo>
                      <a:pt x="123" y="27"/>
                    </a:lnTo>
                    <a:lnTo>
                      <a:pt x="88" y="62"/>
                    </a:lnTo>
                    <a:lnTo>
                      <a:pt x="40" y="106"/>
                    </a:lnTo>
                    <a:lnTo>
                      <a:pt x="10" y="129"/>
                    </a:lnTo>
                    <a:lnTo>
                      <a:pt x="4" y="136"/>
                    </a:lnTo>
                    <a:lnTo>
                      <a:pt x="1" y="143"/>
                    </a:lnTo>
                    <a:lnTo>
                      <a:pt x="0" y="149"/>
                    </a:lnTo>
                    <a:lnTo>
                      <a:pt x="3" y="155"/>
                    </a:lnTo>
                    <a:lnTo>
                      <a:pt x="7" y="160"/>
                    </a:lnTo>
                    <a:lnTo>
                      <a:pt x="11" y="162"/>
                    </a:lnTo>
                    <a:lnTo>
                      <a:pt x="27" y="168"/>
                    </a:lnTo>
                    <a:lnTo>
                      <a:pt x="85" y="177"/>
                    </a:lnTo>
                    <a:lnTo>
                      <a:pt x="254" y="179"/>
                    </a:lnTo>
                    <a:lnTo>
                      <a:pt x="266" y="181"/>
                    </a:lnTo>
                    <a:lnTo>
                      <a:pt x="279" y="185"/>
                    </a:lnTo>
                    <a:lnTo>
                      <a:pt x="303" y="197"/>
                    </a:lnTo>
                    <a:lnTo>
                      <a:pt x="321" y="210"/>
                    </a:lnTo>
                    <a:lnTo>
                      <a:pt x="332" y="224"/>
                    </a:lnTo>
                    <a:lnTo>
                      <a:pt x="338" y="228"/>
                    </a:lnTo>
                    <a:lnTo>
                      <a:pt x="344" y="229"/>
                    </a:lnTo>
                    <a:lnTo>
                      <a:pt x="350" y="229"/>
                    </a:lnTo>
                    <a:lnTo>
                      <a:pt x="355" y="228"/>
                    </a:lnTo>
                    <a:lnTo>
                      <a:pt x="360" y="224"/>
                    </a:lnTo>
                    <a:lnTo>
                      <a:pt x="369" y="214"/>
                    </a:lnTo>
                    <a:lnTo>
                      <a:pt x="372" y="207"/>
                    </a:lnTo>
                    <a:lnTo>
                      <a:pt x="375" y="189"/>
                    </a:lnTo>
                    <a:lnTo>
                      <a:pt x="374" y="140"/>
                    </a:lnTo>
                    <a:lnTo>
                      <a:pt x="370" y="120"/>
                    </a:lnTo>
                    <a:lnTo>
                      <a:pt x="368" y="111"/>
                    </a:lnTo>
                    <a:lnTo>
                      <a:pt x="356" y="83"/>
                    </a:lnTo>
                    <a:lnTo>
                      <a:pt x="339" y="56"/>
                    </a:lnTo>
                    <a:lnTo>
                      <a:pt x="324" y="38"/>
                    </a:lnTo>
                    <a:lnTo>
                      <a:pt x="313" y="29"/>
                    </a:lnTo>
                    <a:lnTo>
                      <a:pt x="278" y="12"/>
                    </a:lnTo>
                    <a:lnTo>
                      <a:pt x="224" y="1"/>
                    </a:lnTo>
                    <a:lnTo>
                      <a:pt x="214" y="0"/>
                    </a:lnTo>
                    <a:close/>
                  </a:path>
                </a:pathLst>
              </a:custGeom>
              <a:solidFill>
                <a:srgbClr val="D0A8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73"/>
              <p:cNvSpPr>
                <a:spLocks/>
              </p:cNvSpPr>
              <p:nvPr/>
            </p:nvSpPr>
            <p:spPr bwMode="auto">
              <a:xfrm>
                <a:off x="2417763" y="3133726"/>
                <a:ext cx="263525" cy="292100"/>
              </a:xfrm>
              <a:custGeom>
                <a:avLst/>
                <a:gdLst/>
                <a:ahLst/>
                <a:cxnLst>
                  <a:cxn ang="0">
                    <a:pos x="0" y="109"/>
                  </a:cxn>
                  <a:cxn ang="0">
                    <a:pos x="0" y="113"/>
                  </a:cxn>
                  <a:cxn ang="0">
                    <a:pos x="2" y="115"/>
                  </a:cxn>
                  <a:cxn ang="0">
                    <a:pos x="5" y="117"/>
                  </a:cxn>
                  <a:cxn ang="0">
                    <a:pos x="8" y="118"/>
                  </a:cxn>
                  <a:cxn ang="0">
                    <a:pos x="47" y="128"/>
                  </a:cxn>
                  <a:cxn ang="0">
                    <a:pos x="60" y="131"/>
                  </a:cxn>
                  <a:cxn ang="0">
                    <a:pos x="113" y="149"/>
                  </a:cxn>
                  <a:cxn ang="0">
                    <a:pos x="125" y="155"/>
                  </a:cxn>
                  <a:cxn ang="0">
                    <a:pos x="130" y="158"/>
                  </a:cxn>
                  <a:cxn ang="0">
                    <a:pos x="149" y="182"/>
                  </a:cxn>
                  <a:cxn ang="0">
                    <a:pos x="153" y="184"/>
                  </a:cxn>
                  <a:cxn ang="0">
                    <a:pos x="155" y="183"/>
                  </a:cxn>
                  <a:cxn ang="0">
                    <a:pos x="158" y="180"/>
                  </a:cxn>
                  <a:cxn ang="0">
                    <a:pos x="160" y="173"/>
                  </a:cxn>
                  <a:cxn ang="0">
                    <a:pos x="164" y="156"/>
                  </a:cxn>
                  <a:cxn ang="0">
                    <a:pos x="166" y="125"/>
                  </a:cxn>
                  <a:cxn ang="0">
                    <a:pos x="163" y="106"/>
                  </a:cxn>
                  <a:cxn ang="0">
                    <a:pos x="154" y="77"/>
                  </a:cxn>
                  <a:cxn ang="0">
                    <a:pos x="142" y="50"/>
                  </a:cxn>
                  <a:cxn ang="0">
                    <a:pos x="120" y="18"/>
                  </a:cxn>
                  <a:cxn ang="0">
                    <a:pos x="110" y="9"/>
                  </a:cxn>
                  <a:cxn ang="0">
                    <a:pos x="99" y="3"/>
                  </a:cxn>
                  <a:cxn ang="0">
                    <a:pos x="89" y="0"/>
                  </a:cxn>
                  <a:cxn ang="0">
                    <a:pos x="78" y="0"/>
                  </a:cxn>
                  <a:cxn ang="0">
                    <a:pos x="67" y="2"/>
                  </a:cxn>
                  <a:cxn ang="0">
                    <a:pos x="57" y="8"/>
                  </a:cxn>
                  <a:cxn ang="0">
                    <a:pos x="53" y="11"/>
                  </a:cxn>
                  <a:cxn ang="0">
                    <a:pos x="48" y="16"/>
                  </a:cxn>
                  <a:cxn ang="0">
                    <a:pos x="32" y="40"/>
                  </a:cxn>
                  <a:cxn ang="0">
                    <a:pos x="9" y="83"/>
                  </a:cxn>
                  <a:cxn ang="0">
                    <a:pos x="2" y="98"/>
                  </a:cxn>
                  <a:cxn ang="0">
                    <a:pos x="0" y="104"/>
                  </a:cxn>
                  <a:cxn ang="0">
                    <a:pos x="0" y="109"/>
                  </a:cxn>
                </a:cxnLst>
                <a:rect l="0" t="0" r="r" b="b"/>
                <a:pathLst>
                  <a:path w="166" h="184">
                    <a:moveTo>
                      <a:pt x="0" y="109"/>
                    </a:moveTo>
                    <a:lnTo>
                      <a:pt x="0" y="113"/>
                    </a:lnTo>
                    <a:lnTo>
                      <a:pt x="2" y="115"/>
                    </a:lnTo>
                    <a:lnTo>
                      <a:pt x="5" y="117"/>
                    </a:lnTo>
                    <a:lnTo>
                      <a:pt x="8" y="118"/>
                    </a:lnTo>
                    <a:lnTo>
                      <a:pt x="47" y="128"/>
                    </a:lnTo>
                    <a:lnTo>
                      <a:pt x="60" y="131"/>
                    </a:lnTo>
                    <a:lnTo>
                      <a:pt x="113" y="149"/>
                    </a:lnTo>
                    <a:lnTo>
                      <a:pt x="125" y="155"/>
                    </a:lnTo>
                    <a:lnTo>
                      <a:pt x="130" y="158"/>
                    </a:lnTo>
                    <a:lnTo>
                      <a:pt x="149" y="182"/>
                    </a:lnTo>
                    <a:lnTo>
                      <a:pt x="153" y="184"/>
                    </a:lnTo>
                    <a:lnTo>
                      <a:pt x="155" y="183"/>
                    </a:lnTo>
                    <a:lnTo>
                      <a:pt x="158" y="180"/>
                    </a:lnTo>
                    <a:lnTo>
                      <a:pt x="160" y="173"/>
                    </a:lnTo>
                    <a:lnTo>
                      <a:pt x="164" y="156"/>
                    </a:lnTo>
                    <a:lnTo>
                      <a:pt x="166" y="125"/>
                    </a:lnTo>
                    <a:lnTo>
                      <a:pt x="163" y="106"/>
                    </a:lnTo>
                    <a:lnTo>
                      <a:pt x="154" y="77"/>
                    </a:lnTo>
                    <a:lnTo>
                      <a:pt x="142" y="50"/>
                    </a:lnTo>
                    <a:lnTo>
                      <a:pt x="120" y="18"/>
                    </a:lnTo>
                    <a:lnTo>
                      <a:pt x="110" y="9"/>
                    </a:lnTo>
                    <a:lnTo>
                      <a:pt x="99" y="3"/>
                    </a:lnTo>
                    <a:lnTo>
                      <a:pt x="89" y="0"/>
                    </a:lnTo>
                    <a:lnTo>
                      <a:pt x="78" y="0"/>
                    </a:lnTo>
                    <a:lnTo>
                      <a:pt x="67" y="2"/>
                    </a:lnTo>
                    <a:lnTo>
                      <a:pt x="57" y="8"/>
                    </a:lnTo>
                    <a:lnTo>
                      <a:pt x="53" y="11"/>
                    </a:lnTo>
                    <a:lnTo>
                      <a:pt x="48" y="16"/>
                    </a:lnTo>
                    <a:lnTo>
                      <a:pt x="32" y="40"/>
                    </a:lnTo>
                    <a:lnTo>
                      <a:pt x="9" y="83"/>
                    </a:lnTo>
                    <a:lnTo>
                      <a:pt x="2" y="98"/>
                    </a:lnTo>
                    <a:lnTo>
                      <a:pt x="0" y="104"/>
                    </a:lnTo>
                    <a:lnTo>
                      <a:pt x="0" y="109"/>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74"/>
              <p:cNvSpPr>
                <a:spLocks/>
              </p:cNvSpPr>
              <p:nvPr/>
            </p:nvSpPr>
            <p:spPr bwMode="auto">
              <a:xfrm>
                <a:off x="2327275" y="3117851"/>
                <a:ext cx="177800" cy="187325"/>
              </a:xfrm>
              <a:custGeom>
                <a:avLst/>
                <a:gdLst/>
                <a:ahLst/>
                <a:cxnLst>
                  <a:cxn ang="0">
                    <a:pos x="78" y="2"/>
                  </a:cxn>
                  <a:cxn ang="0">
                    <a:pos x="75" y="4"/>
                  </a:cxn>
                  <a:cxn ang="0">
                    <a:pos x="43" y="38"/>
                  </a:cxn>
                  <a:cxn ang="0">
                    <a:pos x="9" y="94"/>
                  </a:cxn>
                  <a:cxn ang="0">
                    <a:pos x="5" y="100"/>
                  </a:cxn>
                  <a:cxn ang="0">
                    <a:pos x="0" y="105"/>
                  </a:cxn>
                  <a:cxn ang="0">
                    <a:pos x="1" y="105"/>
                  </a:cxn>
                  <a:cxn ang="0">
                    <a:pos x="3" y="107"/>
                  </a:cxn>
                  <a:cxn ang="0">
                    <a:pos x="10" y="111"/>
                  </a:cxn>
                  <a:cxn ang="0">
                    <a:pos x="15" y="113"/>
                  </a:cxn>
                  <a:cxn ang="0">
                    <a:pos x="20" y="116"/>
                  </a:cxn>
                  <a:cxn ang="0">
                    <a:pos x="26" y="117"/>
                  </a:cxn>
                  <a:cxn ang="0">
                    <a:pos x="32" y="118"/>
                  </a:cxn>
                  <a:cxn ang="0">
                    <a:pos x="38" y="117"/>
                  </a:cxn>
                  <a:cxn ang="0">
                    <a:pos x="42" y="116"/>
                  </a:cxn>
                  <a:cxn ang="0">
                    <a:pos x="45" y="112"/>
                  </a:cxn>
                  <a:cxn ang="0">
                    <a:pos x="62" y="63"/>
                  </a:cxn>
                  <a:cxn ang="0">
                    <a:pos x="69" y="50"/>
                  </a:cxn>
                  <a:cxn ang="0">
                    <a:pos x="89" y="24"/>
                  </a:cxn>
                  <a:cxn ang="0">
                    <a:pos x="92" y="20"/>
                  </a:cxn>
                  <a:cxn ang="0">
                    <a:pos x="100" y="15"/>
                  </a:cxn>
                  <a:cxn ang="0">
                    <a:pos x="105" y="12"/>
                  </a:cxn>
                  <a:cxn ang="0">
                    <a:pos x="112" y="10"/>
                  </a:cxn>
                  <a:cxn ang="0">
                    <a:pos x="112" y="9"/>
                  </a:cxn>
                  <a:cxn ang="0">
                    <a:pos x="110" y="7"/>
                  </a:cxn>
                  <a:cxn ang="0">
                    <a:pos x="105" y="5"/>
                  </a:cxn>
                  <a:cxn ang="0">
                    <a:pos x="84" y="0"/>
                  </a:cxn>
                  <a:cxn ang="0">
                    <a:pos x="81" y="1"/>
                  </a:cxn>
                  <a:cxn ang="0">
                    <a:pos x="78" y="2"/>
                  </a:cxn>
                </a:cxnLst>
                <a:rect l="0" t="0" r="r" b="b"/>
                <a:pathLst>
                  <a:path w="112" h="118">
                    <a:moveTo>
                      <a:pt x="78" y="2"/>
                    </a:moveTo>
                    <a:lnTo>
                      <a:pt x="75" y="4"/>
                    </a:lnTo>
                    <a:lnTo>
                      <a:pt x="43" y="38"/>
                    </a:lnTo>
                    <a:lnTo>
                      <a:pt x="9" y="94"/>
                    </a:lnTo>
                    <a:lnTo>
                      <a:pt x="5" y="100"/>
                    </a:lnTo>
                    <a:lnTo>
                      <a:pt x="0" y="105"/>
                    </a:lnTo>
                    <a:lnTo>
                      <a:pt x="1" y="105"/>
                    </a:lnTo>
                    <a:lnTo>
                      <a:pt x="3" y="107"/>
                    </a:lnTo>
                    <a:lnTo>
                      <a:pt x="10" y="111"/>
                    </a:lnTo>
                    <a:lnTo>
                      <a:pt x="15" y="113"/>
                    </a:lnTo>
                    <a:lnTo>
                      <a:pt x="20" y="116"/>
                    </a:lnTo>
                    <a:lnTo>
                      <a:pt x="26" y="117"/>
                    </a:lnTo>
                    <a:lnTo>
                      <a:pt x="32" y="118"/>
                    </a:lnTo>
                    <a:lnTo>
                      <a:pt x="38" y="117"/>
                    </a:lnTo>
                    <a:lnTo>
                      <a:pt x="42" y="116"/>
                    </a:lnTo>
                    <a:lnTo>
                      <a:pt x="45" y="112"/>
                    </a:lnTo>
                    <a:lnTo>
                      <a:pt x="62" y="63"/>
                    </a:lnTo>
                    <a:lnTo>
                      <a:pt x="69" y="50"/>
                    </a:lnTo>
                    <a:lnTo>
                      <a:pt x="89" y="24"/>
                    </a:lnTo>
                    <a:lnTo>
                      <a:pt x="92" y="20"/>
                    </a:lnTo>
                    <a:lnTo>
                      <a:pt x="100" y="15"/>
                    </a:lnTo>
                    <a:lnTo>
                      <a:pt x="105" y="12"/>
                    </a:lnTo>
                    <a:lnTo>
                      <a:pt x="112" y="10"/>
                    </a:lnTo>
                    <a:lnTo>
                      <a:pt x="112" y="9"/>
                    </a:lnTo>
                    <a:lnTo>
                      <a:pt x="110" y="7"/>
                    </a:lnTo>
                    <a:lnTo>
                      <a:pt x="105" y="5"/>
                    </a:lnTo>
                    <a:lnTo>
                      <a:pt x="84" y="0"/>
                    </a:lnTo>
                    <a:lnTo>
                      <a:pt x="81" y="1"/>
                    </a:lnTo>
                    <a:lnTo>
                      <a:pt x="78" y="2"/>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75"/>
              <p:cNvSpPr>
                <a:spLocks/>
              </p:cNvSpPr>
              <p:nvPr/>
            </p:nvSpPr>
            <p:spPr bwMode="auto">
              <a:xfrm>
                <a:off x="2214563" y="3100388"/>
                <a:ext cx="223838" cy="184150"/>
              </a:xfrm>
              <a:custGeom>
                <a:avLst/>
                <a:gdLst/>
                <a:ahLst/>
                <a:cxnLst>
                  <a:cxn ang="0">
                    <a:pos x="118" y="0"/>
                  </a:cxn>
                  <a:cxn ang="0">
                    <a:pos x="113" y="1"/>
                  </a:cxn>
                  <a:cxn ang="0">
                    <a:pos x="87" y="13"/>
                  </a:cxn>
                  <a:cxn ang="0">
                    <a:pos x="59" y="33"/>
                  </a:cxn>
                  <a:cxn ang="0">
                    <a:pos x="33" y="59"/>
                  </a:cxn>
                  <a:cxn ang="0">
                    <a:pos x="15" y="79"/>
                  </a:cxn>
                  <a:cxn ang="0">
                    <a:pos x="12" y="84"/>
                  </a:cxn>
                  <a:cxn ang="0">
                    <a:pos x="6" y="90"/>
                  </a:cxn>
                  <a:cxn ang="0">
                    <a:pos x="2" y="97"/>
                  </a:cxn>
                  <a:cxn ang="0">
                    <a:pos x="0" y="98"/>
                  </a:cxn>
                  <a:cxn ang="0">
                    <a:pos x="0" y="101"/>
                  </a:cxn>
                  <a:cxn ang="0">
                    <a:pos x="1" y="103"/>
                  </a:cxn>
                  <a:cxn ang="0">
                    <a:pos x="8" y="107"/>
                  </a:cxn>
                  <a:cxn ang="0">
                    <a:pos x="28" y="114"/>
                  </a:cxn>
                  <a:cxn ang="0">
                    <a:pos x="43" y="116"/>
                  </a:cxn>
                  <a:cxn ang="0">
                    <a:pos x="50" y="115"/>
                  </a:cxn>
                  <a:cxn ang="0">
                    <a:pos x="56" y="113"/>
                  </a:cxn>
                  <a:cxn ang="0">
                    <a:pos x="61" y="109"/>
                  </a:cxn>
                  <a:cxn ang="0">
                    <a:pos x="66" y="104"/>
                  </a:cxn>
                  <a:cxn ang="0">
                    <a:pos x="73" y="91"/>
                  </a:cxn>
                  <a:cxn ang="0">
                    <a:pos x="84" y="69"/>
                  </a:cxn>
                  <a:cxn ang="0">
                    <a:pos x="119" y="18"/>
                  </a:cxn>
                  <a:cxn ang="0">
                    <a:pos x="127" y="13"/>
                  </a:cxn>
                  <a:cxn ang="0">
                    <a:pos x="134" y="10"/>
                  </a:cxn>
                  <a:cxn ang="0">
                    <a:pos x="137" y="10"/>
                  </a:cxn>
                  <a:cxn ang="0">
                    <a:pos x="139" y="10"/>
                  </a:cxn>
                  <a:cxn ang="0">
                    <a:pos x="141" y="9"/>
                  </a:cxn>
                  <a:cxn ang="0">
                    <a:pos x="141" y="8"/>
                  </a:cxn>
                  <a:cxn ang="0">
                    <a:pos x="140" y="7"/>
                  </a:cxn>
                  <a:cxn ang="0">
                    <a:pos x="139" y="5"/>
                  </a:cxn>
                  <a:cxn ang="0">
                    <a:pos x="132" y="2"/>
                  </a:cxn>
                  <a:cxn ang="0">
                    <a:pos x="122" y="0"/>
                  </a:cxn>
                  <a:cxn ang="0">
                    <a:pos x="118" y="0"/>
                  </a:cxn>
                </a:cxnLst>
                <a:rect l="0" t="0" r="r" b="b"/>
                <a:pathLst>
                  <a:path w="141" h="116">
                    <a:moveTo>
                      <a:pt x="118" y="0"/>
                    </a:moveTo>
                    <a:lnTo>
                      <a:pt x="113" y="1"/>
                    </a:lnTo>
                    <a:lnTo>
                      <a:pt x="87" y="13"/>
                    </a:lnTo>
                    <a:lnTo>
                      <a:pt x="59" y="33"/>
                    </a:lnTo>
                    <a:lnTo>
                      <a:pt x="33" y="59"/>
                    </a:lnTo>
                    <a:lnTo>
                      <a:pt x="15" y="79"/>
                    </a:lnTo>
                    <a:lnTo>
                      <a:pt x="12" y="84"/>
                    </a:lnTo>
                    <a:lnTo>
                      <a:pt x="6" y="90"/>
                    </a:lnTo>
                    <a:lnTo>
                      <a:pt x="2" y="97"/>
                    </a:lnTo>
                    <a:lnTo>
                      <a:pt x="0" y="98"/>
                    </a:lnTo>
                    <a:lnTo>
                      <a:pt x="0" y="101"/>
                    </a:lnTo>
                    <a:lnTo>
                      <a:pt x="1" y="103"/>
                    </a:lnTo>
                    <a:lnTo>
                      <a:pt x="8" y="107"/>
                    </a:lnTo>
                    <a:lnTo>
                      <a:pt x="28" y="114"/>
                    </a:lnTo>
                    <a:lnTo>
                      <a:pt x="43" y="116"/>
                    </a:lnTo>
                    <a:lnTo>
                      <a:pt x="50" y="115"/>
                    </a:lnTo>
                    <a:lnTo>
                      <a:pt x="56" y="113"/>
                    </a:lnTo>
                    <a:lnTo>
                      <a:pt x="61" y="109"/>
                    </a:lnTo>
                    <a:lnTo>
                      <a:pt x="66" y="104"/>
                    </a:lnTo>
                    <a:lnTo>
                      <a:pt x="73" y="91"/>
                    </a:lnTo>
                    <a:lnTo>
                      <a:pt x="84" y="69"/>
                    </a:lnTo>
                    <a:lnTo>
                      <a:pt x="119" y="18"/>
                    </a:lnTo>
                    <a:lnTo>
                      <a:pt x="127" y="13"/>
                    </a:lnTo>
                    <a:lnTo>
                      <a:pt x="134" y="10"/>
                    </a:lnTo>
                    <a:lnTo>
                      <a:pt x="137" y="10"/>
                    </a:lnTo>
                    <a:lnTo>
                      <a:pt x="139" y="10"/>
                    </a:lnTo>
                    <a:lnTo>
                      <a:pt x="141" y="9"/>
                    </a:lnTo>
                    <a:lnTo>
                      <a:pt x="141" y="8"/>
                    </a:lnTo>
                    <a:lnTo>
                      <a:pt x="140" y="7"/>
                    </a:lnTo>
                    <a:lnTo>
                      <a:pt x="139" y="5"/>
                    </a:lnTo>
                    <a:lnTo>
                      <a:pt x="132" y="2"/>
                    </a:lnTo>
                    <a:lnTo>
                      <a:pt x="122" y="0"/>
                    </a:lnTo>
                    <a:lnTo>
                      <a:pt x="118" y="0"/>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76"/>
              <p:cNvSpPr>
                <a:spLocks/>
              </p:cNvSpPr>
              <p:nvPr/>
            </p:nvSpPr>
            <p:spPr bwMode="auto">
              <a:xfrm>
                <a:off x="2124075" y="3278188"/>
                <a:ext cx="379413" cy="76200"/>
              </a:xfrm>
              <a:custGeom>
                <a:avLst/>
                <a:gdLst/>
                <a:ahLst/>
                <a:cxnLst>
                  <a:cxn ang="0">
                    <a:pos x="238" y="46"/>
                  </a:cxn>
                  <a:cxn ang="0">
                    <a:pos x="239" y="45"/>
                  </a:cxn>
                  <a:cxn ang="0">
                    <a:pos x="239" y="44"/>
                  </a:cxn>
                  <a:cxn ang="0">
                    <a:pos x="237" y="44"/>
                  </a:cxn>
                  <a:cxn ang="0">
                    <a:pos x="234" y="43"/>
                  </a:cxn>
                  <a:cxn ang="0">
                    <a:pos x="165" y="29"/>
                  </a:cxn>
                  <a:cxn ang="0">
                    <a:pos x="63" y="2"/>
                  </a:cxn>
                  <a:cxn ang="0">
                    <a:pos x="49" y="0"/>
                  </a:cxn>
                  <a:cxn ang="0">
                    <a:pos x="39" y="0"/>
                  </a:cxn>
                  <a:cxn ang="0">
                    <a:pos x="30" y="2"/>
                  </a:cxn>
                  <a:cxn ang="0">
                    <a:pos x="18" y="7"/>
                  </a:cxn>
                  <a:cxn ang="0">
                    <a:pos x="11" y="11"/>
                  </a:cxn>
                  <a:cxn ang="0">
                    <a:pos x="2" y="22"/>
                  </a:cxn>
                  <a:cxn ang="0">
                    <a:pos x="0" y="26"/>
                  </a:cxn>
                  <a:cxn ang="0">
                    <a:pos x="0" y="29"/>
                  </a:cxn>
                  <a:cxn ang="0">
                    <a:pos x="3" y="32"/>
                  </a:cxn>
                  <a:cxn ang="0">
                    <a:pos x="5" y="33"/>
                  </a:cxn>
                  <a:cxn ang="0">
                    <a:pos x="7" y="34"/>
                  </a:cxn>
                  <a:cxn ang="0">
                    <a:pos x="10" y="35"/>
                  </a:cxn>
                  <a:cxn ang="0">
                    <a:pos x="87" y="41"/>
                  </a:cxn>
                  <a:cxn ang="0">
                    <a:pos x="147" y="48"/>
                  </a:cxn>
                  <a:cxn ang="0">
                    <a:pos x="232" y="47"/>
                  </a:cxn>
                  <a:cxn ang="0">
                    <a:pos x="235" y="46"/>
                  </a:cxn>
                  <a:cxn ang="0">
                    <a:pos x="238" y="46"/>
                  </a:cxn>
                </a:cxnLst>
                <a:rect l="0" t="0" r="r" b="b"/>
                <a:pathLst>
                  <a:path w="239" h="48">
                    <a:moveTo>
                      <a:pt x="238" y="46"/>
                    </a:moveTo>
                    <a:lnTo>
                      <a:pt x="239" y="45"/>
                    </a:lnTo>
                    <a:lnTo>
                      <a:pt x="239" y="44"/>
                    </a:lnTo>
                    <a:lnTo>
                      <a:pt x="237" y="44"/>
                    </a:lnTo>
                    <a:lnTo>
                      <a:pt x="234" y="43"/>
                    </a:lnTo>
                    <a:lnTo>
                      <a:pt x="165" y="29"/>
                    </a:lnTo>
                    <a:lnTo>
                      <a:pt x="63" y="2"/>
                    </a:lnTo>
                    <a:lnTo>
                      <a:pt x="49" y="0"/>
                    </a:lnTo>
                    <a:lnTo>
                      <a:pt x="39" y="0"/>
                    </a:lnTo>
                    <a:lnTo>
                      <a:pt x="30" y="2"/>
                    </a:lnTo>
                    <a:lnTo>
                      <a:pt x="18" y="7"/>
                    </a:lnTo>
                    <a:lnTo>
                      <a:pt x="11" y="11"/>
                    </a:lnTo>
                    <a:lnTo>
                      <a:pt x="2" y="22"/>
                    </a:lnTo>
                    <a:lnTo>
                      <a:pt x="0" y="26"/>
                    </a:lnTo>
                    <a:lnTo>
                      <a:pt x="0" y="29"/>
                    </a:lnTo>
                    <a:lnTo>
                      <a:pt x="3" y="32"/>
                    </a:lnTo>
                    <a:lnTo>
                      <a:pt x="5" y="33"/>
                    </a:lnTo>
                    <a:lnTo>
                      <a:pt x="7" y="34"/>
                    </a:lnTo>
                    <a:lnTo>
                      <a:pt x="10" y="35"/>
                    </a:lnTo>
                    <a:lnTo>
                      <a:pt x="87" y="41"/>
                    </a:lnTo>
                    <a:lnTo>
                      <a:pt x="147" y="48"/>
                    </a:lnTo>
                    <a:lnTo>
                      <a:pt x="232" y="47"/>
                    </a:lnTo>
                    <a:lnTo>
                      <a:pt x="235" y="46"/>
                    </a:lnTo>
                    <a:lnTo>
                      <a:pt x="238" y="46"/>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0" name="Freeform 18"/>
            <p:cNvSpPr>
              <a:spLocks/>
            </p:cNvSpPr>
            <p:nvPr/>
          </p:nvSpPr>
          <p:spPr bwMode="auto">
            <a:xfrm rot="6012585" flipH="1">
              <a:off x="7866693" y="4985033"/>
              <a:ext cx="483901" cy="284180"/>
            </a:xfrm>
            <a:custGeom>
              <a:avLst/>
              <a:gdLst/>
              <a:ahLst/>
              <a:cxnLst>
                <a:cxn ang="0">
                  <a:pos x="241" y="52"/>
                </a:cxn>
                <a:cxn ang="0">
                  <a:pos x="311" y="38"/>
                </a:cxn>
                <a:cxn ang="0">
                  <a:pos x="390" y="58"/>
                </a:cxn>
                <a:cxn ang="0">
                  <a:pos x="452" y="88"/>
                </a:cxn>
                <a:cxn ang="0">
                  <a:pos x="480" y="81"/>
                </a:cxn>
                <a:cxn ang="0">
                  <a:pos x="487" y="65"/>
                </a:cxn>
                <a:cxn ang="0">
                  <a:pos x="483" y="37"/>
                </a:cxn>
                <a:cxn ang="0">
                  <a:pos x="465" y="21"/>
                </a:cxn>
                <a:cxn ang="0">
                  <a:pos x="358" y="0"/>
                </a:cxn>
                <a:cxn ang="0">
                  <a:pos x="255" y="12"/>
                </a:cxn>
                <a:cxn ang="0">
                  <a:pos x="140" y="75"/>
                </a:cxn>
                <a:cxn ang="0">
                  <a:pos x="94" y="146"/>
                </a:cxn>
                <a:cxn ang="0">
                  <a:pos x="79" y="169"/>
                </a:cxn>
                <a:cxn ang="0">
                  <a:pos x="64" y="176"/>
                </a:cxn>
                <a:cxn ang="0">
                  <a:pos x="28" y="180"/>
                </a:cxn>
                <a:cxn ang="0">
                  <a:pos x="6" y="198"/>
                </a:cxn>
                <a:cxn ang="0">
                  <a:pos x="0" y="213"/>
                </a:cxn>
                <a:cxn ang="0">
                  <a:pos x="7" y="235"/>
                </a:cxn>
                <a:cxn ang="0">
                  <a:pos x="19" y="241"/>
                </a:cxn>
                <a:cxn ang="0">
                  <a:pos x="32" y="241"/>
                </a:cxn>
                <a:cxn ang="0">
                  <a:pos x="40" y="234"/>
                </a:cxn>
                <a:cxn ang="0">
                  <a:pos x="38" y="229"/>
                </a:cxn>
                <a:cxn ang="0">
                  <a:pos x="27" y="225"/>
                </a:cxn>
                <a:cxn ang="0">
                  <a:pos x="29" y="221"/>
                </a:cxn>
                <a:cxn ang="0">
                  <a:pos x="52" y="207"/>
                </a:cxn>
                <a:cxn ang="0">
                  <a:pos x="57" y="208"/>
                </a:cxn>
                <a:cxn ang="0">
                  <a:pos x="55" y="229"/>
                </a:cxn>
                <a:cxn ang="0">
                  <a:pos x="54" y="274"/>
                </a:cxn>
                <a:cxn ang="0">
                  <a:pos x="64" y="284"/>
                </a:cxn>
                <a:cxn ang="0">
                  <a:pos x="83" y="285"/>
                </a:cxn>
                <a:cxn ang="0">
                  <a:pos x="88" y="281"/>
                </a:cxn>
                <a:cxn ang="0">
                  <a:pos x="77" y="240"/>
                </a:cxn>
                <a:cxn ang="0">
                  <a:pos x="80" y="225"/>
                </a:cxn>
                <a:cxn ang="0">
                  <a:pos x="89" y="223"/>
                </a:cxn>
                <a:cxn ang="0">
                  <a:pos x="112" y="236"/>
                </a:cxn>
                <a:cxn ang="0">
                  <a:pos x="127" y="255"/>
                </a:cxn>
                <a:cxn ang="0">
                  <a:pos x="132" y="255"/>
                </a:cxn>
                <a:cxn ang="0">
                  <a:pos x="138" y="246"/>
                </a:cxn>
                <a:cxn ang="0">
                  <a:pos x="141" y="220"/>
                </a:cxn>
                <a:cxn ang="0">
                  <a:pos x="135" y="211"/>
                </a:cxn>
                <a:cxn ang="0">
                  <a:pos x="116" y="203"/>
                </a:cxn>
                <a:cxn ang="0">
                  <a:pos x="110" y="190"/>
                </a:cxn>
                <a:cxn ang="0">
                  <a:pos x="119" y="160"/>
                </a:cxn>
                <a:cxn ang="0">
                  <a:pos x="178" y="84"/>
                </a:cxn>
              </a:cxnLst>
              <a:rect l="0" t="0" r="r" b="b"/>
              <a:pathLst>
                <a:path w="487" h="286">
                  <a:moveTo>
                    <a:pt x="178" y="84"/>
                  </a:moveTo>
                  <a:lnTo>
                    <a:pt x="213" y="63"/>
                  </a:lnTo>
                  <a:lnTo>
                    <a:pt x="241" y="52"/>
                  </a:lnTo>
                  <a:lnTo>
                    <a:pt x="261" y="45"/>
                  </a:lnTo>
                  <a:lnTo>
                    <a:pt x="291" y="40"/>
                  </a:lnTo>
                  <a:lnTo>
                    <a:pt x="311" y="38"/>
                  </a:lnTo>
                  <a:lnTo>
                    <a:pt x="339" y="40"/>
                  </a:lnTo>
                  <a:lnTo>
                    <a:pt x="374" y="50"/>
                  </a:lnTo>
                  <a:lnTo>
                    <a:pt x="390" y="58"/>
                  </a:lnTo>
                  <a:lnTo>
                    <a:pt x="417" y="79"/>
                  </a:lnTo>
                  <a:lnTo>
                    <a:pt x="431" y="85"/>
                  </a:lnTo>
                  <a:lnTo>
                    <a:pt x="452" y="88"/>
                  </a:lnTo>
                  <a:lnTo>
                    <a:pt x="465" y="87"/>
                  </a:lnTo>
                  <a:lnTo>
                    <a:pt x="471" y="85"/>
                  </a:lnTo>
                  <a:lnTo>
                    <a:pt x="480" y="81"/>
                  </a:lnTo>
                  <a:lnTo>
                    <a:pt x="483" y="78"/>
                  </a:lnTo>
                  <a:lnTo>
                    <a:pt x="485" y="74"/>
                  </a:lnTo>
                  <a:lnTo>
                    <a:pt x="487" y="65"/>
                  </a:lnTo>
                  <a:lnTo>
                    <a:pt x="487" y="55"/>
                  </a:lnTo>
                  <a:lnTo>
                    <a:pt x="484" y="40"/>
                  </a:lnTo>
                  <a:lnTo>
                    <a:pt x="483" y="37"/>
                  </a:lnTo>
                  <a:lnTo>
                    <a:pt x="481" y="31"/>
                  </a:lnTo>
                  <a:lnTo>
                    <a:pt x="475" y="26"/>
                  </a:lnTo>
                  <a:lnTo>
                    <a:pt x="465" y="21"/>
                  </a:lnTo>
                  <a:lnTo>
                    <a:pt x="444" y="13"/>
                  </a:lnTo>
                  <a:lnTo>
                    <a:pt x="407" y="6"/>
                  </a:lnTo>
                  <a:lnTo>
                    <a:pt x="358" y="0"/>
                  </a:lnTo>
                  <a:lnTo>
                    <a:pt x="315" y="0"/>
                  </a:lnTo>
                  <a:lnTo>
                    <a:pt x="286" y="4"/>
                  </a:lnTo>
                  <a:lnTo>
                    <a:pt x="255" y="12"/>
                  </a:lnTo>
                  <a:lnTo>
                    <a:pt x="190" y="37"/>
                  </a:lnTo>
                  <a:lnTo>
                    <a:pt x="164" y="53"/>
                  </a:lnTo>
                  <a:lnTo>
                    <a:pt x="140" y="75"/>
                  </a:lnTo>
                  <a:lnTo>
                    <a:pt x="115" y="105"/>
                  </a:lnTo>
                  <a:lnTo>
                    <a:pt x="97" y="138"/>
                  </a:lnTo>
                  <a:lnTo>
                    <a:pt x="94" y="146"/>
                  </a:lnTo>
                  <a:lnTo>
                    <a:pt x="87" y="158"/>
                  </a:lnTo>
                  <a:lnTo>
                    <a:pt x="81" y="166"/>
                  </a:lnTo>
                  <a:lnTo>
                    <a:pt x="79" y="169"/>
                  </a:lnTo>
                  <a:lnTo>
                    <a:pt x="70" y="174"/>
                  </a:lnTo>
                  <a:lnTo>
                    <a:pt x="67" y="175"/>
                  </a:lnTo>
                  <a:lnTo>
                    <a:pt x="64" y="176"/>
                  </a:lnTo>
                  <a:lnTo>
                    <a:pt x="60" y="177"/>
                  </a:lnTo>
                  <a:lnTo>
                    <a:pt x="32" y="179"/>
                  </a:lnTo>
                  <a:lnTo>
                    <a:pt x="28" y="180"/>
                  </a:lnTo>
                  <a:lnTo>
                    <a:pt x="24" y="182"/>
                  </a:lnTo>
                  <a:lnTo>
                    <a:pt x="12" y="191"/>
                  </a:lnTo>
                  <a:lnTo>
                    <a:pt x="6" y="198"/>
                  </a:lnTo>
                  <a:lnTo>
                    <a:pt x="4" y="201"/>
                  </a:lnTo>
                  <a:lnTo>
                    <a:pt x="2" y="205"/>
                  </a:lnTo>
                  <a:lnTo>
                    <a:pt x="0" y="213"/>
                  </a:lnTo>
                  <a:lnTo>
                    <a:pt x="1" y="221"/>
                  </a:lnTo>
                  <a:lnTo>
                    <a:pt x="5" y="232"/>
                  </a:lnTo>
                  <a:lnTo>
                    <a:pt x="7" y="235"/>
                  </a:lnTo>
                  <a:lnTo>
                    <a:pt x="10" y="237"/>
                  </a:lnTo>
                  <a:lnTo>
                    <a:pt x="12" y="239"/>
                  </a:lnTo>
                  <a:lnTo>
                    <a:pt x="19" y="241"/>
                  </a:lnTo>
                  <a:lnTo>
                    <a:pt x="25" y="242"/>
                  </a:lnTo>
                  <a:lnTo>
                    <a:pt x="31" y="242"/>
                  </a:lnTo>
                  <a:lnTo>
                    <a:pt x="32" y="241"/>
                  </a:lnTo>
                  <a:lnTo>
                    <a:pt x="35" y="240"/>
                  </a:lnTo>
                  <a:lnTo>
                    <a:pt x="38" y="237"/>
                  </a:lnTo>
                  <a:lnTo>
                    <a:pt x="40" y="234"/>
                  </a:lnTo>
                  <a:lnTo>
                    <a:pt x="40" y="232"/>
                  </a:lnTo>
                  <a:lnTo>
                    <a:pt x="40" y="231"/>
                  </a:lnTo>
                  <a:lnTo>
                    <a:pt x="38" y="229"/>
                  </a:lnTo>
                  <a:lnTo>
                    <a:pt x="29" y="227"/>
                  </a:lnTo>
                  <a:lnTo>
                    <a:pt x="27" y="226"/>
                  </a:lnTo>
                  <a:lnTo>
                    <a:pt x="27" y="225"/>
                  </a:lnTo>
                  <a:lnTo>
                    <a:pt x="27" y="224"/>
                  </a:lnTo>
                  <a:lnTo>
                    <a:pt x="27" y="223"/>
                  </a:lnTo>
                  <a:lnTo>
                    <a:pt x="29" y="221"/>
                  </a:lnTo>
                  <a:lnTo>
                    <a:pt x="34" y="216"/>
                  </a:lnTo>
                  <a:lnTo>
                    <a:pt x="39" y="212"/>
                  </a:lnTo>
                  <a:lnTo>
                    <a:pt x="52" y="207"/>
                  </a:lnTo>
                  <a:lnTo>
                    <a:pt x="54" y="207"/>
                  </a:lnTo>
                  <a:lnTo>
                    <a:pt x="55" y="208"/>
                  </a:lnTo>
                  <a:lnTo>
                    <a:pt x="57" y="208"/>
                  </a:lnTo>
                  <a:lnTo>
                    <a:pt x="57" y="210"/>
                  </a:lnTo>
                  <a:lnTo>
                    <a:pt x="57" y="214"/>
                  </a:lnTo>
                  <a:lnTo>
                    <a:pt x="55" y="229"/>
                  </a:lnTo>
                  <a:lnTo>
                    <a:pt x="50" y="257"/>
                  </a:lnTo>
                  <a:lnTo>
                    <a:pt x="50" y="261"/>
                  </a:lnTo>
                  <a:lnTo>
                    <a:pt x="54" y="274"/>
                  </a:lnTo>
                  <a:lnTo>
                    <a:pt x="57" y="279"/>
                  </a:lnTo>
                  <a:lnTo>
                    <a:pt x="59" y="282"/>
                  </a:lnTo>
                  <a:lnTo>
                    <a:pt x="64" y="284"/>
                  </a:lnTo>
                  <a:lnTo>
                    <a:pt x="67" y="285"/>
                  </a:lnTo>
                  <a:lnTo>
                    <a:pt x="79" y="286"/>
                  </a:lnTo>
                  <a:lnTo>
                    <a:pt x="83" y="285"/>
                  </a:lnTo>
                  <a:lnTo>
                    <a:pt x="85" y="284"/>
                  </a:lnTo>
                  <a:lnTo>
                    <a:pt x="87" y="283"/>
                  </a:lnTo>
                  <a:lnTo>
                    <a:pt x="88" y="281"/>
                  </a:lnTo>
                  <a:lnTo>
                    <a:pt x="89" y="279"/>
                  </a:lnTo>
                  <a:lnTo>
                    <a:pt x="88" y="277"/>
                  </a:lnTo>
                  <a:lnTo>
                    <a:pt x="77" y="240"/>
                  </a:lnTo>
                  <a:lnTo>
                    <a:pt x="76" y="234"/>
                  </a:lnTo>
                  <a:lnTo>
                    <a:pt x="78" y="229"/>
                  </a:lnTo>
                  <a:lnTo>
                    <a:pt x="80" y="225"/>
                  </a:lnTo>
                  <a:lnTo>
                    <a:pt x="85" y="223"/>
                  </a:lnTo>
                  <a:lnTo>
                    <a:pt x="86" y="223"/>
                  </a:lnTo>
                  <a:lnTo>
                    <a:pt x="89" y="223"/>
                  </a:lnTo>
                  <a:lnTo>
                    <a:pt x="94" y="224"/>
                  </a:lnTo>
                  <a:lnTo>
                    <a:pt x="107" y="232"/>
                  </a:lnTo>
                  <a:lnTo>
                    <a:pt x="112" y="236"/>
                  </a:lnTo>
                  <a:lnTo>
                    <a:pt x="117" y="241"/>
                  </a:lnTo>
                  <a:lnTo>
                    <a:pt x="125" y="253"/>
                  </a:lnTo>
                  <a:lnTo>
                    <a:pt x="127" y="255"/>
                  </a:lnTo>
                  <a:lnTo>
                    <a:pt x="129" y="256"/>
                  </a:lnTo>
                  <a:lnTo>
                    <a:pt x="130" y="256"/>
                  </a:lnTo>
                  <a:lnTo>
                    <a:pt x="132" y="255"/>
                  </a:lnTo>
                  <a:lnTo>
                    <a:pt x="134" y="253"/>
                  </a:lnTo>
                  <a:lnTo>
                    <a:pt x="135" y="251"/>
                  </a:lnTo>
                  <a:lnTo>
                    <a:pt x="138" y="246"/>
                  </a:lnTo>
                  <a:lnTo>
                    <a:pt x="141" y="238"/>
                  </a:lnTo>
                  <a:lnTo>
                    <a:pt x="142" y="227"/>
                  </a:lnTo>
                  <a:lnTo>
                    <a:pt x="141" y="220"/>
                  </a:lnTo>
                  <a:lnTo>
                    <a:pt x="140" y="214"/>
                  </a:lnTo>
                  <a:lnTo>
                    <a:pt x="138" y="213"/>
                  </a:lnTo>
                  <a:lnTo>
                    <a:pt x="135" y="211"/>
                  </a:lnTo>
                  <a:lnTo>
                    <a:pt x="121" y="207"/>
                  </a:lnTo>
                  <a:lnTo>
                    <a:pt x="119" y="205"/>
                  </a:lnTo>
                  <a:lnTo>
                    <a:pt x="116" y="203"/>
                  </a:lnTo>
                  <a:lnTo>
                    <a:pt x="113" y="200"/>
                  </a:lnTo>
                  <a:lnTo>
                    <a:pt x="111" y="195"/>
                  </a:lnTo>
                  <a:lnTo>
                    <a:pt x="110" y="190"/>
                  </a:lnTo>
                  <a:lnTo>
                    <a:pt x="111" y="184"/>
                  </a:lnTo>
                  <a:lnTo>
                    <a:pt x="113" y="177"/>
                  </a:lnTo>
                  <a:lnTo>
                    <a:pt x="119" y="160"/>
                  </a:lnTo>
                  <a:lnTo>
                    <a:pt x="141" y="120"/>
                  </a:lnTo>
                  <a:lnTo>
                    <a:pt x="156" y="102"/>
                  </a:lnTo>
                  <a:lnTo>
                    <a:pt x="178" y="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 name="Group 124"/>
          <p:cNvGrpSpPr/>
          <p:nvPr/>
        </p:nvGrpSpPr>
        <p:grpSpPr>
          <a:xfrm>
            <a:off x="8363830" y="4975442"/>
            <a:ext cx="501786" cy="547493"/>
            <a:chOff x="8363830" y="4975442"/>
            <a:chExt cx="501786" cy="547493"/>
          </a:xfrm>
        </p:grpSpPr>
        <p:sp>
          <p:nvSpPr>
            <p:cNvPr id="127" name="Freeform 8"/>
            <p:cNvSpPr>
              <a:spLocks/>
            </p:cNvSpPr>
            <p:nvPr/>
          </p:nvSpPr>
          <p:spPr bwMode="auto">
            <a:xfrm flipH="1">
              <a:off x="8363830" y="5100640"/>
              <a:ext cx="501786" cy="422295"/>
            </a:xfrm>
            <a:custGeom>
              <a:avLst/>
              <a:gdLst/>
              <a:ahLst/>
              <a:cxnLst>
                <a:cxn ang="0">
                  <a:pos x="25" y="3"/>
                </a:cxn>
                <a:cxn ang="0">
                  <a:pos x="20" y="0"/>
                </a:cxn>
                <a:cxn ang="0">
                  <a:pos x="18" y="0"/>
                </a:cxn>
                <a:cxn ang="0">
                  <a:pos x="16" y="0"/>
                </a:cxn>
                <a:cxn ang="0">
                  <a:pos x="14" y="2"/>
                </a:cxn>
                <a:cxn ang="0">
                  <a:pos x="9" y="7"/>
                </a:cxn>
                <a:cxn ang="0">
                  <a:pos x="5" y="16"/>
                </a:cxn>
                <a:cxn ang="0">
                  <a:pos x="4" y="23"/>
                </a:cxn>
                <a:cxn ang="0">
                  <a:pos x="6" y="76"/>
                </a:cxn>
                <a:cxn ang="0">
                  <a:pos x="5" y="77"/>
                </a:cxn>
                <a:cxn ang="0">
                  <a:pos x="5" y="78"/>
                </a:cxn>
                <a:cxn ang="0">
                  <a:pos x="5" y="79"/>
                </a:cxn>
                <a:cxn ang="0">
                  <a:pos x="5" y="81"/>
                </a:cxn>
                <a:cxn ang="0">
                  <a:pos x="4" y="82"/>
                </a:cxn>
                <a:cxn ang="0">
                  <a:pos x="4" y="85"/>
                </a:cxn>
                <a:cxn ang="0">
                  <a:pos x="3" y="94"/>
                </a:cxn>
                <a:cxn ang="0">
                  <a:pos x="0" y="116"/>
                </a:cxn>
                <a:cxn ang="0">
                  <a:pos x="0" y="121"/>
                </a:cxn>
                <a:cxn ang="0">
                  <a:pos x="1" y="129"/>
                </a:cxn>
                <a:cxn ang="0">
                  <a:pos x="3" y="132"/>
                </a:cxn>
                <a:cxn ang="0">
                  <a:pos x="6" y="136"/>
                </a:cxn>
                <a:cxn ang="0">
                  <a:pos x="8" y="139"/>
                </a:cxn>
                <a:cxn ang="0">
                  <a:pos x="11" y="141"/>
                </a:cxn>
                <a:cxn ang="0">
                  <a:pos x="116" y="245"/>
                </a:cxn>
                <a:cxn ang="0">
                  <a:pos x="179" y="298"/>
                </a:cxn>
                <a:cxn ang="0">
                  <a:pos x="247" y="352"/>
                </a:cxn>
                <a:cxn ang="0">
                  <a:pos x="317" y="412"/>
                </a:cxn>
                <a:cxn ang="0">
                  <a:pos x="329" y="419"/>
                </a:cxn>
                <a:cxn ang="0">
                  <a:pos x="338" y="423"/>
                </a:cxn>
                <a:cxn ang="0">
                  <a:pos x="343" y="425"/>
                </a:cxn>
                <a:cxn ang="0">
                  <a:pos x="348" y="425"/>
                </a:cxn>
                <a:cxn ang="0">
                  <a:pos x="353" y="423"/>
                </a:cxn>
                <a:cxn ang="0">
                  <a:pos x="362" y="419"/>
                </a:cxn>
                <a:cxn ang="0">
                  <a:pos x="375" y="410"/>
                </a:cxn>
                <a:cxn ang="0">
                  <a:pos x="379" y="406"/>
                </a:cxn>
                <a:cxn ang="0">
                  <a:pos x="397" y="396"/>
                </a:cxn>
                <a:cxn ang="0">
                  <a:pos x="488" y="356"/>
                </a:cxn>
                <a:cxn ang="0">
                  <a:pos x="499" y="349"/>
                </a:cxn>
                <a:cxn ang="0">
                  <a:pos x="502" y="346"/>
                </a:cxn>
                <a:cxn ang="0">
                  <a:pos x="504" y="343"/>
                </a:cxn>
                <a:cxn ang="0">
                  <a:pos x="504" y="341"/>
                </a:cxn>
                <a:cxn ang="0">
                  <a:pos x="505" y="339"/>
                </a:cxn>
                <a:cxn ang="0">
                  <a:pos x="503" y="294"/>
                </a:cxn>
                <a:cxn ang="0">
                  <a:pos x="496" y="229"/>
                </a:cxn>
                <a:cxn ang="0">
                  <a:pos x="495" y="225"/>
                </a:cxn>
                <a:cxn ang="0">
                  <a:pos x="494" y="223"/>
                </a:cxn>
                <a:cxn ang="0">
                  <a:pos x="492" y="222"/>
                </a:cxn>
                <a:cxn ang="0">
                  <a:pos x="489" y="222"/>
                </a:cxn>
                <a:cxn ang="0">
                  <a:pos x="488" y="222"/>
                </a:cxn>
                <a:cxn ang="0">
                  <a:pos x="485" y="223"/>
                </a:cxn>
                <a:cxn ang="0">
                  <a:pos x="411" y="254"/>
                </a:cxn>
                <a:cxn ang="0">
                  <a:pos x="379" y="265"/>
                </a:cxn>
                <a:cxn ang="0">
                  <a:pos x="371" y="267"/>
                </a:cxn>
                <a:cxn ang="0">
                  <a:pos x="358" y="267"/>
                </a:cxn>
                <a:cxn ang="0">
                  <a:pos x="353" y="265"/>
                </a:cxn>
                <a:cxn ang="0">
                  <a:pos x="343" y="261"/>
                </a:cxn>
                <a:cxn ang="0">
                  <a:pos x="340" y="259"/>
                </a:cxn>
                <a:cxn ang="0">
                  <a:pos x="322" y="245"/>
                </a:cxn>
                <a:cxn ang="0">
                  <a:pos x="214" y="163"/>
                </a:cxn>
                <a:cxn ang="0">
                  <a:pos x="119" y="87"/>
                </a:cxn>
                <a:cxn ang="0">
                  <a:pos x="58" y="34"/>
                </a:cxn>
                <a:cxn ang="0">
                  <a:pos x="31" y="7"/>
                </a:cxn>
                <a:cxn ang="0">
                  <a:pos x="25" y="3"/>
                </a:cxn>
              </a:cxnLst>
              <a:rect l="0" t="0" r="r" b="b"/>
              <a:pathLst>
                <a:path w="505" h="425">
                  <a:moveTo>
                    <a:pt x="25" y="3"/>
                  </a:moveTo>
                  <a:lnTo>
                    <a:pt x="20" y="0"/>
                  </a:lnTo>
                  <a:lnTo>
                    <a:pt x="18" y="0"/>
                  </a:lnTo>
                  <a:lnTo>
                    <a:pt x="16" y="0"/>
                  </a:lnTo>
                  <a:lnTo>
                    <a:pt x="14" y="2"/>
                  </a:lnTo>
                  <a:lnTo>
                    <a:pt x="9" y="7"/>
                  </a:lnTo>
                  <a:lnTo>
                    <a:pt x="5" y="16"/>
                  </a:lnTo>
                  <a:lnTo>
                    <a:pt x="4" y="23"/>
                  </a:lnTo>
                  <a:lnTo>
                    <a:pt x="6" y="76"/>
                  </a:lnTo>
                  <a:lnTo>
                    <a:pt x="5" y="77"/>
                  </a:lnTo>
                  <a:lnTo>
                    <a:pt x="5" y="78"/>
                  </a:lnTo>
                  <a:lnTo>
                    <a:pt x="5" y="79"/>
                  </a:lnTo>
                  <a:lnTo>
                    <a:pt x="5" y="81"/>
                  </a:lnTo>
                  <a:lnTo>
                    <a:pt x="4" y="82"/>
                  </a:lnTo>
                  <a:lnTo>
                    <a:pt x="4" y="85"/>
                  </a:lnTo>
                  <a:lnTo>
                    <a:pt x="3" y="94"/>
                  </a:lnTo>
                  <a:lnTo>
                    <a:pt x="0" y="116"/>
                  </a:lnTo>
                  <a:lnTo>
                    <a:pt x="0" y="121"/>
                  </a:lnTo>
                  <a:lnTo>
                    <a:pt x="1" y="129"/>
                  </a:lnTo>
                  <a:lnTo>
                    <a:pt x="3" y="132"/>
                  </a:lnTo>
                  <a:lnTo>
                    <a:pt x="6" y="136"/>
                  </a:lnTo>
                  <a:lnTo>
                    <a:pt x="8" y="139"/>
                  </a:lnTo>
                  <a:lnTo>
                    <a:pt x="11" y="141"/>
                  </a:lnTo>
                  <a:lnTo>
                    <a:pt x="116" y="245"/>
                  </a:lnTo>
                  <a:lnTo>
                    <a:pt x="179" y="298"/>
                  </a:lnTo>
                  <a:lnTo>
                    <a:pt x="247" y="352"/>
                  </a:lnTo>
                  <a:lnTo>
                    <a:pt x="317" y="412"/>
                  </a:lnTo>
                  <a:lnTo>
                    <a:pt x="329" y="419"/>
                  </a:lnTo>
                  <a:lnTo>
                    <a:pt x="338" y="423"/>
                  </a:lnTo>
                  <a:lnTo>
                    <a:pt x="343" y="425"/>
                  </a:lnTo>
                  <a:lnTo>
                    <a:pt x="348" y="425"/>
                  </a:lnTo>
                  <a:lnTo>
                    <a:pt x="353" y="423"/>
                  </a:lnTo>
                  <a:lnTo>
                    <a:pt x="362" y="419"/>
                  </a:lnTo>
                  <a:lnTo>
                    <a:pt x="375" y="410"/>
                  </a:lnTo>
                  <a:lnTo>
                    <a:pt x="379" y="406"/>
                  </a:lnTo>
                  <a:lnTo>
                    <a:pt x="397" y="396"/>
                  </a:lnTo>
                  <a:lnTo>
                    <a:pt x="488" y="356"/>
                  </a:lnTo>
                  <a:lnTo>
                    <a:pt x="499" y="349"/>
                  </a:lnTo>
                  <a:lnTo>
                    <a:pt x="502" y="346"/>
                  </a:lnTo>
                  <a:lnTo>
                    <a:pt x="504" y="343"/>
                  </a:lnTo>
                  <a:lnTo>
                    <a:pt x="504" y="341"/>
                  </a:lnTo>
                  <a:lnTo>
                    <a:pt x="505" y="339"/>
                  </a:lnTo>
                  <a:lnTo>
                    <a:pt x="503" y="294"/>
                  </a:lnTo>
                  <a:lnTo>
                    <a:pt x="496" y="229"/>
                  </a:lnTo>
                  <a:lnTo>
                    <a:pt x="495" y="225"/>
                  </a:lnTo>
                  <a:lnTo>
                    <a:pt x="494" y="223"/>
                  </a:lnTo>
                  <a:lnTo>
                    <a:pt x="492" y="222"/>
                  </a:lnTo>
                  <a:lnTo>
                    <a:pt x="489" y="222"/>
                  </a:lnTo>
                  <a:lnTo>
                    <a:pt x="488" y="222"/>
                  </a:lnTo>
                  <a:lnTo>
                    <a:pt x="485" y="223"/>
                  </a:lnTo>
                  <a:lnTo>
                    <a:pt x="411" y="254"/>
                  </a:lnTo>
                  <a:lnTo>
                    <a:pt x="379" y="265"/>
                  </a:lnTo>
                  <a:lnTo>
                    <a:pt x="371" y="267"/>
                  </a:lnTo>
                  <a:lnTo>
                    <a:pt x="358" y="267"/>
                  </a:lnTo>
                  <a:lnTo>
                    <a:pt x="353" y="265"/>
                  </a:lnTo>
                  <a:lnTo>
                    <a:pt x="343" y="261"/>
                  </a:lnTo>
                  <a:lnTo>
                    <a:pt x="340" y="259"/>
                  </a:lnTo>
                  <a:lnTo>
                    <a:pt x="322" y="245"/>
                  </a:lnTo>
                  <a:lnTo>
                    <a:pt x="214" y="163"/>
                  </a:lnTo>
                  <a:lnTo>
                    <a:pt x="119" y="87"/>
                  </a:lnTo>
                  <a:lnTo>
                    <a:pt x="58" y="34"/>
                  </a:lnTo>
                  <a:lnTo>
                    <a:pt x="31" y="7"/>
                  </a:lnTo>
                  <a:lnTo>
                    <a:pt x="25" y="3"/>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6"/>
            <p:cNvSpPr>
              <a:spLocks/>
            </p:cNvSpPr>
            <p:nvPr/>
          </p:nvSpPr>
          <p:spPr bwMode="auto">
            <a:xfrm flipH="1">
              <a:off x="8379728" y="4975442"/>
              <a:ext cx="468996" cy="438194"/>
            </a:xfrm>
            <a:custGeom>
              <a:avLst/>
              <a:gdLst/>
              <a:ahLst/>
              <a:cxnLst>
                <a:cxn ang="0">
                  <a:pos x="107" y="0"/>
                </a:cxn>
                <a:cxn ang="0">
                  <a:pos x="98" y="0"/>
                </a:cxn>
                <a:cxn ang="0">
                  <a:pos x="88" y="2"/>
                </a:cxn>
                <a:cxn ang="0">
                  <a:pos x="79" y="5"/>
                </a:cxn>
                <a:cxn ang="0">
                  <a:pos x="76" y="8"/>
                </a:cxn>
                <a:cxn ang="0">
                  <a:pos x="73" y="11"/>
                </a:cxn>
                <a:cxn ang="0">
                  <a:pos x="70" y="20"/>
                </a:cxn>
                <a:cxn ang="0">
                  <a:pos x="65" y="53"/>
                </a:cxn>
                <a:cxn ang="0">
                  <a:pos x="67" y="75"/>
                </a:cxn>
                <a:cxn ang="0">
                  <a:pos x="66" y="86"/>
                </a:cxn>
                <a:cxn ang="0">
                  <a:pos x="65" y="90"/>
                </a:cxn>
                <a:cxn ang="0">
                  <a:pos x="62" y="95"/>
                </a:cxn>
                <a:cxn ang="0">
                  <a:pos x="54" y="103"/>
                </a:cxn>
                <a:cxn ang="0">
                  <a:pos x="49" y="107"/>
                </a:cxn>
                <a:cxn ang="0">
                  <a:pos x="22" y="123"/>
                </a:cxn>
                <a:cxn ang="0">
                  <a:pos x="7" y="128"/>
                </a:cxn>
                <a:cxn ang="0">
                  <a:pos x="0" y="129"/>
                </a:cxn>
                <a:cxn ang="0">
                  <a:pos x="14" y="177"/>
                </a:cxn>
                <a:cxn ang="0">
                  <a:pos x="322" y="441"/>
                </a:cxn>
                <a:cxn ang="0">
                  <a:pos x="439" y="398"/>
                </a:cxn>
                <a:cxn ang="0">
                  <a:pos x="472" y="354"/>
                </a:cxn>
                <a:cxn ang="0">
                  <a:pos x="471" y="351"/>
                </a:cxn>
                <a:cxn ang="0">
                  <a:pos x="469" y="349"/>
                </a:cxn>
                <a:cxn ang="0">
                  <a:pos x="467" y="347"/>
                </a:cxn>
                <a:cxn ang="0">
                  <a:pos x="461" y="344"/>
                </a:cxn>
                <a:cxn ang="0">
                  <a:pos x="439" y="336"/>
                </a:cxn>
                <a:cxn ang="0">
                  <a:pos x="426" y="329"/>
                </a:cxn>
                <a:cxn ang="0">
                  <a:pos x="413" y="320"/>
                </a:cxn>
                <a:cxn ang="0">
                  <a:pos x="375" y="285"/>
                </a:cxn>
                <a:cxn ang="0">
                  <a:pos x="367" y="276"/>
                </a:cxn>
                <a:cxn ang="0">
                  <a:pos x="365" y="274"/>
                </a:cxn>
                <a:cxn ang="0">
                  <a:pos x="259" y="186"/>
                </a:cxn>
                <a:cxn ang="0">
                  <a:pos x="173" y="110"/>
                </a:cxn>
                <a:cxn ang="0">
                  <a:pos x="168" y="104"/>
                </a:cxn>
                <a:cxn ang="0">
                  <a:pos x="167" y="102"/>
                </a:cxn>
                <a:cxn ang="0">
                  <a:pos x="166" y="100"/>
                </a:cxn>
                <a:cxn ang="0">
                  <a:pos x="166" y="99"/>
                </a:cxn>
                <a:cxn ang="0">
                  <a:pos x="166" y="98"/>
                </a:cxn>
                <a:cxn ang="0">
                  <a:pos x="164" y="96"/>
                </a:cxn>
                <a:cxn ang="0">
                  <a:pos x="162" y="95"/>
                </a:cxn>
                <a:cxn ang="0">
                  <a:pos x="160" y="93"/>
                </a:cxn>
                <a:cxn ang="0">
                  <a:pos x="138" y="82"/>
                </a:cxn>
                <a:cxn ang="0">
                  <a:pos x="130" y="75"/>
                </a:cxn>
                <a:cxn ang="0">
                  <a:pos x="124" y="66"/>
                </a:cxn>
                <a:cxn ang="0">
                  <a:pos x="122" y="60"/>
                </a:cxn>
                <a:cxn ang="0">
                  <a:pos x="120" y="30"/>
                </a:cxn>
                <a:cxn ang="0">
                  <a:pos x="117" y="11"/>
                </a:cxn>
                <a:cxn ang="0">
                  <a:pos x="116" y="8"/>
                </a:cxn>
                <a:cxn ang="0">
                  <a:pos x="115" y="5"/>
                </a:cxn>
                <a:cxn ang="0">
                  <a:pos x="110" y="1"/>
                </a:cxn>
                <a:cxn ang="0">
                  <a:pos x="107" y="0"/>
                </a:cxn>
              </a:cxnLst>
              <a:rect l="0" t="0" r="r" b="b"/>
              <a:pathLst>
                <a:path w="472" h="441">
                  <a:moveTo>
                    <a:pt x="107" y="0"/>
                  </a:moveTo>
                  <a:lnTo>
                    <a:pt x="98" y="0"/>
                  </a:lnTo>
                  <a:lnTo>
                    <a:pt x="88" y="2"/>
                  </a:lnTo>
                  <a:lnTo>
                    <a:pt x="79" y="5"/>
                  </a:lnTo>
                  <a:lnTo>
                    <a:pt x="76" y="8"/>
                  </a:lnTo>
                  <a:lnTo>
                    <a:pt x="73" y="11"/>
                  </a:lnTo>
                  <a:lnTo>
                    <a:pt x="70" y="20"/>
                  </a:lnTo>
                  <a:lnTo>
                    <a:pt x="65" y="53"/>
                  </a:lnTo>
                  <a:lnTo>
                    <a:pt x="67" y="75"/>
                  </a:lnTo>
                  <a:lnTo>
                    <a:pt x="66" y="86"/>
                  </a:lnTo>
                  <a:lnTo>
                    <a:pt x="65" y="90"/>
                  </a:lnTo>
                  <a:lnTo>
                    <a:pt x="62" y="95"/>
                  </a:lnTo>
                  <a:lnTo>
                    <a:pt x="54" y="103"/>
                  </a:lnTo>
                  <a:lnTo>
                    <a:pt x="49" y="107"/>
                  </a:lnTo>
                  <a:lnTo>
                    <a:pt x="22" y="123"/>
                  </a:lnTo>
                  <a:lnTo>
                    <a:pt x="7" y="128"/>
                  </a:lnTo>
                  <a:lnTo>
                    <a:pt x="0" y="129"/>
                  </a:lnTo>
                  <a:lnTo>
                    <a:pt x="14" y="177"/>
                  </a:lnTo>
                  <a:lnTo>
                    <a:pt x="322" y="441"/>
                  </a:lnTo>
                  <a:lnTo>
                    <a:pt x="439" y="398"/>
                  </a:lnTo>
                  <a:lnTo>
                    <a:pt x="472" y="354"/>
                  </a:lnTo>
                  <a:lnTo>
                    <a:pt x="471" y="351"/>
                  </a:lnTo>
                  <a:lnTo>
                    <a:pt x="469" y="349"/>
                  </a:lnTo>
                  <a:lnTo>
                    <a:pt x="467" y="347"/>
                  </a:lnTo>
                  <a:lnTo>
                    <a:pt x="461" y="344"/>
                  </a:lnTo>
                  <a:lnTo>
                    <a:pt x="439" y="336"/>
                  </a:lnTo>
                  <a:lnTo>
                    <a:pt x="426" y="329"/>
                  </a:lnTo>
                  <a:lnTo>
                    <a:pt x="413" y="320"/>
                  </a:lnTo>
                  <a:lnTo>
                    <a:pt x="375" y="285"/>
                  </a:lnTo>
                  <a:lnTo>
                    <a:pt x="367" y="276"/>
                  </a:lnTo>
                  <a:lnTo>
                    <a:pt x="365" y="274"/>
                  </a:lnTo>
                  <a:lnTo>
                    <a:pt x="259" y="186"/>
                  </a:lnTo>
                  <a:lnTo>
                    <a:pt x="173" y="110"/>
                  </a:lnTo>
                  <a:lnTo>
                    <a:pt x="168" y="104"/>
                  </a:lnTo>
                  <a:lnTo>
                    <a:pt x="167" y="102"/>
                  </a:lnTo>
                  <a:lnTo>
                    <a:pt x="166" y="100"/>
                  </a:lnTo>
                  <a:lnTo>
                    <a:pt x="166" y="99"/>
                  </a:lnTo>
                  <a:lnTo>
                    <a:pt x="166" y="98"/>
                  </a:lnTo>
                  <a:lnTo>
                    <a:pt x="164" y="96"/>
                  </a:lnTo>
                  <a:lnTo>
                    <a:pt x="162" y="95"/>
                  </a:lnTo>
                  <a:lnTo>
                    <a:pt x="160" y="93"/>
                  </a:lnTo>
                  <a:lnTo>
                    <a:pt x="138" y="82"/>
                  </a:lnTo>
                  <a:lnTo>
                    <a:pt x="130" y="75"/>
                  </a:lnTo>
                  <a:lnTo>
                    <a:pt x="124" y="66"/>
                  </a:lnTo>
                  <a:lnTo>
                    <a:pt x="122" y="60"/>
                  </a:lnTo>
                  <a:lnTo>
                    <a:pt x="120" y="30"/>
                  </a:lnTo>
                  <a:lnTo>
                    <a:pt x="117" y="11"/>
                  </a:lnTo>
                  <a:lnTo>
                    <a:pt x="116" y="8"/>
                  </a:lnTo>
                  <a:lnTo>
                    <a:pt x="115" y="5"/>
                  </a:lnTo>
                  <a:lnTo>
                    <a:pt x="110" y="1"/>
                  </a:lnTo>
                  <a:lnTo>
                    <a:pt x="107" y="0"/>
                  </a:lnTo>
                  <a:close/>
                </a:path>
              </a:pathLst>
            </a:custGeom>
            <a:solidFill>
              <a:srgbClr val="82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7"/>
            <p:cNvSpPr>
              <a:spLocks/>
            </p:cNvSpPr>
            <p:nvPr/>
          </p:nvSpPr>
          <p:spPr bwMode="auto">
            <a:xfrm flipH="1">
              <a:off x="8509895" y="5100640"/>
              <a:ext cx="274243" cy="293123"/>
            </a:xfrm>
            <a:custGeom>
              <a:avLst/>
              <a:gdLst/>
              <a:ahLst/>
              <a:cxnLst>
                <a:cxn ang="0">
                  <a:pos x="24" y="49"/>
                </a:cxn>
                <a:cxn ang="0">
                  <a:pos x="2" y="82"/>
                </a:cxn>
                <a:cxn ang="0">
                  <a:pos x="0" y="92"/>
                </a:cxn>
                <a:cxn ang="0">
                  <a:pos x="4" y="103"/>
                </a:cxn>
                <a:cxn ang="0">
                  <a:pos x="24" y="127"/>
                </a:cxn>
                <a:cxn ang="0">
                  <a:pos x="166" y="265"/>
                </a:cxn>
                <a:cxn ang="0">
                  <a:pos x="201" y="291"/>
                </a:cxn>
                <a:cxn ang="0">
                  <a:pos x="212" y="295"/>
                </a:cxn>
                <a:cxn ang="0">
                  <a:pos x="222" y="295"/>
                </a:cxn>
                <a:cxn ang="0">
                  <a:pos x="241" y="286"/>
                </a:cxn>
                <a:cxn ang="0">
                  <a:pos x="266" y="264"/>
                </a:cxn>
                <a:cxn ang="0">
                  <a:pos x="268" y="261"/>
                </a:cxn>
                <a:cxn ang="0">
                  <a:pos x="268" y="257"/>
                </a:cxn>
                <a:cxn ang="0">
                  <a:pos x="265" y="250"/>
                </a:cxn>
                <a:cxn ang="0">
                  <a:pos x="257" y="240"/>
                </a:cxn>
                <a:cxn ang="0">
                  <a:pos x="256" y="217"/>
                </a:cxn>
                <a:cxn ang="0">
                  <a:pos x="260" y="199"/>
                </a:cxn>
                <a:cxn ang="0">
                  <a:pos x="264" y="193"/>
                </a:cxn>
                <a:cxn ang="0">
                  <a:pos x="275" y="183"/>
                </a:cxn>
                <a:cxn ang="0">
                  <a:pos x="276" y="179"/>
                </a:cxn>
                <a:cxn ang="0">
                  <a:pos x="274" y="175"/>
                </a:cxn>
                <a:cxn ang="0">
                  <a:pos x="235" y="142"/>
                </a:cxn>
                <a:cxn ang="0">
                  <a:pos x="209" y="113"/>
                </a:cxn>
                <a:cxn ang="0">
                  <a:pos x="203" y="111"/>
                </a:cxn>
                <a:cxn ang="0">
                  <a:pos x="198" y="113"/>
                </a:cxn>
                <a:cxn ang="0">
                  <a:pos x="181" y="126"/>
                </a:cxn>
                <a:cxn ang="0">
                  <a:pos x="171" y="131"/>
                </a:cxn>
                <a:cxn ang="0">
                  <a:pos x="166" y="131"/>
                </a:cxn>
                <a:cxn ang="0">
                  <a:pos x="161" y="128"/>
                </a:cxn>
                <a:cxn ang="0">
                  <a:pos x="145" y="113"/>
                </a:cxn>
                <a:cxn ang="0">
                  <a:pos x="104" y="39"/>
                </a:cxn>
                <a:cxn ang="0">
                  <a:pos x="95" y="10"/>
                </a:cxn>
                <a:cxn ang="0">
                  <a:pos x="90" y="3"/>
                </a:cxn>
                <a:cxn ang="0">
                  <a:pos x="88" y="0"/>
                </a:cxn>
                <a:cxn ang="0">
                  <a:pos x="83" y="1"/>
                </a:cxn>
                <a:cxn ang="0">
                  <a:pos x="67" y="17"/>
                </a:cxn>
              </a:cxnLst>
              <a:rect l="0" t="0" r="r" b="b"/>
              <a:pathLst>
                <a:path w="276" h="295">
                  <a:moveTo>
                    <a:pt x="35" y="39"/>
                  </a:moveTo>
                  <a:lnTo>
                    <a:pt x="24" y="49"/>
                  </a:lnTo>
                  <a:lnTo>
                    <a:pt x="5" y="76"/>
                  </a:lnTo>
                  <a:lnTo>
                    <a:pt x="2" y="82"/>
                  </a:lnTo>
                  <a:lnTo>
                    <a:pt x="0" y="88"/>
                  </a:lnTo>
                  <a:lnTo>
                    <a:pt x="0" y="92"/>
                  </a:lnTo>
                  <a:lnTo>
                    <a:pt x="2" y="99"/>
                  </a:lnTo>
                  <a:lnTo>
                    <a:pt x="4" y="103"/>
                  </a:lnTo>
                  <a:lnTo>
                    <a:pt x="9" y="111"/>
                  </a:lnTo>
                  <a:lnTo>
                    <a:pt x="24" y="127"/>
                  </a:lnTo>
                  <a:lnTo>
                    <a:pt x="82" y="177"/>
                  </a:lnTo>
                  <a:lnTo>
                    <a:pt x="166" y="265"/>
                  </a:lnTo>
                  <a:lnTo>
                    <a:pt x="195" y="288"/>
                  </a:lnTo>
                  <a:lnTo>
                    <a:pt x="201" y="291"/>
                  </a:lnTo>
                  <a:lnTo>
                    <a:pt x="206" y="293"/>
                  </a:lnTo>
                  <a:lnTo>
                    <a:pt x="212" y="295"/>
                  </a:lnTo>
                  <a:lnTo>
                    <a:pt x="217" y="295"/>
                  </a:lnTo>
                  <a:lnTo>
                    <a:pt x="222" y="295"/>
                  </a:lnTo>
                  <a:lnTo>
                    <a:pt x="232" y="291"/>
                  </a:lnTo>
                  <a:lnTo>
                    <a:pt x="241" y="286"/>
                  </a:lnTo>
                  <a:lnTo>
                    <a:pt x="249" y="280"/>
                  </a:lnTo>
                  <a:lnTo>
                    <a:pt x="266" y="264"/>
                  </a:lnTo>
                  <a:lnTo>
                    <a:pt x="267" y="262"/>
                  </a:lnTo>
                  <a:lnTo>
                    <a:pt x="268" y="261"/>
                  </a:lnTo>
                  <a:lnTo>
                    <a:pt x="268" y="259"/>
                  </a:lnTo>
                  <a:lnTo>
                    <a:pt x="268" y="257"/>
                  </a:lnTo>
                  <a:lnTo>
                    <a:pt x="267" y="254"/>
                  </a:lnTo>
                  <a:lnTo>
                    <a:pt x="265" y="250"/>
                  </a:lnTo>
                  <a:lnTo>
                    <a:pt x="262" y="247"/>
                  </a:lnTo>
                  <a:lnTo>
                    <a:pt x="257" y="240"/>
                  </a:lnTo>
                  <a:lnTo>
                    <a:pt x="256" y="236"/>
                  </a:lnTo>
                  <a:lnTo>
                    <a:pt x="256" y="217"/>
                  </a:lnTo>
                  <a:lnTo>
                    <a:pt x="258" y="208"/>
                  </a:lnTo>
                  <a:lnTo>
                    <a:pt x="260" y="199"/>
                  </a:lnTo>
                  <a:lnTo>
                    <a:pt x="262" y="196"/>
                  </a:lnTo>
                  <a:lnTo>
                    <a:pt x="264" y="193"/>
                  </a:lnTo>
                  <a:lnTo>
                    <a:pt x="271" y="188"/>
                  </a:lnTo>
                  <a:lnTo>
                    <a:pt x="275" y="183"/>
                  </a:lnTo>
                  <a:lnTo>
                    <a:pt x="276" y="180"/>
                  </a:lnTo>
                  <a:lnTo>
                    <a:pt x="276" y="179"/>
                  </a:lnTo>
                  <a:lnTo>
                    <a:pt x="275" y="177"/>
                  </a:lnTo>
                  <a:lnTo>
                    <a:pt x="274" y="175"/>
                  </a:lnTo>
                  <a:lnTo>
                    <a:pt x="269" y="169"/>
                  </a:lnTo>
                  <a:lnTo>
                    <a:pt x="235" y="142"/>
                  </a:lnTo>
                  <a:lnTo>
                    <a:pt x="216" y="119"/>
                  </a:lnTo>
                  <a:lnTo>
                    <a:pt x="209" y="113"/>
                  </a:lnTo>
                  <a:lnTo>
                    <a:pt x="205" y="111"/>
                  </a:lnTo>
                  <a:lnTo>
                    <a:pt x="203" y="111"/>
                  </a:lnTo>
                  <a:lnTo>
                    <a:pt x="200" y="112"/>
                  </a:lnTo>
                  <a:lnTo>
                    <a:pt x="198" y="113"/>
                  </a:lnTo>
                  <a:lnTo>
                    <a:pt x="196" y="114"/>
                  </a:lnTo>
                  <a:lnTo>
                    <a:pt x="181" y="126"/>
                  </a:lnTo>
                  <a:lnTo>
                    <a:pt x="174" y="130"/>
                  </a:lnTo>
                  <a:lnTo>
                    <a:pt x="171" y="131"/>
                  </a:lnTo>
                  <a:lnTo>
                    <a:pt x="169" y="131"/>
                  </a:lnTo>
                  <a:lnTo>
                    <a:pt x="166" y="131"/>
                  </a:lnTo>
                  <a:lnTo>
                    <a:pt x="164" y="130"/>
                  </a:lnTo>
                  <a:lnTo>
                    <a:pt x="161" y="128"/>
                  </a:lnTo>
                  <a:lnTo>
                    <a:pt x="156" y="124"/>
                  </a:lnTo>
                  <a:lnTo>
                    <a:pt x="145" y="113"/>
                  </a:lnTo>
                  <a:lnTo>
                    <a:pt x="120" y="79"/>
                  </a:lnTo>
                  <a:lnTo>
                    <a:pt x="104" y="39"/>
                  </a:lnTo>
                  <a:lnTo>
                    <a:pt x="100" y="23"/>
                  </a:lnTo>
                  <a:lnTo>
                    <a:pt x="95" y="10"/>
                  </a:lnTo>
                  <a:lnTo>
                    <a:pt x="92" y="5"/>
                  </a:lnTo>
                  <a:lnTo>
                    <a:pt x="90" y="3"/>
                  </a:lnTo>
                  <a:lnTo>
                    <a:pt x="89" y="2"/>
                  </a:lnTo>
                  <a:lnTo>
                    <a:pt x="88" y="0"/>
                  </a:lnTo>
                  <a:lnTo>
                    <a:pt x="86" y="0"/>
                  </a:lnTo>
                  <a:lnTo>
                    <a:pt x="83" y="1"/>
                  </a:lnTo>
                  <a:lnTo>
                    <a:pt x="80" y="3"/>
                  </a:lnTo>
                  <a:lnTo>
                    <a:pt x="67" y="17"/>
                  </a:lnTo>
                  <a:lnTo>
                    <a:pt x="35" y="39"/>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9"/>
            <p:cNvSpPr>
              <a:spLocks/>
            </p:cNvSpPr>
            <p:nvPr/>
          </p:nvSpPr>
          <p:spPr bwMode="auto">
            <a:xfrm flipH="1">
              <a:off x="8528774" y="5121506"/>
              <a:ext cx="323925" cy="384537"/>
            </a:xfrm>
            <a:custGeom>
              <a:avLst/>
              <a:gdLst/>
              <a:ahLst/>
              <a:cxnLst>
                <a:cxn ang="0">
                  <a:pos x="3" y="5"/>
                </a:cxn>
                <a:cxn ang="0">
                  <a:pos x="2" y="10"/>
                </a:cxn>
                <a:cxn ang="0">
                  <a:pos x="2" y="57"/>
                </a:cxn>
                <a:cxn ang="0">
                  <a:pos x="0" y="82"/>
                </a:cxn>
                <a:cxn ang="0">
                  <a:pos x="1" y="97"/>
                </a:cxn>
                <a:cxn ang="0">
                  <a:pos x="2" y="101"/>
                </a:cxn>
                <a:cxn ang="0">
                  <a:pos x="5" y="108"/>
                </a:cxn>
                <a:cxn ang="0">
                  <a:pos x="5" y="110"/>
                </a:cxn>
                <a:cxn ang="0">
                  <a:pos x="6" y="113"/>
                </a:cxn>
                <a:cxn ang="0">
                  <a:pos x="10" y="117"/>
                </a:cxn>
                <a:cxn ang="0">
                  <a:pos x="27" y="136"/>
                </a:cxn>
                <a:cxn ang="0">
                  <a:pos x="109" y="214"/>
                </a:cxn>
                <a:cxn ang="0">
                  <a:pos x="194" y="288"/>
                </a:cxn>
                <a:cxn ang="0">
                  <a:pos x="274" y="351"/>
                </a:cxn>
                <a:cxn ang="0">
                  <a:pos x="303" y="376"/>
                </a:cxn>
                <a:cxn ang="0">
                  <a:pos x="313" y="383"/>
                </a:cxn>
                <a:cxn ang="0">
                  <a:pos x="315" y="385"/>
                </a:cxn>
                <a:cxn ang="0">
                  <a:pos x="318" y="387"/>
                </a:cxn>
                <a:cxn ang="0">
                  <a:pos x="319" y="386"/>
                </a:cxn>
                <a:cxn ang="0">
                  <a:pos x="320" y="386"/>
                </a:cxn>
                <a:cxn ang="0">
                  <a:pos x="321" y="384"/>
                </a:cxn>
                <a:cxn ang="0">
                  <a:pos x="322" y="380"/>
                </a:cxn>
                <a:cxn ang="0">
                  <a:pos x="322" y="373"/>
                </a:cxn>
                <a:cxn ang="0">
                  <a:pos x="321" y="363"/>
                </a:cxn>
                <a:cxn ang="0">
                  <a:pos x="324" y="287"/>
                </a:cxn>
                <a:cxn ang="0">
                  <a:pos x="324" y="283"/>
                </a:cxn>
                <a:cxn ang="0">
                  <a:pos x="326" y="277"/>
                </a:cxn>
                <a:cxn ang="0">
                  <a:pos x="326" y="272"/>
                </a:cxn>
                <a:cxn ang="0">
                  <a:pos x="325" y="268"/>
                </a:cxn>
                <a:cxn ang="0">
                  <a:pos x="324" y="265"/>
                </a:cxn>
                <a:cxn ang="0">
                  <a:pos x="318" y="257"/>
                </a:cxn>
                <a:cxn ang="0">
                  <a:pos x="293" y="234"/>
                </a:cxn>
                <a:cxn ang="0">
                  <a:pos x="102" y="81"/>
                </a:cxn>
                <a:cxn ang="0">
                  <a:pos x="14" y="3"/>
                </a:cxn>
                <a:cxn ang="0">
                  <a:pos x="11" y="2"/>
                </a:cxn>
                <a:cxn ang="0">
                  <a:pos x="9" y="1"/>
                </a:cxn>
                <a:cxn ang="0">
                  <a:pos x="7" y="0"/>
                </a:cxn>
                <a:cxn ang="0">
                  <a:pos x="5" y="1"/>
                </a:cxn>
                <a:cxn ang="0">
                  <a:pos x="4" y="2"/>
                </a:cxn>
                <a:cxn ang="0">
                  <a:pos x="3" y="5"/>
                </a:cxn>
              </a:cxnLst>
              <a:rect l="0" t="0" r="r" b="b"/>
              <a:pathLst>
                <a:path w="326" h="387">
                  <a:moveTo>
                    <a:pt x="3" y="5"/>
                  </a:moveTo>
                  <a:lnTo>
                    <a:pt x="2" y="10"/>
                  </a:lnTo>
                  <a:lnTo>
                    <a:pt x="2" y="57"/>
                  </a:lnTo>
                  <a:lnTo>
                    <a:pt x="0" y="82"/>
                  </a:lnTo>
                  <a:lnTo>
                    <a:pt x="1" y="97"/>
                  </a:lnTo>
                  <a:lnTo>
                    <a:pt x="2" y="101"/>
                  </a:lnTo>
                  <a:lnTo>
                    <a:pt x="5" y="108"/>
                  </a:lnTo>
                  <a:lnTo>
                    <a:pt x="5" y="110"/>
                  </a:lnTo>
                  <a:lnTo>
                    <a:pt x="6" y="113"/>
                  </a:lnTo>
                  <a:lnTo>
                    <a:pt x="10" y="117"/>
                  </a:lnTo>
                  <a:lnTo>
                    <a:pt x="27" y="136"/>
                  </a:lnTo>
                  <a:lnTo>
                    <a:pt x="109" y="214"/>
                  </a:lnTo>
                  <a:lnTo>
                    <a:pt x="194" y="288"/>
                  </a:lnTo>
                  <a:lnTo>
                    <a:pt x="274" y="351"/>
                  </a:lnTo>
                  <a:lnTo>
                    <a:pt x="303" y="376"/>
                  </a:lnTo>
                  <a:lnTo>
                    <a:pt x="313" y="383"/>
                  </a:lnTo>
                  <a:lnTo>
                    <a:pt x="315" y="385"/>
                  </a:lnTo>
                  <a:lnTo>
                    <a:pt x="318" y="387"/>
                  </a:lnTo>
                  <a:lnTo>
                    <a:pt x="319" y="386"/>
                  </a:lnTo>
                  <a:lnTo>
                    <a:pt x="320" y="386"/>
                  </a:lnTo>
                  <a:lnTo>
                    <a:pt x="321" y="384"/>
                  </a:lnTo>
                  <a:lnTo>
                    <a:pt x="322" y="380"/>
                  </a:lnTo>
                  <a:lnTo>
                    <a:pt x="322" y="373"/>
                  </a:lnTo>
                  <a:lnTo>
                    <a:pt x="321" y="363"/>
                  </a:lnTo>
                  <a:lnTo>
                    <a:pt x="324" y="287"/>
                  </a:lnTo>
                  <a:lnTo>
                    <a:pt x="324" y="283"/>
                  </a:lnTo>
                  <a:lnTo>
                    <a:pt x="326" y="277"/>
                  </a:lnTo>
                  <a:lnTo>
                    <a:pt x="326" y="272"/>
                  </a:lnTo>
                  <a:lnTo>
                    <a:pt x="325" y="268"/>
                  </a:lnTo>
                  <a:lnTo>
                    <a:pt x="324" y="265"/>
                  </a:lnTo>
                  <a:lnTo>
                    <a:pt x="318" y="257"/>
                  </a:lnTo>
                  <a:lnTo>
                    <a:pt x="293" y="234"/>
                  </a:lnTo>
                  <a:lnTo>
                    <a:pt x="102" y="81"/>
                  </a:lnTo>
                  <a:lnTo>
                    <a:pt x="14" y="3"/>
                  </a:lnTo>
                  <a:lnTo>
                    <a:pt x="11" y="2"/>
                  </a:lnTo>
                  <a:lnTo>
                    <a:pt x="9" y="1"/>
                  </a:lnTo>
                  <a:lnTo>
                    <a:pt x="7" y="0"/>
                  </a:lnTo>
                  <a:lnTo>
                    <a:pt x="5" y="1"/>
                  </a:lnTo>
                  <a:lnTo>
                    <a:pt x="4" y="2"/>
                  </a:lnTo>
                  <a:lnTo>
                    <a:pt x="3" y="5"/>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10"/>
            <p:cNvSpPr>
              <a:spLocks/>
            </p:cNvSpPr>
            <p:nvPr/>
          </p:nvSpPr>
          <p:spPr bwMode="auto">
            <a:xfrm flipH="1">
              <a:off x="8376747" y="5339112"/>
              <a:ext cx="134141" cy="161963"/>
            </a:xfrm>
            <a:custGeom>
              <a:avLst/>
              <a:gdLst/>
              <a:ahLst/>
              <a:cxnLst>
                <a:cxn ang="0">
                  <a:pos x="131" y="0"/>
                </a:cxn>
                <a:cxn ang="0">
                  <a:pos x="128" y="0"/>
                </a:cxn>
                <a:cxn ang="0">
                  <a:pos x="126" y="0"/>
                </a:cxn>
                <a:cxn ang="0">
                  <a:pos x="122" y="1"/>
                </a:cxn>
                <a:cxn ang="0">
                  <a:pos x="15" y="45"/>
                </a:cxn>
                <a:cxn ang="0">
                  <a:pos x="8" y="47"/>
                </a:cxn>
                <a:cxn ang="0">
                  <a:pos x="7" y="47"/>
                </a:cxn>
                <a:cxn ang="0">
                  <a:pos x="5" y="49"/>
                </a:cxn>
                <a:cxn ang="0">
                  <a:pos x="3" y="57"/>
                </a:cxn>
                <a:cxn ang="0">
                  <a:pos x="0" y="74"/>
                </a:cxn>
                <a:cxn ang="0">
                  <a:pos x="0" y="90"/>
                </a:cxn>
                <a:cxn ang="0">
                  <a:pos x="5" y="148"/>
                </a:cxn>
                <a:cxn ang="0">
                  <a:pos x="4" y="151"/>
                </a:cxn>
                <a:cxn ang="0">
                  <a:pos x="4" y="160"/>
                </a:cxn>
                <a:cxn ang="0">
                  <a:pos x="5" y="162"/>
                </a:cxn>
                <a:cxn ang="0">
                  <a:pos x="6" y="162"/>
                </a:cxn>
                <a:cxn ang="0">
                  <a:pos x="7" y="163"/>
                </a:cxn>
                <a:cxn ang="0">
                  <a:pos x="8" y="162"/>
                </a:cxn>
                <a:cxn ang="0">
                  <a:pos x="9" y="162"/>
                </a:cxn>
                <a:cxn ang="0">
                  <a:pos x="11" y="160"/>
                </a:cxn>
                <a:cxn ang="0">
                  <a:pos x="18" y="153"/>
                </a:cxn>
                <a:cxn ang="0">
                  <a:pos x="74" y="127"/>
                </a:cxn>
                <a:cxn ang="0">
                  <a:pos x="112" y="106"/>
                </a:cxn>
                <a:cxn ang="0">
                  <a:pos x="126" y="99"/>
                </a:cxn>
                <a:cxn ang="0">
                  <a:pos x="129" y="97"/>
                </a:cxn>
                <a:cxn ang="0">
                  <a:pos x="132" y="93"/>
                </a:cxn>
                <a:cxn ang="0">
                  <a:pos x="134" y="90"/>
                </a:cxn>
                <a:cxn ang="0">
                  <a:pos x="135" y="86"/>
                </a:cxn>
                <a:cxn ang="0">
                  <a:pos x="131" y="47"/>
                </a:cxn>
                <a:cxn ang="0">
                  <a:pos x="132" y="5"/>
                </a:cxn>
                <a:cxn ang="0">
                  <a:pos x="132" y="3"/>
                </a:cxn>
                <a:cxn ang="0">
                  <a:pos x="132" y="1"/>
                </a:cxn>
                <a:cxn ang="0">
                  <a:pos x="132" y="0"/>
                </a:cxn>
                <a:cxn ang="0">
                  <a:pos x="131" y="0"/>
                </a:cxn>
              </a:cxnLst>
              <a:rect l="0" t="0" r="r" b="b"/>
              <a:pathLst>
                <a:path w="135" h="163">
                  <a:moveTo>
                    <a:pt x="131" y="0"/>
                  </a:moveTo>
                  <a:lnTo>
                    <a:pt x="128" y="0"/>
                  </a:lnTo>
                  <a:lnTo>
                    <a:pt x="126" y="0"/>
                  </a:lnTo>
                  <a:lnTo>
                    <a:pt x="122" y="1"/>
                  </a:lnTo>
                  <a:lnTo>
                    <a:pt x="15" y="45"/>
                  </a:lnTo>
                  <a:lnTo>
                    <a:pt x="8" y="47"/>
                  </a:lnTo>
                  <a:lnTo>
                    <a:pt x="7" y="47"/>
                  </a:lnTo>
                  <a:lnTo>
                    <a:pt x="5" y="49"/>
                  </a:lnTo>
                  <a:lnTo>
                    <a:pt x="3" y="57"/>
                  </a:lnTo>
                  <a:lnTo>
                    <a:pt x="0" y="74"/>
                  </a:lnTo>
                  <a:lnTo>
                    <a:pt x="0" y="90"/>
                  </a:lnTo>
                  <a:lnTo>
                    <a:pt x="5" y="148"/>
                  </a:lnTo>
                  <a:lnTo>
                    <a:pt x="4" y="151"/>
                  </a:lnTo>
                  <a:lnTo>
                    <a:pt x="4" y="160"/>
                  </a:lnTo>
                  <a:lnTo>
                    <a:pt x="5" y="162"/>
                  </a:lnTo>
                  <a:lnTo>
                    <a:pt x="6" y="162"/>
                  </a:lnTo>
                  <a:lnTo>
                    <a:pt x="7" y="163"/>
                  </a:lnTo>
                  <a:lnTo>
                    <a:pt x="8" y="162"/>
                  </a:lnTo>
                  <a:lnTo>
                    <a:pt x="9" y="162"/>
                  </a:lnTo>
                  <a:lnTo>
                    <a:pt x="11" y="160"/>
                  </a:lnTo>
                  <a:lnTo>
                    <a:pt x="18" y="153"/>
                  </a:lnTo>
                  <a:lnTo>
                    <a:pt x="74" y="127"/>
                  </a:lnTo>
                  <a:lnTo>
                    <a:pt x="112" y="106"/>
                  </a:lnTo>
                  <a:lnTo>
                    <a:pt x="126" y="99"/>
                  </a:lnTo>
                  <a:lnTo>
                    <a:pt x="129" y="97"/>
                  </a:lnTo>
                  <a:lnTo>
                    <a:pt x="132" y="93"/>
                  </a:lnTo>
                  <a:lnTo>
                    <a:pt x="134" y="90"/>
                  </a:lnTo>
                  <a:lnTo>
                    <a:pt x="135" y="86"/>
                  </a:lnTo>
                  <a:lnTo>
                    <a:pt x="131" y="47"/>
                  </a:lnTo>
                  <a:lnTo>
                    <a:pt x="132" y="5"/>
                  </a:lnTo>
                  <a:lnTo>
                    <a:pt x="132" y="3"/>
                  </a:lnTo>
                  <a:lnTo>
                    <a:pt x="132" y="1"/>
                  </a:lnTo>
                  <a:lnTo>
                    <a:pt x="132" y="0"/>
                  </a:lnTo>
                  <a:lnTo>
                    <a:pt x="131" y="0"/>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11"/>
            <p:cNvSpPr>
              <a:spLocks/>
            </p:cNvSpPr>
            <p:nvPr/>
          </p:nvSpPr>
          <p:spPr bwMode="auto">
            <a:xfrm flipH="1">
              <a:off x="8449283" y="4994321"/>
              <a:ext cx="312002" cy="259339"/>
            </a:xfrm>
            <a:custGeom>
              <a:avLst/>
              <a:gdLst/>
              <a:ahLst/>
              <a:cxnLst>
                <a:cxn ang="0">
                  <a:pos x="173" y="115"/>
                </a:cxn>
                <a:cxn ang="0">
                  <a:pos x="144" y="89"/>
                </a:cxn>
                <a:cxn ang="0">
                  <a:pos x="62" y="31"/>
                </a:cxn>
                <a:cxn ang="0">
                  <a:pos x="36" y="11"/>
                </a:cxn>
                <a:cxn ang="0">
                  <a:pos x="32" y="9"/>
                </a:cxn>
                <a:cxn ang="0">
                  <a:pos x="24" y="3"/>
                </a:cxn>
                <a:cxn ang="0">
                  <a:pos x="15" y="0"/>
                </a:cxn>
                <a:cxn ang="0">
                  <a:pos x="13" y="0"/>
                </a:cxn>
                <a:cxn ang="0">
                  <a:pos x="10" y="1"/>
                </a:cxn>
                <a:cxn ang="0">
                  <a:pos x="8" y="3"/>
                </a:cxn>
                <a:cxn ang="0">
                  <a:pos x="3" y="6"/>
                </a:cxn>
                <a:cxn ang="0">
                  <a:pos x="2" y="9"/>
                </a:cxn>
                <a:cxn ang="0">
                  <a:pos x="0" y="11"/>
                </a:cxn>
                <a:cxn ang="0">
                  <a:pos x="0" y="12"/>
                </a:cxn>
                <a:cxn ang="0">
                  <a:pos x="0" y="16"/>
                </a:cxn>
                <a:cxn ang="0">
                  <a:pos x="0" y="17"/>
                </a:cxn>
                <a:cxn ang="0">
                  <a:pos x="1" y="19"/>
                </a:cxn>
                <a:cxn ang="0">
                  <a:pos x="5" y="23"/>
                </a:cxn>
                <a:cxn ang="0">
                  <a:pos x="11" y="29"/>
                </a:cxn>
                <a:cxn ang="0">
                  <a:pos x="57" y="59"/>
                </a:cxn>
                <a:cxn ang="0">
                  <a:pos x="198" y="173"/>
                </a:cxn>
                <a:cxn ang="0">
                  <a:pos x="237" y="207"/>
                </a:cxn>
                <a:cxn ang="0">
                  <a:pos x="284" y="256"/>
                </a:cxn>
                <a:cxn ang="0">
                  <a:pos x="289" y="259"/>
                </a:cxn>
                <a:cxn ang="0">
                  <a:pos x="294" y="261"/>
                </a:cxn>
                <a:cxn ang="0">
                  <a:pos x="298" y="261"/>
                </a:cxn>
                <a:cxn ang="0">
                  <a:pos x="301" y="260"/>
                </a:cxn>
                <a:cxn ang="0">
                  <a:pos x="304" y="258"/>
                </a:cxn>
                <a:cxn ang="0">
                  <a:pos x="307" y="256"/>
                </a:cxn>
                <a:cxn ang="0">
                  <a:pos x="309" y="253"/>
                </a:cxn>
                <a:cxn ang="0">
                  <a:pos x="311" y="250"/>
                </a:cxn>
                <a:cxn ang="0">
                  <a:pos x="311" y="249"/>
                </a:cxn>
                <a:cxn ang="0">
                  <a:pos x="312" y="248"/>
                </a:cxn>
                <a:cxn ang="0">
                  <a:pos x="313" y="247"/>
                </a:cxn>
                <a:cxn ang="0">
                  <a:pos x="314" y="247"/>
                </a:cxn>
                <a:cxn ang="0">
                  <a:pos x="314" y="246"/>
                </a:cxn>
                <a:cxn ang="0">
                  <a:pos x="300" y="233"/>
                </a:cxn>
                <a:cxn ang="0">
                  <a:pos x="297" y="231"/>
                </a:cxn>
                <a:cxn ang="0">
                  <a:pos x="237" y="179"/>
                </a:cxn>
                <a:cxn ang="0">
                  <a:pos x="173" y="115"/>
                </a:cxn>
              </a:cxnLst>
              <a:rect l="0" t="0" r="r" b="b"/>
              <a:pathLst>
                <a:path w="314" h="261">
                  <a:moveTo>
                    <a:pt x="173" y="115"/>
                  </a:moveTo>
                  <a:lnTo>
                    <a:pt x="144" y="89"/>
                  </a:lnTo>
                  <a:lnTo>
                    <a:pt x="62" y="31"/>
                  </a:lnTo>
                  <a:lnTo>
                    <a:pt x="36" y="11"/>
                  </a:lnTo>
                  <a:lnTo>
                    <a:pt x="32" y="9"/>
                  </a:lnTo>
                  <a:lnTo>
                    <a:pt x="24" y="3"/>
                  </a:lnTo>
                  <a:lnTo>
                    <a:pt x="15" y="0"/>
                  </a:lnTo>
                  <a:lnTo>
                    <a:pt x="13" y="0"/>
                  </a:lnTo>
                  <a:lnTo>
                    <a:pt x="10" y="1"/>
                  </a:lnTo>
                  <a:lnTo>
                    <a:pt x="8" y="3"/>
                  </a:lnTo>
                  <a:lnTo>
                    <a:pt x="3" y="6"/>
                  </a:lnTo>
                  <a:lnTo>
                    <a:pt x="2" y="9"/>
                  </a:lnTo>
                  <a:lnTo>
                    <a:pt x="0" y="11"/>
                  </a:lnTo>
                  <a:lnTo>
                    <a:pt x="0" y="12"/>
                  </a:lnTo>
                  <a:lnTo>
                    <a:pt x="0" y="16"/>
                  </a:lnTo>
                  <a:lnTo>
                    <a:pt x="0" y="17"/>
                  </a:lnTo>
                  <a:lnTo>
                    <a:pt x="1" y="19"/>
                  </a:lnTo>
                  <a:lnTo>
                    <a:pt x="5" y="23"/>
                  </a:lnTo>
                  <a:lnTo>
                    <a:pt x="11" y="29"/>
                  </a:lnTo>
                  <a:lnTo>
                    <a:pt x="57" y="59"/>
                  </a:lnTo>
                  <a:lnTo>
                    <a:pt x="198" y="173"/>
                  </a:lnTo>
                  <a:lnTo>
                    <a:pt x="237" y="207"/>
                  </a:lnTo>
                  <a:lnTo>
                    <a:pt x="284" y="256"/>
                  </a:lnTo>
                  <a:lnTo>
                    <a:pt x="289" y="259"/>
                  </a:lnTo>
                  <a:lnTo>
                    <a:pt x="294" y="261"/>
                  </a:lnTo>
                  <a:lnTo>
                    <a:pt x="298" y="261"/>
                  </a:lnTo>
                  <a:lnTo>
                    <a:pt x="301" y="260"/>
                  </a:lnTo>
                  <a:lnTo>
                    <a:pt x="304" y="258"/>
                  </a:lnTo>
                  <a:lnTo>
                    <a:pt x="307" y="256"/>
                  </a:lnTo>
                  <a:lnTo>
                    <a:pt x="309" y="253"/>
                  </a:lnTo>
                  <a:lnTo>
                    <a:pt x="311" y="250"/>
                  </a:lnTo>
                  <a:lnTo>
                    <a:pt x="311" y="249"/>
                  </a:lnTo>
                  <a:lnTo>
                    <a:pt x="312" y="248"/>
                  </a:lnTo>
                  <a:lnTo>
                    <a:pt x="313" y="247"/>
                  </a:lnTo>
                  <a:lnTo>
                    <a:pt x="314" y="247"/>
                  </a:lnTo>
                  <a:lnTo>
                    <a:pt x="314" y="246"/>
                  </a:lnTo>
                  <a:lnTo>
                    <a:pt x="300" y="233"/>
                  </a:lnTo>
                  <a:lnTo>
                    <a:pt x="297" y="231"/>
                  </a:lnTo>
                  <a:lnTo>
                    <a:pt x="237" y="179"/>
                  </a:lnTo>
                  <a:lnTo>
                    <a:pt x="173" y="115"/>
                  </a:lnTo>
                  <a:close/>
                </a:path>
              </a:pathLst>
            </a:custGeom>
            <a:solidFill>
              <a:srgbClr val="DC8C8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12"/>
            <p:cNvSpPr>
              <a:spLocks/>
            </p:cNvSpPr>
            <p:nvPr/>
          </p:nvSpPr>
          <p:spPr bwMode="auto">
            <a:xfrm flipH="1">
              <a:off x="8374760" y="5213914"/>
              <a:ext cx="148052" cy="164943"/>
            </a:xfrm>
            <a:custGeom>
              <a:avLst/>
              <a:gdLst/>
              <a:ahLst/>
              <a:cxnLst>
                <a:cxn ang="0">
                  <a:pos x="149" y="114"/>
                </a:cxn>
                <a:cxn ang="0">
                  <a:pos x="149" y="113"/>
                </a:cxn>
                <a:cxn ang="0">
                  <a:pos x="148" y="111"/>
                </a:cxn>
                <a:cxn ang="0">
                  <a:pos x="146" y="108"/>
                </a:cxn>
                <a:cxn ang="0">
                  <a:pos x="143" y="76"/>
                </a:cxn>
                <a:cxn ang="0">
                  <a:pos x="142" y="69"/>
                </a:cxn>
                <a:cxn ang="0">
                  <a:pos x="140" y="64"/>
                </a:cxn>
                <a:cxn ang="0">
                  <a:pos x="138" y="60"/>
                </a:cxn>
                <a:cxn ang="0">
                  <a:pos x="134" y="58"/>
                </a:cxn>
                <a:cxn ang="0">
                  <a:pos x="130" y="57"/>
                </a:cxn>
                <a:cxn ang="0">
                  <a:pos x="126" y="57"/>
                </a:cxn>
                <a:cxn ang="0">
                  <a:pos x="107" y="58"/>
                </a:cxn>
                <a:cxn ang="0">
                  <a:pos x="103" y="56"/>
                </a:cxn>
                <a:cxn ang="0">
                  <a:pos x="100" y="55"/>
                </a:cxn>
                <a:cxn ang="0">
                  <a:pos x="99" y="52"/>
                </a:cxn>
                <a:cxn ang="0">
                  <a:pos x="89" y="29"/>
                </a:cxn>
                <a:cxn ang="0">
                  <a:pos x="82" y="12"/>
                </a:cxn>
                <a:cxn ang="0">
                  <a:pos x="78" y="5"/>
                </a:cxn>
                <a:cxn ang="0">
                  <a:pos x="76" y="3"/>
                </a:cxn>
                <a:cxn ang="0">
                  <a:pos x="73" y="1"/>
                </a:cxn>
                <a:cxn ang="0">
                  <a:pos x="66" y="0"/>
                </a:cxn>
                <a:cxn ang="0">
                  <a:pos x="60" y="0"/>
                </a:cxn>
                <a:cxn ang="0">
                  <a:pos x="56" y="1"/>
                </a:cxn>
                <a:cxn ang="0">
                  <a:pos x="54" y="3"/>
                </a:cxn>
                <a:cxn ang="0">
                  <a:pos x="51" y="6"/>
                </a:cxn>
                <a:cxn ang="0">
                  <a:pos x="48" y="9"/>
                </a:cxn>
                <a:cxn ang="0">
                  <a:pos x="45" y="18"/>
                </a:cxn>
                <a:cxn ang="0">
                  <a:pos x="38" y="47"/>
                </a:cxn>
                <a:cxn ang="0">
                  <a:pos x="38" y="55"/>
                </a:cxn>
                <a:cxn ang="0">
                  <a:pos x="39" y="64"/>
                </a:cxn>
                <a:cxn ang="0">
                  <a:pos x="39" y="77"/>
                </a:cxn>
                <a:cxn ang="0">
                  <a:pos x="34" y="86"/>
                </a:cxn>
                <a:cxn ang="0">
                  <a:pos x="5" y="116"/>
                </a:cxn>
                <a:cxn ang="0">
                  <a:pos x="3" y="121"/>
                </a:cxn>
                <a:cxn ang="0">
                  <a:pos x="1" y="126"/>
                </a:cxn>
                <a:cxn ang="0">
                  <a:pos x="0" y="136"/>
                </a:cxn>
                <a:cxn ang="0">
                  <a:pos x="3" y="158"/>
                </a:cxn>
                <a:cxn ang="0">
                  <a:pos x="3" y="160"/>
                </a:cxn>
                <a:cxn ang="0">
                  <a:pos x="2" y="164"/>
                </a:cxn>
                <a:cxn ang="0">
                  <a:pos x="2" y="166"/>
                </a:cxn>
                <a:cxn ang="0">
                  <a:pos x="2" y="166"/>
                </a:cxn>
                <a:cxn ang="0">
                  <a:pos x="5" y="166"/>
                </a:cxn>
                <a:cxn ang="0">
                  <a:pos x="35" y="159"/>
                </a:cxn>
                <a:cxn ang="0">
                  <a:pos x="137" y="121"/>
                </a:cxn>
                <a:cxn ang="0">
                  <a:pos x="144" y="118"/>
                </a:cxn>
                <a:cxn ang="0">
                  <a:pos x="146" y="117"/>
                </a:cxn>
                <a:cxn ang="0">
                  <a:pos x="148" y="115"/>
                </a:cxn>
                <a:cxn ang="0">
                  <a:pos x="149" y="114"/>
                </a:cxn>
              </a:cxnLst>
              <a:rect l="0" t="0" r="r" b="b"/>
              <a:pathLst>
                <a:path w="149" h="166">
                  <a:moveTo>
                    <a:pt x="149" y="114"/>
                  </a:moveTo>
                  <a:lnTo>
                    <a:pt x="149" y="113"/>
                  </a:lnTo>
                  <a:lnTo>
                    <a:pt x="148" y="111"/>
                  </a:lnTo>
                  <a:lnTo>
                    <a:pt x="146" y="108"/>
                  </a:lnTo>
                  <a:lnTo>
                    <a:pt x="143" y="76"/>
                  </a:lnTo>
                  <a:lnTo>
                    <a:pt x="142" y="69"/>
                  </a:lnTo>
                  <a:lnTo>
                    <a:pt x="140" y="64"/>
                  </a:lnTo>
                  <a:lnTo>
                    <a:pt x="138" y="60"/>
                  </a:lnTo>
                  <a:lnTo>
                    <a:pt x="134" y="58"/>
                  </a:lnTo>
                  <a:lnTo>
                    <a:pt x="130" y="57"/>
                  </a:lnTo>
                  <a:lnTo>
                    <a:pt x="126" y="57"/>
                  </a:lnTo>
                  <a:lnTo>
                    <a:pt x="107" y="58"/>
                  </a:lnTo>
                  <a:lnTo>
                    <a:pt x="103" y="56"/>
                  </a:lnTo>
                  <a:lnTo>
                    <a:pt x="100" y="55"/>
                  </a:lnTo>
                  <a:lnTo>
                    <a:pt x="99" y="52"/>
                  </a:lnTo>
                  <a:lnTo>
                    <a:pt x="89" y="29"/>
                  </a:lnTo>
                  <a:lnTo>
                    <a:pt x="82" y="12"/>
                  </a:lnTo>
                  <a:lnTo>
                    <a:pt x="78" y="5"/>
                  </a:lnTo>
                  <a:lnTo>
                    <a:pt x="76" y="3"/>
                  </a:lnTo>
                  <a:lnTo>
                    <a:pt x="73" y="1"/>
                  </a:lnTo>
                  <a:lnTo>
                    <a:pt x="66" y="0"/>
                  </a:lnTo>
                  <a:lnTo>
                    <a:pt x="60" y="0"/>
                  </a:lnTo>
                  <a:lnTo>
                    <a:pt x="56" y="1"/>
                  </a:lnTo>
                  <a:lnTo>
                    <a:pt x="54" y="3"/>
                  </a:lnTo>
                  <a:lnTo>
                    <a:pt x="51" y="6"/>
                  </a:lnTo>
                  <a:lnTo>
                    <a:pt x="48" y="9"/>
                  </a:lnTo>
                  <a:lnTo>
                    <a:pt x="45" y="18"/>
                  </a:lnTo>
                  <a:lnTo>
                    <a:pt x="38" y="47"/>
                  </a:lnTo>
                  <a:lnTo>
                    <a:pt x="38" y="55"/>
                  </a:lnTo>
                  <a:lnTo>
                    <a:pt x="39" y="64"/>
                  </a:lnTo>
                  <a:lnTo>
                    <a:pt x="39" y="77"/>
                  </a:lnTo>
                  <a:lnTo>
                    <a:pt x="34" y="86"/>
                  </a:lnTo>
                  <a:lnTo>
                    <a:pt x="5" y="116"/>
                  </a:lnTo>
                  <a:lnTo>
                    <a:pt x="3" y="121"/>
                  </a:lnTo>
                  <a:lnTo>
                    <a:pt x="1" y="126"/>
                  </a:lnTo>
                  <a:lnTo>
                    <a:pt x="0" y="136"/>
                  </a:lnTo>
                  <a:lnTo>
                    <a:pt x="3" y="158"/>
                  </a:lnTo>
                  <a:lnTo>
                    <a:pt x="3" y="160"/>
                  </a:lnTo>
                  <a:lnTo>
                    <a:pt x="2" y="164"/>
                  </a:lnTo>
                  <a:lnTo>
                    <a:pt x="2" y="166"/>
                  </a:lnTo>
                  <a:lnTo>
                    <a:pt x="2" y="166"/>
                  </a:lnTo>
                  <a:lnTo>
                    <a:pt x="5" y="166"/>
                  </a:lnTo>
                  <a:lnTo>
                    <a:pt x="35" y="159"/>
                  </a:lnTo>
                  <a:lnTo>
                    <a:pt x="137" y="121"/>
                  </a:lnTo>
                  <a:lnTo>
                    <a:pt x="144" y="118"/>
                  </a:lnTo>
                  <a:lnTo>
                    <a:pt x="146" y="117"/>
                  </a:lnTo>
                  <a:lnTo>
                    <a:pt x="148" y="115"/>
                  </a:lnTo>
                  <a:lnTo>
                    <a:pt x="149" y="114"/>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2" name="TextBox 71"/>
          <p:cNvSpPr txBox="1"/>
          <p:nvPr/>
        </p:nvSpPr>
        <p:spPr>
          <a:xfrm>
            <a:off x="3121152" y="1828800"/>
            <a:ext cx="5803392" cy="1985159"/>
          </a:xfrm>
          <a:prstGeom prst="rect">
            <a:avLst/>
          </a:prstGeom>
          <a:noFill/>
        </p:spPr>
        <p:txBody>
          <a:bodyPr wrap="square" rtlCol="0">
            <a:spAutoFit/>
          </a:bodyPr>
          <a:lstStyle/>
          <a:p>
            <a:pPr>
              <a:spcBef>
                <a:spcPts val="600"/>
              </a:spcBef>
            </a:pPr>
            <a:r>
              <a:rPr lang="en-US" dirty="0"/>
              <a:t>Because the tank acts as a flywheel in the system, it would be possible to serve the load by:</a:t>
            </a:r>
          </a:p>
          <a:p>
            <a:pPr marL="231775" indent="-231775">
              <a:spcBef>
                <a:spcPts val="600"/>
              </a:spcBef>
              <a:buFont typeface="Arial" pitchFamily="34" charset="0"/>
              <a:buChar char="•"/>
            </a:pPr>
            <a:r>
              <a:rPr lang="en-US" dirty="0"/>
              <a:t>Adding water when the level drops to a certain point</a:t>
            </a:r>
          </a:p>
          <a:p>
            <a:pPr marL="231775" indent="-231775">
              <a:spcBef>
                <a:spcPts val="600"/>
              </a:spcBef>
              <a:buFont typeface="Arial" pitchFamily="34" charset="0"/>
              <a:buChar char="•"/>
            </a:pPr>
            <a:r>
              <a:rPr lang="en-US" dirty="0"/>
              <a:t>Adding water at a rate that matches how quickly it is being used </a:t>
            </a:r>
            <a:endParaRPr lang="en-US" dirty="0">
              <a:solidFill>
                <a:schemeClr val="accent3"/>
              </a:solidFill>
            </a:endParaRPr>
          </a:p>
          <a:p>
            <a:pPr marL="800100" lvl="1" indent="-342900">
              <a:spcBef>
                <a:spcPts val="600"/>
              </a:spcBef>
              <a:buFont typeface="+mj-lt"/>
              <a:buAutoNum type="arabicPeriod"/>
            </a:pPr>
            <a:endParaRPr lang="en-US" dirty="0"/>
          </a:p>
        </p:txBody>
      </p:sp>
      <p:sp>
        <p:nvSpPr>
          <p:cNvPr id="10" name="Slide Number Placeholder 9"/>
          <p:cNvSpPr>
            <a:spLocks noGrp="1"/>
          </p:cNvSpPr>
          <p:nvPr>
            <p:ph type="sldNum" sz="quarter" idx="11"/>
          </p:nvPr>
        </p:nvSpPr>
        <p:spPr/>
        <p:txBody>
          <a:bodyPr/>
          <a:lstStyle/>
          <a:p>
            <a:fld id="{A9320731-3B2C-4107-8664-CAD7BE973DC8}" type="slidenum">
              <a:rPr lang="en-US" smtClean="0"/>
              <a:pPr/>
              <a:t>55</a:t>
            </a:fld>
            <a:endParaRPr lang="en-US"/>
          </a:p>
        </p:txBody>
      </p:sp>
      <p:sp>
        <p:nvSpPr>
          <p:cNvPr id="9" name="Footer Placeholder 8">
            <a:extLst>
              <a:ext uri="{FF2B5EF4-FFF2-40B4-BE49-F238E27FC236}">
                <a16:creationId xmlns:a16="http://schemas.microsoft.com/office/drawing/2014/main" id="{8FEF3A86-D3BC-4F92-A590-525DF93A97DA}"/>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3738564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67"/>
          <p:cNvGrpSpPr/>
          <p:nvPr/>
        </p:nvGrpSpPr>
        <p:grpSpPr>
          <a:xfrm rot="-2700000">
            <a:off x="7258044" y="5505450"/>
            <a:ext cx="7" cy="1082042"/>
            <a:chOff x="7258044" y="5505450"/>
            <a:chExt cx="7" cy="1082042"/>
          </a:xfrm>
        </p:grpSpPr>
        <p:grpSp>
          <p:nvGrpSpPr>
            <p:cNvPr id="3" name="Group 122"/>
            <p:cNvGrpSpPr/>
            <p:nvPr/>
          </p:nvGrpSpPr>
          <p:grpSpPr>
            <a:xfrm>
              <a:off x="7258044" y="5505452"/>
              <a:ext cx="0" cy="1082040"/>
              <a:chOff x="7315200" y="3810000"/>
              <a:chExt cx="0" cy="1082040"/>
            </a:xfrm>
          </p:grpSpPr>
          <p:cxnSp>
            <p:nvCxnSpPr>
              <p:cNvPr id="73" name="Straight Connector 72"/>
              <p:cNvCxnSpPr/>
              <p:nvPr/>
            </p:nvCxnSpPr>
            <p:spPr bwMode="auto">
              <a:xfrm rot="5400000" flipH="1" flipV="1">
                <a:off x="7040880" y="4084320"/>
                <a:ext cx="548640" cy="0"/>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cxnSp>
            <p:nvCxnSpPr>
              <p:cNvPr id="74" name="Straight Connector 73"/>
              <p:cNvCxnSpPr/>
              <p:nvPr/>
            </p:nvCxnSpPr>
            <p:spPr bwMode="auto">
              <a:xfrm rot="5400000">
                <a:off x="7040880" y="4617720"/>
                <a:ext cx="54864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grpSp>
        <p:cxnSp>
          <p:nvCxnSpPr>
            <p:cNvPr id="71" name="Straight Connector 70"/>
            <p:cNvCxnSpPr/>
            <p:nvPr/>
          </p:nvCxnSpPr>
          <p:spPr bwMode="auto">
            <a:xfrm rot="5400000">
              <a:off x="7146132" y="5617369"/>
              <a:ext cx="223838"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grpSp>
      <p:sp>
        <p:nvSpPr>
          <p:cNvPr id="70" name="Rectangle 69"/>
          <p:cNvSpPr/>
          <p:nvPr/>
        </p:nvSpPr>
        <p:spPr bwMode="auto">
          <a:xfrm>
            <a:off x="6477000" y="5917406"/>
            <a:ext cx="1752600" cy="2667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52" name="Line 11"/>
          <p:cNvSpPr>
            <a:spLocks noChangeShapeType="1"/>
          </p:cNvSpPr>
          <p:nvPr/>
        </p:nvSpPr>
        <p:spPr bwMode="auto">
          <a:xfrm flipV="1">
            <a:off x="7258050" y="5916613"/>
            <a:ext cx="0" cy="274637"/>
          </a:xfrm>
          <a:prstGeom prst="line">
            <a:avLst/>
          </a:prstGeom>
          <a:noFill/>
          <a:ln w="28575">
            <a:solidFill>
              <a:srgbClr val="CC9900"/>
            </a:solidFill>
            <a:round/>
            <a:headEnd/>
            <a:tailEnd/>
          </a:ln>
        </p:spPr>
        <p:txBody>
          <a:bodyPr anchor="ctr"/>
          <a:lstStyle/>
          <a:p>
            <a:endParaRPr lang="en-US"/>
          </a:p>
        </p:txBody>
      </p:sp>
      <p:sp>
        <p:nvSpPr>
          <p:cNvPr id="6171" name="Oval 12"/>
          <p:cNvSpPr>
            <a:spLocks noChangeAspect="1" noChangeArrowheads="1"/>
          </p:cNvSpPr>
          <p:nvPr/>
        </p:nvSpPr>
        <p:spPr bwMode="auto">
          <a:xfrm>
            <a:off x="7212013" y="6008688"/>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6147" name="Rectangle 49"/>
          <p:cNvSpPr>
            <a:spLocks noChangeArrowheads="1"/>
          </p:cNvSpPr>
          <p:nvPr/>
        </p:nvSpPr>
        <p:spPr bwMode="auto">
          <a:xfrm>
            <a:off x="6459538" y="5915025"/>
            <a:ext cx="782637" cy="276225"/>
          </a:xfrm>
          <a:prstGeom prst="rect">
            <a:avLst/>
          </a:prstGeom>
          <a:solidFill>
            <a:srgbClr val="0099CC">
              <a:alpha val="49804"/>
            </a:srgbClr>
          </a:solidFill>
          <a:ln w="9525" algn="ctr">
            <a:noFill/>
            <a:round/>
            <a:headEnd/>
            <a:tailEnd/>
          </a:ln>
        </p:spPr>
        <p:txBody>
          <a:bodyPr anchor="ctr"/>
          <a:lstStyle/>
          <a:p>
            <a:endParaRPr lang="en-US"/>
          </a:p>
        </p:txBody>
      </p:sp>
      <p:grpSp>
        <p:nvGrpSpPr>
          <p:cNvPr id="4" name="Group 24"/>
          <p:cNvGrpSpPr>
            <a:grpSpLocks/>
          </p:cNvGrpSpPr>
          <p:nvPr/>
        </p:nvGrpSpPr>
        <p:grpSpPr bwMode="auto">
          <a:xfrm>
            <a:off x="1949450" y="3060700"/>
            <a:ext cx="642938" cy="1588"/>
            <a:chOff x="593725" y="3061494"/>
            <a:chExt cx="642143" cy="2381"/>
          </a:xfrm>
        </p:grpSpPr>
        <p:sp>
          <p:nvSpPr>
            <p:cNvPr id="6193" name="Line 13"/>
            <p:cNvSpPr>
              <a:spLocks noChangeShapeType="1"/>
            </p:cNvSpPr>
            <p:nvPr/>
          </p:nvSpPr>
          <p:spPr bwMode="auto">
            <a:xfrm flipH="1">
              <a:off x="915193" y="3061494"/>
              <a:ext cx="320675" cy="0"/>
            </a:xfrm>
            <a:prstGeom prst="line">
              <a:avLst/>
            </a:prstGeom>
            <a:noFill/>
            <a:ln w="9525">
              <a:solidFill>
                <a:schemeClr val="bg1"/>
              </a:solidFill>
              <a:round/>
              <a:headEnd/>
              <a:tailEnd/>
            </a:ln>
          </p:spPr>
          <p:txBody>
            <a:bodyPr anchor="ctr"/>
            <a:lstStyle/>
            <a:p>
              <a:endParaRPr lang="en-US"/>
            </a:p>
          </p:txBody>
        </p:sp>
        <p:sp>
          <p:nvSpPr>
            <p:cNvPr id="6194" name="Line 13"/>
            <p:cNvSpPr>
              <a:spLocks noChangeShapeType="1"/>
            </p:cNvSpPr>
            <p:nvPr/>
          </p:nvSpPr>
          <p:spPr bwMode="auto">
            <a:xfrm flipH="1">
              <a:off x="593725" y="3063875"/>
              <a:ext cx="320675" cy="0"/>
            </a:xfrm>
            <a:prstGeom prst="line">
              <a:avLst/>
            </a:prstGeom>
            <a:noFill/>
            <a:ln w="9525">
              <a:solidFill>
                <a:schemeClr val="tx1"/>
              </a:solidFill>
              <a:round/>
              <a:headEnd/>
              <a:tailEnd/>
            </a:ln>
          </p:spPr>
          <p:txBody>
            <a:bodyPr anchor="ctr"/>
            <a:lstStyle/>
            <a:p>
              <a:endParaRPr lang="en-US"/>
            </a:p>
          </p:txBody>
        </p:sp>
      </p:grpSp>
      <p:sp>
        <p:nvSpPr>
          <p:cNvPr id="6151" name="Rectangle 55"/>
          <p:cNvSpPr>
            <a:spLocks noChangeArrowheads="1"/>
          </p:cNvSpPr>
          <p:nvPr/>
        </p:nvSpPr>
        <p:spPr bwMode="auto">
          <a:xfrm>
            <a:off x="0" y="2922588"/>
            <a:ext cx="2270125" cy="276225"/>
          </a:xfrm>
          <a:prstGeom prst="rect">
            <a:avLst/>
          </a:prstGeom>
          <a:solidFill>
            <a:srgbClr val="0099CC">
              <a:alpha val="49804"/>
            </a:srgbClr>
          </a:solidFill>
          <a:ln w="9525" algn="ctr">
            <a:noFill/>
            <a:round/>
            <a:headEnd/>
            <a:tailEnd/>
          </a:ln>
        </p:spPr>
        <p:txBody>
          <a:bodyPr anchor="ctr"/>
          <a:lstStyle/>
          <a:p>
            <a:endParaRPr lang="en-US"/>
          </a:p>
        </p:txBody>
      </p:sp>
      <p:sp>
        <p:nvSpPr>
          <p:cNvPr id="6152" name="Rectangle 44"/>
          <p:cNvSpPr>
            <a:spLocks noChangeArrowheads="1"/>
          </p:cNvSpPr>
          <p:nvPr/>
        </p:nvSpPr>
        <p:spPr bwMode="auto">
          <a:xfrm>
            <a:off x="1819275" y="5126038"/>
            <a:ext cx="4660900" cy="1028700"/>
          </a:xfrm>
          <a:prstGeom prst="rect">
            <a:avLst/>
          </a:prstGeom>
          <a:solidFill>
            <a:srgbClr val="0099CC">
              <a:alpha val="49804"/>
            </a:srgbClr>
          </a:solidFill>
          <a:ln w="9525" algn="ctr">
            <a:noFill/>
            <a:round/>
            <a:headEnd/>
            <a:tailEnd/>
          </a:ln>
        </p:spPr>
        <p:txBody>
          <a:bodyPr anchor="ctr"/>
          <a:lstStyle/>
          <a:p>
            <a:endParaRPr lang="en-US"/>
          </a:p>
        </p:txBody>
      </p:sp>
      <p:sp>
        <p:nvSpPr>
          <p:cNvPr id="51" name="Rectangle 50"/>
          <p:cNvSpPr>
            <a:spLocks noChangeArrowheads="1"/>
          </p:cNvSpPr>
          <p:nvPr/>
        </p:nvSpPr>
        <p:spPr bwMode="auto">
          <a:xfrm>
            <a:off x="1819275" y="4073525"/>
            <a:ext cx="4660900" cy="1055688"/>
          </a:xfrm>
          <a:prstGeom prst="rect">
            <a:avLst/>
          </a:prstGeom>
          <a:solidFill>
            <a:srgbClr val="0099CC">
              <a:alpha val="49804"/>
            </a:srgbClr>
          </a:solidFill>
          <a:ln w="9525" algn="ctr">
            <a:noFill/>
            <a:round/>
            <a:headEnd/>
            <a:tailEnd/>
          </a:ln>
        </p:spPr>
        <p:txBody>
          <a:bodyPr anchor="ctr"/>
          <a:lstStyle/>
          <a:p>
            <a:endParaRPr lang="en-US"/>
          </a:p>
        </p:txBody>
      </p:sp>
      <p:sp>
        <p:nvSpPr>
          <p:cNvPr id="1044491" name="Line 11"/>
          <p:cNvSpPr>
            <a:spLocks noChangeShapeType="1"/>
          </p:cNvSpPr>
          <p:nvPr/>
        </p:nvSpPr>
        <p:spPr bwMode="auto">
          <a:xfrm flipV="1">
            <a:off x="2270125" y="2924175"/>
            <a:ext cx="0" cy="274638"/>
          </a:xfrm>
          <a:prstGeom prst="line">
            <a:avLst/>
          </a:prstGeom>
          <a:noFill/>
          <a:ln w="28575">
            <a:solidFill>
              <a:srgbClr val="CC9900"/>
            </a:solidFill>
            <a:round/>
            <a:headEnd/>
            <a:tailEnd/>
          </a:ln>
        </p:spPr>
        <p:txBody>
          <a:bodyPr anchor="ctr"/>
          <a:lstStyle/>
          <a:p>
            <a:endParaRPr lang="en-US"/>
          </a:p>
        </p:txBody>
      </p:sp>
      <p:sp>
        <p:nvSpPr>
          <p:cNvPr id="76" name="Rectangle 3"/>
          <p:cNvSpPr>
            <a:spLocks noGrp="1" noChangeArrowheads="1"/>
          </p:cNvSpPr>
          <p:nvPr>
            <p:ph type="title"/>
          </p:nvPr>
        </p:nvSpPr>
        <p:spPr>
          <a:xfrm>
            <a:off x="685800" y="658368"/>
            <a:ext cx="7772400" cy="1408176"/>
          </a:xfrm>
        </p:spPr>
        <p:txBody>
          <a:bodyPr>
            <a:normAutofit/>
          </a:bodyPr>
          <a:lstStyle/>
          <a:p>
            <a:r>
              <a:rPr lang="en-US" dirty="0"/>
              <a:t>A Simple Control System</a:t>
            </a:r>
            <a:br>
              <a:rPr lang="en-US" dirty="0"/>
            </a:br>
            <a:endParaRPr lang="en-US" dirty="0"/>
          </a:p>
        </p:txBody>
      </p:sp>
      <p:sp>
        <p:nvSpPr>
          <p:cNvPr id="6158" name="Line 6"/>
          <p:cNvSpPr>
            <a:spLocks noChangeShapeType="1"/>
          </p:cNvSpPr>
          <p:nvPr/>
        </p:nvSpPr>
        <p:spPr bwMode="auto">
          <a:xfrm flipV="1">
            <a:off x="2754313" y="3200400"/>
            <a:ext cx="0" cy="228600"/>
          </a:xfrm>
          <a:prstGeom prst="line">
            <a:avLst/>
          </a:prstGeom>
          <a:noFill/>
          <a:ln w="19050" cap="sq">
            <a:solidFill>
              <a:schemeClr val="tx1"/>
            </a:solidFill>
            <a:miter lim="800000"/>
            <a:headEnd/>
            <a:tailEnd/>
          </a:ln>
        </p:spPr>
        <p:txBody>
          <a:bodyPr anchor="ctr"/>
          <a:lstStyle/>
          <a:p>
            <a:endParaRPr lang="en-US"/>
          </a:p>
        </p:txBody>
      </p:sp>
      <p:sp>
        <p:nvSpPr>
          <p:cNvPr id="6159" name="Line 7"/>
          <p:cNvSpPr>
            <a:spLocks noChangeShapeType="1"/>
          </p:cNvSpPr>
          <p:nvPr/>
        </p:nvSpPr>
        <p:spPr bwMode="auto">
          <a:xfrm flipV="1">
            <a:off x="3036888" y="2925763"/>
            <a:ext cx="0" cy="503237"/>
          </a:xfrm>
          <a:prstGeom prst="line">
            <a:avLst/>
          </a:prstGeom>
          <a:noFill/>
          <a:ln w="19050" cap="sq">
            <a:solidFill>
              <a:schemeClr val="tx1"/>
            </a:solidFill>
            <a:miter lim="800000"/>
            <a:headEnd/>
            <a:tailEnd/>
          </a:ln>
        </p:spPr>
        <p:txBody>
          <a:bodyPr anchor="ctr"/>
          <a:lstStyle/>
          <a:p>
            <a:endParaRPr lang="en-US"/>
          </a:p>
        </p:txBody>
      </p:sp>
      <p:sp>
        <p:nvSpPr>
          <p:cNvPr id="6160" name="Line 8"/>
          <p:cNvSpPr>
            <a:spLocks noChangeShapeType="1"/>
          </p:cNvSpPr>
          <p:nvPr/>
        </p:nvSpPr>
        <p:spPr bwMode="auto">
          <a:xfrm flipH="1">
            <a:off x="0" y="3200400"/>
            <a:ext cx="2752725" cy="0"/>
          </a:xfrm>
          <a:prstGeom prst="line">
            <a:avLst/>
          </a:prstGeom>
          <a:noFill/>
          <a:ln w="19050" cap="sq">
            <a:solidFill>
              <a:schemeClr val="tx1"/>
            </a:solidFill>
            <a:miter lim="800000"/>
            <a:headEnd/>
            <a:tailEnd/>
          </a:ln>
        </p:spPr>
        <p:txBody>
          <a:bodyPr anchor="ctr"/>
          <a:lstStyle/>
          <a:p>
            <a:endParaRPr lang="en-US"/>
          </a:p>
        </p:txBody>
      </p:sp>
      <p:sp>
        <p:nvSpPr>
          <p:cNvPr id="6161" name="Line 9"/>
          <p:cNvSpPr>
            <a:spLocks noChangeShapeType="1"/>
          </p:cNvSpPr>
          <p:nvPr/>
        </p:nvSpPr>
        <p:spPr bwMode="auto">
          <a:xfrm flipH="1">
            <a:off x="0" y="2925763"/>
            <a:ext cx="3033713" cy="0"/>
          </a:xfrm>
          <a:prstGeom prst="line">
            <a:avLst/>
          </a:prstGeom>
          <a:noFill/>
          <a:ln w="19050" cap="sq">
            <a:solidFill>
              <a:schemeClr val="tx1"/>
            </a:solidFill>
            <a:miter lim="800000"/>
            <a:headEnd/>
            <a:tailEnd/>
          </a:ln>
        </p:spPr>
        <p:txBody>
          <a:bodyPr anchor="ctr"/>
          <a:lstStyle/>
          <a:p>
            <a:endParaRPr lang="en-US"/>
          </a:p>
        </p:txBody>
      </p:sp>
      <p:sp>
        <p:nvSpPr>
          <p:cNvPr id="6162" name="Oval 12"/>
          <p:cNvSpPr>
            <a:spLocks noChangeAspect="1" noChangeArrowheads="1"/>
          </p:cNvSpPr>
          <p:nvPr/>
        </p:nvSpPr>
        <p:spPr bwMode="auto">
          <a:xfrm>
            <a:off x="2224088" y="3016250"/>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5" name="Group 43"/>
          <p:cNvGrpSpPr>
            <a:grpSpLocks/>
          </p:cNvGrpSpPr>
          <p:nvPr/>
        </p:nvGrpSpPr>
        <p:grpSpPr bwMode="auto">
          <a:xfrm>
            <a:off x="1828800" y="3422650"/>
            <a:ext cx="4654550" cy="2749550"/>
            <a:chOff x="1828799" y="3423138"/>
            <a:chExt cx="4654062" cy="2749062"/>
          </a:xfrm>
        </p:grpSpPr>
        <p:sp>
          <p:nvSpPr>
            <p:cNvPr id="6174" name="Line 4"/>
            <p:cNvSpPr>
              <a:spLocks noChangeShapeType="1"/>
            </p:cNvSpPr>
            <p:nvPr/>
          </p:nvSpPr>
          <p:spPr bwMode="auto">
            <a:xfrm>
              <a:off x="1828800" y="3429000"/>
              <a:ext cx="0" cy="2743200"/>
            </a:xfrm>
            <a:prstGeom prst="line">
              <a:avLst/>
            </a:prstGeom>
            <a:noFill/>
            <a:ln w="76200" cap="sq">
              <a:solidFill>
                <a:schemeClr val="tx1"/>
              </a:solidFill>
              <a:miter lim="800000"/>
              <a:headEnd/>
              <a:tailEnd/>
            </a:ln>
          </p:spPr>
          <p:txBody>
            <a:bodyPr anchor="ctr"/>
            <a:lstStyle/>
            <a:p>
              <a:endParaRPr lang="en-US"/>
            </a:p>
          </p:txBody>
        </p:sp>
        <p:sp>
          <p:nvSpPr>
            <p:cNvPr id="6175" name="Line 5"/>
            <p:cNvSpPr>
              <a:spLocks noChangeShapeType="1"/>
            </p:cNvSpPr>
            <p:nvPr/>
          </p:nvSpPr>
          <p:spPr bwMode="auto">
            <a:xfrm>
              <a:off x="1828799" y="6172200"/>
              <a:ext cx="4651131" cy="0"/>
            </a:xfrm>
            <a:prstGeom prst="line">
              <a:avLst/>
            </a:prstGeom>
            <a:noFill/>
            <a:ln w="76200" cap="sq">
              <a:solidFill>
                <a:schemeClr val="tx1"/>
              </a:solidFill>
              <a:miter lim="800000"/>
              <a:headEnd/>
              <a:tailEnd/>
            </a:ln>
          </p:spPr>
          <p:txBody>
            <a:bodyPr anchor="ctr"/>
            <a:lstStyle/>
            <a:p>
              <a:endParaRPr lang="en-US"/>
            </a:p>
          </p:txBody>
        </p:sp>
        <p:sp>
          <p:nvSpPr>
            <p:cNvPr id="6176" name="Line 4"/>
            <p:cNvSpPr>
              <a:spLocks noChangeShapeType="1"/>
            </p:cNvSpPr>
            <p:nvPr/>
          </p:nvSpPr>
          <p:spPr bwMode="auto">
            <a:xfrm>
              <a:off x="6482861" y="3423138"/>
              <a:ext cx="0" cy="2743200"/>
            </a:xfrm>
            <a:prstGeom prst="line">
              <a:avLst/>
            </a:prstGeom>
            <a:noFill/>
            <a:ln w="76200" cap="sq">
              <a:solidFill>
                <a:schemeClr val="tx1"/>
              </a:solidFill>
              <a:miter lim="800000"/>
              <a:headEnd/>
              <a:tailEnd/>
            </a:ln>
          </p:spPr>
          <p:txBody>
            <a:bodyPr anchor="ctr"/>
            <a:lstStyle/>
            <a:p>
              <a:endParaRPr lang="en-US"/>
            </a:p>
          </p:txBody>
        </p:sp>
      </p:grpSp>
      <p:sp>
        <p:nvSpPr>
          <p:cNvPr id="6170" name="Line 9"/>
          <p:cNvSpPr>
            <a:spLocks noChangeShapeType="1"/>
          </p:cNvSpPr>
          <p:nvPr/>
        </p:nvSpPr>
        <p:spPr bwMode="auto">
          <a:xfrm flipH="1" flipV="1">
            <a:off x="6459538" y="5915025"/>
            <a:ext cx="2684462" cy="0"/>
          </a:xfrm>
          <a:prstGeom prst="line">
            <a:avLst/>
          </a:prstGeom>
          <a:noFill/>
          <a:ln w="19050" cap="sq">
            <a:solidFill>
              <a:schemeClr val="tx1"/>
            </a:solidFill>
            <a:miter lim="800000"/>
            <a:headEnd/>
            <a:tailEnd/>
          </a:ln>
        </p:spPr>
        <p:txBody>
          <a:bodyPr anchor="ctr"/>
          <a:lstStyle/>
          <a:p>
            <a:endParaRPr lang="en-US"/>
          </a:p>
        </p:txBody>
      </p:sp>
      <p:sp>
        <p:nvSpPr>
          <p:cNvPr id="6169" name="Line 8"/>
          <p:cNvSpPr>
            <a:spLocks noChangeShapeType="1"/>
          </p:cNvSpPr>
          <p:nvPr/>
        </p:nvSpPr>
        <p:spPr bwMode="auto">
          <a:xfrm flipH="1">
            <a:off x="6459538" y="6191250"/>
            <a:ext cx="2684462" cy="0"/>
          </a:xfrm>
          <a:prstGeom prst="line">
            <a:avLst/>
          </a:prstGeom>
          <a:noFill/>
          <a:ln w="19050" cap="sq">
            <a:solidFill>
              <a:schemeClr val="tx1"/>
            </a:solidFill>
            <a:miter lim="800000"/>
            <a:headEnd/>
            <a:tailEnd/>
          </a:ln>
        </p:spPr>
        <p:txBody>
          <a:bodyPr anchor="ctr"/>
          <a:lstStyle/>
          <a:p>
            <a:endParaRPr lang="en-US"/>
          </a:p>
        </p:txBody>
      </p:sp>
      <p:grpSp>
        <p:nvGrpSpPr>
          <p:cNvPr id="6" name="Group 116"/>
          <p:cNvGrpSpPr/>
          <p:nvPr/>
        </p:nvGrpSpPr>
        <p:grpSpPr>
          <a:xfrm>
            <a:off x="7684713" y="4554993"/>
            <a:ext cx="722837" cy="1182567"/>
            <a:chOff x="7684713" y="4554993"/>
            <a:chExt cx="722837" cy="1182567"/>
          </a:xfrm>
        </p:grpSpPr>
        <p:sp>
          <p:nvSpPr>
            <p:cNvPr id="78" name="Freeform 13"/>
            <p:cNvSpPr>
              <a:spLocks/>
            </p:cNvSpPr>
            <p:nvPr/>
          </p:nvSpPr>
          <p:spPr bwMode="auto">
            <a:xfrm flipH="1">
              <a:off x="7996185" y="4886015"/>
              <a:ext cx="278218" cy="455085"/>
            </a:xfrm>
            <a:custGeom>
              <a:avLst/>
              <a:gdLst/>
              <a:ahLst/>
              <a:cxnLst>
                <a:cxn ang="0">
                  <a:pos x="276" y="223"/>
                </a:cxn>
                <a:cxn ang="0">
                  <a:pos x="270" y="196"/>
                </a:cxn>
                <a:cxn ang="0">
                  <a:pos x="255" y="156"/>
                </a:cxn>
                <a:cxn ang="0">
                  <a:pos x="206" y="63"/>
                </a:cxn>
                <a:cxn ang="0">
                  <a:pos x="185" y="35"/>
                </a:cxn>
                <a:cxn ang="0">
                  <a:pos x="173" y="24"/>
                </a:cxn>
                <a:cxn ang="0">
                  <a:pos x="161" y="16"/>
                </a:cxn>
                <a:cxn ang="0">
                  <a:pos x="140" y="6"/>
                </a:cxn>
                <a:cxn ang="0">
                  <a:pos x="111" y="0"/>
                </a:cxn>
                <a:cxn ang="0">
                  <a:pos x="104" y="0"/>
                </a:cxn>
                <a:cxn ang="0">
                  <a:pos x="75" y="2"/>
                </a:cxn>
                <a:cxn ang="0">
                  <a:pos x="53" y="7"/>
                </a:cxn>
                <a:cxn ang="0">
                  <a:pos x="48" y="9"/>
                </a:cxn>
                <a:cxn ang="0">
                  <a:pos x="37" y="18"/>
                </a:cxn>
                <a:cxn ang="0">
                  <a:pos x="25" y="30"/>
                </a:cxn>
                <a:cxn ang="0">
                  <a:pos x="20" y="38"/>
                </a:cxn>
                <a:cxn ang="0">
                  <a:pos x="12" y="55"/>
                </a:cxn>
                <a:cxn ang="0">
                  <a:pos x="7" y="76"/>
                </a:cxn>
                <a:cxn ang="0">
                  <a:pos x="7" y="93"/>
                </a:cxn>
                <a:cxn ang="0">
                  <a:pos x="9" y="103"/>
                </a:cxn>
                <a:cxn ang="0">
                  <a:pos x="17" y="120"/>
                </a:cxn>
                <a:cxn ang="0">
                  <a:pos x="32" y="143"/>
                </a:cxn>
                <a:cxn ang="0">
                  <a:pos x="47" y="157"/>
                </a:cxn>
                <a:cxn ang="0">
                  <a:pos x="49" y="160"/>
                </a:cxn>
                <a:cxn ang="0">
                  <a:pos x="50" y="164"/>
                </a:cxn>
                <a:cxn ang="0">
                  <a:pos x="52" y="173"/>
                </a:cxn>
                <a:cxn ang="0">
                  <a:pos x="51" y="192"/>
                </a:cxn>
                <a:cxn ang="0">
                  <a:pos x="48" y="205"/>
                </a:cxn>
                <a:cxn ang="0">
                  <a:pos x="46" y="208"/>
                </a:cxn>
                <a:cxn ang="0">
                  <a:pos x="10" y="270"/>
                </a:cxn>
                <a:cxn ang="0">
                  <a:pos x="5" y="285"/>
                </a:cxn>
                <a:cxn ang="0">
                  <a:pos x="3" y="292"/>
                </a:cxn>
                <a:cxn ang="0">
                  <a:pos x="0" y="319"/>
                </a:cxn>
                <a:cxn ang="0">
                  <a:pos x="2" y="347"/>
                </a:cxn>
                <a:cxn ang="0">
                  <a:pos x="6" y="366"/>
                </a:cxn>
                <a:cxn ang="0">
                  <a:pos x="14" y="386"/>
                </a:cxn>
                <a:cxn ang="0">
                  <a:pos x="29" y="415"/>
                </a:cxn>
                <a:cxn ang="0">
                  <a:pos x="41" y="430"/>
                </a:cxn>
                <a:cxn ang="0">
                  <a:pos x="54" y="441"/>
                </a:cxn>
                <a:cxn ang="0">
                  <a:pos x="60" y="446"/>
                </a:cxn>
                <a:cxn ang="0">
                  <a:pos x="76" y="453"/>
                </a:cxn>
                <a:cxn ang="0">
                  <a:pos x="92" y="457"/>
                </a:cxn>
                <a:cxn ang="0">
                  <a:pos x="118" y="458"/>
                </a:cxn>
                <a:cxn ang="0">
                  <a:pos x="148" y="454"/>
                </a:cxn>
                <a:cxn ang="0">
                  <a:pos x="187" y="442"/>
                </a:cxn>
                <a:cxn ang="0">
                  <a:pos x="216" y="429"/>
                </a:cxn>
                <a:cxn ang="0">
                  <a:pos x="234" y="417"/>
                </a:cxn>
                <a:cxn ang="0">
                  <a:pos x="242" y="410"/>
                </a:cxn>
                <a:cxn ang="0">
                  <a:pos x="252" y="397"/>
                </a:cxn>
                <a:cxn ang="0">
                  <a:pos x="255" y="392"/>
                </a:cxn>
                <a:cxn ang="0">
                  <a:pos x="267" y="357"/>
                </a:cxn>
                <a:cxn ang="0">
                  <a:pos x="279" y="291"/>
                </a:cxn>
                <a:cxn ang="0">
                  <a:pos x="280" y="274"/>
                </a:cxn>
                <a:cxn ang="0">
                  <a:pos x="276" y="223"/>
                </a:cxn>
              </a:cxnLst>
              <a:rect l="0" t="0" r="r" b="b"/>
              <a:pathLst>
                <a:path w="280" h="458">
                  <a:moveTo>
                    <a:pt x="276" y="223"/>
                  </a:moveTo>
                  <a:lnTo>
                    <a:pt x="270" y="196"/>
                  </a:lnTo>
                  <a:lnTo>
                    <a:pt x="255" y="156"/>
                  </a:lnTo>
                  <a:lnTo>
                    <a:pt x="206" y="63"/>
                  </a:lnTo>
                  <a:lnTo>
                    <a:pt x="185" y="35"/>
                  </a:lnTo>
                  <a:lnTo>
                    <a:pt x="173" y="24"/>
                  </a:lnTo>
                  <a:lnTo>
                    <a:pt x="161" y="16"/>
                  </a:lnTo>
                  <a:lnTo>
                    <a:pt x="140" y="6"/>
                  </a:lnTo>
                  <a:lnTo>
                    <a:pt x="111" y="0"/>
                  </a:lnTo>
                  <a:lnTo>
                    <a:pt x="104" y="0"/>
                  </a:lnTo>
                  <a:lnTo>
                    <a:pt x="75" y="2"/>
                  </a:lnTo>
                  <a:lnTo>
                    <a:pt x="53" y="7"/>
                  </a:lnTo>
                  <a:lnTo>
                    <a:pt x="48" y="9"/>
                  </a:lnTo>
                  <a:lnTo>
                    <a:pt x="37" y="18"/>
                  </a:lnTo>
                  <a:lnTo>
                    <a:pt x="25" y="30"/>
                  </a:lnTo>
                  <a:lnTo>
                    <a:pt x="20" y="38"/>
                  </a:lnTo>
                  <a:lnTo>
                    <a:pt x="12" y="55"/>
                  </a:lnTo>
                  <a:lnTo>
                    <a:pt x="7" y="76"/>
                  </a:lnTo>
                  <a:lnTo>
                    <a:pt x="7" y="93"/>
                  </a:lnTo>
                  <a:lnTo>
                    <a:pt x="9" y="103"/>
                  </a:lnTo>
                  <a:lnTo>
                    <a:pt x="17" y="120"/>
                  </a:lnTo>
                  <a:lnTo>
                    <a:pt x="32" y="143"/>
                  </a:lnTo>
                  <a:lnTo>
                    <a:pt x="47" y="157"/>
                  </a:lnTo>
                  <a:lnTo>
                    <a:pt x="49" y="160"/>
                  </a:lnTo>
                  <a:lnTo>
                    <a:pt x="50" y="164"/>
                  </a:lnTo>
                  <a:lnTo>
                    <a:pt x="52" y="173"/>
                  </a:lnTo>
                  <a:lnTo>
                    <a:pt x="51" y="192"/>
                  </a:lnTo>
                  <a:lnTo>
                    <a:pt x="48" y="205"/>
                  </a:lnTo>
                  <a:lnTo>
                    <a:pt x="46" y="208"/>
                  </a:lnTo>
                  <a:lnTo>
                    <a:pt x="10" y="270"/>
                  </a:lnTo>
                  <a:lnTo>
                    <a:pt x="5" y="285"/>
                  </a:lnTo>
                  <a:lnTo>
                    <a:pt x="3" y="292"/>
                  </a:lnTo>
                  <a:lnTo>
                    <a:pt x="0" y="319"/>
                  </a:lnTo>
                  <a:lnTo>
                    <a:pt x="2" y="347"/>
                  </a:lnTo>
                  <a:lnTo>
                    <a:pt x="6" y="366"/>
                  </a:lnTo>
                  <a:lnTo>
                    <a:pt x="14" y="386"/>
                  </a:lnTo>
                  <a:lnTo>
                    <a:pt x="29" y="415"/>
                  </a:lnTo>
                  <a:lnTo>
                    <a:pt x="41" y="430"/>
                  </a:lnTo>
                  <a:lnTo>
                    <a:pt x="54" y="441"/>
                  </a:lnTo>
                  <a:lnTo>
                    <a:pt x="60" y="446"/>
                  </a:lnTo>
                  <a:lnTo>
                    <a:pt x="76" y="453"/>
                  </a:lnTo>
                  <a:lnTo>
                    <a:pt x="92" y="457"/>
                  </a:lnTo>
                  <a:lnTo>
                    <a:pt x="118" y="458"/>
                  </a:lnTo>
                  <a:lnTo>
                    <a:pt x="148" y="454"/>
                  </a:lnTo>
                  <a:lnTo>
                    <a:pt x="187" y="442"/>
                  </a:lnTo>
                  <a:lnTo>
                    <a:pt x="216" y="429"/>
                  </a:lnTo>
                  <a:lnTo>
                    <a:pt x="234" y="417"/>
                  </a:lnTo>
                  <a:lnTo>
                    <a:pt x="242" y="410"/>
                  </a:lnTo>
                  <a:lnTo>
                    <a:pt x="252" y="397"/>
                  </a:lnTo>
                  <a:lnTo>
                    <a:pt x="255" y="392"/>
                  </a:lnTo>
                  <a:lnTo>
                    <a:pt x="267" y="357"/>
                  </a:lnTo>
                  <a:lnTo>
                    <a:pt x="279" y="291"/>
                  </a:lnTo>
                  <a:lnTo>
                    <a:pt x="280" y="274"/>
                  </a:lnTo>
                  <a:lnTo>
                    <a:pt x="276" y="2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14"/>
            <p:cNvSpPr>
              <a:spLocks/>
            </p:cNvSpPr>
            <p:nvPr/>
          </p:nvSpPr>
          <p:spPr bwMode="auto">
            <a:xfrm rot="19048339" flipH="1">
              <a:off x="7684713" y="4981948"/>
              <a:ext cx="530601" cy="194753"/>
            </a:xfrm>
            <a:custGeom>
              <a:avLst/>
              <a:gdLst/>
              <a:ahLst/>
              <a:cxnLst>
                <a:cxn ang="0">
                  <a:pos x="282" y="135"/>
                </a:cxn>
                <a:cxn ang="0">
                  <a:pos x="186" y="90"/>
                </a:cxn>
                <a:cxn ang="0">
                  <a:pos x="142" y="79"/>
                </a:cxn>
                <a:cxn ang="0">
                  <a:pos x="26" y="78"/>
                </a:cxn>
                <a:cxn ang="0">
                  <a:pos x="11" y="82"/>
                </a:cxn>
                <a:cxn ang="0">
                  <a:pos x="4" y="89"/>
                </a:cxn>
                <a:cxn ang="0">
                  <a:pos x="0" y="102"/>
                </a:cxn>
                <a:cxn ang="0">
                  <a:pos x="5" y="119"/>
                </a:cxn>
                <a:cxn ang="0">
                  <a:pos x="20" y="137"/>
                </a:cxn>
                <a:cxn ang="0">
                  <a:pos x="34" y="144"/>
                </a:cxn>
                <a:cxn ang="0">
                  <a:pos x="42" y="143"/>
                </a:cxn>
                <a:cxn ang="0">
                  <a:pos x="67" y="131"/>
                </a:cxn>
                <a:cxn ang="0">
                  <a:pos x="120" y="127"/>
                </a:cxn>
                <a:cxn ang="0">
                  <a:pos x="207" y="153"/>
                </a:cxn>
                <a:cxn ang="0">
                  <a:pos x="251" y="172"/>
                </a:cxn>
                <a:cxn ang="0">
                  <a:pos x="287" y="177"/>
                </a:cxn>
                <a:cxn ang="0">
                  <a:pos x="404" y="120"/>
                </a:cxn>
                <a:cxn ang="0">
                  <a:pos x="417" y="117"/>
                </a:cxn>
                <a:cxn ang="0">
                  <a:pos x="422" y="117"/>
                </a:cxn>
                <a:cxn ang="0">
                  <a:pos x="431" y="125"/>
                </a:cxn>
                <a:cxn ang="0">
                  <a:pos x="451" y="171"/>
                </a:cxn>
                <a:cxn ang="0">
                  <a:pos x="463" y="191"/>
                </a:cxn>
                <a:cxn ang="0">
                  <a:pos x="471" y="196"/>
                </a:cxn>
                <a:cxn ang="0">
                  <a:pos x="476" y="196"/>
                </a:cxn>
                <a:cxn ang="0">
                  <a:pos x="482" y="193"/>
                </a:cxn>
                <a:cxn ang="0">
                  <a:pos x="488" y="187"/>
                </a:cxn>
                <a:cxn ang="0">
                  <a:pos x="493" y="174"/>
                </a:cxn>
                <a:cxn ang="0">
                  <a:pos x="491" y="162"/>
                </a:cxn>
                <a:cxn ang="0">
                  <a:pos x="484" y="152"/>
                </a:cxn>
                <a:cxn ang="0">
                  <a:pos x="468" y="137"/>
                </a:cxn>
                <a:cxn ang="0">
                  <a:pos x="457" y="116"/>
                </a:cxn>
                <a:cxn ang="0">
                  <a:pos x="457" y="112"/>
                </a:cxn>
                <a:cxn ang="0">
                  <a:pos x="463" y="109"/>
                </a:cxn>
                <a:cxn ang="0">
                  <a:pos x="471" y="112"/>
                </a:cxn>
                <a:cxn ang="0">
                  <a:pos x="476" y="117"/>
                </a:cxn>
                <a:cxn ang="0">
                  <a:pos x="498" y="152"/>
                </a:cxn>
                <a:cxn ang="0">
                  <a:pos x="520" y="163"/>
                </a:cxn>
                <a:cxn ang="0">
                  <a:pos x="526" y="163"/>
                </a:cxn>
                <a:cxn ang="0">
                  <a:pos x="530" y="160"/>
                </a:cxn>
                <a:cxn ang="0">
                  <a:pos x="534" y="148"/>
                </a:cxn>
                <a:cxn ang="0">
                  <a:pos x="534" y="141"/>
                </a:cxn>
                <a:cxn ang="0">
                  <a:pos x="528" y="126"/>
                </a:cxn>
                <a:cxn ang="0">
                  <a:pos x="516" y="112"/>
                </a:cxn>
                <a:cxn ang="0">
                  <a:pos x="499" y="103"/>
                </a:cxn>
                <a:cxn ang="0">
                  <a:pos x="459" y="88"/>
                </a:cxn>
                <a:cxn ang="0">
                  <a:pos x="455" y="82"/>
                </a:cxn>
                <a:cxn ang="0">
                  <a:pos x="457" y="64"/>
                </a:cxn>
                <a:cxn ang="0">
                  <a:pos x="471" y="37"/>
                </a:cxn>
                <a:cxn ang="0">
                  <a:pos x="476" y="22"/>
                </a:cxn>
                <a:cxn ang="0">
                  <a:pos x="474" y="10"/>
                </a:cxn>
                <a:cxn ang="0">
                  <a:pos x="468" y="2"/>
                </a:cxn>
                <a:cxn ang="0">
                  <a:pos x="464" y="0"/>
                </a:cxn>
                <a:cxn ang="0">
                  <a:pos x="459" y="0"/>
                </a:cxn>
                <a:cxn ang="0">
                  <a:pos x="447" y="9"/>
                </a:cxn>
                <a:cxn ang="0">
                  <a:pos x="443" y="16"/>
                </a:cxn>
                <a:cxn ang="0">
                  <a:pos x="440" y="49"/>
                </a:cxn>
                <a:cxn ang="0">
                  <a:pos x="436" y="63"/>
                </a:cxn>
                <a:cxn ang="0">
                  <a:pos x="422" y="78"/>
                </a:cxn>
                <a:cxn ang="0">
                  <a:pos x="407" y="86"/>
                </a:cxn>
                <a:cxn ang="0">
                  <a:pos x="331" y="124"/>
                </a:cxn>
                <a:cxn ang="0">
                  <a:pos x="304" y="134"/>
                </a:cxn>
              </a:cxnLst>
              <a:rect l="0" t="0" r="r" b="b"/>
              <a:pathLst>
                <a:path w="534" h="196">
                  <a:moveTo>
                    <a:pt x="294" y="136"/>
                  </a:moveTo>
                  <a:lnTo>
                    <a:pt x="282" y="135"/>
                  </a:lnTo>
                  <a:lnTo>
                    <a:pt x="262" y="130"/>
                  </a:lnTo>
                  <a:lnTo>
                    <a:pt x="186" y="90"/>
                  </a:lnTo>
                  <a:lnTo>
                    <a:pt x="163" y="83"/>
                  </a:lnTo>
                  <a:lnTo>
                    <a:pt x="142" y="79"/>
                  </a:lnTo>
                  <a:lnTo>
                    <a:pt x="78" y="75"/>
                  </a:lnTo>
                  <a:lnTo>
                    <a:pt x="26" y="78"/>
                  </a:lnTo>
                  <a:lnTo>
                    <a:pt x="14" y="81"/>
                  </a:lnTo>
                  <a:lnTo>
                    <a:pt x="11" y="82"/>
                  </a:lnTo>
                  <a:lnTo>
                    <a:pt x="7" y="85"/>
                  </a:lnTo>
                  <a:lnTo>
                    <a:pt x="4" y="89"/>
                  </a:lnTo>
                  <a:lnTo>
                    <a:pt x="2" y="93"/>
                  </a:lnTo>
                  <a:lnTo>
                    <a:pt x="0" y="102"/>
                  </a:lnTo>
                  <a:lnTo>
                    <a:pt x="3" y="115"/>
                  </a:lnTo>
                  <a:lnTo>
                    <a:pt x="5" y="119"/>
                  </a:lnTo>
                  <a:lnTo>
                    <a:pt x="15" y="132"/>
                  </a:lnTo>
                  <a:lnTo>
                    <a:pt x="20" y="137"/>
                  </a:lnTo>
                  <a:lnTo>
                    <a:pt x="29" y="142"/>
                  </a:lnTo>
                  <a:lnTo>
                    <a:pt x="34" y="144"/>
                  </a:lnTo>
                  <a:lnTo>
                    <a:pt x="38" y="144"/>
                  </a:lnTo>
                  <a:lnTo>
                    <a:pt x="42" y="143"/>
                  </a:lnTo>
                  <a:lnTo>
                    <a:pt x="62" y="134"/>
                  </a:lnTo>
                  <a:lnTo>
                    <a:pt x="67" y="131"/>
                  </a:lnTo>
                  <a:lnTo>
                    <a:pt x="80" y="129"/>
                  </a:lnTo>
                  <a:lnTo>
                    <a:pt x="120" y="127"/>
                  </a:lnTo>
                  <a:lnTo>
                    <a:pt x="143" y="130"/>
                  </a:lnTo>
                  <a:lnTo>
                    <a:pt x="207" y="153"/>
                  </a:lnTo>
                  <a:lnTo>
                    <a:pt x="237" y="167"/>
                  </a:lnTo>
                  <a:lnTo>
                    <a:pt x="251" y="172"/>
                  </a:lnTo>
                  <a:lnTo>
                    <a:pt x="270" y="176"/>
                  </a:lnTo>
                  <a:lnTo>
                    <a:pt x="287" y="177"/>
                  </a:lnTo>
                  <a:lnTo>
                    <a:pt x="313" y="170"/>
                  </a:lnTo>
                  <a:lnTo>
                    <a:pt x="404" y="120"/>
                  </a:lnTo>
                  <a:lnTo>
                    <a:pt x="411" y="118"/>
                  </a:lnTo>
                  <a:lnTo>
                    <a:pt x="417" y="117"/>
                  </a:lnTo>
                  <a:lnTo>
                    <a:pt x="420" y="117"/>
                  </a:lnTo>
                  <a:lnTo>
                    <a:pt x="422" y="117"/>
                  </a:lnTo>
                  <a:lnTo>
                    <a:pt x="426" y="120"/>
                  </a:lnTo>
                  <a:lnTo>
                    <a:pt x="431" y="125"/>
                  </a:lnTo>
                  <a:lnTo>
                    <a:pt x="436" y="134"/>
                  </a:lnTo>
                  <a:lnTo>
                    <a:pt x="451" y="171"/>
                  </a:lnTo>
                  <a:lnTo>
                    <a:pt x="461" y="187"/>
                  </a:lnTo>
                  <a:lnTo>
                    <a:pt x="463" y="191"/>
                  </a:lnTo>
                  <a:lnTo>
                    <a:pt x="468" y="195"/>
                  </a:lnTo>
                  <a:lnTo>
                    <a:pt x="471" y="196"/>
                  </a:lnTo>
                  <a:lnTo>
                    <a:pt x="473" y="196"/>
                  </a:lnTo>
                  <a:lnTo>
                    <a:pt x="476" y="196"/>
                  </a:lnTo>
                  <a:lnTo>
                    <a:pt x="479" y="195"/>
                  </a:lnTo>
                  <a:lnTo>
                    <a:pt x="482" y="193"/>
                  </a:lnTo>
                  <a:lnTo>
                    <a:pt x="486" y="190"/>
                  </a:lnTo>
                  <a:lnTo>
                    <a:pt x="488" y="187"/>
                  </a:lnTo>
                  <a:lnTo>
                    <a:pt x="492" y="180"/>
                  </a:lnTo>
                  <a:lnTo>
                    <a:pt x="493" y="174"/>
                  </a:lnTo>
                  <a:lnTo>
                    <a:pt x="493" y="168"/>
                  </a:lnTo>
                  <a:lnTo>
                    <a:pt x="491" y="162"/>
                  </a:lnTo>
                  <a:lnTo>
                    <a:pt x="489" y="159"/>
                  </a:lnTo>
                  <a:lnTo>
                    <a:pt x="484" y="152"/>
                  </a:lnTo>
                  <a:lnTo>
                    <a:pt x="470" y="140"/>
                  </a:lnTo>
                  <a:lnTo>
                    <a:pt x="468" y="137"/>
                  </a:lnTo>
                  <a:lnTo>
                    <a:pt x="460" y="123"/>
                  </a:lnTo>
                  <a:lnTo>
                    <a:pt x="457" y="116"/>
                  </a:lnTo>
                  <a:lnTo>
                    <a:pt x="457" y="114"/>
                  </a:lnTo>
                  <a:lnTo>
                    <a:pt x="457" y="112"/>
                  </a:lnTo>
                  <a:lnTo>
                    <a:pt x="459" y="110"/>
                  </a:lnTo>
                  <a:lnTo>
                    <a:pt x="463" y="109"/>
                  </a:lnTo>
                  <a:lnTo>
                    <a:pt x="466" y="109"/>
                  </a:lnTo>
                  <a:lnTo>
                    <a:pt x="471" y="112"/>
                  </a:lnTo>
                  <a:lnTo>
                    <a:pt x="473" y="114"/>
                  </a:lnTo>
                  <a:lnTo>
                    <a:pt x="476" y="117"/>
                  </a:lnTo>
                  <a:lnTo>
                    <a:pt x="495" y="148"/>
                  </a:lnTo>
                  <a:lnTo>
                    <a:pt x="498" y="152"/>
                  </a:lnTo>
                  <a:lnTo>
                    <a:pt x="509" y="160"/>
                  </a:lnTo>
                  <a:lnTo>
                    <a:pt x="520" y="163"/>
                  </a:lnTo>
                  <a:lnTo>
                    <a:pt x="523" y="163"/>
                  </a:lnTo>
                  <a:lnTo>
                    <a:pt x="526" y="163"/>
                  </a:lnTo>
                  <a:lnTo>
                    <a:pt x="528" y="162"/>
                  </a:lnTo>
                  <a:lnTo>
                    <a:pt x="530" y="160"/>
                  </a:lnTo>
                  <a:lnTo>
                    <a:pt x="533" y="154"/>
                  </a:lnTo>
                  <a:lnTo>
                    <a:pt x="534" y="148"/>
                  </a:lnTo>
                  <a:lnTo>
                    <a:pt x="534" y="144"/>
                  </a:lnTo>
                  <a:lnTo>
                    <a:pt x="534" y="141"/>
                  </a:lnTo>
                  <a:lnTo>
                    <a:pt x="532" y="134"/>
                  </a:lnTo>
                  <a:lnTo>
                    <a:pt x="528" y="126"/>
                  </a:lnTo>
                  <a:lnTo>
                    <a:pt x="522" y="119"/>
                  </a:lnTo>
                  <a:lnTo>
                    <a:pt x="516" y="112"/>
                  </a:lnTo>
                  <a:lnTo>
                    <a:pt x="512" y="109"/>
                  </a:lnTo>
                  <a:lnTo>
                    <a:pt x="499" y="103"/>
                  </a:lnTo>
                  <a:lnTo>
                    <a:pt x="460" y="89"/>
                  </a:lnTo>
                  <a:lnTo>
                    <a:pt x="459" y="88"/>
                  </a:lnTo>
                  <a:lnTo>
                    <a:pt x="457" y="86"/>
                  </a:lnTo>
                  <a:lnTo>
                    <a:pt x="455" y="82"/>
                  </a:lnTo>
                  <a:lnTo>
                    <a:pt x="454" y="77"/>
                  </a:lnTo>
                  <a:lnTo>
                    <a:pt x="457" y="64"/>
                  </a:lnTo>
                  <a:lnTo>
                    <a:pt x="461" y="55"/>
                  </a:lnTo>
                  <a:lnTo>
                    <a:pt x="471" y="37"/>
                  </a:lnTo>
                  <a:lnTo>
                    <a:pt x="475" y="26"/>
                  </a:lnTo>
                  <a:lnTo>
                    <a:pt x="476" y="22"/>
                  </a:lnTo>
                  <a:lnTo>
                    <a:pt x="476" y="17"/>
                  </a:lnTo>
                  <a:lnTo>
                    <a:pt x="474" y="10"/>
                  </a:lnTo>
                  <a:lnTo>
                    <a:pt x="472" y="7"/>
                  </a:lnTo>
                  <a:lnTo>
                    <a:pt x="468" y="2"/>
                  </a:lnTo>
                  <a:lnTo>
                    <a:pt x="466" y="0"/>
                  </a:lnTo>
                  <a:lnTo>
                    <a:pt x="464" y="0"/>
                  </a:lnTo>
                  <a:lnTo>
                    <a:pt x="461" y="0"/>
                  </a:lnTo>
                  <a:lnTo>
                    <a:pt x="459" y="0"/>
                  </a:lnTo>
                  <a:lnTo>
                    <a:pt x="453" y="4"/>
                  </a:lnTo>
                  <a:lnTo>
                    <a:pt x="447" y="9"/>
                  </a:lnTo>
                  <a:lnTo>
                    <a:pt x="445" y="12"/>
                  </a:lnTo>
                  <a:lnTo>
                    <a:pt x="443" y="16"/>
                  </a:lnTo>
                  <a:lnTo>
                    <a:pt x="442" y="20"/>
                  </a:lnTo>
                  <a:lnTo>
                    <a:pt x="440" y="49"/>
                  </a:lnTo>
                  <a:lnTo>
                    <a:pt x="438" y="59"/>
                  </a:lnTo>
                  <a:lnTo>
                    <a:pt x="436" y="63"/>
                  </a:lnTo>
                  <a:lnTo>
                    <a:pt x="429" y="72"/>
                  </a:lnTo>
                  <a:lnTo>
                    <a:pt x="422" y="78"/>
                  </a:lnTo>
                  <a:lnTo>
                    <a:pt x="411" y="84"/>
                  </a:lnTo>
                  <a:lnTo>
                    <a:pt x="407" y="86"/>
                  </a:lnTo>
                  <a:lnTo>
                    <a:pt x="381" y="94"/>
                  </a:lnTo>
                  <a:lnTo>
                    <a:pt x="331" y="124"/>
                  </a:lnTo>
                  <a:lnTo>
                    <a:pt x="323" y="127"/>
                  </a:lnTo>
                  <a:lnTo>
                    <a:pt x="304" y="134"/>
                  </a:lnTo>
                  <a:lnTo>
                    <a:pt x="294" y="1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15"/>
            <p:cNvSpPr>
              <a:spLocks/>
            </p:cNvSpPr>
            <p:nvPr/>
          </p:nvSpPr>
          <p:spPr bwMode="auto">
            <a:xfrm flipH="1">
              <a:off x="7902783" y="5201991"/>
              <a:ext cx="218600" cy="507748"/>
            </a:xfrm>
            <a:custGeom>
              <a:avLst/>
              <a:gdLst/>
              <a:ahLst/>
              <a:cxnLst>
                <a:cxn ang="0">
                  <a:pos x="43" y="9"/>
                </a:cxn>
                <a:cxn ang="0">
                  <a:pos x="30" y="2"/>
                </a:cxn>
                <a:cxn ang="0">
                  <a:pos x="22" y="0"/>
                </a:cxn>
                <a:cxn ang="0">
                  <a:pos x="16" y="3"/>
                </a:cxn>
                <a:cxn ang="0">
                  <a:pos x="13" y="8"/>
                </a:cxn>
                <a:cxn ang="0">
                  <a:pos x="2" y="51"/>
                </a:cxn>
                <a:cxn ang="0">
                  <a:pos x="1" y="90"/>
                </a:cxn>
                <a:cxn ang="0">
                  <a:pos x="35" y="190"/>
                </a:cxn>
                <a:cxn ang="0">
                  <a:pos x="41" y="267"/>
                </a:cxn>
                <a:cxn ang="0">
                  <a:pos x="37" y="383"/>
                </a:cxn>
                <a:cxn ang="0">
                  <a:pos x="29" y="401"/>
                </a:cxn>
                <a:cxn ang="0">
                  <a:pos x="1" y="439"/>
                </a:cxn>
                <a:cxn ang="0">
                  <a:pos x="2" y="449"/>
                </a:cxn>
                <a:cxn ang="0">
                  <a:pos x="8" y="459"/>
                </a:cxn>
                <a:cxn ang="0">
                  <a:pos x="16" y="467"/>
                </a:cxn>
                <a:cxn ang="0">
                  <a:pos x="26" y="468"/>
                </a:cxn>
                <a:cxn ang="0">
                  <a:pos x="55" y="467"/>
                </a:cxn>
                <a:cxn ang="0">
                  <a:pos x="99" y="476"/>
                </a:cxn>
                <a:cxn ang="0">
                  <a:pos x="132" y="500"/>
                </a:cxn>
                <a:cxn ang="0">
                  <a:pos x="149" y="508"/>
                </a:cxn>
                <a:cxn ang="0">
                  <a:pos x="187" y="508"/>
                </a:cxn>
                <a:cxn ang="0">
                  <a:pos x="202" y="500"/>
                </a:cxn>
                <a:cxn ang="0">
                  <a:pos x="217" y="486"/>
                </a:cxn>
                <a:cxn ang="0">
                  <a:pos x="220" y="480"/>
                </a:cxn>
                <a:cxn ang="0">
                  <a:pos x="220" y="475"/>
                </a:cxn>
                <a:cxn ang="0">
                  <a:pos x="218" y="470"/>
                </a:cxn>
                <a:cxn ang="0">
                  <a:pos x="204" y="461"/>
                </a:cxn>
                <a:cxn ang="0">
                  <a:pos x="118" y="440"/>
                </a:cxn>
                <a:cxn ang="0">
                  <a:pos x="72" y="429"/>
                </a:cxn>
                <a:cxn ang="0">
                  <a:pos x="62" y="424"/>
                </a:cxn>
                <a:cxn ang="0">
                  <a:pos x="58" y="418"/>
                </a:cxn>
                <a:cxn ang="0">
                  <a:pos x="56" y="409"/>
                </a:cxn>
                <a:cxn ang="0">
                  <a:pos x="67" y="373"/>
                </a:cxn>
                <a:cxn ang="0">
                  <a:pos x="93" y="232"/>
                </a:cxn>
                <a:cxn ang="0">
                  <a:pos x="90" y="132"/>
                </a:cxn>
                <a:cxn ang="0">
                  <a:pos x="78" y="73"/>
                </a:cxn>
                <a:cxn ang="0">
                  <a:pos x="52" y="19"/>
                </a:cxn>
              </a:cxnLst>
              <a:rect l="0" t="0" r="r" b="b"/>
              <a:pathLst>
                <a:path w="220" h="511">
                  <a:moveTo>
                    <a:pt x="50" y="15"/>
                  </a:moveTo>
                  <a:lnTo>
                    <a:pt x="43" y="9"/>
                  </a:lnTo>
                  <a:lnTo>
                    <a:pt x="35" y="4"/>
                  </a:lnTo>
                  <a:lnTo>
                    <a:pt x="30" y="2"/>
                  </a:lnTo>
                  <a:lnTo>
                    <a:pt x="26" y="0"/>
                  </a:lnTo>
                  <a:lnTo>
                    <a:pt x="22" y="0"/>
                  </a:lnTo>
                  <a:lnTo>
                    <a:pt x="20" y="1"/>
                  </a:lnTo>
                  <a:lnTo>
                    <a:pt x="16" y="3"/>
                  </a:lnTo>
                  <a:lnTo>
                    <a:pt x="15" y="5"/>
                  </a:lnTo>
                  <a:lnTo>
                    <a:pt x="13" y="8"/>
                  </a:lnTo>
                  <a:lnTo>
                    <a:pt x="9" y="19"/>
                  </a:lnTo>
                  <a:lnTo>
                    <a:pt x="2" y="51"/>
                  </a:lnTo>
                  <a:lnTo>
                    <a:pt x="0" y="73"/>
                  </a:lnTo>
                  <a:lnTo>
                    <a:pt x="1" y="90"/>
                  </a:lnTo>
                  <a:lnTo>
                    <a:pt x="4" y="106"/>
                  </a:lnTo>
                  <a:lnTo>
                    <a:pt x="35" y="190"/>
                  </a:lnTo>
                  <a:lnTo>
                    <a:pt x="40" y="211"/>
                  </a:lnTo>
                  <a:lnTo>
                    <a:pt x="41" y="267"/>
                  </a:lnTo>
                  <a:lnTo>
                    <a:pt x="39" y="368"/>
                  </a:lnTo>
                  <a:lnTo>
                    <a:pt x="37" y="383"/>
                  </a:lnTo>
                  <a:lnTo>
                    <a:pt x="34" y="393"/>
                  </a:lnTo>
                  <a:lnTo>
                    <a:pt x="29" y="401"/>
                  </a:lnTo>
                  <a:lnTo>
                    <a:pt x="5" y="431"/>
                  </a:lnTo>
                  <a:lnTo>
                    <a:pt x="1" y="439"/>
                  </a:lnTo>
                  <a:lnTo>
                    <a:pt x="1" y="445"/>
                  </a:lnTo>
                  <a:lnTo>
                    <a:pt x="2" y="449"/>
                  </a:lnTo>
                  <a:lnTo>
                    <a:pt x="6" y="456"/>
                  </a:lnTo>
                  <a:lnTo>
                    <a:pt x="8" y="459"/>
                  </a:lnTo>
                  <a:lnTo>
                    <a:pt x="13" y="465"/>
                  </a:lnTo>
                  <a:lnTo>
                    <a:pt x="16" y="467"/>
                  </a:lnTo>
                  <a:lnTo>
                    <a:pt x="19" y="468"/>
                  </a:lnTo>
                  <a:lnTo>
                    <a:pt x="26" y="468"/>
                  </a:lnTo>
                  <a:lnTo>
                    <a:pt x="40" y="467"/>
                  </a:lnTo>
                  <a:lnTo>
                    <a:pt x="55" y="467"/>
                  </a:lnTo>
                  <a:lnTo>
                    <a:pt x="87" y="472"/>
                  </a:lnTo>
                  <a:lnTo>
                    <a:pt x="99" y="476"/>
                  </a:lnTo>
                  <a:lnTo>
                    <a:pt x="105" y="479"/>
                  </a:lnTo>
                  <a:lnTo>
                    <a:pt x="132" y="500"/>
                  </a:lnTo>
                  <a:lnTo>
                    <a:pt x="138" y="504"/>
                  </a:lnTo>
                  <a:lnTo>
                    <a:pt x="149" y="508"/>
                  </a:lnTo>
                  <a:lnTo>
                    <a:pt x="166" y="511"/>
                  </a:lnTo>
                  <a:lnTo>
                    <a:pt x="187" y="508"/>
                  </a:lnTo>
                  <a:lnTo>
                    <a:pt x="192" y="506"/>
                  </a:lnTo>
                  <a:lnTo>
                    <a:pt x="202" y="500"/>
                  </a:lnTo>
                  <a:lnTo>
                    <a:pt x="211" y="493"/>
                  </a:lnTo>
                  <a:lnTo>
                    <a:pt x="217" y="486"/>
                  </a:lnTo>
                  <a:lnTo>
                    <a:pt x="219" y="483"/>
                  </a:lnTo>
                  <a:lnTo>
                    <a:pt x="220" y="480"/>
                  </a:lnTo>
                  <a:lnTo>
                    <a:pt x="220" y="478"/>
                  </a:lnTo>
                  <a:lnTo>
                    <a:pt x="220" y="475"/>
                  </a:lnTo>
                  <a:lnTo>
                    <a:pt x="219" y="473"/>
                  </a:lnTo>
                  <a:lnTo>
                    <a:pt x="218" y="470"/>
                  </a:lnTo>
                  <a:lnTo>
                    <a:pt x="215" y="468"/>
                  </a:lnTo>
                  <a:lnTo>
                    <a:pt x="204" y="461"/>
                  </a:lnTo>
                  <a:lnTo>
                    <a:pt x="201" y="460"/>
                  </a:lnTo>
                  <a:lnTo>
                    <a:pt x="118" y="440"/>
                  </a:lnTo>
                  <a:lnTo>
                    <a:pt x="88" y="435"/>
                  </a:lnTo>
                  <a:lnTo>
                    <a:pt x="72" y="429"/>
                  </a:lnTo>
                  <a:lnTo>
                    <a:pt x="68" y="427"/>
                  </a:lnTo>
                  <a:lnTo>
                    <a:pt x="62" y="424"/>
                  </a:lnTo>
                  <a:lnTo>
                    <a:pt x="60" y="421"/>
                  </a:lnTo>
                  <a:lnTo>
                    <a:pt x="58" y="418"/>
                  </a:lnTo>
                  <a:lnTo>
                    <a:pt x="57" y="414"/>
                  </a:lnTo>
                  <a:lnTo>
                    <a:pt x="56" y="409"/>
                  </a:lnTo>
                  <a:lnTo>
                    <a:pt x="57" y="403"/>
                  </a:lnTo>
                  <a:lnTo>
                    <a:pt x="67" y="373"/>
                  </a:lnTo>
                  <a:lnTo>
                    <a:pt x="76" y="342"/>
                  </a:lnTo>
                  <a:lnTo>
                    <a:pt x="93" y="232"/>
                  </a:lnTo>
                  <a:lnTo>
                    <a:pt x="94" y="187"/>
                  </a:lnTo>
                  <a:lnTo>
                    <a:pt x="90" y="132"/>
                  </a:lnTo>
                  <a:lnTo>
                    <a:pt x="83" y="89"/>
                  </a:lnTo>
                  <a:lnTo>
                    <a:pt x="78" y="73"/>
                  </a:lnTo>
                  <a:lnTo>
                    <a:pt x="58" y="27"/>
                  </a:lnTo>
                  <a:lnTo>
                    <a:pt x="52" y="19"/>
                  </a:lnTo>
                  <a:lnTo>
                    <a:pt x="50" y="1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16"/>
            <p:cNvSpPr>
              <a:spLocks/>
            </p:cNvSpPr>
            <p:nvPr/>
          </p:nvSpPr>
          <p:spPr bwMode="auto">
            <a:xfrm flipH="1">
              <a:off x="8080644" y="5200997"/>
              <a:ext cx="196740" cy="536563"/>
            </a:xfrm>
            <a:custGeom>
              <a:avLst/>
              <a:gdLst/>
              <a:ahLst/>
              <a:cxnLst>
                <a:cxn ang="0">
                  <a:pos x="195" y="501"/>
                </a:cxn>
                <a:cxn ang="0">
                  <a:pos x="178" y="493"/>
                </a:cxn>
                <a:cxn ang="0">
                  <a:pos x="117" y="484"/>
                </a:cxn>
                <a:cxn ang="0">
                  <a:pos x="87" y="470"/>
                </a:cxn>
                <a:cxn ang="0">
                  <a:pos x="65" y="453"/>
                </a:cxn>
                <a:cxn ang="0">
                  <a:pos x="59" y="447"/>
                </a:cxn>
                <a:cxn ang="0">
                  <a:pos x="57" y="437"/>
                </a:cxn>
                <a:cxn ang="0">
                  <a:pos x="61" y="417"/>
                </a:cxn>
                <a:cxn ang="0">
                  <a:pos x="127" y="217"/>
                </a:cxn>
                <a:cxn ang="0">
                  <a:pos x="135" y="136"/>
                </a:cxn>
                <a:cxn ang="0">
                  <a:pos x="118" y="14"/>
                </a:cxn>
                <a:cxn ang="0">
                  <a:pos x="115" y="9"/>
                </a:cxn>
                <a:cxn ang="0">
                  <a:pos x="107" y="3"/>
                </a:cxn>
                <a:cxn ang="0">
                  <a:pos x="95" y="0"/>
                </a:cxn>
                <a:cxn ang="0">
                  <a:pos x="83" y="3"/>
                </a:cxn>
                <a:cxn ang="0">
                  <a:pos x="74" y="9"/>
                </a:cxn>
                <a:cxn ang="0">
                  <a:pos x="68" y="22"/>
                </a:cxn>
                <a:cxn ang="0">
                  <a:pos x="62" y="93"/>
                </a:cxn>
                <a:cxn ang="0">
                  <a:pos x="74" y="229"/>
                </a:cxn>
                <a:cxn ang="0">
                  <a:pos x="33" y="408"/>
                </a:cxn>
                <a:cxn ang="0">
                  <a:pos x="23" y="428"/>
                </a:cxn>
                <a:cxn ang="0">
                  <a:pos x="3" y="451"/>
                </a:cxn>
                <a:cxn ang="0">
                  <a:pos x="0" y="465"/>
                </a:cxn>
                <a:cxn ang="0">
                  <a:pos x="3" y="486"/>
                </a:cxn>
                <a:cxn ang="0">
                  <a:pos x="9" y="492"/>
                </a:cxn>
                <a:cxn ang="0">
                  <a:pos x="25" y="496"/>
                </a:cxn>
                <a:cxn ang="0">
                  <a:pos x="53" y="497"/>
                </a:cxn>
                <a:cxn ang="0">
                  <a:pos x="74" y="507"/>
                </a:cxn>
                <a:cxn ang="0">
                  <a:pos x="115" y="534"/>
                </a:cxn>
                <a:cxn ang="0">
                  <a:pos x="137" y="539"/>
                </a:cxn>
                <a:cxn ang="0">
                  <a:pos x="170" y="538"/>
                </a:cxn>
                <a:cxn ang="0">
                  <a:pos x="188" y="528"/>
                </a:cxn>
                <a:cxn ang="0">
                  <a:pos x="197" y="514"/>
                </a:cxn>
                <a:cxn ang="0">
                  <a:pos x="197" y="507"/>
                </a:cxn>
              </a:cxnLst>
              <a:rect l="0" t="0" r="r" b="b"/>
              <a:pathLst>
                <a:path w="198" h="540">
                  <a:moveTo>
                    <a:pt x="197" y="507"/>
                  </a:moveTo>
                  <a:lnTo>
                    <a:pt x="195" y="501"/>
                  </a:lnTo>
                  <a:lnTo>
                    <a:pt x="189" y="497"/>
                  </a:lnTo>
                  <a:lnTo>
                    <a:pt x="178" y="493"/>
                  </a:lnTo>
                  <a:lnTo>
                    <a:pt x="124" y="486"/>
                  </a:lnTo>
                  <a:lnTo>
                    <a:pt x="117" y="484"/>
                  </a:lnTo>
                  <a:lnTo>
                    <a:pt x="105" y="480"/>
                  </a:lnTo>
                  <a:lnTo>
                    <a:pt x="87" y="470"/>
                  </a:lnTo>
                  <a:lnTo>
                    <a:pt x="76" y="461"/>
                  </a:lnTo>
                  <a:lnTo>
                    <a:pt x="65" y="453"/>
                  </a:lnTo>
                  <a:lnTo>
                    <a:pt x="62" y="451"/>
                  </a:lnTo>
                  <a:lnTo>
                    <a:pt x="59" y="447"/>
                  </a:lnTo>
                  <a:lnTo>
                    <a:pt x="58" y="443"/>
                  </a:lnTo>
                  <a:lnTo>
                    <a:pt x="57" y="437"/>
                  </a:lnTo>
                  <a:lnTo>
                    <a:pt x="58" y="431"/>
                  </a:lnTo>
                  <a:lnTo>
                    <a:pt x="61" y="417"/>
                  </a:lnTo>
                  <a:lnTo>
                    <a:pt x="121" y="241"/>
                  </a:lnTo>
                  <a:lnTo>
                    <a:pt x="127" y="217"/>
                  </a:lnTo>
                  <a:lnTo>
                    <a:pt x="133" y="176"/>
                  </a:lnTo>
                  <a:lnTo>
                    <a:pt x="135" y="136"/>
                  </a:lnTo>
                  <a:lnTo>
                    <a:pt x="120" y="22"/>
                  </a:lnTo>
                  <a:lnTo>
                    <a:pt x="118" y="14"/>
                  </a:lnTo>
                  <a:lnTo>
                    <a:pt x="117" y="11"/>
                  </a:lnTo>
                  <a:lnTo>
                    <a:pt x="115" y="9"/>
                  </a:lnTo>
                  <a:lnTo>
                    <a:pt x="111" y="5"/>
                  </a:lnTo>
                  <a:lnTo>
                    <a:pt x="107" y="3"/>
                  </a:lnTo>
                  <a:lnTo>
                    <a:pt x="101" y="1"/>
                  </a:lnTo>
                  <a:lnTo>
                    <a:pt x="95" y="0"/>
                  </a:lnTo>
                  <a:lnTo>
                    <a:pt x="89" y="1"/>
                  </a:lnTo>
                  <a:lnTo>
                    <a:pt x="83" y="3"/>
                  </a:lnTo>
                  <a:lnTo>
                    <a:pt x="78" y="5"/>
                  </a:lnTo>
                  <a:lnTo>
                    <a:pt x="74" y="9"/>
                  </a:lnTo>
                  <a:lnTo>
                    <a:pt x="71" y="14"/>
                  </a:lnTo>
                  <a:lnTo>
                    <a:pt x="68" y="22"/>
                  </a:lnTo>
                  <a:lnTo>
                    <a:pt x="63" y="50"/>
                  </a:lnTo>
                  <a:lnTo>
                    <a:pt x="62" y="93"/>
                  </a:lnTo>
                  <a:lnTo>
                    <a:pt x="75" y="198"/>
                  </a:lnTo>
                  <a:lnTo>
                    <a:pt x="74" y="229"/>
                  </a:lnTo>
                  <a:lnTo>
                    <a:pt x="57" y="317"/>
                  </a:lnTo>
                  <a:lnTo>
                    <a:pt x="33" y="408"/>
                  </a:lnTo>
                  <a:lnTo>
                    <a:pt x="30" y="416"/>
                  </a:lnTo>
                  <a:lnTo>
                    <a:pt x="23" y="428"/>
                  </a:lnTo>
                  <a:lnTo>
                    <a:pt x="6" y="446"/>
                  </a:lnTo>
                  <a:lnTo>
                    <a:pt x="3" y="451"/>
                  </a:lnTo>
                  <a:lnTo>
                    <a:pt x="1" y="455"/>
                  </a:lnTo>
                  <a:lnTo>
                    <a:pt x="0" y="465"/>
                  </a:lnTo>
                  <a:lnTo>
                    <a:pt x="0" y="476"/>
                  </a:lnTo>
                  <a:lnTo>
                    <a:pt x="3" y="486"/>
                  </a:lnTo>
                  <a:lnTo>
                    <a:pt x="6" y="489"/>
                  </a:lnTo>
                  <a:lnTo>
                    <a:pt x="9" y="492"/>
                  </a:lnTo>
                  <a:lnTo>
                    <a:pt x="13" y="495"/>
                  </a:lnTo>
                  <a:lnTo>
                    <a:pt x="25" y="496"/>
                  </a:lnTo>
                  <a:lnTo>
                    <a:pt x="46" y="496"/>
                  </a:lnTo>
                  <a:lnTo>
                    <a:pt x="53" y="497"/>
                  </a:lnTo>
                  <a:lnTo>
                    <a:pt x="60" y="499"/>
                  </a:lnTo>
                  <a:lnTo>
                    <a:pt x="74" y="507"/>
                  </a:lnTo>
                  <a:lnTo>
                    <a:pt x="102" y="527"/>
                  </a:lnTo>
                  <a:lnTo>
                    <a:pt x="115" y="534"/>
                  </a:lnTo>
                  <a:lnTo>
                    <a:pt x="122" y="536"/>
                  </a:lnTo>
                  <a:lnTo>
                    <a:pt x="137" y="539"/>
                  </a:lnTo>
                  <a:lnTo>
                    <a:pt x="159" y="540"/>
                  </a:lnTo>
                  <a:lnTo>
                    <a:pt x="170" y="538"/>
                  </a:lnTo>
                  <a:lnTo>
                    <a:pt x="180" y="534"/>
                  </a:lnTo>
                  <a:lnTo>
                    <a:pt x="188" y="528"/>
                  </a:lnTo>
                  <a:lnTo>
                    <a:pt x="195" y="517"/>
                  </a:lnTo>
                  <a:lnTo>
                    <a:pt x="197" y="514"/>
                  </a:lnTo>
                  <a:lnTo>
                    <a:pt x="198" y="509"/>
                  </a:lnTo>
                  <a:lnTo>
                    <a:pt x="197" y="5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17"/>
            <p:cNvSpPr>
              <a:spLocks/>
            </p:cNvSpPr>
            <p:nvPr/>
          </p:nvSpPr>
          <p:spPr bwMode="auto">
            <a:xfrm flipH="1">
              <a:off x="8039905" y="4599848"/>
              <a:ext cx="328894" cy="265301"/>
            </a:xfrm>
            <a:custGeom>
              <a:avLst/>
              <a:gdLst/>
              <a:ahLst/>
              <a:cxnLst>
                <a:cxn ang="0">
                  <a:pos x="321" y="151"/>
                </a:cxn>
                <a:cxn ang="0">
                  <a:pos x="311" y="147"/>
                </a:cxn>
                <a:cxn ang="0">
                  <a:pos x="273" y="147"/>
                </a:cxn>
                <a:cxn ang="0">
                  <a:pos x="260" y="146"/>
                </a:cxn>
                <a:cxn ang="0">
                  <a:pos x="250" y="140"/>
                </a:cxn>
                <a:cxn ang="0">
                  <a:pos x="244" y="134"/>
                </a:cxn>
                <a:cxn ang="0">
                  <a:pos x="242" y="126"/>
                </a:cxn>
                <a:cxn ang="0">
                  <a:pos x="206" y="68"/>
                </a:cxn>
                <a:cxn ang="0">
                  <a:pos x="159" y="24"/>
                </a:cxn>
                <a:cxn ang="0">
                  <a:pos x="109" y="0"/>
                </a:cxn>
                <a:cxn ang="0">
                  <a:pos x="76" y="2"/>
                </a:cxn>
                <a:cxn ang="0">
                  <a:pos x="44" y="15"/>
                </a:cxn>
                <a:cxn ang="0">
                  <a:pos x="26" y="29"/>
                </a:cxn>
                <a:cxn ang="0">
                  <a:pos x="8" y="58"/>
                </a:cxn>
                <a:cxn ang="0">
                  <a:pos x="1" y="85"/>
                </a:cxn>
                <a:cxn ang="0">
                  <a:pos x="2" y="122"/>
                </a:cxn>
                <a:cxn ang="0">
                  <a:pos x="15" y="165"/>
                </a:cxn>
                <a:cxn ang="0">
                  <a:pos x="42" y="206"/>
                </a:cxn>
                <a:cxn ang="0">
                  <a:pos x="115" y="256"/>
                </a:cxn>
                <a:cxn ang="0">
                  <a:pos x="138" y="264"/>
                </a:cxn>
                <a:cxn ang="0">
                  <a:pos x="185" y="263"/>
                </a:cxn>
                <a:cxn ang="0">
                  <a:pos x="205" y="255"/>
                </a:cxn>
                <a:cxn ang="0">
                  <a:pos x="228" y="235"/>
                </a:cxn>
                <a:cxn ang="0">
                  <a:pos x="243" y="202"/>
                </a:cxn>
                <a:cxn ang="0">
                  <a:pos x="250" y="176"/>
                </a:cxn>
                <a:cxn ang="0">
                  <a:pos x="258" y="173"/>
                </a:cxn>
                <a:cxn ang="0">
                  <a:pos x="286" y="180"/>
                </a:cxn>
                <a:cxn ang="0">
                  <a:pos x="310" y="189"/>
                </a:cxn>
                <a:cxn ang="0">
                  <a:pos x="317" y="190"/>
                </a:cxn>
                <a:cxn ang="0">
                  <a:pos x="325" y="184"/>
                </a:cxn>
                <a:cxn ang="0">
                  <a:pos x="331" y="172"/>
                </a:cxn>
                <a:cxn ang="0">
                  <a:pos x="331" y="167"/>
                </a:cxn>
                <a:cxn ang="0">
                  <a:pos x="329" y="159"/>
                </a:cxn>
              </a:cxnLst>
              <a:rect l="0" t="0" r="r" b="b"/>
              <a:pathLst>
                <a:path w="331" h="267">
                  <a:moveTo>
                    <a:pt x="326" y="155"/>
                  </a:moveTo>
                  <a:lnTo>
                    <a:pt x="321" y="151"/>
                  </a:lnTo>
                  <a:lnTo>
                    <a:pt x="317" y="149"/>
                  </a:lnTo>
                  <a:lnTo>
                    <a:pt x="311" y="147"/>
                  </a:lnTo>
                  <a:lnTo>
                    <a:pt x="298" y="146"/>
                  </a:lnTo>
                  <a:lnTo>
                    <a:pt x="273" y="147"/>
                  </a:lnTo>
                  <a:lnTo>
                    <a:pt x="266" y="147"/>
                  </a:lnTo>
                  <a:lnTo>
                    <a:pt x="260" y="146"/>
                  </a:lnTo>
                  <a:lnTo>
                    <a:pt x="255" y="143"/>
                  </a:lnTo>
                  <a:lnTo>
                    <a:pt x="250" y="140"/>
                  </a:lnTo>
                  <a:lnTo>
                    <a:pt x="245" y="136"/>
                  </a:lnTo>
                  <a:lnTo>
                    <a:pt x="244" y="134"/>
                  </a:lnTo>
                  <a:lnTo>
                    <a:pt x="243" y="132"/>
                  </a:lnTo>
                  <a:lnTo>
                    <a:pt x="242" y="126"/>
                  </a:lnTo>
                  <a:lnTo>
                    <a:pt x="239" y="115"/>
                  </a:lnTo>
                  <a:lnTo>
                    <a:pt x="206" y="68"/>
                  </a:lnTo>
                  <a:lnTo>
                    <a:pt x="183" y="44"/>
                  </a:lnTo>
                  <a:lnTo>
                    <a:pt x="159" y="24"/>
                  </a:lnTo>
                  <a:lnTo>
                    <a:pt x="128" y="6"/>
                  </a:lnTo>
                  <a:lnTo>
                    <a:pt x="109" y="0"/>
                  </a:lnTo>
                  <a:lnTo>
                    <a:pt x="98" y="0"/>
                  </a:lnTo>
                  <a:lnTo>
                    <a:pt x="76" y="2"/>
                  </a:lnTo>
                  <a:lnTo>
                    <a:pt x="65" y="6"/>
                  </a:lnTo>
                  <a:lnTo>
                    <a:pt x="44" y="15"/>
                  </a:lnTo>
                  <a:lnTo>
                    <a:pt x="35" y="21"/>
                  </a:lnTo>
                  <a:lnTo>
                    <a:pt x="26" y="29"/>
                  </a:lnTo>
                  <a:lnTo>
                    <a:pt x="18" y="39"/>
                  </a:lnTo>
                  <a:lnTo>
                    <a:pt x="8" y="58"/>
                  </a:lnTo>
                  <a:lnTo>
                    <a:pt x="3" y="71"/>
                  </a:lnTo>
                  <a:lnTo>
                    <a:pt x="1" y="85"/>
                  </a:lnTo>
                  <a:lnTo>
                    <a:pt x="0" y="99"/>
                  </a:lnTo>
                  <a:lnTo>
                    <a:pt x="2" y="122"/>
                  </a:lnTo>
                  <a:lnTo>
                    <a:pt x="6" y="136"/>
                  </a:lnTo>
                  <a:lnTo>
                    <a:pt x="15" y="165"/>
                  </a:lnTo>
                  <a:lnTo>
                    <a:pt x="26" y="186"/>
                  </a:lnTo>
                  <a:lnTo>
                    <a:pt x="42" y="206"/>
                  </a:lnTo>
                  <a:lnTo>
                    <a:pt x="78" y="236"/>
                  </a:lnTo>
                  <a:lnTo>
                    <a:pt x="115" y="256"/>
                  </a:lnTo>
                  <a:lnTo>
                    <a:pt x="123" y="259"/>
                  </a:lnTo>
                  <a:lnTo>
                    <a:pt x="138" y="264"/>
                  </a:lnTo>
                  <a:lnTo>
                    <a:pt x="159" y="267"/>
                  </a:lnTo>
                  <a:lnTo>
                    <a:pt x="185" y="263"/>
                  </a:lnTo>
                  <a:lnTo>
                    <a:pt x="196" y="260"/>
                  </a:lnTo>
                  <a:lnTo>
                    <a:pt x="205" y="255"/>
                  </a:lnTo>
                  <a:lnTo>
                    <a:pt x="214" y="249"/>
                  </a:lnTo>
                  <a:lnTo>
                    <a:pt x="228" y="235"/>
                  </a:lnTo>
                  <a:lnTo>
                    <a:pt x="233" y="227"/>
                  </a:lnTo>
                  <a:lnTo>
                    <a:pt x="243" y="202"/>
                  </a:lnTo>
                  <a:lnTo>
                    <a:pt x="249" y="179"/>
                  </a:lnTo>
                  <a:lnTo>
                    <a:pt x="250" y="176"/>
                  </a:lnTo>
                  <a:lnTo>
                    <a:pt x="252" y="175"/>
                  </a:lnTo>
                  <a:lnTo>
                    <a:pt x="258" y="173"/>
                  </a:lnTo>
                  <a:lnTo>
                    <a:pt x="265" y="174"/>
                  </a:lnTo>
                  <a:lnTo>
                    <a:pt x="286" y="180"/>
                  </a:lnTo>
                  <a:lnTo>
                    <a:pt x="305" y="188"/>
                  </a:lnTo>
                  <a:lnTo>
                    <a:pt x="310" y="189"/>
                  </a:lnTo>
                  <a:lnTo>
                    <a:pt x="314" y="190"/>
                  </a:lnTo>
                  <a:lnTo>
                    <a:pt x="317" y="190"/>
                  </a:lnTo>
                  <a:lnTo>
                    <a:pt x="320" y="189"/>
                  </a:lnTo>
                  <a:lnTo>
                    <a:pt x="325" y="184"/>
                  </a:lnTo>
                  <a:lnTo>
                    <a:pt x="327" y="181"/>
                  </a:lnTo>
                  <a:lnTo>
                    <a:pt x="331" y="172"/>
                  </a:lnTo>
                  <a:lnTo>
                    <a:pt x="331" y="169"/>
                  </a:lnTo>
                  <a:lnTo>
                    <a:pt x="331" y="167"/>
                  </a:lnTo>
                  <a:lnTo>
                    <a:pt x="331" y="164"/>
                  </a:lnTo>
                  <a:lnTo>
                    <a:pt x="329" y="159"/>
                  </a:lnTo>
                  <a:lnTo>
                    <a:pt x="326" y="15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19"/>
            <p:cNvSpPr>
              <a:spLocks/>
            </p:cNvSpPr>
            <p:nvPr/>
          </p:nvSpPr>
          <p:spPr bwMode="auto">
            <a:xfrm flipH="1">
              <a:off x="7921662" y="5168207"/>
              <a:ext cx="52663" cy="131160"/>
            </a:xfrm>
            <a:custGeom>
              <a:avLst/>
              <a:gdLst/>
              <a:ahLst/>
              <a:cxnLst>
                <a:cxn ang="0">
                  <a:pos x="53" y="113"/>
                </a:cxn>
                <a:cxn ang="0">
                  <a:pos x="53" y="102"/>
                </a:cxn>
                <a:cxn ang="0">
                  <a:pos x="50" y="89"/>
                </a:cxn>
                <a:cxn ang="0">
                  <a:pos x="47" y="81"/>
                </a:cxn>
                <a:cxn ang="0">
                  <a:pos x="32" y="23"/>
                </a:cxn>
                <a:cxn ang="0">
                  <a:pos x="25" y="4"/>
                </a:cxn>
                <a:cxn ang="0">
                  <a:pos x="23" y="1"/>
                </a:cxn>
                <a:cxn ang="0">
                  <a:pos x="20" y="0"/>
                </a:cxn>
                <a:cxn ang="0">
                  <a:pos x="19" y="0"/>
                </a:cxn>
                <a:cxn ang="0">
                  <a:pos x="16" y="2"/>
                </a:cxn>
                <a:cxn ang="0">
                  <a:pos x="13" y="5"/>
                </a:cxn>
                <a:cxn ang="0">
                  <a:pos x="7" y="15"/>
                </a:cxn>
                <a:cxn ang="0">
                  <a:pos x="1" y="21"/>
                </a:cxn>
                <a:cxn ang="0">
                  <a:pos x="0" y="23"/>
                </a:cxn>
                <a:cxn ang="0">
                  <a:pos x="0" y="28"/>
                </a:cxn>
                <a:cxn ang="0">
                  <a:pos x="20" y="122"/>
                </a:cxn>
                <a:cxn ang="0">
                  <a:pos x="23" y="127"/>
                </a:cxn>
                <a:cxn ang="0">
                  <a:pos x="25" y="130"/>
                </a:cxn>
                <a:cxn ang="0">
                  <a:pos x="26" y="131"/>
                </a:cxn>
                <a:cxn ang="0">
                  <a:pos x="28" y="132"/>
                </a:cxn>
                <a:cxn ang="0">
                  <a:pos x="30" y="132"/>
                </a:cxn>
                <a:cxn ang="0">
                  <a:pos x="34" y="131"/>
                </a:cxn>
                <a:cxn ang="0">
                  <a:pos x="41" y="128"/>
                </a:cxn>
                <a:cxn ang="0">
                  <a:pos x="46" y="125"/>
                </a:cxn>
                <a:cxn ang="0">
                  <a:pos x="49" y="122"/>
                </a:cxn>
                <a:cxn ang="0">
                  <a:pos x="51" y="118"/>
                </a:cxn>
                <a:cxn ang="0">
                  <a:pos x="53" y="113"/>
                </a:cxn>
              </a:cxnLst>
              <a:rect l="0" t="0" r="r" b="b"/>
              <a:pathLst>
                <a:path w="53" h="132">
                  <a:moveTo>
                    <a:pt x="53" y="113"/>
                  </a:moveTo>
                  <a:lnTo>
                    <a:pt x="53" y="102"/>
                  </a:lnTo>
                  <a:lnTo>
                    <a:pt x="50" y="89"/>
                  </a:lnTo>
                  <a:lnTo>
                    <a:pt x="47" y="81"/>
                  </a:lnTo>
                  <a:lnTo>
                    <a:pt x="32" y="23"/>
                  </a:lnTo>
                  <a:lnTo>
                    <a:pt x="25" y="4"/>
                  </a:lnTo>
                  <a:lnTo>
                    <a:pt x="23" y="1"/>
                  </a:lnTo>
                  <a:lnTo>
                    <a:pt x="20" y="0"/>
                  </a:lnTo>
                  <a:lnTo>
                    <a:pt x="19" y="0"/>
                  </a:lnTo>
                  <a:lnTo>
                    <a:pt x="16" y="2"/>
                  </a:lnTo>
                  <a:lnTo>
                    <a:pt x="13" y="5"/>
                  </a:lnTo>
                  <a:lnTo>
                    <a:pt x="7" y="15"/>
                  </a:lnTo>
                  <a:lnTo>
                    <a:pt x="1" y="21"/>
                  </a:lnTo>
                  <a:lnTo>
                    <a:pt x="0" y="23"/>
                  </a:lnTo>
                  <a:lnTo>
                    <a:pt x="0" y="28"/>
                  </a:lnTo>
                  <a:lnTo>
                    <a:pt x="20" y="122"/>
                  </a:lnTo>
                  <a:lnTo>
                    <a:pt x="23" y="127"/>
                  </a:lnTo>
                  <a:lnTo>
                    <a:pt x="25" y="130"/>
                  </a:lnTo>
                  <a:lnTo>
                    <a:pt x="26" y="131"/>
                  </a:lnTo>
                  <a:lnTo>
                    <a:pt x="28" y="132"/>
                  </a:lnTo>
                  <a:lnTo>
                    <a:pt x="30" y="132"/>
                  </a:lnTo>
                  <a:lnTo>
                    <a:pt x="34" y="131"/>
                  </a:lnTo>
                  <a:lnTo>
                    <a:pt x="41" y="128"/>
                  </a:lnTo>
                  <a:lnTo>
                    <a:pt x="46" y="125"/>
                  </a:lnTo>
                  <a:lnTo>
                    <a:pt x="49" y="122"/>
                  </a:lnTo>
                  <a:lnTo>
                    <a:pt x="51" y="118"/>
                  </a:lnTo>
                  <a:lnTo>
                    <a:pt x="53" y="113"/>
                  </a:lnTo>
                  <a:close/>
                </a:path>
              </a:pathLst>
            </a:custGeom>
            <a:solidFill>
              <a:srgbClr val="F0DE9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20"/>
            <p:cNvSpPr>
              <a:spLocks/>
            </p:cNvSpPr>
            <p:nvPr/>
          </p:nvSpPr>
          <p:spPr bwMode="auto">
            <a:xfrm flipH="1">
              <a:off x="7927624" y="5070831"/>
              <a:ext cx="479926" cy="242447"/>
            </a:xfrm>
            <a:custGeom>
              <a:avLst/>
              <a:gdLst/>
              <a:ahLst/>
              <a:cxnLst>
                <a:cxn ang="0">
                  <a:pos x="395" y="16"/>
                </a:cxn>
                <a:cxn ang="0">
                  <a:pos x="408" y="32"/>
                </a:cxn>
                <a:cxn ang="0">
                  <a:pos x="412" y="52"/>
                </a:cxn>
                <a:cxn ang="0">
                  <a:pos x="404" y="66"/>
                </a:cxn>
                <a:cxn ang="0">
                  <a:pos x="373" y="91"/>
                </a:cxn>
                <a:cxn ang="0">
                  <a:pos x="293" y="111"/>
                </a:cxn>
                <a:cxn ang="0">
                  <a:pos x="264" y="104"/>
                </a:cxn>
                <a:cxn ang="0">
                  <a:pos x="258" y="103"/>
                </a:cxn>
                <a:cxn ang="0">
                  <a:pos x="256" y="98"/>
                </a:cxn>
                <a:cxn ang="0">
                  <a:pos x="247" y="81"/>
                </a:cxn>
                <a:cxn ang="0">
                  <a:pos x="231" y="75"/>
                </a:cxn>
                <a:cxn ang="0">
                  <a:pos x="214" y="76"/>
                </a:cxn>
                <a:cxn ang="0">
                  <a:pos x="202" y="87"/>
                </a:cxn>
                <a:cxn ang="0">
                  <a:pos x="194" y="92"/>
                </a:cxn>
                <a:cxn ang="0">
                  <a:pos x="188" y="89"/>
                </a:cxn>
                <a:cxn ang="0">
                  <a:pos x="177" y="45"/>
                </a:cxn>
                <a:cxn ang="0">
                  <a:pos x="117" y="1"/>
                </a:cxn>
                <a:cxn ang="0">
                  <a:pos x="98" y="3"/>
                </a:cxn>
                <a:cxn ang="0">
                  <a:pos x="54" y="17"/>
                </a:cxn>
                <a:cxn ang="0">
                  <a:pos x="17" y="66"/>
                </a:cxn>
                <a:cxn ang="0">
                  <a:pos x="2" y="119"/>
                </a:cxn>
                <a:cxn ang="0">
                  <a:pos x="0" y="139"/>
                </a:cxn>
                <a:cxn ang="0">
                  <a:pos x="6" y="154"/>
                </a:cxn>
                <a:cxn ang="0">
                  <a:pos x="81" y="225"/>
                </a:cxn>
                <a:cxn ang="0">
                  <a:pos x="144" y="244"/>
                </a:cxn>
                <a:cxn ang="0">
                  <a:pos x="176" y="235"/>
                </a:cxn>
                <a:cxn ang="0">
                  <a:pos x="183" y="223"/>
                </a:cxn>
                <a:cxn ang="0">
                  <a:pos x="187" y="221"/>
                </a:cxn>
                <a:cxn ang="0">
                  <a:pos x="199" y="227"/>
                </a:cxn>
                <a:cxn ang="0">
                  <a:pos x="237" y="217"/>
                </a:cxn>
                <a:cxn ang="0">
                  <a:pos x="247" y="202"/>
                </a:cxn>
                <a:cxn ang="0">
                  <a:pos x="248" y="193"/>
                </a:cxn>
                <a:cxn ang="0">
                  <a:pos x="268" y="198"/>
                </a:cxn>
                <a:cxn ang="0">
                  <a:pos x="296" y="196"/>
                </a:cxn>
                <a:cxn ang="0">
                  <a:pos x="297" y="204"/>
                </a:cxn>
                <a:cxn ang="0">
                  <a:pos x="299" y="223"/>
                </a:cxn>
                <a:cxn ang="0">
                  <a:pos x="307" y="229"/>
                </a:cxn>
                <a:cxn ang="0">
                  <a:pos x="341" y="232"/>
                </a:cxn>
                <a:cxn ang="0">
                  <a:pos x="401" y="201"/>
                </a:cxn>
                <a:cxn ang="0">
                  <a:pos x="414" y="185"/>
                </a:cxn>
                <a:cxn ang="0">
                  <a:pos x="427" y="136"/>
                </a:cxn>
                <a:cxn ang="0">
                  <a:pos x="440" y="128"/>
                </a:cxn>
                <a:cxn ang="0">
                  <a:pos x="475" y="104"/>
                </a:cxn>
                <a:cxn ang="0">
                  <a:pos x="482" y="90"/>
                </a:cxn>
                <a:cxn ang="0">
                  <a:pos x="483" y="51"/>
                </a:cxn>
                <a:cxn ang="0">
                  <a:pos x="475" y="42"/>
                </a:cxn>
                <a:cxn ang="0">
                  <a:pos x="456" y="22"/>
                </a:cxn>
                <a:cxn ang="0">
                  <a:pos x="446" y="21"/>
                </a:cxn>
                <a:cxn ang="0">
                  <a:pos x="439" y="23"/>
                </a:cxn>
                <a:cxn ang="0">
                  <a:pos x="440" y="27"/>
                </a:cxn>
                <a:cxn ang="0">
                  <a:pos x="444" y="35"/>
                </a:cxn>
                <a:cxn ang="0">
                  <a:pos x="443" y="46"/>
                </a:cxn>
                <a:cxn ang="0">
                  <a:pos x="433" y="52"/>
                </a:cxn>
                <a:cxn ang="0">
                  <a:pos x="426" y="52"/>
                </a:cxn>
                <a:cxn ang="0">
                  <a:pos x="424" y="47"/>
                </a:cxn>
                <a:cxn ang="0">
                  <a:pos x="417" y="25"/>
                </a:cxn>
                <a:cxn ang="0">
                  <a:pos x="399" y="10"/>
                </a:cxn>
                <a:cxn ang="0">
                  <a:pos x="395" y="10"/>
                </a:cxn>
              </a:cxnLst>
              <a:rect l="0" t="0" r="r" b="b"/>
              <a:pathLst>
                <a:path w="483" h="244">
                  <a:moveTo>
                    <a:pt x="395" y="10"/>
                  </a:moveTo>
                  <a:lnTo>
                    <a:pt x="395" y="13"/>
                  </a:lnTo>
                  <a:lnTo>
                    <a:pt x="395" y="16"/>
                  </a:lnTo>
                  <a:lnTo>
                    <a:pt x="397" y="19"/>
                  </a:lnTo>
                  <a:lnTo>
                    <a:pt x="399" y="23"/>
                  </a:lnTo>
                  <a:lnTo>
                    <a:pt x="408" y="32"/>
                  </a:lnTo>
                  <a:lnTo>
                    <a:pt x="410" y="37"/>
                  </a:lnTo>
                  <a:lnTo>
                    <a:pt x="413" y="45"/>
                  </a:lnTo>
                  <a:lnTo>
                    <a:pt x="412" y="52"/>
                  </a:lnTo>
                  <a:lnTo>
                    <a:pt x="411" y="55"/>
                  </a:lnTo>
                  <a:lnTo>
                    <a:pt x="407" y="62"/>
                  </a:lnTo>
                  <a:lnTo>
                    <a:pt x="404" y="66"/>
                  </a:lnTo>
                  <a:lnTo>
                    <a:pt x="393" y="76"/>
                  </a:lnTo>
                  <a:lnTo>
                    <a:pt x="380" y="86"/>
                  </a:lnTo>
                  <a:lnTo>
                    <a:pt x="373" y="91"/>
                  </a:lnTo>
                  <a:lnTo>
                    <a:pt x="323" y="108"/>
                  </a:lnTo>
                  <a:lnTo>
                    <a:pt x="304" y="112"/>
                  </a:lnTo>
                  <a:lnTo>
                    <a:pt x="293" y="111"/>
                  </a:lnTo>
                  <a:lnTo>
                    <a:pt x="268" y="105"/>
                  </a:lnTo>
                  <a:lnTo>
                    <a:pt x="266" y="104"/>
                  </a:lnTo>
                  <a:lnTo>
                    <a:pt x="264" y="104"/>
                  </a:lnTo>
                  <a:lnTo>
                    <a:pt x="260" y="104"/>
                  </a:lnTo>
                  <a:lnTo>
                    <a:pt x="259" y="103"/>
                  </a:lnTo>
                  <a:lnTo>
                    <a:pt x="258" y="103"/>
                  </a:lnTo>
                  <a:lnTo>
                    <a:pt x="257" y="102"/>
                  </a:lnTo>
                  <a:lnTo>
                    <a:pt x="256" y="100"/>
                  </a:lnTo>
                  <a:lnTo>
                    <a:pt x="256" y="98"/>
                  </a:lnTo>
                  <a:lnTo>
                    <a:pt x="252" y="86"/>
                  </a:lnTo>
                  <a:lnTo>
                    <a:pt x="250" y="84"/>
                  </a:lnTo>
                  <a:lnTo>
                    <a:pt x="247" y="81"/>
                  </a:lnTo>
                  <a:lnTo>
                    <a:pt x="244" y="79"/>
                  </a:lnTo>
                  <a:lnTo>
                    <a:pt x="235" y="75"/>
                  </a:lnTo>
                  <a:lnTo>
                    <a:pt x="231" y="75"/>
                  </a:lnTo>
                  <a:lnTo>
                    <a:pt x="222" y="75"/>
                  </a:lnTo>
                  <a:lnTo>
                    <a:pt x="217" y="75"/>
                  </a:lnTo>
                  <a:lnTo>
                    <a:pt x="214" y="76"/>
                  </a:lnTo>
                  <a:lnTo>
                    <a:pt x="206" y="81"/>
                  </a:lnTo>
                  <a:lnTo>
                    <a:pt x="204" y="84"/>
                  </a:lnTo>
                  <a:lnTo>
                    <a:pt x="202" y="87"/>
                  </a:lnTo>
                  <a:lnTo>
                    <a:pt x="199" y="90"/>
                  </a:lnTo>
                  <a:lnTo>
                    <a:pt x="198" y="92"/>
                  </a:lnTo>
                  <a:lnTo>
                    <a:pt x="194" y="92"/>
                  </a:lnTo>
                  <a:lnTo>
                    <a:pt x="190" y="92"/>
                  </a:lnTo>
                  <a:lnTo>
                    <a:pt x="189" y="91"/>
                  </a:lnTo>
                  <a:lnTo>
                    <a:pt x="188" y="89"/>
                  </a:lnTo>
                  <a:lnTo>
                    <a:pt x="187" y="86"/>
                  </a:lnTo>
                  <a:lnTo>
                    <a:pt x="181" y="60"/>
                  </a:lnTo>
                  <a:lnTo>
                    <a:pt x="177" y="45"/>
                  </a:lnTo>
                  <a:lnTo>
                    <a:pt x="172" y="41"/>
                  </a:lnTo>
                  <a:lnTo>
                    <a:pt x="126" y="5"/>
                  </a:lnTo>
                  <a:lnTo>
                    <a:pt x="117" y="1"/>
                  </a:lnTo>
                  <a:lnTo>
                    <a:pt x="114" y="0"/>
                  </a:lnTo>
                  <a:lnTo>
                    <a:pt x="108" y="0"/>
                  </a:lnTo>
                  <a:lnTo>
                    <a:pt x="98" y="3"/>
                  </a:lnTo>
                  <a:lnTo>
                    <a:pt x="91" y="4"/>
                  </a:lnTo>
                  <a:lnTo>
                    <a:pt x="65" y="12"/>
                  </a:lnTo>
                  <a:lnTo>
                    <a:pt x="54" y="17"/>
                  </a:lnTo>
                  <a:lnTo>
                    <a:pt x="49" y="21"/>
                  </a:lnTo>
                  <a:lnTo>
                    <a:pt x="35" y="36"/>
                  </a:lnTo>
                  <a:lnTo>
                    <a:pt x="17" y="66"/>
                  </a:lnTo>
                  <a:lnTo>
                    <a:pt x="11" y="80"/>
                  </a:lnTo>
                  <a:lnTo>
                    <a:pt x="4" y="109"/>
                  </a:lnTo>
                  <a:lnTo>
                    <a:pt x="2" y="119"/>
                  </a:lnTo>
                  <a:lnTo>
                    <a:pt x="2" y="123"/>
                  </a:lnTo>
                  <a:lnTo>
                    <a:pt x="1" y="127"/>
                  </a:lnTo>
                  <a:lnTo>
                    <a:pt x="0" y="139"/>
                  </a:lnTo>
                  <a:lnTo>
                    <a:pt x="1" y="144"/>
                  </a:lnTo>
                  <a:lnTo>
                    <a:pt x="3" y="149"/>
                  </a:lnTo>
                  <a:lnTo>
                    <a:pt x="6" y="154"/>
                  </a:lnTo>
                  <a:lnTo>
                    <a:pt x="24" y="176"/>
                  </a:lnTo>
                  <a:lnTo>
                    <a:pt x="71" y="220"/>
                  </a:lnTo>
                  <a:lnTo>
                    <a:pt x="81" y="225"/>
                  </a:lnTo>
                  <a:lnTo>
                    <a:pt x="110" y="238"/>
                  </a:lnTo>
                  <a:lnTo>
                    <a:pt x="127" y="243"/>
                  </a:lnTo>
                  <a:lnTo>
                    <a:pt x="144" y="244"/>
                  </a:lnTo>
                  <a:lnTo>
                    <a:pt x="153" y="243"/>
                  </a:lnTo>
                  <a:lnTo>
                    <a:pt x="162" y="241"/>
                  </a:lnTo>
                  <a:lnTo>
                    <a:pt x="176" y="235"/>
                  </a:lnTo>
                  <a:lnTo>
                    <a:pt x="178" y="233"/>
                  </a:lnTo>
                  <a:lnTo>
                    <a:pt x="180" y="231"/>
                  </a:lnTo>
                  <a:lnTo>
                    <a:pt x="183" y="223"/>
                  </a:lnTo>
                  <a:lnTo>
                    <a:pt x="184" y="222"/>
                  </a:lnTo>
                  <a:lnTo>
                    <a:pt x="186" y="221"/>
                  </a:lnTo>
                  <a:lnTo>
                    <a:pt x="187" y="221"/>
                  </a:lnTo>
                  <a:lnTo>
                    <a:pt x="188" y="221"/>
                  </a:lnTo>
                  <a:lnTo>
                    <a:pt x="195" y="226"/>
                  </a:lnTo>
                  <a:lnTo>
                    <a:pt x="199" y="227"/>
                  </a:lnTo>
                  <a:lnTo>
                    <a:pt x="203" y="227"/>
                  </a:lnTo>
                  <a:lnTo>
                    <a:pt x="228" y="221"/>
                  </a:lnTo>
                  <a:lnTo>
                    <a:pt x="237" y="217"/>
                  </a:lnTo>
                  <a:lnTo>
                    <a:pt x="244" y="210"/>
                  </a:lnTo>
                  <a:lnTo>
                    <a:pt x="247" y="204"/>
                  </a:lnTo>
                  <a:lnTo>
                    <a:pt x="247" y="202"/>
                  </a:lnTo>
                  <a:lnTo>
                    <a:pt x="246" y="195"/>
                  </a:lnTo>
                  <a:lnTo>
                    <a:pt x="247" y="194"/>
                  </a:lnTo>
                  <a:lnTo>
                    <a:pt x="248" y="193"/>
                  </a:lnTo>
                  <a:lnTo>
                    <a:pt x="251" y="193"/>
                  </a:lnTo>
                  <a:lnTo>
                    <a:pt x="262" y="197"/>
                  </a:lnTo>
                  <a:lnTo>
                    <a:pt x="268" y="198"/>
                  </a:lnTo>
                  <a:lnTo>
                    <a:pt x="284" y="197"/>
                  </a:lnTo>
                  <a:lnTo>
                    <a:pt x="287" y="196"/>
                  </a:lnTo>
                  <a:lnTo>
                    <a:pt x="296" y="196"/>
                  </a:lnTo>
                  <a:lnTo>
                    <a:pt x="298" y="197"/>
                  </a:lnTo>
                  <a:lnTo>
                    <a:pt x="298" y="199"/>
                  </a:lnTo>
                  <a:lnTo>
                    <a:pt x="297" y="204"/>
                  </a:lnTo>
                  <a:lnTo>
                    <a:pt x="297" y="215"/>
                  </a:lnTo>
                  <a:lnTo>
                    <a:pt x="298" y="221"/>
                  </a:lnTo>
                  <a:lnTo>
                    <a:pt x="299" y="223"/>
                  </a:lnTo>
                  <a:lnTo>
                    <a:pt x="300" y="225"/>
                  </a:lnTo>
                  <a:lnTo>
                    <a:pt x="303" y="228"/>
                  </a:lnTo>
                  <a:lnTo>
                    <a:pt x="307" y="229"/>
                  </a:lnTo>
                  <a:lnTo>
                    <a:pt x="312" y="230"/>
                  </a:lnTo>
                  <a:lnTo>
                    <a:pt x="333" y="232"/>
                  </a:lnTo>
                  <a:lnTo>
                    <a:pt x="341" y="232"/>
                  </a:lnTo>
                  <a:lnTo>
                    <a:pt x="350" y="231"/>
                  </a:lnTo>
                  <a:lnTo>
                    <a:pt x="359" y="227"/>
                  </a:lnTo>
                  <a:lnTo>
                    <a:pt x="401" y="201"/>
                  </a:lnTo>
                  <a:lnTo>
                    <a:pt x="406" y="197"/>
                  </a:lnTo>
                  <a:lnTo>
                    <a:pt x="410" y="192"/>
                  </a:lnTo>
                  <a:lnTo>
                    <a:pt x="414" y="185"/>
                  </a:lnTo>
                  <a:lnTo>
                    <a:pt x="422" y="154"/>
                  </a:lnTo>
                  <a:lnTo>
                    <a:pt x="423" y="147"/>
                  </a:lnTo>
                  <a:lnTo>
                    <a:pt x="427" y="136"/>
                  </a:lnTo>
                  <a:lnTo>
                    <a:pt x="429" y="134"/>
                  </a:lnTo>
                  <a:lnTo>
                    <a:pt x="431" y="133"/>
                  </a:lnTo>
                  <a:lnTo>
                    <a:pt x="440" y="128"/>
                  </a:lnTo>
                  <a:lnTo>
                    <a:pt x="463" y="115"/>
                  </a:lnTo>
                  <a:lnTo>
                    <a:pt x="467" y="112"/>
                  </a:lnTo>
                  <a:lnTo>
                    <a:pt x="475" y="104"/>
                  </a:lnTo>
                  <a:lnTo>
                    <a:pt x="478" y="100"/>
                  </a:lnTo>
                  <a:lnTo>
                    <a:pt x="480" y="96"/>
                  </a:lnTo>
                  <a:lnTo>
                    <a:pt x="482" y="90"/>
                  </a:lnTo>
                  <a:lnTo>
                    <a:pt x="483" y="84"/>
                  </a:lnTo>
                  <a:lnTo>
                    <a:pt x="483" y="56"/>
                  </a:lnTo>
                  <a:lnTo>
                    <a:pt x="483" y="51"/>
                  </a:lnTo>
                  <a:lnTo>
                    <a:pt x="482" y="49"/>
                  </a:lnTo>
                  <a:lnTo>
                    <a:pt x="481" y="48"/>
                  </a:lnTo>
                  <a:lnTo>
                    <a:pt x="475" y="42"/>
                  </a:lnTo>
                  <a:lnTo>
                    <a:pt x="461" y="26"/>
                  </a:lnTo>
                  <a:lnTo>
                    <a:pt x="458" y="23"/>
                  </a:lnTo>
                  <a:lnTo>
                    <a:pt x="456" y="22"/>
                  </a:lnTo>
                  <a:lnTo>
                    <a:pt x="454" y="21"/>
                  </a:lnTo>
                  <a:lnTo>
                    <a:pt x="451" y="21"/>
                  </a:lnTo>
                  <a:lnTo>
                    <a:pt x="446" y="21"/>
                  </a:lnTo>
                  <a:lnTo>
                    <a:pt x="442" y="21"/>
                  </a:lnTo>
                  <a:lnTo>
                    <a:pt x="440" y="22"/>
                  </a:lnTo>
                  <a:lnTo>
                    <a:pt x="439" y="23"/>
                  </a:lnTo>
                  <a:lnTo>
                    <a:pt x="439" y="24"/>
                  </a:lnTo>
                  <a:lnTo>
                    <a:pt x="439" y="26"/>
                  </a:lnTo>
                  <a:lnTo>
                    <a:pt x="440" y="27"/>
                  </a:lnTo>
                  <a:lnTo>
                    <a:pt x="441" y="30"/>
                  </a:lnTo>
                  <a:lnTo>
                    <a:pt x="444" y="33"/>
                  </a:lnTo>
                  <a:lnTo>
                    <a:pt x="444" y="35"/>
                  </a:lnTo>
                  <a:lnTo>
                    <a:pt x="445" y="37"/>
                  </a:lnTo>
                  <a:lnTo>
                    <a:pt x="444" y="43"/>
                  </a:lnTo>
                  <a:lnTo>
                    <a:pt x="443" y="46"/>
                  </a:lnTo>
                  <a:lnTo>
                    <a:pt x="441" y="48"/>
                  </a:lnTo>
                  <a:lnTo>
                    <a:pt x="438" y="50"/>
                  </a:lnTo>
                  <a:lnTo>
                    <a:pt x="433" y="52"/>
                  </a:lnTo>
                  <a:lnTo>
                    <a:pt x="429" y="53"/>
                  </a:lnTo>
                  <a:lnTo>
                    <a:pt x="427" y="53"/>
                  </a:lnTo>
                  <a:lnTo>
                    <a:pt x="426" y="52"/>
                  </a:lnTo>
                  <a:lnTo>
                    <a:pt x="425" y="51"/>
                  </a:lnTo>
                  <a:lnTo>
                    <a:pt x="424" y="50"/>
                  </a:lnTo>
                  <a:lnTo>
                    <a:pt x="424" y="47"/>
                  </a:lnTo>
                  <a:lnTo>
                    <a:pt x="425" y="43"/>
                  </a:lnTo>
                  <a:lnTo>
                    <a:pt x="424" y="40"/>
                  </a:lnTo>
                  <a:lnTo>
                    <a:pt x="417" y="25"/>
                  </a:lnTo>
                  <a:lnTo>
                    <a:pt x="413" y="17"/>
                  </a:lnTo>
                  <a:lnTo>
                    <a:pt x="409" y="14"/>
                  </a:lnTo>
                  <a:lnTo>
                    <a:pt x="399" y="10"/>
                  </a:lnTo>
                  <a:lnTo>
                    <a:pt x="398" y="10"/>
                  </a:lnTo>
                  <a:lnTo>
                    <a:pt x="397" y="10"/>
                  </a:lnTo>
                  <a:lnTo>
                    <a:pt x="395" y="10"/>
                  </a:lnTo>
                  <a:close/>
                </a:path>
              </a:pathLst>
            </a:custGeom>
            <a:solidFill>
              <a:srgbClr val="C1814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21"/>
            <p:cNvSpPr>
              <a:spLocks/>
            </p:cNvSpPr>
            <p:nvPr/>
          </p:nvSpPr>
          <p:spPr bwMode="auto">
            <a:xfrm flipH="1">
              <a:off x="8240619" y="5086729"/>
              <a:ext cx="119236" cy="82472"/>
            </a:xfrm>
            <a:custGeom>
              <a:avLst/>
              <a:gdLst/>
              <a:ahLst/>
              <a:cxnLst>
                <a:cxn ang="0">
                  <a:pos x="43" y="1"/>
                </a:cxn>
                <a:cxn ang="0">
                  <a:pos x="20" y="7"/>
                </a:cxn>
                <a:cxn ang="0">
                  <a:pos x="12" y="10"/>
                </a:cxn>
                <a:cxn ang="0">
                  <a:pos x="7" y="13"/>
                </a:cxn>
                <a:cxn ang="0">
                  <a:pos x="3" y="17"/>
                </a:cxn>
                <a:cxn ang="0">
                  <a:pos x="1" y="19"/>
                </a:cxn>
                <a:cxn ang="0">
                  <a:pos x="0" y="21"/>
                </a:cxn>
                <a:cxn ang="0">
                  <a:pos x="0" y="23"/>
                </a:cxn>
                <a:cxn ang="0">
                  <a:pos x="0" y="25"/>
                </a:cxn>
                <a:cxn ang="0">
                  <a:pos x="0" y="27"/>
                </a:cxn>
                <a:cxn ang="0">
                  <a:pos x="3" y="30"/>
                </a:cxn>
                <a:cxn ang="0">
                  <a:pos x="14" y="38"/>
                </a:cxn>
                <a:cxn ang="0">
                  <a:pos x="45" y="67"/>
                </a:cxn>
                <a:cxn ang="0">
                  <a:pos x="61" y="79"/>
                </a:cxn>
                <a:cxn ang="0">
                  <a:pos x="66" y="82"/>
                </a:cxn>
                <a:cxn ang="0">
                  <a:pos x="68" y="83"/>
                </a:cxn>
                <a:cxn ang="0">
                  <a:pos x="70" y="83"/>
                </a:cxn>
                <a:cxn ang="0">
                  <a:pos x="72" y="82"/>
                </a:cxn>
                <a:cxn ang="0">
                  <a:pos x="74" y="81"/>
                </a:cxn>
                <a:cxn ang="0">
                  <a:pos x="76" y="80"/>
                </a:cxn>
                <a:cxn ang="0">
                  <a:pos x="78" y="79"/>
                </a:cxn>
                <a:cxn ang="0">
                  <a:pos x="80" y="76"/>
                </a:cxn>
                <a:cxn ang="0">
                  <a:pos x="91" y="62"/>
                </a:cxn>
                <a:cxn ang="0">
                  <a:pos x="94" y="59"/>
                </a:cxn>
                <a:cxn ang="0">
                  <a:pos x="97" y="58"/>
                </a:cxn>
                <a:cxn ang="0">
                  <a:pos x="109" y="53"/>
                </a:cxn>
                <a:cxn ang="0">
                  <a:pos x="112" y="53"/>
                </a:cxn>
                <a:cxn ang="0">
                  <a:pos x="116" y="51"/>
                </a:cxn>
                <a:cxn ang="0">
                  <a:pos x="118" y="50"/>
                </a:cxn>
                <a:cxn ang="0">
                  <a:pos x="120" y="48"/>
                </a:cxn>
                <a:cxn ang="0">
                  <a:pos x="120" y="47"/>
                </a:cxn>
                <a:cxn ang="0">
                  <a:pos x="118" y="44"/>
                </a:cxn>
                <a:cxn ang="0">
                  <a:pos x="109" y="37"/>
                </a:cxn>
                <a:cxn ang="0">
                  <a:pos x="85" y="14"/>
                </a:cxn>
                <a:cxn ang="0">
                  <a:pos x="72" y="5"/>
                </a:cxn>
                <a:cxn ang="0">
                  <a:pos x="65" y="1"/>
                </a:cxn>
                <a:cxn ang="0">
                  <a:pos x="59" y="0"/>
                </a:cxn>
                <a:cxn ang="0">
                  <a:pos x="43" y="1"/>
                </a:cxn>
              </a:cxnLst>
              <a:rect l="0" t="0" r="r" b="b"/>
              <a:pathLst>
                <a:path w="120" h="83">
                  <a:moveTo>
                    <a:pt x="43" y="1"/>
                  </a:moveTo>
                  <a:lnTo>
                    <a:pt x="20" y="7"/>
                  </a:lnTo>
                  <a:lnTo>
                    <a:pt x="12" y="10"/>
                  </a:lnTo>
                  <a:lnTo>
                    <a:pt x="7" y="13"/>
                  </a:lnTo>
                  <a:lnTo>
                    <a:pt x="3" y="17"/>
                  </a:lnTo>
                  <a:lnTo>
                    <a:pt x="1" y="19"/>
                  </a:lnTo>
                  <a:lnTo>
                    <a:pt x="0" y="21"/>
                  </a:lnTo>
                  <a:lnTo>
                    <a:pt x="0" y="23"/>
                  </a:lnTo>
                  <a:lnTo>
                    <a:pt x="0" y="25"/>
                  </a:lnTo>
                  <a:lnTo>
                    <a:pt x="0" y="27"/>
                  </a:lnTo>
                  <a:lnTo>
                    <a:pt x="3" y="30"/>
                  </a:lnTo>
                  <a:lnTo>
                    <a:pt x="14" y="38"/>
                  </a:lnTo>
                  <a:lnTo>
                    <a:pt x="45" y="67"/>
                  </a:lnTo>
                  <a:lnTo>
                    <a:pt x="61" y="79"/>
                  </a:lnTo>
                  <a:lnTo>
                    <a:pt x="66" y="82"/>
                  </a:lnTo>
                  <a:lnTo>
                    <a:pt x="68" y="83"/>
                  </a:lnTo>
                  <a:lnTo>
                    <a:pt x="70" y="83"/>
                  </a:lnTo>
                  <a:lnTo>
                    <a:pt x="72" y="82"/>
                  </a:lnTo>
                  <a:lnTo>
                    <a:pt x="74" y="81"/>
                  </a:lnTo>
                  <a:lnTo>
                    <a:pt x="76" y="80"/>
                  </a:lnTo>
                  <a:lnTo>
                    <a:pt x="78" y="79"/>
                  </a:lnTo>
                  <a:lnTo>
                    <a:pt x="80" y="76"/>
                  </a:lnTo>
                  <a:lnTo>
                    <a:pt x="91" y="62"/>
                  </a:lnTo>
                  <a:lnTo>
                    <a:pt x="94" y="59"/>
                  </a:lnTo>
                  <a:lnTo>
                    <a:pt x="97" y="58"/>
                  </a:lnTo>
                  <a:lnTo>
                    <a:pt x="109" y="53"/>
                  </a:lnTo>
                  <a:lnTo>
                    <a:pt x="112" y="53"/>
                  </a:lnTo>
                  <a:lnTo>
                    <a:pt x="116" y="51"/>
                  </a:lnTo>
                  <a:lnTo>
                    <a:pt x="118" y="50"/>
                  </a:lnTo>
                  <a:lnTo>
                    <a:pt x="120" y="48"/>
                  </a:lnTo>
                  <a:lnTo>
                    <a:pt x="120" y="47"/>
                  </a:lnTo>
                  <a:lnTo>
                    <a:pt x="118" y="44"/>
                  </a:lnTo>
                  <a:lnTo>
                    <a:pt x="109" y="37"/>
                  </a:lnTo>
                  <a:lnTo>
                    <a:pt x="85" y="14"/>
                  </a:lnTo>
                  <a:lnTo>
                    <a:pt x="72" y="5"/>
                  </a:lnTo>
                  <a:lnTo>
                    <a:pt x="65" y="1"/>
                  </a:lnTo>
                  <a:lnTo>
                    <a:pt x="59" y="0"/>
                  </a:lnTo>
                  <a:lnTo>
                    <a:pt x="43" y="1"/>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22"/>
            <p:cNvSpPr>
              <a:spLocks/>
            </p:cNvSpPr>
            <p:nvPr/>
          </p:nvSpPr>
          <p:spPr bwMode="auto">
            <a:xfrm flipH="1">
              <a:off x="8298250" y="5126474"/>
              <a:ext cx="94396" cy="157988"/>
            </a:xfrm>
            <a:custGeom>
              <a:avLst/>
              <a:gdLst/>
              <a:ahLst/>
              <a:cxnLst>
                <a:cxn ang="0">
                  <a:pos x="22" y="0"/>
                </a:cxn>
                <a:cxn ang="0">
                  <a:pos x="20" y="3"/>
                </a:cxn>
                <a:cxn ang="0">
                  <a:pos x="18" y="7"/>
                </a:cxn>
                <a:cxn ang="0">
                  <a:pos x="8" y="28"/>
                </a:cxn>
                <a:cxn ang="0">
                  <a:pos x="2" y="42"/>
                </a:cxn>
                <a:cxn ang="0">
                  <a:pos x="0" y="58"/>
                </a:cxn>
                <a:cxn ang="0">
                  <a:pos x="0" y="76"/>
                </a:cxn>
                <a:cxn ang="0">
                  <a:pos x="1" y="91"/>
                </a:cxn>
                <a:cxn ang="0">
                  <a:pos x="3" y="97"/>
                </a:cxn>
                <a:cxn ang="0">
                  <a:pos x="4" y="99"/>
                </a:cxn>
                <a:cxn ang="0">
                  <a:pos x="11" y="105"/>
                </a:cxn>
                <a:cxn ang="0">
                  <a:pos x="13" y="107"/>
                </a:cxn>
                <a:cxn ang="0">
                  <a:pos x="44" y="135"/>
                </a:cxn>
                <a:cxn ang="0">
                  <a:pos x="72" y="155"/>
                </a:cxn>
                <a:cxn ang="0">
                  <a:pos x="78" y="158"/>
                </a:cxn>
                <a:cxn ang="0">
                  <a:pos x="81" y="159"/>
                </a:cxn>
                <a:cxn ang="0">
                  <a:pos x="83" y="158"/>
                </a:cxn>
                <a:cxn ang="0">
                  <a:pos x="84" y="157"/>
                </a:cxn>
                <a:cxn ang="0">
                  <a:pos x="85" y="155"/>
                </a:cxn>
                <a:cxn ang="0">
                  <a:pos x="87" y="146"/>
                </a:cxn>
                <a:cxn ang="0">
                  <a:pos x="87" y="141"/>
                </a:cxn>
                <a:cxn ang="0">
                  <a:pos x="84" y="128"/>
                </a:cxn>
                <a:cxn ang="0">
                  <a:pos x="84" y="121"/>
                </a:cxn>
                <a:cxn ang="0">
                  <a:pos x="84" y="94"/>
                </a:cxn>
                <a:cxn ang="0">
                  <a:pos x="85" y="85"/>
                </a:cxn>
                <a:cxn ang="0">
                  <a:pos x="86" y="81"/>
                </a:cxn>
                <a:cxn ang="0">
                  <a:pos x="94" y="62"/>
                </a:cxn>
                <a:cxn ang="0">
                  <a:pos x="95" y="59"/>
                </a:cxn>
                <a:cxn ang="0">
                  <a:pos x="95" y="56"/>
                </a:cxn>
                <a:cxn ang="0">
                  <a:pos x="94" y="55"/>
                </a:cxn>
                <a:cxn ang="0">
                  <a:pos x="93" y="53"/>
                </a:cxn>
                <a:cxn ang="0">
                  <a:pos x="90" y="51"/>
                </a:cxn>
                <a:cxn ang="0">
                  <a:pos x="83" y="49"/>
                </a:cxn>
                <a:cxn ang="0">
                  <a:pos x="52" y="28"/>
                </a:cxn>
                <a:cxn ang="0">
                  <a:pos x="45" y="22"/>
                </a:cxn>
                <a:cxn ang="0">
                  <a:pos x="28" y="2"/>
                </a:cxn>
                <a:cxn ang="0">
                  <a:pos x="26" y="0"/>
                </a:cxn>
                <a:cxn ang="0">
                  <a:pos x="24" y="0"/>
                </a:cxn>
                <a:cxn ang="0">
                  <a:pos x="22" y="0"/>
                </a:cxn>
              </a:cxnLst>
              <a:rect l="0" t="0" r="r" b="b"/>
              <a:pathLst>
                <a:path w="95" h="159">
                  <a:moveTo>
                    <a:pt x="22" y="0"/>
                  </a:moveTo>
                  <a:lnTo>
                    <a:pt x="20" y="3"/>
                  </a:lnTo>
                  <a:lnTo>
                    <a:pt x="18" y="7"/>
                  </a:lnTo>
                  <a:lnTo>
                    <a:pt x="8" y="28"/>
                  </a:lnTo>
                  <a:lnTo>
                    <a:pt x="2" y="42"/>
                  </a:lnTo>
                  <a:lnTo>
                    <a:pt x="0" y="58"/>
                  </a:lnTo>
                  <a:lnTo>
                    <a:pt x="0" y="76"/>
                  </a:lnTo>
                  <a:lnTo>
                    <a:pt x="1" y="91"/>
                  </a:lnTo>
                  <a:lnTo>
                    <a:pt x="3" y="97"/>
                  </a:lnTo>
                  <a:lnTo>
                    <a:pt x="4" y="99"/>
                  </a:lnTo>
                  <a:lnTo>
                    <a:pt x="11" y="105"/>
                  </a:lnTo>
                  <a:lnTo>
                    <a:pt x="13" y="107"/>
                  </a:lnTo>
                  <a:lnTo>
                    <a:pt x="44" y="135"/>
                  </a:lnTo>
                  <a:lnTo>
                    <a:pt x="72" y="155"/>
                  </a:lnTo>
                  <a:lnTo>
                    <a:pt x="78" y="158"/>
                  </a:lnTo>
                  <a:lnTo>
                    <a:pt x="81" y="159"/>
                  </a:lnTo>
                  <a:lnTo>
                    <a:pt x="83" y="158"/>
                  </a:lnTo>
                  <a:lnTo>
                    <a:pt x="84" y="157"/>
                  </a:lnTo>
                  <a:lnTo>
                    <a:pt x="85" y="155"/>
                  </a:lnTo>
                  <a:lnTo>
                    <a:pt x="87" y="146"/>
                  </a:lnTo>
                  <a:lnTo>
                    <a:pt x="87" y="141"/>
                  </a:lnTo>
                  <a:lnTo>
                    <a:pt x="84" y="128"/>
                  </a:lnTo>
                  <a:lnTo>
                    <a:pt x="84" y="121"/>
                  </a:lnTo>
                  <a:lnTo>
                    <a:pt x="84" y="94"/>
                  </a:lnTo>
                  <a:lnTo>
                    <a:pt x="85" y="85"/>
                  </a:lnTo>
                  <a:lnTo>
                    <a:pt x="86" y="81"/>
                  </a:lnTo>
                  <a:lnTo>
                    <a:pt x="94" y="62"/>
                  </a:lnTo>
                  <a:lnTo>
                    <a:pt x="95" y="59"/>
                  </a:lnTo>
                  <a:lnTo>
                    <a:pt x="95" y="56"/>
                  </a:lnTo>
                  <a:lnTo>
                    <a:pt x="94" y="55"/>
                  </a:lnTo>
                  <a:lnTo>
                    <a:pt x="93" y="53"/>
                  </a:lnTo>
                  <a:lnTo>
                    <a:pt x="90" y="51"/>
                  </a:lnTo>
                  <a:lnTo>
                    <a:pt x="83" y="49"/>
                  </a:lnTo>
                  <a:lnTo>
                    <a:pt x="52" y="28"/>
                  </a:lnTo>
                  <a:lnTo>
                    <a:pt x="45" y="22"/>
                  </a:lnTo>
                  <a:lnTo>
                    <a:pt x="28" y="2"/>
                  </a:lnTo>
                  <a:lnTo>
                    <a:pt x="26" y="0"/>
                  </a:lnTo>
                  <a:lnTo>
                    <a:pt x="24" y="0"/>
                  </a:lnTo>
                  <a:lnTo>
                    <a:pt x="22"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23"/>
            <p:cNvSpPr>
              <a:spLocks/>
            </p:cNvSpPr>
            <p:nvPr/>
          </p:nvSpPr>
          <p:spPr bwMode="auto">
            <a:xfrm flipH="1">
              <a:off x="8227702" y="5186092"/>
              <a:ext cx="73529" cy="115262"/>
            </a:xfrm>
            <a:custGeom>
              <a:avLst/>
              <a:gdLst/>
              <a:ahLst/>
              <a:cxnLst>
                <a:cxn ang="0">
                  <a:pos x="74" y="38"/>
                </a:cxn>
                <a:cxn ang="0">
                  <a:pos x="73" y="21"/>
                </a:cxn>
                <a:cxn ang="0">
                  <a:pos x="71" y="13"/>
                </a:cxn>
                <a:cxn ang="0">
                  <a:pos x="68" y="7"/>
                </a:cxn>
                <a:cxn ang="0">
                  <a:pos x="67" y="4"/>
                </a:cxn>
                <a:cxn ang="0">
                  <a:pos x="65" y="1"/>
                </a:cxn>
                <a:cxn ang="0">
                  <a:pos x="64" y="0"/>
                </a:cxn>
                <a:cxn ang="0">
                  <a:pos x="64" y="0"/>
                </a:cxn>
                <a:cxn ang="0">
                  <a:pos x="63" y="1"/>
                </a:cxn>
                <a:cxn ang="0">
                  <a:pos x="63" y="2"/>
                </a:cxn>
                <a:cxn ang="0">
                  <a:pos x="60" y="6"/>
                </a:cxn>
                <a:cxn ang="0">
                  <a:pos x="58" y="6"/>
                </a:cxn>
                <a:cxn ang="0">
                  <a:pos x="56" y="7"/>
                </a:cxn>
                <a:cxn ang="0">
                  <a:pos x="47" y="7"/>
                </a:cxn>
                <a:cxn ang="0">
                  <a:pos x="36" y="7"/>
                </a:cxn>
                <a:cxn ang="0">
                  <a:pos x="33" y="6"/>
                </a:cxn>
                <a:cxn ang="0">
                  <a:pos x="24" y="3"/>
                </a:cxn>
                <a:cxn ang="0">
                  <a:pos x="20" y="1"/>
                </a:cxn>
                <a:cxn ang="0">
                  <a:pos x="18" y="1"/>
                </a:cxn>
                <a:cxn ang="0">
                  <a:pos x="17" y="1"/>
                </a:cxn>
                <a:cxn ang="0">
                  <a:pos x="14" y="1"/>
                </a:cxn>
                <a:cxn ang="0">
                  <a:pos x="13" y="3"/>
                </a:cxn>
                <a:cxn ang="0">
                  <a:pos x="11" y="5"/>
                </a:cxn>
                <a:cxn ang="0">
                  <a:pos x="8" y="15"/>
                </a:cxn>
                <a:cxn ang="0">
                  <a:pos x="8" y="18"/>
                </a:cxn>
                <a:cxn ang="0">
                  <a:pos x="1" y="64"/>
                </a:cxn>
                <a:cxn ang="0">
                  <a:pos x="0" y="72"/>
                </a:cxn>
                <a:cxn ang="0">
                  <a:pos x="5" y="96"/>
                </a:cxn>
                <a:cxn ang="0">
                  <a:pos x="8" y="105"/>
                </a:cxn>
                <a:cxn ang="0">
                  <a:pos x="9" y="106"/>
                </a:cxn>
                <a:cxn ang="0">
                  <a:pos x="11" y="108"/>
                </a:cxn>
                <a:cxn ang="0">
                  <a:pos x="19" y="111"/>
                </a:cxn>
                <a:cxn ang="0">
                  <a:pos x="35" y="116"/>
                </a:cxn>
                <a:cxn ang="0">
                  <a:pos x="42" y="116"/>
                </a:cxn>
                <a:cxn ang="0">
                  <a:pos x="45" y="116"/>
                </a:cxn>
                <a:cxn ang="0">
                  <a:pos x="58" y="113"/>
                </a:cxn>
                <a:cxn ang="0">
                  <a:pos x="61" y="112"/>
                </a:cxn>
                <a:cxn ang="0">
                  <a:pos x="68" y="108"/>
                </a:cxn>
                <a:cxn ang="0">
                  <a:pos x="70" y="106"/>
                </a:cxn>
                <a:cxn ang="0">
                  <a:pos x="73" y="102"/>
                </a:cxn>
                <a:cxn ang="0">
                  <a:pos x="73" y="100"/>
                </a:cxn>
                <a:cxn ang="0">
                  <a:pos x="73" y="97"/>
                </a:cxn>
                <a:cxn ang="0">
                  <a:pos x="73" y="94"/>
                </a:cxn>
                <a:cxn ang="0">
                  <a:pos x="72" y="86"/>
                </a:cxn>
                <a:cxn ang="0">
                  <a:pos x="74" y="38"/>
                </a:cxn>
              </a:cxnLst>
              <a:rect l="0" t="0" r="r" b="b"/>
              <a:pathLst>
                <a:path w="74" h="116">
                  <a:moveTo>
                    <a:pt x="74" y="38"/>
                  </a:moveTo>
                  <a:lnTo>
                    <a:pt x="73" y="21"/>
                  </a:lnTo>
                  <a:lnTo>
                    <a:pt x="71" y="13"/>
                  </a:lnTo>
                  <a:lnTo>
                    <a:pt x="68" y="7"/>
                  </a:lnTo>
                  <a:lnTo>
                    <a:pt x="67" y="4"/>
                  </a:lnTo>
                  <a:lnTo>
                    <a:pt x="65" y="1"/>
                  </a:lnTo>
                  <a:lnTo>
                    <a:pt x="64" y="0"/>
                  </a:lnTo>
                  <a:lnTo>
                    <a:pt x="64" y="0"/>
                  </a:lnTo>
                  <a:lnTo>
                    <a:pt x="63" y="1"/>
                  </a:lnTo>
                  <a:lnTo>
                    <a:pt x="63" y="2"/>
                  </a:lnTo>
                  <a:lnTo>
                    <a:pt x="60" y="6"/>
                  </a:lnTo>
                  <a:lnTo>
                    <a:pt x="58" y="6"/>
                  </a:lnTo>
                  <a:lnTo>
                    <a:pt x="56" y="7"/>
                  </a:lnTo>
                  <a:lnTo>
                    <a:pt x="47" y="7"/>
                  </a:lnTo>
                  <a:lnTo>
                    <a:pt x="36" y="7"/>
                  </a:lnTo>
                  <a:lnTo>
                    <a:pt x="33" y="6"/>
                  </a:lnTo>
                  <a:lnTo>
                    <a:pt x="24" y="3"/>
                  </a:lnTo>
                  <a:lnTo>
                    <a:pt x="20" y="1"/>
                  </a:lnTo>
                  <a:lnTo>
                    <a:pt x="18" y="1"/>
                  </a:lnTo>
                  <a:lnTo>
                    <a:pt x="17" y="1"/>
                  </a:lnTo>
                  <a:lnTo>
                    <a:pt x="14" y="1"/>
                  </a:lnTo>
                  <a:lnTo>
                    <a:pt x="13" y="3"/>
                  </a:lnTo>
                  <a:lnTo>
                    <a:pt x="11" y="5"/>
                  </a:lnTo>
                  <a:lnTo>
                    <a:pt x="8" y="15"/>
                  </a:lnTo>
                  <a:lnTo>
                    <a:pt x="8" y="18"/>
                  </a:lnTo>
                  <a:lnTo>
                    <a:pt x="1" y="64"/>
                  </a:lnTo>
                  <a:lnTo>
                    <a:pt x="0" y="72"/>
                  </a:lnTo>
                  <a:lnTo>
                    <a:pt x="5" y="96"/>
                  </a:lnTo>
                  <a:lnTo>
                    <a:pt x="8" y="105"/>
                  </a:lnTo>
                  <a:lnTo>
                    <a:pt x="9" y="106"/>
                  </a:lnTo>
                  <a:lnTo>
                    <a:pt x="11" y="108"/>
                  </a:lnTo>
                  <a:lnTo>
                    <a:pt x="19" y="111"/>
                  </a:lnTo>
                  <a:lnTo>
                    <a:pt x="35" y="116"/>
                  </a:lnTo>
                  <a:lnTo>
                    <a:pt x="42" y="116"/>
                  </a:lnTo>
                  <a:lnTo>
                    <a:pt x="45" y="116"/>
                  </a:lnTo>
                  <a:lnTo>
                    <a:pt x="58" y="113"/>
                  </a:lnTo>
                  <a:lnTo>
                    <a:pt x="61" y="112"/>
                  </a:lnTo>
                  <a:lnTo>
                    <a:pt x="68" y="108"/>
                  </a:lnTo>
                  <a:lnTo>
                    <a:pt x="70" y="106"/>
                  </a:lnTo>
                  <a:lnTo>
                    <a:pt x="73" y="102"/>
                  </a:lnTo>
                  <a:lnTo>
                    <a:pt x="73" y="100"/>
                  </a:lnTo>
                  <a:lnTo>
                    <a:pt x="73" y="97"/>
                  </a:lnTo>
                  <a:lnTo>
                    <a:pt x="73" y="94"/>
                  </a:lnTo>
                  <a:lnTo>
                    <a:pt x="72" y="86"/>
                  </a:lnTo>
                  <a:lnTo>
                    <a:pt x="74" y="3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24"/>
            <p:cNvSpPr>
              <a:spLocks/>
            </p:cNvSpPr>
            <p:nvPr/>
          </p:nvSpPr>
          <p:spPr bwMode="auto">
            <a:xfrm flipH="1">
              <a:off x="8229690" y="5143366"/>
              <a:ext cx="45707" cy="38752"/>
            </a:xfrm>
            <a:custGeom>
              <a:avLst/>
              <a:gdLst/>
              <a:ahLst/>
              <a:cxnLst>
                <a:cxn ang="0">
                  <a:pos x="32" y="1"/>
                </a:cxn>
                <a:cxn ang="0">
                  <a:pos x="28" y="5"/>
                </a:cxn>
                <a:cxn ang="0">
                  <a:pos x="26" y="6"/>
                </a:cxn>
                <a:cxn ang="0">
                  <a:pos x="24" y="7"/>
                </a:cxn>
                <a:cxn ang="0">
                  <a:pos x="14" y="13"/>
                </a:cxn>
                <a:cxn ang="0">
                  <a:pos x="10" y="16"/>
                </a:cxn>
                <a:cxn ang="0">
                  <a:pos x="4" y="23"/>
                </a:cxn>
                <a:cxn ang="0">
                  <a:pos x="1" y="27"/>
                </a:cxn>
                <a:cxn ang="0">
                  <a:pos x="0" y="30"/>
                </a:cxn>
                <a:cxn ang="0">
                  <a:pos x="1" y="32"/>
                </a:cxn>
                <a:cxn ang="0">
                  <a:pos x="2" y="33"/>
                </a:cxn>
                <a:cxn ang="0">
                  <a:pos x="5" y="37"/>
                </a:cxn>
                <a:cxn ang="0">
                  <a:pos x="9" y="39"/>
                </a:cxn>
                <a:cxn ang="0">
                  <a:pos x="10" y="39"/>
                </a:cxn>
                <a:cxn ang="0">
                  <a:pos x="11" y="39"/>
                </a:cxn>
                <a:cxn ang="0">
                  <a:pos x="12" y="39"/>
                </a:cxn>
                <a:cxn ang="0">
                  <a:pos x="12" y="38"/>
                </a:cxn>
                <a:cxn ang="0">
                  <a:pos x="13" y="36"/>
                </a:cxn>
                <a:cxn ang="0">
                  <a:pos x="13" y="30"/>
                </a:cxn>
                <a:cxn ang="0">
                  <a:pos x="14" y="26"/>
                </a:cxn>
                <a:cxn ang="0">
                  <a:pos x="15" y="24"/>
                </a:cxn>
                <a:cxn ang="0">
                  <a:pos x="20" y="19"/>
                </a:cxn>
                <a:cxn ang="0">
                  <a:pos x="23" y="17"/>
                </a:cxn>
                <a:cxn ang="0">
                  <a:pos x="25" y="16"/>
                </a:cxn>
                <a:cxn ang="0">
                  <a:pos x="25" y="16"/>
                </a:cxn>
                <a:cxn ang="0">
                  <a:pos x="25" y="17"/>
                </a:cxn>
                <a:cxn ang="0">
                  <a:pos x="25" y="19"/>
                </a:cxn>
                <a:cxn ang="0">
                  <a:pos x="23" y="25"/>
                </a:cxn>
                <a:cxn ang="0">
                  <a:pos x="21" y="31"/>
                </a:cxn>
                <a:cxn ang="0">
                  <a:pos x="21" y="33"/>
                </a:cxn>
                <a:cxn ang="0">
                  <a:pos x="21" y="35"/>
                </a:cxn>
                <a:cxn ang="0">
                  <a:pos x="22" y="37"/>
                </a:cxn>
                <a:cxn ang="0">
                  <a:pos x="24" y="38"/>
                </a:cxn>
                <a:cxn ang="0">
                  <a:pos x="28" y="39"/>
                </a:cxn>
                <a:cxn ang="0">
                  <a:pos x="36" y="39"/>
                </a:cxn>
                <a:cxn ang="0">
                  <a:pos x="41" y="37"/>
                </a:cxn>
                <a:cxn ang="0">
                  <a:pos x="44" y="36"/>
                </a:cxn>
                <a:cxn ang="0">
                  <a:pos x="45" y="33"/>
                </a:cxn>
                <a:cxn ang="0">
                  <a:pos x="46" y="32"/>
                </a:cxn>
                <a:cxn ang="0">
                  <a:pos x="46" y="30"/>
                </a:cxn>
                <a:cxn ang="0">
                  <a:pos x="44" y="24"/>
                </a:cxn>
                <a:cxn ang="0">
                  <a:pos x="36" y="3"/>
                </a:cxn>
                <a:cxn ang="0">
                  <a:pos x="35" y="1"/>
                </a:cxn>
                <a:cxn ang="0">
                  <a:pos x="34" y="0"/>
                </a:cxn>
                <a:cxn ang="0">
                  <a:pos x="33" y="0"/>
                </a:cxn>
                <a:cxn ang="0">
                  <a:pos x="32" y="1"/>
                </a:cxn>
              </a:cxnLst>
              <a:rect l="0" t="0" r="r" b="b"/>
              <a:pathLst>
                <a:path w="46" h="39">
                  <a:moveTo>
                    <a:pt x="32" y="1"/>
                  </a:moveTo>
                  <a:lnTo>
                    <a:pt x="28" y="5"/>
                  </a:lnTo>
                  <a:lnTo>
                    <a:pt x="26" y="6"/>
                  </a:lnTo>
                  <a:lnTo>
                    <a:pt x="24" y="7"/>
                  </a:lnTo>
                  <a:lnTo>
                    <a:pt x="14" y="13"/>
                  </a:lnTo>
                  <a:lnTo>
                    <a:pt x="10" y="16"/>
                  </a:lnTo>
                  <a:lnTo>
                    <a:pt x="4" y="23"/>
                  </a:lnTo>
                  <a:lnTo>
                    <a:pt x="1" y="27"/>
                  </a:lnTo>
                  <a:lnTo>
                    <a:pt x="0" y="30"/>
                  </a:lnTo>
                  <a:lnTo>
                    <a:pt x="1" y="32"/>
                  </a:lnTo>
                  <a:lnTo>
                    <a:pt x="2" y="33"/>
                  </a:lnTo>
                  <a:lnTo>
                    <a:pt x="5" y="37"/>
                  </a:lnTo>
                  <a:lnTo>
                    <a:pt x="9" y="39"/>
                  </a:lnTo>
                  <a:lnTo>
                    <a:pt x="10" y="39"/>
                  </a:lnTo>
                  <a:lnTo>
                    <a:pt x="11" y="39"/>
                  </a:lnTo>
                  <a:lnTo>
                    <a:pt x="12" y="39"/>
                  </a:lnTo>
                  <a:lnTo>
                    <a:pt x="12" y="38"/>
                  </a:lnTo>
                  <a:lnTo>
                    <a:pt x="13" y="36"/>
                  </a:lnTo>
                  <a:lnTo>
                    <a:pt x="13" y="30"/>
                  </a:lnTo>
                  <a:lnTo>
                    <a:pt x="14" y="26"/>
                  </a:lnTo>
                  <a:lnTo>
                    <a:pt x="15" y="24"/>
                  </a:lnTo>
                  <a:lnTo>
                    <a:pt x="20" y="19"/>
                  </a:lnTo>
                  <a:lnTo>
                    <a:pt x="23" y="17"/>
                  </a:lnTo>
                  <a:lnTo>
                    <a:pt x="25" y="16"/>
                  </a:lnTo>
                  <a:lnTo>
                    <a:pt x="25" y="16"/>
                  </a:lnTo>
                  <a:lnTo>
                    <a:pt x="25" y="17"/>
                  </a:lnTo>
                  <a:lnTo>
                    <a:pt x="25" y="19"/>
                  </a:lnTo>
                  <a:lnTo>
                    <a:pt x="23" y="25"/>
                  </a:lnTo>
                  <a:lnTo>
                    <a:pt x="21" y="31"/>
                  </a:lnTo>
                  <a:lnTo>
                    <a:pt x="21" y="33"/>
                  </a:lnTo>
                  <a:lnTo>
                    <a:pt x="21" y="35"/>
                  </a:lnTo>
                  <a:lnTo>
                    <a:pt x="22" y="37"/>
                  </a:lnTo>
                  <a:lnTo>
                    <a:pt x="24" y="38"/>
                  </a:lnTo>
                  <a:lnTo>
                    <a:pt x="28" y="39"/>
                  </a:lnTo>
                  <a:lnTo>
                    <a:pt x="36" y="39"/>
                  </a:lnTo>
                  <a:lnTo>
                    <a:pt x="41" y="37"/>
                  </a:lnTo>
                  <a:lnTo>
                    <a:pt x="44" y="36"/>
                  </a:lnTo>
                  <a:lnTo>
                    <a:pt x="45" y="33"/>
                  </a:lnTo>
                  <a:lnTo>
                    <a:pt x="46" y="32"/>
                  </a:lnTo>
                  <a:lnTo>
                    <a:pt x="46" y="30"/>
                  </a:lnTo>
                  <a:lnTo>
                    <a:pt x="44" y="24"/>
                  </a:lnTo>
                  <a:lnTo>
                    <a:pt x="36" y="3"/>
                  </a:lnTo>
                  <a:lnTo>
                    <a:pt x="35" y="1"/>
                  </a:lnTo>
                  <a:lnTo>
                    <a:pt x="34" y="0"/>
                  </a:lnTo>
                  <a:lnTo>
                    <a:pt x="33" y="0"/>
                  </a:lnTo>
                  <a:lnTo>
                    <a:pt x="32" y="1"/>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25"/>
            <p:cNvSpPr>
              <a:spLocks/>
            </p:cNvSpPr>
            <p:nvPr/>
          </p:nvSpPr>
          <p:spPr bwMode="auto">
            <a:xfrm flipH="1">
              <a:off x="8159141" y="5163239"/>
              <a:ext cx="63593" cy="123211"/>
            </a:xfrm>
            <a:custGeom>
              <a:avLst/>
              <a:gdLst/>
              <a:ahLst/>
              <a:cxnLst>
                <a:cxn ang="0">
                  <a:pos x="60" y="13"/>
                </a:cxn>
                <a:cxn ang="0">
                  <a:pos x="59" y="12"/>
                </a:cxn>
                <a:cxn ang="0">
                  <a:pos x="57" y="13"/>
                </a:cxn>
                <a:cxn ang="0">
                  <a:pos x="55" y="13"/>
                </a:cxn>
                <a:cxn ang="0">
                  <a:pos x="53" y="15"/>
                </a:cxn>
                <a:cxn ang="0">
                  <a:pos x="48" y="17"/>
                </a:cxn>
                <a:cxn ang="0">
                  <a:pos x="46" y="18"/>
                </a:cxn>
                <a:cxn ang="0">
                  <a:pos x="44" y="18"/>
                </a:cxn>
                <a:cxn ang="0">
                  <a:pos x="40" y="18"/>
                </a:cxn>
                <a:cxn ang="0">
                  <a:pos x="36" y="16"/>
                </a:cxn>
                <a:cxn ang="0">
                  <a:pos x="29" y="11"/>
                </a:cxn>
                <a:cxn ang="0">
                  <a:pos x="25" y="8"/>
                </a:cxn>
                <a:cxn ang="0">
                  <a:pos x="21" y="2"/>
                </a:cxn>
                <a:cxn ang="0">
                  <a:pos x="20" y="0"/>
                </a:cxn>
                <a:cxn ang="0">
                  <a:pos x="19" y="0"/>
                </a:cxn>
                <a:cxn ang="0">
                  <a:pos x="18" y="0"/>
                </a:cxn>
                <a:cxn ang="0">
                  <a:pos x="17" y="2"/>
                </a:cxn>
                <a:cxn ang="0">
                  <a:pos x="16" y="4"/>
                </a:cxn>
                <a:cxn ang="0">
                  <a:pos x="13" y="24"/>
                </a:cxn>
                <a:cxn ang="0">
                  <a:pos x="4" y="52"/>
                </a:cxn>
                <a:cxn ang="0">
                  <a:pos x="0" y="89"/>
                </a:cxn>
                <a:cxn ang="0">
                  <a:pos x="0" y="106"/>
                </a:cxn>
                <a:cxn ang="0">
                  <a:pos x="0" y="109"/>
                </a:cxn>
                <a:cxn ang="0">
                  <a:pos x="0" y="111"/>
                </a:cxn>
                <a:cxn ang="0">
                  <a:pos x="1" y="112"/>
                </a:cxn>
                <a:cxn ang="0">
                  <a:pos x="3" y="116"/>
                </a:cxn>
                <a:cxn ang="0">
                  <a:pos x="10" y="120"/>
                </a:cxn>
                <a:cxn ang="0">
                  <a:pos x="23" y="124"/>
                </a:cxn>
                <a:cxn ang="0">
                  <a:pos x="29" y="124"/>
                </a:cxn>
                <a:cxn ang="0">
                  <a:pos x="35" y="123"/>
                </a:cxn>
                <a:cxn ang="0">
                  <a:pos x="41" y="120"/>
                </a:cxn>
                <a:cxn ang="0">
                  <a:pos x="47" y="116"/>
                </a:cxn>
                <a:cxn ang="0">
                  <a:pos x="49" y="113"/>
                </a:cxn>
                <a:cxn ang="0">
                  <a:pos x="51" y="110"/>
                </a:cxn>
                <a:cxn ang="0">
                  <a:pos x="52" y="107"/>
                </a:cxn>
                <a:cxn ang="0">
                  <a:pos x="52" y="103"/>
                </a:cxn>
                <a:cxn ang="0">
                  <a:pos x="52" y="74"/>
                </a:cxn>
                <a:cxn ang="0">
                  <a:pos x="59" y="44"/>
                </a:cxn>
                <a:cxn ang="0">
                  <a:pos x="61" y="39"/>
                </a:cxn>
                <a:cxn ang="0">
                  <a:pos x="63" y="29"/>
                </a:cxn>
                <a:cxn ang="0">
                  <a:pos x="64" y="18"/>
                </a:cxn>
                <a:cxn ang="0">
                  <a:pos x="62" y="14"/>
                </a:cxn>
                <a:cxn ang="0">
                  <a:pos x="60" y="13"/>
                </a:cxn>
              </a:cxnLst>
              <a:rect l="0" t="0" r="r" b="b"/>
              <a:pathLst>
                <a:path w="64" h="124">
                  <a:moveTo>
                    <a:pt x="60" y="13"/>
                  </a:moveTo>
                  <a:lnTo>
                    <a:pt x="59" y="12"/>
                  </a:lnTo>
                  <a:lnTo>
                    <a:pt x="57" y="13"/>
                  </a:lnTo>
                  <a:lnTo>
                    <a:pt x="55" y="13"/>
                  </a:lnTo>
                  <a:lnTo>
                    <a:pt x="53" y="15"/>
                  </a:lnTo>
                  <a:lnTo>
                    <a:pt x="48" y="17"/>
                  </a:lnTo>
                  <a:lnTo>
                    <a:pt x="46" y="18"/>
                  </a:lnTo>
                  <a:lnTo>
                    <a:pt x="44" y="18"/>
                  </a:lnTo>
                  <a:lnTo>
                    <a:pt x="40" y="18"/>
                  </a:lnTo>
                  <a:lnTo>
                    <a:pt x="36" y="16"/>
                  </a:lnTo>
                  <a:lnTo>
                    <a:pt x="29" y="11"/>
                  </a:lnTo>
                  <a:lnTo>
                    <a:pt x="25" y="8"/>
                  </a:lnTo>
                  <a:lnTo>
                    <a:pt x="21" y="2"/>
                  </a:lnTo>
                  <a:lnTo>
                    <a:pt x="20" y="0"/>
                  </a:lnTo>
                  <a:lnTo>
                    <a:pt x="19" y="0"/>
                  </a:lnTo>
                  <a:lnTo>
                    <a:pt x="18" y="0"/>
                  </a:lnTo>
                  <a:lnTo>
                    <a:pt x="17" y="2"/>
                  </a:lnTo>
                  <a:lnTo>
                    <a:pt x="16" y="4"/>
                  </a:lnTo>
                  <a:lnTo>
                    <a:pt x="13" y="24"/>
                  </a:lnTo>
                  <a:lnTo>
                    <a:pt x="4" y="52"/>
                  </a:lnTo>
                  <a:lnTo>
                    <a:pt x="0" y="89"/>
                  </a:lnTo>
                  <a:lnTo>
                    <a:pt x="0" y="106"/>
                  </a:lnTo>
                  <a:lnTo>
                    <a:pt x="0" y="109"/>
                  </a:lnTo>
                  <a:lnTo>
                    <a:pt x="0" y="111"/>
                  </a:lnTo>
                  <a:lnTo>
                    <a:pt x="1" y="112"/>
                  </a:lnTo>
                  <a:lnTo>
                    <a:pt x="3" y="116"/>
                  </a:lnTo>
                  <a:lnTo>
                    <a:pt x="10" y="120"/>
                  </a:lnTo>
                  <a:lnTo>
                    <a:pt x="23" y="124"/>
                  </a:lnTo>
                  <a:lnTo>
                    <a:pt x="29" y="124"/>
                  </a:lnTo>
                  <a:lnTo>
                    <a:pt x="35" y="123"/>
                  </a:lnTo>
                  <a:lnTo>
                    <a:pt x="41" y="120"/>
                  </a:lnTo>
                  <a:lnTo>
                    <a:pt x="47" y="116"/>
                  </a:lnTo>
                  <a:lnTo>
                    <a:pt x="49" y="113"/>
                  </a:lnTo>
                  <a:lnTo>
                    <a:pt x="51" y="110"/>
                  </a:lnTo>
                  <a:lnTo>
                    <a:pt x="52" y="107"/>
                  </a:lnTo>
                  <a:lnTo>
                    <a:pt x="52" y="103"/>
                  </a:lnTo>
                  <a:lnTo>
                    <a:pt x="52" y="74"/>
                  </a:lnTo>
                  <a:lnTo>
                    <a:pt x="59" y="44"/>
                  </a:lnTo>
                  <a:lnTo>
                    <a:pt x="61" y="39"/>
                  </a:lnTo>
                  <a:lnTo>
                    <a:pt x="63" y="29"/>
                  </a:lnTo>
                  <a:lnTo>
                    <a:pt x="64" y="18"/>
                  </a:lnTo>
                  <a:lnTo>
                    <a:pt x="62" y="14"/>
                  </a:lnTo>
                  <a:lnTo>
                    <a:pt x="60" y="13"/>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26"/>
            <p:cNvSpPr>
              <a:spLocks/>
            </p:cNvSpPr>
            <p:nvPr/>
          </p:nvSpPr>
          <p:spPr bwMode="auto">
            <a:xfrm flipH="1">
              <a:off x="8162122" y="5156283"/>
              <a:ext cx="30803" cy="16892"/>
            </a:xfrm>
            <a:custGeom>
              <a:avLst/>
              <a:gdLst/>
              <a:ahLst/>
              <a:cxnLst>
                <a:cxn ang="0">
                  <a:pos x="31" y="8"/>
                </a:cxn>
                <a:cxn ang="0">
                  <a:pos x="31" y="7"/>
                </a:cxn>
                <a:cxn ang="0">
                  <a:pos x="30" y="6"/>
                </a:cxn>
                <a:cxn ang="0">
                  <a:pos x="29" y="5"/>
                </a:cxn>
                <a:cxn ang="0">
                  <a:pos x="25" y="3"/>
                </a:cxn>
                <a:cxn ang="0">
                  <a:pos x="17" y="1"/>
                </a:cxn>
                <a:cxn ang="0">
                  <a:pos x="14" y="0"/>
                </a:cxn>
                <a:cxn ang="0">
                  <a:pos x="5" y="1"/>
                </a:cxn>
                <a:cxn ang="0">
                  <a:pos x="1" y="2"/>
                </a:cxn>
                <a:cxn ang="0">
                  <a:pos x="0" y="2"/>
                </a:cxn>
                <a:cxn ang="0">
                  <a:pos x="0" y="3"/>
                </a:cxn>
                <a:cxn ang="0">
                  <a:pos x="0" y="6"/>
                </a:cxn>
                <a:cxn ang="0">
                  <a:pos x="2" y="9"/>
                </a:cxn>
                <a:cxn ang="0">
                  <a:pos x="5" y="12"/>
                </a:cxn>
                <a:cxn ang="0">
                  <a:pos x="8" y="14"/>
                </a:cxn>
                <a:cxn ang="0">
                  <a:pos x="10" y="15"/>
                </a:cxn>
                <a:cxn ang="0">
                  <a:pos x="17" y="17"/>
                </a:cxn>
                <a:cxn ang="0">
                  <a:pos x="23" y="17"/>
                </a:cxn>
                <a:cxn ang="0">
                  <a:pos x="26" y="16"/>
                </a:cxn>
                <a:cxn ang="0">
                  <a:pos x="29" y="14"/>
                </a:cxn>
                <a:cxn ang="0">
                  <a:pos x="31" y="8"/>
                </a:cxn>
              </a:cxnLst>
              <a:rect l="0" t="0" r="r" b="b"/>
              <a:pathLst>
                <a:path w="31" h="17">
                  <a:moveTo>
                    <a:pt x="31" y="8"/>
                  </a:moveTo>
                  <a:lnTo>
                    <a:pt x="31" y="7"/>
                  </a:lnTo>
                  <a:lnTo>
                    <a:pt x="30" y="6"/>
                  </a:lnTo>
                  <a:lnTo>
                    <a:pt x="29" y="5"/>
                  </a:lnTo>
                  <a:lnTo>
                    <a:pt x="25" y="3"/>
                  </a:lnTo>
                  <a:lnTo>
                    <a:pt x="17" y="1"/>
                  </a:lnTo>
                  <a:lnTo>
                    <a:pt x="14" y="0"/>
                  </a:lnTo>
                  <a:lnTo>
                    <a:pt x="5" y="1"/>
                  </a:lnTo>
                  <a:lnTo>
                    <a:pt x="1" y="2"/>
                  </a:lnTo>
                  <a:lnTo>
                    <a:pt x="0" y="2"/>
                  </a:lnTo>
                  <a:lnTo>
                    <a:pt x="0" y="3"/>
                  </a:lnTo>
                  <a:lnTo>
                    <a:pt x="0" y="6"/>
                  </a:lnTo>
                  <a:lnTo>
                    <a:pt x="2" y="9"/>
                  </a:lnTo>
                  <a:lnTo>
                    <a:pt x="5" y="12"/>
                  </a:lnTo>
                  <a:lnTo>
                    <a:pt x="8" y="14"/>
                  </a:lnTo>
                  <a:lnTo>
                    <a:pt x="10" y="15"/>
                  </a:lnTo>
                  <a:lnTo>
                    <a:pt x="17" y="17"/>
                  </a:lnTo>
                  <a:lnTo>
                    <a:pt x="23" y="17"/>
                  </a:lnTo>
                  <a:lnTo>
                    <a:pt x="26" y="16"/>
                  </a:lnTo>
                  <a:lnTo>
                    <a:pt x="29" y="14"/>
                  </a:lnTo>
                  <a:lnTo>
                    <a:pt x="31" y="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27"/>
            <p:cNvSpPr>
              <a:spLocks/>
            </p:cNvSpPr>
            <p:nvPr/>
          </p:nvSpPr>
          <p:spPr bwMode="auto">
            <a:xfrm flipH="1">
              <a:off x="7984261" y="5143366"/>
              <a:ext cx="106319" cy="61605"/>
            </a:xfrm>
            <a:custGeom>
              <a:avLst/>
              <a:gdLst/>
              <a:ahLst/>
              <a:cxnLst>
                <a:cxn ang="0">
                  <a:pos x="100" y="0"/>
                </a:cxn>
                <a:cxn ang="0">
                  <a:pos x="99" y="0"/>
                </a:cxn>
                <a:cxn ang="0">
                  <a:pos x="99" y="1"/>
                </a:cxn>
                <a:cxn ang="0">
                  <a:pos x="98" y="2"/>
                </a:cxn>
                <a:cxn ang="0">
                  <a:pos x="97" y="3"/>
                </a:cxn>
                <a:cxn ang="0">
                  <a:pos x="57" y="30"/>
                </a:cxn>
                <a:cxn ang="0">
                  <a:pos x="39" y="36"/>
                </a:cxn>
                <a:cxn ang="0">
                  <a:pos x="3" y="42"/>
                </a:cxn>
                <a:cxn ang="0">
                  <a:pos x="1" y="43"/>
                </a:cxn>
                <a:cxn ang="0">
                  <a:pos x="0" y="44"/>
                </a:cxn>
                <a:cxn ang="0">
                  <a:pos x="1" y="45"/>
                </a:cxn>
                <a:cxn ang="0">
                  <a:pos x="5" y="49"/>
                </a:cxn>
                <a:cxn ang="0">
                  <a:pos x="16" y="56"/>
                </a:cxn>
                <a:cxn ang="0">
                  <a:pos x="22" y="59"/>
                </a:cxn>
                <a:cxn ang="0">
                  <a:pos x="35" y="62"/>
                </a:cxn>
                <a:cxn ang="0">
                  <a:pos x="42" y="62"/>
                </a:cxn>
                <a:cxn ang="0">
                  <a:pos x="55" y="61"/>
                </a:cxn>
                <a:cxn ang="0">
                  <a:pos x="83" y="52"/>
                </a:cxn>
                <a:cxn ang="0">
                  <a:pos x="97" y="44"/>
                </a:cxn>
                <a:cxn ang="0">
                  <a:pos x="102" y="40"/>
                </a:cxn>
                <a:cxn ang="0">
                  <a:pos x="105" y="36"/>
                </a:cxn>
                <a:cxn ang="0">
                  <a:pos x="107" y="31"/>
                </a:cxn>
                <a:cxn ang="0">
                  <a:pos x="107" y="28"/>
                </a:cxn>
                <a:cxn ang="0">
                  <a:pos x="107" y="24"/>
                </a:cxn>
                <a:cxn ang="0">
                  <a:pos x="104" y="10"/>
                </a:cxn>
                <a:cxn ang="0">
                  <a:pos x="101" y="1"/>
                </a:cxn>
                <a:cxn ang="0">
                  <a:pos x="100" y="0"/>
                </a:cxn>
              </a:cxnLst>
              <a:rect l="0" t="0" r="r" b="b"/>
              <a:pathLst>
                <a:path w="107" h="62">
                  <a:moveTo>
                    <a:pt x="100" y="0"/>
                  </a:moveTo>
                  <a:lnTo>
                    <a:pt x="99" y="0"/>
                  </a:lnTo>
                  <a:lnTo>
                    <a:pt x="99" y="1"/>
                  </a:lnTo>
                  <a:lnTo>
                    <a:pt x="98" y="2"/>
                  </a:lnTo>
                  <a:lnTo>
                    <a:pt x="97" y="3"/>
                  </a:lnTo>
                  <a:lnTo>
                    <a:pt x="57" y="30"/>
                  </a:lnTo>
                  <a:lnTo>
                    <a:pt x="39" y="36"/>
                  </a:lnTo>
                  <a:lnTo>
                    <a:pt x="3" y="42"/>
                  </a:lnTo>
                  <a:lnTo>
                    <a:pt x="1" y="43"/>
                  </a:lnTo>
                  <a:lnTo>
                    <a:pt x="0" y="44"/>
                  </a:lnTo>
                  <a:lnTo>
                    <a:pt x="1" y="45"/>
                  </a:lnTo>
                  <a:lnTo>
                    <a:pt x="5" y="49"/>
                  </a:lnTo>
                  <a:lnTo>
                    <a:pt x="16" y="56"/>
                  </a:lnTo>
                  <a:lnTo>
                    <a:pt x="22" y="59"/>
                  </a:lnTo>
                  <a:lnTo>
                    <a:pt x="35" y="62"/>
                  </a:lnTo>
                  <a:lnTo>
                    <a:pt x="42" y="62"/>
                  </a:lnTo>
                  <a:lnTo>
                    <a:pt x="55" y="61"/>
                  </a:lnTo>
                  <a:lnTo>
                    <a:pt x="83" y="52"/>
                  </a:lnTo>
                  <a:lnTo>
                    <a:pt x="97" y="44"/>
                  </a:lnTo>
                  <a:lnTo>
                    <a:pt x="102" y="40"/>
                  </a:lnTo>
                  <a:lnTo>
                    <a:pt x="105" y="36"/>
                  </a:lnTo>
                  <a:lnTo>
                    <a:pt x="107" y="31"/>
                  </a:lnTo>
                  <a:lnTo>
                    <a:pt x="107" y="28"/>
                  </a:lnTo>
                  <a:lnTo>
                    <a:pt x="107" y="24"/>
                  </a:lnTo>
                  <a:lnTo>
                    <a:pt x="104" y="10"/>
                  </a:lnTo>
                  <a:lnTo>
                    <a:pt x="101" y="1"/>
                  </a:lnTo>
                  <a:lnTo>
                    <a:pt x="100"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28"/>
            <p:cNvSpPr>
              <a:spLocks/>
            </p:cNvSpPr>
            <p:nvPr/>
          </p:nvSpPr>
          <p:spPr bwMode="auto">
            <a:xfrm flipH="1">
              <a:off x="8070708" y="5188080"/>
              <a:ext cx="31796" cy="107313"/>
            </a:xfrm>
            <a:custGeom>
              <a:avLst/>
              <a:gdLst/>
              <a:ahLst/>
              <a:cxnLst>
                <a:cxn ang="0">
                  <a:pos x="28" y="18"/>
                </a:cxn>
                <a:cxn ang="0">
                  <a:pos x="28" y="17"/>
                </a:cxn>
                <a:cxn ang="0">
                  <a:pos x="26" y="16"/>
                </a:cxn>
                <a:cxn ang="0">
                  <a:pos x="25" y="16"/>
                </a:cxn>
                <a:cxn ang="0">
                  <a:pos x="22" y="17"/>
                </a:cxn>
                <a:cxn ang="0">
                  <a:pos x="21" y="17"/>
                </a:cxn>
                <a:cxn ang="0">
                  <a:pos x="19" y="16"/>
                </a:cxn>
                <a:cxn ang="0">
                  <a:pos x="17" y="15"/>
                </a:cxn>
                <a:cxn ang="0">
                  <a:pos x="16" y="11"/>
                </a:cxn>
                <a:cxn ang="0">
                  <a:pos x="10" y="2"/>
                </a:cxn>
                <a:cxn ang="0">
                  <a:pos x="9" y="1"/>
                </a:cxn>
                <a:cxn ang="0">
                  <a:pos x="8" y="0"/>
                </a:cxn>
                <a:cxn ang="0">
                  <a:pos x="8" y="0"/>
                </a:cxn>
                <a:cxn ang="0">
                  <a:pos x="7" y="1"/>
                </a:cxn>
                <a:cxn ang="0">
                  <a:pos x="6" y="2"/>
                </a:cxn>
                <a:cxn ang="0">
                  <a:pos x="5" y="4"/>
                </a:cxn>
                <a:cxn ang="0">
                  <a:pos x="0" y="68"/>
                </a:cxn>
                <a:cxn ang="0">
                  <a:pos x="0" y="96"/>
                </a:cxn>
                <a:cxn ang="0">
                  <a:pos x="1" y="103"/>
                </a:cxn>
                <a:cxn ang="0">
                  <a:pos x="2" y="104"/>
                </a:cxn>
                <a:cxn ang="0">
                  <a:pos x="5" y="104"/>
                </a:cxn>
                <a:cxn ang="0">
                  <a:pos x="9" y="105"/>
                </a:cxn>
                <a:cxn ang="0">
                  <a:pos x="15" y="107"/>
                </a:cxn>
                <a:cxn ang="0">
                  <a:pos x="20" y="108"/>
                </a:cxn>
                <a:cxn ang="0">
                  <a:pos x="26" y="107"/>
                </a:cxn>
                <a:cxn ang="0">
                  <a:pos x="29" y="105"/>
                </a:cxn>
                <a:cxn ang="0">
                  <a:pos x="30" y="104"/>
                </a:cxn>
                <a:cxn ang="0">
                  <a:pos x="31" y="103"/>
                </a:cxn>
                <a:cxn ang="0">
                  <a:pos x="31" y="101"/>
                </a:cxn>
                <a:cxn ang="0">
                  <a:pos x="32" y="99"/>
                </a:cxn>
                <a:cxn ang="0">
                  <a:pos x="32" y="92"/>
                </a:cxn>
                <a:cxn ang="0">
                  <a:pos x="29" y="64"/>
                </a:cxn>
                <a:cxn ang="0">
                  <a:pos x="29" y="24"/>
                </a:cxn>
                <a:cxn ang="0">
                  <a:pos x="28" y="18"/>
                </a:cxn>
              </a:cxnLst>
              <a:rect l="0" t="0" r="r" b="b"/>
              <a:pathLst>
                <a:path w="32" h="108">
                  <a:moveTo>
                    <a:pt x="28" y="18"/>
                  </a:moveTo>
                  <a:lnTo>
                    <a:pt x="28" y="17"/>
                  </a:lnTo>
                  <a:lnTo>
                    <a:pt x="26" y="16"/>
                  </a:lnTo>
                  <a:lnTo>
                    <a:pt x="25" y="16"/>
                  </a:lnTo>
                  <a:lnTo>
                    <a:pt x="22" y="17"/>
                  </a:lnTo>
                  <a:lnTo>
                    <a:pt x="21" y="17"/>
                  </a:lnTo>
                  <a:lnTo>
                    <a:pt x="19" y="16"/>
                  </a:lnTo>
                  <a:lnTo>
                    <a:pt x="17" y="15"/>
                  </a:lnTo>
                  <a:lnTo>
                    <a:pt x="16" y="11"/>
                  </a:lnTo>
                  <a:lnTo>
                    <a:pt x="10" y="2"/>
                  </a:lnTo>
                  <a:lnTo>
                    <a:pt x="9" y="1"/>
                  </a:lnTo>
                  <a:lnTo>
                    <a:pt x="8" y="0"/>
                  </a:lnTo>
                  <a:lnTo>
                    <a:pt x="8" y="0"/>
                  </a:lnTo>
                  <a:lnTo>
                    <a:pt x="7" y="1"/>
                  </a:lnTo>
                  <a:lnTo>
                    <a:pt x="6" y="2"/>
                  </a:lnTo>
                  <a:lnTo>
                    <a:pt x="5" y="4"/>
                  </a:lnTo>
                  <a:lnTo>
                    <a:pt x="0" y="68"/>
                  </a:lnTo>
                  <a:lnTo>
                    <a:pt x="0" y="96"/>
                  </a:lnTo>
                  <a:lnTo>
                    <a:pt x="1" y="103"/>
                  </a:lnTo>
                  <a:lnTo>
                    <a:pt x="2" y="104"/>
                  </a:lnTo>
                  <a:lnTo>
                    <a:pt x="5" y="104"/>
                  </a:lnTo>
                  <a:lnTo>
                    <a:pt x="9" y="105"/>
                  </a:lnTo>
                  <a:lnTo>
                    <a:pt x="15" y="107"/>
                  </a:lnTo>
                  <a:lnTo>
                    <a:pt x="20" y="108"/>
                  </a:lnTo>
                  <a:lnTo>
                    <a:pt x="26" y="107"/>
                  </a:lnTo>
                  <a:lnTo>
                    <a:pt x="29" y="105"/>
                  </a:lnTo>
                  <a:lnTo>
                    <a:pt x="30" y="104"/>
                  </a:lnTo>
                  <a:lnTo>
                    <a:pt x="31" y="103"/>
                  </a:lnTo>
                  <a:lnTo>
                    <a:pt x="31" y="101"/>
                  </a:lnTo>
                  <a:lnTo>
                    <a:pt x="32" y="99"/>
                  </a:lnTo>
                  <a:lnTo>
                    <a:pt x="32" y="92"/>
                  </a:lnTo>
                  <a:lnTo>
                    <a:pt x="29" y="64"/>
                  </a:lnTo>
                  <a:lnTo>
                    <a:pt x="29" y="24"/>
                  </a:lnTo>
                  <a:lnTo>
                    <a:pt x="28" y="1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29"/>
            <p:cNvSpPr>
              <a:spLocks/>
            </p:cNvSpPr>
            <p:nvPr/>
          </p:nvSpPr>
          <p:spPr bwMode="auto">
            <a:xfrm flipH="1">
              <a:off x="7991217" y="5193048"/>
              <a:ext cx="78498" cy="93402"/>
            </a:xfrm>
            <a:custGeom>
              <a:avLst/>
              <a:gdLst/>
              <a:ahLst/>
              <a:cxnLst>
                <a:cxn ang="0">
                  <a:pos x="76" y="0"/>
                </a:cxn>
                <a:cxn ang="0">
                  <a:pos x="73" y="3"/>
                </a:cxn>
                <a:cxn ang="0">
                  <a:pos x="54" y="13"/>
                </a:cxn>
                <a:cxn ang="0">
                  <a:pos x="42" y="17"/>
                </a:cxn>
                <a:cxn ang="0">
                  <a:pos x="22" y="20"/>
                </a:cxn>
                <a:cxn ang="0">
                  <a:pos x="16" y="19"/>
                </a:cxn>
                <a:cxn ang="0">
                  <a:pos x="10" y="17"/>
                </a:cxn>
                <a:cxn ang="0">
                  <a:pos x="7" y="15"/>
                </a:cxn>
                <a:cxn ang="0">
                  <a:pos x="5" y="15"/>
                </a:cxn>
                <a:cxn ang="0">
                  <a:pos x="3" y="15"/>
                </a:cxn>
                <a:cxn ang="0">
                  <a:pos x="1" y="16"/>
                </a:cxn>
                <a:cxn ang="0">
                  <a:pos x="0" y="20"/>
                </a:cxn>
                <a:cxn ang="0">
                  <a:pos x="4" y="39"/>
                </a:cxn>
                <a:cxn ang="0">
                  <a:pos x="4" y="47"/>
                </a:cxn>
                <a:cxn ang="0">
                  <a:pos x="3" y="79"/>
                </a:cxn>
                <a:cxn ang="0">
                  <a:pos x="4" y="84"/>
                </a:cxn>
                <a:cxn ang="0">
                  <a:pos x="6" y="89"/>
                </a:cxn>
                <a:cxn ang="0">
                  <a:pos x="8" y="92"/>
                </a:cxn>
                <a:cxn ang="0">
                  <a:pos x="10" y="94"/>
                </a:cxn>
                <a:cxn ang="0">
                  <a:pos x="13" y="94"/>
                </a:cxn>
                <a:cxn ang="0">
                  <a:pos x="19" y="89"/>
                </a:cxn>
                <a:cxn ang="0">
                  <a:pos x="27" y="85"/>
                </a:cxn>
                <a:cxn ang="0">
                  <a:pos x="32" y="83"/>
                </a:cxn>
                <a:cxn ang="0">
                  <a:pos x="60" y="68"/>
                </a:cxn>
                <a:cxn ang="0">
                  <a:pos x="65" y="62"/>
                </a:cxn>
                <a:cxn ang="0">
                  <a:pos x="71" y="45"/>
                </a:cxn>
                <a:cxn ang="0">
                  <a:pos x="79" y="6"/>
                </a:cxn>
                <a:cxn ang="0">
                  <a:pos x="79" y="2"/>
                </a:cxn>
                <a:cxn ang="0">
                  <a:pos x="78" y="1"/>
                </a:cxn>
                <a:cxn ang="0">
                  <a:pos x="77" y="0"/>
                </a:cxn>
                <a:cxn ang="0">
                  <a:pos x="76" y="0"/>
                </a:cxn>
              </a:cxnLst>
              <a:rect l="0" t="0" r="r" b="b"/>
              <a:pathLst>
                <a:path w="79" h="94">
                  <a:moveTo>
                    <a:pt x="76" y="0"/>
                  </a:moveTo>
                  <a:lnTo>
                    <a:pt x="73" y="3"/>
                  </a:lnTo>
                  <a:lnTo>
                    <a:pt x="54" y="13"/>
                  </a:lnTo>
                  <a:lnTo>
                    <a:pt x="42" y="17"/>
                  </a:lnTo>
                  <a:lnTo>
                    <a:pt x="22" y="20"/>
                  </a:lnTo>
                  <a:lnTo>
                    <a:pt x="16" y="19"/>
                  </a:lnTo>
                  <a:lnTo>
                    <a:pt x="10" y="17"/>
                  </a:lnTo>
                  <a:lnTo>
                    <a:pt x="7" y="15"/>
                  </a:lnTo>
                  <a:lnTo>
                    <a:pt x="5" y="15"/>
                  </a:lnTo>
                  <a:lnTo>
                    <a:pt x="3" y="15"/>
                  </a:lnTo>
                  <a:lnTo>
                    <a:pt x="1" y="16"/>
                  </a:lnTo>
                  <a:lnTo>
                    <a:pt x="0" y="20"/>
                  </a:lnTo>
                  <a:lnTo>
                    <a:pt x="4" y="39"/>
                  </a:lnTo>
                  <a:lnTo>
                    <a:pt x="4" y="47"/>
                  </a:lnTo>
                  <a:lnTo>
                    <a:pt x="3" y="79"/>
                  </a:lnTo>
                  <a:lnTo>
                    <a:pt x="4" y="84"/>
                  </a:lnTo>
                  <a:lnTo>
                    <a:pt x="6" y="89"/>
                  </a:lnTo>
                  <a:lnTo>
                    <a:pt x="8" y="92"/>
                  </a:lnTo>
                  <a:lnTo>
                    <a:pt x="10" y="94"/>
                  </a:lnTo>
                  <a:lnTo>
                    <a:pt x="13" y="94"/>
                  </a:lnTo>
                  <a:lnTo>
                    <a:pt x="19" y="89"/>
                  </a:lnTo>
                  <a:lnTo>
                    <a:pt x="27" y="85"/>
                  </a:lnTo>
                  <a:lnTo>
                    <a:pt x="32" y="83"/>
                  </a:lnTo>
                  <a:lnTo>
                    <a:pt x="60" y="68"/>
                  </a:lnTo>
                  <a:lnTo>
                    <a:pt x="65" y="62"/>
                  </a:lnTo>
                  <a:lnTo>
                    <a:pt x="71" y="45"/>
                  </a:lnTo>
                  <a:lnTo>
                    <a:pt x="79" y="6"/>
                  </a:lnTo>
                  <a:lnTo>
                    <a:pt x="79" y="2"/>
                  </a:lnTo>
                  <a:lnTo>
                    <a:pt x="78" y="1"/>
                  </a:lnTo>
                  <a:lnTo>
                    <a:pt x="77" y="0"/>
                  </a:lnTo>
                  <a:lnTo>
                    <a:pt x="76"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30"/>
            <p:cNvSpPr>
              <a:spLocks/>
            </p:cNvSpPr>
            <p:nvPr/>
          </p:nvSpPr>
          <p:spPr bwMode="auto">
            <a:xfrm flipH="1">
              <a:off x="7932592" y="5097659"/>
              <a:ext cx="48688" cy="95389"/>
            </a:xfrm>
            <a:custGeom>
              <a:avLst/>
              <a:gdLst/>
              <a:ahLst/>
              <a:cxnLst>
                <a:cxn ang="0">
                  <a:pos x="20" y="0"/>
                </a:cxn>
                <a:cxn ang="0">
                  <a:pos x="19" y="0"/>
                </a:cxn>
                <a:cxn ang="0">
                  <a:pos x="19" y="1"/>
                </a:cxn>
                <a:cxn ang="0">
                  <a:pos x="25" y="8"/>
                </a:cxn>
                <a:cxn ang="0">
                  <a:pos x="27" y="10"/>
                </a:cxn>
                <a:cxn ang="0">
                  <a:pos x="28" y="12"/>
                </a:cxn>
                <a:cxn ang="0">
                  <a:pos x="28" y="14"/>
                </a:cxn>
                <a:cxn ang="0">
                  <a:pos x="28" y="16"/>
                </a:cxn>
                <a:cxn ang="0">
                  <a:pos x="27" y="19"/>
                </a:cxn>
                <a:cxn ang="0">
                  <a:pos x="20" y="28"/>
                </a:cxn>
                <a:cxn ang="0">
                  <a:pos x="17" y="32"/>
                </a:cxn>
                <a:cxn ang="0">
                  <a:pos x="15" y="33"/>
                </a:cxn>
                <a:cxn ang="0">
                  <a:pos x="14" y="34"/>
                </a:cxn>
                <a:cxn ang="0">
                  <a:pos x="9" y="36"/>
                </a:cxn>
                <a:cxn ang="0">
                  <a:pos x="6" y="37"/>
                </a:cxn>
                <a:cxn ang="0">
                  <a:pos x="3" y="37"/>
                </a:cxn>
                <a:cxn ang="0">
                  <a:pos x="2" y="39"/>
                </a:cxn>
                <a:cxn ang="0">
                  <a:pos x="1" y="40"/>
                </a:cxn>
                <a:cxn ang="0">
                  <a:pos x="0" y="42"/>
                </a:cxn>
                <a:cxn ang="0">
                  <a:pos x="1" y="44"/>
                </a:cxn>
                <a:cxn ang="0">
                  <a:pos x="6" y="58"/>
                </a:cxn>
                <a:cxn ang="0">
                  <a:pos x="7" y="64"/>
                </a:cxn>
                <a:cxn ang="0">
                  <a:pos x="8" y="88"/>
                </a:cxn>
                <a:cxn ang="0">
                  <a:pos x="7" y="92"/>
                </a:cxn>
                <a:cxn ang="0">
                  <a:pos x="6" y="95"/>
                </a:cxn>
                <a:cxn ang="0">
                  <a:pos x="5" y="96"/>
                </a:cxn>
                <a:cxn ang="0">
                  <a:pos x="6" y="96"/>
                </a:cxn>
                <a:cxn ang="0">
                  <a:pos x="8" y="96"/>
                </a:cxn>
                <a:cxn ang="0">
                  <a:pos x="9" y="95"/>
                </a:cxn>
                <a:cxn ang="0">
                  <a:pos x="14" y="91"/>
                </a:cxn>
                <a:cxn ang="0">
                  <a:pos x="18" y="86"/>
                </a:cxn>
                <a:cxn ang="0">
                  <a:pos x="35" y="75"/>
                </a:cxn>
                <a:cxn ang="0">
                  <a:pos x="41" y="68"/>
                </a:cxn>
                <a:cxn ang="0">
                  <a:pos x="48" y="53"/>
                </a:cxn>
                <a:cxn ang="0">
                  <a:pos x="49" y="42"/>
                </a:cxn>
                <a:cxn ang="0">
                  <a:pos x="49" y="32"/>
                </a:cxn>
                <a:cxn ang="0">
                  <a:pos x="46" y="21"/>
                </a:cxn>
                <a:cxn ang="0">
                  <a:pos x="39" y="10"/>
                </a:cxn>
                <a:cxn ang="0">
                  <a:pos x="37" y="9"/>
                </a:cxn>
                <a:cxn ang="0">
                  <a:pos x="22" y="1"/>
                </a:cxn>
                <a:cxn ang="0">
                  <a:pos x="20" y="0"/>
                </a:cxn>
              </a:cxnLst>
              <a:rect l="0" t="0" r="r" b="b"/>
              <a:pathLst>
                <a:path w="49" h="96">
                  <a:moveTo>
                    <a:pt x="20" y="0"/>
                  </a:moveTo>
                  <a:lnTo>
                    <a:pt x="19" y="0"/>
                  </a:lnTo>
                  <a:lnTo>
                    <a:pt x="19" y="1"/>
                  </a:lnTo>
                  <a:lnTo>
                    <a:pt x="25" y="8"/>
                  </a:lnTo>
                  <a:lnTo>
                    <a:pt x="27" y="10"/>
                  </a:lnTo>
                  <a:lnTo>
                    <a:pt x="28" y="12"/>
                  </a:lnTo>
                  <a:lnTo>
                    <a:pt x="28" y="14"/>
                  </a:lnTo>
                  <a:lnTo>
                    <a:pt x="28" y="16"/>
                  </a:lnTo>
                  <a:lnTo>
                    <a:pt x="27" y="19"/>
                  </a:lnTo>
                  <a:lnTo>
                    <a:pt x="20" y="28"/>
                  </a:lnTo>
                  <a:lnTo>
                    <a:pt x="17" y="32"/>
                  </a:lnTo>
                  <a:lnTo>
                    <a:pt x="15" y="33"/>
                  </a:lnTo>
                  <a:lnTo>
                    <a:pt x="14" y="34"/>
                  </a:lnTo>
                  <a:lnTo>
                    <a:pt x="9" y="36"/>
                  </a:lnTo>
                  <a:lnTo>
                    <a:pt x="6" y="37"/>
                  </a:lnTo>
                  <a:lnTo>
                    <a:pt x="3" y="37"/>
                  </a:lnTo>
                  <a:lnTo>
                    <a:pt x="2" y="39"/>
                  </a:lnTo>
                  <a:lnTo>
                    <a:pt x="1" y="40"/>
                  </a:lnTo>
                  <a:lnTo>
                    <a:pt x="0" y="42"/>
                  </a:lnTo>
                  <a:lnTo>
                    <a:pt x="1" y="44"/>
                  </a:lnTo>
                  <a:lnTo>
                    <a:pt x="6" y="58"/>
                  </a:lnTo>
                  <a:lnTo>
                    <a:pt x="7" y="64"/>
                  </a:lnTo>
                  <a:lnTo>
                    <a:pt x="8" y="88"/>
                  </a:lnTo>
                  <a:lnTo>
                    <a:pt x="7" y="92"/>
                  </a:lnTo>
                  <a:lnTo>
                    <a:pt x="6" y="95"/>
                  </a:lnTo>
                  <a:lnTo>
                    <a:pt x="5" y="96"/>
                  </a:lnTo>
                  <a:lnTo>
                    <a:pt x="6" y="96"/>
                  </a:lnTo>
                  <a:lnTo>
                    <a:pt x="8" y="96"/>
                  </a:lnTo>
                  <a:lnTo>
                    <a:pt x="9" y="95"/>
                  </a:lnTo>
                  <a:lnTo>
                    <a:pt x="14" y="91"/>
                  </a:lnTo>
                  <a:lnTo>
                    <a:pt x="18" y="86"/>
                  </a:lnTo>
                  <a:lnTo>
                    <a:pt x="35" y="75"/>
                  </a:lnTo>
                  <a:lnTo>
                    <a:pt x="41" y="68"/>
                  </a:lnTo>
                  <a:lnTo>
                    <a:pt x="48" y="53"/>
                  </a:lnTo>
                  <a:lnTo>
                    <a:pt x="49" y="42"/>
                  </a:lnTo>
                  <a:lnTo>
                    <a:pt x="49" y="32"/>
                  </a:lnTo>
                  <a:lnTo>
                    <a:pt x="46" y="21"/>
                  </a:lnTo>
                  <a:lnTo>
                    <a:pt x="39" y="10"/>
                  </a:lnTo>
                  <a:lnTo>
                    <a:pt x="37" y="9"/>
                  </a:lnTo>
                  <a:lnTo>
                    <a:pt x="22" y="1"/>
                  </a:lnTo>
                  <a:lnTo>
                    <a:pt x="20" y="0"/>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31"/>
            <p:cNvSpPr>
              <a:spLocks/>
            </p:cNvSpPr>
            <p:nvPr/>
          </p:nvSpPr>
          <p:spPr bwMode="auto">
            <a:xfrm flipH="1">
              <a:off x="8103498" y="5184105"/>
              <a:ext cx="59618" cy="76510"/>
            </a:xfrm>
            <a:custGeom>
              <a:avLst/>
              <a:gdLst/>
              <a:ahLst/>
              <a:cxnLst>
                <a:cxn ang="0">
                  <a:pos x="56" y="6"/>
                </a:cxn>
                <a:cxn ang="0">
                  <a:pos x="43" y="9"/>
                </a:cxn>
                <a:cxn ang="0">
                  <a:pos x="36" y="9"/>
                </a:cxn>
                <a:cxn ang="0">
                  <a:pos x="30" y="7"/>
                </a:cxn>
                <a:cxn ang="0">
                  <a:pos x="21" y="1"/>
                </a:cxn>
                <a:cxn ang="0">
                  <a:pos x="15" y="0"/>
                </a:cxn>
                <a:cxn ang="0">
                  <a:pos x="13" y="1"/>
                </a:cxn>
                <a:cxn ang="0">
                  <a:pos x="11" y="4"/>
                </a:cxn>
                <a:cxn ang="0">
                  <a:pos x="10" y="9"/>
                </a:cxn>
                <a:cxn ang="0">
                  <a:pos x="7" y="20"/>
                </a:cxn>
                <a:cxn ang="0">
                  <a:pos x="5" y="38"/>
                </a:cxn>
                <a:cxn ang="0">
                  <a:pos x="0" y="65"/>
                </a:cxn>
                <a:cxn ang="0">
                  <a:pos x="0" y="70"/>
                </a:cxn>
                <a:cxn ang="0">
                  <a:pos x="1" y="70"/>
                </a:cxn>
                <a:cxn ang="0">
                  <a:pos x="2" y="71"/>
                </a:cxn>
                <a:cxn ang="0">
                  <a:pos x="4" y="72"/>
                </a:cxn>
                <a:cxn ang="0">
                  <a:pos x="6" y="73"/>
                </a:cxn>
                <a:cxn ang="0">
                  <a:pos x="9" y="74"/>
                </a:cxn>
                <a:cxn ang="0">
                  <a:pos x="38" y="77"/>
                </a:cxn>
                <a:cxn ang="0">
                  <a:pos x="47" y="77"/>
                </a:cxn>
                <a:cxn ang="0">
                  <a:pos x="51" y="76"/>
                </a:cxn>
                <a:cxn ang="0">
                  <a:pos x="54" y="74"/>
                </a:cxn>
                <a:cxn ang="0">
                  <a:pos x="55" y="73"/>
                </a:cxn>
                <a:cxn ang="0">
                  <a:pos x="56" y="70"/>
                </a:cxn>
                <a:cxn ang="0">
                  <a:pos x="56" y="67"/>
                </a:cxn>
                <a:cxn ang="0">
                  <a:pos x="55" y="58"/>
                </a:cxn>
                <a:cxn ang="0">
                  <a:pos x="55" y="26"/>
                </a:cxn>
                <a:cxn ang="0">
                  <a:pos x="56" y="23"/>
                </a:cxn>
                <a:cxn ang="0">
                  <a:pos x="60" y="12"/>
                </a:cxn>
                <a:cxn ang="0">
                  <a:pos x="60" y="10"/>
                </a:cxn>
                <a:cxn ang="0">
                  <a:pos x="60" y="8"/>
                </a:cxn>
                <a:cxn ang="0">
                  <a:pos x="60" y="7"/>
                </a:cxn>
                <a:cxn ang="0">
                  <a:pos x="58" y="6"/>
                </a:cxn>
                <a:cxn ang="0">
                  <a:pos x="56" y="6"/>
                </a:cxn>
              </a:cxnLst>
              <a:rect l="0" t="0" r="r" b="b"/>
              <a:pathLst>
                <a:path w="60" h="77">
                  <a:moveTo>
                    <a:pt x="56" y="6"/>
                  </a:moveTo>
                  <a:lnTo>
                    <a:pt x="43" y="9"/>
                  </a:lnTo>
                  <a:lnTo>
                    <a:pt x="36" y="9"/>
                  </a:lnTo>
                  <a:lnTo>
                    <a:pt x="30" y="7"/>
                  </a:lnTo>
                  <a:lnTo>
                    <a:pt x="21" y="1"/>
                  </a:lnTo>
                  <a:lnTo>
                    <a:pt x="15" y="0"/>
                  </a:lnTo>
                  <a:lnTo>
                    <a:pt x="13" y="1"/>
                  </a:lnTo>
                  <a:lnTo>
                    <a:pt x="11" y="4"/>
                  </a:lnTo>
                  <a:lnTo>
                    <a:pt x="10" y="9"/>
                  </a:lnTo>
                  <a:lnTo>
                    <a:pt x="7" y="20"/>
                  </a:lnTo>
                  <a:lnTo>
                    <a:pt x="5" y="38"/>
                  </a:lnTo>
                  <a:lnTo>
                    <a:pt x="0" y="65"/>
                  </a:lnTo>
                  <a:lnTo>
                    <a:pt x="0" y="70"/>
                  </a:lnTo>
                  <a:lnTo>
                    <a:pt x="1" y="70"/>
                  </a:lnTo>
                  <a:lnTo>
                    <a:pt x="2" y="71"/>
                  </a:lnTo>
                  <a:lnTo>
                    <a:pt x="4" y="72"/>
                  </a:lnTo>
                  <a:lnTo>
                    <a:pt x="6" y="73"/>
                  </a:lnTo>
                  <a:lnTo>
                    <a:pt x="9" y="74"/>
                  </a:lnTo>
                  <a:lnTo>
                    <a:pt x="38" y="77"/>
                  </a:lnTo>
                  <a:lnTo>
                    <a:pt x="47" y="77"/>
                  </a:lnTo>
                  <a:lnTo>
                    <a:pt x="51" y="76"/>
                  </a:lnTo>
                  <a:lnTo>
                    <a:pt x="54" y="74"/>
                  </a:lnTo>
                  <a:lnTo>
                    <a:pt x="55" y="73"/>
                  </a:lnTo>
                  <a:lnTo>
                    <a:pt x="56" y="70"/>
                  </a:lnTo>
                  <a:lnTo>
                    <a:pt x="56" y="67"/>
                  </a:lnTo>
                  <a:lnTo>
                    <a:pt x="55" y="58"/>
                  </a:lnTo>
                  <a:lnTo>
                    <a:pt x="55" y="26"/>
                  </a:lnTo>
                  <a:lnTo>
                    <a:pt x="56" y="23"/>
                  </a:lnTo>
                  <a:lnTo>
                    <a:pt x="60" y="12"/>
                  </a:lnTo>
                  <a:lnTo>
                    <a:pt x="60" y="10"/>
                  </a:lnTo>
                  <a:lnTo>
                    <a:pt x="60" y="8"/>
                  </a:lnTo>
                  <a:lnTo>
                    <a:pt x="60" y="7"/>
                  </a:lnTo>
                  <a:lnTo>
                    <a:pt x="58" y="6"/>
                  </a:lnTo>
                  <a:lnTo>
                    <a:pt x="56" y="6"/>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32"/>
            <p:cNvSpPr>
              <a:spLocks/>
            </p:cNvSpPr>
            <p:nvPr/>
          </p:nvSpPr>
          <p:spPr bwMode="auto">
            <a:xfrm flipH="1">
              <a:off x="7939548" y="5044996"/>
              <a:ext cx="82472" cy="117249"/>
            </a:xfrm>
            <a:custGeom>
              <a:avLst/>
              <a:gdLst/>
              <a:ahLst/>
              <a:cxnLst>
                <a:cxn ang="0">
                  <a:pos x="15" y="2"/>
                </a:cxn>
                <a:cxn ang="0">
                  <a:pos x="10" y="0"/>
                </a:cxn>
                <a:cxn ang="0">
                  <a:pos x="6" y="0"/>
                </a:cxn>
                <a:cxn ang="0">
                  <a:pos x="5" y="0"/>
                </a:cxn>
                <a:cxn ang="0">
                  <a:pos x="3" y="1"/>
                </a:cxn>
                <a:cxn ang="0">
                  <a:pos x="2" y="4"/>
                </a:cxn>
                <a:cxn ang="0">
                  <a:pos x="1" y="8"/>
                </a:cxn>
                <a:cxn ang="0">
                  <a:pos x="0" y="11"/>
                </a:cxn>
                <a:cxn ang="0">
                  <a:pos x="1" y="14"/>
                </a:cxn>
                <a:cxn ang="0">
                  <a:pos x="2" y="16"/>
                </a:cxn>
                <a:cxn ang="0">
                  <a:pos x="5" y="24"/>
                </a:cxn>
                <a:cxn ang="0">
                  <a:pos x="5" y="26"/>
                </a:cxn>
                <a:cxn ang="0">
                  <a:pos x="6" y="29"/>
                </a:cxn>
                <a:cxn ang="0">
                  <a:pos x="7" y="30"/>
                </a:cxn>
                <a:cxn ang="0">
                  <a:pos x="10" y="31"/>
                </a:cxn>
                <a:cxn ang="0">
                  <a:pos x="12" y="31"/>
                </a:cxn>
                <a:cxn ang="0">
                  <a:pos x="15" y="32"/>
                </a:cxn>
                <a:cxn ang="0">
                  <a:pos x="17" y="33"/>
                </a:cxn>
                <a:cxn ang="0">
                  <a:pos x="19" y="35"/>
                </a:cxn>
                <a:cxn ang="0">
                  <a:pos x="21" y="37"/>
                </a:cxn>
                <a:cxn ang="0">
                  <a:pos x="27" y="52"/>
                </a:cxn>
                <a:cxn ang="0">
                  <a:pos x="29" y="59"/>
                </a:cxn>
                <a:cxn ang="0">
                  <a:pos x="32" y="61"/>
                </a:cxn>
                <a:cxn ang="0">
                  <a:pos x="37" y="65"/>
                </a:cxn>
                <a:cxn ang="0">
                  <a:pos x="39" y="67"/>
                </a:cxn>
                <a:cxn ang="0">
                  <a:pos x="40" y="69"/>
                </a:cxn>
                <a:cxn ang="0">
                  <a:pos x="43" y="76"/>
                </a:cxn>
                <a:cxn ang="0">
                  <a:pos x="45" y="98"/>
                </a:cxn>
                <a:cxn ang="0">
                  <a:pos x="46" y="106"/>
                </a:cxn>
                <a:cxn ang="0">
                  <a:pos x="47" y="108"/>
                </a:cxn>
                <a:cxn ang="0">
                  <a:pos x="50" y="113"/>
                </a:cxn>
                <a:cxn ang="0">
                  <a:pos x="52" y="115"/>
                </a:cxn>
                <a:cxn ang="0">
                  <a:pos x="56" y="118"/>
                </a:cxn>
                <a:cxn ang="0">
                  <a:pos x="57" y="118"/>
                </a:cxn>
                <a:cxn ang="0">
                  <a:pos x="59" y="118"/>
                </a:cxn>
                <a:cxn ang="0">
                  <a:pos x="60" y="117"/>
                </a:cxn>
                <a:cxn ang="0">
                  <a:pos x="61" y="114"/>
                </a:cxn>
                <a:cxn ang="0">
                  <a:pos x="61" y="96"/>
                </a:cxn>
                <a:cxn ang="0">
                  <a:pos x="62" y="88"/>
                </a:cxn>
                <a:cxn ang="0">
                  <a:pos x="62" y="87"/>
                </a:cxn>
                <a:cxn ang="0">
                  <a:pos x="62" y="86"/>
                </a:cxn>
                <a:cxn ang="0">
                  <a:pos x="63" y="86"/>
                </a:cxn>
                <a:cxn ang="0">
                  <a:pos x="65" y="87"/>
                </a:cxn>
                <a:cxn ang="0">
                  <a:pos x="67" y="90"/>
                </a:cxn>
                <a:cxn ang="0">
                  <a:pos x="73" y="101"/>
                </a:cxn>
                <a:cxn ang="0">
                  <a:pos x="75" y="106"/>
                </a:cxn>
                <a:cxn ang="0">
                  <a:pos x="76" y="114"/>
                </a:cxn>
                <a:cxn ang="0">
                  <a:pos x="76" y="115"/>
                </a:cxn>
                <a:cxn ang="0">
                  <a:pos x="76" y="115"/>
                </a:cxn>
                <a:cxn ang="0">
                  <a:pos x="78" y="115"/>
                </a:cxn>
                <a:cxn ang="0">
                  <a:pos x="80" y="113"/>
                </a:cxn>
                <a:cxn ang="0">
                  <a:pos x="82" y="111"/>
                </a:cxn>
                <a:cxn ang="0">
                  <a:pos x="83" y="109"/>
                </a:cxn>
                <a:cxn ang="0">
                  <a:pos x="83" y="103"/>
                </a:cxn>
                <a:cxn ang="0">
                  <a:pos x="81" y="91"/>
                </a:cxn>
                <a:cxn ang="0">
                  <a:pos x="73" y="75"/>
                </a:cxn>
                <a:cxn ang="0">
                  <a:pos x="39" y="26"/>
                </a:cxn>
                <a:cxn ang="0">
                  <a:pos x="25" y="9"/>
                </a:cxn>
                <a:cxn ang="0">
                  <a:pos x="20" y="5"/>
                </a:cxn>
                <a:cxn ang="0">
                  <a:pos x="15" y="2"/>
                </a:cxn>
              </a:cxnLst>
              <a:rect l="0" t="0" r="r" b="b"/>
              <a:pathLst>
                <a:path w="83" h="118">
                  <a:moveTo>
                    <a:pt x="15" y="2"/>
                  </a:moveTo>
                  <a:lnTo>
                    <a:pt x="10" y="0"/>
                  </a:lnTo>
                  <a:lnTo>
                    <a:pt x="6" y="0"/>
                  </a:lnTo>
                  <a:lnTo>
                    <a:pt x="5" y="0"/>
                  </a:lnTo>
                  <a:lnTo>
                    <a:pt x="3" y="1"/>
                  </a:lnTo>
                  <a:lnTo>
                    <a:pt x="2" y="4"/>
                  </a:lnTo>
                  <a:lnTo>
                    <a:pt x="1" y="8"/>
                  </a:lnTo>
                  <a:lnTo>
                    <a:pt x="0" y="11"/>
                  </a:lnTo>
                  <a:lnTo>
                    <a:pt x="1" y="14"/>
                  </a:lnTo>
                  <a:lnTo>
                    <a:pt x="2" y="16"/>
                  </a:lnTo>
                  <a:lnTo>
                    <a:pt x="5" y="24"/>
                  </a:lnTo>
                  <a:lnTo>
                    <a:pt x="5" y="26"/>
                  </a:lnTo>
                  <a:lnTo>
                    <a:pt x="6" y="29"/>
                  </a:lnTo>
                  <a:lnTo>
                    <a:pt x="7" y="30"/>
                  </a:lnTo>
                  <a:lnTo>
                    <a:pt x="10" y="31"/>
                  </a:lnTo>
                  <a:lnTo>
                    <a:pt x="12" y="31"/>
                  </a:lnTo>
                  <a:lnTo>
                    <a:pt x="15" y="32"/>
                  </a:lnTo>
                  <a:lnTo>
                    <a:pt x="17" y="33"/>
                  </a:lnTo>
                  <a:lnTo>
                    <a:pt x="19" y="35"/>
                  </a:lnTo>
                  <a:lnTo>
                    <a:pt x="21" y="37"/>
                  </a:lnTo>
                  <a:lnTo>
                    <a:pt x="27" y="52"/>
                  </a:lnTo>
                  <a:lnTo>
                    <a:pt x="29" y="59"/>
                  </a:lnTo>
                  <a:lnTo>
                    <a:pt x="32" y="61"/>
                  </a:lnTo>
                  <a:lnTo>
                    <a:pt x="37" y="65"/>
                  </a:lnTo>
                  <a:lnTo>
                    <a:pt x="39" y="67"/>
                  </a:lnTo>
                  <a:lnTo>
                    <a:pt x="40" y="69"/>
                  </a:lnTo>
                  <a:lnTo>
                    <a:pt x="43" y="76"/>
                  </a:lnTo>
                  <a:lnTo>
                    <a:pt x="45" y="98"/>
                  </a:lnTo>
                  <a:lnTo>
                    <a:pt x="46" y="106"/>
                  </a:lnTo>
                  <a:lnTo>
                    <a:pt x="47" y="108"/>
                  </a:lnTo>
                  <a:lnTo>
                    <a:pt x="50" y="113"/>
                  </a:lnTo>
                  <a:lnTo>
                    <a:pt x="52" y="115"/>
                  </a:lnTo>
                  <a:lnTo>
                    <a:pt x="56" y="118"/>
                  </a:lnTo>
                  <a:lnTo>
                    <a:pt x="57" y="118"/>
                  </a:lnTo>
                  <a:lnTo>
                    <a:pt x="59" y="118"/>
                  </a:lnTo>
                  <a:lnTo>
                    <a:pt x="60" y="117"/>
                  </a:lnTo>
                  <a:lnTo>
                    <a:pt x="61" y="114"/>
                  </a:lnTo>
                  <a:lnTo>
                    <a:pt x="61" y="96"/>
                  </a:lnTo>
                  <a:lnTo>
                    <a:pt x="62" y="88"/>
                  </a:lnTo>
                  <a:lnTo>
                    <a:pt x="62" y="87"/>
                  </a:lnTo>
                  <a:lnTo>
                    <a:pt x="62" y="86"/>
                  </a:lnTo>
                  <a:lnTo>
                    <a:pt x="63" y="86"/>
                  </a:lnTo>
                  <a:lnTo>
                    <a:pt x="65" y="87"/>
                  </a:lnTo>
                  <a:lnTo>
                    <a:pt x="67" y="90"/>
                  </a:lnTo>
                  <a:lnTo>
                    <a:pt x="73" y="101"/>
                  </a:lnTo>
                  <a:lnTo>
                    <a:pt x="75" y="106"/>
                  </a:lnTo>
                  <a:lnTo>
                    <a:pt x="76" y="114"/>
                  </a:lnTo>
                  <a:lnTo>
                    <a:pt x="76" y="115"/>
                  </a:lnTo>
                  <a:lnTo>
                    <a:pt x="76" y="115"/>
                  </a:lnTo>
                  <a:lnTo>
                    <a:pt x="78" y="115"/>
                  </a:lnTo>
                  <a:lnTo>
                    <a:pt x="80" y="113"/>
                  </a:lnTo>
                  <a:lnTo>
                    <a:pt x="82" y="111"/>
                  </a:lnTo>
                  <a:lnTo>
                    <a:pt x="83" y="109"/>
                  </a:lnTo>
                  <a:lnTo>
                    <a:pt x="83" y="103"/>
                  </a:lnTo>
                  <a:lnTo>
                    <a:pt x="81" y="91"/>
                  </a:lnTo>
                  <a:lnTo>
                    <a:pt x="73" y="75"/>
                  </a:lnTo>
                  <a:lnTo>
                    <a:pt x="39" y="26"/>
                  </a:lnTo>
                  <a:lnTo>
                    <a:pt x="25" y="9"/>
                  </a:lnTo>
                  <a:lnTo>
                    <a:pt x="20" y="5"/>
                  </a:lnTo>
                  <a:lnTo>
                    <a:pt x="15" y="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33"/>
            <p:cNvSpPr>
              <a:spLocks/>
            </p:cNvSpPr>
            <p:nvPr/>
          </p:nvSpPr>
          <p:spPr bwMode="auto">
            <a:xfrm flipH="1">
              <a:off x="7925637" y="5030092"/>
              <a:ext cx="93402" cy="135134"/>
            </a:xfrm>
            <a:custGeom>
              <a:avLst/>
              <a:gdLst/>
              <a:ahLst/>
              <a:cxnLst>
                <a:cxn ang="0">
                  <a:pos x="28" y="0"/>
                </a:cxn>
                <a:cxn ang="0">
                  <a:pos x="23" y="1"/>
                </a:cxn>
                <a:cxn ang="0">
                  <a:pos x="4" y="9"/>
                </a:cxn>
                <a:cxn ang="0">
                  <a:pos x="1" y="14"/>
                </a:cxn>
                <a:cxn ang="0">
                  <a:pos x="1" y="21"/>
                </a:cxn>
                <a:cxn ang="0">
                  <a:pos x="4" y="30"/>
                </a:cxn>
                <a:cxn ang="0">
                  <a:pos x="7" y="34"/>
                </a:cxn>
                <a:cxn ang="0">
                  <a:pos x="15" y="34"/>
                </a:cxn>
                <a:cxn ang="0">
                  <a:pos x="18" y="35"/>
                </a:cxn>
                <a:cxn ang="0">
                  <a:pos x="24" y="48"/>
                </a:cxn>
                <a:cxn ang="0">
                  <a:pos x="40" y="68"/>
                </a:cxn>
                <a:cxn ang="0">
                  <a:pos x="47" y="93"/>
                </a:cxn>
                <a:cxn ang="0">
                  <a:pos x="47" y="117"/>
                </a:cxn>
                <a:cxn ang="0">
                  <a:pos x="43" y="135"/>
                </a:cxn>
                <a:cxn ang="0">
                  <a:pos x="46" y="136"/>
                </a:cxn>
                <a:cxn ang="0">
                  <a:pos x="55" y="135"/>
                </a:cxn>
                <a:cxn ang="0">
                  <a:pos x="58" y="133"/>
                </a:cxn>
                <a:cxn ang="0">
                  <a:pos x="62" y="104"/>
                </a:cxn>
                <a:cxn ang="0">
                  <a:pos x="60" y="90"/>
                </a:cxn>
                <a:cxn ang="0">
                  <a:pos x="62" y="89"/>
                </a:cxn>
                <a:cxn ang="0">
                  <a:pos x="65" y="93"/>
                </a:cxn>
                <a:cxn ang="0">
                  <a:pos x="71" y="110"/>
                </a:cxn>
                <a:cxn ang="0">
                  <a:pos x="71" y="121"/>
                </a:cxn>
                <a:cxn ang="0">
                  <a:pos x="73" y="130"/>
                </a:cxn>
                <a:cxn ang="0">
                  <a:pos x="78" y="132"/>
                </a:cxn>
                <a:cxn ang="0">
                  <a:pos x="87" y="130"/>
                </a:cxn>
                <a:cxn ang="0">
                  <a:pos x="92" y="127"/>
                </a:cxn>
                <a:cxn ang="0">
                  <a:pos x="94" y="122"/>
                </a:cxn>
                <a:cxn ang="0">
                  <a:pos x="88" y="101"/>
                </a:cxn>
                <a:cxn ang="0">
                  <a:pos x="71" y="72"/>
                </a:cxn>
                <a:cxn ang="0">
                  <a:pos x="70" y="66"/>
                </a:cxn>
                <a:cxn ang="0">
                  <a:pos x="72" y="61"/>
                </a:cxn>
                <a:cxn ang="0">
                  <a:pos x="70" y="50"/>
                </a:cxn>
                <a:cxn ang="0">
                  <a:pos x="65" y="41"/>
                </a:cxn>
                <a:cxn ang="0">
                  <a:pos x="59" y="35"/>
                </a:cxn>
                <a:cxn ang="0">
                  <a:pos x="35" y="19"/>
                </a:cxn>
                <a:cxn ang="0">
                  <a:pos x="33" y="14"/>
                </a:cxn>
                <a:cxn ang="0">
                  <a:pos x="34" y="10"/>
                </a:cxn>
                <a:cxn ang="0">
                  <a:pos x="36" y="5"/>
                </a:cxn>
                <a:cxn ang="0">
                  <a:pos x="35" y="2"/>
                </a:cxn>
                <a:cxn ang="0">
                  <a:pos x="31" y="0"/>
                </a:cxn>
              </a:cxnLst>
              <a:rect l="0" t="0" r="r" b="b"/>
              <a:pathLst>
                <a:path w="94" h="136">
                  <a:moveTo>
                    <a:pt x="31" y="0"/>
                  </a:moveTo>
                  <a:lnTo>
                    <a:pt x="28" y="0"/>
                  </a:lnTo>
                  <a:lnTo>
                    <a:pt x="26" y="0"/>
                  </a:lnTo>
                  <a:lnTo>
                    <a:pt x="23" y="1"/>
                  </a:lnTo>
                  <a:lnTo>
                    <a:pt x="9" y="5"/>
                  </a:lnTo>
                  <a:lnTo>
                    <a:pt x="4" y="9"/>
                  </a:lnTo>
                  <a:lnTo>
                    <a:pt x="2" y="12"/>
                  </a:lnTo>
                  <a:lnTo>
                    <a:pt x="1" y="14"/>
                  </a:lnTo>
                  <a:lnTo>
                    <a:pt x="0" y="18"/>
                  </a:lnTo>
                  <a:lnTo>
                    <a:pt x="1" y="21"/>
                  </a:lnTo>
                  <a:lnTo>
                    <a:pt x="2" y="26"/>
                  </a:lnTo>
                  <a:lnTo>
                    <a:pt x="4" y="30"/>
                  </a:lnTo>
                  <a:lnTo>
                    <a:pt x="6" y="33"/>
                  </a:lnTo>
                  <a:lnTo>
                    <a:pt x="7" y="34"/>
                  </a:lnTo>
                  <a:lnTo>
                    <a:pt x="8" y="34"/>
                  </a:lnTo>
                  <a:lnTo>
                    <a:pt x="15" y="34"/>
                  </a:lnTo>
                  <a:lnTo>
                    <a:pt x="17" y="34"/>
                  </a:lnTo>
                  <a:lnTo>
                    <a:pt x="18" y="35"/>
                  </a:lnTo>
                  <a:lnTo>
                    <a:pt x="19" y="37"/>
                  </a:lnTo>
                  <a:lnTo>
                    <a:pt x="24" y="48"/>
                  </a:lnTo>
                  <a:lnTo>
                    <a:pt x="26" y="52"/>
                  </a:lnTo>
                  <a:lnTo>
                    <a:pt x="40" y="68"/>
                  </a:lnTo>
                  <a:lnTo>
                    <a:pt x="41" y="72"/>
                  </a:lnTo>
                  <a:lnTo>
                    <a:pt x="47" y="93"/>
                  </a:lnTo>
                  <a:lnTo>
                    <a:pt x="48" y="105"/>
                  </a:lnTo>
                  <a:lnTo>
                    <a:pt x="47" y="117"/>
                  </a:lnTo>
                  <a:lnTo>
                    <a:pt x="43" y="133"/>
                  </a:lnTo>
                  <a:lnTo>
                    <a:pt x="43" y="135"/>
                  </a:lnTo>
                  <a:lnTo>
                    <a:pt x="44" y="136"/>
                  </a:lnTo>
                  <a:lnTo>
                    <a:pt x="46" y="136"/>
                  </a:lnTo>
                  <a:lnTo>
                    <a:pt x="51" y="136"/>
                  </a:lnTo>
                  <a:lnTo>
                    <a:pt x="55" y="135"/>
                  </a:lnTo>
                  <a:lnTo>
                    <a:pt x="57" y="134"/>
                  </a:lnTo>
                  <a:lnTo>
                    <a:pt x="58" y="133"/>
                  </a:lnTo>
                  <a:lnTo>
                    <a:pt x="60" y="129"/>
                  </a:lnTo>
                  <a:lnTo>
                    <a:pt x="62" y="104"/>
                  </a:lnTo>
                  <a:lnTo>
                    <a:pt x="60" y="92"/>
                  </a:lnTo>
                  <a:lnTo>
                    <a:pt x="60" y="90"/>
                  </a:lnTo>
                  <a:lnTo>
                    <a:pt x="61" y="89"/>
                  </a:lnTo>
                  <a:lnTo>
                    <a:pt x="62" y="89"/>
                  </a:lnTo>
                  <a:lnTo>
                    <a:pt x="63" y="89"/>
                  </a:lnTo>
                  <a:lnTo>
                    <a:pt x="65" y="93"/>
                  </a:lnTo>
                  <a:lnTo>
                    <a:pt x="70" y="103"/>
                  </a:lnTo>
                  <a:lnTo>
                    <a:pt x="71" y="110"/>
                  </a:lnTo>
                  <a:lnTo>
                    <a:pt x="71" y="118"/>
                  </a:lnTo>
                  <a:lnTo>
                    <a:pt x="71" y="121"/>
                  </a:lnTo>
                  <a:lnTo>
                    <a:pt x="72" y="128"/>
                  </a:lnTo>
                  <a:lnTo>
                    <a:pt x="73" y="130"/>
                  </a:lnTo>
                  <a:lnTo>
                    <a:pt x="75" y="131"/>
                  </a:lnTo>
                  <a:lnTo>
                    <a:pt x="78" y="132"/>
                  </a:lnTo>
                  <a:lnTo>
                    <a:pt x="81" y="132"/>
                  </a:lnTo>
                  <a:lnTo>
                    <a:pt x="87" y="130"/>
                  </a:lnTo>
                  <a:lnTo>
                    <a:pt x="91" y="129"/>
                  </a:lnTo>
                  <a:lnTo>
                    <a:pt x="92" y="127"/>
                  </a:lnTo>
                  <a:lnTo>
                    <a:pt x="94" y="125"/>
                  </a:lnTo>
                  <a:lnTo>
                    <a:pt x="94" y="122"/>
                  </a:lnTo>
                  <a:lnTo>
                    <a:pt x="93" y="115"/>
                  </a:lnTo>
                  <a:lnTo>
                    <a:pt x="88" y="101"/>
                  </a:lnTo>
                  <a:lnTo>
                    <a:pt x="84" y="93"/>
                  </a:lnTo>
                  <a:lnTo>
                    <a:pt x="71" y="72"/>
                  </a:lnTo>
                  <a:lnTo>
                    <a:pt x="70" y="68"/>
                  </a:lnTo>
                  <a:lnTo>
                    <a:pt x="70" y="66"/>
                  </a:lnTo>
                  <a:lnTo>
                    <a:pt x="70" y="63"/>
                  </a:lnTo>
                  <a:lnTo>
                    <a:pt x="72" y="61"/>
                  </a:lnTo>
                  <a:lnTo>
                    <a:pt x="72" y="57"/>
                  </a:lnTo>
                  <a:lnTo>
                    <a:pt x="70" y="50"/>
                  </a:lnTo>
                  <a:lnTo>
                    <a:pt x="68" y="46"/>
                  </a:lnTo>
                  <a:lnTo>
                    <a:pt x="65" y="41"/>
                  </a:lnTo>
                  <a:lnTo>
                    <a:pt x="62" y="38"/>
                  </a:lnTo>
                  <a:lnTo>
                    <a:pt x="59" y="35"/>
                  </a:lnTo>
                  <a:lnTo>
                    <a:pt x="41" y="24"/>
                  </a:lnTo>
                  <a:lnTo>
                    <a:pt x="35" y="19"/>
                  </a:lnTo>
                  <a:lnTo>
                    <a:pt x="33" y="17"/>
                  </a:lnTo>
                  <a:lnTo>
                    <a:pt x="33" y="14"/>
                  </a:lnTo>
                  <a:lnTo>
                    <a:pt x="33" y="12"/>
                  </a:lnTo>
                  <a:lnTo>
                    <a:pt x="34" y="10"/>
                  </a:lnTo>
                  <a:lnTo>
                    <a:pt x="36" y="7"/>
                  </a:lnTo>
                  <a:lnTo>
                    <a:pt x="36" y="5"/>
                  </a:lnTo>
                  <a:lnTo>
                    <a:pt x="36" y="4"/>
                  </a:lnTo>
                  <a:lnTo>
                    <a:pt x="35" y="2"/>
                  </a:lnTo>
                  <a:lnTo>
                    <a:pt x="33" y="1"/>
                  </a:lnTo>
                  <a:lnTo>
                    <a:pt x="31"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34"/>
            <p:cNvSpPr>
              <a:spLocks/>
            </p:cNvSpPr>
            <p:nvPr/>
          </p:nvSpPr>
          <p:spPr bwMode="auto">
            <a:xfrm flipH="1">
              <a:off x="7968363" y="5073812"/>
              <a:ext cx="10930" cy="13911"/>
            </a:xfrm>
            <a:custGeom>
              <a:avLst/>
              <a:gdLst/>
              <a:ahLst/>
              <a:cxnLst>
                <a:cxn ang="0">
                  <a:pos x="6" y="0"/>
                </a:cxn>
                <a:cxn ang="0">
                  <a:pos x="5" y="0"/>
                </a:cxn>
                <a:cxn ang="0">
                  <a:pos x="4" y="0"/>
                </a:cxn>
                <a:cxn ang="0">
                  <a:pos x="1" y="2"/>
                </a:cxn>
                <a:cxn ang="0">
                  <a:pos x="0" y="5"/>
                </a:cxn>
                <a:cxn ang="0">
                  <a:pos x="0" y="8"/>
                </a:cxn>
                <a:cxn ang="0">
                  <a:pos x="2" y="10"/>
                </a:cxn>
                <a:cxn ang="0">
                  <a:pos x="6" y="12"/>
                </a:cxn>
                <a:cxn ang="0">
                  <a:pos x="9" y="13"/>
                </a:cxn>
                <a:cxn ang="0">
                  <a:pos x="11" y="14"/>
                </a:cxn>
                <a:cxn ang="0">
                  <a:pos x="11" y="13"/>
                </a:cxn>
                <a:cxn ang="0">
                  <a:pos x="11" y="11"/>
                </a:cxn>
                <a:cxn ang="0">
                  <a:pos x="7" y="2"/>
                </a:cxn>
                <a:cxn ang="0">
                  <a:pos x="7" y="1"/>
                </a:cxn>
                <a:cxn ang="0">
                  <a:pos x="6" y="0"/>
                </a:cxn>
              </a:cxnLst>
              <a:rect l="0" t="0" r="r" b="b"/>
              <a:pathLst>
                <a:path w="11" h="14">
                  <a:moveTo>
                    <a:pt x="6" y="0"/>
                  </a:moveTo>
                  <a:lnTo>
                    <a:pt x="5" y="0"/>
                  </a:lnTo>
                  <a:lnTo>
                    <a:pt x="4" y="0"/>
                  </a:lnTo>
                  <a:lnTo>
                    <a:pt x="1" y="2"/>
                  </a:lnTo>
                  <a:lnTo>
                    <a:pt x="0" y="5"/>
                  </a:lnTo>
                  <a:lnTo>
                    <a:pt x="0" y="8"/>
                  </a:lnTo>
                  <a:lnTo>
                    <a:pt x="2" y="10"/>
                  </a:lnTo>
                  <a:lnTo>
                    <a:pt x="6" y="12"/>
                  </a:lnTo>
                  <a:lnTo>
                    <a:pt x="9" y="13"/>
                  </a:lnTo>
                  <a:lnTo>
                    <a:pt x="11" y="14"/>
                  </a:lnTo>
                  <a:lnTo>
                    <a:pt x="11" y="13"/>
                  </a:lnTo>
                  <a:lnTo>
                    <a:pt x="11" y="11"/>
                  </a:lnTo>
                  <a:lnTo>
                    <a:pt x="7" y="2"/>
                  </a:lnTo>
                  <a:lnTo>
                    <a:pt x="7" y="1"/>
                  </a:lnTo>
                  <a:lnTo>
                    <a:pt x="6"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 name="Group 34"/>
            <p:cNvGrpSpPr>
              <a:grpSpLocks noChangeAspect="1"/>
            </p:cNvGrpSpPr>
            <p:nvPr/>
          </p:nvGrpSpPr>
          <p:grpSpPr>
            <a:xfrm>
              <a:off x="8108389" y="4554993"/>
              <a:ext cx="290095" cy="177151"/>
              <a:chOff x="2103438" y="3086101"/>
              <a:chExt cx="595313" cy="363538"/>
            </a:xfrm>
          </p:grpSpPr>
          <p:sp>
            <p:nvSpPr>
              <p:cNvPr id="111" name="Freeform 72"/>
              <p:cNvSpPr>
                <a:spLocks/>
              </p:cNvSpPr>
              <p:nvPr/>
            </p:nvSpPr>
            <p:spPr bwMode="auto">
              <a:xfrm>
                <a:off x="2103438" y="3086101"/>
                <a:ext cx="595313" cy="363538"/>
              </a:xfrm>
              <a:custGeom>
                <a:avLst/>
                <a:gdLst/>
                <a:ahLst/>
                <a:cxnLst>
                  <a:cxn ang="0">
                    <a:pos x="214" y="0"/>
                  </a:cxn>
                  <a:cxn ang="0">
                    <a:pos x="186" y="1"/>
                  </a:cxn>
                  <a:cxn ang="0">
                    <a:pos x="153" y="9"/>
                  </a:cxn>
                  <a:cxn ang="0">
                    <a:pos x="137" y="17"/>
                  </a:cxn>
                  <a:cxn ang="0">
                    <a:pos x="123" y="27"/>
                  </a:cxn>
                  <a:cxn ang="0">
                    <a:pos x="88" y="62"/>
                  </a:cxn>
                  <a:cxn ang="0">
                    <a:pos x="40" y="106"/>
                  </a:cxn>
                  <a:cxn ang="0">
                    <a:pos x="10" y="129"/>
                  </a:cxn>
                  <a:cxn ang="0">
                    <a:pos x="4" y="136"/>
                  </a:cxn>
                  <a:cxn ang="0">
                    <a:pos x="1" y="143"/>
                  </a:cxn>
                  <a:cxn ang="0">
                    <a:pos x="0" y="149"/>
                  </a:cxn>
                  <a:cxn ang="0">
                    <a:pos x="3" y="155"/>
                  </a:cxn>
                  <a:cxn ang="0">
                    <a:pos x="7" y="160"/>
                  </a:cxn>
                  <a:cxn ang="0">
                    <a:pos x="11" y="162"/>
                  </a:cxn>
                  <a:cxn ang="0">
                    <a:pos x="27" y="168"/>
                  </a:cxn>
                  <a:cxn ang="0">
                    <a:pos x="85" y="177"/>
                  </a:cxn>
                  <a:cxn ang="0">
                    <a:pos x="254" y="179"/>
                  </a:cxn>
                  <a:cxn ang="0">
                    <a:pos x="266" y="181"/>
                  </a:cxn>
                  <a:cxn ang="0">
                    <a:pos x="279" y="185"/>
                  </a:cxn>
                  <a:cxn ang="0">
                    <a:pos x="303" y="197"/>
                  </a:cxn>
                  <a:cxn ang="0">
                    <a:pos x="321" y="210"/>
                  </a:cxn>
                  <a:cxn ang="0">
                    <a:pos x="332" y="224"/>
                  </a:cxn>
                  <a:cxn ang="0">
                    <a:pos x="338" y="228"/>
                  </a:cxn>
                  <a:cxn ang="0">
                    <a:pos x="344" y="229"/>
                  </a:cxn>
                  <a:cxn ang="0">
                    <a:pos x="350" y="229"/>
                  </a:cxn>
                  <a:cxn ang="0">
                    <a:pos x="355" y="228"/>
                  </a:cxn>
                  <a:cxn ang="0">
                    <a:pos x="360" y="224"/>
                  </a:cxn>
                  <a:cxn ang="0">
                    <a:pos x="369" y="214"/>
                  </a:cxn>
                  <a:cxn ang="0">
                    <a:pos x="372" y="207"/>
                  </a:cxn>
                  <a:cxn ang="0">
                    <a:pos x="375" y="189"/>
                  </a:cxn>
                  <a:cxn ang="0">
                    <a:pos x="374" y="140"/>
                  </a:cxn>
                  <a:cxn ang="0">
                    <a:pos x="370" y="120"/>
                  </a:cxn>
                  <a:cxn ang="0">
                    <a:pos x="368" y="111"/>
                  </a:cxn>
                  <a:cxn ang="0">
                    <a:pos x="356" y="83"/>
                  </a:cxn>
                  <a:cxn ang="0">
                    <a:pos x="339" y="56"/>
                  </a:cxn>
                  <a:cxn ang="0">
                    <a:pos x="324" y="38"/>
                  </a:cxn>
                  <a:cxn ang="0">
                    <a:pos x="313" y="29"/>
                  </a:cxn>
                  <a:cxn ang="0">
                    <a:pos x="278" y="12"/>
                  </a:cxn>
                  <a:cxn ang="0">
                    <a:pos x="224" y="1"/>
                  </a:cxn>
                  <a:cxn ang="0">
                    <a:pos x="214" y="0"/>
                  </a:cxn>
                </a:cxnLst>
                <a:rect l="0" t="0" r="r" b="b"/>
                <a:pathLst>
                  <a:path w="375" h="229">
                    <a:moveTo>
                      <a:pt x="214" y="0"/>
                    </a:moveTo>
                    <a:lnTo>
                      <a:pt x="186" y="1"/>
                    </a:lnTo>
                    <a:lnTo>
                      <a:pt x="153" y="9"/>
                    </a:lnTo>
                    <a:lnTo>
                      <a:pt x="137" y="17"/>
                    </a:lnTo>
                    <a:lnTo>
                      <a:pt x="123" y="27"/>
                    </a:lnTo>
                    <a:lnTo>
                      <a:pt x="88" y="62"/>
                    </a:lnTo>
                    <a:lnTo>
                      <a:pt x="40" y="106"/>
                    </a:lnTo>
                    <a:lnTo>
                      <a:pt x="10" y="129"/>
                    </a:lnTo>
                    <a:lnTo>
                      <a:pt x="4" y="136"/>
                    </a:lnTo>
                    <a:lnTo>
                      <a:pt x="1" y="143"/>
                    </a:lnTo>
                    <a:lnTo>
                      <a:pt x="0" y="149"/>
                    </a:lnTo>
                    <a:lnTo>
                      <a:pt x="3" y="155"/>
                    </a:lnTo>
                    <a:lnTo>
                      <a:pt x="7" y="160"/>
                    </a:lnTo>
                    <a:lnTo>
                      <a:pt x="11" y="162"/>
                    </a:lnTo>
                    <a:lnTo>
                      <a:pt x="27" y="168"/>
                    </a:lnTo>
                    <a:lnTo>
                      <a:pt x="85" y="177"/>
                    </a:lnTo>
                    <a:lnTo>
                      <a:pt x="254" y="179"/>
                    </a:lnTo>
                    <a:lnTo>
                      <a:pt x="266" y="181"/>
                    </a:lnTo>
                    <a:lnTo>
                      <a:pt x="279" y="185"/>
                    </a:lnTo>
                    <a:lnTo>
                      <a:pt x="303" y="197"/>
                    </a:lnTo>
                    <a:lnTo>
                      <a:pt x="321" y="210"/>
                    </a:lnTo>
                    <a:lnTo>
                      <a:pt x="332" y="224"/>
                    </a:lnTo>
                    <a:lnTo>
                      <a:pt x="338" y="228"/>
                    </a:lnTo>
                    <a:lnTo>
                      <a:pt x="344" y="229"/>
                    </a:lnTo>
                    <a:lnTo>
                      <a:pt x="350" y="229"/>
                    </a:lnTo>
                    <a:lnTo>
                      <a:pt x="355" y="228"/>
                    </a:lnTo>
                    <a:lnTo>
                      <a:pt x="360" y="224"/>
                    </a:lnTo>
                    <a:lnTo>
                      <a:pt x="369" y="214"/>
                    </a:lnTo>
                    <a:lnTo>
                      <a:pt x="372" y="207"/>
                    </a:lnTo>
                    <a:lnTo>
                      <a:pt x="375" y="189"/>
                    </a:lnTo>
                    <a:lnTo>
                      <a:pt x="374" y="140"/>
                    </a:lnTo>
                    <a:lnTo>
                      <a:pt x="370" y="120"/>
                    </a:lnTo>
                    <a:lnTo>
                      <a:pt x="368" y="111"/>
                    </a:lnTo>
                    <a:lnTo>
                      <a:pt x="356" y="83"/>
                    </a:lnTo>
                    <a:lnTo>
                      <a:pt x="339" y="56"/>
                    </a:lnTo>
                    <a:lnTo>
                      <a:pt x="324" y="38"/>
                    </a:lnTo>
                    <a:lnTo>
                      <a:pt x="313" y="29"/>
                    </a:lnTo>
                    <a:lnTo>
                      <a:pt x="278" y="12"/>
                    </a:lnTo>
                    <a:lnTo>
                      <a:pt x="224" y="1"/>
                    </a:lnTo>
                    <a:lnTo>
                      <a:pt x="214" y="0"/>
                    </a:lnTo>
                    <a:close/>
                  </a:path>
                </a:pathLst>
              </a:custGeom>
              <a:solidFill>
                <a:srgbClr val="D0A8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73"/>
              <p:cNvSpPr>
                <a:spLocks/>
              </p:cNvSpPr>
              <p:nvPr/>
            </p:nvSpPr>
            <p:spPr bwMode="auto">
              <a:xfrm>
                <a:off x="2417763" y="3133726"/>
                <a:ext cx="263525" cy="292100"/>
              </a:xfrm>
              <a:custGeom>
                <a:avLst/>
                <a:gdLst/>
                <a:ahLst/>
                <a:cxnLst>
                  <a:cxn ang="0">
                    <a:pos x="0" y="109"/>
                  </a:cxn>
                  <a:cxn ang="0">
                    <a:pos x="0" y="113"/>
                  </a:cxn>
                  <a:cxn ang="0">
                    <a:pos x="2" y="115"/>
                  </a:cxn>
                  <a:cxn ang="0">
                    <a:pos x="5" y="117"/>
                  </a:cxn>
                  <a:cxn ang="0">
                    <a:pos x="8" y="118"/>
                  </a:cxn>
                  <a:cxn ang="0">
                    <a:pos x="47" y="128"/>
                  </a:cxn>
                  <a:cxn ang="0">
                    <a:pos x="60" y="131"/>
                  </a:cxn>
                  <a:cxn ang="0">
                    <a:pos x="113" y="149"/>
                  </a:cxn>
                  <a:cxn ang="0">
                    <a:pos x="125" y="155"/>
                  </a:cxn>
                  <a:cxn ang="0">
                    <a:pos x="130" y="158"/>
                  </a:cxn>
                  <a:cxn ang="0">
                    <a:pos x="149" y="182"/>
                  </a:cxn>
                  <a:cxn ang="0">
                    <a:pos x="153" y="184"/>
                  </a:cxn>
                  <a:cxn ang="0">
                    <a:pos x="155" y="183"/>
                  </a:cxn>
                  <a:cxn ang="0">
                    <a:pos x="158" y="180"/>
                  </a:cxn>
                  <a:cxn ang="0">
                    <a:pos x="160" y="173"/>
                  </a:cxn>
                  <a:cxn ang="0">
                    <a:pos x="164" y="156"/>
                  </a:cxn>
                  <a:cxn ang="0">
                    <a:pos x="166" y="125"/>
                  </a:cxn>
                  <a:cxn ang="0">
                    <a:pos x="163" y="106"/>
                  </a:cxn>
                  <a:cxn ang="0">
                    <a:pos x="154" y="77"/>
                  </a:cxn>
                  <a:cxn ang="0">
                    <a:pos x="142" y="50"/>
                  </a:cxn>
                  <a:cxn ang="0">
                    <a:pos x="120" y="18"/>
                  </a:cxn>
                  <a:cxn ang="0">
                    <a:pos x="110" y="9"/>
                  </a:cxn>
                  <a:cxn ang="0">
                    <a:pos x="99" y="3"/>
                  </a:cxn>
                  <a:cxn ang="0">
                    <a:pos x="89" y="0"/>
                  </a:cxn>
                  <a:cxn ang="0">
                    <a:pos x="78" y="0"/>
                  </a:cxn>
                  <a:cxn ang="0">
                    <a:pos x="67" y="2"/>
                  </a:cxn>
                  <a:cxn ang="0">
                    <a:pos x="57" y="8"/>
                  </a:cxn>
                  <a:cxn ang="0">
                    <a:pos x="53" y="11"/>
                  </a:cxn>
                  <a:cxn ang="0">
                    <a:pos x="48" y="16"/>
                  </a:cxn>
                  <a:cxn ang="0">
                    <a:pos x="32" y="40"/>
                  </a:cxn>
                  <a:cxn ang="0">
                    <a:pos x="9" y="83"/>
                  </a:cxn>
                  <a:cxn ang="0">
                    <a:pos x="2" y="98"/>
                  </a:cxn>
                  <a:cxn ang="0">
                    <a:pos x="0" y="104"/>
                  </a:cxn>
                  <a:cxn ang="0">
                    <a:pos x="0" y="109"/>
                  </a:cxn>
                </a:cxnLst>
                <a:rect l="0" t="0" r="r" b="b"/>
                <a:pathLst>
                  <a:path w="166" h="184">
                    <a:moveTo>
                      <a:pt x="0" y="109"/>
                    </a:moveTo>
                    <a:lnTo>
                      <a:pt x="0" y="113"/>
                    </a:lnTo>
                    <a:lnTo>
                      <a:pt x="2" y="115"/>
                    </a:lnTo>
                    <a:lnTo>
                      <a:pt x="5" y="117"/>
                    </a:lnTo>
                    <a:lnTo>
                      <a:pt x="8" y="118"/>
                    </a:lnTo>
                    <a:lnTo>
                      <a:pt x="47" y="128"/>
                    </a:lnTo>
                    <a:lnTo>
                      <a:pt x="60" y="131"/>
                    </a:lnTo>
                    <a:lnTo>
                      <a:pt x="113" y="149"/>
                    </a:lnTo>
                    <a:lnTo>
                      <a:pt x="125" y="155"/>
                    </a:lnTo>
                    <a:lnTo>
                      <a:pt x="130" y="158"/>
                    </a:lnTo>
                    <a:lnTo>
                      <a:pt x="149" y="182"/>
                    </a:lnTo>
                    <a:lnTo>
                      <a:pt x="153" y="184"/>
                    </a:lnTo>
                    <a:lnTo>
                      <a:pt x="155" y="183"/>
                    </a:lnTo>
                    <a:lnTo>
                      <a:pt x="158" y="180"/>
                    </a:lnTo>
                    <a:lnTo>
                      <a:pt x="160" y="173"/>
                    </a:lnTo>
                    <a:lnTo>
                      <a:pt x="164" y="156"/>
                    </a:lnTo>
                    <a:lnTo>
                      <a:pt x="166" y="125"/>
                    </a:lnTo>
                    <a:lnTo>
                      <a:pt x="163" y="106"/>
                    </a:lnTo>
                    <a:lnTo>
                      <a:pt x="154" y="77"/>
                    </a:lnTo>
                    <a:lnTo>
                      <a:pt x="142" y="50"/>
                    </a:lnTo>
                    <a:lnTo>
                      <a:pt x="120" y="18"/>
                    </a:lnTo>
                    <a:lnTo>
                      <a:pt x="110" y="9"/>
                    </a:lnTo>
                    <a:lnTo>
                      <a:pt x="99" y="3"/>
                    </a:lnTo>
                    <a:lnTo>
                      <a:pt x="89" y="0"/>
                    </a:lnTo>
                    <a:lnTo>
                      <a:pt x="78" y="0"/>
                    </a:lnTo>
                    <a:lnTo>
                      <a:pt x="67" y="2"/>
                    </a:lnTo>
                    <a:lnTo>
                      <a:pt x="57" y="8"/>
                    </a:lnTo>
                    <a:lnTo>
                      <a:pt x="53" y="11"/>
                    </a:lnTo>
                    <a:lnTo>
                      <a:pt x="48" y="16"/>
                    </a:lnTo>
                    <a:lnTo>
                      <a:pt x="32" y="40"/>
                    </a:lnTo>
                    <a:lnTo>
                      <a:pt x="9" y="83"/>
                    </a:lnTo>
                    <a:lnTo>
                      <a:pt x="2" y="98"/>
                    </a:lnTo>
                    <a:lnTo>
                      <a:pt x="0" y="104"/>
                    </a:lnTo>
                    <a:lnTo>
                      <a:pt x="0" y="109"/>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74"/>
              <p:cNvSpPr>
                <a:spLocks/>
              </p:cNvSpPr>
              <p:nvPr/>
            </p:nvSpPr>
            <p:spPr bwMode="auto">
              <a:xfrm>
                <a:off x="2327275" y="3117851"/>
                <a:ext cx="177800" cy="187325"/>
              </a:xfrm>
              <a:custGeom>
                <a:avLst/>
                <a:gdLst/>
                <a:ahLst/>
                <a:cxnLst>
                  <a:cxn ang="0">
                    <a:pos x="78" y="2"/>
                  </a:cxn>
                  <a:cxn ang="0">
                    <a:pos x="75" y="4"/>
                  </a:cxn>
                  <a:cxn ang="0">
                    <a:pos x="43" y="38"/>
                  </a:cxn>
                  <a:cxn ang="0">
                    <a:pos x="9" y="94"/>
                  </a:cxn>
                  <a:cxn ang="0">
                    <a:pos x="5" y="100"/>
                  </a:cxn>
                  <a:cxn ang="0">
                    <a:pos x="0" y="105"/>
                  </a:cxn>
                  <a:cxn ang="0">
                    <a:pos x="1" y="105"/>
                  </a:cxn>
                  <a:cxn ang="0">
                    <a:pos x="3" y="107"/>
                  </a:cxn>
                  <a:cxn ang="0">
                    <a:pos x="10" y="111"/>
                  </a:cxn>
                  <a:cxn ang="0">
                    <a:pos x="15" y="113"/>
                  </a:cxn>
                  <a:cxn ang="0">
                    <a:pos x="20" y="116"/>
                  </a:cxn>
                  <a:cxn ang="0">
                    <a:pos x="26" y="117"/>
                  </a:cxn>
                  <a:cxn ang="0">
                    <a:pos x="32" y="118"/>
                  </a:cxn>
                  <a:cxn ang="0">
                    <a:pos x="38" y="117"/>
                  </a:cxn>
                  <a:cxn ang="0">
                    <a:pos x="42" y="116"/>
                  </a:cxn>
                  <a:cxn ang="0">
                    <a:pos x="45" y="112"/>
                  </a:cxn>
                  <a:cxn ang="0">
                    <a:pos x="62" y="63"/>
                  </a:cxn>
                  <a:cxn ang="0">
                    <a:pos x="69" y="50"/>
                  </a:cxn>
                  <a:cxn ang="0">
                    <a:pos x="89" y="24"/>
                  </a:cxn>
                  <a:cxn ang="0">
                    <a:pos x="92" y="20"/>
                  </a:cxn>
                  <a:cxn ang="0">
                    <a:pos x="100" y="15"/>
                  </a:cxn>
                  <a:cxn ang="0">
                    <a:pos x="105" y="12"/>
                  </a:cxn>
                  <a:cxn ang="0">
                    <a:pos x="112" y="10"/>
                  </a:cxn>
                  <a:cxn ang="0">
                    <a:pos x="112" y="9"/>
                  </a:cxn>
                  <a:cxn ang="0">
                    <a:pos x="110" y="7"/>
                  </a:cxn>
                  <a:cxn ang="0">
                    <a:pos x="105" y="5"/>
                  </a:cxn>
                  <a:cxn ang="0">
                    <a:pos x="84" y="0"/>
                  </a:cxn>
                  <a:cxn ang="0">
                    <a:pos x="81" y="1"/>
                  </a:cxn>
                  <a:cxn ang="0">
                    <a:pos x="78" y="2"/>
                  </a:cxn>
                </a:cxnLst>
                <a:rect l="0" t="0" r="r" b="b"/>
                <a:pathLst>
                  <a:path w="112" h="118">
                    <a:moveTo>
                      <a:pt x="78" y="2"/>
                    </a:moveTo>
                    <a:lnTo>
                      <a:pt x="75" y="4"/>
                    </a:lnTo>
                    <a:lnTo>
                      <a:pt x="43" y="38"/>
                    </a:lnTo>
                    <a:lnTo>
                      <a:pt x="9" y="94"/>
                    </a:lnTo>
                    <a:lnTo>
                      <a:pt x="5" y="100"/>
                    </a:lnTo>
                    <a:lnTo>
                      <a:pt x="0" y="105"/>
                    </a:lnTo>
                    <a:lnTo>
                      <a:pt x="1" y="105"/>
                    </a:lnTo>
                    <a:lnTo>
                      <a:pt x="3" y="107"/>
                    </a:lnTo>
                    <a:lnTo>
                      <a:pt x="10" y="111"/>
                    </a:lnTo>
                    <a:lnTo>
                      <a:pt x="15" y="113"/>
                    </a:lnTo>
                    <a:lnTo>
                      <a:pt x="20" y="116"/>
                    </a:lnTo>
                    <a:lnTo>
                      <a:pt x="26" y="117"/>
                    </a:lnTo>
                    <a:lnTo>
                      <a:pt x="32" y="118"/>
                    </a:lnTo>
                    <a:lnTo>
                      <a:pt x="38" y="117"/>
                    </a:lnTo>
                    <a:lnTo>
                      <a:pt x="42" y="116"/>
                    </a:lnTo>
                    <a:lnTo>
                      <a:pt x="45" y="112"/>
                    </a:lnTo>
                    <a:lnTo>
                      <a:pt x="62" y="63"/>
                    </a:lnTo>
                    <a:lnTo>
                      <a:pt x="69" y="50"/>
                    </a:lnTo>
                    <a:lnTo>
                      <a:pt x="89" y="24"/>
                    </a:lnTo>
                    <a:lnTo>
                      <a:pt x="92" y="20"/>
                    </a:lnTo>
                    <a:lnTo>
                      <a:pt x="100" y="15"/>
                    </a:lnTo>
                    <a:lnTo>
                      <a:pt x="105" y="12"/>
                    </a:lnTo>
                    <a:lnTo>
                      <a:pt x="112" y="10"/>
                    </a:lnTo>
                    <a:lnTo>
                      <a:pt x="112" y="9"/>
                    </a:lnTo>
                    <a:lnTo>
                      <a:pt x="110" y="7"/>
                    </a:lnTo>
                    <a:lnTo>
                      <a:pt x="105" y="5"/>
                    </a:lnTo>
                    <a:lnTo>
                      <a:pt x="84" y="0"/>
                    </a:lnTo>
                    <a:lnTo>
                      <a:pt x="81" y="1"/>
                    </a:lnTo>
                    <a:lnTo>
                      <a:pt x="78" y="2"/>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75"/>
              <p:cNvSpPr>
                <a:spLocks/>
              </p:cNvSpPr>
              <p:nvPr/>
            </p:nvSpPr>
            <p:spPr bwMode="auto">
              <a:xfrm>
                <a:off x="2214563" y="3100388"/>
                <a:ext cx="223838" cy="184150"/>
              </a:xfrm>
              <a:custGeom>
                <a:avLst/>
                <a:gdLst/>
                <a:ahLst/>
                <a:cxnLst>
                  <a:cxn ang="0">
                    <a:pos x="118" y="0"/>
                  </a:cxn>
                  <a:cxn ang="0">
                    <a:pos x="113" y="1"/>
                  </a:cxn>
                  <a:cxn ang="0">
                    <a:pos x="87" y="13"/>
                  </a:cxn>
                  <a:cxn ang="0">
                    <a:pos x="59" y="33"/>
                  </a:cxn>
                  <a:cxn ang="0">
                    <a:pos x="33" y="59"/>
                  </a:cxn>
                  <a:cxn ang="0">
                    <a:pos x="15" y="79"/>
                  </a:cxn>
                  <a:cxn ang="0">
                    <a:pos x="12" y="84"/>
                  </a:cxn>
                  <a:cxn ang="0">
                    <a:pos x="6" y="90"/>
                  </a:cxn>
                  <a:cxn ang="0">
                    <a:pos x="2" y="97"/>
                  </a:cxn>
                  <a:cxn ang="0">
                    <a:pos x="0" y="98"/>
                  </a:cxn>
                  <a:cxn ang="0">
                    <a:pos x="0" y="101"/>
                  </a:cxn>
                  <a:cxn ang="0">
                    <a:pos x="1" y="103"/>
                  </a:cxn>
                  <a:cxn ang="0">
                    <a:pos x="8" y="107"/>
                  </a:cxn>
                  <a:cxn ang="0">
                    <a:pos x="28" y="114"/>
                  </a:cxn>
                  <a:cxn ang="0">
                    <a:pos x="43" y="116"/>
                  </a:cxn>
                  <a:cxn ang="0">
                    <a:pos x="50" y="115"/>
                  </a:cxn>
                  <a:cxn ang="0">
                    <a:pos x="56" y="113"/>
                  </a:cxn>
                  <a:cxn ang="0">
                    <a:pos x="61" y="109"/>
                  </a:cxn>
                  <a:cxn ang="0">
                    <a:pos x="66" y="104"/>
                  </a:cxn>
                  <a:cxn ang="0">
                    <a:pos x="73" y="91"/>
                  </a:cxn>
                  <a:cxn ang="0">
                    <a:pos x="84" y="69"/>
                  </a:cxn>
                  <a:cxn ang="0">
                    <a:pos x="119" y="18"/>
                  </a:cxn>
                  <a:cxn ang="0">
                    <a:pos x="127" y="13"/>
                  </a:cxn>
                  <a:cxn ang="0">
                    <a:pos x="134" y="10"/>
                  </a:cxn>
                  <a:cxn ang="0">
                    <a:pos x="137" y="10"/>
                  </a:cxn>
                  <a:cxn ang="0">
                    <a:pos x="139" y="10"/>
                  </a:cxn>
                  <a:cxn ang="0">
                    <a:pos x="141" y="9"/>
                  </a:cxn>
                  <a:cxn ang="0">
                    <a:pos x="141" y="8"/>
                  </a:cxn>
                  <a:cxn ang="0">
                    <a:pos x="140" y="7"/>
                  </a:cxn>
                  <a:cxn ang="0">
                    <a:pos x="139" y="5"/>
                  </a:cxn>
                  <a:cxn ang="0">
                    <a:pos x="132" y="2"/>
                  </a:cxn>
                  <a:cxn ang="0">
                    <a:pos x="122" y="0"/>
                  </a:cxn>
                  <a:cxn ang="0">
                    <a:pos x="118" y="0"/>
                  </a:cxn>
                </a:cxnLst>
                <a:rect l="0" t="0" r="r" b="b"/>
                <a:pathLst>
                  <a:path w="141" h="116">
                    <a:moveTo>
                      <a:pt x="118" y="0"/>
                    </a:moveTo>
                    <a:lnTo>
                      <a:pt x="113" y="1"/>
                    </a:lnTo>
                    <a:lnTo>
                      <a:pt x="87" y="13"/>
                    </a:lnTo>
                    <a:lnTo>
                      <a:pt x="59" y="33"/>
                    </a:lnTo>
                    <a:lnTo>
                      <a:pt x="33" y="59"/>
                    </a:lnTo>
                    <a:lnTo>
                      <a:pt x="15" y="79"/>
                    </a:lnTo>
                    <a:lnTo>
                      <a:pt x="12" y="84"/>
                    </a:lnTo>
                    <a:lnTo>
                      <a:pt x="6" y="90"/>
                    </a:lnTo>
                    <a:lnTo>
                      <a:pt x="2" y="97"/>
                    </a:lnTo>
                    <a:lnTo>
                      <a:pt x="0" y="98"/>
                    </a:lnTo>
                    <a:lnTo>
                      <a:pt x="0" y="101"/>
                    </a:lnTo>
                    <a:lnTo>
                      <a:pt x="1" y="103"/>
                    </a:lnTo>
                    <a:lnTo>
                      <a:pt x="8" y="107"/>
                    </a:lnTo>
                    <a:lnTo>
                      <a:pt x="28" y="114"/>
                    </a:lnTo>
                    <a:lnTo>
                      <a:pt x="43" y="116"/>
                    </a:lnTo>
                    <a:lnTo>
                      <a:pt x="50" y="115"/>
                    </a:lnTo>
                    <a:lnTo>
                      <a:pt x="56" y="113"/>
                    </a:lnTo>
                    <a:lnTo>
                      <a:pt x="61" y="109"/>
                    </a:lnTo>
                    <a:lnTo>
                      <a:pt x="66" y="104"/>
                    </a:lnTo>
                    <a:lnTo>
                      <a:pt x="73" y="91"/>
                    </a:lnTo>
                    <a:lnTo>
                      <a:pt x="84" y="69"/>
                    </a:lnTo>
                    <a:lnTo>
                      <a:pt x="119" y="18"/>
                    </a:lnTo>
                    <a:lnTo>
                      <a:pt x="127" y="13"/>
                    </a:lnTo>
                    <a:lnTo>
                      <a:pt x="134" y="10"/>
                    </a:lnTo>
                    <a:lnTo>
                      <a:pt x="137" y="10"/>
                    </a:lnTo>
                    <a:lnTo>
                      <a:pt x="139" y="10"/>
                    </a:lnTo>
                    <a:lnTo>
                      <a:pt x="141" y="9"/>
                    </a:lnTo>
                    <a:lnTo>
                      <a:pt x="141" y="8"/>
                    </a:lnTo>
                    <a:lnTo>
                      <a:pt x="140" y="7"/>
                    </a:lnTo>
                    <a:lnTo>
                      <a:pt x="139" y="5"/>
                    </a:lnTo>
                    <a:lnTo>
                      <a:pt x="132" y="2"/>
                    </a:lnTo>
                    <a:lnTo>
                      <a:pt x="122" y="0"/>
                    </a:lnTo>
                    <a:lnTo>
                      <a:pt x="118" y="0"/>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76"/>
              <p:cNvSpPr>
                <a:spLocks/>
              </p:cNvSpPr>
              <p:nvPr/>
            </p:nvSpPr>
            <p:spPr bwMode="auto">
              <a:xfrm>
                <a:off x="2124075" y="3278188"/>
                <a:ext cx="379413" cy="76200"/>
              </a:xfrm>
              <a:custGeom>
                <a:avLst/>
                <a:gdLst/>
                <a:ahLst/>
                <a:cxnLst>
                  <a:cxn ang="0">
                    <a:pos x="238" y="46"/>
                  </a:cxn>
                  <a:cxn ang="0">
                    <a:pos x="239" y="45"/>
                  </a:cxn>
                  <a:cxn ang="0">
                    <a:pos x="239" y="44"/>
                  </a:cxn>
                  <a:cxn ang="0">
                    <a:pos x="237" y="44"/>
                  </a:cxn>
                  <a:cxn ang="0">
                    <a:pos x="234" y="43"/>
                  </a:cxn>
                  <a:cxn ang="0">
                    <a:pos x="165" y="29"/>
                  </a:cxn>
                  <a:cxn ang="0">
                    <a:pos x="63" y="2"/>
                  </a:cxn>
                  <a:cxn ang="0">
                    <a:pos x="49" y="0"/>
                  </a:cxn>
                  <a:cxn ang="0">
                    <a:pos x="39" y="0"/>
                  </a:cxn>
                  <a:cxn ang="0">
                    <a:pos x="30" y="2"/>
                  </a:cxn>
                  <a:cxn ang="0">
                    <a:pos x="18" y="7"/>
                  </a:cxn>
                  <a:cxn ang="0">
                    <a:pos x="11" y="11"/>
                  </a:cxn>
                  <a:cxn ang="0">
                    <a:pos x="2" y="22"/>
                  </a:cxn>
                  <a:cxn ang="0">
                    <a:pos x="0" y="26"/>
                  </a:cxn>
                  <a:cxn ang="0">
                    <a:pos x="0" y="29"/>
                  </a:cxn>
                  <a:cxn ang="0">
                    <a:pos x="3" y="32"/>
                  </a:cxn>
                  <a:cxn ang="0">
                    <a:pos x="5" y="33"/>
                  </a:cxn>
                  <a:cxn ang="0">
                    <a:pos x="7" y="34"/>
                  </a:cxn>
                  <a:cxn ang="0">
                    <a:pos x="10" y="35"/>
                  </a:cxn>
                  <a:cxn ang="0">
                    <a:pos x="87" y="41"/>
                  </a:cxn>
                  <a:cxn ang="0">
                    <a:pos x="147" y="48"/>
                  </a:cxn>
                  <a:cxn ang="0">
                    <a:pos x="232" y="47"/>
                  </a:cxn>
                  <a:cxn ang="0">
                    <a:pos x="235" y="46"/>
                  </a:cxn>
                  <a:cxn ang="0">
                    <a:pos x="238" y="46"/>
                  </a:cxn>
                </a:cxnLst>
                <a:rect l="0" t="0" r="r" b="b"/>
                <a:pathLst>
                  <a:path w="239" h="48">
                    <a:moveTo>
                      <a:pt x="238" y="46"/>
                    </a:moveTo>
                    <a:lnTo>
                      <a:pt x="239" y="45"/>
                    </a:lnTo>
                    <a:lnTo>
                      <a:pt x="239" y="44"/>
                    </a:lnTo>
                    <a:lnTo>
                      <a:pt x="237" y="44"/>
                    </a:lnTo>
                    <a:lnTo>
                      <a:pt x="234" y="43"/>
                    </a:lnTo>
                    <a:lnTo>
                      <a:pt x="165" y="29"/>
                    </a:lnTo>
                    <a:lnTo>
                      <a:pt x="63" y="2"/>
                    </a:lnTo>
                    <a:lnTo>
                      <a:pt x="49" y="0"/>
                    </a:lnTo>
                    <a:lnTo>
                      <a:pt x="39" y="0"/>
                    </a:lnTo>
                    <a:lnTo>
                      <a:pt x="30" y="2"/>
                    </a:lnTo>
                    <a:lnTo>
                      <a:pt x="18" y="7"/>
                    </a:lnTo>
                    <a:lnTo>
                      <a:pt x="11" y="11"/>
                    </a:lnTo>
                    <a:lnTo>
                      <a:pt x="2" y="22"/>
                    </a:lnTo>
                    <a:lnTo>
                      <a:pt x="0" y="26"/>
                    </a:lnTo>
                    <a:lnTo>
                      <a:pt x="0" y="29"/>
                    </a:lnTo>
                    <a:lnTo>
                      <a:pt x="3" y="32"/>
                    </a:lnTo>
                    <a:lnTo>
                      <a:pt x="5" y="33"/>
                    </a:lnTo>
                    <a:lnTo>
                      <a:pt x="7" y="34"/>
                    </a:lnTo>
                    <a:lnTo>
                      <a:pt x="10" y="35"/>
                    </a:lnTo>
                    <a:lnTo>
                      <a:pt x="87" y="41"/>
                    </a:lnTo>
                    <a:lnTo>
                      <a:pt x="147" y="48"/>
                    </a:lnTo>
                    <a:lnTo>
                      <a:pt x="232" y="47"/>
                    </a:lnTo>
                    <a:lnTo>
                      <a:pt x="235" y="46"/>
                    </a:lnTo>
                    <a:lnTo>
                      <a:pt x="238" y="46"/>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0" name="Freeform 18"/>
            <p:cNvSpPr>
              <a:spLocks/>
            </p:cNvSpPr>
            <p:nvPr/>
          </p:nvSpPr>
          <p:spPr bwMode="auto">
            <a:xfrm rot="6012585" flipH="1">
              <a:off x="7866693" y="4985033"/>
              <a:ext cx="483901" cy="284180"/>
            </a:xfrm>
            <a:custGeom>
              <a:avLst/>
              <a:gdLst/>
              <a:ahLst/>
              <a:cxnLst>
                <a:cxn ang="0">
                  <a:pos x="241" y="52"/>
                </a:cxn>
                <a:cxn ang="0">
                  <a:pos x="311" y="38"/>
                </a:cxn>
                <a:cxn ang="0">
                  <a:pos x="390" y="58"/>
                </a:cxn>
                <a:cxn ang="0">
                  <a:pos x="452" y="88"/>
                </a:cxn>
                <a:cxn ang="0">
                  <a:pos x="480" y="81"/>
                </a:cxn>
                <a:cxn ang="0">
                  <a:pos x="487" y="65"/>
                </a:cxn>
                <a:cxn ang="0">
                  <a:pos x="483" y="37"/>
                </a:cxn>
                <a:cxn ang="0">
                  <a:pos x="465" y="21"/>
                </a:cxn>
                <a:cxn ang="0">
                  <a:pos x="358" y="0"/>
                </a:cxn>
                <a:cxn ang="0">
                  <a:pos x="255" y="12"/>
                </a:cxn>
                <a:cxn ang="0">
                  <a:pos x="140" y="75"/>
                </a:cxn>
                <a:cxn ang="0">
                  <a:pos x="94" y="146"/>
                </a:cxn>
                <a:cxn ang="0">
                  <a:pos x="79" y="169"/>
                </a:cxn>
                <a:cxn ang="0">
                  <a:pos x="64" y="176"/>
                </a:cxn>
                <a:cxn ang="0">
                  <a:pos x="28" y="180"/>
                </a:cxn>
                <a:cxn ang="0">
                  <a:pos x="6" y="198"/>
                </a:cxn>
                <a:cxn ang="0">
                  <a:pos x="0" y="213"/>
                </a:cxn>
                <a:cxn ang="0">
                  <a:pos x="7" y="235"/>
                </a:cxn>
                <a:cxn ang="0">
                  <a:pos x="19" y="241"/>
                </a:cxn>
                <a:cxn ang="0">
                  <a:pos x="32" y="241"/>
                </a:cxn>
                <a:cxn ang="0">
                  <a:pos x="40" y="234"/>
                </a:cxn>
                <a:cxn ang="0">
                  <a:pos x="38" y="229"/>
                </a:cxn>
                <a:cxn ang="0">
                  <a:pos x="27" y="225"/>
                </a:cxn>
                <a:cxn ang="0">
                  <a:pos x="29" y="221"/>
                </a:cxn>
                <a:cxn ang="0">
                  <a:pos x="52" y="207"/>
                </a:cxn>
                <a:cxn ang="0">
                  <a:pos x="57" y="208"/>
                </a:cxn>
                <a:cxn ang="0">
                  <a:pos x="55" y="229"/>
                </a:cxn>
                <a:cxn ang="0">
                  <a:pos x="54" y="274"/>
                </a:cxn>
                <a:cxn ang="0">
                  <a:pos x="64" y="284"/>
                </a:cxn>
                <a:cxn ang="0">
                  <a:pos x="83" y="285"/>
                </a:cxn>
                <a:cxn ang="0">
                  <a:pos x="88" y="281"/>
                </a:cxn>
                <a:cxn ang="0">
                  <a:pos x="77" y="240"/>
                </a:cxn>
                <a:cxn ang="0">
                  <a:pos x="80" y="225"/>
                </a:cxn>
                <a:cxn ang="0">
                  <a:pos x="89" y="223"/>
                </a:cxn>
                <a:cxn ang="0">
                  <a:pos x="112" y="236"/>
                </a:cxn>
                <a:cxn ang="0">
                  <a:pos x="127" y="255"/>
                </a:cxn>
                <a:cxn ang="0">
                  <a:pos x="132" y="255"/>
                </a:cxn>
                <a:cxn ang="0">
                  <a:pos x="138" y="246"/>
                </a:cxn>
                <a:cxn ang="0">
                  <a:pos x="141" y="220"/>
                </a:cxn>
                <a:cxn ang="0">
                  <a:pos x="135" y="211"/>
                </a:cxn>
                <a:cxn ang="0">
                  <a:pos x="116" y="203"/>
                </a:cxn>
                <a:cxn ang="0">
                  <a:pos x="110" y="190"/>
                </a:cxn>
                <a:cxn ang="0">
                  <a:pos x="119" y="160"/>
                </a:cxn>
                <a:cxn ang="0">
                  <a:pos x="178" y="84"/>
                </a:cxn>
              </a:cxnLst>
              <a:rect l="0" t="0" r="r" b="b"/>
              <a:pathLst>
                <a:path w="487" h="286">
                  <a:moveTo>
                    <a:pt x="178" y="84"/>
                  </a:moveTo>
                  <a:lnTo>
                    <a:pt x="213" y="63"/>
                  </a:lnTo>
                  <a:lnTo>
                    <a:pt x="241" y="52"/>
                  </a:lnTo>
                  <a:lnTo>
                    <a:pt x="261" y="45"/>
                  </a:lnTo>
                  <a:lnTo>
                    <a:pt x="291" y="40"/>
                  </a:lnTo>
                  <a:lnTo>
                    <a:pt x="311" y="38"/>
                  </a:lnTo>
                  <a:lnTo>
                    <a:pt x="339" y="40"/>
                  </a:lnTo>
                  <a:lnTo>
                    <a:pt x="374" y="50"/>
                  </a:lnTo>
                  <a:lnTo>
                    <a:pt x="390" y="58"/>
                  </a:lnTo>
                  <a:lnTo>
                    <a:pt x="417" y="79"/>
                  </a:lnTo>
                  <a:lnTo>
                    <a:pt x="431" y="85"/>
                  </a:lnTo>
                  <a:lnTo>
                    <a:pt x="452" y="88"/>
                  </a:lnTo>
                  <a:lnTo>
                    <a:pt x="465" y="87"/>
                  </a:lnTo>
                  <a:lnTo>
                    <a:pt x="471" y="85"/>
                  </a:lnTo>
                  <a:lnTo>
                    <a:pt x="480" y="81"/>
                  </a:lnTo>
                  <a:lnTo>
                    <a:pt x="483" y="78"/>
                  </a:lnTo>
                  <a:lnTo>
                    <a:pt x="485" y="74"/>
                  </a:lnTo>
                  <a:lnTo>
                    <a:pt x="487" y="65"/>
                  </a:lnTo>
                  <a:lnTo>
                    <a:pt x="487" y="55"/>
                  </a:lnTo>
                  <a:lnTo>
                    <a:pt x="484" y="40"/>
                  </a:lnTo>
                  <a:lnTo>
                    <a:pt x="483" y="37"/>
                  </a:lnTo>
                  <a:lnTo>
                    <a:pt x="481" y="31"/>
                  </a:lnTo>
                  <a:lnTo>
                    <a:pt x="475" y="26"/>
                  </a:lnTo>
                  <a:lnTo>
                    <a:pt x="465" y="21"/>
                  </a:lnTo>
                  <a:lnTo>
                    <a:pt x="444" y="13"/>
                  </a:lnTo>
                  <a:lnTo>
                    <a:pt x="407" y="6"/>
                  </a:lnTo>
                  <a:lnTo>
                    <a:pt x="358" y="0"/>
                  </a:lnTo>
                  <a:lnTo>
                    <a:pt x="315" y="0"/>
                  </a:lnTo>
                  <a:lnTo>
                    <a:pt x="286" y="4"/>
                  </a:lnTo>
                  <a:lnTo>
                    <a:pt x="255" y="12"/>
                  </a:lnTo>
                  <a:lnTo>
                    <a:pt x="190" y="37"/>
                  </a:lnTo>
                  <a:lnTo>
                    <a:pt x="164" y="53"/>
                  </a:lnTo>
                  <a:lnTo>
                    <a:pt x="140" y="75"/>
                  </a:lnTo>
                  <a:lnTo>
                    <a:pt x="115" y="105"/>
                  </a:lnTo>
                  <a:lnTo>
                    <a:pt x="97" y="138"/>
                  </a:lnTo>
                  <a:lnTo>
                    <a:pt x="94" y="146"/>
                  </a:lnTo>
                  <a:lnTo>
                    <a:pt x="87" y="158"/>
                  </a:lnTo>
                  <a:lnTo>
                    <a:pt x="81" y="166"/>
                  </a:lnTo>
                  <a:lnTo>
                    <a:pt x="79" y="169"/>
                  </a:lnTo>
                  <a:lnTo>
                    <a:pt x="70" y="174"/>
                  </a:lnTo>
                  <a:lnTo>
                    <a:pt x="67" y="175"/>
                  </a:lnTo>
                  <a:lnTo>
                    <a:pt x="64" y="176"/>
                  </a:lnTo>
                  <a:lnTo>
                    <a:pt x="60" y="177"/>
                  </a:lnTo>
                  <a:lnTo>
                    <a:pt x="32" y="179"/>
                  </a:lnTo>
                  <a:lnTo>
                    <a:pt x="28" y="180"/>
                  </a:lnTo>
                  <a:lnTo>
                    <a:pt x="24" y="182"/>
                  </a:lnTo>
                  <a:lnTo>
                    <a:pt x="12" y="191"/>
                  </a:lnTo>
                  <a:lnTo>
                    <a:pt x="6" y="198"/>
                  </a:lnTo>
                  <a:lnTo>
                    <a:pt x="4" y="201"/>
                  </a:lnTo>
                  <a:lnTo>
                    <a:pt x="2" y="205"/>
                  </a:lnTo>
                  <a:lnTo>
                    <a:pt x="0" y="213"/>
                  </a:lnTo>
                  <a:lnTo>
                    <a:pt x="1" y="221"/>
                  </a:lnTo>
                  <a:lnTo>
                    <a:pt x="5" y="232"/>
                  </a:lnTo>
                  <a:lnTo>
                    <a:pt x="7" y="235"/>
                  </a:lnTo>
                  <a:lnTo>
                    <a:pt x="10" y="237"/>
                  </a:lnTo>
                  <a:lnTo>
                    <a:pt x="12" y="239"/>
                  </a:lnTo>
                  <a:lnTo>
                    <a:pt x="19" y="241"/>
                  </a:lnTo>
                  <a:lnTo>
                    <a:pt x="25" y="242"/>
                  </a:lnTo>
                  <a:lnTo>
                    <a:pt x="31" y="242"/>
                  </a:lnTo>
                  <a:lnTo>
                    <a:pt x="32" y="241"/>
                  </a:lnTo>
                  <a:lnTo>
                    <a:pt x="35" y="240"/>
                  </a:lnTo>
                  <a:lnTo>
                    <a:pt x="38" y="237"/>
                  </a:lnTo>
                  <a:lnTo>
                    <a:pt x="40" y="234"/>
                  </a:lnTo>
                  <a:lnTo>
                    <a:pt x="40" y="232"/>
                  </a:lnTo>
                  <a:lnTo>
                    <a:pt x="40" y="231"/>
                  </a:lnTo>
                  <a:lnTo>
                    <a:pt x="38" y="229"/>
                  </a:lnTo>
                  <a:lnTo>
                    <a:pt x="29" y="227"/>
                  </a:lnTo>
                  <a:lnTo>
                    <a:pt x="27" y="226"/>
                  </a:lnTo>
                  <a:lnTo>
                    <a:pt x="27" y="225"/>
                  </a:lnTo>
                  <a:lnTo>
                    <a:pt x="27" y="224"/>
                  </a:lnTo>
                  <a:lnTo>
                    <a:pt x="27" y="223"/>
                  </a:lnTo>
                  <a:lnTo>
                    <a:pt x="29" y="221"/>
                  </a:lnTo>
                  <a:lnTo>
                    <a:pt x="34" y="216"/>
                  </a:lnTo>
                  <a:lnTo>
                    <a:pt x="39" y="212"/>
                  </a:lnTo>
                  <a:lnTo>
                    <a:pt x="52" y="207"/>
                  </a:lnTo>
                  <a:lnTo>
                    <a:pt x="54" y="207"/>
                  </a:lnTo>
                  <a:lnTo>
                    <a:pt x="55" y="208"/>
                  </a:lnTo>
                  <a:lnTo>
                    <a:pt x="57" y="208"/>
                  </a:lnTo>
                  <a:lnTo>
                    <a:pt x="57" y="210"/>
                  </a:lnTo>
                  <a:lnTo>
                    <a:pt x="57" y="214"/>
                  </a:lnTo>
                  <a:lnTo>
                    <a:pt x="55" y="229"/>
                  </a:lnTo>
                  <a:lnTo>
                    <a:pt x="50" y="257"/>
                  </a:lnTo>
                  <a:lnTo>
                    <a:pt x="50" y="261"/>
                  </a:lnTo>
                  <a:lnTo>
                    <a:pt x="54" y="274"/>
                  </a:lnTo>
                  <a:lnTo>
                    <a:pt x="57" y="279"/>
                  </a:lnTo>
                  <a:lnTo>
                    <a:pt x="59" y="282"/>
                  </a:lnTo>
                  <a:lnTo>
                    <a:pt x="64" y="284"/>
                  </a:lnTo>
                  <a:lnTo>
                    <a:pt x="67" y="285"/>
                  </a:lnTo>
                  <a:lnTo>
                    <a:pt x="79" y="286"/>
                  </a:lnTo>
                  <a:lnTo>
                    <a:pt x="83" y="285"/>
                  </a:lnTo>
                  <a:lnTo>
                    <a:pt x="85" y="284"/>
                  </a:lnTo>
                  <a:lnTo>
                    <a:pt x="87" y="283"/>
                  </a:lnTo>
                  <a:lnTo>
                    <a:pt x="88" y="281"/>
                  </a:lnTo>
                  <a:lnTo>
                    <a:pt x="89" y="279"/>
                  </a:lnTo>
                  <a:lnTo>
                    <a:pt x="88" y="277"/>
                  </a:lnTo>
                  <a:lnTo>
                    <a:pt x="77" y="240"/>
                  </a:lnTo>
                  <a:lnTo>
                    <a:pt x="76" y="234"/>
                  </a:lnTo>
                  <a:lnTo>
                    <a:pt x="78" y="229"/>
                  </a:lnTo>
                  <a:lnTo>
                    <a:pt x="80" y="225"/>
                  </a:lnTo>
                  <a:lnTo>
                    <a:pt x="85" y="223"/>
                  </a:lnTo>
                  <a:lnTo>
                    <a:pt x="86" y="223"/>
                  </a:lnTo>
                  <a:lnTo>
                    <a:pt x="89" y="223"/>
                  </a:lnTo>
                  <a:lnTo>
                    <a:pt x="94" y="224"/>
                  </a:lnTo>
                  <a:lnTo>
                    <a:pt x="107" y="232"/>
                  </a:lnTo>
                  <a:lnTo>
                    <a:pt x="112" y="236"/>
                  </a:lnTo>
                  <a:lnTo>
                    <a:pt x="117" y="241"/>
                  </a:lnTo>
                  <a:lnTo>
                    <a:pt x="125" y="253"/>
                  </a:lnTo>
                  <a:lnTo>
                    <a:pt x="127" y="255"/>
                  </a:lnTo>
                  <a:lnTo>
                    <a:pt x="129" y="256"/>
                  </a:lnTo>
                  <a:lnTo>
                    <a:pt x="130" y="256"/>
                  </a:lnTo>
                  <a:lnTo>
                    <a:pt x="132" y="255"/>
                  </a:lnTo>
                  <a:lnTo>
                    <a:pt x="134" y="253"/>
                  </a:lnTo>
                  <a:lnTo>
                    <a:pt x="135" y="251"/>
                  </a:lnTo>
                  <a:lnTo>
                    <a:pt x="138" y="246"/>
                  </a:lnTo>
                  <a:lnTo>
                    <a:pt x="141" y="238"/>
                  </a:lnTo>
                  <a:lnTo>
                    <a:pt x="142" y="227"/>
                  </a:lnTo>
                  <a:lnTo>
                    <a:pt x="141" y="220"/>
                  </a:lnTo>
                  <a:lnTo>
                    <a:pt x="140" y="214"/>
                  </a:lnTo>
                  <a:lnTo>
                    <a:pt x="138" y="213"/>
                  </a:lnTo>
                  <a:lnTo>
                    <a:pt x="135" y="211"/>
                  </a:lnTo>
                  <a:lnTo>
                    <a:pt x="121" y="207"/>
                  </a:lnTo>
                  <a:lnTo>
                    <a:pt x="119" y="205"/>
                  </a:lnTo>
                  <a:lnTo>
                    <a:pt x="116" y="203"/>
                  </a:lnTo>
                  <a:lnTo>
                    <a:pt x="113" y="200"/>
                  </a:lnTo>
                  <a:lnTo>
                    <a:pt x="111" y="195"/>
                  </a:lnTo>
                  <a:lnTo>
                    <a:pt x="110" y="190"/>
                  </a:lnTo>
                  <a:lnTo>
                    <a:pt x="111" y="184"/>
                  </a:lnTo>
                  <a:lnTo>
                    <a:pt x="113" y="177"/>
                  </a:lnTo>
                  <a:lnTo>
                    <a:pt x="119" y="160"/>
                  </a:lnTo>
                  <a:lnTo>
                    <a:pt x="141" y="120"/>
                  </a:lnTo>
                  <a:lnTo>
                    <a:pt x="156" y="102"/>
                  </a:lnTo>
                  <a:lnTo>
                    <a:pt x="178" y="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 name="Group 124"/>
          <p:cNvGrpSpPr/>
          <p:nvPr/>
        </p:nvGrpSpPr>
        <p:grpSpPr>
          <a:xfrm>
            <a:off x="8363830" y="4975442"/>
            <a:ext cx="501786" cy="547493"/>
            <a:chOff x="8363830" y="4975442"/>
            <a:chExt cx="501786" cy="547493"/>
          </a:xfrm>
        </p:grpSpPr>
        <p:sp>
          <p:nvSpPr>
            <p:cNvPr id="127" name="Freeform 8"/>
            <p:cNvSpPr>
              <a:spLocks/>
            </p:cNvSpPr>
            <p:nvPr/>
          </p:nvSpPr>
          <p:spPr bwMode="auto">
            <a:xfrm flipH="1">
              <a:off x="8363830" y="5100640"/>
              <a:ext cx="501786" cy="422295"/>
            </a:xfrm>
            <a:custGeom>
              <a:avLst/>
              <a:gdLst/>
              <a:ahLst/>
              <a:cxnLst>
                <a:cxn ang="0">
                  <a:pos x="25" y="3"/>
                </a:cxn>
                <a:cxn ang="0">
                  <a:pos x="20" y="0"/>
                </a:cxn>
                <a:cxn ang="0">
                  <a:pos x="18" y="0"/>
                </a:cxn>
                <a:cxn ang="0">
                  <a:pos x="16" y="0"/>
                </a:cxn>
                <a:cxn ang="0">
                  <a:pos x="14" y="2"/>
                </a:cxn>
                <a:cxn ang="0">
                  <a:pos x="9" y="7"/>
                </a:cxn>
                <a:cxn ang="0">
                  <a:pos x="5" y="16"/>
                </a:cxn>
                <a:cxn ang="0">
                  <a:pos x="4" y="23"/>
                </a:cxn>
                <a:cxn ang="0">
                  <a:pos x="6" y="76"/>
                </a:cxn>
                <a:cxn ang="0">
                  <a:pos x="5" y="77"/>
                </a:cxn>
                <a:cxn ang="0">
                  <a:pos x="5" y="78"/>
                </a:cxn>
                <a:cxn ang="0">
                  <a:pos x="5" y="79"/>
                </a:cxn>
                <a:cxn ang="0">
                  <a:pos x="5" y="81"/>
                </a:cxn>
                <a:cxn ang="0">
                  <a:pos x="4" y="82"/>
                </a:cxn>
                <a:cxn ang="0">
                  <a:pos x="4" y="85"/>
                </a:cxn>
                <a:cxn ang="0">
                  <a:pos x="3" y="94"/>
                </a:cxn>
                <a:cxn ang="0">
                  <a:pos x="0" y="116"/>
                </a:cxn>
                <a:cxn ang="0">
                  <a:pos x="0" y="121"/>
                </a:cxn>
                <a:cxn ang="0">
                  <a:pos x="1" y="129"/>
                </a:cxn>
                <a:cxn ang="0">
                  <a:pos x="3" y="132"/>
                </a:cxn>
                <a:cxn ang="0">
                  <a:pos x="6" y="136"/>
                </a:cxn>
                <a:cxn ang="0">
                  <a:pos x="8" y="139"/>
                </a:cxn>
                <a:cxn ang="0">
                  <a:pos x="11" y="141"/>
                </a:cxn>
                <a:cxn ang="0">
                  <a:pos x="116" y="245"/>
                </a:cxn>
                <a:cxn ang="0">
                  <a:pos x="179" y="298"/>
                </a:cxn>
                <a:cxn ang="0">
                  <a:pos x="247" y="352"/>
                </a:cxn>
                <a:cxn ang="0">
                  <a:pos x="317" y="412"/>
                </a:cxn>
                <a:cxn ang="0">
                  <a:pos x="329" y="419"/>
                </a:cxn>
                <a:cxn ang="0">
                  <a:pos x="338" y="423"/>
                </a:cxn>
                <a:cxn ang="0">
                  <a:pos x="343" y="425"/>
                </a:cxn>
                <a:cxn ang="0">
                  <a:pos x="348" y="425"/>
                </a:cxn>
                <a:cxn ang="0">
                  <a:pos x="353" y="423"/>
                </a:cxn>
                <a:cxn ang="0">
                  <a:pos x="362" y="419"/>
                </a:cxn>
                <a:cxn ang="0">
                  <a:pos x="375" y="410"/>
                </a:cxn>
                <a:cxn ang="0">
                  <a:pos x="379" y="406"/>
                </a:cxn>
                <a:cxn ang="0">
                  <a:pos x="397" y="396"/>
                </a:cxn>
                <a:cxn ang="0">
                  <a:pos x="488" y="356"/>
                </a:cxn>
                <a:cxn ang="0">
                  <a:pos x="499" y="349"/>
                </a:cxn>
                <a:cxn ang="0">
                  <a:pos x="502" y="346"/>
                </a:cxn>
                <a:cxn ang="0">
                  <a:pos x="504" y="343"/>
                </a:cxn>
                <a:cxn ang="0">
                  <a:pos x="504" y="341"/>
                </a:cxn>
                <a:cxn ang="0">
                  <a:pos x="505" y="339"/>
                </a:cxn>
                <a:cxn ang="0">
                  <a:pos x="503" y="294"/>
                </a:cxn>
                <a:cxn ang="0">
                  <a:pos x="496" y="229"/>
                </a:cxn>
                <a:cxn ang="0">
                  <a:pos x="495" y="225"/>
                </a:cxn>
                <a:cxn ang="0">
                  <a:pos x="494" y="223"/>
                </a:cxn>
                <a:cxn ang="0">
                  <a:pos x="492" y="222"/>
                </a:cxn>
                <a:cxn ang="0">
                  <a:pos x="489" y="222"/>
                </a:cxn>
                <a:cxn ang="0">
                  <a:pos x="488" y="222"/>
                </a:cxn>
                <a:cxn ang="0">
                  <a:pos x="485" y="223"/>
                </a:cxn>
                <a:cxn ang="0">
                  <a:pos x="411" y="254"/>
                </a:cxn>
                <a:cxn ang="0">
                  <a:pos x="379" y="265"/>
                </a:cxn>
                <a:cxn ang="0">
                  <a:pos x="371" y="267"/>
                </a:cxn>
                <a:cxn ang="0">
                  <a:pos x="358" y="267"/>
                </a:cxn>
                <a:cxn ang="0">
                  <a:pos x="353" y="265"/>
                </a:cxn>
                <a:cxn ang="0">
                  <a:pos x="343" y="261"/>
                </a:cxn>
                <a:cxn ang="0">
                  <a:pos x="340" y="259"/>
                </a:cxn>
                <a:cxn ang="0">
                  <a:pos x="322" y="245"/>
                </a:cxn>
                <a:cxn ang="0">
                  <a:pos x="214" y="163"/>
                </a:cxn>
                <a:cxn ang="0">
                  <a:pos x="119" y="87"/>
                </a:cxn>
                <a:cxn ang="0">
                  <a:pos x="58" y="34"/>
                </a:cxn>
                <a:cxn ang="0">
                  <a:pos x="31" y="7"/>
                </a:cxn>
                <a:cxn ang="0">
                  <a:pos x="25" y="3"/>
                </a:cxn>
              </a:cxnLst>
              <a:rect l="0" t="0" r="r" b="b"/>
              <a:pathLst>
                <a:path w="505" h="425">
                  <a:moveTo>
                    <a:pt x="25" y="3"/>
                  </a:moveTo>
                  <a:lnTo>
                    <a:pt x="20" y="0"/>
                  </a:lnTo>
                  <a:lnTo>
                    <a:pt x="18" y="0"/>
                  </a:lnTo>
                  <a:lnTo>
                    <a:pt x="16" y="0"/>
                  </a:lnTo>
                  <a:lnTo>
                    <a:pt x="14" y="2"/>
                  </a:lnTo>
                  <a:lnTo>
                    <a:pt x="9" y="7"/>
                  </a:lnTo>
                  <a:lnTo>
                    <a:pt x="5" y="16"/>
                  </a:lnTo>
                  <a:lnTo>
                    <a:pt x="4" y="23"/>
                  </a:lnTo>
                  <a:lnTo>
                    <a:pt x="6" y="76"/>
                  </a:lnTo>
                  <a:lnTo>
                    <a:pt x="5" y="77"/>
                  </a:lnTo>
                  <a:lnTo>
                    <a:pt x="5" y="78"/>
                  </a:lnTo>
                  <a:lnTo>
                    <a:pt x="5" y="79"/>
                  </a:lnTo>
                  <a:lnTo>
                    <a:pt x="5" y="81"/>
                  </a:lnTo>
                  <a:lnTo>
                    <a:pt x="4" y="82"/>
                  </a:lnTo>
                  <a:lnTo>
                    <a:pt x="4" y="85"/>
                  </a:lnTo>
                  <a:lnTo>
                    <a:pt x="3" y="94"/>
                  </a:lnTo>
                  <a:lnTo>
                    <a:pt x="0" y="116"/>
                  </a:lnTo>
                  <a:lnTo>
                    <a:pt x="0" y="121"/>
                  </a:lnTo>
                  <a:lnTo>
                    <a:pt x="1" y="129"/>
                  </a:lnTo>
                  <a:lnTo>
                    <a:pt x="3" y="132"/>
                  </a:lnTo>
                  <a:lnTo>
                    <a:pt x="6" y="136"/>
                  </a:lnTo>
                  <a:lnTo>
                    <a:pt x="8" y="139"/>
                  </a:lnTo>
                  <a:lnTo>
                    <a:pt x="11" y="141"/>
                  </a:lnTo>
                  <a:lnTo>
                    <a:pt x="116" y="245"/>
                  </a:lnTo>
                  <a:lnTo>
                    <a:pt x="179" y="298"/>
                  </a:lnTo>
                  <a:lnTo>
                    <a:pt x="247" y="352"/>
                  </a:lnTo>
                  <a:lnTo>
                    <a:pt x="317" y="412"/>
                  </a:lnTo>
                  <a:lnTo>
                    <a:pt x="329" y="419"/>
                  </a:lnTo>
                  <a:lnTo>
                    <a:pt x="338" y="423"/>
                  </a:lnTo>
                  <a:lnTo>
                    <a:pt x="343" y="425"/>
                  </a:lnTo>
                  <a:lnTo>
                    <a:pt x="348" y="425"/>
                  </a:lnTo>
                  <a:lnTo>
                    <a:pt x="353" y="423"/>
                  </a:lnTo>
                  <a:lnTo>
                    <a:pt x="362" y="419"/>
                  </a:lnTo>
                  <a:lnTo>
                    <a:pt x="375" y="410"/>
                  </a:lnTo>
                  <a:lnTo>
                    <a:pt x="379" y="406"/>
                  </a:lnTo>
                  <a:lnTo>
                    <a:pt x="397" y="396"/>
                  </a:lnTo>
                  <a:lnTo>
                    <a:pt x="488" y="356"/>
                  </a:lnTo>
                  <a:lnTo>
                    <a:pt x="499" y="349"/>
                  </a:lnTo>
                  <a:lnTo>
                    <a:pt x="502" y="346"/>
                  </a:lnTo>
                  <a:lnTo>
                    <a:pt x="504" y="343"/>
                  </a:lnTo>
                  <a:lnTo>
                    <a:pt x="504" y="341"/>
                  </a:lnTo>
                  <a:lnTo>
                    <a:pt x="505" y="339"/>
                  </a:lnTo>
                  <a:lnTo>
                    <a:pt x="503" y="294"/>
                  </a:lnTo>
                  <a:lnTo>
                    <a:pt x="496" y="229"/>
                  </a:lnTo>
                  <a:lnTo>
                    <a:pt x="495" y="225"/>
                  </a:lnTo>
                  <a:lnTo>
                    <a:pt x="494" y="223"/>
                  </a:lnTo>
                  <a:lnTo>
                    <a:pt x="492" y="222"/>
                  </a:lnTo>
                  <a:lnTo>
                    <a:pt x="489" y="222"/>
                  </a:lnTo>
                  <a:lnTo>
                    <a:pt x="488" y="222"/>
                  </a:lnTo>
                  <a:lnTo>
                    <a:pt x="485" y="223"/>
                  </a:lnTo>
                  <a:lnTo>
                    <a:pt x="411" y="254"/>
                  </a:lnTo>
                  <a:lnTo>
                    <a:pt x="379" y="265"/>
                  </a:lnTo>
                  <a:lnTo>
                    <a:pt x="371" y="267"/>
                  </a:lnTo>
                  <a:lnTo>
                    <a:pt x="358" y="267"/>
                  </a:lnTo>
                  <a:lnTo>
                    <a:pt x="353" y="265"/>
                  </a:lnTo>
                  <a:lnTo>
                    <a:pt x="343" y="261"/>
                  </a:lnTo>
                  <a:lnTo>
                    <a:pt x="340" y="259"/>
                  </a:lnTo>
                  <a:lnTo>
                    <a:pt x="322" y="245"/>
                  </a:lnTo>
                  <a:lnTo>
                    <a:pt x="214" y="163"/>
                  </a:lnTo>
                  <a:lnTo>
                    <a:pt x="119" y="87"/>
                  </a:lnTo>
                  <a:lnTo>
                    <a:pt x="58" y="34"/>
                  </a:lnTo>
                  <a:lnTo>
                    <a:pt x="31" y="7"/>
                  </a:lnTo>
                  <a:lnTo>
                    <a:pt x="25" y="3"/>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6"/>
            <p:cNvSpPr>
              <a:spLocks/>
            </p:cNvSpPr>
            <p:nvPr/>
          </p:nvSpPr>
          <p:spPr bwMode="auto">
            <a:xfrm flipH="1">
              <a:off x="8379728" y="4975442"/>
              <a:ext cx="468996" cy="438194"/>
            </a:xfrm>
            <a:custGeom>
              <a:avLst/>
              <a:gdLst/>
              <a:ahLst/>
              <a:cxnLst>
                <a:cxn ang="0">
                  <a:pos x="107" y="0"/>
                </a:cxn>
                <a:cxn ang="0">
                  <a:pos x="98" y="0"/>
                </a:cxn>
                <a:cxn ang="0">
                  <a:pos x="88" y="2"/>
                </a:cxn>
                <a:cxn ang="0">
                  <a:pos x="79" y="5"/>
                </a:cxn>
                <a:cxn ang="0">
                  <a:pos x="76" y="8"/>
                </a:cxn>
                <a:cxn ang="0">
                  <a:pos x="73" y="11"/>
                </a:cxn>
                <a:cxn ang="0">
                  <a:pos x="70" y="20"/>
                </a:cxn>
                <a:cxn ang="0">
                  <a:pos x="65" y="53"/>
                </a:cxn>
                <a:cxn ang="0">
                  <a:pos x="67" y="75"/>
                </a:cxn>
                <a:cxn ang="0">
                  <a:pos x="66" y="86"/>
                </a:cxn>
                <a:cxn ang="0">
                  <a:pos x="65" y="90"/>
                </a:cxn>
                <a:cxn ang="0">
                  <a:pos x="62" y="95"/>
                </a:cxn>
                <a:cxn ang="0">
                  <a:pos x="54" y="103"/>
                </a:cxn>
                <a:cxn ang="0">
                  <a:pos x="49" y="107"/>
                </a:cxn>
                <a:cxn ang="0">
                  <a:pos x="22" y="123"/>
                </a:cxn>
                <a:cxn ang="0">
                  <a:pos x="7" y="128"/>
                </a:cxn>
                <a:cxn ang="0">
                  <a:pos x="0" y="129"/>
                </a:cxn>
                <a:cxn ang="0">
                  <a:pos x="14" y="177"/>
                </a:cxn>
                <a:cxn ang="0">
                  <a:pos x="322" y="441"/>
                </a:cxn>
                <a:cxn ang="0">
                  <a:pos x="439" y="398"/>
                </a:cxn>
                <a:cxn ang="0">
                  <a:pos x="472" y="354"/>
                </a:cxn>
                <a:cxn ang="0">
                  <a:pos x="471" y="351"/>
                </a:cxn>
                <a:cxn ang="0">
                  <a:pos x="469" y="349"/>
                </a:cxn>
                <a:cxn ang="0">
                  <a:pos x="467" y="347"/>
                </a:cxn>
                <a:cxn ang="0">
                  <a:pos x="461" y="344"/>
                </a:cxn>
                <a:cxn ang="0">
                  <a:pos x="439" y="336"/>
                </a:cxn>
                <a:cxn ang="0">
                  <a:pos x="426" y="329"/>
                </a:cxn>
                <a:cxn ang="0">
                  <a:pos x="413" y="320"/>
                </a:cxn>
                <a:cxn ang="0">
                  <a:pos x="375" y="285"/>
                </a:cxn>
                <a:cxn ang="0">
                  <a:pos x="367" y="276"/>
                </a:cxn>
                <a:cxn ang="0">
                  <a:pos x="365" y="274"/>
                </a:cxn>
                <a:cxn ang="0">
                  <a:pos x="259" y="186"/>
                </a:cxn>
                <a:cxn ang="0">
                  <a:pos x="173" y="110"/>
                </a:cxn>
                <a:cxn ang="0">
                  <a:pos x="168" y="104"/>
                </a:cxn>
                <a:cxn ang="0">
                  <a:pos x="167" y="102"/>
                </a:cxn>
                <a:cxn ang="0">
                  <a:pos x="166" y="100"/>
                </a:cxn>
                <a:cxn ang="0">
                  <a:pos x="166" y="99"/>
                </a:cxn>
                <a:cxn ang="0">
                  <a:pos x="166" y="98"/>
                </a:cxn>
                <a:cxn ang="0">
                  <a:pos x="164" y="96"/>
                </a:cxn>
                <a:cxn ang="0">
                  <a:pos x="162" y="95"/>
                </a:cxn>
                <a:cxn ang="0">
                  <a:pos x="160" y="93"/>
                </a:cxn>
                <a:cxn ang="0">
                  <a:pos x="138" y="82"/>
                </a:cxn>
                <a:cxn ang="0">
                  <a:pos x="130" y="75"/>
                </a:cxn>
                <a:cxn ang="0">
                  <a:pos x="124" y="66"/>
                </a:cxn>
                <a:cxn ang="0">
                  <a:pos x="122" y="60"/>
                </a:cxn>
                <a:cxn ang="0">
                  <a:pos x="120" y="30"/>
                </a:cxn>
                <a:cxn ang="0">
                  <a:pos x="117" y="11"/>
                </a:cxn>
                <a:cxn ang="0">
                  <a:pos x="116" y="8"/>
                </a:cxn>
                <a:cxn ang="0">
                  <a:pos x="115" y="5"/>
                </a:cxn>
                <a:cxn ang="0">
                  <a:pos x="110" y="1"/>
                </a:cxn>
                <a:cxn ang="0">
                  <a:pos x="107" y="0"/>
                </a:cxn>
              </a:cxnLst>
              <a:rect l="0" t="0" r="r" b="b"/>
              <a:pathLst>
                <a:path w="472" h="441">
                  <a:moveTo>
                    <a:pt x="107" y="0"/>
                  </a:moveTo>
                  <a:lnTo>
                    <a:pt x="98" y="0"/>
                  </a:lnTo>
                  <a:lnTo>
                    <a:pt x="88" y="2"/>
                  </a:lnTo>
                  <a:lnTo>
                    <a:pt x="79" y="5"/>
                  </a:lnTo>
                  <a:lnTo>
                    <a:pt x="76" y="8"/>
                  </a:lnTo>
                  <a:lnTo>
                    <a:pt x="73" y="11"/>
                  </a:lnTo>
                  <a:lnTo>
                    <a:pt x="70" y="20"/>
                  </a:lnTo>
                  <a:lnTo>
                    <a:pt x="65" y="53"/>
                  </a:lnTo>
                  <a:lnTo>
                    <a:pt x="67" y="75"/>
                  </a:lnTo>
                  <a:lnTo>
                    <a:pt x="66" y="86"/>
                  </a:lnTo>
                  <a:lnTo>
                    <a:pt x="65" y="90"/>
                  </a:lnTo>
                  <a:lnTo>
                    <a:pt x="62" y="95"/>
                  </a:lnTo>
                  <a:lnTo>
                    <a:pt x="54" y="103"/>
                  </a:lnTo>
                  <a:lnTo>
                    <a:pt x="49" y="107"/>
                  </a:lnTo>
                  <a:lnTo>
                    <a:pt x="22" y="123"/>
                  </a:lnTo>
                  <a:lnTo>
                    <a:pt x="7" y="128"/>
                  </a:lnTo>
                  <a:lnTo>
                    <a:pt x="0" y="129"/>
                  </a:lnTo>
                  <a:lnTo>
                    <a:pt x="14" y="177"/>
                  </a:lnTo>
                  <a:lnTo>
                    <a:pt x="322" y="441"/>
                  </a:lnTo>
                  <a:lnTo>
                    <a:pt x="439" y="398"/>
                  </a:lnTo>
                  <a:lnTo>
                    <a:pt x="472" y="354"/>
                  </a:lnTo>
                  <a:lnTo>
                    <a:pt x="471" y="351"/>
                  </a:lnTo>
                  <a:lnTo>
                    <a:pt x="469" y="349"/>
                  </a:lnTo>
                  <a:lnTo>
                    <a:pt x="467" y="347"/>
                  </a:lnTo>
                  <a:lnTo>
                    <a:pt x="461" y="344"/>
                  </a:lnTo>
                  <a:lnTo>
                    <a:pt x="439" y="336"/>
                  </a:lnTo>
                  <a:lnTo>
                    <a:pt x="426" y="329"/>
                  </a:lnTo>
                  <a:lnTo>
                    <a:pt x="413" y="320"/>
                  </a:lnTo>
                  <a:lnTo>
                    <a:pt x="375" y="285"/>
                  </a:lnTo>
                  <a:lnTo>
                    <a:pt x="367" y="276"/>
                  </a:lnTo>
                  <a:lnTo>
                    <a:pt x="365" y="274"/>
                  </a:lnTo>
                  <a:lnTo>
                    <a:pt x="259" y="186"/>
                  </a:lnTo>
                  <a:lnTo>
                    <a:pt x="173" y="110"/>
                  </a:lnTo>
                  <a:lnTo>
                    <a:pt x="168" y="104"/>
                  </a:lnTo>
                  <a:lnTo>
                    <a:pt x="167" y="102"/>
                  </a:lnTo>
                  <a:lnTo>
                    <a:pt x="166" y="100"/>
                  </a:lnTo>
                  <a:lnTo>
                    <a:pt x="166" y="99"/>
                  </a:lnTo>
                  <a:lnTo>
                    <a:pt x="166" y="98"/>
                  </a:lnTo>
                  <a:lnTo>
                    <a:pt x="164" y="96"/>
                  </a:lnTo>
                  <a:lnTo>
                    <a:pt x="162" y="95"/>
                  </a:lnTo>
                  <a:lnTo>
                    <a:pt x="160" y="93"/>
                  </a:lnTo>
                  <a:lnTo>
                    <a:pt x="138" y="82"/>
                  </a:lnTo>
                  <a:lnTo>
                    <a:pt x="130" y="75"/>
                  </a:lnTo>
                  <a:lnTo>
                    <a:pt x="124" y="66"/>
                  </a:lnTo>
                  <a:lnTo>
                    <a:pt x="122" y="60"/>
                  </a:lnTo>
                  <a:lnTo>
                    <a:pt x="120" y="30"/>
                  </a:lnTo>
                  <a:lnTo>
                    <a:pt x="117" y="11"/>
                  </a:lnTo>
                  <a:lnTo>
                    <a:pt x="116" y="8"/>
                  </a:lnTo>
                  <a:lnTo>
                    <a:pt x="115" y="5"/>
                  </a:lnTo>
                  <a:lnTo>
                    <a:pt x="110" y="1"/>
                  </a:lnTo>
                  <a:lnTo>
                    <a:pt x="107" y="0"/>
                  </a:lnTo>
                  <a:close/>
                </a:path>
              </a:pathLst>
            </a:custGeom>
            <a:solidFill>
              <a:srgbClr val="82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7"/>
            <p:cNvSpPr>
              <a:spLocks/>
            </p:cNvSpPr>
            <p:nvPr/>
          </p:nvSpPr>
          <p:spPr bwMode="auto">
            <a:xfrm flipH="1">
              <a:off x="8509895" y="5100640"/>
              <a:ext cx="274243" cy="293123"/>
            </a:xfrm>
            <a:custGeom>
              <a:avLst/>
              <a:gdLst/>
              <a:ahLst/>
              <a:cxnLst>
                <a:cxn ang="0">
                  <a:pos x="24" y="49"/>
                </a:cxn>
                <a:cxn ang="0">
                  <a:pos x="2" y="82"/>
                </a:cxn>
                <a:cxn ang="0">
                  <a:pos x="0" y="92"/>
                </a:cxn>
                <a:cxn ang="0">
                  <a:pos x="4" y="103"/>
                </a:cxn>
                <a:cxn ang="0">
                  <a:pos x="24" y="127"/>
                </a:cxn>
                <a:cxn ang="0">
                  <a:pos x="166" y="265"/>
                </a:cxn>
                <a:cxn ang="0">
                  <a:pos x="201" y="291"/>
                </a:cxn>
                <a:cxn ang="0">
                  <a:pos x="212" y="295"/>
                </a:cxn>
                <a:cxn ang="0">
                  <a:pos x="222" y="295"/>
                </a:cxn>
                <a:cxn ang="0">
                  <a:pos x="241" y="286"/>
                </a:cxn>
                <a:cxn ang="0">
                  <a:pos x="266" y="264"/>
                </a:cxn>
                <a:cxn ang="0">
                  <a:pos x="268" y="261"/>
                </a:cxn>
                <a:cxn ang="0">
                  <a:pos x="268" y="257"/>
                </a:cxn>
                <a:cxn ang="0">
                  <a:pos x="265" y="250"/>
                </a:cxn>
                <a:cxn ang="0">
                  <a:pos x="257" y="240"/>
                </a:cxn>
                <a:cxn ang="0">
                  <a:pos x="256" y="217"/>
                </a:cxn>
                <a:cxn ang="0">
                  <a:pos x="260" y="199"/>
                </a:cxn>
                <a:cxn ang="0">
                  <a:pos x="264" y="193"/>
                </a:cxn>
                <a:cxn ang="0">
                  <a:pos x="275" y="183"/>
                </a:cxn>
                <a:cxn ang="0">
                  <a:pos x="276" y="179"/>
                </a:cxn>
                <a:cxn ang="0">
                  <a:pos x="274" y="175"/>
                </a:cxn>
                <a:cxn ang="0">
                  <a:pos x="235" y="142"/>
                </a:cxn>
                <a:cxn ang="0">
                  <a:pos x="209" y="113"/>
                </a:cxn>
                <a:cxn ang="0">
                  <a:pos x="203" y="111"/>
                </a:cxn>
                <a:cxn ang="0">
                  <a:pos x="198" y="113"/>
                </a:cxn>
                <a:cxn ang="0">
                  <a:pos x="181" y="126"/>
                </a:cxn>
                <a:cxn ang="0">
                  <a:pos x="171" y="131"/>
                </a:cxn>
                <a:cxn ang="0">
                  <a:pos x="166" y="131"/>
                </a:cxn>
                <a:cxn ang="0">
                  <a:pos x="161" y="128"/>
                </a:cxn>
                <a:cxn ang="0">
                  <a:pos x="145" y="113"/>
                </a:cxn>
                <a:cxn ang="0">
                  <a:pos x="104" y="39"/>
                </a:cxn>
                <a:cxn ang="0">
                  <a:pos x="95" y="10"/>
                </a:cxn>
                <a:cxn ang="0">
                  <a:pos x="90" y="3"/>
                </a:cxn>
                <a:cxn ang="0">
                  <a:pos x="88" y="0"/>
                </a:cxn>
                <a:cxn ang="0">
                  <a:pos x="83" y="1"/>
                </a:cxn>
                <a:cxn ang="0">
                  <a:pos x="67" y="17"/>
                </a:cxn>
              </a:cxnLst>
              <a:rect l="0" t="0" r="r" b="b"/>
              <a:pathLst>
                <a:path w="276" h="295">
                  <a:moveTo>
                    <a:pt x="35" y="39"/>
                  </a:moveTo>
                  <a:lnTo>
                    <a:pt x="24" y="49"/>
                  </a:lnTo>
                  <a:lnTo>
                    <a:pt x="5" y="76"/>
                  </a:lnTo>
                  <a:lnTo>
                    <a:pt x="2" y="82"/>
                  </a:lnTo>
                  <a:lnTo>
                    <a:pt x="0" y="88"/>
                  </a:lnTo>
                  <a:lnTo>
                    <a:pt x="0" y="92"/>
                  </a:lnTo>
                  <a:lnTo>
                    <a:pt x="2" y="99"/>
                  </a:lnTo>
                  <a:lnTo>
                    <a:pt x="4" y="103"/>
                  </a:lnTo>
                  <a:lnTo>
                    <a:pt x="9" y="111"/>
                  </a:lnTo>
                  <a:lnTo>
                    <a:pt x="24" y="127"/>
                  </a:lnTo>
                  <a:lnTo>
                    <a:pt x="82" y="177"/>
                  </a:lnTo>
                  <a:lnTo>
                    <a:pt x="166" y="265"/>
                  </a:lnTo>
                  <a:lnTo>
                    <a:pt x="195" y="288"/>
                  </a:lnTo>
                  <a:lnTo>
                    <a:pt x="201" y="291"/>
                  </a:lnTo>
                  <a:lnTo>
                    <a:pt x="206" y="293"/>
                  </a:lnTo>
                  <a:lnTo>
                    <a:pt x="212" y="295"/>
                  </a:lnTo>
                  <a:lnTo>
                    <a:pt x="217" y="295"/>
                  </a:lnTo>
                  <a:lnTo>
                    <a:pt x="222" y="295"/>
                  </a:lnTo>
                  <a:lnTo>
                    <a:pt x="232" y="291"/>
                  </a:lnTo>
                  <a:lnTo>
                    <a:pt x="241" y="286"/>
                  </a:lnTo>
                  <a:lnTo>
                    <a:pt x="249" y="280"/>
                  </a:lnTo>
                  <a:lnTo>
                    <a:pt x="266" y="264"/>
                  </a:lnTo>
                  <a:lnTo>
                    <a:pt x="267" y="262"/>
                  </a:lnTo>
                  <a:lnTo>
                    <a:pt x="268" y="261"/>
                  </a:lnTo>
                  <a:lnTo>
                    <a:pt x="268" y="259"/>
                  </a:lnTo>
                  <a:lnTo>
                    <a:pt x="268" y="257"/>
                  </a:lnTo>
                  <a:lnTo>
                    <a:pt x="267" y="254"/>
                  </a:lnTo>
                  <a:lnTo>
                    <a:pt x="265" y="250"/>
                  </a:lnTo>
                  <a:lnTo>
                    <a:pt x="262" y="247"/>
                  </a:lnTo>
                  <a:lnTo>
                    <a:pt x="257" y="240"/>
                  </a:lnTo>
                  <a:lnTo>
                    <a:pt x="256" y="236"/>
                  </a:lnTo>
                  <a:lnTo>
                    <a:pt x="256" y="217"/>
                  </a:lnTo>
                  <a:lnTo>
                    <a:pt x="258" y="208"/>
                  </a:lnTo>
                  <a:lnTo>
                    <a:pt x="260" y="199"/>
                  </a:lnTo>
                  <a:lnTo>
                    <a:pt x="262" y="196"/>
                  </a:lnTo>
                  <a:lnTo>
                    <a:pt x="264" y="193"/>
                  </a:lnTo>
                  <a:lnTo>
                    <a:pt x="271" y="188"/>
                  </a:lnTo>
                  <a:lnTo>
                    <a:pt x="275" y="183"/>
                  </a:lnTo>
                  <a:lnTo>
                    <a:pt x="276" y="180"/>
                  </a:lnTo>
                  <a:lnTo>
                    <a:pt x="276" y="179"/>
                  </a:lnTo>
                  <a:lnTo>
                    <a:pt x="275" y="177"/>
                  </a:lnTo>
                  <a:lnTo>
                    <a:pt x="274" y="175"/>
                  </a:lnTo>
                  <a:lnTo>
                    <a:pt x="269" y="169"/>
                  </a:lnTo>
                  <a:lnTo>
                    <a:pt x="235" y="142"/>
                  </a:lnTo>
                  <a:lnTo>
                    <a:pt x="216" y="119"/>
                  </a:lnTo>
                  <a:lnTo>
                    <a:pt x="209" y="113"/>
                  </a:lnTo>
                  <a:lnTo>
                    <a:pt x="205" y="111"/>
                  </a:lnTo>
                  <a:lnTo>
                    <a:pt x="203" y="111"/>
                  </a:lnTo>
                  <a:lnTo>
                    <a:pt x="200" y="112"/>
                  </a:lnTo>
                  <a:lnTo>
                    <a:pt x="198" y="113"/>
                  </a:lnTo>
                  <a:lnTo>
                    <a:pt x="196" y="114"/>
                  </a:lnTo>
                  <a:lnTo>
                    <a:pt x="181" y="126"/>
                  </a:lnTo>
                  <a:lnTo>
                    <a:pt x="174" y="130"/>
                  </a:lnTo>
                  <a:lnTo>
                    <a:pt x="171" y="131"/>
                  </a:lnTo>
                  <a:lnTo>
                    <a:pt x="169" y="131"/>
                  </a:lnTo>
                  <a:lnTo>
                    <a:pt x="166" y="131"/>
                  </a:lnTo>
                  <a:lnTo>
                    <a:pt x="164" y="130"/>
                  </a:lnTo>
                  <a:lnTo>
                    <a:pt x="161" y="128"/>
                  </a:lnTo>
                  <a:lnTo>
                    <a:pt x="156" y="124"/>
                  </a:lnTo>
                  <a:lnTo>
                    <a:pt x="145" y="113"/>
                  </a:lnTo>
                  <a:lnTo>
                    <a:pt x="120" y="79"/>
                  </a:lnTo>
                  <a:lnTo>
                    <a:pt x="104" y="39"/>
                  </a:lnTo>
                  <a:lnTo>
                    <a:pt x="100" y="23"/>
                  </a:lnTo>
                  <a:lnTo>
                    <a:pt x="95" y="10"/>
                  </a:lnTo>
                  <a:lnTo>
                    <a:pt x="92" y="5"/>
                  </a:lnTo>
                  <a:lnTo>
                    <a:pt x="90" y="3"/>
                  </a:lnTo>
                  <a:lnTo>
                    <a:pt x="89" y="2"/>
                  </a:lnTo>
                  <a:lnTo>
                    <a:pt x="88" y="0"/>
                  </a:lnTo>
                  <a:lnTo>
                    <a:pt x="86" y="0"/>
                  </a:lnTo>
                  <a:lnTo>
                    <a:pt x="83" y="1"/>
                  </a:lnTo>
                  <a:lnTo>
                    <a:pt x="80" y="3"/>
                  </a:lnTo>
                  <a:lnTo>
                    <a:pt x="67" y="17"/>
                  </a:lnTo>
                  <a:lnTo>
                    <a:pt x="35" y="39"/>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9"/>
            <p:cNvSpPr>
              <a:spLocks/>
            </p:cNvSpPr>
            <p:nvPr/>
          </p:nvSpPr>
          <p:spPr bwMode="auto">
            <a:xfrm flipH="1">
              <a:off x="8528774" y="5121506"/>
              <a:ext cx="323925" cy="384537"/>
            </a:xfrm>
            <a:custGeom>
              <a:avLst/>
              <a:gdLst/>
              <a:ahLst/>
              <a:cxnLst>
                <a:cxn ang="0">
                  <a:pos x="3" y="5"/>
                </a:cxn>
                <a:cxn ang="0">
                  <a:pos x="2" y="10"/>
                </a:cxn>
                <a:cxn ang="0">
                  <a:pos x="2" y="57"/>
                </a:cxn>
                <a:cxn ang="0">
                  <a:pos x="0" y="82"/>
                </a:cxn>
                <a:cxn ang="0">
                  <a:pos x="1" y="97"/>
                </a:cxn>
                <a:cxn ang="0">
                  <a:pos x="2" y="101"/>
                </a:cxn>
                <a:cxn ang="0">
                  <a:pos x="5" y="108"/>
                </a:cxn>
                <a:cxn ang="0">
                  <a:pos x="5" y="110"/>
                </a:cxn>
                <a:cxn ang="0">
                  <a:pos x="6" y="113"/>
                </a:cxn>
                <a:cxn ang="0">
                  <a:pos x="10" y="117"/>
                </a:cxn>
                <a:cxn ang="0">
                  <a:pos x="27" y="136"/>
                </a:cxn>
                <a:cxn ang="0">
                  <a:pos x="109" y="214"/>
                </a:cxn>
                <a:cxn ang="0">
                  <a:pos x="194" y="288"/>
                </a:cxn>
                <a:cxn ang="0">
                  <a:pos x="274" y="351"/>
                </a:cxn>
                <a:cxn ang="0">
                  <a:pos x="303" y="376"/>
                </a:cxn>
                <a:cxn ang="0">
                  <a:pos x="313" y="383"/>
                </a:cxn>
                <a:cxn ang="0">
                  <a:pos x="315" y="385"/>
                </a:cxn>
                <a:cxn ang="0">
                  <a:pos x="318" y="387"/>
                </a:cxn>
                <a:cxn ang="0">
                  <a:pos x="319" y="386"/>
                </a:cxn>
                <a:cxn ang="0">
                  <a:pos x="320" y="386"/>
                </a:cxn>
                <a:cxn ang="0">
                  <a:pos x="321" y="384"/>
                </a:cxn>
                <a:cxn ang="0">
                  <a:pos x="322" y="380"/>
                </a:cxn>
                <a:cxn ang="0">
                  <a:pos x="322" y="373"/>
                </a:cxn>
                <a:cxn ang="0">
                  <a:pos x="321" y="363"/>
                </a:cxn>
                <a:cxn ang="0">
                  <a:pos x="324" y="287"/>
                </a:cxn>
                <a:cxn ang="0">
                  <a:pos x="324" y="283"/>
                </a:cxn>
                <a:cxn ang="0">
                  <a:pos x="326" y="277"/>
                </a:cxn>
                <a:cxn ang="0">
                  <a:pos x="326" y="272"/>
                </a:cxn>
                <a:cxn ang="0">
                  <a:pos x="325" y="268"/>
                </a:cxn>
                <a:cxn ang="0">
                  <a:pos x="324" y="265"/>
                </a:cxn>
                <a:cxn ang="0">
                  <a:pos x="318" y="257"/>
                </a:cxn>
                <a:cxn ang="0">
                  <a:pos x="293" y="234"/>
                </a:cxn>
                <a:cxn ang="0">
                  <a:pos x="102" y="81"/>
                </a:cxn>
                <a:cxn ang="0">
                  <a:pos x="14" y="3"/>
                </a:cxn>
                <a:cxn ang="0">
                  <a:pos x="11" y="2"/>
                </a:cxn>
                <a:cxn ang="0">
                  <a:pos x="9" y="1"/>
                </a:cxn>
                <a:cxn ang="0">
                  <a:pos x="7" y="0"/>
                </a:cxn>
                <a:cxn ang="0">
                  <a:pos x="5" y="1"/>
                </a:cxn>
                <a:cxn ang="0">
                  <a:pos x="4" y="2"/>
                </a:cxn>
                <a:cxn ang="0">
                  <a:pos x="3" y="5"/>
                </a:cxn>
              </a:cxnLst>
              <a:rect l="0" t="0" r="r" b="b"/>
              <a:pathLst>
                <a:path w="326" h="387">
                  <a:moveTo>
                    <a:pt x="3" y="5"/>
                  </a:moveTo>
                  <a:lnTo>
                    <a:pt x="2" y="10"/>
                  </a:lnTo>
                  <a:lnTo>
                    <a:pt x="2" y="57"/>
                  </a:lnTo>
                  <a:lnTo>
                    <a:pt x="0" y="82"/>
                  </a:lnTo>
                  <a:lnTo>
                    <a:pt x="1" y="97"/>
                  </a:lnTo>
                  <a:lnTo>
                    <a:pt x="2" y="101"/>
                  </a:lnTo>
                  <a:lnTo>
                    <a:pt x="5" y="108"/>
                  </a:lnTo>
                  <a:lnTo>
                    <a:pt x="5" y="110"/>
                  </a:lnTo>
                  <a:lnTo>
                    <a:pt x="6" y="113"/>
                  </a:lnTo>
                  <a:lnTo>
                    <a:pt x="10" y="117"/>
                  </a:lnTo>
                  <a:lnTo>
                    <a:pt x="27" y="136"/>
                  </a:lnTo>
                  <a:lnTo>
                    <a:pt x="109" y="214"/>
                  </a:lnTo>
                  <a:lnTo>
                    <a:pt x="194" y="288"/>
                  </a:lnTo>
                  <a:lnTo>
                    <a:pt x="274" y="351"/>
                  </a:lnTo>
                  <a:lnTo>
                    <a:pt x="303" y="376"/>
                  </a:lnTo>
                  <a:lnTo>
                    <a:pt x="313" y="383"/>
                  </a:lnTo>
                  <a:lnTo>
                    <a:pt x="315" y="385"/>
                  </a:lnTo>
                  <a:lnTo>
                    <a:pt x="318" y="387"/>
                  </a:lnTo>
                  <a:lnTo>
                    <a:pt x="319" y="386"/>
                  </a:lnTo>
                  <a:lnTo>
                    <a:pt x="320" y="386"/>
                  </a:lnTo>
                  <a:lnTo>
                    <a:pt x="321" y="384"/>
                  </a:lnTo>
                  <a:lnTo>
                    <a:pt x="322" y="380"/>
                  </a:lnTo>
                  <a:lnTo>
                    <a:pt x="322" y="373"/>
                  </a:lnTo>
                  <a:lnTo>
                    <a:pt x="321" y="363"/>
                  </a:lnTo>
                  <a:lnTo>
                    <a:pt x="324" y="287"/>
                  </a:lnTo>
                  <a:lnTo>
                    <a:pt x="324" y="283"/>
                  </a:lnTo>
                  <a:lnTo>
                    <a:pt x="326" y="277"/>
                  </a:lnTo>
                  <a:lnTo>
                    <a:pt x="326" y="272"/>
                  </a:lnTo>
                  <a:lnTo>
                    <a:pt x="325" y="268"/>
                  </a:lnTo>
                  <a:lnTo>
                    <a:pt x="324" y="265"/>
                  </a:lnTo>
                  <a:lnTo>
                    <a:pt x="318" y="257"/>
                  </a:lnTo>
                  <a:lnTo>
                    <a:pt x="293" y="234"/>
                  </a:lnTo>
                  <a:lnTo>
                    <a:pt x="102" y="81"/>
                  </a:lnTo>
                  <a:lnTo>
                    <a:pt x="14" y="3"/>
                  </a:lnTo>
                  <a:lnTo>
                    <a:pt x="11" y="2"/>
                  </a:lnTo>
                  <a:lnTo>
                    <a:pt x="9" y="1"/>
                  </a:lnTo>
                  <a:lnTo>
                    <a:pt x="7" y="0"/>
                  </a:lnTo>
                  <a:lnTo>
                    <a:pt x="5" y="1"/>
                  </a:lnTo>
                  <a:lnTo>
                    <a:pt x="4" y="2"/>
                  </a:lnTo>
                  <a:lnTo>
                    <a:pt x="3" y="5"/>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10"/>
            <p:cNvSpPr>
              <a:spLocks/>
            </p:cNvSpPr>
            <p:nvPr/>
          </p:nvSpPr>
          <p:spPr bwMode="auto">
            <a:xfrm flipH="1">
              <a:off x="8376747" y="5339112"/>
              <a:ext cx="134141" cy="161963"/>
            </a:xfrm>
            <a:custGeom>
              <a:avLst/>
              <a:gdLst/>
              <a:ahLst/>
              <a:cxnLst>
                <a:cxn ang="0">
                  <a:pos x="131" y="0"/>
                </a:cxn>
                <a:cxn ang="0">
                  <a:pos x="128" y="0"/>
                </a:cxn>
                <a:cxn ang="0">
                  <a:pos x="126" y="0"/>
                </a:cxn>
                <a:cxn ang="0">
                  <a:pos x="122" y="1"/>
                </a:cxn>
                <a:cxn ang="0">
                  <a:pos x="15" y="45"/>
                </a:cxn>
                <a:cxn ang="0">
                  <a:pos x="8" y="47"/>
                </a:cxn>
                <a:cxn ang="0">
                  <a:pos x="7" y="47"/>
                </a:cxn>
                <a:cxn ang="0">
                  <a:pos x="5" y="49"/>
                </a:cxn>
                <a:cxn ang="0">
                  <a:pos x="3" y="57"/>
                </a:cxn>
                <a:cxn ang="0">
                  <a:pos x="0" y="74"/>
                </a:cxn>
                <a:cxn ang="0">
                  <a:pos x="0" y="90"/>
                </a:cxn>
                <a:cxn ang="0">
                  <a:pos x="5" y="148"/>
                </a:cxn>
                <a:cxn ang="0">
                  <a:pos x="4" y="151"/>
                </a:cxn>
                <a:cxn ang="0">
                  <a:pos x="4" y="160"/>
                </a:cxn>
                <a:cxn ang="0">
                  <a:pos x="5" y="162"/>
                </a:cxn>
                <a:cxn ang="0">
                  <a:pos x="6" y="162"/>
                </a:cxn>
                <a:cxn ang="0">
                  <a:pos x="7" y="163"/>
                </a:cxn>
                <a:cxn ang="0">
                  <a:pos x="8" y="162"/>
                </a:cxn>
                <a:cxn ang="0">
                  <a:pos x="9" y="162"/>
                </a:cxn>
                <a:cxn ang="0">
                  <a:pos x="11" y="160"/>
                </a:cxn>
                <a:cxn ang="0">
                  <a:pos x="18" y="153"/>
                </a:cxn>
                <a:cxn ang="0">
                  <a:pos x="74" y="127"/>
                </a:cxn>
                <a:cxn ang="0">
                  <a:pos x="112" y="106"/>
                </a:cxn>
                <a:cxn ang="0">
                  <a:pos x="126" y="99"/>
                </a:cxn>
                <a:cxn ang="0">
                  <a:pos x="129" y="97"/>
                </a:cxn>
                <a:cxn ang="0">
                  <a:pos x="132" y="93"/>
                </a:cxn>
                <a:cxn ang="0">
                  <a:pos x="134" y="90"/>
                </a:cxn>
                <a:cxn ang="0">
                  <a:pos x="135" y="86"/>
                </a:cxn>
                <a:cxn ang="0">
                  <a:pos x="131" y="47"/>
                </a:cxn>
                <a:cxn ang="0">
                  <a:pos x="132" y="5"/>
                </a:cxn>
                <a:cxn ang="0">
                  <a:pos x="132" y="3"/>
                </a:cxn>
                <a:cxn ang="0">
                  <a:pos x="132" y="1"/>
                </a:cxn>
                <a:cxn ang="0">
                  <a:pos x="132" y="0"/>
                </a:cxn>
                <a:cxn ang="0">
                  <a:pos x="131" y="0"/>
                </a:cxn>
              </a:cxnLst>
              <a:rect l="0" t="0" r="r" b="b"/>
              <a:pathLst>
                <a:path w="135" h="163">
                  <a:moveTo>
                    <a:pt x="131" y="0"/>
                  </a:moveTo>
                  <a:lnTo>
                    <a:pt x="128" y="0"/>
                  </a:lnTo>
                  <a:lnTo>
                    <a:pt x="126" y="0"/>
                  </a:lnTo>
                  <a:lnTo>
                    <a:pt x="122" y="1"/>
                  </a:lnTo>
                  <a:lnTo>
                    <a:pt x="15" y="45"/>
                  </a:lnTo>
                  <a:lnTo>
                    <a:pt x="8" y="47"/>
                  </a:lnTo>
                  <a:lnTo>
                    <a:pt x="7" y="47"/>
                  </a:lnTo>
                  <a:lnTo>
                    <a:pt x="5" y="49"/>
                  </a:lnTo>
                  <a:lnTo>
                    <a:pt x="3" y="57"/>
                  </a:lnTo>
                  <a:lnTo>
                    <a:pt x="0" y="74"/>
                  </a:lnTo>
                  <a:lnTo>
                    <a:pt x="0" y="90"/>
                  </a:lnTo>
                  <a:lnTo>
                    <a:pt x="5" y="148"/>
                  </a:lnTo>
                  <a:lnTo>
                    <a:pt x="4" y="151"/>
                  </a:lnTo>
                  <a:lnTo>
                    <a:pt x="4" y="160"/>
                  </a:lnTo>
                  <a:lnTo>
                    <a:pt x="5" y="162"/>
                  </a:lnTo>
                  <a:lnTo>
                    <a:pt x="6" y="162"/>
                  </a:lnTo>
                  <a:lnTo>
                    <a:pt x="7" y="163"/>
                  </a:lnTo>
                  <a:lnTo>
                    <a:pt x="8" y="162"/>
                  </a:lnTo>
                  <a:lnTo>
                    <a:pt x="9" y="162"/>
                  </a:lnTo>
                  <a:lnTo>
                    <a:pt x="11" y="160"/>
                  </a:lnTo>
                  <a:lnTo>
                    <a:pt x="18" y="153"/>
                  </a:lnTo>
                  <a:lnTo>
                    <a:pt x="74" y="127"/>
                  </a:lnTo>
                  <a:lnTo>
                    <a:pt x="112" y="106"/>
                  </a:lnTo>
                  <a:lnTo>
                    <a:pt x="126" y="99"/>
                  </a:lnTo>
                  <a:lnTo>
                    <a:pt x="129" y="97"/>
                  </a:lnTo>
                  <a:lnTo>
                    <a:pt x="132" y="93"/>
                  </a:lnTo>
                  <a:lnTo>
                    <a:pt x="134" y="90"/>
                  </a:lnTo>
                  <a:lnTo>
                    <a:pt x="135" y="86"/>
                  </a:lnTo>
                  <a:lnTo>
                    <a:pt x="131" y="47"/>
                  </a:lnTo>
                  <a:lnTo>
                    <a:pt x="132" y="5"/>
                  </a:lnTo>
                  <a:lnTo>
                    <a:pt x="132" y="3"/>
                  </a:lnTo>
                  <a:lnTo>
                    <a:pt x="132" y="1"/>
                  </a:lnTo>
                  <a:lnTo>
                    <a:pt x="132" y="0"/>
                  </a:lnTo>
                  <a:lnTo>
                    <a:pt x="131" y="0"/>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11"/>
            <p:cNvSpPr>
              <a:spLocks/>
            </p:cNvSpPr>
            <p:nvPr/>
          </p:nvSpPr>
          <p:spPr bwMode="auto">
            <a:xfrm flipH="1">
              <a:off x="8449283" y="4994321"/>
              <a:ext cx="312002" cy="259339"/>
            </a:xfrm>
            <a:custGeom>
              <a:avLst/>
              <a:gdLst/>
              <a:ahLst/>
              <a:cxnLst>
                <a:cxn ang="0">
                  <a:pos x="173" y="115"/>
                </a:cxn>
                <a:cxn ang="0">
                  <a:pos x="144" y="89"/>
                </a:cxn>
                <a:cxn ang="0">
                  <a:pos x="62" y="31"/>
                </a:cxn>
                <a:cxn ang="0">
                  <a:pos x="36" y="11"/>
                </a:cxn>
                <a:cxn ang="0">
                  <a:pos x="32" y="9"/>
                </a:cxn>
                <a:cxn ang="0">
                  <a:pos x="24" y="3"/>
                </a:cxn>
                <a:cxn ang="0">
                  <a:pos x="15" y="0"/>
                </a:cxn>
                <a:cxn ang="0">
                  <a:pos x="13" y="0"/>
                </a:cxn>
                <a:cxn ang="0">
                  <a:pos x="10" y="1"/>
                </a:cxn>
                <a:cxn ang="0">
                  <a:pos x="8" y="3"/>
                </a:cxn>
                <a:cxn ang="0">
                  <a:pos x="3" y="6"/>
                </a:cxn>
                <a:cxn ang="0">
                  <a:pos x="2" y="9"/>
                </a:cxn>
                <a:cxn ang="0">
                  <a:pos x="0" y="11"/>
                </a:cxn>
                <a:cxn ang="0">
                  <a:pos x="0" y="12"/>
                </a:cxn>
                <a:cxn ang="0">
                  <a:pos x="0" y="16"/>
                </a:cxn>
                <a:cxn ang="0">
                  <a:pos x="0" y="17"/>
                </a:cxn>
                <a:cxn ang="0">
                  <a:pos x="1" y="19"/>
                </a:cxn>
                <a:cxn ang="0">
                  <a:pos x="5" y="23"/>
                </a:cxn>
                <a:cxn ang="0">
                  <a:pos x="11" y="29"/>
                </a:cxn>
                <a:cxn ang="0">
                  <a:pos x="57" y="59"/>
                </a:cxn>
                <a:cxn ang="0">
                  <a:pos x="198" y="173"/>
                </a:cxn>
                <a:cxn ang="0">
                  <a:pos x="237" y="207"/>
                </a:cxn>
                <a:cxn ang="0">
                  <a:pos x="284" y="256"/>
                </a:cxn>
                <a:cxn ang="0">
                  <a:pos x="289" y="259"/>
                </a:cxn>
                <a:cxn ang="0">
                  <a:pos x="294" y="261"/>
                </a:cxn>
                <a:cxn ang="0">
                  <a:pos x="298" y="261"/>
                </a:cxn>
                <a:cxn ang="0">
                  <a:pos x="301" y="260"/>
                </a:cxn>
                <a:cxn ang="0">
                  <a:pos x="304" y="258"/>
                </a:cxn>
                <a:cxn ang="0">
                  <a:pos x="307" y="256"/>
                </a:cxn>
                <a:cxn ang="0">
                  <a:pos x="309" y="253"/>
                </a:cxn>
                <a:cxn ang="0">
                  <a:pos x="311" y="250"/>
                </a:cxn>
                <a:cxn ang="0">
                  <a:pos x="311" y="249"/>
                </a:cxn>
                <a:cxn ang="0">
                  <a:pos x="312" y="248"/>
                </a:cxn>
                <a:cxn ang="0">
                  <a:pos x="313" y="247"/>
                </a:cxn>
                <a:cxn ang="0">
                  <a:pos x="314" y="247"/>
                </a:cxn>
                <a:cxn ang="0">
                  <a:pos x="314" y="246"/>
                </a:cxn>
                <a:cxn ang="0">
                  <a:pos x="300" y="233"/>
                </a:cxn>
                <a:cxn ang="0">
                  <a:pos x="297" y="231"/>
                </a:cxn>
                <a:cxn ang="0">
                  <a:pos x="237" y="179"/>
                </a:cxn>
                <a:cxn ang="0">
                  <a:pos x="173" y="115"/>
                </a:cxn>
              </a:cxnLst>
              <a:rect l="0" t="0" r="r" b="b"/>
              <a:pathLst>
                <a:path w="314" h="261">
                  <a:moveTo>
                    <a:pt x="173" y="115"/>
                  </a:moveTo>
                  <a:lnTo>
                    <a:pt x="144" y="89"/>
                  </a:lnTo>
                  <a:lnTo>
                    <a:pt x="62" y="31"/>
                  </a:lnTo>
                  <a:lnTo>
                    <a:pt x="36" y="11"/>
                  </a:lnTo>
                  <a:lnTo>
                    <a:pt x="32" y="9"/>
                  </a:lnTo>
                  <a:lnTo>
                    <a:pt x="24" y="3"/>
                  </a:lnTo>
                  <a:lnTo>
                    <a:pt x="15" y="0"/>
                  </a:lnTo>
                  <a:lnTo>
                    <a:pt x="13" y="0"/>
                  </a:lnTo>
                  <a:lnTo>
                    <a:pt x="10" y="1"/>
                  </a:lnTo>
                  <a:lnTo>
                    <a:pt x="8" y="3"/>
                  </a:lnTo>
                  <a:lnTo>
                    <a:pt x="3" y="6"/>
                  </a:lnTo>
                  <a:lnTo>
                    <a:pt x="2" y="9"/>
                  </a:lnTo>
                  <a:lnTo>
                    <a:pt x="0" y="11"/>
                  </a:lnTo>
                  <a:lnTo>
                    <a:pt x="0" y="12"/>
                  </a:lnTo>
                  <a:lnTo>
                    <a:pt x="0" y="16"/>
                  </a:lnTo>
                  <a:lnTo>
                    <a:pt x="0" y="17"/>
                  </a:lnTo>
                  <a:lnTo>
                    <a:pt x="1" y="19"/>
                  </a:lnTo>
                  <a:lnTo>
                    <a:pt x="5" y="23"/>
                  </a:lnTo>
                  <a:lnTo>
                    <a:pt x="11" y="29"/>
                  </a:lnTo>
                  <a:lnTo>
                    <a:pt x="57" y="59"/>
                  </a:lnTo>
                  <a:lnTo>
                    <a:pt x="198" y="173"/>
                  </a:lnTo>
                  <a:lnTo>
                    <a:pt x="237" y="207"/>
                  </a:lnTo>
                  <a:lnTo>
                    <a:pt x="284" y="256"/>
                  </a:lnTo>
                  <a:lnTo>
                    <a:pt x="289" y="259"/>
                  </a:lnTo>
                  <a:lnTo>
                    <a:pt x="294" y="261"/>
                  </a:lnTo>
                  <a:lnTo>
                    <a:pt x="298" y="261"/>
                  </a:lnTo>
                  <a:lnTo>
                    <a:pt x="301" y="260"/>
                  </a:lnTo>
                  <a:lnTo>
                    <a:pt x="304" y="258"/>
                  </a:lnTo>
                  <a:lnTo>
                    <a:pt x="307" y="256"/>
                  </a:lnTo>
                  <a:lnTo>
                    <a:pt x="309" y="253"/>
                  </a:lnTo>
                  <a:lnTo>
                    <a:pt x="311" y="250"/>
                  </a:lnTo>
                  <a:lnTo>
                    <a:pt x="311" y="249"/>
                  </a:lnTo>
                  <a:lnTo>
                    <a:pt x="312" y="248"/>
                  </a:lnTo>
                  <a:lnTo>
                    <a:pt x="313" y="247"/>
                  </a:lnTo>
                  <a:lnTo>
                    <a:pt x="314" y="247"/>
                  </a:lnTo>
                  <a:lnTo>
                    <a:pt x="314" y="246"/>
                  </a:lnTo>
                  <a:lnTo>
                    <a:pt x="300" y="233"/>
                  </a:lnTo>
                  <a:lnTo>
                    <a:pt x="297" y="231"/>
                  </a:lnTo>
                  <a:lnTo>
                    <a:pt x="237" y="179"/>
                  </a:lnTo>
                  <a:lnTo>
                    <a:pt x="173" y="115"/>
                  </a:lnTo>
                  <a:close/>
                </a:path>
              </a:pathLst>
            </a:custGeom>
            <a:solidFill>
              <a:srgbClr val="DC8C8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12"/>
            <p:cNvSpPr>
              <a:spLocks/>
            </p:cNvSpPr>
            <p:nvPr/>
          </p:nvSpPr>
          <p:spPr bwMode="auto">
            <a:xfrm flipH="1">
              <a:off x="8374760" y="5213914"/>
              <a:ext cx="148052" cy="164943"/>
            </a:xfrm>
            <a:custGeom>
              <a:avLst/>
              <a:gdLst/>
              <a:ahLst/>
              <a:cxnLst>
                <a:cxn ang="0">
                  <a:pos x="149" y="114"/>
                </a:cxn>
                <a:cxn ang="0">
                  <a:pos x="149" y="113"/>
                </a:cxn>
                <a:cxn ang="0">
                  <a:pos x="148" y="111"/>
                </a:cxn>
                <a:cxn ang="0">
                  <a:pos x="146" y="108"/>
                </a:cxn>
                <a:cxn ang="0">
                  <a:pos x="143" y="76"/>
                </a:cxn>
                <a:cxn ang="0">
                  <a:pos x="142" y="69"/>
                </a:cxn>
                <a:cxn ang="0">
                  <a:pos x="140" y="64"/>
                </a:cxn>
                <a:cxn ang="0">
                  <a:pos x="138" y="60"/>
                </a:cxn>
                <a:cxn ang="0">
                  <a:pos x="134" y="58"/>
                </a:cxn>
                <a:cxn ang="0">
                  <a:pos x="130" y="57"/>
                </a:cxn>
                <a:cxn ang="0">
                  <a:pos x="126" y="57"/>
                </a:cxn>
                <a:cxn ang="0">
                  <a:pos x="107" y="58"/>
                </a:cxn>
                <a:cxn ang="0">
                  <a:pos x="103" y="56"/>
                </a:cxn>
                <a:cxn ang="0">
                  <a:pos x="100" y="55"/>
                </a:cxn>
                <a:cxn ang="0">
                  <a:pos x="99" y="52"/>
                </a:cxn>
                <a:cxn ang="0">
                  <a:pos x="89" y="29"/>
                </a:cxn>
                <a:cxn ang="0">
                  <a:pos x="82" y="12"/>
                </a:cxn>
                <a:cxn ang="0">
                  <a:pos x="78" y="5"/>
                </a:cxn>
                <a:cxn ang="0">
                  <a:pos x="76" y="3"/>
                </a:cxn>
                <a:cxn ang="0">
                  <a:pos x="73" y="1"/>
                </a:cxn>
                <a:cxn ang="0">
                  <a:pos x="66" y="0"/>
                </a:cxn>
                <a:cxn ang="0">
                  <a:pos x="60" y="0"/>
                </a:cxn>
                <a:cxn ang="0">
                  <a:pos x="56" y="1"/>
                </a:cxn>
                <a:cxn ang="0">
                  <a:pos x="54" y="3"/>
                </a:cxn>
                <a:cxn ang="0">
                  <a:pos x="51" y="6"/>
                </a:cxn>
                <a:cxn ang="0">
                  <a:pos x="48" y="9"/>
                </a:cxn>
                <a:cxn ang="0">
                  <a:pos x="45" y="18"/>
                </a:cxn>
                <a:cxn ang="0">
                  <a:pos x="38" y="47"/>
                </a:cxn>
                <a:cxn ang="0">
                  <a:pos x="38" y="55"/>
                </a:cxn>
                <a:cxn ang="0">
                  <a:pos x="39" y="64"/>
                </a:cxn>
                <a:cxn ang="0">
                  <a:pos x="39" y="77"/>
                </a:cxn>
                <a:cxn ang="0">
                  <a:pos x="34" y="86"/>
                </a:cxn>
                <a:cxn ang="0">
                  <a:pos x="5" y="116"/>
                </a:cxn>
                <a:cxn ang="0">
                  <a:pos x="3" y="121"/>
                </a:cxn>
                <a:cxn ang="0">
                  <a:pos x="1" y="126"/>
                </a:cxn>
                <a:cxn ang="0">
                  <a:pos x="0" y="136"/>
                </a:cxn>
                <a:cxn ang="0">
                  <a:pos x="3" y="158"/>
                </a:cxn>
                <a:cxn ang="0">
                  <a:pos x="3" y="160"/>
                </a:cxn>
                <a:cxn ang="0">
                  <a:pos x="2" y="164"/>
                </a:cxn>
                <a:cxn ang="0">
                  <a:pos x="2" y="166"/>
                </a:cxn>
                <a:cxn ang="0">
                  <a:pos x="2" y="166"/>
                </a:cxn>
                <a:cxn ang="0">
                  <a:pos x="5" y="166"/>
                </a:cxn>
                <a:cxn ang="0">
                  <a:pos x="35" y="159"/>
                </a:cxn>
                <a:cxn ang="0">
                  <a:pos x="137" y="121"/>
                </a:cxn>
                <a:cxn ang="0">
                  <a:pos x="144" y="118"/>
                </a:cxn>
                <a:cxn ang="0">
                  <a:pos x="146" y="117"/>
                </a:cxn>
                <a:cxn ang="0">
                  <a:pos x="148" y="115"/>
                </a:cxn>
                <a:cxn ang="0">
                  <a:pos x="149" y="114"/>
                </a:cxn>
              </a:cxnLst>
              <a:rect l="0" t="0" r="r" b="b"/>
              <a:pathLst>
                <a:path w="149" h="166">
                  <a:moveTo>
                    <a:pt x="149" y="114"/>
                  </a:moveTo>
                  <a:lnTo>
                    <a:pt x="149" y="113"/>
                  </a:lnTo>
                  <a:lnTo>
                    <a:pt x="148" y="111"/>
                  </a:lnTo>
                  <a:lnTo>
                    <a:pt x="146" y="108"/>
                  </a:lnTo>
                  <a:lnTo>
                    <a:pt x="143" y="76"/>
                  </a:lnTo>
                  <a:lnTo>
                    <a:pt x="142" y="69"/>
                  </a:lnTo>
                  <a:lnTo>
                    <a:pt x="140" y="64"/>
                  </a:lnTo>
                  <a:lnTo>
                    <a:pt x="138" y="60"/>
                  </a:lnTo>
                  <a:lnTo>
                    <a:pt x="134" y="58"/>
                  </a:lnTo>
                  <a:lnTo>
                    <a:pt x="130" y="57"/>
                  </a:lnTo>
                  <a:lnTo>
                    <a:pt x="126" y="57"/>
                  </a:lnTo>
                  <a:lnTo>
                    <a:pt x="107" y="58"/>
                  </a:lnTo>
                  <a:lnTo>
                    <a:pt x="103" y="56"/>
                  </a:lnTo>
                  <a:lnTo>
                    <a:pt x="100" y="55"/>
                  </a:lnTo>
                  <a:lnTo>
                    <a:pt x="99" y="52"/>
                  </a:lnTo>
                  <a:lnTo>
                    <a:pt x="89" y="29"/>
                  </a:lnTo>
                  <a:lnTo>
                    <a:pt x="82" y="12"/>
                  </a:lnTo>
                  <a:lnTo>
                    <a:pt x="78" y="5"/>
                  </a:lnTo>
                  <a:lnTo>
                    <a:pt x="76" y="3"/>
                  </a:lnTo>
                  <a:lnTo>
                    <a:pt x="73" y="1"/>
                  </a:lnTo>
                  <a:lnTo>
                    <a:pt x="66" y="0"/>
                  </a:lnTo>
                  <a:lnTo>
                    <a:pt x="60" y="0"/>
                  </a:lnTo>
                  <a:lnTo>
                    <a:pt x="56" y="1"/>
                  </a:lnTo>
                  <a:lnTo>
                    <a:pt x="54" y="3"/>
                  </a:lnTo>
                  <a:lnTo>
                    <a:pt x="51" y="6"/>
                  </a:lnTo>
                  <a:lnTo>
                    <a:pt x="48" y="9"/>
                  </a:lnTo>
                  <a:lnTo>
                    <a:pt x="45" y="18"/>
                  </a:lnTo>
                  <a:lnTo>
                    <a:pt x="38" y="47"/>
                  </a:lnTo>
                  <a:lnTo>
                    <a:pt x="38" y="55"/>
                  </a:lnTo>
                  <a:lnTo>
                    <a:pt x="39" y="64"/>
                  </a:lnTo>
                  <a:lnTo>
                    <a:pt x="39" y="77"/>
                  </a:lnTo>
                  <a:lnTo>
                    <a:pt x="34" y="86"/>
                  </a:lnTo>
                  <a:lnTo>
                    <a:pt x="5" y="116"/>
                  </a:lnTo>
                  <a:lnTo>
                    <a:pt x="3" y="121"/>
                  </a:lnTo>
                  <a:lnTo>
                    <a:pt x="1" y="126"/>
                  </a:lnTo>
                  <a:lnTo>
                    <a:pt x="0" y="136"/>
                  </a:lnTo>
                  <a:lnTo>
                    <a:pt x="3" y="158"/>
                  </a:lnTo>
                  <a:lnTo>
                    <a:pt x="3" y="160"/>
                  </a:lnTo>
                  <a:lnTo>
                    <a:pt x="2" y="164"/>
                  </a:lnTo>
                  <a:lnTo>
                    <a:pt x="2" y="166"/>
                  </a:lnTo>
                  <a:lnTo>
                    <a:pt x="2" y="166"/>
                  </a:lnTo>
                  <a:lnTo>
                    <a:pt x="5" y="166"/>
                  </a:lnTo>
                  <a:lnTo>
                    <a:pt x="35" y="159"/>
                  </a:lnTo>
                  <a:lnTo>
                    <a:pt x="137" y="121"/>
                  </a:lnTo>
                  <a:lnTo>
                    <a:pt x="144" y="118"/>
                  </a:lnTo>
                  <a:lnTo>
                    <a:pt x="146" y="117"/>
                  </a:lnTo>
                  <a:lnTo>
                    <a:pt x="148" y="115"/>
                  </a:lnTo>
                  <a:lnTo>
                    <a:pt x="149" y="114"/>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5" name="TextBox 74"/>
          <p:cNvSpPr txBox="1"/>
          <p:nvPr/>
        </p:nvSpPr>
        <p:spPr>
          <a:xfrm>
            <a:off x="3340608" y="2055472"/>
            <a:ext cx="4801247" cy="923330"/>
          </a:xfrm>
          <a:prstGeom prst="rect">
            <a:avLst/>
          </a:prstGeom>
          <a:noFill/>
        </p:spPr>
        <p:txBody>
          <a:bodyPr wrap="square" rtlCol="0">
            <a:spAutoFit/>
          </a:bodyPr>
          <a:lstStyle/>
          <a:p>
            <a:r>
              <a:rPr lang="en-US" dirty="0"/>
              <a:t>Monitoring the tank water level will allow us  to gauge how much make up we need to add as demand picks up</a:t>
            </a:r>
          </a:p>
        </p:txBody>
      </p:sp>
      <p:sp>
        <p:nvSpPr>
          <p:cNvPr id="10" name="Slide Number Placeholder 9"/>
          <p:cNvSpPr>
            <a:spLocks noGrp="1"/>
          </p:cNvSpPr>
          <p:nvPr>
            <p:ph type="sldNum" sz="quarter" idx="11"/>
          </p:nvPr>
        </p:nvSpPr>
        <p:spPr/>
        <p:txBody>
          <a:bodyPr/>
          <a:lstStyle/>
          <a:p>
            <a:fld id="{A9320731-3B2C-4107-8664-CAD7BE973DC8}" type="slidenum">
              <a:rPr lang="en-US" smtClean="0"/>
              <a:pPr/>
              <a:t>56</a:t>
            </a:fld>
            <a:endParaRPr lang="en-US"/>
          </a:p>
        </p:txBody>
      </p:sp>
      <p:sp>
        <p:nvSpPr>
          <p:cNvPr id="9" name="Footer Placeholder 8">
            <a:extLst>
              <a:ext uri="{FF2B5EF4-FFF2-40B4-BE49-F238E27FC236}">
                <a16:creationId xmlns:a16="http://schemas.microsoft.com/office/drawing/2014/main" id="{75A8C54F-A1A9-4D9B-A5C1-D23583FAFDF5}"/>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146469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67"/>
          <p:cNvGrpSpPr/>
          <p:nvPr/>
        </p:nvGrpSpPr>
        <p:grpSpPr>
          <a:xfrm rot="-2700000">
            <a:off x="7258044" y="5505450"/>
            <a:ext cx="7" cy="1082042"/>
            <a:chOff x="7258044" y="5505450"/>
            <a:chExt cx="7" cy="1082042"/>
          </a:xfrm>
        </p:grpSpPr>
        <p:grpSp>
          <p:nvGrpSpPr>
            <p:cNvPr id="3" name="Group 122"/>
            <p:cNvGrpSpPr/>
            <p:nvPr/>
          </p:nvGrpSpPr>
          <p:grpSpPr>
            <a:xfrm>
              <a:off x="7258044" y="5505452"/>
              <a:ext cx="0" cy="1082040"/>
              <a:chOff x="7315200" y="3810000"/>
              <a:chExt cx="0" cy="1082040"/>
            </a:xfrm>
          </p:grpSpPr>
          <p:cxnSp>
            <p:nvCxnSpPr>
              <p:cNvPr id="73" name="Straight Connector 72"/>
              <p:cNvCxnSpPr/>
              <p:nvPr/>
            </p:nvCxnSpPr>
            <p:spPr bwMode="auto">
              <a:xfrm rot="5400000" flipH="1" flipV="1">
                <a:off x="7040880" y="4084320"/>
                <a:ext cx="548640" cy="0"/>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cxnSp>
            <p:nvCxnSpPr>
              <p:cNvPr id="74" name="Straight Connector 73"/>
              <p:cNvCxnSpPr/>
              <p:nvPr/>
            </p:nvCxnSpPr>
            <p:spPr bwMode="auto">
              <a:xfrm rot="5400000">
                <a:off x="7040880" y="4617720"/>
                <a:ext cx="54864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grpSp>
        <p:cxnSp>
          <p:nvCxnSpPr>
            <p:cNvPr id="71" name="Straight Connector 70"/>
            <p:cNvCxnSpPr/>
            <p:nvPr/>
          </p:nvCxnSpPr>
          <p:spPr bwMode="auto">
            <a:xfrm rot="5400000">
              <a:off x="7146132" y="5617369"/>
              <a:ext cx="223838"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grpSp>
      <p:sp>
        <p:nvSpPr>
          <p:cNvPr id="70" name="Rectangle 69"/>
          <p:cNvSpPr/>
          <p:nvPr/>
        </p:nvSpPr>
        <p:spPr bwMode="auto">
          <a:xfrm>
            <a:off x="6477000" y="5917406"/>
            <a:ext cx="1752600" cy="2667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52" name="Line 11"/>
          <p:cNvSpPr>
            <a:spLocks noChangeShapeType="1"/>
          </p:cNvSpPr>
          <p:nvPr/>
        </p:nvSpPr>
        <p:spPr bwMode="auto">
          <a:xfrm flipV="1">
            <a:off x="7258050" y="5916613"/>
            <a:ext cx="0" cy="274637"/>
          </a:xfrm>
          <a:prstGeom prst="line">
            <a:avLst/>
          </a:prstGeom>
          <a:noFill/>
          <a:ln w="28575">
            <a:solidFill>
              <a:srgbClr val="CC9900"/>
            </a:solidFill>
            <a:round/>
            <a:headEnd/>
            <a:tailEnd/>
          </a:ln>
        </p:spPr>
        <p:txBody>
          <a:bodyPr anchor="ctr"/>
          <a:lstStyle/>
          <a:p>
            <a:endParaRPr lang="en-US"/>
          </a:p>
        </p:txBody>
      </p:sp>
      <p:sp>
        <p:nvSpPr>
          <p:cNvPr id="6171" name="Oval 12"/>
          <p:cNvSpPr>
            <a:spLocks noChangeAspect="1" noChangeArrowheads="1"/>
          </p:cNvSpPr>
          <p:nvPr/>
        </p:nvSpPr>
        <p:spPr bwMode="auto">
          <a:xfrm>
            <a:off x="7212013" y="6008688"/>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6147" name="Rectangle 49"/>
          <p:cNvSpPr>
            <a:spLocks noChangeArrowheads="1"/>
          </p:cNvSpPr>
          <p:nvPr/>
        </p:nvSpPr>
        <p:spPr bwMode="auto">
          <a:xfrm>
            <a:off x="6459538" y="5915025"/>
            <a:ext cx="782637" cy="276225"/>
          </a:xfrm>
          <a:prstGeom prst="rect">
            <a:avLst/>
          </a:prstGeom>
          <a:solidFill>
            <a:srgbClr val="0099CC">
              <a:alpha val="49804"/>
            </a:srgbClr>
          </a:solidFill>
          <a:ln w="9525" algn="ctr">
            <a:noFill/>
            <a:round/>
            <a:headEnd/>
            <a:tailEnd/>
          </a:ln>
        </p:spPr>
        <p:txBody>
          <a:bodyPr anchor="ctr"/>
          <a:lstStyle/>
          <a:p>
            <a:endParaRPr lang="en-US"/>
          </a:p>
        </p:txBody>
      </p:sp>
      <p:grpSp>
        <p:nvGrpSpPr>
          <p:cNvPr id="4" name="Group 24"/>
          <p:cNvGrpSpPr>
            <a:grpSpLocks/>
          </p:cNvGrpSpPr>
          <p:nvPr/>
        </p:nvGrpSpPr>
        <p:grpSpPr bwMode="auto">
          <a:xfrm>
            <a:off x="1949450" y="3060700"/>
            <a:ext cx="642938" cy="1588"/>
            <a:chOff x="593725" y="3061494"/>
            <a:chExt cx="642143" cy="2381"/>
          </a:xfrm>
        </p:grpSpPr>
        <p:sp>
          <p:nvSpPr>
            <p:cNvPr id="6193" name="Line 13"/>
            <p:cNvSpPr>
              <a:spLocks noChangeShapeType="1"/>
            </p:cNvSpPr>
            <p:nvPr/>
          </p:nvSpPr>
          <p:spPr bwMode="auto">
            <a:xfrm flipH="1">
              <a:off x="915193" y="3061494"/>
              <a:ext cx="320675" cy="0"/>
            </a:xfrm>
            <a:prstGeom prst="line">
              <a:avLst/>
            </a:prstGeom>
            <a:noFill/>
            <a:ln w="9525">
              <a:solidFill>
                <a:schemeClr val="bg1"/>
              </a:solidFill>
              <a:round/>
              <a:headEnd/>
              <a:tailEnd/>
            </a:ln>
          </p:spPr>
          <p:txBody>
            <a:bodyPr anchor="ctr"/>
            <a:lstStyle/>
            <a:p>
              <a:endParaRPr lang="en-US"/>
            </a:p>
          </p:txBody>
        </p:sp>
        <p:sp>
          <p:nvSpPr>
            <p:cNvPr id="6194" name="Line 13"/>
            <p:cNvSpPr>
              <a:spLocks noChangeShapeType="1"/>
            </p:cNvSpPr>
            <p:nvPr/>
          </p:nvSpPr>
          <p:spPr bwMode="auto">
            <a:xfrm flipH="1">
              <a:off x="593725" y="3063875"/>
              <a:ext cx="320675" cy="0"/>
            </a:xfrm>
            <a:prstGeom prst="line">
              <a:avLst/>
            </a:prstGeom>
            <a:noFill/>
            <a:ln w="9525">
              <a:solidFill>
                <a:schemeClr val="tx1"/>
              </a:solidFill>
              <a:round/>
              <a:headEnd/>
              <a:tailEnd/>
            </a:ln>
          </p:spPr>
          <p:txBody>
            <a:bodyPr anchor="ctr"/>
            <a:lstStyle/>
            <a:p>
              <a:endParaRPr lang="en-US"/>
            </a:p>
          </p:txBody>
        </p:sp>
      </p:grpSp>
      <p:sp>
        <p:nvSpPr>
          <p:cNvPr id="6151" name="Rectangle 55"/>
          <p:cNvSpPr>
            <a:spLocks noChangeArrowheads="1"/>
          </p:cNvSpPr>
          <p:nvPr/>
        </p:nvSpPr>
        <p:spPr bwMode="auto">
          <a:xfrm>
            <a:off x="0" y="2922588"/>
            <a:ext cx="2270125" cy="276225"/>
          </a:xfrm>
          <a:prstGeom prst="rect">
            <a:avLst/>
          </a:prstGeom>
          <a:solidFill>
            <a:srgbClr val="0099CC">
              <a:alpha val="49804"/>
            </a:srgbClr>
          </a:solidFill>
          <a:ln w="9525" algn="ctr">
            <a:noFill/>
            <a:round/>
            <a:headEnd/>
            <a:tailEnd/>
          </a:ln>
        </p:spPr>
        <p:txBody>
          <a:bodyPr anchor="ctr"/>
          <a:lstStyle/>
          <a:p>
            <a:endParaRPr lang="en-US"/>
          </a:p>
        </p:txBody>
      </p:sp>
      <p:sp>
        <p:nvSpPr>
          <p:cNvPr id="6152" name="Rectangle 44"/>
          <p:cNvSpPr>
            <a:spLocks noChangeArrowheads="1"/>
          </p:cNvSpPr>
          <p:nvPr/>
        </p:nvSpPr>
        <p:spPr bwMode="auto">
          <a:xfrm>
            <a:off x="1819275" y="5126038"/>
            <a:ext cx="4660900" cy="1028700"/>
          </a:xfrm>
          <a:prstGeom prst="rect">
            <a:avLst/>
          </a:prstGeom>
          <a:solidFill>
            <a:srgbClr val="0099CC">
              <a:alpha val="49804"/>
            </a:srgbClr>
          </a:solidFill>
          <a:ln w="9525" algn="ctr">
            <a:noFill/>
            <a:round/>
            <a:headEnd/>
            <a:tailEnd/>
          </a:ln>
        </p:spPr>
        <p:txBody>
          <a:bodyPr anchor="ctr"/>
          <a:lstStyle/>
          <a:p>
            <a:endParaRPr lang="en-US"/>
          </a:p>
        </p:txBody>
      </p:sp>
      <p:sp>
        <p:nvSpPr>
          <p:cNvPr id="51" name="Rectangle 50"/>
          <p:cNvSpPr>
            <a:spLocks noChangeArrowheads="1"/>
          </p:cNvSpPr>
          <p:nvPr/>
        </p:nvSpPr>
        <p:spPr bwMode="auto">
          <a:xfrm>
            <a:off x="1819275" y="4073525"/>
            <a:ext cx="4660900" cy="1055688"/>
          </a:xfrm>
          <a:prstGeom prst="rect">
            <a:avLst/>
          </a:prstGeom>
          <a:solidFill>
            <a:srgbClr val="0099CC">
              <a:alpha val="49804"/>
            </a:srgbClr>
          </a:solidFill>
          <a:ln w="9525" algn="ctr">
            <a:noFill/>
            <a:round/>
            <a:headEnd/>
            <a:tailEnd/>
          </a:ln>
        </p:spPr>
        <p:txBody>
          <a:bodyPr anchor="ctr"/>
          <a:lstStyle/>
          <a:p>
            <a:endParaRPr lang="en-US"/>
          </a:p>
        </p:txBody>
      </p:sp>
      <p:sp>
        <p:nvSpPr>
          <p:cNvPr id="1044491" name="Line 11"/>
          <p:cNvSpPr>
            <a:spLocks noChangeShapeType="1"/>
          </p:cNvSpPr>
          <p:nvPr/>
        </p:nvSpPr>
        <p:spPr bwMode="auto">
          <a:xfrm flipV="1">
            <a:off x="2270125" y="2924175"/>
            <a:ext cx="0" cy="274638"/>
          </a:xfrm>
          <a:prstGeom prst="line">
            <a:avLst/>
          </a:prstGeom>
          <a:noFill/>
          <a:ln w="28575">
            <a:solidFill>
              <a:srgbClr val="CC9900"/>
            </a:solidFill>
            <a:round/>
            <a:headEnd/>
            <a:tailEnd/>
          </a:ln>
        </p:spPr>
        <p:txBody>
          <a:bodyPr anchor="ctr"/>
          <a:lstStyle/>
          <a:p>
            <a:endParaRPr lang="en-US"/>
          </a:p>
        </p:txBody>
      </p:sp>
      <p:sp>
        <p:nvSpPr>
          <p:cNvPr id="76" name="Rectangle 3"/>
          <p:cNvSpPr>
            <a:spLocks noGrp="1" noChangeArrowheads="1"/>
          </p:cNvSpPr>
          <p:nvPr>
            <p:ph type="title"/>
          </p:nvPr>
        </p:nvSpPr>
        <p:spPr>
          <a:xfrm>
            <a:off x="685800" y="658368"/>
            <a:ext cx="7772400" cy="1408176"/>
          </a:xfrm>
        </p:spPr>
        <p:txBody>
          <a:bodyPr>
            <a:normAutofit/>
          </a:bodyPr>
          <a:lstStyle/>
          <a:p>
            <a:r>
              <a:rPr lang="en-US" dirty="0"/>
              <a:t>A Simple Control System</a:t>
            </a:r>
            <a:br>
              <a:rPr lang="en-US" dirty="0"/>
            </a:br>
            <a:endParaRPr lang="en-US" dirty="0"/>
          </a:p>
        </p:txBody>
      </p:sp>
      <p:sp>
        <p:nvSpPr>
          <p:cNvPr id="6158" name="Line 6"/>
          <p:cNvSpPr>
            <a:spLocks noChangeShapeType="1"/>
          </p:cNvSpPr>
          <p:nvPr/>
        </p:nvSpPr>
        <p:spPr bwMode="auto">
          <a:xfrm flipV="1">
            <a:off x="2754313" y="3200400"/>
            <a:ext cx="0" cy="228600"/>
          </a:xfrm>
          <a:prstGeom prst="line">
            <a:avLst/>
          </a:prstGeom>
          <a:noFill/>
          <a:ln w="19050" cap="sq">
            <a:solidFill>
              <a:schemeClr val="tx1"/>
            </a:solidFill>
            <a:miter lim="800000"/>
            <a:headEnd/>
            <a:tailEnd/>
          </a:ln>
        </p:spPr>
        <p:txBody>
          <a:bodyPr anchor="ctr"/>
          <a:lstStyle/>
          <a:p>
            <a:endParaRPr lang="en-US"/>
          </a:p>
        </p:txBody>
      </p:sp>
      <p:sp>
        <p:nvSpPr>
          <p:cNvPr id="6159" name="Line 7"/>
          <p:cNvSpPr>
            <a:spLocks noChangeShapeType="1"/>
          </p:cNvSpPr>
          <p:nvPr/>
        </p:nvSpPr>
        <p:spPr bwMode="auto">
          <a:xfrm flipV="1">
            <a:off x="3036888" y="2925763"/>
            <a:ext cx="0" cy="503237"/>
          </a:xfrm>
          <a:prstGeom prst="line">
            <a:avLst/>
          </a:prstGeom>
          <a:noFill/>
          <a:ln w="19050" cap="sq">
            <a:solidFill>
              <a:schemeClr val="tx1"/>
            </a:solidFill>
            <a:miter lim="800000"/>
            <a:headEnd/>
            <a:tailEnd/>
          </a:ln>
        </p:spPr>
        <p:txBody>
          <a:bodyPr anchor="ctr"/>
          <a:lstStyle/>
          <a:p>
            <a:endParaRPr lang="en-US"/>
          </a:p>
        </p:txBody>
      </p:sp>
      <p:sp>
        <p:nvSpPr>
          <p:cNvPr id="6160" name="Line 8"/>
          <p:cNvSpPr>
            <a:spLocks noChangeShapeType="1"/>
          </p:cNvSpPr>
          <p:nvPr/>
        </p:nvSpPr>
        <p:spPr bwMode="auto">
          <a:xfrm flipH="1">
            <a:off x="0" y="3200400"/>
            <a:ext cx="2752725" cy="0"/>
          </a:xfrm>
          <a:prstGeom prst="line">
            <a:avLst/>
          </a:prstGeom>
          <a:noFill/>
          <a:ln w="19050" cap="sq">
            <a:solidFill>
              <a:schemeClr val="tx1"/>
            </a:solidFill>
            <a:miter lim="800000"/>
            <a:headEnd/>
            <a:tailEnd/>
          </a:ln>
        </p:spPr>
        <p:txBody>
          <a:bodyPr anchor="ctr"/>
          <a:lstStyle/>
          <a:p>
            <a:endParaRPr lang="en-US"/>
          </a:p>
        </p:txBody>
      </p:sp>
      <p:sp>
        <p:nvSpPr>
          <p:cNvPr id="6161" name="Line 9"/>
          <p:cNvSpPr>
            <a:spLocks noChangeShapeType="1"/>
          </p:cNvSpPr>
          <p:nvPr/>
        </p:nvSpPr>
        <p:spPr bwMode="auto">
          <a:xfrm flipH="1">
            <a:off x="0" y="2925763"/>
            <a:ext cx="3033713" cy="0"/>
          </a:xfrm>
          <a:prstGeom prst="line">
            <a:avLst/>
          </a:prstGeom>
          <a:noFill/>
          <a:ln w="19050" cap="sq">
            <a:solidFill>
              <a:schemeClr val="tx1"/>
            </a:solidFill>
            <a:miter lim="800000"/>
            <a:headEnd/>
            <a:tailEnd/>
          </a:ln>
        </p:spPr>
        <p:txBody>
          <a:bodyPr anchor="ctr"/>
          <a:lstStyle/>
          <a:p>
            <a:endParaRPr lang="en-US"/>
          </a:p>
        </p:txBody>
      </p:sp>
      <p:sp>
        <p:nvSpPr>
          <p:cNvPr id="6162" name="Oval 12"/>
          <p:cNvSpPr>
            <a:spLocks noChangeAspect="1" noChangeArrowheads="1"/>
          </p:cNvSpPr>
          <p:nvPr/>
        </p:nvSpPr>
        <p:spPr bwMode="auto">
          <a:xfrm>
            <a:off x="2224088" y="3016250"/>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5" name="Group 43"/>
          <p:cNvGrpSpPr>
            <a:grpSpLocks/>
          </p:cNvGrpSpPr>
          <p:nvPr/>
        </p:nvGrpSpPr>
        <p:grpSpPr bwMode="auto">
          <a:xfrm>
            <a:off x="1828800" y="3422650"/>
            <a:ext cx="4654550" cy="2749550"/>
            <a:chOff x="1828799" y="3423138"/>
            <a:chExt cx="4654062" cy="2749062"/>
          </a:xfrm>
        </p:grpSpPr>
        <p:sp>
          <p:nvSpPr>
            <p:cNvPr id="6174" name="Line 4"/>
            <p:cNvSpPr>
              <a:spLocks noChangeShapeType="1"/>
            </p:cNvSpPr>
            <p:nvPr/>
          </p:nvSpPr>
          <p:spPr bwMode="auto">
            <a:xfrm>
              <a:off x="1828800" y="3429000"/>
              <a:ext cx="0" cy="2743200"/>
            </a:xfrm>
            <a:prstGeom prst="line">
              <a:avLst/>
            </a:prstGeom>
            <a:noFill/>
            <a:ln w="76200" cap="sq">
              <a:solidFill>
                <a:schemeClr val="tx1"/>
              </a:solidFill>
              <a:miter lim="800000"/>
              <a:headEnd/>
              <a:tailEnd/>
            </a:ln>
          </p:spPr>
          <p:txBody>
            <a:bodyPr anchor="ctr"/>
            <a:lstStyle/>
            <a:p>
              <a:endParaRPr lang="en-US"/>
            </a:p>
          </p:txBody>
        </p:sp>
        <p:sp>
          <p:nvSpPr>
            <p:cNvPr id="6175" name="Line 5"/>
            <p:cNvSpPr>
              <a:spLocks noChangeShapeType="1"/>
            </p:cNvSpPr>
            <p:nvPr/>
          </p:nvSpPr>
          <p:spPr bwMode="auto">
            <a:xfrm>
              <a:off x="1828799" y="6172200"/>
              <a:ext cx="4651131" cy="0"/>
            </a:xfrm>
            <a:prstGeom prst="line">
              <a:avLst/>
            </a:prstGeom>
            <a:noFill/>
            <a:ln w="76200" cap="sq">
              <a:solidFill>
                <a:schemeClr val="tx1"/>
              </a:solidFill>
              <a:miter lim="800000"/>
              <a:headEnd/>
              <a:tailEnd/>
            </a:ln>
          </p:spPr>
          <p:txBody>
            <a:bodyPr anchor="ctr"/>
            <a:lstStyle/>
            <a:p>
              <a:endParaRPr lang="en-US"/>
            </a:p>
          </p:txBody>
        </p:sp>
        <p:sp>
          <p:nvSpPr>
            <p:cNvPr id="6176" name="Line 4"/>
            <p:cNvSpPr>
              <a:spLocks noChangeShapeType="1"/>
            </p:cNvSpPr>
            <p:nvPr/>
          </p:nvSpPr>
          <p:spPr bwMode="auto">
            <a:xfrm>
              <a:off x="6482861" y="3423138"/>
              <a:ext cx="0" cy="2743200"/>
            </a:xfrm>
            <a:prstGeom prst="line">
              <a:avLst/>
            </a:prstGeom>
            <a:noFill/>
            <a:ln w="76200" cap="sq">
              <a:solidFill>
                <a:schemeClr val="tx1"/>
              </a:solidFill>
              <a:miter lim="800000"/>
              <a:headEnd/>
              <a:tailEnd/>
            </a:ln>
          </p:spPr>
          <p:txBody>
            <a:bodyPr anchor="ctr"/>
            <a:lstStyle/>
            <a:p>
              <a:endParaRPr lang="en-US"/>
            </a:p>
          </p:txBody>
        </p:sp>
      </p:grpSp>
      <p:sp>
        <p:nvSpPr>
          <p:cNvPr id="6170" name="Line 9"/>
          <p:cNvSpPr>
            <a:spLocks noChangeShapeType="1"/>
          </p:cNvSpPr>
          <p:nvPr/>
        </p:nvSpPr>
        <p:spPr bwMode="auto">
          <a:xfrm flipH="1" flipV="1">
            <a:off x="6459538" y="5915025"/>
            <a:ext cx="2684462" cy="0"/>
          </a:xfrm>
          <a:prstGeom prst="line">
            <a:avLst/>
          </a:prstGeom>
          <a:noFill/>
          <a:ln w="19050" cap="sq">
            <a:solidFill>
              <a:schemeClr val="tx1"/>
            </a:solidFill>
            <a:miter lim="800000"/>
            <a:headEnd/>
            <a:tailEnd/>
          </a:ln>
        </p:spPr>
        <p:txBody>
          <a:bodyPr anchor="ctr"/>
          <a:lstStyle/>
          <a:p>
            <a:endParaRPr lang="en-US"/>
          </a:p>
        </p:txBody>
      </p:sp>
      <p:sp>
        <p:nvSpPr>
          <p:cNvPr id="6169" name="Line 8"/>
          <p:cNvSpPr>
            <a:spLocks noChangeShapeType="1"/>
          </p:cNvSpPr>
          <p:nvPr/>
        </p:nvSpPr>
        <p:spPr bwMode="auto">
          <a:xfrm flipH="1">
            <a:off x="6459538" y="6191250"/>
            <a:ext cx="2684462" cy="0"/>
          </a:xfrm>
          <a:prstGeom prst="line">
            <a:avLst/>
          </a:prstGeom>
          <a:noFill/>
          <a:ln w="19050" cap="sq">
            <a:solidFill>
              <a:schemeClr val="tx1"/>
            </a:solidFill>
            <a:miter lim="800000"/>
            <a:headEnd/>
            <a:tailEnd/>
          </a:ln>
        </p:spPr>
        <p:txBody>
          <a:bodyPr anchor="ctr"/>
          <a:lstStyle/>
          <a:p>
            <a:endParaRPr lang="en-US"/>
          </a:p>
        </p:txBody>
      </p:sp>
      <p:grpSp>
        <p:nvGrpSpPr>
          <p:cNvPr id="6" name="Group 116"/>
          <p:cNvGrpSpPr/>
          <p:nvPr/>
        </p:nvGrpSpPr>
        <p:grpSpPr>
          <a:xfrm>
            <a:off x="7684713" y="4554993"/>
            <a:ext cx="722837" cy="1182567"/>
            <a:chOff x="7684713" y="4554993"/>
            <a:chExt cx="722837" cy="1182567"/>
          </a:xfrm>
        </p:grpSpPr>
        <p:sp>
          <p:nvSpPr>
            <p:cNvPr id="78" name="Freeform 13"/>
            <p:cNvSpPr>
              <a:spLocks/>
            </p:cNvSpPr>
            <p:nvPr/>
          </p:nvSpPr>
          <p:spPr bwMode="auto">
            <a:xfrm flipH="1">
              <a:off x="7996185" y="4886015"/>
              <a:ext cx="278218" cy="455085"/>
            </a:xfrm>
            <a:custGeom>
              <a:avLst/>
              <a:gdLst/>
              <a:ahLst/>
              <a:cxnLst>
                <a:cxn ang="0">
                  <a:pos x="276" y="223"/>
                </a:cxn>
                <a:cxn ang="0">
                  <a:pos x="270" y="196"/>
                </a:cxn>
                <a:cxn ang="0">
                  <a:pos x="255" y="156"/>
                </a:cxn>
                <a:cxn ang="0">
                  <a:pos x="206" y="63"/>
                </a:cxn>
                <a:cxn ang="0">
                  <a:pos x="185" y="35"/>
                </a:cxn>
                <a:cxn ang="0">
                  <a:pos x="173" y="24"/>
                </a:cxn>
                <a:cxn ang="0">
                  <a:pos x="161" y="16"/>
                </a:cxn>
                <a:cxn ang="0">
                  <a:pos x="140" y="6"/>
                </a:cxn>
                <a:cxn ang="0">
                  <a:pos x="111" y="0"/>
                </a:cxn>
                <a:cxn ang="0">
                  <a:pos x="104" y="0"/>
                </a:cxn>
                <a:cxn ang="0">
                  <a:pos x="75" y="2"/>
                </a:cxn>
                <a:cxn ang="0">
                  <a:pos x="53" y="7"/>
                </a:cxn>
                <a:cxn ang="0">
                  <a:pos x="48" y="9"/>
                </a:cxn>
                <a:cxn ang="0">
                  <a:pos x="37" y="18"/>
                </a:cxn>
                <a:cxn ang="0">
                  <a:pos x="25" y="30"/>
                </a:cxn>
                <a:cxn ang="0">
                  <a:pos x="20" y="38"/>
                </a:cxn>
                <a:cxn ang="0">
                  <a:pos x="12" y="55"/>
                </a:cxn>
                <a:cxn ang="0">
                  <a:pos x="7" y="76"/>
                </a:cxn>
                <a:cxn ang="0">
                  <a:pos x="7" y="93"/>
                </a:cxn>
                <a:cxn ang="0">
                  <a:pos x="9" y="103"/>
                </a:cxn>
                <a:cxn ang="0">
                  <a:pos x="17" y="120"/>
                </a:cxn>
                <a:cxn ang="0">
                  <a:pos x="32" y="143"/>
                </a:cxn>
                <a:cxn ang="0">
                  <a:pos x="47" y="157"/>
                </a:cxn>
                <a:cxn ang="0">
                  <a:pos x="49" y="160"/>
                </a:cxn>
                <a:cxn ang="0">
                  <a:pos x="50" y="164"/>
                </a:cxn>
                <a:cxn ang="0">
                  <a:pos x="52" y="173"/>
                </a:cxn>
                <a:cxn ang="0">
                  <a:pos x="51" y="192"/>
                </a:cxn>
                <a:cxn ang="0">
                  <a:pos x="48" y="205"/>
                </a:cxn>
                <a:cxn ang="0">
                  <a:pos x="46" y="208"/>
                </a:cxn>
                <a:cxn ang="0">
                  <a:pos x="10" y="270"/>
                </a:cxn>
                <a:cxn ang="0">
                  <a:pos x="5" y="285"/>
                </a:cxn>
                <a:cxn ang="0">
                  <a:pos x="3" y="292"/>
                </a:cxn>
                <a:cxn ang="0">
                  <a:pos x="0" y="319"/>
                </a:cxn>
                <a:cxn ang="0">
                  <a:pos x="2" y="347"/>
                </a:cxn>
                <a:cxn ang="0">
                  <a:pos x="6" y="366"/>
                </a:cxn>
                <a:cxn ang="0">
                  <a:pos x="14" y="386"/>
                </a:cxn>
                <a:cxn ang="0">
                  <a:pos x="29" y="415"/>
                </a:cxn>
                <a:cxn ang="0">
                  <a:pos x="41" y="430"/>
                </a:cxn>
                <a:cxn ang="0">
                  <a:pos x="54" y="441"/>
                </a:cxn>
                <a:cxn ang="0">
                  <a:pos x="60" y="446"/>
                </a:cxn>
                <a:cxn ang="0">
                  <a:pos x="76" y="453"/>
                </a:cxn>
                <a:cxn ang="0">
                  <a:pos x="92" y="457"/>
                </a:cxn>
                <a:cxn ang="0">
                  <a:pos x="118" y="458"/>
                </a:cxn>
                <a:cxn ang="0">
                  <a:pos x="148" y="454"/>
                </a:cxn>
                <a:cxn ang="0">
                  <a:pos x="187" y="442"/>
                </a:cxn>
                <a:cxn ang="0">
                  <a:pos x="216" y="429"/>
                </a:cxn>
                <a:cxn ang="0">
                  <a:pos x="234" y="417"/>
                </a:cxn>
                <a:cxn ang="0">
                  <a:pos x="242" y="410"/>
                </a:cxn>
                <a:cxn ang="0">
                  <a:pos x="252" y="397"/>
                </a:cxn>
                <a:cxn ang="0">
                  <a:pos x="255" y="392"/>
                </a:cxn>
                <a:cxn ang="0">
                  <a:pos x="267" y="357"/>
                </a:cxn>
                <a:cxn ang="0">
                  <a:pos x="279" y="291"/>
                </a:cxn>
                <a:cxn ang="0">
                  <a:pos x="280" y="274"/>
                </a:cxn>
                <a:cxn ang="0">
                  <a:pos x="276" y="223"/>
                </a:cxn>
              </a:cxnLst>
              <a:rect l="0" t="0" r="r" b="b"/>
              <a:pathLst>
                <a:path w="280" h="458">
                  <a:moveTo>
                    <a:pt x="276" y="223"/>
                  </a:moveTo>
                  <a:lnTo>
                    <a:pt x="270" y="196"/>
                  </a:lnTo>
                  <a:lnTo>
                    <a:pt x="255" y="156"/>
                  </a:lnTo>
                  <a:lnTo>
                    <a:pt x="206" y="63"/>
                  </a:lnTo>
                  <a:lnTo>
                    <a:pt x="185" y="35"/>
                  </a:lnTo>
                  <a:lnTo>
                    <a:pt x="173" y="24"/>
                  </a:lnTo>
                  <a:lnTo>
                    <a:pt x="161" y="16"/>
                  </a:lnTo>
                  <a:lnTo>
                    <a:pt x="140" y="6"/>
                  </a:lnTo>
                  <a:lnTo>
                    <a:pt x="111" y="0"/>
                  </a:lnTo>
                  <a:lnTo>
                    <a:pt x="104" y="0"/>
                  </a:lnTo>
                  <a:lnTo>
                    <a:pt x="75" y="2"/>
                  </a:lnTo>
                  <a:lnTo>
                    <a:pt x="53" y="7"/>
                  </a:lnTo>
                  <a:lnTo>
                    <a:pt x="48" y="9"/>
                  </a:lnTo>
                  <a:lnTo>
                    <a:pt x="37" y="18"/>
                  </a:lnTo>
                  <a:lnTo>
                    <a:pt x="25" y="30"/>
                  </a:lnTo>
                  <a:lnTo>
                    <a:pt x="20" y="38"/>
                  </a:lnTo>
                  <a:lnTo>
                    <a:pt x="12" y="55"/>
                  </a:lnTo>
                  <a:lnTo>
                    <a:pt x="7" y="76"/>
                  </a:lnTo>
                  <a:lnTo>
                    <a:pt x="7" y="93"/>
                  </a:lnTo>
                  <a:lnTo>
                    <a:pt x="9" y="103"/>
                  </a:lnTo>
                  <a:lnTo>
                    <a:pt x="17" y="120"/>
                  </a:lnTo>
                  <a:lnTo>
                    <a:pt x="32" y="143"/>
                  </a:lnTo>
                  <a:lnTo>
                    <a:pt x="47" y="157"/>
                  </a:lnTo>
                  <a:lnTo>
                    <a:pt x="49" y="160"/>
                  </a:lnTo>
                  <a:lnTo>
                    <a:pt x="50" y="164"/>
                  </a:lnTo>
                  <a:lnTo>
                    <a:pt x="52" y="173"/>
                  </a:lnTo>
                  <a:lnTo>
                    <a:pt x="51" y="192"/>
                  </a:lnTo>
                  <a:lnTo>
                    <a:pt x="48" y="205"/>
                  </a:lnTo>
                  <a:lnTo>
                    <a:pt x="46" y="208"/>
                  </a:lnTo>
                  <a:lnTo>
                    <a:pt x="10" y="270"/>
                  </a:lnTo>
                  <a:lnTo>
                    <a:pt x="5" y="285"/>
                  </a:lnTo>
                  <a:lnTo>
                    <a:pt x="3" y="292"/>
                  </a:lnTo>
                  <a:lnTo>
                    <a:pt x="0" y="319"/>
                  </a:lnTo>
                  <a:lnTo>
                    <a:pt x="2" y="347"/>
                  </a:lnTo>
                  <a:lnTo>
                    <a:pt x="6" y="366"/>
                  </a:lnTo>
                  <a:lnTo>
                    <a:pt x="14" y="386"/>
                  </a:lnTo>
                  <a:lnTo>
                    <a:pt x="29" y="415"/>
                  </a:lnTo>
                  <a:lnTo>
                    <a:pt x="41" y="430"/>
                  </a:lnTo>
                  <a:lnTo>
                    <a:pt x="54" y="441"/>
                  </a:lnTo>
                  <a:lnTo>
                    <a:pt x="60" y="446"/>
                  </a:lnTo>
                  <a:lnTo>
                    <a:pt x="76" y="453"/>
                  </a:lnTo>
                  <a:lnTo>
                    <a:pt x="92" y="457"/>
                  </a:lnTo>
                  <a:lnTo>
                    <a:pt x="118" y="458"/>
                  </a:lnTo>
                  <a:lnTo>
                    <a:pt x="148" y="454"/>
                  </a:lnTo>
                  <a:lnTo>
                    <a:pt x="187" y="442"/>
                  </a:lnTo>
                  <a:lnTo>
                    <a:pt x="216" y="429"/>
                  </a:lnTo>
                  <a:lnTo>
                    <a:pt x="234" y="417"/>
                  </a:lnTo>
                  <a:lnTo>
                    <a:pt x="242" y="410"/>
                  </a:lnTo>
                  <a:lnTo>
                    <a:pt x="252" y="397"/>
                  </a:lnTo>
                  <a:lnTo>
                    <a:pt x="255" y="392"/>
                  </a:lnTo>
                  <a:lnTo>
                    <a:pt x="267" y="357"/>
                  </a:lnTo>
                  <a:lnTo>
                    <a:pt x="279" y="291"/>
                  </a:lnTo>
                  <a:lnTo>
                    <a:pt x="280" y="274"/>
                  </a:lnTo>
                  <a:lnTo>
                    <a:pt x="276" y="2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14"/>
            <p:cNvSpPr>
              <a:spLocks/>
            </p:cNvSpPr>
            <p:nvPr/>
          </p:nvSpPr>
          <p:spPr bwMode="auto">
            <a:xfrm rot="19048339" flipH="1">
              <a:off x="7684713" y="4981948"/>
              <a:ext cx="530601" cy="194753"/>
            </a:xfrm>
            <a:custGeom>
              <a:avLst/>
              <a:gdLst/>
              <a:ahLst/>
              <a:cxnLst>
                <a:cxn ang="0">
                  <a:pos x="282" y="135"/>
                </a:cxn>
                <a:cxn ang="0">
                  <a:pos x="186" y="90"/>
                </a:cxn>
                <a:cxn ang="0">
                  <a:pos x="142" y="79"/>
                </a:cxn>
                <a:cxn ang="0">
                  <a:pos x="26" y="78"/>
                </a:cxn>
                <a:cxn ang="0">
                  <a:pos x="11" y="82"/>
                </a:cxn>
                <a:cxn ang="0">
                  <a:pos x="4" y="89"/>
                </a:cxn>
                <a:cxn ang="0">
                  <a:pos x="0" y="102"/>
                </a:cxn>
                <a:cxn ang="0">
                  <a:pos x="5" y="119"/>
                </a:cxn>
                <a:cxn ang="0">
                  <a:pos x="20" y="137"/>
                </a:cxn>
                <a:cxn ang="0">
                  <a:pos x="34" y="144"/>
                </a:cxn>
                <a:cxn ang="0">
                  <a:pos x="42" y="143"/>
                </a:cxn>
                <a:cxn ang="0">
                  <a:pos x="67" y="131"/>
                </a:cxn>
                <a:cxn ang="0">
                  <a:pos x="120" y="127"/>
                </a:cxn>
                <a:cxn ang="0">
                  <a:pos x="207" y="153"/>
                </a:cxn>
                <a:cxn ang="0">
                  <a:pos x="251" y="172"/>
                </a:cxn>
                <a:cxn ang="0">
                  <a:pos x="287" y="177"/>
                </a:cxn>
                <a:cxn ang="0">
                  <a:pos x="404" y="120"/>
                </a:cxn>
                <a:cxn ang="0">
                  <a:pos x="417" y="117"/>
                </a:cxn>
                <a:cxn ang="0">
                  <a:pos x="422" y="117"/>
                </a:cxn>
                <a:cxn ang="0">
                  <a:pos x="431" y="125"/>
                </a:cxn>
                <a:cxn ang="0">
                  <a:pos x="451" y="171"/>
                </a:cxn>
                <a:cxn ang="0">
                  <a:pos x="463" y="191"/>
                </a:cxn>
                <a:cxn ang="0">
                  <a:pos x="471" y="196"/>
                </a:cxn>
                <a:cxn ang="0">
                  <a:pos x="476" y="196"/>
                </a:cxn>
                <a:cxn ang="0">
                  <a:pos x="482" y="193"/>
                </a:cxn>
                <a:cxn ang="0">
                  <a:pos x="488" y="187"/>
                </a:cxn>
                <a:cxn ang="0">
                  <a:pos x="493" y="174"/>
                </a:cxn>
                <a:cxn ang="0">
                  <a:pos x="491" y="162"/>
                </a:cxn>
                <a:cxn ang="0">
                  <a:pos x="484" y="152"/>
                </a:cxn>
                <a:cxn ang="0">
                  <a:pos x="468" y="137"/>
                </a:cxn>
                <a:cxn ang="0">
                  <a:pos x="457" y="116"/>
                </a:cxn>
                <a:cxn ang="0">
                  <a:pos x="457" y="112"/>
                </a:cxn>
                <a:cxn ang="0">
                  <a:pos x="463" y="109"/>
                </a:cxn>
                <a:cxn ang="0">
                  <a:pos x="471" y="112"/>
                </a:cxn>
                <a:cxn ang="0">
                  <a:pos x="476" y="117"/>
                </a:cxn>
                <a:cxn ang="0">
                  <a:pos x="498" y="152"/>
                </a:cxn>
                <a:cxn ang="0">
                  <a:pos x="520" y="163"/>
                </a:cxn>
                <a:cxn ang="0">
                  <a:pos x="526" y="163"/>
                </a:cxn>
                <a:cxn ang="0">
                  <a:pos x="530" y="160"/>
                </a:cxn>
                <a:cxn ang="0">
                  <a:pos x="534" y="148"/>
                </a:cxn>
                <a:cxn ang="0">
                  <a:pos x="534" y="141"/>
                </a:cxn>
                <a:cxn ang="0">
                  <a:pos x="528" y="126"/>
                </a:cxn>
                <a:cxn ang="0">
                  <a:pos x="516" y="112"/>
                </a:cxn>
                <a:cxn ang="0">
                  <a:pos x="499" y="103"/>
                </a:cxn>
                <a:cxn ang="0">
                  <a:pos x="459" y="88"/>
                </a:cxn>
                <a:cxn ang="0">
                  <a:pos x="455" y="82"/>
                </a:cxn>
                <a:cxn ang="0">
                  <a:pos x="457" y="64"/>
                </a:cxn>
                <a:cxn ang="0">
                  <a:pos x="471" y="37"/>
                </a:cxn>
                <a:cxn ang="0">
                  <a:pos x="476" y="22"/>
                </a:cxn>
                <a:cxn ang="0">
                  <a:pos x="474" y="10"/>
                </a:cxn>
                <a:cxn ang="0">
                  <a:pos x="468" y="2"/>
                </a:cxn>
                <a:cxn ang="0">
                  <a:pos x="464" y="0"/>
                </a:cxn>
                <a:cxn ang="0">
                  <a:pos x="459" y="0"/>
                </a:cxn>
                <a:cxn ang="0">
                  <a:pos x="447" y="9"/>
                </a:cxn>
                <a:cxn ang="0">
                  <a:pos x="443" y="16"/>
                </a:cxn>
                <a:cxn ang="0">
                  <a:pos x="440" y="49"/>
                </a:cxn>
                <a:cxn ang="0">
                  <a:pos x="436" y="63"/>
                </a:cxn>
                <a:cxn ang="0">
                  <a:pos x="422" y="78"/>
                </a:cxn>
                <a:cxn ang="0">
                  <a:pos x="407" y="86"/>
                </a:cxn>
                <a:cxn ang="0">
                  <a:pos x="331" y="124"/>
                </a:cxn>
                <a:cxn ang="0">
                  <a:pos x="304" y="134"/>
                </a:cxn>
              </a:cxnLst>
              <a:rect l="0" t="0" r="r" b="b"/>
              <a:pathLst>
                <a:path w="534" h="196">
                  <a:moveTo>
                    <a:pt x="294" y="136"/>
                  </a:moveTo>
                  <a:lnTo>
                    <a:pt x="282" y="135"/>
                  </a:lnTo>
                  <a:lnTo>
                    <a:pt x="262" y="130"/>
                  </a:lnTo>
                  <a:lnTo>
                    <a:pt x="186" y="90"/>
                  </a:lnTo>
                  <a:lnTo>
                    <a:pt x="163" y="83"/>
                  </a:lnTo>
                  <a:lnTo>
                    <a:pt x="142" y="79"/>
                  </a:lnTo>
                  <a:lnTo>
                    <a:pt x="78" y="75"/>
                  </a:lnTo>
                  <a:lnTo>
                    <a:pt x="26" y="78"/>
                  </a:lnTo>
                  <a:lnTo>
                    <a:pt x="14" y="81"/>
                  </a:lnTo>
                  <a:lnTo>
                    <a:pt x="11" y="82"/>
                  </a:lnTo>
                  <a:lnTo>
                    <a:pt x="7" y="85"/>
                  </a:lnTo>
                  <a:lnTo>
                    <a:pt x="4" y="89"/>
                  </a:lnTo>
                  <a:lnTo>
                    <a:pt x="2" y="93"/>
                  </a:lnTo>
                  <a:lnTo>
                    <a:pt x="0" y="102"/>
                  </a:lnTo>
                  <a:lnTo>
                    <a:pt x="3" y="115"/>
                  </a:lnTo>
                  <a:lnTo>
                    <a:pt x="5" y="119"/>
                  </a:lnTo>
                  <a:lnTo>
                    <a:pt x="15" y="132"/>
                  </a:lnTo>
                  <a:lnTo>
                    <a:pt x="20" y="137"/>
                  </a:lnTo>
                  <a:lnTo>
                    <a:pt x="29" y="142"/>
                  </a:lnTo>
                  <a:lnTo>
                    <a:pt x="34" y="144"/>
                  </a:lnTo>
                  <a:lnTo>
                    <a:pt x="38" y="144"/>
                  </a:lnTo>
                  <a:lnTo>
                    <a:pt x="42" y="143"/>
                  </a:lnTo>
                  <a:lnTo>
                    <a:pt x="62" y="134"/>
                  </a:lnTo>
                  <a:lnTo>
                    <a:pt x="67" y="131"/>
                  </a:lnTo>
                  <a:lnTo>
                    <a:pt x="80" y="129"/>
                  </a:lnTo>
                  <a:lnTo>
                    <a:pt x="120" y="127"/>
                  </a:lnTo>
                  <a:lnTo>
                    <a:pt x="143" y="130"/>
                  </a:lnTo>
                  <a:lnTo>
                    <a:pt x="207" y="153"/>
                  </a:lnTo>
                  <a:lnTo>
                    <a:pt x="237" y="167"/>
                  </a:lnTo>
                  <a:lnTo>
                    <a:pt x="251" y="172"/>
                  </a:lnTo>
                  <a:lnTo>
                    <a:pt x="270" y="176"/>
                  </a:lnTo>
                  <a:lnTo>
                    <a:pt x="287" y="177"/>
                  </a:lnTo>
                  <a:lnTo>
                    <a:pt x="313" y="170"/>
                  </a:lnTo>
                  <a:lnTo>
                    <a:pt x="404" y="120"/>
                  </a:lnTo>
                  <a:lnTo>
                    <a:pt x="411" y="118"/>
                  </a:lnTo>
                  <a:lnTo>
                    <a:pt x="417" y="117"/>
                  </a:lnTo>
                  <a:lnTo>
                    <a:pt x="420" y="117"/>
                  </a:lnTo>
                  <a:lnTo>
                    <a:pt x="422" y="117"/>
                  </a:lnTo>
                  <a:lnTo>
                    <a:pt x="426" y="120"/>
                  </a:lnTo>
                  <a:lnTo>
                    <a:pt x="431" y="125"/>
                  </a:lnTo>
                  <a:lnTo>
                    <a:pt x="436" y="134"/>
                  </a:lnTo>
                  <a:lnTo>
                    <a:pt x="451" y="171"/>
                  </a:lnTo>
                  <a:lnTo>
                    <a:pt x="461" y="187"/>
                  </a:lnTo>
                  <a:lnTo>
                    <a:pt x="463" y="191"/>
                  </a:lnTo>
                  <a:lnTo>
                    <a:pt x="468" y="195"/>
                  </a:lnTo>
                  <a:lnTo>
                    <a:pt x="471" y="196"/>
                  </a:lnTo>
                  <a:lnTo>
                    <a:pt x="473" y="196"/>
                  </a:lnTo>
                  <a:lnTo>
                    <a:pt x="476" y="196"/>
                  </a:lnTo>
                  <a:lnTo>
                    <a:pt x="479" y="195"/>
                  </a:lnTo>
                  <a:lnTo>
                    <a:pt x="482" y="193"/>
                  </a:lnTo>
                  <a:lnTo>
                    <a:pt x="486" y="190"/>
                  </a:lnTo>
                  <a:lnTo>
                    <a:pt x="488" y="187"/>
                  </a:lnTo>
                  <a:lnTo>
                    <a:pt x="492" y="180"/>
                  </a:lnTo>
                  <a:lnTo>
                    <a:pt x="493" y="174"/>
                  </a:lnTo>
                  <a:lnTo>
                    <a:pt x="493" y="168"/>
                  </a:lnTo>
                  <a:lnTo>
                    <a:pt x="491" y="162"/>
                  </a:lnTo>
                  <a:lnTo>
                    <a:pt x="489" y="159"/>
                  </a:lnTo>
                  <a:lnTo>
                    <a:pt x="484" y="152"/>
                  </a:lnTo>
                  <a:lnTo>
                    <a:pt x="470" y="140"/>
                  </a:lnTo>
                  <a:lnTo>
                    <a:pt x="468" y="137"/>
                  </a:lnTo>
                  <a:lnTo>
                    <a:pt x="460" y="123"/>
                  </a:lnTo>
                  <a:lnTo>
                    <a:pt x="457" y="116"/>
                  </a:lnTo>
                  <a:lnTo>
                    <a:pt x="457" y="114"/>
                  </a:lnTo>
                  <a:lnTo>
                    <a:pt x="457" y="112"/>
                  </a:lnTo>
                  <a:lnTo>
                    <a:pt x="459" y="110"/>
                  </a:lnTo>
                  <a:lnTo>
                    <a:pt x="463" y="109"/>
                  </a:lnTo>
                  <a:lnTo>
                    <a:pt x="466" y="109"/>
                  </a:lnTo>
                  <a:lnTo>
                    <a:pt x="471" y="112"/>
                  </a:lnTo>
                  <a:lnTo>
                    <a:pt x="473" y="114"/>
                  </a:lnTo>
                  <a:lnTo>
                    <a:pt x="476" y="117"/>
                  </a:lnTo>
                  <a:lnTo>
                    <a:pt x="495" y="148"/>
                  </a:lnTo>
                  <a:lnTo>
                    <a:pt x="498" y="152"/>
                  </a:lnTo>
                  <a:lnTo>
                    <a:pt x="509" y="160"/>
                  </a:lnTo>
                  <a:lnTo>
                    <a:pt x="520" y="163"/>
                  </a:lnTo>
                  <a:lnTo>
                    <a:pt x="523" y="163"/>
                  </a:lnTo>
                  <a:lnTo>
                    <a:pt x="526" y="163"/>
                  </a:lnTo>
                  <a:lnTo>
                    <a:pt x="528" y="162"/>
                  </a:lnTo>
                  <a:lnTo>
                    <a:pt x="530" y="160"/>
                  </a:lnTo>
                  <a:lnTo>
                    <a:pt x="533" y="154"/>
                  </a:lnTo>
                  <a:lnTo>
                    <a:pt x="534" y="148"/>
                  </a:lnTo>
                  <a:lnTo>
                    <a:pt x="534" y="144"/>
                  </a:lnTo>
                  <a:lnTo>
                    <a:pt x="534" y="141"/>
                  </a:lnTo>
                  <a:lnTo>
                    <a:pt x="532" y="134"/>
                  </a:lnTo>
                  <a:lnTo>
                    <a:pt x="528" y="126"/>
                  </a:lnTo>
                  <a:lnTo>
                    <a:pt x="522" y="119"/>
                  </a:lnTo>
                  <a:lnTo>
                    <a:pt x="516" y="112"/>
                  </a:lnTo>
                  <a:lnTo>
                    <a:pt x="512" y="109"/>
                  </a:lnTo>
                  <a:lnTo>
                    <a:pt x="499" y="103"/>
                  </a:lnTo>
                  <a:lnTo>
                    <a:pt x="460" y="89"/>
                  </a:lnTo>
                  <a:lnTo>
                    <a:pt x="459" y="88"/>
                  </a:lnTo>
                  <a:lnTo>
                    <a:pt x="457" y="86"/>
                  </a:lnTo>
                  <a:lnTo>
                    <a:pt x="455" y="82"/>
                  </a:lnTo>
                  <a:lnTo>
                    <a:pt x="454" y="77"/>
                  </a:lnTo>
                  <a:lnTo>
                    <a:pt x="457" y="64"/>
                  </a:lnTo>
                  <a:lnTo>
                    <a:pt x="461" y="55"/>
                  </a:lnTo>
                  <a:lnTo>
                    <a:pt x="471" y="37"/>
                  </a:lnTo>
                  <a:lnTo>
                    <a:pt x="475" y="26"/>
                  </a:lnTo>
                  <a:lnTo>
                    <a:pt x="476" y="22"/>
                  </a:lnTo>
                  <a:lnTo>
                    <a:pt x="476" y="17"/>
                  </a:lnTo>
                  <a:lnTo>
                    <a:pt x="474" y="10"/>
                  </a:lnTo>
                  <a:lnTo>
                    <a:pt x="472" y="7"/>
                  </a:lnTo>
                  <a:lnTo>
                    <a:pt x="468" y="2"/>
                  </a:lnTo>
                  <a:lnTo>
                    <a:pt x="466" y="0"/>
                  </a:lnTo>
                  <a:lnTo>
                    <a:pt x="464" y="0"/>
                  </a:lnTo>
                  <a:lnTo>
                    <a:pt x="461" y="0"/>
                  </a:lnTo>
                  <a:lnTo>
                    <a:pt x="459" y="0"/>
                  </a:lnTo>
                  <a:lnTo>
                    <a:pt x="453" y="4"/>
                  </a:lnTo>
                  <a:lnTo>
                    <a:pt x="447" y="9"/>
                  </a:lnTo>
                  <a:lnTo>
                    <a:pt x="445" y="12"/>
                  </a:lnTo>
                  <a:lnTo>
                    <a:pt x="443" y="16"/>
                  </a:lnTo>
                  <a:lnTo>
                    <a:pt x="442" y="20"/>
                  </a:lnTo>
                  <a:lnTo>
                    <a:pt x="440" y="49"/>
                  </a:lnTo>
                  <a:lnTo>
                    <a:pt x="438" y="59"/>
                  </a:lnTo>
                  <a:lnTo>
                    <a:pt x="436" y="63"/>
                  </a:lnTo>
                  <a:lnTo>
                    <a:pt x="429" y="72"/>
                  </a:lnTo>
                  <a:lnTo>
                    <a:pt x="422" y="78"/>
                  </a:lnTo>
                  <a:lnTo>
                    <a:pt x="411" y="84"/>
                  </a:lnTo>
                  <a:lnTo>
                    <a:pt x="407" y="86"/>
                  </a:lnTo>
                  <a:lnTo>
                    <a:pt x="381" y="94"/>
                  </a:lnTo>
                  <a:lnTo>
                    <a:pt x="331" y="124"/>
                  </a:lnTo>
                  <a:lnTo>
                    <a:pt x="323" y="127"/>
                  </a:lnTo>
                  <a:lnTo>
                    <a:pt x="304" y="134"/>
                  </a:lnTo>
                  <a:lnTo>
                    <a:pt x="294" y="1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15"/>
            <p:cNvSpPr>
              <a:spLocks/>
            </p:cNvSpPr>
            <p:nvPr/>
          </p:nvSpPr>
          <p:spPr bwMode="auto">
            <a:xfrm flipH="1">
              <a:off x="7902783" y="5201991"/>
              <a:ext cx="218600" cy="507748"/>
            </a:xfrm>
            <a:custGeom>
              <a:avLst/>
              <a:gdLst/>
              <a:ahLst/>
              <a:cxnLst>
                <a:cxn ang="0">
                  <a:pos x="43" y="9"/>
                </a:cxn>
                <a:cxn ang="0">
                  <a:pos x="30" y="2"/>
                </a:cxn>
                <a:cxn ang="0">
                  <a:pos x="22" y="0"/>
                </a:cxn>
                <a:cxn ang="0">
                  <a:pos x="16" y="3"/>
                </a:cxn>
                <a:cxn ang="0">
                  <a:pos x="13" y="8"/>
                </a:cxn>
                <a:cxn ang="0">
                  <a:pos x="2" y="51"/>
                </a:cxn>
                <a:cxn ang="0">
                  <a:pos x="1" y="90"/>
                </a:cxn>
                <a:cxn ang="0">
                  <a:pos x="35" y="190"/>
                </a:cxn>
                <a:cxn ang="0">
                  <a:pos x="41" y="267"/>
                </a:cxn>
                <a:cxn ang="0">
                  <a:pos x="37" y="383"/>
                </a:cxn>
                <a:cxn ang="0">
                  <a:pos x="29" y="401"/>
                </a:cxn>
                <a:cxn ang="0">
                  <a:pos x="1" y="439"/>
                </a:cxn>
                <a:cxn ang="0">
                  <a:pos x="2" y="449"/>
                </a:cxn>
                <a:cxn ang="0">
                  <a:pos x="8" y="459"/>
                </a:cxn>
                <a:cxn ang="0">
                  <a:pos x="16" y="467"/>
                </a:cxn>
                <a:cxn ang="0">
                  <a:pos x="26" y="468"/>
                </a:cxn>
                <a:cxn ang="0">
                  <a:pos x="55" y="467"/>
                </a:cxn>
                <a:cxn ang="0">
                  <a:pos x="99" y="476"/>
                </a:cxn>
                <a:cxn ang="0">
                  <a:pos x="132" y="500"/>
                </a:cxn>
                <a:cxn ang="0">
                  <a:pos x="149" y="508"/>
                </a:cxn>
                <a:cxn ang="0">
                  <a:pos x="187" y="508"/>
                </a:cxn>
                <a:cxn ang="0">
                  <a:pos x="202" y="500"/>
                </a:cxn>
                <a:cxn ang="0">
                  <a:pos x="217" y="486"/>
                </a:cxn>
                <a:cxn ang="0">
                  <a:pos x="220" y="480"/>
                </a:cxn>
                <a:cxn ang="0">
                  <a:pos x="220" y="475"/>
                </a:cxn>
                <a:cxn ang="0">
                  <a:pos x="218" y="470"/>
                </a:cxn>
                <a:cxn ang="0">
                  <a:pos x="204" y="461"/>
                </a:cxn>
                <a:cxn ang="0">
                  <a:pos x="118" y="440"/>
                </a:cxn>
                <a:cxn ang="0">
                  <a:pos x="72" y="429"/>
                </a:cxn>
                <a:cxn ang="0">
                  <a:pos x="62" y="424"/>
                </a:cxn>
                <a:cxn ang="0">
                  <a:pos x="58" y="418"/>
                </a:cxn>
                <a:cxn ang="0">
                  <a:pos x="56" y="409"/>
                </a:cxn>
                <a:cxn ang="0">
                  <a:pos x="67" y="373"/>
                </a:cxn>
                <a:cxn ang="0">
                  <a:pos x="93" y="232"/>
                </a:cxn>
                <a:cxn ang="0">
                  <a:pos x="90" y="132"/>
                </a:cxn>
                <a:cxn ang="0">
                  <a:pos x="78" y="73"/>
                </a:cxn>
                <a:cxn ang="0">
                  <a:pos x="52" y="19"/>
                </a:cxn>
              </a:cxnLst>
              <a:rect l="0" t="0" r="r" b="b"/>
              <a:pathLst>
                <a:path w="220" h="511">
                  <a:moveTo>
                    <a:pt x="50" y="15"/>
                  </a:moveTo>
                  <a:lnTo>
                    <a:pt x="43" y="9"/>
                  </a:lnTo>
                  <a:lnTo>
                    <a:pt x="35" y="4"/>
                  </a:lnTo>
                  <a:lnTo>
                    <a:pt x="30" y="2"/>
                  </a:lnTo>
                  <a:lnTo>
                    <a:pt x="26" y="0"/>
                  </a:lnTo>
                  <a:lnTo>
                    <a:pt x="22" y="0"/>
                  </a:lnTo>
                  <a:lnTo>
                    <a:pt x="20" y="1"/>
                  </a:lnTo>
                  <a:lnTo>
                    <a:pt x="16" y="3"/>
                  </a:lnTo>
                  <a:lnTo>
                    <a:pt x="15" y="5"/>
                  </a:lnTo>
                  <a:lnTo>
                    <a:pt x="13" y="8"/>
                  </a:lnTo>
                  <a:lnTo>
                    <a:pt x="9" y="19"/>
                  </a:lnTo>
                  <a:lnTo>
                    <a:pt x="2" y="51"/>
                  </a:lnTo>
                  <a:lnTo>
                    <a:pt x="0" y="73"/>
                  </a:lnTo>
                  <a:lnTo>
                    <a:pt x="1" y="90"/>
                  </a:lnTo>
                  <a:lnTo>
                    <a:pt x="4" y="106"/>
                  </a:lnTo>
                  <a:lnTo>
                    <a:pt x="35" y="190"/>
                  </a:lnTo>
                  <a:lnTo>
                    <a:pt x="40" y="211"/>
                  </a:lnTo>
                  <a:lnTo>
                    <a:pt x="41" y="267"/>
                  </a:lnTo>
                  <a:lnTo>
                    <a:pt x="39" y="368"/>
                  </a:lnTo>
                  <a:lnTo>
                    <a:pt x="37" y="383"/>
                  </a:lnTo>
                  <a:lnTo>
                    <a:pt x="34" y="393"/>
                  </a:lnTo>
                  <a:lnTo>
                    <a:pt x="29" y="401"/>
                  </a:lnTo>
                  <a:lnTo>
                    <a:pt x="5" y="431"/>
                  </a:lnTo>
                  <a:lnTo>
                    <a:pt x="1" y="439"/>
                  </a:lnTo>
                  <a:lnTo>
                    <a:pt x="1" y="445"/>
                  </a:lnTo>
                  <a:lnTo>
                    <a:pt x="2" y="449"/>
                  </a:lnTo>
                  <a:lnTo>
                    <a:pt x="6" y="456"/>
                  </a:lnTo>
                  <a:lnTo>
                    <a:pt x="8" y="459"/>
                  </a:lnTo>
                  <a:lnTo>
                    <a:pt x="13" y="465"/>
                  </a:lnTo>
                  <a:lnTo>
                    <a:pt x="16" y="467"/>
                  </a:lnTo>
                  <a:lnTo>
                    <a:pt x="19" y="468"/>
                  </a:lnTo>
                  <a:lnTo>
                    <a:pt x="26" y="468"/>
                  </a:lnTo>
                  <a:lnTo>
                    <a:pt x="40" y="467"/>
                  </a:lnTo>
                  <a:lnTo>
                    <a:pt x="55" y="467"/>
                  </a:lnTo>
                  <a:lnTo>
                    <a:pt x="87" y="472"/>
                  </a:lnTo>
                  <a:lnTo>
                    <a:pt x="99" y="476"/>
                  </a:lnTo>
                  <a:lnTo>
                    <a:pt x="105" y="479"/>
                  </a:lnTo>
                  <a:lnTo>
                    <a:pt x="132" y="500"/>
                  </a:lnTo>
                  <a:lnTo>
                    <a:pt x="138" y="504"/>
                  </a:lnTo>
                  <a:lnTo>
                    <a:pt x="149" y="508"/>
                  </a:lnTo>
                  <a:lnTo>
                    <a:pt x="166" y="511"/>
                  </a:lnTo>
                  <a:lnTo>
                    <a:pt x="187" y="508"/>
                  </a:lnTo>
                  <a:lnTo>
                    <a:pt x="192" y="506"/>
                  </a:lnTo>
                  <a:lnTo>
                    <a:pt x="202" y="500"/>
                  </a:lnTo>
                  <a:lnTo>
                    <a:pt x="211" y="493"/>
                  </a:lnTo>
                  <a:lnTo>
                    <a:pt x="217" y="486"/>
                  </a:lnTo>
                  <a:lnTo>
                    <a:pt x="219" y="483"/>
                  </a:lnTo>
                  <a:lnTo>
                    <a:pt x="220" y="480"/>
                  </a:lnTo>
                  <a:lnTo>
                    <a:pt x="220" y="478"/>
                  </a:lnTo>
                  <a:lnTo>
                    <a:pt x="220" y="475"/>
                  </a:lnTo>
                  <a:lnTo>
                    <a:pt x="219" y="473"/>
                  </a:lnTo>
                  <a:lnTo>
                    <a:pt x="218" y="470"/>
                  </a:lnTo>
                  <a:lnTo>
                    <a:pt x="215" y="468"/>
                  </a:lnTo>
                  <a:lnTo>
                    <a:pt x="204" y="461"/>
                  </a:lnTo>
                  <a:lnTo>
                    <a:pt x="201" y="460"/>
                  </a:lnTo>
                  <a:lnTo>
                    <a:pt x="118" y="440"/>
                  </a:lnTo>
                  <a:lnTo>
                    <a:pt x="88" y="435"/>
                  </a:lnTo>
                  <a:lnTo>
                    <a:pt x="72" y="429"/>
                  </a:lnTo>
                  <a:lnTo>
                    <a:pt x="68" y="427"/>
                  </a:lnTo>
                  <a:lnTo>
                    <a:pt x="62" y="424"/>
                  </a:lnTo>
                  <a:lnTo>
                    <a:pt x="60" y="421"/>
                  </a:lnTo>
                  <a:lnTo>
                    <a:pt x="58" y="418"/>
                  </a:lnTo>
                  <a:lnTo>
                    <a:pt x="57" y="414"/>
                  </a:lnTo>
                  <a:lnTo>
                    <a:pt x="56" y="409"/>
                  </a:lnTo>
                  <a:lnTo>
                    <a:pt x="57" y="403"/>
                  </a:lnTo>
                  <a:lnTo>
                    <a:pt x="67" y="373"/>
                  </a:lnTo>
                  <a:lnTo>
                    <a:pt x="76" y="342"/>
                  </a:lnTo>
                  <a:lnTo>
                    <a:pt x="93" y="232"/>
                  </a:lnTo>
                  <a:lnTo>
                    <a:pt x="94" y="187"/>
                  </a:lnTo>
                  <a:lnTo>
                    <a:pt x="90" y="132"/>
                  </a:lnTo>
                  <a:lnTo>
                    <a:pt x="83" y="89"/>
                  </a:lnTo>
                  <a:lnTo>
                    <a:pt x="78" y="73"/>
                  </a:lnTo>
                  <a:lnTo>
                    <a:pt x="58" y="27"/>
                  </a:lnTo>
                  <a:lnTo>
                    <a:pt x="52" y="19"/>
                  </a:lnTo>
                  <a:lnTo>
                    <a:pt x="50" y="1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16"/>
            <p:cNvSpPr>
              <a:spLocks/>
            </p:cNvSpPr>
            <p:nvPr/>
          </p:nvSpPr>
          <p:spPr bwMode="auto">
            <a:xfrm flipH="1">
              <a:off x="8080644" y="5200997"/>
              <a:ext cx="196740" cy="536563"/>
            </a:xfrm>
            <a:custGeom>
              <a:avLst/>
              <a:gdLst/>
              <a:ahLst/>
              <a:cxnLst>
                <a:cxn ang="0">
                  <a:pos x="195" y="501"/>
                </a:cxn>
                <a:cxn ang="0">
                  <a:pos x="178" y="493"/>
                </a:cxn>
                <a:cxn ang="0">
                  <a:pos x="117" y="484"/>
                </a:cxn>
                <a:cxn ang="0">
                  <a:pos x="87" y="470"/>
                </a:cxn>
                <a:cxn ang="0">
                  <a:pos x="65" y="453"/>
                </a:cxn>
                <a:cxn ang="0">
                  <a:pos x="59" y="447"/>
                </a:cxn>
                <a:cxn ang="0">
                  <a:pos x="57" y="437"/>
                </a:cxn>
                <a:cxn ang="0">
                  <a:pos x="61" y="417"/>
                </a:cxn>
                <a:cxn ang="0">
                  <a:pos x="127" y="217"/>
                </a:cxn>
                <a:cxn ang="0">
                  <a:pos x="135" y="136"/>
                </a:cxn>
                <a:cxn ang="0">
                  <a:pos x="118" y="14"/>
                </a:cxn>
                <a:cxn ang="0">
                  <a:pos x="115" y="9"/>
                </a:cxn>
                <a:cxn ang="0">
                  <a:pos x="107" y="3"/>
                </a:cxn>
                <a:cxn ang="0">
                  <a:pos x="95" y="0"/>
                </a:cxn>
                <a:cxn ang="0">
                  <a:pos x="83" y="3"/>
                </a:cxn>
                <a:cxn ang="0">
                  <a:pos x="74" y="9"/>
                </a:cxn>
                <a:cxn ang="0">
                  <a:pos x="68" y="22"/>
                </a:cxn>
                <a:cxn ang="0">
                  <a:pos x="62" y="93"/>
                </a:cxn>
                <a:cxn ang="0">
                  <a:pos x="74" y="229"/>
                </a:cxn>
                <a:cxn ang="0">
                  <a:pos x="33" y="408"/>
                </a:cxn>
                <a:cxn ang="0">
                  <a:pos x="23" y="428"/>
                </a:cxn>
                <a:cxn ang="0">
                  <a:pos x="3" y="451"/>
                </a:cxn>
                <a:cxn ang="0">
                  <a:pos x="0" y="465"/>
                </a:cxn>
                <a:cxn ang="0">
                  <a:pos x="3" y="486"/>
                </a:cxn>
                <a:cxn ang="0">
                  <a:pos x="9" y="492"/>
                </a:cxn>
                <a:cxn ang="0">
                  <a:pos x="25" y="496"/>
                </a:cxn>
                <a:cxn ang="0">
                  <a:pos x="53" y="497"/>
                </a:cxn>
                <a:cxn ang="0">
                  <a:pos x="74" y="507"/>
                </a:cxn>
                <a:cxn ang="0">
                  <a:pos x="115" y="534"/>
                </a:cxn>
                <a:cxn ang="0">
                  <a:pos x="137" y="539"/>
                </a:cxn>
                <a:cxn ang="0">
                  <a:pos x="170" y="538"/>
                </a:cxn>
                <a:cxn ang="0">
                  <a:pos x="188" y="528"/>
                </a:cxn>
                <a:cxn ang="0">
                  <a:pos x="197" y="514"/>
                </a:cxn>
                <a:cxn ang="0">
                  <a:pos x="197" y="507"/>
                </a:cxn>
              </a:cxnLst>
              <a:rect l="0" t="0" r="r" b="b"/>
              <a:pathLst>
                <a:path w="198" h="540">
                  <a:moveTo>
                    <a:pt x="197" y="507"/>
                  </a:moveTo>
                  <a:lnTo>
                    <a:pt x="195" y="501"/>
                  </a:lnTo>
                  <a:lnTo>
                    <a:pt x="189" y="497"/>
                  </a:lnTo>
                  <a:lnTo>
                    <a:pt x="178" y="493"/>
                  </a:lnTo>
                  <a:lnTo>
                    <a:pt x="124" y="486"/>
                  </a:lnTo>
                  <a:lnTo>
                    <a:pt x="117" y="484"/>
                  </a:lnTo>
                  <a:lnTo>
                    <a:pt x="105" y="480"/>
                  </a:lnTo>
                  <a:lnTo>
                    <a:pt x="87" y="470"/>
                  </a:lnTo>
                  <a:lnTo>
                    <a:pt x="76" y="461"/>
                  </a:lnTo>
                  <a:lnTo>
                    <a:pt x="65" y="453"/>
                  </a:lnTo>
                  <a:lnTo>
                    <a:pt x="62" y="451"/>
                  </a:lnTo>
                  <a:lnTo>
                    <a:pt x="59" y="447"/>
                  </a:lnTo>
                  <a:lnTo>
                    <a:pt x="58" y="443"/>
                  </a:lnTo>
                  <a:lnTo>
                    <a:pt x="57" y="437"/>
                  </a:lnTo>
                  <a:lnTo>
                    <a:pt x="58" y="431"/>
                  </a:lnTo>
                  <a:lnTo>
                    <a:pt x="61" y="417"/>
                  </a:lnTo>
                  <a:lnTo>
                    <a:pt x="121" y="241"/>
                  </a:lnTo>
                  <a:lnTo>
                    <a:pt x="127" y="217"/>
                  </a:lnTo>
                  <a:lnTo>
                    <a:pt x="133" y="176"/>
                  </a:lnTo>
                  <a:lnTo>
                    <a:pt x="135" y="136"/>
                  </a:lnTo>
                  <a:lnTo>
                    <a:pt x="120" y="22"/>
                  </a:lnTo>
                  <a:lnTo>
                    <a:pt x="118" y="14"/>
                  </a:lnTo>
                  <a:lnTo>
                    <a:pt x="117" y="11"/>
                  </a:lnTo>
                  <a:lnTo>
                    <a:pt x="115" y="9"/>
                  </a:lnTo>
                  <a:lnTo>
                    <a:pt x="111" y="5"/>
                  </a:lnTo>
                  <a:lnTo>
                    <a:pt x="107" y="3"/>
                  </a:lnTo>
                  <a:lnTo>
                    <a:pt x="101" y="1"/>
                  </a:lnTo>
                  <a:lnTo>
                    <a:pt x="95" y="0"/>
                  </a:lnTo>
                  <a:lnTo>
                    <a:pt x="89" y="1"/>
                  </a:lnTo>
                  <a:lnTo>
                    <a:pt x="83" y="3"/>
                  </a:lnTo>
                  <a:lnTo>
                    <a:pt x="78" y="5"/>
                  </a:lnTo>
                  <a:lnTo>
                    <a:pt x="74" y="9"/>
                  </a:lnTo>
                  <a:lnTo>
                    <a:pt x="71" y="14"/>
                  </a:lnTo>
                  <a:lnTo>
                    <a:pt x="68" y="22"/>
                  </a:lnTo>
                  <a:lnTo>
                    <a:pt x="63" y="50"/>
                  </a:lnTo>
                  <a:lnTo>
                    <a:pt x="62" y="93"/>
                  </a:lnTo>
                  <a:lnTo>
                    <a:pt x="75" y="198"/>
                  </a:lnTo>
                  <a:lnTo>
                    <a:pt x="74" y="229"/>
                  </a:lnTo>
                  <a:lnTo>
                    <a:pt x="57" y="317"/>
                  </a:lnTo>
                  <a:lnTo>
                    <a:pt x="33" y="408"/>
                  </a:lnTo>
                  <a:lnTo>
                    <a:pt x="30" y="416"/>
                  </a:lnTo>
                  <a:lnTo>
                    <a:pt x="23" y="428"/>
                  </a:lnTo>
                  <a:lnTo>
                    <a:pt x="6" y="446"/>
                  </a:lnTo>
                  <a:lnTo>
                    <a:pt x="3" y="451"/>
                  </a:lnTo>
                  <a:lnTo>
                    <a:pt x="1" y="455"/>
                  </a:lnTo>
                  <a:lnTo>
                    <a:pt x="0" y="465"/>
                  </a:lnTo>
                  <a:lnTo>
                    <a:pt x="0" y="476"/>
                  </a:lnTo>
                  <a:lnTo>
                    <a:pt x="3" y="486"/>
                  </a:lnTo>
                  <a:lnTo>
                    <a:pt x="6" y="489"/>
                  </a:lnTo>
                  <a:lnTo>
                    <a:pt x="9" y="492"/>
                  </a:lnTo>
                  <a:lnTo>
                    <a:pt x="13" y="495"/>
                  </a:lnTo>
                  <a:lnTo>
                    <a:pt x="25" y="496"/>
                  </a:lnTo>
                  <a:lnTo>
                    <a:pt x="46" y="496"/>
                  </a:lnTo>
                  <a:lnTo>
                    <a:pt x="53" y="497"/>
                  </a:lnTo>
                  <a:lnTo>
                    <a:pt x="60" y="499"/>
                  </a:lnTo>
                  <a:lnTo>
                    <a:pt x="74" y="507"/>
                  </a:lnTo>
                  <a:lnTo>
                    <a:pt x="102" y="527"/>
                  </a:lnTo>
                  <a:lnTo>
                    <a:pt x="115" y="534"/>
                  </a:lnTo>
                  <a:lnTo>
                    <a:pt x="122" y="536"/>
                  </a:lnTo>
                  <a:lnTo>
                    <a:pt x="137" y="539"/>
                  </a:lnTo>
                  <a:lnTo>
                    <a:pt x="159" y="540"/>
                  </a:lnTo>
                  <a:lnTo>
                    <a:pt x="170" y="538"/>
                  </a:lnTo>
                  <a:lnTo>
                    <a:pt x="180" y="534"/>
                  </a:lnTo>
                  <a:lnTo>
                    <a:pt x="188" y="528"/>
                  </a:lnTo>
                  <a:lnTo>
                    <a:pt x="195" y="517"/>
                  </a:lnTo>
                  <a:lnTo>
                    <a:pt x="197" y="514"/>
                  </a:lnTo>
                  <a:lnTo>
                    <a:pt x="198" y="509"/>
                  </a:lnTo>
                  <a:lnTo>
                    <a:pt x="197" y="5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17"/>
            <p:cNvSpPr>
              <a:spLocks/>
            </p:cNvSpPr>
            <p:nvPr/>
          </p:nvSpPr>
          <p:spPr bwMode="auto">
            <a:xfrm flipH="1">
              <a:off x="8039905" y="4599848"/>
              <a:ext cx="328894" cy="265301"/>
            </a:xfrm>
            <a:custGeom>
              <a:avLst/>
              <a:gdLst/>
              <a:ahLst/>
              <a:cxnLst>
                <a:cxn ang="0">
                  <a:pos x="321" y="151"/>
                </a:cxn>
                <a:cxn ang="0">
                  <a:pos x="311" y="147"/>
                </a:cxn>
                <a:cxn ang="0">
                  <a:pos x="273" y="147"/>
                </a:cxn>
                <a:cxn ang="0">
                  <a:pos x="260" y="146"/>
                </a:cxn>
                <a:cxn ang="0">
                  <a:pos x="250" y="140"/>
                </a:cxn>
                <a:cxn ang="0">
                  <a:pos x="244" y="134"/>
                </a:cxn>
                <a:cxn ang="0">
                  <a:pos x="242" y="126"/>
                </a:cxn>
                <a:cxn ang="0">
                  <a:pos x="206" y="68"/>
                </a:cxn>
                <a:cxn ang="0">
                  <a:pos x="159" y="24"/>
                </a:cxn>
                <a:cxn ang="0">
                  <a:pos x="109" y="0"/>
                </a:cxn>
                <a:cxn ang="0">
                  <a:pos x="76" y="2"/>
                </a:cxn>
                <a:cxn ang="0">
                  <a:pos x="44" y="15"/>
                </a:cxn>
                <a:cxn ang="0">
                  <a:pos x="26" y="29"/>
                </a:cxn>
                <a:cxn ang="0">
                  <a:pos x="8" y="58"/>
                </a:cxn>
                <a:cxn ang="0">
                  <a:pos x="1" y="85"/>
                </a:cxn>
                <a:cxn ang="0">
                  <a:pos x="2" y="122"/>
                </a:cxn>
                <a:cxn ang="0">
                  <a:pos x="15" y="165"/>
                </a:cxn>
                <a:cxn ang="0">
                  <a:pos x="42" y="206"/>
                </a:cxn>
                <a:cxn ang="0">
                  <a:pos x="115" y="256"/>
                </a:cxn>
                <a:cxn ang="0">
                  <a:pos x="138" y="264"/>
                </a:cxn>
                <a:cxn ang="0">
                  <a:pos x="185" y="263"/>
                </a:cxn>
                <a:cxn ang="0">
                  <a:pos x="205" y="255"/>
                </a:cxn>
                <a:cxn ang="0">
                  <a:pos x="228" y="235"/>
                </a:cxn>
                <a:cxn ang="0">
                  <a:pos x="243" y="202"/>
                </a:cxn>
                <a:cxn ang="0">
                  <a:pos x="250" y="176"/>
                </a:cxn>
                <a:cxn ang="0">
                  <a:pos x="258" y="173"/>
                </a:cxn>
                <a:cxn ang="0">
                  <a:pos x="286" y="180"/>
                </a:cxn>
                <a:cxn ang="0">
                  <a:pos x="310" y="189"/>
                </a:cxn>
                <a:cxn ang="0">
                  <a:pos x="317" y="190"/>
                </a:cxn>
                <a:cxn ang="0">
                  <a:pos x="325" y="184"/>
                </a:cxn>
                <a:cxn ang="0">
                  <a:pos x="331" y="172"/>
                </a:cxn>
                <a:cxn ang="0">
                  <a:pos x="331" y="167"/>
                </a:cxn>
                <a:cxn ang="0">
                  <a:pos x="329" y="159"/>
                </a:cxn>
              </a:cxnLst>
              <a:rect l="0" t="0" r="r" b="b"/>
              <a:pathLst>
                <a:path w="331" h="267">
                  <a:moveTo>
                    <a:pt x="326" y="155"/>
                  </a:moveTo>
                  <a:lnTo>
                    <a:pt x="321" y="151"/>
                  </a:lnTo>
                  <a:lnTo>
                    <a:pt x="317" y="149"/>
                  </a:lnTo>
                  <a:lnTo>
                    <a:pt x="311" y="147"/>
                  </a:lnTo>
                  <a:lnTo>
                    <a:pt x="298" y="146"/>
                  </a:lnTo>
                  <a:lnTo>
                    <a:pt x="273" y="147"/>
                  </a:lnTo>
                  <a:lnTo>
                    <a:pt x="266" y="147"/>
                  </a:lnTo>
                  <a:lnTo>
                    <a:pt x="260" y="146"/>
                  </a:lnTo>
                  <a:lnTo>
                    <a:pt x="255" y="143"/>
                  </a:lnTo>
                  <a:lnTo>
                    <a:pt x="250" y="140"/>
                  </a:lnTo>
                  <a:lnTo>
                    <a:pt x="245" y="136"/>
                  </a:lnTo>
                  <a:lnTo>
                    <a:pt x="244" y="134"/>
                  </a:lnTo>
                  <a:lnTo>
                    <a:pt x="243" y="132"/>
                  </a:lnTo>
                  <a:lnTo>
                    <a:pt x="242" y="126"/>
                  </a:lnTo>
                  <a:lnTo>
                    <a:pt x="239" y="115"/>
                  </a:lnTo>
                  <a:lnTo>
                    <a:pt x="206" y="68"/>
                  </a:lnTo>
                  <a:lnTo>
                    <a:pt x="183" y="44"/>
                  </a:lnTo>
                  <a:lnTo>
                    <a:pt x="159" y="24"/>
                  </a:lnTo>
                  <a:lnTo>
                    <a:pt x="128" y="6"/>
                  </a:lnTo>
                  <a:lnTo>
                    <a:pt x="109" y="0"/>
                  </a:lnTo>
                  <a:lnTo>
                    <a:pt x="98" y="0"/>
                  </a:lnTo>
                  <a:lnTo>
                    <a:pt x="76" y="2"/>
                  </a:lnTo>
                  <a:lnTo>
                    <a:pt x="65" y="6"/>
                  </a:lnTo>
                  <a:lnTo>
                    <a:pt x="44" y="15"/>
                  </a:lnTo>
                  <a:lnTo>
                    <a:pt x="35" y="21"/>
                  </a:lnTo>
                  <a:lnTo>
                    <a:pt x="26" y="29"/>
                  </a:lnTo>
                  <a:lnTo>
                    <a:pt x="18" y="39"/>
                  </a:lnTo>
                  <a:lnTo>
                    <a:pt x="8" y="58"/>
                  </a:lnTo>
                  <a:lnTo>
                    <a:pt x="3" y="71"/>
                  </a:lnTo>
                  <a:lnTo>
                    <a:pt x="1" y="85"/>
                  </a:lnTo>
                  <a:lnTo>
                    <a:pt x="0" y="99"/>
                  </a:lnTo>
                  <a:lnTo>
                    <a:pt x="2" y="122"/>
                  </a:lnTo>
                  <a:lnTo>
                    <a:pt x="6" y="136"/>
                  </a:lnTo>
                  <a:lnTo>
                    <a:pt x="15" y="165"/>
                  </a:lnTo>
                  <a:lnTo>
                    <a:pt x="26" y="186"/>
                  </a:lnTo>
                  <a:lnTo>
                    <a:pt x="42" y="206"/>
                  </a:lnTo>
                  <a:lnTo>
                    <a:pt x="78" y="236"/>
                  </a:lnTo>
                  <a:lnTo>
                    <a:pt x="115" y="256"/>
                  </a:lnTo>
                  <a:lnTo>
                    <a:pt x="123" y="259"/>
                  </a:lnTo>
                  <a:lnTo>
                    <a:pt x="138" y="264"/>
                  </a:lnTo>
                  <a:lnTo>
                    <a:pt x="159" y="267"/>
                  </a:lnTo>
                  <a:lnTo>
                    <a:pt x="185" y="263"/>
                  </a:lnTo>
                  <a:lnTo>
                    <a:pt x="196" y="260"/>
                  </a:lnTo>
                  <a:lnTo>
                    <a:pt x="205" y="255"/>
                  </a:lnTo>
                  <a:lnTo>
                    <a:pt x="214" y="249"/>
                  </a:lnTo>
                  <a:lnTo>
                    <a:pt x="228" y="235"/>
                  </a:lnTo>
                  <a:lnTo>
                    <a:pt x="233" y="227"/>
                  </a:lnTo>
                  <a:lnTo>
                    <a:pt x="243" y="202"/>
                  </a:lnTo>
                  <a:lnTo>
                    <a:pt x="249" y="179"/>
                  </a:lnTo>
                  <a:lnTo>
                    <a:pt x="250" y="176"/>
                  </a:lnTo>
                  <a:lnTo>
                    <a:pt x="252" y="175"/>
                  </a:lnTo>
                  <a:lnTo>
                    <a:pt x="258" y="173"/>
                  </a:lnTo>
                  <a:lnTo>
                    <a:pt x="265" y="174"/>
                  </a:lnTo>
                  <a:lnTo>
                    <a:pt x="286" y="180"/>
                  </a:lnTo>
                  <a:lnTo>
                    <a:pt x="305" y="188"/>
                  </a:lnTo>
                  <a:lnTo>
                    <a:pt x="310" y="189"/>
                  </a:lnTo>
                  <a:lnTo>
                    <a:pt x="314" y="190"/>
                  </a:lnTo>
                  <a:lnTo>
                    <a:pt x="317" y="190"/>
                  </a:lnTo>
                  <a:lnTo>
                    <a:pt x="320" y="189"/>
                  </a:lnTo>
                  <a:lnTo>
                    <a:pt x="325" y="184"/>
                  </a:lnTo>
                  <a:lnTo>
                    <a:pt x="327" y="181"/>
                  </a:lnTo>
                  <a:lnTo>
                    <a:pt x="331" y="172"/>
                  </a:lnTo>
                  <a:lnTo>
                    <a:pt x="331" y="169"/>
                  </a:lnTo>
                  <a:lnTo>
                    <a:pt x="331" y="167"/>
                  </a:lnTo>
                  <a:lnTo>
                    <a:pt x="331" y="164"/>
                  </a:lnTo>
                  <a:lnTo>
                    <a:pt x="329" y="159"/>
                  </a:lnTo>
                  <a:lnTo>
                    <a:pt x="326" y="15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19"/>
            <p:cNvSpPr>
              <a:spLocks/>
            </p:cNvSpPr>
            <p:nvPr/>
          </p:nvSpPr>
          <p:spPr bwMode="auto">
            <a:xfrm flipH="1">
              <a:off x="7921662" y="5168207"/>
              <a:ext cx="52663" cy="131160"/>
            </a:xfrm>
            <a:custGeom>
              <a:avLst/>
              <a:gdLst/>
              <a:ahLst/>
              <a:cxnLst>
                <a:cxn ang="0">
                  <a:pos x="53" y="113"/>
                </a:cxn>
                <a:cxn ang="0">
                  <a:pos x="53" y="102"/>
                </a:cxn>
                <a:cxn ang="0">
                  <a:pos x="50" y="89"/>
                </a:cxn>
                <a:cxn ang="0">
                  <a:pos x="47" y="81"/>
                </a:cxn>
                <a:cxn ang="0">
                  <a:pos x="32" y="23"/>
                </a:cxn>
                <a:cxn ang="0">
                  <a:pos x="25" y="4"/>
                </a:cxn>
                <a:cxn ang="0">
                  <a:pos x="23" y="1"/>
                </a:cxn>
                <a:cxn ang="0">
                  <a:pos x="20" y="0"/>
                </a:cxn>
                <a:cxn ang="0">
                  <a:pos x="19" y="0"/>
                </a:cxn>
                <a:cxn ang="0">
                  <a:pos x="16" y="2"/>
                </a:cxn>
                <a:cxn ang="0">
                  <a:pos x="13" y="5"/>
                </a:cxn>
                <a:cxn ang="0">
                  <a:pos x="7" y="15"/>
                </a:cxn>
                <a:cxn ang="0">
                  <a:pos x="1" y="21"/>
                </a:cxn>
                <a:cxn ang="0">
                  <a:pos x="0" y="23"/>
                </a:cxn>
                <a:cxn ang="0">
                  <a:pos x="0" y="28"/>
                </a:cxn>
                <a:cxn ang="0">
                  <a:pos x="20" y="122"/>
                </a:cxn>
                <a:cxn ang="0">
                  <a:pos x="23" y="127"/>
                </a:cxn>
                <a:cxn ang="0">
                  <a:pos x="25" y="130"/>
                </a:cxn>
                <a:cxn ang="0">
                  <a:pos x="26" y="131"/>
                </a:cxn>
                <a:cxn ang="0">
                  <a:pos x="28" y="132"/>
                </a:cxn>
                <a:cxn ang="0">
                  <a:pos x="30" y="132"/>
                </a:cxn>
                <a:cxn ang="0">
                  <a:pos x="34" y="131"/>
                </a:cxn>
                <a:cxn ang="0">
                  <a:pos x="41" y="128"/>
                </a:cxn>
                <a:cxn ang="0">
                  <a:pos x="46" y="125"/>
                </a:cxn>
                <a:cxn ang="0">
                  <a:pos x="49" y="122"/>
                </a:cxn>
                <a:cxn ang="0">
                  <a:pos x="51" y="118"/>
                </a:cxn>
                <a:cxn ang="0">
                  <a:pos x="53" y="113"/>
                </a:cxn>
              </a:cxnLst>
              <a:rect l="0" t="0" r="r" b="b"/>
              <a:pathLst>
                <a:path w="53" h="132">
                  <a:moveTo>
                    <a:pt x="53" y="113"/>
                  </a:moveTo>
                  <a:lnTo>
                    <a:pt x="53" y="102"/>
                  </a:lnTo>
                  <a:lnTo>
                    <a:pt x="50" y="89"/>
                  </a:lnTo>
                  <a:lnTo>
                    <a:pt x="47" y="81"/>
                  </a:lnTo>
                  <a:lnTo>
                    <a:pt x="32" y="23"/>
                  </a:lnTo>
                  <a:lnTo>
                    <a:pt x="25" y="4"/>
                  </a:lnTo>
                  <a:lnTo>
                    <a:pt x="23" y="1"/>
                  </a:lnTo>
                  <a:lnTo>
                    <a:pt x="20" y="0"/>
                  </a:lnTo>
                  <a:lnTo>
                    <a:pt x="19" y="0"/>
                  </a:lnTo>
                  <a:lnTo>
                    <a:pt x="16" y="2"/>
                  </a:lnTo>
                  <a:lnTo>
                    <a:pt x="13" y="5"/>
                  </a:lnTo>
                  <a:lnTo>
                    <a:pt x="7" y="15"/>
                  </a:lnTo>
                  <a:lnTo>
                    <a:pt x="1" y="21"/>
                  </a:lnTo>
                  <a:lnTo>
                    <a:pt x="0" y="23"/>
                  </a:lnTo>
                  <a:lnTo>
                    <a:pt x="0" y="28"/>
                  </a:lnTo>
                  <a:lnTo>
                    <a:pt x="20" y="122"/>
                  </a:lnTo>
                  <a:lnTo>
                    <a:pt x="23" y="127"/>
                  </a:lnTo>
                  <a:lnTo>
                    <a:pt x="25" y="130"/>
                  </a:lnTo>
                  <a:lnTo>
                    <a:pt x="26" y="131"/>
                  </a:lnTo>
                  <a:lnTo>
                    <a:pt x="28" y="132"/>
                  </a:lnTo>
                  <a:lnTo>
                    <a:pt x="30" y="132"/>
                  </a:lnTo>
                  <a:lnTo>
                    <a:pt x="34" y="131"/>
                  </a:lnTo>
                  <a:lnTo>
                    <a:pt x="41" y="128"/>
                  </a:lnTo>
                  <a:lnTo>
                    <a:pt x="46" y="125"/>
                  </a:lnTo>
                  <a:lnTo>
                    <a:pt x="49" y="122"/>
                  </a:lnTo>
                  <a:lnTo>
                    <a:pt x="51" y="118"/>
                  </a:lnTo>
                  <a:lnTo>
                    <a:pt x="53" y="113"/>
                  </a:lnTo>
                  <a:close/>
                </a:path>
              </a:pathLst>
            </a:custGeom>
            <a:solidFill>
              <a:srgbClr val="F0DE9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20"/>
            <p:cNvSpPr>
              <a:spLocks/>
            </p:cNvSpPr>
            <p:nvPr/>
          </p:nvSpPr>
          <p:spPr bwMode="auto">
            <a:xfrm flipH="1">
              <a:off x="7927624" y="5070831"/>
              <a:ext cx="479926" cy="242447"/>
            </a:xfrm>
            <a:custGeom>
              <a:avLst/>
              <a:gdLst/>
              <a:ahLst/>
              <a:cxnLst>
                <a:cxn ang="0">
                  <a:pos x="395" y="16"/>
                </a:cxn>
                <a:cxn ang="0">
                  <a:pos x="408" y="32"/>
                </a:cxn>
                <a:cxn ang="0">
                  <a:pos x="412" y="52"/>
                </a:cxn>
                <a:cxn ang="0">
                  <a:pos x="404" y="66"/>
                </a:cxn>
                <a:cxn ang="0">
                  <a:pos x="373" y="91"/>
                </a:cxn>
                <a:cxn ang="0">
                  <a:pos x="293" y="111"/>
                </a:cxn>
                <a:cxn ang="0">
                  <a:pos x="264" y="104"/>
                </a:cxn>
                <a:cxn ang="0">
                  <a:pos x="258" y="103"/>
                </a:cxn>
                <a:cxn ang="0">
                  <a:pos x="256" y="98"/>
                </a:cxn>
                <a:cxn ang="0">
                  <a:pos x="247" y="81"/>
                </a:cxn>
                <a:cxn ang="0">
                  <a:pos x="231" y="75"/>
                </a:cxn>
                <a:cxn ang="0">
                  <a:pos x="214" y="76"/>
                </a:cxn>
                <a:cxn ang="0">
                  <a:pos x="202" y="87"/>
                </a:cxn>
                <a:cxn ang="0">
                  <a:pos x="194" y="92"/>
                </a:cxn>
                <a:cxn ang="0">
                  <a:pos x="188" y="89"/>
                </a:cxn>
                <a:cxn ang="0">
                  <a:pos x="177" y="45"/>
                </a:cxn>
                <a:cxn ang="0">
                  <a:pos x="117" y="1"/>
                </a:cxn>
                <a:cxn ang="0">
                  <a:pos x="98" y="3"/>
                </a:cxn>
                <a:cxn ang="0">
                  <a:pos x="54" y="17"/>
                </a:cxn>
                <a:cxn ang="0">
                  <a:pos x="17" y="66"/>
                </a:cxn>
                <a:cxn ang="0">
                  <a:pos x="2" y="119"/>
                </a:cxn>
                <a:cxn ang="0">
                  <a:pos x="0" y="139"/>
                </a:cxn>
                <a:cxn ang="0">
                  <a:pos x="6" y="154"/>
                </a:cxn>
                <a:cxn ang="0">
                  <a:pos x="81" y="225"/>
                </a:cxn>
                <a:cxn ang="0">
                  <a:pos x="144" y="244"/>
                </a:cxn>
                <a:cxn ang="0">
                  <a:pos x="176" y="235"/>
                </a:cxn>
                <a:cxn ang="0">
                  <a:pos x="183" y="223"/>
                </a:cxn>
                <a:cxn ang="0">
                  <a:pos x="187" y="221"/>
                </a:cxn>
                <a:cxn ang="0">
                  <a:pos x="199" y="227"/>
                </a:cxn>
                <a:cxn ang="0">
                  <a:pos x="237" y="217"/>
                </a:cxn>
                <a:cxn ang="0">
                  <a:pos x="247" y="202"/>
                </a:cxn>
                <a:cxn ang="0">
                  <a:pos x="248" y="193"/>
                </a:cxn>
                <a:cxn ang="0">
                  <a:pos x="268" y="198"/>
                </a:cxn>
                <a:cxn ang="0">
                  <a:pos x="296" y="196"/>
                </a:cxn>
                <a:cxn ang="0">
                  <a:pos x="297" y="204"/>
                </a:cxn>
                <a:cxn ang="0">
                  <a:pos x="299" y="223"/>
                </a:cxn>
                <a:cxn ang="0">
                  <a:pos x="307" y="229"/>
                </a:cxn>
                <a:cxn ang="0">
                  <a:pos x="341" y="232"/>
                </a:cxn>
                <a:cxn ang="0">
                  <a:pos x="401" y="201"/>
                </a:cxn>
                <a:cxn ang="0">
                  <a:pos x="414" y="185"/>
                </a:cxn>
                <a:cxn ang="0">
                  <a:pos x="427" y="136"/>
                </a:cxn>
                <a:cxn ang="0">
                  <a:pos x="440" y="128"/>
                </a:cxn>
                <a:cxn ang="0">
                  <a:pos x="475" y="104"/>
                </a:cxn>
                <a:cxn ang="0">
                  <a:pos x="482" y="90"/>
                </a:cxn>
                <a:cxn ang="0">
                  <a:pos x="483" y="51"/>
                </a:cxn>
                <a:cxn ang="0">
                  <a:pos x="475" y="42"/>
                </a:cxn>
                <a:cxn ang="0">
                  <a:pos x="456" y="22"/>
                </a:cxn>
                <a:cxn ang="0">
                  <a:pos x="446" y="21"/>
                </a:cxn>
                <a:cxn ang="0">
                  <a:pos x="439" y="23"/>
                </a:cxn>
                <a:cxn ang="0">
                  <a:pos x="440" y="27"/>
                </a:cxn>
                <a:cxn ang="0">
                  <a:pos x="444" y="35"/>
                </a:cxn>
                <a:cxn ang="0">
                  <a:pos x="443" y="46"/>
                </a:cxn>
                <a:cxn ang="0">
                  <a:pos x="433" y="52"/>
                </a:cxn>
                <a:cxn ang="0">
                  <a:pos x="426" y="52"/>
                </a:cxn>
                <a:cxn ang="0">
                  <a:pos x="424" y="47"/>
                </a:cxn>
                <a:cxn ang="0">
                  <a:pos x="417" y="25"/>
                </a:cxn>
                <a:cxn ang="0">
                  <a:pos x="399" y="10"/>
                </a:cxn>
                <a:cxn ang="0">
                  <a:pos x="395" y="10"/>
                </a:cxn>
              </a:cxnLst>
              <a:rect l="0" t="0" r="r" b="b"/>
              <a:pathLst>
                <a:path w="483" h="244">
                  <a:moveTo>
                    <a:pt x="395" y="10"/>
                  </a:moveTo>
                  <a:lnTo>
                    <a:pt x="395" y="13"/>
                  </a:lnTo>
                  <a:lnTo>
                    <a:pt x="395" y="16"/>
                  </a:lnTo>
                  <a:lnTo>
                    <a:pt x="397" y="19"/>
                  </a:lnTo>
                  <a:lnTo>
                    <a:pt x="399" y="23"/>
                  </a:lnTo>
                  <a:lnTo>
                    <a:pt x="408" y="32"/>
                  </a:lnTo>
                  <a:lnTo>
                    <a:pt x="410" y="37"/>
                  </a:lnTo>
                  <a:lnTo>
                    <a:pt x="413" y="45"/>
                  </a:lnTo>
                  <a:lnTo>
                    <a:pt x="412" y="52"/>
                  </a:lnTo>
                  <a:lnTo>
                    <a:pt x="411" y="55"/>
                  </a:lnTo>
                  <a:lnTo>
                    <a:pt x="407" y="62"/>
                  </a:lnTo>
                  <a:lnTo>
                    <a:pt x="404" y="66"/>
                  </a:lnTo>
                  <a:lnTo>
                    <a:pt x="393" y="76"/>
                  </a:lnTo>
                  <a:lnTo>
                    <a:pt x="380" y="86"/>
                  </a:lnTo>
                  <a:lnTo>
                    <a:pt x="373" y="91"/>
                  </a:lnTo>
                  <a:lnTo>
                    <a:pt x="323" y="108"/>
                  </a:lnTo>
                  <a:lnTo>
                    <a:pt x="304" y="112"/>
                  </a:lnTo>
                  <a:lnTo>
                    <a:pt x="293" y="111"/>
                  </a:lnTo>
                  <a:lnTo>
                    <a:pt x="268" y="105"/>
                  </a:lnTo>
                  <a:lnTo>
                    <a:pt x="266" y="104"/>
                  </a:lnTo>
                  <a:lnTo>
                    <a:pt x="264" y="104"/>
                  </a:lnTo>
                  <a:lnTo>
                    <a:pt x="260" y="104"/>
                  </a:lnTo>
                  <a:lnTo>
                    <a:pt x="259" y="103"/>
                  </a:lnTo>
                  <a:lnTo>
                    <a:pt x="258" y="103"/>
                  </a:lnTo>
                  <a:lnTo>
                    <a:pt x="257" y="102"/>
                  </a:lnTo>
                  <a:lnTo>
                    <a:pt x="256" y="100"/>
                  </a:lnTo>
                  <a:lnTo>
                    <a:pt x="256" y="98"/>
                  </a:lnTo>
                  <a:lnTo>
                    <a:pt x="252" y="86"/>
                  </a:lnTo>
                  <a:lnTo>
                    <a:pt x="250" y="84"/>
                  </a:lnTo>
                  <a:lnTo>
                    <a:pt x="247" y="81"/>
                  </a:lnTo>
                  <a:lnTo>
                    <a:pt x="244" y="79"/>
                  </a:lnTo>
                  <a:lnTo>
                    <a:pt x="235" y="75"/>
                  </a:lnTo>
                  <a:lnTo>
                    <a:pt x="231" y="75"/>
                  </a:lnTo>
                  <a:lnTo>
                    <a:pt x="222" y="75"/>
                  </a:lnTo>
                  <a:lnTo>
                    <a:pt x="217" y="75"/>
                  </a:lnTo>
                  <a:lnTo>
                    <a:pt x="214" y="76"/>
                  </a:lnTo>
                  <a:lnTo>
                    <a:pt x="206" y="81"/>
                  </a:lnTo>
                  <a:lnTo>
                    <a:pt x="204" y="84"/>
                  </a:lnTo>
                  <a:lnTo>
                    <a:pt x="202" y="87"/>
                  </a:lnTo>
                  <a:lnTo>
                    <a:pt x="199" y="90"/>
                  </a:lnTo>
                  <a:lnTo>
                    <a:pt x="198" y="92"/>
                  </a:lnTo>
                  <a:lnTo>
                    <a:pt x="194" y="92"/>
                  </a:lnTo>
                  <a:lnTo>
                    <a:pt x="190" y="92"/>
                  </a:lnTo>
                  <a:lnTo>
                    <a:pt x="189" y="91"/>
                  </a:lnTo>
                  <a:lnTo>
                    <a:pt x="188" y="89"/>
                  </a:lnTo>
                  <a:lnTo>
                    <a:pt x="187" y="86"/>
                  </a:lnTo>
                  <a:lnTo>
                    <a:pt x="181" y="60"/>
                  </a:lnTo>
                  <a:lnTo>
                    <a:pt x="177" y="45"/>
                  </a:lnTo>
                  <a:lnTo>
                    <a:pt x="172" y="41"/>
                  </a:lnTo>
                  <a:lnTo>
                    <a:pt x="126" y="5"/>
                  </a:lnTo>
                  <a:lnTo>
                    <a:pt x="117" y="1"/>
                  </a:lnTo>
                  <a:lnTo>
                    <a:pt x="114" y="0"/>
                  </a:lnTo>
                  <a:lnTo>
                    <a:pt x="108" y="0"/>
                  </a:lnTo>
                  <a:lnTo>
                    <a:pt x="98" y="3"/>
                  </a:lnTo>
                  <a:lnTo>
                    <a:pt x="91" y="4"/>
                  </a:lnTo>
                  <a:lnTo>
                    <a:pt x="65" y="12"/>
                  </a:lnTo>
                  <a:lnTo>
                    <a:pt x="54" y="17"/>
                  </a:lnTo>
                  <a:lnTo>
                    <a:pt x="49" y="21"/>
                  </a:lnTo>
                  <a:lnTo>
                    <a:pt x="35" y="36"/>
                  </a:lnTo>
                  <a:lnTo>
                    <a:pt x="17" y="66"/>
                  </a:lnTo>
                  <a:lnTo>
                    <a:pt x="11" y="80"/>
                  </a:lnTo>
                  <a:lnTo>
                    <a:pt x="4" y="109"/>
                  </a:lnTo>
                  <a:lnTo>
                    <a:pt x="2" y="119"/>
                  </a:lnTo>
                  <a:lnTo>
                    <a:pt x="2" y="123"/>
                  </a:lnTo>
                  <a:lnTo>
                    <a:pt x="1" y="127"/>
                  </a:lnTo>
                  <a:lnTo>
                    <a:pt x="0" y="139"/>
                  </a:lnTo>
                  <a:lnTo>
                    <a:pt x="1" y="144"/>
                  </a:lnTo>
                  <a:lnTo>
                    <a:pt x="3" y="149"/>
                  </a:lnTo>
                  <a:lnTo>
                    <a:pt x="6" y="154"/>
                  </a:lnTo>
                  <a:lnTo>
                    <a:pt x="24" y="176"/>
                  </a:lnTo>
                  <a:lnTo>
                    <a:pt x="71" y="220"/>
                  </a:lnTo>
                  <a:lnTo>
                    <a:pt x="81" y="225"/>
                  </a:lnTo>
                  <a:lnTo>
                    <a:pt x="110" y="238"/>
                  </a:lnTo>
                  <a:lnTo>
                    <a:pt x="127" y="243"/>
                  </a:lnTo>
                  <a:lnTo>
                    <a:pt x="144" y="244"/>
                  </a:lnTo>
                  <a:lnTo>
                    <a:pt x="153" y="243"/>
                  </a:lnTo>
                  <a:lnTo>
                    <a:pt x="162" y="241"/>
                  </a:lnTo>
                  <a:lnTo>
                    <a:pt x="176" y="235"/>
                  </a:lnTo>
                  <a:lnTo>
                    <a:pt x="178" y="233"/>
                  </a:lnTo>
                  <a:lnTo>
                    <a:pt x="180" y="231"/>
                  </a:lnTo>
                  <a:lnTo>
                    <a:pt x="183" y="223"/>
                  </a:lnTo>
                  <a:lnTo>
                    <a:pt x="184" y="222"/>
                  </a:lnTo>
                  <a:lnTo>
                    <a:pt x="186" y="221"/>
                  </a:lnTo>
                  <a:lnTo>
                    <a:pt x="187" y="221"/>
                  </a:lnTo>
                  <a:lnTo>
                    <a:pt x="188" y="221"/>
                  </a:lnTo>
                  <a:lnTo>
                    <a:pt x="195" y="226"/>
                  </a:lnTo>
                  <a:lnTo>
                    <a:pt x="199" y="227"/>
                  </a:lnTo>
                  <a:lnTo>
                    <a:pt x="203" y="227"/>
                  </a:lnTo>
                  <a:lnTo>
                    <a:pt x="228" y="221"/>
                  </a:lnTo>
                  <a:lnTo>
                    <a:pt x="237" y="217"/>
                  </a:lnTo>
                  <a:lnTo>
                    <a:pt x="244" y="210"/>
                  </a:lnTo>
                  <a:lnTo>
                    <a:pt x="247" y="204"/>
                  </a:lnTo>
                  <a:lnTo>
                    <a:pt x="247" y="202"/>
                  </a:lnTo>
                  <a:lnTo>
                    <a:pt x="246" y="195"/>
                  </a:lnTo>
                  <a:lnTo>
                    <a:pt x="247" y="194"/>
                  </a:lnTo>
                  <a:lnTo>
                    <a:pt x="248" y="193"/>
                  </a:lnTo>
                  <a:lnTo>
                    <a:pt x="251" y="193"/>
                  </a:lnTo>
                  <a:lnTo>
                    <a:pt x="262" y="197"/>
                  </a:lnTo>
                  <a:lnTo>
                    <a:pt x="268" y="198"/>
                  </a:lnTo>
                  <a:lnTo>
                    <a:pt x="284" y="197"/>
                  </a:lnTo>
                  <a:lnTo>
                    <a:pt x="287" y="196"/>
                  </a:lnTo>
                  <a:lnTo>
                    <a:pt x="296" y="196"/>
                  </a:lnTo>
                  <a:lnTo>
                    <a:pt x="298" y="197"/>
                  </a:lnTo>
                  <a:lnTo>
                    <a:pt x="298" y="199"/>
                  </a:lnTo>
                  <a:lnTo>
                    <a:pt x="297" y="204"/>
                  </a:lnTo>
                  <a:lnTo>
                    <a:pt x="297" y="215"/>
                  </a:lnTo>
                  <a:lnTo>
                    <a:pt x="298" y="221"/>
                  </a:lnTo>
                  <a:lnTo>
                    <a:pt x="299" y="223"/>
                  </a:lnTo>
                  <a:lnTo>
                    <a:pt x="300" y="225"/>
                  </a:lnTo>
                  <a:lnTo>
                    <a:pt x="303" y="228"/>
                  </a:lnTo>
                  <a:lnTo>
                    <a:pt x="307" y="229"/>
                  </a:lnTo>
                  <a:lnTo>
                    <a:pt x="312" y="230"/>
                  </a:lnTo>
                  <a:lnTo>
                    <a:pt x="333" y="232"/>
                  </a:lnTo>
                  <a:lnTo>
                    <a:pt x="341" y="232"/>
                  </a:lnTo>
                  <a:lnTo>
                    <a:pt x="350" y="231"/>
                  </a:lnTo>
                  <a:lnTo>
                    <a:pt x="359" y="227"/>
                  </a:lnTo>
                  <a:lnTo>
                    <a:pt x="401" y="201"/>
                  </a:lnTo>
                  <a:lnTo>
                    <a:pt x="406" y="197"/>
                  </a:lnTo>
                  <a:lnTo>
                    <a:pt x="410" y="192"/>
                  </a:lnTo>
                  <a:lnTo>
                    <a:pt x="414" y="185"/>
                  </a:lnTo>
                  <a:lnTo>
                    <a:pt x="422" y="154"/>
                  </a:lnTo>
                  <a:lnTo>
                    <a:pt x="423" y="147"/>
                  </a:lnTo>
                  <a:lnTo>
                    <a:pt x="427" y="136"/>
                  </a:lnTo>
                  <a:lnTo>
                    <a:pt x="429" y="134"/>
                  </a:lnTo>
                  <a:lnTo>
                    <a:pt x="431" y="133"/>
                  </a:lnTo>
                  <a:lnTo>
                    <a:pt x="440" y="128"/>
                  </a:lnTo>
                  <a:lnTo>
                    <a:pt x="463" y="115"/>
                  </a:lnTo>
                  <a:lnTo>
                    <a:pt x="467" y="112"/>
                  </a:lnTo>
                  <a:lnTo>
                    <a:pt x="475" y="104"/>
                  </a:lnTo>
                  <a:lnTo>
                    <a:pt x="478" y="100"/>
                  </a:lnTo>
                  <a:lnTo>
                    <a:pt x="480" y="96"/>
                  </a:lnTo>
                  <a:lnTo>
                    <a:pt x="482" y="90"/>
                  </a:lnTo>
                  <a:lnTo>
                    <a:pt x="483" y="84"/>
                  </a:lnTo>
                  <a:lnTo>
                    <a:pt x="483" y="56"/>
                  </a:lnTo>
                  <a:lnTo>
                    <a:pt x="483" y="51"/>
                  </a:lnTo>
                  <a:lnTo>
                    <a:pt x="482" y="49"/>
                  </a:lnTo>
                  <a:lnTo>
                    <a:pt x="481" y="48"/>
                  </a:lnTo>
                  <a:lnTo>
                    <a:pt x="475" y="42"/>
                  </a:lnTo>
                  <a:lnTo>
                    <a:pt x="461" y="26"/>
                  </a:lnTo>
                  <a:lnTo>
                    <a:pt x="458" y="23"/>
                  </a:lnTo>
                  <a:lnTo>
                    <a:pt x="456" y="22"/>
                  </a:lnTo>
                  <a:lnTo>
                    <a:pt x="454" y="21"/>
                  </a:lnTo>
                  <a:lnTo>
                    <a:pt x="451" y="21"/>
                  </a:lnTo>
                  <a:lnTo>
                    <a:pt x="446" y="21"/>
                  </a:lnTo>
                  <a:lnTo>
                    <a:pt x="442" y="21"/>
                  </a:lnTo>
                  <a:lnTo>
                    <a:pt x="440" y="22"/>
                  </a:lnTo>
                  <a:lnTo>
                    <a:pt x="439" y="23"/>
                  </a:lnTo>
                  <a:lnTo>
                    <a:pt x="439" y="24"/>
                  </a:lnTo>
                  <a:lnTo>
                    <a:pt x="439" y="26"/>
                  </a:lnTo>
                  <a:lnTo>
                    <a:pt x="440" y="27"/>
                  </a:lnTo>
                  <a:lnTo>
                    <a:pt x="441" y="30"/>
                  </a:lnTo>
                  <a:lnTo>
                    <a:pt x="444" y="33"/>
                  </a:lnTo>
                  <a:lnTo>
                    <a:pt x="444" y="35"/>
                  </a:lnTo>
                  <a:lnTo>
                    <a:pt x="445" y="37"/>
                  </a:lnTo>
                  <a:lnTo>
                    <a:pt x="444" y="43"/>
                  </a:lnTo>
                  <a:lnTo>
                    <a:pt x="443" y="46"/>
                  </a:lnTo>
                  <a:lnTo>
                    <a:pt x="441" y="48"/>
                  </a:lnTo>
                  <a:lnTo>
                    <a:pt x="438" y="50"/>
                  </a:lnTo>
                  <a:lnTo>
                    <a:pt x="433" y="52"/>
                  </a:lnTo>
                  <a:lnTo>
                    <a:pt x="429" y="53"/>
                  </a:lnTo>
                  <a:lnTo>
                    <a:pt x="427" y="53"/>
                  </a:lnTo>
                  <a:lnTo>
                    <a:pt x="426" y="52"/>
                  </a:lnTo>
                  <a:lnTo>
                    <a:pt x="425" y="51"/>
                  </a:lnTo>
                  <a:lnTo>
                    <a:pt x="424" y="50"/>
                  </a:lnTo>
                  <a:lnTo>
                    <a:pt x="424" y="47"/>
                  </a:lnTo>
                  <a:lnTo>
                    <a:pt x="425" y="43"/>
                  </a:lnTo>
                  <a:lnTo>
                    <a:pt x="424" y="40"/>
                  </a:lnTo>
                  <a:lnTo>
                    <a:pt x="417" y="25"/>
                  </a:lnTo>
                  <a:lnTo>
                    <a:pt x="413" y="17"/>
                  </a:lnTo>
                  <a:lnTo>
                    <a:pt x="409" y="14"/>
                  </a:lnTo>
                  <a:lnTo>
                    <a:pt x="399" y="10"/>
                  </a:lnTo>
                  <a:lnTo>
                    <a:pt x="398" y="10"/>
                  </a:lnTo>
                  <a:lnTo>
                    <a:pt x="397" y="10"/>
                  </a:lnTo>
                  <a:lnTo>
                    <a:pt x="395" y="10"/>
                  </a:lnTo>
                  <a:close/>
                </a:path>
              </a:pathLst>
            </a:custGeom>
            <a:solidFill>
              <a:srgbClr val="C1814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21"/>
            <p:cNvSpPr>
              <a:spLocks/>
            </p:cNvSpPr>
            <p:nvPr/>
          </p:nvSpPr>
          <p:spPr bwMode="auto">
            <a:xfrm flipH="1">
              <a:off x="8240619" y="5086729"/>
              <a:ext cx="119236" cy="82472"/>
            </a:xfrm>
            <a:custGeom>
              <a:avLst/>
              <a:gdLst/>
              <a:ahLst/>
              <a:cxnLst>
                <a:cxn ang="0">
                  <a:pos x="43" y="1"/>
                </a:cxn>
                <a:cxn ang="0">
                  <a:pos x="20" y="7"/>
                </a:cxn>
                <a:cxn ang="0">
                  <a:pos x="12" y="10"/>
                </a:cxn>
                <a:cxn ang="0">
                  <a:pos x="7" y="13"/>
                </a:cxn>
                <a:cxn ang="0">
                  <a:pos x="3" y="17"/>
                </a:cxn>
                <a:cxn ang="0">
                  <a:pos x="1" y="19"/>
                </a:cxn>
                <a:cxn ang="0">
                  <a:pos x="0" y="21"/>
                </a:cxn>
                <a:cxn ang="0">
                  <a:pos x="0" y="23"/>
                </a:cxn>
                <a:cxn ang="0">
                  <a:pos x="0" y="25"/>
                </a:cxn>
                <a:cxn ang="0">
                  <a:pos x="0" y="27"/>
                </a:cxn>
                <a:cxn ang="0">
                  <a:pos x="3" y="30"/>
                </a:cxn>
                <a:cxn ang="0">
                  <a:pos x="14" y="38"/>
                </a:cxn>
                <a:cxn ang="0">
                  <a:pos x="45" y="67"/>
                </a:cxn>
                <a:cxn ang="0">
                  <a:pos x="61" y="79"/>
                </a:cxn>
                <a:cxn ang="0">
                  <a:pos x="66" y="82"/>
                </a:cxn>
                <a:cxn ang="0">
                  <a:pos x="68" y="83"/>
                </a:cxn>
                <a:cxn ang="0">
                  <a:pos x="70" y="83"/>
                </a:cxn>
                <a:cxn ang="0">
                  <a:pos x="72" y="82"/>
                </a:cxn>
                <a:cxn ang="0">
                  <a:pos x="74" y="81"/>
                </a:cxn>
                <a:cxn ang="0">
                  <a:pos x="76" y="80"/>
                </a:cxn>
                <a:cxn ang="0">
                  <a:pos x="78" y="79"/>
                </a:cxn>
                <a:cxn ang="0">
                  <a:pos x="80" y="76"/>
                </a:cxn>
                <a:cxn ang="0">
                  <a:pos x="91" y="62"/>
                </a:cxn>
                <a:cxn ang="0">
                  <a:pos x="94" y="59"/>
                </a:cxn>
                <a:cxn ang="0">
                  <a:pos x="97" y="58"/>
                </a:cxn>
                <a:cxn ang="0">
                  <a:pos x="109" y="53"/>
                </a:cxn>
                <a:cxn ang="0">
                  <a:pos x="112" y="53"/>
                </a:cxn>
                <a:cxn ang="0">
                  <a:pos x="116" y="51"/>
                </a:cxn>
                <a:cxn ang="0">
                  <a:pos x="118" y="50"/>
                </a:cxn>
                <a:cxn ang="0">
                  <a:pos x="120" y="48"/>
                </a:cxn>
                <a:cxn ang="0">
                  <a:pos x="120" y="47"/>
                </a:cxn>
                <a:cxn ang="0">
                  <a:pos x="118" y="44"/>
                </a:cxn>
                <a:cxn ang="0">
                  <a:pos x="109" y="37"/>
                </a:cxn>
                <a:cxn ang="0">
                  <a:pos x="85" y="14"/>
                </a:cxn>
                <a:cxn ang="0">
                  <a:pos x="72" y="5"/>
                </a:cxn>
                <a:cxn ang="0">
                  <a:pos x="65" y="1"/>
                </a:cxn>
                <a:cxn ang="0">
                  <a:pos x="59" y="0"/>
                </a:cxn>
                <a:cxn ang="0">
                  <a:pos x="43" y="1"/>
                </a:cxn>
              </a:cxnLst>
              <a:rect l="0" t="0" r="r" b="b"/>
              <a:pathLst>
                <a:path w="120" h="83">
                  <a:moveTo>
                    <a:pt x="43" y="1"/>
                  </a:moveTo>
                  <a:lnTo>
                    <a:pt x="20" y="7"/>
                  </a:lnTo>
                  <a:lnTo>
                    <a:pt x="12" y="10"/>
                  </a:lnTo>
                  <a:lnTo>
                    <a:pt x="7" y="13"/>
                  </a:lnTo>
                  <a:lnTo>
                    <a:pt x="3" y="17"/>
                  </a:lnTo>
                  <a:lnTo>
                    <a:pt x="1" y="19"/>
                  </a:lnTo>
                  <a:lnTo>
                    <a:pt x="0" y="21"/>
                  </a:lnTo>
                  <a:lnTo>
                    <a:pt x="0" y="23"/>
                  </a:lnTo>
                  <a:lnTo>
                    <a:pt x="0" y="25"/>
                  </a:lnTo>
                  <a:lnTo>
                    <a:pt x="0" y="27"/>
                  </a:lnTo>
                  <a:lnTo>
                    <a:pt x="3" y="30"/>
                  </a:lnTo>
                  <a:lnTo>
                    <a:pt x="14" y="38"/>
                  </a:lnTo>
                  <a:lnTo>
                    <a:pt x="45" y="67"/>
                  </a:lnTo>
                  <a:lnTo>
                    <a:pt x="61" y="79"/>
                  </a:lnTo>
                  <a:lnTo>
                    <a:pt x="66" y="82"/>
                  </a:lnTo>
                  <a:lnTo>
                    <a:pt x="68" y="83"/>
                  </a:lnTo>
                  <a:lnTo>
                    <a:pt x="70" y="83"/>
                  </a:lnTo>
                  <a:lnTo>
                    <a:pt x="72" y="82"/>
                  </a:lnTo>
                  <a:lnTo>
                    <a:pt x="74" y="81"/>
                  </a:lnTo>
                  <a:lnTo>
                    <a:pt x="76" y="80"/>
                  </a:lnTo>
                  <a:lnTo>
                    <a:pt x="78" y="79"/>
                  </a:lnTo>
                  <a:lnTo>
                    <a:pt x="80" y="76"/>
                  </a:lnTo>
                  <a:lnTo>
                    <a:pt x="91" y="62"/>
                  </a:lnTo>
                  <a:lnTo>
                    <a:pt x="94" y="59"/>
                  </a:lnTo>
                  <a:lnTo>
                    <a:pt x="97" y="58"/>
                  </a:lnTo>
                  <a:lnTo>
                    <a:pt x="109" y="53"/>
                  </a:lnTo>
                  <a:lnTo>
                    <a:pt x="112" y="53"/>
                  </a:lnTo>
                  <a:lnTo>
                    <a:pt x="116" y="51"/>
                  </a:lnTo>
                  <a:lnTo>
                    <a:pt x="118" y="50"/>
                  </a:lnTo>
                  <a:lnTo>
                    <a:pt x="120" y="48"/>
                  </a:lnTo>
                  <a:lnTo>
                    <a:pt x="120" y="47"/>
                  </a:lnTo>
                  <a:lnTo>
                    <a:pt x="118" y="44"/>
                  </a:lnTo>
                  <a:lnTo>
                    <a:pt x="109" y="37"/>
                  </a:lnTo>
                  <a:lnTo>
                    <a:pt x="85" y="14"/>
                  </a:lnTo>
                  <a:lnTo>
                    <a:pt x="72" y="5"/>
                  </a:lnTo>
                  <a:lnTo>
                    <a:pt x="65" y="1"/>
                  </a:lnTo>
                  <a:lnTo>
                    <a:pt x="59" y="0"/>
                  </a:lnTo>
                  <a:lnTo>
                    <a:pt x="43" y="1"/>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22"/>
            <p:cNvSpPr>
              <a:spLocks/>
            </p:cNvSpPr>
            <p:nvPr/>
          </p:nvSpPr>
          <p:spPr bwMode="auto">
            <a:xfrm flipH="1">
              <a:off x="8298250" y="5126474"/>
              <a:ext cx="94396" cy="157988"/>
            </a:xfrm>
            <a:custGeom>
              <a:avLst/>
              <a:gdLst/>
              <a:ahLst/>
              <a:cxnLst>
                <a:cxn ang="0">
                  <a:pos x="22" y="0"/>
                </a:cxn>
                <a:cxn ang="0">
                  <a:pos x="20" y="3"/>
                </a:cxn>
                <a:cxn ang="0">
                  <a:pos x="18" y="7"/>
                </a:cxn>
                <a:cxn ang="0">
                  <a:pos x="8" y="28"/>
                </a:cxn>
                <a:cxn ang="0">
                  <a:pos x="2" y="42"/>
                </a:cxn>
                <a:cxn ang="0">
                  <a:pos x="0" y="58"/>
                </a:cxn>
                <a:cxn ang="0">
                  <a:pos x="0" y="76"/>
                </a:cxn>
                <a:cxn ang="0">
                  <a:pos x="1" y="91"/>
                </a:cxn>
                <a:cxn ang="0">
                  <a:pos x="3" y="97"/>
                </a:cxn>
                <a:cxn ang="0">
                  <a:pos x="4" y="99"/>
                </a:cxn>
                <a:cxn ang="0">
                  <a:pos x="11" y="105"/>
                </a:cxn>
                <a:cxn ang="0">
                  <a:pos x="13" y="107"/>
                </a:cxn>
                <a:cxn ang="0">
                  <a:pos x="44" y="135"/>
                </a:cxn>
                <a:cxn ang="0">
                  <a:pos x="72" y="155"/>
                </a:cxn>
                <a:cxn ang="0">
                  <a:pos x="78" y="158"/>
                </a:cxn>
                <a:cxn ang="0">
                  <a:pos x="81" y="159"/>
                </a:cxn>
                <a:cxn ang="0">
                  <a:pos x="83" y="158"/>
                </a:cxn>
                <a:cxn ang="0">
                  <a:pos x="84" y="157"/>
                </a:cxn>
                <a:cxn ang="0">
                  <a:pos x="85" y="155"/>
                </a:cxn>
                <a:cxn ang="0">
                  <a:pos x="87" y="146"/>
                </a:cxn>
                <a:cxn ang="0">
                  <a:pos x="87" y="141"/>
                </a:cxn>
                <a:cxn ang="0">
                  <a:pos x="84" y="128"/>
                </a:cxn>
                <a:cxn ang="0">
                  <a:pos x="84" y="121"/>
                </a:cxn>
                <a:cxn ang="0">
                  <a:pos x="84" y="94"/>
                </a:cxn>
                <a:cxn ang="0">
                  <a:pos x="85" y="85"/>
                </a:cxn>
                <a:cxn ang="0">
                  <a:pos x="86" y="81"/>
                </a:cxn>
                <a:cxn ang="0">
                  <a:pos x="94" y="62"/>
                </a:cxn>
                <a:cxn ang="0">
                  <a:pos x="95" y="59"/>
                </a:cxn>
                <a:cxn ang="0">
                  <a:pos x="95" y="56"/>
                </a:cxn>
                <a:cxn ang="0">
                  <a:pos x="94" y="55"/>
                </a:cxn>
                <a:cxn ang="0">
                  <a:pos x="93" y="53"/>
                </a:cxn>
                <a:cxn ang="0">
                  <a:pos x="90" y="51"/>
                </a:cxn>
                <a:cxn ang="0">
                  <a:pos x="83" y="49"/>
                </a:cxn>
                <a:cxn ang="0">
                  <a:pos x="52" y="28"/>
                </a:cxn>
                <a:cxn ang="0">
                  <a:pos x="45" y="22"/>
                </a:cxn>
                <a:cxn ang="0">
                  <a:pos x="28" y="2"/>
                </a:cxn>
                <a:cxn ang="0">
                  <a:pos x="26" y="0"/>
                </a:cxn>
                <a:cxn ang="0">
                  <a:pos x="24" y="0"/>
                </a:cxn>
                <a:cxn ang="0">
                  <a:pos x="22" y="0"/>
                </a:cxn>
              </a:cxnLst>
              <a:rect l="0" t="0" r="r" b="b"/>
              <a:pathLst>
                <a:path w="95" h="159">
                  <a:moveTo>
                    <a:pt x="22" y="0"/>
                  </a:moveTo>
                  <a:lnTo>
                    <a:pt x="20" y="3"/>
                  </a:lnTo>
                  <a:lnTo>
                    <a:pt x="18" y="7"/>
                  </a:lnTo>
                  <a:lnTo>
                    <a:pt x="8" y="28"/>
                  </a:lnTo>
                  <a:lnTo>
                    <a:pt x="2" y="42"/>
                  </a:lnTo>
                  <a:lnTo>
                    <a:pt x="0" y="58"/>
                  </a:lnTo>
                  <a:lnTo>
                    <a:pt x="0" y="76"/>
                  </a:lnTo>
                  <a:lnTo>
                    <a:pt x="1" y="91"/>
                  </a:lnTo>
                  <a:lnTo>
                    <a:pt x="3" y="97"/>
                  </a:lnTo>
                  <a:lnTo>
                    <a:pt x="4" y="99"/>
                  </a:lnTo>
                  <a:lnTo>
                    <a:pt x="11" y="105"/>
                  </a:lnTo>
                  <a:lnTo>
                    <a:pt x="13" y="107"/>
                  </a:lnTo>
                  <a:lnTo>
                    <a:pt x="44" y="135"/>
                  </a:lnTo>
                  <a:lnTo>
                    <a:pt x="72" y="155"/>
                  </a:lnTo>
                  <a:lnTo>
                    <a:pt x="78" y="158"/>
                  </a:lnTo>
                  <a:lnTo>
                    <a:pt x="81" y="159"/>
                  </a:lnTo>
                  <a:lnTo>
                    <a:pt x="83" y="158"/>
                  </a:lnTo>
                  <a:lnTo>
                    <a:pt x="84" y="157"/>
                  </a:lnTo>
                  <a:lnTo>
                    <a:pt x="85" y="155"/>
                  </a:lnTo>
                  <a:lnTo>
                    <a:pt x="87" y="146"/>
                  </a:lnTo>
                  <a:lnTo>
                    <a:pt x="87" y="141"/>
                  </a:lnTo>
                  <a:lnTo>
                    <a:pt x="84" y="128"/>
                  </a:lnTo>
                  <a:lnTo>
                    <a:pt x="84" y="121"/>
                  </a:lnTo>
                  <a:lnTo>
                    <a:pt x="84" y="94"/>
                  </a:lnTo>
                  <a:lnTo>
                    <a:pt x="85" y="85"/>
                  </a:lnTo>
                  <a:lnTo>
                    <a:pt x="86" y="81"/>
                  </a:lnTo>
                  <a:lnTo>
                    <a:pt x="94" y="62"/>
                  </a:lnTo>
                  <a:lnTo>
                    <a:pt x="95" y="59"/>
                  </a:lnTo>
                  <a:lnTo>
                    <a:pt x="95" y="56"/>
                  </a:lnTo>
                  <a:lnTo>
                    <a:pt x="94" y="55"/>
                  </a:lnTo>
                  <a:lnTo>
                    <a:pt x="93" y="53"/>
                  </a:lnTo>
                  <a:lnTo>
                    <a:pt x="90" y="51"/>
                  </a:lnTo>
                  <a:lnTo>
                    <a:pt x="83" y="49"/>
                  </a:lnTo>
                  <a:lnTo>
                    <a:pt x="52" y="28"/>
                  </a:lnTo>
                  <a:lnTo>
                    <a:pt x="45" y="22"/>
                  </a:lnTo>
                  <a:lnTo>
                    <a:pt x="28" y="2"/>
                  </a:lnTo>
                  <a:lnTo>
                    <a:pt x="26" y="0"/>
                  </a:lnTo>
                  <a:lnTo>
                    <a:pt x="24" y="0"/>
                  </a:lnTo>
                  <a:lnTo>
                    <a:pt x="22"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23"/>
            <p:cNvSpPr>
              <a:spLocks/>
            </p:cNvSpPr>
            <p:nvPr/>
          </p:nvSpPr>
          <p:spPr bwMode="auto">
            <a:xfrm flipH="1">
              <a:off x="8227702" y="5186092"/>
              <a:ext cx="73529" cy="115262"/>
            </a:xfrm>
            <a:custGeom>
              <a:avLst/>
              <a:gdLst/>
              <a:ahLst/>
              <a:cxnLst>
                <a:cxn ang="0">
                  <a:pos x="74" y="38"/>
                </a:cxn>
                <a:cxn ang="0">
                  <a:pos x="73" y="21"/>
                </a:cxn>
                <a:cxn ang="0">
                  <a:pos x="71" y="13"/>
                </a:cxn>
                <a:cxn ang="0">
                  <a:pos x="68" y="7"/>
                </a:cxn>
                <a:cxn ang="0">
                  <a:pos x="67" y="4"/>
                </a:cxn>
                <a:cxn ang="0">
                  <a:pos x="65" y="1"/>
                </a:cxn>
                <a:cxn ang="0">
                  <a:pos x="64" y="0"/>
                </a:cxn>
                <a:cxn ang="0">
                  <a:pos x="64" y="0"/>
                </a:cxn>
                <a:cxn ang="0">
                  <a:pos x="63" y="1"/>
                </a:cxn>
                <a:cxn ang="0">
                  <a:pos x="63" y="2"/>
                </a:cxn>
                <a:cxn ang="0">
                  <a:pos x="60" y="6"/>
                </a:cxn>
                <a:cxn ang="0">
                  <a:pos x="58" y="6"/>
                </a:cxn>
                <a:cxn ang="0">
                  <a:pos x="56" y="7"/>
                </a:cxn>
                <a:cxn ang="0">
                  <a:pos x="47" y="7"/>
                </a:cxn>
                <a:cxn ang="0">
                  <a:pos x="36" y="7"/>
                </a:cxn>
                <a:cxn ang="0">
                  <a:pos x="33" y="6"/>
                </a:cxn>
                <a:cxn ang="0">
                  <a:pos x="24" y="3"/>
                </a:cxn>
                <a:cxn ang="0">
                  <a:pos x="20" y="1"/>
                </a:cxn>
                <a:cxn ang="0">
                  <a:pos x="18" y="1"/>
                </a:cxn>
                <a:cxn ang="0">
                  <a:pos x="17" y="1"/>
                </a:cxn>
                <a:cxn ang="0">
                  <a:pos x="14" y="1"/>
                </a:cxn>
                <a:cxn ang="0">
                  <a:pos x="13" y="3"/>
                </a:cxn>
                <a:cxn ang="0">
                  <a:pos x="11" y="5"/>
                </a:cxn>
                <a:cxn ang="0">
                  <a:pos x="8" y="15"/>
                </a:cxn>
                <a:cxn ang="0">
                  <a:pos x="8" y="18"/>
                </a:cxn>
                <a:cxn ang="0">
                  <a:pos x="1" y="64"/>
                </a:cxn>
                <a:cxn ang="0">
                  <a:pos x="0" y="72"/>
                </a:cxn>
                <a:cxn ang="0">
                  <a:pos x="5" y="96"/>
                </a:cxn>
                <a:cxn ang="0">
                  <a:pos x="8" y="105"/>
                </a:cxn>
                <a:cxn ang="0">
                  <a:pos x="9" y="106"/>
                </a:cxn>
                <a:cxn ang="0">
                  <a:pos x="11" y="108"/>
                </a:cxn>
                <a:cxn ang="0">
                  <a:pos x="19" y="111"/>
                </a:cxn>
                <a:cxn ang="0">
                  <a:pos x="35" y="116"/>
                </a:cxn>
                <a:cxn ang="0">
                  <a:pos x="42" y="116"/>
                </a:cxn>
                <a:cxn ang="0">
                  <a:pos x="45" y="116"/>
                </a:cxn>
                <a:cxn ang="0">
                  <a:pos x="58" y="113"/>
                </a:cxn>
                <a:cxn ang="0">
                  <a:pos x="61" y="112"/>
                </a:cxn>
                <a:cxn ang="0">
                  <a:pos x="68" y="108"/>
                </a:cxn>
                <a:cxn ang="0">
                  <a:pos x="70" y="106"/>
                </a:cxn>
                <a:cxn ang="0">
                  <a:pos x="73" y="102"/>
                </a:cxn>
                <a:cxn ang="0">
                  <a:pos x="73" y="100"/>
                </a:cxn>
                <a:cxn ang="0">
                  <a:pos x="73" y="97"/>
                </a:cxn>
                <a:cxn ang="0">
                  <a:pos x="73" y="94"/>
                </a:cxn>
                <a:cxn ang="0">
                  <a:pos x="72" y="86"/>
                </a:cxn>
                <a:cxn ang="0">
                  <a:pos x="74" y="38"/>
                </a:cxn>
              </a:cxnLst>
              <a:rect l="0" t="0" r="r" b="b"/>
              <a:pathLst>
                <a:path w="74" h="116">
                  <a:moveTo>
                    <a:pt x="74" y="38"/>
                  </a:moveTo>
                  <a:lnTo>
                    <a:pt x="73" y="21"/>
                  </a:lnTo>
                  <a:lnTo>
                    <a:pt x="71" y="13"/>
                  </a:lnTo>
                  <a:lnTo>
                    <a:pt x="68" y="7"/>
                  </a:lnTo>
                  <a:lnTo>
                    <a:pt x="67" y="4"/>
                  </a:lnTo>
                  <a:lnTo>
                    <a:pt x="65" y="1"/>
                  </a:lnTo>
                  <a:lnTo>
                    <a:pt x="64" y="0"/>
                  </a:lnTo>
                  <a:lnTo>
                    <a:pt x="64" y="0"/>
                  </a:lnTo>
                  <a:lnTo>
                    <a:pt x="63" y="1"/>
                  </a:lnTo>
                  <a:lnTo>
                    <a:pt x="63" y="2"/>
                  </a:lnTo>
                  <a:lnTo>
                    <a:pt x="60" y="6"/>
                  </a:lnTo>
                  <a:lnTo>
                    <a:pt x="58" y="6"/>
                  </a:lnTo>
                  <a:lnTo>
                    <a:pt x="56" y="7"/>
                  </a:lnTo>
                  <a:lnTo>
                    <a:pt x="47" y="7"/>
                  </a:lnTo>
                  <a:lnTo>
                    <a:pt x="36" y="7"/>
                  </a:lnTo>
                  <a:lnTo>
                    <a:pt x="33" y="6"/>
                  </a:lnTo>
                  <a:lnTo>
                    <a:pt x="24" y="3"/>
                  </a:lnTo>
                  <a:lnTo>
                    <a:pt x="20" y="1"/>
                  </a:lnTo>
                  <a:lnTo>
                    <a:pt x="18" y="1"/>
                  </a:lnTo>
                  <a:lnTo>
                    <a:pt x="17" y="1"/>
                  </a:lnTo>
                  <a:lnTo>
                    <a:pt x="14" y="1"/>
                  </a:lnTo>
                  <a:lnTo>
                    <a:pt x="13" y="3"/>
                  </a:lnTo>
                  <a:lnTo>
                    <a:pt x="11" y="5"/>
                  </a:lnTo>
                  <a:lnTo>
                    <a:pt x="8" y="15"/>
                  </a:lnTo>
                  <a:lnTo>
                    <a:pt x="8" y="18"/>
                  </a:lnTo>
                  <a:lnTo>
                    <a:pt x="1" y="64"/>
                  </a:lnTo>
                  <a:lnTo>
                    <a:pt x="0" y="72"/>
                  </a:lnTo>
                  <a:lnTo>
                    <a:pt x="5" y="96"/>
                  </a:lnTo>
                  <a:lnTo>
                    <a:pt x="8" y="105"/>
                  </a:lnTo>
                  <a:lnTo>
                    <a:pt x="9" y="106"/>
                  </a:lnTo>
                  <a:lnTo>
                    <a:pt x="11" y="108"/>
                  </a:lnTo>
                  <a:lnTo>
                    <a:pt x="19" y="111"/>
                  </a:lnTo>
                  <a:lnTo>
                    <a:pt x="35" y="116"/>
                  </a:lnTo>
                  <a:lnTo>
                    <a:pt x="42" y="116"/>
                  </a:lnTo>
                  <a:lnTo>
                    <a:pt x="45" y="116"/>
                  </a:lnTo>
                  <a:lnTo>
                    <a:pt x="58" y="113"/>
                  </a:lnTo>
                  <a:lnTo>
                    <a:pt x="61" y="112"/>
                  </a:lnTo>
                  <a:lnTo>
                    <a:pt x="68" y="108"/>
                  </a:lnTo>
                  <a:lnTo>
                    <a:pt x="70" y="106"/>
                  </a:lnTo>
                  <a:lnTo>
                    <a:pt x="73" y="102"/>
                  </a:lnTo>
                  <a:lnTo>
                    <a:pt x="73" y="100"/>
                  </a:lnTo>
                  <a:lnTo>
                    <a:pt x="73" y="97"/>
                  </a:lnTo>
                  <a:lnTo>
                    <a:pt x="73" y="94"/>
                  </a:lnTo>
                  <a:lnTo>
                    <a:pt x="72" y="86"/>
                  </a:lnTo>
                  <a:lnTo>
                    <a:pt x="74" y="3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24"/>
            <p:cNvSpPr>
              <a:spLocks/>
            </p:cNvSpPr>
            <p:nvPr/>
          </p:nvSpPr>
          <p:spPr bwMode="auto">
            <a:xfrm flipH="1">
              <a:off x="8229690" y="5143366"/>
              <a:ext cx="45707" cy="38752"/>
            </a:xfrm>
            <a:custGeom>
              <a:avLst/>
              <a:gdLst/>
              <a:ahLst/>
              <a:cxnLst>
                <a:cxn ang="0">
                  <a:pos x="32" y="1"/>
                </a:cxn>
                <a:cxn ang="0">
                  <a:pos x="28" y="5"/>
                </a:cxn>
                <a:cxn ang="0">
                  <a:pos x="26" y="6"/>
                </a:cxn>
                <a:cxn ang="0">
                  <a:pos x="24" y="7"/>
                </a:cxn>
                <a:cxn ang="0">
                  <a:pos x="14" y="13"/>
                </a:cxn>
                <a:cxn ang="0">
                  <a:pos x="10" y="16"/>
                </a:cxn>
                <a:cxn ang="0">
                  <a:pos x="4" y="23"/>
                </a:cxn>
                <a:cxn ang="0">
                  <a:pos x="1" y="27"/>
                </a:cxn>
                <a:cxn ang="0">
                  <a:pos x="0" y="30"/>
                </a:cxn>
                <a:cxn ang="0">
                  <a:pos x="1" y="32"/>
                </a:cxn>
                <a:cxn ang="0">
                  <a:pos x="2" y="33"/>
                </a:cxn>
                <a:cxn ang="0">
                  <a:pos x="5" y="37"/>
                </a:cxn>
                <a:cxn ang="0">
                  <a:pos x="9" y="39"/>
                </a:cxn>
                <a:cxn ang="0">
                  <a:pos x="10" y="39"/>
                </a:cxn>
                <a:cxn ang="0">
                  <a:pos x="11" y="39"/>
                </a:cxn>
                <a:cxn ang="0">
                  <a:pos x="12" y="39"/>
                </a:cxn>
                <a:cxn ang="0">
                  <a:pos x="12" y="38"/>
                </a:cxn>
                <a:cxn ang="0">
                  <a:pos x="13" y="36"/>
                </a:cxn>
                <a:cxn ang="0">
                  <a:pos x="13" y="30"/>
                </a:cxn>
                <a:cxn ang="0">
                  <a:pos x="14" y="26"/>
                </a:cxn>
                <a:cxn ang="0">
                  <a:pos x="15" y="24"/>
                </a:cxn>
                <a:cxn ang="0">
                  <a:pos x="20" y="19"/>
                </a:cxn>
                <a:cxn ang="0">
                  <a:pos x="23" y="17"/>
                </a:cxn>
                <a:cxn ang="0">
                  <a:pos x="25" y="16"/>
                </a:cxn>
                <a:cxn ang="0">
                  <a:pos x="25" y="16"/>
                </a:cxn>
                <a:cxn ang="0">
                  <a:pos x="25" y="17"/>
                </a:cxn>
                <a:cxn ang="0">
                  <a:pos x="25" y="19"/>
                </a:cxn>
                <a:cxn ang="0">
                  <a:pos x="23" y="25"/>
                </a:cxn>
                <a:cxn ang="0">
                  <a:pos x="21" y="31"/>
                </a:cxn>
                <a:cxn ang="0">
                  <a:pos x="21" y="33"/>
                </a:cxn>
                <a:cxn ang="0">
                  <a:pos x="21" y="35"/>
                </a:cxn>
                <a:cxn ang="0">
                  <a:pos x="22" y="37"/>
                </a:cxn>
                <a:cxn ang="0">
                  <a:pos x="24" y="38"/>
                </a:cxn>
                <a:cxn ang="0">
                  <a:pos x="28" y="39"/>
                </a:cxn>
                <a:cxn ang="0">
                  <a:pos x="36" y="39"/>
                </a:cxn>
                <a:cxn ang="0">
                  <a:pos x="41" y="37"/>
                </a:cxn>
                <a:cxn ang="0">
                  <a:pos x="44" y="36"/>
                </a:cxn>
                <a:cxn ang="0">
                  <a:pos x="45" y="33"/>
                </a:cxn>
                <a:cxn ang="0">
                  <a:pos x="46" y="32"/>
                </a:cxn>
                <a:cxn ang="0">
                  <a:pos x="46" y="30"/>
                </a:cxn>
                <a:cxn ang="0">
                  <a:pos x="44" y="24"/>
                </a:cxn>
                <a:cxn ang="0">
                  <a:pos x="36" y="3"/>
                </a:cxn>
                <a:cxn ang="0">
                  <a:pos x="35" y="1"/>
                </a:cxn>
                <a:cxn ang="0">
                  <a:pos x="34" y="0"/>
                </a:cxn>
                <a:cxn ang="0">
                  <a:pos x="33" y="0"/>
                </a:cxn>
                <a:cxn ang="0">
                  <a:pos x="32" y="1"/>
                </a:cxn>
              </a:cxnLst>
              <a:rect l="0" t="0" r="r" b="b"/>
              <a:pathLst>
                <a:path w="46" h="39">
                  <a:moveTo>
                    <a:pt x="32" y="1"/>
                  </a:moveTo>
                  <a:lnTo>
                    <a:pt x="28" y="5"/>
                  </a:lnTo>
                  <a:lnTo>
                    <a:pt x="26" y="6"/>
                  </a:lnTo>
                  <a:lnTo>
                    <a:pt x="24" y="7"/>
                  </a:lnTo>
                  <a:lnTo>
                    <a:pt x="14" y="13"/>
                  </a:lnTo>
                  <a:lnTo>
                    <a:pt x="10" y="16"/>
                  </a:lnTo>
                  <a:lnTo>
                    <a:pt x="4" y="23"/>
                  </a:lnTo>
                  <a:lnTo>
                    <a:pt x="1" y="27"/>
                  </a:lnTo>
                  <a:lnTo>
                    <a:pt x="0" y="30"/>
                  </a:lnTo>
                  <a:lnTo>
                    <a:pt x="1" y="32"/>
                  </a:lnTo>
                  <a:lnTo>
                    <a:pt x="2" y="33"/>
                  </a:lnTo>
                  <a:lnTo>
                    <a:pt x="5" y="37"/>
                  </a:lnTo>
                  <a:lnTo>
                    <a:pt x="9" y="39"/>
                  </a:lnTo>
                  <a:lnTo>
                    <a:pt x="10" y="39"/>
                  </a:lnTo>
                  <a:lnTo>
                    <a:pt x="11" y="39"/>
                  </a:lnTo>
                  <a:lnTo>
                    <a:pt x="12" y="39"/>
                  </a:lnTo>
                  <a:lnTo>
                    <a:pt x="12" y="38"/>
                  </a:lnTo>
                  <a:lnTo>
                    <a:pt x="13" y="36"/>
                  </a:lnTo>
                  <a:lnTo>
                    <a:pt x="13" y="30"/>
                  </a:lnTo>
                  <a:lnTo>
                    <a:pt x="14" y="26"/>
                  </a:lnTo>
                  <a:lnTo>
                    <a:pt x="15" y="24"/>
                  </a:lnTo>
                  <a:lnTo>
                    <a:pt x="20" y="19"/>
                  </a:lnTo>
                  <a:lnTo>
                    <a:pt x="23" y="17"/>
                  </a:lnTo>
                  <a:lnTo>
                    <a:pt x="25" y="16"/>
                  </a:lnTo>
                  <a:lnTo>
                    <a:pt x="25" y="16"/>
                  </a:lnTo>
                  <a:lnTo>
                    <a:pt x="25" y="17"/>
                  </a:lnTo>
                  <a:lnTo>
                    <a:pt x="25" y="19"/>
                  </a:lnTo>
                  <a:lnTo>
                    <a:pt x="23" y="25"/>
                  </a:lnTo>
                  <a:lnTo>
                    <a:pt x="21" y="31"/>
                  </a:lnTo>
                  <a:lnTo>
                    <a:pt x="21" y="33"/>
                  </a:lnTo>
                  <a:lnTo>
                    <a:pt x="21" y="35"/>
                  </a:lnTo>
                  <a:lnTo>
                    <a:pt x="22" y="37"/>
                  </a:lnTo>
                  <a:lnTo>
                    <a:pt x="24" y="38"/>
                  </a:lnTo>
                  <a:lnTo>
                    <a:pt x="28" y="39"/>
                  </a:lnTo>
                  <a:lnTo>
                    <a:pt x="36" y="39"/>
                  </a:lnTo>
                  <a:lnTo>
                    <a:pt x="41" y="37"/>
                  </a:lnTo>
                  <a:lnTo>
                    <a:pt x="44" y="36"/>
                  </a:lnTo>
                  <a:lnTo>
                    <a:pt x="45" y="33"/>
                  </a:lnTo>
                  <a:lnTo>
                    <a:pt x="46" y="32"/>
                  </a:lnTo>
                  <a:lnTo>
                    <a:pt x="46" y="30"/>
                  </a:lnTo>
                  <a:lnTo>
                    <a:pt x="44" y="24"/>
                  </a:lnTo>
                  <a:lnTo>
                    <a:pt x="36" y="3"/>
                  </a:lnTo>
                  <a:lnTo>
                    <a:pt x="35" y="1"/>
                  </a:lnTo>
                  <a:lnTo>
                    <a:pt x="34" y="0"/>
                  </a:lnTo>
                  <a:lnTo>
                    <a:pt x="33" y="0"/>
                  </a:lnTo>
                  <a:lnTo>
                    <a:pt x="32" y="1"/>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25"/>
            <p:cNvSpPr>
              <a:spLocks/>
            </p:cNvSpPr>
            <p:nvPr/>
          </p:nvSpPr>
          <p:spPr bwMode="auto">
            <a:xfrm flipH="1">
              <a:off x="8159141" y="5163239"/>
              <a:ext cx="63593" cy="123211"/>
            </a:xfrm>
            <a:custGeom>
              <a:avLst/>
              <a:gdLst/>
              <a:ahLst/>
              <a:cxnLst>
                <a:cxn ang="0">
                  <a:pos x="60" y="13"/>
                </a:cxn>
                <a:cxn ang="0">
                  <a:pos x="59" y="12"/>
                </a:cxn>
                <a:cxn ang="0">
                  <a:pos x="57" y="13"/>
                </a:cxn>
                <a:cxn ang="0">
                  <a:pos x="55" y="13"/>
                </a:cxn>
                <a:cxn ang="0">
                  <a:pos x="53" y="15"/>
                </a:cxn>
                <a:cxn ang="0">
                  <a:pos x="48" y="17"/>
                </a:cxn>
                <a:cxn ang="0">
                  <a:pos x="46" y="18"/>
                </a:cxn>
                <a:cxn ang="0">
                  <a:pos x="44" y="18"/>
                </a:cxn>
                <a:cxn ang="0">
                  <a:pos x="40" y="18"/>
                </a:cxn>
                <a:cxn ang="0">
                  <a:pos x="36" y="16"/>
                </a:cxn>
                <a:cxn ang="0">
                  <a:pos x="29" y="11"/>
                </a:cxn>
                <a:cxn ang="0">
                  <a:pos x="25" y="8"/>
                </a:cxn>
                <a:cxn ang="0">
                  <a:pos x="21" y="2"/>
                </a:cxn>
                <a:cxn ang="0">
                  <a:pos x="20" y="0"/>
                </a:cxn>
                <a:cxn ang="0">
                  <a:pos x="19" y="0"/>
                </a:cxn>
                <a:cxn ang="0">
                  <a:pos x="18" y="0"/>
                </a:cxn>
                <a:cxn ang="0">
                  <a:pos x="17" y="2"/>
                </a:cxn>
                <a:cxn ang="0">
                  <a:pos x="16" y="4"/>
                </a:cxn>
                <a:cxn ang="0">
                  <a:pos x="13" y="24"/>
                </a:cxn>
                <a:cxn ang="0">
                  <a:pos x="4" y="52"/>
                </a:cxn>
                <a:cxn ang="0">
                  <a:pos x="0" y="89"/>
                </a:cxn>
                <a:cxn ang="0">
                  <a:pos x="0" y="106"/>
                </a:cxn>
                <a:cxn ang="0">
                  <a:pos x="0" y="109"/>
                </a:cxn>
                <a:cxn ang="0">
                  <a:pos x="0" y="111"/>
                </a:cxn>
                <a:cxn ang="0">
                  <a:pos x="1" y="112"/>
                </a:cxn>
                <a:cxn ang="0">
                  <a:pos x="3" y="116"/>
                </a:cxn>
                <a:cxn ang="0">
                  <a:pos x="10" y="120"/>
                </a:cxn>
                <a:cxn ang="0">
                  <a:pos x="23" y="124"/>
                </a:cxn>
                <a:cxn ang="0">
                  <a:pos x="29" y="124"/>
                </a:cxn>
                <a:cxn ang="0">
                  <a:pos x="35" y="123"/>
                </a:cxn>
                <a:cxn ang="0">
                  <a:pos x="41" y="120"/>
                </a:cxn>
                <a:cxn ang="0">
                  <a:pos x="47" y="116"/>
                </a:cxn>
                <a:cxn ang="0">
                  <a:pos x="49" y="113"/>
                </a:cxn>
                <a:cxn ang="0">
                  <a:pos x="51" y="110"/>
                </a:cxn>
                <a:cxn ang="0">
                  <a:pos x="52" y="107"/>
                </a:cxn>
                <a:cxn ang="0">
                  <a:pos x="52" y="103"/>
                </a:cxn>
                <a:cxn ang="0">
                  <a:pos x="52" y="74"/>
                </a:cxn>
                <a:cxn ang="0">
                  <a:pos x="59" y="44"/>
                </a:cxn>
                <a:cxn ang="0">
                  <a:pos x="61" y="39"/>
                </a:cxn>
                <a:cxn ang="0">
                  <a:pos x="63" y="29"/>
                </a:cxn>
                <a:cxn ang="0">
                  <a:pos x="64" y="18"/>
                </a:cxn>
                <a:cxn ang="0">
                  <a:pos x="62" y="14"/>
                </a:cxn>
                <a:cxn ang="0">
                  <a:pos x="60" y="13"/>
                </a:cxn>
              </a:cxnLst>
              <a:rect l="0" t="0" r="r" b="b"/>
              <a:pathLst>
                <a:path w="64" h="124">
                  <a:moveTo>
                    <a:pt x="60" y="13"/>
                  </a:moveTo>
                  <a:lnTo>
                    <a:pt x="59" y="12"/>
                  </a:lnTo>
                  <a:lnTo>
                    <a:pt x="57" y="13"/>
                  </a:lnTo>
                  <a:lnTo>
                    <a:pt x="55" y="13"/>
                  </a:lnTo>
                  <a:lnTo>
                    <a:pt x="53" y="15"/>
                  </a:lnTo>
                  <a:lnTo>
                    <a:pt x="48" y="17"/>
                  </a:lnTo>
                  <a:lnTo>
                    <a:pt x="46" y="18"/>
                  </a:lnTo>
                  <a:lnTo>
                    <a:pt x="44" y="18"/>
                  </a:lnTo>
                  <a:lnTo>
                    <a:pt x="40" y="18"/>
                  </a:lnTo>
                  <a:lnTo>
                    <a:pt x="36" y="16"/>
                  </a:lnTo>
                  <a:lnTo>
                    <a:pt x="29" y="11"/>
                  </a:lnTo>
                  <a:lnTo>
                    <a:pt x="25" y="8"/>
                  </a:lnTo>
                  <a:lnTo>
                    <a:pt x="21" y="2"/>
                  </a:lnTo>
                  <a:lnTo>
                    <a:pt x="20" y="0"/>
                  </a:lnTo>
                  <a:lnTo>
                    <a:pt x="19" y="0"/>
                  </a:lnTo>
                  <a:lnTo>
                    <a:pt x="18" y="0"/>
                  </a:lnTo>
                  <a:lnTo>
                    <a:pt x="17" y="2"/>
                  </a:lnTo>
                  <a:lnTo>
                    <a:pt x="16" y="4"/>
                  </a:lnTo>
                  <a:lnTo>
                    <a:pt x="13" y="24"/>
                  </a:lnTo>
                  <a:lnTo>
                    <a:pt x="4" y="52"/>
                  </a:lnTo>
                  <a:lnTo>
                    <a:pt x="0" y="89"/>
                  </a:lnTo>
                  <a:lnTo>
                    <a:pt x="0" y="106"/>
                  </a:lnTo>
                  <a:lnTo>
                    <a:pt x="0" y="109"/>
                  </a:lnTo>
                  <a:lnTo>
                    <a:pt x="0" y="111"/>
                  </a:lnTo>
                  <a:lnTo>
                    <a:pt x="1" y="112"/>
                  </a:lnTo>
                  <a:lnTo>
                    <a:pt x="3" y="116"/>
                  </a:lnTo>
                  <a:lnTo>
                    <a:pt x="10" y="120"/>
                  </a:lnTo>
                  <a:lnTo>
                    <a:pt x="23" y="124"/>
                  </a:lnTo>
                  <a:lnTo>
                    <a:pt x="29" y="124"/>
                  </a:lnTo>
                  <a:lnTo>
                    <a:pt x="35" y="123"/>
                  </a:lnTo>
                  <a:lnTo>
                    <a:pt x="41" y="120"/>
                  </a:lnTo>
                  <a:lnTo>
                    <a:pt x="47" y="116"/>
                  </a:lnTo>
                  <a:lnTo>
                    <a:pt x="49" y="113"/>
                  </a:lnTo>
                  <a:lnTo>
                    <a:pt x="51" y="110"/>
                  </a:lnTo>
                  <a:lnTo>
                    <a:pt x="52" y="107"/>
                  </a:lnTo>
                  <a:lnTo>
                    <a:pt x="52" y="103"/>
                  </a:lnTo>
                  <a:lnTo>
                    <a:pt x="52" y="74"/>
                  </a:lnTo>
                  <a:lnTo>
                    <a:pt x="59" y="44"/>
                  </a:lnTo>
                  <a:lnTo>
                    <a:pt x="61" y="39"/>
                  </a:lnTo>
                  <a:lnTo>
                    <a:pt x="63" y="29"/>
                  </a:lnTo>
                  <a:lnTo>
                    <a:pt x="64" y="18"/>
                  </a:lnTo>
                  <a:lnTo>
                    <a:pt x="62" y="14"/>
                  </a:lnTo>
                  <a:lnTo>
                    <a:pt x="60" y="13"/>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26"/>
            <p:cNvSpPr>
              <a:spLocks/>
            </p:cNvSpPr>
            <p:nvPr/>
          </p:nvSpPr>
          <p:spPr bwMode="auto">
            <a:xfrm flipH="1">
              <a:off x="8162122" y="5156283"/>
              <a:ext cx="30803" cy="16892"/>
            </a:xfrm>
            <a:custGeom>
              <a:avLst/>
              <a:gdLst/>
              <a:ahLst/>
              <a:cxnLst>
                <a:cxn ang="0">
                  <a:pos x="31" y="8"/>
                </a:cxn>
                <a:cxn ang="0">
                  <a:pos x="31" y="7"/>
                </a:cxn>
                <a:cxn ang="0">
                  <a:pos x="30" y="6"/>
                </a:cxn>
                <a:cxn ang="0">
                  <a:pos x="29" y="5"/>
                </a:cxn>
                <a:cxn ang="0">
                  <a:pos x="25" y="3"/>
                </a:cxn>
                <a:cxn ang="0">
                  <a:pos x="17" y="1"/>
                </a:cxn>
                <a:cxn ang="0">
                  <a:pos x="14" y="0"/>
                </a:cxn>
                <a:cxn ang="0">
                  <a:pos x="5" y="1"/>
                </a:cxn>
                <a:cxn ang="0">
                  <a:pos x="1" y="2"/>
                </a:cxn>
                <a:cxn ang="0">
                  <a:pos x="0" y="2"/>
                </a:cxn>
                <a:cxn ang="0">
                  <a:pos x="0" y="3"/>
                </a:cxn>
                <a:cxn ang="0">
                  <a:pos x="0" y="6"/>
                </a:cxn>
                <a:cxn ang="0">
                  <a:pos x="2" y="9"/>
                </a:cxn>
                <a:cxn ang="0">
                  <a:pos x="5" y="12"/>
                </a:cxn>
                <a:cxn ang="0">
                  <a:pos x="8" y="14"/>
                </a:cxn>
                <a:cxn ang="0">
                  <a:pos x="10" y="15"/>
                </a:cxn>
                <a:cxn ang="0">
                  <a:pos x="17" y="17"/>
                </a:cxn>
                <a:cxn ang="0">
                  <a:pos x="23" y="17"/>
                </a:cxn>
                <a:cxn ang="0">
                  <a:pos x="26" y="16"/>
                </a:cxn>
                <a:cxn ang="0">
                  <a:pos x="29" y="14"/>
                </a:cxn>
                <a:cxn ang="0">
                  <a:pos x="31" y="8"/>
                </a:cxn>
              </a:cxnLst>
              <a:rect l="0" t="0" r="r" b="b"/>
              <a:pathLst>
                <a:path w="31" h="17">
                  <a:moveTo>
                    <a:pt x="31" y="8"/>
                  </a:moveTo>
                  <a:lnTo>
                    <a:pt x="31" y="7"/>
                  </a:lnTo>
                  <a:lnTo>
                    <a:pt x="30" y="6"/>
                  </a:lnTo>
                  <a:lnTo>
                    <a:pt x="29" y="5"/>
                  </a:lnTo>
                  <a:lnTo>
                    <a:pt x="25" y="3"/>
                  </a:lnTo>
                  <a:lnTo>
                    <a:pt x="17" y="1"/>
                  </a:lnTo>
                  <a:lnTo>
                    <a:pt x="14" y="0"/>
                  </a:lnTo>
                  <a:lnTo>
                    <a:pt x="5" y="1"/>
                  </a:lnTo>
                  <a:lnTo>
                    <a:pt x="1" y="2"/>
                  </a:lnTo>
                  <a:lnTo>
                    <a:pt x="0" y="2"/>
                  </a:lnTo>
                  <a:lnTo>
                    <a:pt x="0" y="3"/>
                  </a:lnTo>
                  <a:lnTo>
                    <a:pt x="0" y="6"/>
                  </a:lnTo>
                  <a:lnTo>
                    <a:pt x="2" y="9"/>
                  </a:lnTo>
                  <a:lnTo>
                    <a:pt x="5" y="12"/>
                  </a:lnTo>
                  <a:lnTo>
                    <a:pt x="8" y="14"/>
                  </a:lnTo>
                  <a:lnTo>
                    <a:pt x="10" y="15"/>
                  </a:lnTo>
                  <a:lnTo>
                    <a:pt x="17" y="17"/>
                  </a:lnTo>
                  <a:lnTo>
                    <a:pt x="23" y="17"/>
                  </a:lnTo>
                  <a:lnTo>
                    <a:pt x="26" y="16"/>
                  </a:lnTo>
                  <a:lnTo>
                    <a:pt x="29" y="14"/>
                  </a:lnTo>
                  <a:lnTo>
                    <a:pt x="31" y="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27"/>
            <p:cNvSpPr>
              <a:spLocks/>
            </p:cNvSpPr>
            <p:nvPr/>
          </p:nvSpPr>
          <p:spPr bwMode="auto">
            <a:xfrm flipH="1">
              <a:off x="7984261" y="5143366"/>
              <a:ext cx="106319" cy="61605"/>
            </a:xfrm>
            <a:custGeom>
              <a:avLst/>
              <a:gdLst/>
              <a:ahLst/>
              <a:cxnLst>
                <a:cxn ang="0">
                  <a:pos x="100" y="0"/>
                </a:cxn>
                <a:cxn ang="0">
                  <a:pos x="99" y="0"/>
                </a:cxn>
                <a:cxn ang="0">
                  <a:pos x="99" y="1"/>
                </a:cxn>
                <a:cxn ang="0">
                  <a:pos x="98" y="2"/>
                </a:cxn>
                <a:cxn ang="0">
                  <a:pos x="97" y="3"/>
                </a:cxn>
                <a:cxn ang="0">
                  <a:pos x="57" y="30"/>
                </a:cxn>
                <a:cxn ang="0">
                  <a:pos x="39" y="36"/>
                </a:cxn>
                <a:cxn ang="0">
                  <a:pos x="3" y="42"/>
                </a:cxn>
                <a:cxn ang="0">
                  <a:pos x="1" y="43"/>
                </a:cxn>
                <a:cxn ang="0">
                  <a:pos x="0" y="44"/>
                </a:cxn>
                <a:cxn ang="0">
                  <a:pos x="1" y="45"/>
                </a:cxn>
                <a:cxn ang="0">
                  <a:pos x="5" y="49"/>
                </a:cxn>
                <a:cxn ang="0">
                  <a:pos x="16" y="56"/>
                </a:cxn>
                <a:cxn ang="0">
                  <a:pos x="22" y="59"/>
                </a:cxn>
                <a:cxn ang="0">
                  <a:pos x="35" y="62"/>
                </a:cxn>
                <a:cxn ang="0">
                  <a:pos x="42" y="62"/>
                </a:cxn>
                <a:cxn ang="0">
                  <a:pos x="55" y="61"/>
                </a:cxn>
                <a:cxn ang="0">
                  <a:pos x="83" y="52"/>
                </a:cxn>
                <a:cxn ang="0">
                  <a:pos x="97" y="44"/>
                </a:cxn>
                <a:cxn ang="0">
                  <a:pos x="102" y="40"/>
                </a:cxn>
                <a:cxn ang="0">
                  <a:pos x="105" y="36"/>
                </a:cxn>
                <a:cxn ang="0">
                  <a:pos x="107" y="31"/>
                </a:cxn>
                <a:cxn ang="0">
                  <a:pos x="107" y="28"/>
                </a:cxn>
                <a:cxn ang="0">
                  <a:pos x="107" y="24"/>
                </a:cxn>
                <a:cxn ang="0">
                  <a:pos x="104" y="10"/>
                </a:cxn>
                <a:cxn ang="0">
                  <a:pos x="101" y="1"/>
                </a:cxn>
                <a:cxn ang="0">
                  <a:pos x="100" y="0"/>
                </a:cxn>
              </a:cxnLst>
              <a:rect l="0" t="0" r="r" b="b"/>
              <a:pathLst>
                <a:path w="107" h="62">
                  <a:moveTo>
                    <a:pt x="100" y="0"/>
                  </a:moveTo>
                  <a:lnTo>
                    <a:pt x="99" y="0"/>
                  </a:lnTo>
                  <a:lnTo>
                    <a:pt x="99" y="1"/>
                  </a:lnTo>
                  <a:lnTo>
                    <a:pt x="98" y="2"/>
                  </a:lnTo>
                  <a:lnTo>
                    <a:pt x="97" y="3"/>
                  </a:lnTo>
                  <a:lnTo>
                    <a:pt x="57" y="30"/>
                  </a:lnTo>
                  <a:lnTo>
                    <a:pt x="39" y="36"/>
                  </a:lnTo>
                  <a:lnTo>
                    <a:pt x="3" y="42"/>
                  </a:lnTo>
                  <a:lnTo>
                    <a:pt x="1" y="43"/>
                  </a:lnTo>
                  <a:lnTo>
                    <a:pt x="0" y="44"/>
                  </a:lnTo>
                  <a:lnTo>
                    <a:pt x="1" y="45"/>
                  </a:lnTo>
                  <a:lnTo>
                    <a:pt x="5" y="49"/>
                  </a:lnTo>
                  <a:lnTo>
                    <a:pt x="16" y="56"/>
                  </a:lnTo>
                  <a:lnTo>
                    <a:pt x="22" y="59"/>
                  </a:lnTo>
                  <a:lnTo>
                    <a:pt x="35" y="62"/>
                  </a:lnTo>
                  <a:lnTo>
                    <a:pt x="42" y="62"/>
                  </a:lnTo>
                  <a:lnTo>
                    <a:pt x="55" y="61"/>
                  </a:lnTo>
                  <a:lnTo>
                    <a:pt x="83" y="52"/>
                  </a:lnTo>
                  <a:lnTo>
                    <a:pt x="97" y="44"/>
                  </a:lnTo>
                  <a:lnTo>
                    <a:pt x="102" y="40"/>
                  </a:lnTo>
                  <a:lnTo>
                    <a:pt x="105" y="36"/>
                  </a:lnTo>
                  <a:lnTo>
                    <a:pt x="107" y="31"/>
                  </a:lnTo>
                  <a:lnTo>
                    <a:pt x="107" y="28"/>
                  </a:lnTo>
                  <a:lnTo>
                    <a:pt x="107" y="24"/>
                  </a:lnTo>
                  <a:lnTo>
                    <a:pt x="104" y="10"/>
                  </a:lnTo>
                  <a:lnTo>
                    <a:pt x="101" y="1"/>
                  </a:lnTo>
                  <a:lnTo>
                    <a:pt x="100"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28"/>
            <p:cNvSpPr>
              <a:spLocks/>
            </p:cNvSpPr>
            <p:nvPr/>
          </p:nvSpPr>
          <p:spPr bwMode="auto">
            <a:xfrm flipH="1">
              <a:off x="8070708" y="5188080"/>
              <a:ext cx="31796" cy="107313"/>
            </a:xfrm>
            <a:custGeom>
              <a:avLst/>
              <a:gdLst/>
              <a:ahLst/>
              <a:cxnLst>
                <a:cxn ang="0">
                  <a:pos x="28" y="18"/>
                </a:cxn>
                <a:cxn ang="0">
                  <a:pos x="28" y="17"/>
                </a:cxn>
                <a:cxn ang="0">
                  <a:pos x="26" y="16"/>
                </a:cxn>
                <a:cxn ang="0">
                  <a:pos x="25" y="16"/>
                </a:cxn>
                <a:cxn ang="0">
                  <a:pos x="22" y="17"/>
                </a:cxn>
                <a:cxn ang="0">
                  <a:pos x="21" y="17"/>
                </a:cxn>
                <a:cxn ang="0">
                  <a:pos x="19" y="16"/>
                </a:cxn>
                <a:cxn ang="0">
                  <a:pos x="17" y="15"/>
                </a:cxn>
                <a:cxn ang="0">
                  <a:pos x="16" y="11"/>
                </a:cxn>
                <a:cxn ang="0">
                  <a:pos x="10" y="2"/>
                </a:cxn>
                <a:cxn ang="0">
                  <a:pos x="9" y="1"/>
                </a:cxn>
                <a:cxn ang="0">
                  <a:pos x="8" y="0"/>
                </a:cxn>
                <a:cxn ang="0">
                  <a:pos x="8" y="0"/>
                </a:cxn>
                <a:cxn ang="0">
                  <a:pos x="7" y="1"/>
                </a:cxn>
                <a:cxn ang="0">
                  <a:pos x="6" y="2"/>
                </a:cxn>
                <a:cxn ang="0">
                  <a:pos x="5" y="4"/>
                </a:cxn>
                <a:cxn ang="0">
                  <a:pos x="0" y="68"/>
                </a:cxn>
                <a:cxn ang="0">
                  <a:pos x="0" y="96"/>
                </a:cxn>
                <a:cxn ang="0">
                  <a:pos x="1" y="103"/>
                </a:cxn>
                <a:cxn ang="0">
                  <a:pos x="2" y="104"/>
                </a:cxn>
                <a:cxn ang="0">
                  <a:pos x="5" y="104"/>
                </a:cxn>
                <a:cxn ang="0">
                  <a:pos x="9" y="105"/>
                </a:cxn>
                <a:cxn ang="0">
                  <a:pos x="15" y="107"/>
                </a:cxn>
                <a:cxn ang="0">
                  <a:pos x="20" y="108"/>
                </a:cxn>
                <a:cxn ang="0">
                  <a:pos x="26" y="107"/>
                </a:cxn>
                <a:cxn ang="0">
                  <a:pos x="29" y="105"/>
                </a:cxn>
                <a:cxn ang="0">
                  <a:pos x="30" y="104"/>
                </a:cxn>
                <a:cxn ang="0">
                  <a:pos x="31" y="103"/>
                </a:cxn>
                <a:cxn ang="0">
                  <a:pos x="31" y="101"/>
                </a:cxn>
                <a:cxn ang="0">
                  <a:pos x="32" y="99"/>
                </a:cxn>
                <a:cxn ang="0">
                  <a:pos x="32" y="92"/>
                </a:cxn>
                <a:cxn ang="0">
                  <a:pos x="29" y="64"/>
                </a:cxn>
                <a:cxn ang="0">
                  <a:pos x="29" y="24"/>
                </a:cxn>
                <a:cxn ang="0">
                  <a:pos x="28" y="18"/>
                </a:cxn>
              </a:cxnLst>
              <a:rect l="0" t="0" r="r" b="b"/>
              <a:pathLst>
                <a:path w="32" h="108">
                  <a:moveTo>
                    <a:pt x="28" y="18"/>
                  </a:moveTo>
                  <a:lnTo>
                    <a:pt x="28" y="17"/>
                  </a:lnTo>
                  <a:lnTo>
                    <a:pt x="26" y="16"/>
                  </a:lnTo>
                  <a:lnTo>
                    <a:pt x="25" y="16"/>
                  </a:lnTo>
                  <a:lnTo>
                    <a:pt x="22" y="17"/>
                  </a:lnTo>
                  <a:lnTo>
                    <a:pt x="21" y="17"/>
                  </a:lnTo>
                  <a:lnTo>
                    <a:pt x="19" y="16"/>
                  </a:lnTo>
                  <a:lnTo>
                    <a:pt x="17" y="15"/>
                  </a:lnTo>
                  <a:lnTo>
                    <a:pt x="16" y="11"/>
                  </a:lnTo>
                  <a:lnTo>
                    <a:pt x="10" y="2"/>
                  </a:lnTo>
                  <a:lnTo>
                    <a:pt x="9" y="1"/>
                  </a:lnTo>
                  <a:lnTo>
                    <a:pt x="8" y="0"/>
                  </a:lnTo>
                  <a:lnTo>
                    <a:pt x="8" y="0"/>
                  </a:lnTo>
                  <a:lnTo>
                    <a:pt x="7" y="1"/>
                  </a:lnTo>
                  <a:lnTo>
                    <a:pt x="6" y="2"/>
                  </a:lnTo>
                  <a:lnTo>
                    <a:pt x="5" y="4"/>
                  </a:lnTo>
                  <a:lnTo>
                    <a:pt x="0" y="68"/>
                  </a:lnTo>
                  <a:lnTo>
                    <a:pt x="0" y="96"/>
                  </a:lnTo>
                  <a:lnTo>
                    <a:pt x="1" y="103"/>
                  </a:lnTo>
                  <a:lnTo>
                    <a:pt x="2" y="104"/>
                  </a:lnTo>
                  <a:lnTo>
                    <a:pt x="5" y="104"/>
                  </a:lnTo>
                  <a:lnTo>
                    <a:pt x="9" y="105"/>
                  </a:lnTo>
                  <a:lnTo>
                    <a:pt x="15" y="107"/>
                  </a:lnTo>
                  <a:lnTo>
                    <a:pt x="20" y="108"/>
                  </a:lnTo>
                  <a:lnTo>
                    <a:pt x="26" y="107"/>
                  </a:lnTo>
                  <a:lnTo>
                    <a:pt x="29" y="105"/>
                  </a:lnTo>
                  <a:lnTo>
                    <a:pt x="30" y="104"/>
                  </a:lnTo>
                  <a:lnTo>
                    <a:pt x="31" y="103"/>
                  </a:lnTo>
                  <a:lnTo>
                    <a:pt x="31" y="101"/>
                  </a:lnTo>
                  <a:lnTo>
                    <a:pt x="32" y="99"/>
                  </a:lnTo>
                  <a:lnTo>
                    <a:pt x="32" y="92"/>
                  </a:lnTo>
                  <a:lnTo>
                    <a:pt x="29" y="64"/>
                  </a:lnTo>
                  <a:lnTo>
                    <a:pt x="29" y="24"/>
                  </a:lnTo>
                  <a:lnTo>
                    <a:pt x="28" y="1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29"/>
            <p:cNvSpPr>
              <a:spLocks/>
            </p:cNvSpPr>
            <p:nvPr/>
          </p:nvSpPr>
          <p:spPr bwMode="auto">
            <a:xfrm flipH="1">
              <a:off x="7991217" y="5193048"/>
              <a:ext cx="78498" cy="93402"/>
            </a:xfrm>
            <a:custGeom>
              <a:avLst/>
              <a:gdLst/>
              <a:ahLst/>
              <a:cxnLst>
                <a:cxn ang="0">
                  <a:pos x="76" y="0"/>
                </a:cxn>
                <a:cxn ang="0">
                  <a:pos x="73" y="3"/>
                </a:cxn>
                <a:cxn ang="0">
                  <a:pos x="54" y="13"/>
                </a:cxn>
                <a:cxn ang="0">
                  <a:pos x="42" y="17"/>
                </a:cxn>
                <a:cxn ang="0">
                  <a:pos x="22" y="20"/>
                </a:cxn>
                <a:cxn ang="0">
                  <a:pos x="16" y="19"/>
                </a:cxn>
                <a:cxn ang="0">
                  <a:pos x="10" y="17"/>
                </a:cxn>
                <a:cxn ang="0">
                  <a:pos x="7" y="15"/>
                </a:cxn>
                <a:cxn ang="0">
                  <a:pos x="5" y="15"/>
                </a:cxn>
                <a:cxn ang="0">
                  <a:pos x="3" y="15"/>
                </a:cxn>
                <a:cxn ang="0">
                  <a:pos x="1" y="16"/>
                </a:cxn>
                <a:cxn ang="0">
                  <a:pos x="0" y="20"/>
                </a:cxn>
                <a:cxn ang="0">
                  <a:pos x="4" y="39"/>
                </a:cxn>
                <a:cxn ang="0">
                  <a:pos x="4" y="47"/>
                </a:cxn>
                <a:cxn ang="0">
                  <a:pos x="3" y="79"/>
                </a:cxn>
                <a:cxn ang="0">
                  <a:pos x="4" y="84"/>
                </a:cxn>
                <a:cxn ang="0">
                  <a:pos x="6" y="89"/>
                </a:cxn>
                <a:cxn ang="0">
                  <a:pos x="8" y="92"/>
                </a:cxn>
                <a:cxn ang="0">
                  <a:pos x="10" y="94"/>
                </a:cxn>
                <a:cxn ang="0">
                  <a:pos x="13" y="94"/>
                </a:cxn>
                <a:cxn ang="0">
                  <a:pos x="19" y="89"/>
                </a:cxn>
                <a:cxn ang="0">
                  <a:pos x="27" y="85"/>
                </a:cxn>
                <a:cxn ang="0">
                  <a:pos x="32" y="83"/>
                </a:cxn>
                <a:cxn ang="0">
                  <a:pos x="60" y="68"/>
                </a:cxn>
                <a:cxn ang="0">
                  <a:pos x="65" y="62"/>
                </a:cxn>
                <a:cxn ang="0">
                  <a:pos x="71" y="45"/>
                </a:cxn>
                <a:cxn ang="0">
                  <a:pos x="79" y="6"/>
                </a:cxn>
                <a:cxn ang="0">
                  <a:pos x="79" y="2"/>
                </a:cxn>
                <a:cxn ang="0">
                  <a:pos x="78" y="1"/>
                </a:cxn>
                <a:cxn ang="0">
                  <a:pos x="77" y="0"/>
                </a:cxn>
                <a:cxn ang="0">
                  <a:pos x="76" y="0"/>
                </a:cxn>
              </a:cxnLst>
              <a:rect l="0" t="0" r="r" b="b"/>
              <a:pathLst>
                <a:path w="79" h="94">
                  <a:moveTo>
                    <a:pt x="76" y="0"/>
                  </a:moveTo>
                  <a:lnTo>
                    <a:pt x="73" y="3"/>
                  </a:lnTo>
                  <a:lnTo>
                    <a:pt x="54" y="13"/>
                  </a:lnTo>
                  <a:lnTo>
                    <a:pt x="42" y="17"/>
                  </a:lnTo>
                  <a:lnTo>
                    <a:pt x="22" y="20"/>
                  </a:lnTo>
                  <a:lnTo>
                    <a:pt x="16" y="19"/>
                  </a:lnTo>
                  <a:lnTo>
                    <a:pt x="10" y="17"/>
                  </a:lnTo>
                  <a:lnTo>
                    <a:pt x="7" y="15"/>
                  </a:lnTo>
                  <a:lnTo>
                    <a:pt x="5" y="15"/>
                  </a:lnTo>
                  <a:lnTo>
                    <a:pt x="3" y="15"/>
                  </a:lnTo>
                  <a:lnTo>
                    <a:pt x="1" y="16"/>
                  </a:lnTo>
                  <a:lnTo>
                    <a:pt x="0" y="20"/>
                  </a:lnTo>
                  <a:lnTo>
                    <a:pt x="4" y="39"/>
                  </a:lnTo>
                  <a:lnTo>
                    <a:pt x="4" y="47"/>
                  </a:lnTo>
                  <a:lnTo>
                    <a:pt x="3" y="79"/>
                  </a:lnTo>
                  <a:lnTo>
                    <a:pt x="4" y="84"/>
                  </a:lnTo>
                  <a:lnTo>
                    <a:pt x="6" y="89"/>
                  </a:lnTo>
                  <a:lnTo>
                    <a:pt x="8" y="92"/>
                  </a:lnTo>
                  <a:lnTo>
                    <a:pt x="10" y="94"/>
                  </a:lnTo>
                  <a:lnTo>
                    <a:pt x="13" y="94"/>
                  </a:lnTo>
                  <a:lnTo>
                    <a:pt x="19" y="89"/>
                  </a:lnTo>
                  <a:lnTo>
                    <a:pt x="27" y="85"/>
                  </a:lnTo>
                  <a:lnTo>
                    <a:pt x="32" y="83"/>
                  </a:lnTo>
                  <a:lnTo>
                    <a:pt x="60" y="68"/>
                  </a:lnTo>
                  <a:lnTo>
                    <a:pt x="65" y="62"/>
                  </a:lnTo>
                  <a:lnTo>
                    <a:pt x="71" y="45"/>
                  </a:lnTo>
                  <a:lnTo>
                    <a:pt x="79" y="6"/>
                  </a:lnTo>
                  <a:lnTo>
                    <a:pt x="79" y="2"/>
                  </a:lnTo>
                  <a:lnTo>
                    <a:pt x="78" y="1"/>
                  </a:lnTo>
                  <a:lnTo>
                    <a:pt x="77" y="0"/>
                  </a:lnTo>
                  <a:lnTo>
                    <a:pt x="76"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30"/>
            <p:cNvSpPr>
              <a:spLocks/>
            </p:cNvSpPr>
            <p:nvPr/>
          </p:nvSpPr>
          <p:spPr bwMode="auto">
            <a:xfrm flipH="1">
              <a:off x="7932592" y="5097659"/>
              <a:ext cx="48688" cy="95389"/>
            </a:xfrm>
            <a:custGeom>
              <a:avLst/>
              <a:gdLst/>
              <a:ahLst/>
              <a:cxnLst>
                <a:cxn ang="0">
                  <a:pos x="20" y="0"/>
                </a:cxn>
                <a:cxn ang="0">
                  <a:pos x="19" y="0"/>
                </a:cxn>
                <a:cxn ang="0">
                  <a:pos x="19" y="1"/>
                </a:cxn>
                <a:cxn ang="0">
                  <a:pos x="25" y="8"/>
                </a:cxn>
                <a:cxn ang="0">
                  <a:pos x="27" y="10"/>
                </a:cxn>
                <a:cxn ang="0">
                  <a:pos x="28" y="12"/>
                </a:cxn>
                <a:cxn ang="0">
                  <a:pos x="28" y="14"/>
                </a:cxn>
                <a:cxn ang="0">
                  <a:pos x="28" y="16"/>
                </a:cxn>
                <a:cxn ang="0">
                  <a:pos x="27" y="19"/>
                </a:cxn>
                <a:cxn ang="0">
                  <a:pos x="20" y="28"/>
                </a:cxn>
                <a:cxn ang="0">
                  <a:pos x="17" y="32"/>
                </a:cxn>
                <a:cxn ang="0">
                  <a:pos x="15" y="33"/>
                </a:cxn>
                <a:cxn ang="0">
                  <a:pos x="14" y="34"/>
                </a:cxn>
                <a:cxn ang="0">
                  <a:pos x="9" y="36"/>
                </a:cxn>
                <a:cxn ang="0">
                  <a:pos x="6" y="37"/>
                </a:cxn>
                <a:cxn ang="0">
                  <a:pos x="3" y="37"/>
                </a:cxn>
                <a:cxn ang="0">
                  <a:pos x="2" y="39"/>
                </a:cxn>
                <a:cxn ang="0">
                  <a:pos x="1" y="40"/>
                </a:cxn>
                <a:cxn ang="0">
                  <a:pos x="0" y="42"/>
                </a:cxn>
                <a:cxn ang="0">
                  <a:pos x="1" y="44"/>
                </a:cxn>
                <a:cxn ang="0">
                  <a:pos x="6" y="58"/>
                </a:cxn>
                <a:cxn ang="0">
                  <a:pos x="7" y="64"/>
                </a:cxn>
                <a:cxn ang="0">
                  <a:pos x="8" y="88"/>
                </a:cxn>
                <a:cxn ang="0">
                  <a:pos x="7" y="92"/>
                </a:cxn>
                <a:cxn ang="0">
                  <a:pos x="6" y="95"/>
                </a:cxn>
                <a:cxn ang="0">
                  <a:pos x="5" y="96"/>
                </a:cxn>
                <a:cxn ang="0">
                  <a:pos x="6" y="96"/>
                </a:cxn>
                <a:cxn ang="0">
                  <a:pos x="8" y="96"/>
                </a:cxn>
                <a:cxn ang="0">
                  <a:pos x="9" y="95"/>
                </a:cxn>
                <a:cxn ang="0">
                  <a:pos x="14" y="91"/>
                </a:cxn>
                <a:cxn ang="0">
                  <a:pos x="18" y="86"/>
                </a:cxn>
                <a:cxn ang="0">
                  <a:pos x="35" y="75"/>
                </a:cxn>
                <a:cxn ang="0">
                  <a:pos x="41" y="68"/>
                </a:cxn>
                <a:cxn ang="0">
                  <a:pos x="48" y="53"/>
                </a:cxn>
                <a:cxn ang="0">
                  <a:pos x="49" y="42"/>
                </a:cxn>
                <a:cxn ang="0">
                  <a:pos x="49" y="32"/>
                </a:cxn>
                <a:cxn ang="0">
                  <a:pos x="46" y="21"/>
                </a:cxn>
                <a:cxn ang="0">
                  <a:pos x="39" y="10"/>
                </a:cxn>
                <a:cxn ang="0">
                  <a:pos x="37" y="9"/>
                </a:cxn>
                <a:cxn ang="0">
                  <a:pos x="22" y="1"/>
                </a:cxn>
                <a:cxn ang="0">
                  <a:pos x="20" y="0"/>
                </a:cxn>
              </a:cxnLst>
              <a:rect l="0" t="0" r="r" b="b"/>
              <a:pathLst>
                <a:path w="49" h="96">
                  <a:moveTo>
                    <a:pt x="20" y="0"/>
                  </a:moveTo>
                  <a:lnTo>
                    <a:pt x="19" y="0"/>
                  </a:lnTo>
                  <a:lnTo>
                    <a:pt x="19" y="1"/>
                  </a:lnTo>
                  <a:lnTo>
                    <a:pt x="25" y="8"/>
                  </a:lnTo>
                  <a:lnTo>
                    <a:pt x="27" y="10"/>
                  </a:lnTo>
                  <a:lnTo>
                    <a:pt x="28" y="12"/>
                  </a:lnTo>
                  <a:lnTo>
                    <a:pt x="28" y="14"/>
                  </a:lnTo>
                  <a:lnTo>
                    <a:pt x="28" y="16"/>
                  </a:lnTo>
                  <a:lnTo>
                    <a:pt x="27" y="19"/>
                  </a:lnTo>
                  <a:lnTo>
                    <a:pt x="20" y="28"/>
                  </a:lnTo>
                  <a:lnTo>
                    <a:pt x="17" y="32"/>
                  </a:lnTo>
                  <a:lnTo>
                    <a:pt x="15" y="33"/>
                  </a:lnTo>
                  <a:lnTo>
                    <a:pt x="14" y="34"/>
                  </a:lnTo>
                  <a:lnTo>
                    <a:pt x="9" y="36"/>
                  </a:lnTo>
                  <a:lnTo>
                    <a:pt x="6" y="37"/>
                  </a:lnTo>
                  <a:lnTo>
                    <a:pt x="3" y="37"/>
                  </a:lnTo>
                  <a:lnTo>
                    <a:pt x="2" y="39"/>
                  </a:lnTo>
                  <a:lnTo>
                    <a:pt x="1" y="40"/>
                  </a:lnTo>
                  <a:lnTo>
                    <a:pt x="0" y="42"/>
                  </a:lnTo>
                  <a:lnTo>
                    <a:pt x="1" y="44"/>
                  </a:lnTo>
                  <a:lnTo>
                    <a:pt x="6" y="58"/>
                  </a:lnTo>
                  <a:lnTo>
                    <a:pt x="7" y="64"/>
                  </a:lnTo>
                  <a:lnTo>
                    <a:pt x="8" y="88"/>
                  </a:lnTo>
                  <a:lnTo>
                    <a:pt x="7" y="92"/>
                  </a:lnTo>
                  <a:lnTo>
                    <a:pt x="6" y="95"/>
                  </a:lnTo>
                  <a:lnTo>
                    <a:pt x="5" y="96"/>
                  </a:lnTo>
                  <a:lnTo>
                    <a:pt x="6" y="96"/>
                  </a:lnTo>
                  <a:lnTo>
                    <a:pt x="8" y="96"/>
                  </a:lnTo>
                  <a:lnTo>
                    <a:pt x="9" y="95"/>
                  </a:lnTo>
                  <a:lnTo>
                    <a:pt x="14" y="91"/>
                  </a:lnTo>
                  <a:lnTo>
                    <a:pt x="18" y="86"/>
                  </a:lnTo>
                  <a:lnTo>
                    <a:pt x="35" y="75"/>
                  </a:lnTo>
                  <a:lnTo>
                    <a:pt x="41" y="68"/>
                  </a:lnTo>
                  <a:lnTo>
                    <a:pt x="48" y="53"/>
                  </a:lnTo>
                  <a:lnTo>
                    <a:pt x="49" y="42"/>
                  </a:lnTo>
                  <a:lnTo>
                    <a:pt x="49" y="32"/>
                  </a:lnTo>
                  <a:lnTo>
                    <a:pt x="46" y="21"/>
                  </a:lnTo>
                  <a:lnTo>
                    <a:pt x="39" y="10"/>
                  </a:lnTo>
                  <a:lnTo>
                    <a:pt x="37" y="9"/>
                  </a:lnTo>
                  <a:lnTo>
                    <a:pt x="22" y="1"/>
                  </a:lnTo>
                  <a:lnTo>
                    <a:pt x="20" y="0"/>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31"/>
            <p:cNvSpPr>
              <a:spLocks/>
            </p:cNvSpPr>
            <p:nvPr/>
          </p:nvSpPr>
          <p:spPr bwMode="auto">
            <a:xfrm flipH="1">
              <a:off x="8103498" y="5184105"/>
              <a:ext cx="59618" cy="76510"/>
            </a:xfrm>
            <a:custGeom>
              <a:avLst/>
              <a:gdLst/>
              <a:ahLst/>
              <a:cxnLst>
                <a:cxn ang="0">
                  <a:pos x="56" y="6"/>
                </a:cxn>
                <a:cxn ang="0">
                  <a:pos x="43" y="9"/>
                </a:cxn>
                <a:cxn ang="0">
                  <a:pos x="36" y="9"/>
                </a:cxn>
                <a:cxn ang="0">
                  <a:pos x="30" y="7"/>
                </a:cxn>
                <a:cxn ang="0">
                  <a:pos x="21" y="1"/>
                </a:cxn>
                <a:cxn ang="0">
                  <a:pos x="15" y="0"/>
                </a:cxn>
                <a:cxn ang="0">
                  <a:pos x="13" y="1"/>
                </a:cxn>
                <a:cxn ang="0">
                  <a:pos x="11" y="4"/>
                </a:cxn>
                <a:cxn ang="0">
                  <a:pos x="10" y="9"/>
                </a:cxn>
                <a:cxn ang="0">
                  <a:pos x="7" y="20"/>
                </a:cxn>
                <a:cxn ang="0">
                  <a:pos x="5" y="38"/>
                </a:cxn>
                <a:cxn ang="0">
                  <a:pos x="0" y="65"/>
                </a:cxn>
                <a:cxn ang="0">
                  <a:pos x="0" y="70"/>
                </a:cxn>
                <a:cxn ang="0">
                  <a:pos x="1" y="70"/>
                </a:cxn>
                <a:cxn ang="0">
                  <a:pos x="2" y="71"/>
                </a:cxn>
                <a:cxn ang="0">
                  <a:pos x="4" y="72"/>
                </a:cxn>
                <a:cxn ang="0">
                  <a:pos x="6" y="73"/>
                </a:cxn>
                <a:cxn ang="0">
                  <a:pos x="9" y="74"/>
                </a:cxn>
                <a:cxn ang="0">
                  <a:pos x="38" y="77"/>
                </a:cxn>
                <a:cxn ang="0">
                  <a:pos x="47" y="77"/>
                </a:cxn>
                <a:cxn ang="0">
                  <a:pos x="51" y="76"/>
                </a:cxn>
                <a:cxn ang="0">
                  <a:pos x="54" y="74"/>
                </a:cxn>
                <a:cxn ang="0">
                  <a:pos x="55" y="73"/>
                </a:cxn>
                <a:cxn ang="0">
                  <a:pos x="56" y="70"/>
                </a:cxn>
                <a:cxn ang="0">
                  <a:pos x="56" y="67"/>
                </a:cxn>
                <a:cxn ang="0">
                  <a:pos x="55" y="58"/>
                </a:cxn>
                <a:cxn ang="0">
                  <a:pos x="55" y="26"/>
                </a:cxn>
                <a:cxn ang="0">
                  <a:pos x="56" y="23"/>
                </a:cxn>
                <a:cxn ang="0">
                  <a:pos x="60" y="12"/>
                </a:cxn>
                <a:cxn ang="0">
                  <a:pos x="60" y="10"/>
                </a:cxn>
                <a:cxn ang="0">
                  <a:pos x="60" y="8"/>
                </a:cxn>
                <a:cxn ang="0">
                  <a:pos x="60" y="7"/>
                </a:cxn>
                <a:cxn ang="0">
                  <a:pos x="58" y="6"/>
                </a:cxn>
                <a:cxn ang="0">
                  <a:pos x="56" y="6"/>
                </a:cxn>
              </a:cxnLst>
              <a:rect l="0" t="0" r="r" b="b"/>
              <a:pathLst>
                <a:path w="60" h="77">
                  <a:moveTo>
                    <a:pt x="56" y="6"/>
                  </a:moveTo>
                  <a:lnTo>
                    <a:pt x="43" y="9"/>
                  </a:lnTo>
                  <a:lnTo>
                    <a:pt x="36" y="9"/>
                  </a:lnTo>
                  <a:lnTo>
                    <a:pt x="30" y="7"/>
                  </a:lnTo>
                  <a:lnTo>
                    <a:pt x="21" y="1"/>
                  </a:lnTo>
                  <a:lnTo>
                    <a:pt x="15" y="0"/>
                  </a:lnTo>
                  <a:lnTo>
                    <a:pt x="13" y="1"/>
                  </a:lnTo>
                  <a:lnTo>
                    <a:pt x="11" y="4"/>
                  </a:lnTo>
                  <a:lnTo>
                    <a:pt x="10" y="9"/>
                  </a:lnTo>
                  <a:lnTo>
                    <a:pt x="7" y="20"/>
                  </a:lnTo>
                  <a:lnTo>
                    <a:pt x="5" y="38"/>
                  </a:lnTo>
                  <a:lnTo>
                    <a:pt x="0" y="65"/>
                  </a:lnTo>
                  <a:lnTo>
                    <a:pt x="0" y="70"/>
                  </a:lnTo>
                  <a:lnTo>
                    <a:pt x="1" y="70"/>
                  </a:lnTo>
                  <a:lnTo>
                    <a:pt x="2" y="71"/>
                  </a:lnTo>
                  <a:lnTo>
                    <a:pt x="4" y="72"/>
                  </a:lnTo>
                  <a:lnTo>
                    <a:pt x="6" y="73"/>
                  </a:lnTo>
                  <a:lnTo>
                    <a:pt x="9" y="74"/>
                  </a:lnTo>
                  <a:lnTo>
                    <a:pt x="38" y="77"/>
                  </a:lnTo>
                  <a:lnTo>
                    <a:pt x="47" y="77"/>
                  </a:lnTo>
                  <a:lnTo>
                    <a:pt x="51" y="76"/>
                  </a:lnTo>
                  <a:lnTo>
                    <a:pt x="54" y="74"/>
                  </a:lnTo>
                  <a:lnTo>
                    <a:pt x="55" y="73"/>
                  </a:lnTo>
                  <a:lnTo>
                    <a:pt x="56" y="70"/>
                  </a:lnTo>
                  <a:lnTo>
                    <a:pt x="56" y="67"/>
                  </a:lnTo>
                  <a:lnTo>
                    <a:pt x="55" y="58"/>
                  </a:lnTo>
                  <a:lnTo>
                    <a:pt x="55" y="26"/>
                  </a:lnTo>
                  <a:lnTo>
                    <a:pt x="56" y="23"/>
                  </a:lnTo>
                  <a:lnTo>
                    <a:pt x="60" y="12"/>
                  </a:lnTo>
                  <a:lnTo>
                    <a:pt x="60" y="10"/>
                  </a:lnTo>
                  <a:lnTo>
                    <a:pt x="60" y="8"/>
                  </a:lnTo>
                  <a:lnTo>
                    <a:pt x="60" y="7"/>
                  </a:lnTo>
                  <a:lnTo>
                    <a:pt x="58" y="6"/>
                  </a:lnTo>
                  <a:lnTo>
                    <a:pt x="56" y="6"/>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32"/>
            <p:cNvSpPr>
              <a:spLocks/>
            </p:cNvSpPr>
            <p:nvPr/>
          </p:nvSpPr>
          <p:spPr bwMode="auto">
            <a:xfrm flipH="1">
              <a:off x="7939548" y="5044996"/>
              <a:ext cx="82472" cy="117249"/>
            </a:xfrm>
            <a:custGeom>
              <a:avLst/>
              <a:gdLst/>
              <a:ahLst/>
              <a:cxnLst>
                <a:cxn ang="0">
                  <a:pos x="15" y="2"/>
                </a:cxn>
                <a:cxn ang="0">
                  <a:pos x="10" y="0"/>
                </a:cxn>
                <a:cxn ang="0">
                  <a:pos x="6" y="0"/>
                </a:cxn>
                <a:cxn ang="0">
                  <a:pos x="5" y="0"/>
                </a:cxn>
                <a:cxn ang="0">
                  <a:pos x="3" y="1"/>
                </a:cxn>
                <a:cxn ang="0">
                  <a:pos x="2" y="4"/>
                </a:cxn>
                <a:cxn ang="0">
                  <a:pos x="1" y="8"/>
                </a:cxn>
                <a:cxn ang="0">
                  <a:pos x="0" y="11"/>
                </a:cxn>
                <a:cxn ang="0">
                  <a:pos x="1" y="14"/>
                </a:cxn>
                <a:cxn ang="0">
                  <a:pos x="2" y="16"/>
                </a:cxn>
                <a:cxn ang="0">
                  <a:pos x="5" y="24"/>
                </a:cxn>
                <a:cxn ang="0">
                  <a:pos x="5" y="26"/>
                </a:cxn>
                <a:cxn ang="0">
                  <a:pos x="6" y="29"/>
                </a:cxn>
                <a:cxn ang="0">
                  <a:pos x="7" y="30"/>
                </a:cxn>
                <a:cxn ang="0">
                  <a:pos x="10" y="31"/>
                </a:cxn>
                <a:cxn ang="0">
                  <a:pos x="12" y="31"/>
                </a:cxn>
                <a:cxn ang="0">
                  <a:pos x="15" y="32"/>
                </a:cxn>
                <a:cxn ang="0">
                  <a:pos x="17" y="33"/>
                </a:cxn>
                <a:cxn ang="0">
                  <a:pos x="19" y="35"/>
                </a:cxn>
                <a:cxn ang="0">
                  <a:pos x="21" y="37"/>
                </a:cxn>
                <a:cxn ang="0">
                  <a:pos x="27" y="52"/>
                </a:cxn>
                <a:cxn ang="0">
                  <a:pos x="29" y="59"/>
                </a:cxn>
                <a:cxn ang="0">
                  <a:pos x="32" y="61"/>
                </a:cxn>
                <a:cxn ang="0">
                  <a:pos x="37" y="65"/>
                </a:cxn>
                <a:cxn ang="0">
                  <a:pos x="39" y="67"/>
                </a:cxn>
                <a:cxn ang="0">
                  <a:pos x="40" y="69"/>
                </a:cxn>
                <a:cxn ang="0">
                  <a:pos x="43" y="76"/>
                </a:cxn>
                <a:cxn ang="0">
                  <a:pos x="45" y="98"/>
                </a:cxn>
                <a:cxn ang="0">
                  <a:pos x="46" y="106"/>
                </a:cxn>
                <a:cxn ang="0">
                  <a:pos x="47" y="108"/>
                </a:cxn>
                <a:cxn ang="0">
                  <a:pos x="50" y="113"/>
                </a:cxn>
                <a:cxn ang="0">
                  <a:pos x="52" y="115"/>
                </a:cxn>
                <a:cxn ang="0">
                  <a:pos x="56" y="118"/>
                </a:cxn>
                <a:cxn ang="0">
                  <a:pos x="57" y="118"/>
                </a:cxn>
                <a:cxn ang="0">
                  <a:pos x="59" y="118"/>
                </a:cxn>
                <a:cxn ang="0">
                  <a:pos x="60" y="117"/>
                </a:cxn>
                <a:cxn ang="0">
                  <a:pos x="61" y="114"/>
                </a:cxn>
                <a:cxn ang="0">
                  <a:pos x="61" y="96"/>
                </a:cxn>
                <a:cxn ang="0">
                  <a:pos x="62" y="88"/>
                </a:cxn>
                <a:cxn ang="0">
                  <a:pos x="62" y="87"/>
                </a:cxn>
                <a:cxn ang="0">
                  <a:pos x="62" y="86"/>
                </a:cxn>
                <a:cxn ang="0">
                  <a:pos x="63" y="86"/>
                </a:cxn>
                <a:cxn ang="0">
                  <a:pos x="65" y="87"/>
                </a:cxn>
                <a:cxn ang="0">
                  <a:pos x="67" y="90"/>
                </a:cxn>
                <a:cxn ang="0">
                  <a:pos x="73" y="101"/>
                </a:cxn>
                <a:cxn ang="0">
                  <a:pos x="75" y="106"/>
                </a:cxn>
                <a:cxn ang="0">
                  <a:pos x="76" y="114"/>
                </a:cxn>
                <a:cxn ang="0">
                  <a:pos x="76" y="115"/>
                </a:cxn>
                <a:cxn ang="0">
                  <a:pos x="76" y="115"/>
                </a:cxn>
                <a:cxn ang="0">
                  <a:pos x="78" y="115"/>
                </a:cxn>
                <a:cxn ang="0">
                  <a:pos x="80" y="113"/>
                </a:cxn>
                <a:cxn ang="0">
                  <a:pos x="82" y="111"/>
                </a:cxn>
                <a:cxn ang="0">
                  <a:pos x="83" y="109"/>
                </a:cxn>
                <a:cxn ang="0">
                  <a:pos x="83" y="103"/>
                </a:cxn>
                <a:cxn ang="0">
                  <a:pos x="81" y="91"/>
                </a:cxn>
                <a:cxn ang="0">
                  <a:pos x="73" y="75"/>
                </a:cxn>
                <a:cxn ang="0">
                  <a:pos x="39" y="26"/>
                </a:cxn>
                <a:cxn ang="0">
                  <a:pos x="25" y="9"/>
                </a:cxn>
                <a:cxn ang="0">
                  <a:pos x="20" y="5"/>
                </a:cxn>
                <a:cxn ang="0">
                  <a:pos x="15" y="2"/>
                </a:cxn>
              </a:cxnLst>
              <a:rect l="0" t="0" r="r" b="b"/>
              <a:pathLst>
                <a:path w="83" h="118">
                  <a:moveTo>
                    <a:pt x="15" y="2"/>
                  </a:moveTo>
                  <a:lnTo>
                    <a:pt x="10" y="0"/>
                  </a:lnTo>
                  <a:lnTo>
                    <a:pt x="6" y="0"/>
                  </a:lnTo>
                  <a:lnTo>
                    <a:pt x="5" y="0"/>
                  </a:lnTo>
                  <a:lnTo>
                    <a:pt x="3" y="1"/>
                  </a:lnTo>
                  <a:lnTo>
                    <a:pt x="2" y="4"/>
                  </a:lnTo>
                  <a:lnTo>
                    <a:pt x="1" y="8"/>
                  </a:lnTo>
                  <a:lnTo>
                    <a:pt x="0" y="11"/>
                  </a:lnTo>
                  <a:lnTo>
                    <a:pt x="1" y="14"/>
                  </a:lnTo>
                  <a:lnTo>
                    <a:pt x="2" y="16"/>
                  </a:lnTo>
                  <a:lnTo>
                    <a:pt x="5" y="24"/>
                  </a:lnTo>
                  <a:lnTo>
                    <a:pt x="5" y="26"/>
                  </a:lnTo>
                  <a:lnTo>
                    <a:pt x="6" y="29"/>
                  </a:lnTo>
                  <a:lnTo>
                    <a:pt x="7" y="30"/>
                  </a:lnTo>
                  <a:lnTo>
                    <a:pt x="10" y="31"/>
                  </a:lnTo>
                  <a:lnTo>
                    <a:pt x="12" y="31"/>
                  </a:lnTo>
                  <a:lnTo>
                    <a:pt x="15" y="32"/>
                  </a:lnTo>
                  <a:lnTo>
                    <a:pt x="17" y="33"/>
                  </a:lnTo>
                  <a:lnTo>
                    <a:pt x="19" y="35"/>
                  </a:lnTo>
                  <a:lnTo>
                    <a:pt x="21" y="37"/>
                  </a:lnTo>
                  <a:lnTo>
                    <a:pt x="27" y="52"/>
                  </a:lnTo>
                  <a:lnTo>
                    <a:pt x="29" y="59"/>
                  </a:lnTo>
                  <a:lnTo>
                    <a:pt x="32" y="61"/>
                  </a:lnTo>
                  <a:lnTo>
                    <a:pt x="37" y="65"/>
                  </a:lnTo>
                  <a:lnTo>
                    <a:pt x="39" y="67"/>
                  </a:lnTo>
                  <a:lnTo>
                    <a:pt x="40" y="69"/>
                  </a:lnTo>
                  <a:lnTo>
                    <a:pt x="43" y="76"/>
                  </a:lnTo>
                  <a:lnTo>
                    <a:pt x="45" y="98"/>
                  </a:lnTo>
                  <a:lnTo>
                    <a:pt x="46" y="106"/>
                  </a:lnTo>
                  <a:lnTo>
                    <a:pt x="47" y="108"/>
                  </a:lnTo>
                  <a:lnTo>
                    <a:pt x="50" y="113"/>
                  </a:lnTo>
                  <a:lnTo>
                    <a:pt x="52" y="115"/>
                  </a:lnTo>
                  <a:lnTo>
                    <a:pt x="56" y="118"/>
                  </a:lnTo>
                  <a:lnTo>
                    <a:pt x="57" y="118"/>
                  </a:lnTo>
                  <a:lnTo>
                    <a:pt x="59" y="118"/>
                  </a:lnTo>
                  <a:lnTo>
                    <a:pt x="60" y="117"/>
                  </a:lnTo>
                  <a:lnTo>
                    <a:pt x="61" y="114"/>
                  </a:lnTo>
                  <a:lnTo>
                    <a:pt x="61" y="96"/>
                  </a:lnTo>
                  <a:lnTo>
                    <a:pt x="62" y="88"/>
                  </a:lnTo>
                  <a:lnTo>
                    <a:pt x="62" y="87"/>
                  </a:lnTo>
                  <a:lnTo>
                    <a:pt x="62" y="86"/>
                  </a:lnTo>
                  <a:lnTo>
                    <a:pt x="63" y="86"/>
                  </a:lnTo>
                  <a:lnTo>
                    <a:pt x="65" y="87"/>
                  </a:lnTo>
                  <a:lnTo>
                    <a:pt x="67" y="90"/>
                  </a:lnTo>
                  <a:lnTo>
                    <a:pt x="73" y="101"/>
                  </a:lnTo>
                  <a:lnTo>
                    <a:pt x="75" y="106"/>
                  </a:lnTo>
                  <a:lnTo>
                    <a:pt x="76" y="114"/>
                  </a:lnTo>
                  <a:lnTo>
                    <a:pt x="76" y="115"/>
                  </a:lnTo>
                  <a:lnTo>
                    <a:pt x="76" y="115"/>
                  </a:lnTo>
                  <a:lnTo>
                    <a:pt x="78" y="115"/>
                  </a:lnTo>
                  <a:lnTo>
                    <a:pt x="80" y="113"/>
                  </a:lnTo>
                  <a:lnTo>
                    <a:pt x="82" y="111"/>
                  </a:lnTo>
                  <a:lnTo>
                    <a:pt x="83" y="109"/>
                  </a:lnTo>
                  <a:lnTo>
                    <a:pt x="83" y="103"/>
                  </a:lnTo>
                  <a:lnTo>
                    <a:pt x="81" y="91"/>
                  </a:lnTo>
                  <a:lnTo>
                    <a:pt x="73" y="75"/>
                  </a:lnTo>
                  <a:lnTo>
                    <a:pt x="39" y="26"/>
                  </a:lnTo>
                  <a:lnTo>
                    <a:pt x="25" y="9"/>
                  </a:lnTo>
                  <a:lnTo>
                    <a:pt x="20" y="5"/>
                  </a:lnTo>
                  <a:lnTo>
                    <a:pt x="15" y="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33"/>
            <p:cNvSpPr>
              <a:spLocks/>
            </p:cNvSpPr>
            <p:nvPr/>
          </p:nvSpPr>
          <p:spPr bwMode="auto">
            <a:xfrm flipH="1">
              <a:off x="7925637" y="5030092"/>
              <a:ext cx="93402" cy="135134"/>
            </a:xfrm>
            <a:custGeom>
              <a:avLst/>
              <a:gdLst/>
              <a:ahLst/>
              <a:cxnLst>
                <a:cxn ang="0">
                  <a:pos x="28" y="0"/>
                </a:cxn>
                <a:cxn ang="0">
                  <a:pos x="23" y="1"/>
                </a:cxn>
                <a:cxn ang="0">
                  <a:pos x="4" y="9"/>
                </a:cxn>
                <a:cxn ang="0">
                  <a:pos x="1" y="14"/>
                </a:cxn>
                <a:cxn ang="0">
                  <a:pos x="1" y="21"/>
                </a:cxn>
                <a:cxn ang="0">
                  <a:pos x="4" y="30"/>
                </a:cxn>
                <a:cxn ang="0">
                  <a:pos x="7" y="34"/>
                </a:cxn>
                <a:cxn ang="0">
                  <a:pos x="15" y="34"/>
                </a:cxn>
                <a:cxn ang="0">
                  <a:pos x="18" y="35"/>
                </a:cxn>
                <a:cxn ang="0">
                  <a:pos x="24" y="48"/>
                </a:cxn>
                <a:cxn ang="0">
                  <a:pos x="40" y="68"/>
                </a:cxn>
                <a:cxn ang="0">
                  <a:pos x="47" y="93"/>
                </a:cxn>
                <a:cxn ang="0">
                  <a:pos x="47" y="117"/>
                </a:cxn>
                <a:cxn ang="0">
                  <a:pos x="43" y="135"/>
                </a:cxn>
                <a:cxn ang="0">
                  <a:pos x="46" y="136"/>
                </a:cxn>
                <a:cxn ang="0">
                  <a:pos x="55" y="135"/>
                </a:cxn>
                <a:cxn ang="0">
                  <a:pos x="58" y="133"/>
                </a:cxn>
                <a:cxn ang="0">
                  <a:pos x="62" y="104"/>
                </a:cxn>
                <a:cxn ang="0">
                  <a:pos x="60" y="90"/>
                </a:cxn>
                <a:cxn ang="0">
                  <a:pos x="62" y="89"/>
                </a:cxn>
                <a:cxn ang="0">
                  <a:pos x="65" y="93"/>
                </a:cxn>
                <a:cxn ang="0">
                  <a:pos x="71" y="110"/>
                </a:cxn>
                <a:cxn ang="0">
                  <a:pos x="71" y="121"/>
                </a:cxn>
                <a:cxn ang="0">
                  <a:pos x="73" y="130"/>
                </a:cxn>
                <a:cxn ang="0">
                  <a:pos x="78" y="132"/>
                </a:cxn>
                <a:cxn ang="0">
                  <a:pos x="87" y="130"/>
                </a:cxn>
                <a:cxn ang="0">
                  <a:pos x="92" y="127"/>
                </a:cxn>
                <a:cxn ang="0">
                  <a:pos x="94" y="122"/>
                </a:cxn>
                <a:cxn ang="0">
                  <a:pos x="88" y="101"/>
                </a:cxn>
                <a:cxn ang="0">
                  <a:pos x="71" y="72"/>
                </a:cxn>
                <a:cxn ang="0">
                  <a:pos x="70" y="66"/>
                </a:cxn>
                <a:cxn ang="0">
                  <a:pos x="72" y="61"/>
                </a:cxn>
                <a:cxn ang="0">
                  <a:pos x="70" y="50"/>
                </a:cxn>
                <a:cxn ang="0">
                  <a:pos x="65" y="41"/>
                </a:cxn>
                <a:cxn ang="0">
                  <a:pos x="59" y="35"/>
                </a:cxn>
                <a:cxn ang="0">
                  <a:pos x="35" y="19"/>
                </a:cxn>
                <a:cxn ang="0">
                  <a:pos x="33" y="14"/>
                </a:cxn>
                <a:cxn ang="0">
                  <a:pos x="34" y="10"/>
                </a:cxn>
                <a:cxn ang="0">
                  <a:pos x="36" y="5"/>
                </a:cxn>
                <a:cxn ang="0">
                  <a:pos x="35" y="2"/>
                </a:cxn>
                <a:cxn ang="0">
                  <a:pos x="31" y="0"/>
                </a:cxn>
              </a:cxnLst>
              <a:rect l="0" t="0" r="r" b="b"/>
              <a:pathLst>
                <a:path w="94" h="136">
                  <a:moveTo>
                    <a:pt x="31" y="0"/>
                  </a:moveTo>
                  <a:lnTo>
                    <a:pt x="28" y="0"/>
                  </a:lnTo>
                  <a:lnTo>
                    <a:pt x="26" y="0"/>
                  </a:lnTo>
                  <a:lnTo>
                    <a:pt x="23" y="1"/>
                  </a:lnTo>
                  <a:lnTo>
                    <a:pt x="9" y="5"/>
                  </a:lnTo>
                  <a:lnTo>
                    <a:pt x="4" y="9"/>
                  </a:lnTo>
                  <a:lnTo>
                    <a:pt x="2" y="12"/>
                  </a:lnTo>
                  <a:lnTo>
                    <a:pt x="1" y="14"/>
                  </a:lnTo>
                  <a:lnTo>
                    <a:pt x="0" y="18"/>
                  </a:lnTo>
                  <a:lnTo>
                    <a:pt x="1" y="21"/>
                  </a:lnTo>
                  <a:lnTo>
                    <a:pt x="2" y="26"/>
                  </a:lnTo>
                  <a:lnTo>
                    <a:pt x="4" y="30"/>
                  </a:lnTo>
                  <a:lnTo>
                    <a:pt x="6" y="33"/>
                  </a:lnTo>
                  <a:lnTo>
                    <a:pt x="7" y="34"/>
                  </a:lnTo>
                  <a:lnTo>
                    <a:pt x="8" y="34"/>
                  </a:lnTo>
                  <a:lnTo>
                    <a:pt x="15" y="34"/>
                  </a:lnTo>
                  <a:lnTo>
                    <a:pt x="17" y="34"/>
                  </a:lnTo>
                  <a:lnTo>
                    <a:pt x="18" y="35"/>
                  </a:lnTo>
                  <a:lnTo>
                    <a:pt x="19" y="37"/>
                  </a:lnTo>
                  <a:lnTo>
                    <a:pt x="24" y="48"/>
                  </a:lnTo>
                  <a:lnTo>
                    <a:pt x="26" y="52"/>
                  </a:lnTo>
                  <a:lnTo>
                    <a:pt x="40" y="68"/>
                  </a:lnTo>
                  <a:lnTo>
                    <a:pt x="41" y="72"/>
                  </a:lnTo>
                  <a:lnTo>
                    <a:pt x="47" y="93"/>
                  </a:lnTo>
                  <a:lnTo>
                    <a:pt x="48" y="105"/>
                  </a:lnTo>
                  <a:lnTo>
                    <a:pt x="47" y="117"/>
                  </a:lnTo>
                  <a:lnTo>
                    <a:pt x="43" y="133"/>
                  </a:lnTo>
                  <a:lnTo>
                    <a:pt x="43" y="135"/>
                  </a:lnTo>
                  <a:lnTo>
                    <a:pt x="44" y="136"/>
                  </a:lnTo>
                  <a:lnTo>
                    <a:pt x="46" y="136"/>
                  </a:lnTo>
                  <a:lnTo>
                    <a:pt x="51" y="136"/>
                  </a:lnTo>
                  <a:lnTo>
                    <a:pt x="55" y="135"/>
                  </a:lnTo>
                  <a:lnTo>
                    <a:pt x="57" y="134"/>
                  </a:lnTo>
                  <a:lnTo>
                    <a:pt x="58" y="133"/>
                  </a:lnTo>
                  <a:lnTo>
                    <a:pt x="60" y="129"/>
                  </a:lnTo>
                  <a:lnTo>
                    <a:pt x="62" y="104"/>
                  </a:lnTo>
                  <a:lnTo>
                    <a:pt x="60" y="92"/>
                  </a:lnTo>
                  <a:lnTo>
                    <a:pt x="60" y="90"/>
                  </a:lnTo>
                  <a:lnTo>
                    <a:pt x="61" y="89"/>
                  </a:lnTo>
                  <a:lnTo>
                    <a:pt x="62" y="89"/>
                  </a:lnTo>
                  <a:lnTo>
                    <a:pt x="63" y="89"/>
                  </a:lnTo>
                  <a:lnTo>
                    <a:pt x="65" y="93"/>
                  </a:lnTo>
                  <a:lnTo>
                    <a:pt x="70" y="103"/>
                  </a:lnTo>
                  <a:lnTo>
                    <a:pt x="71" y="110"/>
                  </a:lnTo>
                  <a:lnTo>
                    <a:pt x="71" y="118"/>
                  </a:lnTo>
                  <a:lnTo>
                    <a:pt x="71" y="121"/>
                  </a:lnTo>
                  <a:lnTo>
                    <a:pt x="72" y="128"/>
                  </a:lnTo>
                  <a:lnTo>
                    <a:pt x="73" y="130"/>
                  </a:lnTo>
                  <a:lnTo>
                    <a:pt x="75" y="131"/>
                  </a:lnTo>
                  <a:lnTo>
                    <a:pt x="78" y="132"/>
                  </a:lnTo>
                  <a:lnTo>
                    <a:pt x="81" y="132"/>
                  </a:lnTo>
                  <a:lnTo>
                    <a:pt x="87" y="130"/>
                  </a:lnTo>
                  <a:lnTo>
                    <a:pt x="91" y="129"/>
                  </a:lnTo>
                  <a:lnTo>
                    <a:pt x="92" y="127"/>
                  </a:lnTo>
                  <a:lnTo>
                    <a:pt x="94" y="125"/>
                  </a:lnTo>
                  <a:lnTo>
                    <a:pt x="94" y="122"/>
                  </a:lnTo>
                  <a:lnTo>
                    <a:pt x="93" y="115"/>
                  </a:lnTo>
                  <a:lnTo>
                    <a:pt x="88" y="101"/>
                  </a:lnTo>
                  <a:lnTo>
                    <a:pt x="84" y="93"/>
                  </a:lnTo>
                  <a:lnTo>
                    <a:pt x="71" y="72"/>
                  </a:lnTo>
                  <a:lnTo>
                    <a:pt x="70" y="68"/>
                  </a:lnTo>
                  <a:lnTo>
                    <a:pt x="70" y="66"/>
                  </a:lnTo>
                  <a:lnTo>
                    <a:pt x="70" y="63"/>
                  </a:lnTo>
                  <a:lnTo>
                    <a:pt x="72" y="61"/>
                  </a:lnTo>
                  <a:lnTo>
                    <a:pt x="72" y="57"/>
                  </a:lnTo>
                  <a:lnTo>
                    <a:pt x="70" y="50"/>
                  </a:lnTo>
                  <a:lnTo>
                    <a:pt x="68" y="46"/>
                  </a:lnTo>
                  <a:lnTo>
                    <a:pt x="65" y="41"/>
                  </a:lnTo>
                  <a:lnTo>
                    <a:pt x="62" y="38"/>
                  </a:lnTo>
                  <a:lnTo>
                    <a:pt x="59" y="35"/>
                  </a:lnTo>
                  <a:lnTo>
                    <a:pt x="41" y="24"/>
                  </a:lnTo>
                  <a:lnTo>
                    <a:pt x="35" y="19"/>
                  </a:lnTo>
                  <a:lnTo>
                    <a:pt x="33" y="17"/>
                  </a:lnTo>
                  <a:lnTo>
                    <a:pt x="33" y="14"/>
                  </a:lnTo>
                  <a:lnTo>
                    <a:pt x="33" y="12"/>
                  </a:lnTo>
                  <a:lnTo>
                    <a:pt x="34" y="10"/>
                  </a:lnTo>
                  <a:lnTo>
                    <a:pt x="36" y="7"/>
                  </a:lnTo>
                  <a:lnTo>
                    <a:pt x="36" y="5"/>
                  </a:lnTo>
                  <a:lnTo>
                    <a:pt x="36" y="4"/>
                  </a:lnTo>
                  <a:lnTo>
                    <a:pt x="35" y="2"/>
                  </a:lnTo>
                  <a:lnTo>
                    <a:pt x="33" y="1"/>
                  </a:lnTo>
                  <a:lnTo>
                    <a:pt x="31"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34"/>
            <p:cNvSpPr>
              <a:spLocks/>
            </p:cNvSpPr>
            <p:nvPr/>
          </p:nvSpPr>
          <p:spPr bwMode="auto">
            <a:xfrm flipH="1">
              <a:off x="7968363" y="5073812"/>
              <a:ext cx="10930" cy="13911"/>
            </a:xfrm>
            <a:custGeom>
              <a:avLst/>
              <a:gdLst/>
              <a:ahLst/>
              <a:cxnLst>
                <a:cxn ang="0">
                  <a:pos x="6" y="0"/>
                </a:cxn>
                <a:cxn ang="0">
                  <a:pos x="5" y="0"/>
                </a:cxn>
                <a:cxn ang="0">
                  <a:pos x="4" y="0"/>
                </a:cxn>
                <a:cxn ang="0">
                  <a:pos x="1" y="2"/>
                </a:cxn>
                <a:cxn ang="0">
                  <a:pos x="0" y="5"/>
                </a:cxn>
                <a:cxn ang="0">
                  <a:pos x="0" y="8"/>
                </a:cxn>
                <a:cxn ang="0">
                  <a:pos x="2" y="10"/>
                </a:cxn>
                <a:cxn ang="0">
                  <a:pos x="6" y="12"/>
                </a:cxn>
                <a:cxn ang="0">
                  <a:pos x="9" y="13"/>
                </a:cxn>
                <a:cxn ang="0">
                  <a:pos x="11" y="14"/>
                </a:cxn>
                <a:cxn ang="0">
                  <a:pos x="11" y="13"/>
                </a:cxn>
                <a:cxn ang="0">
                  <a:pos x="11" y="11"/>
                </a:cxn>
                <a:cxn ang="0">
                  <a:pos x="7" y="2"/>
                </a:cxn>
                <a:cxn ang="0">
                  <a:pos x="7" y="1"/>
                </a:cxn>
                <a:cxn ang="0">
                  <a:pos x="6" y="0"/>
                </a:cxn>
              </a:cxnLst>
              <a:rect l="0" t="0" r="r" b="b"/>
              <a:pathLst>
                <a:path w="11" h="14">
                  <a:moveTo>
                    <a:pt x="6" y="0"/>
                  </a:moveTo>
                  <a:lnTo>
                    <a:pt x="5" y="0"/>
                  </a:lnTo>
                  <a:lnTo>
                    <a:pt x="4" y="0"/>
                  </a:lnTo>
                  <a:lnTo>
                    <a:pt x="1" y="2"/>
                  </a:lnTo>
                  <a:lnTo>
                    <a:pt x="0" y="5"/>
                  </a:lnTo>
                  <a:lnTo>
                    <a:pt x="0" y="8"/>
                  </a:lnTo>
                  <a:lnTo>
                    <a:pt x="2" y="10"/>
                  </a:lnTo>
                  <a:lnTo>
                    <a:pt x="6" y="12"/>
                  </a:lnTo>
                  <a:lnTo>
                    <a:pt x="9" y="13"/>
                  </a:lnTo>
                  <a:lnTo>
                    <a:pt x="11" y="14"/>
                  </a:lnTo>
                  <a:lnTo>
                    <a:pt x="11" y="13"/>
                  </a:lnTo>
                  <a:lnTo>
                    <a:pt x="11" y="11"/>
                  </a:lnTo>
                  <a:lnTo>
                    <a:pt x="7" y="2"/>
                  </a:lnTo>
                  <a:lnTo>
                    <a:pt x="7" y="1"/>
                  </a:lnTo>
                  <a:lnTo>
                    <a:pt x="6"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 name="Group 34"/>
            <p:cNvGrpSpPr>
              <a:grpSpLocks noChangeAspect="1"/>
            </p:cNvGrpSpPr>
            <p:nvPr/>
          </p:nvGrpSpPr>
          <p:grpSpPr>
            <a:xfrm>
              <a:off x="8108389" y="4554993"/>
              <a:ext cx="290095" cy="177151"/>
              <a:chOff x="2103438" y="3086101"/>
              <a:chExt cx="595313" cy="363538"/>
            </a:xfrm>
          </p:grpSpPr>
          <p:sp>
            <p:nvSpPr>
              <p:cNvPr id="111" name="Freeform 72"/>
              <p:cNvSpPr>
                <a:spLocks/>
              </p:cNvSpPr>
              <p:nvPr/>
            </p:nvSpPr>
            <p:spPr bwMode="auto">
              <a:xfrm>
                <a:off x="2103438" y="3086101"/>
                <a:ext cx="595313" cy="363538"/>
              </a:xfrm>
              <a:custGeom>
                <a:avLst/>
                <a:gdLst/>
                <a:ahLst/>
                <a:cxnLst>
                  <a:cxn ang="0">
                    <a:pos x="214" y="0"/>
                  </a:cxn>
                  <a:cxn ang="0">
                    <a:pos x="186" y="1"/>
                  </a:cxn>
                  <a:cxn ang="0">
                    <a:pos x="153" y="9"/>
                  </a:cxn>
                  <a:cxn ang="0">
                    <a:pos x="137" y="17"/>
                  </a:cxn>
                  <a:cxn ang="0">
                    <a:pos x="123" y="27"/>
                  </a:cxn>
                  <a:cxn ang="0">
                    <a:pos x="88" y="62"/>
                  </a:cxn>
                  <a:cxn ang="0">
                    <a:pos x="40" y="106"/>
                  </a:cxn>
                  <a:cxn ang="0">
                    <a:pos x="10" y="129"/>
                  </a:cxn>
                  <a:cxn ang="0">
                    <a:pos x="4" y="136"/>
                  </a:cxn>
                  <a:cxn ang="0">
                    <a:pos x="1" y="143"/>
                  </a:cxn>
                  <a:cxn ang="0">
                    <a:pos x="0" y="149"/>
                  </a:cxn>
                  <a:cxn ang="0">
                    <a:pos x="3" y="155"/>
                  </a:cxn>
                  <a:cxn ang="0">
                    <a:pos x="7" y="160"/>
                  </a:cxn>
                  <a:cxn ang="0">
                    <a:pos x="11" y="162"/>
                  </a:cxn>
                  <a:cxn ang="0">
                    <a:pos x="27" y="168"/>
                  </a:cxn>
                  <a:cxn ang="0">
                    <a:pos x="85" y="177"/>
                  </a:cxn>
                  <a:cxn ang="0">
                    <a:pos x="254" y="179"/>
                  </a:cxn>
                  <a:cxn ang="0">
                    <a:pos x="266" y="181"/>
                  </a:cxn>
                  <a:cxn ang="0">
                    <a:pos x="279" y="185"/>
                  </a:cxn>
                  <a:cxn ang="0">
                    <a:pos x="303" y="197"/>
                  </a:cxn>
                  <a:cxn ang="0">
                    <a:pos x="321" y="210"/>
                  </a:cxn>
                  <a:cxn ang="0">
                    <a:pos x="332" y="224"/>
                  </a:cxn>
                  <a:cxn ang="0">
                    <a:pos x="338" y="228"/>
                  </a:cxn>
                  <a:cxn ang="0">
                    <a:pos x="344" y="229"/>
                  </a:cxn>
                  <a:cxn ang="0">
                    <a:pos x="350" y="229"/>
                  </a:cxn>
                  <a:cxn ang="0">
                    <a:pos x="355" y="228"/>
                  </a:cxn>
                  <a:cxn ang="0">
                    <a:pos x="360" y="224"/>
                  </a:cxn>
                  <a:cxn ang="0">
                    <a:pos x="369" y="214"/>
                  </a:cxn>
                  <a:cxn ang="0">
                    <a:pos x="372" y="207"/>
                  </a:cxn>
                  <a:cxn ang="0">
                    <a:pos x="375" y="189"/>
                  </a:cxn>
                  <a:cxn ang="0">
                    <a:pos x="374" y="140"/>
                  </a:cxn>
                  <a:cxn ang="0">
                    <a:pos x="370" y="120"/>
                  </a:cxn>
                  <a:cxn ang="0">
                    <a:pos x="368" y="111"/>
                  </a:cxn>
                  <a:cxn ang="0">
                    <a:pos x="356" y="83"/>
                  </a:cxn>
                  <a:cxn ang="0">
                    <a:pos x="339" y="56"/>
                  </a:cxn>
                  <a:cxn ang="0">
                    <a:pos x="324" y="38"/>
                  </a:cxn>
                  <a:cxn ang="0">
                    <a:pos x="313" y="29"/>
                  </a:cxn>
                  <a:cxn ang="0">
                    <a:pos x="278" y="12"/>
                  </a:cxn>
                  <a:cxn ang="0">
                    <a:pos x="224" y="1"/>
                  </a:cxn>
                  <a:cxn ang="0">
                    <a:pos x="214" y="0"/>
                  </a:cxn>
                </a:cxnLst>
                <a:rect l="0" t="0" r="r" b="b"/>
                <a:pathLst>
                  <a:path w="375" h="229">
                    <a:moveTo>
                      <a:pt x="214" y="0"/>
                    </a:moveTo>
                    <a:lnTo>
                      <a:pt x="186" y="1"/>
                    </a:lnTo>
                    <a:lnTo>
                      <a:pt x="153" y="9"/>
                    </a:lnTo>
                    <a:lnTo>
                      <a:pt x="137" y="17"/>
                    </a:lnTo>
                    <a:lnTo>
                      <a:pt x="123" y="27"/>
                    </a:lnTo>
                    <a:lnTo>
                      <a:pt x="88" y="62"/>
                    </a:lnTo>
                    <a:lnTo>
                      <a:pt x="40" y="106"/>
                    </a:lnTo>
                    <a:lnTo>
                      <a:pt x="10" y="129"/>
                    </a:lnTo>
                    <a:lnTo>
                      <a:pt x="4" y="136"/>
                    </a:lnTo>
                    <a:lnTo>
                      <a:pt x="1" y="143"/>
                    </a:lnTo>
                    <a:lnTo>
                      <a:pt x="0" y="149"/>
                    </a:lnTo>
                    <a:lnTo>
                      <a:pt x="3" y="155"/>
                    </a:lnTo>
                    <a:lnTo>
                      <a:pt x="7" y="160"/>
                    </a:lnTo>
                    <a:lnTo>
                      <a:pt x="11" y="162"/>
                    </a:lnTo>
                    <a:lnTo>
                      <a:pt x="27" y="168"/>
                    </a:lnTo>
                    <a:lnTo>
                      <a:pt x="85" y="177"/>
                    </a:lnTo>
                    <a:lnTo>
                      <a:pt x="254" y="179"/>
                    </a:lnTo>
                    <a:lnTo>
                      <a:pt x="266" y="181"/>
                    </a:lnTo>
                    <a:lnTo>
                      <a:pt x="279" y="185"/>
                    </a:lnTo>
                    <a:lnTo>
                      <a:pt x="303" y="197"/>
                    </a:lnTo>
                    <a:lnTo>
                      <a:pt x="321" y="210"/>
                    </a:lnTo>
                    <a:lnTo>
                      <a:pt x="332" y="224"/>
                    </a:lnTo>
                    <a:lnTo>
                      <a:pt x="338" y="228"/>
                    </a:lnTo>
                    <a:lnTo>
                      <a:pt x="344" y="229"/>
                    </a:lnTo>
                    <a:lnTo>
                      <a:pt x="350" y="229"/>
                    </a:lnTo>
                    <a:lnTo>
                      <a:pt x="355" y="228"/>
                    </a:lnTo>
                    <a:lnTo>
                      <a:pt x="360" y="224"/>
                    </a:lnTo>
                    <a:lnTo>
                      <a:pt x="369" y="214"/>
                    </a:lnTo>
                    <a:lnTo>
                      <a:pt x="372" y="207"/>
                    </a:lnTo>
                    <a:lnTo>
                      <a:pt x="375" y="189"/>
                    </a:lnTo>
                    <a:lnTo>
                      <a:pt x="374" y="140"/>
                    </a:lnTo>
                    <a:lnTo>
                      <a:pt x="370" y="120"/>
                    </a:lnTo>
                    <a:lnTo>
                      <a:pt x="368" y="111"/>
                    </a:lnTo>
                    <a:lnTo>
                      <a:pt x="356" y="83"/>
                    </a:lnTo>
                    <a:lnTo>
                      <a:pt x="339" y="56"/>
                    </a:lnTo>
                    <a:lnTo>
                      <a:pt x="324" y="38"/>
                    </a:lnTo>
                    <a:lnTo>
                      <a:pt x="313" y="29"/>
                    </a:lnTo>
                    <a:lnTo>
                      <a:pt x="278" y="12"/>
                    </a:lnTo>
                    <a:lnTo>
                      <a:pt x="224" y="1"/>
                    </a:lnTo>
                    <a:lnTo>
                      <a:pt x="214" y="0"/>
                    </a:lnTo>
                    <a:close/>
                  </a:path>
                </a:pathLst>
              </a:custGeom>
              <a:solidFill>
                <a:srgbClr val="D0A8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73"/>
              <p:cNvSpPr>
                <a:spLocks/>
              </p:cNvSpPr>
              <p:nvPr/>
            </p:nvSpPr>
            <p:spPr bwMode="auto">
              <a:xfrm>
                <a:off x="2417763" y="3133726"/>
                <a:ext cx="263525" cy="292100"/>
              </a:xfrm>
              <a:custGeom>
                <a:avLst/>
                <a:gdLst/>
                <a:ahLst/>
                <a:cxnLst>
                  <a:cxn ang="0">
                    <a:pos x="0" y="109"/>
                  </a:cxn>
                  <a:cxn ang="0">
                    <a:pos x="0" y="113"/>
                  </a:cxn>
                  <a:cxn ang="0">
                    <a:pos x="2" y="115"/>
                  </a:cxn>
                  <a:cxn ang="0">
                    <a:pos x="5" y="117"/>
                  </a:cxn>
                  <a:cxn ang="0">
                    <a:pos x="8" y="118"/>
                  </a:cxn>
                  <a:cxn ang="0">
                    <a:pos x="47" y="128"/>
                  </a:cxn>
                  <a:cxn ang="0">
                    <a:pos x="60" y="131"/>
                  </a:cxn>
                  <a:cxn ang="0">
                    <a:pos x="113" y="149"/>
                  </a:cxn>
                  <a:cxn ang="0">
                    <a:pos x="125" y="155"/>
                  </a:cxn>
                  <a:cxn ang="0">
                    <a:pos x="130" y="158"/>
                  </a:cxn>
                  <a:cxn ang="0">
                    <a:pos x="149" y="182"/>
                  </a:cxn>
                  <a:cxn ang="0">
                    <a:pos x="153" y="184"/>
                  </a:cxn>
                  <a:cxn ang="0">
                    <a:pos x="155" y="183"/>
                  </a:cxn>
                  <a:cxn ang="0">
                    <a:pos x="158" y="180"/>
                  </a:cxn>
                  <a:cxn ang="0">
                    <a:pos x="160" y="173"/>
                  </a:cxn>
                  <a:cxn ang="0">
                    <a:pos x="164" y="156"/>
                  </a:cxn>
                  <a:cxn ang="0">
                    <a:pos x="166" y="125"/>
                  </a:cxn>
                  <a:cxn ang="0">
                    <a:pos x="163" y="106"/>
                  </a:cxn>
                  <a:cxn ang="0">
                    <a:pos x="154" y="77"/>
                  </a:cxn>
                  <a:cxn ang="0">
                    <a:pos x="142" y="50"/>
                  </a:cxn>
                  <a:cxn ang="0">
                    <a:pos x="120" y="18"/>
                  </a:cxn>
                  <a:cxn ang="0">
                    <a:pos x="110" y="9"/>
                  </a:cxn>
                  <a:cxn ang="0">
                    <a:pos x="99" y="3"/>
                  </a:cxn>
                  <a:cxn ang="0">
                    <a:pos x="89" y="0"/>
                  </a:cxn>
                  <a:cxn ang="0">
                    <a:pos x="78" y="0"/>
                  </a:cxn>
                  <a:cxn ang="0">
                    <a:pos x="67" y="2"/>
                  </a:cxn>
                  <a:cxn ang="0">
                    <a:pos x="57" y="8"/>
                  </a:cxn>
                  <a:cxn ang="0">
                    <a:pos x="53" y="11"/>
                  </a:cxn>
                  <a:cxn ang="0">
                    <a:pos x="48" y="16"/>
                  </a:cxn>
                  <a:cxn ang="0">
                    <a:pos x="32" y="40"/>
                  </a:cxn>
                  <a:cxn ang="0">
                    <a:pos x="9" y="83"/>
                  </a:cxn>
                  <a:cxn ang="0">
                    <a:pos x="2" y="98"/>
                  </a:cxn>
                  <a:cxn ang="0">
                    <a:pos x="0" y="104"/>
                  </a:cxn>
                  <a:cxn ang="0">
                    <a:pos x="0" y="109"/>
                  </a:cxn>
                </a:cxnLst>
                <a:rect l="0" t="0" r="r" b="b"/>
                <a:pathLst>
                  <a:path w="166" h="184">
                    <a:moveTo>
                      <a:pt x="0" y="109"/>
                    </a:moveTo>
                    <a:lnTo>
                      <a:pt x="0" y="113"/>
                    </a:lnTo>
                    <a:lnTo>
                      <a:pt x="2" y="115"/>
                    </a:lnTo>
                    <a:lnTo>
                      <a:pt x="5" y="117"/>
                    </a:lnTo>
                    <a:lnTo>
                      <a:pt x="8" y="118"/>
                    </a:lnTo>
                    <a:lnTo>
                      <a:pt x="47" y="128"/>
                    </a:lnTo>
                    <a:lnTo>
                      <a:pt x="60" y="131"/>
                    </a:lnTo>
                    <a:lnTo>
                      <a:pt x="113" y="149"/>
                    </a:lnTo>
                    <a:lnTo>
                      <a:pt x="125" y="155"/>
                    </a:lnTo>
                    <a:lnTo>
                      <a:pt x="130" y="158"/>
                    </a:lnTo>
                    <a:lnTo>
                      <a:pt x="149" y="182"/>
                    </a:lnTo>
                    <a:lnTo>
                      <a:pt x="153" y="184"/>
                    </a:lnTo>
                    <a:lnTo>
                      <a:pt x="155" y="183"/>
                    </a:lnTo>
                    <a:lnTo>
                      <a:pt x="158" y="180"/>
                    </a:lnTo>
                    <a:lnTo>
                      <a:pt x="160" y="173"/>
                    </a:lnTo>
                    <a:lnTo>
                      <a:pt x="164" y="156"/>
                    </a:lnTo>
                    <a:lnTo>
                      <a:pt x="166" y="125"/>
                    </a:lnTo>
                    <a:lnTo>
                      <a:pt x="163" y="106"/>
                    </a:lnTo>
                    <a:lnTo>
                      <a:pt x="154" y="77"/>
                    </a:lnTo>
                    <a:lnTo>
                      <a:pt x="142" y="50"/>
                    </a:lnTo>
                    <a:lnTo>
                      <a:pt x="120" y="18"/>
                    </a:lnTo>
                    <a:lnTo>
                      <a:pt x="110" y="9"/>
                    </a:lnTo>
                    <a:lnTo>
                      <a:pt x="99" y="3"/>
                    </a:lnTo>
                    <a:lnTo>
                      <a:pt x="89" y="0"/>
                    </a:lnTo>
                    <a:lnTo>
                      <a:pt x="78" y="0"/>
                    </a:lnTo>
                    <a:lnTo>
                      <a:pt x="67" y="2"/>
                    </a:lnTo>
                    <a:lnTo>
                      <a:pt x="57" y="8"/>
                    </a:lnTo>
                    <a:lnTo>
                      <a:pt x="53" y="11"/>
                    </a:lnTo>
                    <a:lnTo>
                      <a:pt x="48" y="16"/>
                    </a:lnTo>
                    <a:lnTo>
                      <a:pt x="32" y="40"/>
                    </a:lnTo>
                    <a:lnTo>
                      <a:pt x="9" y="83"/>
                    </a:lnTo>
                    <a:lnTo>
                      <a:pt x="2" y="98"/>
                    </a:lnTo>
                    <a:lnTo>
                      <a:pt x="0" y="104"/>
                    </a:lnTo>
                    <a:lnTo>
                      <a:pt x="0" y="109"/>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74"/>
              <p:cNvSpPr>
                <a:spLocks/>
              </p:cNvSpPr>
              <p:nvPr/>
            </p:nvSpPr>
            <p:spPr bwMode="auto">
              <a:xfrm>
                <a:off x="2327275" y="3117851"/>
                <a:ext cx="177800" cy="187325"/>
              </a:xfrm>
              <a:custGeom>
                <a:avLst/>
                <a:gdLst/>
                <a:ahLst/>
                <a:cxnLst>
                  <a:cxn ang="0">
                    <a:pos x="78" y="2"/>
                  </a:cxn>
                  <a:cxn ang="0">
                    <a:pos x="75" y="4"/>
                  </a:cxn>
                  <a:cxn ang="0">
                    <a:pos x="43" y="38"/>
                  </a:cxn>
                  <a:cxn ang="0">
                    <a:pos x="9" y="94"/>
                  </a:cxn>
                  <a:cxn ang="0">
                    <a:pos x="5" y="100"/>
                  </a:cxn>
                  <a:cxn ang="0">
                    <a:pos x="0" y="105"/>
                  </a:cxn>
                  <a:cxn ang="0">
                    <a:pos x="1" y="105"/>
                  </a:cxn>
                  <a:cxn ang="0">
                    <a:pos x="3" y="107"/>
                  </a:cxn>
                  <a:cxn ang="0">
                    <a:pos x="10" y="111"/>
                  </a:cxn>
                  <a:cxn ang="0">
                    <a:pos x="15" y="113"/>
                  </a:cxn>
                  <a:cxn ang="0">
                    <a:pos x="20" y="116"/>
                  </a:cxn>
                  <a:cxn ang="0">
                    <a:pos x="26" y="117"/>
                  </a:cxn>
                  <a:cxn ang="0">
                    <a:pos x="32" y="118"/>
                  </a:cxn>
                  <a:cxn ang="0">
                    <a:pos x="38" y="117"/>
                  </a:cxn>
                  <a:cxn ang="0">
                    <a:pos x="42" y="116"/>
                  </a:cxn>
                  <a:cxn ang="0">
                    <a:pos x="45" y="112"/>
                  </a:cxn>
                  <a:cxn ang="0">
                    <a:pos x="62" y="63"/>
                  </a:cxn>
                  <a:cxn ang="0">
                    <a:pos x="69" y="50"/>
                  </a:cxn>
                  <a:cxn ang="0">
                    <a:pos x="89" y="24"/>
                  </a:cxn>
                  <a:cxn ang="0">
                    <a:pos x="92" y="20"/>
                  </a:cxn>
                  <a:cxn ang="0">
                    <a:pos x="100" y="15"/>
                  </a:cxn>
                  <a:cxn ang="0">
                    <a:pos x="105" y="12"/>
                  </a:cxn>
                  <a:cxn ang="0">
                    <a:pos x="112" y="10"/>
                  </a:cxn>
                  <a:cxn ang="0">
                    <a:pos x="112" y="9"/>
                  </a:cxn>
                  <a:cxn ang="0">
                    <a:pos x="110" y="7"/>
                  </a:cxn>
                  <a:cxn ang="0">
                    <a:pos x="105" y="5"/>
                  </a:cxn>
                  <a:cxn ang="0">
                    <a:pos x="84" y="0"/>
                  </a:cxn>
                  <a:cxn ang="0">
                    <a:pos x="81" y="1"/>
                  </a:cxn>
                  <a:cxn ang="0">
                    <a:pos x="78" y="2"/>
                  </a:cxn>
                </a:cxnLst>
                <a:rect l="0" t="0" r="r" b="b"/>
                <a:pathLst>
                  <a:path w="112" h="118">
                    <a:moveTo>
                      <a:pt x="78" y="2"/>
                    </a:moveTo>
                    <a:lnTo>
                      <a:pt x="75" y="4"/>
                    </a:lnTo>
                    <a:lnTo>
                      <a:pt x="43" y="38"/>
                    </a:lnTo>
                    <a:lnTo>
                      <a:pt x="9" y="94"/>
                    </a:lnTo>
                    <a:lnTo>
                      <a:pt x="5" y="100"/>
                    </a:lnTo>
                    <a:lnTo>
                      <a:pt x="0" y="105"/>
                    </a:lnTo>
                    <a:lnTo>
                      <a:pt x="1" y="105"/>
                    </a:lnTo>
                    <a:lnTo>
                      <a:pt x="3" y="107"/>
                    </a:lnTo>
                    <a:lnTo>
                      <a:pt x="10" y="111"/>
                    </a:lnTo>
                    <a:lnTo>
                      <a:pt x="15" y="113"/>
                    </a:lnTo>
                    <a:lnTo>
                      <a:pt x="20" y="116"/>
                    </a:lnTo>
                    <a:lnTo>
                      <a:pt x="26" y="117"/>
                    </a:lnTo>
                    <a:lnTo>
                      <a:pt x="32" y="118"/>
                    </a:lnTo>
                    <a:lnTo>
                      <a:pt x="38" y="117"/>
                    </a:lnTo>
                    <a:lnTo>
                      <a:pt x="42" y="116"/>
                    </a:lnTo>
                    <a:lnTo>
                      <a:pt x="45" y="112"/>
                    </a:lnTo>
                    <a:lnTo>
                      <a:pt x="62" y="63"/>
                    </a:lnTo>
                    <a:lnTo>
                      <a:pt x="69" y="50"/>
                    </a:lnTo>
                    <a:lnTo>
                      <a:pt x="89" y="24"/>
                    </a:lnTo>
                    <a:lnTo>
                      <a:pt x="92" y="20"/>
                    </a:lnTo>
                    <a:lnTo>
                      <a:pt x="100" y="15"/>
                    </a:lnTo>
                    <a:lnTo>
                      <a:pt x="105" y="12"/>
                    </a:lnTo>
                    <a:lnTo>
                      <a:pt x="112" y="10"/>
                    </a:lnTo>
                    <a:lnTo>
                      <a:pt x="112" y="9"/>
                    </a:lnTo>
                    <a:lnTo>
                      <a:pt x="110" y="7"/>
                    </a:lnTo>
                    <a:lnTo>
                      <a:pt x="105" y="5"/>
                    </a:lnTo>
                    <a:lnTo>
                      <a:pt x="84" y="0"/>
                    </a:lnTo>
                    <a:lnTo>
                      <a:pt x="81" y="1"/>
                    </a:lnTo>
                    <a:lnTo>
                      <a:pt x="78" y="2"/>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75"/>
              <p:cNvSpPr>
                <a:spLocks/>
              </p:cNvSpPr>
              <p:nvPr/>
            </p:nvSpPr>
            <p:spPr bwMode="auto">
              <a:xfrm>
                <a:off x="2214563" y="3100388"/>
                <a:ext cx="223838" cy="184150"/>
              </a:xfrm>
              <a:custGeom>
                <a:avLst/>
                <a:gdLst/>
                <a:ahLst/>
                <a:cxnLst>
                  <a:cxn ang="0">
                    <a:pos x="118" y="0"/>
                  </a:cxn>
                  <a:cxn ang="0">
                    <a:pos x="113" y="1"/>
                  </a:cxn>
                  <a:cxn ang="0">
                    <a:pos x="87" y="13"/>
                  </a:cxn>
                  <a:cxn ang="0">
                    <a:pos x="59" y="33"/>
                  </a:cxn>
                  <a:cxn ang="0">
                    <a:pos x="33" y="59"/>
                  </a:cxn>
                  <a:cxn ang="0">
                    <a:pos x="15" y="79"/>
                  </a:cxn>
                  <a:cxn ang="0">
                    <a:pos x="12" y="84"/>
                  </a:cxn>
                  <a:cxn ang="0">
                    <a:pos x="6" y="90"/>
                  </a:cxn>
                  <a:cxn ang="0">
                    <a:pos x="2" y="97"/>
                  </a:cxn>
                  <a:cxn ang="0">
                    <a:pos x="0" y="98"/>
                  </a:cxn>
                  <a:cxn ang="0">
                    <a:pos x="0" y="101"/>
                  </a:cxn>
                  <a:cxn ang="0">
                    <a:pos x="1" y="103"/>
                  </a:cxn>
                  <a:cxn ang="0">
                    <a:pos x="8" y="107"/>
                  </a:cxn>
                  <a:cxn ang="0">
                    <a:pos x="28" y="114"/>
                  </a:cxn>
                  <a:cxn ang="0">
                    <a:pos x="43" y="116"/>
                  </a:cxn>
                  <a:cxn ang="0">
                    <a:pos x="50" y="115"/>
                  </a:cxn>
                  <a:cxn ang="0">
                    <a:pos x="56" y="113"/>
                  </a:cxn>
                  <a:cxn ang="0">
                    <a:pos x="61" y="109"/>
                  </a:cxn>
                  <a:cxn ang="0">
                    <a:pos x="66" y="104"/>
                  </a:cxn>
                  <a:cxn ang="0">
                    <a:pos x="73" y="91"/>
                  </a:cxn>
                  <a:cxn ang="0">
                    <a:pos x="84" y="69"/>
                  </a:cxn>
                  <a:cxn ang="0">
                    <a:pos x="119" y="18"/>
                  </a:cxn>
                  <a:cxn ang="0">
                    <a:pos x="127" y="13"/>
                  </a:cxn>
                  <a:cxn ang="0">
                    <a:pos x="134" y="10"/>
                  </a:cxn>
                  <a:cxn ang="0">
                    <a:pos x="137" y="10"/>
                  </a:cxn>
                  <a:cxn ang="0">
                    <a:pos x="139" y="10"/>
                  </a:cxn>
                  <a:cxn ang="0">
                    <a:pos x="141" y="9"/>
                  </a:cxn>
                  <a:cxn ang="0">
                    <a:pos x="141" y="8"/>
                  </a:cxn>
                  <a:cxn ang="0">
                    <a:pos x="140" y="7"/>
                  </a:cxn>
                  <a:cxn ang="0">
                    <a:pos x="139" y="5"/>
                  </a:cxn>
                  <a:cxn ang="0">
                    <a:pos x="132" y="2"/>
                  </a:cxn>
                  <a:cxn ang="0">
                    <a:pos x="122" y="0"/>
                  </a:cxn>
                  <a:cxn ang="0">
                    <a:pos x="118" y="0"/>
                  </a:cxn>
                </a:cxnLst>
                <a:rect l="0" t="0" r="r" b="b"/>
                <a:pathLst>
                  <a:path w="141" h="116">
                    <a:moveTo>
                      <a:pt x="118" y="0"/>
                    </a:moveTo>
                    <a:lnTo>
                      <a:pt x="113" y="1"/>
                    </a:lnTo>
                    <a:lnTo>
                      <a:pt x="87" y="13"/>
                    </a:lnTo>
                    <a:lnTo>
                      <a:pt x="59" y="33"/>
                    </a:lnTo>
                    <a:lnTo>
                      <a:pt x="33" y="59"/>
                    </a:lnTo>
                    <a:lnTo>
                      <a:pt x="15" y="79"/>
                    </a:lnTo>
                    <a:lnTo>
                      <a:pt x="12" y="84"/>
                    </a:lnTo>
                    <a:lnTo>
                      <a:pt x="6" y="90"/>
                    </a:lnTo>
                    <a:lnTo>
                      <a:pt x="2" y="97"/>
                    </a:lnTo>
                    <a:lnTo>
                      <a:pt x="0" y="98"/>
                    </a:lnTo>
                    <a:lnTo>
                      <a:pt x="0" y="101"/>
                    </a:lnTo>
                    <a:lnTo>
                      <a:pt x="1" y="103"/>
                    </a:lnTo>
                    <a:lnTo>
                      <a:pt x="8" y="107"/>
                    </a:lnTo>
                    <a:lnTo>
                      <a:pt x="28" y="114"/>
                    </a:lnTo>
                    <a:lnTo>
                      <a:pt x="43" y="116"/>
                    </a:lnTo>
                    <a:lnTo>
                      <a:pt x="50" y="115"/>
                    </a:lnTo>
                    <a:lnTo>
                      <a:pt x="56" y="113"/>
                    </a:lnTo>
                    <a:lnTo>
                      <a:pt x="61" y="109"/>
                    </a:lnTo>
                    <a:lnTo>
                      <a:pt x="66" y="104"/>
                    </a:lnTo>
                    <a:lnTo>
                      <a:pt x="73" y="91"/>
                    </a:lnTo>
                    <a:lnTo>
                      <a:pt x="84" y="69"/>
                    </a:lnTo>
                    <a:lnTo>
                      <a:pt x="119" y="18"/>
                    </a:lnTo>
                    <a:lnTo>
                      <a:pt x="127" y="13"/>
                    </a:lnTo>
                    <a:lnTo>
                      <a:pt x="134" y="10"/>
                    </a:lnTo>
                    <a:lnTo>
                      <a:pt x="137" y="10"/>
                    </a:lnTo>
                    <a:lnTo>
                      <a:pt x="139" y="10"/>
                    </a:lnTo>
                    <a:lnTo>
                      <a:pt x="141" y="9"/>
                    </a:lnTo>
                    <a:lnTo>
                      <a:pt x="141" y="8"/>
                    </a:lnTo>
                    <a:lnTo>
                      <a:pt x="140" y="7"/>
                    </a:lnTo>
                    <a:lnTo>
                      <a:pt x="139" y="5"/>
                    </a:lnTo>
                    <a:lnTo>
                      <a:pt x="132" y="2"/>
                    </a:lnTo>
                    <a:lnTo>
                      <a:pt x="122" y="0"/>
                    </a:lnTo>
                    <a:lnTo>
                      <a:pt x="118" y="0"/>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76"/>
              <p:cNvSpPr>
                <a:spLocks/>
              </p:cNvSpPr>
              <p:nvPr/>
            </p:nvSpPr>
            <p:spPr bwMode="auto">
              <a:xfrm>
                <a:off x="2124075" y="3278188"/>
                <a:ext cx="379413" cy="76200"/>
              </a:xfrm>
              <a:custGeom>
                <a:avLst/>
                <a:gdLst/>
                <a:ahLst/>
                <a:cxnLst>
                  <a:cxn ang="0">
                    <a:pos x="238" y="46"/>
                  </a:cxn>
                  <a:cxn ang="0">
                    <a:pos x="239" y="45"/>
                  </a:cxn>
                  <a:cxn ang="0">
                    <a:pos x="239" y="44"/>
                  </a:cxn>
                  <a:cxn ang="0">
                    <a:pos x="237" y="44"/>
                  </a:cxn>
                  <a:cxn ang="0">
                    <a:pos x="234" y="43"/>
                  </a:cxn>
                  <a:cxn ang="0">
                    <a:pos x="165" y="29"/>
                  </a:cxn>
                  <a:cxn ang="0">
                    <a:pos x="63" y="2"/>
                  </a:cxn>
                  <a:cxn ang="0">
                    <a:pos x="49" y="0"/>
                  </a:cxn>
                  <a:cxn ang="0">
                    <a:pos x="39" y="0"/>
                  </a:cxn>
                  <a:cxn ang="0">
                    <a:pos x="30" y="2"/>
                  </a:cxn>
                  <a:cxn ang="0">
                    <a:pos x="18" y="7"/>
                  </a:cxn>
                  <a:cxn ang="0">
                    <a:pos x="11" y="11"/>
                  </a:cxn>
                  <a:cxn ang="0">
                    <a:pos x="2" y="22"/>
                  </a:cxn>
                  <a:cxn ang="0">
                    <a:pos x="0" y="26"/>
                  </a:cxn>
                  <a:cxn ang="0">
                    <a:pos x="0" y="29"/>
                  </a:cxn>
                  <a:cxn ang="0">
                    <a:pos x="3" y="32"/>
                  </a:cxn>
                  <a:cxn ang="0">
                    <a:pos x="5" y="33"/>
                  </a:cxn>
                  <a:cxn ang="0">
                    <a:pos x="7" y="34"/>
                  </a:cxn>
                  <a:cxn ang="0">
                    <a:pos x="10" y="35"/>
                  </a:cxn>
                  <a:cxn ang="0">
                    <a:pos x="87" y="41"/>
                  </a:cxn>
                  <a:cxn ang="0">
                    <a:pos x="147" y="48"/>
                  </a:cxn>
                  <a:cxn ang="0">
                    <a:pos x="232" y="47"/>
                  </a:cxn>
                  <a:cxn ang="0">
                    <a:pos x="235" y="46"/>
                  </a:cxn>
                  <a:cxn ang="0">
                    <a:pos x="238" y="46"/>
                  </a:cxn>
                </a:cxnLst>
                <a:rect l="0" t="0" r="r" b="b"/>
                <a:pathLst>
                  <a:path w="239" h="48">
                    <a:moveTo>
                      <a:pt x="238" y="46"/>
                    </a:moveTo>
                    <a:lnTo>
                      <a:pt x="239" y="45"/>
                    </a:lnTo>
                    <a:lnTo>
                      <a:pt x="239" y="44"/>
                    </a:lnTo>
                    <a:lnTo>
                      <a:pt x="237" y="44"/>
                    </a:lnTo>
                    <a:lnTo>
                      <a:pt x="234" y="43"/>
                    </a:lnTo>
                    <a:lnTo>
                      <a:pt x="165" y="29"/>
                    </a:lnTo>
                    <a:lnTo>
                      <a:pt x="63" y="2"/>
                    </a:lnTo>
                    <a:lnTo>
                      <a:pt x="49" y="0"/>
                    </a:lnTo>
                    <a:lnTo>
                      <a:pt x="39" y="0"/>
                    </a:lnTo>
                    <a:lnTo>
                      <a:pt x="30" y="2"/>
                    </a:lnTo>
                    <a:lnTo>
                      <a:pt x="18" y="7"/>
                    </a:lnTo>
                    <a:lnTo>
                      <a:pt x="11" y="11"/>
                    </a:lnTo>
                    <a:lnTo>
                      <a:pt x="2" y="22"/>
                    </a:lnTo>
                    <a:lnTo>
                      <a:pt x="0" y="26"/>
                    </a:lnTo>
                    <a:lnTo>
                      <a:pt x="0" y="29"/>
                    </a:lnTo>
                    <a:lnTo>
                      <a:pt x="3" y="32"/>
                    </a:lnTo>
                    <a:lnTo>
                      <a:pt x="5" y="33"/>
                    </a:lnTo>
                    <a:lnTo>
                      <a:pt x="7" y="34"/>
                    </a:lnTo>
                    <a:lnTo>
                      <a:pt x="10" y="35"/>
                    </a:lnTo>
                    <a:lnTo>
                      <a:pt x="87" y="41"/>
                    </a:lnTo>
                    <a:lnTo>
                      <a:pt x="147" y="48"/>
                    </a:lnTo>
                    <a:lnTo>
                      <a:pt x="232" y="47"/>
                    </a:lnTo>
                    <a:lnTo>
                      <a:pt x="235" y="46"/>
                    </a:lnTo>
                    <a:lnTo>
                      <a:pt x="238" y="46"/>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0" name="Freeform 18"/>
            <p:cNvSpPr>
              <a:spLocks/>
            </p:cNvSpPr>
            <p:nvPr/>
          </p:nvSpPr>
          <p:spPr bwMode="auto">
            <a:xfrm rot="6012585" flipH="1">
              <a:off x="7866693" y="4985033"/>
              <a:ext cx="483901" cy="284180"/>
            </a:xfrm>
            <a:custGeom>
              <a:avLst/>
              <a:gdLst/>
              <a:ahLst/>
              <a:cxnLst>
                <a:cxn ang="0">
                  <a:pos x="241" y="52"/>
                </a:cxn>
                <a:cxn ang="0">
                  <a:pos x="311" y="38"/>
                </a:cxn>
                <a:cxn ang="0">
                  <a:pos x="390" y="58"/>
                </a:cxn>
                <a:cxn ang="0">
                  <a:pos x="452" y="88"/>
                </a:cxn>
                <a:cxn ang="0">
                  <a:pos x="480" y="81"/>
                </a:cxn>
                <a:cxn ang="0">
                  <a:pos x="487" y="65"/>
                </a:cxn>
                <a:cxn ang="0">
                  <a:pos x="483" y="37"/>
                </a:cxn>
                <a:cxn ang="0">
                  <a:pos x="465" y="21"/>
                </a:cxn>
                <a:cxn ang="0">
                  <a:pos x="358" y="0"/>
                </a:cxn>
                <a:cxn ang="0">
                  <a:pos x="255" y="12"/>
                </a:cxn>
                <a:cxn ang="0">
                  <a:pos x="140" y="75"/>
                </a:cxn>
                <a:cxn ang="0">
                  <a:pos x="94" y="146"/>
                </a:cxn>
                <a:cxn ang="0">
                  <a:pos x="79" y="169"/>
                </a:cxn>
                <a:cxn ang="0">
                  <a:pos x="64" y="176"/>
                </a:cxn>
                <a:cxn ang="0">
                  <a:pos x="28" y="180"/>
                </a:cxn>
                <a:cxn ang="0">
                  <a:pos x="6" y="198"/>
                </a:cxn>
                <a:cxn ang="0">
                  <a:pos x="0" y="213"/>
                </a:cxn>
                <a:cxn ang="0">
                  <a:pos x="7" y="235"/>
                </a:cxn>
                <a:cxn ang="0">
                  <a:pos x="19" y="241"/>
                </a:cxn>
                <a:cxn ang="0">
                  <a:pos x="32" y="241"/>
                </a:cxn>
                <a:cxn ang="0">
                  <a:pos x="40" y="234"/>
                </a:cxn>
                <a:cxn ang="0">
                  <a:pos x="38" y="229"/>
                </a:cxn>
                <a:cxn ang="0">
                  <a:pos x="27" y="225"/>
                </a:cxn>
                <a:cxn ang="0">
                  <a:pos x="29" y="221"/>
                </a:cxn>
                <a:cxn ang="0">
                  <a:pos x="52" y="207"/>
                </a:cxn>
                <a:cxn ang="0">
                  <a:pos x="57" y="208"/>
                </a:cxn>
                <a:cxn ang="0">
                  <a:pos x="55" y="229"/>
                </a:cxn>
                <a:cxn ang="0">
                  <a:pos x="54" y="274"/>
                </a:cxn>
                <a:cxn ang="0">
                  <a:pos x="64" y="284"/>
                </a:cxn>
                <a:cxn ang="0">
                  <a:pos x="83" y="285"/>
                </a:cxn>
                <a:cxn ang="0">
                  <a:pos x="88" y="281"/>
                </a:cxn>
                <a:cxn ang="0">
                  <a:pos x="77" y="240"/>
                </a:cxn>
                <a:cxn ang="0">
                  <a:pos x="80" y="225"/>
                </a:cxn>
                <a:cxn ang="0">
                  <a:pos x="89" y="223"/>
                </a:cxn>
                <a:cxn ang="0">
                  <a:pos x="112" y="236"/>
                </a:cxn>
                <a:cxn ang="0">
                  <a:pos x="127" y="255"/>
                </a:cxn>
                <a:cxn ang="0">
                  <a:pos x="132" y="255"/>
                </a:cxn>
                <a:cxn ang="0">
                  <a:pos x="138" y="246"/>
                </a:cxn>
                <a:cxn ang="0">
                  <a:pos x="141" y="220"/>
                </a:cxn>
                <a:cxn ang="0">
                  <a:pos x="135" y="211"/>
                </a:cxn>
                <a:cxn ang="0">
                  <a:pos x="116" y="203"/>
                </a:cxn>
                <a:cxn ang="0">
                  <a:pos x="110" y="190"/>
                </a:cxn>
                <a:cxn ang="0">
                  <a:pos x="119" y="160"/>
                </a:cxn>
                <a:cxn ang="0">
                  <a:pos x="178" y="84"/>
                </a:cxn>
              </a:cxnLst>
              <a:rect l="0" t="0" r="r" b="b"/>
              <a:pathLst>
                <a:path w="487" h="286">
                  <a:moveTo>
                    <a:pt x="178" y="84"/>
                  </a:moveTo>
                  <a:lnTo>
                    <a:pt x="213" y="63"/>
                  </a:lnTo>
                  <a:lnTo>
                    <a:pt x="241" y="52"/>
                  </a:lnTo>
                  <a:lnTo>
                    <a:pt x="261" y="45"/>
                  </a:lnTo>
                  <a:lnTo>
                    <a:pt x="291" y="40"/>
                  </a:lnTo>
                  <a:lnTo>
                    <a:pt x="311" y="38"/>
                  </a:lnTo>
                  <a:lnTo>
                    <a:pt x="339" y="40"/>
                  </a:lnTo>
                  <a:lnTo>
                    <a:pt x="374" y="50"/>
                  </a:lnTo>
                  <a:lnTo>
                    <a:pt x="390" y="58"/>
                  </a:lnTo>
                  <a:lnTo>
                    <a:pt x="417" y="79"/>
                  </a:lnTo>
                  <a:lnTo>
                    <a:pt x="431" y="85"/>
                  </a:lnTo>
                  <a:lnTo>
                    <a:pt x="452" y="88"/>
                  </a:lnTo>
                  <a:lnTo>
                    <a:pt x="465" y="87"/>
                  </a:lnTo>
                  <a:lnTo>
                    <a:pt x="471" y="85"/>
                  </a:lnTo>
                  <a:lnTo>
                    <a:pt x="480" y="81"/>
                  </a:lnTo>
                  <a:lnTo>
                    <a:pt x="483" y="78"/>
                  </a:lnTo>
                  <a:lnTo>
                    <a:pt x="485" y="74"/>
                  </a:lnTo>
                  <a:lnTo>
                    <a:pt x="487" y="65"/>
                  </a:lnTo>
                  <a:lnTo>
                    <a:pt x="487" y="55"/>
                  </a:lnTo>
                  <a:lnTo>
                    <a:pt x="484" y="40"/>
                  </a:lnTo>
                  <a:lnTo>
                    <a:pt x="483" y="37"/>
                  </a:lnTo>
                  <a:lnTo>
                    <a:pt x="481" y="31"/>
                  </a:lnTo>
                  <a:lnTo>
                    <a:pt x="475" y="26"/>
                  </a:lnTo>
                  <a:lnTo>
                    <a:pt x="465" y="21"/>
                  </a:lnTo>
                  <a:lnTo>
                    <a:pt x="444" y="13"/>
                  </a:lnTo>
                  <a:lnTo>
                    <a:pt x="407" y="6"/>
                  </a:lnTo>
                  <a:lnTo>
                    <a:pt x="358" y="0"/>
                  </a:lnTo>
                  <a:lnTo>
                    <a:pt x="315" y="0"/>
                  </a:lnTo>
                  <a:lnTo>
                    <a:pt x="286" y="4"/>
                  </a:lnTo>
                  <a:lnTo>
                    <a:pt x="255" y="12"/>
                  </a:lnTo>
                  <a:lnTo>
                    <a:pt x="190" y="37"/>
                  </a:lnTo>
                  <a:lnTo>
                    <a:pt x="164" y="53"/>
                  </a:lnTo>
                  <a:lnTo>
                    <a:pt x="140" y="75"/>
                  </a:lnTo>
                  <a:lnTo>
                    <a:pt x="115" y="105"/>
                  </a:lnTo>
                  <a:lnTo>
                    <a:pt x="97" y="138"/>
                  </a:lnTo>
                  <a:lnTo>
                    <a:pt x="94" y="146"/>
                  </a:lnTo>
                  <a:lnTo>
                    <a:pt x="87" y="158"/>
                  </a:lnTo>
                  <a:lnTo>
                    <a:pt x="81" y="166"/>
                  </a:lnTo>
                  <a:lnTo>
                    <a:pt x="79" y="169"/>
                  </a:lnTo>
                  <a:lnTo>
                    <a:pt x="70" y="174"/>
                  </a:lnTo>
                  <a:lnTo>
                    <a:pt x="67" y="175"/>
                  </a:lnTo>
                  <a:lnTo>
                    <a:pt x="64" y="176"/>
                  </a:lnTo>
                  <a:lnTo>
                    <a:pt x="60" y="177"/>
                  </a:lnTo>
                  <a:lnTo>
                    <a:pt x="32" y="179"/>
                  </a:lnTo>
                  <a:lnTo>
                    <a:pt x="28" y="180"/>
                  </a:lnTo>
                  <a:lnTo>
                    <a:pt x="24" y="182"/>
                  </a:lnTo>
                  <a:lnTo>
                    <a:pt x="12" y="191"/>
                  </a:lnTo>
                  <a:lnTo>
                    <a:pt x="6" y="198"/>
                  </a:lnTo>
                  <a:lnTo>
                    <a:pt x="4" y="201"/>
                  </a:lnTo>
                  <a:lnTo>
                    <a:pt x="2" y="205"/>
                  </a:lnTo>
                  <a:lnTo>
                    <a:pt x="0" y="213"/>
                  </a:lnTo>
                  <a:lnTo>
                    <a:pt x="1" y="221"/>
                  </a:lnTo>
                  <a:lnTo>
                    <a:pt x="5" y="232"/>
                  </a:lnTo>
                  <a:lnTo>
                    <a:pt x="7" y="235"/>
                  </a:lnTo>
                  <a:lnTo>
                    <a:pt x="10" y="237"/>
                  </a:lnTo>
                  <a:lnTo>
                    <a:pt x="12" y="239"/>
                  </a:lnTo>
                  <a:lnTo>
                    <a:pt x="19" y="241"/>
                  </a:lnTo>
                  <a:lnTo>
                    <a:pt x="25" y="242"/>
                  </a:lnTo>
                  <a:lnTo>
                    <a:pt x="31" y="242"/>
                  </a:lnTo>
                  <a:lnTo>
                    <a:pt x="32" y="241"/>
                  </a:lnTo>
                  <a:lnTo>
                    <a:pt x="35" y="240"/>
                  </a:lnTo>
                  <a:lnTo>
                    <a:pt x="38" y="237"/>
                  </a:lnTo>
                  <a:lnTo>
                    <a:pt x="40" y="234"/>
                  </a:lnTo>
                  <a:lnTo>
                    <a:pt x="40" y="232"/>
                  </a:lnTo>
                  <a:lnTo>
                    <a:pt x="40" y="231"/>
                  </a:lnTo>
                  <a:lnTo>
                    <a:pt x="38" y="229"/>
                  </a:lnTo>
                  <a:lnTo>
                    <a:pt x="29" y="227"/>
                  </a:lnTo>
                  <a:lnTo>
                    <a:pt x="27" y="226"/>
                  </a:lnTo>
                  <a:lnTo>
                    <a:pt x="27" y="225"/>
                  </a:lnTo>
                  <a:lnTo>
                    <a:pt x="27" y="224"/>
                  </a:lnTo>
                  <a:lnTo>
                    <a:pt x="27" y="223"/>
                  </a:lnTo>
                  <a:lnTo>
                    <a:pt x="29" y="221"/>
                  </a:lnTo>
                  <a:lnTo>
                    <a:pt x="34" y="216"/>
                  </a:lnTo>
                  <a:lnTo>
                    <a:pt x="39" y="212"/>
                  </a:lnTo>
                  <a:lnTo>
                    <a:pt x="52" y="207"/>
                  </a:lnTo>
                  <a:lnTo>
                    <a:pt x="54" y="207"/>
                  </a:lnTo>
                  <a:lnTo>
                    <a:pt x="55" y="208"/>
                  </a:lnTo>
                  <a:lnTo>
                    <a:pt x="57" y="208"/>
                  </a:lnTo>
                  <a:lnTo>
                    <a:pt x="57" y="210"/>
                  </a:lnTo>
                  <a:lnTo>
                    <a:pt x="57" y="214"/>
                  </a:lnTo>
                  <a:lnTo>
                    <a:pt x="55" y="229"/>
                  </a:lnTo>
                  <a:lnTo>
                    <a:pt x="50" y="257"/>
                  </a:lnTo>
                  <a:lnTo>
                    <a:pt x="50" y="261"/>
                  </a:lnTo>
                  <a:lnTo>
                    <a:pt x="54" y="274"/>
                  </a:lnTo>
                  <a:lnTo>
                    <a:pt x="57" y="279"/>
                  </a:lnTo>
                  <a:lnTo>
                    <a:pt x="59" y="282"/>
                  </a:lnTo>
                  <a:lnTo>
                    <a:pt x="64" y="284"/>
                  </a:lnTo>
                  <a:lnTo>
                    <a:pt x="67" y="285"/>
                  </a:lnTo>
                  <a:lnTo>
                    <a:pt x="79" y="286"/>
                  </a:lnTo>
                  <a:lnTo>
                    <a:pt x="83" y="285"/>
                  </a:lnTo>
                  <a:lnTo>
                    <a:pt x="85" y="284"/>
                  </a:lnTo>
                  <a:lnTo>
                    <a:pt x="87" y="283"/>
                  </a:lnTo>
                  <a:lnTo>
                    <a:pt x="88" y="281"/>
                  </a:lnTo>
                  <a:lnTo>
                    <a:pt x="89" y="279"/>
                  </a:lnTo>
                  <a:lnTo>
                    <a:pt x="88" y="277"/>
                  </a:lnTo>
                  <a:lnTo>
                    <a:pt x="77" y="240"/>
                  </a:lnTo>
                  <a:lnTo>
                    <a:pt x="76" y="234"/>
                  </a:lnTo>
                  <a:lnTo>
                    <a:pt x="78" y="229"/>
                  </a:lnTo>
                  <a:lnTo>
                    <a:pt x="80" y="225"/>
                  </a:lnTo>
                  <a:lnTo>
                    <a:pt x="85" y="223"/>
                  </a:lnTo>
                  <a:lnTo>
                    <a:pt x="86" y="223"/>
                  </a:lnTo>
                  <a:lnTo>
                    <a:pt x="89" y="223"/>
                  </a:lnTo>
                  <a:lnTo>
                    <a:pt x="94" y="224"/>
                  </a:lnTo>
                  <a:lnTo>
                    <a:pt x="107" y="232"/>
                  </a:lnTo>
                  <a:lnTo>
                    <a:pt x="112" y="236"/>
                  </a:lnTo>
                  <a:lnTo>
                    <a:pt x="117" y="241"/>
                  </a:lnTo>
                  <a:lnTo>
                    <a:pt x="125" y="253"/>
                  </a:lnTo>
                  <a:lnTo>
                    <a:pt x="127" y="255"/>
                  </a:lnTo>
                  <a:lnTo>
                    <a:pt x="129" y="256"/>
                  </a:lnTo>
                  <a:lnTo>
                    <a:pt x="130" y="256"/>
                  </a:lnTo>
                  <a:lnTo>
                    <a:pt x="132" y="255"/>
                  </a:lnTo>
                  <a:lnTo>
                    <a:pt x="134" y="253"/>
                  </a:lnTo>
                  <a:lnTo>
                    <a:pt x="135" y="251"/>
                  </a:lnTo>
                  <a:lnTo>
                    <a:pt x="138" y="246"/>
                  </a:lnTo>
                  <a:lnTo>
                    <a:pt x="141" y="238"/>
                  </a:lnTo>
                  <a:lnTo>
                    <a:pt x="142" y="227"/>
                  </a:lnTo>
                  <a:lnTo>
                    <a:pt x="141" y="220"/>
                  </a:lnTo>
                  <a:lnTo>
                    <a:pt x="140" y="214"/>
                  </a:lnTo>
                  <a:lnTo>
                    <a:pt x="138" y="213"/>
                  </a:lnTo>
                  <a:lnTo>
                    <a:pt x="135" y="211"/>
                  </a:lnTo>
                  <a:lnTo>
                    <a:pt x="121" y="207"/>
                  </a:lnTo>
                  <a:lnTo>
                    <a:pt x="119" y="205"/>
                  </a:lnTo>
                  <a:lnTo>
                    <a:pt x="116" y="203"/>
                  </a:lnTo>
                  <a:lnTo>
                    <a:pt x="113" y="200"/>
                  </a:lnTo>
                  <a:lnTo>
                    <a:pt x="111" y="195"/>
                  </a:lnTo>
                  <a:lnTo>
                    <a:pt x="110" y="190"/>
                  </a:lnTo>
                  <a:lnTo>
                    <a:pt x="111" y="184"/>
                  </a:lnTo>
                  <a:lnTo>
                    <a:pt x="113" y="177"/>
                  </a:lnTo>
                  <a:lnTo>
                    <a:pt x="119" y="160"/>
                  </a:lnTo>
                  <a:lnTo>
                    <a:pt x="141" y="120"/>
                  </a:lnTo>
                  <a:lnTo>
                    <a:pt x="156" y="102"/>
                  </a:lnTo>
                  <a:lnTo>
                    <a:pt x="178" y="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 name="Group 124"/>
          <p:cNvGrpSpPr/>
          <p:nvPr/>
        </p:nvGrpSpPr>
        <p:grpSpPr>
          <a:xfrm>
            <a:off x="8363830" y="4975442"/>
            <a:ext cx="501786" cy="547493"/>
            <a:chOff x="8363830" y="4975442"/>
            <a:chExt cx="501786" cy="547493"/>
          </a:xfrm>
        </p:grpSpPr>
        <p:sp>
          <p:nvSpPr>
            <p:cNvPr id="127" name="Freeform 8"/>
            <p:cNvSpPr>
              <a:spLocks/>
            </p:cNvSpPr>
            <p:nvPr/>
          </p:nvSpPr>
          <p:spPr bwMode="auto">
            <a:xfrm flipH="1">
              <a:off x="8363830" y="5100640"/>
              <a:ext cx="501786" cy="422295"/>
            </a:xfrm>
            <a:custGeom>
              <a:avLst/>
              <a:gdLst/>
              <a:ahLst/>
              <a:cxnLst>
                <a:cxn ang="0">
                  <a:pos x="25" y="3"/>
                </a:cxn>
                <a:cxn ang="0">
                  <a:pos x="20" y="0"/>
                </a:cxn>
                <a:cxn ang="0">
                  <a:pos x="18" y="0"/>
                </a:cxn>
                <a:cxn ang="0">
                  <a:pos x="16" y="0"/>
                </a:cxn>
                <a:cxn ang="0">
                  <a:pos x="14" y="2"/>
                </a:cxn>
                <a:cxn ang="0">
                  <a:pos x="9" y="7"/>
                </a:cxn>
                <a:cxn ang="0">
                  <a:pos x="5" y="16"/>
                </a:cxn>
                <a:cxn ang="0">
                  <a:pos x="4" y="23"/>
                </a:cxn>
                <a:cxn ang="0">
                  <a:pos x="6" y="76"/>
                </a:cxn>
                <a:cxn ang="0">
                  <a:pos x="5" y="77"/>
                </a:cxn>
                <a:cxn ang="0">
                  <a:pos x="5" y="78"/>
                </a:cxn>
                <a:cxn ang="0">
                  <a:pos x="5" y="79"/>
                </a:cxn>
                <a:cxn ang="0">
                  <a:pos x="5" y="81"/>
                </a:cxn>
                <a:cxn ang="0">
                  <a:pos x="4" y="82"/>
                </a:cxn>
                <a:cxn ang="0">
                  <a:pos x="4" y="85"/>
                </a:cxn>
                <a:cxn ang="0">
                  <a:pos x="3" y="94"/>
                </a:cxn>
                <a:cxn ang="0">
                  <a:pos x="0" y="116"/>
                </a:cxn>
                <a:cxn ang="0">
                  <a:pos x="0" y="121"/>
                </a:cxn>
                <a:cxn ang="0">
                  <a:pos x="1" y="129"/>
                </a:cxn>
                <a:cxn ang="0">
                  <a:pos x="3" y="132"/>
                </a:cxn>
                <a:cxn ang="0">
                  <a:pos x="6" y="136"/>
                </a:cxn>
                <a:cxn ang="0">
                  <a:pos x="8" y="139"/>
                </a:cxn>
                <a:cxn ang="0">
                  <a:pos x="11" y="141"/>
                </a:cxn>
                <a:cxn ang="0">
                  <a:pos x="116" y="245"/>
                </a:cxn>
                <a:cxn ang="0">
                  <a:pos x="179" y="298"/>
                </a:cxn>
                <a:cxn ang="0">
                  <a:pos x="247" y="352"/>
                </a:cxn>
                <a:cxn ang="0">
                  <a:pos x="317" y="412"/>
                </a:cxn>
                <a:cxn ang="0">
                  <a:pos x="329" y="419"/>
                </a:cxn>
                <a:cxn ang="0">
                  <a:pos x="338" y="423"/>
                </a:cxn>
                <a:cxn ang="0">
                  <a:pos x="343" y="425"/>
                </a:cxn>
                <a:cxn ang="0">
                  <a:pos x="348" y="425"/>
                </a:cxn>
                <a:cxn ang="0">
                  <a:pos x="353" y="423"/>
                </a:cxn>
                <a:cxn ang="0">
                  <a:pos x="362" y="419"/>
                </a:cxn>
                <a:cxn ang="0">
                  <a:pos x="375" y="410"/>
                </a:cxn>
                <a:cxn ang="0">
                  <a:pos x="379" y="406"/>
                </a:cxn>
                <a:cxn ang="0">
                  <a:pos x="397" y="396"/>
                </a:cxn>
                <a:cxn ang="0">
                  <a:pos x="488" y="356"/>
                </a:cxn>
                <a:cxn ang="0">
                  <a:pos x="499" y="349"/>
                </a:cxn>
                <a:cxn ang="0">
                  <a:pos x="502" y="346"/>
                </a:cxn>
                <a:cxn ang="0">
                  <a:pos x="504" y="343"/>
                </a:cxn>
                <a:cxn ang="0">
                  <a:pos x="504" y="341"/>
                </a:cxn>
                <a:cxn ang="0">
                  <a:pos x="505" y="339"/>
                </a:cxn>
                <a:cxn ang="0">
                  <a:pos x="503" y="294"/>
                </a:cxn>
                <a:cxn ang="0">
                  <a:pos x="496" y="229"/>
                </a:cxn>
                <a:cxn ang="0">
                  <a:pos x="495" y="225"/>
                </a:cxn>
                <a:cxn ang="0">
                  <a:pos x="494" y="223"/>
                </a:cxn>
                <a:cxn ang="0">
                  <a:pos x="492" y="222"/>
                </a:cxn>
                <a:cxn ang="0">
                  <a:pos x="489" y="222"/>
                </a:cxn>
                <a:cxn ang="0">
                  <a:pos x="488" y="222"/>
                </a:cxn>
                <a:cxn ang="0">
                  <a:pos x="485" y="223"/>
                </a:cxn>
                <a:cxn ang="0">
                  <a:pos x="411" y="254"/>
                </a:cxn>
                <a:cxn ang="0">
                  <a:pos x="379" y="265"/>
                </a:cxn>
                <a:cxn ang="0">
                  <a:pos x="371" y="267"/>
                </a:cxn>
                <a:cxn ang="0">
                  <a:pos x="358" y="267"/>
                </a:cxn>
                <a:cxn ang="0">
                  <a:pos x="353" y="265"/>
                </a:cxn>
                <a:cxn ang="0">
                  <a:pos x="343" y="261"/>
                </a:cxn>
                <a:cxn ang="0">
                  <a:pos x="340" y="259"/>
                </a:cxn>
                <a:cxn ang="0">
                  <a:pos x="322" y="245"/>
                </a:cxn>
                <a:cxn ang="0">
                  <a:pos x="214" y="163"/>
                </a:cxn>
                <a:cxn ang="0">
                  <a:pos x="119" y="87"/>
                </a:cxn>
                <a:cxn ang="0">
                  <a:pos x="58" y="34"/>
                </a:cxn>
                <a:cxn ang="0">
                  <a:pos x="31" y="7"/>
                </a:cxn>
                <a:cxn ang="0">
                  <a:pos x="25" y="3"/>
                </a:cxn>
              </a:cxnLst>
              <a:rect l="0" t="0" r="r" b="b"/>
              <a:pathLst>
                <a:path w="505" h="425">
                  <a:moveTo>
                    <a:pt x="25" y="3"/>
                  </a:moveTo>
                  <a:lnTo>
                    <a:pt x="20" y="0"/>
                  </a:lnTo>
                  <a:lnTo>
                    <a:pt x="18" y="0"/>
                  </a:lnTo>
                  <a:lnTo>
                    <a:pt x="16" y="0"/>
                  </a:lnTo>
                  <a:lnTo>
                    <a:pt x="14" y="2"/>
                  </a:lnTo>
                  <a:lnTo>
                    <a:pt x="9" y="7"/>
                  </a:lnTo>
                  <a:lnTo>
                    <a:pt x="5" y="16"/>
                  </a:lnTo>
                  <a:lnTo>
                    <a:pt x="4" y="23"/>
                  </a:lnTo>
                  <a:lnTo>
                    <a:pt x="6" y="76"/>
                  </a:lnTo>
                  <a:lnTo>
                    <a:pt x="5" y="77"/>
                  </a:lnTo>
                  <a:lnTo>
                    <a:pt x="5" y="78"/>
                  </a:lnTo>
                  <a:lnTo>
                    <a:pt x="5" y="79"/>
                  </a:lnTo>
                  <a:lnTo>
                    <a:pt x="5" y="81"/>
                  </a:lnTo>
                  <a:lnTo>
                    <a:pt x="4" y="82"/>
                  </a:lnTo>
                  <a:lnTo>
                    <a:pt x="4" y="85"/>
                  </a:lnTo>
                  <a:lnTo>
                    <a:pt x="3" y="94"/>
                  </a:lnTo>
                  <a:lnTo>
                    <a:pt x="0" y="116"/>
                  </a:lnTo>
                  <a:lnTo>
                    <a:pt x="0" y="121"/>
                  </a:lnTo>
                  <a:lnTo>
                    <a:pt x="1" y="129"/>
                  </a:lnTo>
                  <a:lnTo>
                    <a:pt x="3" y="132"/>
                  </a:lnTo>
                  <a:lnTo>
                    <a:pt x="6" y="136"/>
                  </a:lnTo>
                  <a:lnTo>
                    <a:pt x="8" y="139"/>
                  </a:lnTo>
                  <a:lnTo>
                    <a:pt x="11" y="141"/>
                  </a:lnTo>
                  <a:lnTo>
                    <a:pt x="116" y="245"/>
                  </a:lnTo>
                  <a:lnTo>
                    <a:pt x="179" y="298"/>
                  </a:lnTo>
                  <a:lnTo>
                    <a:pt x="247" y="352"/>
                  </a:lnTo>
                  <a:lnTo>
                    <a:pt x="317" y="412"/>
                  </a:lnTo>
                  <a:lnTo>
                    <a:pt x="329" y="419"/>
                  </a:lnTo>
                  <a:lnTo>
                    <a:pt x="338" y="423"/>
                  </a:lnTo>
                  <a:lnTo>
                    <a:pt x="343" y="425"/>
                  </a:lnTo>
                  <a:lnTo>
                    <a:pt x="348" y="425"/>
                  </a:lnTo>
                  <a:lnTo>
                    <a:pt x="353" y="423"/>
                  </a:lnTo>
                  <a:lnTo>
                    <a:pt x="362" y="419"/>
                  </a:lnTo>
                  <a:lnTo>
                    <a:pt x="375" y="410"/>
                  </a:lnTo>
                  <a:lnTo>
                    <a:pt x="379" y="406"/>
                  </a:lnTo>
                  <a:lnTo>
                    <a:pt x="397" y="396"/>
                  </a:lnTo>
                  <a:lnTo>
                    <a:pt x="488" y="356"/>
                  </a:lnTo>
                  <a:lnTo>
                    <a:pt x="499" y="349"/>
                  </a:lnTo>
                  <a:lnTo>
                    <a:pt x="502" y="346"/>
                  </a:lnTo>
                  <a:lnTo>
                    <a:pt x="504" y="343"/>
                  </a:lnTo>
                  <a:lnTo>
                    <a:pt x="504" y="341"/>
                  </a:lnTo>
                  <a:lnTo>
                    <a:pt x="505" y="339"/>
                  </a:lnTo>
                  <a:lnTo>
                    <a:pt x="503" y="294"/>
                  </a:lnTo>
                  <a:lnTo>
                    <a:pt x="496" y="229"/>
                  </a:lnTo>
                  <a:lnTo>
                    <a:pt x="495" y="225"/>
                  </a:lnTo>
                  <a:lnTo>
                    <a:pt x="494" y="223"/>
                  </a:lnTo>
                  <a:lnTo>
                    <a:pt x="492" y="222"/>
                  </a:lnTo>
                  <a:lnTo>
                    <a:pt x="489" y="222"/>
                  </a:lnTo>
                  <a:lnTo>
                    <a:pt x="488" y="222"/>
                  </a:lnTo>
                  <a:lnTo>
                    <a:pt x="485" y="223"/>
                  </a:lnTo>
                  <a:lnTo>
                    <a:pt x="411" y="254"/>
                  </a:lnTo>
                  <a:lnTo>
                    <a:pt x="379" y="265"/>
                  </a:lnTo>
                  <a:lnTo>
                    <a:pt x="371" y="267"/>
                  </a:lnTo>
                  <a:lnTo>
                    <a:pt x="358" y="267"/>
                  </a:lnTo>
                  <a:lnTo>
                    <a:pt x="353" y="265"/>
                  </a:lnTo>
                  <a:lnTo>
                    <a:pt x="343" y="261"/>
                  </a:lnTo>
                  <a:lnTo>
                    <a:pt x="340" y="259"/>
                  </a:lnTo>
                  <a:lnTo>
                    <a:pt x="322" y="245"/>
                  </a:lnTo>
                  <a:lnTo>
                    <a:pt x="214" y="163"/>
                  </a:lnTo>
                  <a:lnTo>
                    <a:pt x="119" y="87"/>
                  </a:lnTo>
                  <a:lnTo>
                    <a:pt x="58" y="34"/>
                  </a:lnTo>
                  <a:lnTo>
                    <a:pt x="31" y="7"/>
                  </a:lnTo>
                  <a:lnTo>
                    <a:pt x="25" y="3"/>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6"/>
            <p:cNvSpPr>
              <a:spLocks/>
            </p:cNvSpPr>
            <p:nvPr/>
          </p:nvSpPr>
          <p:spPr bwMode="auto">
            <a:xfrm flipH="1">
              <a:off x="8379728" y="4975442"/>
              <a:ext cx="468996" cy="438194"/>
            </a:xfrm>
            <a:custGeom>
              <a:avLst/>
              <a:gdLst/>
              <a:ahLst/>
              <a:cxnLst>
                <a:cxn ang="0">
                  <a:pos x="107" y="0"/>
                </a:cxn>
                <a:cxn ang="0">
                  <a:pos x="98" y="0"/>
                </a:cxn>
                <a:cxn ang="0">
                  <a:pos x="88" y="2"/>
                </a:cxn>
                <a:cxn ang="0">
                  <a:pos x="79" y="5"/>
                </a:cxn>
                <a:cxn ang="0">
                  <a:pos x="76" y="8"/>
                </a:cxn>
                <a:cxn ang="0">
                  <a:pos x="73" y="11"/>
                </a:cxn>
                <a:cxn ang="0">
                  <a:pos x="70" y="20"/>
                </a:cxn>
                <a:cxn ang="0">
                  <a:pos x="65" y="53"/>
                </a:cxn>
                <a:cxn ang="0">
                  <a:pos x="67" y="75"/>
                </a:cxn>
                <a:cxn ang="0">
                  <a:pos x="66" y="86"/>
                </a:cxn>
                <a:cxn ang="0">
                  <a:pos x="65" y="90"/>
                </a:cxn>
                <a:cxn ang="0">
                  <a:pos x="62" y="95"/>
                </a:cxn>
                <a:cxn ang="0">
                  <a:pos x="54" y="103"/>
                </a:cxn>
                <a:cxn ang="0">
                  <a:pos x="49" y="107"/>
                </a:cxn>
                <a:cxn ang="0">
                  <a:pos x="22" y="123"/>
                </a:cxn>
                <a:cxn ang="0">
                  <a:pos x="7" y="128"/>
                </a:cxn>
                <a:cxn ang="0">
                  <a:pos x="0" y="129"/>
                </a:cxn>
                <a:cxn ang="0">
                  <a:pos x="14" y="177"/>
                </a:cxn>
                <a:cxn ang="0">
                  <a:pos x="322" y="441"/>
                </a:cxn>
                <a:cxn ang="0">
                  <a:pos x="439" y="398"/>
                </a:cxn>
                <a:cxn ang="0">
                  <a:pos x="472" y="354"/>
                </a:cxn>
                <a:cxn ang="0">
                  <a:pos x="471" y="351"/>
                </a:cxn>
                <a:cxn ang="0">
                  <a:pos x="469" y="349"/>
                </a:cxn>
                <a:cxn ang="0">
                  <a:pos x="467" y="347"/>
                </a:cxn>
                <a:cxn ang="0">
                  <a:pos x="461" y="344"/>
                </a:cxn>
                <a:cxn ang="0">
                  <a:pos x="439" y="336"/>
                </a:cxn>
                <a:cxn ang="0">
                  <a:pos x="426" y="329"/>
                </a:cxn>
                <a:cxn ang="0">
                  <a:pos x="413" y="320"/>
                </a:cxn>
                <a:cxn ang="0">
                  <a:pos x="375" y="285"/>
                </a:cxn>
                <a:cxn ang="0">
                  <a:pos x="367" y="276"/>
                </a:cxn>
                <a:cxn ang="0">
                  <a:pos x="365" y="274"/>
                </a:cxn>
                <a:cxn ang="0">
                  <a:pos x="259" y="186"/>
                </a:cxn>
                <a:cxn ang="0">
                  <a:pos x="173" y="110"/>
                </a:cxn>
                <a:cxn ang="0">
                  <a:pos x="168" y="104"/>
                </a:cxn>
                <a:cxn ang="0">
                  <a:pos x="167" y="102"/>
                </a:cxn>
                <a:cxn ang="0">
                  <a:pos x="166" y="100"/>
                </a:cxn>
                <a:cxn ang="0">
                  <a:pos x="166" y="99"/>
                </a:cxn>
                <a:cxn ang="0">
                  <a:pos x="166" y="98"/>
                </a:cxn>
                <a:cxn ang="0">
                  <a:pos x="164" y="96"/>
                </a:cxn>
                <a:cxn ang="0">
                  <a:pos x="162" y="95"/>
                </a:cxn>
                <a:cxn ang="0">
                  <a:pos x="160" y="93"/>
                </a:cxn>
                <a:cxn ang="0">
                  <a:pos x="138" y="82"/>
                </a:cxn>
                <a:cxn ang="0">
                  <a:pos x="130" y="75"/>
                </a:cxn>
                <a:cxn ang="0">
                  <a:pos x="124" y="66"/>
                </a:cxn>
                <a:cxn ang="0">
                  <a:pos x="122" y="60"/>
                </a:cxn>
                <a:cxn ang="0">
                  <a:pos x="120" y="30"/>
                </a:cxn>
                <a:cxn ang="0">
                  <a:pos x="117" y="11"/>
                </a:cxn>
                <a:cxn ang="0">
                  <a:pos x="116" y="8"/>
                </a:cxn>
                <a:cxn ang="0">
                  <a:pos x="115" y="5"/>
                </a:cxn>
                <a:cxn ang="0">
                  <a:pos x="110" y="1"/>
                </a:cxn>
                <a:cxn ang="0">
                  <a:pos x="107" y="0"/>
                </a:cxn>
              </a:cxnLst>
              <a:rect l="0" t="0" r="r" b="b"/>
              <a:pathLst>
                <a:path w="472" h="441">
                  <a:moveTo>
                    <a:pt x="107" y="0"/>
                  </a:moveTo>
                  <a:lnTo>
                    <a:pt x="98" y="0"/>
                  </a:lnTo>
                  <a:lnTo>
                    <a:pt x="88" y="2"/>
                  </a:lnTo>
                  <a:lnTo>
                    <a:pt x="79" y="5"/>
                  </a:lnTo>
                  <a:lnTo>
                    <a:pt x="76" y="8"/>
                  </a:lnTo>
                  <a:lnTo>
                    <a:pt x="73" y="11"/>
                  </a:lnTo>
                  <a:lnTo>
                    <a:pt x="70" y="20"/>
                  </a:lnTo>
                  <a:lnTo>
                    <a:pt x="65" y="53"/>
                  </a:lnTo>
                  <a:lnTo>
                    <a:pt x="67" y="75"/>
                  </a:lnTo>
                  <a:lnTo>
                    <a:pt x="66" y="86"/>
                  </a:lnTo>
                  <a:lnTo>
                    <a:pt x="65" y="90"/>
                  </a:lnTo>
                  <a:lnTo>
                    <a:pt x="62" y="95"/>
                  </a:lnTo>
                  <a:lnTo>
                    <a:pt x="54" y="103"/>
                  </a:lnTo>
                  <a:lnTo>
                    <a:pt x="49" y="107"/>
                  </a:lnTo>
                  <a:lnTo>
                    <a:pt x="22" y="123"/>
                  </a:lnTo>
                  <a:lnTo>
                    <a:pt x="7" y="128"/>
                  </a:lnTo>
                  <a:lnTo>
                    <a:pt x="0" y="129"/>
                  </a:lnTo>
                  <a:lnTo>
                    <a:pt x="14" y="177"/>
                  </a:lnTo>
                  <a:lnTo>
                    <a:pt x="322" y="441"/>
                  </a:lnTo>
                  <a:lnTo>
                    <a:pt x="439" y="398"/>
                  </a:lnTo>
                  <a:lnTo>
                    <a:pt x="472" y="354"/>
                  </a:lnTo>
                  <a:lnTo>
                    <a:pt x="471" y="351"/>
                  </a:lnTo>
                  <a:lnTo>
                    <a:pt x="469" y="349"/>
                  </a:lnTo>
                  <a:lnTo>
                    <a:pt x="467" y="347"/>
                  </a:lnTo>
                  <a:lnTo>
                    <a:pt x="461" y="344"/>
                  </a:lnTo>
                  <a:lnTo>
                    <a:pt x="439" y="336"/>
                  </a:lnTo>
                  <a:lnTo>
                    <a:pt x="426" y="329"/>
                  </a:lnTo>
                  <a:lnTo>
                    <a:pt x="413" y="320"/>
                  </a:lnTo>
                  <a:lnTo>
                    <a:pt x="375" y="285"/>
                  </a:lnTo>
                  <a:lnTo>
                    <a:pt x="367" y="276"/>
                  </a:lnTo>
                  <a:lnTo>
                    <a:pt x="365" y="274"/>
                  </a:lnTo>
                  <a:lnTo>
                    <a:pt x="259" y="186"/>
                  </a:lnTo>
                  <a:lnTo>
                    <a:pt x="173" y="110"/>
                  </a:lnTo>
                  <a:lnTo>
                    <a:pt x="168" y="104"/>
                  </a:lnTo>
                  <a:lnTo>
                    <a:pt x="167" y="102"/>
                  </a:lnTo>
                  <a:lnTo>
                    <a:pt x="166" y="100"/>
                  </a:lnTo>
                  <a:lnTo>
                    <a:pt x="166" y="99"/>
                  </a:lnTo>
                  <a:lnTo>
                    <a:pt x="166" y="98"/>
                  </a:lnTo>
                  <a:lnTo>
                    <a:pt x="164" y="96"/>
                  </a:lnTo>
                  <a:lnTo>
                    <a:pt x="162" y="95"/>
                  </a:lnTo>
                  <a:lnTo>
                    <a:pt x="160" y="93"/>
                  </a:lnTo>
                  <a:lnTo>
                    <a:pt x="138" y="82"/>
                  </a:lnTo>
                  <a:lnTo>
                    <a:pt x="130" y="75"/>
                  </a:lnTo>
                  <a:lnTo>
                    <a:pt x="124" y="66"/>
                  </a:lnTo>
                  <a:lnTo>
                    <a:pt x="122" y="60"/>
                  </a:lnTo>
                  <a:lnTo>
                    <a:pt x="120" y="30"/>
                  </a:lnTo>
                  <a:lnTo>
                    <a:pt x="117" y="11"/>
                  </a:lnTo>
                  <a:lnTo>
                    <a:pt x="116" y="8"/>
                  </a:lnTo>
                  <a:lnTo>
                    <a:pt x="115" y="5"/>
                  </a:lnTo>
                  <a:lnTo>
                    <a:pt x="110" y="1"/>
                  </a:lnTo>
                  <a:lnTo>
                    <a:pt x="107" y="0"/>
                  </a:lnTo>
                  <a:close/>
                </a:path>
              </a:pathLst>
            </a:custGeom>
            <a:solidFill>
              <a:srgbClr val="82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7"/>
            <p:cNvSpPr>
              <a:spLocks/>
            </p:cNvSpPr>
            <p:nvPr/>
          </p:nvSpPr>
          <p:spPr bwMode="auto">
            <a:xfrm flipH="1">
              <a:off x="8509895" y="5100640"/>
              <a:ext cx="274243" cy="293123"/>
            </a:xfrm>
            <a:custGeom>
              <a:avLst/>
              <a:gdLst/>
              <a:ahLst/>
              <a:cxnLst>
                <a:cxn ang="0">
                  <a:pos x="24" y="49"/>
                </a:cxn>
                <a:cxn ang="0">
                  <a:pos x="2" y="82"/>
                </a:cxn>
                <a:cxn ang="0">
                  <a:pos x="0" y="92"/>
                </a:cxn>
                <a:cxn ang="0">
                  <a:pos x="4" y="103"/>
                </a:cxn>
                <a:cxn ang="0">
                  <a:pos x="24" y="127"/>
                </a:cxn>
                <a:cxn ang="0">
                  <a:pos x="166" y="265"/>
                </a:cxn>
                <a:cxn ang="0">
                  <a:pos x="201" y="291"/>
                </a:cxn>
                <a:cxn ang="0">
                  <a:pos x="212" y="295"/>
                </a:cxn>
                <a:cxn ang="0">
                  <a:pos x="222" y="295"/>
                </a:cxn>
                <a:cxn ang="0">
                  <a:pos x="241" y="286"/>
                </a:cxn>
                <a:cxn ang="0">
                  <a:pos x="266" y="264"/>
                </a:cxn>
                <a:cxn ang="0">
                  <a:pos x="268" y="261"/>
                </a:cxn>
                <a:cxn ang="0">
                  <a:pos x="268" y="257"/>
                </a:cxn>
                <a:cxn ang="0">
                  <a:pos x="265" y="250"/>
                </a:cxn>
                <a:cxn ang="0">
                  <a:pos x="257" y="240"/>
                </a:cxn>
                <a:cxn ang="0">
                  <a:pos x="256" y="217"/>
                </a:cxn>
                <a:cxn ang="0">
                  <a:pos x="260" y="199"/>
                </a:cxn>
                <a:cxn ang="0">
                  <a:pos x="264" y="193"/>
                </a:cxn>
                <a:cxn ang="0">
                  <a:pos x="275" y="183"/>
                </a:cxn>
                <a:cxn ang="0">
                  <a:pos x="276" y="179"/>
                </a:cxn>
                <a:cxn ang="0">
                  <a:pos x="274" y="175"/>
                </a:cxn>
                <a:cxn ang="0">
                  <a:pos x="235" y="142"/>
                </a:cxn>
                <a:cxn ang="0">
                  <a:pos x="209" y="113"/>
                </a:cxn>
                <a:cxn ang="0">
                  <a:pos x="203" y="111"/>
                </a:cxn>
                <a:cxn ang="0">
                  <a:pos x="198" y="113"/>
                </a:cxn>
                <a:cxn ang="0">
                  <a:pos x="181" y="126"/>
                </a:cxn>
                <a:cxn ang="0">
                  <a:pos x="171" y="131"/>
                </a:cxn>
                <a:cxn ang="0">
                  <a:pos x="166" y="131"/>
                </a:cxn>
                <a:cxn ang="0">
                  <a:pos x="161" y="128"/>
                </a:cxn>
                <a:cxn ang="0">
                  <a:pos x="145" y="113"/>
                </a:cxn>
                <a:cxn ang="0">
                  <a:pos x="104" y="39"/>
                </a:cxn>
                <a:cxn ang="0">
                  <a:pos x="95" y="10"/>
                </a:cxn>
                <a:cxn ang="0">
                  <a:pos x="90" y="3"/>
                </a:cxn>
                <a:cxn ang="0">
                  <a:pos x="88" y="0"/>
                </a:cxn>
                <a:cxn ang="0">
                  <a:pos x="83" y="1"/>
                </a:cxn>
                <a:cxn ang="0">
                  <a:pos x="67" y="17"/>
                </a:cxn>
              </a:cxnLst>
              <a:rect l="0" t="0" r="r" b="b"/>
              <a:pathLst>
                <a:path w="276" h="295">
                  <a:moveTo>
                    <a:pt x="35" y="39"/>
                  </a:moveTo>
                  <a:lnTo>
                    <a:pt x="24" y="49"/>
                  </a:lnTo>
                  <a:lnTo>
                    <a:pt x="5" y="76"/>
                  </a:lnTo>
                  <a:lnTo>
                    <a:pt x="2" y="82"/>
                  </a:lnTo>
                  <a:lnTo>
                    <a:pt x="0" y="88"/>
                  </a:lnTo>
                  <a:lnTo>
                    <a:pt x="0" y="92"/>
                  </a:lnTo>
                  <a:lnTo>
                    <a:pt x="2" y="99"/>
                  </a:lnTo>
                  <a:lnTo>
                    <a:pt x="4" y="103"/>
                  </a:lnTo>
                  <a:lnTo>
                    <a:pt x="9" y="111"/>
                  </a:lnTo>
                  <a:lnTo>
                    <a:pt x="24" y="127"/>
                  </a:lnTo>
                  <a:lnTo>
                    <a:pt x="82" y="177"/>
                  </a:lnTo>
                  <a:lnTo>
                    <a:pt x="166" y="265"/>
                  </a:lnTo>
                  <a:lnTo>
                    <a:pt x="195" y="288"/>
                  </a:lnTo>
                  <a:lnTo>
                    <a:pt x="201" y="291"/>
                  </a:lnTo>
                  <a:lnTo>
                    <a:pt x="206" y="293"/>
                  </a:lnTo>
                  <a:lnTo>
                    <a:pt x="212" y="295"/>
                  </a:lnTo>
                  <a:lnTo>
                    <a:pt x="217" y="295"/>
                  </a:lnTo>
                  <a:lnTo>
                    <a:pt x="222" y="295"/>
                  </a:lnTo>
                  <a:lnTo>
                    <a:pt x="232" y="291"/>
                  </a:lnTo>
                  <a:lnTo>
                    <a:pt x="241" y="286"/>
                  </a:lnTo>
                  <a:lnTo>
                    <a:pt x="249" y="280"/>
                  </a:lnTo>
                  <a:lnTo>
                    <a:pt x="266" y="264"/>
                  </a:lnTo>
                  <a:lnTo>
                    <a:pt x="267" y="262"/>
                  </a:lnTo>
                  <a:lnTo>
                    <a:pt x="268" y="261"/>
                  </a:lnTo>
                  <a:lnTo>
                    <a:pt x="268" y="259"/>
                  </a:lnTo>
                  <a:lnTo>
                    <a:pt x="268" y="257"/>
                  </a:lnTo>
                  <a:lnTo>
                    <a:pt x="267" y="254"/>
                  </a:lnTo>
                  <a:lnTo>
                    <a:pt x="265" y="250"/>
                  </a:lnTo>
                  <a:lnTo>
                    <a:pt x="262" y="247"/>
                  </a:lnTo>
                  <a:lnTo>
                    <a:pt x="257" y="240"/>
                  </a:lnTo>
                  <a:lnTo>
                    <a:pt x="256" y="236"/>
                  </a:lnTo>
                  <a:lnTo>
                    <a:pt x="256" y="217"/>
                  </a:lnTo>
                  <a:lnTo>
                    <a:pt x="258" y="208"/>
                  </a:lnTo>
                  <a:lnTo>
                    <a:pt x="260" y="199"/>
                  </a:lnTo>
                  <a:lnTo>
                    <a:pt x="262" y="196"/>
                  </a:lnTo>
                  <a:lnTo>
                    <a:pt x="264" y="193"/>
                  </a:lnTo>
                  <a:lnTo>
                    <a:pt x="271" y="188"/>
                  </a:lnTo>
                  <a:lnTo>
                    <a:pt x="275" y="183"/>
                  </a:lnTo>
                  <a:lnTo>
                    <a:pt x="276" y="180"/>
                  </a:lnTo>
                  <a:lnTo>
                    <a:pt x="276" y="179"/>
                  </a:lnTo>
                  <a:lnTo>
                    <a:pt x="275" y="177"/>
                  </a:lnTo>
                  <a:lnTo>
                    <a:pt x="274" y="175"/>
                  </a:lnTo>
                  <a:lnTo>
                    <a:pt x="269" y="169"/>
                  </a:lnTo>
                  <a:lnTo>
                    <a:pt x="235" y="142"/>
                  </a:lnTo>
                  <a:lnTo>
                    <a:pt x="216" y="119"/>
                  </a:lnTo>
                  <a:lnTo>
                    <a:pt x="209" y="113"/>
                  </a:lnTo>
                  <a:lnTo>
                    <a:pt x="205" y="111"/>
                  </a:lnTo>
                  <a:lnTo>
                    <a:pt x="203" y="111"/>
                  </a:lnTo>
                  <a:lnTo>
                    <a:pt x="200" y="112"/>
                  </a:lnTo>
                  <a:lnTo>
                    <a:pt x="198" y="113"/>
                  </a:lnTo>
                  <a:lnTo>
                    <a:pt x="196" y="114"/>
                  </a:lnTo>
                  <a:lnTo>
                    <a:pt x="181" y="126"/>
                  </a:lnTo>
                  <a:lnTo>
                    <a:pt x="174" y="130"/>
                  </a:lnTo>
                  <a:lnTo>
                    <a:pt x="171" y="131"/>
                  </a:lnTo>
                  <a:lnTo>
                    <a:pt x="169" y="131"/>
                  </a:lnTo>
                  <a:lnTo>
                    <a:pt x="166" y="131"/>
                  </a:lnTo>
                  <a:lnTo>
                    <a:pt x="164" y="130"/>
                  </a:lnTo>
                  <a:lnTo>
                    <a:pt x="161" y="128"/>
                  </a:lnTo>
                  <a:lnTo>
                    <a:pt x="156" y="124"/>
                  </a:lnTo>
                  <a:lnTo>
                    <a:pt x="145" y="113"/>
                  </a:lnTo>
                  <a:lnTo>
                    <a:pt x="120" y="79"/>
                  </a:lnTo>
                  <a:lnTo>
                    <a:pt x="104" y="39"/>
                  </a:lnTo>
                  <a:lnTo>
                    <a:pt x="100" y="23"/>
                  </a:lnTo>
                  <a:lnTo>
                    <a:pt x="95" y="10"/>
                  </a:lnTo>
                  <a:lnTo>
                    <a:pt x="92" y="5"/>
                  </a:lnTo>
                  <a:lnTo>
                    <a:pt x="90" y="3"/>
                  </a:lnTo>
                  <a:lnTo>
                    <a:pt x="89" y="2"/>
                  </a:lnTo>
                  <a:lnTo>
                    <a:pt x="88" y="0"/>
                  </a:lnTo>
                  <a:lnTo>
                    <a:pt x="86" y="0"/>
                  </a:lnTo>
                  <a:lnTo>
                    <a:pt x="83" y="1"/>
                  </a:lnTo>
                  <a:lnTo>
                    <a:pt x="80" y="3"/>
                  </a:lnTo>
                  <a:lnTo>
                    <a:pt x="67" y="17"/>
                  </a:lnTo>
                  <a:lnTo>
                    <a:pt x="35" y="39"/>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9"/>
            <p:cNvSpPr>
              <a:spLocks/>
            </p:cNvSpPr>
            <p:nvPr/>
          </p:nvSpPr>
          <p:spPr bwMode="auto">
            <a:xfrm flipH="1">
              <a:off x="8528774" y="5121506"/>
              <a:ext cx="323925" cy="384537"/>
            </a:xfrm>
            <a:custGeom>
              <a:avLst/>
              <a:gdLst/>
              <a:ahLst/>
              <a:cxnLst>
                <a:cxn ang="0">
                  <a:pos x="3" y="5"/>
                </a:cxn>
                <a:cxn ang="0">
                  <a:pos x="2" y="10"/>
                </a:cxn>
                <a:cxn ang="0">
                  <a:pos x="2" y="57"/>
                </a:cxn>
                <a:cxn ang="0">
                  <a:pos x="0" y="82"/>
                </a:cxn>
                <a:cxn ang="0">
                  <a:pos x="1" y="97"/>
                </a:cxn>
                <a:cxn ang="0">
                  <a:pos x="2" y="101"/>
                </a:cxn>
                <a:cxn ang="0">
                  <a:pos x="5" y="108"/>
                </a:cxn>
                <a:cxn ang="0">
                  <a:pos x="5" y="110"/>
                </a:cxn>
                <a:cxn ang="0">
                  <a:pos x="6" y="113"/>
                </a:cxn>
                <a:cxn ang="0">
                  <a:pos x="10" y="117"/>
                </a:cxn>
                <a:cxn ang="0">
                  <a:pos x="27" y="136"/>
                </a:cxn>
                <a:cxn ang="0">
                  <a:pos x="109" y="214"/>
                </a:cxn>
                <a:cxn ang="0">
                  <a:pos x="194" y="288"/>
                </a:cxn>
                <a:cxn ang="0">
                  <a:pos x="274" y="351"/>
                </a:cxn>
                <a:cxn ang="0">
                  <a:pos x="303" y="376"/>
                </a:cxn>
                <a:cxn ang="0">
                  <a:pos x="313" y="383"/>
                </a:cxn>
                <a:cxn ang="0">
                  <a:pos x="315" y="385"/>
                </a:cxn>
                <a:cxn ang="0">
                  <a:pos x="318" y="387"/>
                </a:cxn>
                <a:cxn ang="0">
                  <a:pos x="319" y="386"/>
                </a:cxn>
                <a:cxn ang="0">
                  <a:pos x="320" y="386"/>
                </a:cxn>
                <a:cxn ang="0">
                  <a:pos x="321" y="384"/>
                </a:cxn>
                <a:cxn ang="0">
                  <a:pos x="322" y="380"/>
                </a:cxn>
                <a:cxn ang="0">
                  <a:pos x="322" y="373"/>
                </a:cxn>
                <a:cxn ang="0">
                  <a:pos x="321" y="363"/>
                </a:cxn>
                <a:cxn ang="0">
                  <a:pos x="324" y="287"/>
                </a:cxn>
                <a:cxn ang="0">
                  <a:pos x="324" y="283"/>
                </a:cxn>
                <a:cxn ang="0">
                  <a:pos x="326" y="277"/>
                </a:cxn>
                <a:cxn ang="0">
                  <a:pos x="326" y="272"/>
                </a:cxn>
                <a:cxn ang="0">
                  <a:pos x="325" y="268"/>
                </a:cxn>
                <a:cxn ang="0">
                  <a:pos x="324" y="265"/>
                </a:cxn>
                <a:cxn ang="0">
                  <a:pos x="318" y="257"/>
                </a:cxn>
                <a:cxn ang="0">
                  <a:pos x="293" y="234"/>
                </a:cxn>
                <a:cxn ang="0">
                  <a:pos x="102" y="81"/>
                </a:cxn>
                <a:cxn ang="0">
                  <a:pos x="14" y="3"/>
                </a:cxn>
                <a:cxn ang="0">
                  <a:pos x="11" y="2"/>
                </a:cxn>
                <a:cxn ang="0">
                  <a:pos x="9" y="1"/>
                </a:cxn>
                <a:cxn ang="0">
                  <a:pos x="7" y="0"/>
                </a:cxn>
                <a:cxn ang="0">
                  <a:pos x="5" y="1"/>
                </a:cxn>
                <a:cxn ang="0">
                  <a:pos x="4" y="2"/>
                </a:cxn>
                <a:cxn ang="0">
                  <a:pos x="3" y="5"/>
                </a:cxn>
              </a:cxnLst>
              <a:rect l="0" t="0" r="r" b="b"/>
              <a:pathLst>
                <a:path w="326" h="387">
                  <a:moveTo>
                    <a:pt x="3" y="5"/>
                  </a:moveTo>
                  <a:lnTo>
                    <a:pt x="2" y="10"/>
                  </a:lnTo>
                  <a:lnTo>
                    <a:pt x="2" y="57"/>
                  </a:lnTo>
                  <a:lnTo>
                    <a:pt x="0" y="82"/>
                  </a:lnTo>
                  <a:lnTo>
                    <a:pt x="1" y="97"/>
                  </a:lnTo>
                  <a:lnTo>
                    <a:pt x="2" y="101"/>
                  </a:lnTo>
                  <a:lnTo>
                    <a:pt x="5" y="108"/>
                  </a:lnTo>
                  <a:lnTo>
                    <a:pt x="5" y="110"/>
                  </a:lnTo>
                  <a:lnTo>
                    <a:pt x="6" y="113"/>
                  </a:lnTo>
                  <a:lnTo>
                    <a:pt x="10" y="117"/>
                  </a:lnTo>
                  <a:lnTo>
                    <a:pt x="27" y="136"/>
                  </a:lnTo>
                  <a:lnTo>
                    <a:pt x="109" y="214"/>
                  </a:lnTo>
                  <a:lnTo>
                    <a:pt x="194" y="288"/>
                  </a:lnTo>
                  <a:lnTo>
                    <a:pt x="274" y="351"/>
                  </a:lnTo>
                  <a:lnTo>
                    <a:pt x="303" y="376"/>
                  </a:lnTo>
                  <a:lnTo>
                    <a:pt x="313" y="383"/>
                  </a:lnTo>
                  <a:lnTo>
                    <a:pt x="315" y="385"/>
                  </a:lnTo>
                  <a:lnTo>
                    <a:pt x="318" y="387"/>
                  </a:lnTo>
                  <a:lnTo>
                    <a:pt x="319" y="386"/>
                  </a:lnTo>
                  <a:lnTo>
                    <a:pt x="320" y="386"/>
                  </a:lnTo>
                  <a:lnTo>
                    <a:pt x="321" y="384"/>
                  </a:lnTo>
                  <a:lnTo>
                    <a:pt x="322" y="380"/>
                  </a:lnTo>
                  <a:lnTo>
                    <a:pt x="322" y="373"/>
                  </a:lnTo>
                  <a:lnTo>
                    <a:pt x="321" y="363"/>
                  </a:lnTo>
                  <a:lnTo>
                    <a:pt x="324" y="287"/>
                  </a:lnTo>
                  <a:lnTo>
                    <a:pt x="324" y="283"/>
                  </a:lnTo>
                  <a:lnTo>
                    <a:pt x="326" y="277"/>
                  </a:lnTo>
                  <a:lnTo>
                    <a:pt x="326" y="272"/>
                  </a:lnTo>
                  <a:lnTo>
                    <a:pt x="325" y="268"/>
                  </a:lnTo>
                  <a:lnTo>
                    <a:pt x="324" y="265"/>
                  </a:lnTo>
                  <a:lnTo>
                    <a:pt x="318" y="257"/>
                  </a:lnTo>
                  <a:lnTo>
                    <a:pt x="293" y="234"/>
                  </a:lnTo>
                  <a:lnTo>
                    <a:pt x="102" y="81"/>
                  </a:lnTo>
                  <a:lnTo>
                    <a:pt x="14" y="3"/>
                  </a:lnTo>
                  <a:lnTo>
                    <a:pt x="11" y="2"/>
                  </a:lnTo>
                  <a:lnTo>
                    <a:pt x="9" y="1"/>
                  </a:lnTo>
                  <a:lnTo>
                    <a:pt x="7" y="0"/>
                  </a:lnTo>
                  <a:lnTo>
                    <a:pt x="5" y="1"/>
                  </a:lnTo>
                  <a:lnTo>
                    <a:pt x="4" y="2"/>
                  </a:lnTo>
                  <a:lnTo>
                    <a:pt x="3" y="5"/>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10"/>
            <p:cNvSpPr>
              <a:spLocks/>
            </p:cNvSpPr>
            <p:nvPr/>
          </p:nvSpPr>
          <p:spPr bwMode="auto">
            <a:xfrm flipH="1">
              <a:off x="8376747" y="5339112"/>
              <a:ext cx="134141" cy="161963"/>
            </a:xfrm>
            <a:custGeom>
              <a:avLst/>
              <a:gdLst/>
              <a:ahLst/>
              <a:cxnLst>
                <a:cxn ang="0">
                  <a:pos x="131" y="0"/>
                </a:cxn>
                <a:cxn ang="0">
                  <a:pos x="128" y="0"/>
                </a:cxn>
                <a:cxn ang="0">
                  <a:pos x="126" y="0"/>
                </a:cxn>
                <a:cxn ang="0">
                  <a:pos x="122" y="1"/>
                </a:cxn>
                <a:cxn ang="0">
                  <a:pos x="15" y="45"/>
                </a:cxn>
                <a:cxn ang="0">
                  <a:pos x="8" y="47"/>
                </a:cxn>
                <a:cxn ang="0">
                  <a:pos x="7" y="47"/>
                </a:cxn>
                <a:cxn ang="0">
                  <a:pos x="5" y="49"/>
                </a:cxn>
                <a:cxn ang="0">
                  <a:pos x="3" y="57"/>
                </a:cxn>
                <a:cxn ang="0">
                  <a:pos x="0" y="74"/>
                </a:cxn>
                <a:cxn ang="0">
                  <a:pos x="0" y="90"/>
                </a:cxn>
                <a:cxn ang="0">
                  <a:pos x="5" y="148"/>
                </a:cxn>
                <a:cxn ang="0">
                  <a:pos x="4" y="151"/>
                </a:cxn>
                <a:cxn ang="0">
                  <a:pos x="4" y="160"/>
                </a:cxn>
                <a:cxn ang="0">
                  <a:pos x="5" y="162"/>
                </a:cxn>
                <a:cxn ang="0">
                  <a:pos x="6" y="162"/>
                </a:cxn>
                <a:cxn ang="0">
                  <a:pos x="7" y="163"/>
                </a:cxn>
                <a:cxn ang="0">
                  <a:pos x="8" y="162"/>
                </a:cxn>
                <a:cxn ang="0">
                  <a:pos x="9" y="162"/>
                </a:cxn>
                <a:cxn ang="0">
                  <a:pos x="11" y="160"/>
                </a:cxn>
                <a:cxn ang="0">
                  <a:pos x="18" y="153"/>
                </a:cxn>
                <a:cxn ang="0">
                  <a:pos x="74" y="127"/>
                </a:cxn>
                <a:cxn ang="0">
                  <a:pos x="112" y="106"/>
                </a:cxn>
                <a:cxn ang="0">
                  <a:pos x="126" y="99"/>
                </a:cxn>
                <a:cxn ang="0">
                  <a:pos x="129" y="97"/>
                </a:cxn>
                <a:cxn ang="0">
                  <a:pos x="132" y="93"/>
                </a:cxn>
                <a:cxn ang="0">
                  <a:pos x="134" y="90"/>
                </a:cxn>
                <a:cxn ang="0">
                  <a:pos x="135" y="86"/>
                </a:cxn>
                <a:cxn ang="0">
                  <a:pos x="131" y="47"/>
                </a:cxn>
                <a:cxn ang="0">
                  <a:pos x="132" y="5"/>
                </a:cxn>
                <a:cxn ang="0">
                  <a:pos x="132" y="3"/>
                </a:cxn>
                <a:cxn ang="0">
                  <a:pos x="132" y="1"/>
                </a:cxn>
                <a:cxn ang="0">
                  <a:pos x="132" y="0"/>
                </a:cxn>
                <a:cxn ang="0">
                  <a:pos x="131" y="0"/>
                </a:cxn>
              </a:cxnLst>
              <a:rect l="0" t="0" r="r" b="b"/>
              <a:pathLst>
                <a:path w="135" h="163">
                  <a:moveTo>
                    <a:pt x="131" y="0"/>
                  </a:moveTo>
                  <a:lnTo>
                    <a:pt x="128" y="0"/>
                  </a:lnTo>
                  <a:lnTo>
                    <a:pt x="126" y="0"/>
                  </a:lnTo>
                  <a:lnTo>
                    <a:pt x="122" y="1"/>
                  </a:lnTo>
                  <a:lnTo>
                    <a:pt x="15" y="45"/>
                  </a:lnTo>
                  <a:lnTo>
                    <a:pt x="8" y="47"/>
                  </a:lnTo>
                  <a:lnTo>
                    <a:pt x="7" y="47"/>
                  </a:lnTo>
                  <a:lnTo>
                    <a:pt x="5" y="49"/>
                  </a:lnTo>
                  <a:lnTo>
                    <a:pt x="3" y="57"/>
                  </a:lnTo>
                  <a:lnTo>
                    <a:pt x="0" y="74"/>
                  </a:lnTo>
                  <a:lnTo>
                    <a:pt x="0" y="90"/>
                  </a:lnTo>
                  <a:lnTo>
                    <a:pt x="5" y="148"/>
                  </a:lnTo>
                  <a:lnTo>
                    <a:pt x="4" y="151"/>
                  </a:lnTo>
                  <a:lnTo>
                    <a:pt x="4" y="160"/>
                  </a:lnTo>
                  <a:lnTo>
                    <a:pt x="5" y="162"/>
                  </a:lnTo>
                  <a:lnTo>
                    <a:pt x="6" y="162"/>
                  </a:lnTo>
                  <a:lnTo>
                    <a:pt x="7" y="163"/>
                  </a:lnTo>
                  <a:lnTo>
                    <a:pt x="8" y="162"/>
                  </a:lnTo>
                  <a:lnTo>
                    <a:pt x="9" y="162"/>
                  </a:lnTo>
                  <a:lnTo>
                    <a:pt x="11" y="160"/>
                  </a:lnTo>
                  <a:lnTo>
                    <a:pt x="18" y="153"/>
                  </a:lnTo>
                  <a:lnTo>
                    <a:pt x="74" y="127"/>
                  </a:lnTo>
                  <a:lnTo>
                    <a:pt x="112" y="106"/>
                  </a:lnTo>
                  <a:lnTo>
                    <a:pt x="126" y="99"/>
                  </a:lnTo>
                  <a:lnTo>
                    <a:pt x="129" y="97"/>
                  </a:lnTo>
                  <a:lnTo>
                    <a:pt x="132" y="93"/>
                  </a:lnTo>
                  <a:lnTo>
                    <a:pt x="134" y="90"/>
                  </a:lnTo>
                  <a:lnTo>
                    <a:pt x="135" y="86"/>
                  </a:lnTo>
                  <a:lnTo>
                    <a:pt x="131" y="47"/>
                  </a:lnTo>
                  <a:lnTo>
                    <a:pt x="132" y="5"/>
                  </a:lnTo>
                  <a:lnTo>
                    <a:pt x="132" y="3"/>
                  </a:lnTo>
                  <a:lnTo>
                    <a:pt x="132" y="1"/>
                  </a:lnTo>
                  <a:lnTo>
                    <a:pt x="132" y="0"/>
                  </a:lnTo>
                  <a:lnTo>
                    <a:pt x="131" y="0"/>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11"/>
            <p:cNvSpPr>
              <a:spLocks/>
            </p:cNvSpPr>
            <p:nvPr/>
          </p:nvSpPr>
          <p:spPr bwMode="auto">
            <a:xfrm flipH="1">
              <a:off x="8449283" y="4994321"/>
              <a:ext cx="312002" cy="259339"/>
            </a:xfrm>
            <a:custGeom>
              <a:avLst/>
              <a:gdLst/>
              <a:ahLst/>
              <a:cxnLst>
                <a:cxn ang="0">
                  <a:pos x="173" y="115"/>
                </a:cxn>
                <a:cxn ang="0">
                  <a:pos x="144" y="89"/>
                </a:cxn>
                <a:cxn ang="0">
                  <a:pos x="62" y="31"/>
                </a:cxn>
                <a:cxn ang="0">
                  <a:pos x="36" y="11"/>
                </a:cxn>
                <a:cxn ang="0">
                  <a:pos x="32" y="9"/>
                </a:cxn>
                <a:cxn ang="0">
                  <a:pos x="24" y="3"/>
                </a:cxn>
                <a:cxn ang="0">
                  <a:pos x="15" y="0"/>
                </a:cxn>
                <a:cxn ang="0">
                  <a:pos x="13" y="0"/>
                </a:cxn>
                <a:cxn ang="0">
                  <a:pos x="10" y="1"/>
                </a:cxn>
                <a:cxn ang="0">
                  <a:pos x="8" y="3"/>
                </a:cxn>
                <a:cxn ang="0">
                  <a:pos x="3" y="6"/>
                </a:cxn>
                <a:cxn ang="0">
                  <a:pos x="2" y="9"/>
                </a:cxn>
                <a:cxn ang="0">
                  <a:pos x="0" y="11"/>
                </a:cxn>
                <a:cxn ang="0">
                  <a:pos x="0" y="12"/>
                </a:cxn>
                <a:cxn ang="0">
                  <a:pos x="0" y="16"/>
                </a:cxn>
                <a:cxn ang="0">
                  <a:pos x="0" y="17"/>
                </a:cxn>
                <a:cxn ang="0">
                  <a:pos x="1" y="19"/>
                </a:cxn>
                <a:cxn ang="0">
                  <a:pos x="5" y="23"/>
                </a:cxn>
                <a:cxn ang="0">
                  <a:pos x="11" y="29"/>
                </a:cxn>
                <a:cxn ang="0">
                  <a:pos x="57" y="59"/>
                </a:cxn>
                <a:cxn ang="0">
                  <a:pos x="198" y="173"/>
                </a:cxn>
                <a:cxn ang="0">
                  <a:pos x="237" y="207"/>
                </a:cxn>
                <a:cxn ang="0">
                  <a:pos x="284" y="256"/>
                </a:cxn>
                <a:cxn ang="0">
                  <a:pos x="289" y="259"/>
                </a:cxn>
                <a:cxn ang="0">
                  <a:pos x="294" y="261"/>
                </a:cxn>
                <a:cxn ang="0">
                  <a:pos x="298" y="261"/>
                </a:cxn>
                <a:cxn ang="0">
                  <a:pos x="301" y="260"/>
                </a:cxn>
                <a:cxn ang="0">
                  <a:pos x="304" y="258"/>
                </a:cxn>
                <a:cxn ang="0">
                  <a:pos x="307" y="256"/>
                </a:cxn>
                <a:cxn ang="0">
                  <a:pos x="309" y="253"/>
                </a:cxn>
                <a:cxn ang="0">
                  <a:pos x="311" y="250"/>
                </a:cxn>
                <a:cxn ang="0">
                  <a:pos x="311" y="249"/>
                </a:cxn>
                <a:cxn ang="0">
                  <a:pos x="312" y="248"/>
                </a:cxn>
                <a:cxn ang="0">
                  <a:pos x="313" y="247"/>
                </a:cxn>
                <a:cxn ang="0">
                  <a:pos x="314" y="247"/>
                </a:cxn>
                <a:cxn ang="0">
                  <a:pos x="314" y="246"/>
                </a:cxn>
                <a:cxn ang="0">
                  <a:pos x="300" y="233"/>
                </a:cxn>
                <a:cxn ang="0">
                  <a:pos x="297" y="231"/>
                </a:cxn>
                <a:cxn ang="0">
                  <a:pos x="237" y="179"/>
                </a:cxn>
                <a:cxn ang="0">
                  <a:pos x="173" y="115"/>
                </a:cxn>
              </a:cxnLst>
              <a:rect l="0" t="0" r="r" b="b"/>
              <a:pathLst>
                <a:path w="314" h="261">
                  <a:moveTo>
                    <a:pt x="173" y="115"/>
                  </a:moveTo>
                  <a:lnTo>
                    <a:pt x="144" y="89"/>
                  </a:lnTo>
                  <a:lnTo>
                    <a:pt x="62" y="31"/>
                  </a:lnTo>
                  <a:lnTo>
                    <a:pt x="36" y="11"/>
                  </a:lnTo>
                  <a:lnTo>
                    <a:pt x="32" y="9"/>
                  </a:lnTo>
                  <a:lnTo>
                    <a:pt x="24" y="3"/>
                  </a:lnTo>
                  <a:lnTo>
                    <a:pt x="15" y="0"/>
                  </a:lnTo>
                  <a:lnTo>
                    <a:pt x="13" y="0"/>
                  </a:lnTo>
                  <a:lnTo>
                    <a:pt x="10" y="1"/>
                  </a:lnTo>
                  <a:lnTo>
                    <a:pt x="8" y="3"/>
                  </a:lnTo>
                  <a:lnTo>
                    <a:pt x="3" y="6"/>
                  </a:lnTo>
                  <a:lnTo>
                    <a:pt x="2" y="9"/>
                  </a:lnTo>
                  <a:lnTo>
                    <a:pt x="0" y="11"/>
                  </a:lnTo>
                  <a:lnTo>
                    <a:pt x="0" y="12"/>
                  </a:lnTo>
                  <a:lnTo>
                    <a:pt x="0" y="16"/>
                  </a:lnTo>
                  <a:lnTo>
                    <a:pt x="0" y="17"/>
                  </a:lnTo>
                  <a:lnTo>
                    <a:pt x="1" y="19"/>
                  </a:lnTo>
                  <a:lnTo>
                    <a:pt x="5" y="23"/>
                  </a:lnTo>
                  <a:lnTo>
                    <a:pt x="11" y="29"/>
                  </a:lnTo>
                  <a:lnTo>
                    <a:pt x="57" y="59"/>
                  </a:lnTo>
                  <a:lnTo>
                    <a:pt x="198" y="173"/>
                  </a:lnTo>
                  <a:lnTo>
                    <a:pt x="237" y="207"/>
                  </a:lnTo>
                  <a:lnTo>
                    <a:pt x="284" y="256"/>
                  </a:lnTo>
                  <a:lnTo>
                    <a:pt x="289" y="259"/>
                  </a:lnTo>
                  <a:lnTo>
                    <a:pt x="294" y="261"/>
                  </a:lnTo>
                  <a:lnTo>
                    <a:pt x="298" y="261"/>
                  </a:lnTo>
                  <a:lnTo>
                    <a:pt x="301" y="260"/>
                  </a:lnTo>
                  <a:lnTo>
                    <a:pt x="304" y="258"/>
                  </a:lnTo>
                  <a:lnTo>
                    <a:pt x="307" y="256"/>
                  </a:lnTo>
                  <a:lnTo>
                    <a:pt x="309" y="253"/>
                  </a:lnTo>
                  <a:lnTo>
                    <a:pt x="311" y="250"/>
                  </a:lnTo>
                  <a:lnTo>
                    <a:pt x="311" y="249"/>
                  </a:lnTo>
                  <a:lnTo>
                    <a:pt x="312" y="248"/>
                  </a:lnTo>
                  <a:lnTo>
                    <a:pt x="313" y="247"/>
                  </a:lnTo>
                  <a:lnTo>
                    <a:pt x="314" y="247"/>
                  </a:lnTo>
                  <a:lnTo>
                    <a:pt x="314" y="246"/>
                  </a:lnTo>
                  <a:lnTo>
                    <a:pt x="300" y="233"/>
                  </a:lnTo>
                  <a:lnTo>
                    <a:pt x="297" y="231"/>
                  </a:lnTo>
                  <a:lnTo>
                    <a:pt x="237" y="179"/>
                  </a:lnTo>
                  <a:lnTo>
                    <a:pt x="173" y="115"/>
                  </a:lnTo>
                  <a:close/>
                </a:path>
              </a:pathLst>
            </a:custGeom>
            <a:solidFill>
              <a:srgbClr val="DC8C8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12"/>
            <p:cNvSpPr>
              <a:spLocks/>
            </p:cNvSpPr>
            <p:nvPr/>
          </p:nvSpPr>
          <p:spPr bwMode="auto">
            <a:xfrm flipH="1">
              <a:off x="8374760" y="5213914"/>
              <a:ext cx="148052" cy="164943"/>
            </a:xfrm>
            <a:custGeom>
              <a:avLst/>
              <a:gdLst/>
              <a:ahLst/>
              <a:cxnLst>
                <a:cxn ang="0">
                  <a:pos x="149" y="114"/>
                </a:cxn>
                <a:cxn ang="0">
                  <a:pos x="149" y="113"/>
                </a:cxn>
                <a:cxn ang="0">
                  <a:pos x="148" y="111"/>
                </a:cxn>
                <a:cxn ang="0">
                  <a:pos x="146" y="108"/>
                </a:cxn>
                <a:cxn ang="0">
                  <a:pos x="143" y="76"/>
                </a:cxn>
                <a:cxn ang="0">
                  <a:pos x="142" y="69"/>
                </a:cxn>
                <a:cxn ang="0">
                  <a:pos x="140" y="64"/>
                </a:cxn>
                <a:cxn ang="0">
                  <a:pos x="138" y="60"/>
                </a:cxn>
                <a:cxn ang="0">
                  <a:pos x="134" y="58"/>
                </a:cxn>
                <a:cxn ang="0">
                  <a:pos x="130" y="57"/>
                </a:cxn>
                <a:cxn ang="0">
                  <a:pos x="126" y="57"/>
                </a:cxn>
                <a:cxn ang="0">
                  <a:pos x="107" y="58"/>
                </a:cxn>
                <a:cxn ang="0">
                  <a:pos x="103" y="56"/>
                </a:cxn>
                <a:cxn ang="0">
                  <a:pos x="100" y="55"/>
                </a:cxn>
                <a:cxn ang="0">
                  <a:pos x="99" y="52"/>
                </a:cxn>
                <a:cxn ang="0">
                  <a:pos x="89" y="29"/>
                </a:cxn>
                <a:cxn ang="0">
                  <a:pos x="82" y="12"/>
                </a:cxn>
                <a:cxn ang="0">
                  <a:pos x="78" y="5"/>
                </a:cxn>
                <a:cxn ang="0">
                  <a:pos x="76" y="3"/>
                </a:cxn>
                <a:cxn ang="0">
                  <a:pos x="73" y="1"/>
                </a:cxn>
                <a:cxn ang="0">
                  <a:pos x="66" y="0"/>
                </a:cxn>
                <a:cxn ang="0">
                  <a:pos x="60" y="0"/>
                </a:cxn>
                <a:cxn ang="0">
                  <a:pos x="56" y="1"/>
                </a:cxn>
                <a:cxn ang="0">
                  <a:pos x="54" y="3"/>
                </a:cxn>
                <a:cxn ang="0">
                  <a:pos x="51" y="6"/>
                </a:cxn>
                <a:cxn ang="0">
                  <a:pos x="48" y="9"/>
                </a:cxn>
                <a:cxn ang="0">
                  <a:pos x="45" y="18"/>
                </a:cxn>
                <a:cxn ang="0">
                  <a:pos x="38" y="47"/>
                </a:cxn>
                <a:cxn ang="0">
                  <a:pos x="38" y="55"/>
                </a:cxn>
                <a:cxn ang="0">
                  <a:pos x="39" y="64"/>
                </a:cxn>
                <a:cxn ang="0">
                  <a:pos x="39" y="77"/>
                </a:cxn>
                <a:cxn ang="0">
                  <a:pos x="34" y="86"/>
                </a:cxn>
                <a:cxn ang="0">
                  <a:pos x="5" y="116"/>
                </a:cxn>
                <a:cxn ang="0">
                  <a:pos x="3" y="121"/>
                </a:cxn>
                <a:cxn ang="0">
                  <a:pos x="1" y="126"/>
                </a:cxn>
                <a:cxn ang="0">
                  <a:pos x="0" y="136"/>
                </a:cxn>
                <a:cxn ang="0">
                  <a:pos x="3" y="158"/>
                </a:cxn>
                <a:cxn ang="0">
                  <a:pos x="3" y="160"/>
                </a:cxn>
                <a:cxn ang="0">
                  <a:pos x="2" y="164"/>
                </a:cxn>
                <a:cxn ang="0">
                  <a:pos x="2" y="166"/>
                </a:cxn>
                <a:cxn ang="0">
                  <a:pos x="2" y="166"/>
                </a:cxn>
                <a:cxn ang="0">
                  <a:pos x="5" y="166"/>
                </a:cxn>
                <a:cxn ang="0">
                  <a:pos x="35" y="159"/>
                </a:cxn>
                <a:cxn ang="0">
                  <a:pos x="137" y="121"/>
                </a:cxn>
                <a:cxn ang="0">
                  <a:pos x="144" y="118"/>
                </a:cxn>
                <a:cxn ang="0">
                  <a:pos x="146" y="117"/>
                </a:cxn>
                <a:cxn ang="0">
                  <a:pos x="148" y="115"/>
                </a:cxn>
                <a:cxn ang="0">
                  <a:pos x="149" y="114"/>
                </a:cxn>
              </a:cxnLst>
              <a:rect l="0" t="0" r="r" b="b"/>
              <a:pathLst>
                <a:path w="149" h="166">
                  <a:moveTo>
                    <a:pt x="149" y="114"/>
                  </a:moveTo>
                  <a:lnTo>
                    <a:pt x="149" y="113"/>
                  </a:lnTo>
                  <a:lnTo>
                    <a:pt x="148" y="111"/>
                  </a:lnTo>
                  <a:lnTo>
                    <a:pt x="146" y="108"/>
                  </a:lnTo>
                  <a:lnTo>
                    <a:pt x="143" y="76"/>
                  </a:lnTo>
                  <a:lnTo>
                    <a:pt x="142" y="69"/>
                  </a:lnTo>
                  <a:lnTo>
                    <a:pt x="140" y="64"/>
                  </a:lnTo>
                  <a:lnTo>
                    <a:pt x="138" y="60"/>
                  </a:lnTo>
                  <a:lnTo>
                    <a:pt x="134" y="58"/>
                  </a:lnTo>
                  <a:lnTo>
                    <a:pt x="130" y="57"/>
                  </a:lnTo>
                  <a:lnTo>
                    <a:pt x="126" y="57"/>
                  </a:lnTo>
                  <a:lnTo>
                    <a:pt x="107" y="58"/>
                  </a:lnTo>
                  <a:lnTo>
                    <a:pt x="103" y="56"/>
                  </a:lnTo>
                  <a:lnTo>
                    <a:pt x="100" y="55"/>
                  </a:lnTo>
                  <a:lnTo>
                    <a:pt x="99" y="52"/>
                  </a:lnTo>
                  <a:lnTo>
                    <a:pt x="89" y="29"/>
                  </a:lnTo>
                  <a:lnTo>
                    <a:pt x="82" y="12"/>
                  </a:lnTo>
                  <a:lnTo>
                    <a:pt x="78" y="5"/>
                  </a:lnTo>
                  <a:lnTo>
                    <a:pt x="76" y="3"/>
                  </a:lnTo>
                  <a:lnTo>
                    <a:pt x="73" y="1"/>
                  </a:lnTo>
                  <a:lnTo>
                    <a:pt x="66" y="0"/>
                  </a:lnTo>
                  <a:lnTo>
                    <a:pt x="60" y="0"/>
                  </a:lnTo>
                  <a:lnTo>
                    <a:pt x="56" y="1"/>
                  </a:lnTo>
                  <a:lnTo>
                    <a:pt x="54" y="3"/>
                  </a:lnTo>
                  <a:lnTo>
                    <a:pt x="51" y="6"/>
                  </a:lnTo>
                  <a:lnTo>
                    <a:pt x="48" y="9"/>
                  </a:lnTo>
                  <a:lnTo>
                    <a:pt x="45" y="18"/>
                  </a:lnTo>
                  <a:lnTo>
                    <a:pt x="38" y="47"/>
                  </a:lnTo>
                  <a:lnTo>
                    <a:pt x="38" y="55"/>
                  </a:lnTo>
                  <a:lnTo>
                    <a:pt x="39" y="64"/>
                  </a:lnTo>
                  <a:lnTo>
                    <a:pt x="39" y="77"/>
                  </a:lnTo>
                  <a:lnTo>
                    <a:pt x="34" y="86"/>
                  </a:lnTo>
                  <a:lnTo>
                    <a:pt x="5" y="116"/>
                  </a:lnTo>
                  <a:lnTo>
                    <a:pt x="3" y="121"/>
                  </a:lnTo>
                  <a:lnTo>
                    <a:pt x="1" y="126"/>
                  </a:lnTo>
                  <a:lnTo>
                    <a:pt x="0" y="136"/>
                  </a:lnTo>
                  <a:lnTo>
                    <a:pt x="3" y="158"/>
                  </a:lnTo>
                  <a:lnTo>
                    <a:pt x="3" y="160"/>
                  </a:lnTo>
                  <a:lnTo>
                    <a:pt x="2" y="164"/>
                  </a:lnTo>
                  <a:lnTo>
                    <a:pt x="2" y="166"/>
                  </a:lnTo>
                  <a:lnTo>
                    <a:pt x="2" y="166"/>
                  </a:lnTo>
                  <a:lnTo>
                    <a:pt x="5" y="166"/>
                  </a:lnTo>
                  <a:lnTo>
                    <a:pt x="35" y="159"/>
                  </a:lnTo>
                  <a:lnTo>
                    <a:pt x="137" y="121"/>
                  </a:lnTo>
                  <a:lnTo>
                    <a:pt x="144" y="118"/>
                  </a:lnTo>
                  <a:lnTo>
                    <a:pt x="146" y="117"/>
                  </a:lnTo>
                  <a:lnTo>
                    <a:pt x="148" y="115"/>
                  </a:lnTo>
                  <a:lnTo>
                    <a:pt x="149" y="114"/>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5" name="TextBox 74"/>
          <p:cNvSpPr txBox="1"/>
          <p:nvPr/>
        </p:nvSpPr>
        <p:spPr>
          <a:xfrm>
            <a:off x="3938016" y="2213968"/>
            <a:ext cx="4801247" cy="369332"/>
          </a:xfrm>
          <a:prstGeom prst="rect">
            <a:avLst/>
          </a:prstGeom>
          <a:noFill/>
        </p:spPr>
        <p:txBody>
          <a:bodyPr wrap="square" rtlCol="0">
            <a:spAutoFit/>
          </a:bodyPr>
          <a:lstStyle/>
          <a:p>
            <a:r>
              <a:rPr lang="en-US" dirty="0"/>
              <a:t>The tank water level is the </a:t>
            </a:r>
            <a:r>
              <a:rPr lang="en-US" i="1" u="sng" dirty="0">
                <a:solidFill>
                  <a:srgbClr val="0000FF"/>
                </a:solidFill>
              </a:rPr>
              <a:t>Process Variable</a:t>
            </a:r>
          </a:p>
        </p:txBody>
      </p:sp>
      <p:grpSp>
        <p:nvGrpSpPr>
          <p:cNvPr id="9" name="Group 71"/>
          <p:cNvGrpSpPr/>
          <p:nvPr/>
        </p:nvGrpSpPr>
        <p:grpSpPr>
          <a:xfrm>
            <a:off x="184727" y="3897744"/>
            <a:ext cx="6696363" cy="369332"/>
            <a:chOff x="184727" y="3860800"/>
            <a:chExt cx="6696363" cy="369332"/>
          </a:xfrm>
        </p:grpSpPr>
        <p:cxnSp>
          <p:nvCxnSpPr>
            <p:cNvPr id="77" name="Straight Connector 76"/>
            <p:cNvCxnSpPr/>
            <p:nvPr/>
          </p:nvCxnSpPr>
          <p:spPr bwMode="auto">
            <a:xfrm rot="16200000" flipH="1">
              <a:off x="4080448" y="1253363"/>
              <a:ext cx="17078" cy="5584207"/>
            </a:xfrm>
            <a:prstGeom prst="line">
              <a:avLst/>
            </a:prstGeom>
            <a:solidFill>
              <a:schemeClr val="accent1"/>
            </a:solidFill>
            <a:ln w="28575" cap="flat" cmpd="sng" algn="ctr">
              <a:solidFill>
                <a:srgbClr val="FF0000"/>
              </a:solidFill>
              <a:prstDash val="sysDot"/>
              <a:round/>
              <a:headEnd type="none" w="med" len="med"/>
              <a:tailEnd type="none" w="med" len="med"/>
            </a:ln>
            <a:effectLst/>
          </p:spPr>
        </p:cxnSp>
        <p:sp>
          <p:nvSpPr>
            <p:cNvPr id="79" name="TextBox 78"/>
            <p:cNvSpPr txBox="1"/>
            <p:nvPr/>
          </p:nvSpPr>
          <p:spPr>
            <a:xfrm>
              <a:off x="184727" y="3860800"/>
              <a:ext cx="1117600" cy="369332"/>
            </a:xfrm>
            <a:prstGeom prst="rect">
              <a:avLst/>
            </a:prstGeom>
            <a:noFill/>
          </p:spPr>
          <p:txBody>
            <a:bodyPr wrap="square" rtlCol="0">
              <a:spAutoFit/>
            </a:bodyPr>
            <a:lstStyle/>
            <a:p>
              <a:pPr algn="ctr"/>
              <a:r>
                <a:rPr lang="en-US" dirty="0"/>
                <a:t>Set Point</a:t>
              </a:r>
            </a:p>
          </p:txBody>
        </p:sp>
      </p:grpSp>
      <p:sp>
        <p:nvSpPr>
          <p:cNvPr id="88" name="TextBox 87"/>
          <p:cNvSpPr txBox="1"/>
          <p:nvPr/>
        </p:nvSpPr>
        <p:spPr>
          <a:xfrm>
            <a:off x="4572000" y="2671168"/>
            <a:ext cx="4368431" cy="369332"/>
          </a:xfrm>
          <a:prstGeom prst="rect">
            <a:avLst/>
          </a:prstGeom>
          <a:noFill/>
        </p:spPr>
        <p:txBody>
          <a:bodyPr wrap="square" rtlCol="0">
            <a:spAutoFit/>
          </a:bodyPr>
          <a:lstStyle/>
          <a:p>
            <a:r>
              <a:rPr lang="en-US" dirty="0"/>
              <a:t>The desired level becomes the </a:t>
            </a:r>
            <a:r>
              <a:rPr lang="en-US" i="1" u="sng" dirty="0">
                <a:solidFill>
                  <a:srgbClr val="0000FF"/>
                </a:solidFill>
              </a:rPr>
              <a:t>Set Point</a:t>
            </a:r>
          </a:p>
        </p:txBody>
      </p:sp>
      <p:sp>
        <p:nvSpPr>
          <p:cNvPr id="89" name="Freeform 88"/>
          <p:cNvSpPr/>
          <p:nvPr/>
        </p:nvSpPr>
        <p:spPr bwMode="auto">
          <a:xfrm>
            <a:off x="3476752" y="2414016"/>
            <a:ext cx="705104" cy="1487424"/>
          </a:xfrm>
          <a:custGeom>
            <a:avLst/>
            <a:gdLst>
              <a:gd name="connsiteX0" fmla="*/ 497840 w 705104"/>
              <a:gd name="connsiteY0" fmla="*/ 0 h 1487424"/>
              <a:gd name="connsiteX1" fmla="*/ 34544 w 705104"/>
              <a:gd name="connsiteY1" fmla="*/ 304800 h 1487424"/>
              <a:gd name="connsiteX2" fmla="*/ 705104 w 705104"/>
              <a:gd name="connsiteY2" fmla="*/ 1487424 h 1487424"/>
            </a:gdLst>
            <a:ahLst/>
            <a:cxnLst>
              <a:cxn ang="0">
                <a:pos x="connsiteX0" y="connsiteY0"/>
              </a:cxn>
              <a:cxn ang="0">
                <a:pos x="connsiteX1" y="connsiteY1"/>
              </a:cxn>
              <a:cxn ang="0">
                <a:pos x="connsiteX2" y="connsiteY2"/>
              </a:cxn>
            </a:cxnLst>
            <a:rect l="l" t="t" r="r" b="b"/>
            <a:pathLst>
              <a:path w="705104" h="1487424">
                <a:moveTo>
                  <a:pt x="497840" y="0"/>
                </a:moveTo>
                <a:cubicBezTo>
                  <a:pt x="248920" y="28448"/>
                  <a:pt x="0" y="56896"/>
                  <a:pt x="34544" y="304800"/>
                </a:cubicBezTo>
                <a:cubicBezTo>
                  <a:pt x="69088" y="552704"/>
                  <a:pt x="387096" y="1020064"/>
                  <a:pt x="705104" y="1487424"/>
                </a:cubicBezTo>
              </a:path>
            </a:pathLst>
          </a:custGeom>
          <a:noFill/>
          <a:ln w="28575" cap="flat" cmpd="sng" algn="ctr">
            <a:solidFill>
              <a:srgbClr val="FF0000"/>
            </a:solidFill>
            <a:prstDash val="solid"/>
            <a:round/>
            <a:headEnd type="none" w="med" len="med"/>
            <a:tailEnd type="arrow" w="lg" len="lg"/>
          </a:ln>
          <a:effectLst/>
        </p:spPr>
        <p:txBody>
          <a:bodyPr vert="horz" wrap="square" lIns="91440" tIns="45720" rIns="91440" bIns="45720" numCol="1" rtlCol="0" anchor="ctr"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z="2400" b="1">
              <a:latin typeface="Arial Narrow" pitchFamily="34" charset="0"/>
            </a:endParaRPr>
          </a:p>
        </p:txBody>
      </p:sp>
      <p:sp>
        <p:nvSpPr>
          <p:cNvPr id="11" name="Slide Number Placeholder 10"/>
          <p:cNvSpPr>
            <a:spLocks noGrp="1"/>
          </p:cNvSpPr>
          <p:nvPr>
            <p:ph type="sldNum" sz="quarter" idx="11"/>
          </p:nvPr>
        </p:nvSpPr>
        <p:spPr/>
        <p:txBody>
          <a:bodyPr/>
          <a:lstStyle/>
          <a:p>
            <a:fld id="{A9320731-3B2C-4107-8664-CAD7BE973DC8}" type="slidenum">
              <a:rPr lang="en-US" smtClean="0"/>
              <a:pPr/>
              <a:t>57</a:t>
            </a:fld>
            <a:endParaRPr lang="en-US"/>
          </a:p>
        </p:txBody>
      </p:sp>
      <p:sp>
        <p:nvSpPr>
          <p:cNvPr id="10" name="Footer Placeholder 9">
            <a:extLst>
              <a:ext uri="{FF2B5EF4-FFF2-40B4-BE49-F238E27FC236}">
                <a16:creationId xmlns:a16="http://schemas.microsoft.com/office/drawing/2014/main" id="{398FB7AB-0A97-45D0-99E1-D2C743FA1476}"/>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14673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9"/>
                                        </p:tgtEl>
                                        <p:attrNameLst>
                                          <p:attrName>style.visibility</p:attrName>
                                        </p:attrNameLst>
                                      </p:cBhvr>
                                      <p:to>
                                        <p:strVal val="visible"/>
                                      </p:to>
                                    </p:set>
                                    <p:animEffect transition="in" filter="wipe(up)">
                                      <p:cBhvr>
                                        <p:cTn id="11" dur="500"/>
                                        <p:tgtEl>
                                          <p:spTgt spid="8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fade">
                                      <p:cBhvr>
                                        <p:cTn id="15" dur="500"/>
                                        <p:tgtEl>
                                          <p:spTgt spid="88"/>
                                        </p:tgtEl>
                                      </p:cBhvr>
                                    </p:animEffect>
                                  </p:childTnLst>
                                </p:cTn>
                              </p:par>
                              <p:par>
                                <p:cTn id="16" presetID="22" presetClass="entr" presetSubtype="2"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right)">
                                      <p:cBhvr>
                                        <p:cTn id="1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88" grpId="0"/>
      <p:bldP spid="8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8" name="Rectangle 3"/>
          <p:cNvSpPr>
            <a:spLocks noGrp="1" noChangeArrowheads="1"/>
          </p:cNvSpPr>
          <p:nvPr>
            <p:ph type="title"/>
          </p:nvPr>
        </p:nvSpPr>
        <p:spPr>
          <a:xfrm>
            <a:off x="685800" y="658368"/>
            <a:ext cx="7772400" cy="1408176"/>
          </a:xfrm>
        </p:spPr>
        <p:txBody>
          <a:bodyPr>
            <a:normAutofit/>
          </a:bodyPr>
          <a:lstStyle/>
          <a:p>
            <a:r>
              <a:rPr lang="en-US" dirty="0"/>
              <a:t>A Simple Control System</a:t>
            </a:r>
            <a:br>
              <a:rPr lang="en-US" dirty="0"/>
            </a:br>
            <a:r>
              <a:rPr lang="en-US" dirty="0"/>
              <a:t> </a:t>
            </a:r>
          </a:p>
        </p:txBody>
      </p:sp>
      <p:grpSp>
        <p:nvGrpSpPr>
          <p:cNvPr id="2" name="Group 67"/>
          <p:cNvGrpSpPr/>
          <p:nvPr/>
        </p:nvGrpSpPr>
        <p:grpSpPr>
          <a:xfrm rot="-2700000">
            <a:off x="7258044" y="5505450"/>
            <a:ext cx="7" cy="1082042"/>
            <a:chOff x="7258044" y="5505450"/>
            <a:chExt cx="7" cy="1082042"/>
          </a:xfrm>
        </p:grpSpPr>
        <p:grpSp>
          <p:nvGrpSpPr>
            <p:cNvPr id="3" name="Group 122"/>
            <p:cNvGrpSpPr/>
            <p:nvPr/>
          </p:nvGrpSpPr>
          <p:grpSpPr>
            <a:xfrm>
              <a:off x="7258044" y="5505452"/>
              <a:ext cx="0" cy="1082040"/>
              <a:chOff x="7315200" y="3810000"/>
              <a:chExt cx="0" cy="1082040"/>
            </a:xfrm>
          </p:grpSpPr>
          <p:cxnSp>
            <p:nvCxnSpPr>
              <p:cNvPr id="73" name="Straight Connector 72"/>
              <p:cNvCxnSpPr/>
              <p:nvPr/>
            </p:nvCxnSpPr>
            <p:spPr bwMode="auto">
              <a:xfrm rot="5400000" flipH="1" flipV="1">
                <a:off x="7040880" y="4084320"/>
                <a:ext cx="548640" cy="0"/>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cxnSp>
            <p:nvCxnSpPr>
              <p:cNvPr id="74" name="Straight Connector 73"/>
              <p:cNvCxnSpPr/>
              <p:nvPr/>
            </p:nvCxnSpPr>
            <p:spPr bwMode="auto">
              <a:xfrm rot="5400000">
                <a:off x="7040880" y="4617720"/>
                <a:ext cx="54864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grpSp>
        <p:cxnSp>
          <p:nvCxnSpPr>
            <p:cNvPr id="71" name="Straight Connector 70"/>
            <p:cNvCxnSpPr/>
            <p:nvPr/>
          </p:nvCxnSpPr>
          <p:spPr bwMode="auto">
            <a:xfrm rot="5400000">
              <a:off x="7146132" y="5617369"/>
              <a:ext cx="223838"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grpSp>
      <p:sp>
        <p:nvSpPr>
          <p:cNvPr id="70" name="Rectangle 69"/>
          <p:cNvSpPr/>
          <p:nvPr/>
        </p:nvSpPr>
        <p:spPr bwMode="auto">
          <a:xfrm>
            <a:off x="6477000" y="5917406"/>
            <a:ext cx="1752600" cy="2667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52" name="Line 11"/>
          <p:cNvSpPr>
            <a:spLocks noChangeShapeType="1"/>
          </p:cNvSpPr>
          <p:nvPr/>
        </p:nvSpPr>
        <p:spPr bwMode="auto">
          <a:xfrm flipV="1">
            <a:off x="7258050" y="5916613"/>
            <a:ext cx="0" cy="274637"/>
          </a:xfrm>
          <a:prstGeom prst="line">
            <a:avLst/>
          </a:prstGeom>
          <a:noFill/>
          <a:ln w="28575">
            <a:solidFill>
              <a:srgbClr val="CC9900"/>
            </a:solidFill>
            <a:round/>
            <a:headEnd/>
            <a:tailEnd/>
          </a:ln>
        </p:spPr>
        <p:txBody>
          <a:bodyPr anchor="ctr"/>
          <a:lstStyle/>
          <a:p>
            <a:endParaRPr lang="en-US"/>
          </a:p>
        </p:txBody>
      </p:sp>
      <p:sp>
        <p:nvSpPr>
          <p:cNvPr id="6171" name="Oval 12"/>
          <p:cNvSpPr>
            <a:spLocks noChangeAspect="1" noChangeArrowheads="1"/>
          </p:cNvSpPr>
          <p:nvPr/>
        </p:nvSpPr>
        <p:spPr bwMode="auto">
          <a:xfrm>
            <a:off x="7212013" y="6008688"/>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6147" name="Rectangle 49"/>
          <p:cNvSpPr>
            <a:spLocks noChangeArrowheads="1"/>
          </p:cNvSpPr>
          <p:nvPr/>
        </p:nvSpPr>
        <p:spPr bwMode="auto">
          <a:xfrm>
            <a:off x="6459538" y="5915025"/>
            <a:ext cx="782637" cy="276225"/>
          </a:xfrm>
          <a:prstGeom prst="rect">
            <a:avLst/>
          </a:prstGeom>
          <a:solidFill>
            <a:srgbClr val="0099CC">
              <a:alpha val="49804"/>
            </a:srgbClr>
          </a:solidFill>
          <a:ln w="9525" algn="ctr">
            <a:noFill/>
            <a:round/>
            <a:headEnd/>
            <a:tailEnd/>
          </a:ln>
        </p:spPr>
        <p:txBody>
          <a:bodyPr anchor="ctr"/>
          <a:lstStyle/>
          <a:p>
            <a:endParaRPr lang="en-US"/>
          </a:p>
        </p:txBody>
      </p:sp>
      <p:grpSp>
        <p:nvGrpSpPr>
          <p:cNvPr id="4" name="Group 24"/>
          <p:cNvGrpSpPr>
            <a:grpSpLocks/>
          </p:cNvGrpSpPr>
          <p:nvPr/>
        </p:nvGrpSpPr>
        <p:grpSpPr bwMode="auto">
          <a:xfrm>
            <a:off x="1949450" y="3060700"/>
            <a:ext cx="642938" cy="1588"/>
            <a:chOff x="593725" y="3061494"/>
            <a:chExt cx="642143" cy="2381"/>
          </a:xfrm>
        </p:grpSpPr>
        <p:sp>
          <p:nvSpPr>
            <p:cNvPr id="6193" name="Line 13"/>
            <p:cNvSpPr>
              <a:spLocks noChangeShapeType="1"/>
            </p:cNvSpPr>
            <p:nvPr/>
          </p:nvSpPr>
          <p:spPr bwMode="auto">
            <a:xfrm flipH="1">
              <a:off x="915193" y="3061494"/>
              <a:ext cx="320675" cy="0"/>
            </a:xfrm>
            <a:prstGeom prst="line">
              <a:avLst/>
            </a:prstGeom>
            <a:noFill/>
            <a:ln w="9525">
              <a:solidFill>
                <a:schemeClr val="bg1"/>
              </a:solidFill>
              <a:round/>
              <a:headEnd/>
              <a:tailEnd/>
            </a:ln>
          </p:spPr>
          <p:txBody>
            <a:bodyPr anchor="ctr"/>
            <a:lstStyle/>
            <a:p>
              <a:endParaRPr lang="en-US"/>
            </a:p>
          </p:txBody>
        </p:sp>
        <p:sp>
          <p:nvSpPr>
            <p:cNvPr id="6194" name="Line 13"/>
            <p:cNvSpPr>
              <a:spLocks noChangeShapeType="1"/>
            </p:cNvSpPr>
            <p:nvPr/>
          </p:nvSpPr>
          <p:spPr bwMode="auto">
            <a:xfrm flipH="1">
              <a:off x="593725" y="3063875"/>
              <a:ext cx="320675" cy="0"/>
            </a:xfrm>
            <a:prstGeom prst="line">
              <a:avLst/>
            </a:prstGeom>
            <a:noFill/>
            <a:ln w="9525">
              <a:solidFill>
                <a:schemeClr val="tx1"/>
              </a:solidFill>
              <a:round/>
              <a:headEnd/>
              <a:tailEnd/>
            </a:ln>
          </p:spPr>
          <p:txBody>
            <a:bodyPr anchor="ctr"/>
            <a:lstStyle/>
            <a:p>
              <a:endParaRPr lang="en-US"/>
            </a:p>
          </p:txBody>
        </p:sp>
      </p:grpSp>
      <p:sp>
        <p:nvSpPr>
          <p:cNvPr id="6151" name="Rectangle 55"/>
          <p:cNvSpPr>
            <a:spLocks noChangeArrowheads="1"/>
          </p:cNvSpPr>
          <p:nvPr/>
        </p:nvSpPr>
        <p:spPr bwMode="auto">
          <a:xfrm>
            <a:off x="0" y="2922588"/>
            <a:ext cx="2270125" cy="276225"/>
          </a:xfrm>
          <a:prstGeom prst="rect">
            <a:avLst/>
          </a:prstGeom>
          <a:solidFill>
            <a:srgbClr val="0099CC">
              <a:alpha val="49804"/>
            </a:srgbClr>
          </a:solidFill>
          <a:ln w="9525" algn="ctr">
            <a:noFill/>
            <a:round/>
            <a:headEnd/>
            <a:tailEnd/>
          </a:ln>
        </p:spPr>
        <p:txBody>
          <a:bodyPr anchor="ctr"/>
          <a:lstStyle/>
          <a:p>
            <a:endParaRPr lang="en-US"/>
          </a:p>
        </p:txBody>
      </p:sp>
      <p:sp>
        <p:nvSpPr>
          <p:cNvPr id="6152" name="Rectangle 44"/>
          <p:cNvSpPr>
            <a:spLocks noChangeArrowheads="1"/>
          </p:cNvSpPr>
          <p:nvPr/>
        </p:nvSpPr>
        <p:spPr bwMode="auto">
          <a:xfrm>
            <a:off x="1819275" y="5126038"/>
            <a:ext cx="4660900" cy="1028700"/>
          </a:xfrm>
          <a:prstGeom prst="rect">
            <a:avLst/>
          </a:prstGeom>
          <a:solidFill>
            <a:srgbClr val="0099CC">
              <a:alpha val="49804"/>
            </a:srgbClr>
          </a:solidFill>
          <a:ln w="9525" algn="ctr">
            <a:noFill/>
            <a:round/>
            <a:headEnd/>
            <a:tailEnd/>
          </a:ln>
        </p:spPr>
        <p:txBody>
          <a:bodyPr anchor="ctr"/>
          <a:lstStyle/>
          <a:p>
            <a:endParaRPr lang="en-US"/>
          </a:p>
        </p:txBody>
      </p:sp>
      <p:sp>
        <p:nvSpPr>
          <p:cNvPr id="51" name="Rectangle 50"/>
          <p:cNvSpPr>
            <a:spLocks noChangeArrowheads="1"/>
          </p:cNvSpPr>
          <p:nvPr/>
        </p:nvSpPr>
        <p:spPr bwMode="auto">
          <a:xfrm>
            <a:off x="1819275" y="4073525"/>
            <a:ext cx="4660900" cy="1055688"/>
          </a:xfrm>
          <a:prstGeom prst="rect">
            <a:avLst/>
          </a:prstGeom>
          <a:solidFill>
            <a:srgbClr val="0099CC">
              <a:alpha val="49804"/>
            </a:srgbClr>
          </a:solidFill>
          <a:ln w="9525" algn="ctr">
            <a:noFill/>
            <a:round/>
            <a:headEnd/>
            <a:tailEnd/>
          </a:ln>
        </p:spPr>
        <p:txBody>
          <a:bodyPr anchor="ctr"/>
          <a:lstStyle/>
          <a:p>
            <a:endParaRPr lang="en-US"/>
          </a:p>
        </p:txBody>
      </p:sp>
      <p:sp>
        <p:nvSpPr>
          <p:cNvPr id="1044491" name="Line 11"/>
          <p:cNvSpPr>
            <a:spLocks noChangeShapeType="1"/>
          </p:cNvSpPr>
          <p:nvPr/>
        </p:nvSpPr>
        <p:spPr bwMode="auto">
          <a:xfrm flipV="1">
            <a:off x="2270125" y="2924175"/>
            <a:ext cx="0" cy="274638"/>
          </a:xfrm>
          <a:prstGeom prst="line">
            <a:avLst/>
          </a:prstGeom>
          <a:noFill/>
          <a:ln w="28575">
            <a:solidFill>
              <a:srgbClr val="CC9900"/>
            </a:solidFill>
            <a:round/>
            <a:headEnd/>
            <a:tailEnd/>
          </a:ln>
        </p:spPr>
        <p:txBody>
          <a:bodyPr anchor="ctr"/>
          <a:lstStyle/>
          <a:p>
            <a:endParaRPr lang="en-US"/>
          </a:p>
        </p:txBody>
      </p:sp>
      <p:sp>
        <p:nvSpPr>
          <p:cNvPr id="6158" name="Line 6"/>
          <p:cNvSpPr>
            <a:spLocks noChangeShapeType="1"/>
          </p:cNvSpPr>
          <p:nvPr/>
        </p:nvSpPr>
        <p:spPr bwMode="auto">
          <a:xfrm flipV="1">
            <a:off x="2754313" y="3200400"/>
            <a:ext cx="0" cy="228600"/>
          </a:xfrm>
          <a:prstGeom prst="line">
            <a:avLst/>
          </a:prstGeom>
          <a:noFill/>
          <a:ln w="19050" cap="sq">
            <a:solidFill>
              <a:schemeClr val="tx1"/>
            </a:solidFill>
            <a:miter lim="800000"/>
            <a:headEnd/>
            <a:tailEnd/>
          </a:ln>
        </p:spPr>
        <p:txBody>
          <a:bodyPr anchor="ctr"/>
          <a:lstStyle/>
          <a:p>
            <a:endParaRPr lang="en-US"/>
          </a:p>
        </p:txBody>
      </p:sp>
      <p:sp>
        <p:nvSpPr>
          <p:cNvPr id="6159" name="Line 7"/>
          <p:cNvSpPr>
            <a:spLocks noChangeShapeType="1"/>
          </p:cNvSpPr>
          <p:nvPr/>
        </p:nvSpPr>
        <p:spPr bwMode="auto">
          <a:xfrm flipV="1">
            <a:off x="3036888" y="2925763"/>
            <a:ext cx="0" cy="503237"/>
          </a:xfrm>
          <a:prstGeom prst="line">
            <a:avLst/>
          </a:prstGeom>
          <a:noFill/>
          <a:ln w="19050" cap="sq">
            <a:solidFill>
              <a:schemeClr val="tx1"/>
            </a:solidFill>
            <a:miter lim="800000"/>
            <a:headEnd/>
            <a:tailEnd/>
          </a:ln>
        </p:spPr>
        <p:txBody>
          <a:bodyPr anchor="ctr"/>
          <a:lstStyle/>
          <a:p>
            <a:endParaRPr lang="en-US"/>
          </a:p>
        </p:txBody>
      </p:sp>
      <p:sp>
        <p:nvSpPr>
          <p:cNvPr id="6160" name="Line 8"/>
          <p:cNvSpPr>
            <a:spLocks noChangeShapeType="1"/>
          </p:cNvSpPr>
          <p:nvPr/>
        </p:nvSpPr>
        <p:spPr bwMode="auto">
          <a:xfrm flipH="1">
            <a:off x="0" y="3200400"/>
            <a:ext cx="2752725" cy="0"/>
          </a:xfrm>
          <a:prstGeom prst="line">
            <a:avLst/>
          </a:prstGeom>
          <a:noFill/>
          <a:ln w="19050" cap="sq">
            <a:solidFill>
              <a:schemeClr val="tx1"/>
            </a:solidFill>
            <a:miter lim="800000"/>
            <a:headEnd/>
            <a:tailEnd/>
          </a:ln>
        </p:spPr>
        <p:txBody>
          <a:bodyPr anchor="ctr"/>
          <a:lstStyle/>
          <a:p>
            <a:endParaRPr lang="en-US"/>
          </a:p>
        </p:txBody>
      </p:sp>
      <p:sp>
        <p:nvSpPr>
          <p:cNvPr id="6161" name="Line 9"/>
          <p:cNvSpPr>
            <a:spLocks noChangeShapeType="1"/>
          </p:cNvSpPr>
          <p:nvPr/>
        </p:nvSpPr>
        <p:spPr bwMode="auto">
          <a:xfrm flipH="1">
            <a:off x="0" y="2925763"/>
            <a:ext cx="3033713" cy="0"/>
          </a:xfrm>
          <a:prstGeom prst="line">
            <a:avLst/>
          </a:prstGeom>
          <a:noFill/>
          <a:ln w="19050" cap="sq">
            <a:solidFill>
              <a:schemeClr val="tx1"/>
            </a:solidFill>
            <a:miter lim="800000"/>
            <a:headEnd/>
            <a:tailEnd/>
          </a:ln>
        </p:spPr>
        <p:txBody>
          <a:bodyPr anchor="ctr"/>
          <a:lstStyle/>
          <a:p>
            <a:endParaRPr lang="en-US"/>
          </a:p>
        </p:txBody>
      </p:sp>
      <p:sp>
        <p:nvSpPr>
          <p:cNvPr id="6162" name="Oval 12"/>
          <p:cNvSpPr>
            <a:spLocks noChangeAspect="1" noChangeArrowheads="1"/>
          </p:cNvSpPr>
          <p:nvPr/>
        </p:nvSpPr>
        <p:spPr bwMode="auto">
          <a:xfrm>
            <a:off x="2224088" y="3016250"/>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5" name="Group 43"/>
          <p:cNvGrpSpPr>
            <a:grpSpLocks/>
          </p:cNvGrpSpPr>
          <p:nvPr/>
        </p:nvGrpSpPr>
        <p:grpSpPr bwMode="auto">
          <a:xfrm>
            <a:off x="1828800" y="3422650"/>
            <a:ext cx="4654550" cy="2749550"/>
            <a:chOff x="1828799" y="3423138"/>
            <a:chExt cx="4654062" cy="2749062"/>
          </a:xfrm>
        </p:grpSpPr>
        <p:sp>
          <p:nvSpPr>
            <p:cNvPr id="6174" name="Line 4"/>
            <p:cNvSpPr>
              <a:spLocks noChangeShapeType="1"/>
            </p:cNvSpPr>
            <p:nvPr/>
          </p:nvSpPr>
          <p:spPr bwMode="auto">
            <a:xfrm>
              <a:off x="1828800" y="3429000"/>
              <a:ext cx="0" cy="2743200"/>
            </a:xfrm>
            <a:prstGeom prst="line">
              <a:avLst/>
            </a:prstGeom>
            <a:noFill/>
            <a:ln w="76200" cap="sq">
              <a:solidFill>
                <a:schemeClr val="tx1"/>
              </a:solidFill>
              <a:miter lim="800000"/>
              <a:headEnd/>
              <a:tailEnd/>
            </a:ln>
          </p:spPr>
          <p:txBody>
            <a:bodyPr anchor="ctr"/>
            <a:lstStyle/>
            <a:p>
              <a:endParaRPr lang="en-US"/>
            </a:p>
          </p:txBody>
        </p:sp>
        <p:sp>
          <p:nvSpPr>
            <p:cNvPr id="6175" name="Line 5"/>
            <p:cNvSpPr>
              <a:spLocks noChangeShapeType="1"/>
            </p:cNvSpPr>
            <p:nvPr/>
          </p:nvSpPr>
          <p:spPr bwMode="auto">
            <a:xfrm>
              <a:off x="1828799" y="6172200"/>
              <a:ext cx="4651131" cy="0"/>
            </a:xfrm>
            <a:prstGeom prst="line">
              <a:avLst/>
            </a:prstGeom>
            <a:noFill/>
            <a:ln w="76200" cap="sq">
              <a:solidFill>
                <a:schemeClr val="tx1"/>
              </a:solidFill>
              <a:miter lim="800000"/>
              <a:headEnd/>
              <a:tailEnd/>
            </a:ln>
          </p:spPr>
          <p:txBody>
            <a:bodyPr anchor="ctr"/>
            <a:lstStyle/>
            <a:p>
              <a:endParaRPr lang="en-US"/>
            </a:p>
          </p:txBody>
        </p:sp>
        <p:sp>
          <p:nvSpPr>
            <p:cNvPr id="6176" name="Line 4"/>
            <p:cNvSpPr>
              <a:spLocks noChangeShapeType="1"/>
            </p:cNvSpPr>
            <p:nvPr/>
          </p:nvSpPr>
          <p:spPr bwMode="auto">
            <a:xfrm>
              <a:off x="6482861" y="3423138"/>
              <a:ext cx="0" cy="2743200"/>
            </a:xfrm>
            <a:prstGeom prst="line">
              <a:avLst/>
            </a:prstGeom>
            <a:noFill/>
            <a:ln w="76200" cap="sq">
              <a:solidFill>
                <a:schemeClr val="tx1"/>
              </a:solidFill>
              <a:miter lim="800000"/>
              <a:headEnd/>
              <a:tailEnd/>
            </a:ln>
          </p:spPr>
          <p:txBody>
            <a:bodyPr anchor="ctr"/>
            <a:lstStyle/>
            <a:p>
              <a:endParaRPr lang="en-US"/>
            </a:p>
          </p:txBody>
        </p:sp>
      </p:grpSp>
      <p:sp>
        <p:nvSpPr>
          <p:cNvPr id="6170" name="Line 9"/>
          <p:cNvSpPr>
            <a:spLocks noChangeShapeType="1"/>
          </p:cNvSpPr>
          <p:nvPr/>
        </p:nvSpPr>
        <p:spPr bwMode="auto">
          <a:xfrm flipH="1" flipV="1">
            <a:off x="6459538" y="5915025"/>
            <a:ext cx="2684462" cy="0"/>
          </a:xfrm>
          <a:prstGeom prst="line">
            <a:avLst/>
          </a:prstGeom>
          <a:noFill/>
          <a:ln w="19050" cap="sq">
            <a:solidFill>
              <a:schemeClr val="tx1"/>
            </a:solidFill>
            <a:miter lim="800000"/>
            <a:headEnd/>
            <a:tailEnd/>
          </a:ln>
        </p:spPr>
        <p:txBody>
          <a:bodyPr anchor="ctr"/>
          <a:lstStyle/>
          <a:p>
            <a:endParaRPr lang="en-US"/>
          </a:p>
        </p:txBody>
      </p:sp>
      <p:sp>
        <p:nvSpPr>
          <p:cNvPr id="6169" name="Line 8"/>
          <p:cNvSpPr>
            <a:spLocks noChangeShapeType="1"/>
          </p:cNvSpPr>
          <p:nvPr/>
        </p:nvSpPr>
        <p:spPr bwMode="auto">
          <a:xfrm flipH="1">
            <a:off x="6459538" y="6191250"/>
            <a:ext cx="2684462" cy="0"/>
          </a:xfrm>
          <a:prstGeom prst="line">
            <a:avLst/>
          </a:prstGeom>
          <a:noFill/>
          <a:ln w="19050" cap="sq">
            <a:solidFill>
              <a:schemeClr val="tx1"/>
            </a:solidFill>
            <a:miter lim="800000"/>
            <a:headEnd/>
            <a:tailEnd/>
          </a:ln>
        </p:spPr>
        <p:txBody>
          <a:bodyPr anchor="ctr"/>
          <a:lstStyle/>
          <a:p>
            <a:endParaRPr lang="en-US"/>
          </a:p>
        </p:txBody>
      </p:sp>
      <p:grpSp>
        <p:nvGrpSpPr>
          <p:cNvPr id="6" name="Group 75"/>
          <p:cNvGrpSpPr>
            <a:grpSpLocks noChangeAspect="1"/>
          </p:cNvGrpSpPr>
          <p:nvPr/>
        </p:nvGrpSpPr>
        <p:grpSpPr>
          <a:xfrm>
            <a:off x="7636489" y="4554993"/>
            <a:ext cx="1233102" cy="1186542"/>
            <a:chOff x="4572000" y="3363687"/>
            <a:chExt cx="1970088" cy="1895701"/>
          </a:xfrm>
        </p:grpSpPr>
        <p:grpSp>
          <p:nvGrpSpPr>
            <p:cNvPr id="7" name="Group 40"/>
            <p:cNvGrpSpPr/>
            <p:nvPr/>
          </p:nvGrpSpPr>
          <p:grpSpPr>
            <a:xfrm flipH="1">
              <a:off x="4572000" y="3429000"/>
              <a:ext cx="1970088" cy="1830388"/>
              <a:chOff x="4572000" y="3429000"/>
              <a:chExt cx="1970088" cy="1830388"/>
            </a:xfrm>
          </p:grpSpPr>
          <p:sp>
            <p:nvSpPr>
              <p:cNvPr id="89" name="AutoShape 4"/>
              <p:cNvSpPr>
                <a:spLocks noChangeAspect="1" noChangeArrowheads="1" noTextEdit="1"/>
              </p:cNvSpPr>
              <p:nvPr/>
            </p:nvSpPr>
            <p:spPr bwMode="auto">
              <a:xfrm>
                <a:off x="4572000" y="3429000"/>
                <a:ext cx="1970088" cy="1830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6"/>
              <p:cNvSpPr>
                <a:spLocks/>
              </p:cNvSpPr>
              <p:nvPr/>
            </p:nvSpPr>
            <p:spPr bwMode="auto">
              <a:xfrm>
                <a:off x="4605338" y="4035425"/>
                <a:ext cx="749300" cy="700088"/>
              </a:xfrm>
              <a:custGeom>
                <a:avLst/>
                <a:gdLst/>
                <a:ahLst/>
                <a:cxnLst>
                  <a:cxn ang="0">
                    <a:pos x="107" y="0"/>
                  </a:cxn>
                  <a:cxn ang="0">
                    <a:pos x="98" y="0"/>
                  </a:cxn>
                  <a:cxn ang="0">
                    <a:pos x="88" y="2"/>
                  </a:cxn>
                  <a:cxn ang="0">
                    <a:pos x="79" y="5"/>
                  </a:cxn>
                  <a:cxn ang="0">
                    <a:pos x="76" y="8"/>
                  </a:cxn>
                  <a:cxn ang="0">
                    <a:pos x="73" y="11"/>
                  </a:cxn>
                  <a:cxn ang="0">
                    <a:pos x="70" y="20"/>
                  </a:cxn>
                  <a:cxn ang="0">
                    <a:pos x="65" y="53"/>
                  </a:cxn>
                  <a:cxn ang="0">
                    <a:pos x="67" y="75"/>
                  </a:cxn>
                  <a:cxn ang="0">
                    <a:pos x="66" y="86"/>
                  </a:cxn>
                  <a:cxn ang="0">
                    <a:pos x="65" y="90"/>
                  </a:cxn>
                  <a:cxn ang="0">
                    <a:pos x="62" y="95"/>
                  </a:cxn>
                  <a:cxn ang="0">
                    <a:pos x="54" y="103"/>
                  </a:cxn>
                  <a:cxn ang="0">
                    <a:pos x="49" y="107"/>
                  </a:cxn>
                  <a:cxn ang="0">
                    <a:pos x="22" y="123"/>
                  </a:cxn>
                  <a:cxn ang="0">
                    <a:pos x="7" y="128"/>
                  </a:cxn>
                  <a:cxn ang="0">
                    <a:pos x="0" y="129"/>
                  </a:cxn>
                  <a:cxn ang="0">
                    <a:pos x="14" y="177"/>
                  </a:cxn>
                  <a:cxn ang="0">
                    <a:pos x="322" y="441"/>
                  </a:cxn>
                  <a:cxn ang="0">
                    <a:pos x="439" y="398"/>
                  </a:cxn>
                  <a:cxn ang="0">
                    <a:pos x="472" y="354"/>
                  </a:cxn>
                  <a:cxn ang="0">
                    <a:pos x="471" y="351"/>
                  </a:cxn>
                  <a:cxn ang="0">
                    <a:pos x="469" y="349"/>
                  </a:cxn>
                  <a:cxn ang="0">
                    <a:pos x="467" y="347"/>
                  </a:cxn>
                  <a:cxn ang="0">
                    <a:pos x="461" y="344"/>
                  </a:cxn>
                  <a:cxn ang="0">
                    <a:pos x="439" y="336"/>
                  </a:cxn>
                  <a:cxn ang="0">
                    <a:pos x="426" y="329"/>
                  </a:cxn>
                  <a:cxn ang="0">
                    <a:pos x="413" y="320"/>
                  </a:cxn>
                  <a:cxn ang="0">
                    <a:pos x="375" y="285"/>
                  </a:cxn>
                  <a:cxn ang="0">
                    <a:pos x="367" y="276"/>
                  </a:cxn>
                  <a:cxn ang="0">
                    <a:pos x="365" y="274"/>
                  </a:cxn>
                  <a:cxn ang="0">
                    <a:pos x="259" y="186"/>
                  </a:cxn>
                  <a:cxn ang="0">
                    <a:pos x="173" y="110"/>
                  </a:cxn>
                  <a:cxn ang="0">
                    <a:pos x="168" y="104"/>
                  </a:cxn>
                  <a:cxn ang="0">
                    <a:pos x="167" y="102"/>
                  </a:cxn>
                  <a:cxn ang="0">
                    <a:pos x="166" y="100"/>
                  </a:cxn>
                  <a:cxn ang="0">
                    <a:pos x="166" y="99"/>
                  </a:cxn>
                  <a:cxn ang="0">
                    <a:pos x="166" y="98"/>
                  </a:cxn>
                  <a:cxn ang="0">
                    <a:pos x="164" y="96"/>
                  </a:cxn>
                  <a:cxn ang="0">
                    <a:pos x="162" y="95"/>
                  </a:cxn>
                  <a:cxn ang="0">
                    <a:pos x="160" y="93"/>
                  </a:cxn>
                  <a:cxn ang="0">
                    <a:pos x="138" y="82"/>
                  </a:cxn>
                  <a:cxn ang="0">
                    <a:pos x="130" y="75"/>
                  </a:cxn>
                  <a:cxn ang="0">
                    <a:pos x="124" y="66"/>
                  </a:cxn>
                  <a:cxn ang="0">
                    <a:pos x="122" y="60"/>
                  </a:cxn>
                  <a:cxn ang="0">
                    <a:pos x="120" y="30"/>
                  </a:cxn>
                  <a:cxn ang="0">
                    <a:pos x="117" y="11"/>
                  </a:cxn>
                  <a:cxn ang="0">
                    <a:pos x="116" y="8"/>
                  </a:cxn>
                  <a:cxn ang="0">
                    <a:pos x="115" y="5"/>
                  </a:cxn>
                  <a:cxn ang="0">
                    <a:pos x="110" y="1"/>
                  </a:cxn>
                  <a:cxn ang="0">
                    <a:pos x="107" y="0"/>
                  </a:cxn>
                </a:cxnLst>
                <a:rect l="0" t="0" r="r" b="b"/>
                <a:pathLst>
                  <a:path w="472" h="441">
                    <a:moveTo>
                      <a:pt x="107" y="0"/>
                    </a:moveTo>
                    <a:lnTo>
                      <a:pt x="98" y="0"/>
                    </a:lnTo>
                    <a:lnTo>
                      <a:pt x="88" y="2"/>
                    </a:lnTo>
                    <a:lnTo>
                      <a:pt x="79" y="5"/>
                    </a:lnTo>
                    <a:lnTo>
                      <a:pt x="76" y="8"/>
                    </a:lnTo>
                    <a:lnTo>
                      <a:pt x="73" y="11"/>
                    </a:lnTo>
                    <a:lnTo>
                      <a:pt x="70" y="20"/>
                    </a:lnTo>
                    <a:lnTo>
                      <a:pt x="65" y="53"/>
                    </a:lnTo>
                    <a:lnTo>
                      <a:pt x="67" y="75"/>
                    </a:lnTo>
                    <a:lnTo>
                      <a:pt x="66" y="86"/>
                    </a:lnTo>
                    <a:lnTo>
                      <a:pt x="65" y="90"/>
                    </a:lnTo>
                    <a:lnTo>
                      <a:pt x="62" y="95"/>
                    </a:lnTo>
                    <a:lnTo>
                      <a:pt x="54" y="103"/>
                    </a:lnTo>
                    <a:lnTo>
                      <a:pt x="49" y="107"/>
                    </a:lnTo>
                    <a:lnTo>
                      <a:pt x="22" y="123"/>
                    </a:lnTo>
                    <a:lnTo>
                      <a:pt x="7" y="128"/>
                    </a:lnTo>
                    <a:lnTo>
                      <a:pt x="0" y="129"/>
                    </a:lnTo>
                    <a:lnTo>
                      <a:pt x="14" y="177"/>
                    </a:lnTo>
                    <a:lnTo>
                      <a:pt x="322" y="441"/>
                    </a:lnTo>
                    <a:lnTo>
                      <a:pt x="439" y="398"/>
                    </a:lnTo>
                    <a:lnTo>
                      <a:pt x="472" y="354"/>
                    </a:lnTo>
                    <a:lnTo>
                      <a:pt x="471" y="351"/>
                    </a:lnTo>
                    <a:lnTo>
                      <a:pt x="469" y="349"/>
                    </a:lnTo>
                    <a:lnTo>
                      <a:pt x="467" y="347"/>
                    </a:lnTo>
                    <a:lnTo>
                      <a:pt x="461" y="344"/>
                    </a:lnTo>
                    <a:lnTo>
                      <a:pt x="439" y="336"/>
                    </a:lnTo>
                    <a:lnTo>
                      <a:pt x="426" y="329"/>
                    </a:lnTo>
                    <a:lnTo>
                      <a:pt x="413" y="320"/>
                    </a:lnTo>
                    <a:lnTo>
                      <a:pt x="375" y="285"/>
                    </a:lnTo>
                    <a:lnTo>
                      <a:pt x="367" y="276"/>
                    </a:lnTo>
                    <a:lnTo>
                      <a:pt x="365" y="274"/>
                    </a:lnTo>
                    <a:lnTo>
                      <a:pt x="259" y="186"/>
                    </a:lnTo>
                    <a:lnTo>
                      <a:pt x="173" y="110"/>
                    </a:lnTo>
                    <a:lnTo>
                      <a:pt x="168" y="104"/>
                    </a:lnTo>
                    <a:lnTo>
                      <a:pt x="167" y="102"/>
                    </a:lnTo>
                    <a:lnTo>
                      <a:pt x="166" y="100"/>
                    </a:lnTo>
                    <a:lnTo>
                      <a:pt x="166" y="99"/>
                    </a:lnTo>
                    <a:lnTo>
                      <a:pt x="166" y="98"/>
                    </a:lnTo>
                    <a:lnTo>
                      <a:pt x="164" y="96"/>
                    </a:lnTo>
                    <a:lnTo>
                      <a:pt x="162" y="95"/>
                    </a:lnTo>
                    <a:lnTo>
                      <a:pt x="160" y="93"/>
                    </a:lnTo>
                    <a:lnTo>
                      <a:pt x="138" y="82"/>
                    </a:lnTo>
                    <a:lnTo>
                      <a:pt x="130" y="75"/>
                    </a:lnTo>
                    <a:lnTo>
                      <a:pt x="124" y="66"/>
                    </a:lnTo>
                    <a:lnTo>
                      <a:pt x="122" y="60"/>
                    </a:lnTo>
                    <a:lnTo>
                      <a:pt x="120" y="30"/>
                    </a:lnTo>
                    <a:lnTo>
                      <a:pt x="117" y="11"/>
                    </a:lnTo>
                    <a:lnTo>
                      <a:pt x="116" y="8"/>
                    </a:lnTo>
                    <a:lnTo>
                      <a:pt x="115" y="5"/>
                    </a:lnTo>
                    <a:lnTo>
                      <a:pt x="110" y="1"/>
                    </a:lnTo>
                    <a:lnTo>
                      <a:pt x="107" y="0"/>
                    </a:lnTo>
                    <a:close/>
                  </a:path>
                </a:pathLst>
              </a:custGeom>
              <a:solidFill>
                <a:srgbClr val="82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7"/>
              <p:cNvSpPr>
                <a:spLocks/>
              </p:cNvSpPr>
              <p:nvPr/>
            </p:nvSpPr>
            <p:spPr bwMode="auto">
              <a:xfrm>
                <a:off x="4708525" y="4235450"/>
                <a:ext cx="438150" cy="468313"/>
              </a:xfrm>
              <a:custGeom>
                <a:avLst/>
                <a:gdLst/>
                <a:ahLst/>
                <a:cxnLst>
                  <a:cxn ang="0">
                    <a:pos x="24" y="49"/>
                  </a:cxn>
                  <a:cxn ang="0">
                    <a:pos x="2" y="82"/>
                  </a:cxn>
                  <a:cxn ang="0">
                    <a:pos x="0" y="92"/>
                  </a:cxn>
                  <a:cxn ang="0">
                    <a:pos x="4" y="103"/>
                  </a:cxn>
                  <a:cxn ang="0">
                    <a:pos x="24" y="127"/>
                  </a:cxn>
                  <a:cxn ang="0">
                    <a:pos x="166" y="265"/>
                  </a:cxn>
                  <a:cxn ang="0">
                    <a:pos x="201" y="291"/>
                  </a:cxn>
                  <a:cxn ang="0">
                    <a:pos x="212" y="295"/>
                  </a:cxn>
                  <a:cxn ang="0">
                    <a:pos x="222" y="295"/>
                  </a:cxn>
                  <a:cxn ang="0">
                    <a:pos x="241" y="286"/>
                  </a:cxn>
                  <a:cxn ang="0">
                    <a:pos x="266" y="264"/>
                  </a:cxn>
                  <a:cxn ang="0">
                    <a:pos x="268" y="261"/>
                  </a:cxn>
                  <a:cxn ang="0">
                    <a:pos x="268" y="257"/>
                  </a:cxn>
                  <a:cxn ang="0">
                    <a:pos x="265" y="250"/>
                  </a:cxn>
                  <a:cxn ang="0">
                    <a:pos x="257" y="240"/>
                  </a:cxn>
                  <a:cxn ang="0">
                    <a:pos x="256" y="217"/>
                  </a:cxn>
                  <a:cxn ang="0">
                    <a:pos x="260" y="199"/>
                  </a:cxn>
                  <a:cxn ang="0">
                    <a:pos x="264" y="193"/>
                  </a:cxn>
                  <a:cxn ang="0">
                    <a:pos x="275" y="183"/>
                  </a:cxn>
                  <a:cxn ang="0">
                    <a:pos x="276" y="179"/>
                  </a:cxn>
                  <a:cxn ang="0">
                    <a:pos x="274" y="175"/>
                  </a:cxn>
                  <a:cxn ang="0">
                    <a:pos x="235" y="142"/>
                  </a:cxn>
                  <a:cxn ang="0">
                    <a:pos x="209" y="113"/>
                  </a:cxn>
                  <a:cxn ang="0">
                    <a:pos x="203" y="111"/>
                  </a:cxn>
                  <a:cxn ang="0">
                    <a:pos x="198" y="113"/>
                  </a:cxn>
                  <a:cxn ang="0">
                    <a:pos x="181" y="126"/>
                  </a:cxn>
                  <a:cxn ang="0">
                    <a:pos x="171" y="131"/>
                  </a:cxn>
                  <a:cxn ang="0">
                    <a:pos x="166" y="131"/>
                  </a:cxn>
                  <a:cxn ang="0">
                    <a:pos x="161" y="128"/>
                  </a:cxn>
                  <a:cxn ang="0">
                    <a:pos x="145" y="113"/>
                  </a:cxn>
                  <a:cxn ang="0">
                    <a:pos x="104" y="39"/>
                  </a:cxn>
                  <a:cxn ang="0">
                    <a:pos x="95" y="10"/>
                  </a:cxn>
                  <a:cxn ang="0">
                    <a:pos x="90" y="3"/>
                  </a:cxn>
                  <a:cxn ang="0">
                    <a:pos x="88" y="0"/>
                  </a:cxn>
                  <a:cxn ang="0">
                    <a:pos x="83" y="1"/>
                  </a:cxn>
                  <a:cxn ang="0">
                    <a:pos x="67" y="17"/>
                  </a:cxn>
                </a:cxnLst>
                <a:rect l="0" t="0" r="r" b="b"/>
                <a:pathLst>
                  <a:path w="276" h="295">
                    <a:moveTo>
                      <a:pt x="35" y="39"/>
                    </a:moveTo>
                    <a:lnTo>
                      <a:pt x="24" y="49"/>
                    </a:lnTo>
                    <a:lnTo>
                      <a:pt x="5" y="76"/>
                    </a:lnTo>
                    <a:lnTo>
                      <a:pt x="2" y="82"/>
                    </a:lnTo>
                    <a:lnTo>
                      <a:pt x="0" y="88"/>
                    </a:lnTo>
                    <a:lnTo>
                      <a:pt x="0" y="92"/>
                    </a:lnTo>
                    <a:lnTo>
                      <a:pt x="2" y="99"/>
                    </a:lnTo>
                    <a:lnTo>
                      <a:pt x="4" y="103"/>
                    </a:lnTo>
                    <a:lnTo>
                      <a:pt x="9" y="111"/>
                    </a:lnTo>
                    <a:lnTo>
                      <a:pt x="24" y="127"/>
                    </a:lnTo>
                    <a:lnTo>
                      <a:pt x="82" y="177"/>
                    </a:lnTo>
                    <a:lnTo>
                      <a:pt x="166" y="265"/>
                    </a:lnTo>
                    <a:lnTo>
                      <a:pt x="195" y="288"/>
                    </a:lnTo>
                    <a:lnTo>
                      <a:pt x="201" y="291"/>
                    </a:lnTo>
                    <a:lnTo>
                      <a:pt x="206" y="293"/>
                    </a:lnTo>
                    <a:lnTo>
                      <a:pt x="212" y="295"/>
                    </a:lnTo>
                    <a:lnTo>
                      <a:pt x="217" y="295"/>
                    </a:lnTo>
                    <a:lnTo>
                      <a:pt x="222" y="295"/>
                    </a:lnTo>
                    <a:lnTo>
                      <a:pt x="232" y="291"/>
                    </a:lnTo>
                    <a:lnTo>
                      <a:pt x="241" y="286"/>
                    </a:lnTo>
                    <a:lnTo>
                      <a:pt x="249" y="280"/>
                    </a:lnTo>
                    <a:lnTo>
                      <a:pt x="266" y="264"/>
                    </a:lnTo>
                    <a:lnTo>
                      <a:pt x="267" y="262"/>
                    </a:lnTo>
                    <a:lnTo>
                      <a:pt x="268" y="261"/>
                    </a:lnTo>
                    <a:lnTo>
                      <a:pt x="268" y="259"/>
                    </a:lnTo>
                    <a:lnTo>
                      <a:pt x="268" y="257"/>
                    </a:lnTo>
                    <a:lnTo>
                      <a:pt x="267" y="254"/>
                    </a:lnTo>
                    <a:lnTo>
                      <a:pt x="265" y="250"/>
                    </a:lnTo>
                    <a:lnTo>
                      <a:pt x="262" y="247"/>
                    </a:lnTo>
                    <a:lnTo>
                      <a:pt x="257" y="240"/>
                    </a:lnTo>
                    <a:lnTo>
                      <a:pt x="256" y="236"/>
                    </a:lnTo>
                    <a:lnTo>
                      <a:pt x="256" y="217"/>
                    </a:lnTo>
                    <a:lnTo>
                      <a:pt x="258" y="208"/>
                    </a:lnTo>
                    <a:lnTo>
                      <a:pt x="260" y="199"/>
                    </a:lnTo>
                    <a:lnTo>
                      <a:pt x="262" y="196"/>
                    </a:lnTo>
                    <a:lnTo>
                      <a:pt x="264" y="193"/>
                    </a:lnTo>
                    <a:lnTo>
                      <a:pt x="271" y="188"/>
                    </a:lnTo>
                    <a:lnTo>
                      <a:pt x="275" y="183"/>
                    </a:lnTo>
                    <a:lnTo>
                      <a:pt x="276" y="180"/>
                    </a:lnTo>
                    <a:lnTo>
                      <a:pt x="276" y="179"/>
                    </a:lnTo>
                    <a:lnTo>
                      <a:pt x="275" y="177"/>
                    </a:lnTo>
                    <a:lnTo>
                      <a:pt x="274" y="175"/>
                    </a:lnTo>
                    <a:lnTo>
                      <a:pt x="269" y="169"/>
                    </a:lnTo>
                    <a:lnTo>
                      <a:pt x="235" y="142"/>
                    </a:lnTo>
                    <a:lnTo>
                      <a:pt x="216" y="119"/>
                    </a:lnTo>
                    <a:lnTo>
                      <a:pt x="209" y="113"/>
                    </a:lnTo>
                    <a:lnTo>
                      <a:pt x="205" y="111"/>
                    </a:lnTo>
                    <a:lnTo>
                      <a:pt x="203" y="111"/>
                    </a:lnTo>
                    <a:lnTo>
                      <a:pt x="200" y="112"/>
                    </a:lnTo>
                    <a:lnTo>
                      <a:pt x="198" y="113"/>
                    </a:lnTo>
                    <a:lnTo>
                      <a:pt x="196" y="114"/>
                    </a:lnTo>
                    <a:lnTo>
                      <a:pt x="181" y="126"/>
                    </a:lnTo>
                    <a:lnTo>
                      <a:pt x="174" y="130"/>
                    </a:lnTo>
                    <a:lnTo>
                      <a:pt x="171" y="131"/>
                    </a:lnTo>
                    <a:lnTo>
                      <a:pt x="169" y="131"/>
                    </a:lnTo>
                    <a:lnTo>
                      <a:pt x="166" y="131"/>
                    </a:lnTo>
                    <a:lnTo>
                      <a:pt x="164" y="130"/>
                    </a:lnTo>
                    <a:lnTo>
                      <a:pt x="161" y="128"/>
                    </a:lnTo>
                    <a:lnTo>
                      <a:pt x="156" y="124"/>
                    </a:lnTo>
                    <a:lnTo>
                      <a:pt x="145" y="113"/>
                    </a:lnTo>
                    <a:lnTo>
                      <a:pt x="120" y="79"/>
                    </a:lnTo>
                    <a:lnTo>
                      <a:pt x="104" y="39"/>
                    </a:lnTo>
                    <a:lnTo>
                      <a:pt x="100" y="23"/>
                    </a:lnTo>
                    <a:lnTo>
                      <a:pt x="95" y="10"/>
                    </a:lnTo>
                    <a:lnTo>
                      <a:pt x="92" y="5"/>
                    </a:lnTo>
                    <a:lnTo>
                      <a:pt x="90" y="3"/>
                    </a:lnTo>
                    <a:lnTo>
                      <a:pt x="89" y="2"/>
                    </a:lnTo>
                    <a:lnTo>
                      <a:pt x="88" y="0"/>
                    </a:lnTo>
                    <a:lnTo>
                      <a:pt x="86" y="0"/>
                    </a:lnTo>
                    <a:lnTo>
                      <a:pt x="83" y="1"/>
                    </a:lnTo>
                    <a:lnTo>
                      <a:pt x="80" y="3"/>
                    </a:lnTo>
                    <a:lnTo>
                      <a:pt x="67" y="17"/>
                    </a:lnTo>
                    <a:lnTo>
                      <a:pt x="35" y="39"/>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8"/>
              <p:cNvSpPr>
                <a:spLocks/>
              </p:cNvSpPr>
              <p:nvPr/>
            </p:nvSpPr>
            <p:spPr bwMode="auto">
              <a:xfrm>
                <a:off x="4578350" y="4235450"/>
                <a:ext cx="801688" cy="674688"/>
              </a:xfrm>
              <a:custGeom>
                <a:avLst/>
                <a:gdLst/>
                <a:ahLst/>
                <a:cxnLst>
                  <a:cxn ang="0">
                    <a:pos x="25" y="3"/>
                  </a:cxn>
                  <a:cxn ang="0">
                    <a:pos x="20" y="0"/>
                  </a:cxn>
                  <a:cxn ang="0">
                    <a:pos x="18" y="0"/>
                  </a:cxn>
                  <a:cxn ang="0">
                    <a:pos x="16" y="0"/>
                  </a:cxn>
                  <a:cxn ang="0">
                    <a:pos x="14" y="2"/>
                  </a:cxn>
                  <a:cxn ang="0">
                    <a:pos x="9" y="7"/>
                  </a:cxn>
                  <a:cxn ang="0">
                    <a:pos x="5" y="16"/>
                  </a:cxn>
                  <a:cxn ang="0">
                    <a:pos x="4" y="23"/>
                  </a:cxn>
                  <a:cxn ang="0">
                    <a:pos x="6" y="76"/>
                  </a:cxn>
                  <a:cxn ang="0">
                    <a:pos x="5" y="77"/>
                  </a:cxn>
                  <a:cxn ang="0">
                    <a:pos x="5" y="78"/>
                  </a:cxn>
                  <a:cxn ang="0">
                    <a:pos x="5" y="79"/>
                  </a:cxn>
                  <a:cxn ang="0">
                    <a:pos x="5" y="81"/>
                  </a:cxn>
                  <a:cxn ang="0">
                    <a:pos x="4" y="82"/>
                  </a:cxn>
                  <a:cxn ang="0">
                    <a:pos x="4" y="85"/>
                  </a:cxn>
                  <a:cxn ang="0">
                    <a:pos x="3" y="94"/>
                  </a:cxn>
                  <a:cxn ang="0">
                    <a:pos x="0" y="116"/>
                  </a:cxn>
                  <a:cxn ang="0">
                    <a:pos x="0" y="121"/>
                  </a:cxn>
                  <a:cxn ang="0">
                    <a:pos x="1" y="129"/>
                  </a:cxn>
                  <a:cxn ang="0">
                    <a:pos x="3" y="132"/>
                  </a:cxn>
                  <a:cxn ang="0">
                    <a:pos x="6" y="136"/>
                  </a:cxn>
                  <a:cxn ang="0">
                    <a:pos x="8" y="139"/>
                  </a:cxn>
                  <a:cxn ang="0">
                    <a:pos x="11" y="141"/>
                  </a:cxn>
                  <a:cxn ang="0">
                    <a:pos x="116" y="245"/>
                  </a:cxn>
                  <a:cxn ang="0">
                    <a:pos x="179" y="298"/>
                  </a:cxn>
                  <a:cxn ang="0">
                    <a:pos x="247" y="352"/>
                  </a:cxn>
                  <a:cxn ang="0">
                    <a:pos x="317" y="412"/>
                  </a:cxn>
                  <a:cxn ang="0">
                    <a:pos x="329" y="419"/>
                  </a:cxn>
                  <a:cxn ang="0">
                    <a:pos x="338" y="423"/>
                  </a:cxn>
                  <a:cxn ang="0">
                    <a:pos x="343" y="425"/>
                  </a:cxn>
                  <a:cxn ang="0">
                    <a:pos x="348" y="425"/>
                  </a:cxn>
                  <a:cxn ang="0">
                    <a:pos x="353" y="423"/>
                  </a:cxn>
                  <a:cxn ang="0">
                    <a:pos x="362" y="419"/>
                  </a:cxn>
                  <a:cxn ang="0">
                    <a:pos x="375" y="410"/>
                  </a:cxn>
                  <a:cxn ang="0">
                    <a:pos x="379" y="406"/>
                  </a:cxn>
                  <a:cxn ang="0">
                    <a:pos x="397" y="396"/>
                  </a:cxn>
                  <a:cxn ang="0">
                    <a:pos x="488" y="356"/>
                  </a:cxn>
                  <a:cxn ang="0">
                    <a:pos x="499" y="349"/>
                  </a:cxn>
                  <a:cxn ang="0">
                    <a:pos x="502" y="346"/>
                  </a:cxn>
                  <a:cxn ang="0">
                    <a:pos x="504" y="343"/>
                  </a:cxn>
                  <a:cxn ang="0">
                    <a:pos x="504" y="341"/>
                  </a:cxn>
                  <a:cxn ang="0">
                    <a:pos x="505" y="339"/>
                  </a:cxn>
                  <a:cxn ang="0">
                    <a:pos x="503" y="294"/>
                  </a:cxn>
                  <a:cxn ang="0">
                    <a:pos x="496" y="229"/>
                  </a:cxn>
                  <a:cxn ang="0">
                    <a:pos x="495" y="225"/>
                  </a:cxn>
                  <a:cxn ang="0">
                    <a:pos x="494" y="223"/>
                  </a:cxn>
                  <a:cxn ang="0">
                    <a:pos x="492" y="222"/>
                  </a:cxn>
                  <a:cxn ang="0">
                    <a:pos x="489" y="222"/>
                  </a:cxn>
                  <a:cxn ang="0">
                    <a:pos x="488" y="222"/>
                  </a:cxn>
                  <a:cxn ang="0">
                    <a:pos x="485" y="223"/>
                  </a:cxn>
                  <a:cxn ang="0">
                    <a:pos x="411" y="254"/>
                  </a:cxn>
                  <a:cxn ang="0">
                    <a:pos x="379" y="265"/>
                  </a:cxn>
                  <a:cxn ang="0">
                    <a:pos x="371" y="267"/>
                  </a:cxn>
                  <a:cxn ang="0">
                    <a:pos x="358" y="267"/>
                  </a:cxn>
                  <a:cxn ang="0">
                    <a:pos x="353" y="265"/>
                  </a:cxn>
                  <a:cxn ang="0">
                    <a:pos x="343" y="261"/>
                  </a:cxn>
                  <a:cxn ang="0">
                    <a:pos x="340" y="259"/>
                  </a:cxn>
                  <a:cxn ang="0">
                    <a:pos x="322" y="245"/>
                  </a:cxn>
                  <a:cxn ang="0">
                    <a:pos x="214" y="163"/>
                  </a:cxn>
                  <a:cxn ang="0">
                    <a:pos x="119" y="87"/>
                  </a:cxn>
                  <a:cxn ang="0">
                    <a:pos x="58" y="34"/>
                  </a:cxn>
                  <a:cxn ang="0">
                    <a:pos x="31" y="7"/>
                  </a:cxn>
                  <a:cxn ang="0">
                    <a:pos x="25" y="3"/>
                  </a:cxn>
                </a:cxnLst>
                <a:rect l="0" t="0" r="r" b="b"/>
                <a:pathLst>
                  <a:path w="505" h="425">
                    <a:moveTo>
                      <a:pt x="25" y="3"/>
                    </a:moveTo>
                    <a:lnTo>
                      <a:pt x="20" y="0"/>
                    </a:lnTo>
                    <a:lnTo>
                      <a:pt x="18" y="0"/>
                    </a:lnTo>
                    <a:lnTo>
                      <a:pt x="16" y="0"/>
                    </a:lnTo>
                    <a:lnTo>
                      <a:pt x="14" y="2"/>
                    </a:lnTo>
                    <a:lnTo>
                      <a:pt x="9" y="7"/>
                    </a:lnTo>
                    <a:lnTo>
                      <a:pt x="5" y="16"/>
                    </a:lnTo>
                    <a:lnTo>
                      <a:pt x="4" y="23"/>
                    </a:lnTo>
                    <a:lnTo>
                      <a:pt x="6" y="76"/>
                    </a:lnTo>
                    <a:lnTo>
                      <a:pt x="5" y="77"/>
                    </a:lnTo>
                    <a:lnTo>
                      <a:pt x="5" y="78"/>
                    </a:lnTo>
                    <a:lnTo>
                      <a:pt x="5" y="79"/>
                    </a:lnTo>
                    <a:lnTo>
                      <a:pt x="5" y="81"/>
                    </a:lnTo>
                    <a:lnTo>
                      <a:pt x="4" y="82"/>
                    </a:lnTo>
                    <a:lnTo>
                      <a:pt x="4" y="85"/>
                    </a:lnTo>
                    <a:lnTo>
                      <a:pt x="3" y="94"/>
                    </a:lnTo>
                    <a:lnTo>
                      <a:pt x="0" y="116"/>
                    </a:lnTo>
                    <a:lnTo>
                      <a:pt x="0" y="121"/>
                    </a:lnTo>
                    <a:lnTo>
                      <a:pt x="1" y="129"/>
                    </a:lnTo>
                    <a:lnTo>
                      <a:pt x="3" y="132"/>
                    </a:lnTo>
                    <a:lnTo>
                      <a:pt x="6" y="136"/>
                    </a:lnTo>
                    <a:lnTo>
                      <a:pt x="8" y="139"/>
                    </a:lnTo>
                    <a:lnTo>
                      <a:pt x="11" y="141"/>
                    </a:lnTo>
                    <a:lnTo>
                      <a:pt x="116" y="245"/>
                    </a:lnTo>
                    <a:lnTo>
                      <a:pt x="179" y="298"/>
                    </a:lnTo>
                    <a:lnTo>
                      <a:pt x="247" y="352"/>
                    </a:lnTo>
                    <a:lnTo>
                      <a:pt x="317" y="412"/>
                    </a:lnTo>
                    <a:lnTo>
                      <a:pt x="329" y="419"/>
                    </a:lnTo>
                    <a:lnTo>
                      <a:pt x="338" y="423"/>
                    </a:lnTo>
                    <a:lnTo>
                      <a:pt x="343" y="425"/>
                    </a:lnTo>
                    <a:lnTo>
                      <a:pt x="348" y="425"/>
                    </a:lnTo>
                    <a:lnTo>
                      <a:pt x="353" y="423"/>
                    </a:lnTo>
                    <a:lnTo>
                      <a:pt x="362" y="419"/>
                    </a:lnTo>
                    <a:lnTo>
                      <a:pt x="375" y="410"/>
                    </a:lnTo>
                    <a:lnTo>
                      <a:pt x="379" y="406"/>
                    </a:lnTo>
                    <a:lnTo>
                      <a:pt x="397" y="396"/>
                    </a:lnTo>
                    <a:lnTo>
                      <a:pt x="488" y="356"/>
                    </a:lnTo>
                    <a:lnTo>
                      <a:pt x="499" y="349"/>
                    </a:lnTo>
                    <a:lnTo>
                      <a:pt x="502" y="346"/>
                    </a:lnTo>
                    <a:lnTo>
                      <a:pt x="504" y="343"/>
                    </a:lnTo>
                    <a:lnTo>
                      <a:pt x="504" y="341"/>
                    </a:lnTo>
                    <a:lnTo>
                      <a:pt x="505" y="339"/>
                    </a:lnTo>
                    <a:lnTo>
                      <a:pt x="503" y="294"/>
                    </a:lnTo>
                    <a:lnTo>
                      <a:pt x="496" y="229"/>
                    </a:lnTo>
                    <a:lnTo>
                      <a:pt x="495" y="225"/>
                    </a:lnTo>
                    <a:lnTo>
                      <a:pt x="494" y="223"/>
                    </a:lnTo>
                    <a:lnTo>
                      <a:pt x="492" y="222"/>
                    </a:lnTo>
                    <a:lnTo>
                      <a:pt x="489" y="222"/>
                    </a:lnTo>
                    <a:lnTo>
                      <a:pt x="488" y="222"/>
                    </a:lnTo>
                    <a:lnTo>
                      <a:pt x="485" y="223"/>
                    </a:lnTo>
                    <a:lnTo>
                      <a:pt x="411" y="254"/>
                    </a:lnTo>
                    <a:lnTo>
                      <a:pt x="379" y="265"/>
                    </a:lnTo>
                    <a:lnTo>
                      <a:pt x="371" y="267"/>
                    </a:lnTo>
                    <a:lnTo>
                      <a:pt x="358" y="267"/>
                    </a:lnTo>
                    <a:lnTo>
                      <a:pt x="353" y="265"/>
                    </a:lnTo>
                    <a:lnTo>
                      <a:pt x="343" y="261"/>
                    </a:lnTo>
                    <a:lnTo>
                      <a:pt x="340" y="259"/>
                    </a:lnTo>
                    <a:lnTo>
                      <a:pt x="322" y="245"/>
                    </a:lnTo>
                    <a:lnTo>
                      <a:pt x="214" y="163"/>
                    </a:lnTo>
                    <a:lnTo>
                      <a:pt x="119" y="87"/>
                    </a:lnTo>
                    <a:lnTo>
                      <a:pt x="58" y="34"/>
                    </a:lnTo>
                    <a:lnTo>
                      <a:pt x="31" y="7"/>
                    </a:lnTo>
                    <a:lnTo>
                      <a:pt x="25" y="3"/>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9"/>
              <p:cNvSpPr>
                <a:spLocks/>
              </p:cNvSpPr>
              <p:nvPr/>
            </p:nvSpPr>
            <p:spPr bwMode="auto">
              <a:xfrm>
                <a:off x="4598988" y="4268788"/>
                <a:ext cx="517525" cy="614363"/>
              </a:xfrm>
              <a:custGeom>
                <a:avLst/>
                <a:gdLst/>
                <a:ahLst/>
                <a:cxnLst>
                  <a:cxn ang="0">
                    <a:pos x="3" y="5"/>
                  </a:cxn>
                  <a:cxn ang="0">
                    <a:pos x="2" y="10"/>
                  </a:cxn>
                  <a:cxn ang="0">
                    <a:pos x="2" y="57"/>
                  </a:cxn>
                  <a:cxn ang="0">
                    <a:pos x="0" y="82"/>
                  </a:cxn>
                  <a:cxn ang="0">
                    <a:pos x="1" y="97"/>
                  </a:cxn>
                  <a:cxn ang="0">
                    <a:pos x="2" y="101"/>
                  </a:cxn>
                  <a:cxn ang="0">
                    <a:pos x="5" y="108"/>
                  </a:cxn>
                  <a:cxn ang="0">
                    <a:pos x="5" y="110"/>
                  </a:cxn>
                  <a:cxn ang="0">
                    <a:pos x="6" y="113"/>
                  </a:cxn>
                  <a:cxn ang="0">
                    <a:pos x="10" y="117"/>
                  </a:cxn>
                  <a:cxn ang="0">
                    <a:pos x="27" y="136"/>
                  </a:cxn>
                  <a:cxn ang="0">
                    <a:pos x="109" y="214"/>
                  </a:cxn>
                  <a:cxn ang="0">
                    <a:pos x="194" y="288"/>
                  </a:cxn>
                  <a:cxn ang="0">
                    <a:pos x="274" y="351"/>
                  </a:cxn>
                  <a:cxn ang="0">
                    <a:pos x="303" y="376"/>
                  </a:cxn>
                  <a:cxn ang="0">
                    <a:pos x="313" y="383"/>
                  </a:cxn>
                  <a:cxn ang="0">
                    <a:pos x="315" y="385"/>
                  </a:cxn>
                  <a:cxn ang="0">
                    <a:pos x="318" y="387"/>
                  </a:cxn>
                  <a:cxn ang="0">
                    <a:pos x="319" y="386"/>
                  </a:cxn>
                  <a:cxn ang="0">
                    <a:pos x="320" y="386"/>
                  </a:cxn>
                  <a:cxn ang="0">
                    <a:pos x="321" y="384"/>
                  </a:cxn>
                  <a:cxn ang="0">
                    <a:pos x="322" y="380"/>
                  </a:cxn>
                  <a:cxn ang="0">
                    <a:pos x="322" y="373"/>
                  </a:cxn>
                  <a:cxn ang="0">
                    <a:pos x="321" y="363"/>
                  </a:cxn>
                  <a:cxn ang="0">
                    <a:pos x="324" y="287"/>
                  </a:cxn>
                  <a:cxn ang="0">
                    <a:pos x="324" y="283"/>
                  </a:cxn>
                  <a:cxn ang="0">
                    <a:pos x="326" y="277"/>
                  </a:cxn>
                  <a:cxn ang="0">
                    <a:pos x="326" y="272"/>
                  </a:cxn>
                  <a:cxn ang="0">
                    <a:pos x="325" y="268"/>
                  </a:cxn>
                  <a:cxn ang="0">
                    <a:pos x="324" y="265"/>
                  </a:cxn>
                  <a:cxn ang="0">
                    <a:pos x="318" y="257"/>
                  </a:cxn>
                  <a:cxn ang="0">
                    <a:pos x="293" y="234"/>
                  </a:cxn>
                  <a:cxn ang="0">
                    <a:pos x="102" y="81"/>
                  </a:cxn>
                  <a:cxn ang="0">
                    <a:pos x="14" y="3"/>
                  </a:cxn>
                  <a:cxn ang="0">
                    <a:pos x="11" y="2"/>
                  </a:cxn>
                  <a:cxn ang="0">
                    <a:pos x="9" y="1"/>
                  </a:cxn>
                  <a:cxn ang="0">
                    <a:pos x="7" y="0"/>
                  </a:cxn>
                  <a:cxn ang="0">
                    <a:pos x="5" y="1"/>
                  </a:cxn>
                  <a:cxn ang="0">
                    <a:pos x="4" y="2"/>
                  </a:cxn>
                  <a:cxn ang="0">
                    <a:pos x="3" y="5"/>
                  </a:cxn>
                </a:cxnLst>
                <a:rect l="0" t="0" r="r" b="b"/>
                <a:pathLst>
                  <a:path w="326" h="387">
                    <a:moveTo>
                      <a:pt x="3" y="5"/>
                    </a:moveTo>
                    <a:lnTo>
                      <a:pt x="2" y="10"/>
                    </a:lnTo>
                    <a:lnTo>
                      <a:pt x="2" y="57"/>
                    </a:lnTo>
                    <a:lnTo>
                      <a:pt x="0" y="82"/>
                    </a:lnTo>
                    <a:lnTo>
                      <a:pt x="1" y="97"/>
                    </a:lnTo>
                    <a:lnTo>
                      <a:pt x="2" y="101"/>
                    </a:lnTo>
                    <a:lnTo>
                      <a:pt x="5" y="108"/>
                    </a:lnTo>
                    <a:lnTo>
                      <a:pt x="5" y="110"/>
                    </a:lnTo>
                    <a:lnTo>
                      <a:pt x="6" y="113"/>
                    </a:lnTo>
                    <a:lnTo>
                      <a:pt x="10" y="117"/>
                    </a:lnTo>
                    <a:lnTo>
                      <a:pt x="27" y="136"/>
                    </a:lnTo>
                    <a:lnTo>
                      <a:pt x="109" y="214"/>
                    </a:lnTo>
                    <a:lnTo>
                      <a:pt x="194" y="288"/>
                    </a:lnTo>
                    <a:lnTo>
                      <a:pt x="274" y="351"/>
                    </a:lnTo>
                    <a:lnTo>
                      <a:pt x="303" y="376"/>
                    </a:lnTo>
                    <a:lnTo>
                      <a:pt x="313" y="383"/>
                    </a:lnTo>
                    <a:lnTo>
                      <a:pt x="315" y="385"/>
                    </a:lnTo>
                    <a:lnTo>
                      <a:pt x="318" y="387"/>
                    </a:lnTo>
                    <a:lnTo>
                      <a:pt x="319" y="386"/>
                    </a:lnTo>
                    <a:lnTo>
                      <a:pt x="320" y="386"/>
                    </a:lnTo>
                    <a:lnTo>
                      <a:pt x="321" y="384"/>
                    </a:lnTo>
                    <a:lnTo>
                      <a:pt x="322" y="380"/>
                    </a:lnTo>
                    <a:lnTo>
                      <a:pt x="322" y="373"/>
                    </a:lnTo>
                    <a:lnTo>
                      <a:pt x="321" y="363"/>
                    </a:lnTo>
                    <a:lnTo>
                      <a:pt x="324" y="287"/>
                    </a:lnTo>
                    <a:lnTo>
                      <a:pt x="324" y="283"/>
                    </a:lnTo>
                    <a:lnTo>
                      <a:pt x="326" y="277"/>
                    </a:lnTo>
                    <a:lnTo>
                      <a:pt x="326" y="272"/>
                    </a:lnTo>
                    <a:lnTo>
                      <a:pt x="325" y="268"/>
                    </a:lnTo>
                    <a:lnTo>
                      <a:pt x="324" y="265"/>
                    </a:lnTo>
                    <a:lnTo>
                      <a:pt x="318" y="257"/>
                    </a:lnTo>
                    <a:lnTo>
                      <a:pt x="293" y="234"/>
                    </a:lnTo>
                    <a:lnTo>
                      <a:pt x="102" y="81"/>
                    </a:lnTo>
                    <a:lnTo>
                      <a:pt x="14" y="3"/>
                    </a:lnTo>
                    <a:lnTo>
                      <a:pt x="11" y="2"/>
                    </a:lnTo>
                    <a:lnTo>
                      <a:pt x="9" y="1"/>
                    </a:lnTo>
                    <a:lnTo>
                      <a:pt x="7" y="0"/>
                    </a:lnTo>
                    <a:lnTo>
                      <a:pt x="5" y="1"/>
                    </a:lnTo>
                    <a:lnTo>
                      <a:pt x="4" y="2"/>
                    </a:lnTo>
                    <a:lnTo>
                      <a:pt x="3" y="5"/>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Freeform 10"/>
              <p:cNvSpPr>
                <a:spLocks/>
              </p:cNvSpPr>
              <p:nvPr/>
            </p:nvSpPr>
            <p:spPr bwMode="auto">
              <a:xfrm>
                <a:off x="5145088" y="4616450"/>
                <a:ext cx="214313" cy="258763"/>
              </a:xfrm>
              <a:custGeom>
                <a:avLst/>
                <a:gdLst/>
                <a:ahLst/>
                <a:cxnLst>
                  <a:cxn ang="0">
                    <a:pos x="131" y="0"/>
                  </a:cxn>
                  <a:cxn ang="0">
                    <a:pos x="128" y="0"/>
                  </a:cxn>
                  <a:cxn ang="0">
                    <a:pos x="126" y="0"/>
                  </a:cxn>
                  <a:cxn ang="0">
                    <a:pos x="122" y="1"/>
                  </a:cxn>
                  <a:cxn ang="0">
                    <a:pos x="15" y="45"/>
                  </a:cxn>
                  <a:cxn ang="0">
                    <a:pos x="8" y="47"/>
                  </a:cxn>
                  <a:cxn ang="0">
                    <a:pos x="7" y="47"/>
                  </a:cxn>
                  <a:cxn ang="0">
                    <a:pos x="5" y="49"/>
                  </a:cxn>
                  <a:cxn ang="0">
                    <a:pos x="3" y="57"/>
                  </a:cxn>
                  <a:cxn ang="0">
                    <a:pos x="0" y="74"/>
                  </a:cxn>
                  <a:cxn ang="0">
                    <a:pos x="0" y="90"/>
                  </a:cxn>
                  <a:cxn ang="0">
                    <a:pos x="5" y="148"/>
                  </a:cxn>
                  <a:cxn ang="0">
                    <a:pos x="4" y="151"/>
                  </a:cxn>
                  <a:cxn ang="0">
                    <a:pos x="4" y="160"/>
                  </a:cxn>
                  <a:cxn ang="0">
                    <a:pos x="5" y="162"/>
                  </a:cxn>
                  <a:cxn ang="0">
                    <a:pos x="6" y="162"/>
                  </a:cxn>
                  <a:cxn ang="0">
                    <a:pos x="7" y="163"/>
                  </a:cxn>
                  <a:cxn ang="0">
                    <a:pos x="8" y="162"/>
                  </a:cxn>
                  <a:cxn ang="0">
                    <a:pos x="9" y="162"/>
                  </a:cxn>
                  <a:cxn ang="0">
                    <a:pos x="11" y="160"/>
                  </a:cxn>
                  <a:cxn ang="0">
                    <a:pos x="18" y="153"/>
                  </a:cxn>
                  <a:cxn ang="0">
                    <a:pos x="74" y="127"/>
                  </a:cxn>
                  <a:cxn ang="0">
                    <a:pos x="112" y="106"/>
                  </a:cxn>
                  <a:cxn ang="0">
                    <a:pos x="126" y="99"/>
                  </a:cxn>
                  <a:cxn ang="0">
                    <a:pos x="129" y="97"/>
                  </a:cxn>
                  <a:cxn ang="0">
                    <a:pos x="132" y="93"/>
                  </a:cxn>
                  <a:cxn ang="0">
                    <a:pos x="134" y="90"/>
                  </a:cxn>
                  <a:cxn ang="0">
                    <a:pos x="135" y="86"/>
                  </a:cxn>
                  <a:cxn ang="0">
                    <a:pos x="131" y="47"/>
                  </a:cxn>
                  <a:cxn ang="0">
                    <a:pos x="132" y="5"/>
                  </a:cxn>
                  <a:cxn ang="0">
                    <a:pos x="132" y="3"/>
                  </a:cxn>
                  <a:cxn ang="0">
                    <a:pos x="132" y="1"/>
                  </a:cxn>
                  <a:cxn ang="0">
                    <a:pos x="132" y="0"/>
                  </a:cxn>
                  <a:cxn ang="0">
                    <a:pos x="131" y="0"/>
                  </a:cxn>
                </a:cxnLst>
                <a:rect l="0" t="0" r="r" b="b"/>
                <a:pathLst>
                  <a:path w="135" h="163">
                    <a:moveTo>
                      <a:pt x="131" y="0"/>
                    </a:moveTo>
                    <a:lnTo>
                      <a:pt x="128" y="0"/>
                    </a:lnTo>
                    <a:lnTo>
                      <a:pt x="126" y="0"/>
                    </a:lnTo>
                    <a:lnTo>
                      <a:pt x="122" y="1"/>
                    </a:lnTo>
                    <a:lnTo>
                      <a:pt x="15" y="45"/>
                    </a:lnTo>
                    <a:lnTo>
                      <a:pt x="8" y="47"/>
                    </a:lnTo>
                    <a:lnTo>
                      <a:pt x="7" y="47"/>
                    </a:lnTo>
                    <a:lnTo>
                      <a:pt x="5" y="49"/>
                    </a:lnTo>
                    <a:lnTo>
                      <a:pt x="3" y="57"/>
                    </a:lnTo>
                    <a:lnTo>
                      <a:pt x="0" y="74"/>
                    </a:lnTo>
                    <a:lnTo>
                      <a:pt x="0" y="90"/>
                    </a:lnTo>
                    <a:lnTo>
                      <a:pt x="5" y="148"/>
                    </a:lnTo>
                    <a:lnTo>
                      <a:pt x="4" y="151"/>
                    </a:lnTo>
                    <a:lnTo>
                      <a:pt x="4" y="160"/>
                    </a:lnTo>
                    <a:lnTo>
                      <a:pt x="5" y="162"/>
                    </a:lnTo>
                    <a:lnTo>
                      <a:pt x="6" y="162"/>
                    </a:lnTo>
                    <a:lnTo>
                      <a:pt x="7" y="163"/>
                    </a:lnTo>
                    <a:lnTo>
                      <a:pt x="8" y="162"/>
                    </a:lnTo>
                    <a:lnTo>
                      <a:pt x="9" y="162"/>
                    </a:lnTo>
                    <a:lnTo>
                      <a:pt x="11" y="160"/>
                    </a:lnTo>
                    <a:lnTo>
                      <a:pt x="18" y="153"/>
                    </a:lnTo>
                    <a:lnTo>
                      <a:pt x="74" y="127"/>
                    </a:lnTo>
                    <a:lnTo>
                      <a:pt x="112" y="106"/>
                    </a:lnTo>
                    <a:lnTo>
                      <a:pt x="126" y="99"/>
                    </a:lnTo>
                    <a:lnTo>
                      <a:pt x="129" y="97"/>
                    </a:lnTo>
                    <a:lnTo>
                      <a:pt x="132" y="93"/>
                    </a:lnTo>
                    <a:lnTo>
                      <a:pt x="134" y="90"/>
                    </a:lnTo>
                    <a:lnTo>
                      <a:pt x="135" y="86"/>
                    </a:lnTo>
                    <a:lnTo>
                      <a:pt x="131" y="47"/>
                    </a:lnTo>
                    <a:lnTo>
                      <a:pt x="132" y="5"/>
                    </a:lnTo>
                    <a:lnTo>
                      <a:pt x="132" y="3"/>
                    </a:lnTo>
                    <a:lnTo>
                      <a:pt x="132" y="1"/>
                    </a:lnTo>
                    <a:lnTo>
                      <a:pt x="132" y="0"/>
                    </a:lnTo>
                    <a:lnTo>
                      <a:pt x="131" y="0"/>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11"/>
              <p:cNvSpPr>
                <a:spLocks/>
              </p:cNvSpPr>
              <p:nvPr/>
            </p:nvSpPr>
            <p:spPr bwMode="auto">
              <a:xfrm>
                <a:off x="4745038" y="4065588"/>
                <a:ext cx="498475" cy="414338"/>
              </a:xfrm>
              <a:custGeom>
                <a:avLst/>
                <a:gdLst/>
                <a:ahLst/>
                <a:cxnLst>
                  <a:cxn ang="0">
                    <a:pos x="173" y="115"/>
                  </a:cxn>
                  <a:cxn ang="0">
                    <a:pos x="144" y="89"/>
                  </a:cxn>
                  <a:cxn ang="0">
                    <a:pos x="62" y="31"/>
                  </a:cxn>
                  <a:cxn ang="0">
                    <a:pos x="36" y="11"/>
                  </a:cxn>
                  <a:cxn ang="0">
                    <a:pos x="32" y="9"/>
                  </a:cxn>
                  <a:cxn ang="0">
                    <a:pos x="24" y="3"/>
                  </a:cxn>
                  <a:cxn ang="0">
                    <a:pos x="15" y="0"/>
                  </a:cxn>
                  <a:cxn ang="0">
                    <a:pos x="13" y="0"/>
                  </a:cxn>
                  <a:cxn ang="0">
                    <a:pos x="10" y="1"/>
                  </a:cxn>
                  <a:cxn ang="0">
                    <a:pos x="8" y="3"/>
                  </a:cxn>
                  <a:cxn ang="0">
                    <a:pos x="3" y="6"/>
                  </a:cxn>
                  <a:cxn ang="0">
                    <a:pos x="2" y="9"/>
                  </a:cxn>
                  <a:cxn ang="0">
                    <a:pos x="0" y="11"/>
                  </a:cxn>
                  <a:cxn ang="0">
                    <a:pos x="0" y="12"/>
                  </a:cxn>
                  <a:cxn ang="0">
                    <a:pos x="0" y="16"/>
                  </a:cxn>
                  <a:cxn ang="0">
                    <a:pos x="0" y="17"/>
                  </a:cxn>
                  <a:cxn ang="0">
                    <a:pos x="1" y="19"/>
                  </a:cxn>
                  <a:cxn ang="0">
                    <a:pos x="5" y="23"/>
                  </a:cxn>
                  <a:cxn ang="0">
                    <a:pos x="11" y="29"/>
                  </a:cxn>
                  <a:cxn ang="0">
                    <a:pos x="57" y="59"/>
                  </a:cxn>
                  <a:cxn ang="0">
                    <a:pos x="198" y="173"/>
                  </a:cxn>
                  <a:cxn ang="0">
                    <a:pos x="237" y="207"/>
                  </a:cxn>
                  <a:cxn ang="0">
                    <a:pos x="284" y="256"/>
                  </a:cxn>
                  <a:cxn ang="0">
                    <a:pos x="289" y="259"/>
                  </a:cxn>
                  <a:cxn ang="0">
                    <a:pos x="294" y="261"/>
                  </a:cxn>
                  <a:cxn ang="0">
                    <a:pos x="298" y="261"/>
                  </a:cxn>
                  <a:cxn ang="0">
                    <a:pos x="301" y="260"/>
                  </a:cxn>
                  <a:cxn ang="0">
                    <a:pos x="304" y="258"/>
                  </a:cxn>
                  <a:cxn ang="0">
                    <a:pos x="307" y="256"/>
                  </a:cxn>
                  <a:cxn ang="0">
                    <a:pos x="309" y="253"/>
                  </a:cxn>
                  <a:cxn ang="0">
                    <a:pos x="311" y="250"/>
                  </a:cxn>
                  <a:cxn ang="0">
                    <a:pos x="311" y="249"/>
                  </a:cxn>
                  <a:cxn ang="0">
                    <a:pos x="312" y="248"/>
                  </a:cxn>
                  <a:cxn ang="0">
                    <a:pos x="313" y="247"/>
                  </a:cxn>
                  <a:cxn ang="0">
                    <a:pos x="314" y="247"/>
                  </a:cxn>
                  <a:cxn ang="0">
                    <a:pos x="314" y="246"/>
                  </a:cxn>
                  <a:cxn ang="0">
                    <a:pos x="300" y="233"/>
                  </a:cxn>
                  <a:cxn ang="0">
                    <a:pos x="297" y="231"/>
                  </a:cxn>
                  <a:cxn ang="0">
                    <a:pos x="237" y="179"/>
                  </a:cxn>
                  <a:cxn ang="0">
                    <a:pos x="173" y="115"/>
                  </a:cxn>
                </a:cxnLst>
                <a:rect l="0" t="0" r="r" b="b"/>
                <a:pathLst>
                  <a:path w="314" h="261">
                    <a:moveTo>
                      <a:pt x="173" y="115"/>
                    </a:moveTo>
                    <a:lnTo>
                      <a:pt x="144" y="89"/>
                    </a:lnTo>
                    <a:lnTo>
                      <a:pt x="62" y="31"/>
                    </a:lnTo>
                    <a:lnTo>
                      <a:pt x="36" y="11"/>
                    </a:lnTo>
                    <a:lnTo>
                      <a:pt x="32" y="9"/>
                    </a:lnTo>
                    <a:lnTo>
                      <a:pt x="24" y="3"/>
                    </a:lnTo>
                    <a:lnTo>
                      <a:pt x="15" y="0"/>
                    </a:lnTo>
                    <a:lnTo>
                      <a:pt x="13" y="0"/>
                    </a:lnTo>
                    <a:lnTo>
                      <a:pt x="10" y="1"/>
                    </a:lnTo>
                    <a:lnTo>
                      <a:pt x="8" y="3"/>
                    </a:lnTo>
                    <a:lnTo>
                      <a:pt x="3" y="6"/>
                    </a:lnTo>
                    <a:lnTo>
                      <a:pt x="2" y="9"/>
                    </a:lnTo>
                    <a:lnTo>
                      <a:pt x="0" y="11"/>
                    </a:lnTo>
                    <a:lnTo>
                      <a:pt x="0" y="12"/>
                    </a:lnTo>
                    <a:lnTo>
                      <a:pt x="0" y="16"/>
                    </a:lnTo>
                    <a:lnTo>
                      <a:pt x="0" y="17"/>
                    </a:lnTo>
                    <a:lnTo>
                      <a:pt x="1" y="19"/>
                    </a:lnTo>
                    <a:lnTo>
                      <a:pt x="5" y="23"/>
                    </a:lnTo>
                    <a:lnTo>
                      <a:pt x="11" y="29"/>
                    </a:lnTo>
                    <a:lnTo>
                      <a:pt x="57" y="59"/>
                    </a:lnTo>
                    <a:lnTo>
                      <a:pt x="198" y="173"/>
                    </a:lnTo>
                    <a:lnTo>
                      <a:pt x="237" y="207"/>
                    </a:lnTo>
                    <a:lnTo>
                      <a:pt x="284" y="256"/>
                    </a:lnTo>
                    <a:lnTo>
                      <a:pt x="289" y="259"/>
                    </a:lnTo>
                    <a:lnTo>
                      <a:pt x="294" y="261"/>
                    </a:lnTo>
                    <a:lnTo>
                      <a:pt x="298" y="261"/>
                    </a:lnTo>
                    <a:lnTo>
                      <a:pt x="301" y="260"/>
                    </a:lnTo>
                    <a:lnTo>
                      <a:pt x="304" y="258"/>
                    </a:lnTo>
                    <a:lnTo>
                      <a:pt x="307" y="256"/>
                    </a:lnTo>
                    <a:lnTo>
                      <a:pt x="309" y="253"/>
                    </a:lnTo>
                    <a:lnTo>
                      <a:pt x="311" y="250"/>
                    </a:lnTo>
                    <a:lnTo>
                      <a:pt x="311" y="249"/>
                    </a:lnTo>
                    <a:lnTo>
                      <a:pt x="312" y="248"/>
                    </a:lnTo>
                    <a:lnTo>
                      <a:pt x="313" y="247"/>
                    </a:lnTo>
                    <a:lnTo>
                      <a:pt x="314" y="247"/>
                    </a:lnTo>
                    <a:lnTo>
                      <a:pt x="314" y="246"/>
                    </a:lnTo>
                    <a:lnTo>
                      <a:pt x="300" y="233"/>
                    </a:lnTo>
                    <a:lnTo>
                      <a:pt x="297" y="231"/>
                    </a:lnTo>
                    <a:lnTo>
                      <a:pt x="237" y="179"/>
                    </a:lnTo>
                    <a:lnTo>
                      <a:pt x="173" y="115"/>
                    </a:lnTo>
                    <a:close/>
                  </a:path>
                </a:pathLst>
              </a:custGeom>
              <a:solidFill>
                <a:srgbClr val="DC8C8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Freeform 12"/>
              <p:cNvSpPr>
                <a:spLocks/>
              </p:cNvSpPr>
              <p:nvPr/>
            </p:nvSpPr>
            <p:spPr bwMode="auto">
              <a:xfrm>
                <a:off x="5126038" y="4416425"/>
                <a:ext cx="236538" cy="263525"/>
              </a:xfrm>
              <a:custGeom>
                <a:avLst/>
                <a:gdLst/>
                <a:ahLst/>
                <a:cxnLst>
                  <a:cxn ang="0">
                    <a:pos x="149" y="114"/>
                  </a:cxn>
                  <a:cxn ang="0">
                    <a:pos x="149" y="113"/>
                  </a:cxn>
                  <a:cxn ang="0">
                    <a:pos x="148" y="111"/>
                  </a:cxn>
                  <a:cxn ang="0">
                    <a:pos x="146" y="108"/>
                  </a:cxn>
                  <a:cxn ang="0">
                    <a:pos x="143" y="76"/>
                  </a:cxn>
                  <a:cxn ang="0">
                    <a:pos x="142" y="69"/>
                  </a:cxn>
                  <a:cxn ang="0">
                    <a:pos x="140" y="64"/>
                  </a:cxn>
                  <a:cxn ang="0">
                    <a:pos x="138" y="60"/>
                  </a:cxn>
                  <a:cxn ang="0">
                    <a:pos x="134" y="58"/>
                  </a:cxn>
                  <a:cxn ang="0">
                    <a:pos x="130" y="57"/>
                  </a:cxn>
                  <a:cxn ang="0">
                    <a:pos x="126" y="57"/>
                  </a:cxn>
                  <a:cxn ang="0">
                    <a:pos x="107" y="58"/>
                  </a:cxn>
                  <a:cxn ang="0">
                    <a:pos x="103" y="56"/>
                  </a:cxn>
                  <a:cxn ang="0">
                    <a:pos x="100" y="55"/>
                  </a:cxn>
                  <a:cxn ang="0">
                    <a:pos x="99" y="52"/>
                  </a:cxn>
                  <a:cxn ang="0">
                    <a:pos x="89" y="29"/>
                  </a:cxn>
                  <a:cxn ang="0">
                    <a:pos x="82" y="12"/>
                  </a:cxn>
                  <a:cxn ang="0">
                    <a:pos x="78" y="5"/>
                  </a:cxn>
                  <a:cxn ang="0">
                    <a:pos x="76" y="3"/>
                  </a:cxn>
                  <a:cxn ang="0">
                    <a:pos x="73" y="1"/>
                  </a:cxn>
                  <a:cxn ang="0">
                    <a:pos x="66" y="0"/>
                  </a:cxn>
                  <a:cxn ang="0">
                    <a:pos x="60" y="0"/>
                  </a:cxn>
                  <a:cxn ang="0">
                    <a:pos x="56" y="1"/>
                  </a:cxn>
                  <a:cxn ang="0">
                    <a:pos x="54" y="3"/>
                  </a:cxn>
                  <a:cxn ang="0">
                    <a:pos x="51" y="6"/>
                  </a:cxn>
                  <a:cxn ang="0">
                    <a:pos x="48" y="9"/>
                  </a:cxn>
                  <a:cxn ang="0">
                    <a:pos x="45" y="18"/>
                  </a:cxn>
                  <a:cxn ang="0">
                    <a:pos x="38" y="47"/>
                  </a:cxn>
                  <a:cxn ang="0">
                    <a:pos x="38" y="55"/>
                  </a:cxn>
                  <a:cxn ang="0">
                    <a:pos x="39" y="64"/>
                  </a:cxn>
                  <a:cxn ang="0">
                    <a:pos x="39" y="77"/>
                  </a:cxn>
                  <a:cxn ang="0">
                    <a:pos x="34" y="86"/>
                  </a:cxn>
                  <a:cxn ang="0">
                    <a:pos x="5" y="116"/>
                  </a:cxn>
                  <a:cxn ang="0">
                    <a:pos x="3" y="121"/>
                  </a:cxn>
                  <a:cxn ang="0">
                    <a:pos x="1" y="126"/>
                  </a:cxn>
                  <a:cxn ang="0">
                    <a:pos x="0" y="136"/>
                  </a:cxn>
                  <a:cxn ang="0">
                    <a:pos x="3" y="158"/>
                  </a:cxn>
                  <a:cxn ang="0">
                    <a:pos x="3" y="160"/>
                  </a:cxn>
                  <a:cxn ang="0">
                    <a:pos x="2" y="164"/>
                  </a:cxn>
                  <a:cxn ang="0">
                    <a:pos x="2" y="166"/>
                  </a:cxn>
                  <a:cxn ang="0">
                    <a:pos x="2" y="166"/>
                  </a:cxn>
                  <a:cxn ang="0">
                    <a:pos x="5" y="166"/>
                  </a:cxn>
                  <a:cxn ang="0">
                    <a:pos x="35" y="159"/>
                  </a:cxn>
                  <a:cxn ang="0">
                    <a:pos x="137" y="121"/>
                  </a:cxn>
                  <a:cxn ang="0">
                    <a:pos x="144" y="118"/>
                  </a:cxn>
                  <a:cxn ang="0">
                    <a:pos x="146" y="117"/>
                  </a:cxn>
                  <a:cxn ang="0">
                    <a:pos x="148" y="115"/>
                  </a:cxn>
                  <a:cxn ang="0">
                    <a:pos x="149" y="114"/>
                  </a:cxn>
                </a:cxnLst>
                <a:rect l="0" t="0" r="r" b="b"/>
                <a:pathLst>
                  <a:path w="149" h="166">
                    <a:moveTo>
                      <a:pt x="149" y="114"/>
                    </a:moveTo>
                    <a:lnTo>
                      <a:pt x="149" y="113"/>
                    </a:lnTo>
                    <a:lnTo>
                      <a:pt x="148" y="111"/>
                    </a:lnTo>
                    <a:lnTo>
                      <a:pt x="146" y="108"/>
                    </a:lnTo>
                    <a:lnTo>
                      <a:pt x="143" y="76"/>
                    </a:lnTo>
                    <a:lnTo>
                      <a:pt x="142" y="69"/>
                    </a:lnTo>
                    <a:lnTo>
                      <a:pt x="140" y="64"/>
                    </a:lnTo>
                    <a:lnTo>
                      <a:pt x="138" y="60"/>
                    </a:lnTo>
                    <a:lnTo>
                      <a:pt x="134" y="58"/>
                    </a:lnTo>
                    <a:lnTo>
                      <a:pt x="130" y="57"/>
                    </a:lnTo>
                    <a:lnTo>
                      <a:pt x="126" y="57"/>
                    </a:lnTo>
                    <a:lnTo>
                      <a:pt x="107" y="58"/>
                    </a:lnTo>
                    <a:lnTo>
                      <a:pt x="103" y="56"/>
                    </a:lnTo>
                    <a:lnTo>
                      <a:pt x="100" y="55"/>
                    </a:lnTo>
                    <a:lnTo>
                      <a:pt x="99" y="52"/>
                    </a:lnTo>
                    <a:lnTo>
                      <a:pt x="89" y="29"/>
                    </a:lnTo>
                    <a:lnTo>
                      <a:pt x="82" y="12"/>
                    </a:lnTo>
                    <a:lnTo>
                      <a:pt x="78" y="5"/>
                    </a:lnTo>
                    <a:lnTo>
                      <a:pt x="76" y="3"/>
                    </a:lnTo>
                    <a:lnTo>
                      <a:pt x="73" y="1"/>
                    </a:lnTo>
                    <a:lnTo>
                      <a:pt x="66" y="0"/>
                    </a:lnTo>
                    <a:lnTo>
                      <a:pt x="60" y="0"/>
                    </a:lnTo>
                    <a:lnTo>
                      <a:pt x="56" y="1"/>
                    </a:lnTo>
                    <a:lnTo>
                      <a:pt x="54" y="3"/>
                    </a:lnTo>
                    <a:lnTo>
                      <a:pt x="51" y="6"/>
                    </a:lnTo>
                    <a:lnTo>
                      <a:pt x="48" y="9"/>
                    </a:lnTo>
                    <a:lnTo>
                      <a:pt x="45" y="18"/>
                    </a:lnTo>
                    <a:lnTo>
                      <a:pt x="38" y="47"/>
                    </a:lnTo>
                    <a:lnTo>
                      <a:pt x="38" y="55"/>
                    </a:lnTo>
                    <a:lnTo>
                      <a:pt x="39" y="64"/>
                    </a:lnTo>
                    <a:lnTo>
                      <a:pt x="39" y="77"/>
                    </a:lnTo>
                    <a:lnTo>
                      <a:pt x="34" y="86"/>
                    </a:lnTo>
                    <a:lnTo>
                      <a:pt x="5" y="116"/>
                    </a:lnTo>
                    <a:lnTo>
                      <a:pt x="3" y="121"/>
                    </a:lnTo>
                    <a:lnTo>
                      <a:pt x="1" y="126"/>
                    </a:lnTo>
                    <a:lnTo>
                      <a:pt x="0" y="136"/>
                    </a:lnTo>
                    <a:lnTo>
                      <a:pt x="3" y="158"/>
                    </a:lnTo>
                    <a:lnTo>
                      <a:pt x="3" y="160"/>
                    </a:lnTo>
                    <a:lnTo>
                      <a:pt x="2" y="164"/>
                    </a:lnTo>
                    <a:lnTo>
                      <a:pt x="2" y="166"/>
                    </a:lnTo>
                    <a:lnTo>
                      <a:pt x="2" y="166"/>
                    </a:lnTo>
                    <a:lnTo>
                      <a:pt x="5" y="166"/>
                    </a:lnTo>
                    <a:lnTo>
                      <a:pt x="35" y="159"/>
                    </a:lnTo>
                    <a:lnTo>
                      <a:pt x="137" y="121"/>
                    </a:lnTo>
                    <a:lnTo>
                      <a:pt x="144" y="118"/>
                    </a:lnTo>
                    <a:lnTo>
                      <a:pt x="146" y="117"/>
                    </a:lnTo>
                    <a:lnTo>
                      <a:pt x="148" y="115"/>
                    </a:lnTo>
                    <a:lnTo>
                      <a:pt x="149" y="114"/>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 name="Freeform 13"/>
              <p:cNvSpPr>
                <a:spLocks/>
              </p:cNvSpPr>
              <p:nvPr/>
            </p:nvSpPr>
            <p:spPr bwMode="auto">
              <a:xfrm>
                <a:off x="5522913" y="3892550"/>
                <a:ext cx="444500" cy="727075"/>
              </a:xfrm>
              <a:custGeom>
                <a:avLst/>
                <a:gdLst/>
                <a:ahLst/>
                <a:cxnLst>
                  <a:cxn ang="0">
                    <a:pos x="276" y="223"/>
                  </a:cxn>
                  <a:cxn ang="0">
                    <a:pos x="270" y="196"/>
                  </a:cxn>
                  <a:cxn ang="0">
                    <a:pos x="255" y="156"/>
                  </a:cxn>
                  <a:cxn ang="0">
                    <a:pos x="206" y="63"/>
                  </a:cxn>
                  <a:cxn ang="0">
                    <a:pos x="185" y="35"/>
                  </a:cxn>
                  <a:cxn ang="0">
                    <a:pos x="173" y="24"/>
                  </a:cxn>
                  <a:cxn ang="0">
                    <a:pos x="161" y="16"/>
                  </a:cxn>
                  <a:cxn ang="0">
                    <a:pos x="140" y="6"/>
                  </a:cxn>
                  <a:cxn ang="0">
                    <a:pos x="111" y="0"/>
                  </a:cxn>
                  <a:cxn ang="0">
                    <a:pos x="104" y="0"/>
                  </a:cxn>
                  <a:cxn ang="0">
                    <a:pos x="75" y="2"/>
                  </a:cxn>
                  <a:cxn ang="0">
                    <a:pos x="53" y="7"/>
                  </a:cxn>
                  <a:cxn ang="0">
                    <a:pos x="48" y="9"/>
                  </a:cxn>
                  <a:cxn ang="0">
                    <a:pos x="37" y="18"/>
                  </a:cxn>
                  <a:cxn ang="0">
                    <a:pos x="25" y="30"/>
                  </a:cxn>
                  <a:cxn ang="0">
                    <a:pos x="20" y="38"/>
                  </a:cxn>
                  <a:cxn ang="0">
                    <a:pos x="12" y="55"/>
                  </a:cxn>
                  <a:cxn ang="0">
                    <a:pos x="7" y="76"/>
                  </a:cxn>
                  <a:cxn ang="0">
                    <a:pos x="7" y="93"/>
                  </a:cxn>
                  <a:cxn ang="0">
                    <a:pos x="9" y="103"/>
                  </a:cxn>
                  <a:cxn ang="0">
                    <a:pos x="17" y="120"/>
                  </a:cxn>
                  <a:cxn ang="0">
                    <a:pos x="32" y="143"/>
                  </a:cxn>
                  <a:cxn ang="0">
                    <a:pos x="47" y="157"/>
                  </a:cxn>
                  <a:cxn ang="0">
                    <a:pos x="49" y="160"/>
                  </a:cxn>
                  <a:cxn ang="0">
                    <a:pos x="50" y="164"/>
                  </a:cxn>
                  <a:cxn ang="0">
                    <a:pos x="52" y="173"/>
                  </a:cxn>
                  <a:cxn ang="0">
                    <a:pos x="51" y="192"/>
                  </a:cxn>
                  <a:cxn ang="0">
                    <a:pos x="48" y="205"/>
                  </a:cxn>
                  <a:cxn ang="0">
                    <a:pos x="46" y="208"/>
                  </a:cxn>
                  <a:cxn ang="0">
                    <a:pos x="10" y="270"/>
                  </a:cxn>
                  <a:cxn ang="0">
                    <a:pos x="5" y="285"/>
                  </a:cxn>
                  <a:cxn ang="0">
                    <a:pos x="3" y="292"/>
                  </a:cxn>
                  <a:cxn ang="0">
                    <a:pos x="0" y="319"/>
                  </a:cxn>
                  <a:cxn ang="0">
                    <a:pos x="2" y="347"/>
                  </a:cxn>
                  <a:cxn ang="0">
                    <a:pos x="6" y="366"/>
                  </a:cxn>
                  <a:cxn ang="0">
                    <a:pos x="14" y="386"/>
                  </a:cxn>
                  <a:cxn ang="0">
                    <a:pos x="29" y="415"/>
                  </a:cxn>
                  <a:cxn ang="0">
                    <a:pos x="41" y="430"/>
                  </a:cxn>
                  <a:cxn ang="0">
                    <a:pos x="54" y="441"/>
                  </a:cxn>
                  <a:cxn ang="0">
                    <a:pos x="60" y="446"/>
                  </a:cxn>
                  <a:cxn ang="0">
                    <a:pos x="76" y="453"/>
                  </a:cxn>
                  <a:cxn ang="0">
                    <a:pos x="92" y="457"/>
                  </a:cxn>
                  <a:cxn ang="0">
                    <a:pos x="118" y="458"/>
                  </a:cxn>
                  <a:cxn ang="0">
                    <a:pos x="148" y="454"/>
                  </a:cxn>
                  <a:cxn ang="0">
                    <a:pos x="187" y="442"/>
                  </a:cxn>
                  <a:cxn ang="0">
                    <a:pos x="216" y="429"/>
                  </a:cxn>
                  <a:cxn ang="0">
                    <a:pos x="234" y="417"/>
                  </a:cxn>
                  <a:cxn ang="0">
                    <a:pos x="242" y="410"/>
                  </a:cxn>
                  <a:cxn ang="0">
                    <a:pos x="252" y="397"/>
                  </a:cxn>
                  <a:cxn ang="0">
                    <a:pos x="255" y="392"/>
                  </a:cxn>
                  <a:cxn ang="0">
                    <a:pos x="267" y="357"/>
                  </a:cxn>
                  <a:cxn ang="0">
                    <a:pos x="279" y="291"/>
                  </a:cxn>
                  <a:cxn ang="0">
                    <a:pos x="280" y="274"/>
                  </a:cxn>
                  <a:cxn ang="0">
                    <a:pos x="276" y="223"/>
                  </a:cxn>
                </a:cxnLst>
                <a:rect l="0" t="0" r="r" b="b"/>
                <a:pathLst>
                  <a:path w="280" h="458">
                    <a:moveTo>
                      <a:pt x="276" y="223"/>
                    </a:moveTo>
                    <a:lnTo>
                      <a:pt x="270" y="196"/>
                    </a:lnTo>
                    <a:lnTo>
                      <a:pt x="255" y="156"/>
                    </a:lnTo>
                    <a:lnTo>
                      <a:pt x="206" y="63"/>
                    </a:lnTo>
                    <a:lnTo>
                      <a:pt x="185" y="35"/>
                    </a:lnTo>
                    <a:lnTo>
                      <a:pt x="173" y="24"/>
                    </a:lnTo>
                    <a:lnTo>
                      <a:pt x="161" y="16"/>
                    </a:lnTo>
                    <a:lnTo>
                      <a:pt x="140" y="6"/>
                    </a:lnTo>
                    <a:lnTo>
                      <a:pt x="111" y="0"/>
                    </a:lnTo>
                    <a:lnTo>
                      <a:pt x="104" y="0"/>
                    </a:lnTo>
                    <a:lnTo>
                      <a:pt x="75" y="2"/>
                    </a:lnTo>
                    <a:lnTo>
                      <a:pt x="53" y="7"/>
                    </a:lnTo>
                    <a:lnTo>
                      <a:pt x="48" y="9"/>
                    </a:lnTo>
                    <a:lnTo>
                      <a:pt x="37" y="18"/>
                    </a:lnTo>
                    <a:lnTo>
                      <a:pt x="25" y="30"/>
                    </a:lnTo>
                    <a:lnTo>
                      <a:pt x="20" y="38"/>
                    </a:lnTo>
                    <a:lnTo>
                      <a:pt x="12" y="55"/>
                    </a:lnTo>
                    <a:lnTo>
                      <a:pt x="7" y="76"/>
                    </a:lnTo>
                    <a:lnTo>
                      <a:pt x="7" y="93"/>
                    </a:lnTo>
                    <a:lnTo>
                      <a:pt x="9" y="103"/>
                    </a:lnTo>
                    <a:lnTo>
                      <a:pt x="17" y="120"/>
                    </a:lnTo>
                    <a:lnTo>
                      <a:pt x="32" y="143"/>
                    </a:lnTo>
                    <a:lnTo>
                      <a:pt x="47" y="157"/>
                    </a:lnTo>
                    <a:lnTo>
                      <a:pt x="49" y="160"/>
                    </a:lnTo>
                    <a:lnTo>
                      <a:pt x="50" y="164"/>
                    </a:lnTo>
                    <a:lnTo>
                      <a:pt x="52" y="173"/>
                    </a:lnTo>
                    <a:lnTo>
                      <a:pt x="51" y="192"/>
                    </a:lnTo>
                    <a:lnTo>
                      <a:pt x="48" y="205"/>
                    </a:lnTo>
                    <a:lnTo>
                      <a:pt x="46" y="208"/>
                    </a:lnTo>
                    <a:lnTo>
                      <a:pt x="10" y="270"/>
                    </a:lnTo>
                    <a:lnTo>
                      <a:pt x="5" y="285"/>
                    </a:lnTo>
                    <a:lnTo>
                      <a:pt x="3" y="292"/>
                    </a:lnTo>
                    <a:lnTo>
                      <a:pt x="0" y="319"/>
                    </a:lnTo>
                    <a:lnTo>
                      <a:pt x="2" y="347"/>
                    </a:lnTo>
                    <a:lnTo>
                      <a:pt x="6" y="366"/>
                    </a:lnTo>
                    <a:lnTo>
                      <a:pt x="14" y="386"/>
                    </a:lnTo>
                    <a:lnTo>
                      <a:pt x="29" y="415"/>
                    </a:lnTo>
                    <a:lnTo>
                      <a:pt x="41" y="430"/>
                    </a:lnTo>
                    <a:lnTo>
                      <a:pt x="54" y="441"/>
                    </a:lnTo>
                    <a:lnTo>
                      <a:pt x="60" y="446"/>
                    </a:lnTo>
                    <a:lnTo>
                      <a:pt x="76" y="453"/>
                    </a:lnTo>
                    <a:lnTo>
                      <a:pt x="92" y="457"/>
                    </a:lnTo>
                    <a:lnTo>
                      <a:pt x="118" y="458"/>
                    </a:lnTo>
                    <a:lnTo>
                      <a:pt x="148" y="454"/>
                    </a:lnTo>
                    <a:lnTo>
                      <a:pt x="187" y="442"/>
                    </a:lnTo>
                    <a:lnTo>
                      <a:pt x="216" y="429"/>
                    </a:lnTo>
                    <a:lnTo>
                      <a:pt x="234" y="417"/>
                    </a:lnTo>
                    <a:lnTo>
                      <a:pt x="242" y="410"/>
                    </a:lnTo>
                    <a:lnTo>
                      <a:pt x="252" y="397"/>
                    </a:lnTo>
                    <a:lnTo>
                      <a:pt x="255" y="392"/>
                    </a:lnTo>
                    <a:lnTo>
                      <a:pt x="267" y="357"/>
                    </a:lnTo>
                    <a:lnTo>
                      <a:pt x="279" y="291"/>
                    </a:lnTo>
                    <a:lnTo>
                      <a:pt x="280" y="274"/>
                    </a:lnTo>
                    <a:lnTo>
                      <a:pt x="276" y="2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 name="Freeform 14"/>
              <p:cNvSpPr>
                <a:spLocks/>
              </p:cNvSpPr>
              <p:nvPr/>
            </p:nvSpPr>
            <p:spPr bwMode="auto">
              <a:xfrm>
                <a:off x="5689600" y="3771900"/>
                <a:ext cx="847725" cy="311150"/>
              </a:xfrm>
              <a:custGeom>
                <a:avLst/>
                <a:gdLst/>
                <a:ahLst/>
                <a:cxnLst>
                  <a:cxn ang="0">
                    <a:pos x="282" y="135"/>
                  </a:cxn>
                  <a:cxn ang="0">
                    <a:pos x="186" y="90"/>
                  </a:cxn>
                  <a:cxn ang="0">
                    <a:pos x="142" y="79"/>
                  </a:cxn>
                  <a:cxn ang="0">
                    <a:pos x="26" y="78"/>
                  </a:cxn>
                  <a:cxn ang="0">
                    <a:pos x="11" y="82"/>
                  </a:cxn>
                  <a:cxn ang="0">
                    <a:pos x="4" y="89"/>
                  </a:cxn>
                  <a:cxn ang="0">
                    <a:pos x="0" y="102"/>
                  </a:cxn>
                  <a:cxn ang="0">
                    <a:pos x="5" y="119"/>
                  </a:cxn>
                  <a:cxn ang="0">
                    <a:pos x="20" y="137"/>
                  </a:cxn>
                  <a:cxn ang="0">
                    <a:pos x="34" y="144"/>
                  </a:cxn>
                  <a:cxn ang="0">
                    <a:pos x="42" y="143"/>
                  </a:cxn>
                  <a:cxn ang="0">
                    <a:pos x="67" y="131"/>
                  </a:cxn>
                  <a:cxn ang="0">
                    <a:pos x="120" y="127"/>
                  </a:cxn>
                  <a:cxn ang="0">
                    <a:pos x="207" y="153"/>
                  </a:cxn>
                  <a:cxn ang="0">
                    <a:pos x="251" y="172"/>
                  </a:cxn>
                  <a:cxn ang="0">
                    <a:pos x="287" y="177"/>
                  </a:cxn>
                  <a:cxn ang="0">
                    <a:pos x="404" y="120"/>
                  </a:cxn>
                  <a:cxn ang="0">
                    <a:pos x="417" y="117"/>
                  </a:cxn>
                  <a:cxn ang="0">
                    <a:pos x="422" y="117"/>
                  </a:cxn>
                  <a:cxn ang="0">
                    <a:pos x="431" y="125"/>
                  </a:cxn>
                  <a:cxn ang="0">
                    <a:pos x="451" y="171"/>
                  </a:cxn>
                  <a:cxn ang="0">
                    <a:pos x="463" y="191"/>
                  </a:cxn>
                  <a:cxn ang="0">
                    <a:pos x="471" y="196"/>
                  </a:cxn>
                  <a:cxn ang="0">
                    <a:pos x="476" y="196"/>
                  </a:cxn>
                  <a:cxn ang="0">
                    <a:pos x="482" y="193"/>
                  </a:cxn>
                  <a:cxn ang="0">
                    <a:pos x="488" y="187"/>
                  </a:cxn>
                  <a:cxn ang="0">
                    <a:pos x="493" y="174"/>
                  </a:cxn>
                  <a:cxn ang="0">
                    <a:pos x="491" y="162"/>
                  </a:cxn>
                  <a:cxn ang="0">
                    <a:pos x="484" y="152"/>
                  </a:cxn>
                  <a:cxn ang="0">
                    <a:pos x="468" y="137"/>
                  </a:cxn>
                  <a:cxn ang="0">
                    <a:pos x="457" y="116"/>
                  </a:cxn>
                  <a:cxn ang="0">
                    <a:pos x="457" y="112"/>
                  </a:cxn>
                  <a:cxn ang="0">
                    <a:pos x="463" y="109"/>
                  </a:cxn>
                  <a:cxn ang="0">
                    <a:pos x="471" y="112"/>
                  </a:cxn>
                  <a:cxn ang="0">
                    <a:pos x="476" y="117"/>
                  </a:cxn>
                  <a:cxn ang="0">
                    <a:pos x="498" y="152"/>
                  </a:cxn>
                  <a:cxn ang="0">
                    <a:pos x="520" y="163"/>
                  </a:cxn>
                  <a:cxn ang="0">
                    <a:pos x="526" y="163"/>
                  </a:cxn>
                  <a:cxn ang="0">
                    <a:pos x="530" y="160"/>
                  </a:cxn>
                  <a:cxn ang="0">
                    <a:pos x="534" y="148"/>
                  </a:cxn>
                  <a:cxn ang="0">
                    <a:pos x="534" y="141"/>
                  </a:cxn>
                  <a:cxn ang="0">
                    <a:pos x="528" y="126"/>
                  </a:cxn>
                  <a:cxn ang="0">
                    <a:pos x="516" y="112"/>
                  </a:cxn>
                  <a:cxn ang="0">
                    <a:pos x="499" y="103"/>
                  </a:cxn>
                  <a:cxn ang="0">
                    <a:pos x="459" y="88"/>
                  </a:cxn>
                  <a:cxn ang="0">
                    <a:pos x="455" y="82"/>
                  </a:cxn>
                  <a:cxn ang="0">
                    <a:pos x="457" y="64"/>
                  </a:cxn>
                  <a:cxn ang="0">
                    <a:pos x="471" y="37"/>
                  </a:cxn>
                  <a:cxn ang="0">
                    <a:pos x="476" y="22"/>
                  </a:cxn>
                  <a:cxn ang="0">
                    <a:pos x="474" y="10"/>
                  </a:cxn>
                  <a:cxn ang="0">
                    <a:pos x="468" y="2"/>
                  </a:cxn>
                  <a:cxn ang="0">
                    <a:pos x="464" y="0"/>
                  </a:cxn>
                  <a:cxn ang="0">
                    <a:pos x="459" y="0"/>
                  </a:cxn>
                  <a:cxn ang="0">
                    <a:pos x="447" y="9"/>
                  </a:cxn>
                  <a:cxn ang="0">
                    <a:pos x="443" y="16"/>
                  </a:cxn>
                  <a:cxn ang="0">
                    <a:pos x="440" y="49"/>
                  </a:cxn>
                  <a:cxn ang="0">
                    <a:pos x="436" y="63"/>
                  </a:cxn>
                  <a:cxn ang="0">
                    <a:pos x="422" y="78"/>
                  </a:cxn>
                  <a:cxn ang="0">
                    <a:pos x="407" y="86"/>
                  </a:cxn>
                  <a:cxn ang="0">
                    <a:pos x="331" y="124"/>
                  </a:cxn>
                  <a:cxn ang="0">
                    <a:pos x="304" y="134"/>
                  </a:cxn>
                </a:cxnLst>
                <a:rect l="0" t="0" r="r" b="b"/>
                <a:pathLst>
                  <a:path w="534" h="196">
                    <a:moveTo>
                      <a:pt x="294" y="136"/>
                    </a:moveTo>
                    <a:lnTo>
                      <a:pt x="282" y="135"/>
                    </a:lnTo>
                    <a:lnTo>
                      <a:pt x="262" y="130"/>
                    </a:lnTo>
                    <a:lnTo>
                      <a:pt x="186" y="90"/>
                    </a:lnTo>
                    <a:lnTo>
                      <a:pt x="163" y="83"/>
                    </a:lnTo>
                    <a:lnTo>
                      <a:pt x="142" y="79"/>
                    </a:lnTo>
                    <a:lnTo>
                      <a:pt x="78" y="75"/>
                    </a:lnTo>
                    <a:lnTo>
                      <a:pt x="26" y="78"/>
                    </a:lnTo>
                    <a:lnTo>
                      <a:pt x="14" y="81"/>
                    </a:lnTo>
                    <a:lnTo>
                      <a:pt x="11" y="82"/>
                    </a:lnTo>
                    <a:lnTo>
                      <a:pt x="7" y="85"/>
                    </a:lnTo>
                    <a:lnTo>
                      <a:pt x="4" y="89"/>
                    </a:lnTo>
                    <a:lnTo>
                      <a:pt x="2" y="93"/>
                    </a:lnTo>
                    <a:lnTo>
                      <a:pt x="0" y="102"/>
                    </a:lnTo>
                    <a:lnTo>
                      <a:pt x="3" y="115"/>
                    </a:lnTo>
                    <a:lnTo>
                      <a:pt x="5" y="119"/>
                    </a:lnTo>
                    <a:lnTo>
                      <a:pt x="15" y="132"/>
                    </a:lnTo>
                    <a:lnTo>
                      <a:pt x="20" y="137"/>
                    </a:lnTo>
                    <a:lnTo>
                      <a:pt x="29" y="142"/>
                    </a:lnTo>
                    <a:lnTo>
                      <a:pt x="34" y="144"/>
                    </a:lnTo>
                    <a:lnTo>
                      <a:pt x="38" y="144"/>
                    </a:lnTo>
                    <a:lnTo>
                      <a:pt x="42" y="143"/>
                    </a:lnTo>
                    <a:lnTo>
                      <a:pt x="62" y="134"/>
                    </a:lnTo>
                    <a:lnTo>
                      <a:pt x="67" y="131"/>
                    </a:lnTo>
                    <a:lnTo>
                      <a:pt x="80" y="129"/>
                    </a:lnTo>
                    <a:lnTo>
                      <a:pt x="120" y="127"/>
                    </a:lnTo>
                    <a:lnTo>
                      <a:pt x="143" y="130"/>
                    </a:lnTo>
                    <a:lnTo>
                      <a:pt x="207" y="153"/>
                    </a:lnTo>
                    <a:lnTo>
                      <a:pt x="237" y="167"/>
                    </a:lnTo>
                    <a:lnTo>
                      <a:pt x="251" y="172"/>
                    </a:lnTo>
                    <a:lnTo>
                      <a:pt x="270" y="176"/>
                    </a:lnTo>
                    <a:lnTo>
                      <a:pt x="287" y="177"/>
                    </a:lnTo>
                    <a:lnTo>
                      <a:pt x="313" y="170"/>
                    </a:lnTo>
                    <a:lnTo>
                      <a:pt x="404" y="120"/>
                    </a:lnTo>
                    <a:lnTo>
                      <a:pt x="411" y="118"/>
                    </a:lnTo>
                    <a:lnTo>
                      <a:pt x="417" y="117"/>
                    </a:lnTo>
                    <a:lnTo>
                      <a:pt x="420" y="117"/>
                    </a:lnTo>
                    <a:lnTo>
                      <a:pt x="422" y="117"/>
                    </a:lnTo>
                    <a:lnTo>
                      <a:pt x="426" y="120"/>
                    </a:lnTo>
                    <a:lnTo>
                      <a:pt x="431" y="125"/>
                    </a:lnTo>
                    <a:lnTo>
                      <a:pt x="436" y="134"/>
                    </a:lnTo>
                    <a:lnTo>
                      <a:pt x="451" y="171"/>
                    </a:lnTo>
                    <a:lnTo>
                      <a:pt x="461" y="187"/>
                    </a:lnTo>
                    <a:lnTo>
                      <a:pt x="463" y="191"/>
                    </a:lnTo>
                    <a:lnTo>
                      <a:pt x="468" y="195"/>
                    </a:lnTo>
                    <a:lnTo>
                      <a:pt x="471" y="196"/>
                    </a:lnTo>
                    <a:lnTo>
                      <a:pt x="473" y="196"/>
                    </a:lnTo>
                    <a:lnTo>
                      <a:pt x="476" y="196"/>
                    </a:lnTo>
                    <a:lnTo>
                      <a:pt x="479" y="195"/>
                    </a:lnTo>
                    <a:lnTo>
                      <a:pt x="482" y="193"/>
                    </a:lnTo>
                    <a:lnTo>
                      <a:pt x="486" y="190"/>
                    </a:lnTo>
                    <a:lnTo>
                      <a:pt x="488" y="187"/>
                    </a:lnTo>
                    <a:lnTo>
                      <a:pt x="492" y="180"/>
                    </a:lnTo>
                    <a:lnTo>
                      <a:pt x="493" y="174"/>
                    </a:lnTo>
                    <a:lnTo>
                      <a:pt x="493" y="168"/>
                    </a:lnTo>
                    <a:lnTo>
                      <a:pt x="491" y="162"/>
                    </a:lnTo>
                    <a:lnTo>
                      <a:pt x="489" y="159"/>
                    </a:lnTo>
                    <a:lnTo>
                      <a:pt x="484" y="152"/>
                    </a:lnTo>
                    <a:lnTo>
                      <a:pt x="470" y="140"/>
                    </a:lnTo>
                    <a:lnTo>
                      <a:pt x="468" y="137"/>
                    </a:lnTo>
                    <a:lnTo>
                      <a:pt x="460" y="123"/>
                    </a:lnTo>
                    <a:lnTo>
                      <a:pt x="457" y="116"/>
                    </a:lnTo>
                    <a:lnTo>
                      <a:pt x="457" y="114"/>
                    </a:lnTo>
                    <a:lnTo>
                      <a:pt x="457" y="112"/>
                    </a:lnTo>
                    <a:lnTo>
                      <a:pt x="459" y="110"/>
                    </a:lnTo>
                    <a:lnTo>
                      <a:pt x="463" y="109"/>
                    </a:lnTo>
                    <a:lnTo>
                      <a:pt x="466" y="109"/>
                    </a:lnTo>
                    <a:lnTo>
                      <a:pt x="471" y="112"/>
                    </a:lnTo>
                    <a:lnTo>
                      <a:pt x="473" y="114"/>
                    </a:lnTo>
                    <a:lnTo>
                      <a:pt x="476" y="117"/>
                    </a:lnTo>
                    <a:lnTo>
                      <a:pt x="495" y="148"/>
                    </a:lnTo>
                    <a:lnTo>
                      <a:pt x="498" y="152"/>
                    </a:lnTo>
                    <a:lnTo>
                      <a:pt x="509" y="160"/>
                    </a:lnTo>
                    <a:lnTo>
                      <a:pt x="520" y="163"/>
                    </a:lnTo>
                    <a:lnTo>
                      <a:pt x="523" y="163"/>
                    </a:lnTo>
                    <a:lnTo>
                      <a:pt x="526" y="163"/>
                    </a:lnTo>
                    <a:lnTo>
                      <a:pt x="528" y="162"/>
                    </a:lnTo>
                    <a:lnTo>
                      <a:pt x="530" y="160"/>
                    </a:lnTo>
                    <a:lnTo>
                      <a:pt x="533" y="154"/>
                    </a:lnTo>
                    <a:lnTo>
                      <a:pt x="534" y="148"/>
                    </a:lnTo>
                    <a:lnTo>
                      <a:pt x="534" y="144"/>
                    </a:lnTo>
                    <a:lnTo>
                      <a:pt x="534" y="141"/>
                    </a:lnTo>
                    <a:lnTo>
                      <a:pt x="532" y="134"/>
                    </a:lnTo>
                    <a:lnTo>
                      <a:pt x="528" y="126"/>
                    </a:lnTo>
                    <a:lnTo>
                      <a:pt x="522" y="119"/>
                    </a:lnTo>
                    <a:lnTo>
                      <a:pt x="516" y="112"/>
                    </a:lnTo>
                    <a:lnTo>
                      <a:pt x="512" y="109"/>
                    </a:lnTo>
                    <a:lnTo>
                      <a:pt x="499" y="103"/>
                    </a:lnTo>
                    <a:lnTo>
                      <a:pt x="460" y="89"/>
                    </a:lnTo>
                    <a:lnTo>
                      <a:pt x="459" y="88"/>
                    </a:lnTo>
                    <a:lnTo>
                      <a:pt x="457" y="86"/>
                    </a:lnTo>
                    <a:lnTo>
                      <a:pt x="455" y="82"/>
                    </a:lnTo>
                    <a:lnTo>
                      <a:pt x="454" y="77"/>
                    </a:lnTo>
                    <a:lnTo>
                      <a:pt x="457" y="64"/>
                    </a:lnTo>
                    <a:lnTo>
                      <a:pt x="461" y="55"/>
                    </a:lnTo>
                    <a:lnTo>
                      <a:pt x="471" y="37"/>
                    </a:lnTo>
                    <a:lnTo>
                      <a:pt x="475" y="26"/>
                    </a:lnTo>
                    <a:lnTo>
                      <a:pt x="476" y="22"/>
                    </a:lnTo>
                    <a:lnTo>
                      <a:pt x="476" y="17"/>
                    </a:lnTo>
                    <a:lnTo>
                      <a:pt x="474" y="10"/>
                    </a:lnTo>
                    <a:lnTo>
                      <a:pt x="472" y="7"/>
                    </a:lnTo>
                    <a:lnTo>
                      <a:pt x="468" y="2"/>
                    </a:lnTo>
                    <a:lnTo>
                      <a:pt x="466" y="0"/>
                    </a:lnTo>
                    <a:lnTo>
                      <a:pt x="464" y="0"/>
                    </a:lnTo>
                    <a:lnTo>
                      <a:pt x="461" y="0"/>
                    </a:lnTo>
                    <a:lnTo>
                      <a:pt x="459" y="0"/>
                    </a:lnTo>
                    <a:lnTo>
                      <a:pt x="453" y="4"/>
                    </a:lnTo>
                    <a:lnTo>
                      <a:pt x="447" y="9"/>
                    </a:lnTo>
                    <a:lnTo>
                      <a:pt x="445" y="12"/>
                    </a:lnTo>
                    <a:lnTo>
                      <a:pt x="443" y="16"/>
                    </a:lnTo>
                    <a:lnTo>
                      <a:pt x="442" y="20"/>
                    </a:lnTo>
                    <a:lnTo>
                      <a:pt x="440" y="49"/>
                    </a:lnTo>
                    <a:lnTo>
                      <a:pt x="438" y="59"/>
                    </a:lnTo>
                    <a:lnTo>
                      <a:pt x="436" y="63"/>
                    </a:lnTo>
                    <a:lnTo>
                      <a:pt x="429" y="72"/>
                    </a:lnTo>
                    <a:lnTo>
                      <a:pt x="422" y="78"/>
                    </a:lnTo>
                    <a:lnTo>
                      <a:pt x="411" y="84"/>
                    </a:lnTo>
                    <a:lnTo>
                      <a:pt x="407" y="86"/>
                    </a:lnTo>
                    <a:lnTo>
                      <a:pt x="381" y="94"/>
                    </a:lnTo>
                    <a:lnTo>
                      <a:pt x="331" y="124"/>
                    </a:lnTo>
                    <a:lnTo>
                      <a:pt x="323" y="127"/>
                    </a:lnTo>
                    <a:lnTo>
                      <a:pt x="304" y="134"/>
                    </a:lnTo>
                    <a:lnTo>
                      <a:pt x="294" y="1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Freeform 15"/>
              <p:cNvSpPr>
                <a:spLocks/>
              </p:cNvSpPr>
              <p:nvPr/>
            </p:nvSpPr>
            <p:spPr bwMode="auto">
              <a:xfrm>
                <a:off x="5767388" y="4397375"/>
                <a:ext cx="349250" cy="811213"/>
              </a:xfrm>
              <a:custGeom>
                <a:avLst/>
                <a:gdLst/>
                <a:ahLst/>
                <a:cxnLst>
                  <a:cxn ang="0">
                    <a:pos x="43" y="9"/>
                  </a:cxn>
                  <a:cxn ang="0">
                    <a:pos x="30" y="2"/>
                  </a:cxn>
                  <a:cxn ang="0">
                    <a:pos x="22" y="0"/>
                  </a:cxn>
                  <a:cxn ang="0">
                    <a:pos x="16" y="3"/>
                  </a:cxn>
                  <a:cxn ang="0">
                    <a:pos x="13" y="8"/>
                  </a:cxn>
                  <a:cxn ang="0">
                    <a:pos x="2" y="51"/>
                  </a:cxn>
                  <a:cxn ang="0">
                    <a:pos x="1" y="90"/>
                  </a:cxn>
                  <a:cxn ang="0">
                    <a:pos x="35" y="190"/>
                  </a:cxn>
                  <a:cxn ang="0">
                    <a:pos x="41" y="267"/>
                  </a:cxn>
                  <a:cxn ang="0">
                    <a:pos x="37" y="383"/>
                  </a:cxn>
                  <a:cxn ang="0">
                    <a:pos x="29" y="401"/>
                  </a:cxn>
                  <a:cxn ang="0">
                    <a:pos x="1" y="439"/>
                  </a:cxn>
                  <a:cxn ang="0">
                    <a:pos x="2" y="449"/>
                  </a:cxn>
                  <a:cxn ang="0">
                    <a:pos x="8" y="459"/>
                  </a:cxn>
                  <a:cxn ang="0">
                    <a:pos x="16" y="467"/>
                  </a:cxn>
                  <a:cxn ang="0">
                    <a:pos x="26" y="468"/>
                  </a:cxn>
                  <a:cxn ang="0">
                    <a:pos x="55" y="467"/>
                  </a:cxn>
                  <a:cxn ang="0">
                    <a:pos x="99" y="476"/>
                  </a:cxn>
                  <a:cxn ang="0">
                    <a:pos x="132" y="500"/>
                  </a:cxn>
                  <a:cxn ang="0">
                    <a:pos x="149" y="508"/>
                  </a:cxn>
                  <a:cxn ang="0">
                    <a:pos x="187" y="508"/>
                  </a:cxn>
                  <a:cxn ang="0">
                    <a:pos x="202" y="500"/>
                  </a:cxn>
                  <a:cxn ang="0">
                    <a:pos x="217" y="486"/>
                  </a:cxn>
                  <a:cxn ang="0">
                    <a:pos x="220" y="480"/>
                  </a:cxn>
                  <a:cxn ang="0">
                    <a:pos x="220" y="475"/>
                  </a:cxn>
                  <a:cxn ang="0">
                    <a:pos x="218" y="470"/>
                  </a:cxn>
                  <a:cxn ang="0">
                    <a:pos x="204" y="461"/>
                  </a:cxn>
                  <a:cxn ang="0">
                    <a:pos x="118" y="440"/>
                  </a:cxn>
                  <a:cxn ang="0">
                    <a:pos x="72" y="429"/>
                  </a:cxn>
                  <a:cxn ang="0">
                    <a:pos x="62" y="424"/>
                  </a:cxn>
                  <a:cxn ang="0">
                    <a:pos x="58" y="418"/>
                  </a:cxn>
                  <a:cxn ang="0">
                    <a:pos x="56" y="409"/>
                  </a:cxn>
                  <a:cxn ang="0">
                    <a:pos x="67" y="373"/>
                  </a:cxn>
                  <a:cxn ang="0">
                    <a:pos x="93" y="232"/>
                  </a:cxn>
                  <a:cxn ang="0">
                    <a:pos x="90" y="132"/>
                  </a:cxn>
                  <a:cxn ang="0">
                    <a:pos x="78" y="73"/>
                  </a:cxn>
                  <a:cxn ang="0">
                    <a:pos x="52" y="19"/>
                  </a:cxn>
                </a:cxnLst>
                <a:rect l="0" t="0" r="r" b="b"/>
                <a:pathLst>
                  <a:path w="220" h="511">
                    <a:moveTo>
                      <a:pt x="50" y="15"/>
                    </a:moveTo>
                    <a:lnTo>
                      <a:pt x="43" y="9"/>
                    </a:lnTo>
                    <a:lnTo>
                      <a:pt x="35" y="4"/>
                    </a:lnTo>
                    <a:lnTo>
                      <a:pt x="30" y="2"/>
                    </a:lnTo>
                    <a:lnTo>
                      <a:pt x="26" y="0"/>
                    </a:lnTo>
                    <a:lnTo>
                      <a:pt x="22" y="0"/>
                    </a:lnTo>
                    <a:lnTo>
                      <a:pt x="20" y="1"/>
                    </a:lnTo>
                    <a:lnTo>
                      <a:pt x="16" y="3"/>
                    </a:lnTo>
                    <a:lnTo>
                      <a:pt x="15" y="5"/>
                    </a:lnTo>
                    <a:lnTo>
                      <a:pt x="13" y="8"/>
                    </a:lnTo>
                    <a:lnTo>
                      <a:pt x="9" y="19"/>
                    </a:lnTo>
                    <a:lnTo>
                      <a:pt x="2" y="51"/>
                    </a:lnTo>
                    <a:lnTo>
                      <a:pt x="0" y="73"/>
                    </a:lnTo>
                    <a:lnTo>
                      <a:pt x="1" y="90"/>
                    </a:lnTo>
                    <a:lnTo>
                      <a:pt x="4" y="106"/>
                    </a:lnTo>
                    <a:lnTo>
                      <a:pt x="35" y="190"/>
                    </a:lnTo>
                    <a:lnTo>
                      <a:pt x="40" y="211"/>
                    </a:lnTo>
                    <a:lnTo>
                      <a:pt x="41" y="267"/>
                    </a:lnTo>
                    <a:lnTo>
                      <a:pt x="39" y="368"/>
                    </a:lnTo>
                    <a:lnTo>
                      <a:pt x="37" y="383"/>
                    </a:lnTo>
                    <a:lnTo>
                      <a:pt x="34" y="393"/>
                    </a:lnTo>
                    <a:lnTo>
                      <a:pt x="29" y="401"/>
                    </a:lnTo>
                    <a:lnTo>
                      <a:pt x="5" y="431"/>
                    </a:lnTo>
                    <a:lnTo>
                      <a:pt x="1" y="439"/>
                    </a:lnTo>
                    <a:lnTo>
                      <a:pt x="1" y="445"/>
                    </a:lnTo>
                    <a:lnTo>
                      <a:pt x="2" y="449"/>
                    </a:lnTo>
                    <a:lnTo>
                      <a:pt x="6" y="456"/>
                    </a:lnTo>
                    <a:lnTo>
                      <a:pt x="8" y="459"/>
                    </a:lnTo>
                    <a:lnTo>
                      <a:pt x="13" y="465"/>
                    </a:lnTo>
                    <a:lnTo>
                      <a:pt x="16" y="467"/>
                    </a:lnTo>
                    <a:lnTo>
                      <a:pt x="19" y="468"/>
                    </a:lnTo>
                    <a:lnTo>
                      <a:pt x="26" y="468"/>
                    </a:lnTo>
                    <a:lnTo>
                      <a:pt x="40" y="467"/>
                    </a:lnTo>
                    <a:lnTo>
                      <a:pt x="55" y="467"/>
                    </a:lnTo>
                    <a:lnTo>
                      <a:pt x="87" y="472"/>
                    </a:lnTo>
                    <a:lnTo>
                      <a:pt x="99" y="476"/>
                    </a:lnTo>
                    <a:lnTo>
                      <a:pt x="105" y="479"/>
                    </a:lnTo>
                    <a:lnTo>
                      <a:pt x="132" y="500"/>
                    </a:lnTo>
                    <a:lnTo>
                      <a:pt x="138" y="504"/>
                    </a:lnTo>
                    <a:lnTo>
                      <a:pt x="149" y="508"/>
                    </a:lnTo>
                    <a:lnTo>
                      <a:pt x="166" y="511"/>
                    </a:lnTo>
                    <a:lnTo>
                      <a:pt x="187" y="508"/>
                    </a:lnTo>
                    <a:lnTo>
                      <a:pt x="192" y="506"/>
                    </a:lnTo>
                    <a:lnTo>
                      <a:pt x="202" y="500"/>
                    </a:lnTo>
                    <a:lnTo>
                      <a:pt x="211" y="493"/>
                    </a:lnTo>
                    <a:lnTo>
                      <a:pt x="217" y="486"/>
                    </a:lnTo>
                    <a:lnTo>
                      <a:pt x="219" y="483"/>
                    </a:lnTo>
                    <a:lnTo>
                      <a:pt x="220" y="480"/>
                    </a:lnTo>
                    <a:lnTo>
                      <a:pt x="220" y="478"/>
                    </a:lnTo>
                    <a:lnTo>
                      <a:pt x="220" y="475"/>
                    </a:lnTo>
                    <a:lnTo>
                      <a:pt x="219" y="473"/>
                    </a:lnTo>
                    <a:lnTo>
                      <a:pt x="218" y="470"/>
                    </a:lnTo>
                    <a:lnTo>
                      <a:pt x="215" y="468"/>
                    </a:lnTo>
                    <a:lnTo>
                      <a:pt x="204" y="461"/>
                    </a:lnTo>
                    <a:lnTo>
                      <a:pt x="201" y="460"/>
                    </a:lnTo>
                    <a:lnTo>
                      <a:pt x="118" y="440"/>
                    </a:lnTo>
                    <a:lnTo>
                      <a:pt x="88" y="435"/>
                    </a:lnTo>
                    <a:lnTo>
                      <a:pt x="72" y="429"/>
                    </a:lnTo>
                    <a:lnTo>
                      <a:pt x="68" y="427"/>
                    </a:lnTo>
                    <a:lnTo>
                      <a:pt x="62" y="424"/>
                    </a:lnTo>
                    <a:lnTo>
                      <a:pt x="60" y="421"/>
                    </a:lnTo>
                    <a:lnTo>
                      <a:pt x="58" y="418"/>
                    </a:lnTo>
                    <a:lnTo>
                      <a:pt x="57" y="414"/>
                    </a:lnTo>
                    <a:lnTo>
                      <a:pt x="56" y="409"/>
                    </a:lnTo>
                    <a:lnTo>
                      <a:pt x="57" y="403"/>
                    </a:lnTo>
                    <a:lnTo>
                      <a:pt x="67" y="373"/>
                    </a:lnTo>
                    <a:lnTo>
                      <a:pt x="76" y="342"/>
                    </a:lnTo>
                    <a:lnTo>
                      <a:pt x="93" y="232"/>
                    </a:lnTo>
                    <a:lnTo>
                      <a:pt x="94" y="187"/>
                    </a:lnTo>
                    <a:lnTo>
                      <a:pt x="90" y="132"/>
                    </a:lnTo>
                    <a:lnTo>
                      <a:pt x="83" y="89"/>
                    </a:lnTo>
                    <a:lnTo>
                      <a:pt x="78" y="73"/>
                    </a:lnTo>
                    <a:lnTo>
                      <a:pt x="58" y="27"/>
                    </a:lnTo>
                    <a:lnTo>
                      <a:pt x="52" y="19"/>
                    </a:lnTo>
                    <a:lnTo>
                      <a:pt x="50" y="1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16"/>
              <p:cNvSpPr>
                <a:spLocks/>
              </p:cNvSpPr>
              <p:nvPr/>
            </p:nvSpPr>
            <p:spPr bwMode="auto">
              <a:xfrm>
                <a:off x="5518150" y="4395788"/>
                <a:ext cx="314325" cy="857250"/>
              </a:xfrm>
              <a:custGeom>
                <a:avLst/>
                <a:gdLst/>
                <a:ahLst/>
                <a:cxnLst>
                  <a:cxn ang="0">
                    <a:pos x="195" y="501"/>
                  </a:cxn>
                  <a:cxn ang="0">
                    <a:pos x="178" y="493"/>
                  </a:cxn>
                  <a:cxn ang="0">
                    <a:pos x="117" y="484"/>
                  </a:cxn>
                  <a:cxn ang="0">
                    <a:pos x="87" y="470"/>
                  </a:cxn>
                  <a:cxn ang="0">
                    <a:pos x="65" y="453"/>
                  </a:cxn>
                  <a:cxn ang="0">
                    <a:pos x="59" y="447"/>
                  </a:cxn>
                  <a:cxn ang="0">
                    <a:pos x="57" y="437"/>
                  </a:cxn>
                  <a:cxn ang="0">
                    <a:pos x="61" y="417"/>
                  </a:cxn>
                  <a:cxn ang="0">
                    <a:pos x="127" y="217"/>
                  </a:cxn>
                  <a:cxn ang="0">
                    <a:pos x="135" y="136"/>
                  </a:cxn>
                  <a:cxn ang="0">
                    <a:pos x="118" y="14"/>
                  </a:cxn>
                  <a:cxn ang="0">
                    <a:pos x="115" y="9"/>
                  </a:cxn>
                  <a:cxn ang="0">
                    <a:pos x="107" y="3"/>
                  </a:cxn>
                  <a:cxn ang="0">
                    <a:pos x="95" y="0"/>
                  </a:cxn>
                  <a:cxn ang="0">
                    <a:pos x="83" y="3"/>
                  </a:cxn>
                  <a:cxn ang="0">
                    <a:pos x="74" y="9"/>
                  </a:cxn>
                  <a:cxn ang="0">
                    <a:pos x="68" y="22"/>
                  </a:cxn>
                  <a:cxn ang="0">
                    <a:pos x="62" y="93"/>
                  </a:cxn>
                  <a:cxn ang="0">
                    <a:pos x="74" y="229"/>
                  </a:cxn>
                  <a:cxn ang="0">
                    <a:pos x="33" y="408"/>
                  </a:cxn>
                  <a:cxn ang="0">
                    <a:pos x="23" y="428"/>
                  </a:cxn>
                  <a:cxn ang="0">
                    <a:pos x="3" y="451"/>
                  </a:cxn>
                  <a:cxn ang="0">
                    <a:pos x="0" y="465"/>
                  </a:cxn>
                  <a:cxn ang="0">
                    <a:pos x="3" y="486"/>
                  </a:cxn>
                  <a:cxn ang="0">
                    <a:pos x="9" y="492"/>
                  </a:cxn>
                  <a:cxn ang="0">
                    <a:pos x="25" y="496"/>
                  </a:cxn>
                  <a:cxn ang="0">
                    <a:pos x="53" y="497"/>
                  </a:cxn>
                  <a:cxn ang="0">
                    <a:pos x="74" y="507"/>
                  </a:cxn>
                  <a:cxn ang="0">
                    <a:pos x="115" y="534"/>
                  </a:cxn>
                  <a:cxn ang="0">
                    <a:pos x="137" y="539"/>
                  </a:cxn>
                  <a:cxn ang="0">
                    <a:pos x="170" y="538"/>
                  </a:cxn>
                  <a:cxn ang="0">
                    <a:pos x="188" y="528"/>
                  </a:cxn>
                  <a:cxn ang="0">
                    <a:pos x="197" y="514"/>
                  </a:cxn>
                  <a:cxn ang="0">
                    <a:pos x="197" y="507"/>
                  </a:cxn>
                </a:cxnLst>
                <a:rect l="0" t="0" r="r" b="b"/>
                <a:pathLst>
                  <a:path w="198" h="540">
                    <a:moveTo>
                      <a:pt x="197" y="507"/>
                    </a:moveTo>
                    <a:lnTo>
                      <a:pt x="195" y="501"/>
                    </a:lnTo>
                    <a:lnTo>
                      <a:pt x="189" y="497"/>
                    </a:lnTo>
                    <a:lnTo>
                      <a:pt x="178" y="493"/>
                    </a:lnTo>
                    <a:lnTo>
                      <a:pt x="124" y="486"/>
                    </a:lnTo>
                    <a:lnTo>
                      <a:pt x="117" y="484"/>
                    </a:lnTo>
                    <a:lnTo>
                      <a:pt x="105" y="480"/>
                    </a:lnTo>
                    <a:lnTo>
                      <a:pt x="87" y="470"/>
                    </a:lnTo>
                    <a:lnTo>
                      <a:pt x="76" y="461"/>
                    </a:lnTo>
                    <a:lnTo>
                      <a:pt x="65" y="453"/>
                    </a:lnTo>
                    <a:lnTo>
                      <a:pt x="62" y="451"/>
                    </a:lnTo>
                    <a:lnTo>
                      <a:pt x="59" y="447"/>
                    </a:lnTo>
                    <a:lnTo>
                      <a:pt x="58" y="443"/>
                    </a:lnTo>
                    <a:lnTo>
                      <a:pt x="57" y="437"/>
                    </a:lnTo>
                    <a:lnTo>
                      <a:pt x="58" y="431"/>
                    </a:lnTo>
                    <a:lnTo>
                      <a:pt x="61" y="417"/>
                    </a:lnTo>
                    <a:lnTo>
                      <a:pt x="121" y="241"/>
                    </a:lnTo>
                    <a:lnTo>
                      <a:pt x="127" y="217"/>
                    </a:lnTo>
                    <a:lnTo>
                      <a:pt x="133" y="176"/>
                    </a:lnTo>
                    <a:lnTo>
                      <a:pt x="135" y="136"/>
                    </a:lnTo>
                    <a:lnTo>
                      <a:pt x="120" y="22"/>
                    </a:lnTo>
                    <a:lnTo>
                      <a:pt x="118" y="14"/>
                    </a:lnTo>
                    <a:lnTo>
                      <a:pt x="117" y="11"/>
                    </a:lnTo>
                    <a:lnTo>
                      <a:pt x="115" y="9"/>
                    </a:lnTo>
                    <a:lnTo>
                      <a:pt x="111" y="5"/>
                    </a:lnTo>
                    <a:lnTo>
                      <a:pt x="107" y="3"/>
                    </a:lnTo>
                    <a:lnTo>
                      <a:pt x="101" y="1"/>
                    </a:lnTo>
                    <a:lnTo>
                      <a:pt x="95" y="0"/>
                    </a:lnTo>
                    <a:lnTo>
                      <a:pt x="89" y="1"/>
                    </a:lnTo>
                    <a:lnTo>
                      <a:pt x="83" y="3"/>
                    </a:lnTo>
                    <a:lnTo>
                      <a:pt x="78" y="5"/>
                    </a:lnTo>
                    <a:lnTo>
                      <a:pt x="74" y="9"/>
                    </a:lnTo>
                    <a:lnTo>
                      <a:pt x="71" y="14"/>
                    </a:lnTo>
                    <a:lnTo>
                      <a:pt x="68" y="22"/>
                    </a:lnTo>
                    <a:lnTo>
                      <a:pt x="63" y="50"/>
                    </a:lnTo>
                    <a:lnTo>
                      <a:pt x="62" y="93"/>
                    </a:lnTo>
                    <a:lnTo>
                      <a:pt x="75" y="198"/>
                    </a:lnTo>
                    <a:lnTo>
                      <a:pt x="74" y="229"/>
                    </a:lnTo>
                    <a:lnTo>
                      <a:pt x="57" y="317"/>
                    </a:lnTo>
                    <a:lnTo>
                      <a:pt x="33" y="408"/>
                    </a:lnTo>
                    <a:lnTo>
                      <a:pt x="30" y="416"/>
                    </a:lnTo>
                    <a:lnTo>
                      <a:pt x="23" y="428"/>
                    </a:lnTo>
                    <a:lnTo>
                      <a:pt x="6" y="446"/>
                    </a:lnTo>
                    <a:lnTo>
                      <a:pt x="3" y="451"/>
                    </a:lnTo>
                    <a:lnTo>
                      <a:pt x="1" y="455"/>
                    </a:lnTo>
                    <a:lnTo>
                      <a:pt x="0" y="465"/>
                    </a:lnTo>
                    <a:lnTo>
                      <a:pt x="0" y="476"/>
                    </a:lnTo>
                    <a:lnTo>
                      <a:pt x="3" y="486"/>
                    </a:lnTo>
                    <a:lnTo>
                      <a:pt x="6" y="489"/>
                    </a:lnTo>
                    <a:lnTo>
                      <a:pt x="9" y="492"/>
                    </a:lnTo>
                    <a:lnTo>
                      <a:pt x="13" y="495"/>
                    </a:lnTo>
                    <a:lnTo>
                      <a:pt x="25" y="496"/>
                    </a:lnTo>
                    <a:lnTo>
                      <a:pt x="46" y="496"/>
                    </a:lnTo>
                    <a:lnTo>
                      <a:pt x="53" y="497"/>
                    </a:lnTo>
                    <a:lnTo>
                      <a:pt x="60" y="499"/>
                    </a:lnTo>
                    <a:lnTo>
                      <a:pt x="74" y="507"/>
                    </a:lnTo>
                    <a:lnTo>
                      <a:pt x="102" y="527"/>
                    </a:lnTo>
                    <a:lnTo>
                      <a:pt x="115" y="534"/>
                    </a:lnTo>
                    <a:lnTo>
                      <a:pt x="122" y="536"/>
                    </a:lnTo>
                    <a:lnTo>
                      <a:pt x="137" y="539"/>
                    </a:lnTo>
                    <a:lnTo>
                      <a:pt x="159" y="540"/>
                    </a:lnTo>
                    <a:lnTo>
                      <a:pt x="170" y="538"/>
                    </a:lnTo>
                    <a:lnTo>
                      <a:pt x="180" y="534"/>
                    </a:lnTo>
                    <a:lnTo>
                      <a:pt x="188" y="528"/>
                    </a:lnTo>
                    <a:lnTo>
                      <a:pt x="195" y="517"/>
                    </a:lnTo>
                    <a:lnTo>
                      <a:pt x="197" y="514"/>
                    </a:lnTo>
                    <a:lnTo>
                      <a:pt x="198" y="509"/>
                    </a:lnTo>
                    <a:lnTo>
                      <a:pt x="197" y="5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17"/>
              <p:cNvSpPr>
                <a:spLocks/>
              </p:cNvSpPr>
              <p:nvPr/>
            </p:nvSpPr>
            <p:spPr bwMode="auto">
              <a:xfrm>
                <a:off x="5372100" y="3435350"/>
                <a:ext cx="525463" cy="423863"/>
              </a:xfrm>
              <a:custGeom>
                <a:avLst/>
                <a:gdLst/>
                <a:ahLst/>
                <a:cxnLst>
                  <a:cxn ang="0">
                    <a:pos x="321" y="151"/>
                  </a:cxn>
                  <a:cxn ang="0">
                    <a:pos x="311" y="147"/>
                  </a:cxn>
                  <a:cxn ang="0">
                    <a:pos x="273" y="147"/>
                  </a:cxn>
                  <a:cxn ang="0">
                    <a:pos x="260" y="146"/>
                  </a:cxn>
                  <a:cxn ang="0">
                    <a:pos x="250" y="140"/>
                  </a:cxn>
                  <a:cxn ang="0">
                    <a:pos x="244" y="134"/>
                  </a:cxn>
                  <a:cxn ang="0">
                    <a:pos x="242" y="126"/>
                  </a:cxn>
                  <a:cxn ang="0">
                    <a:pos x="206" y="68"/>
                  </a:cxn>
                  <a:cxn ang="0">
                    <a:pos x="159" y="24"/>
                  </a:cxn>
                  <a:cxn ang="0">
                    <a:pos x="109" y="0"/>
                  </a:cxn>
                  <a:cxn ang="0">
                    <a:pos x="76" y="2"/>
                  </a:cxn>
                  <a:cxn ang="0">
                    <a:pos x="44" y="15"/>
                  </a:cxn>
                  <a:cxn ang="0">
                    <a:pos x="26" y="29"/>
                  </a:cxn>
                  <a:cxn ang="0">
                    <a:pos x="8" y="58"/>
                  </a:cxn>
                  <a:cxn ang="0">
                    <a:pos x="1" y="85"/>
                  </a:cxn>
                  <a:cxn ang="0">
                    <a:pos x="2" y="122"/>
                  </a:cxn>
                  <a:cxn ang="0">
                    <a:pos x="15" y="165"/>
                  </a:cxn>
                  <a:cxn ang="0">
                    <a:pos x="42" y="206"/>
                  </a:cxn>
                  <a:cxn ang="0">
                    <a:pos x="115" y="256"/>
                  </a:cxn>
                  <a:cxn ang="0">
                    <a:pos x="138" y="264"/>
                  </a:cxn>
                  <a:cxn ang="0">
                    <a:pos x="185" y="263"/>
                  </a:cxn>
                  <a:cxn ang="0">
                    <a:pos x="205" y="255"/>
                  </a:cxn>
                  <a:cxn ang="0">
                    <a:pos x="228" y="235"/>
                  </a:cxn>
                  <a:cxn ang="0">
                    <a:pos x="243" y="202"/>
                  </a:cxn>
                  <a:cxn ang="0">
                    <a:pos x="250" y="176"/>
                  </a:cxn>
                  <a:cxn ang="0">
                    <a:pos x="258" y="173"/>
                  </a:cxn>
                  <a:cxn ang="0">
                    <a:pos x="286" y="180"/>
                  </a:cxn>
                  <a:cxn ang="0">
                    <a:pos x="310" y="189"/>
                  </a:cxn>
                  <a:cxn ang="0">
                    <a:pos x="317" y="190"/>
                  </a:cxn>
                  <a:cxn ang="0">
                    <a:pos x="325" y="184"/>
                  </a:cxn>
                  <a:cxn ang="0">
                    <a:pos x="331" y="172"/>
                  </a:cxn>
                  <a:cxn ang="0">
                    <a:pos x="331" y="167"/>
                  </a:cxn>
                  <a:cxn ang="0">
                    <a:pos x="329" y="159"/>
                  </a:cxn>
                </a:cxnLst>
                <a:rect l="0" t="0" r="r" b="b"/>
                <a:pathLst>
                  <a:path w="331" h="267">
                    <a:moveTo>
                      <a:pt x="326" y="155"/>
                    </a:moveTo>
                    <a:lnTo>
                      <a:pt x="321" y="151"/>
                    </a:lnTo>
                    <a:lnTo>
                      <a:pt x="317" y="149"/>
                    </a:lnTo>
                    <a:lnTo>
                      <a:pt x="311" y="147"/>
                    </a:lnTo>
                    <a:lnTo>
                      <a:pt x="298" y="146"/>
                    </a:lnTo>
                    <a:lnTo>
                      <a:pt x="273" y="147"/>
                    </a:lnTo>
                    <a:lnTo>
                      <a:pt x="266" y="147"/>
                    </a:lnTo>
                    <a:lnTo>
                      <a:pt x="260" y="146"/>
                    </a:lnTo>
                    <a:lnTo>
                      <a:pt x="255" y="143"/>
                    </a:lnTo>
                    <a:lnTo>
                      <a:pt x="250" y="140"/>
                    </a:lnTo>
                    <a:lnTo>
                      <a:pt x="245" y="136"/>
                    </a:lnTo>
                    <a:lnTo>
                      <a:pt x="244" y="134"/>
                    </a:lnTo>
                    <a:lnTo>
                      <a:pt x="243" y="132"/>
                    </a:lnTo>
                    <a:lnTo>
                      <a:pt x="242" y="126"/>
                    </a:lnTo>
                    <a:lnTo>
                      <a:pt x="239" y="115"/>
                    </a:lnTo>
                    <a:lnTo>
                      <a:pt x="206" y="68"/>
                    </a:lnTo>
                    <a:lnTo>
                      <a:pt x="183" y="44"/>
                    </a:lnTo>
                    <a:lnTo>
                      <a:pt x="159" y="24"/>
                    </a:lnTo>
                    <a:lnTo>
                      <a:pt x="128" y="6"/>
                    </a:lnTo>
                    <a:lnTo>
                      <a:pt x="109" y="0"/>
                    </a:lnTo>
                    <a:lnTo>
                      <a:pt x="98" y="0"/>
                    </a:lnTo>
                    <a:lnTo>
                      <a:pt x="76" y="2"/>
                    </a:lnTo>
                    <a:lnTo>
                      <a:pt x="65" y="6"/>
                    </a:lnTo>
                    <a:lnTo>
                      <a:pt x="44" y="15"/>
                    </a:lnTo>
                    <a:lnTo>
                      <a:pt x="35" y="21"/>
                    </a:lnTo>
                    <a:lnTo>
                      <a:pt x="26" y="29"/>
                    </a:lnTo>
                    <a:lnTo>
                      <a:pt x="18" y="39"/>
                    </a:lnTo>
                    <a:lnTo>
                      <a:pt x="8" y="58"/>
                    </a:lnTo>
                    <a:lnTo>
                      <a:pt x="3" y="71"/>
                    </a:lnTo>
                    <a:lnTo>
                      <a:pt x="1" y="85"/>
                    </a:lnTo>
                    <a:lnTo>
                      <a:pt x="0" y="99"/>
                    </a:lnTo>
                    <a:lnTo>
                      <a:pt x="2" y="122"/>
                    </a:lnTo>
                    <a:lnTo>
                      <a:pt x="6" y="136"/>
                    </a:lnTo>
                    <a:lnTo>
                      <a:pt x="15" y="165"/>
                    </a:lnTo>
                    <a:lnTo>
                      <a:pt x="26" y="186"/>
                    </a:lnTo>
                    <a:lnTo>
                      <a:pt x="42" y="206"/>
                    </a:lnTo>
                    <a:lnTo>
                      <a:pt x="78" y="236"/>
                    </a:lnTo>
                    <a:lnTo>
                      <a:pt x="115" y="256"/>
                    </a:lnTo>
                    <a:lnTo>
                      <a:pt x="123" y="259"/>
                    </a:lnTo>
                    <a:lnTo>
                      <a:pt x="138" y="264"/>
                    </a:lnTo>
                    <a:lnTo>
                      <a:pt x="159" y="267"/>
                    </a:lnTo>
                    <a:lnTo>
                      <a:pt x="185" y="263"/>
                    </a:lnTo>
                    <a:lnTo>
                      <a:pt x="196" y="260"/>
                    </a:lnTo>
                    <a:lnTo>
                      <a:pt x="205" y="255"/>
                    </a:lnTo>
                    <a:lnTo>
                      <a:pt x="214" y="249"/>
                    </a:lnTo>
                    <a:lnTo>
                      <a:pt x="228" y="235"/>
                    </a:lnTo>
                    <a:lnTo>
                      <a:pt x="233" y="227"/>
                    </a:lnTo>
                    <a:lnTo>
                      <a:pt x="243" y="202"/>
                    </a:lnTo>
                    <a:lnTo>
                      <a:pt x="249" y="179"/>
                    </a:lnTo>
                    <a:lnTo>
                      <a:pt x="250" y="176"/>
                    </a:lnTo>
                    <a:lnTo>
                      <a:pt x="252" y="175"/>
                    </a:lnTo>
                    <a:lnTo>
                      <a:pt x="258" y="173"/>
                    </a:lnTo>
                    <a:lnTo>
                      <a:pt x="265" y="174"/>
                    </a:lnTo>
                    <a:lnTo>
                      <a:pt x="286" y="180"/>
                    </a:lnTo>
                    <a:lnTo>
                      <a:pt x="305" y="188"/>
                    </a:lnTo>
                    <a:lnTo>
                      <a:pt x="310" y="189"/>
                    </a:lnTo>
                    <a:lnTo>
                      <a:pt x="314" y="190"/>
                    </a:lnTo>
                    <a:lnTo>
                      <a:pt x="317" y="190"/>
                    </a:lnTo>
                    <a:lnTo>
                      <a:pt x="320" y="189"/>
                    </a:lnTo>
                    <a:lnTo>
                      <a:pt x="325" y="184"/>
                    </a:lnTo>
                    <a:lnTo>
                      <a:pt x="327" y="181"/>
                    </a:lnTo>
                    <a:lnTo>
                      <a:pt x="331" y="172"/>
                    </a:lnTo>
                    <a:lnTo>
                      <a:pt x="331" y="169"/>
                    </a:lnTo>
                    <a:lnTo>
                      <a:pt x="331" y="167"/>
                    </a:lnTo>
                    <a:lnTo>
                      <a:pt x="331" y="164"/>
                    </a:lnTo>
                    <a:lnTo>
                      <a:pt x="329" y="159"/>
                    </a:lnTo>
                    <a:lnTo>
                      <a:pt x="326" y="15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18"/>
              <p:cNvSpPr>
                <a:spLocks/>
              </p:cNvSpPr>
              <p:nvPr/>
            </p:nvSpPr>
            <p:spPr bwMode="auto">
              <a:xfrm>
                <a:off x="4879975" y="3890963"/>
                <a:ext cx="773113" cy="454025"/>
              </a:xfrm>
              <a:custGeom>
                <a:avLst/>
                <a:gdLst/>
                <a:ahLst/>
                <a:cxnLst>
                  <a:cxn ang="0">
                    <a:pos x="241" y="52"/>
                  </a:cxn>
                  <a:cxn ang="0">
                    <a:pos x="311" y="38"/>
                  </a:cxn>
                  <a:cxn ang="0">
                    <a:pos x="390" y="58"/>
                  </a:cxn>
                  <a:cxn ang="0">
                    <a:pos x="452" y="88"/>
                  </a:cxn>
                  <a:cxn ang="0">
                    <a:pos x="480" y="81"/>
                  </a:cxn>
                  <a:cxn ang="0">
                    <a:pos x="487" y="65"/>
                  </a:cxn>
                  <a:cxn ang="0">
                    <a:pos x="483" y="37"/>
                  </a:cxn>
                  <a:cxn ang="0">
                    <a:pos x="465" y="21"/>
                  </a:cxn>
                  <a:cxn ang="0">
                    <a:pos x="358" y="0"/>
                  </a:cxn>
                  <a:cxn ang="0">
                    <a:pos x="255" y="12"/>
                  </a:cxn>
                  <a:cxn ang="0">
                    <a:pos x="140" y="75"/>
                  </a:cxn>
                  <a:cxn ang="0">
                    <a:pos x="94" y="146"/>
                  </a:cxn>
                  <a:cxn ang="0">
                    <a:pos x="79" y="169"/>
                  </a:cxn>
                  <a:cxn ang="0">
                    <a:pos x="64" y="176"/>
                  </a:cxn>
                  <a:cxn ang="0">
                    <a:pos x="28" y="180"/>
                  </a:cxn>
                  <a:cxn ang="0">
                    <a:pos x="6" y="198"/>
                  </a:cxn>
                  <a:cxn ang="0">
                    <a:pos x="0" y="213"/>
                  </a:cxn>
                  <a:cxn ang="0">
                    <a:pos x="7" y="235"/>
                  </a:cxn>
                  <a:cxn ang="0">
                    <a:pos x="19" y="241"/>
                  </a:cxn>
                  <a:cxn ang="0">
                    <a:pos x="32" y="241"/>
                  </a:cxn>
                  <a:cxn ang="0">
                    <a:pos x="40" y="234"/>
                  </a:cxn>
                  <a:cxn ang="0">
                    <a:pos x="38" y="229"/>
                  </a:cxn>
                  <a:cxn ang="0">
                    <a:pos x="27" y="225"/>
                  </a:cxn>
                  <a:cxn ang="0">
                    <a:pos x="29" y="221"/>
                  </a:cxn>
                  <a:cxn ang="0">
                    <a:pos x="52" y="207"/>
                  </a:cxn>
                  <a:cxn ang="0">
                    <a:pos x="57" y="208"/>
                  </a:cxn>
                  <a:cxn ang="0">
                    <a:pos x="55" y="229"/>
                  </a:cxn>
                  <a:cxn ang="0">
                    <a:pos x="54" y="274"/>
                  </a:cxn>
                  <a:cxn ang="0">
                    <a:pos x="64" y="284"/>
                  </a:cxn>
                  <a:cxn ang="0">
                    <a:pos x="83" y="285"/>
                  </a:cxn>
                  <a:cxn ang="0">
                    <a:pos x="88" y="281"/>
                  </a:cxn>
                  <a:cxn ang="0">
                    <a:pos x="77" y="240"/>
                  </a:cxn>
                  <a:cxn ang="0">
                    <a:pos x="80" y="225"/>
                  </a:cxn>
                  <a:cxn ang="0">
                    <a:pos x="89" y="223"/>
                  </a:cxn>
                  <a:cxn ang="0">
                    <a:pos x="112" y="236"/>
                  </a:cxn>
                  <a:cxn ang="0">
                    <a:pos x="127" y="255"/>
                  </a:cxn>
                  <a:cxn ang="0">
                    <a:pos x="132" y="255"/>
                  </a:cxn>
                  <a:cxn ang="0">
                    <a:pos x="138" y="246"/>
                  </a:cxn>
                  <a:cxn ang="0">
                    <a:pos x="141" y="220"/>
                  </a:cxn>
                  <a:cxn ang="0">
                    <a:pos x="135" y="211"/>
                  </a:cxn>
                  <a:cxn ang="0">
                    <a:pos x="116" y="203"/>
                  </a:cxn>
                  <a:cxn ang="0">
                    <a:pos x="110" y="190"/>
                  </a:cxn>
                  <a:cxn ang="0">
                    <a:pos x="119" y="160"/>
                  </a:cxn>
                  <a:cxn ang="0">
                    <a:pos x="178" y="84"/>
                  </a:cxn>
                </a:cxnLst>
                <a:rect l="0" t="0" r="r" b="b"/>
                <a:pathLst>
                  <a:path w="487" h="286">
                    <a:moveTo>
                      <a:pt x="178" y="84"/>
                    </a:moveTo>
                    <a:lnTo>
                      <a:pt x="213" y="63"/>
                    </a:lnTo>
                    <a:lnTo>
                      <a:pt x="241" y="52"/>
                    </a:lnTo>
                    <a:lnTo>
                      <a:pt x="261" y="45"/>
                    </a:lnTo>
                    <a:lnTo>
                      <a:pt x="291" y="40"/>
                    </a:lnTo>
                    <a:lnTo>
                      <a:pt x="311" y="38"/>
                    </a:lnTo>
                    <a:lnTo>
                      <a:pt x="339" y="40"/>
                    </a:lnTo>
                    <a:lnTo>
                      <a:pt x="374" y="50"/>
                    </a:lnTo>
                    <a:lnTo>
                      <a:pt x="390" y="58"/>
                    </a:lnTo>
                    <a:lnTo>
                      <a:pt x="417" y="79"/>
                    </a:lnTo>
                    <a:lnTo>
                      <a:pt x="431" y="85"/>
                    </a:lnTo>
                    <a:lnTo>
                      <a:pt x="452" y="88"/>
                    </a:lnTo>
                    <a:lnTo>
                      <a:pt x="465" y="87"/>
                    </a:lnTo>
                    <a:lnTo>
                      <a:pt x="471" y="85"/>
                    </a:lnTo>
                    <a:lnTo>
                      <a:pt x="480" y="81"/>
                    </a:lnTo>
                    <a:lnTo>
                      <a:pt x="483" y="78"/>
                    </a:lnTo>
                    <a:lnTo>
                      <a:pt x="485" y="74"/>
                    </a:lnTo>
                    <a:lnTo>
                      <a:pt x="487" y="65"/>
                    </a:lnTo>
                    <a:lnTo>
                      <a:pt x="487" y="55"/>
                    </a:lnTo>
                    <a:lnTo>
                      <a:pt x="484" y="40"/>
                    </a:lnTo>
                    <a:lnTo>
                      <a:pt x="483" y="37"/>
                    </a:lnTo>
                    <a:lnTo>
                      <a:pt x="481" y="31"/>
                    </a:lnTo>
                    <a:lnTo>
                      <a:pt x="475" y="26"/>
                    </a:lnTo>
                    <a:lnTo>
                      <a:pt x="465" y="21"/>
                    </a:lnTo>
                    <a:lnTo>
                      <a:pt x="444" y="13"/>
                    </a:lnTo>
                    <a:lnTo>
                      <a:pt x="407" y="6"/>
                    </a:lnTo>
                    <a:lnTo>
                      <a:pt x="358" y="0"/>
                    </a:lnTo>
                    <a:lnTo>
                      <a:pt x="315" y="0"/>
                    </a:lnTo>
                    <a:lnTo>
                      <a:pt x="286" y="4"/>
                    </a:lnTo>
                    <a:lnTo>
                      <a:pt x="255" y="12"/>
                    </a:lnTo>
                    <a:lnTo>
                      <a:pt x="190" y="37"/>
                    </a:lnTo>
                    <a:lnTo>
                      <a:pt x="164" y="53"/>
                    </a:lnTo>
                    <a:lnTo>
                      <a:pt x="140" y="75"/>
                    </a:lnTo>
                    <a:lnTo>
                      <a:pt x="115" y="105"/>
                    </a:lnTo>
                    <a:lnTo>
                      <a:pt x="97" y="138"/>
                    </a:lnTo>
                    <a:lnTo>
                      <a:pt x="94" y="146"/>
                    </a:lnTo>
                    <a:lnTo>
                      <a:pt x="87" y="158"/>
                    </a:lnTo>
                    <a:lnTo>
                      <a:pt x="81" y="166"/>
                    </a:lnTo>
                    <a:lnTo>
                      <a:pt x="79" y="169"/>
                    </a:lnTo>
                    <a:lnTo>
                      <a:pt x="70" y="174"/>
                    </a:lnTo>
                    <a:lnTo>
                      <a:pt x="67" y="175"/>
                    </a:lnTo>
                    <a:lnTo>
                      <a:pt x="64" y="176"/>
                    </a:lnTo>
                    <a:lnTo>
                      <a:pt x="60" y="177"/>
                    </a:lnTo>
                    <a:lnTo>
                      <a:pt x="32" y="179"/>
                    </a:lnTo>
                    <a:lnTo>
                      <a:pt x="28" y="180"/>
                    </a:lnTo>
                    <a:lnTo>
                      <a:pt x="24" y="182"/>
                    </a:lnTo>
                    <a:lnTo>
                      <a:pt x="12" y="191"/>
                    </a:lnTo>
                    <a:lnTo>
                      <a:pt x="6" y="198"/>
                    </a:lnTo>
                    <a:lnTo>
                      <a:pt x="4" y="201"/>
                    </a:lnTo>
                    <a:lnTo>
                      <a:pt x="2" y="205"/>
                    </a:lnTo>
                    <a:lnTo>
                      <a:pt x="0" y="213"/>
                    </a:lnTo>
                    <a:lnTo>
                      <a:pt x="1" y="221"/>
                    </a:lnTo>
                    <a:lnTo>
                      <a:pt x="5" y="232"/>
                    </a:lnTo>
                    <a:lnTo>
                      <a:pt x="7" y="235"/>
                    </a:lnTo>
                    <a:lnTo>
                      <a:pt x="10" y="237"/>
                    </a:lnTo>
                    <a:lnTo>
                      <a:pt x="12" y="239"/>
                    </a:lnTo>
                    <a:lnTo>
                      <a:pt x="19" y="241"/>
                    </a:lnTo>
                    <a:lnTo>
                      <a:pt x="25" y="242"/>
                    </a:lnTo>
                    <a:lnTo>
                      <a:pt x="31" y="242"/>
                    </a:lnTo>
                    <a:lnTo>
                      <a:pt x="32" y="241"/>
                    </a:lnTo>
                    <a:lnTo>
                      <a:pt x="35" y="240"/>
                    </a:lnTo>
                    <a:lnTo>
                      <a:pt x="38" y="237"/>
                    </a:lnTo>
                    <a:lnTo>
                      <a:pt x="40" y="234"/>
                    </a:lnTo>
                    <a:lnTo>
                      <a:pt x="40" y="232"/>
                    </a:lnTo>
                    <a:lnTo>
                      <a:pt x="40" y="231"/>
                    </a:lnTo>
                    <a:lnTo>
                      <a:pt x="38" y="229"/>
                    </a:lnTo>
                    <a:lnTo>
                      <a:pt x="29" y="227"/>
                    </a:lnTo>
                    <a:lnTo>
                      <a:pt x="27" y="226"/>
                    </a:lnTo>
                    <a:lnTo>
                      <a:pt x="27" y="225"/>
                    </a:lnTo>
                    <a:lnTo>
                      <a:pt x="27" y="224"/>
                    </a:lnTo>
                    <a:lnTo>
                      <a:pt x="27" y="223"/>
                    </a:lnTo>
                    <a:lnTo>
                      <a:pt x="29" y="221"/>
                    </a:lnTo>
                    <a:lnTo>
                      <a:pt x="34" y="216"/>
                    </a:lnTo>
                    <a:lnTo>
                      <a:pt x="39" y="212"/>
                    </a:lnTo>
                    <a:lnTo>
                      <a:pt x="52" y="207"/>
                    </a:lnTo>
                    <a:lnTo>
                      <a:pt x="54" y="207"/>
                    </a:lnTo>
                    <a:lnTo>
                      <a:pt x="55" y="208"/>
                    </a:lnTo>
                    <a:lnTo>
                      <a:pt x="57" y="208"/>
                    </a:lnTo>
                    <a:lnTo>
                      <a:pt x="57" y="210"/>
                    </a:lnTo>
                    <a:lnTo>
                      <a:pt x="57" y="214"/>
                    </a:lnTo>
                    <a:lnTo>
                      <a:pt x="55" y="229"/>
                    </a:lnTo>
                    <a:lnTo>
                      <a:pt x="50" y="257"/>
                    </a:lnTo>
                    <a:lnTo>
                      <a:pt x="50" y="261"/>
                    </a:lnTo>
                    <a:lnTo>
                      <a:pt x="54" y="274"/>
                    </a:lnTo>
                    <a:lnTo>
                      <a:pt x="57" y="279"/>
                    </a:lnTo>
                    <a:lnTo>
                      <a:pt x="59" y="282"/>
                    </a:lnTo>
                    <a:lnTo>
                      <a:pt x="64" y="284"/>
                    </a:lnTo>
                    <a:lnTo>
                      <a:pt x="67" y="285"/>
                    </a:lnTo>
                    <a:lnTo>
                      <a:pt x="79" y="286"/>
                    </a:lnTo>
                    <a:lnTo>
                      <a:pt x="83" y="285"/>
                    </a:lnTo>
                    <a:lnTo>
                      <a:pt x="85" y="284"/>
                    </a:lnTo>
                    <a:lnTo>
                      <a:pt x="87" y="283"/>
                    </a:lnTo>
                    <a:lnTo>
                      <a:pt x="88" y="281"/>
                    </a:lnTo>
                    <a:lnTo>
                      <a:pt x="89" y="279"/>
                    </a:lnTo>
                    <a:lnTo>
                      <a:pt x="88" y="277"/>
                    </a:lnTo>
                    <a:lnTo>
                      <a:pt x="77" y="240"/>
                    </a:lnTo>
                    <a:lnTo>
                      <a:pt x="76" y="234"/>
                    </a:lnTo>
                    <a:lnTo>
                      <a:pt x="78" y="229"/>
                    </a:lnTo>
                    <a:lnTo>
                      <a:pt x="80" y="225"/>
                    </a:lnTo>
                    <a:lnTo>
                      <a:pt x="85" y="223"/>
                    </a:lnTo>
                    <a:lnTo>
                      <a:pt x="86" y="223"/>
                    </a:lnTo>
                    <a:lnTo>
                      <a:pt x="89" y="223"/>
                    </a:lnTo>
                    <a:lnTo>
                      <a:pt x="94" y="224"/>
                    </a:lnTo>
                    <a:lnTo>
                      <a:pt x="107" y="232"/>
                    </a:lnTo>
                    <a:lnTo>
                      <a:pt x="112" y="236"/>
                    </a:lnTo>
                    <a:lnTo>
                      <a:pt x="117" y="241"/>
                    </a:lnTo>
                    <a:lnTo>
                      <a:pt x="125" y="253"/>
                    </a:lnTo>
                    <a:lnTo>
                      <a:pt x="127" y="255"/>
                    </a:lnTo>
                    <a:lnTo>
                      <a:pt x="129" y="256"/>
                    </a:lnTo>
                    <a:lnTo>
                      <a:pt x="130" y="256"/>
                    </a:lnTo>
                    <a:lnTo>
                      <a:pt x="132" y="255"/>
                    </a:lnTo>
                    <a:lnTo>
                      <a:pt x="134" y="253"/>
                    </a:lnTo>
                    <a:lnTo>
                      <a:pt x="135" y="251"/>
                    </a:lnTo>
                    <a:lnTo>
                      <a:pt x="138" y="246"/>
                    </a:lnTo>
                    <a:lnTo>
                      <a:pt x="141" y="238"/>
                    </a:lnTo>
                    <a:lnTo>
                      <a:pt x="142" y="227"/>
                    </a:lnTo>
                    <a:lnTo>
                      <a:pt x="141" y="220"/>
                    </a:lnTo>
                    <a:lnTo>
                      <a:pt x="140" y="214"/>
                    </a:lnTo>
                    <a:lnTo>
                      <a:pt x="138" y="213"/>
                    </a:lnTo>
                    <a:lnTo>
                      <a:pt x="135" y="211"/>
                    </a:lnTo>
                    <a:lnTo>
                      <a:pt x="121" y="207"/>
                    </a:lnTo>
                    <a:lnTo>
                      <a:pt x="119" y="205"/>
                    </a:lnTo>
                    <a:lnTo>
                      <a:pt x="116" y="203"/>
                    </a:lnTo>
                    <a:lnTo>
                      <a:pt x="113" y="200"/>
                    </a:lnTo>
                    <a:lnTo>
                      <a:pt x="111" y="195"/>
                    </a:lnTo>
                    <a:lnTo>
                      <a:pt x="110" y="190"/>
                    </a:lnTo>
                    <a:lnTo>
                      <a:pt x="111" y="184"/>
                    </a:lnTo>
                    <a:lnTo>
                      <a:pt x="113" y="177"/>
                    </a:lnTo>
                    <a:lnTo>
                      <a:pt x="119" y="160"/>
                    </a:lnTo>
                    <a:lnTo>
                      <a:pt x="141" y="120"/>
                    </a:lnTo>
                    <a:lnTo>
                      <a:pt x="156" y="102"/>
                    </a:lnTo>
                    <a:lnTo>
                      <a:pt x="178" y="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19"/>
              <p:cNvSpPr>
                <a:spLocks/>
              </p:cNvSpPr>
              <p:nvPr/>
            </p:nvSpPr>
            <p:spPr bwMode="auto">
              <a:xfrm>
                <a:off x="6002338" y="4343400"/>
                <a:ext cx="84138" cy="209550"/>
              </a:xfrm>
              <a:custGeom>
                <a:avLst/>
                <a:gdLst/>
                <a:ahLst/>
                <a:cxnLst>
                  <a:cxn ang="0">
                    <a:pos x="53" y="113"/>
                  </a:cxn>
                  <a:cxn ang="0">
                    <a:pos x="53" y="102"/>
                  </a:cxn>
                  <a:cxn ang="0">
                    <a:pos x="50" y="89"/>
                  </a:cxn>
                  <a:cxn ang="0">
                    <a:pos x="47" y="81"/>
                  </a:cxn>
                  <a:cxn ang="0">
                    <a:pos x="32" y="23"/>
                  </a:cxn>
                  <a:cxn ang="0">
                    <a:pos x="25" y="4"/>
                  </a:cxn>
                  <a:cxn ang="0">
                    <a:pos x="23" y="1"/>
                  </a:cxn>
                  <a:cxn ang="0">
                    <a:pos x="20" y="0"/>
                  </a:cxn>
                  <a:cxn ang="0">
                    <a:pos x="19" y="0"/>
                  </a:cxn>
                  <a:cxn ang="0">
                    <a:pos x="16" y="2"/>
                  </a:cxn>
                  <a:cxn ang="0">
                    <a:pos x="13" y="5"/>
                  </a:cxn>
                  <a:cxn ang="0">
                    <a:pos x="7" y="15"/>
                  </a:cxn>
                  <a:cxn ang="0">
                    <a:pos x="1" y="21"/>
                  </a:cxn>
                  <a:cxn ang="0">
                    <a:pos x="0" y="23"/>
                  </a:cxn>
                  <a:cxn ang="0">
                    <a:pos x="0" y="28"/>
                  </a:cxn>
                  <a:cxn ang="0">
                    <a:pos x="20" y="122"/>
                  </a:cxn>
                  <a:cxn ang="0">
                    <a:pos x="23" y="127"/>
                  </a:cxn>
                  <a:cxn ang="0">
                    <a:pos x="25" y="130"/>
                  </a:cxn>
                  <a:cxn ang="0">
                    <a:pos x="26" y="131"/>
                  </a:cxn>
                  <a:cxn ang="0">
                    <a:pos x="28" y="132"/>
                  </a:cxn>
                  <a:cxn ang="0">
                    <a:pos x="30" y="132"/>
                  </a:cxn>
                  <a:cxn ang="0">
                    <a:pos x="34" y="131"/>
                  </a:cxn>
                  <a:cxn ang="0">
                    <a:pos x="41" y="128"/>
                  </a:cxn>
                  <a:cxn ang="0">
                    <a:pos x="46" y="125"/>
                  </a:cxn>
                  <a:cxn ang="0">
                    <a:pos x="49" y="122"/>
                  </a:cxn>
                  <a:cxn ang="0">
                    <a:pos x="51" y="118"/>
                  </a:cxn>
                  <a:cxn ang="0">
                    <a:pos x="53" y="113"/>
                  </a:cxn>
                </a:cxnLst>
                <a:rect l="0" t="0" r="r" b="b"/>
                <a:pathLst>
                  <a:path w="53" h="132">
                    <a:moveTo>
                      <a:pt x="53" y="113"/>
                    </a:moveTo>
                    <a:lnTo>
                      <a:pt x="53" y="102"/>
                    </a:lnTo>
                    <a:lnTo>
                      <a:pt x="50" y="89"/>
                    </a:lnTo>
                    <a:lnTo>
                      <a:pt x="47" y="81"/>
                    </a:lnTo>
                    <a:lnTo>
                      <a:pt x="32" y="23"/>
                    </a:lnTo>
                    <a:lnTo>
                      <a:pt x="25" y="4"/>
                    </a:lnTo>
                    <a:lnTo>
                      <a:pt x="23" y="1"/>
                    </a:lnTo>
                    <a:lnTo>
                      <a:pt x="20" y="0"/>
                    </a:lnTo>
                    <a:lnTo>
                      <a:pt x="19" y="0"/>
                    </a:lnTo>
                    <a:lnTo>
                      <a:pt x="16" y="2"/>
                    </a:lnTo>
                    <a:lnTo>
                      <a:pt x="13" y="5"/>
                    </a:lnTo>
                    <a:lnTo>
                      <a:pt x="7" y="15"/>
                    </a:lnTo>
                    <a:lnTo>
                      <a:pt x="1" y="21"/>
                    </a:lnTo>
                    <a:lnTo>
                      <a:pt x="0" y="23"/>
                    </a:lnTo>
                    <a:lnTo>
                      <a:pt x="0" y="28"/>
                    </a:lnTo>
                    <a:lnTo>
                      <a:pt x="20" y="122"/>
                    </a:lnTo>
                    <a:lnTo>
                      <a:pt x="23" y="127"/>
                    </a:lnTo>
                    <a:lnTo>
                      <a:pt x="25" y="130"/>
                    </a:lnTo>
                    <a:lnTo>
                      <a:pt x="26" y="131"/>
                    </a:lnTo>
                    <a:lnTo>
                      <a:pt x="28" y="132"/>
                    </a:lnTo>
                    <a:lnTo>
                      <a:pt x="30" y="132"/>
                    </a:lnTo>
                    <a:lnTo>
                      <a:pt x="34" y="131"/>
                    </a:lnTo>
                    <a:lnTo>
                      <a:pt x="41" y="128"/>
                    </a:lnTo>
                    <a:lnTo>
                      <a:pt x="46" y="125"/>
                    </a:lnTo>
                    <a:lnTo>
                      <a:pt x="49" y="122"/>
                    </a:lnTo>
                    <a:lnTo>
                      <a:pt x="51" y="118"/>
                    </a:lnTo>
                    <a:lnTo>
                      <a:pt x="53" y="113"/>
                    </a:lnTo>
                    <a:close/>
                  </a:path>
                </a:pathLst>
              </a:custGeom>
              <a:solidFill>
                <a:srgbClr val="F0DE9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20"/>
              <p:cNvSpPr>
                <a:spLocks/>
              </p:cNvSpPr>
              <p:nvPr/>
            </p:nvSpPr>
            <p:spPr bwMode="auto">
              <a:xfrm>
                <a:off x="5310188" y="4187825"/>
                <a:ext cx="766763" cy="387350"/>
              </a:xfrm>
              <a:custGeom>
                <a:avLst/>
                <a:gdLst/>
                <a:ahLst/>
                <a:cxnLst>
                  <a:cxn ang="0">
                    <a:pos x="395" y="16"/>
                  </a:cxn>
                  <a:cxn ang="0">
                    <a:pos x="408" y="32"/>
                  </a:cxn>
                  <a:cxn ang="0">
                    <a:pos x="412" y="52"/>
                  </a:cxn>
                  <a:cxn ang="0">
                    <a:pos x="404" y="66"/>
                  </a:cxn>
                  <a:cxn ang="0">
                    <a:pos x="373" y="91"/>
                  </a:cxn>
                  <a:cxn ang="0">
                    <a:pos x="293" y="111"/>
                  </a:cxn>
                  <a:cxn ang="0">
                    <a:pos x="264" y="104"/>
                  </a:cxn>
                  <a:cxn ang="0">
                    <a:pos x="258" y="103"/>
                  </a:cxn>
                  <a:cxn ang="0">
                    <a:pos x="256" y="98"/>
                  </a:cxn>
                  <a:cxn ang="0">
                    <a:pos x="247" y="81"/>
                  </a:cxn>
                  <a:cxn ang="0">
                    <a:pos x="231" y="75"/>
                  </a:cxn>
                  <a:cxn ang="0">
                    <a:pos x="214" y="76"/>
                  </a:cxn>
                  <a:cxn ang="0">
                    <a:pos x="202" y="87"/>
                  </a:cxn>
                  <a:cxn ang="0">
                    <a:pos x="194" y="92"/>
                  </a:cxn>
                  <a:cxn ang="0">
                    <a:pos x="188" y="89"/>
                  </a:cxn>
                  <a:cxn ang="0">
                    <a:pos x="177" y="45"/>
                  </a:cxn>
                  <a:cxn ang="0">
                    <a:pos x="117" y="1"/>
                  </a:cxn>
                  <a:cxn ang="0">
                    <a:pos x="98" y="3"/>
                  </a:cxn>
                  <a:cxn ang="0">
                    <a:pos x="54" y="17"/>
                  </a:cxn>
                  <a:cxn ang="0">
                    <a:pos x="17" y="66"/>
                  </a:cxn>
                  <a:cxn ang="0">
                    <a:pos x="2" y="119"/>
                  </a:cxn>
                  <a:cxn ang="0">
                    <a:pos x="0" y="139"/>
                  </a:cxn>
                  <a:cxn ang="0">
                    <a:pos x="6" y="154"/>
                  </a:cxn>
                  <a:cxn ang="0">
                    <a:pos x="81" y="225"/>
                  </a:cxn>
                  <a:cxn ang="0">
                    <a:pos x="144" y="244"/>
                  </a:cxn>
                  <a:cxn ang="0">
                    <a:pos x="176" y="235"/>
                  </a:cxn>
                  <a:cxn ang="0">
                    <a:pos x="183" y="223"/>
                  </a:cxn>
                  <a:cxn ang="0">
                    <a:pos x="187" y="221"/>
                  </a:cxn>
                  <a:cxn ang="0">
                    <a:pos x="199" y="227"/>
                  </a:cxn>
                  <a:cxn ang="0">
                    <a:pos x="237" y="217"/>
                  </a:cxn>
                  <a:cxn ang="0">
                    <a:pos x="247" y="202"/>
                  </a:cxn>
                  <a:cxn ang="0">
                    <a:pos x="248" y="193"/>
                  </a:cxn>
                  <a:cxn ang="0">
                    <a:pos x="268" y="198"/>
                  </a:cxn>
                  <a:cxn ang="0">
                    <a:pos x="296" y="196"/>
                  </a:cxn>
                  <a:cxn ang="0">
                    <a:pos x="297" y="204"/>
                  </a:cxn>
                  <a:cxn ang="0">
                    <a:pos x="299" y="223"/>
                  </a:cxn>
                  <a:cxn ang="0">
                    <a:pos x="307" y="229"/>
                  </a:cxn>
                  <a:cxn ang="0">
                    <a:pos x="341" y="232"/>
                  </a:cxn>
                  <a:cxn ang="0">
                    <a:pos x="401" y="201"/>
                  </a:cxn>
                  <a:cxn ang="0">
                    <a:pos x="414" y="185"/>
                  </a:cxn>
                  <a:cxn ang="0">
                    <a:pos x="427" y="136"/>
                  </a:cxn>
                  <a:cxn ang="0">
                    <a:pos x="440" y="128"/>
                  </a:cxn>
                  <a:cxn ang="0">
                    <a:pos x="475" y="104"/>
                  </a:cxn>
                  <a:cxn ang="0">
                    <a:pos x="482" y="90"/>
                  </a:cxn>
                  <a:cxn ang="0">
                    <a:pos x="483" y="51"/>
                  </a:cxn>
                  <a:cxn ang="0">
                    <a:pos x="475" y="42"/>
                  </a:cxn>
                  <a:cxn ang="0">
                    <a:pos x="456" y="22"/>
                  </a:cxn>
                  <a:cxn ang="0">
                    <a:pos x="446" y="21"/>
                  </a:cxn>
                  <a:cxn ang="0">
                    <a:pos x="439" y="23"/>
                  </a:cxn>
                  <a:cxn ang="0">
                    <a:pos x="440" y="27"/>
                  </a:cxn>
                  <a:cxn ang="0">
                    <a:pos x="444" y="35"/>
                  </a:cxn>
                  <a:cxn ang="0">
                    <a:pos x="443" y="46"/>
                  </a:cxn>
                  <a:cxn ang="0">
                    <a:pos x="433" y="52"/>
                  </a:cxn>
                  <a:cxn ang="0">
                    <a:pos x="426" y="52"/>
                  </a:cxn>
                  <a:cxn ang="0">
                    <a:pos x="424" y="47"/>
                  </a:cxn>
                  <a:cxn ang="0">
                    <a:pos x="417" y="25"/>
                  </a:cxn>
                  <a:cxn ang="0">
                    <a:pos x="399" y="10"/>
                  </a:cxn>
                  <a:cxn ang="0">
                    <a:pos x="395" y="10"/>
                  </a:cxn>
                </a:cxnLst>
                <a:rect l="0" t="0" r="r" b="b"/>
                <a:pathLst>
                  <a:path w="483" h="244">
                    <a:moveTo>
                      <a:pt x="395" y="10"/>
                    </a:moveTo>
                    <a:lnTo>
                      <a:pt x="395" y="13"/>
                    </a:lnTo>
                    <a:lnTo>
                      <a:pt x="395" y="16"/>
                    </a:lnTo>
                    <a:lnTo>
                      <a:pt x="397" y="19"/>
                    </a:lnTo>
                    <a:lnTo>
                      <a:pt x="399" y="23"/>
                    </a:lnTo>
                    <a:lnTo>
                      <a:pt x="408" y="32"/>
                    </a:lnTo>
                    <a:lnTo>
                      <a:pt x="410" y="37"/>
                    </a:lnTo>
                    <a:lnTo>
                      <a:pt x="413" y="45"/>
                    </a:lnTo>
                    <a:lnTo>
                      <a:pt x="412" y="52"/>
                    </a:lnTo>
                    <a:lnTo>
                      <a:pt x="411" y="55"/>
                    </a:lnTo>
                    <a:lnTo>
                      <a:pt x="407" y="62"/>
                    </a:lnTo>
                    <a:lnTo>
                      <a:pt x="404" y="66"/>
                    </a:lnTo>
                    <a:lnTo>
                      <a:pt x="393" y="76"/>
                    </a:lnTo>
                    <a:lnTo>
                      <a:pt x="380" y="86"/>
                    </a:lnTo>
                    <a:lnTo>
                      <a:pt x="373" y="91"/>
                    </a:lnTo>
                    <a:lnTo>
                      <a:pt x="323" y="108"/>
                    </a:lnTo>
                    <a:lnTo>
                      <a:pt x="304" y="112"/>
                    </a:lnTo>
                    <a:lnTo>
                      <a:pt x="293" y="111"/>
                    </a:lnTo>
                    <a:lnTo>
                      <a:pt x="268" y="105"/>
                    </a:lnTo>
                    <a:lnTo>
                      <a:pt x="266" y="104"/>
                    </a:lnTo>
                    <a:lnTo>
                      <a:pt x="264" y="104"/>
                    </a:lnTo>
                    <a:lnTo>
                      <a:pt x="260" y="104"/>
                    </a:lnTo>
                    <a:lnTo>
                      <a:pt x="259" y="103"/>
                    </a:lnTo>
                    <a:lnTo>
                      <a:pt x="258" y="103"/>
                    </a:lnTo>
                    <a:lnTo>
                      <a:pt x="257" y="102"/>
                    </a:lnTo>
                    <a:lnTo>
                      <a:pt x="256" y="100"/>
                    </a:lnTo>
                    <a:lnTo>
                      <a:pt x="256" y="98"/>
                    </a:lnTo>
                    <a:lnTo>
                      <a:pt x="252" y="86"/>
                    </a:lnTo>
                    <a:lnTo>
                      <a:pt x="250" y="84"/>
                    </a:lnTo>
                    <a:lnTo>
                      <a:pt x="247" y="81"/>
                    </a:lnTo>
                    <a:lnTo>
                      <a:pt x="244" y="79"/>
                    </a:lnTo>
                    <a:lnTo>
                      <a:pt x="235" y="75"/>
                    </a:lnTo>
                    <a:lnTo>
                      <a:pt x="231" y="75"/>
                    </a:lnTo>
                    <a:lnTo>
                      <a:pt x="222" y="75"/>
                    </a:lnTo>
                    <a:lnTo>
                      <a:pt x="217" y="75"/>
                    </a:lnTo>
                    <a:lnTo>
                      <a:pt x="214" y="76"/>
                    </a:lnTo>
                    <a:lnTo>
                      <a:pt x="206" y="81"/>
                    </a:lnTo>
                    <a:lnTo>
                      <a:pt x="204" y="84"/>
                    </a:lnTo>
                    <a:lnTo>
                      <a:pt x="202" y="87"/>
                    </a:lnTo>
                    <a:lnTo>
                      <a:pt x="199" y="90"/>
                    </a:lnTo>
                    <a:lnTo>
                      <a:pt x="198" y="92"/>
                    </a:lnTo>
                    <a:lnTo>
                      <a:pt x="194" y="92"/>
                    </a:lnTo>
                    <a:lnTo>
                      <a:pt x="190" y="92"/>
                    </a:lnTo>
                    <a:lnTo>
                      <a:pt x="189" y="91"/>
                    </a:lnTo>
                    <a:lnTo>
                      <a:pt x="188" y="89"/>
                    </a:lnTo>
                    <a:lnTo>
                      <a:pt x="187" y="86"/>
                    </a:lnTo>
                    <a:lnTo>
                      <a:pt x="181" y="60"/>
                    </a:lnTo>
                    <a:lnTo>
                      <a:pt x="177" y="45"/>
                    </a:lnTo>
                    <a:lnTo>
                      <a:pt x="172" y="41"/>
                    </a:lnTo>
                    <a:lnTo>
                      <a:pt x="126" y="5"/>
                    </a:lnTo>
                    <a:lnTo>
                      <a:pt x="117" y="1"/>
                    </a:lnTo>
                    <a:lnTo>
                      <a:pt x="114" y="0"/>
                    </a:lnTo>
                    <a:lnTo>
                      <a:pt x="108" y="0"/>
                    </a:lnTo>
                    <a:lnTo>
                      <a:pt x="98" y="3"/>
                    </a:lnTo>
                    <a:lnTo>
                      <a:pt x="91" y="4"/>
                    </a:lnTo>
                    <a:lnTo>
                      <a:pt x="65" y="12"/>
                    </a:lnTo>
                    <a:lnTo>
                      <a:pt x="54" y="17"/>
                    </a:lnTo>
                    <a:lnTo>
                      <a:pt x="49" y="21"/>
                    </a:lnTo>
                    <a:lnTo>
                      <a:pt x="35" y="36"/>
                    </a:lnTo>
                    <a:lnTo>
                      <a:pt x="17" y="66"/>
                    </a:lnTo>
                    <a:lnTo>
                      <a:pt x="11" y="80"/>
                    </a:lnTo>
                    <a:lnTo>
                      <a:pt x="4" y="109"/>
                    </a:lnTo>
                    <a:lnTo>
                      <a:pt x="2" y="119"/>
                    </a:lnTo>
                    <a:lnTo>
                      <a:pt x="2" y="123"/>
                    </a:lnTo>
                    <a:lnTo>
                      <a:pt x="1" y="127"/>
                    </a:lnTo>
                    <a:lnTo>
                      <a:pt x="0" y="139"/>
                    </a:lnTo>
                    <a:lnTo>
                      <a:pt x="1" y="144"/>
                    </a:lnTo>
                    <a:lnTo>
                      <a:pt x="3" y="149"/>
                    </a:lnTo>
                    <a:lnTo>
                      <a:pt x="6" y="154"/>
                    </a:lnTo>
                    <a:lnTo>
                      <a:pt x="24" y="176"/>
                    </a:lnTo>
                    <a:lnTo>
                      <a:pt x="71" y="220"/>
                    </a:lnTo>
                    <a:lnTo>
                      <a:pt x="81" y="225"/>
                    </a:lnTo>
                    <a:lnTo>
                      <a:pt x="110" y="238"/>
                    </a:lnTo>
                    <a:lnTo>
                      <a:pt x="127" y="243"/>
                    </a:lnTo>
                    <a:lnTo>
                      <a:pt x="144" y="244"/>
                    </a:lnTo>
                    <a:lnTo>
                      <a:pt x="153" y="243"/>
                    </a:lnTo>
                    <a:lnTo>
                      <a:pt x="162" y="241"/>
                    </a:lnTo>
                    <a:lnTo>
                      <a:pt x="176" y="235"/>
                    </a:lnTo>
                    <a:lnTo>
                      <a:pt x="178" y="233"/>
                    </a:lnTo>
                    <a:lnTo>
                      <a:pt x="180" y="231"/>
                    </a:lnTo>
                    <a:lnTo>
                      <a:pt x="183" y="223"/>
                    </a:lnTo>
                    <a:lnTo>
                      <a:pt x="184" y="222"/>
                    </a:lnTo>
                    <a:lnTo>
                      <a:pt x="186" y="221"/>
                    </a:lnTo>
                    <a:lnTo>
                      <a:pt x="187" y="221"/>
                    </a:lnTo>
                    <a:lnTo>
                      <a:pt x="188" y="221"/>
                    </a:lnTo>
                    <a:lnTo>
                      <a:pt x="195" y="226"/>
                    </a:lnTo>
                    <a:lnTo>
                      <a:pt x="199" y="227"/>
                    </a:lnTo>
                    <a:lnTo>
                      <a:pt x="203" y="227"/>
                    </a:lnTo>
                    <a:lnTo>
                      <a:pt x="228" y="221"/>
                    </a:lnTo>
                    <a:lnTo>
                      <a:pt x="237" y="217"/>
                    </a:lnTo>
                    <a:lnTo>
                      <a:pt x="244" y="210"/>
                    </a:lnTo>
                    <a:lnTo>
                      <a:pt x="247" y="204"/>
                    </a:lnTo>
                    <a:lnTo>
                      <a:pt x="247" y="202"/>
                    </a:lnTo>
                    <a:lnTo>
                      <a:pt x="246" y="195"/>
                    </a:lnTo>
                    <a:lnTo>
                      <a:pt x="247" y="194"/>
                    </a:lnTo>
                    <a:lnTo>
                      <a:pt x="248" y="193"/>
                    </a:lnTo>
                    <a:lnTo>
                      <a:pt x="251" y="193"/>
                    </a:lnTo>
                    <a:lnTo>
                      <a:pt x="262" y="197"/>
                    </a:lnTo>
                    <a:lnTo>
                      <a:pt x="268" y="198"/>
                    </a:lnTo>
                    <a:lnTo>
                      <a:pt x="284" y="197"/>
                    </a:lnTo>
                    <a:lnTo>
                      <a:pt x="287" y="196"/>
                    </a:lnTo>
                    <a:lnTo>
                      <a:pt x="296" y="196"/>
                    </a:lnTo>
                    <a:lnTo>
                      <a:pt x="298" y="197"/>
                    </a:lnTo>
                    <a:lnTo>
                      <a:pt x="298" y="199"/>
                    </a:lnTo>
                    <a:lnTo>
                      <a:pt x="297" y="204"/>
                    </a:lnTo>
                    <a:lnTo>
                      <a:pt x="297" y="215"/>
                    </a:lnTo>
                    <a:lnTo>
                      <a:pt x="298" y="221"/>
                    </a:lnTo>
                    <a:lnTo>
                      <a:pt x="299" y="223"/>
                    </a:lnTo>
                    <a:lnTo>
                      <a:pt x="300" y="225"/>
                    </a:lnTo>
                    <a:lnTo>
                      <a:pt x="303" y="228"/>
                    </a:lnTo>
                    <a:lnTo>
                      <a:pt x="307" y="229"/>
                    </a:lnTo>
                    <a:lnTo>
                      <a:pt x="312" y="230"/>
                    </a:lnTo>
                    <a:lnTo>
                      <a:pt x="333" y="232"/>
                    </a:lnTo>
                    <a:lnTo>
                      <a:pt x="341" y="232"/>
                    </a:lnTo>
                    <a:lnTo>
                      <a:pt x="350" y="231"/>
                    </a:lnTo>
                    <a:lnTo>
                      <a:pt x="359" y="227"/>
                    </a:lnTo>
                    <a:lnTo>
                      <a:pt x="401" y="201"/>
                    </a:lnTo>
                    <a:lnTo>
                      <a:pt x="406" y="197"/>
                    </a:lnTo>
                    <a:lnTo>
                      <a:pt x="410" y="192"/>
                    </a:lnTo>
                    <a:lnTo>
                      <a:pt x="414" y="185"/>
                    </a:lnTo>
                    <a:lnTo>
                      <a:pt x="422" y="154"/>
                    </a:lnTo>
                    <a:lnTo>
                      <a:pt x="423" y="147"/>
                    </a:lnTo>
                    <a:lnTo>
                      <a:pt x="427" y="136"/>
                    </a:lnTo>
                    <a:lnTo>
                      <a:pt x="429" y="134"/>
                    </a:lnTo>
                    <a:lnTo>
                      <a:pt x="431" y="133"/>
                    </a:lnTo>
                    <a:lnTo>
                      <a:pt x="440" y="128"/>
                    </a:lnTo>
                    <a:lnTo>
                      <a:pt x="463" y="115"/>
                    </a:lnTo>
                    <a:lnTo>
                      <a:pt x="467" y="112"/>
                    </a:lnTo>
                    <a:lnTo>
                      <a:pt x="475" y="104"/>
                    </a:lnTo>
                    <a:lnTo>
                      <a:pt x="478" y="100"/>
                    </a:lnTo>
                    <a:lnTo>
                      <a:pt x="480" y="96"/>
                    </a:lnTo>
                    <a:lnTo>
                      <a:pt x="482" y="90"/>
                    </a:lnTo>
                    <a:lnTo>
                      <a:pt x="483" y="84"/>
                    </a:lnTo>
                    <a:lnTo>
                      <a:pt x="483" y="56"/>
                    </a:lnTo>
                    <a:lnTo>
                      <a:pt x="483" y="51"/>
                    </a:lnTo>
                    <a:lnTo>
                      <a:pt x="482" y="49"/>
                    </a:lnTo>
                    <a:lnTo>
                      <a:pt x="481" y="48"/>
                    </a:lnTo>
                    <a:lnTo>
                      <a:pt x="475" y="42"/>
                    </a:lnTo>
                    <a:lnTo>
                      <a:pt x="461" y="26"/>
                    </a:lnTo>
                    <a:lnTo>
                      <a:pt x="458" y="23"/>
                    </a:lnTo>
                    <a:lnTo>
                      <a:pt x="456" y="22"/>
                    </a:lnTo>
                    <a:lnTo>
                      <a:pt x="454" y="21"/>
                    </a:lnTo>
                    <a:lnTo>
                      <a:pt x="451" y="21"/>
                    </a:lnTo>
                    <a:lnTo>
                      <a:pt x="446" y="21"/>
                    </a:lnTo>
                    <a:lnTo>
                      <a:pt x="442" y="21"/>
                    </a:lnTo>
                    <a:lnTo>
                      <a:pt x="440" y="22"/>
                    </a:lnTo>
                    <a:lnTo>
                      <a:pt x="439" y="23"/>
                    </a:lnTo>
                    <a:lnTo>
                      <a:pt x="439" y="24"/>
                    </a:lnTo>
                    <a:lnTo>
                      <a:pt x="439" y="26"/>
                    </a:lnTo>
                    <a:lnTo>
                      <a:pt x="440" y="27"/>
                    </a:lnTo>
                    <a:lnTo>
                      <a:pt x="441" y="30"/>
                    </a:lnTo>
                    <a:lnTo>
                      <a:pt x="444" y="33"/>
                    </a:lnTo>
                    <a:lnTo>
                      <a:pt x="444" y="35"/>
                    </a:lnTo>
                    <a:lnTo>
                      <a:pt x="445" y="37"/>
                    </a:lnTo>
                    <a:lnTo>
                      <a:pt x="444" y="43"/>
                    </a:lnTo>
                    <a:lnTo>
                      <a:pt x="443" y="46"/>
                    </a:lnTo>
                    <a:lnTo>
                      <a:pt x="441" y="48"/>
                    </a:lnTo>
                    <a:lnTo>
                      <a:pt x="438" y="50"/>
                    </a:lnTo>
                    <a:lnTo>
                      <a:pt x="433" y="52"/>
                    </a:lnTo>
                    <a:lnTo>
                      <a:pt x="429" y="53"/>
                    </a:lnTo>
                    <a:lnTo>
                      <a:pt x="427" y="53"/>
                    </a:lnTo>
                    <a:lnTo>
                      <a:pt x="426" y="52"/>
                    </a:lnTo>
                    <a:lnTo>
                      <a:pt x="425" y="51"/>
                    </a:lnTo>
                    <a:lnTo>
                      <a:pt x="424" y="50"/>
                    </a:lnTo>
                    <a:lnTo>
                      <a:pt x="424" y="47"/>
                    </a:lnTo>
                    <a:lnTo>
                      <a:pt x="425" y="43"/>
                    </a:lnTo>
                    <a:lnTo>
                      <a:pt x="424" y="40"/>
                    </a:lnTo>
                    <a:lnTo>
                      <a:pt x="417" y="25"/>
                    </a:lnTo>
                    <a:lnTo>
                      <a:pt x="413" y="17"/>
                    </a:lnTo>
                    <a:lnTo>
                      <a:pt x="409" y="14"/>
                    </a:lnTo>
                    <a:lnTo>
                      <a:pt x="399" y="10"/>
                    </a:lnTo>
                    <a:lnTo>
                      <a:pt x="398" y="10"/>
                    </a:lnTo>
                    <a:lnTo>
                      <a:pt x="397" y="10"/>
                    </a:lnTo>
                    <a:lnTo>
                      <a:pt x="395" y="10"/>
                    </a:lnTo>
                    <a:close/>
                  </a:path>
                </a:pathLst>
              </a:custGeom>
              <a:solidFill>
                <a:srgbClr val="C1814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21"/>
              <p:cNvSpPr>
                <a:spLocks/>
              </p:cNvSpPr>
              <p:nvPr/>
            </p:nvSpPr>
            <p:spPr bwMode="auto">
              <a:xfrm>
                <a:off x="5386388" y="4213225"/>
                <a:ext cx="190500" cy="131763"/>
              </a:xfrm>
              <a:custGeom>
                <a:avLst/>
                <a:gdLst/>
                <a:ahLst/>
                <a:cxnLst>
                  <a:cxn ang="0">
                    <a:pos x="43" y="1"/>
                  </a:cxn>
                  <a:cxn ang="0">
                    <a:pos x="20" y="7"/>
                  </a:cxn>
                  <a:cxn ang="0">
                    <a:pos x="12" y="10"/>
                  </a:cxn>
                  <a:cxn ang="0">
                    <a:pos x="7" y="13"/>
                  </a:cxn>
                  <a:cxn ang="0">
                    <a:pos x="3" y="17"/>
                  </a:cxn>
                  <a:cxn ang="0">
                    <a:pos x="1" y="19"/>
                  </a:cxn>
                  <a:cxn ang="0">
                    <a:pos x="0" y="21"/>
                  </a:cxn>
                  <a:cxn ang="0">
                    <a:pos x="0" y="23"/>
                  </a:cxn>
                  <a:cxn ang="0">
                    <a:pos x="0" y="25"/>
                  </a:cxn>
                  <a:cxn ang="0">
                    <a:pos x="0" y="27"/>
                  </a:cxn>
                  <a:cxn ang="0">
                    <a:pos x="3" y="30"/>
                  </a:cxn>
                  <a:cxn ang="0">
                    <a:pos x="14" y="38"/>
                  </a:cxn>
                  <a:cxn ang="0">
                    <a:pos x="45" y="67"/>
                  </a:cxn>
                  <a:cxn ang="0">
                    <a:pos x="61" y="79"/>
                  </a:cxn>
                  <a:cxn ang="0">
                    <a:pos x="66" y="82"/>
                  </a:cxn>
                  <a:cxn ang="0">
                    <a:pos x="68" y="83"/>
                  </a:cxn>
                  <a:cxn ang="0">
                    <a:pos x="70" y="83"/>
                  </a:cxn>
                  <a:cxn ang="0">
                    <a:pos x="72" y="82"/>
                  </a:cxn>
                  <a:cxn ang="0">
                    <a:pos x="74" y="81"/>
                  </a:cxn>
                  <a:cxn ang="0">
                    <a:pos x="76" y="80"/>
                  </a:cxn>
                  <a:cxn ang="0">
                    <a:pos x="78" y="79"/>
                  </a:cxn>
                  <a:cxn ang="0">
                    <a:pos x="80" y="76"/>
                  </a:cxn>
                  <a:cxn ang="0">
                    <a:pos x="91" y="62"/>
                  </a:cxn>
                  <a:cxn ang="0">
                    <a:pos x="94" y="59"/>
                  </a:cxn>
                  <a:cxn ang="0">
                    <a:pos x="97" y="58"/>
                  </a:cxn>
                  <a:cxn ang="0">
                    <a:pos x="109" y="53"/>
                  </a:cxn>
                  <a:cxn ang="0">
                    <a:pos x="112" y="53"/>
                  </a:cxn>
                  <a:cxn ang="0">
                    <a:pos x="116" y="51"/>
                  </a:cxn>
                  <a:cxn ang="0">
                    <a:pos x="118" y="50"/>
                  </a:cxn>
                  <a:cxn ang="0">
                    <a:pos x="120" y="48"/>
                  </a:cxn>
                  <a:cxn ang="0">
                    <a:pos x="120" y="47"/>
                  </a:cxn>
                  <a:cxn ang="0">
                    <a:pos x="118" y="44"/>
                  </a:cxn>
                  <a:cxn ang="0">
                    <a:pos x="109" y="37"/>
                  </a:cxn>
                  <a:cxn ang="0">
                    <a:pos x="85" y="14"/>
                  </a:cxn>
                  <a:cxn ang="0">
                    <a:pos x="72" y="5"/>
                  </a:cxn>
                  <a:cxn ang="0">
                    <a:pos x="65" y="1"/>
                  </a:cxn>
                  <a:cxn ang="0">
                    <a:pos x="59" y="0"/>
                  </a:cxn>
                  <a:cxn ang="0">
                    <a:pos x="43" y="1"/>
                  </a:cxn>
                </a:cxnLst>
                <a:rect l="0" t="0" r="r" b="b"/>
                <a:pathLst>
                  <a:path w="120" h="83">
                    <a:moveTo>
                      <a:pt x="43" y="1"/>
                    </a:moveTo>
                    <a:lnTo>
                      <a:pt x="20" y="7"/>
                    </a:lnTo>
                    <a:lnTo>
                      <a:pt x="12" y="10"/>
                    </a:lnTo>
                    <a:lnTo>
                      <a:pt x="7" y="13"/>
                    </a:lnTo>
                    <a:lnTo>
                      <a:pt x="3" y="17"/>
                    </a:lnTo>
                    <a:lnTo>
                      <a:pt x="1" y="19"/>
                    </a:lnTo>
                    <a:lnTo>
                      <a:pt x="0" y="21"/>
                    </a:lnTo>
                    <a:lnTo>
                      <a:pt x="0" y="23"/>
                    </a:lnTo>
                    <a:lnTo>
                      <a:pt x="0" y="25"/>
                    </a:lnTo>
                    <a:lnTo>
                      <a:pt x="0" y="27"/>
                    </a:lnTo>
                    <a:lnTo>
                      <a:pt x="3" y="30"/>
                    </a:lnTo>
                    <a:lnTo>
                      <a:pt x="14" y="38"/>
                    </a:lnTo>
                    <a:lnTo>
                      <a:pt x="45" y="67"/>
                    </a:lnTo>
                    <a:lnTo>
                      <a:pt x="61" y="79"/>
                    </a:lnTo>
                    <a:lnTo>
                      <a:pt x="66" y="82"/>
                    </a:lnTo>
                    <a:lnTo>
                      <a:pt x="68" y="83"/>
                    </a:lnTo>
                    <a:lnTo>
                      <a:pt x="70" y="83"/>
                    </a:lnTo>
                    <a:lnTo>
                      <a:pt x="72" y="82"/>
                    </a:lnTo>
                    <a:lnTo>
                      <a:pt x="74" y="81"/>
                    </a:lnTo>
                    <a:lnTo>
                      <a:pt x="76" y="80"/>
                    </a:lnTo>
                    <a:lnTo>
                      <a:pt x="78" y="79"/>
                    </a:lnTo>
                    <a:lnTo>
                      <a:pt x="80" y="76"/>
                    </a:lnTo>
                    <a:lnTo>
                      <a:pt x="91" y="62"/>
                    </a:lnTo>
                    <a:lnTo>
                      <a:pt x="94" y="59"/>
                    </a:lnTo>
                    <a:lnTo>
                      <a:pt x="97" y="58"/>
                    </a:lnTo>
                    <a:lnTo>
                      <a:pt x="109" y="53"/>
                    </a:lnTo>
                    <a:lnTo>
                      <a:pt x="112" y="53"/>
                    </a:lnTo>
                    <a:lnTo>
                      <a:pt x="116" y="51"/>
                    </a:lnTo>
                    <a:lnTo>
                      <a:pt x="118" y="50"/>
                    </a:lnTo>
                    <a:lnTo>
                      <a:pt x="120" y="48"/>
                    </a:lnTo>
                    <a:lnTo>
                      <a:pt x="120" y="47"/>
                    </a:lnTo>
                    <a:lnTo>
                      <a:pt x="118" y="44"/>
                    </a:lnTo>
                    <a:lnTo>
                      <a:pt x="109" y="37"/>
                    </a:lnTo>
                    <a:lnTo>
                      <a:pt x="85" y="14"/>
                    </a:lnTo>
                    <a:lnTo>
                      <a:pt x="72" y="5"/>
                    </a:lnTo>
                    <a:lnTo>
                      <a:pt x="65" y="1"/>
                    </a:lnTo>
                    <a:lnTo>
                      <a:pt x="59" y="0"/>
                    </a:lnTo>
                    <a:lnTo>
                      <a:pt x="43" y="1"/>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22"/>
              <p:cNvSpPr>
                <a:spLocks/>
              </p:cNvSpPr>
              <p:nvPr/>
            </p:nvSpPr>
            <p:spPr bwMode="auto">
              <a:xfrm>
                <a:off x="5334000" y="4276725"/>
                <a:ext cx="150813" cy="252413"/>
              </a:xfrm>
              <a:custGeom>
                <a:avLst/>
                <a:gdLst/>
                <a:ahLst/>
                <a:cxnLst>
                  <a:cxn ang="0">
                    <a:pos x="22" y="0"/>
                  </a:cxn>
                  <a:cxn ang="0">
                    <a:pos x="20" y="3"/>
                  </a:cxn>
                  <a:cxn ang="0">
                    <a:pos x="18" y="7"/>
                  </a:cxn>
                  <a:cxn ang="0">
                    <a:pos x="8" y="28"/>
                  </a:cxn>
                  <a:cxn ang="0">
                    <a:pos x="2" y="42"/>
                  </a:cxn>
                  <a:cxn ang="0">
                    <a:pos x="0" y="58"/>
                  </a:cxn>
                  <a:cxn ang="0">
                    <a:pos x="0" y="76"/>
                  </a:cxn>
                  <a:cxn ang="0">
                    <a:pos x="1" y="91"/>
                  </a:cxn>
                  <a:cxn ang="0">
                    <a:pos x="3" y="97"/>
                  </a:cxn>
                  <a:cxn ang="0">
                    <a:pos x="4" y="99"/>
                  </a:cxn>
                  <a:cxn ang="0">
                    <a:pos x="11" y="105"/>
                  </a:cxn>
                  <a:cxn ang="0">
                    <a:pos x="13" y="107"/>
                  </a:cxn>
                  <a:cxn ang="0">
                    <a:pos x="44" y="135"/>
                  </a:cxn>
                  <a:cxn ang="0">
                    <a:pos x="72" y="155"/>
                  </a:cxn>
                  <a:cxn ang="0">
                    <a:pos x="78" y="158"/>
                  </a:cxn>
                  <a:cxn ang="0">
                    <a:pos x="81" y="159"/>
                  </a:cxn>
                  <a:cxn ang="0">
                    <a:pos x="83" y="158"/>
                  </a:cxn>
                  <a:cxn ang="0">
                    <a:pos x="84" y="157"/>
                  </a:cxn>
                  <a:cxn ang="0">
                    <a:pos x="85" y="155"/>
                  </a:cxn>
                  <a:cxn ang="0">
                    <a:pos x="87" y="146"/>
                  </a:cxn>
                  <a:cxn ang="0">
                    <a:pos x="87" y="141"/>
                  </a:cxn>
                  <a:cxn ang="0">
                    <a:pos x="84" y="128"/>
                  </a:cxn>
                  <a:cxn ang="0">
                    <a:pos x="84" y="121"/>
                  </a:cxn>
                  <a:cxn ang="0">
                    <a:pos x="84" y="94"/>
                  </a:cxn>
                  <a:cxn ang="0">
                    <a:pos x="85" y="85"/>
                  </a:cxn>
                  <a:cxn ang="0">
                    <a:pos x="86" y="81"/>
                  </a:cxn>
                  <a:cxn ang="0">
                    <a:pos x="94" y="62"/>
                  </a:cxn>
                  <a:cxn ang="0">
                    <a:pos x="95" y="59"/>
                  </a:cxn>
                  <a:cxn ang="0">
                    <a:pos x="95" y="56"/>
                  </a:cxn>
                  <a:cxn ang="0">
                    <a:pos x="94" y="55"/>
                  </a:cxn>
                  <a:cxn ang="0">
                    <a:pos x="93" y="53"/>
                  </a:cxn>
                  <a:cxn ang="0">
                    <a:pos x="90" y="51"/>
                  </a:cxn>
                  <a:cxn ang="0">
                    <a:pos x="83" y="49"/>
                  </a:cxn>
                  <a:cxn ang="0">
                    <a:pos x="52" y="28"/>
                  </a:cxn>
                  <a:cxn ang="0">
                    <a:pos x="45" y="22"/>
                  </a:cxn>
                  <a:cxn ang="0">
                    <a:pos x="28" y="2"/>
                  </a:cxn>
                  <a:cxn ang="0">
                    <a:pos x="26" y="0"/>
                  </a:cxn>
                  <a:cxn ang="0">
                    <a:pos x="24" y="0"/>
                  </a:cxn>
                  <a:cxn ang="0">
                    <a:pos x="22" y="0"/>
                  </a:cxn>
                </a:cxnLst>
                <a:rect l="0" t="0" r="r" b="b"/>
                <a:pathLst>
                  <a:path w="95" h="159">
                    <a:moveTo>
                      <a:pt x="22" y="0"/>
                    </a:moveTo>
                    <a:lnTo>
                      <a:pt x="20" y="3"/>
                    </a:lnTo>
                    <a:lnTo>
                      <a:pt x="18" y="7"/>
                    </a:lnTo>
                    <a:lnTo>
                      <a:pt x="8" y="28"/>
                    </a:lnTo>
                    <a:lnTo>
                      <a:pt x="2" y="42"/>
                    </a:lnTo>
                    <a:lnTo>
                      <a:pt x="0" y="58"/>
                    </a:lnTo>
                    <a:lnTo>
                      <a:pt x="0" y="76"/>
                    </a:lnTo>
                    <a:lnTo>
                      <a:pt x="1" y="91"/>
                    </a:lnTo>
                    <a:lnTo>
                      <a:pt x="3" y="97"/>
                    </a:lnTo>
                    <a:lnTo>
                      <a:pt x="4" y="99"/>
                    </a:lnTo>
                    <a:lnTo>
                      <a:pt x="11" y="105"/>
                    </a:lnTo>
                    <a:lnTo>
                      <a:pt x="13" y="107"/>
                    </a:lnTo>
                    <a:lnTo>
                      <a:pt x="44" y="135"/>
                    </a:lnTo>
                    <a:lnTo>
                      <a:pt x="72" y="155"/>
                    </a:lnTo>
                    <a:lnTo>
                      <a:pt x="78" y="158"/>
                    </a:lnTo>
                    <a:lnTo>
                      <a:pt x="81" y="159"/>
                    </a:lnTo>
                    <a:lnTo>
                      <a:pt x="83" y="158"/>
                    </a:lnTo>
                    <a:lnTo>
                      <a:pt x="84" y="157"/>
                    </a:lnTo>
                    <a:lnTo>
                      <a:pt x="85" y="155"/>
                    </a:lnTo>
                    <a:lnTo>
                      <a:pt x="87" y="146"/>
                    </a:lnTo>
                    <a:lnTo>
                      <a:pt x="87" y="141"/>
                    </a:lnTo>
                    <a:lnTo>
                      <a:pt x="84" y="128"/>
                    </a:lnTo>
                    <a:lnTo>
                      <a:pt x="84" y="121"/>
                    </a:lnTo>
                    <a:lnTo>
                      <a:pt x="84" y="94"/>
                    </a:lnTo>
                    <a:lnTo>
                      <a:pt x="85" y="85"/>
                    </a:lnTo>
                    <a:lnTo>
                      <a:pt x="86" y="81"/>
                    </a:lnTo>
                    <a:lnTo>
                      <a:pt x="94" y="62"/>
                    </a:lnTo>
                    <a:lnTo>
                      <a:pt x="95" y="59"/>
                    </a:lnTo>
                    <a:lnTo>
                      <a:pt x="95" y="56"/>
                    </a:lnTo>
                    <a:lnTo>
                      <a:pt x="94" y="55"/>
                    </a:lnTo>
                    <a:lnTo>
                      <a:pt x="93" y="53"/>
                    </a:lnTo>
                    <a:lnTo>
                      <a:pt x="90" y="51"/>
                    </a:lnTo>
                    <a:lnTo>
                      <a:pt x="83" y="49"/>
                    </a:lnTo>
                    <a:lnTo>
                      <a:pt x="52" y="28"/>
                    </a:lnTo>
                    <a:lnTo>
                      <a:pt x="45" y="22"/>
                    </a:lnTo>
                    <a:lnTo>
                      <a:pt x="28" y="2"/>
                    </a:lnTo>
                    <a:lnTo>
                      <a:pt x="26" y="0"/>
                    </a:lnTo>
                    <a:lnTo>
                      <a:pt x="24" y="0"/>
                    </a:lnTo>
                    <a:lnTo>
                      <a:pt x="22"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23"/>
              <p:cNvSpPr>
                <a:spLocks/>
              </p:cNvSpPr>
              <p:nvPr/>
            </p:nvSpPr>
            <p:spPr bwMode="auto">
              <a:xfrm>
                <a:off x="5480050" y="4371975"/>
                <a:ext cx="117475" cy="184150"/>
              </a:xfrm>
              <a:custGeom>
                <a:avLst/>
                <a:gdLst/>
                <a:ahLst/>
                <a:cxnLst>
                  <a:cxn ang="0">
                    <a:pos x="74" y="38"/>
                  </a:cxn>
                  <a:cxn ang="0">
                    <a:pos x="73" y="21"/>
                  </a:cxn>
                  <a:cxn ang="0">
                    <a:pos x="71" y="13"/>
                  </a:cxn>
                  <a:cxn ang="0">
                    <a:pos x="68" y="7"/>
                  </a:cxn>
                  <a:cxn ang="0">
                    <a:pos x="67" y="4"/>
                  </a:cxn>
                  <a:cxn ang="0">
                    <a:pos x="65" y="1"/>
                  </a:cxn>
                  <a:cxn ang="0">
                    <a:pos x="64" y="0"/>
                  </a:cxn>
                  <a:cxn ang="0">
                    <a:pos x="64" y="0"/>
                  </a:cxn>
                  <a:cxn ang="0">
                    <a:pos x="63" y="1"/>
                  </a:cxn>
                  <a:cxn ang="0">
                    <a:pos x="63" y="2"/>
                  </a:cxn>
                  <a:cxn ang="0">
                    <a:pos x="60" y="6"/>
                  </a:cxn>
                  <a:cxn ang="0">
                    <a:pos x="58" y="6"/>
                  </a:cxn>
                  <a:cxn ang="0">
                    <a:pos x="56" y="7"/>
                  </a:cxn>
                  <a:cxn ang="0">
                    <a:pos x="47" y="7"/>
                  </a:cxn>
                  <a:cxn ang="0">
                    <a:pos x="36" y="7"/>
                  </a:cxn>
                  <a:cxn ang="0">
                    <a:pos x="33" y="6"/>
                  </a:cxn>
                  <a:cxn ang="0">
                    <a:pos x="24" y="3"/>
                  </a:cxn>
                  <a:cxn ang="0">
                    <a:pos x="20" y="1"/>
                  </a:cxn>
                  <a:cxn ang="0">
                    <a:pos x="18" y="1"/>
                  </a:cxn>
                  <a:cxn ang="0">
                    <a:pos x="17" y="1"/>
                  </a:cxn>
                  <a:cxn ang="0">
                    <a:pos x="14" y="1"/>
                  </a:cxn>
                  <a:cxn ang="0">
                    <a:pos x="13" y="3"/>
                  </a:cxn>
                  <a:cxn ang="0">
                    <a:pos x="11" y="5"/>
                  </a:cxn>
                  <a:cxn ang="0">
                    <a:pos x="8" y="15"/>
                  </a:cxn>
                  <a:cxn ang="0">
                    <a:pos x="8" y="18"/>
                  </a:cxn>
                  <a:cxn ang="0">
                    <a:pos x="1" y="64"/>
                  </a:cxn>
                  <a:cxn ang="0">
                    <a:pos x="0" y="72"/>
                  </a:cxn>
                  <a:cxn ang="0">
                    <a:pos x="5" y="96"/>
                  </a:cxn>
                  <a:cxn ang="0">
                    <a:pos x="8" y="105"/>
                  </a:cxn>
                  <a:cxn ang="0">
                    <a:pos x="9" y="106"/>
                  </a:cxn>
                  <a:cxn ang="0">
                    <a:pos x="11" y="108"/>
                  </a:cxn>
                  <a:cxn ang="0">
                    <a:pos x="19" y="111"/>
                  </a:cxn>
                  <a:cxn ang="0">
                    <a:pos x="35" y="116"/>
                  </a:cxn>
                  <a:cxn ang="0">
                    <a:pos x="42" y="116"/>
                  </a:cxn>
                  <a:cxn ang="0">
                    <a:pos x="45" y="116"/>
                  </a:cxn>
                  <a:cxn ang="0">
                    <a:pos x="58" y="113"/>
                  </a:cxn>
                  <a:cxn ang="0">
                    <a:pos x="61" y="112"/>
                  </a:cxn>
                  <a:cxn ang="0">
                    <a:pos x="68" y="108"/>
                  </a:cxn>
                  <a:cxn ang="0">
                    <a:pos x="70" y="106"/>
                  </a:cxn>
                  <a:cxn ang="0">
                    <a:pos x="73" y="102"/>
                  </a:cxn>
                  <a:cxn ang="0">
                    <a:pos x="73" y="100"/>
                  </a:cxn>
                  <a:cxn ang="0">
                    <a:pos x="73" y="97"/>
                  </a:cxn>
                  <a:cxn ang="0">
                    <a:pos x="73" y="94"/>
                  </a:cxn>
                  <a:cxn ang="0">
                    <a:pos x="72" y="86"/>
                  </a:cxn>
                  <a:cxn ang="0">
                    <a:pos x="74" y="38"/>
                  </a:cxn>
                </a:cxnLst>
                <a:rect l="0" t="0" r="r" b="b"/>
                <a:pathLst>
                  <a:path w="74" h="116">
                    <a:moveTo>
                      <a:pt x="74" y="38"/>
                    </a:moveTo>
                    <a:lnTo>
                      <a:pt x="73" y="21"/>
                    </a:lnTo>
                    <a:lnTo>
                      <a:pt x="71" y="13"/>
                    </a:lnTo>
                    <a:lnTo>
                      <a:pt x="68" y="7"/>
                    </a:lnTo>
                    <a:lnTo>
                      <a:pt x="67" y="4"/>
                    </a:lnTo>
                    <a:lnTo>
                      <a:pt x="65" y="1"/>
                    </a:lnTo>
                    <a:lnTo>
                      <a:pt x="64" y="0"/>
                    </a:lnTo>
                    <a:lnTo>
                      <a:pt x="64" y="0"/>
                    </a:lnTo>
                    <a:lnTo>
                      <a:pt x="63" y="1"/>
                    </a:lnTo>
                    <a:lnTo>
                      <a:pt x="63" y="2"/>
                    </a:lnTo>
                    <a:lnTo>
                      <a:pt x="60" y="6"/>
                    </a:lnTo>
                    <a:lnTo>
                      <a:pt x="58" y="6"/>
                    </a:lnTo>
                    <a:lnTo>
                      <a:pt x="56" y="7"/>
                    </a:lnTo>
                    <a:lnTo>
                      <a:pt x="47" y="7"/>
                    </a:lnTo>
                    <a:lnTo>
                      <a:pt x="36" y="7"/>
                    </a:lnTo>
                    <a:lnTo>
                      <a:pt x="33" y="6"/>
                    </a:lnTo>
                    <a:lnTo>
                      <a:pt x="24" y="3"/>
                    </a:lnTo>
                    <a:lnTo>
                      <a:pt x="20" y="1"/>
                    </a:lnTo>
                    <a:lnTo>
                      <a:pt x="18" y="1"/>
                    </a:lnTo>
                    <a:lnTo>
                      <a:pt x="17" y="1"/>
                    </a:lnTo>
                    <a:lnTo>
                      <a:pt x="14" y="1"/>
                    </a:lnTo>
                    <a:lnTo>
                      <a:pt x="13" y="3"/>
                    </a:lnTo>
                    <a:lnTo>
                      <a:pt x="11" y="5"/>
                    </a:lnTo>
                    <a:lnTo>
                      <a:pt x="8" y="15"/>
                    </a:lnTo>
                    <a:lnTo>
                      <a:pt x="8" y="18"/>
                    </a:lnTo>
                    <a:lnTo>
                      <a:pt x="1" y="64"/>
                    </a:lnTo>
                    <a:lnTo>
                      <a:pt x="0" y="72"/>
                    </a:lnTo>
                    <a:lnTo>
                      <a:pt x="5" y="96"/>
                    </a:lnTo>
                    <a:lnTo>
                      <a:pt x="8" y="105"/>
                    </a:lnTo>
                    <a:lnTo>
                      <a:pt x="9" y="106"/>
                    </a:lnTo>
                    <a:lnTo>
                      <a:pt x="11" y="108"/>
                    </a:lnTo>
                    <a:lnTo>
                      <a:pt x="19" y="111"/>
                    </a:lnTo>
                    <a:lnTo>
                      <a:pt x="35" y="116"/>
                    </a:lnTo>
                    <a:lnTo>
                      <a:pt x="42" y="116"/>
                    </a:lnTo>
                    <a:lnTo>
                      <a:pt x="45" y="116"/>
                    </a:lnTo>
                    <a:lnTo>
                      <a:pt x="58" y="113"/>
                    </a:lnTo>
                    <a:lnTo>
                      <a:pt x="61" y="112"/>
                    </a:lnTo>
                    <a:lnTo>
                      <a:pt x="68" y="108"/>
                    </a:lnTo>
                    <a:lnTo>
                      <a:pt x="70" y="106"/>
                    </a:lnTo>
                    <a:lnTo>
                      <a:pt x="73" y="102"/>
                    </a:lnTo>
                    <a:lnTo>
                      <a:pt x="73" y="100"/>
                    </a:lnTo>
                    <a:lnTo>
                      <a:pt x="73" y="97"/>
                    </a:lnTo>
                    <a:lnTo>
                      <a:pt x="73" y="94"/>
                    </a:lnTo>
                    <a:lnTo>
                      <a:pt x="72" y="86"/>
                    </a:lnTo>
                    <a:lnTo>
                      <a:pt x="74" y="3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24"/>
              <p:cNvSpPr>
                <a:spLocks/>
              </p:cNvSpPr>
              <p:nvPr/>
            </p:nvSpPr>
            <p:spPr bwMode="auto">
              <a:xfrm>
                <a:off x="5521325" y="4303713"/>
                <a:ext cx="73025" cy="61913"/>
              </a:xfrm>
              <a:custGeom>
                <a:avLst/>
                <a:gdLst/>
                <a:ahLst/>
                <a:cxnLst>
                  <a:cxn ang="0">
                    <a:pos x="32" y="1"/>
                  </a:cxn>
                  <a:cxn ang="0">
                    <a:pos x="28" y="5"/>
                  </a:cxn>
                  <a:cxn ang="0">
                    <a:pos x="26" y="6"/>
                  </a:cxn>
                  <a:cxn ang="0">
                    <a:pos x="24" y="7"/>
                  </a:cxn>
                  <a:cxn ang="0">
                    <a:pos x="14" y="13"/>
                  </a:cxn>
                  <a:cxn ang="0">
                    <a:pos x="10" y="16"/>
                  </a:cxn>
                  <a:cxn ang="0">
                    <a:pos x="4" y="23"/>
                  </a:cxn>
                  <a:cxn ang="0">
                    <a:pos x="1" y="27"/>
                  </a:cxn>
                  <a:cxn ang="0">
                    <a:pos x="0" y="30"/>
                  </a:cxn>
                  <a:cxn ang="0">
                    <a:pos x="1" y="32"/>
                  </a:cxn>
                  <a:cxn ang="0">
                    <a:pos x="2" y="33"/>
                  </a:cxn>
                  <a:cxn ang="0">
                    <a:pos x="5" y="37"/>
                  </a:cxn>
                  <a:cxn ang="0">
                    <a:pos x="9" y="39"/>
                  </a:cxn>
                  <a:cxn ang="0">
                    <a:pos x="10" y="39"/>
                  </a:cxn>
                  <a:cxn ang="0">
                    <a:pos x="11" y="39"/>
                  </a:cxn>
                  <a:cxn ang="0">
                    <a:pos x="12" y="39"/>
                  </a:cxn>
                  <a:cxn ang="0">
                    <a:pos x="12" y="38"/>
                  </a:cxn>
                  <a:cxn ang="0">
                    <a:pos x="13" y="36"/>
                  </a:cxn>
                  <a:cxn ang="0">
                    <a:pos x="13" y="30"/>
                  </a:cxn>
                  <a:cxn ang="0">
                    <a:pos x="14" y="26"/>
                  </a:cxn>
                  <a:cxn ang="0">
                    <a:pos x="15" y="24"/>
                  </a:cxn>
                  <a:cxn ang="0">
                    <a:pos x="20" y="19"/>
                  </a:cxn>
                  <a:cxn ang="0">
                    <a:pos x="23" y="17"/>
                  </a:cxn>
                  <a:cxn ang="0">
                    <a:pos x="25" y="16"/>
                  </a:cxn>
                  <a:cxn ang="0">
                    <a:pos x="25" y="16"/>
                  </a:cxn>
                  <a:cxn ang="0">
                    <a:pos x="25" y="17"/>
                  </a:cxn>
                  <a:cxn ang="0">
                    <a:pos x="25" y="19"/>
                  </a:cxn>
                  <a:cxn ang="0">
                    <a:pos x="23" y="25"/>
                  </a:cxn>
                  <a:cxn ang="0">
                    <a:pos x="21" y="31"/>
                  </a:cxn>
                  <a:cxn ang="0">
                    <a:pos x="21" y="33"/>
                  </a:cxn>
                  <a:cxn ang="0">
                    <a:pos x="21" y="35"/>
                  </a:cxn>
                  <a:cxn ang="0">
                    <a:pos x="22" y="37"/>
                  </a:cxn>
                  <a:cxn ang="0">
                    <a:pos x="24" y="38"/>
                  </a:cxn>
                  <a:cxn ang="0">
                    <a:pos x="28" y="39"/>
                  </a:cxn>
                  <a:cxn ang="0">
                    <a:pos x="36" y="39"/>
                  </a:cxn>
                  <a:cxn ang="0">
                    <a:pos x="41" y="37"/>
                  </a:cxn>
                  <a:cxn ang="0">
                    <a:pos x="44" y="36"/>
                  </a:cxn>
                  <a:cxn ang="0">
                    <a:pos x="45" y="33"/>
                  </a:cxn>
                  <a:cxn ang="0">
                    <a:pos x="46" y="32"/>
                  </a:cxn>
                  <a:cxn ang="0">
                    <a:pos x="46" y="30"/>
                  </a:cxn>
                  <a:cxn ang="0">
                    <a:pos x="44" y="24"/>
                  </a:cxn>
                  <a:cxn ang="0">
                    <a:pos x="36" y="3"/>
                  </a:cxn>
                  <a:cxn ang="0">
                    <a:pos x="35" y="1"/>
                  </a:cxn>
                  <a:cxn ang="0">
                    <a:pos x="34" y="0"/>
                  </a:cxn>
                  <a:cxn ang="0">
                    <a:pos x="33" y="0"/>
                  </a:cxn>
                  <a:cxn ang="0">
                    <a:pos x="32" y="1"/>
                  </a:cxn>
                </a:cxnLst>
                <a:rect l="0" t="0" r="r" b="b"/>
                <a:pathLst>
                  <a:path w="46" h="39">
                    <a:moveTo>
                      <a:pt x="32" y="1"/>
                    </a:moveTo>
                    <a:lnTo>
                      <a:pt x="28" y="5"/>
                    </a:lnTo>
                    <a:lnTo>
                      <a:pt x="26" y="6"/>
                    </a:lnTo>
                    <a:lnTo>
                      <a:pt x="24" y="7"/>
                    </a:lnTo>
                    <a:lnTo>
                      <a:pt x="14" y="13"/>
                    </a:lnTo>
                    <a:lnTo>
                      <a:pt x="10" y="16"/>
                    </a:lnTo>
                    <a:lnTo>
                      <a:pt x="4" y="23"/>
                    </a:lnTo>
                    <a:lnTo>
                      <a:pt x="1" y="27"/>
                    </a:lnTo>
                    <a:lnTo>
                      <a:pt x="0" y="30"/>
                    </a:lnTo>
                    <a:lnTo>
                      <a:pt x="1" y="32"/>
                    </a:lnTo>
                    <a:lnTo>
                      <a:pt x="2" y="33"/>
                    </a:lnTo>
                    <a:lnTo>
                      <a:pt x="5" y="37"/>
                    </a:lnTo>
                    <a:lnTo>
                      <a:pt x="9" y="39"/>
                    </a:lnTo>
                    <a:lnTo>
                      <a:pt x="10" y="39"/>
                    </a:lnTo>
                    <a:lnTo>
                      <a:pt x="11" y="39"/>
                    </a:lnTo>
                    <a:lnTo>
                      <a:pt x="12" y="39"/>
                    </a:lnTo>
                    <a:lnTo>
                      <a:pt x="12" y="38"/>
                    </a:lnTo>
                    <a:lnTo>
                      <a:pt x="13" y="36"/>
                    </a:lnTo>
                    <a:lnTo>
                      <a:pt x="13" y="30"/>
                    </a:lnTo>
                    <a:lnTo>
                      <a:pt x="14" y="26"/>
                    </a:lnTo>
                    <a:lnTo>
                      <a:pt x="15" y="24"/>
                    </a:lnTo>
                    <a:lnTo>
                      <a:pt x="20" y="19"/>
                    </a:lnTo>
                    <a:lnTo>
                      <a:pt x="23" y="17"/>
                    </a:lnTo>
                    <a:lnTo>
                      <a:pt x="25" y="16"/>
                    </a:lnTo>
                    <a:lnTo>
                      <a:pt x="25" y="16"/>
                    </a:lnTo>
                    <a:lnTo>
                      <a:pt x="25" y="17"/>
                    </a:lnTo>
                    <a:lnTo>
                      <a:pt x="25" y="19"/>
                    </a:lnTo>
                    <a:lnTo>
                      <a:pt x="23" y="25"/>
                    </a:lnTo>
                    <a:lnTo>
                      <a:pt x="21" y="31"/>
                    </a:lnTo>
                    <a:lnTo>
                      <a:pt x="21" y="33"/>
                    </a:lnTo>
                    <a:lnTo>
                      <a:pt x="21" y="35"/>
                    </a:lnTo>
                    <a:lnTo>
                      <a:pt x="22" y="37"/>
                    </a:lnTo>
                    <a:lnTo>
                      <a:pt x="24" y="38"/>
                    </a:lnTo>
                    <a:lnTo>
                      <a:pt x="28" y="39"/>
                    </a:lnTo>
                    <a:lnTo>
                      <a:pt x="36" y="39"/>
                    </a:lnTo>
                    <a:lnTo>
                      <a:pt x="41" y="37"/>
                    </a:lnTo>
                    <a:lnTo>
                      <a:pt x="44" y="36"/>
                    </a:lnTo>
                    <a:lnTo>
                      <a:pt x="45" y="33"/>
                    </a:lnTo>
                    <a:lnTo>
                      <a:pt x="46" y="32"/>
                    </a:lnTo>
                    <a:lnTo>
                      <a:pt x="46" y="30"/>
                    </a:lnTo>
                    <a:lnTo>
                      <a:pt x="44" y="24"/>
                    </a:lnTo>
                    <a:lnTo>
                      <a:pt x="36" y="3"/>
                    </a:lnTo>
                    <a:lnTo>
                      <a:pt x="35" y="1"/>
                    </a:lnTo>
                    <a:lnTo>
                      <a:pt x="34" y="0"/>
                    </a:lnTo>
                    <a:lnTo>
                      <a:pt x="33" y="0"/>
                    </a:lnTo>
                    <a:lnTo>
                      <a:pt x="32" y="1"/>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25"/>
              <p:cNvSpPr>
                <a:spLocks/>
              </p:cNvSpPr>
              <p:nvPr/>
            </p:nvSpPr>
            <p:spPr bwMode="auto">
              <a:xfrm>
                <a:off x="5605463" y="4335463"/>
                <a:ext cx="101600" cy="196850"/>
              </a:xfrm>
              <a:custGeom>
                <a:avLst/>
                <a:gdLst/>
                <a:ahLst/>
                <a:cxnLst>
                  <a:cxn ang="0">
                    <a:pos x="60" y="13"/>
                  </a:cxn>
                  <a:cxn ang="0">
                    <a:pos x="59" y="12"/>
                  </a:cxn>
                  <a:cxn ang="0">
                    <a:pos x="57" y="13"/>
                  </a:cxn>
                  <a:cxn ang="0">
                    <a:pos x="55" y="13"/>
                  </a:cxn>
                  <a:cxn ang="0">
                    <a:pos x="53" y="15"/>
                  </a:cxn>
                  <a:cxn ang="0">
                    <a:pos x="48" y="17"/>
                  </a:cxn>
                  <a:cxn ang="0">
                    <a:pos x="46" y="18"/>
                  </a:cxn>
                  <a:cxn ang="0">
                    <a:pos x="44" y="18"/>
                  </a:cxn>
                  <a:cxn ang="0">
                    <a:pos x="40" y="18"/>
                  </a:cxn>
                  <a:cxn ang="0">
                    <a:pos x="36" y="16"/>
                  </a:cxn>
                  <a:cxn ang="0">
                    <a:pos x="29" y="11"/>
                  </a:cxn>
                  <a:cxn ang="0">
                    <a:pos x="25" y="8"/>
                  </a:cxn>
                  <a:cxn ang="0">
                    <a:pos x="21" y="2"/>
                  </a:cxn>
                  <a:cxn ang="0">
                    <a:pos x="20" y="0"/>
                  </a:cxn>
                  <a:cxn ang="0">
                    <a:pos x="19" y="0"/>
                  </a:cxn>
                  <a:cxn ang="0">
                    <a:pos x="18" y="0"/>
                  </a:cxn>
                  <a:cxn ang="0">
                    <a:pos x="17" y="2"/>
                  </a:cxn>
                  <a:cxn ang="0">
                    <a:pos x="16" y="4"/>
                  </a:cxn>
                  <a:cxn ang="0">
                    <a:pos x="13" y="24"/>
                  </a:cxn>
                  <a:cxn ang="0">
                    <a:pos x="4" y="52"/>
                  </a:cxn>
                  <a:cxn ang="0">
                    <a:pos x="0" y="89"/>
                  </a:cxn>
                  <a:cxn ang="0">
                    <a:pos x="0" y="106"/>
                  </a:cxn>
                  <a:cxn ang="0">
                    <a:pos x="0" y="109"/>
                  </a:cxn>
                  <a:cxn ang="0">
                    <a:pos x="0" y="111"/>
                  </a:cxn>
                  <a:cxn ang="0">
                    <a:pos x="1" y="112"/>
                  </a:cxn>
                  <a:cxn ang="0">
                    <a:pos x="3" y="116"/>
                  </a:cxn>
                  <a:cxn ang="0">
                    <a:pos x="10" y="120"/>
                  </a:cxn>
                  <a:cxn ang="0">
                    <a:pos x="23" y="124"/>
                  </a:cxn>
                  <a:cxn ang="0">
                    <a:pos x="29" y="124"/>
                  </a:cxn>
                  <a:cxn ang="0">
                    <a:pos x="35" y="123"/>
                  </a:cxn>
                  <a:cxn ang="0">
                    <a:pos x="41" y="120"/>
                  </a:cxn>
                  <a:cxn ang="0">
                    <a:pos x="47" y="116"/>
                  </a:cxn>
                  <a:cxn ang="0">
                    <a:pos x="49" y="113"/>
                  </a:cxn>
                  <a:cxn ang="0">
                    <a:pos x="51" y="110"/>
                  </a:cxn>
                  <a:cxn ang="0">
                    <a:pos x="52" y="107"/>
                  </a:cxn>
                  <a:cxn ang="0">
                    <a:pos x="52" y="103"/>
                  </a:cxn>
                  <a:cxn ang="0">
                    <a:pos x="52" y="74"/>
                  </a:cxn>
                  <a:cxn ang="0">
                    <a:pos x="59" y="44"/>
                  </a:cxn>
                  <a:cxn ang="0">
                    <a:pos x="61" y="39"/>
                  </a:cxn>
                  <a:cxn ang="0">
                    <a:pos x="63" y="29"/>
                  </a:cxn>
                  <a:cxn ang="0">
                    <a:pos x="64" y="18"/>
                  </a:cxn>
                  <a:cxn ang="0">
                    <a:pos x="62" y="14"/>
                  </a:cxn>
                  <a:cxn ang="0">
                    <a:pos x="60" y="13"/>
                  </a:cxn>
                </a:cxnLst>
                <a:rect l="0" t="0" r="r" b="b"/>
                <a:pathLst>
                  <a:path w="64" h="124">
                    <a:moveTo>
                      <a:pt x="60" y="13"/>
                    </a:moveTo>
                    <a:lnTo>
                      <a:pt x="59" y="12"/>
                    </a:lnTo>
                    <a:lnTo>
                      <a:pt x="57" y="13"/>
                    </a:lnTo>
                    <a:lnTo>
                      <a:pt x="55" y="13"/>
                    </a:lnTo>
                    <a:lnTo>
                      <a:pt x="53" y="15"/>
                    </a:lnTo>
                    <a:lnTo>
                      <a:pt x="48" y="17"/>
                    </a:lnTo>
                    <a:lnTo>
                      <a:pt x="46" y="18"/>
                    </a:lnTo>
                    <a:lnTo>
                      <a:pt x="44" y="18"/>
                    </a:lnTo>
                    <a:lnTo>
                      <a:pt x="40" y="18"/>
                    </a:lnTo>
                    <a:lnTo>
                      <a:pt x="36" y="16"/>
                    </a:lnTo>
                    <a:lnTo>
                      <a:pt x="29" y="11"/>
                    </a:lnTo>
                    <a:lnTo>
                      <a:pt x="25" y="8"/>
                    </a:lnTo>
                    <a:lnTo>
                      <a:pt x="21" y="2"/>
                    </a:lnTo>
                    <a:lnTo>
                      <a:pt x="20" y="0"/>
                    </a:lnTo>
                    <a:lnTo>
                      <a:pt x="19" y="0"/>
                    </a:lnTo>
                    <a:lnTo>
                      <a:pt x="18" y="0"/>
                    </a:lnTo>
                    <a:lnTo>
                      <a:pt x="17" y="2"/>
                    </a:lnTo>
                    <a:lnTo>
                      <a:pt x="16" y="4"/>
                    </a:lnTo>
                    <a:lnTo>
                      <a:pt x="13" y="24"/>
                    </a:lnTo>
                    <a:lnTo>
                      <a:pt x="4" y="52"/>
                    </a:lnTo>
                    <a:lnTo>
                      <a:pt x="0" y="89"/>
                    </a:lnTo>
                    <a:lnTo>
                      <a:pt x="0" y="106"/>
                    </a:lnTo>
                    <a:lnTo>
                      <a:pt x="0" y="109"/>
                    </a:lnTo>
                    <a:lnTo>
                      <a:pt x="0" y="111"/>
                    </a:lnTo>
                    <a:lnTo>
                      <a:pt x="1" y="112"/>
                    </a:lnTo>
                    <a:lnTo>
                      <a:pt x="3" y="116"/>
                    </a:lnTo>
                    <a:lnTo>
                      <a:pt x="10" y="120"/>
                    </a:lnTo>
                    <a:lnTo>
                      <a:pt x="23" y="124"/>
                    </a:lnTo>
                    <a:lnTo>
                      <a:pt x="29" y="124"/>
                    </a:lnTo>
                    <a:lnTo>
                      <a:pt x="35" y="123"/>
                    </a:lnTo>
                    <a:lnTo>
                      <a:pt x="41" y="120"/>
                    </a:lnTo>
                    <a:lnTo>
                      <a:pt x="47" y="116"/>
                    </a:lnTo>
                    <a:lnTo>
                      <a:pt x="49" y="113"/>
                    </a:lnTo>
                    <a:lnTo>
                      <a:pt x="51" y="110"/>
                    </a:lnTo>
                    <a:lnTo>
                      <a:pt x="52" y="107"/>
                    </a:lnTo>
                    <a:lnTo>
                      <a:pt x="52" y="103"/>
                    </a:lnTo>
                    <a:lnTo>
                      <a:pt x="52" y="74"/>
                    </a:lnTo>
                    <a:lnTo>
                      <a:pt x="59" y="44"/>
                    </a:lnTo>
                    <a:lnTo>
                      <a:pt x="61" y="39"/>
                    </a:lnTo>
                    <a:lnTo>
                      <a:pt x="63" y="29"/>
                    </a:lnTo>
                    <a:lnTo>
                      <a:pt x="64" y="18"/>
                    </a:lnTo>
                    <a:lnTo>
                      <a:pt x="62" y="14"/>
                    </a:lnTo>
                    <a:lnTo>
                      <a:pt x="60" y="13"/>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26"/>
              <p:cNvSpPr>
                <a:spLocks/>
              </p:cNvSpPr>
              <p:nvPr/>
            </p:nvSpPr>
            <p:spPr bwMode="auto">
              <a:xfrm>
                <a:off x="5653088" y="4324350"/>
                <a:ext cx="49213" cy="26988"/>
              </a:xfrm>
              <a:custGeom>
                <a:avLst/>
                <a:gdLst/>
                <a:ahLst/>
                <a:cxnLst>
                  <a:cxn ang="0">
                    <a:pos x="31" y="8"/>
                  </a:cxn>
                  <a:cxn ang="0">
                    <a:pos x="31" y="7"/>
                  </a:cxn>
                  <a:cxn ang="0">
                    <a:pos x="30" y="6"/>
                  </a:cxn>
                  <a:cxn ang="0">
                    <a:pos x="29" y="5"/>
                  </a:cxn>
                  <a:cxn ang="0">
                    <a:pos x="25" y="3"/>
                  </a:cxn>
                  <a:cxn ang="0">
                    <a:pos x="17" y="1"/>
                  </a:cxn>
                  <a:cxn ang="0">
                    <a:pos x="14" y="0"/>
                  </a:cxn>
                  <a:cxn ang="0">
                    <a:pos x="5" y="1"/>
                  </a:cxn>
                  <a:cxn ang="0">
                    <a:pos x="1" y="2"/>
                  </a:cxn>
                  <a:cxn ang="0">
                    <a:pos x="0" y="2"/>
                  </a:cxn>
                  <a:cxn ang="0">
                    <a:pos x="0" y="3"/>
                  </a:cxn>
                  <a:cxn ang="0">
                    <a:pos x="0" y="6"/>
                  </a:cxn>
                  <a:cxn ang="0">
                    <a:pos x="2" y="9"/>
                  </a:cxn>
                  <a:cxn ang="0">
                    <a:pos x="5" y="12"/>
                  </a:cxn>
                  <a:cxn ang="0">
                    <a:pos x="8" y="14"/>
                  </a:cxn>
                  <a:cxn ang="0">
                    <a:pos x="10" y="15"/>
                  </a:cxn>
                  <a:cxn ang="0">
                    <a:pos x="17" y="17"/>
                  </a:cxn>
                  <a:cxn ang="0">
                    <a:pos x="23" y="17"/>
                  </a:cxn>
                  <a:cxn ang="0">
                    <a:pos x="26" y="16"/>
                  </a:cxn>
                  <a:cxn ang="0">
                    <a:pos x="29" y="14"/>
                  </a:cxn>
                  <a:cxn ang="0">
                    <a:pos x="31" y="8"/>
                  </a:cxn>
                </a:cxnLst>
                <a:rect l="0" t="0" r="r" b="b"/>
                <a:pathLst>
                  <a:path w="31" h="17">
                    <a:moveTo>
                      <a:pt x="31" y="8"/>
                    </a:moveTo>
                    <a:lnTo>
                      <a:pt x="31" y="7"/>
                    </a:lnTo>
                    <a:lnTo>
                      <a:pt x="30" y="6"/>
                    </a:lnTo>
                    <a:lnTo>
                      <a:pt x="29" y="5"/>
                    </a:lnTo>
                    <a:lnTo>
                      <a:pt x="25" y="3"/>
                    </a:lnTo>
                    <a:lnTo>
                      <a:pt x="17" y="1"/>
                    </a:lnTo>
                    <a:lnTo>
                      <a:pt x="14" y="0"/>
                    </a:lnTo>
                    <a:lnTo>
                      <a:pt x="5" y="1"/>
                    </a:lnTo>
                    <a:lnTo>
                      <a:pt x="1" y="2"/>
                    </a:lnTo>
                    <a:lnTo>
                      <a:pt x="0" y="2"/>
                    </a:lnTo>
                    <a:lnTo>
                      <a:pt x="0" y="3"/>
                    </a:lnTo>
                    <a:lnTo>
                      <a:pt x="0" y="6"/>
                    </a:lnTo>
                    <a:lnTo>
                      <a:pt x="2" y="9"/>
                    </a:lnTo>
                    <a:lnTo>
                      <a:pt x="5" y="12"/>
                    </a:lnTo>
                    <a:lnTo>
                      <a:pt x="8" y="14"/>
                    </a:lnTo>
                    <a:lnTo>
                      <a:pt x="10" y="15"/>
                    </a:lnTo>
                    <a:lnTo>
                      <a:pt x="17" y="17"/>
                    </a:lnTo>
                    <a:lnTo>
                      <a:pt x="23" y="17"/>
                    </a:lnTo>
                    <a:lnTo>
                      <a:pt x="26" y="16"/>
                    </a:lnTo>
                    <a:lnTo>
                      <a:pt x="29" y="14"/>
                    </a:lnTo>
                    <a:lnTo>
                      <a:pt x="31" y="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27"/>
              <p:cNvSpPr>
                <a:spLocks/>
              </p:cNvSpPr>
              <p:nvPr/>
            </p:nvSpPr>
            <p:spPr bwMode="auto">
              <a:xfrm>
                <a:off x="5816600" y="4303713"/>
                <a:ext cx="169863" cy="98425"/>
              </a:xfrm>
              <a:custGeom>
                <a:avLst/>
                <a:gdLst/>
                <a:ahLst/>
                <a:cxnLst>
                  <a:cxn ang="0">
                    <a:pos x="100" y="0"/>
                  </a:cxn>
                  <a:cxn ang="0">
                    <a:pos x="99" y="0"/>
                  </a:cxn>
                  <a:cxn ang="0">
                    <a:pos x="99" y="1"/>
                  </a:cxn>
                  <a:cxn ang="0">
                    <a:pos x="98" y="2"/>
                  </a:cxn>
                  <a:cxn ang="0">
                    <a:pos x="97" y="3"/>
                  </a:cxn>
                  <a:cxn ang="0">
                    <a:pos x="57" y="30"/>
                  </a:cxn>
                  <a:cxn ang="0">
                    <a:pos x="39" y="36"/>
                  </a:cxn>
                  <a:cxn ang="0">
                    <a:pos x="3" y="42"/>
                  </a:cxn>
                  <a:cxn ang="0">
                    <a:pos x="1" y="43"/>
                  </a:cxn>
                  <a:cxn ang="0">
                    <a:pos x="0" y="44"/>
                  </a:cxn>
                  <a:cxn ang="0">
                    <a:pos x="1" y="45"/>
                  </a:cxn>
                  <a:cxn ang="0">
                    <a:pos x="5" y="49"/>
                  </a:cxn>
                  <a:cxn ang="0">
                    <a:pos x="16" y="56"/>
                  </a:cxn>
                  <a:cxn ang="0">
                    <a:pos x="22" y="59"/>
                  </a:cxn>
                  <a:cxn ang="0">
                    <a:pos x="35" y="62"/>
                  </a:cxn>
                  <a:cxn ang="0">
                    <a:pos x="42" y="62"/>
                  </a:cxn>
                  <a:cxn ang="0">
                    <a:pos x="55" y="61"/>
                  </a:cxn>
                  <a:cxn ang="0">
                    <a:pos x="83" y="52"/>
                  </a:cxn>
                  <a:cxn ang="0">
                    <a:pos x="97" y="44"/>
                  </a:cxn>
                  <a:cxn ang="0">
                    <a:pos x="102" y="40"/>
                  </a:cxn>
                  <a:cxn ang="0">
                    <a:pos x="105" y="36"/>
                  </a:cxn>
                  <a:cxn ang="0">
                    <a:pos x="107" y="31"/>
                  </a:cxn>
                  <a:cxn ang="0">
                    <a:pos x="107" y="28"/>
                  </a:cxn>
                  <a:cxn ang="0">
                    <a:pos x="107" y="24"/>
                  </a:cxn>
                  <a:cxn ang="0">
                    <a:pos x="104" y="10"/>
                  </a:cxn>
                  <a:cxn ang="0">
                    <a:pos x="101" y="1"/>
                  </a:cxn>
                  <a:cxn ang="0">
                    <a:pos x="100" y="0"/>
                  </a:cxn>
                </a:cxnLst>
                <a:rect l="0" t="0" r="r" b="b"/>
                <a:pathLst>
                  <a:path w="107" h="62">
                    <a:moveTo>
                      <a:pt x="100" y="0"/>
                    </a:moveTo>
                    <a:lnTo>
                      <a:pt x="99" y="0"/>
                    </a:lnTo>
                    <a:lnTo>
                      <a:pt x="99" y="1"/>
                    </a:lnTo>
                    <a:lnTo>
                      <a:pt x="98" y="2"/>
                    </a:lnTo>
                    <a:lnTo>
                      <a:pt x="97" y="3"/>
                    </a:lnTo>
                    <a:lnTo>
                      <a:pt x="57" y="30"/>
                    </a:lnTo>
                    <a:lnTo>
                      <a:pt x="39" y="36"/>
                    </a:lnTo>
                    <a:lnTo>
                      <a:pt x="3" y="42"/>
                    </a:lnTo>
                    <a:lnTo>
                      <a:pt x="1" y="43"/>
                    </a:lnTo>
                    <a:lnTo>
                      <a:pt x="0" y="44"/>
                    </a:lnTo>
                    <a:lnTo>
                      <a:pt x="1" y="45"/>
                    </a:lnTo>
                    <a:lnTo>
                      <a:pt x="5" y="49"/>
                    </a:lnTo>
                    <a:lnTo>
                      <a:pt x="16" y="56"/>
                    </a:lnTo>
                    <a:lnTo>
                      <a:pt x="22" y="59"/>
                    </a:lnTo>
                    <a:lnTo>
                      <a:pt x="35" y="62"/>
                    </a:lnTo>
                    <a:lnTo>
                      <a:pt x="42" y="62"/>
                    </a:lnTo>
                    <a:lnTo>
                      <a:pt x="55" y="61"/>
                    </a:lnTo>
                    <a:lnTo>
                      <a:pt x="83" y="52"/>
                    </a:lnTo>
                    <a:lnTo>
                      <a:pt x="97" y="44"/>
                    </a:lnTo>
                    <a:lnTo>
                      <a:pt x="102" y="40"/>
                    </a:lnTo>
                    <a:lnTo>
                      <a:pt x="105" y="36"/>
                    </a:lnTo>
                    <a:lnTo>
                      <a:pt x="107" y="31"/>
                    </a:lnTo>
                    <a:lnTo>
                      <a:pt x="107" y="28"/>
                    </a:lnTo>
                    <a:lnTo>
                      <a:pt x="107" y="24"/>
                    </a:lnTo>
                    <a:lnTo>
                      <a:pt x="104" y="10"/>
                    </a:lnTo>
                    <a:lnTo>
                      <a:pt x="101" y="1"/>
                    </a:lnTo>
                    <a:lnTo>
                      <a:pt x="100"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28"/>
              <p:cNvSpPr>
                <a:spLocks/>
              </p:cNvSpPr>
              <p:nvPr/>
            </p:nvSpPr>
            <p:spPr bwMode="auto">
              <a:xfrm>
                <a:off x="5797550" y="4375150"/>
                <a:ext cx="50800" cy="171450"/>
              </a:xfrm>
              <a:custGeom>
                <a:avLst/>
                <a:gdLst/>
                <a:ahLst/>
                <a:cxnLst>
                  <a:cxn ang="0">
                    <a:pos x="28" y="18"/>
                  </a:cxn>
                  <a:cxn ang="0">
                    <a:pos x="28" y="17"/>
                  </a:cxn>
                  <a:cxn ang="0">
                    <a:pos x="26" y="16"/>
                  </a:cxn>
                  <a:cxn ang="0">
                    <a:pos x="25" y="16"/>
                  </a:cxn>
                  <a:cxn ang="0">
                    <a:pos x="22" y="17"/>
                  </a:cxn>
                  <a:cxn ang="0">
                    <a:pos x="21" y="17"/>
                  </a:cxn>
                  <a:cxn ang="0">
                    <a:pos x="19" y="16"/>
                  </a:cxn>
                  <a:cxn ang="0">
                    <a:pos x="17" y="15"/>
                  </a:cxn>
                  <a:cxn ang="0">
                    <a:pos x="16" y="11"/>
                  </a:cxn>
                  <a:cxn ang="0">
                    <a:pos x="10" y="2"/>
                  </a:cxn>
                  <a:cxn ang="0">
                    <a:pos x="9" y="1"/>
                  </a:cxn>
                  <a:cxn ang="0">
                    <a:pos x="8" y="0"/>
                  </a:cxn>
                  <a:cxn ang="0">
                    <a:pos x="8" y="0"/>
                  </a:cxn>
                  <a:cxn ang="0">
                    <a:pos x="7" y="1"/>
                  </a:cxn>
                  <a:cxn ang="0">
                    <a:pos x="6" y="2"/>
                  </a:cxn>
                  <a:cxn ang="0">
                    <a:pos x="5" y="4"/>
                  </a:cxn>
                  <a:cxn ang="0">
                    <a:pos x="0" y="68"/>
                  </a:cxn>
                  <a:cxn ang="0">
                    <a:pos x="0" y="96"/>
                  </a:cxn>
                  <a:cxn ang="0">
                    <a:pos x="1" y="103"/>
                  </a:cxn>
                  <a:cxn ang="0">
                    <a:pos x="2" y="104"/>
                  </a:cxn>
                  <a:cxn ang="0">
                    <a:pos x="5" y="104"/>
                  </a:cxn>
                  <a:cxn ang="0">
                    <a:pos x="9" y="105"/>
                  </a:cxn>
                  <a:cxn ang="0">
                    <a:pos x="15" y="107"/>
                  </a:cxn>
                  <a:cxn ang="0">
                    <a:pos x="20" y="108"/>
                  </a:cxn>
                  <a:cxn ang="0">
                    <a:pos x="26" y="107"/>
                  </a:cxn>
                  <a:cxn ang="0">
                    <a:pos x="29" y="105"/>
                  </a:cxn>
                  <a:cxn ang="0">
                    <a:pos x="30" y="104"/>
                  </a:cxn>
                  <a:cxn ang="0">
                    <a:pos x="31" y="103"/>
                  </a:cxn>
                  <a:cxn ang="0">
                    <a:pos x="31" y="101"/>
                  </a:cxn>
                  <a:cxn ang="0">
                    <a:pos x="32" y="99"/>
                  </a:cxn>
                  <a:cxn ang="0">
                    <a:pos x="32" y="92"/>
                  </a:cxn>
                  <a:cxn ang="0">
                    <a:pos x="29" y="64"/>
                  </a:cxn>
                  <a:cxn ang="0">
                    <a:pos x="29" y="24"/>
                  </a:cxn>
                  <a:cxn ang="0">
                    <a:pos x="28" y="18"/>
                  </a:cxn>
                </a:cxnLst>
                <a:rect l="0" t="0" r="r" b="b"/>
                <a:pathLst>
                  <a:path w="32" h="108">
                    <a:moveTo>
                      <a:pt x="28" y="18"/>
                    </a:moveTo>
                    <a:lnTo>
                      <a:pt x="28" y="17"/>
                    </a:lnTo>
                    <a:lnTo>
                      <a:pt x="26" y="16"/>
                    </a:lnTo>
                    <a:lnTo>
                      <a:pt x="25" y="16"/>
                    </a:lnTo>
                    <a:lnTo>
                      <a:pt x="22" y="17"/>
                    </a:lnTo>
                    <a:lnTo>
                      <a:pt x="21" y="17"/>
                    </a:lnTo>
                    <a:lnTo>
                      <a:pt x="19" y="16"/>
                    </a:lnTo>
                    <a:lnTo>
                      <a:pt x="17" y="15"/>
                    </a:lnTo>
                    <a:lnTo>
                      <a:pt x="16" y="11"/>
                    </a:lnTo>
                    <a:lnTo>
                      <a:pt x="10" y="2"/>
                    </a:lnTo>
                    <a:lnTo>
                      <a:pt x="9" y="1"/>
                    </a:lnTo>
                    <a:lnTo>
                      <a:pt x="8" y="0"/>
                    </a:lnTo>
                    <a:lnTo>
                      <a:pt x="8" y="0"/>
                    </a:lnTo>
                    <a:lnTo>
                      <a:pt x="7" y="1"/>
                    </a:lnTo>
                    <a:lnTo>
                      <a:pt x="6" y="2"/>
                    </a:lnTo>
                    <a:lnTo>
                      <a:pt x="5" y="4"/>
                    </a:lnTo>
                    <a:lnTo>
                      <a:pt x="0" y="68"/>
                    </a:lnTo>
                    <a:lnTo>
                      <a:pt x="0" y="96"/>
                    </a:lnTo>
                    <a:lnTo>
                      <a:pt x="1" y="103"/>
                    </a:lnTo>
                    <a:lnTo>
                      <a:pt x="2" y="104"/>
                    </a:lnTo>
                    <a:lnTo>
                      <a:pt x="5" y="104"/>
                    </a:lnTo>
                    <a:lnTo>
                      <a:pt x="9" y="105"/>
                    </a:lnTo>
                    <a:lnTo>
                      <a:pt x="15" y="107"/>
                    </a:lnTo>
                    <a:lnTo>
                      <a:pt x="20" y="108"/>
                    </a:lnTo>
                    <a:lnTo>
                      <a:pt x="26" y="107"/>
                    </a:lnTo>
                    <a:lnTo>
                      <a:pt x="29" y="105"/>
                    </a:lnTo>
                    <a:lnTo>
                      <a:pt x="30" y="104"/>
                    </a:lnTo>
                    <a:lnTo>
                      <a:pt x="31" y="103"/>
                    </a:lnTo>
                    <a:lnTo>
                      <a:pt x="31" y="101"/>
                    </a:lnTo>
                    <a:lnTo>
                      <a:pt x="32" y="99"/>
                    </a:lnTo>
                    <a:lnTo>
                      <a:pt x="32" y="92"/>
                    </a:lnTo>
                    <a:lnTo>
                      <a:pt x="29" y="64"/>
                    </a:lnTo>
                    <a:lnTo>
                      <a:pt x="29" y="24"/>
                    </a:lnTo>
                    <a:lnTo>
                      <a:pt x="28" y="1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29"/>
              <p:cNvSpPr>
                <a:spLocks/>
              </p:cNvSpPr>
              <p:nvPr/>
            </p:nvSpPr>
            <p:spPr bwMode="auto">
              <a:xfrm>
                <a:off x="5849938" y="4383088"/>
                <a:ext cx="125413" cy="149225"/>
              </a:xfrm>
              <a:custGeom>
                <a:avLst/>
                <a:gdLst/>
                <a:ahLst/>
                <a:cxnLst>
                  <a:cxn ang="0">
                    <a:pos x="76" y="0"/>
                  </a:cxn>
                  <a:cxn ang="0">
                    <a:pos x="73" y="3"/>
                  </a:cxn>
                  <a:cxn ang="0">
                    <a:pos x="54" y="13"/>
                  </a:cxn>
                  <a:cxn ang="0">
                    <a:pos x="42" y="17"/>
                  </a:cxn>
                  <a:cxn ang="0">
                    <a:pos x="22" y="20"/>
                  </a:cxn>
                  <a:cxn ang="0">
                    <a:pos x="16" y="19"/>
                  </a:cxn>
                  <a:cxn ang="0">
                    <a:pos x="10" y="17"/>
                  </a:cxn>
                  <a:cxn ang="0">
                    <a:pos x="7" y="15"/>
                  </a:cxn>
                  <a:cxn ang="0">
                    <a:pos x="5" y="15"/>
                  </a:cxn>
                  <a:cxn ang="0">
                    <a:pos x="3" y="15"/>
                  </a:cxn>
                  <a:cxn ang="0">
                    <a:pos x="1" y="16"/>
                  </a:cxn>
                  <a:cxn ang="0">
                    <a:pos x="0" y="20"/>
                  </a:cxn>
                  <a:cxn ang="0">
                    <a:pos x="4" y="39"/>
                  </a:cxn>
                  <a:cxn ang="0">
                    <a:pos x="4" y="47"/>
                  </a:cxn>
                  <a:cxn ang="0">
                    <a:pos x="3" y="79"/>
                  </a:cxn>
                  <a:cxn ang="0">
                    <a:pos x="4" y="84"/>
                  </a:cxn>
                  <a:cxn ang="0">
                    <a:pos x="6" y="89"/>
                  </a:cxn>
                  <a:cxn ang="0">
                    <a:pos x="8" y="92"/>
                  </a:cxn>
                  <a:cxn ang="0">
                    <a:pos x="10" y="94"/>
                  </a:cxn>
                  <a:cxn ang="0">
                    <a:pos x="13" y="94"/>
                  </a:cxn>
                  <a:cxn ang="0">
                    <a:pos x="19" y="89"/>
                  </a:cxn>
                  <a:cxn ang="0">
                    <a:pos x="27" y="85"/>
                  </a:cxn>
                  <a:cxn ang="0">
                    <a:pos x="32" y="83"/>
                  </a:cxn>
                  <a:cxn ang="0">
                    <a:pos x="60" y="68"/>
                  </a:cxn>
                  <a:cxn ang="0">
                    <a:pos x="65" y="62"/>
                  </a:cxn>
                  <a:cxn ang="0">
                    <a:pos x="71" y="45"/>
                  </a:cxn>
                  <a:cxn ang="0">
                    <a:pos x="79" y="6"/>
                  </a:cxn>
                  <a:cxn ang="0">
                    <a:pos x="79" y="2"/>
                  </a:cxn>
                  <a:cxn ang="0">
                    <a:pos x="78" y="1"/>
                  </a:cxn>
                  <a:cxn ang="0">
                    <a:pos x="77" y="0"/>
                  </a:cxn>
                  <a:cxn ang="0">
                    <a:pos x="76" y="0"/>
                  </a:cxn>
                </a:cxnLst>
                <a:rect l="0" t="0" r="r" b="b"/>
                <a:pathLst>
                  <a:path w="79" h="94">
                    <a:moveTo>
                      <a:pt x="76" y="0"/>
                    </a:moveTo>
                    <a:lnTo>
                      <a:pt x="73" y="3"/>
                    </a:lnTo>
                    <a:lnTo>
                      <a:pt x="54" y="13"/>
                    </a:lnTo>
                    <a:lnTo>
                      <a:pt x="42" y="17"/>
                    </a:lnTo>
                    <a:lnTo>
                      <a:pt x="22" y="20"/>
                    </a:lnTo>
                    <a:lnTo>
                      <a:pt x="16" y="19"/>
                    </a:lnTo>
                    <a:lnTo>
                      <a:pt x="10" y="17"/>
                    </a:lnTo>
                    <a:lnTo>
                      <a:pt x="7" y="15"/>
                    </a:lnTo>
                    <a:lnTo>
                      <a:pt x="5" y="15"/>
                    </a:lnTo>
                    <a:lnTo>
                      <a:pt x="3" y="15"/>
                    </a:lnTo>
                    <a:lnTo>
                      <a:pt x="1" y="16"/>
                    </a:lnTo>
                    <a:lnTo>
                      <a:pt x="0" y="20"/>
                    </a:lnTo>
                    <a:lnTo>
                      <a:pt x="4" y="39"/>
                    </a:lnTo>
                    <a:lnTo>
                      <a:pt x="4" y="47"/>
                    </a:lnTo>
                    <a:lnTo>
                      <a:pt x="3" y="79"/>
                    </a:lnTo>
                    <a:lnTo>
                      <a:pt x="4" y="84"/>
                    </a:lnTo>
                    <a:lnTo>
                      <a:pt x="6" y="89"/>
                    </a:lnTo>
                    <a:lnTo>
                      <a:pt x="8" y="92"/>
                    </a:lnTo>
                    <a:lnTo>
                      <a:pt x="10" y="94"/>
                    </a:lnTo>
                    <a:lnTo>
                      <a:pt x="13" y="94"/>
                    </a:lnTo>
                    <a:lnTo>
                      <a:pt x="19" y="89"/>
                    </a:lnTo>
                    <a:lnTo>
                      <a:pt x="27" y="85"/>
                    </a:lnTo>
                    <a:lnTo>
                      <a:pt x="32" y="83"/>
                    </a:lnTo>
                    <a:lnTo>
                      <a:pt x="60" y="68"/>
                    </a:lnTo>
                    <a:lnTo>
                      <a:pt x="65" y="62"/>
                    </a:lnTo>
                    <a:lnTo>
                      <a:pt x="71" y="45"/>
                    </a:lnTo>
                    <a:lnTo>
                      <a:pt x="79" y="6"/>
                    </a:lnTo>
                    <a:lnTo>
                      <a:pt x="79" y="2"/>
                    </a:lnTo>
                    <a:lnTo>
                      <a:pt x="78" y="1"/>
                    </a:lnTo>
                    <a:lnTo>
                      <a:pt x="77" y="0"/>
                    </a:lnTo>
                    <a:lnTo>
                      <a:pt x="76"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30"/>
              <p:cNvSpPr>
                <a:spLocks/>
              </p:cNvSpPr>
              <p:nvPr/>
            </p:nvSpPr>
            <p:spPr bwMode="auto">
              <a:xfrm>
                <a:off x="5991225" y="4230688"/>
                <a:ext cx="77788" cy="152400"/>
              </a:xfrm>
              <a:custGeom>
                <a:avLst/>
                <a:gdLst/>
                <a:ahLst/>
                <a:cxnLst>
                  <a:cxn ang="0">
                    <a:pos x="20" y="0"/>
                  </a:cxn>
                  <a:cxn ang="0">
                    <a:pos x="19" y="0"/>
                  </a:cxn>
                  <a:cxn ang="0">
                    <a:pos x="19" y="1"/>
                  </a:cxn>
                  <a:cxn ang="0">
                    <a:pos x="25" y="8"/>
                  </a:cxn>
                  <a:cxn ang="0">
                    <a:pos x="27" y="10"/>
                  </a:cxn>
                  <a:cxn ang="0">
                    <a:pos x="28" y="12"/>
                  </a:cxn>
                  <a:cxn ang="0">
                    <a:pos x="28" y="14"/>
                  </a:cxn>
                  <a:cxn ang="0">
                    <a:pos x="28" y="16"/>
                  </a:cxn>
                  <a:cxn ang="0">
                    <a:pos x="27" y="19"/>
                  </a:cxn>
                  <a:cxn ang="0">
                    <a:pos x="20" y="28"/>
                  </a:cxn>
                  <a:cxn ang="0">
                    <a:pos x="17" y="32"/>
                  </a:cxn>
                  <a:cxn ang="0">
                    <a:pos x="15" y="33"/>
                  </a:cxn>
                  <a:cxn ang="0">
                    <a:pos x="14" y="34"/>
                  </a:cxn>
                  <a:cxn ang="0">
                    <a:pos x="9" y="36"/>
                  </a:cxn>
                  <a:cxn ang="0">
                    <a:pos x="6" y="37"/>
                  </a:cxn>
                  <a:cxn ang="0">
                    <a:pos x="3" y="37"/>
                  </a:cxn>
                  <a:cxn ang="0">
                    <a:pos x="2" y="39"/>
                  </a:cxn>
                  <a:cxn ang="0">
                    <a:pos x="1" y="40"/>
                  </a:cxn>
                  <a:cxn ang="0">
                    <a:pos x="0" y="42"/>
                  </a:cxn>
                  <a:cxn ang="0">
                    <a:pos x="1" y="44"/>
                  </a:cxn>
                  <a:cxn ang="0">
                    <a:pos x="6" y="58"/>
                  </a:cxn>
                  <a:cxn ang="0">
                    <a:pos x="7" y="64"/>
                  </a:cxn>
                  <a:cxn ang="0">
                    <a:pos x="8" y="88"/>
                  </a:cxn>
                  <a:cxn ang="0">
                    <a:pos x="7" y="92"/>
                  </a:cxn>
                  <a:cxn ang="0">
                    <a:pos x="6" y="95"/>
                  </a:cxn>
                  <a:cxn ang="0">
                    <a:pos x="5" y="96"/>
                  </a:cxn>
                  <a:cxn ang="0">
                    <a:pos x="6" y="96"/>
                  </a:cxn>
                  <a:cxn ang="0">
                    <a:pos x="8" y="96"/>
                  </a:cxn>
                  <a:cxn ang="0">
                    <a:pos x="9" y="95"/>
                  </a:cxn>
                  <a:cxn ang="0">
                    <a:pos x="14" y="91"/>
                  </a:cxn>
                  <a:cxn ang="0">
                    <a:pos x="18" y="86"/>
                  </a:cxn>
                  <a:cxn ang="0">
                    <a:pos x="35" y="75"/>
                  </a:cxn>
                  <a:cxn ang="0">
                    <a:pos x="41" y="68"/>
                  </a:cxn>
                  <a:cxn ang="0">
                    <a:pos x="48" y="53"/>
                  </a:cxn>
                  <a:cxn ang="0">
                    <a:pos x="49" y="42"/>
                  </a:cxn>
                  <a:cxn ang="0">
                    <a:pos x="49" y="32"/>
                  </a:cxn>
                  <a:cxn ang="0">
                    <a:pos x="46" y="21"/>
                  </a:cxn>
                  <a:cxn ang="0">
                    <a:pos x="39" y="10"/>
                  </a:cxn>
                  <a:cxn ang="0">
                    <a:pos x="37" y="9"/>
                  </a:cxn>
                  <a:cxn ang="0">
                    <a:pos x="22" y="1"/>
                  </a:cxn>
                  <a:cxn ang="0">
                    <a:pos x="20" y="0"/>
                  </a:cxn>
                </a:cxnLst>
                <a:rect l="0" t="0" r="r" b="b"/>
                <a:pathLst>
                  <a:path w="49" h="96">
                    <a:moveTo>
                      <a:pt x="20" y="0"/>
                    </a:moveTo>
                    <a:lnTo>
                      <a:pt x="19" y="0"/>
                    </a:lnTo>
                    <a:lnTo>
                      <a:pt x="19" y="1"/>
                    </a:lnTo>
                    <a:lnTo>
                      <a:pt x="25" y="8"/>
                    </a:lnTo>
                    <a:lnTo>
                      <a:pt x="27" y="10"/>
                    </a:lnTo>
                    <a:lnTo>
                      <a:pt x="28" y="12"/>
                    </a:lnTo>
                    <a:lnTo>
                      <a:pt x="28" y="14"/>
                    </a:lnTo>
                    <a:lnTo>
                      <a:pt x="28" y="16"/>
                    </a:lnTo>
                    <a:lnTo>
                      <a:pt x="27" y="19"/>
                    </a:lnTo>
                    <a:lnTo>
                      <a:pt x="20" y="28"/>
                    </a:lnTo>
                    <a:lnTo>
                      <a:pt x="17" y="32"/>
                    </a:lnTo>
                    <a:lnTo>
                      <a:pt x="15" y="33"/>
                    </a:lnTo>
                    <a:lnTo>
                      <a:pt x="14" y="34"/>
                    </a:lnTo>
                    <a:lnTo>
                      <a:pt x="9" y="36"/>
                    </a:lnTo>
                    <a:lnTo>
                      <a:pt x="6" y="37"/>
                    </a:lnTo>
                    <a:lnTo>
                      <a:pt x="3" y="37"/>
                    </a:lnTo>
                    <a:lnTo>
                      <a:pt x="2" y="39"/>
                    </a:lnTo>
                    <a:lnTo>
                      <a:pt x="1" y="40"/>
                    </a:lnTo>
                    <a:lnTo>
                      <a:pt x="0" y="42"/>
                    </a:lnTo>
                    <a:lnTo>
                      <a:pt x="1" y="44"/>
                    </a:lnTo>
                    <a:lnTo>
                      <a:pt x="6" y="58"/>
                    </a:lnTo>
                    <a:lnTo>
                      <a:pt x="7" y="64"/>
                    </a:lnTo>
                    <a:lnTo>
                      <a:pt x="8" y="88"/>
                    </a:lnTo>
                    <a:lnTo>
                      <a:pt x="7" y="92"/>
                    </a:lnTo>
                    <a:lnTo>
                      <a:pt x="6" y="95"/>
                    </a:lnTo>
                    <a:lnTo>
                      <a:pt x="5" y="96"/>
                    </a:lnTo>
                    <a:lnTo>
                      <a:pt x="6" y="96"/>
                    </a:lnTo>
                    <a:lnTo>
                      <a:pt x="8" y="96"/>
                    </a:lnTo>
                    <a:lnTo>
                      <a:pt x="9" y="95"/>
                    </a:lnTo>
                    <a:lnTo>
                      <a:pt x="14" y="91"/>
                    </a:lnTo>
                    <a:lnTo>
                      <a:pt x="18" y="86"/>
                    </a:lnTo>
                    <a:lnTo>
                      <a:pt x="35" y="75"/>
                    </a:lnTo>
                    <a:lnTo>
                      <a:pt x="41" y="68"/>
                    </a:lnTo>
                    <a:lnTo>
                      <a:pt x="48" y="53"/>
                    </a:lnTo>
                    <a:lnTo>
                      <a:pt x="49" y="42"/>
                    </a:lnTo>
                    <a:lnTo>
                      <a:pt x="49" y="32"/>
                    </a:lnTo>
                    <a:lnTo>
                      <a:pt x="46" y="21"/>
                    </a:lnTo>
                    <a:lnTo>
                      <a:pt x="39" y="10"/>
                    </a:lnTo>
                    <a:lnTo>
                      <a:pt x="37" y="9"/>
                    </a:lnTo>
                    <a:lnTo>
                      <a:pt x="22" y="1"/>
                    </a:lnTo>
                    <a:lnTo>
                      <a:pt x="20" y="0"/>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31"/>
              <p:cNvSpPr>
                <a:spLocks/>
              </p:cNvSpPr>
              <p:nvPr/>
            </p:nvSpPr>
            <p:spPr bwMode="auto">
              <a:xfrm>
                <a:off x="5700713" y="4368800"/>
                <a:ext cx="95250" cy="122238"/>
              </a:xfrm>
              <a:custGeom>
                <a:avLst/>
                <a:gdLst/>
                <a:ahLst/>
                <a:cxnLst>
                  <a:cxn ang="0">
                    <a:pos x="56" y="6"/>
                  </a:cxn>
                  <a:cxn ang="0">
                    <a:pos x="43" y="9"/>
                  </a:cxn>
                  <a:cxn ang="0">
                    <a:pos x="36" y="9"/>
                  </a:cxn>
                  <a:cxn ang="0">
                    <a:pos x="30" y="7"/>
                  </a:cxn>
                  <a:cxn ang="0">
                    <a:pos x="21" y="1"/>
                  </a:cxn>
                  <a:cxn ang="0">
                    <a:pos x="15" y="0"/>
                  </a:cxn>
                  <a:cxn ang="0">
                    <a:pos x="13" y="1"/>
                  </a:cxn>
                  <a:cxn ang="0">
                    <a:pos x="11" y="4"/>
                  </a:cxn>
                  <a:cxn ang="0">
                    <a:pos x="10" y="9"/>
                  </a:cxn>
                  <a:cxn ang="0">
                    <a:pos x="7" y="20"/>
                  </a:cxn>
                  <a:cxn ang="0">
                    <a:pos x="5" y="38"/>
                  </a:cxn>
                  <a:cxn ang="0">
                    <a:pos x="0" y="65"/>
                  </a:cxn>
                  <a:cxn ang="0">
                    <a:pos x="0" y="70"/>
                  </a:cxn>
                  <a:cxn ang="0">
                    <a:pos x="1" y="70"/>
                  </a:cxn>
                  <a:cxn ang="0">
                    <a:pos x="2" y="71"/>
                  </a:cxn>
                  <a:cxn ang="0">
                    <a:pos x="4" y="72"/>
                  </a:cxn>
                  <a:cxn ang="0">
                    <a:pos x="6" y="73"/>
                  </a:cxn>
                  <a:cxn ang="0">
                    <a:pos x="9" y="74"/>
                  </a:cxn>
                  <a:cxn ang="0">
                    <a:pos x="38" y="77"/>
                  </a:cxn>
                  <a:cxn ang="0">
                    <a:pos x="47" y="77"/>
                  </a:cxn>
                  <a:cxn ang="0">
                    <a:pos x="51" y="76"/>
                  </a:cxn>
                  <a:cxn ang="0">
                    <a:pos x="54" y="74"/>
                  </a:cxn>
                  <a:cxn ang="0">
                    <a:pos x="55" y="73"/>
                  </a:cxn>
                  <a:cxn ang="0">
                    <a:pos x="56" y="70"/>
                  </a:cxn>
                  <a:cxn ang="0">
                    <a:pos x="56" y="67"/>
                  </a:cxn>
                  <a:cxn ang="0">
                    <a:pos x="55" y="58"/>
                  </a:cxn>
                  <a:cxn ang="0">
                    <a:pos x="55" y="26"/>
                  </a:cxn>
                  <a:cxn ang="0">
                    <a:pos x="56" y="23"/>
                  </a:cxn>
                  <a:cxn ang="0">
                    <a:pos x="60" y="12"/>
                  </a:cxn>
                  <a:cxn ang="0">
                    <a:pos x="60" y="10"/>
                  </a:cxn>
                  <a:cxn ang="0">
                    <a:pos x="60" y="8"/>
                  </a:cxn>
                  <a:cxn ang="0">
                    <a:pos x="60" y="7"/>
                  </a:cxn>
                  <a:cxn ang="0">
                    <a:pos x="58" y="6"/>
                  </a:cxn>
                  <a:cxn ang="0">
                    <a:pos x="56" y="6"/>
                  </a:cxn>
                </a:cxnLst>
                <a:rect l="0" t="0" r="r" b="b"/>
                <a:pathLst>
                  <a:path w="60" h="77">
                    <a:moveTo>
                      <a:pt x="56" y="6"/>
                    </a:moveTo>
                    <a:lnTo>
                      <a:pt x="43" y="9"/>
                    </a:lnTo>
                    <a:lnTo>
                      <a:pt x="36" y="9"/>
                    </a:lnTo>
                    <a:lnTo>
                      <a:pt x="30" y="7"/>
                    </a:lnTo>
                    <a:lnTo>
                      <a:pt x="21" y="1"/>
                    </a:lnTo>
                    <a:lnTo>
                      <a:pt x="15" y="0"/>
                    </a:lnTo>
                    <a:lnTo>
                      <a:pt x="13" y="1"/>
                    </a:lnTo>
                    <a:lnTo>
                      <a:pt x="11" y="4"/>
                    </a:lnTo>
                    <a:lnTo>
                      <a:pt x="10" y="9"/>
                    </a:lnTo>
                    <a:lnTo>
                      <a:pt x="7" y="20"/>
                    </a:lnTo>
                    <a:lnTo>
                      <a:pt x="5" y="38"/>
                    </a:lnTo>
                    <a:lnTo>
                      <a:pt x="0" y="65"/>
                    </a:lnTo>
                    <a:lnTo>
                      <a:pt x="0" y="70"/>
                    </a:lnTo>
                    <a:lnTo>
                      <a:pt x="1" y="70"/>
                    </a:lnTo>
                    <a:lnTo>
                      <a:pt x="2" y="71"/>
                    </a:lnTo>
                    <a:lnTo>
                      <a:pt x="4" y="72"/>
                    </a:lnTo>
                    <a:lnTo>
                      <a:pt x="6" y="73"/>
                    </a:lnTo>
                    <a:lnTo>
                      <a:pt x="9" y="74"/>
                    </a:lnTo>
                    <a:lnTo>
                      <a:pt x="38" y="77"/>
                    </a:lnTo>
                    <a:lnTo>
                      <a:pt x="47" y="77"/>
                    </a:lnTo>
                    <a:lnTo>
                      <a:pt x="51" y="76"/>
                    </a:lnTo>
                    <a:lnTo>
                      <a:pt x="54" y="74"/>
                    </a:lnTo>
                    <a:lnTo>
                      <a:pt x="55" y="73"/>
                    </a:lnTo>
                    <a:lnTo>
                      <a:pt x="56" y="70"/>
                    </a:lnTo>
                    <a:lnTo>
                      <a:pt x="56" y="67"/>
                    </a:lnTo>
                    <a:lnTo>
                      <a:pt x="55" y="58"/>
                    </a:lnTo>
                    <a:lnTo>
                      <a:pt x="55" y="26"/>
                    </a:lnTo>
                    <a:lnTo>
                      <a:pt x="56" y="23"/>
                    </a:lnTo>
                    <a:lnTo>
                      <a:pt x="60" y="12"/>
                    </a:lnTo>
                    <a:lnTo>
                      <a:pt x="60" y="10"/>
                    </a:lnTo>
                    <a:lnTo>
                      <a:pt x="60" y="8"/>
                    </a:lnTo>
                    <a:lnTo>
                      <a:pt x="60" y="7"/>
                    </a:lnTo>
                    <a:lnTo>
                      <a:pt x="58" y="6"/>
                    </a:lnTo>
                    <a:lnTo>
                      <a:pt x="56" y="6"/>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32"/>
              <p:cNvSpPr>
                <a:spLocks/>
              </p:cNvSpPr>
              <p:nvPr/>
            </p:nvSpPr>
            <p:spPr bwMode="auto">
              <a:xfrm>
                <a:off x="5926138" y="4146550"/>
                <a:ext cx="131763" cy="187325"/>
              </a:xfrm>
              <a:custGeom>
                <a:avLst/>
                <a:gdLst/>
                <a:ahLst/>
                <a:cxnLst>
                  <a:cxn ang="0">
                    <a:pos x="15" y="2"/>
                  </a:cxn>
                  <a:cxn ang="0">
                    <a:pos x="10" y="0"/>
                  </a:cxn>
                  <a:cxn ang="0">
                    <a:pos x="6" y="0"/>
                  </a:cxn>
                  <a:cxn ang="0">
                    <a:pos x="5" y="0"/>
                  </a:cxn>
                  <a:cxn ang="0">
                    <a:pos x="3" y="1"/>
                  </a:cxn>
                  <a:cxn ang="0">
                    <a:pos x="2" y="4"/>
                  </a:cxn>
                  <a:cxn ang="0">
                    <a:pos x="1" y="8"/>
                  </a:cxn>
                  <a:cxn ang="0">
                    <a:pos x="0" y="11"/>
                  </a:cxn>
                  <a:cxn ang="0">
                    <a:pos x="1" y="14"/>
                  </a:cxn>
                  <a:cxn ang="0">
                    <a:pos x="2" y="16"/>
                  </a:cxn>
                  <a:cxn ang="0">
                    <a:pos x="5" y="24"/>
                  </a:cxn>
                  <a:cxn ang="0">
                    <a:pos x="5" y="26"/>
                  </a:cxn>
                  <a:cxn ang="0">
                    <a:pos x="6" y="29"/>
                  </a:cxn>
                  <a:cxn ang="0">
                    <a:pos x="7" y="30"/>
                  </a:cxn>
                  <a:cxn ang="0">
                    <a:pos x="10" y="31"/>
                  </a:cxn>
                  <a:cxn ang="0">
                    <a:pos x="12" y="31"/>
                  </a:cxn>
                  <a:cxn ang="0">
                    <a:pos x="15" y="32"/>
                  </a:cxn>
                  <a:cxn ang="0">
                    <a:pos x="17" y="33"/>
                  </a:cxn>
                  <a:cxn ang="0">
                    <a:pos x="19" y="35"/>
                  </a:cxn>
                  <a:cxn ang="0">
                    <a:pos x="21" y="37"/>
                  </a:cxn>
                  <a:cxn ang="0">
                    <a:pos x="27" y="52"/>
                  </a:cxn>
                  <a:cxn ang="0">
                    <a:pos x="29" y="59"/>
                  </a:cxn>
                  <a:cxn ang="0">
                    <a:pos x="32" y="61"/>
                  </a:cxn>
                  <a:cxn ang="0">
                    <a:pos x="37" y="65"/>
                  </a:cxn>
                  <a:cxn ang="0">
                    <a:pos x="39" y="67"/>
                  </a:cxn>
                  <a:cxn ang="0">
                    <a:pos x="40" y="69"/>
                  </a:cxn>
                  <a:cxn ang="0">
                    <a:pos x="43" y="76"/>
                  </a:cxn>
                  <a:cxn ang="0">
                    <a:pos x="45" y="98"/>
                  </a:cxn>
                  <a:cxn ang="0">
                    <a:pos x="46" y="106"/>
                  </a:cxn>
                  <a:cxn ang="0">
                    <a:pos x="47" y="108"/>
                  </a:cxn>
                  <a:cxn ang="0">
                    <a:pos x="50" y="113"/>
                  </a:cxn>
                  <a:cxn ang="0">
                    <a:pos x="52" y="115"/>
                  </a:cxn>
                  <a:cxn ang="0">
                    <a:pos x="56" y="118"/>
                  </a:cxn>
                  <a:cxn ang="0">
                    <a:pos x="57" y="118"/>
                  </a:cxn>
                  <a:cxn ang="0">
                    <a:pos x="59" y="118"/>
                  </a:cxn>
                  <a:cxn ang="0">
                    <a:pos x="60" y="117"/>
                  </a:cxn>
                  <a:cxn ang="0">
                    <a:pos x="61" y="114"/>
                  </a:cxn>
                  <a:cxn ang="0">
                    <a:pos x="61" y="96"/>
                  </a:cxn>
                  <a:cxn ang="0">
                    <a:pos x="62" y="88"/>
                  </a:cxn>
                  <a:cxn ang="0">
                    <a:pos x="62" y="87"/>
                  </a:cxn>
                  <a:cxn ang="0">
                    <a:pos x="62" y="86"/>
                  </a:cxn>
                  <a:cxn ang="0">
                    <a:pos x="63" y="86"/>
                  </a:cxn>
                  <a:cxn ang="0">
                    <a:pos x="65" y="87"/>
                  </a:cxn>
                  <a:cxn ang="0">
                    <a:pos x="67" y="90"/>
                  </a:cxn>
                  <a:cxn ang="0">
                    <a:pos x="73" y="101"/>
                  </a:cxn>
                  <a:cxn ang="0">
                    <a:pos x="75" y="106"/>
                  </a:cxn>
                  <a:cxn ang="0">
                    <a:pos x="76" y="114"/>
                  </a:cxn>
                  <a:cxn ang="0">
                    <a:pos x="76" y="115"/>
                  </a:cxn>
                  <a:cxn ang="0">
                    <a:pos x="76" y="115"/>
                  </a:cxn>
                  <a:cxn ang="0">
                    <a:pos x="78" y="115"/>
                  </a:cxn>
                  <a:cxn ang="0">
                    <a:pos x="80" y="113"/>
                  </a:cxn>
                  <a:cxn ang="0">
                    <a:pos x="82" y="111"/>
                  </a:cxn>
                  <a:cxn ang="0">
                    <a:pos x="83" y="109"/>
                  </a:cxn>
                  <a:cxn ang="0">
                    <a:pos x="83" y="103"/>
                  </a:cxn>
                  <a:cxn ang="0">
                    <a:pos x="81" y="91"/>
                  </a:cxn>
                  <a:cxn ang="0">
                    <a:pos x="73" y="75"/>
                  </a:cxn>
                  <a:cxn ang="0">
                    <a:pos x="39" y="26"/>
                  </a:cxn>
                  <a:cxn ang="0">
                    <a:pos x="25" y="9"/>
                  </a:cxn>
                  <a:cxn ang="0">
                    <a:pos x="20" y="5"/>
                  </a:cxn>
                  <a:cxn ang="0">
                    <a:pos x="15" y="2"/>
                  </a:cxn>
                </a:cxnLst>
                <a:rect l="0" t="0" r="r" b="b"/>
                <a:pathLst>
                  <a:path w="83" h="118">
                    <a:moveTo>
                      <a:pt x="15" y="2"/>
                    </a:moveTo>
                    <a:lnTo>
                      <a:pt x="10" y="0"/>
                    </a:lnTo>
                    <a:lnTo>
                      <a:pt x="6" y="0"/>
                    </a:lnTo>
                    <a:lnTo>
                      <a:pt x="5" y="0"/>
                    </a:lnTo>
                    <a:lnTo>
                      <a:pt x="3" y="1"/>
                    </a:lnTo>
                    <a:lnTo>
                      <a:pt x="2" y="4"/>
                    </a:lnTo>
                    <a:lnTo>
                      <a:pt x="1" y="8"/>
                    </a:lnTo>
                    <a:lnTo>
                      <a:pt x="0" y="11"/>
                    </a:lnTo>
                    <a:lnTo>
                      <a:pt x="1" y="14"/>
                    </a:lnTo>
                    <a:lnTo>
                      <a:pt x="2" y="16"/>
                    </a:lnTo>
                    <a:lnTo>
                      <a:pt x="5" y="24"/>
                    </a:lnTo>
                    <a:lnTo>
                      <a:pt x="5" y="26"/>
                    </a:lnTo>
                    <a:lnTo>
                      <a:pt x="6" y="29"/>
                    </a:lnTo>
                    <a:lnTo>
                      <a:pt x="7" y="30"/>
                    </a:lnTo>
                    <a:lnTo>
                      <a:pt x="10" y="31"/>
                    </a:lnTo>
                    <a:lnTo>
                      <a:pt x="12" y="31"/>
                    </a:lnTo>
                    <a:lnTo>
                      <a:pt x="15" y="32"/>
                    </a:lnTo>
                    <a:lnTo>
                      <a:pt x="17" y="33"/>
                    </a:lnTo>
                    <a:lnTo>
                      <a:pt x="19" y="35"/>
                    </a:lnTo>
                    <a:lnTo>
                      <a:pt x="21" y="37"/>
                    </a:lnTo>
                    <a:lnTo>
                      <a:pt x="27" y="52"/>
                    </a:lnTo>
                    <a:lnTo>
                      <a:pt x="29" y="59"/>
                    </a:lnTo>
                    <a:lnTo>
                      <a:pt x="32" y="61"/>
                    </a:lnTo>
                    <a:lnTo>
                      <a:pt x="37" y="65"/>
                    </a:lnTo>
                    <a:lnTo>
                      <a:pt x="39" y="67"/>
                    </a:lnTo>
                    <a:lnTo>
                      <a:pt x="40" y="69"/>
                    </a:lnTo>
                    <a:lnTo>
                      <a:pt x="43" y="76"/>
                    </a:lnTo>
                    <a:lnTo>
                      <a:pt x="45" y="98"/>
                    </a:lnTo>
                    <a:lnTo>
                      <a:pt x="46" y="106"/>
                    </a:lnTo>
                    <a:lnTo>
                      <a:pt x="47" y="108"/>
                    </a:lnTo>
                    <a:lnTo>
                      <a:pt x="50" y="113"/>
                    </a:lnTo>
                    <a:lnTo>
                      <a:pt x="52" y="115"/>
                    </a:lnTo>
                    <a:lnTo>
                      <a:pt x="56" y="118"/>
                    </a:lnTo>
                    <a:lnTo>
                      <a:pt x="57" y="118"/>
                    </a:lnTo>
                    <a:lnTo>
                      <a:pt x="59" y="118"/>
                    </a:lnTo>
                    <a:lnTo>
                      <a:pt x="60" y="117"/>
                    </a:lnTo>
                    <a:lnTo>
                      <a:pt x="61" y="114"/>
                    </a:lnTo>
                    <a:lnTo>
                      <a:pt x="61" y="96"/>
                    </a:lnTo>
                    <a:lnTo>
                      <a:pt x="62" y="88"/>
                    </a:lnTo>
                    <a:lnTo>
                      <a:pt x="62" y="87"/>
                    </a:lnTo>
                    <a:lnTo>
                      <a:pt x="62" y="86"/>
                    </a:lnTo>
                    <a:lnTo>
                      <a:pt x="63" y="86"/>
                    </a:lnTo>
                    <a:lnTo>
                      <a:pt x="65" y="87"/>
                    </a:lnTo>
                    <a:lnTo>
                      <a:pt x="67" y="90"/>
                    </a:lnTo>
                    <a:lnTo>
                      <a:pt x="73" y="101"/>
                    </a:lnTo>
                    <a:lnTo>
                      <a:pt x="75" y="106"/>
                    </a:lnTo>
                    <a:lnTo>
                      <a:pt x="76" y="114"/>
                    </a:lnTo>
                    <a:lnTo>
                      <a:pt x="76" y="115"/>
                    </a:lnTo>
                    <a:lnTo>
                      <a:pt x="76" y="115"/>
                    </a:lnTo>
                    <a:lnTo>
                      <a:pt x="78" y="115"/>
                    </a:lnTo>
                    <a:lnTo>
                      <a:pt x="80" y="113"/>
                    </a:lnTo>
                    <a:lnTo>
                      <a:pt x="82" y="111"/>
                    </a:lnTo>
                    <a:lnTo>
                      <a:pt x="83" y="109"/>
                    </a:lnTo>
                    <a:lnTo>
                      <a:pt x="83" y="103"/>
                    </a:lnTo>
                    <a:lnTo>
                      <a:pt x="81" y="91"/>
                    </a:lnTo>
                    <a:lnTo>
                      <a:pt x="73" y="75"/>
                    </a:lnTo>
                    <a:lnTo>
                      <a:pt x="39" y="26"/>
                    </a:lnTo>
                    <a:lnTo>
                      <a:pt x="25" y="9"/>
                    </a:lnTo>
                    <a:lnTo>
                      <a:pt x="20" y="5"/>
                    </a:lnTo>
                    <a:lnTo>
                      <a:pt x="15" y="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33"/>
              <p:cNvSpPr>
                <a:spLocks/>
              </p:cNvSpPr>
              <p:nvPr/>
            </p:nvSpPr>
            <p:spPr bwMode="auto">
              <a:xfrm>
                <a:off x="5930900" y="4122738"/>
                <a:ext cx="149225" cy="215900"/>
              </a:xfrm>
              <a:custGeom>
                <a:avLst/>
                <a:gdLst/>
                <a:ahLst/>
                <a:cxnLst>
                  <a:cxn ang="0">
                    <a:pos x="28" y="0"/>
                  </a:cxn>
                  <a:cxn ang="0">
                    <a:pos x="23" y="1"/>
                  </a:cxn>
                  <a:cxn ang="0">
                    <a:pos x="4" y="9"/>
                  </a:cxn>
                  <a:cxn ang="0">
                    <a:pos x="1" y="14"/>
                  </a:cxn>
                  <a:cxn ang="0">
                    <a:pos x="1" y="21"/>
                  </a:cxn>
                  <a:cxn ang="0">
                    <a:pos x="4" y="30"/>
                  </a:cxn>
                  <a:cxn ang="0">
                    <a:pos x="7" y="34"/>
                  </a:cxn>
                  <a:cxn ang="0">
                    <a:pos x="15" y="34"/>
                  </a:cxn>
                  <a:cxn ang="0">
                    <a:pos x="18" y="35"/>
                  </a:cxn>
                  <a:cxn ang="0">
                    <a:pos x="24" y="48"/>
                  </a:cxn>
                  <a:cxn ang="0">
                    <a:pos x="40" y="68"/>
                  </a:cxn>
                  <a:cxn ang="0">
                    <a:pos x="47" y="93"/>
                  </a:cxn>
                  <a:cxn ang="0">
                    <a:pos x="47" y="117"/>
                  </a:cxn>
                  <a:cxn ang="0">
                    <a:pos x="43" y="135"/>
                  </a:cxn>
                  <a:cxn ang="0">
                    <a:pos x="46" y="136"/>
                  </a:cxn>
                  <a:cxn ang="0">
                    <a:pos x="55" y="135"/>
                  </a:cxn>
                  <a:cxn ang="0">
                    <a:pos x="58" y="133"/>
                  </a:cxn>
                  <a:cxn ang="0">
                    <a:pos x="62" y="104"/>
                  </a:cxn>
                  <a:cxn ang="0">
                    <a:pos x="60" y="90"/>
                  </a:cxn>
                  <a:cxn ang="0">
                    <a:pos x="62" y="89"/>
                  </a:cxn>
                  <a:cxn ang="0">
                    <a:pos x="65" y="93"/>
                  </a:cxn>
                  <a:cxn ang="0">
                    <a:pos x="71" y="110"/>
                  </a:cxn>
                  <a:cxn ang="0">
                    <a:pos x="71" y="121"/>
                  </a:cxn>
                  <a:cxn ang="0">
                    <a:pos x="73" y="130"/>
                  </a:cxn>
                  <a:cxn ang="0">
                    <a:pos x="78" y="132"/>
                  </a:cxn>
                  <a:cxn ang="0">
                    <a:pos x="87" y="130"/>
                  </a:cxn>
                  <a:cxn ang="0">
                    <a:pos x="92" y="127"/>
                  </a:cxn>
                  <a:cxn ang="0">
                    <a:pos x="94" y="122"/>
                  </a:cxn>
                  <a:cxn ang="0">
                    <a:pos x="88" y="101"/>
                  </a:cxn>
                  <a:cxn ang="0">
                    <a:pos x="71" y="72"/>
                  </a:cxn>
                  <a:cxn ang="0">
                    <a:pos x="70" y="66"/>
                  </a:cxn>
                  <a:cxn ang="0">
                    <a:pos x="72" y="61"/>
                  </a:cxn>
                  <a:cxn ang="0">
                    <a:pos x="70" y="50"/>
                  </a:cxn>
                  <a:cxn ang="0">
                    <a:pos x="65" y="41"/>
                  </a:cxn>
                  <a:cxn ang="0">
                    <a:pos x="59" y="35"/>
                  </a:cxn>
                  <a:cxn ang="0">
                    <a:pos x="35" y="19"/>
                  </a:cxn>
                  <a:cxn ang="0">
                    <a:pos x="33" y="14"/>
                  </a:cxn>
                  <a:cxn ang="0">
                    <a:pos x="34" y="10"/>
                  </a:cxn>
                  <a:cxn ang="0">
                    <a:pos x="36" y="5"/>
                  </a:cxn>
                  <a:cxn ang="0">
                    <a:pos x="35" y="2"/>
                  </a:cxn>
                  <a:cxn ang="0">
                    <a:pos x="31" y="0"/>
                  </a:cxn>
                </a:cxnLst>
                <a:rect l="0" t="0" r="r" b="b"/>
                <a:pathLst>
                  <a:path w="94" h="136">
                    <a:moveTo>
                      <a:pt x="31" y="0"/>
                    </a:moveTo>
                    <a:lnTo>
                      <a:pt x="28" y="0"/>
                    </a:lnTo>
                    <a:lnTo>
                      <a:pt x="26" y="0"/>
                    </a:lnTo>
                    <a:lnTo>
                      <a:pt x="23" y="1"/>
                    </a:lnTo>
                    <a:lnTo>
                      <a:pt x="9" y="5"/>
                    </a:lnTo>
                    <a:lnTo>
                      <a:pt x="4" y="9"/>
                    </a:lnTo>
                    <a:lnTo>
                      <a:pt x="2" y="12"/>
                    </a:lnTo>
                    <a:lnTo>
                      <a:pt x="1" y="14"/>
                    </a:lnTo>
                    <a:lnTo>
                      <a:pt x="0" y="18"/>
                    </a:lnTo>
                    <a:lnTo>
                      <a:pt x="1" y="21"/>
                    </a:lnTo>
                    <a:lnTo>
                      <a:pt x="2" y="26"/>
                    </a:lnTo>
                    <a:lnTo>
                      <a:pt x="4" y="30"/>
                    </a:lnTo>
                    <a:lnTo>
                      <a:pt x="6" y="33"/>
                    </a:lnTo>
                    <a:lnTo>
                      <a:pt x="7" y="34"/>
                    </a:lnTo>
                    <a:lnTo>
                      <a:pt x="8" y="34"/>
                    </a:lnTo>
                    <a:lnTo>
                      <a:pt x="15" y="34"/>
                    </a:lnTo>
                    <a:lnTo>
                      <a:pt x="17" y="34"/>
                    </a:lnTo>
                    <a:lnTo>
                      <a:pt x="18" y="35"/>
                    </a:lnTo>
                    <a:lnTo>
                      <a:pt x="19" y="37"/>
                    </a:lnTo>
                    <a:lnTo>
                      <a:pt x="24" y="48"/>
                    </a:lnTo>
                    <a:lnTo>
                      <a:pt x="26" y="52"/>
                    </a:lnTo>
                    <a:lnTo>
                      <a:pt x="40" y="68"/>
                    </a:lnTo>
                    <a:lnTo>
                      <a:pt x="41" y="72"/>
                    </a:lnTo>
                    <a:lnTo>
                      <a:pt x="47" y="93"/>
                    </a:lnTo>
                    <a:lnTo>
                      <a:pt x="48" y="105"/>
                    </a:lnTo>
                    <a:lnTo>
                      <a:pt x="47" y="117"/>
                    </a:lnTo>
                    <a:lnTo>
                      <a:pt x="43" y="133"/>
                    </a:lnTo>
                    <a:lnTo>
                      <a:pt x="43" y="135"/>
                    </a:lnTo>
                    <a:lnTo>
                      <a:pt x="44" y="136"/>
                    </a:lnTo>
                    <a:lnTo>
                      <a:pt x="46" y="136"/>
                    </a:lnTo>
                    <a:lnTo>
                      <a:pt x="51" y="136"/>
                    </a:lnTo>
                    <a:lnTo>
                      <a:pt x="55" y="135"/>
                    </a:lnTo>
                    <a:lnTo>
                      <a:pt x="57" y="134"/>
                    </a:lnTo>
                    <a:lnTo>
                      <a:pt x="58" y="133"/>
                    </a:lnTo>
                    <a:lnTo>
                      <a:pt x="60" y="129"/>
                    </a:lnTo>
                    <a:lnTo>
                      <a:pt x="62" y="104"/>
                    </a:lnTo>
                    <a:lnTo>
                      <a:pt x="60" y="92"/>
                    </a:lnTo>
                    <a:lnTo>
                      <a:pt x="60" y="90"/>
                    </a:lnTo>
                    <a:lnTo>
                      <a:pt x="61" y="89"/>
                    </a:lnTo>
                    <a:lnTo>
                      <a:pt x="62" y="89"/>
                    </a:lnTo>
                    <a:lnTo>
                      <a:pt x="63" y="89"/>
                    </a:lnTo>
                    <a:lnTo>
                      <a:pt x="65" y="93"/>
                    </a:lnTo>
                    <a:lnTo>
                      <a:pt x="70" y="103"/>
                    </a:lnTo>
                    <a:lnTo>
                      <a:pt x="71" y="110"/>
                    </a:lnTo>
                    <a:lnTo>
                      <a:pt x="71" y="118"/>
                    </a:lnTo>
                    <a:lnTo>
                      <a:pt x="71" y="121"/>
                    </a:lnTo>
                    <a:lnTo>
                      <a:pt x="72" y="128"/>
                    </a:lnTo>
                    <a:lnTo>
                      <a:pt x="73" y="130"/>
                    </a:lnTo>
                    <a:lnTo>
                      <a:pt x="75" y="131"/>
                    </a:lnTo>
                    <a:lnTo>
                      <a:pt x="78" y="132"/>
                    </a:lnTo>
                    <a:lnTo>
                      <a:pt x="81" y="132"/>
                    </a:lnTo>
                    <a:lnTo>
                      <a:pt x="87" y="130"/>
                    </a:lnTo>
                    <a:lnTo>
                      <a:pt x="91" y="129"/>
                    </a:lnTo>
                    <a:lnTo>
                      <a:pt x="92" y="127"/>
                    </a:lnTo>
                    <a:lnTo>
                      <a:pt x="94" y="125"/>
                    </a:lnTo>
                    <a:lnTo>
                      <a:pt x="94" y="122"/>
                    </a:lnTo>
                    <a:lnTo>
                      <a:pt x="93" y="115"/>
                    </a:lnTo>
                    <a:lnTo>
                      <a:pt x="88" y="101"/>
                    </a:lnTo>
                    <a:lnTo>
                      <a:pt x="84" y="93"/>
                    </a:lnTo>
                    <a:lnTo>
                      <a:pt x="71" y="72"/>
                    </a:lnTo>
                    <a:lnTo>
                      <a:pt x="70" y="68"/>
                    </a:lnTo>
                    <a:lnTo>
                      <a:pt x="70" y="66"/>
                    </a:lnTo>
                    <a:lnTo>
                      <a:pt x="70" y="63"/>
                    </a:lnTo>
                    <a:lnTo>
                      <a:pt x="72" y="61"/>
                    </a:lnTo>
                    <a:lnTo>
                      <a:pt x="72" y="57"/>
                    </a:lnTo>
                    <a:lnTo>
                      <a:pt x="70" y="50"/>
                    </a:lnTo>
                    <a:lnTo>
                      <a:pt x="68" y="46"/>
                    </a:lnTo>
                    <a:lnTo>
                      <a:pt x="65" y="41"/>
                    </a:lnTo>
                    <a:lnTo>
                      <a:pt x="62" y="38"/>
                    </a:lnTo>
                    <a:lnTo>
                      <a:pt x="59" y="35"/>
                    </a:lnTo>
                    <a:lnTo>
                      <a:pt x="41" y="24"/>
                    </a:lnTo>
                    <a:lnTo>
                      <a:pt x="35" y="19"/>
                    </a:lnTo>
                    <a:lnTo>
                      <a:pt x="33" y="17"/>
                    </a:lnTo>
                    <a:lnTo>
                      <a:pt x="33" y="14"/>
                    </a:lnTo>
                    <a:lnTo>
                      <a:pt x="33" y="12"/>
                    </a:lnTo>
                    <a:lnTo>
                      <a:pt x="34" y="10"/>
                    </a:lnTo>
                    <a:lnTo>
                      <a:pt x="36" y="7"/>
                    </a:lnTo>
                    <a:lnTo>
                      <a:pt x="36" y="5"/>
                    </a:lnTo>
                    <a:lnTo>
                      <a:pt x="36" y="4"/>
                    </a:lnTo>
                    <a:lnTo>
                      <a:pt x="35" y="2"/>
                    </a:lnTo>
                    <a:lnTo>
                      <a:pt x="33" y="1"/>
                    </a:lnTo>
                    <a:lnTo>
                      <a:pt x="31"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34"/>
              <p:cNvSpPr>
                <a:spLocks/>
              </p:cNvSpPr>
              <p:nvPr/>
            </p:nvSpPr>
            <p:spPr bwMode="auto">
              <a:xfrm>
                <a:off x="5994400" y="4192588"/>
                <a:ext cx="17463" cy="22225"/>
              </a:xfrm>
              <a:custGeom>
                <a:avLst/>
                <a:gdLst/>
                <a:ahLst/>
                <a:cxnLst>
                  <a:cxn ang="0">
                    <a:pos x="6" y="0"/>
                  </a:cxn>
                  <a:cxn ang="0">
                    <a:pos x="5" y="0"/>
                  </a:cxn>
                  <a:cxn ang="0">
                    <a:pos x="4" y="0"/>
                  </a:cxn>
                  <a:cxn ang="0">
                    <a:pos x="1" y="2"/>
                  </a:cxn>
                  <a:cxn ang="0">
                    <a:pos x="0" y="5"/>
                  </a:cxn>
                  <a:cxn ang="0">
                    <a:pos x="0" y="8"/>
                  </a:cxn>
                  <a:cxn ang="0">
                    <a:pos x="2" y="10"/>
                  </a:cxn>
                  <a:cxn ang="0">
                    <a:pos x="6" y="12"/>
                  </a:cxn>
                  <a:cxn ang="0">
                    <a:pos x="9" y="13"/>
                  </a:cxn>
                  <a:cxn ang="0">
                    <a:pos x="11" y="14"/>
                  </a:cxn>
                  <a:cxn ang="0">
                    <a:pos x="11" y="13"/>
                  </a:cxn>
                  <a:cxn ang="0">
                    <a:pos x="11" y="11"/>
                  </a:cxn>
                  <a:cxn ang="0">
                    <a:pos x="7" y="2"/>
                  </a:cxn>
                  <a:cxn ang="0">
                    <a:pos x="7" y="1"/>
                  </a:cxn>
                  <a:cxn ang="0">
                    <a:pos x="6" y="0"/>
                  </a:cxn>
                </a:cxnLst>
                <a:rect l="0" t="0" r="r" b="b"/>
                <a:pathLst>
                  <a:path w="11" h="14">
                    <a:moveTo>
                      <a:pt x="6" y="0"/>
                    </a:moveTo>
                    <a:lnTo>
                      <a:pt x="5" y="0"/>
                    </a:lnTo>
                    <a:lnTo>
                      <a:pt x="4" y="0"/>
                    </a:lnTo>
                    <a:lnTo>
                      <a:pt x="1" y="2"/>
                    </a:lnTo>
                    <a:lnTo>
                      <a:pt x="0" y="5"/>
                    </a:lnTo>
                    <a:lnTo>
                      <a:pt x="0" y="8"/>
                    </a:lnTo>
                    <a:lnTo>
                      <a:pt x="2" y="10"/>
                    </a:lnTo>
                    <a:lnTo>
                      <a:pt x="6" y="12"/>
                    </a:lnTo>
                    <a:lnTo>
                      <a:pt x="9" y="13"/>
                    </a:lnTo>
                    <a:lnTo>
                      <a:pt x="11" y="14"/>
                    </a:lnTo>
                    <a:lnTo>
                      <a:pt x="11" y="13"/>
                    </a:lnTo>
                    <a:lnTo>
                      <a:pt x="11" y="11"/>
                    </a:lnTo>
                    <a:lnTo>
                      <a:pt x="7" y="2"/>
                    </a:lnTo>
                    <a:lnTo>
                      <a:pt x="7" y="1"/>
                    </a:lnTo>
                    <a:lnTo>
                      <a:pt x="6"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 name="Group 34"/>
            <p:cNvGrpSpPr>
              <a:grpSpLocks noChangeAspect="1"/>
            </p:cNvGrpSpPr>
            <p:nvPr/>
          </p:nvGrpSpPr>
          <p:grpSpPr>
            <a:xfrm>
              <a:off x="5325939" y="3363687"/>
              <a:ext cx="463475" cy="283029"/>
              <a:chOff x="2103438" y="3086101"/>
              <a:chExt cx="595313" cy="363538"/>
            </a:xfrm>
          </p:grpSpPr>
          <p:sp>
            <p:nvSpPr>
              <p:cNvPr id="79" name="Freeform 72"/>
              <p:cNvSpPr>
                <a:spLocks/>
              </p:cNvSpPr>
              <p:nvPr/>
            </p:nvSpPr>
            <p:spPr bwMode="auto">
              <a:xfrm>
                <a:off x="2103438" y="3086101"/>
                <a:ext cx="595313" cy="363538"/>
              </a:xfrm>
              <a:custGeom>
                <a:avLst/>
                <a:gdLst/>
                <a:ahLst/>
                <a:cxnLst>
                  <a:cxn ang="0">
                    <a:pos x="214" y="0"/>
                  </a:cxn>
                  <a:cxn ang="0">
                    <a:pos x="186" y="1"/>
                  </a:cxn>
                  <a:cxn ang="0">
                    <a:pos x="153" y="9"/>
                  </a:cxn>
                  <a:cxn ang="0">
                    <a:pos x="137" y="17"/>
                  </a:cxn>
                  <a:cxn ang="0">
                    <a:pos x="123" y="27"/>
                  </a:cxn>
                  <a:cxn ang="0">
                    <a:pos x="88" y="62"/>
                  </a:cxn>
                  <a:cxn ang="0">
                    <a:pos x="40" y="106"/>
                  </a:cxn>
                  <a:cxn ang="0">
                    <a:pos x="10" y="129"/>
                  </a:cxn>
                  <a:cxn ang="0">
                    <a:pos x="4" y="136"/>
                  </a:cxn>
                  <a:cxn ang="0">
                    <a:pos x="1" y="143"/>
                  </a:cxn>
                  <a:cxn ang="0">
                    <a:pos x="0" y="149"/>
                  </a:cxn>
                  <a:cxn ang="0">
                    <a:pos x="3" y="155"/>
                  </a:cxn>
                  <a:cxn ang="0">
                    <a:pos x="7" y="160"/>
                  </a:cxn>
                  <a:cxn ang="0">
                    <a:pos x="11" y="162"/>
                  </a:cxn>
                  <a:cxn ang="0">
                    <a:pos x="27" y="168"/>
                  </a:cxn>
                  <a:cxn ang="0">
                    <a:pos x="85" y="177"/>
                  </a:cxn>
                  <a:cxn ang="0">
                    <a:pos x="254" y="179"/>
                  </a:cxn>
                  <a:cxn ang="0">
                    <a:pos x="266" y="181"/>
                  </a:cxn>
                  <a:cxn ang="0">
                    <a:pos x="279" y="185"/>
                  </a:cxn>
                  <a:cxn ang="0">
                    <a:pos x="303" y="197"/>
                  </a:cxn>
                  <a:cxn ang="0">
                    <a:pos x="321" y="210"/>
                  </a:cxn>
                  <a:cxn ang="0">
                    <a:pos x="332" y="224"/>
                  </a:cxn>
                  <a:cxn ang="0">
                    <a:pos x="338" y="228"/>
                  </a:cxn>
                  <a:cxn ang="0">
                    <a:pos x="344" y="229"/>
                  </a:cxn>
                  <a:cxn ang="0">
                    <a:pos x="350" y="229"/>
                  </a:cxn>
                  <a:cxn ang="0">
                    <a:pos x="355" y="228"/>
                  </a:cxn>
                  <a:cxn ang="0">
                    <a:pos x="360" y="224"/>
                  </a:cxn>
                  <a:cxn ang="0">
                    <a:pos x="369" y="214"/>
                  </a:cxn>
                  <a:cxn ang="0">
                    <a:pos x="372" y="207"/>
                  </a:cxn>
                  <a:cxn ang="0">
                    <a:pos x="375" y="189"/>
                  </a:cxn>
                  <a:cxn ang="0">
                    <a:pos x="374" y="140"/>
                  </a:cxn>
                  <a:cxn ang="0">
                    <a:pos x="370" y="120"/>
                  </a:cxn>
                  <a:cxn ang="0">
                    <a:pos x="368" y="111"/>
                  </a:cxn>
                  <a:cxn ang="0">
                    <a:pos x="356" y="83"/>
                  </a:cxn>
                  <a:cxn ang="0">
                    <a:pos x="339" y="56"/>
                  </a:cxn>
                  <a:cxn ang="0">
                    <a:pos x="324" y="38"/>
                  </a:cxn>
                  <a:cxn ang="0">
                    <a:pos x="313" y="29"/>
                  </a:cxn>
                  <a:cxn ang="0">
                    <a:pos x="278" y="12"/>
                  </a:cxn>
                  <a:cxn ang="0">
                    <a:pos x="224" y="1"/>
                  </a:cxn>
                  <a:cxn ang="0">
                    <a:pos x="214" y="0"/>
                  </a:cxn>
                </a:cxnLst>
                <a:rect l="0" t="0" r="r" b="b"/>
                <a:pathLst>
                  <a:path w="375" h="229">
                    <a:moveTo>
                      <a:pt x="214" y="0"/>
                    </a:moveTo>
                    <a:lnTo>
                      <a:pt x="186" y="1"/>
                    </a:lnTo>
                    <a:lnTo>
                      <a:pt x="153" y="9"/>
                    </a:lnTo>
                    <a:lnTo>
                      <a:pt x="137" y="17"/>
                    </a:lnTo>
                    <a:lnTo>
                      <a:pt x="123" y="27"/>
                    </a:lnTo>
                    <a:lnTo>
                      <a:pt x="88" y="62"/>
                    </a:lnTo>
                    <a:lnTo>
                      <a:pt x="40" y="106"/>
                    </a:lnTo>
                    <a:lnTo>
                      <a:pt x="10" y="129"/>
                    </a:lnTo>
                    <a:lnTo>
                      <a:pt x="4" y="136"/>
                    </a:lnTo>
                    <a:lnTo>
                      <a:pt x="1" y="143"/>
                    </a:lnTo>
                    <a:lnTo>
                      <a:pt x="0" y="149"/>
                    </a:lnTo>
                    <a:lnTo>
                      <a:pt x="3" y="155"/>
                    </a:lnTo>
                    <a:lnTo>
                      <a:pt x="7" y="160"/>
                    </a:lnTo>
                    <a:lnTo>
                      <a:pt x="11" y="162"/>
                    </a:lnTo>
                    <a:lnTo>
                      <a:pt x="27" y="168"/>
                    </a:lnTo>
                    <a:lnTo>
                      <a:pt x="85" y="177"/>
                    </a:lnTo>
                    <a:lnTo>
                      <a:pt x="254" y="179"/>
                    </a:lnTo>
                    <a:lnTo>
                      <a:pt x="266" y="181"/>
                    </a:lnTo>
                    <a:lnTo>
                      <a:pt x="279" y="185"/>
                    </a:lnTo>
                    <a:lnTo>
                      <a:pt x="303" y="197"/>
                    </a:lnTo>
                    <a:lnTo>
                      <a:pt x="321" y="210"/>
                    </a:lnTo>
                    <a:lnTo>
                      <a:pt x="332" y="224"/>
                    </a:lnTo>
                    <a:lnTo>
                      <a:pt x="338" y="228"/>
                    </a:lnTo>
                    <a:lnTo>
                      <a:pt x="344" y="229"/>
                    </a:lnTo>
                    <a:lnTo>
                      <a:pt x="350" y="229"/>
                    </a:lnTo>
                    <a:lnTo>
                      <a:pt x="355" y="228"/>
                    </a:lnTo>
                    <a:lnTo>
                      <a:pt x="360" y="224"/>
                    </a:lnTo>
                    <a:lnTo>
                      <a:pt x="369" y="214"/>
                    </a:lnTo>
                    <a:lnTo>
                      <a:pt x="372" y="207"/>
                    </a:lnTo>
                    <a:lnTo>
                      <a:pt x="375" y="189"/>
                    </a:lnTo>
                    <a:lnTo>
                      <a:pt x="374" y="140"/>
                    </a:lnTo>
                    <a:lnTo>
                      <a:pt x="370" y="120"/>
                    </a:lnTo>
                    <a:lnTo>
                      <a:pt x="368" y="111"/>
                    </a:lnTo>
                    <a:lnTo>
                      <a:pt x="356" y="83"/>
                    </a:lnTo>
                    <a:lnTo>
                      <a:pt x="339" y="56"/>
                    </a:lnTo>
                    <a:lnTo>
                      <a:pt x="324" y="38"/>
                    </a:lnTo>
                    <a:lnTo>
                      <a:pt x="313" y="29"/>
                    </a:lnTo>
                    <a:lnTo>
                      <a:pt x="278" y="12"/>
                    </a:lnTo>
                    <a:lnTo>
                      <a:pt x="224" y="1"/>
                    </a:lnTo>
                    <a:lnTo>
                      <a:pt x="214" y="0"/>
                    </a:lnTo>
                    <a:close/>
                  </a:path>
                </a:pathLst>
              </a:custGeom>
              <a:solidFill>
                <a:srgbClr val="D0A8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73"/>
              <p:cNvSpPr>
                <a:spLocks/>
              </p:cNvSpPr>
              <p:nvPr/>
            </p:nvSpPr>
            <p:spPr bwMode="auto">
              <a:xfrm>
                <a:off x="2417763" y="3133726"/>
                <a:ext cx="263525" cy="292100"/>
              </a:xfrm>
              <a:custGeom>
                <a:avLst/>
                <a:gdLst/>
                <a:ahLst/>
                <a:cxnLst>
                  <a:cxn ang="0">
                    <a:pos x="0" y="109"/>
                  </a:cxn>
                  <a:cxn ang="0">
                    <a:pos x="0" y="113"/>
                  </a:cxn>
                  <a:cxn ang="0">
                    <a:pos x="2" y="115"/>
                  </a:cxn>
                  <a:cxn ang="0">
                    <a:pos x="5" y="117"/>
                  </a:cxn>
                  <a:cxn ang="0">
                    <a:pos x="8" y="118"/>
                  </a:cxn>
                  <a:cxn ang="0">
                    <a:pos x="47" y="128"/>
                  </a:cxn>
                  <a:cxn ang="0">
                    <a:pos x="60" y="131"/>
                  </a:cxn>
                  <a:cxn ang="0">
                    <a:pos x="113" y="149"/>
                  </a:cxn>
                  <a:cxn ang="0">
                    <a:pos x="125" y="155"/>
                  </a:cxn>
                  <a:cxn ang="0">
                    <a:pos x="130" y="158"/>
                  </a:cxn>
                  <a:cxn ang="0">
                    <a:pos x="149" y="182"/>
                  </a:cxn>
                  <a:cxn ang="0">
                    <a:pos x="153" y="184"/>
                  </a:cxn>
                  <a:cxn ang="0">
                    <a:pos x="155" y="183"/>
                  </a:cxn>
                  <a:cxn ang="0">
                    <a:pos x="158" y="180"/>
                  </a:cxn>
                  <a:cxn ang="0">
                    <a:pos x="160" y="173"/>
                  </a:cxn>
                  <a:cxn ang="0">
                    <a:pos x="164" y="156"/>
                  </a:cxn>
                  <a:cxn ang="0">
                    <a:pos x="166" y="125"/>
                  </a:cxn>
                  <a:cxn ang="0">
                    <a:pos x="163" y="106"/>
                  </a:cxn>
                  <a:cxn ang="0">
                    <a:pos x="154" y="77"/>
                  </a:cxn>
                  <a:cxn ang="0">
                    <a:pos x="142" y="50"/>
                  </a:cxn>
                  <a:cxn ang="0">
                    <a:pos x="120" y="18"/>
                  </a:cxn>
                  <a:cxn ang="0">
                    <a:pos x="110" y="9"/>
                  </a:cxn>
                  <a:cxn ang="0">
                    <a:pos x="99" y="3"/>
                  </a:cxn>
                  <a:cxn ang="0">
                    <a:pos x="89" y="0"/>
                  </a:cxn>
                  <a:cxn ang="0">
                    <a:pos x="78" y="0"/>
                  </a:cxn>
                  <a:cxn ang="0">
                    <a:pos x="67" y="2"/>
                  </a:cxn>
                  <a:cxn ang="0">
                    <a:pos x="57" y="8"/>
                  </a:cxn>
                  <a:cxn ang="0">
                    <a:pos x="53" y="11"/>
                  </a:cxn>
                  <a:cxn ang="0">
                    <a:pos x="48" y="16"/>
                  </a:cxn>
                  <a:cxn ang="0">
                    <a:pos x="32" y="40"/>
                  </a:cxn>
                  <a:cxn ang="0">
                    <a:pos x="9" y="83"/>
                  </a:cxn>
                  <a:cxn ang="0">
                    <a:pos x="2" y="98"/>
                  </a:cxn>
                  <a:cxn ang="0">
                    <a:pos x="0" y="104"/>
                  </a:cxn>
                  <a:cxn ang="0">
                    <a:pos x="0" y="109"/>
                  </a:cxn>
                </a:cxnLst>
                <a:rect l="0" t="0" r="r" b="b"/>
                <a:pathLst>
                  <a:path w="166" h="184">
                    <a:moveTo>
                      <a:pt x="0" y="109"/>
                    </a:moveTo>
                    <a:lnTo>
                      <a:pt x="0" y="113"/>
                    </a:lnTo>
                    <a:lnTo>
                      <a:pt x="2" y="115"/>
                    </a:lnTo>
                    <a:lnTo>
                      <a:pt x="5" y="117"/>
                    </a:lnTo>
                    <a:lnTo>
                      <a:pt x="8" y="118"/>
                    </a:lnTo>
                    <a:lnTo>
                      <a:pt x="47" y="128"/>
                    </a:lnTo>
                    <a:lnTo>
                      <a:pt x="60" y="131"/>
                    </a:lnTo>
                    <a:lnTo>
                      <a:pt x="113" y="149"/>
                    </a:lnTo>
                    <a:lnTo>
                      <a:pt x="125" y="155"/>
                    </a:lnTo>
                    <a:lnTo>
                      <a:pt x="130" y="158"/>
                    </a:lnTo>
                    <a:lnTo>
                      <a:pt x="149" y="182"/>
                    </a:lnTo>
                    <a:lnTo>
                      <a:pt x="153" y="184"/>
                    </a:lnTo>
                    <a:lnTo>
                      <a:pt x="155" y="183"/>
                    </a:lnTo>
                    <a:lnTo>
                      <a:pt x="158" y="180"/>
                    </a:lnTo>
                    <a:lnTo>
                      <a:pt x="160" y="173"/>
                    </a:lnTo>
                    <a:lnTo>
                      <a:pt x="164" y="156"/>
                    </a:lnTo>
                    <a:lnTo>
                      <a:pt x="166" y="125"/>
                    </a:lnTo>
                    <a:lnTo>
                      <a:pt x="163" y="106"/>
                    </a:lnTo>
                    <a:lnTo>
                      <a:pt x="154" y="77"/>
                    </a:lnTo>
                    <a:lnTo>
                      <a:pt x="142" y="50"/>
                    </a:lnTo>
                    <a:lnTo>
                      <a:pt x="120" y="18"/>
                    </a:lnTo>
                    <a:lnTo>
                      <a:pt x="110" y="9"/>
                    </a:lnTo>
                    <a:lnTo>
                      <a:pt x="99" y="3"/>
                    </a:lnTo>
                    <a:lnTo>
                      <a:pt x="89" y="0"/>
                    </a:lnTo>
                    <a:lnTo>
                      <a:pt x="78" y="0"/>
                    </a:lnTo>
                    <a:lnTo>
                      <a:pt x="67" y="2"/>
                    </a:lnTo>
                    <a:lnTo>
                      <a:pt x="57" y="8"/>
                    </a:lnTo>
                    <a:lnTo>
                      <a:pt x="53" y="11"/>
                    </a:lnTo>
                    <a:lnTo>
                      <a:pt x="48" y="16"/>
                    </a:lnTo>
                    <a:lnTo>
                      <a:pt x="32" y="40"/>
                    </a:lnTo>
                    <a:lnTo>
                      <a:pt x="9" y="83"/>
                    </a:lnTo>
                    <a:lnTo>
                      <a:pt x="2" y="98"/>
                    </a:lnTo>
                    <a:lnTo>
                      <a:pt x="0" y="104"/>
                    </a:lnTo>
                    <a:lnTo>
                      <a:pt x="0" y="109"/>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74"/>
              <p:cNvSpPr>
                <a:spLocks/>
              </p:cNvSpPr>
              <p:nvPr/>
            </p:nvSpPr>
            <p:spPr bwMode="auto">
              <a:xfrm>
                <a:off x="2327275" y="3117851"/>
                <a:ext cx="177800" cy="187325"/>
              </a:xfrm>
              <a:custGeom>
                <a:avLst/>
                <a:gdLst/>
                <a:ahLst/>
                <a:cxnLst>
                  <a:cxn ang="0">
                    <a:pos x="78" y="2"/>
                  </a:cxn>
                  <a:cxn ang="0">
                    <a:pos x="75" y="4"/>
                  </a:cxn>
                  <a:cxn ang="0">
                    <a:pos x="43" y="38"/>
                  </a:cxn>
                  <a:cxn ang="0">
                    <a:pos x="9" y="94"/>
                  </a:cxn>
                  <a:cxn ang="0">
                    <a:pos x="5" y="100"/>
                  </a:cxn>
                  <a:cxn ang="0">
                    <a:pos x="0" y="105"/>
                  </a:cxn>
                  <a:cxn ang="0">
                    <a:pos x="1" y="105"/>
                  </a:cxn>
                  <a:cxn ang="0">
                    <a:pos x="3" y="107"/>
                  </a:cxn>
                  <a:cxn ang="0">
                    <a:pos x="10" y="111"/>
                  </a:cxn>
                  <a:cxn ang="0">
                    <a:pos x="15" y="113"/>
                  </a:cxn>
                  <a:cxn ang="0">
                    <a:pos x="20" y="116"/>
                  </a:cxn>
                  <a:cxn ang="0">
                    <a:pos x="26" y="117"/>
                  </a:cxn>
                  <a:cxn ang="0">
                    <a:pos x="32" y="118"/>
                  </a:cxn>
                  <a:cxn ang="0">
                    <a:pos x="38" y="117"/>
                  </a:cxn>
                  <a:cxn ang="0">
                    <a:pos x="42" y="116"/>
                  </a:cxn>
                  <a:cxn ang="0">
                    <a:pos x="45" y="112"/>
                  </a:cxn>
                  <a:cxn ang="0">
                    <a:pos x="62" y="63"/>
                  </a:cxn>
                  <a:cxn ang="0">
                    <a:pos x="69" y="50"/>
                  </a:cxn>
                  <a:cxn ang="0">
                    <a:pos x="89" y="24"/>
                  </a:cxn>
                  <a:cxn ang="0">
                    <a:pos x="92" y="20"/>
                  </a:cxn>
                  <a:cxn ang="0">
                    <a:pos x="100" y="15"/>
                  </a:cxn>
                  <a:cxn ang="0">
                    <a:pos x="105" y="12"/>
                  </a:cxn>
                  <a:cxn ang="0">
                    <a:pos x="112" y="10"/>
                  </a:cxn>
                  <a:cxn ang="0">
                    <a:pos x="112" y="9"/>
                  </a:cxn>
                  <a:cxn ang="0">
                    <a:pos x="110" y="7"/>
                  </a:cxn>
                  <a:cxn ang="0">
                    <a:pos x="105" y="5"/>
                  </a:cxn>
                  <a:cxn ang="0">
                    <a:pos x="84" y="0"/>
                  </a:cxn>
                  <a:cxn ang="0">
                    <a:pos x="81" y="1"/>
                  </a:cxn>
                  <a:cxn ang="0">
                    <a:pos x="78" y="2"/>
                  </a:cxn>
                </a:cxnLst>
                <a:rect l="0" t="0" r="r" b="b"/>
                <a:pathLst>
                  <a:path w="112" h="118">
                    <a:moveTo>
                      <a:pt x="78" y="2"/>
                    </a:moveTo>
                    <a:lnTo>
                      <a:pt x="75" y="4"/>
                    </a:lnTo>
                    <a:lnTo>
                      <a:pt x="43" y="38"/>
                    </a:lnTo>
                    <a:lnTo>
                      <a:pt x="9" y="94"/>
                    </a:lnTo>
                    <a:lnTo>
                      <a:pt x="5" y="100"/>
                    </a:lnTo>
                    <a:lnTo>
                      <a:pt x="0" y="105"/>
                    </a:lnTo>
                    <a:lnTo>
                      <a:pt x="1" y="105"/>
                    </a:lnTo>
                    <a:lnTo>
                      <a:pt x="3" y="107"/>
                    </a:lnTo>
                    <a:lnTo>
                      <a:pt x="10" y="111"/>
                    </a:lnTo>
                    <a:lnTo>
                      <a:pt x="15" y="113"/>
                    </a:lnTo>
                    <a:lnTo>
                      <a:pt x="20" y="116"/>
                    </a:lnTo>
                    <a:lnTo>
                      <a:pt x="26" y="117"/>
                    </a:lnTo>
                    <a:lnTo>
                      <a:pt x="32" y="118"/>
                    </a:lnTo>
                    <a:lnTo>
                      <a:pt x="38" y="117"/>
                    </a:lnTo>
                    <a:lnTo>
                      <a:pt x="42" y="116"/>
                    </a:lnTo>
                    <a:lnTo>
                      <a:pt x="45" y="112"/>
                    </a:lnTo>
                    <a:lnTo>
                      <a:pt x="62" y="63"/>
                    </a:lnTo>
                    <a:lnTo>
                      <a:pt x="69" y="50"/>
                    </a:lnTo>
                    <a:lnTo>
                      <a:pt x="89" y="24"/>
                    </a:lnTo>
                    <a:lnTo>
                      <a:pt x="92" y="20"/>
                    </a:lnTo>
                    <a:lnTo>
                      <a:pt x="100" y="15"/>
                    </a:lnTo>
                    <a:lnTo>
                      <a:pt x="105" y="12"/>
                    </a:lnTo>
                    <a:lnTo>
                      <a:pt x="112" y="10"/>
                    </a:lnTo>
                    <a:lnTo>
                      <a:pt x="112" y="9"/>
                    </a:lnTo>
                    <a:lnTo>
                      <a:pt x="110" y="7"/>
                    </a:lnTo>
                    <a:lnTo>
                      <a:pt x="105" y="5"/>
                    </a:lnTo>
                    <a:lnTo>
                      <a:pt x="84" y="0"/>
                    </a:lnTo>
                    <a:lnTo>
                      <a:pt x="81" y="1"/>
                    </a:lnTo>
                    <a:lnTo>
                      <a:pt x="78" y="2"/>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75"/>
              <p:cNvSpPr>
                <a:spLocks/>
              </p:cNvSpPr>
              <p:nvPr/>
            </p:nvSpPr>
            <p:spPr bwMode="auto">
              <a:xfrm>
                <a:off x="2214563" y="3100388"/>
                <a:ext cx="223838" cy="184150"/>
              </a:xfrm>
              <a:custGeom>
                <a:avLst/>
                <a:gdLst/>
                <a:ahLst/>
                <a:cxnLst>
                  <a:cxn ang="0">
                    <a:pos x="118" y="0"/>
                  </a:cxn>
                  <a:cxn ang="0">
                    <a:pos x="113" y="1"/>
                  </a:cxn>
                  <a:cxn ang="0">
                    <a:pos x="87" y="13"/>
                  </a:cxn>
                  <a:cxn ang="0">
                    <a:pos x="59" y="33"/>
                  </a:cxn>
                  <a:cxn ang="0">
                    <a:pos x="33" y="59"/>
                  </a:cxn>
                  <a:cxn ang="0">
                    <a:pos x="15" y="79"/>
                  </a:cxn>
                  <a:cxn ang="0">
                    <a:pos x="12" y="84"/>
                  </a:cxn>
                  <a:cxn ang="0">
                    <a:pos x="6" y="90"/>
                  </a:cxn>
                  <a:cxn ang="0">
                    <a:pos x="2" y="97"/>
                  </a:cxn>
                  <a:cxn ang="0">
                    <a:pos x="0" y="98"/>
                  </a:cxn>
                  <a:cxn ang="0">
                    <a:pos x="0" y="101"/>
                  </a:cxn>
                  <a:cxn ang="0">
                    <a:pos x="1" y="103"/>
                  </a:cxn>
                  <a:cxn ang="0">
                    <a:pos x="8" y="107"/>
                  </a:cxn>
                  <a:cxn ang="0">
                    <a:pos x="28" y="114"/>
                  </a:cxn>
                  <a:cxn ang="0">
                    <a:pos x="43" y="116"/>
                  </a:cxn>
                  <a:cxn ang="0">
                    <a:pos x="50" y="115"/>
                  </a:cxn>
                  <a:cxn ang="0">
                    <a:pos x="56" y="113"/>
                  </a:cxn>
                  <a:cxn ang="0">
                    <a:pos x="61" y="109"/>
                  </a:cxn>
                  <a:cxn ang="0">
                    <a:pos x="66" y="104"/>
                  </a:cxn>
                  <a:cxn ang="0">
                    <a:pos x="73" y="91"/>
                  </a:cxn>
                  <a:cxn ang="0">
                    <a:pos x="84" y="69"/>
                  </a:cxn>
                  <a:cxn ang="0">
                    <a:pos x="119" y="18"/>
                  </a:cxn>
                  <a:cxn ang="0">
                    <a:pos x="127" y="13"/>
                  </a:cxn>
                  <a:cxn ang="0">
                    <a:pos x="134" y="10"/>
                  </a:cxn>
                  <a:cxn ang="0">
                    <a:pos x="137" y="10"/>
                  </a:cxn>
                  <a:cxn ang="0">
                    <a:pos x="139" y="10"/>
                  </a:cxn>
                  <a:cxn ang="0">
                    <a:pos x="141" y="9"/>
                  </a:cxn>
                  <a:cxn ang="0">
                    <a:pos x="141" y="8"/>
                  </a:cxn>
                  <a:cxn ang="0">
                    <a:pos x="140" y="7"/>
                  </a:cxn>
                  <a:cxn ang="0">
                    <a:pos x="139" y="5"/>
                  </a:cxn>
                  <a:cxn ang="0">
                    <a:pos x="132" y="2"/>
                  </a:cxn>
                  <a:cxn ang="0">
                    <a:pos x="122" y="0"/>
                  </a:cxn>
                  <a:cxn ang="0">
                    <a:pos x="118" y="0"/>
                  </a:cxn>
                </a:cxnLst>
                <a:rect l="0" t="0" r="r" b="b"/>
                <a:pathLst>
                  <a:path w="141" h="116">
                    <a:moveTo>
                      <a:pt x="118" y="0"/>
                    </a:moveTo>
                    <a:lnTo>
                      <a:pt x="113" y="1"/>
                    </a:lnTo>
                    <a:lnTo>
                      <a:pt x="87" y="13"/>
                    </a:lnTo>
                    <a:lnTo>
                      <a:pt x="59" y="33"/>
                    </a:lnTo>
                    <a:lnTo>
                      <a:pt x="33" y="59"/>
                    </a:lnTo>
                    <a:lnTo>
                      <a:pt x="15" y="79"/>
                    </a:lnTo>
                    <a:lnTo>
                      <a:pt x="12" y="84"/>
                    </a:lnTo>
                    <a:lnTo>
                      <a:pt x="6" y="90"/>
                    </a:lnTo>
                    <a:lnTo>
                      <a:pt x="2" y="97"/>
                    </a:lnTo>
                    <a:lnTo>
                      <a:pt x="0" y="98"/>
                    </a:lnTo>
                    <a:lnTo>
                      <a:pt x="0" y="101"/>
                    </a:lnTo>
                    <a:lnTo>
                      <a:pt x="1" y="103"/>
                    </a:lnTo>
                    <a:lnTo>
                      <a:pt x="8" y="107"/>
                    </a:lnTo>
                    <a:lnTo>
                      <a:pt x="28" y="114"/>
                    </a:lnTo>
                    <a:lnTo>
                      <a:pt x="43" y="116"/>
                    </a:lnTo>
                    <a:lnTo>
                      <a:pt x="50" y="115"/>
                    </a:lnTo>
                    <a:lnTo>
                      <a:pt x="56" y="113"/>
                    </a:lnTo>
                    <a:lnTo>
                      <a:pt x="61" y="109"/>
                    </a:lnTo>
                    <a:lnTo>
                      <a:pt x="66" y="104"/>
                    </a:lnTo>
                    <a:lnTo>
                      <a:pt x="73" y="91"/>
                    </a:lnTo>
                    <a:lnTo>
                      <a:pt x="84" y="69"/>
                    </a:lnTo>
                    <a:lnTo>
                      <a:pt x="119" y="18"/>
                    </a:lnTo>
                    <a:lnTo>
                      <a:pt x="127" y="13"/>
                    </a:lnTo>
                    <a:lnTo>
                      <a:pt x="134" y="10"/>
                    </a:lnTo>
                    <a:lnTo>
                      <a:pt x="137" y="10"/>
                    </a:lnTo>
                    <a:lnTo>
                      <a:pt x="139" y="10"/>
                    </a:lnTo>
                    <a:lnTo>
                      <a:pt x="141" y="9"/>
                    </a:lnTo>
                    <a:lnTo>
                      <a:pt x="141" y="8"/>
                    </a:lnTo>
                    <a:lnTo>
                      <a:pt x="140" y="7"/>
                    </a:lnTo>
                    <a:lnTo>
                      <a:pt x="139" y="5"/>
                    </a:lnTo>
                    <a:lnTo>
                      <a:pt x="132" y="2"/>
                    </a:lnTo>
                    <a:lnTo>
                      <a:pt x="122" y="0"/>
                    </a:lnTo>
                    <a:lnTo>
                      <a:pt x="118" y="0"/>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76"/>
              <p:cNvSpPr>
                <a:spLocks/>
              </p:cNvSpPr>
              <p:nvPr/>
            </p:nvSpPr>
            <p:spPr bwMode="auto">
              <a:xfrm>
                <a:off x="2124075" y="3278188"/>
                <a:ext cx="379413" cy="76200"/>
              </a:xfrm>
              <a:custGeom>
                <a:avLst/>
                <a:gdLst/>
                <a:ahLst/>
                <a:cxnLst>
                  <a:cxn ang="0">
                    <a:pos x="238" y="46"/>
                  </a:cxn>
                  <a:cxn ang="0">
                    <a:pos x="239" y="45"/>
                  </a:cxn>
                  <a:cxn ang="0">
                    <a:pos x="239" y="44"/>
                  </a:cxn>
                  <a:cxn ang="0">
                    <a:pos x="237" y="44"/>
                  </a:cxn>
                  <a:cxn ang="0">
                    <a:pos x="234" y="43"/>
                  </a:cxn>
                  <a:cxn ang="0">
                    <a:pos x="165" y="29"/>
                  </a:cxn>
                  <a:cxn ang="0">
                    <a:pos x="63" y="2"/>
                  </a:cxn>
                  <a:cxn ang="0">
                    <a:pos x="49" y="0"/>
                  </a:cxn>
                  <a:cxn ang="0">
                    <a:pos x="39" y="0"/>
                  </a:cxn>
                  <a:cxn ang="0">
                    <a:pos x="30" y="2"/>
                  </a:cxn>
                  <a:cxn ang="0">
                    <a:pos x="18" y="7"/>
                  </a:cxn>
                  <a:cxn ang="0">
                    <a:pos x="11" y="11"/>
                  </a:cxn>
                  <a:cxn ang="0">
                    <a:pos x="2" y="22"/>
                  </a:cxn>
                  <a:cxn ang="0">
                    <a:pos x="0" y="26"/>
                  </a:cxn>
                  <a:cxn ang="0">
                    <a:pos x="0" y="29"/>
                  </a:cxn>
                  <a:cxn ang="0">
                    <a:pos x="3" y="32"/>
                  </a:cxn>
                  <a:cxn ang="0">
                    <a:pos x="5" y="33"/>
                  </a:cxn>
                  <a:cxn ang="0">
                    <a:pos x="7" y="34"/>
                  </a:cxn>
                  <a:cxn ang="0">
                    <a:pos x="10" y="35"/>
                  </a:cxn>
                  <a:cxn ang="0">
                    <a:pos x="87" y="41"/>
                  </a:cxn>
                  <a:cxn ang="0">
                    <a:pos x="147" y="48"/>
                  </a:cxn>
                  <a:cxn ang="0">
                    <a:pos x="232" y="47"/>
                  </a:cxn>
                  <a:cxn ang="0">
                    <a:pos x="235" y="46"/>
                  </a:cxn>
                  <a:cxn ang="0">
                    <a:pos x="238" y="46"/>
                  </a:cxn>
                </a:cxnLst>
                <a:rect l="0" t="0" r="r" b="b"/>
                <a:pathLst>
                  <a:path w="239" h="48">
                    <a:moveTo>
                      <a:pt x="238" y="46"/>
                    </a:moveTo>
                    <a:lnTo>
                      <a:pt x="239" y="45"/>
                    </a:lnTo>
                    <a:lnTo>
                      <a:pt x="239" y="44"/>
                    </a:lnTo>
                    <a:lnTo>
                      <a:pt x="237" y="44"/>
                    </a:lnTo>
                    <a:lnTo>
                      <a:pt x="234" y="43"/>
                    </a:lnTo>
                    <a:lnTo>
                      <a:pt x="165" y="29"/>
                    </a:lnTo>
                    <a:lnTo>
                      <a:pt x="63" y="2"/>
                    </a:lnTo>
                    <a:lnTo>
                      <a:pt x="49" y="0"/>
                    </a:lnTo>
                    <a:lnTo>
                      <a:pt x="39" y="0"/>
                    </a:lnTo>
                    <a:lnTo>
                      <a:pt x="30" y="2"/>
                    </a:lnTo>
                    <a:lnTo>
                      <a:pt x="18" y="7"/>
                    </a:lnTo>
                    <a:lnTo>
                      <a:pt x="11" y="11"/>
                    </a:lnTo>
                    <a:lnTo>
                      <a:pt x="2" y="22"/>
                    </a:lnTo>
                    <a:lnTo>
                      <a:pt x="0" y="26"/>
                    </a:lnTo>
                    <a:lnTo>
                      <a:pt x="0" y="29"/>
                    </a:lnTo>
                    <a:lnTo>
                      <a:pt x="3" y="32"/>
                    </a:lnTo>
                    <a:lnTo>
                      <a:pt x="5" y="33"/>
                    </a:lnTo>
                    <a:lnTo>
                      <a:pt x="7" y="34"/>
                    </a:lnTo>
                    <a:lnTo>
                      <a:pt x="10" y="35"/>
                    </a:lnTo>
                    <a:lnTo>
                      <a:pt x="87" y="41"/>
                    </a:lnTo>
                    <a:lnTo>
                      <a:pt x="147" y="48"/>
                    </a:lnTo>
                    <a:lnTo>
                      <a:pt x="232" y="47"/>
                    </a:lnTo>
                    <a:lnTo>
                      <a:pt x="235" y="46"/>
                    </a:lnTo>
                    <a:lnTo>
                      <a:pt x="238" y="46"/>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9" name="Group 189"/>
          <p:cNvGrpSpPr/>
          <p:nvPr/>
        </p:nvGrpSpPr>
        <p:grpSpPr>
          <a:xfrm>
            <a:off x="152400" y="3886200"/>
            <a:ext cx="6696363" cy="369332"/>
            <a:chOff x="184727" y="3860800"/>
            <a:chExt cx="6696363" cy="369332"/>
          </a:xfrm>
        </p:grpSpPr>
        <p:cxnSp>
          <p:nvCxnSpPr>
            <p:cNvPr id="191" name="Straight Connector 190"/>
            <p:cNvCxnSpPr/>
            <p:nvPr/>
          </p:nvCxnSpPr>
          <p:spPr bwMode="auto">
            <a:xfrm rot="16200000" flipH="1">
              <a:off x="4080448" y="1253363"/>
              <a:ext cx="17078" cy="5584207"/>
            </a:xfrm>
            <a:prstGeom prst="line">
              <a:avLst/>
            </a:prstGeom>
            <a:solidFill>
              <a:schemeClr val="accent1"/>
            </a:solidFill>
            <a:ln w="28575" cap="flat" cmpd="sng" algn="ctr">
              <a:solidFill>
                <a:srgbClr val="FF0000"/>
              </a:solidFill>
              <a:prstDash val="sysDot"/>
              <a:round/>
              <a:headEnd type="none" w="med" len="med"/>
              <a:tailEnd type="none" w="med" len="med"/>
            </a:ln>
            <a:effectLst/>
          </p:spPr>
        </p:cxnSp>
        <p:sp>
          <p:nvSpPr>
            <p:cNvPr id="192" name="TextBox 191"/>
            <p:cNvSpPr txBox="1"/>
            <p:nvPr/>
          </p:nvSpPr>
          <p:spPr>
            <a:xfrm>
              <a:off x="184727" y="3860800"/>
              <a:ext cx="1117600" cy="369332"/>
            </a:xfrm>
            <a:prstGeom prst="rect">
              <a:avLst/>
            </a:prstGeom>
            <a:noFill/>
          </p:spPr>
          <p:txBody>
            <a:bodyPr wrap="square" rtlCol="0">
              <a:spAutoFit/>
            </a:bodyPr>
            <a:lstStyle/>
            <a:p>
              <a:pPr algn="ctr"/>
              <a:r>
                <a:rPr lang="en-US" dirty="0"/>
                <a:t>Hi Limit</a:t>
              </a:r>
            </a:p>
          </p:txBody>
        </p:sp>
      </p:grpSp>
      <p:grpSp>
        <p:nvGrpSpPr>
          <p:cNvPr id="10" name="Group 189"/>
          <p:cNvGrpSpPr/>
          <p:nvPr/>
        </p:nvGrpSpPr>
        <p:grpSpPr>
          <a:xfrm>
            <a:off x="76200" y="4495800"/>
            <a:ext cx="6772563" cy="369332"/>
            <a:chOff x="108527" y="3860800"/>
            <a:chExt cx="6772563" cy="369332"/>
          </a:xfrm>
        </p:grpSpPr>
        <p:cxnSp>
          <p:nvCxnSpPr>
            <p:cNvPr id="76" name="Straight Connector 75"/>
            <p:cNvCxnSpPr/>
            <p:nvPr/>
          </p:nvCxnSpPr>
          <p:spPr bwMode="auto">
            <a:xfrm rot="16200000" flipH="1">
              <a:off x="4080448" y="1253363"/>
              <a:ext cx="17078" cy="5584207"/>
            </a:xfrm>
            <a:prstGeom prst="line">
              <a:avLst/>
            </a:prstGeom>
            <a:solidFill>
              <a:schemeClr val="accent1"/>
            </a:solidFill>
            <a:ln w="28575" cap="flat" cmpd="sng" algn="ctr">
              <a:solidFill>
                <a:srgbClr val="FF0000"/>
              </a:solidFill>
              <a:prstDash val="sysDot"/>
              <a:round/>
              <a:headEnd type="none" w="med" len="med"/>
              <a:tailEnd type="none" w="med" len="med"/>
            </a:ln>
            <a:effectLst/>
          </p:spPr>
        </p:cxnSp>
        <p:sp>
          <p:nvSpPr>
            <p:cNvPr id="77" name="TextBox 76"/>
            <p:cNvSpPr txBox="1"/>
            <p:nvPr/>
          </p:nvSpPr>
          <p:spPr>
            <a:xfrm>
              <a:off x="108527" y="3860800"/>
              <a:ext cx="1193800" cy="369332"/>
            </a:xfrm>
            <a:prstGeom prst="rect">
              <a:avLst/>
            </a:prstGeom>
            <a:noFill/>
          </p:spPr>
          <p:txBody>
            <a:bodyPr wrap="square" rtlCol="0">
              <a:spAutoFit/>
            </a:bodyPr>
            <a:lstStyle/>
            <a:p>
              <a:pPr algn="ctr"/>
              <a:r>
                <a:rPr lang="en-US" dirty="0"/>
                <a:t>Low Limit</a:t>
              </a:r>
            </a:p>
          </p:txBody>
        </p:sp>
      </p:grpSp>
      <p:sp>
        <p:nvSpPr>
          <p:cNvPr id="78" name="TextBox 77"/>
          <p:cNvSpPr txBox="1"/>
          <p:nvPr/>
        </p:nvSpPr>
        <p:spPr>
          <a:xfrm>
            <a:off x="3938016" y="2213968"/>
            <a:ext cx="4801247" cy="923330"/>
          </a:xfrm>
          <a:prstGeom prst="rect">
            <a:avLst/>
          </a:prstGeom>
          <a:noFill/>
        </p:spPr>
        <p:txBody>
          <a:bodyPr wrap="square" rtlCol="0">
            <a:spAutoFit/>
          </a:bodyPr>
          <a:lstStyle/>
          <a:p>
            <a:r>
              <a:rPr lang="en-US" dirty="0"/>
              <a:t>It may be possible to achieve satisfactory control by simply keeping the tank level  between two limits</a:t>
            </a:r>
            <a:endParaRPr lang="en-US" i="1" u="sng" dirty="0">
              <a:solidFill>
                <a:srgbClr val="0000FF"/>
              </a:solidFill>
            </a:endParaRPr>
          </a:p>
        </p:txBody>
      </p:sp>
      <p:sp>
        <p:nvSpPr>
          <p:cNvPr id="12" name="Slide Number Placeholder 11"/>
          <p:cNvSpPr>
            <a:spLocks noGrp="1"/>
          </p:cNvSpPr>
          <p:nvPr>
            <p:ph type="sldNum" sz="quarter" idx="11"/>
          </p:nvPr>
        </p:nvSpPr>
        <p:spPr/>
        <p:txBody>
          <a:bodyPr/>
          <a:lstStyle/>
          <a:p>
            <a:fld id="{A9320731-3B2C-4107-8664-CAD7BE973DC8}" type="slidenum">
              <a:rPr lang="en-US" smtClean="0"/>
              <a:pPr/>
              <a:t>58</a:t>
            </a:fld>
            <a:endParaRPr lang="en-US"/>
          </a:p>
        </p:txBody>
      </p:sp>
      <p:sp>
        <p:nvSpPr>
          <p:cNvPr id="11" name="Footer Placeholder 10">
            <a:extLst>
              <a:ext uri="{FF2B5EF4-FFF2-40B4-BE49-F238E27FC236}">
                <a16:creationId xmlns:a16="http://schemas.microsoft.com/office/drawing/2014/main" id="{0B6C3207-614A-4B23-9F3F-0043206F9510}"/>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254909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8" name="Rectangle 3"/>
          <p:cNvSpPr>
            <a:spLocks noGrp="1" noChangeArrowheads="1"/>
          </p:cNvSpPr>
          <p:nvPr>
            <p:ph type="title"/>
          </p:nvPr>
        </p:nvSpPr>
        <p:spPr>
          <a:xfrm>
            <a:off x="685800" y="658368"/>
            <a:ext cx="7772400" cy="1408176"/>
          </a:xfrm>
        </p:spPr>
        <p:txBody>
          <a:bodyPr>
            <a:normAutofit/>
          </a:bodyPr>
          <a:lstStyle/>
          <a:p>
            <a:r>
              <a:rPr lang="en-US" dirty="0"/>
              <a:t>A Simple Control System</a:t>
            </a:r>
            <a:br>
              <a:rPr lang="en-US" dirty="0"/>
            </a:br>
            <a:endParaRPr lang="en-US" dirty="0"/>
          </a:p>
        </p:txBody>
      </p:sp>
      <p:grpSp>
        <p:nvGrpSpPr>
          <p:cNvPr id="2" name="Group 67"/>
          <p:cNvGrpSpPr/>
          <p:nvPr/>
        </p:nvGrpSpPr>
        <p:grpSpPr>
          <a:xfrm rot="-2700000">
            <a:off x="7258044" y="5505450"/>
            <a:ext cx="7" cy="1082042"/>
            <a:chOff x="7258044" y="5505450"/>
            <a:chExt cx="7" cy="1082042"/>
          </a:xfrm>
        </p:grpSpPr>
        <p:grpSp>
          <p:nvGrpSpPr>
            <p:cNvPr id="3" name="Group 122"/>
            <p:cNvGrpSpPr/>
            <p:nvPr/>
          </p:nvGrpSpPr>
          <p:grpSpPr>
            <a:xfrm>
              <a:off x="7258044" y="5505452"/>
              <a:ext cx="0" cy="1082040"/>
              <a:chOff x="7315200" y="3810000"/>
              <a:chExt cx="0" cy="1082040"/>
            </a:xfrm>
          </p:grpSpPr>
          <p:cxnSp>
            <p:nvCxnSpPr>
              <p:cNvPr id="73" name="Straight Connector 72"/>
              <p:cNvCxnSpPr/>
              <p:nvPr/>
            </p:nvCxnSpPr>
            <p:spPr bwMode="auto">
              <a:xfrm rot="5400000" flipH="1" flipV="1">
                <a:off x="7040880" y="4084320"/>
                <a:ext cx="548640" cy="0"/>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cxnSp>
            <p:nvCxnSpPr>
              <p:cNvPr id="74" name="Straight Connector 73"/>
              <p:cNvCxnSpPr/>
              <p:nvPr/>
            </p:nvCxnSpPr>
            <p:spPr bwMode="auto">
              <a:xfrm rot="5400000">
                <a:off x="7040880" y="4617720"/>
                <a:ext cx="54864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grpSp>
        <p:cxnSp>
          <p:nvCxnSpPr>
            <p:cNvPr id="71" name="Straight Connector 70"/>
            <p:cNvCxnSpPr/>
            <p:nvPr/>
          </p:nvCxnSpPr>
          <p:spPr bwMode="auto">
            <a:xfrm rot="5400000">
              <a:off x="7146132" y="5617369"/>
              <a:ext cx="223838"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grpSp>
      <p:sp>
        <p:nvSpPr>
          <p:cNvPr id="70" name="Rectangle 69"/>
          <p:cNvSpPr/>
          <p:nvPr/>
        </p:nvSpPr>
        <p:spPr bwMode="auto">
          <a:xfrm>
            <a:off x="6477000" y="5917406"/>
            <a:ext cx="1752600" cy="2667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52" name="Line 11"/>
          <p:cNvSpPr>
            <a:spLocks noChangeShapeType="1"/>
          </p:cNvSpPr>
          <p:nvPr/>
        </p:nvSpPr>
        <p:spPr bwMode="auto">
          <a:xfrm flipV="1">
            <a:off x="7258050" y="5916613"/>
            <a:ext cx="0" cy="274637"/>
          </a:xfrm>
          <a:prstGeom prst="line">
            <a:avLst/>
          </a:prstGeom>
          <a:noFill/>
          <a:ln w="28575">
            <a:solidFill>
              <a:srgbClr val="CC9900"/>
            </a:solidFill>
            <a:round/>
            <a:headEnd/>
            <a:tailEnd/>
          </a:ln>
        </p:spPr>
        <p:txBody>
          <a:bodyPr anchor="ctr"/>
          <a:lstStyle/>
          <a:p>
            <a:endParaRPr lang="en-US"/>
          </a:p>
        </p:txBody>
      </p:sp>
      <p:sp>
        <p:nvSpPr>
          <p:cNvPr id="6171" name="Oval 12"/>
          <p:cNvSpPr>
            <a:spLocks noChangeAspect="1" noChangeArrowheads="1"/>
          </p:cNvSpPr>
          <p:nvPr/>
        </p:nvSpPr>
        <p:spPr bwMode="auto">
          <a:xfrm>
            <a:off x="7212013" y="6008688"/>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6147" name="Rectangle 49"/>
          <p:cNvSpPr>
            <a:spLocks noChangeArrowheads="1"/>
          </p:cNvSpPr>
          <p:nvPr/>
        </p:nvSpPr>
        <p:spPr bwMode="auto">
          <a:xfrm>
            <a:off x="6459538" y="5915025"/>
            <a:ext cx="782637" cy="276225"/>
          </a:xfrm>
          <a:prstGeom prst="rect">
            <a:avLst/>
          </a:prstGeom>
          <a:solidFill>
            <a:srgbClr val="0099CC">
              <a:alpha val="49804"/>
            </a:srgbClr>
          </a:solidFill>
          <a:ln w="9525" algn="ctr">
            <a:noFill/>
            <a:round/>
            <a:headEnd/>
            <a:tailEnd/>
          </a:ln>
        </p:spPr>
        <p:txBody>
          <a:bodyPr anchor="ctr"/>
          <a:lstStyle/>
          <a:p>
            <a:endParaRPr lang="en-US"/>
          </a:p>
        </p:txBody>
      </p:sp>
      <p:grpSp>
        <p:nvGrpSpPr>
          <p:cNvPr id="4" name="Group 24"/>
          <p:cNvGrpSpPr>
            <a:grpSpLocks/>
          </p:cNvGrpSpPr>
          <p:nvPr/>
        </p:nvGrpSpPr>
        <p:grpSpPr bwMode="auto">
          <a:xfrm>
            <a:off x="1949450" y="3060700"/>
            <a:ext cx="642938" cy="1588"/>
            <a:chOff x="593725" y="3061494"/>
            <a:chExt cx="642143" cy="2381"/>
          </a:xfrm>
        </p:grpSpPr>
        <p:sp>
          <p:nvSpPr>
            <p:cNvPr id="6193" name="Line 13"/>
            <p:cNvSpPr>
              <a:spLocks noChangeShapeType="1"/>
            </p:cNvSpPr>
            <p:nvPr/>
          </p:nvSpPr>
          <p:spPr bwMode="auto">
            <a:xfrm flipH="1">
              <a:off x="915193" y="3061494"/>
              <a:ext cx="320675" cy="0"/>
            </a:xfrm>
            <a:prstGeom prst="line">
              <a:avLst/>
            </a:prstGeom>
            <a:noFill/>
            <a:ln w="9525">
              <a:solidFill>
                <a:schemeClr val="bg1"/>
              </a:solidFill>
              <a:round/>
              <a:headEnd/>
              <a:tailEnd/>
            </a:ln>
          </p:spPr>
          <p:txBody>
            <a:bodyPr anchor="ctr"/>
            <a:lstStyle/>
            <a:p>
              <a:endParaRPr lang="en-US"/>
            </a:p>
          </p:txBody>
        </p:sp>
        <p:sp>
          <p:nvSpPr>
            <p:cNvPr id="6194" name="Line 13"/>
            <p:cNvSpPr>
              <a:spLocks noChangeShapeType="1"/>
            </p:cNvSpPr>
            <p:nvPr/>
          </p:nvSpPr>
          <p:spPr bwMode="auto">
            <a:xfrm flipH="1">
              <a:off x="593725" y="3063875"/>
              <a:ext cx="320675" cy="0"/>
            </a:xfrm>
            <a:prstGeom prst="line">
              <a:avLst/>
            </a:prstGeom>
            <a:noFill/>
            <a:ln w="9525">
              <a:solidFill>
                <a:schemeClr val="tx1"/>
              </a:solidFill>
              <a:round/>
              <a:headEnd/>
              <a:tailEnd/>
            </a:ln>
          </p:spPr>
          <p:txBody>
            <a:bodyPr anchor="ctr"/>
            <a:lstStyle/>
            <a:p>
              <a:endParaRPr lang="en-US"/>
            </a:p>
          </p:txBody>
        </p:sp>
      </p:grpSp>
      <p:sp>
        <p:nvSpPr>
          <p:cNvPr id="6151" name="Rectangle 55"/>
          <p:cNvSpPr>
            <a:spLocks noChangeArrowheads="1"/>
          </p:cNvSpPr>
          <p:nvPr/>
        </p:nvSpPr>
        <p:spPr bwMode="auto">
          <a:xfrm>
            <a:off x="0" y="2922588"/>
            <a:ext cx="2270125" cy="276225"/>
          </a:xfrm>
          <a:prstGeom prst="rect">
            <a:avLst/>
          </a:prstGeom>
          <a:solidFill>
            <a:srgbClr val="0099CC">
              <a:alpha val="49804"/>
            </a:srgbClr>
          </a:solidFill>
          <a:ln w="9525" algn="ctr">
            <a:noFill/>
            <a:round/>
            <a:headEnd/>
            <a:tailEnd/>
          </a:ln>
        </p:spPr>
        <p:txBody>
          <a:bodyPr anchor="ctr"/>
          <a:lstStyle/>
          <a:p>
            <a:endParaRPr lang="en-US"/>
          </a:p>
        </p:txBody>
      </p:sp>
      <p:sp>
        <p:nvSpPr>
          <p:cNvPr id="6152" name="Rectangle 44"/>
          <p:cNvSpPr>
            <a:spLocks noChangeArrowheads="1"/>
          </p:cNvSpPr>
          <p:nvPr/>
        </p:nvSpPr>
        <p:spPr bwMode="auto">
          <a:xfrm>
            <a:off x="1819275" y="5126038"/>
            <a:ext cx="4660900" cy="1028700"/>
          </a:xfrm>
          <a:prstGeom prst="rect">
            <a:avLst/>
          </a:prstGeom>
          <a:solidFill>
            <a:srgbClr val="0099CC">
              <a:alpha val="49804"/>
            </a:srgbClr>
          </a:solidFill>
          <a:ln w="9525" algn="ctr">
            <a:noFill/>
            <a:round/>
            <a:headEnd/>
            <a:tailEnd/>
          </a:ln>
        </p:spPr>
        <p:txBody>
          <a:bodyPr anchor="ctr"/>
          <a:lstStyle/>
          <a:p>
            <a:endParaRPr lang="en-US"/>
          </a:p>
        </p:txBody>
      </p:sp>
      <p:sp>
        <p:nvSpPr>
          <p:cNvPr id="51" name="Rectangle 50"/>
          <p:cNvSpPr>
            <a:spLocks noChangeArrowheads="1"/>
          </p:cNvSpPr>
          <p:nvPr/>
        </p:nvSpPr>
        <p:spPr bwMode="auto">
          <a:xfrm>
            <a:off x="1819275" y="4073525"/>
            <a:ext cx="4660900" cy="1055688"/>
          </a:xfrm>
          <a:prstGeom prst="rect">
            <a:avLst/>
          </a:prstGeom>
          <a:solidFill>
            <a:srgbClr val="0099CC">
              <a:alpha val="49804"/>
            </a:srgbClr>
          </a:solidFill>
          <a:ln w="9525" algn="ctr">
            <a:noFill/>
            <a:round/>
            <a:headEnd/>
            <a:tailEnd/>
          </a:ln>
        </p:spPr>
        <p:txBody>
          <a:bodyPr anchor="ctr"/>
          <a:lstStyle/>
          <a:p>
            <a:endParaRPr lang="en-US"/>
          </a:p>
        </p:txBody>
      </p:sp>
      <p:sp>
        <p:nvSpPr>
          <p:cNvPr id="1044491" name="Line 11"/>
          <p:cNvSpPr>
            <a:spLocks noChangeShapeType="1"/>
          </p:cNvSpPr>
          <p:nvPr/>
        </p:nvSpPr>
        <p:spPr bwMode="auto">
          <a:xfrm flipV="1">
            <a:off x="2270125" y="2924175"/>
            <a:ext cx="0" cy="274638"/>
          </a:xfrm>
          <a:prstGeom prst="line">
            <a:avLst/>
          </a:prstGeom>
          <a:noFill/>
          <a:ln w="28575">
            <a:solidFill>
              <a:srgbClr val="CC9900"/>
            </a:solidFill>
            <a:round/>
            <a:headEnd/>
            <a:tailEnd/>
          </a:ln>
        </p:spPr>
        <p:txBody>
          <a:bodyPr anchor="ctr"/>
          <a:lstStyle/>
          <a:p>
            <a:endParaRPr lang="en-US"/>
          </a:p>
        </p:txBody>
      </p:sp>
      <p:sp>
        <p:nvSpPr>
          <p:cNvPr id="6158" name="Line 6"/>
          <p:cNvSpPr>
            <a:spLocks noChangeShapeType="1"/>
          </p:cNvSpPr>
          <p:nvPr/>
        </p:nvSpPr>
        <p:spPr bwMode="auto">
          <a:xfrm flipV="1">
            <a:off x="2754313" y="3200400"/>
            <a:ext cx="0" cy="228600"/>
          </a:xfrm>
          <a:prstGeom prst="line">
            <a:avLst/>
          </a:prstGeom>
          <a:noFill/>
          <a:ln w="19050" cap="sq">
            <a:solidFill>
              <a:schemeClr val="tx1"/>
            </a:solidFill>
            <a:miter lim="800000"/>
            <a:headEnd/>
            <a:tailEnd/>
          </a:ln>
        </p:spPr>
        <p:txBody>
          <a:bodyPr anchor="ctr"/>
          <a:lstStyle/>
          <a:p>
            <a:endParaRPr lang="en-US"/>
          </a:p>
        </p:txBody>
      </p:sp>
      <p:sp>
        <p:nvSpPr>
          <p:cNvPr id="6159" name="Line 7"/>
          <p:cNvSpPr>
            <a:spLocks noChangeShapeType="1"/>
          </p:cNvSpPr>
          <p:nvPr/>
        </p:nvSpPr>
        <p:spPr bwMode="auto">
          <a:xfrm flipV="1">
            <a:off x="3036888" y="2925763"/>
            <a:ext cx="0" cy="503237"/>
          </a:xfrm>
          <a:prstGeom prst="line">
            <a:avLst/>
          </a:prstGeom>
          <a:noFill/>
          <a:ln w="19050" cap="sq">
            <a:solidFill>
              <a:schemeClr val="tx1"/>
            </a:solidFill>
            <a:miter lim="800000"/>
            <a:headEnd/>
            <a:tailEnd/>
          </a:ln>
        </p:spPr>
        <p:txBody>
          <a:bodyPr anchor="ctr"/>
          <a:lstStyle/>
          <a:p>
            <a:endParaRPr lang="en-US"/>
          </a:p>
        </p:txBody>
      </p:sp>
      <p:sp>
        <p:nvSpPr>
          <p:cNvPr id="6160" name="Line 8"/>
          <p:cNvSpPr>
            <a:spLocks noChangeShapeType="1"/>
          </p:cNvSpPr>
          <p:nvPr/>
        </p:nvSpPr>
        <p:spPr bwMode="auto">
          <a:xfrm flipH="1">
            <a:off x="0" y="3200400"/>
            <a:ext cx="2752725" cy="0"/>
          </a:xfrm>
          <a:prstGeom prst="line">
            <a:avLst/>
          </a:prstGeom>
          <a:noFill/>
          <a:ln w="19050" cap="sq">
            <a:solidFill>
              <a:schemeClr val="tx1"/>
            </a:solidFill>
            <a:miter lim="800000"/>
            <a:headEnd/>
            <a:tailEnd/>
          </a:ln>
        </p:spPr>
        <p:txBody>
          <a:bodyPr anchor="ctr"/>
          <a:lstStyle/>
          <a:p>
            <a:endParaRPr lang="en-US"/>
          </a:p>
        </p:txBody>
      </p:sp>
      <p:sp>
        <p:nvSpPr>
          <p:cNvPr id="6161" name="Line 9"/>
          <p:cNvSpPr>
            <a:spLocks noChangeShapeType="1"/>
          </p:cNvSpPr>
          <p:nvPr/>
        </p:nvSpPr>
        <p:spPr bwMode="auto">
          <a:xfrm flipH="1">
            <a:off x="0" y="2925763"/>
            <a:ext cx="3033713" cy="0"/>
          </a:xfrm>
          <a:prstGeom prst="line">
            <a:avLst/>
          </a:prstGeom>
          <a:noFill/>
          <a:ln w="19050" cap="sq">
            <a:solidFill>
              <a:schemeClr val="tx1"/>
            </a:solidFill>
            <a:miter lim="800000"/>
            <a:headEnd/>
            <a:tailEnd/>
          </a:ln>
        </p:spPr>
        <p:txBody>
          <a:bodyPr anchor="ctr"/>
          <a:lstStyle/>
          <a:p>
            <a:endParaRPr lang="en-US"/>
          </a:p>
        </p:txBody>
      </p:sp>
      <p:sp>
        <p:nvSpPr>
          <p:cNvPr id="6162" name="Oval 12"/>
          <p:cNvSpPr>
            <a:spLocks noChangeAspect="1" noChangeArrowheads="1"/>
          </p:cNvSpPr>
          <p:nvPr/>
        </p:nvSpPr>
        <p:spPr bwMode="auto">
          <a:xfrm>
            <a:off x="2224088" y="3016250"/>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5" name="Group 43"/>
          <p:cNvGrpSpPr>
            <a:grpSpLocks/>
          </p:cNvGrpSpPr>
          <p:nvPr/>
        </p:nvGrpSpPr>
        <p:grpSpPr bwMode="auto">
          <a:xfrm>
            <a:off x="1828800" y="3422650"/>
            <a:ext cx="4654550" cy="2749550"/>
            <a:chOff x="1828799" y="3423138"/>
            <a:chExt cx="4654062" cy="2749062"/>
          </a:xfrm>
        </p:grpSpPr>
        <p:sp>
          <p:nvSpPr>
            <p:cNvPr id="6174" name="Line 4"/>
            <p:cNvSpPr>
              <a:spLocks noChangeShapeType="1"/>
            </p:cNvSpPr>
            <p:nvPr/>
          </p:nvSpPr>
          <p:spPr bwMode="auto">
            <a:xfrm>
              <a:off x="1828800" y="3429000"/>
              <a:ext cx="0" cy="2743200"/>
            </a:xfrm>
            <a:prstGeom prst="line">
              <a:avLst/>
            </a:prstGeom>
            <a:noFill/>
            <a:ln w="76200" cap="sq">
              <a:solidFill>
                <a:schemeClr val="tx1"/>
              </a:solidFill>
              <a:miter lim="800000"/>
              <a:headEnd/>
              <a:tailEnd/>
            </a:ln>
          </p:spPr>
          <p:txBody>
            <a:bodyPr anchor="ctr"/>
            <a:lstStyle/>
            <a:p>
              <a:endParaRPr lang="en-US"/>
            </a:p>
          </p:txBody>
        </p:sp>
        <p:sp>
          <p:nvSpPr>
            <p:cNvPr id="6175" name="Line 5"/>
            <p:cNvSpPr>
              <a:spLocks noChangeShapeType="1"/>
            </p:cNvSpPr>
            <p:nvPr/>
          </p:nvSpPr>
          <p:spPr bwMode="auto">
            <a:xfrm>
              <a:off x="1828799" y="6172200"/>
              <a:ext cx="4651131" cy="0"/>
            </a:xfrm>
            <a:prstGeom prst="line">
              <a:avLst/>
            </a:prstGeom>
            <a:noFill/>
            <a:ln w="76200" cap="sq">
              <a:solidFill>
                <a:schemeClr val="tx1"/>
              </a:solidFill>
              <a:miter lim="800000"/>
              <a:headEnd/>
              <a:tailEnd/>
            </a:ln>
          </p:spPr>
          <p:txBody>
            <a:bodyPr anchor="ctr"/>
            <a:lstStyle/>
            <a:p>
              <a:endParaRPr lang="en-US"/>
            </a:p>
          </p:txBody>
        </p:sp>
        <p:sp>
          <p:nvSpPr>
            <p:cNvPr id="6176" name="Line 4"/>
            <p:cNvSpPr>
              <a:spLocks noChangeShapeType="1"/>
            </p:cNvSpPr>
            <p:nvPr/>
          </p:nvSpPr>
          <p:spPr bwMode="auto">
            <a:xfrm>
              <a:off x="6482861" y="3423138"/>
              <a:ext cx="0" cy="2743200"/>
            </a:xfrm>
            <a:prstGeom prst="line">
              <a:avLst/>
            </a:prstGeom>
            <a:noFill/>
            <a:ln w="76200" cap="sq">
              <a:solidFill>
                <a:schemeClr val="tx1"/>
              </a:solidFill>
              <a:miter lim="800000"/>
              <a:headEnd/>
              <a:tailEnd/>
            </a:ln>
          </p:spPr>
          <p:txBody>
            <a:bodyPr anchor="ctr"/>
            <a:lstStyle/>
            <a:p>
              <a:endParaRPr lang="en-US"/>
            </a:p>
          </p:txBody>
        </p:sp>
      </p:grpSp>
      <p:sp>
        <p:nvSpPr>
          <p:cNvPr id="6170" name="Line 9"/>
          <p:cNvSpPr>
            <a:spLocks noChangeShapeType="1"/>
          </p:cNvSpPr>
          <p:nvPr/>
        </p:nvSpPr>
        <p:spPr bwMode="auto">
          <a:xfrm flipH="1" flipV="1">
            <a:off x="6459538" y="5915025"/>
            <a:ext cx="2684462" cy="0"/>
          </a:xfrm>
          <a:prstGeom prst="line">
            <a:avLst/>
          </a:prstGeom>
          <a:noFill/>
          <a:ln w="19050" cap="sq">
            <a:solidFill>
              <a:schemeClr val="tx1"/>
            </a:solidFill>
            <a:miter lim="800000"/>
            <a:headEnd/>
            <a:tailEnd/>
          </a:ln>
        </p:spPr>
        <p:txBody>
          <a:bodyPr anchor="ctr"/>
          <a:lstStyle/>
          <a:p>
            <a:endParaRPr lang="en-US"/>
          </a:p>
        </p:txBody>
      </p:sp>
      <p:sp>
        <p:nvSpPr>
          <p:cNvPr id="6169" name="Line 8"/>
          <p:cNvSpPr>
            <a:spLocks noChangeShapeType="1"/>
          </p:cNvSpPr>
          <p:nvPr/>
        </p:nvSpPr>
        <p:spPr bwMode="auto">
          <a:xfrm flipH="1">
            <a:off x="6459538" y="6191250"/>
            <a:ext cx="2684462" cy="0"/>
          </a:xfrm>
          <a:prstGeom prst="line">
            <a:avLst/>
          </a:prstGeom>
          <a:noFill/>
          <a:ln w="19050" cap="sq">
            <a:solidFill>
              <a:schemeClr val="tx1"/>
            </a:solidFill>
            <a:miter lim="800000"/>
            <a:headEnd/>
            <a:tailEnd/>
          </a:ln>
        </p:spPr>
        <p:txBody>
          <a:bodyPr anchor="ctr"/>
          <a:lstStyle/>
          <a:p>
            <a:endParaRPr lang="en-US"/>
          </a:p>
        </p:txBody>
      </p:sp>
      <p:grpSp>
        <p:nvGrpSpPr>
          <p:cNvPr id="6" name="Group 75"/>
          <p:cNvGrpSpPr>
            <a:grpSpLocks noChangeAspect="1"/>
          </p:cNvGrpSpPr>
          <p:nvPr/>
        </p:nvGrpSpPr>
        <p:grpSpPr>
          <a:xfrm>
            <a:off x="7636489" y="4554993"/>
            <a:ext cx="1233102" cy="1186542"/>
            <a:chOff x="4572000" y="3363687"/>
            <a:chExt cx="1970088" cy="1895701"/>
          </a:xfrm>
        </p:grpSpPr>
        <p:grpSp>
          <p:nvGrpSpPr>
            <p:cNvPr id="7" name="Group 40"/>
            <p:cNvGrpSpPr/>
            <p:nvPr/>
          </p:nvGrpSpPr>
          <p:grpSpPr>
            <a:xfrm flipH="1">
              <a:off x="4572000" y="3429000"/>
              <a:ext cx="1970088" cy="1830388"/>
              <a:chOff x="4572000" y="3429000"/>
              <a:chExt cx="1970088" cy="1830388"/>
            </a:xfrm>
          </p:grpSpPr>
          <p:sp>
            <p:nvSpPr>
              <p:cNvPr id="89" name="AutoShape 4"/>
              <p:cNvSpPr>
                <a:spLocks noChangeAspect="1" noChangeArrowheads="1" noTextEdit="1"/>
              </p:cNvSpPr>
              <p:nvPr/>
            </p:nvSpPr>
            <p:spPr bwMode="auto">
              <a:xfrm>
                <a:off x="4572000" y="3429000"/>
                <a:ext cx="1970088" cy="1830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6"/>
              <p:cNvSpPr>
                <a:spLocks/>
              </p:cNvSpPr>
              <p:nvPr/>
            </p:nvSpPr>
            <p:spPr bwMode="auto">
              <a:xfrm>
                <a:off x="4605338" y="4035425"/>
                <a:ext cx="749300" cy="700088"/>
              </a:xfrm>
              <a:custGeom>
                <a:avLst/>
                <a:gdLst/>
                <a:ahLst/>
                <a:cxnLst>
                  <a:cxn ang="0">
                    <a:pos x="107" y="0"/>
                  </a:cxn>
                  <a:cxn ang="0">
                    <a:pos x="98" y="0"/>
                  </a:cxn>
                  <a:cxn ang="0">
                    <a:pos x="88" y="2"/>
                  </a:cxn>
                  <a:cxn ang="0">
                    <a:pos x="79" y="5"/>
                  </a:cxn>
                  <a:cxn ang="0">
                    <a:pos x="76" y="8"/>
                  </a:cxn>
                  <a:cxn ang="0">
                    <a:pos x="73" y="11"/>
                  </a:cxn>
                  <a:cxn ang="0">
                    <a:pos x="70" y="20"/>
                  </a:cxn>
                  <a:cxn ang="0">
                    <a:pos x="65" y="53"/>
                  </a:cxn>
                  <a:cxn ang="0">
                    <a:pos x="67" y="75"/>
                  </a:cxn>
                  <a:cxn ang="0">
                    <a:pos x="66" y="86"/>
                  </a:cxn>
                  <a:cxn ang="0">
                    <a:pos x="65" y="90"/>
                  </a:cxn>
                  <a:cxn ang="0">
                    <a:pos x="62" y="95"/>
                  </a:cxn>
                  <a:cxn ang="0">
                    <a:pos x="54" y="103"/>
                  </a:cxn>
                  <a:cxn ang="0">
                    <a:pos x="49" y="107"/>
                  </a:cxn>
                  <a:cxn ang="0">
                    <a:pos x="22" y="123"/>
                  </a:cxn>
                  <a:cxn ang="0">
                    <a:pos x="7" y="128"/>
                  </a:cxn>
                  <a:cxn ang="0">
                    <a:pos x="0" y="129"/>
                  </a:cxn>
                  <a:cxn ang="0">
                    <a:pos x="14" y="177"/>
                  </a:cxn>
                  <a:cxn ang="0">
                    <a:pos x="322" y="441"/>
                  </a:cxn>
                  <a:cxn ang="0">
                    <a:pos x="439" y="398"/>
                  </a:cxn>
                  <a:cxn ang="0">
                    <a:pos x="472" y="354"/>
                  </a:cxn>
                  <a:cxn ang="0">
                    <a:pos x="471" y="351"/>
                  </a:cxn>
                  <a:cxn ang="0">
                    <a:pos x="469" y="349"/>
                  </a:cxn>
                  <a:cxn ang="0">
                    <a:pos x="467" y="347"/>
                  </a:cxn>
                  <a:cxn ang="0">
                    <a:pos x="461" y="344"/>
                  </a:cxn>
                  <a:cxn ang="0">
                    <a:pos x="439" y="336"/>
                  </a:cxn>
                  <a:cxn ang="0">
                    <a:pos x="426" y="329"/>
                  </a:cxn>
                  <a:cxn ang="0">
                    <a:pos x="413" y="320"/>
                  </a:cxn>
                  <a:cxn ang="0">
                    <a:pos x="375" y="285"/>
                  </a:cxn>
                  <a:cxn ang="0">
                    <a:pos x="367" y="276"/>
                  </a:cxn>
                  <a:cxn ang="0">
                    <a:pos x="365" y="274"/>
                  </a:cxn>
                  <a:cxn ang="0">
                    <a:pos x="259" y="186"/>
                  </a:cxn>
                  <a:cxn ang="0">
                    <a:pos x="173" y="110"/>
                  </a:cxn>
                  <a:cxn ang="0">
                    <a:pos x="168" y="104"/>
                  </a:cxn>
                  <a:cxn ang="0">
                    <a:pos x="167" y="102"/>
                  </a:cxn>
                  <a:cxn ang="0">
                    <a:pos x="166" y="100"/>
                  </a:cxn>
                  <a:cxn ang="0">
                    <a:pos x="166" y="99"/>
                  </a:cxn>
                  <a:cxn ang="0">
                    <a:pos x="166" y="98"/>
                  </a:cxn>
                  <a:cxn ang="0">
                    <a:pos x="164" y="96"/>
                  </a:cxn>
                  <a:cxn ang="0">
                    <a:pos x="162" y="95"/>
                  </a:cxn>
                  <a:cxn ang="0">
                    <a:pos x="160" y="93"/>
                  </a:cxn>
                  <a:cxn ang="0">
                    <a:pos x="138" y="82"/>
                  </a:cxn>
                  <a:cxn ang="0">
                    <a:pos x="130" y="75"/>
                  </a:cxn>
                  <a:cxn ang="0">
                    <a:pos x="124" y="66"/>
                  </a:cxn>
                  <a:cxn ang="0">
                    <a:pos x="122" y="60"/>
                  </a:cxn>
                  <a:cxn ang="0">
                    <a:pos x="120" y="30"/>
                  </a:cxn>
                  <a:cxn ang="0">
                    <a:pos x="117" y="11"/>
                  </a:cxn>
                  <a:cxn ang="0">
                    <a:pos x="116" y="8"/>
                  </a:cxn>
                  <a:cxn ang="0">
                    <a:pos x="115" y="5"/>
                  </a:cxn>
                  <a:cxn ang="0">
                    <a:pos x="110" y="1"/>
                  </a:cxn>
                  <a:cxn ang="0">
                    <a:pos x="107" y="0"/>
                  </a:cxn>
                </a:cxnLst>
                <a:rect l="0" t="0" r="r" b="b"/>
                <a:pathLst>
                  <a:path w="472" h="441">
                    <a:moveTo>
                      <a:pt x="107" y="0"/>
                    </a:moveTo>
                    <a:lnTo>
                      <a:pt x="98" y="0"/>
                    </a:lnTo>
                    <a:lnTo>
                      <a:pt x="88" y="2"/>
                    </a:lnTo>
                    <a:lnTo>
                      <a:pt x="79" y="5"/>
                    </a:lnTo>
                    <a:lnTo>
                      <a:pt x="76" y="8"/>
                    </a:lnTo>
                    <a:lnTo>
                      <a:pt x="73" y="11"/>
                    </a:lnTo>
                    <a:lnTo>
                      <a:pt x="70" y="20"/>
                    </a:lnTo>
                    <a:lnTo>
                      <a:pt x="65" y="53"/>
                    </a:lnTo>
                    <a:lnTo>
                      <a:pt x="67" y="75"/>
                    </a:lnTo>
                    <a:lnTo>
                      <a:pt x="66" y="86"/>
                    </a:lnTo>
                    <a:lnTo>
                      <a:pt x="65" y="90"/>
                    </a:lnTo>
                    <a:lnTo>
                      <a:pt x="62" y="95"/>
                    </a:lnTo>
                    <a:lnTo>
                      <a:pt x="54" y="103"/>
                    </a:lnTo>
                    <a:lnTo>
                      <a:pt x="49" y="107"/>
                    </a:lnTo>
                    <a:lnTo>
                      <a:pt x="22" y="123"/>
                    </a:lnTo>
                    <a:lnTo>
                      <a:pt x="7" y="128"/>
                    </a:lnTo>
                    <a:lnTo>
                      <a:pt x="0" y="129"/>
                    </a:lnTo>
                    <a:lnTo>
                      <a:pt x="14" y="177"/>
                    </a:lnTo>
                    <a:lnTo>
                      <a:pt x="322" y="441"/>
                    </a:lnTo>
                    <a:lnTo>
                      <a:pt x="439" y="398"/>
                    </a:lnTo>
                    <a:lnTo>
                      <a:pt x="472" y="354"/>
                    </a:lnTo>
                    <a:lnTo>
                      <a:pt x="471" y="351"/>
                    </a:lnTo>
                    <a:lnTo>
                      <a:pt x="469" y="349"/>
                    </a:lnTo>
                    <a:lnTo>
                      <a:pt x="467" y="347"/>
                    </a:lnTo>
                    <a:lnTo>
                      <a:pt x="461" y="344"/>
                    </a:lnTo>
                    <a:lnTo>
                      <a:pt x="439" y="336"/>
                    </a:lnTo>
                    <a:lnTo>
                      <a:pt x="426" y="329"/>
                    </a:lnTo>
                    <a:lnTo>
                      <a:pt x="413" y="320"/>
                    </a:lnTo>
                    <a:lnTo>
                      <a:pt x="375" y="285"/>
                    </a:lnTo>
                    <a:lnTo>
                      <a:pt x="367" y="276"/>
                    </a:lnTo>
                    <a:lnTo>
                      <a:pt x="365" y="274"/>
                    </a:lnTo>
                    <a:lnTo>
                      <a:pt x="259" y="186"/>
                    </a:lnTo>
                    <a:lnTo>
                      <a:pt x="173" y="110"/>
                    </a:lnTo>
                    <a:lnTo>
                      <a:pt x="168" y="104"/>
                    </a:lnTo>
                    <a:lnTo>
                      <a:pt x="167" y="102"/>
                    </a:lnTo>
                    <a:lnTo>
                      <a:pt x="166" y="100"/>
                    </a:lnTo>
                    <a:lnTo>
                      <a:pt x="166" y="99"/>
                    </a:lnTo>
                    <a:lnTo>
                      <a:pt x="166" y="98"/>
                    </a:lnTo>
                    <a:lnTo>
                      <a:pt x="164" y="96"/>
                    </a:lnTo>
                    <a:lnTo>
                      <a:pt x="162" y="95"/>
                    </a:lnTo>
                    <a:lnTo>
                      <a:pt x="160" y="93"/>
                    </a:lnTo>
                    <a:lnTo>
                      <a:pt x="138" y="82"/>
                    </a:lnTo>
                    <a:lnTo>
                      <a:pt x="130" y="75"/>
                    </a:lnTo>
                    <a:lnTo>
                      <a:pt x="124" y="66"/>
                    </a:lnTo>
                    <a:lnTo>
                      <a:pt x="122" y="60"/>
                    </a:lnTo>
                    <a:lnTo>
                      <a:pt x="120" y="30"/>
                    </a:lnTo>
                    <a:lnTo>
                      <a:pt x="117" y="11"/>
                    </a:lnTo>
                    <a:lnTo>
                      <a:pt x="116" y="8"/>
                    </a:lnTo>
                    <a:lnTo>
                      <a:pt x="115" y="5"/>
                    </a:lnTo>
                    <a:lnTo>
                      <a:pt x="110" y="1"/>
                    </a:lnTo>
                    <a:lnTo>
                      <a:pt x="107" y="0"/>
                    </a:lnTo>
                    <a:close/>
                  </a:path>
                </a:pathLst>
              </a:custGeom>
              <a:solidFill>
                <a:srgbClr val="82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7"/>
              <p:cNvSpPr>
                <a:spLocks/>
              </p:cNvSpPr>
              <p:nvPr/>
            </p:nvSpPr>
            <p:spPr bwMode="auto">
              <a:xfrm>
                <a:off x="4708525" y="4235450"/>
                <a:ext cx="438150" cy="468313"/>
              </a:xfrm>
              <a:custGeom>
                <a:avLst/>
                <a:gdLst/>
                <a:ahLst/>
                <a:cxnLst>
                  <a:cxn ang="0">
                    <a:pos x="24" y="49"/>
                  </a:cxn>
                  <a:cxn ang="0">
                    <a:pos x="2" y="82"/>
                  </a:cxn>
                  <a:cxn ang="0">
                    <a:pos x="0" y="92"/>
                  </a:cxn>
                  <a:cxn ang="0">
                    <a:pos x="4" y="103"/>
                  </a:cxn>
                  <a:cxn ang="0">
                    <a:pos x="24" y="127"/>
                  </a:cxn>
                  <a:cxn ang="0">
                    <a:pos x="166" y="265"/>
                  </a:cxn>
                  <a:cxn ang="0">
                    <a:pos x="201" y="291"/>
                  </a:cxn>
                  <a:cxn ang="0">
                    <a:pos x="212" y="295"/>
                  </a:cxn>
                  <a:cxn ang="0">
                    <a:pos x="222" y="295"/>
                  </a:cxn>
                  <a:cxn ang="0">
                    <a:pos x="241" y="286"/>
                  </a:cxn>
                  <a:cxn ang="0">
                    <a:pos x="266" y="264"/>
                  </a:cxn>
                  <a:cxn ang="0">
                    <a:pos x="268" y="261"/>
                  </a:cxn>
                  <a:cxn ang="0">
                    <a:pos x="268" y="257"/>
                  </a:cxn>
                  <a:cxn ang="0">
                    <a:pos x="265" y="250"/>
                  </a:cxn>
                  <a:cxn ang="0">
                    <a:pos x="257" y="240"/>
                  </a:cxn>
                  <a:cxn ang="0">
                    <a:pos x="256" y="217"/>
                  </a:cxn>
                  <a:cxn ang="0">
                    <a:pos x="260" y="199"/>
                  </a:cxn>
                  <a:cxn ang="0">
                    <a:pos x="264" y="193"/>
                  </a:cxn>
                  <a:cxn ang="0">
                    <a:pos x="275" y="183"/>
                  </a:cxn>
                  <a:cxn ang="0">
                    <a:pos x="276" y="179"/>
                  </a:cxn>
                  <a:cxn ang="0">
                    <a:pos x="274" y="175"/>
                  </a:cxn>
                  <a:cxn ang="0">
                    <a:pos x="235" y="142"/>
                  </a:cxn>
                  <a:cxn ang="0">
                    <a:pos x="209" y="113"/>
                  </a:cxn>
                  <a:cxn ang="0">
                    <a:pos x="203" y="111"/>
                  </a:cxn>
                  <a:cxn ang="0">
                    <a:pos x="198" y="113"/>
                  </a:cxn>
                  <a:cxn ang="0">
                    <a:pos x="181" y="126"/>
                  </a:cxn>
                  <a:cxn ang="0">
                    <a:pos x="171" y="131"/>
                  </a:cxn>
                  <a:cxn ang="0">
                    <a:pos x="166" y="131"/>
                  </a:cxn>
                  <a:cxn ang="0">
                    <a:pos x="161" y="128"/>
                  </a:cxn>
                  <a:cxn ang="0">
                    <a:pos x="145" y="113"/>
                  </a:cxn>
                  <a:cxn ang="0">
                    <a:pos x="104" y="39"/>
                  </a:cxn>
                  <a:cxn ang="0">
                    <a:pos x="95" y="10"/>
                  </a:cxn>
                  <a:cxn ang="0">
                    <a:pos x="90" y="3"/>
                  </a:cxn>
                  <a:cxn ang="0">
                    <a:pos x="88" y="0"/>
                  </a:cxn>
                  <a:cxn ang="0">
                    <a:pos x="83" y="1"/>
                  </a:cxn>
                  <a:cxn ang="0">
                    <a:pos x="67" y="17"/>
                  </a:cxn>
                </a:cxnLst>
                <a:rect l="0" t="0" r="r" b="b"/>
                <a:pathLst>
                  <a:path w="276" h="295">
                    <a:moveTo>
                      <a:pt x="35" y="39"/>
                    </a:moveTo>
                    <a:lnTo>
                      <a:pt x="24" y="49"/>
                    </a:lnTo>
                    <a:lnTo>
                      <a:pt x="5" y="76"/>
                    </a:lnTo>
                    <a:lnTo>
                      <a:pt x="2" y="82"/>
                    </a:lnTo>
                    <a:lnTo>
                      <a:pt x="0" y="88"/>
                    </a:lnTo>
                    <a:lnTo>
                      <a:pt x="0" y="92"/>
                    </a:lnTo>
                    <a:lnTo>
                      <a:pt x="2" y="99"/>
                    </a:lnTo>
                    <a:lnTo>
                      <a:pt x="4" y="103"/>
                    </a:lnTo>
                    <a:lnTo>
                      <a:pt x="9" y="111"/>
                    </a:lnTo>
                    <a:lnTo>
                      <a:pt x="24" y="127"/>
                    </a:lnTo>
                    <a:lnTo>
                      <a:pt x="82" y="177"/>
                    </a:lnTo>
                    <a:lnTo>
                      <a:pt x="166" y="265"/>
                    </a:lnTo>
                    <a:lnTo>
                      <a:pt x="195" y="288"/>
                    </a:lnTo>
                    <a:lnTo>
                      <a:pt x="201" y="291"/>
                    </a:lnTo>
                    <a:lnTo>
                      <a:pt x="206" y="293"/>
                    </a:lnTo>
                    <a:lnTo>
                      <a:pt x="212" y="295"/>
                    </a:lnTo>
                    <a:lnTo>
                      <a:pt x="217" y="295"/>
                    </a:lnTo>
                    <a:lnTo>
                      <a:pt x="222" y="295"/>
                    </a:lnTo>
                    <a:lnTo>
                      <a:pt x="232" y="291"/>
                    </a:lnTo>
                    <a:lnTo>
                      <a:pt x="241" y="286"/>
                    </a:lnTo>
                    <a:lnTo>
                      <a:pt x="249" y="280"/>
                    </a:lnTo>
                    <a:lnTo>
                      <a:pt x="266" y="264"/>
                    </a:lnTo>
                    <a:lnTo>
                      <a:pt x="267" y="262"/>
                    </a:lnTo>
                    <a:lnTo>
                      <a:pt x="268" y="261"/>
                    </a:lnTo>
                    <a:lnTo>
                      <a:pt x="268" y="259"/>
                    </a:lnTo>
                    <a:lnTo>
                      <a:pt x="268" y="257"/>
                    </a:lnTo>
                    <a:lnTo>
                      <a:pt x="267" y="254"/>
                    </a:lnTo>
                    <a:lnTo>
                      <a:pt x="265" y="250"/>
                    </a:lnTo>
                    <a:lnTo>
                      <a:pt x="262" y="247"/>
                    </a:lnTo>
                    <a:lnTo>
                      <a:pt x="257" y="240"/>
                    </a:lnTo>
                    <a:lnTo>
                      <a:pt x="256" y="236"/>
                    </a:lnTo>
                    <a:lnTo>
                      <a:pt x="256" y="217"/>
                    </a:lnTo>
                    <a:lnTo>
                      <a:pt x="258" y="208"/>
                    </a:lnTo>
                    <a:lnTo>
                      <a:pt x="260" y="199"/>
                    </a:lnTo>
                    <a:lnTo>
                      <a:pt x="262" y="196"/>
                    </a:lnTo>
                    <a:lnTo>
                      <a:pt x="264" y="193"/>
                    </a:lnTo>
                    <a:lnTo>
                      <a:pt x="271" y="188"/>
                    </a:lnTo>
                    <a:lnTo>
                      <a:pt x="275" y="183"/>
                    </a:lnTo>
                    <a:lnTo>
                      <a:pt x="276" y="180"/>
                    </a:lnTo>
                    <a:lnTo>
                      <a:pt x="276" y="179"/>
                    </a:lnTo>
                    <a:lnTo>
                      <a:pt x="275" y="177"/>
                    </a:lnTo>
                    <a:lnTo>
                      <a:pt x="274" y="175"/>
                    </a:lnTo>
                    <a:lnTo>
                      <a:pt x="269" y="169"/>
                    </a:lnTo>
                    <a:lnTo>
                      <a:pt x="235" y="142"/>
                    </a:lnTo>
                    <a:lnTo>
                      <a:pt x="216" y="119"/>
                    </a:lnTo>
                    <a:lnTo>
                      <a:pt x="209" y="113"/>
                    </a:lnTo>
                    <a:lnTo>
                      <a:pt x="205" y="111"/>
                    </a:lnTo>
                    <a:lnTo>
                      <a:pt x="203" y="111"/>
                    </a:lnTo>
                    <a:lnTo>
                      <a:pt x="200" y="112"/>
                    </a:lnTo>
                    <a:lnTo>
                      <a:pt x="198" y="113"/>
                    </a:lnTo>
                    <a:lnTo>
                      <a:pt x="196" y="114"/>
                    </a:lnTo>
                    <a:lnTo>
                      <a:pt x="181" y="126"/>
                    </a:lnTo>
                    <a:lnTo>
                      <a:pt x="174" y="130"/>
                    </a:lnTo>
                    <a:lnTo>
                      <a:pt x="171" y="131"/>
                    </a:lnTo>
                    <a:lnTo>
                      <a:pt x="169" y="131"/>
                    </a:lnTo>
                    <a:lnTo>
                      <a:pt x="166" y="131"/>
                    </a:lnTo>
                    <a:lnTo>
                      <a:pt x="164" y="130"/>
                    </a:lnTo>
                    <a:lnTo>
                      <a:pt x="161" y="128"/>
                    </a:lnTo>
                    <a:lnTo>
                      <a:pt x="156" y="124"/>
                    </a:lnTo>
                    <a:lnTo>
                      <a:pt x="145" y="113"/>
                    </a:lnTo>
                    <a:lnTo>
                      <a:pt x="120" y="79"/>
                    </a:lnTo>
                    <a:lnTo>
                      <a:pt x="104" y="39"/>
                    </a:lnTo>
                    <a:lnTo>
                      <a:pt x="100" y="23"/>
                    </a:lnTo>
                    <a:lnTo>
                      <a:pt x="95" y="10"/>
                    </a:lnTo>
                    <a:lnTo>
                      <a:pt x="92" y="5"/>
                    </a:lnTo>
                    <a:lnTo>
                      <a:pt x="90" y="3"/>
                    </a:lnTo>
                    <a:lnTo>
                      <a:pt x="89" y="2"/>
                    </a:lnTo>
                    <a:lnTo>
                      <a:pt x="88" y="0"/>
                    </a:lnTo>
                    <a:lnTo>
                      <a:pt x="86" y="0"/>
                    </a:lnTo>
                    <a:lnTo>
                      <a:pt x="83" y="1"/>
                    </a:lnTo>
                    <a:lnTo>
                      <a:pt x="80" y="3"/>
                    </a:lnTo>
                    <a:lnTo>
                      <a:pt x="67" y="17"/>
                    </a:lnTo>
                    <a:lnTo>
                      <a:pt x="35" y="39"/>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8"/>
              <p:cNvSpPr>
                <a:spLocks/>
              </p:cNvSpPr>
              <p:nvPr/>
            </p:nvSpPr>
            <p:spPr bwMode="auto">
              <a:xfrm>
                <a:off x="4578350" y="4235450"/>
                <a:ext cx="801688" cy="674688"/>
              </a:xfrm>
              <a:custGeom>
                <a:avLst/>
                <a:gdLst/>
                <a:ahLst/>
                <a:cxnLst>
                  <a:cxn ang="0">
                    <a:pos x="25" y="3"/>
                  </a:cxn>
                  <a:cxn ang="0">
                    <a:pos x="20" y="0"/>
                  </a:cxn>
                  <a:cxn ang="0">
                    <a:pos x="18" y="0"/>
                  </a:cxn>
                  <a:cxn ang="0">
                    <a:pos x="16" y="0"/>
                  </a:cxn>
                  <a:cxn ang="0">
                    <a:pos x="14" y="2"/>
                  </a:cxn>
                  <a:cxn ang="0">
                    <a:pos x="9" y="7"/>
                  </a:cxn>
                  <a:cxn ang="0">
                    <a:pos x="5" y="16"/>
                  </a:cxn>
                  <a:cxn ang="0">
                    <a:pos x="4" y="23"/>
                  </a:cxn>
                  <a:cxn ang="0">
                    <a:pos x="6" y="76"/>
                  </a:cxn>
                  <a:cxn ang="0">
                    <a:pos x="5" y="77"/>
                  </a:cxn>
                  <a:cxn ang="0">
                    <a:pos x="5" y="78"/>
                  </a:cxn>
                  <a:cxn ang="0">
                    <a:pos x="5" y="79"/>
                  </a:cxn>
                  <a:cxn ang="0">
                    <a:pos x="5" y="81"/>
                  </a:cxn>
                  <a:cxn ang="0">
                    <a:pos x="4" y="82"/>
                  </a:cxn>
                  <a:cxn ang="0">
                    <a:pos x="4" y="85"/>
                  </a:cxn>
                  <a:cxn ang="0">
                    <a:pos x="3" y="94"/>
                  </a:cxn>
                  <a:cxn ang="0">
                    <a:pos x="0" y="116"/>
                  </a:cxn>
                  <a:cxn ang="0">
                    <a:pos x="0" y="121"/>
                  </a:cxn>
                  <a:cxn ang="0">
                    <a:pos x="1" y="129"/>
                  </a:cxn>
                  <a:cxn ang="0">
                    <a:pos x="3" y="132"/>
                  </a:cxn>
                  <a:cxn ang="0">
                    <a:pos x="6" y="136"/>
                  </a:cxn>
                  <a:cxn ang="0">
                    <a:pos x="8" y="139"/>
                  </a:cxn>
                  <a:cxn ang="0">
                    <a:pos x="11" y="141"/>
                  </a:cxn>
                  <a:cxn ang="0">
                    <a:pos x="116" y="245"/>
                  </a:cxn>
                  <a:cxn ang="0">
                    <a:pos x="179" y="298"/>
                  </a:cxn>
                  <a:cxn ang="0">
                    <a:pos x="247" y="352"/>
                  </a:cxn>
                  <a:cxn ang="0">
                    <a:pos x="317" y="412"/>
                  </a:cxn>
                  <a:cxn ang="0">
                    <a:pos x="329" y="419"/>
                  </a:cxn>
                  <a:cxn ang="0">
                    <a:pos x="338" y="423"/>
                  </a:cxn>
                  <a:cxn ang="0">
                    <a:pos x="343" y="425"/>
                  </a:cxn>
                  <a:cxn ang="0">
                    <a:pos x="348" y="425"/>
                  </a:cxn>
                  <a:cxn ang="0">
                    <a:pos x="353" y="423"/>
                  </a:cxn>
                  <a:cxn ang="0">
                    <a:pos x="362" y="419"/>
                  </a:cxn>
                  <a:cxn ang="0">
                    <a:pos x="375" y="410"/>
                  </a:cxn>
                  <a:cxn ang="0">
                    <a:pos x="379" y="406"/>
                  </a:cxn>
                  <a:cxn ang="0">
                    <a:pos x="397" y="396"/>
                  </a:cxn>
                  <a:cxn ang="0">
                    <a:pos x="488" y="356"/>
                  </a:cxn>
                  <a:cxn ang="0">
                    <a:pos x="499" y="349"/>
                  </a:cxn>
                  <a:cxn ang="0">
                    <a:pos x="502" y="346"/>
                  </a:cxn>
                  <a:cxn ang="0">
                    <a:pos x="504" y="343"/>
                  </a:cxn>
                  <a:cxn ang="0">
                    <a:pos x="504" y="341"/>
                  </a:cxn>
                  <a:cxn ang="0">
                    <a:pos x="505" y="339"/>
                  </a:cxn>
                  <a:cxn ang="0">
                    <a:pos x="503" y="294"/>
                  </a:cxn>
                  <a:cxn ang="0">
                    <a:pos x="496" y="229"/>
                  </a:cxn>
                  <a:cxn ang="0">
                    <a:pos x="495" y="225"/>
                  </a:cxn>
                  <a:cxn ang="0">
                    <a:pos x="494" y="223"/>
                  </a:cxn>
                  <a:cxn ang="0">
                    <a:pos x="492" y="222"/>
                  </a:cxn>
                  <a:cxn ang="0">
                    <a:pos x="489" y="222"/>
                  </a:cxn>
                  <a:cxn ang="0">
                    <a:pos x="488" y="222"/>
                  </a:cxn>
                  <a:cxn ang="0">
                    <a:pos x="485" y="223"/>
                  </a:cxn>
                  <a:cxn ang="0">
                    <a:pos x="411" y="254"/>
                  </a:cxn>
                  <a:cxn ang="0">
                    <a:pos x="379" y="265"/>
                  </a:cxn>
                  <a:cxn ang="0">
                    <a:pos x="371" y="267"/>
                  </a:cxn>
                  <a:cxn ang="0">
                    <a:pos x="358" y="267"/>
                  </a:cxn>
                  <a:cxn ang="0">
                    <a:pos x="353" y="265"/>
                  </a:cxn>
                  <a:cxn ang="0">
                    <a:pos x="343" y="261"/>
                  </a:cxn>
                  <a:cxn ang="0">
                    <a:pos x="340" y="259"/>
                  </a:cxn>
                  <a:cxn ang="0">
                    <a:pos x="322" y="245"/>
                  </a:cxn>
                  <a:cxn ang="0">
                    <a:pos x="214" y="163"/>
                  </a:cxn>
                  <a:cxn ang="0">
                    <a:pos x="119" y="87"/>
                  </a:cxn>
                  <a:cxn ang="0">
                    <a:pos x="58" y="34"/>
                  </a:cxn>
                  <a:cxn ang="0">
                    <a:pos x="31" y="7"/>
                  </a:cxn>
                  <a:cxn ang="0">
                    <a:pos x="25" y="3"/>
                  </a:cxn>
                </a:cxnLst>
                <a:rect l="0" t="0" r="r" b="b"/>
                <a:pathLst>
                  <a:path w="505" h="425">
                    <a:moveTo>
                      <a:pt x="25" y="3"/>
                    </a:moveTo>
                    <a:lnTo>
                      <a:pt x="20" y="0"/>
                    </a:lnTo>
                    <a:lnTo>
                      <a:pt x="18" y="0"/>
                    </a:lnTo>
                    <a:lnTo>
                      <a:pt x="16" y="0"/>
                    </a:lnTo>
                    <a:lnTo>
                      <a:pt x="14" y="2"/>
                    </a:lnTo>
                    <a:lnTo>
                      <a:pt x="9" y="7"/>
                    </a:lnTo>
                    <a:lnTo>
                      <a:pt x="5" y="16"/>
                    </a:lnTo>
                    <a:lnTo>
                      <a:pt x="4" y="23"/>
                    </a:lnTo>
                    <a:lnTo>
                      <a:pt x="6" y="76"/>
                    </a:lnTo>
                    <a:lnTo>
                      <a:pt x="5" y="77"/>
                    </a:lnTo>
                    <a:lnTo>
                      <a:pt x="5" y="78"/>
                    </a:lnTo>
                    <a:lnTo>
                      <a:pt x="5" y="79"/>
                    </a:lnTo>
                    <a:lnTo>
                      <a:pt x="5" y="81"/>
                    </a:lnTo>
                    <a:lnTo>
                      <a:pt x="4" y="82"/>
                    </a:lnTo>
                    <a:lnTo>
                      <a:pt x="4" y="85"/>
                    </a:lnTo>
                    <a:lnTo>
                      <a:pt x="3" y="94"/>
                    </a:lnTo>
                    <a:lnTo>
                      <a:pt x="0" y="116"/>
                    </a:lnTo>
                    <a:lnTo>
                      <a:pt x="0" y="121"/>
                    </a:lnTo>
                    <a:lnTo>
                      <a:pt x="1" y="129"/>
                    </a:lnTo>
                    <a:lnTo>
                      <a:pt x="3" y="132"/>
                    </a:lnTo>
                    <a:lnTo>
                      <a:pt x="6" y="136"/>
                    </a:lnTo>
                    <a:lnTo>
                      <a:pt x="8" y="139"/>
                    </a:lnTo>
                    <a:lnTo>
                      <a:pt x="11" y="141"/>
                    </a:lnTo>
                    <a:lnTo>
                      <a:pt x="116" y="245"/>
                    </a:lnTo>
                    <a:lnTo>
                      <a:pt x="179" y="298"/>
                    </a:lnTo>
                    <a:lnTo>
                      <a:pt x="247" y="352"/>
                    </a:lnTo>
                    <a:lnTo>
                      <a:pt x="317" y="412"/>
                    </a:lnTo>
                    <a:lnTo>
                      <a:pt x="329" y="419"/>
                    </a:lnTo>
                    <a:lnTo>
                      <a:pt x="338" y="423"/>
                    </a:lnTo>
                    <a:lnTo>
                      <a:pt x="343" y="425"/>
                    </a:lnTo>
                    <a:lnTo>
                      <a:pt x="348" y="425"/>
                    </a:lnTo>
                    <a:lnTo>
                      <a:pt x="353" y="423"/>
                    </a:lnTo>
                    <a:lnTo>
                      <a:pt x="362" y="419"/>
                    </a:lnTo>
                    <a:lnTo>
                      <a:pt x="375" y="410"/>
                    </a:lnTo>
                    <a:lnTo>
                      <a:pt x="379" y="406"/>
                    </a:lnTo>
                    <a:lnTo>
                      <a:pt x="397" y="396"/>
                    </a:lnTo>
                    <a:lnTo>
                      <a:pt x="488" y="356"/>
                    </a:lnTo>
                    <a:lnTo>
                      <a:pt x="499" y="349"/>
                    </a:lnTo>
                    <a:lnTo>
                      <a:pt x="502" y="346"/>
                    </a:lnTo>
                    <a:lnTo>
                      <a:pt x="504" y="343"/>
                    </a:lnTo>
                    <a:lnTo>
                      <a:pt x="504" y="341"/>
                    </a:lnTo>
                    <a:lnTo>
                      <a:pt x="505" y="339"/>
                    </a:lnTo>
                    <a:lnTo>
                      <a:pt x="503" y="294"/>
                    </a:lnTo>
                    <a:lnTo>
                      <a:pt x="496" y="229"/>
                    </a:lnTo>
                    <a:lnTo>
                      <a:pt x="495" y="225"/>
                    </a:lnTo>
                    <a:lnTo>
                      <a:pt x="494" y="223"/>
                    </a:lnTo>
                    <a:lnTo>
                      <a:pt x="492" y="222"/>
                    </a:lnTo>
                    <a:lnTo>
                      <a:pt x="489" y="222"/>
                    </a:lnTo>
                    <a:lnTo>
                      <a:pt x="488" y="222"/>
                    </a:lnTo>
                    <a:lnTo>
                      <a:pt x="485" y="223"/>
                    </a:lnTo>
                    <a:lnTo>
                      <a:pt x="411" y="254"/>
                    </a:lnTo>
                    <a:lnTo>
                      <a:pt x="379" y="265"/>
                    </a:lnTo>
                    <a:lnTo>
                      <a:pt x="371" y="267"/>
                    </a:lnTo>
                    <a:lnTo>
                      <a:pt x="358" y="267"/>
                    </a:lnTo>
                    <a:lnTo>
                      <a:pt x="353" y="265"/>
                    </a:lnTo>
                    <a:lnTo>
                      <a:pt x="343" y="261"/>
                    </a:lnTo>
                    <a:lnTo>
                      <a:pt x="340" y="259"/>
                    </a:lnTo>
                    <a:lnTo>
                      <a:pt x="322" y="245"/>
                    </a:lnTo>
                    <a:lnTo>
                      <a:pt x="214" y="163"/>
                    </a:lnTo>
                    <a:lnTo>
                      <a:pt x="119" y="87"/>
                    </a:lnTo>
                    <a:lnTo>
                      <a:pt x="58" y="34"/>
                    </a:lnTo>
                    <a:lnTo>
                      <a:pt x="31" y="7"/>
                    </a:lnTo>
                    <a:lnTo>
                      <a:pt x="25" y="3"/>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9"/>
              <p:cNvSpPr>
                <a:spLocks/>
              </p:cNvSpPr>
              <p:nvPr/>
            </p:nvSpPr>
            <p:spPr bwMode="auto">
              <a:xfrm>
                <a:off x="4598988" y="4268788"/>
                <a:ext cx="517525" cy="614363"/>
              </a:xfrm>
              <a:custGeom>
                <a:avLst/>
                <a:gdLst/>
                <a:ahLst/>
                <a:cxnLst>
                  <a:cxn ang="0">
                    <a:pos x="3" y="5"/>
                  </a:cxn>
                  <a:cxn ang="0">
                    <a:pos x="2" y="10"/>
                  </a:cxn>
                  <a:cxn ang="0">
                    <a:pos x="2" y="57"/>
                  </a:cxn>
                  <a:cxn ang="0">
                    <a:pos x="0" y="82"/>
                  </a:cxn>
                  <a:cxn ang="0">
                    <a:pos x="1" y="97"/>
                  </a:cxn>
                  <a:cxn ang="0">
                    <a:pos x="2" y="101"/>
                  </a:cxn>
                  <a:cxn ang="0">
                    <a:pos x="5" y="108"/>
                  </a:cxn>
                  <a:cxn ang="0">
                    <a:pos x="5" y="110"/>
                  </a:cxn>
                  <a:cxn ang="0">
                    <a:pos x="6" y="113"/>
                  </a:cxn>
                  <a:cxn ang="0">
                    <a:pos x="10" y="117"/>
                  </a:cxn>
                  <a:cxn ang="0">
                    <a:pos x="27" y="136"/>
                  </a:cxn>
                  <a:cxn ang="0">
                    <a:pos x="109" y="214"/>
                  </a:cxn>
                  <a:cxn ang="0">
                    <a:pos x="194" y="288"/>
                  </a:cxn>
                  <a:cxn ang="0">
                    <a:pos x="274" y="351"/>
                  </a:cxn>
                  <a:cxn ang="0">
                    <a:pos x="303" y="376"/>
                  </a:cxn>
                  <a:cxn ang="0">
                    <a:pos x="313" y="383"/>
                  </a:cxn>
                  <a:cxn ang="0">
                    <a:pos x="315" y="385"/>
                  </a:cxn>
                  <a:cxn ang="0">
                    <a:pos x="318" y="387"/>
                  </a:cxn>
                  <a:cxn ang="0">
                    <a:pos x="319" y="386"/>
                  </a:cxn>
                  <a:cxn ang="0">
                    <a:pos x="320" y="386"/>
                  </a:cxn>
                  <a:cxn ang="0">
                    <a:pos x="321" y="384"/>
                  </a:cxn>
                  <a:cxn ang="0">
                    <a:pos x="322" y="380"/>
                  </a:cxn>
                  <a:cxn ang="0">
                    <a:pos x="322" y="373"/>
                  </a:cxn>
                  <a:cxn ang="0">
                    <a:pos x="321" y="363"/>
                  </a:cxn>
                  <a:cxn ang="0">
                    <a:pos x="324" y="287"/>
                  </a:cxn>
                  <a:cxn ang="0">
                    <a:pos x="324" y="283"/>
                  </a:cxn>
                  <a:cxn ang="0">
                    <a:pos x="326" y="277"/>
                  </a:cxn>
                  <a:cxn ang="0">
                    <a:pos x="326" y="272"/>
                  </a:cxn>
                  <a:cxn ang="0">
                    <a:pos x="325" y="268"/>
                  </a:cxn>
                  <a:cxn ang="0">
                    <a:pos x="324" y="265"/>
                  </a:cxn>
                  <a:cxn ang="0">
                    <a:pos x="318" y="257"/>
                  </a:cxn>
                  <a:cxn ang="0">
                    <a:pos x="293" y="234"/>
                  </a:cxn>
                  <a:cxn ang="0">
                    <a:pos x="102" y="81"/>
                  </a:cxn>
                  <a:cxn ang="0">
                    <a:pos x="14" y="3"/>
                  </a:cxn>
                  <a:cxn ang="0">
                    <a:pos x="11" y="2"/>
                  </a:cxn>
                  <a:cxn ang="0">
                    <a:pos x="9" y="1"/>
                  </a:cxn>
                  <a:cxn ang="0">
                    <a:pos x="7" y="0"/>
                  </a:cxn>
                  <a:cxn ang="0">
                    <a:pos x="5" y="1"/>
                  </a:cxn>
                  <a:cxn ang="0">
                    <a:pos x="4" y="2"/>
                  </a:cxn>
                  <a:cxn ang="0">
                    <a:pos x="3" y="5"/>
                  </a:cxn>
                </a:cxnLst>
                <a:rect l="0" t="0" r="r" b="b"/>
                <a:pathLst>
                  <a:path w="326" h="387">
                    <a:moveTo>
                      <a:pt x="3" y="5"/>
                    </a:moveTo>
                    <a:lnTo>
                      <a:pt x="2" y="10"/>
                    </a:lnTo>
                    <a:lnTo>
                      <a:pt x="2" y="57"/>
                    </a:lnTo>
                    <a:lnTo>
                      <a:pt x="0" y="82"/>
                    </a:lnTo>
                    <a:lnTo>
                      <a:pt x="1" y="97"/>
                    </a:lnTo>
                    <a:lnTo>
                      <a:pt x="2" y="101"/>
                    </a:lnTo>
                    <a:lnTo>
                      <a:pt x="5" y="108"/>
                    </a:lnTo>
                    <a:lnTo>
                      <a:pt x="5" y="110"/>
                    </a:lnTo>
                    <a:lnTo>
                      <a:pt x="6" y="113"/>
                    </a:lnTo>
                    <a:lnTo>
                      <a:pt x="10" y="117"/>
                    </a:lnTo>
                    <a:lnTo>
                      <a:pt x="27" y="136"/>
                    </a:lnTo>
                    <a:lnTo>
                      <a:pt x="109" y="214"/>
                    </a:lnTo>
                    <a:lnTo>
                      <a:pt x="194" y="288"/>
                    </a:lnTo>
                    <a:lnTo>
                      <a:pt x="274" y="351"/>
                    </a:lnTo>
                    <a:lnTo>
                      <a:pt x="303" y="376"/>
                    </a:lnTo>
                    <a:lnTo>
                      <a:pt x="313" y="383"/>
                    </a:lnTo>
                    <a:lnTo>
                      <a:pt x="315" y="385"/>
                    </a:lnTo>
                    <a:lnTo>
                      <a:pt x="318" y="387"/>
                    </a:lnTo>
                    <a:lnTo>
                      <a:pt x="319" y="386"/>
                    </a:lnTo>
                    <a:lnTo>
                      <a:pt x="320" y="386"/>
                    </a:lnTo>
                    <a:lnTo>
                      <a:pt x="321" y="384"/>
                    </a:lnTo>
                    <a:lnTo>
                      <a:pt x="322" y="380"/>
                    </a:lnTo>
                    <a:lnTo>
                      <a:pt x="322" y="373"/>
                    </a:lnTo>
                    <a:lnTo>
                      <a:pt x="321" y="363"/>
                    </a:lnTo>
                    <a:lnTo>
                      <a:pt x="324" y="287"/>
                    </a:lnTo>
                    <a:lnTo>
                      <a:pt x="324" y="283"/>
                    </a:lnTo>
                    <a:lnTo>
                      <a:pt x="326" y="277"/>
                    </a:lnTo>
                    <a:lnTo>
                      <a:pt x="326" y="272"/>
                    </a:lnTo>
                    <a:lnTo>
                      <a:pt x="325" y="268"/>
                    </a:lnTo>
                    <a:lnTo>
                      <a:pt x="324" y="265"/>
                    </a:lnTo>
                    <a:lnTo>
                      <a:pt x="318" y="257"/>
                    </a:lnTo>
                    <a:lnTo>
                      <a:pt x="293" y="234"/>
                    </a:lnTo>
                    <a:lnTo>
                      <a:pt x="102" y="81"/>
                    </a:lnTo>
                    <a:lnTo>
                      <a:pt x="14" y="3"/>
                    </a:lnTo>
                    <a:lnTo>
                      <a:pt x="11" y="2"/>
                    </a:lnTo>
                    <a:lnTo>
                      <a:pt x="9" y="1"/>
                    </a:lnTo>
                    <a:lnTo>
                      <a:pt x="7" y="0"/>
                    </a:lnTo>
                    <a:lnTo>
                      <a:pt x="5" y="1"/>
                    </a:lnTo>
                    <a:lnTo>
                      <a:pt x="4" y="2"/>
                    </a:lnTo>
                    <a:lnTo>
                      <a:pt x="3" y="5"/>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Freeform 10"/>
              <p:cNvSpPr>
                <a:spLocks/>
              </p:cNvSpPr>
              <p:nvPr/>
            </p:nvSpPr>
            <p:spPr bwMode="auto">
              <a:xfrm>
                <a:off x="5145088" y="4616450"/>
                <a:ext cx="214313" cy="258763"/>
              </a:xfrm>
              <a:custGeom>
                <a:avLst/>
                <a:gdLst/>
                <a:ahLst/>
                <a:cxnLst>
                  <a:cxn ang="0">
                    <a:pos x="131" y="0"/>
                  </a:cxn>
                  <a:cxn ang="0">
                    <a:pos x="128" y="0"/>
                  </a:cxn>
                  <a:cxn ang="0">
                    <a:pos x="126" y="0"/>
                  </a:cxn>
                  <a:cxn ang="0">
                    <a:pos x="122" y="1"/>
                  </a:cxn>
                  <a:cxn ang="0">
                    <a:pos x="15" y="45"/>
                  </a:cxn>
                  <a:cxn ang="0">
                    <a:pos x="8" y="47"/>
                  </a:cxn>
                  <a:cxn ang="0">
                    <a:pos x="7" y="47"/>
                  </a:cxn>
                  <a:cxn ang="0">
                    <a:pos x="5" y="49"/>
                  </a:cxn>
                  <a:cxn ang="0">
                    <a:pos x="3" y="57"/>
                  </a:cxn>
                  <a:cxn ang="0">
                    <a:pos x="0" y="74"/>
                  </a:cxn>
                  <a:cxn ang="0">
                    <a:pos x="0" y="90"/>
                  </a:cxn>
                  <a:cxn ang="0">
                    <a:pos x="5" y="148"/>
                  </a:cxn>
                  <a:cxn ang="0">
                    <a:pos x="4" y="151"/>
                  </a:cxn>
                  <a:cxn ang="0">
                    <a:pos x="4" y="160"/>
                  </a:cxn>
                  <a:cxn ang="0">
                    <a:pos x="5" y="162"/>
                  </a:cxn>
                  <a:cxn ang="0">
                    <a:pos x="6" y="162"/>
                  </a:cxn>
                  <a:cxn ang="0">
                    <a:pos x="7" y="163"/>
                  </a:cxn>
                  <a:cxn ang="0">
                    <a:pos x="8" y="162"/>
                  </a:cxn>
                  <a:cxn ang="0">
                    <a:pos x="9" y="162"/>
                  </a:cxn>
                  <a:cxn ang="0">
                    <a:pos x="11" y="160"/>
                  </a:cxn>
                  <a:cxn ang="0">
                    <a:pos x="18" y="153"/>
                  </a:cxn>
                  <a:cxn ang="0">
                    <a:pos x="74" y="127"/>
                  </a:cxn>
                  <a:cxn ang="0">
                    <a:pos x="112" y="106"/>
                  </a:cxn>
                  <a:cxn ang="0">
                    <a:pos x="126" y="99"/>
                  </a:cxn>
                  <a:cxn ang="0">
                    <a:pos x="129" y="97"/>
                  </a:cxn>
                  <a:cxn ang="0">
                    <a:pos x="132" y="93"/>
                  </a:cxn>
                  <a:cxn ang="0">
                    <a:pos x="134" y="90"/>
                  </a:cxn>
                  <a:cxn ang="0">
                    <a:pos x="135" y="86"/>
                  </a:cxn>
                  <a:cxn ang="0">
                    <a:pos x="131" y="47"/>
                  </a:cxn>
                  <a:cxn ang="0">
                    <a:pos x="132" y="5"/>
                  </a:cxn>
                  <a:cxn ang="0">
                    <a:pos x="132" y="3"/>
                  </a:cxn>
                  <a:cxn ang="0">
                    <a:pos x="132" y="1"/>
                  </a:cxn>
                  <a:cxn ang="0">
                    <a:pos x="132" y="0"/>
                  </a:cxn>
                  <a:cxn ang="0">
                    <a:pos x="131" y="0"/>
                  </a:cxn>
                </a:cxnLst>
                <a:rect l="0" t="0" r="r" b="b"/>
                <a:pathLst>
                  <a:path w="135" h="163">
                    <a:moveTo>
                      <a:pt x="131" y="0"/>
                    </a:moveTo>
                    <a:lnTo>
                      <a:pt x="128" y="0"/>
                    </a:lnTo>
                    <a:lnTo>
                      <a:pt x="126" y="0"/>
                    </a:lnTo>
                    <a:lnTo>
                      <a:pt x="122" y="1"/>
                    </a:lnTo>
                    <a:lnTo>
                      <a:pt x="15" y="45"/>
                    </a:lnTo>
                    <a:lnTo>
                      <a:pt x="8" y="47"/>
                    </a:lnTo>
                    <a:lnTo>
                      <a:pt x="7" y="47"/>
                    </a:lnTo>
                    <a:lnTo>
                      <a:pt x="5" y="49"/>
                    </a:lnTo>
                    <a:lnTo>
                      <a:pt x="3" y="57"/>
                    </a:lnTo>
                    <a:lnTo>
                      <a:pt x="0" y="74"/>
                    </a:lnTo>
                    <a:lnTo>
                      <a:pt x="0" y="90"/>
                    </a:lnTo>
                    <a:lnTo>
                      <a:pt x="5" y="148"/>
                    </a:lnTo>
                    <a:lnTo>
                      <a:pt x="4" y="151"/>
                    </a:lnTo>
                    <a:lnTo>
                      <a:pt x="4" y="160"/>
                    </a:lnTo>
                    <a:lnTo>
                      <a:pt x="5" y="162"/>
                    </a:lnTo>
                    <a:lnTo>
                      <a:pt x="6" y="162"/>
                    </a:lnTo>
                    <a:lnTo>
                      <a:pt x="7" y="163"/>
                    </a:lnTo>
                    <a:lnTo>
                      <a:pt x="8" y="162"/>
                    </a:lnTo>
                    <a:lnTo>
                      <a:pt x="9" y="162"/>
                    </a:lnTo>
                    <a:lnTo>
                      <a:pt x="11" y="160"/>
                    </a:lnTo>
                    <a:lnTo>
                      <a:pt x="18" y="153"/>
                    </a:lnTo>
                    <a:lnTo>
                      <a:pt x="74" y="127"/>
                    </a:lnTo>
                    <a:lnTo>
                      <a:pt x="112" y="106"/>
                    </a:lnTo>
                    <a:lnTo>
                      <a:pt x="126" y="99"/>
                    </a:lnTo>
                    <a:lnTo>
                      <a:pt x="129" y="97"/>
                    </a:lnTo>
                    <a:lnTo>
                      <a:pt x="132" y="93"/>
                    </a:lnTo>
                    <a:lnTo>
                      <a:pt x="134" y="90"/>
                    </a:lnTo>
                    <a:lnTo>
                      <a:pt x="135" y="86"/>
                    </a:lnTo>
                    <a:lnTo>
                      <a:pt x="131" y="47"/>
                    </a:lnTo>
                    <a:lnTo>
                      <a:pt x="132" y="5"/>
                    </a:lnTo>
                    <a:lnTo>
                      <a:pt x="132" y="3"/>
                    </a:lnTo>
                    <a:lnTo>
                      <a:pt x="132" y="1"/>
                    </a:lnTo>
                    <a:lnTo>
                      <a:pt x="132" y="0"/>
                    </a:lnTo>
                    <a:lnTo>
                      <a:pt x="131" y="0"/>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11"/>
              <p:cNvSpPr>
                <a:spLocks/>
              </p:cNvSpPr>
              <p:nvPr/>
            </p:nvSpPr>
            <p:spPr bwMode="auto">
              <a:xfrm>
                <a:off x="4745038" y="4065588"/>
                <a:ext cx="498475" cy="414338"/>
              </a:xfrm>
              <a:custGeom>
                <a:avLst/>
                <a:gdLst/>
                <a:ahLst/>
                <a:cxnLst>
                  <a:cxn ang="0">
                    <a:pos x="173" y="115"/>
                  </a:cxn>
                  <a:cxn ang="0">
                    <a:pos x="144" y="89"/>
                  </a:cxn>
                  <a:cxn ang="0">
                    <a:pos x="62" y="31"/>
                  </a:cxn>
                  <a:cxn ang="0">
                    <a:pos x="36" y="11"/>
                  </a:cxn>
                  <a:cxn ang="0">
                    <a:pos x="32" y="9"/>
                  </a:cxn>
                  <a:cxn ang="0">
                    <a:pos x="24" y="3"/>
                  </a:cxn>
                  <a:cxn ang="0">
                    <a:pos x="15" y="0"/>
                  </a:cxn>
                  <a:cxn ang="0">
                    <a:pos x="13" y="0"/>
                  </a:cxn>
                  <a:cxn ang="0">
                    <a:pos x="10" y="1"/>
                  </a:cxn>
                  <a:cxn ang="0">
                    <a:pos x="8" y="3"/>
                  </a:cxn>
                  <a:cxn ang="0">
                    <a:pos x="3" y="6"/>
                  </a:cxn>
                  <a:cxn ang="0">
                    <a:pos x="2" y="9"/>
                  </a:cxn>
                  <a:cxn ang="0">
                    <a:pos x="0" y="11"/>
                  </a:cxn>
                  <a:cxn ang="0">
                    <a:pos x="0" y="12"/>
                  </a:cxn>
                  <a:cxn ang="0">
                    <a:pos x="0" y="16"/>
                  </a:cxn>
                  <a:cxn ang="0">
                    <a:pos x="0" y="17"/>
                  </a:cxn>
                  <a:cxn ang="0">
                    <a:pos x="1" y="19"/>
                  </a:cxn>
                  <a:cxn ang="0">
                    <a:pos x="5" y="23"/>
                  </a:cxn>
                  <a:cxn ang="0">
                    <a:pos x="11" y="29"/>
                  </a:cxn>
                  <a:cxn ang="0">
                    <a:pos x="57" y="59"/>
                  </a:cxn>
                  <a:cxn ang="0">
                    <a:pos x="198" y="173"/>
                  </a:cxn>
                  <a:cxn ang="0">
                    <a:pos x="237" y="207"/>
                  </a:cxn>
                  <a:cxn ang="0">
                    <a:pos x="284" y="256"/>
                  </a:cxn>
                  <a:cxn ang="0">
                    <a:pos x="289" y="259"/>
                  </a:cxn>
                  <a:cxn ang="0">
                    <a:pos x="294" y="261"/>
                  </a:cxn>
                  <a:cxn ang="0">
                    <a:pos x="298" y="261"/>
                  </a:cxn>
                  <a:cxn ang="0">
                    <a:pos x="301" y="260"/>
                  </a:cxn>
                  <a:cxn ang="0">
                    <a:pos x="304" y="258"/>
                  </a:cxn>
                  <a:cxn ang="0">
                    <a:pos x="307" y="256"/>
                  </a:cxn>
                  <a:cxn ang="0">
                    <a:pos x="309" y="253"/>
                  </a:cxn>
                  <a:cxn ang="0">
                    <a:pos x="311" y="250"/>
                  </a:cxn>
                  <a:cxn ang="0">
                    <a:pos x="311" y="249"/>
                  </a:cxn>
                  <a:cxn ang="0">
                    <a:pos x="312" y="248"/>
                  </a:cxn>
                  <a:cxn ang="0">
                    <a:pos x="313" y="247"/>
                  </a:cxn>
                  <a:cxn ang="0">
                    <a:pos x="314" y="247"/>
                  </a:cxn>
                  <a:cxn ang="0">
                    <a:pos x="314" y="246"/>
                  </a:cxn>
                  <a:cxn ang="0">
                    <a:pos x="300" y="233"/>
                  </a:cxn>
                  <a:cxn ang="0">
                    <a:pos x="297" y="231"/>
                  </a:cxn>
                  <a:cxn ang="0">
                    <a:pos x="237" y="179"/>
                  </a:cxn>
                  <a:cxn ang="0">
                    <a:pos x="173" y="115"/>
                  </a:cxn>
                </a:cxnLst>
                <a:rect l="0" t="0" r="r" b="b"/>
                <a:pathLst>
                  <a:path w="314" h="261">
                    <a:moveTo>
                      <a:pt x="173" y="115"/>
                    </a:moveTo>
                    <a:lnTo>
                      <a:pt x="144" y="89"/>
                    </a:lnTo>
                    <a:lnTo>
                      <a:pt x="62" y="31"/>
                    </a:lnTo>
                    <a:lnTo>
                      <a:pt x="36" y="11"/>
                    </a:lnTo>
                    <a:lnTo>
                      <a:pt x="32" y="9"/>
                    </a:lnTo>
                    <a:lnTo>
                      <a:pt x="24" y="3"/>
                    </a:lnTo>
                    <a:lnTo>
                      <a:pt x="15" y="0"/>
                    </a:lnTo>
                    <a:lnTo>
                      <a:pt x="13" y="0"/>
                    </a:lnTo>
                    <a:lnTo>
                      <a:pt x="10" y="1"/>
                    </a:lnTo>
                    <a:lnTo>
                      <a:pt x="8" y="3"/>
                    </a:lnTo>
                    <a:lnTo>
                      <a:pt x="3" y="6"/>
                    </a:lnTo>
                    <a:lnTo>
                      <a:pt x="2" y="9"/>
                    </a:lnTo>
                    <a:lnTo>
                      <a:pt x="0" y="11"/>
                    </a:lnTo>
                    <a:lnTo>
                      <a:pt x="0" y="12"/>
                    </a:lnTo>
                    <a:lnTo>
                      <a:pt x="0" y="16"/>
                    </a:lnTo>
                    <a:lnTo>
                      <a:pt x="0" y="17"/>
                    </a:lnTo>
                    <a:lnTo>
                      <a:pt x="1" y="19"/>
                    </a:lnTo>
                    <a:lnTo>
                      <a:pt x="5" y="23"/>
                    </a:lnTo>
                    <a:lnTo>
                      <a:pt x="11" y="29"/>
                    </a:lnTo>
                    <a:lnTo>
                      <a:pt x="57" y="59"/>
                    </a:lnTo>
                    <a:lnTo>
                      <a:pt x="198" y="173"/>
                    </a:lnTo>
                    <a:lnTo>
                      <a:pt x="237" y="207"/>
                    </a:lnTo>
                    <a:lnTo>
                      <a:pt x="284" y="256"/>
                    </a:lnTo>
                    <a:lnTo>
                      <a:pt x="289" y="259"/>
                    </a:lnTo>
                    <a:lnTo>
                      <a:pt x="294" y="261"/>
                    </a:lnTo>
                    <a:lnTo>
                      <a:pt x="298" y="261"/>
                    </a:lnTo>
                    <a:lnTo>
                      <a:pt x="301" y="260"/>
                    </a:lnTo>
                    <a:lnTo>
                      <a:pt x="304" y="258"/>
                    </a:lnTo>
                    <a:lnTo>
                      <a:pt x="307" y="256"/>
                    </a:lnTo>
                    <a:lnTo>
                      <a:pt x="309" y="253"/>
                    </a:lnTo>
                    <a:lnTo>
                      <a:pt x="311" y="250"/>
                    </a:lnTo>
                    <a:lnTo>
                      <a:pt x="311" y="249"/>
                    </a:lnTo>
                    <a:lnTo>
                      <a:pt x="312" y="248"/>
                    </a:lnTo>
                    <a:lnTo>
                      <a:pt x="313" y="247"/>
                    </a:lnTo>
                    <a:lnTo>
                      <a:pt x="314" y="247"/>
                    </a:lnTo>
                    <a:lnTo>
                      <a:pt x="314" y="246"/>
                    </a:lnTo>
                    <a:lnTo>
                      <a:pt x="300" y="233"/>
                    </a:lnTo>
                    <a:lnTo>
                      <a:pt x="297" y="231"/>
                    </a:lnTo>
                    <a:lnTo>
                      <a:pt x="237" y="179"/>
                    </a:lnTo>
                    <a:lnTo>
                      <a:pt x="173" y="115"/>
                    </a:lnTo>
                    <a:close/>
                  </a:path>
                </a:pathLst>
              </a:custGeom>
              <a:solidFill>
                <a:srgbClr val="DC8C8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Freeform 12"/>
              <p:cNvSpPr>
                <a:spLocks/>
              </p:cNvSpPr>
              <p:nvPr/>
            </p:nvSpPr>
            <p:spPr bwMode="auto">
              <a:xfrm>
                <a:off x="5126038" y="4416425"/>
                <a:ext cx="236538" cy="263525"/>
              </a:xfrm>
              <a:custGeom>
                <a:avLst/>
                <a:gdLst/>
                <a:ahLst/>
                <a:cxnLst>
                  <a:cxn ang="0">
                    <a:pos x="149" y="114"/>
                  </a:cxn>
                  <a:cxn ang="0">
                    <a:pos x="149" y="113"/>
                  </a:cxn>
                  <a:cxn ang="0">
                    <a:pos x="148" y="111"/>
                  </a:cxn>
                  <a:cxn ang="0">
                    <a:pos x="146" y="108"/>
                  </a:cxn>
                  <a:cxn ang="0">
                    <a:pos x="143" y="76"/>
                  </a:cxn>
                  <a:cxn ang="0">
                    <a:pos x="142" y="69"/>
                  </a:cxn>
                  <a:cxn ang="0">
                    <a:pos x="140" y="64"/>
                  </a:cxn>
                  <a:cxn ang="0">
                    <a:pos x="138" y="60"/>
                  </a:cxn>
                  <a:cxn ang="0">
                    <a:pos x="134" y="58"/>
                  </a:cxn>
                  <a:cxn ang="0">
                    <a:pos x="130" y="57"/>
                  </a:cxn>
                  <a:cxn ang="0">
                    <a:pos x="126" y="57"/>
                  </a:cxn>
                  <a:cxn ang="0">
                    <a:pos x="107" y="58"/>
                  </a:cxn>
                  <a:cxn ang="0">
                    <a:pos x="103" y="56"/>
                  </a:cxn>
                  <a:cxn ang="0">
                    <a:pos x="100" y="55"/>
                  </a:cxn>
                  <a:cxn ang="0">
                    <a:pos x="99" y="52"/>
                  </a:cxn>
                  <a:cxn ang="0">
                    <a:pos x="89" y="29"/>
                  </a:cxn>
                  <a:cxn ang="0">
                    <a:pos x="82" y="12"/>
                  </a:cxn>
                  <a:cxn ang="0">
                    <a:pos x="78" y="5"/>
                  </a:cxn>
                  <a:cxn ang="0">
                    <a:pos x="76" y="3"/>
                  </a:cxn>
                  <a:cxn ang="0">
                    <a:pos x="73" y="1"/>
                  </a:cxn>
                  <a:cxn ang="0">
                    <a:pos x="66" y="0"/>
                  </a:cxn>
                  <a:cxn ang="0">
                    <a:pos x="60" y="0"/>
                  </a:cxn>
                  <a:cxn ang="0">
                    <a:pos x="56" y="1"/>
                  </a:cxn>
                  <a:cxn ang="0">
                    <a:pos x="54" y="3"/>
                  </a:cxn>
                  <a:cxn ang="0">
                    <a:pos x="51" y="6"/>
                  </a:cxn>
                  <a:cxn ang="0">
                    <a:pos x="48" y="9"/>
                  </a:cxn>
                  <a:cxn ang="0">
                    <a:pos x="45" y="18"/>
                  </a:cxn>
                  <a:cxn ang="0">
                    <a:pos x="38" y="47"/>
                  </a:cxn>
                  <a:cxn ang="0">
                    <a:pos x="38" y="55"/>
                  </a:cxn>
                  <a:cxn ang="0">
                    <a:pos x="39" y="64"/>
                  </a:cxn>
                  <a:cxn ang="0">
                    <a:pos x="39" y="77"/>
                  </a:cxn>
                  <a:cxn ang="0">
                    <a:pos x="34" y="86"/>
                  </a:cxn>
                  <a:cxn ang="0">
                    <a:pos x="5" y="116"/>
                  </a:cxn>
                  <a:cxn ang="0">
                    <a:pos x="3" y="121"/>
                  </a:cxn>
                  <a:cxn ang="0">
                    <a:pos x="1" y="126"/>
                  </a:cxn>
                  <a:cxn ang="0">
                    <a:pos x="0" y="136"/>
                  </a:cxn>
                  <a:cxn ang="0">
                    <a:pos x="3" y="158"/>
                  </a:cxn>
                  <a:cxn ang="0">
                    <a:pos x="3" y="160"/>
                  </a:cxn>
                  <a:cxn ang="0">
                    <a:pos x="2" y="164"/>
                  </a:cxn>
                  <a:cxn ang="0">
                    <a:pos x="2" y="166"/>
                  </a:cxn>
                  <a:cxn ang="0">
                    <a:pos x="2" y="166"/>
                  </a:cxn>
                  <a:cxn ang="0">
                    <a:pos x="5" y="166"/>
                  </a:cxn>
                  <a:cxn ang="0">
                    <a:pos x="35" y="159"/>
                  </a:cxn>
                  <a:cxn ang="0">
                    <a:pos x="137" y="121"/>
                  </a:cxn>
                  <a:cxn ang="0">
                    <a:pos x="144" y="118"/>
                  </a:cxn>
                  <a:cxn ang="0">
                    <a:pos x="146" y="117"/>
                  </a:cxn>
                  <a:cxn ang="0">
                    <a:pos x="148" y="115"/>
                  </a:cxn>
                  <a:cxn ang="0">
                    <a:pos x="149" y="114"/>
                  </a:cxn>
                </a:cxnLst>
                <a:rect l="0" t="0" r="r" b="b"/>
                <a:pathLst>
                  <a:path w="149" h="166">
                    <a:moveTo>
                      <a:pt x="149" y="114"/>
                    </a:moveTo>
                    <a:lnTo>
                      <a:pt x="149" y="113"/>
                    </a:lnTo>
                    <a:lnTo>
                      <a:pt x="148" y="111"/>
                    </a:lnTo>
                    <a:lnTo>
                      <a:pt x="146" y="108"/>
                    </a:lnTo>
                    <a:lnTo>
                      <a:pt x="143" y="76"/>
                    </a:lnTo>
                    <a:lnTo>
                      <a:pt x="142" y="69"/>
                    </a:lnTo>
                    <a:lnTo>
                      <a:pt x="140" y="64"/>
                    </a:lnTo>
                    <a:lnTo>
                      <a:pt x="138" y="60"/>
                    </a:lnTo>
                    <a:lnTo>
                      <a:pt x="134" y="58"/>
                    </a:lnTo>
                    <a:lnTo>
                      <a:pt x="130" y="57"/>
                    </a:lnTo>
                    <a:lnTo>
                      <a:pt x="126" y="57"/>
                    </a:lnTo>
                    <a:lnTo>
                      <a:pt x="107" y="58"/>
                    </a:lnTo>
                    <a:lnTo>
                      <a:pt x="103" y="56"/>
                    </a:lnTo>
                    <a:lnTo>
                      <a:pt x="100" y="55"/>
                    </a:lnTo>
                    <a:lnTo>
                      <a:pt x="99" y="52"/>
                    </a:lnTo>
                    <a:lnTo>
                      <a:pt x="89" y="29"/>
                    </a:lnTo>
                    <a:lnTo>
                      <a:pt x="82" y="12"/>
                    </a:lnTo>
                    <a:lnTo>
                      <a:pt x="78" y="5"/>
                    </a:lnTo>
                    <a:lnTo>
                      <a:pt x="76" y="3"/>
                    </a:lnTo>
                    <a:lnTo>
                      <a:pt x="73" y="1"/>
                    </a:lnTo>
                    <a:lnTo>
                      <a:pt x="66" y="0"/>
                    </a:lnTo>
                    <a:lnTo>
                      <a:pt x="60" y="0"/>
                    </a:lnTo>
                    <a:lnTo>
                      <a:pt x="56" y="1"/>
                    </a:lnTo>
                    <a:lnTo>
                      <a:pt x="54" y="3"/>
                    </a:lnTo>
                    <a:lnTo>
                      <a:pt x="51" y="6"/>
                    </a:lnTo>
                    <a:lnTo>
                      <a:pt x="48" y="9"/>
                    </a:lnTo>
                    <a:lnTo>
                      <a:pt x="45" y="18"/>
                    </a:lnTo>
                    <a:lnTo>
                      <a:pt x="38" y="47"/>
                    </a:lnTo>
                    <a:lnTo>
                      <a:pt x="38" y="55"/>
                    </a:lnTo>
                    <a:lnTo>
                      <a:pt x="39" y="64"/>
                    </a:lnTo>
                    <a:lnTo>
                      <a:pt x="39" y="77"/>
                    </a:lnTo>
                    <a:lnTo>
                      <a:pt x="34" y="86"/>
                    </a:lnTo>
                    <a:lnTo>
                      <a:pt x="5" y="116"/>
                    </a:lnTo>
                    <a:lnTo>
                      <a:pt x="3" y="121"/>
                    </a:lnTo>
                    <a:lnTo>
                      <a:pt x="1" y="126"/>
                    </a:lnTo>
                    <a:lnTo>
                      <a:pt x="0" y="136"/>
                    </a:lnTo>
                    <a:lnTo>
                      <a:pt x="3" y="158"/>
                    </a:lnTo>
                    <a:lnTo>
                      <a:pt x="3" y="160"/>
                    </a:lnTo>
                    <a:lnTo>
                      <a:pt x="2" y="164"/>
                    </a:lnTo>
                    <a:lnTo>
                      <a:pt x="2" y="166"/>
                    </a:lnTo>
                    <a:lnTo>
                      <a:pt x="2" y="166"/>
                    </a:lnTo>
                    <a:lnTo>
                      <a:pt x="5" y="166"/>
                    </a:lnTo>
                    <a:lnTo>
                      <a:pt x="35" y="159"/>
                    </a:lnTo>
                    <a:lnTo>
                      <a:pt x="137" y="121"/>
                    </a:lnTo>
                    <a:lnTo>
                      <a:pt x="144" y="118"/>
                    </a:lnTo>
                    <a:lnTo>
                      <a:pt x="146" y="117"/>
                    </a:lnTo>
                    <a:lnTo>
                      <a:pt x="148" y="115"/>
                    </a:lnTo>
                    <a:lnTo>
                      <a:pt x="149" y="114"/>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 name="Freeform 13"/>
              <p:cNvSpPr>
                <a:spLocks/>
              </p:cNvSpPr>
              <p:nvPr/>
            </p:nvSpPr>
            <p:spPr bwMode="auto">
              <a:xfrm>
                <a:off x="5522913" y="3892550"/>
                <a:ext cx="444500" cy="727075"/>
              </a:xfrm>
              <a:custGeom>
                <a:avLst/>
                <a:gdLst/>
                <a:ahLst/>
                <a:cxnLst>
                  <a:cxn ang="0">
                    <a:pos x="276" y="223"/>
                  </a:cxn>
                  <a:cxn ang="0">
                    <a:pos x="270" y="196"/>
                  </a:cxn>
                  <a:cxn ang="0">
                    <a:pos x="255" y="156"/>
                  </a:cxn>
                  <a:cxn ang="0">
                    <a:pos x="206" y="63"/>
                  </a:cxn>
                  <a:cxn ang="0">
                    <a:pos x="185" y="35"/>
                  </a:cxn>
                  <a:cxn ang="0">
                    <a:pos x="173" y="24"/>
                  </a:cxn>
                  <a:cxn ang="0">
                    <a:pos x="161" y="16"/>
                  </a:cxn>
                  <a:cxn ang="0">
                    <a:pos x="140" y="6"/>
                  </a:cxn>
                  <a:cxn ang="0">
                    <a:pos x="111" y="0"/>
                  </a:cxn>
                  <a:cxn ang="0">
                    <a:pos x="104" y="0"/>
                  </a:cxn>
                  <a:cxn ang="0">
                    <a:pos x="75" y="2"/>
                  </a:cxn>
                  <a:cxn ang="0">
                    <a:pos x="53" y="7"/>
                  </a:cxn>
                  <a:cxn ang="0">
                    <a:pos x="48" y="9"/>
                  </a:cxn>
                  <a:cxn ang="0">
                    <a:pos x="37" y="18"/>
                  </a:cxn>
                  <a:cxn ang="0">
                    <a:pos x="25" y="30"/>
                  </a:cxn>
                  <a:cxn ang="0">
                    <a:pos x="20" y="38"/>
                  </a:cxn>
                  <a:cxn ang="0">
                    <a:pos x="12" y="55"/>
                  </a:cxn>
                  <a:cxn ang="0">
                    <a:pos x="7" y="76"/>
                  </a:cxn>
                  <a:cxn ang="0">
                    <a:pos x="7" y="93"/>
                  </a:cxn>
                  <a:cxn ang="0">
                    <a:pos x="9" y="103"/>
                  </a:cxn>
                  <a:cxn ang="0">
                    <a:pos x="17" y="120"/>
                  </a:cxn>
                  <a:cxn ang="0">
                    <a:pos x="32" y="143"/>
                  </a:cxn>
                  <a:cxn ang="0">
                    <a:pos x="47" y="157"/>
                  </a:cxn>
                  <a:cxn ang="0">
                    <a:pos x="49" y="160"/>
                  </a:cxn>
                  <a:cxn ang="0">
                    <a:pos x="50" y="164"/>
                  </a:cxn>
                  <a:cxn ang="0">
                    <a:pos x="52" y="173"/>
                  </a:cxn>
                  <a:cxn ang="0">
                    <a:pos x="51" y="192"/>
                  </a:cxn>
                  <a:cxn ang="0">
                    <a:pos x="48" y="205"/>
                  </a:cxn>
                  <a:cxn ang="0">
                    <a:pos x="46" y="208"/>
                  </a:cxn>
                  <a:cxn ang="0">
                    <a:pos x="10" y="270"/>
                  </a:cxn>
                  <a:cxn ang="0">
                    <a:pos x="5" y="285"/>
                  </a:cxn>
                  <a:cxn ang="0">
                    <a:pos x="3" y="292"/>
                  </a:cxn>
                  <a:cxn ang="0">
                    <a:pos x="0" y="319"/>
                  </a:cxn>
                  <a:cxn ang="0">
                    <a:pos x="2" y="347"/>
                  </a:cxn>
                  <a:cxn ang="0">
                    <a:pos x="6" y="366"/>
                  </a:cxn>
                  <a:cxn ang="0">
                    <a:pos x="14" y="386"/>
                  </a:cxn>
                  <a:cxn ang="0">
                    <a:pos x="29" y="415"/>
                  </a:cxn>
                  <a:cxn ang="0">
                    <a:pos x="41" y="430"/>
                  </a:cxn>
                  <a:cxn ang="0">
                    <a:pos x="54" y="441"/>
                  </a:cxn>
                  <a:cxn ang="0">
                    <a:pos x="60" y="446"/>
                  </a:cxn>
                  <a:cxn ang="0">
                    <a:pos x="76" y="453"/>
                  </a:cxn>
                  <a:cxn ang="0">
                    <a:pos x="92" y="457"/>
                  </a:cxn>
                  <a:cxn ang="0">
                    <a:pos x="118" y="458"/>
                  </a:cxn>
                  <a:cxn ang="0">
                    <a:pos x="148" y="454"/>
                  </a:cxn>
                  <a:cxn ang="0">
                    <a:pos x="187" y="442"/>
                  </a:cxn>
                  <a:cxn ang="0">
                    <a:pos x="216" y="429"/>
                  </a:cxn>
                  <a:cxn ang="0">
                    <a:pos x="234" y="417"/>
                  </a:cxn>
                  <a:cxn ang="0">
                    <a:pos x="242" y="410"/>
                  </a:cxn>
                  <a:cxn ang="0">
                    <a:pos x="252" y="397"/>
                  </a:cxn>
                  <a:cxn ang="0">
                    <a:pos x="255" y="392"/>
                  </a:cxn>
                  <a:cxn ang="0">
                    <a:pos x="267" y="357"/>
                  </a:cxn>
                  <a:cxn ang="0">
                    <a:pos x="279" y="291"/>
                  </a:cxn>
                  <a:cxn ang="0">
                    <a:pos x="280" y="274"/>
                  </a:cxn>
                  <a:cxn ang="0">
                    <a:pos x="276" y="223"/>
                  </a:cxn>
                </a:cxnLst>
                <a:rect l="0" t="0" r="r" b="b"/>
                <a:pathLst>
                  <a:path w="280" h="458">
                    <a:moveTo>
                      <a:pt x="276" y="223"/>
                    </a:moveTo>
                    <a:lnTo>
                      <a:pt x="270" y="196"/>
                    </a:lnTo>
                    <a:lnTo>
                      <a:pt x="255" y="156"/>
                    </a:lnTo>
                    <a:lnTo>
                      <a:pt x="206" y="63"/>
                    </a:lnTo>
                    <a:lnTo>
                      <a:pt x="185" y="35"/>
                    </a:lnTo>
                    <a:lnTo>
                      <a:pt x="173" y="24"/>
                    </a:lnTo>
                    <a:lnTo>
                      <a:pt x="161" y="16"/>
                    </a:lnTo>
                    <a:lnTo>
                      <a:pt x="140" y="6"/>
                    </a:lnTo>
                    <a:lnTo>
                      <a:pt x="111" y="0"/>
                    </a:lnTo>
                    <a:lnTo>
                      <a:pt x="104" y="0"/>
                    </a:lnTo>
                    <a:lnTo>
                      <a:pt x="75" y="2"/>
                    </a:lnTo>
                    <a:lnTo>
                      <a:pt x="53" y="7"/>
                    </a:lnTo>
                    <a:lnTo>
                      <a:pt x="48" y="9"/>
                    </a:lnTo>
                    <a:lnTo>
                      <a:pt x="37" y="18"/>
                    </a:lnTo>
                    <a:lnTo>
                      <a:pt x="25" y="30"/>
                    </a:lnTo>
                    <a:lnTo>
                      <a:pt x="20" y="38"/>
                    </a:lnTo>
                    <a:lnTo>
                      <a:pt x="12" y="55"/>
                    </a:lnTo>
                    <a:lnTo>
                      <a:pt x="7" y="76"/>
                    </a:lnTo>
                    <a:lnTo>
                      <a:pt x="7" y="93"/>
                    </a:lnTo>
                    <a:lnTo>
                      <a:pt x="9" y="103"/>
                    </a:lnTo>
                    <a:lnTo>
                      <a:pt x="17" y="120"/>
                    </a:lnTo>
                    <a:lnTo>
                      <a:pt x="32" y="143"/>
                    </a:lnTo>
                    <a:lnTo>
                      <a:pt x="47" y="157"/>
                    </a:lnTo>
                    <a:lnTo>
                      <a:pt x="49" y="160"/>
                    </a:lnTo>
                    <a:lnTo>
                      <a:pt x="50" y="164"/>
                    </a:lnTo>
                    <a:lnTo>
                      <a:pt x="52" y="173"/>
                    </a:lnTo>
                    <a:lnTo>
                      <a:pt x="51" y="192"/>
                    </a:lnTo>
                    <a:lnTo>
                      <a:pt x="48" y="205"/>
                    </a:lnTo>
                    <a:lnTo>
                      <a:pt x="46" y="208"/>
                    </a:lnTo>
                    <a:lnTo>
                      <a:pt x="10" y="270"/>
                    </a:lnTo>
                    <a:lnTo>
                      <a:pt x="5" y="285"/>
                    </a:lnTo>
                    <a:lnTo>
                      <a:pt x="3" y="292"/>
                    </a:lnTo>
                    <a:lnTo>
                      <a:pt x="0" y="319"/>
                    </a:lnTo>
                    <a:lnTo>
                      <a:pt x="2" y="347"/>
                    </a:lnTo>
                    <a:lnTo>
                      <a:pt x="6" y="366"/>
                    </a:lnTo>
                    <a:lnTo>
                      <a:pt x="14" y="386"/>
                    </a:lnTo>
                    <a:lnTo>
                      <a:pt x="29" y="415"/>
                    </a:lnTo>
                    <a:lnTo>
                      <a:pt x="41" y="430"/>
                    </a:lnTo>
                    <a:lnTo>
                      <a:pt x="54" y="441"/>
                    </a:lnTo>
                    <a:lnTo>
                      <a:pt x="60" y="446"/>
                    </a:lnTo>
                    <a:lnTo>
                      <a:pt x="76" y="453"/>
                    </a:lnTo>
                    <a:lnTo>
                      <a:pt x="92" y="457"/>
                    </a:lnTo>
                    <a:lnTo>
                      <a:pt x="118" y="458"/>
                    </a:lnTo>
                    <a:lnTo>
                      <a:pt x="148" y="454"/>
                    </a:lnTo>
                    <a:lnTo>
                      <a:pt x="187" y="442"/>
                    </a:lnTo>
                    <a:lnTo>
                      <a:pt x="216" y="429"/>
                    </a:lnTo>
                    <a:lnTo>
                      <a:pt x="234" y="417"/>
                    </a:lnTo>
                    <a:lnTo>
                      <a:pt x="242" y="410"/>
                    </a:lnTo>
                    <a:lnTo>
                      <a:pt x="252" y="397"/>
                    </a:lnTo>
                    <a:lnTo>
                      <a:pt x="255" y="392"/>
                    </a:lnTo>
                    <a:lnTo>
                      <a:pt x="267" y="357"/>
                    </a:lnTo>
                    <a:lnTo>
                      <a:pt x="279" y="291"/>
                    </a:lnTo>
                    <a:lnTo>
                      <a:pt x="280" y="274"/>
                    </a:lnTo>
                    <a:lnTo>
                      <a:pt x="276" y="2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 name="Freeform 14"/>
              <p:cNvSpPr>
                <a:spLocks/>
              </p:cNvSpPr>
              <p:nvPr/>
            </p:nvSpPr>
            <p:spPr bwMode="auto">
              <a:xfrm>
                <a:off x="5689600" y="3771900"/>
                <a:ext cx="847725" cy="311150"/>
              </a:xfrm>
              <a:custGeom>
                <a:avLst/>
                <a:gdLst/>
                <a:ahLst/>
                <a:cxnLst>
                  <a:cxn ang="0">
                    <a:pos x="282" y="135"/>
                  </a:cxn>
                  <a:cxn ang="0">
                    <a:pos x="186" y="90"/>
                  </a:cxn>
                  <a:cxn ang="0">
                    <a:pos x="142" y="79"/>
                  </a:cxn>
                  <a:cxn ang="0">
                    <a:pos x="26" y="78"/>
                  </a:cxn>
                  <a:cxn ang="0">
                    <a:pos x="11" y="82"/>
                  </a:cxn>
                  <a:cxn ang="0">
                    <a:pos x="4" y="89"/>
                  </a:cxn>
                  <a:cxn ang="0">
                    <a:pos x="0" y="102"/>
                  </a:cxn>
                  <a:cxn ang="0">
                    <a:pos x="5" y="119"/>
                  </a:cxn>
                  <a:cxn ang="0">
                    <a:pos x="20" y="137"/>
                  </a:cxn>
                  <a:cxn ang="0">
                    <a:pos x="34" y="144"/>
                  </a:cxn>
                  <a:cxn ang="0">
                    <a:pos x="42" y="143"/>
                  </a:cxn>
                  <a:cxn ang="0">
                    <a:pos x="67" y="131"/>
                  </a:cxn>
                  <a:cxn ang="0">
                    <a:pos x="120" y="127"/>
                  </a:cxn>
                  <a:cxn ang="0">
                    <a:pos x="207" y="153"/>
                  </a:cxn>
                  <a:cxn ang="0">
                    <a:pos x="251" y="172"/>
                  </a:cxn>
                  <a:cxn ang="0">
                    <a:pos x="287" y="177"/>
                  </a:cxn>
                  <a:cxn ang="0">
                    <a:pos x="404" y="120"/>
                  </a:cxn>
                  <a:cxn ang="0">
                    <a:pos x="417" y="117"/>
                  </a:cxn>
                  <a:cxn ang="0">
                    <a:pos x="422" y="117"/>
                  </a:cxn>
                  <a:cxn ang="0">
                    <a:pos x="431" y="125"/>
                  </a:cxn>
                  <a:cxn ang="0">
                    <a:pos x="451" y="171"/>
                  </a:cxn>
                  <a:cxn ang="0">
                    <a:pos x="463" y="191"/>
                  </a:cxn>
                  <a:cxn ang="0">
                    <a:pos x="471" y="196"/>
                  </a:cxn>
                  <a:cxn ang="0">
                    <a:pos x="476" y="196"/>
                  </a:cxn>
                  <a:cxn ang="0">
                    <a:pos x="482" y="193"/>
                  </a:cxn>
                  <a:cxn ang="0">
                    <a:pos x="488" y="187"/>
                  </a:cxn>
                  <a:cxn ang="0">
                    <a:pos x="493" y="174"/>
                  </a:cxn>
                  <a:cxn ang="0">
                    <a:pos x="491" y="162"/>
                  </a:cxn>
                  <a:cxn ang="0">
                    <a:pos x="484" y="152"/>
                  </a:cxn>
                  <a:cxn ang="0">
                    <a:pos x="468" y="137"/>
                  </a:cxn>
                  <a:cxn ang="0">
                    <a:pos x="457" y="116"/>
                  </a:cxn>
                  <a:cxn ang="0">
                    <a:pos x="457" y="112"/>
                  </a:cxn>
                  <a:cxn ang="0">
                    <a:pos x="463" y="109"/>
                  </a:cxn>
                  <a:cxn ang="0">
                    <a:pos x="471" y="112"/>
                  </a:cxn>
                  <a:cxn ang="0">
                    <a:pos x="476" y="117"/>
                  </a:cxn>
                  <a:cxn ang="0">
                    <a:pos x="498" y="152"/>
                  </a:cxn>
                  <a:cxn ang="0">
                    <a:pos x="520" y="163"/>
                  </a:cxn>
                  <a:cxn ang="0">
                    <a:pos x="526" y="163"/>
                  </a:cxn>
                  <a:cxn ang="0">
                    <a:pos x="530" y="160"/>
                  </a:cxn>
                  <a:cxn ang="0">
                    <a:pos x="534" y="148"/>
                  </a:cxn>
                  <a:cxn ang="0">
                    <a:pos x="534" y="141"/>
                  </a:cxn>
                  <a:cxn ang="0">
                    <a:pos x="528" y="126"/>
                  </a:cxn>
                  <a:cxn ang="0">
                    <a:pos x="516" y="112"/>
                  </a:cxn>
                  <a:cxn ang="0">
                    <a:pos x="499" y="103"/>
                  </a:cxn>
                  <a:cxn ang="0">
                    <a:pos x="459" y="88"/>
                  </a:cxn>
                  <a:cxn ang="0">
                    <a:pos x="455" y="82"/>
                  </a:cxn>
                  <a:cxn ang="0">
                    <a:pos x="457" y="64"/>
                  </a:cxn>
                  <a:cxn ang="0">
                    <a:pos x="471" y="37"/>
                  </a:cxn>
                  <a:cxn ang="0">
                    <a:pos x="476" y="22"/>
                  </a:cxn>
                  <a:cxn ang="0">
                    <a:pos x="474" y="10"/>
                  </a:cxn>
                  <a:cxn ang="0">
                    <a:pos x="468" y="2"/>
                  </a:cxn>
                  <a:cxn ang="0">
                    <a:pos x="464" y="0"/>
                  </a:cxn>
                  <a:cxn ang="0">
                    <a:pos x="459" y="0"/>
                  </a:cxn>
                  <a:cxn ang="0">
                    <a:pos x="447" y="9"/>
                  </a:cxn>
                  <a:cxn ang="0">
                    <a:pos x="443" y="16"/>
                  </a:cxn>
                  <a:cxn ang="0">
                    <a:pos x="440" y="49"/>
                  </a:cxn>
                  <a:cxn ang="0">
                    <a:pos x="436" y="63"/>
                  </a:cxn>
                  <a:cxn ang="0">
                    <a:pos x="422" y="78"/>
                  </a:cxn>
                  <a:cxn ang="0">
                    <a:pos x="407" y="86"/>
                  </a:cxn>
                  <a:cxn ang="0">
                    <a:pos x="331" y="124"/>
                  </a:cxn>
                  <a:cxn ang="0">
                    <a:pos x="304" y="134"/>
                  </a:cxn>
                </a:cxnLst>
                <a:rect l="0" t="0" r="r" b="b"/>
                <a:pathLst>
                  <a:path w="534" h="196">
                    <a:moveTo>
                      <a:pt x="294" y="136"/>
                    </a:moveTo>
                    <a:lnTo>
                      <a:pt x="282" y="135"/>
                    </a:lnTo>
                    <a:lnTo>
                      <a:pt x="262" y="130"/>
                    </a:lnTo>
                    <a:lnTo>
                      <a:pt x="186" y="90"/>
                    </a:lnTo>
                    <a:lnTo>
                      <a:pt x="163" y="83"/>
                    </a:lnTo>
                    <a:lnTo>
                      <a:pt x="142" y="79"/>
                    </a:lnTo>
                    <a:lnTo>
                      <a:pt x="78" y="75"/>
                    </a:lnTo>
                    <a:lnTo>
                      <a:pt x="26" y="78"/>
                    </a:lnTo>
                    <a:lnTo>
                      <a:pt x="14" y="81"/>
                    </a:lnTo>
                    <a:lnTo>
                      <a:pt x="11" y="82"/>
                    </a:lnTo>
                    <a:lnTo>
                      <a:pt x="7" y="85"/>
                    </a:lnTo>
                    <a:lnTo>
                      <a:pt x="4" y="89"/>
                    </a:lnTo>
                    <a:lnTo>
                      <a:pt x="2" y="93"/>
                    </a:lnTo>
                    <a:lnTo>
                      <a:pt x="0" y="102"/>
                    </a:lnTo>
                    <a:lnTo>
                      <a:pt x="3" y="115"/>
                    </a:lnTo>
                    <a:lnTo>
                      <a:pt x="5" y="119"/>
                    </a:lnTo>
                    <a:lnTo>
                      <a:pt x="15" y="132"/>
                    </a:lnTo>
                    <a:lnTo>
                      <a:pt x="20" y="137"/>
                    </a:lnTo>
                    <a:lnTo>
                      <a:pt x="29" y="142"/>
                    </a:lnTo>
                    <a:lnTo>
                      <a:pt x="34" y="144"/>
                    </a:lnTo>
                    <a:lnTo>
                      <a:pt x="38" y="144"/>
                    </a:lnTo>
                    <a:lnTo>
                      <a:pt x="42" y="143"/>
                    </a:lnTo>
                    <a:lnTo>
                      <a:pt x="62" y="134"/>
                    </a:lnTo>
                    <a:lnTo>
                      <a:pt x="67" y="131"/>
                    </a:lnTo>
                    <a:lnTo>
                      <a:pt x="80" y="129"/>
                    </a:lnTo>
                    <a:lnTo>
                      <a:pt x="120" y="127"/>
                    </a:lnTo>
                    <a:lnTo>
                      <a:pt x="143" y="130"/>
                    </a:lnTo>
                    <a:lnTo>
                      <a:pt x="207" y="153"/>
                    </a:lnTo>
                    <a:lnTo>
                      <a:pt x="237" y="167"/>
                    </a:lnTo>
                    <a:lnTo>
                      <a:pt x="251" y="172"/>
                    </a:lnTo>
                    <a:lnTo>
                      <a:pt x="270" y="176"/>
                    </a:lnTo>
                    <a:lnTo>
                      <a:pt x="287" y="177"/>
                    </a:lnTo>
                    <a:lnTo>
                      <a:pt x="313" y="170"/>
                    </a:lnTo>
                    <a:lnTo>
                      <a:pt x="404" y="120"/>
                    </a:lnTo>
                    <a:lnTo>
                      <a:pt x="411" y="118"/>
                    </a:lnTo>
                    <a:lnTo>
                      <a:pt x="417" y="117"/>
                    </a:lnTo>
                    <a:lnTo>
                      <a:pt x="420" y="117"/>
                    </a:lnTo>
                    <a:lnTo>
                      <a:pt x="422" y="117"/>
                    </a:lnTo>
                    <a:lnTo>
                      <a:pt x="426" y="120"/>
                    </a:lnTo>
                    <a:lnTo>
                      <a:pt x="431" y="125"/>
                    </a:lnTo>
                    <a:lnTo>
                      <a:pt x="436" y="134"/>
                    </a:lnTo>
                    <a:lnTo>
                      <a:pt x="451" y="171"/>
                    </a:lnTo>
                    <a:lnTo>
                      <a:pt x="461" y="187"/>
                    </a:lnTo>
                    <a:lnTo>
                      <a:pt x="463" y="191"/>
                    </a:lnTo>
                    <a:lnTo>
                      <a:pt x="468" y="195"/>
                    </a:lnTo>
                    <a:lnTo>
                      <a:pt x="471" y="196"/>
                    </a:lnTo>
                    <a:lnTo>
                      <a:pt x="473" y="196"/>
                    </a:lnTo>
                    <a:lnTo>
                      <a:pt x="476" y="196"/>
                    </a:lnTo>
                    <a:lnTo>
                      <a:pt x="479" y="195"/>
                    </a:lnTo>
                    <a:lnTo>
                      <a:pt x="482" y="193"/>
                    </a:lnTo>
                    <a:lnTo>
                      <a:pt x="486" y="190"/>
                    </a:lnTo>
                    <a:lnTo>
                      <a:pt x="488" y="187"/>
                    </a:lnTo>
                    <a:lnTo>
                      <a:pt x="492" y="180"/>
                    </a:lnTo>
                    <a:lnTo>
                      <a:pt x="493" y="174"/>
                    </a:lnTo>
                    <a:lnTo>
                      <a:pt x="493" y="168"/>
                    </a:lnTo>
                    <a:lnTo>
                      <a:pt x="491" y="162"/>
                    </a:lnTo>
                    <a:lnTo>
                      <a:pt x="489" y="159"/>
                    </a:lnTo>
                    <a:lnTo>
                      <a:pt x="484" y="152"/>
                    </a:lnTo>
                    <a:lnTo>
                      <a:pt x="470" y="140"/>
                    </a:lnTo>
                    <a:lnTo>
                      <a:pt x="468" y="137"/>
                    </a:lnTo>
                    <a:lnTo>
                      <a:pt x="460" y="123"/>
                    </a:lnTo>
                    <a:lnTo>
                      <a:pt x="457" y="116"/>
                    </a:lnTo>
                    <a:lnTo>
                      <a:pt x="457" y="114"/>
                    </a:lnTo>
                    <a:lnTo>
                      <a:pt x="457" y="112"/>
                    </a:lnTo>
                    <a:lnTo>
                      <a:pt x="459" y="110"/>
                    </a:lnTo>
                    <a:lnTo>
                      <a:pt x="463" y="109"/>
                    </a:lnTo>
                    <a:lnTo>
                      <a:pt x="466" y="109"/>
                    </a:lnTo>
                    <a:lnTo>
                      <a:pt x="471" y="112"/>
                    </a:lnTo>
                    <a:lnTo>
                      <a:pt x="473" y="114"/>
                    </a:lnTo>
                    <a:lnTo>
                      <a:pt x="476" y="117"/>
                    </a:lnTo>
                    <a:lnTo>
                      <a:pt x="495" y="148"/>
                    </a:lnTo>
                    <a:lnTo>
                      <a:pt x="498" y="152"/>
                    </a:lnTo>
                    <a:lnTo>
                      <a:pt x="509" y="160"/>
                    </a:lnTo>
                    <a:lnTo>
                      <a:pt x="520" y="163"/>
                    </a:lnTo>
                    <a:lnTo>
                      <a:pt x="523" y="163"/>
                    </a:lnTo>
                    <a:lnTo>
                      <a:pt x="526" y="163"/>
                    </a:lnTo>
                    <a:lnTo>
                      <a:pt x="528" y="162"/>
                    </a:lnTo>
                    <a:lnTo>
                      <a:pt x="530" y="160"/>
                    </a:lnTo>
                    <a:lnTo>
                      <a:pt x="533" y="154"/>
                    </a:lnTo>
                    <a:lnTo>
                      <a:pt x="534" y="148"/>
                    </a:lnTo>
                    <a:lnTo>
                      <a:pt x="534" y="144"/>
                    </a:lnTo>
                    <a:lnTo>
                      <a:pt x="534" y="141"/>
                    </a:lnTo>
                    <a:lnTo>
                      <a:pt x="532" y="134"/>
                    </a:lnTo>
                    <a:lnTo>
                      <a:pt x="528" y="126"/>
                    </a:lnTo>
                    <a:lnTo>
                      <a:pt x="522" y="119"/>
                    </a:lnTo>
                    <a:lnTo>
                      <a:pt x="516" y="112"/>
                    </a:lnTo>
                    <a:lnTo>
                      <a:pt x="512" y="109"/>
                    </a:lnTo>
                    <a:lnTo>
                      <a:pt x="499" y="103"/>
                    </a:lnTo>
                    <a:lnTo>
                      <a:pt x="460" y="89"/>
                    </a:lnTo>
                    <a:lnTo>
                      <a:pt x="459" y="88"/>
                    </a:lnTo>
                    <a:lnTo>
                      <a:pt x="457" y="86"/>
                    </a:lnTo>
                    <a:lnTo>
                      <a:pt x="455" y="82"/>
                    </a:lnTo>
                    <a:lnTo>
                      <a:pt x="454" y="77"/>
                    </a:lnTo>
                    <a:lnTo>
                      <a:pt x="457" y="64"/>
                    </a:lnTo>
                    <a:lnTo>
                      <a:pt x="461" y="55"/>
                    </a:lnTo>
                    <a:lnTo>
                      <a:pt x="471" y="37"/>
                    </a:lnTo>
                    <a:lnTo>
                      <a:pt x="475" y="26"/>
                    </a:lnTo>
                    <a:lnTo>
                      <a:pt x="476" y="22"/>
                    </a:lnTo>
                    <a:lnTo>
                      <a:pt x="476" y="17"/>
                    </a:lnTo>
                    <a:lnTo>
                      <a:pt x="474" y="10"/>
                    </a:lnTo>
                    <a:lnTo>
                      <a:pt x="472" y="7"/>
                    </a:lnTo>
                    <a:lnTo>
                      <a:pt x="468" y="2"/>
                    </a:lnTo>
                    <a:lnTo>
                      <a:pt x="466" y="0"/>
                    </a:lnTo>
                    <a:lnTo>
                      <a:pt x="464" y="0"/>
                    </a:lnTo>
                    <a:lnTo>
                      <a:pt x="461" y="0"/>
                    </a:lnTo>
                    <a:lnTo>
                      <a:pt x="459" y="0"/>
                    </a:lnTo>
                    <a:lnTo>
                      <a:pt x="453" y="4"/>
                    </a:lnTo>
                    <a:lnTo>
                      <a:pt x="447" y="9"/>
                    </a:lnTo>
                    <a:lnTo>
                      <a:pt x="445" y="12"/>
                    </a:lnTo>
                    <a:lnTo>
                      <a:pt x="443" y="16"/>
                    </a:lnTo>
                    <a:lnTo>
                      <a:pt x="442" y="20"/>
                    </a:lnTo>
                    <a:lnTo>
                      <a:pt x="440" y="49"/>
                    </a:lnTo>
                    <a:lnTo>
                      <a:pt x="438" y="59"/>
                    </a:lnTo>
                    <a:lnTo>
                      <a:pt x="436" y="63"/>
                    </a:lnTo>
                    <a:lnTo>
                      <a:pt x="429" y="72"/>
                    </a:lnTo>
                    <a:lnTo>
                      <a:pt x="422" y="78"/>
                    </a:lnTo>
                    <a:lnTo>
                      <a:pt x="411" y="84"/>
                    </a:lnTo>
                    <a:lnTo>
                      <a:pt x="407" y="86"/>
                    </a:lnTo>
                    <a:lnTo>
                      <a:pt x="381" y="94"/>
                    </a:lnTo>
                    <a:lnTo>
                      <a:pt x="331" y="124"/>
                    </a:lnTo>
                    <a:lnTo>
                      <a:pt x="323" y="127"/>
                    </a:lnTo>
                    <a:lnTo>
                      <a:pt x="304" y="134"/>
                    </a:lnTo>
                    <a:lnTo>
                      <a:pt x="294" y="1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Freeform 15"/>
              <p:cNvSpPr>
                <a:spLocks/>
              </p:cNvSpPr>
              <p:nvPr/>
            </p:nvSpPr>
            <p:spPr bwMode="auto">
              <a:xfrm>
                <a:off x="5767388" y="4397375"/>
                <a:ext cx="349250" cy="811213"/>
              </a:xfrm>
              <a:custGeom>
                <a:avLst/>
                <a:gdLst/>
                <a:ahLst/>
                <a:cxnLst>
                  <a:cxn ang="0">
                    <a:pos x="43" y="9"/>
                  </a:cxn>
                  <a:cxn ang="0">
                    <a:pos x="30" y="2"/>
                  </a:cxn>
                  <a:cxn ang="0">
                    <a:pos x="22" y="0"/>
                  </a:cxn>
                  <a:cxn ang="0">
                    <a:pos x="16" y="3"/>
                  </a:cxn>
                  <a:cxn ang="0">
                    <a:pos x="13" y="8"/>
                  </a:cxn>
                  <a:cxn ang="0">
                    <a:pos x="2" y="51"/>
                  </a:cxn>
                  <a:cxn ang="0">
                    <a:pos x="1" y="90"/>
                  </a:cxn>
                  <a:cxn ang="0">
                    <a:pos x="35" y="190"/>
                  </a:cxn>
                  <a:cxn ang="0">
                    <a:pos x="41" y="267"/>
                  </a:cxn>
                  <a:cxn ang="0">
                    <a:pos x="37" y="383"/>
                  </a:cxn>
                  <a:cxn ang="0">
                    <a:pos x="29" y="401"/>
                  </a:cxn>
                  <a:cxn ang="0">
                    <a:pos x="1" y="439"/>
                  </a:cxn>
                  <a:cxn ang="0">
                    <a:pos x="2" y="449"/>
                  </a:cxn>
                  <a:cxn ang="0">
                    <a:pos x="8" y="459"/>
                  </a:cxn>
                  <a:cxn ang="0">
                    <a:pos x="16" y="467"/>
                  </a:cxn>
                  <a:cxn ang="0">
                    <a:pos x="26" y="468"/>
                  </a:cxn>
                  <a:cxn ang="0">
                    <a:pos x="55" y="467"/>
                  </a:cxn>
                  <a:cxn ang="0">
                    <a:pos x="99" y="476"/>
                  </a:cxn>
                  <a:cxn ang="0">
                    <a:pos x="132" y="500"/>
                  </a:cxn>
                  <a:cxn ang="0">
                    <a:pos x="149" y="508"/>
                  </a:cxn>
                  <a:cxn ang="0">
                    <a:pos x="187" y="508"/>
                  </a:cxn>
                  <a:cxn ang="0">
                    <a:pos x="202" y="500"/>
                  </a:cxn>
                  <a:cxn ang="0">
                    <a:pos x="217" y="486"/>
                  </a:cxn>
                  <a:cxn ang="0">
                    <a:pos x="220" y="480"/>
                  </a:cxn>
                  <a:cxn ang="0">
                    <a:pos x="220" y="475"/>
                  </a:cxn>
                  <a:cxn ang="0">
                    <a:pos x="218" y="470"/>
                  </a:cxn>
                  <a:cxn ang="0">
                    <a:pos x="204" y="461"/>
                  </a:cxn>
                  <a:cxn ang="0">
                    <a:pos x="118" y="440"/>
                  </a:cxn>
                  <a:cxn ang="0">
                    <a:pos x="72" y="429"/>
                  </a:cxn>
                  <a:cxn ang="0">
                    <a:pos x="62" y="424"/>
                  </a:cxn>
                  <a:cxn ang="0">
                    <a:pos x="58" y="418"/>
                  </a:cxn>
                  <a:cxn ang="0">
                    <a:pos x="56" y="409"/>
                  </a:cxn>
                  <a:cxn ang="0">
                    <a:pos x="67" y="373"/>
                  </a:cxn>
                  <a:cxn ang="0">
                    <a:pos x="93" y="232"/>
                  </a:cxn>
                  <a:cxn ang="0">
                    <a:pos x="90" y="132"/>
                  </a:cxn>
                  <a:cxn ang="0">
                    <a:pos x="78" y="73"/>
                  </a:cxn>
                  <a:cxn ang="0">
                    <a:pos x="52" y="19"/>
                  </a:cxn>
                </a:cxnLst>
                <a:rect l="0" t="0" r="r" b="b"/>
                <a:pathLst>
                  <a:path w="220" h="511">
                    <a:moveTo>
                      <a:pt x="50" y="15"/>
                    </a:moveTo>
                    <a:lnTo>
                      <a:pt x="43" y="9"/>
                    </a:lnTo>
                    <a:lnTo>
                      <a:pt x="35" y="4"/>
                    </a:lnTo>
                    <a:lnTo>
                      <a:pt x="30" y="2"/>
                    </a:lnTo>
                    <a:lnTo>
                      <a:pt x="26" y="0"/>
                    </a:lnTo>
                    <a:lnTo>
                      <a:pt x="22" y="0"/>
                    </a:lnTo>
                    <a:lnTo>
                      <a:pt x="20" y="1"/>
                    </a:lnTo>
                    <a:lnTo>
                      <a:pt x="16" y="3"/>
                    </a:lnTo>
                    <a:lnTo>
                      <a:pt x="15" y="5"/>
                    </a:lnTo>
                    <a:lnTo>
                      <a:pt x="13" y="8"/>
                    </a:lnTo>
                    <a:lnTo>
                      <a:pt x="9" y="19"/>
                    </a:lnTo>
                    <a:lnTo>
                      <a:pt x="2" y="51"/>
                    </a:lnTo>
                    <a:lnTo>
                      <a:pt x="0" y="73"/>
                    </a:lnTo>
                    <a:lnTo>
                      <a:pt x="1" y="90"/>
                    </a:lnTo>
                    <a:lnTo>
                      <a:pt x="4" y="106"/>
                    </a:lnTo>
                    <a:lnTo>
                      <a:pt x="35" y="190"/>
                    </a:lnTo>
                    <a:lnTo>
                      <a:pt x="40" y="211"/>
                    </a:lnTo>
                    <a:lnTo>
                      <a:pt x="41" y="267"/>
                    </a:lnTo>
                    <a:lnTo>
                      <a:pt x="39" y="368"/>
                    </a:lnTo>
                    <a:lnTo>
                      <a:pt x="37" y="383"/>
                    </a:lnTo>
                    <a:lnTo>
                      <a:pt x="34" y="393"/>
                    </a:lnTo>
                    <a:lnTo>
                      <a:pt x="29" y="401"/>
                    </a:lnTo>
                    <a:lnTo>
                      <a:pt x="5" y="431"/>
                    </a:lnTo>
                    <a:lnTo>
                      <a:pt x="1" y="439"/>
                    </a:lnTo>
                    <a:lnTo>
                      <a:pt x="1" y="445"/>
                    </a:lnTo>
                    <a:lnTo>
                      <a:pt x="2" y="449"/>
                    </a:lnTo>
                    <a:lnTo>
                      <a:pt x="6" y="456"/>
                    </a:lnTo>
                    <a:lnTo>
                      <a:pt x="8" y="459"/>
                    </a:lnTo>
                    <a:lnTo>
                      <a:pt x="13" y="465"/>
                    </a:lnTo>
                    <a:lnTo>
                      <a:pt x="16" y="467"/>
                    </a:lnTo>
                    <a:lnTo>
                      <a:pt x="19" y="468"/>
                    </a:lnTo>
                    <a:lnTo>
                      <a:pt x="26" y="468"/>
                    </a:lnTo>
                    <a:lnTo>
                      <a:pt x="40" y="467"/>
                    </a:lnTo>
                    <a:lnTo>
                      <a:pt x="55" y="467"/>
                    </a:lnTo>
                    <a:lnTo>
                      <a:pt x="87" y="472"/>
                    </a:lnTo>
                    <a:lnTo>
                      <a:pt x="99" y="476"/>
                    </a:lnTo>
                    <a:lnTo>
                      <a:pt x="105" y="479"/>
                    </a:lnTo>
                    <a:lnTo>
                      <a:pt x="132" y="500"/>
                    </a:lnTo>
                    <a:lnTo>
                      <a:pt x="138" y="504"/>
                    </a:lnTo>
                    <a:lnTo>
                      <a:pt x="149" y="508"/>
                    </a:lnTo>
                    <a:lnTo>
                      <a:pt x="166" y="511"/>
                    </a:lnTo>
                    <a:lnTo>
                      <a:pt x="187" y="508"/>
                    </a:lnTo>
                    <a:lnTo>
                      <a:pt x="192" y="506"/>
                    </a:lnTo>
                    <a:lnTo>
                      <a:pt x="202" y="500"/>
                    </a:lnTo>
                    <a:lnTo>
                      <a:pt x="211" y="493"/>
                    </a:lnTo>
                    <a:lnTo>
                      <a:pt x="217" y="486"/>
                    </a:lnTo>
                    <a:lnTo>
                      <a:pt x="219" y="483"/>
                    </a:lnTo>
                    <a:lnTo>
                      <a:pt x="220" y="480"/>
                    </a:lnTo>
                    <a:lnTo>
                      <a:pt x="220" y="478"/>
                    </a:lnTo>
                    <a:lnTo>
                      <a:pt x="220" y="475"/>
                    </a:lnTo>
                    <a:lnTo>
                      <a:pt x="219" y="473"/>
                    </a:lnTo>
                    <a:lnTo>
                      <a:pt x="218" y="470"/>
                    </a:lnTo>
                    <a:lnTo>
                      <a:pt x="215" y="468"/>
                    </a:lnTo>
                    <a:lnTo>
                      <a:pt x="204" y="461"/>
                    </a:lnTo>
                    <a:lnTo>
                      <a:pt x="201" y="460"/>
                    </a:lnTo>
                    <a:lnTo>
                      <a:pt x="118" y="440"/>
                    </a:lnTo>
                    <a:lnTo>
                      <a:pt x="88" y="435"/>
                    </a:lnTo>
                    <a:lnTo>
                      <a:pt x="72" y="429"/>
                    </a:lnTo>
                    <a:lnTo>
                      <a:pt x="68" y="427"/>
                    </a:lnTo>
                    <a:lnTo>
                      <a:pt x="62" y="424"/>
                    </a:lnTo>
                    <a:lnTo>
                      <a:pt x="60" y="421"/>
                    </a:lnTo>
                    <a:lnTo>
                      <a:pt x="58" y="418"/>
                    </a:lnTo>
                    <a:lnTo>
                      <a:pt x="57" y="414"/>
                    </a:lnTo>
                    <a:lnTo>
                      <a:pt x="56" y="409"/>
                    </a:lnTo>
                    <a:lnTo>
                      <a:pt x="57" y="403"/>
                    </a:lnTo>
                    <a:lnTo>
                      <a:pt x="67" y="373"/>
                    </a:lnTo>
                    <a:lnTo>
                      <a:pt x="76" y="342"/>
                    </a:lnTo>
                    <a:lnTo>
                      <a:pt x="93" y="232"/>
                    </a:lnTo>
                    <a:lnTo>
                      <a:pt x="94" y="187"/>
                    </a:lnTo>
                    <a:lnTo>
                      <a:pt x="90" y="132"/>
                    </a:lnTo>
                    <a:lnTo>
                      <a:pt x="83" y="89"/>
                    </a:lnTo>
                    <a:lnTo>
                      <a:pt x="78" y="73"/>
                    </a:lnTo>
                    <a:lnTo>
                      <a:pt x="58" y="27"/>
                    </a:lnTo>
                    <a:lnTo>
                      <a:pt x="52" y="19"/>
                    </a:lnTo>
                    <a:lnTo>
                      <a:pt x="50" y="1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16"/>
              <p:cNvSpPr>
                <a:spLocks/>
              </p:cNvSpPr>
              <p:nvPr/>
            </p:nvSpPr>
            <p:spPr bwMode="auto">
              <a:xfrm>
                <a:off x="5518150" y="4395788"/>
                <a:ext cx="314325" cy="857250"/>
              </a:xfrm>
              <a:custGeom>
                <a:avLst/>
                <a:gdLst/>
                <a:ahLst/>
                <a:cxnLst>
                  <a:cxn ang="0">
                    <a:pos x="195" y="501"/>
                  </a:cxn>
                  <a:cxn ang="0">
                    <a:pos x="178" y="493"/>
                  </a:cxn>
                  <a:cxn ang="0">
                    <a:pos x="117" y="484"/>
                  </a:cxn>
                  <a:cxn ang="0">
                    <a:pos x="87" y="470"/>
                  </a:cxn>
                  <a:cxn ang="0">
                    <a:pos x="65" y="453"/>
                  </a:cxn>
                  <a:cxn ang="0">
                    <a:pos x="59" y="447"/>
                  </a:cxn>
                  <a:cxn ang="0">
                    <a:pos x="57" y="437"/>
                  </a:cxn>
                  <a:cxn ang="0">
                    <a:pos x="61" y="417"/>
                  </a:cxn>
                  <a:cxn ang="0">
                    <a:pos x="127" y="217"/>
                  </a:cxn>
                  <a:cxn ang="0">
                    <a:pos x="135" y="136"/>
                  </a:cxn>
                  <a:cxn ang="0">
                    <a:pos x="118" y="14"/>
                  </a:cxn>
                  <a:cxn ang="0">
                    <a:pos x="115" y="9"/>
                  </a:cxn>
                  <a:cxn ang="0">
                    <a:pos x="107" y="3"/>
                  </a:cxn>
                  <a:cxn ang="0">
                    <a:pos x="95" y="0"/>
                  </a:cxn>
                  <a:cxn ang="0">
                    <a:pos x="83" y="3"/>
                  </a:cxn>
                  <a:cxn ang="0">
                    <a:pos x="74" y="9"/>
                  </a:cxn>
                  <a:cxn ang="0">
                    <a:pos x="68" y="22"/>
                  </a:cxn>
                  <a:cxn ang="0">
                    <a:pos x="62" y="93"/>
                  </a:cxn>
                  <a:cxn ang="0">
                    <a:pos x="74" y="229"/>
                  </a:cxn>
                  <a:cxn ang="0">
                    <a:pos x="33" y="408"/>
                  </a:cxn>
                  <a:cxn ang="0">
                    <a:pos x="23" y="428"/>
                  </a:cxn>
                  <a:cxn ang="0">
                    <a:pos x="3" y="451"/>
                  </a:cxn>
                  <a:cxn ang="0">
                    <a:pos x="0" y="465"/>
                  </a:cxn>
                  <a:cxn ang="0">
                    <a:pos x="3" y="486"/>
                  </a:cxn>
                  <a:cxn ang="0">
                    <a:pos x="9" y="492"/>
                  </a:cxn>
                  <a:cxn ang="0">
                    <a:pos x="25" y="496"/>
                  </a:cxn>
                  <a:cxn ang="0">
                    <a:pos x="53" y="497"/>
                  </a:cxn>
                  <a:cxn ang="0">
                    <a:pos x="74" y="507"/>
                  </a:cxn>
                  <a:cxn ang="0">
                    <a:pos x="115" y="534"/>
                  </a:cxn>
                  <a:cxn ang="0">
                    <a:pos x="137" y="539"/>
                  </a:cxn>
                  <a:cxn ang="0">
                    <a:pos x="170" y="538"/>
                  </a:cxn>
                  <a:cxn ang="0">
                    <a:pos x="188" y="528"/>
                  </a:cxn>
                  <a:cxn ang="0">
                    <a:pos x="197" y="514"/>
                  </a:cxn>
                  <a:cxn ang="0">
                    <a:pos x="197" y="507"/>
                  </a:cxn>
                </a:cxnLst>
                <a:rect l="0" t="0" r="r" b="b"/>
                <a:pathLst>
                  <a:path w="198" h="540">
                    <a:moveTo>
                      <a:pt x="197" y="507"/>
                    </a:moveTo>
                    <a:lnTo>
                      <a:pt x="195" y="501"/>
                    </a:lnTo>
                    <a:lnTo>
                      <a:pt x="189" y="497"/>
                    </a:lnTo>
                    <a:lnTo>
                      <a:pt x="178" y="493"/>
                    </a:lnTo>
                    <a:lnTo>
                      <a:pt x="124" y="486"/>
                    </a:lnTo>
                    <a:lnTo>
                      <a:pt x="117" y="484"/>
                    </a:lnTo>
                    <a:lnTo>
                      <a:pt x="105" y="480"/>
                    </a:lnTo>
                    <a:lnTo>
                      <a:pt x="87" y="470"/>
                    </a:lnTo>
                    <a:lnTo>
                      <a:pt x="76" y="461"/>
                    </a:lnTo>
                    <a:lnTo>
                      <a:pt x="65" y="453"/>
                    </a:lnTo>
                    <a:lnTo>
                      <a:pt x="62" y="451"/>
                    </a:lnTo>
                    <a:lnTo>
                      <a:pt x="59" y="447"/>
                    </a:lnTo>
                    <a:lnTo>
                      <a:pt x="58" y="443"/>
                    </a:lnTo>
                    <a:lnTo>
                      <a:pt x="57" y="437"/>
                    </a:lnTo>
                    <a:lnTo>
                      <a:pt x="58" y="431"/>
                    </a:lnTo>
                    <a:lnTo>
                      <a:pt x="61" y="417"/>
                    </a:lnTo>
                    <a:lnTo>
                      <a:pt x="121" y="241"/>
                    </a:lnTo>
                    <a:lnTo>
                      <a:pt x="127" y="217"/>
                    </a:lnTo>
                    <a:lnTo>
                      <a:pt x="133" y="176"/>
                    </a:lnTo>
                    <a:lnTo>
                      <a:pt x="135" y="136"/>
                    </a:lnTo>
                    <a:lnTo>
                      <a:pt x="120" y="22"/>
                    </a:lnTo>
                    <a:lnTo>
                      <a:pt x="118" y="14"/>
                    </a:lnTo>
                    <a:lnTo>
                      <a:pt x="117" y="11"/>
                    </a:lnTo>
                    <a:lnTo>
                      <a:pt x="115" y="9"/>
                    </a:lnTo>
                    <a:lnTo>
                      <a:pt x="111" y="5"/>
                    </a:lnTo>
                    <a:lnTo>
                      <a:pt x="107" y="3"/>
                    </a:lnTo>
                    <a:lnTo>
                      <a:pt x="101" y="1"/>
                    </a:lnTo>
                    <a:lnTo>
                      <a:pt x="95" y="0"/>
                    </a:lnTo>
                    <a:lnTo>
                      <a:pt x="89" y="1"/>
                    </a:lnTo>
                    <a:lnTo>
                      <a:pt x="83" y="3"/>
                    </a:lnTo>
                    <a:lnTo>
                      <a:pt x="78" y="5"/>
                    </a:lnTo>
                    <a:lnTo>
                      <a:pt x="74" y="9"/>
                    </a:lnTo>
                    <a:lnTo>
                      <a:pt x="71" y="14"/>
                    </a:lnTo>
                    <a:lnTo>
                      <a:pt x="68" y="22"/>
                    </a:lnTo>
                    <a:lnTo>
                      <a:pt x="63" y="50"/>
                    </a:lnTo>
                    <a:lnTo>
                      <a:pt x="62" y="93"/>
                    </a:lnTo>
                    <a:lnTo>
                      <a:pt x="75" y="198"/>
                    </a:lnTo>
                    <a:lnTo>
                      <a:pt x="74" y="229"/>
                    </a:lnTo>
                    <a:lnTo>
                      <a:pt x="57" y="317"/>
                    </a:lnTo>
                    <a:lnTo>
                      <a:pt x="33" y="408"/>
                    </a:lnTo>
                    <a:lnTo>
                      <a:pt x="30" y="416"/>
                    </a:lnTo>
                    <a:lnTo>
                      <a:pt x="23" y="428"/>
                    </a:lnTo>
                    <a:lnTo>
                      <a:pt x="6" y="446"/>
                    </a:lnTo>
                    <a:lnTo>
                      <a:pt x="3" y="451"/>
                    </a:lnTo>
                    <a:lnTo>
                      <a:pt x="1" y="455"/>
                    </a:lnTo>
                    <a:lnTo>
                      <a:pt x="0" y="465"/>
                    </a:lnTo>
                    <a:lnTo>
                      <a:pt x="0" y="476"/>
                    </a:lnTo>
                    <a:lnTo>
                      <a:pt x="3" y="486"/>
                    </a:lnTo>
                    <a:lnTo>
                      <a:pt x="6" y="489"/>
                    </a:lnTo>
                    <a:lnTo>
                      <a:pt x="9" y="492"/>
                    </a:lnTo>
                    <a:lnTo>
                      <a:pt x="13" y="495"/>
                    </a:lnTo>
                    <a:lnTo>
                      <a:pt x="25" y="496"/>
                    </a:lnTo>
                    <a:lnTo>
                      <a:pt x="46" y="496"/>
                    </a:lnTo>
                    <a:lnTo>
                      <a:pt x="53" y="497"/>
                    </a:lnTo>
                    <a:lnTo>
                      <a:pt x="60" y="499"/>
                    </a:lnTo>
                    <a:lnTo>
                      <a:pt x="74" y="507"/>
                    </a:lnTo>
                    <a:lnTo>
                      <a:pt x="102" y="527"/>
                    </a:lnTo>
                    <a:lnTo>
                      <a:pt x="115" y="534"/>
                    </a:lnTo>
                    <a:lnTo>
                      <a:pt x="122" y="536"/>
                    </a:lnTo>
                    <a:lnTo>
                      <a:pt x="137" y="539"/>
                    </a:lnTo>
                    <a:lnTo>
                      <a:pt x="159" y="540"/>
                    </a:lnTo>
                    <a:lnTo>
                      <a:pt x="170" y="538"/>
                    </a:lnTo>
                    <a:lnTo>
                      <a:pt x="180" y="534"/>
                    </a:lnTo>
                    <a:lnTo>
                      <a:pt x="188" y="528"/>
                    </a:lnTo>
                    <a:lnTo>
                      <a:pt x="195" y="517"/>
                    </a:lnTo>
                    <a:lnTo>
                      <a:pt x="197" y="514"/>
                    </a:lnTo>
                    <a:lnTo>
                      <a:pt x="198" y="509"/>
                    </a:lnTo>
                    <a:lnTo>
                      <a:pt x="197" y="5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17"/>
              <p:cNvSpPr>
                <a:spLocks/>
              </p:cNvSpPr>
              <p:nvPr/>
            </p:nvSpPr>
            <p:spPr bwMode="auto">
              <a:xfrm>
                <a:off x="5372100" y="3435350"/>
                <a:ext cx="525463" cy="423863"/>
              </a:xfrm>
              <a:custGeom>
                <a:avLst/>
                <a:gdLst/>
                <a:ahLst/>
                <a:cxnLst>
                  <a:cxn ang="0">
                    <a:pos x="321" y="151"/>
                  </a:cxn>
                  <a:cxn ang="0">
                    <a:pos x="311" y="147"/>
                  </a:cxn>
                  <a:cxn ang="0">
                    <a:pos x="273" y="147"/>
                  </a:cxn>
                  <a:cxn ang="0">
                    <a:pos x="260" y="146"/>
                  </a:cxn>
                  <a:cxn ang="0">
                    <a:pos x="250" y="140"/>
                  </a:cxn>
                  <a:cxn ang="0">
                    <a:pos x="244" y="134"/>
                  </a:cxn>
                  <a:cxn ang="0">
                    <a:pos x="242" y="126"/>
                  </a:cxn>
                  <a:cxn ang="0">
                    <a:pos x="206" y="68"/>
                  </a:cxn>
                  <a:cxn ang="0">
                    <a:pos x="159" y="24"/>
                  </a:cxn>
                  <a:cxn ang="0">
                    <a:pos x="109" y="0"/>
                  </a:cxn>
                  <a:cxn ang="0">
                    <a:pos x="76" y="2"/>
                  </a:cxn>
                  <a:cxn ang="0">
                    <a:pos x="44" y="15"/>
                  </a:cxn>
                  <a:cxn ang="0">
                    <a:pos x="26" y="29"/>
                  </a:cxn>
                  <a:cxn ang="0">
                    <a:pos x="8" y="58"/>
                  </a:cxn>
                  <a:cxn ang="0">
                    <a:pos x="1" y="85"/>
                  </a:cxn>
                  <a:cxn ang="0">
                    <a:pos x="2" y="122"/>
                  </a:cxn>
                  <a:cxn ang="0">
                    <a:pos x="15" y="165"/>
                  </a:cxn>
                  <a:cxn ang="0">
                    <a:pos x="42" y="206"/>
                  </a:cxn>
                  <a:cxn ang="0">
                    <a:pos x="115" y="256"/>
                  </a:cxn>
                  <a:cxn ang="0">
                    <a:pos x="138" y="264"/>
                  </a:cxn>
                  <a:cxn ang="0">
                    <a:pos x="185" y="263"/>
                  </a:cxn>
                  <a:cxn ang="0">
                    <a:pos x="205" y="255"/>
                  </a:cxn>
                  <a:cxn ang="0">
                    <a:pos x="228" y="235"/>
                  </a:cxn>
                  <a:cxn ang="0">
                    <a:pos x="243" y="202"/>
                  </a:cxn>
                  <a:cxn ang="0">
                    <a:pos x="250" y="176"/>
                  </a:cxn>
                  <a:cxn ang="0">
                    <a:pos x="258" y="173"/>
                  </a:cxn>
                  <a:cxn ang="0">
                    <a:pos x="286" y="180"/>
                  </a:cxn>
                  <a:cxn ang="0">
                    <a:pos x="310" y="189"/>
                  </a:cxn>
                  <a:cxn ang="0">
                    <a:pos x="317" y="190"/>
                  </a:cxn>
                  <a:cxn ang="0">
                    <a:pos x="325" y="184"/>
                  </a:cxn>
                  <a:cxn ang="0">
                    <a:pos x="331" y="172"/>
                  </a:cxn>
                  <a:cxn ang="0">
                    <a:pos x="331" y="167"/>
                  </a:cxn>
                  <a:cxn ang="0">
                    <a:pos x="329" y="159"/>
                  </a:cxn>
                </a:cxnLst>
                <a:rect l="0" t="0" r="r" b="b"/>
                <a:pathLst>
                  <a:path w="331" h="267">
                    <a:moveTo>
                      <a:pt x="326" y="155"/>
                    </a:moveTo>
                    <a:lnTo>
                      <a:pt x="321" y="151"/>
                    </a:lnTo>
                    <a:lnTo>
                      <a:pt x="317" y="149"/>
                    </a:lnTo>
                    <a:lnTo>
                      <a:pt x="311" y="147"/>
                    </a:lnTo>
                    <a:lnTo>
                      <a:pt x="298" y="146"/>
                    </a:lnTo>
                    <a:lnTo>
                      <a:pt x="273" y="147"/>
                    </a:lnTo>
                    <a:lnTo>
                      <a:pt x="266" y="147"/>
                    </a:lnTo>
                    <a:lnTo>
                      <a:pt x="260" y="146"/>
                    </a:lnTo>
                    <a:lnTo>
                      <a:pt x="255" y="143"/>
                    </a:lnTo>
                    <a:lnTo>
                      <a:pt x="250" y="140"/>
                    </a:lnTo>
                    <a:lnTo>
                      <a:pt x="245" y="136"/>
                    </a:lnTo>
                    <a:lnTo>
                      <a:pt x="244" y="134"/>
                    </a:lnTo>
                    <a:lnTo>
                      <a:pt x="243" y="132"/>
                    </a:lnTo>
                    <a:lnTo>
                      <a:pt x="242" y="126"/>
                    </a:lnTo>
                    <a:lnTo>
                      <a:pt x="239" y="115"/>
                    </a:lnTo>
                    <a:lnTo>
                      <a:pt x="206" y="68"/>
                    </a:lnTo>
                    <a:lnTo>
                      <a:pt x="183" y="44"/>
                    </a:lnTo>
                    <a:lnTo>
                      <a:pt x="159" y="24"/>
                    </a:lnTo>
                    <a:lnTo>
                      <a:pt x="128" y="6"/>
                    </a:lnTo>
                    <a:lnTo>
                      <a:pt x="109" y="0"/>
                    </a:lnTo>
                    <a:lnTo>
                      <a:pt x="98" y="0"/>
                    </a:lnTo>
                    <a:lnTo>
                      <a:pt x="76" y="2"/>
                    </a:lnTo>
                    <a:lnTo>
                      <a:pt x="65" y="6"/>
                    </a:lnTo>
                    <a:lnTo>
                      <a:pt x="44" y="15"/>
                    </a:lnTo>
                    <a:lnTo>
                      <a:pt x="35" y="21"/>
                    </a:lnTo>
                    <a:lnTo>
                      <a:pt x="26" y="29"/>
                    </a:lnTo>
                    <a:lnTo>
                      <a:pt x="18" y="39"/>
                    </a:lnTo>
                    <a:lnTo>
                      <a:pt x="8" y="58"/>
                    </a:lnTo>
                    <a:lnTo>
                      <a:pt x="3" y="71"/>
                    </a:lnTo>
                    <a:lnTo>
                      <a:pt x="1" y="85"/>
                    </a:lnTo>
                    <a:lnTo>
                      <a:pt x="0" y="99"/>
                    </a:lnTo>
                    <a:lnTo>
                      <a:pt x="2" y="122"/>
                    </a:lnTo>
                    <a:lnTo>
                      <a:pt x="6" y="136"/>
                    </a:lnTo>
                    <a:lnTo>
                      <a:pt x="15" y="165"/>
                    </a:lnTo>
                    <a:lnTo>
                      <a:pt x="26" y="186"/>
                    </a:lnTo>
                    <a:lnTo>
                      <a:pt x="42" y="206"/>
                    </a:lnTo>
                    <a:lnTo>
                      <a:pt x="78" y="236"/>
                    </a:lnTo>
                    <a:lnTo>
                      <a:pt x="115" y="256"/>
                    </a:lnTo>
                    <a:lnTo>
                      <a:pt x="123" y="259"/>
                    </a:lnTo>
                    <a:lnTo>
                      <a:pt x="138" y="264"/>
                    </a:lnTo>
                    <a:lnTo>
                      <a:pt x="159" y="267"/>
                    </a:lnTo>
                    <a:lnTo>
                      <a:pt x="185" y="263"/>
                    </a:lnTo>
                    <a:lnTo>
                      <a:pt x="196" y="260"/>
                    </a:lnTo>
                    <a:lnTo>
                      <a:pt x="205" y="255"/>
                    </a:lnTo>
                    <a:lnTo>
                      <a:pt x="214" y="249"/>
                    </a:lnTo>
                    <a:lnTo>
                      <a:pt x="228" y="235"/>
                    </a:lnTo>
                    <a:lnTo>
                      <a:pt x="233" y="227"/>
                    </a:lnTo>
                    <a:lnTo>
                      <a:pt x="243" y="202"/>
                    </a:lnTo>
                    <a:lnTo>
                      <a:pt x="249" y="179"/>
                    </a:lnTo>
                    <a:lnTo>
                      <a:pt x="250" y="176"/>
                    </a:lnTo>
                    <a:lnTo>
                      <a:pt x="252" y="175"/>
                    </a:lnTo>
                    <a:lnTo>
                      <a:pt x="258" y="173"/>
                    </a:lnTo>
                    <a:lnTo>
                      <a:pt x="265" y="174"/>
                    </a:lnTo>
                    <a:lnTo>
                      <a:pt x="286" y="180"/>
                    </a:lnTo>
                    <a:lnTo>
                      <a:pt x="305" y="188"/>
                    </a:lnTo>
                    <a:lnTo>
                      <a:pt x="310" y="189"/>
                    </a:lnTo>
                    <a:lnTo>
                      <a:pt x="314" y="190"/>
                    </a:lnTo>
                    <a:lnTo>
                      <a:pt x="317" y="190"/>
                    </a:lnTo>
                    <a:lnTo>
                      <a:pt x="320" y="189"/>
                    </a:lnTo>
                    <a:lnTo>
                      <a:pt x="325" y="184"/>
                    </a:lnTo>
                    <a:lnTo>
                      <a:pt x="327" y="181"/>
                    </a:lnTo>
                    <a:lnTo>
                      <a:pt x="331" y="172"/>
                    </a:lnTo>
                    <a:lnTo>
                      <a:pt x="331" y="169"/>
                    </a:lnTo>
                    <a:lnTo>
                      <a:pt x="331" y="167"/>
                    </a:lnTo>
                    <a:lnTo>
                      <a:pt x="331" y="164"/>
                    </a:lnTo>
                    <a:lnTo>
                      <a:pt x="329" y="159"/>
                    </a:lnTo>
                    <a:lnTo>
                      <a:pt x="326" y="15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18"/>
              <p:cNvSpPr>
                <a:spLocks/>
              </p:cNvSpPr>
              <p:nvPr/>
            </p:nvSpPr>
            <p:spPr bwMode="auto">
              <a:xfrm>
                <a:off x="4879975" y="3890963"/>
                <a:ext cx="773113" cy="454025"/>
              </a:xfrm>
              <a:custGeom>
                <a:avLst/>
                <a:gdLst/>
                <a:ahLst/>
                <a:cxnLst>
                  <a:cxn ang="0">
                    <a:pos x="241" y="52"/>
                  </a:cxn>
                  <a:cxn ang="0">
                    <a:pos x="311" y="38"/>
                  </a:cxn>
                  <a:cxn ang="0">
                    <a:pos x="390" y="58"/>
                  </a:cxn>
                  <a:cxn ang="0">
                    <a:pos x="452" y="88"/>
                  </a:cxn>
                  <a:cxn ang="0">
                    <a:pos x="480" y="81"/>
                  </a:cxn>
                  <a:cxn ang="0">
                    <a:pos x="487" y="65"/>
                  </a:cxn>
                  <a:cxn ang="0">
                    <a:pos x="483" y="37"/>
                  </a:cxn>
                  <a:cxn ang="0">
                    <a:pos x="465" y="21"/>
                  </a:cxn>
                  <a:cxn ang="0">
                    <a:pos x="358" y="0"/>
                  </a:cxn>
                  <a:cxn ang="0">
                    <a:pos x="255" y="12"/>
                  </a:cxn>
                  <a:cxn ang="0">
                    <a:pos x="140" y="75"/>
                  </a:cxn>
                  <a:cxn ang="0">
                    <a:pos x="94" y="146"/>
                  </a:cxn>
                  <a:cxn ang="0">
                    <a:pos x="79" y="169"/>
                  </a:cxn>
                  <a:cxn ang="0">
                    <a:pos x="64" y="176"/>
                  </a:cxn>
                  <a:cxn ang="0">
                    <a:pos x="28" y="180"/>
                  </a:cxn>
                  <a:cxn ang="0">
                    <a:pos x="6" y="198"/>
                  </a:cxn>
                  <a:cxn ang="0">
                    <a:pos x="0" y="213"/>
                  </a:cxn>
                  <a:cxn ang="0">
                    <a:pos x="7" y="235"/>
                  </a:cxn>
                  <a:cxn ang="0">
                    <a:pos x="19" y="241"/>
                  </a:cxn>
                  <a:cxn ang="0">
                    <a:pos x="32" y="241"/>
                  </a:cxn>
                  <a:cxn ang="0">
                    <a:pos x="40" y="234"/>
                  </a:cxn>
                  <a:cxn ang="0">
                    <a:pos x="38" y="229"/>
                  </a:cxn>
                  <a:cxn ang="0">
                    <a:pos x="27" y="225"/>
                  </a:cxn>
                  <a:cxn ang="0">
                    <a:pos x="29" y="221"/>
                  </a:cxn>
                  <a:cxn ang="0">
                    <a:pos x="52" y="207"/>
                  </a:cxn>
                  <a:cxn ang="0">
                    <a:pos x="57" y="208"/>
                  </a:cxn>
                  <a:cxn ang="0">
                    <a:pos x="55" y="229"/>
                  </a:cxn>
                  <a:cxn ang="0">
                    <a:pos x="54" y="274"/>
                  </a:cxn>
                  <a:cxn ang="0">
                    <a:pos x="64" y="284"/>
                  </a:cxn>
                  <a:cxn ang="0">
                    <a:pos x="83" y="285"/>
                  </a:cxn>
                  <a:cxn ang="0">
                    <a:pos x="88" y="281"/>
                  </a:cxn>
                  <a:cxn ang="0">
                    <a:pos x="77" y="240"/>
                  </a:cxn>
                  <a:cxn ang="0">
                    <a:pos x="80" y="225"/>
                  </a:cxn>
                  <a:cxn ang="0">
                    <a:pos x="89" y="223"/>
                  </a:cxn>
                  <a:cxn ang="0">
                    <a:pos x="112" y="236"/>
                  </a:cxn>
                  <a:cxn ang="0">
                    <a:pos x="127" y="255"/>
                  </a:cxn>
                  <a:cxn ang="0">
                    <a:pos x="132" y="255"/>
                  </a:cxn>
                  <a:cxn ang="0">
                    <a:pos x="138" y="246"/>
                  </a:cxn>
                  <a:cxn ang="0">
                    <a:pos x="141" y="220"/>
                  </a:cxn>
                  <a:cxn ang="0">
                    <a:pos x="135" y="211"/>
                  </a:cxn>
                  <a:cxn ang="0">
                    <a:pos x="116" y="203"/>
                  </a:cxn>
                  <a:cxn ang="0">
                    <a:pos x="110" y="190"/>
                  </a:cxn>
                  <a:cxn ang="0">
                    <a:pos x="119" y="160"/>
                  </a:cxn>
                  <a:cxn ang="0">
                    <a:pos x="178" y="84"/>
                  </a:cxn>
                </a:cxnLst>
                <a:rect l="0" t="0" r="r" b="b"/>
                <a:pathLst>
                  <a:path w="487" h="286">
                    <a:moveTo>
                      <a:pt x="178" y="84"/>
                    </a:moveTo>
                    <a:lnTo>
                      <a:pt x="213" y="63"/>
                    </a:lnTo>
                    <a:lnTo>
                      <a:pt x="241" y="52"/>
                    </a:lnTo>
                    <a:lnTo>
                      <a:pt x="261" y="45"/>
                    </a:lnTo>
                    <a:lnTo>
                      <a:pt x="291" y="40"/>
                    </a:lnTo>
                    <a:lnTo>
                      <a:pt x="311" y="38"/>
                    </a:lnTo>
                    <a:lnTo>
                      <a:pt x="339" y="40"/>
                    </a:lnTo>
                    <a:lnTo>
                      <a:pt x="374" y="50"/>
                    </a:lnTo>
                    <a:lnTo>
                      <a:pt x="390" y="58"/>
                    </a:lnTo>
                    <a:lnTo>
                      <a:pt x="417" y="79"/>
                    </a:lnTo>
                    <a:lnTo>
                      <a:pt x="431" y="85"/>
                    </a:lnTo>
                    <a:lnTo>
                      <a:pt x="452" y="88"/>
                    </a:lnTo>
                    <a:lnTo>
                      <a:pt x="465" y="87"/>
                    </a:lnTo>
                    <a:lnTo>
                      <a:pt x="471" y="85"/>
                    </a:lnTo>
                    <a:lnTo>
                      <a:pt x="480" y="81"/>
                    </a:lnTo>
                    <a:lnTo>
                      <a:pt x="483" y="78"/>
                    </a:lnTo>
                    <a:lnTo>
                      <a:pt x="485" y="74"/>
                    </a:lnTo>
                    <a:lnTo>
                      <a:pt x="487" y="65"/>
                    </a:lnTo>
                    <a:lnTo>
                      <a:pt x="487" y="55"/>
                    </a:lnTo>
                    <a:lnTo>
                      <a:pt x="484" y="40"/>
                    </a:lnTo>
                    <a:lnTo>
                      <a:pt x="483" y="37"/>
                    </a:lnTo>
                    <a:lnTo>
                      <a:pt x="481" y="31"/>
                    </a:lnTo>
                    <a:lnTo>
                      <a:pt x="475" y="26"/>
                    </a:lnTo>
                    <a:lnTo>
                      <a:pt x="465" y="21"/>
                    </a:lnTo>
                    <a:lnTo>
                      <a:pt x="444" y="13"/>
                    </a:lnTo>
                    <a:lnTo>
                      <a:pt x="407" y="6"/>
                    </a:lnTo>
                    <a:lnTo>
                      <a:pt x="358" y="0"/>
                    </a:lnTo>
                    <a:lnTo>
                      <a:pt x="315" y="0"/>
                    </a:lnTo>
                    <a:lnTo>
                      <a:pt x="286" y="4"/>
                    </a:lnTo>
                    <a:lnTo>
                      <a:pt x="255" y="12"/>
                    </a:lnTo>
                    <a:lnTo>
                      <a:pt x="190" y="37"/>
                    </a:lnTo>
                    <a:lnTo>
                      <a:pt x="164" y="53"/>
                    </a:lnTo>
                    <a:lnTo>
                      <a:pt x="140" y="75"/>
                    </a:lnTo>
                    <a:lnTo>
                      <a:pt x="115" y="105"/>
                    </a:lnTo>
                    <a:lnTo>
                      <a:pt x="97" y="138"/>
                    </a:lnTo>
                    <a:lnTo>
                      <a:pt x="94" y="146"/>
                    </a:lnTo>
                    <a:lnTo>
                      <a:pt x="87" y="158"/>
                    </a:lnTo>
                    <a:lnTo>
                      <a:pt x="81" y="166"/>
                    </a:lnTo>
                    <a:lnTo>
                      <a:pt x="79" y="169"/>
                    </a:lnTo>
                    <a:lnTo>
                      <a:pt x="70" y="174"/>
                    </a:lnTo>
                    <a:lnTo>
                      <a:pt x="67" y="175"/>
                    </a:lnTo>
                    <a:lnTo>
                      <a:pt x="64" y="176"/>
                    </a:lnTo>
                    <a:lnTo>
                      <a:pt x="60" y="177"/>
                    </a:lnTo>
                    <a:lnTo>
                      <a:pt x="32" y="179"/>
                    </a:lnTo>
                    <a:lnTo>
                      <a:pt x="28" y="180"/>
                    </a:lnTo>
                    <a:lnTo>
                      <a:pt x="24" y="182"/>
                    </a:lnTo>
                    <a:lnTo>
                      <a:pt x="12" y="191"/>
                    </a:lnTo>
                    <a:lnTo>
                      <a:pt x="6" y="198"/>
                    </a:lnTo>
                    <a:lnTo>
                      <a:pt x="4" y="201"/>
                    </a:lnTo>
                    <a:lnTo>
                      <a:pt x="2" y="205"/>
                    </a:lnTo>
                    <a:lnTo>
                      <a:pt x="0" y="213"/>
                    </a:lnTo>
                    <a:lnTo>
                      <a:pt x="1" y="221"/>
                    </a:lnTo>
                    <a:lnTo>
                      <a:pt x="5" y="232"/>
                    </a:lnTo>
                    <a:lnTo>
                      <a:pt x="7" y="235"/>
                    </a:lnTo>
                    <a:lnTo>
                      <a:pt x="10" y="237"/>
                    </a:lnTo>
                    <a:lnTo>
                      <a:pt x="12" y="239"/>
                    </a:lnTo>
                    <a:lnTo>
                      <a:pt x="19" y="241"/>
                    </a:lnTo>
                    <a:lnTo>
                      <a:pt x="25" y="242"/>
                    </a:lnTo>
                    <a:lnTo>
                      <a:pt x="31" y="242"/>
                    </a:lnTo>
                    <a:lnTo>
                      <a:pt x="32" y="241"/>
                    </a:lnTo>
                    <a:lnTo>
                      <a:pt x="35" y="240"/>
                    </a:lnTo>
                    <a:lnTo>
                      <a:pt x="38" y="237"/>
                    </a:lnTo>
                    <a:lnTo>
                      <a:pt x="40" y="234"/>
                    </a:lnTo>
                    <a:lnTo>
                      <a:pt x="40" y="232"/>
                    </a:lnTo>
                    <a:lnTo>
                      <a:pt x="40" y="231"/>
                    </a:lnTo>
                    <a:lnTo>
                      <a:pt x="38" y="229"/>
                    </a:lnTo>
                    <a:lnTo>
                      <a:pt x="29" y="227"/>
                    </a:lnTo>
                    <a:lnTo>
                      <a:pt x="27" y="226"/>
                    </a:lnTo>
                    <a:lnTo>
                      <a:pt x="27" y="225"/>
                    </a:lnTo>
                    <a:lnTo>
                      <a:pt x="27" y="224"/>
                    </a:lnTo>
                    <a:lnTo>
                      <a:pt x="27" y="223"/>
                    </a:lnTo>
                    <a:lnTo>
                      <a:pt x="29" y="221"/>
                    </a:lnTo>
                    <a:lnTo>
                      <a:pt x="34" y="216"/>
                    </a:lnTo>
                    <a:lnTo>
                      <a:pt x="39" y="212"/>
                    </a:lnTo>
                    <a:lnTo>
                      <a:pt x="52" y="207"/>
                    </a:lnTo>
                    <a:lnTo>
                      <a:pt x="54" y="207"/>
                    </a:lnTo>
                    <a:lnTo>
                      <a:pt x="55" y="208"/>
                    </a:lnTo>
                    <a:lnTo>
                      <a:pt x="57" y="208"/>
                    </a:lnTo>
                    <a:lnTo>
                      <a:pt x="57" y="210"/>
                    </a:lnTo>
                    <a:lnTo>
                      <a:pt x="57" y="214"/>
                    </a:lnTo>
                    <a:lnTo>
                      <a:pt x="55" y="229"/>
                    </a:lnTo>
                    <a:lnTo>
                      <a:pt x="50" y="257"/>
                    </a:lnTo>
                    <a:lnTo>
                      <a:pt x="50" y="261"/>
                    </a:lnTo>
                    <a:lnTo>
                      <a:pt x="54" y="274"/>
                    </a:lnTo>
                    <a:lnTo>
                      <a:pt x="57" y="279"/>
                    </a:lnTo>
                    <a:lnTo>
                      <a:pt x="59" y="282"/>
                    </a:lnTo>
                    <a:lnTo>
                      <a:pt x="64" y="284"/>
                    </a:lnTo>
                    <a:lnTo>
                      <a:pt x="67" y="285"/>
                    </a:lnTo>
                    <a:lnTo>
                      <a:pt x="79" y="286"/>
                    </a:lnTo>
                    <a:lnTo>
                      <a:pt x="83" y="285"/>
                    </a:lnTo>
                    <a:lnTo>
                      <a:pt x="85" y="284"/>
                    </a:lnTo>
                    <a:lnTo>
                      <a:pt x="87" y="283"/>
                    </a:lnTo>
                    <a:lnTo>
                      <a:pt x="88" y="281"/>
                    </a:lnTo>
                    <a:lnTo>
                      <a:pt x="89" y="279"/>
                    </a:lnTo>
                    <a:lnTo>
                      <a:pt x="88" y="277"/>
                    </a:lnTo>
                    <a:lnTo>
                      <a:pt x="77" y="240"/>
                    </a:lnTo>
                    <a:lnTo>
                      <a:pt x="76" y="234"/>
                    </a:lnTo>
                    <a:lnTo>
                      <a:pt x="78" y="229"/>
                    </a:lnTo>
                    <a:lnTo>
                      <a:pt x="80" y="225"/>
                    </a:lnTo>
                    <a:lnTo>
                      <a:pt x="85" y="223"/>
                    </a:lnTo>
                    <a:lnTo>
                      <a:pt x="86" y="223"/>
                    </a:lnTo>
                    <a:lnTo>
                      <a:pt x="89" y="223"/>
                    </a:lnTo>
                    <a:lnTo>
                      <a:pt x="94" y="224"/>
                    </a:lnTo>
                    <a:lnTo>
                      <a:pt x="107" y="232"/>
                    </a:lnTo>
                    <a:lnTo>
                      <a:pt x="112" y="236"/>
                    </a:lnTo>
                    <a:lnTo>
                      <a:pt x="117" y="241"/>
                    </a:lnTo>
                    <a:lnTo>
                      <a:pt x="125" y="253"/>
                    </a:lnTo>
                    <a:lnTo>
                      <a:pt x="127" y="255"/>
                    </a:lnTo>
                    <a:lnTo>
                      <a:pt x="129" y="256"/>
                    </a:lnTo>
                    <a:lnTo>
                      <a:pt x="130" y="256"/>
                    </a:lnTo>
                    <a:lnTo>
                      <a:pt x="132" y="255"/>
                    </a:lnTo>
                    <a:lnTo>
                      <a:pt x="134" y="253"/>
                    </a:lnTo>
                    <a:lnTo>
                      <a:pt x="135" y="251"/>
                    </a:lnTo>
                    <a:lnTo>
                      <a:pt x="138" y="246"/>
                    </a:lnTo>
                    <a:lnTo>
                      <a:pt x="141" y="238"/>
                    </a:lnTo>
                    <a:lnTo>
                      <a:pt x="142" y="227"/>
                    </a:lnTo>
                    <a:lnTo>
                      <a:pt x="141" y="220"/>
                    </a:lnTo>
                    <a:lnTo>
                      <a:pt x="140" y="214"/>
                    </a:lnTo>
                    <a:lnTo>
                      <a:pt x="138" y="213"/>
                    </a:lnTo>
                    <a:lnTo>
                      <a:pt x="135" y="211"/>
                    </a:lnTo>
                    <a:lnTo>
                      <a:pt x="121" y="207"/>
                    </a:lnTo>
                    <a:lnTo>
                      <a:pt x="119" y="205"/>
                    </a:lnTo>
                    <a:lnTo>
                      <a:pt x="116" y="203"/>
                    </a:lnTo>
                    <a:lnTo>
                      <a:pt x="113" y="200"/>
                    </a:lnTo>
                    <a:lnTo>
                      <a:pt x="111" y="195"/>
                    </a:lnTo>
                    <a:lnTo>
                      <a:pt x="110" y="190"/>
                    </a:lnTo>
                    <a:lnTo>
                      <a:pt x="111" y="184"/>
                    </a:lnTo>
                    <a:lnTo>
                      <a:pt x="113" y="177"/>
                    </a:lnTo>
                    <a:lnTo>
                      <a:pt x="119" y="160"/>
                    </a:lnTo>
                    <a:lnTo>
                      <a:pt x="141" y="120"/>
                    </a:lnTo>
                    <a:lnTo>
                      <a:pt x="156" y="102"/>
                    </a:lnTo>
                    <a:lnTo>
                      <a:pt x="178" y="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19"/>
              <p:cNvSpPr>
                <a:spLocks/>
              </p:cNvSpPr>
              <p:nvPr/>
            </p:nvSpPr>
            <p:spPr bwMode="auto">
              <a:xfrm>
                <a:off x="6002338" y="4343400"/>
                <a:ext cx="84138" cy="209550"/>
              </a:xfrm>
              <a:custGeom>
                <a:avLst/>
                <a:gdLst/>
                <a:ahLst/>
                <a:cxnLst>
                  <a:cxn ang="0">
                    <a:pos x="53" y="113"/>
                  </a:cxn>
                  <a:cxn ang="0">
                    <a:pos x="53" y="102"/>
                  </a:cxn>
                  <a:cxn ang="0">
                    <a:pos x="50" y="89"/>
                  </a:cxn>
                  <a:cxn ang="0">
                    <a:pos x="47" y="81"/>
                  </a:cxn>
                  <a:cxn ang="0">
                    <a:pos x="32" y="23"/>
                  </a:cxn>
                  <a:cxn ang="0">
                    <a:pos x="25" y="4"/>
                  </a:cxn>
                  <a:cxn ang="0">
                    <a:pos x="23" y="1"/>
                  </a:cxn>
                  <a:cxn ang="0">
                    <a:pos x="20" y="0"/>
                  </a:cxn>
                  <a:cxn ang="0">
                    <a:pos x="19" y="0"/>
                  </a:cxn>
                  <a:cxn ang="0">
                    <a:pos x="16" y="2"/>
                  </a:cxn>
                  <a:cxn ang="0">
                    <a:pos x="13" y="5"/>
                  </a:cxn>
                  <a:cxn ang="0">
                    <a:pos x="7" y="15"/>
                  </a:cxn>
                  <a:cxn ang="0">
                    <a:pos x="1" y="21"/>
                  </a:cxn>
                  <a:cxn ang="0">
                    <a:pos x="0" y="23"/>
                  </a:cxn>
                  <a:cxn ang="0">
                    <a:pos x="0" y="28"/>
                  </a:cxn>
                  <a:cxn ang="0">
                    <a:pos x="20" y="122"/>
                  </a:cxn>
                  <a:cxn ang="0">
                    <a:pos x="23" y="127"/>
                  </a:cxn>
                  <a:cxn ang="0">
                    <a:pos x="25" y="130"/>
                  </a:cxn>
                  <a:cxn ang="0">
                    <a:pos x="26" y="131"/>
                  </a:cxn>
                  <a:cxn ang="0">
                    <a:pos x="28" y="132"/>
                  </a:cxn>
                  <a:cxn ang="0">
                    <a:pos x="30" y="132"/>
                  </a:cxn>
                  <a:cxn ang="0">
                    <a:pos x="34" y="131"/>
                  </a:cxn>
                  <a:cxn ang="0">
                    <a:pos x="41" y="128"/>
                  </a:cxn>
                  <a:cxn ang="0">
                    <a:pos x="46" y="125"/>
                  </a:cxn>
                  <a:cxn ang="0">
                    <a:pos x="49" y="122"/>
                  </a:cxn>
                  <a:cxn ang="0">
                    <a:pos x="51" y="118"/>
                  </a:cxn>
                  <a:cxn ang="0">
                    <a:pos x="53" y="113"/>
                  </a:cxn>
                </a:cxnLst>
                <a:rect l="0" t="0" r="r" b="b"/>
                <a:pathLst>
                  <a:path w="53" h="132">
                    <a:moveTo>
                      <a:pt x="53" y="113"/>
                    </a:moveTo>
                    <a:lnTo>
                      <a:pt x="53" y="102"/>
                    </a:lnTo>
                    <a:lnTo>
                      <a:pt x="50" y="89"/>
                    </a:lnTo>
                    <a:lnTo>
                      <a:pt x="47" y="81"/>
                    </a:lnTo>
                    <a:lnTo>
                      <a:pt x="32" y="23"/>
                    </a:lnTo>
                    <a:lnTo>
                      <a:pt x="25" y="4"/>
                    </a:lnTo>
                    <a:lnTo>
                      <a:pt x="23" y="1"/>
                    </a:lnTo>
                    <a:lnTo>
                      <a:pt x="20" y="0"/>
                    </a:lnTo>
                    <a:lnTo>
                      <a:pt x="19" y="0"/>
                    </a:lnTo>
                    <a:lnTo>
                      <a:pt x="16" y="2"/>
                    </a:lnTo>
                    <a:lnTo>
                      <a:pt x="13" y="5"/>
                    </a:lnTo>
                    <a:lnTo>
                      <a:pt x="7" y="15"/>
                    </a:lnTo>
                    <a:lnTo>
                      <a:pt x="1" y="21"/>
                    </a:lnTo>
                    <a:lnTo>
                      <a:pt x="0" y="23"/>
                    </a:lnTo>
                    <a:lnTo>
                      <a:pt x="0" y="28"/>
                    </a:lnTo>
                    <a:lnTo>
                      <a:pt x="20" y="122"/>
                    </a:lnTo>
                    <a:lnTo>
                      <a:pt x="23" y="127"/>
                    </a:lnTo>
                    <a:lnTo>
                      <a:pt x="25" y="130"/>
                    </a:lnTo>
                    <a:lnTo>
                      <a:pt x="26" y="131"/>
                    </a:lnTo>
                    <a:lnTo>
                      <a:pt x="28" y="132"/>
                    </a:lnTo>
                    <a:lnTo>
                      <a:pt x="30" y="132"/>
                    </a:lnTo>
                    <a:lnTo>
                      <a:pt x="34" y="131"/>
                    </a:lnTo>
                    <a:lnTo>
                      <a:pt x="41" y="128"/>
                    </a:lnTo>
                    <a:lnTo>
                      <a:pt x="46" y="125"/>
                    </a:lnTo>
                    <a:lnTo>
                      <a:pt x="49" y="122"/>
                    </a:lnTo>
                    <a:lnTo>
                      <a:pt x="51" y="118"/>
                    </a:lnTo>
                    <a:lnTo>
                      <a:pt x="53" y="113"/>
                    </a:lnTo>
                    <a:close/>
                  </a:path>
                </a:pathLst>
              </a:custGeom>
              <a:solidFill>
                <a:srgbClr val="F0DE9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20"/>
              <p:cNvSpPr>
                <a:spLocks/>
              </p:cNvSpPr>
              <p:nvPr/>
            </p:nvSpPr>
            <p:spPr bwMode="auto">
              <a:xfrm>
                <a:off x="5310188" y="4187825"/>
                <a:ext cx="766763" cy="387350"/>
              </a:xfrm>
              <a:custGeom>
                <a:avLst/>
                <a:gdLst/>
                <a:ahLst/>
                <a:cxnLst>
                  <a:cxn ang="0">
                    <a:pos x="395" y="16"/>
                  </a:cxn>
                  <a:cxn ang="0">
                    <a:pos x="408" y="32"/>
                  </a:cxn>
                  <a:cxn ang="0">
                    <a:pos x="412" y="52"/>
                  </a:cxn>
                  <a:cxn ang="0">
                    <a:pos x="404" y="66"/>
                  </a:cxn>
                  <a:cxn ang="0">
                    <a:pos x="373" y="91"/>
                  </a:cxn>
                  <a:cxn ang="0">
                    <a:pos x="293" y="111"/>
                  </a:cxn>
                  <a:cxn ang="0">
                    <a:pos x="264" y="104"/>
                  </a:cxn>
                  <a:cxn ang="0">
                    <a:pos x="258" y="103"/>
                  </a:cxn>
                  <a:cxn ang="0">
                    <a:pos x="256" y="98"/>
                  </a:cxn>
                  <a:cxn ang="0">
                    <a:pos x="247" y="81"/>
                  </a:cxn>
                  <a:cxn ang="0">
                    <a:pos x="231" y="75"/>
                  </a:cxn>
                  <a:cxn ang="0">
                    <a:pos x="214" y="76"/>
                  </a:cxn>
                  <a:cxn ang="0">
                    <a:pos x="202" y="87"/>
                  </a:cxn>
                  <a:cxn ang="0">
                    <a:pos x="194" y="92"/>
                  </a:cxn>
                  <a:cxn ang="0">
                    <a:pos x="188" y="89"/>
                  </a:cxn>
                  <a:cxn ang="0">
                    <a:pos x="177" y="45"/>
                  </a:cxn>
                  <a:cxn ang="0">
                    <a:pos x="117" y="1"/>
                  </a:cxn>
                  <a:cxn ang="0">
                    <a:pos x="98" y="3"/>
                  </a:cxn>
                  <a:cxn ang="0">
                    <a:pos x="54" y="17"/>
                  </a:cxn>
                  <a:cxn ang="0">
                    <a:pos x="17" y="66"/>
                  </a:cxn>
                  <a:cxn ang="0">
                    <a:pos x="2" y="119"/>
                  </a:cxn>
                  <a:cxn ang="0">
                    <a:pos x="0" y="139"/>
                  </a:cxn>
                  <a:cxn ang="0">
                    <a:pos x="6" y="154"/>
                  </a:cxn>
                  <a:cxn ang="0">
                    <a:pos x="81" y="225"/>
                  </a:cxn>
                  <a:cxn ang="0">
                    <a:pos x="144" y="244"/>
                  </a:cxn>
                  <a:cxn ang="0">
                    <a:pos x="176" y="235"/>
                  </a:cxn>
                  <a:cxn ang="0">
                    <a:pos x="183" y="223"/>
                  </a:cxn>
                  <a:cxn ang="0">
                    <a:pos x="187" y="221"/>
                  </a:cxn>
                  <a:cxn ang="0">
                    <a:pos x="199" y="227"/>
                  </a:cxn>
                  <a:cxn ang="0">
                    <a:pos x="237" y="217"/>
                  </a:cxn>
                  <a:cxn ang="0">
                    <a:pos x="247" y="202"/>
                  </a:cxn>
                  <a:cxn ang="0">
                    <a:pos x="248" y="193"/>
                  </a:cxn>
                  <a:cxn ang="0">
                    <a:pos x="268" y="198"/>
                  </a:cxn>
                  <a:cxn ang="0">
                    <a:pos x="296" y="196"/>
                  </a:cxn>
                  <a:cxn ang="0">
                    <a:pos x="297" y="204"/>
                  </a:cxn>
                  <a:cxn ang="0">
                    <a:pos x="299" y="223"/>
                  </a:cxn>
                  <a:cxn ang="0">
                    <a:pos x="307" y="229"/>
                  </a:cxn>
                  <a:cxn ang="0">
                    <a:pos x="341" y="232"/>
                  </a:cxn>
                  <a:cxn ang="0">
                    <a:pos x="401" y="201"/>
                  </a:cxn>
                  <a:cxn ang="0">
                    <a:pos x="414" y="185"/>
                  </a:cxn>
                  <a:cxn ang="0">
                    <a:pos x="427" y="136"/>
                  </a:cxn>
                  <a:cxn ang="0">
                    <a:pos x="440" y="128"/>
                  </a:cxn>
                  <a:cxn ang="0">
                    <a:pos x="475" y="104"/>
                  </a:cxn>
                  <a:cxn ang="0">
                    <a:pos x="482" y="90"/>
                  </a:cxn>
                  <a:cxn ang="0">
                    <a:pos x="483" y="51"/>
                  </a:cxn>
                  <a:cxn ang="0">
                    <a:pos x="475" y="42"/>
                  </a:cxn>
                  <a:cxn ang="0">
                    <a:pos x="456" y="22"/>
                  </a:cxn>
                  <a:cxn ang="0">
                    <a:pos x="446" y="21"/>
                  </a:cxn>
                  <a:cxn ang="0">
                    <a:pos x="439" y="23"/>
                  </a:cxn>
                  <a:cxn ang="0">
                    <a:pos x="440" y="27"/>
                  </a:cxn>
                  <a:cxn ang="0">
                    <a:pos x="444" y="35"/>
                  </a:cxn>
                  <a:cxn ang="0">
                    <a:pos x="443" y="46"/>
                  </a:cxn>
                  <a:cxn ang="0">
                    <a:pos x="433" y="52"/>
                  </a:cxn>
                  <a:cxn ang="0">
                    <a:pos x="426" y="52"/>
                  </a:cxn>
                  <a:cxn ang="0">
                    <a:pos x="424" y="47"/>
                  </a:cxn>
                  <a:cxn ang="0">
                    <a:pos x="417" y="25"/>
                  </a:cxn>
                  <a:cxn ang="0">
                    <a:pos x="399" y="10"/>
                  </a:cxn>
                  <a:cxn ang="0">
                    <a:pos x="395" y="10"/>
                  </a:cxn>
                </a:cxnLst>
                <a:rect l="0" t="0" r="r" b="b"/>
                <a:pathLst>
                  <a:path w="483" h="244">
                    <a:moveTo>
                      <a:pt x="395" y="10"/>
                    </a:moveTo>
                    <a:lnTo>
                      <a:pt x="395" y="13"/>
                    </a:lnTo>
                    <a:lnTo>
                      <a:pt x="395" y="16"/>
                    </a:lnTo>
                    <a:lnTo>
                      <a:pt x="397" y="19"/>
                    </a:lnTo>
                    <a:lnTo>
                      <a:pt x="399" y="23"/>
                    </a:lnTo>
                    <a:lnTo>
                      <a:pt x="408" y="32"/>
                    </a:lnTo>
                    <a:lnTo>
                      <a:pt x="410" y="37"/>
                    </a:lnTo>
                    <a:lnTo>
                      <a:pt x="413" y="45"/>
                    </a:lnTo>
                    <a:lnTo>
                      <a:pt x="412" y="52"/>
                    </a:lnTo>
                    <a:lnTo>
                      <a:pt x="411" y="55"/>
                    </a:lnTo>
                    <a:lnTo>
                      <a:pt x="407" y="62"/>
                    </a:lnTo>
                    <a:lnTo>
                      <a:pt x="404" y="66"/>
                    </a:lnTo>
                    <a:lnTo>
                      <a:pt x="393" y="76"/>
                    </a:lnTo>
                    <a:lnTo>
                      <a:pt x="380" y="86"/>
                    </a:lnTo>
                    <a:lnTo>
                      <a:pt x="373" y="91"/>
                    </a:lnTo>
                    <a:lnTo>
                      <a:pt x="323" y="108"/>
                    </a:lnTo>
                    <a:lnTo>
                      <a:pt x="304" y="112"/>
                    </a:lnTo>
                    <a:lnTo>
                      <a:pt x="293" y="111"/>
                    </a:lnTo>
                    <a:lnTo>
                      <a:pt x="268" y="105"/>
                    </a:lnTo>
                    <a:lnTo>
                      <a:pt x="266" y="104"/>
                    </a:lnTo>
                    <a:lnTo>
                      <a:pt x="264" y="104"/>
                    </a:lnTo>
                    <a:lnTo>
                      <a:pt x="260" y="104"/>
                    </a:lnTo>
                    <a:lnTo>
                      <a:pt x="259" y="103"/>
                    </a:lnTo>
                    <a:lnTo>
                      <a:pt x="258" y="103"/>
                    </a:lnTo>
                    <a:lnTo>
                      <a:pt x="257" y="102"/>
                    </a:lnTo>
                    <a:lnTo>
                      <a:pt x="256" y="100"/>
                    </a:lnTo>
                    <a:lnTo>
                      <a:pt x="256" y="98"/>
                    </a:lnTo>
                    <a:lnTo>
                      <a:pt x="252" y="86"/>
                    </a:lnTo>
                    <a:lnTo>
                      <a:pt x="250" y="84"/>
                    </a:lnTo>
                    <a:lnTo>
                      <a:pt x="247" y="81"/>
                    </a:lnTo>
                    <a:lnTo>
                      <a:pt x="244" y="79"/>
                    </a:lnTo>
                    <a:lnTo>
                      <a:pt x="235" y="75"/>
                    </a:lnTo>
                    <a:lnTo>
                      <a:pt x="231" y="75"/>
                    </a:lnTo>
                    <a:lnTo>
                      <a:pt x="222" y="75"/>
                    </a:lnTo>
                    <a:lnTo>
                      <a:pt x="217" y="75"/>
                    </a:lnTo>
                    <a:lnTo>
                      <a:pt x="214" y="76"/>
                    </a:lnTo>
                    <a:lnTo>
                      <a:pt x="206" y="81"/>
                    </a:lnTo>
                    <a:lnTo>
                      <a:pt x="204" y="84"/>
                    </a:lnTo>
                    <a:lnTo>
                      <a:pt x="202" y="87"/>
                    </a:lnTo>
                    <a:lnTo>
                      <a:pt x="199" y="90"/>
                    </a:lnTo>
                    <a:lnTo>
                      <a:pt x="198" y="92"/>
                    </a:lnTo>
                    <a:lnTo>
                      <a:pt x="194" y="92"/>
                    </a:lnTo>
                    <a:lnTo>
                      <a:pt x="190" y="92"/>
                    </a:lnTo>
                    <a:lnTo>
                      <a:pt x="189" y="91"/>
                    </a:lnTo>
                    <a:lnTo>
                      <a:pt x="188" y="89"/>
                    </a:lnTo>
                    <a:lnTo>
                      <a:pt x="187" y="86"/>
                    </a:lnTo>
                    <a:lnTo>
                      <a:pt x="181" y="60"/>
                    </a:lnTo>
                    <a:lnTo>
                      <a:pt x="177" y="45"/>
                    </a:lnTo>
                    <a:lnTo>
                      <a:pt x="172" y="41"/>
                    </a:lnTo>
                    <a:lnTo>
                      <a:pt x="126" y="5"/>
                    </a:lnTo>
                    <a:lnTo>
                      <a:pt x="117" y="1"/>
                    </a:lnTo>
                    <a:lnTo>
                      <a:pt x="114" y="0"/>
                    </a:lnTo>
                    <a:lnTo>
                      <a:pt x="108" y="0"/>
                    </a:lnTo>
                    <a:lnTo>
                      <a:pt x="98" y="3"/>
                    </a:lnTo>
                    <a:lnTo>
                      <a:pt x="91" y="4"/>
                    </a:lnTo>
                    <a:lnTo>
                      <a:pt x="65" y="12"/>
                    </a:lnTo>
                    <a:lnTo>
                      <a:pt x="54" y="17"/>
                    </a:lnTo>
                    <a:lnTo>
                      <a:pt x="49" y="21"/>
                    </a:lnTo>
                    <a:lnTo>
                      <a:pt x="35" y="36"/>
                    </a:lnTo>
                    <a:lnTo>
                      <a:pt x="17" y="66"/>
                    </a:lnTo>
                    <a:lnTo>
                      <a:pt x="11" y="80"/>
                    </a:lnTo>
                    <a:lnTo>
                      <a:pt x="4" y="109"/>
                    </a:lnTo>
                    <a:lnTo>
                      <a:pt x="2" y="119"/>
                    </a:lnTo>
                    <a:lnTo>
                      <a:pt x="2" y="123"/>
                    </a:lnTo>
                    <a:lnTo>
                      <a:pt x="1" y="127"/>
                    </a:lnTo>
                    <a:lnTo>
                      <a:pt x="0" y="139"/>
                    </a:lnTo>
                    <a:lnTo>
                      <a:pt x="1" y="144"/>
                    </a:lnTo>
                    <a:lnTo>
                      <a:pt x="3" y="149"/>
                    </a:lnTo>
                    <a:lnTo>
                      <a:pt x="6" y="154"/>
                    </a:lnTo>
                    <a:lnTo>
                      <a:pt x="24" y="176"/>
                    </a:lnTo>
                    <a:lnTo>
                      <a:pt x="71" y="220"/>
                    </a:lnTo>
                    <a:lnTo>
                      <a:pt x="81" y="225"/>
                    </a:lnTo>
                    <a:lnTo>
                      <a:pt x="110" y="238"/>
                    </a:lnTo>
                    <a:lnTo>
                      <a:pt x="127" y="243"/>
                    </a:lnTo>
                    <a:lnTo>
                      <a:pt x="144" y="244"/>
                    </a:lnTo>
                    <a:lnTo>
                      <a:pt x="153" y="243"/>
                    </a:lnTo>
                    <a:lnTo>
                      <a:pt x="162" y="241"/>
                    </a:lnTo>
                    <a:lnTo>
                      <a:pt x="176" y="235"/>
                    </a:lnTo>
                    <a:lnTo>
                      <a:pt x="178" y="233"/>
                    </a:lnTo>
                    <a:lnTo>
                      <a:pt x="180" y="231"/>
                    </a:lnTo>
                    <a:lnTo>
                      <a:pt x="183" y="223"/>
                    </a:lnTo>
                    <a:lnTo>
                      <a:pt x="184" y="222"/>
                    </a:lnTo>
                    <a:lnTo>
                      <a:pt x="186" y="221"/>
                    </a:lnTo>
                    <a:lnTo>
                      <a:pt x="187" y="221"/>
                    </a:lnTo>
                    <a:lnTo>
                      <a:pt x="188" y="221"/>
                    </a:lnTo>
                    <a:lnTo>
                      <a:pt x="195" y="226"/>
                    </a:lnTo>
                    <a:lnTo>
                      <a:pt x="199" y="227"/>
                    </a:lnTo>
                    <a:lnTo>
                      <a:pt x="203" y="227"/>
                    </a:lnTo>
                    <a:lnTo>
                      <a:pt x="228" y="221"/>
                    </a:lnTo>
                    <a:lnTo>
                      <a:pt x="237" y="217"/>
                    </a:lnTo>
                    <a:lnTo>
                      <a:pt x="244" y="210"/>
                    </a:lnTo>
                    <a:lnTo>
                      <a:pt x="247" y="204"/>
                    </a:lnTo>
                    <a:lnTo>
                      <a:pt x="247" y="202"/>
                    </a:lnTo>
                    <a:lnTo>
                      <a:pt x="246" y="195"/>
                    </a:lnTo>
                    <a:lnTo>
                      <a:pt x="247" y="194"/>
                    </a:lnTo>
                    <a:lnTo>
                      <a:pt x="248" y="193"/>
                    </a:lnTo>
                    <a:lnTo>
                      <a:pt x="251" y="193"/>
                    </a:lnTo>
                    <a:lnTo>
                      <a:pt x="262" y="197"/>
                    </a:lnTo>
                    <a:lnTo>
                      <a:pt x="268" y="198"/>
                    </a:lnTo>
                    <a:lnTo>
                      <a:pt x="284" y="197"/>
                    </a:lnTo>
                    <a:lnTo>
                      <a:pt x="287" y="196"/>
                    </a:lnTo>
                    <a:lnTo>
                      <a:pt x="296" y="196"/>
                    </a:lnTo>
                    <a:lnTo>
                      <a:pt x="298" y="197"/>
                    </a:lnTo>
                    <a:lnTo>
                      <a:pt x="298" y="199"/>
                    </a:lnTo>
                    <a:lnTo>
                      <a:pt x="297" y="204"/>
                    </a:lnTo>
                    <a:lnTo>
                      <a:pt x="297" y="215"/>
                    </a:lnTo>
                    <a:lnTo>
                      <a:pt x="298" y="221"/>
                    </a:lnTo>
                    <a:lnTo>
                      <a:pt x="299" y="223"/>
                    </a:lnTo>
                    <a:lnTo>
                      <a:pt x="300" y="225"/>
                    </a:lnTo>
                    <a:lnTo>
                      <a:pt x="303" y="228"/>
                    </a:lnTo>
                    <a:lnTo>
                      <a:pt x="307" y="229"/>
                    </a:lnTo>
                    <a:lnTo>
                      <a:pt x="312" y="230"/>
                    </a:lnTo>
                    <a:lnTo>
                      <a:pt x="333" y="232"/>
                    </a:lnTo>
                    <a:lnTo>
                      <a:pt x="341" y="232"/>
                    </a:lnTo>
                    <a:lnTo>
                      <a:pt x="350" y="231"/>
                    </a:lnTo>
                    <a:lnTo>
                      <a:pt x="359" y="227"/>
                    </a:lnTo>
                    <a:lnTo>
                      <a:pt x="401" y="201"/>
                    </a:lnTo>
                    <a:lnTo>
                      <a:pt x="406" y="197"/>
                    </a:lnTo>
                    <a:lnTo>
                      <a:pt x="410" y="192"/>
                    </a:lnTo>
                    <a:lnTo>
                      <a:pt x="414" y="185"/>
                    </a:lnTo>
                    <a:lnTo>
                      <a:pt x="422" y="154"/>
                    </a:lnTo>
                    <a:lnTo>
                      <a:pt x="423" y="147"/>
                    </a:lnTo>
                    <a:lnTo>
                      <a:pt x="427" y="136"/>
                    </a:lnTo>
                    <a:lnTo>
                      <a:pt x="429" y="134"/>
                    </a:lnTo>
                    <a:lnTo>
                      <a:pt x="431" y="133"/>
                    </a:lnTo>
                    <a:lnTo>
                      <a:pt x="440" y="128"/>
                    </a:lnTo>
                    <a:lnTo>
                      <a:pt x="463" y="115"/>
                    </a:lnTo>
                    <a:lnTo>
                      <a:pt x="467" y="112"/>
                    </a:lnTo>
                    <a:lnTo>
                      <a:pt x="475" y="104"/>
                    </a:lnTo>
                    <a:lnTo>
                      <a:pt x="478" y="100"/>
                    </a:lnTo>
                    <a:lnTo>
                      <a:pt x="480" y="96"/>
                    </a:lnTo>
                    <a:lnTo>
                      <a:pt x="482" y="90"/>
                    </a:lnTo>
                    <a:lnTo>
                      <a:pt x="483" y="84"/>
                    </a:lnTo>
                    <a:lnTo>
                      <a:pt x="483" y="56"/>
                    </a:lnTo>
                    <a:lnTo>
                      <a:pt x="483" y="51"/>
                    </a:lnTo>
                    <a:lnTo>
                      <a:pt x="482" y="49"/>
                    </a:lnTo>
                    <a:lnTo>
                      <a:pt x="481" y="48"/>
                    </a:lnTo>
                    <a:lnTo>
                      <a:pt x="475" y="42"/>
                    </a:lnTo>
                    <a:lnTo>
                      <a:pt x="461" y="26"/>
                    </a:lnTo>
                    <a:lnTo>
                      <a:pt x="458" y="23"/>
                    </a:lnTo>
                    <a:lnTo>
                      <a:pt x="456" y="22"/>
                    </a:lnTo>
                    <a:lnTo>
                      <a:pt x="454" y="21"/>
                    </a:lnTo>
                    <a:lnTo>
                      <a:pt x="451" y="21"/>
                    </a:lnTo>
                    <a:lnTo>
                      <a:pt x="446" y="21"/>
                    </a:lnTo>
                    <a:lnTo>
                      <a:pt x="442" y="21"/>
                    </a:lnTo>
                    <a:lnTo>
                      <a:pt x="440" y="22"/>
                    </a:lnTo>
                    <a:lnTo>
                      <a:pt x="439" y="23"/>
                    </a:lnTo>
                    <a:lnTo>
                      <a:pt x="439" y="24"/>
                    </a:lnTo>
                    <a:lnTo>
                      <a:pt x="439" y="26"/>
                    </a:lnTo>
                    <a:lnTo>
                      <a:pt x="440" y="27"/>
                    </a:lnTo>
                    <a:lnTo>
                      <a:pt x="441" y="30"/>
                    </a:lnTo>
                    <a:lnTo>
                      <a:pt x="444" y="33"/>
                    </a:lnTo>
                    <a:lnTo>
                      <a:pt x="444" y="35"/>
                    </a:lnTo>
                    <a:lnTo>
                      <a:pt x="445" y="37"/>
                    </a:lnTo>
                    <a:lnTo>
                      <a:pt x="444" y="43"/>
                    </a:lnTo>
                    <a:lnTo>
                      <a:pt x="443" y="46"/>
                    </a:lnTo>
                    <a:lnTo>
                      <a:pt x="441" y="48"/>
                    </a:lnTo>
                    <a:lnTo>
                      <a:pt x="438" y="50"/>
                    </a:lnTo>
                    <a:lnTo>
                      <a:pt x="433" y="52"/>
                    </a:lnTo>
                    <a:lnTo>
                      <a:pt x="429" y="53"/>
                    </a:lnTo>
                    <a:lnTo>
                      <a:pt x="427" y="53"/>
                    </a:lnTo>
                    <a:lnTo>
                      <a:pt x="426" y="52"/>
                    </a:lnTo>
                    <a:lnTo>
                      <a:pt x="425" y="51"/>
                    </a:lnTo>
                    <a:lnTo>
                      <a:pt x="424" y="50"/>
                    </a:lnTo>
                    <a:lnTo>
                      <a:pt x="424" y="47"/>
                    </a:lnTo>
                    <a:lnTo>
                      <a:pt x="425" y="43"/>
                    </a:lnTo>
                    <a:lnTo>
                      <a:pt x="424" y="40"/>
                    </a:lnTo>
                    <a:lnTo>
                      <a:pt x="417" y="25"/>
                    </a:lnTo>
                    <a:lnTo>
                      <a:pt x="413" y="17"/>
                    </a:lnTo>
                    <a:lnTo>
                      <a:pt x="409" y="14"/>
                    </a:lnTo>
                    <a:lnTo>
                      <a:pt x="399" y="10"/>
                    </a:lnTo>
                    <a:lnTo>
                      <a:pt x="398" y="10"/>
                    </a:lnTo>
                    <a:lnTo>
                      <a:pt x="397" y="10"/>
                    </a:lnTo>
                    <a:lnTo>
                      <a:pt x="395" y="10"/>
                    </a:lnTo>
                    <a:close/>
                  </a:path>
                </a:pathLst>
              </a:custGeom>
              <a:solidFill>
                <a:srgbClr val="C1814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21"/>
              <p:cNvSpPr>
                <a:spLocks/>
              </p:cNvSpPr>
              <p:nvPr/>
            </p:nvSpPr>
            <p:spPr bwMode="auto">
              <a:xfrm>
                <a:off x="5386388" y="4213225"/>
                <a:ext cx="190500" cy="131763"/>
              </a:xfrm>
              <a:custGeom>
                <a:avLst/>
                <a:gdLst/>
                <a:ahLst/>
                <a:cxnLst>
                  <a:cxn ang="0">
                    <a:pos x="43" y="1"/>
                  </a:cxn>
                  <a:cxn ang="0">
                    <a:pos x="20" y="7"/>
                  </a:cxn>
                  <a:cxn ang="0">
                    <a:pos x="12" y="10"/>
                  </a:cxn>
                  <a:cxn ang="0">
                    <a:pos x="7" y="13"/>
                  </a:cxn>
                  <a:cxn ang="0">
                    <a:pos x="3" y="17"/>
                  </a:cxn>
                  <a:cxn ang="0">
                    <a:pos x="1" y="19"/>
                  </a:cxn>
                  <a:cxn ang="0">
                    <a:pos x="0" y="21"/>
                  </a:cxn>
                  <a:cxn ang="0">
                    <a:pos x="0" y="23"/>
                  </a:cxn>
                  <a:cxn ang="0">
                    <a:pos x="0" y="25"/>
                  </a:cxn>
                  <a:cxn ang="0">
                    <a:pos x="0" y="27"/>
                  </a:cxn>
                  <a:cxn ang="0">
                    <a:pos x="3" y="30"/>
                  </a:cxn>
                  <a:cxn ang="0">
                    <a:pos x="14" y="38"/>
                  </a:cxn>
                  <a:cxn ang="0">
                    <a:pos x="45" y="67"/>
                  </a:cxn>
                  <a:cxn ang="0">
                    <a:pos x="61" y="79"/>
                  </a:cxn>
                  <a:cxn ang="0">
                    <a:pos x="66" y="82"/>
                  </a:cxn>
                  <a:cxn ang="0">
                    <a:pos x="68" y="83"/>
                  </a:cxn>
                  <a:cxn ang="0">
                    <a:pos x="70" y="83"/>
                  </a:cxn>
                  <a:cxn ang="0">
                    <a:pos x="72" y="82"/>
                  </a:cxn>
                  <a:cxn ang="0">
                    <a:pos x="74" y="81"/>
                  </a:cxn>
                  <a:cxn ang="0">
                    <a:pos x="76" y="80"/>
                  </a:cxn>
                  <a:cxn ang="0">
                    <a:pos x="78" y="79"/>
                  </a:cxn>
                  <a:cxn ang="0">
                    <a:pos x="80" y="76"/>
                  </a:cxn>
                  <a:cxn ang="0">
                    <a:pos x="91" y="62"/>
                  </a:cxn>
                  <a:cxn ang="0">
                    <a:pos x="94" y="59"/>
                  </a:cxn>
                  <a:cxn ang="0">
                    <a:pos x="97" y="58"/>
                  </a:cxn>
                  <a:cxn ang="0">
                    <a:pos x="109" y="53"/>
                  </a:cxn>
                  <a:cxn ang="0">
                    <a:pos x="112" y="53"/>
                  </a:cxn>
                  <a:cxn ang="0">
                    <a:pos x="116" y="51"/>
                  </a:cxn>
                  <a:cxn ang="0">
                    <a:pos x="118" y="50"/>
                  </a:cxn>
                  <a:cxn ang="0">
                    <a:pos x="120" y="48"/>
                  </a:cxn>
                  <a:cxn ang="0">
                    <a:pos x="120" y="47"/>
                  </a:cxn>
                  <a:cxn ang="0">
                    <a:pos x="118" y="44"/>
                  </a:cxn>
                  <a:cxn ang="0">
                    <a:pos x="109" y="37"/>
                  </a:cxn>
                  <a:cxn ang="0">
                    <a:pos x="85" y="14"/>
                  </a:cxn>
                  <a:cxn ang="0">
                    <a:pos x="72" y="5"/>
                  </a:cxn>
                  <a:cxn ang="0">
                    <a:pos x="65" y="1"/>
                  </a:cxn>
                  <a:cxn ang="0">
                    <a:pos x="59" y="0"/>
                  </a:cxn>
                  <a:cxn ang="0">
                    <a:pos x="43" y="1"/>
                  </a:cxn>
                </a:cxnLst>
                <a:rect l="0" t="0" r="r" b="b"/>
                <a:pathLst>
                  <a:path w="120" h="83">
                    <a:moveTo>
                      <a:pt x="43" y="1"/>
                    </a:moveTo>
                    <a:lnTo>
                      <a:pt x="20" y="7"/>
                    </a:lnTo>
                    <a:lnTo>
                      <a:pt x="12" y="10"/>
                    </a:lnTo>
                    <a:lnTo>
                      <a:pt x="7" y="13"/>
                    </a:lnTo>
                    <a:lnTo>
                      <a:pt x="3" y="17"/>
                    </a:lnTo>
                    <a:lnTo>
                      <a:pt x="1" y="19"/>
                    </a:lnTo>
                    <a:lnTo>
                      <a:pt x="0" y="21"/>
                    </a:lnTo>
                    <a:lnTo>
                      <a:pt x="0" y="23"/>
                    </a:lnTo>
                    <a:lnTo>
                      <a:pt x="0" y="25"/>
                    </a:lnTo>
                    <a:lnTo>
                      <a:pt x="0" y="27"/>
                    </a:lnTo>
                    <a:lnTo>
                      <a:pt x="3" y="30"/>
                    </a:lnTo>
                    <a:lnTo>
                      <a:pt x="14" y="38"/>
                    </a:lnTo>
                    <a:lnTo>
                      <a:pt x="45" y="67"/>
                    </a:lnTo>
                    <a:lnTo>
                      <a:pt x="61" y="79"/>
                    </a:lnTo>
                    <a:lnTo>
                      <a:pt x="66" y="82"/>
                    </a:lnTo>
                    <a:lnTo>
                      <a:pt x="68" y="83"/>
                    </a:lnTo>
                    <a:lnTo>
                      <a:pt x="70" y="83"/>
                    </a:lnTo>
                    <a:lnTo>
                      <a:pt x="72" y="82"/>
                    </a:lnTo>
                    <a:lnTo>
                      <a:pt x="74" y="81"/>
                    </a:lnTo>
                    <a:lnTo>
                      <a:pt x="76" y="80"/>
                    </a:lnTo>
                    <a:lnTo>
                      <a:pt x="78" y="79"/>
                    </a:lnTo>
                    <a:lnTo>
                      <a:pt x="80" y="76"/>
                    </a:lnTo>
                    <a:lnTo>
                      <a:pt x="91" y="62"/>
                    </a:lnTo>
                    <a:lnTo>
                      <a:pt x="94" y="59"/>
                    </a:lnTo>
                    <a:lnTo>
                      <a:pt x="97" y="58"/>
                    </a:lnTo>
                    <a:lnTo>
                      <a:pt x="109" y="53"/>
                    </a:lnTo>
                    <a:lnTo>
                      <a:pt x="112" y="53"/>
                    </a:lnTo>
                    <a:lnTo>
                      <a:pt x="116" y="51"/>
                    </a:lnTo>
                    <a:lnTo>
                      <a:pt x="118" y="50"/>
                    </a:lnTo>
                    <a:lnTo>
                      <a:pt x="120" y="48"/>
                    </a:lnTo>
                    <a:lnTo>
                      <a:pt x="120" y="47"/>
                    </a:lnTo>
                    <a:lnTo>
                      <a:pt x="118" y="44"/>
                    </a:lnTo>
                    <a:lnTo>
                      <a:pt x="109" y="37"/>
                    </a:lnTo>
                    <a:lnTo>
                      <a:pt x="85" y="14"/>
                    </a:lnTo>
                    <a:lnTo>
                      <a:pt x="72" y="5"/>
                    </a:lnTo>
                    <a:lnTo>
                      <a:pt x="65" y="1"/>
                    </a:lnTo>
                    <a:lnTo>
                      <a:pt x="59" y="0"/>
                    </a:lnTo>
                    <a:lnTo>
                      <a:pt x="43" y="1"/>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22"/>
              <p:cNvSpPr>
                <a:spLocks/>
              </p:cNvSpPr>
              <p:nvPr/>
            </p:nvSpPr>
            <p:spPr bwMode="auto">
              <a:xfrm>
                <a:off x="5334000" y="4276725"/>
                <a:ext cx="150813" cy="252413"/>
              </a:xfrm>
              <a:custGeom>
                <a:avLst/>
                <a:gdLst/>
                <a:ahLst/>
                <a:cxnLst>
                  <a:cxn ang="0">
                    <a:pos x="22" y="0"/>
                  </a:cxn>
                  <a:cxn ang="0">
                    <a:pos x="20" y="3"/>
                  </a:cxn>
                  <a:cxn ang="0">
                    <a:pos x="18" y="7"/>
                  </a:cxn>
                  <a:cxn ang="0">
                    <a:pos x="8" y="28"/>
                  </a:cxn>
                  <a:cxn ang="0">
                    <a:pos x="2" y="42"/>
                  </a:cxn>
                  <a:cxn ang="0">
                    <a:pos x="0" y="58"/>
                  </a:cxn>
                  <a:cxn ang="0">
                    <a:pos x="0" y="76"/>
                  </a:cxn>
                  <a:cxn ang="0">
                    <a:pos x="1" y="91"/>
                  </a:cxn>
                  <a:cxn ang="0">
                    <a:pos x="3" y="97"/>
                  </a:cxn>
                  <a:cxn ang="0">
                    <a:pos x="4" y="99"/>
                  </a:cxn>
                  <a:cxn ang="0">
                    <a:pos x="11" y="105"/>
                  </a:cxn>
                  <a:cxn ang="0">
                    <a:pos x="13" y="107"/>
                  </a:cxn>
                  <a:cxn ang="0">
                    <a:pos x="44" y="135"/>
                  </a:cxn>
                  <a:cxn ang="0">
                    <a:pos x="72" y="155"/>
                  </a:cxn>
                  <a:cxn ang="0">
                    <a:pos x="78" y="158"/>
                  </a:cxn>
                  <a:cxn ang="0">
                    <a:pos x="81" y="159"/>
                  </a:cxn>
                  <a:cxn ang="0">
                    <a:pos x="83" y="158"/>
                  </a:cxn>
                  <a:cxn ang="0">
                    <a:pos x="84" y="157"/>
                  </a:cxn>
                  <a:cxn ang="0">
                    <a:pos x="85" y="155"/>
                  </a:cxn>
                  <a:cxn ang="0">
                    <a:pos x="87" y="146"/>
                  </a:cxn>
                  <a:cxn ang="0">
                    <a:pos x="87" y="141"/>
                  </a:cxn>
                  <a:cxn ang="0">
                    <a:pos x="84" y="128"/>
                  </a:cxn>
                  <a:cxn ang="0">
                    <a:pos x="84" y="121"/>
                  </a:cxn>
                  <a:cxn ang="0">
                    <a:pos x="84" y="94"/>
                  </a:cxn>
                  <a:cxn ang="0">
                    <a:pos x="85" y="85"/>
                  </a:cxn>
                  <a:cxn ang="0">
                    <a:pos x="86" y="81"/>
                  </a:cxn>
                  <a:cxn ang="0">
                    <a:pos x="94" y="62"/>
                  </a:cxn>
                  <a:cxn ang="0">
                    <a:pos x="95" y="59"/>
                  </a:cxn>
                  <a:cxn ang="0">
                    <a:pos x="95" y="56"/>
                  </a:cxn>
                  <a:cxn ang="0">
                    <a:pos x="94" y="55"/>
                  </a:cxn>
                  <a:cxn ang="0">
                    <a:pos x="93" y="53"/>
                  </a:cxn>
                  <a:cxn ang="0">
                    <a:pos x="90" y="51"/>
                  </a:cxn>
                  <a:cxn ang="0">
                    <a:pos x="83" y="49"/>
                  </a:cxn>
                  <a:cxn ang="0">
                    <a:pos x="52" y="28"/>
                  </a:cxn>
                  <a:cxn ang="0">
                    <a:pos x="45" y="22"/>
                  </a:cxn>
                  <a:cxn ang="0">
                    <a:pos x="28" y="2"/>
                  </a:cxn>
                  <a:cxn ang="0">
                    <a:pos x="26" y="0"/>
                  </a:cxn>
                  <a:cxn ang="0">
                    <a:pos x="24" y="0"/>
                  </a:cxn>
                  <a:cxn ang="0">
                    <a:pos x="22" y="0"/>
                  </a:cxn>
                </a:cxnLst>
                <a:rect l="0" t="0" r="r" b="b"/>
                <a:pathLst>
                  <a:path w="95" h="159">
                    <a:moveTo>
                      <a:pt x="22" y="0"/>
                    </a:moveTo>
                    <a:lnTo>
                      <a:pt x="20" y="3"/>
                    </a:lnTo>
                    <a:lnTo>
                      <a:pt x="18" y="7"/>
                    </a:lnTo>
                    <a:lnTo>
                      <a:pt x="8" y="28"/>
                    </a:lnTo>
                    <a:lnTo>
                      <a:pt x="2" y="42"/>
                    </a:lnTo>
                    <a:lnTo>
                      <a:pt x="0" y="58"/>
                    </a:lnTo>
                    <a:lnTo>
                      <a:pt x="0" y="76"/>
                    </a:lnTo>
                    <a:lnTo>
                      <a:pt x="1" y="91"/>
                    </a:lnTo>
                    <a:lnTo>
                      <a:pt x="3" y="97"/>
                    </a:lnTo>
                    <a:lnTo>
                      <a:pt x="4" y="99"/>
                    </a:lnTo>
                    <a:lnTo>
                      <a:pt x="11" y="105"/>
                    </a:lnTo>
                    <a:lnTo>
                      <a:pt x="13" y="107"/>
                    </a:lnTo>
                    <a:lnTo>
                      <a:pt x="44" y="135"/>
                    </a:lnTo>
                    <a:lnTo>
                      <a:pt x="72" y="155"/>
                    </a:lnTo>
                    <a:lnTo>
                      <a:pt x="78" y="158"/>
                    </a:lnTo>
                    <a:lnTo>
                      <a:pt x="81" y="159"/>
                    </a:lnTo>
                    <a:lnTo>
                      <a:pt x="83" y="158"/>
                    </a:lnTo>
                    <a:lnTo>
                      <a:pt x="84" y="157"/>
                    </a:lnTo>
                    <a:lnTo>
                      <a:pt x="85" y="155"/>
                    </a:lnTo>
                    <a:lnTo>
                      <a:pt x="87" y="146"/>
                    </a:lnTo>
                    <a:lnTo>
                      <a:pt x="87" y="141"/>
                    </a:lnTo>
                    <a:lnTo>
                      <a:pt x="84" y="128"/>
                    </a:lnTo>
                    <a:lnTo>
                      <a:pt x="84" y="121"/>
                    </a:lnTo>
                    <a:lnTo>
                      <a:pt x="84" y="94"/>
                    </a:lnTo>
                    <a:lnTo>
                      <a:pt x="85" y="85"/>
                    </a:lnTo>
                    <a:lnTo>
                      <a:pt x="86" y="81"/>
                    </a:lnTo>
                    <a:lnTo>
                      <a:pt x="94" y="62"/>
                    </a:lnTo>
                    <a:lnTo>
                      <a:pt x="95" y="59"/>
                    </a:lnTo>
                    <a:lnTo>
                      <a:pt x="95" y="56"/>
                    </a:lnTo>
                    <a:lnTo>
                      <a:pt x="94" y="55"/>
                    </a:lnTo>
                    <a:lnTo>
                      <a:pt x="93" y="53"/>
                    </a:lnTo>
                    <a:lnTo>
                      <a:pt x="90" y="51"/>
                    </a:lnTo>
                    <a:lnTo>
                      <a:pt x="83" y="49"/>
                    </a:lnTo>
                    <a:lnTo>
                      <a:pt x="52" y="28"/>
                    </a:lnTo>
                    <a:lnTo>
                      <a:pt x="45" y="22"/>
                    </a:lnTo>
                    <a:lnTo>
                      <a:pt x="28" y="2"/>
                    </a:lnTo>
                    <a:lnTo>
                      <a:pt x="26" y="0"/>
                    </a:lnTo>
                    <a:lnTo>
                      <a:pt x="24" y="0"/>
                    </a:lnTo>
                    <a:lnTo>
                      <a:pt x="22"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23"/>
              <p:cNvSpPr>
                <a:spLocks/>
              </p:cNvSpPr>
              <p:nvPr/>
            </p:nvSpPr>
            <p:spPr bwMode="auto">
              <a:xfrm>
                <a:off x="5480050" y="4371975"/>
                <a:ext cx="117475" cy="184150"/>
              </a:xfrm>
              <a:custGeom>
                <a:avLst/>
                <a:gdLst/>
                <a:ahLst/>
                <a:cxnLst>
                  <a:cxn ang="0">
                    <a:pos x="74" y="38"/>
                  </a:cxn>
                  <a:cxn ang="0">
                    <a:pos x="73" y="21"/>
                  </a:cxn>
                  <a:cxn ang="0">
                    <a:pos x="71" y="13"/>
                  </a:cxn>
                  <a:cxn ang="0">
                    <a:pos x="68" y="7"/>
                  </a:cxn>
                  <a:cxn ang="0">
                    <a:pos x="67" y="4"/>
                  </a:cxn>
                  <a:cxn ang="0">
                    <a:pos x="65" y="1"/>
                  </a:cxn>
                  <a:cxn ang="0">
                    <a:pos x="64" y="0"/>
                  </a:cxn>
                  <a:cxn ang="0">
                    <a:pos x="64" y="0"/>
                  </a:cxn>
                  <a:cxn ang="0">
                    <a:pos x="63" y="1"/>
                  </a:cxn>
                  <a:cxn ang="0">
                    <a:pos x="63" y="2"/>
                  </a:cxn>
                  <a:cxn ang="0">
                    <a:pos x="60" y="6"/>
                  </a:cxn>
                  <a:cxn ang="0">
                    <a:pos x="58" y="6"/>
                  </a:cxn>
                  <a:cxn ang="0">
                    <a:pos x="56" y="7"/>
                  </a:cxn>
                  <a:cxn ang="0">
                    <a:pos x="47" y="7"/>
                  </a:cxn>
                  <a:cxn ang="0">
                    <a:pos x="36" y="7"/>
                  </a:cxn>
                  <a:cxn ang="0">
                    <a:pos x="33" y="6"/>
                  </a:cxn>
                  <a:cxn ang="0">
                    <a:pos x="24" y="3"/>
                  </a:cxn>
                  <a:cxn ang="0">
                    <a:pos x="20" y="1"/>
                  </a:cxn>
                  <a:cxn ang="0">
                    <a:pos x="18" y="1"/>
                  </a:cxn>
                  <a:cxn ang="0">
                    <a:pos x="17" y="1"/>
                  </a:cxn>
                  <a:cxn ang="0">
                    <a:pos x="14" y="1"/>
                  </a:cxn>
                  <a:cxn ang="0">
                    <a:pos x="13" y="3"/>
                  </a:cxn>
                  <a:cxn ang="0">
                    <a:pos x="11" y="5"/>
                  </a:cxn>
                  <a:cxn ang="0">
                    <a:pos x="8" y="15"/>
                  </a:cxn>
                  <a:cxn ang="0">
                    <a:pos x="8" y="18"/>
                  </a:cxn>
                  <a:cxn ang="0">
                    <a:pos x="1" y="64"/>
                  </a:cxn>
                  <a:cxn ang="0">
                    <a:pos x="0" y="72"/>
                  </a:cxn>
                  <a:cxn ang="0">
                    <a:pos x="5" y="96"/>
                  </a:cxn>
                  <a:cxn ang="0">
                    <a:pos x="8" y="105"/>
                  </a:cxn>
                  <a:cxn ang="0">
                    <a:pos x="9" y="106"/>
                  </a:cxn>
                  <a:cxn ang="0">
                    <a:pos x="11" y="108"/>
                  </a:cxn>
                  <a:cxn ang="0">
                    <a:pos x="19" y="111"/>
                  </a:cxn>
                  <a:cxn ang="0">
                    <a:pos x="35" y="116"/>
                  </a:cxn>
                  <a:cxn ang="0">
                    <a:pos x="42" y="116"/>
                  </a:cxn>
                  <a:cxn ang="0">
                    <a:pos x="45" y="116"/>
                  </a:cxn>
                  <a:cxn ang="0">
                    <a:pos x="58" y="113"/>
                  </a:cxn>
                  <a:cxn ang="0">
                    <a:pos x="61" y="112"/>
                  </a:cxn>
                  <a:cxn ang="0">
                    <a:pos x="68" y="108"/>
                  </a:cxn>
                  <a:cxn ang="0">
                    <a:pos x="70" y="106"/>
                  </a:cxn>
                  <a:cxn ang="0">
                    <a:pos x="73" y="102"/>
                  </a:cxn>
                  <a:cxn ang="0">
                    <a:pos x="73" y="100"/>
                  </a:cxn>
                  <a:cxn ang="0">
                    <a:pos x="73" y="97"/>
                  </a:cxn>
                  <a:cxn ang="0">
                    <a:pos x="73" y="94"/>
                  </a:cxn>
                  <a:cxn ang="0">
                    <a:pos x="72" y="86"/>
                  </a:cxn>
                  <a:cxn ang="0">
                    <a:pos x="74" y="38"/>
                  </a:cxn>
                </a:cxnLst>
                <a:rect l="0" t="0" r="r" b="b"/>
                <a:pathLst>
                  <a:path w="74" h="116">
                    <a:moveTo>
                      <a:pt x="74" y="38"/>
                    </a:moveTo>
                    <a:lnTo>
                      <a:pt x="73" y="21"/>
                    </a:lnTo>
                    <a:lnTo>
                      <a:pt x="71" y="13"/>
                    </a:lnTo>
                    <a:lnTo>
                      <a:pt x="68" y="7"/>
                    </a:lnTo>
                    <a:lnTo>
                      <a:pt x="67" y="4"/>
                    </a:lnTo>
                    <a:lnTo>
                      <a:pt x="65" y="1"/>
                    </a:lnTo>
                    <a:lnTo>
                      <a:pt x="64" y="0"/>
                    </a:lnTo>
                    <a:lnTo>
                      <a:pt x="64" y="0"/>
                    </a:lnTo>
                    <a:lnTo>
                      <a:pt x="63" y="1"/>
                    </a:lnTo>
                    <a:lnTo>
                      <a:pt x="63" y="2"/>
                    </a:lnTo>
                    <a:lnTo>
                      <a:pt x="60" y="6"/>
                    </a:lnTo>
                    <a:lnTo>
                      <a:pt x="58" y="6"/>
                    </a:lnTo>
                    <a:lnTo>
                      <a:pt x="56" y="7"/>
                    </a:lnTo>
                    <a:lnTo>
                      <a:pt x="47" y="7"/>
                    </a:lnTo>
                    <a:lnTo>
                      <a:pt x="36" y="7"/>
                    </a:lnTo>
                    <a:lnTo>
                      <a:pt x="33" y="6"/>
                    </a:lnTo>
                    <a:lnTo>
                      <a:pt x="24" y="3"/>
                    </a:lnTo>
                    <a:lnTo>
                      <a:pt x="20" y="1"/>
                    </a:lnTo>
                    <a:lnTo>
                      <a:pt x="18" y="1"/>
                    </a:lnTo>
                    <a:lnTo>
                      <a:pt x="17" y="1"/>
                    </a:lnTo>
                    <a:lnTo>
                      <a:pt x="14" y="1"/>
                    </a:lnTo>
                    <a:lnTo>
                      <a:pt x="13" y="3"/>
                    </a:lnTo>
                    <a:lnTo>
                      <a:pt x="11" y="5"/>
                    </a:lnTo>
                    <a:lnTo>
                      <a:pt x="8" y="15"/>
                    </a:lnTo>
                    <a:lnTo>
                      <a:pt x="8" y="18"/>
                    </a:lnTo>
                    <a:lnTo>
                      <a:pt x="1" y="64"/>
                    </a:lnTo>
                    <a:lnTo>
                      <a:pt x="0" y="72"/>
                    </a:lnTo>
                    <a:lnTo>
                      <a:pt x="5" y="96"/>
                    </a:lnTo>
                    <a:lnTo>
                      <a:pt x="8" y="105"/>
                    </a:lnTo>
                    <a:lnTo>
                      <a:pt x="9" y="106"/>
                    </a:lnTo>
                    <a:lnTo>
                      <a:pt x="11" y="108"/>
                    </a:lnTo>
                    <a:lnTo>
                      <a:pt x="19" y="111"/>
                    </a:lnTo>
                    <a:lnTo>
                      <a:pt x="35" y="116"/>
                    </a:lnTo>
                    <a:lnTo>
                      <a:pt x="42" y="116"/>
                    </a:lnTo>
                    <a:lnTo>
                      <a:pt x="45" y="116"/>
                    </a:lnTo>
                    <a:lnTo>
                      <a:pt x="58" y="113"/>
                    </a:lnTo>
                    <a:lnTo>
                      <a:pt x="61" y="112"/>
                    </a:lnTo>
                    <a:lnTo>
                      <a:pt x="68" y="108"/>
                    </a:lnTo>
                    <a:lnTo>
                      <a:pt x="70" y="106"/>
                    </a:lnTo>
                    <a:lnTo>
                      <a:pt x="73" y="102"/>
                    </a:lnTo>
                    <a:lnTo>
                      <a:pt x="73" y="100"/>
                    </a:lnTo>
                    <a:lnTo>
                      <a:pt x="73" y="97"/>
                    </a:lnTo>
                    <a:lnTo>
                      <a:pt x="73" y="94"/>
                    </a:lnTo>
                    <a:lnTo>
                      <a:pt x="72" y="86"/>
                    </a:lnTo>
                    <a:lnTo>
                      <a:pt x="74" y="3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24"/>
              <p:cNvSpPr>
                <a:spLocks/>
              </p:cNvSpPr>
              <p:nvPr/>
            </p:nvSpPr>
            <p:spPr bwMode="auto">
              <a:xfrm>
                <a:off x="5521325" y="4303713"/>
                <a:ext cx="73025" cy="61913"/>
              </a:xfrm>
              <a:custGeom>
                <a:avLst/>
                <a:gdLst/>
                <a:ahLst/>
                <a:cxnLst>
                  <a:cxn ang="0">
                    <a:pos x="32" y="1"/>
                  </a:cxn>
                  <a:cxn ang="0">
                    <a:pos x="28" y="5"/>
                  </a:cxn>
                  <a:cxn ang="0">
                    <a:pos x="26" y="6"/>
                  </a:cxn>
                  <a:cxn ang="0">
                    <a:pos x="24" y="7"/>
                  </a:cxn>
                  <a:cxn ang="0">
                    <a:pos x="14" y="13"/>
                  </a:cxn>
                  <a:cxn ang="0">
                    <a:pos x="10" y="16"/>
                  </a:cxn>
                  <a:cxn ang="0">
                    <a:pos x="4" y="23"/>
                  </a:cxn>
                  <a:cxn ang="0">
                    <a:pos x="1" y="27"/>
                  </a:cxn>
                  <a:cxn ang="0">
                    <a:pos x="0" y="30"/>
                  </a:cxn>
                  <a:cxn ang="0">
                    <a:pos x="1" y="32"/>
                  </a:cxn>
                  <a:cxn ang="0">
                    <a:pos x="2" y="33"/>
                  </a:cxn>
                  <a:cxn ang="0">
                    <a:pos x="5" y="37"/>
                  </a:cxn>
                  <a:cxn ang="0">
                    <a:pos x="9" y="39"/>
                  </a:cxn>
                  <a:cxn ang="0">
                    <a:pos x="10" y="39"/>
                  </a:cxn>
                  <a:cxn ang="0">
                    <a:pos x="11" y="39"/>
                  </a:cxn>
                  <a:cxn ang="0">
                    <a:pos x="12" y="39"/>
                  </a:cxn>
                  <a:cxn ang="0">
                    <a:pos x="12" y="38"/>
                  </a:cxn>
                  <a:cxn ang="0">
                    <a:pos x="13" y="36"/>
                  </a:cxn>
                  <a:cxn ang="0">
                    <a:pos x="13" y="30"/>
                  </a:cxn>
                  <a:cxn ang="0">
                    <a:pos x="14" y="26"/>
                  </a:cxn>
                  <a:cxn ang="0">
                    <a:pos x="15" y="24"/>
                  </a:cxn>
                  <a:cxn ang="0">
                    <a:pos x="20" y="19"/>
                  </a:cxn>
                  <a:cxn ang="0">
                    <a:pos x="23" y="17"/>
                  </a:cxn>
                  <a:cxn ang="0">
                    <a:pos x="25" y="16"/>
                  </a:cxn>
                  <a:cxn ang="0">
                    <a:pos x="25" y="16"/>
                  </a:cxn>
                  <a:cxn ang="0">
                    <a:pos x="25" y="17"/>
                  </a:cxn>
                  <a:cxn ang="0">
                    <a:pos x="25" y="19"/>
                  </a:cxn>
                  <a:cxn ang="0">
                    <a:pos x="23" y="25"/>
                  </a:cxn>
                  <a:cxn ang="0">
                    <a:pos x="21" y="31"/>
                  </a:cxn>
                  <a:cxn ang="0">
                    <a:pos x="21" y="33"/>
                  </a:cxn>
                  <a:cxn ang="0">
                    <a:pos x="21" y="35"/>
                  </a:cxn>
                  <a:cxn ang="0">
                    <a:pos x="22" y="37"/>
                  </a:cxn>
                  <a:cxn ang="0">
                    <a:pos x="24" y="38"/>
                  </a:cxn>
                  <a:cxn ang="0">
                    <a:pos x="28" y="39"/>
                  </a:cxn>
                  <a:cxn ang="0">
                    <a:pos x="36" y="39"/>
                  </a:cxn>
                  <a:cxn ang="0">
                    <a:pos x="41" y="37"/>
                  </a:cxn>
                  <a:cxn ang="0">
                    <a:pos x="44" y="36"/>
                  </a:cxn>
                  <a:cxn ang="0">
                    <a:pos x="45" y="33"/>
                  </a:cxn>
                  <a:cxn ang="0">
                    <a:pos x="46" y="32"/>
                  </a:cxn>
                  <a:cxn ang="0">
                    <a:pos x="46" y="30"/>
                  </a:cxn>
                  <a:cxn ang="0">
                    <a:pos x="44" y="24"/>
                  </a:cxn>
                  <a:cxn ang="0">
                    <a:pos x="36" y="3"/>
                  </a:cxn>
                  <a:cxn ang="0">
                    <a:pos x="35" y="1"/>
                  </a:cxn>
                  <a:cxn ang="0">
                    <a:pos x="34" y="0"/>
                  </a:cxn>
                  <a:cxn ang="0">
                    <a:pos x="33" y="0"/>
                  </a:cxn>
                  <a:cxn ang="0">
                    <a:pos x="32" y="1"/>
                  </a:cxn>
                </a:cxnLst>
                <a:rect l="0" t="0" r="r" b="b"/>
                <a:pathLst>
                  <a:path w="46" h="39">
                    <a:moveTo>
                      <a:pt x="32" y="1"/>
                    </a:moveTo>
                    <a:lnTo>
                      <a:pt x="28" y="5"/>
                    </a:lnTo>
                    <a:lnTo>
                      <a:pt x="26" y="6"/>
                    </a:lnTo>
                    <a:lnTo>
                      <a:pt x="24" y="7"/>
                    </a:lnTo>
                    <a:lnTo>
                      <a:pt x="14" y="13"/>
                    </a:lnTo>
                    <a:lnTo>
                      <a:pt x="10" y="16"/>
                    </a:lnTo>
                    <a:lnTo>
                      <a:pt x="4" y="23"/>
                    </a:lnTo>
                    <a:lnTo>
                      <a:pt x="1" y="27"/>
                    </a:lnTo>
                    <a:lnTo>
                      <a:pt x="0" y="30"/>
                    </a:lnTo>
                    <a:lnTo>
                      <a:pt x="1" y="32"/>
                    </a:lnTo>
                    <a:lnTo>
                      <a:pt x="2" y="33"/>
                    </a:lnTo>
                    <a:lnTo>
                      <a:pt x="5" y="37"/>
                    </a:lnTo>
                    <a:lnTo>
                      <a:pt x="9" y="39"/>
                    </a:lnTo>
                    <a:lnTo>
                      <a:pt x="10" y="39"/>
                    </a:lnTo>
                    <a:lnTo>
                      <a:pt x="11" y="39"/>
                    </a:lnTo>
                    <a:lnTo>
                      <a:pt x="12" y="39"/>
                    </a:lnTo>
                    <a:lnTo>
                      <a:pt x="12" y="38"/>
                    </a:lnTo>
                    <a:lnTo>
                      <a:pt x="13" y="36"/>
                    </a:lnTo>
                    <a:lnTo>
                      <a:pt x="13" y="30"/>
                    </a:lnTo>
                    <a:lnTo>
                      <a:pt x="14" y="26"/>
                    </a:lnTo>
                    <a:lnTo>
                      <a:pt x="15" y="24"/>
                    </a:lnTo>
                    <a:lnTo>
                      <a:pt x="20" y="19"/>
                    </a:lnTo>
                    <a:lnTo>
                      <a:pt x="23" y="17"/>
                    </a:lnTo>
                    <a:lnTo>
                      <a:pt x="25" y="16"/>
                    </a:lnTo>
                    <a:lnTo>
                      <a:pt x="25" y="16"/>
                    </a:lnTo>
                    <a:lnTo>
                      <a:pt x="25" y="17"/>
                    </a:lnTo>
                    <a:lnTo>
                      <a:pt x="25" y="19"/>
                    </a:lnTo>
                    <a:lnTo>
                      <a:pt x="23" y="25"/>
                    </a:lnTo>
                    <a:lnTo>
                      <a:pt x="21" y="31"/>
                    </a:lnTo>
                    <a:lnTo>
                      <a:pt x="21" y="33"/>
                    </a:lnTo>
                    <a:lnTo>
                      <a:pt x="21" y="35"/>
                    </a:lnTo>
                    <a:lnTo>
                      <a:pt x="22" y="37"/>
                    </a:lnTo>
                    <a:lnTo>
                      <a:pt x="24" y="38"/>
                    </a:lnTo>
                    <a:lnTo>
                      <a:pt x="28" y="39"/>
                    </a:lnTo>
                    <a:lnTo>
                      <a:pt x="36" y="39"/>
                    </a:lnTo>
                    <a:lnTo>
                      <a:pt x="41" y="37"/>
                    </a:lnTo>
                    <a:lnTo>
                      <a:pt x="44" y="36"/>
                    </a:lnTo>
                    <a:lnTo>
                      <a:pt x="45" y="33"/>
                    </a:lnTo>
                    <a:lnTo>
                      <a:pt x="46" y="32"/>
                    </a:lnTo>
                    <a:lnTo>
                      <a:pt x="46" y="30"/>
                    </a:lnTo>
                    <a:lnTo>
                      <a:pt x="44" y="24"/>
                    </a:lnTo>
                    <a:lnTo>
                      <a:pt x="36" y="3"/>
                    </a:lnTo>
                    <a:lnTo>
                      <a:pt x="35" y="1"/>
                    </a:lnTo>
                    <a:lnTo>
                      <a:pt x="34" y="0"/>
                    </a:lnTo>
                    <a:lnTo>
                      <a:pt x="33" y="0"/>
                    </a:lnTo>
                    <a:lnTo>
                      <a:pt x="32" y="1"/>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25"/>
              <p:cNvSpPr>
                <a:spLocks/>
              </p:cNvSpPr>
              <p:nvPr/>
            </p:nvSpPr>
            <p:spPr bwMode="auto">
              <a:xfrm>
                <a:off x="5605463" y="4335463"/>
                <a:ext cx="101600" cy="196850"/>
              </a:xfrm>
              <a:custGeom>
                <a:avLst/>
                <a:gdLst/>
                <a:ahLst/>
                <a:cxnLst>
                  <a:cxn ang="0">
                    <a:pos x="60" y="13"/>
                  </a:cxn>
                  <a:cxn ang="0">
                    <a:pos x="59" y="12"/>
                  </a:cxn>
                  <a:cxn ang="0">
                    <a:pos x="57" y="13"/>
                  </a:cxn>
                  <a:cxn ang="0">
                    <a:pos x="55" y="13"/>
                  </a:cxn>
                  <a:cxn ang="0">
                    <a:pos x="53" y="15"/>
                  </a:cxn>
                  <a:cxn ang="0">
                    <a:pos x="48" y="17"/>
                  </a:cxn>
                  <a:cxn ang="0">
                    <a:pos x="46" y="18"/>
                  </a:cxn>
                  <a:cxn ang="0">
                    <a:pos x="44" y="18"/>
                  </a:cxn>
                  <a:cxn ang="0">
                    <a:pos x="40" y="18"/>
                  </a:cxn>
                  <a:cxn ang="0">
                    <a:pos x="36" y="16"/>
                  </a:cxn>
                  <a:cxn ang="0">
                    <a:pos x="29" y="11"/>
                  </a:cxn>
                  <a:cxn ang="0">
                    <a:pos x="25" y="8"/>
                  </a:cxn>
                  <a:cxn ang="0">
                    <a:pos x="21" y="2"/>
                  </a:cxn>
                  <a:cxn ang="0">
                    <a:pos x="20" y="0"/>
                  </a:cxn>
                  <a:cxn ang="0">
                    <a:pos x="19" y="0"/>
                  </a:cxn>
                  <a:cxn ang="0">
                    <a:pos x="18" y="0"/>
                  </a:cxn>
                  <a:cxn ang="0">
                    <a:pos x="17" y="2"/>
                  </a:cxn>
                  <a:cxn ang="0">
                    <a:pos x="16" y="4"/>
                  </a:cxn>
                  <a:cxn ang="0">
                    <a:pos x="13" y="24"/>
                  </a:cxn>
                  <a:cxn ang="0">
                    <a:pos x="4" y="52"/>
                  </a:cxn>
                  <a:cxn ang="0">
                    <a:pos x="0" y="89"/>
                  </a:cxn>
                  <a:cxn ang="0">
                    <a:pos x="0" y="106"/>
                  </a:cxn>
                  <a:cxn ang="0">
                    <a:pos x="0" y="109"/>
                  </a:cxn>
                  <a:cxn ang="0">
                    <a:pos x="0" y="111"/>
                  </a:cxn>
                  <a:cxn ang="0">
                    <a:pos x="1" y="112"/>
                  </a:cxn>
                  <a:cxn ang="0">
                    <a:pos x="3" y="116"/>
                  </a:cxn>
                  <a:cxn ang="0">
                    <a:pos x="10" y="120"/>
                  </a:cxn>
                  <a:cxn ang="0">
                    <a:pos x="23" y="124"/>
                  </a:cxn>
                  <a:cxn ang="0">
                    <a:pos x="29" y="124"/>
                  </a:cxn>
                  <a:cxn ang="0">
                    <a:pos x="35" y="123"/>
                  </a:cxn>
                  <a:cxn ang="0">
                    <a:pos x="41" y="120"/>
                  </a:cxn>
                  <a:cxn ang="0">
                    <a:pos x="47" y="116"/>
                  </a:cxn>
                  <a:cxn ang="0">
                    <a:pos x="49" y="113"/>
                  </a:cxn>
                  <a:cxn ang="0">
                    <a:pos x="51" y="110"/>
                  </a:cxn>
                  <a:cxn ang="0">
                    <a:pos x="52" y="107"/>
                  </a:cxn>
                  <a:cxn ang="0">
                    <a:pos x="52" y="103"/>
                  </a:cxn>
                  <a:cxn ang="0">
                    <a:pos x="52" y="74"/>
                  </a:cxn>
                  <a:cxn ang="0">
                    <a:pos x="59" y="44"/>
                  </a:cxn>
                  <a:cxn ang="0">
                    <a:pos x="61" y="39"/>
                  </a:cxn>
                  <a:cxn ang="0">
                    <a:pos x="63" y="29"/>
                  </a:cxn>
                  <a:cxn ang="0">
                    <a:pos x="64" y="18"/>
                  </a:cxn>
                  <a:cxn ang="0">
                    <a:pos x="62" y="14"/>
                  </a:cxn>
                  <a:cxn ang="0">
                    <a:pos x="60" y="13"/>
                  </a:cxn>
                </a:cxnLst>
                <a:rect l="0" t="0" r="r" b="b"/>
                <a:pathLst>
                  <a:path w="64" h="124">
                    <a:moveTo>
                      <a:pt x="60" y="13"/>
                    </a:moveTo>
                    <a:lnTo>
                      <a:pt x="59" y="12"/>
                    </a:lnTo>
                    <a:lnTo>
                      <a:pt x="57" y="13"/>
                    </a:lnTo>
                    <a:lnTo>
                      <a:pt x="55" y="13"/>
                    </a:lnTo>
                    <a:lnTo>
                      <a:pt x="53" y="15"/>
                    </a:lnTo>
                    <a:lnTo>
                      <a:pt x="48" y="17"/>
                    </a:lnTo>
                    <a:lnTo>
                      <a:pt x="46" y="18"/>
                    </a:lnTo>
                    <a:lnTo>
                      <a:pt x="44" y="18"/>
                    </a:lnTo>
                    <a:lnTo>
                      <a:pt x="40" y="18"/>
                    </a:lnTo>
                    <a:lnTo>
                      <a:pt x="36" y="16"/>
                    </a:lnTo>
                    <a:lnTo>
                      <a:pt x="29" y="11"/>
                    </a:lnTo>
                    <a:lnTo>
                      <a:pt x="25" y="8"/>
                    </a:lnTo>
                    <a:lnTo>
                      <a:pt x="21" y="2"/>
                    </a:lnTo>
                    <a:lnTo>
                      <a:pt x="20" y="0"/>
                    </a:lnTo>
                    <a:lnTo>
                      <a:pt x="19" y="0"/>
                    </a:lnTo>
                    <a:lnTo>
                      <a:pt x="18" y="0"/>
                    </a:lnTo>
                    <a:lnTo>
                      <a:pt x="17" y="2"/>
                    </a:lnTo>
                    <a:lnTo>
                      <a:pt x="16" y="4"/>
                    </a:lnTo>
                    <a:lnTo>
                      <a:pt x="13" y="24"/>
                    </a:lnTo>
                    <a:lnTo>
                      <a:pt x="4" y="52"/>
                    </a:lnTo>
                    <a:lnTo>
                      <a:pt x="0" y="89"/>
                    </a:lnTo>
                    <a:lnTo>
                      <a:pt x="0" y="106"/>
                    </a:lnTo>
                    <a:lnTo>
                      <a:pt x="0" y="109"/>
                    </a:lnTo>
                    <a:lnTo>
                      <a:pt x="0" y="111"/>
                    </a:lnTo>
                    <a:lnTo>
                      <a:pt x="1" y="112"/>
                    </a:lnTo>
                    <a:lnTo>
                      <a:pt x="3" y="116"/>
                    </a:lnTo>
                    <a:lnTo>
                      <a:pt x="10" y="120"/>
                    </a:lnTo>
                    <a:lnTo>
                      <a:pt x="23" y="124"/>
                    </a:lnTo>
                    <a:lnTo>
                      <a:pt x="29" y="124"/>
                    </a:lnTo>
                    <a:lnTo>
                      <a:pt x="35" y="123"/>
                    </a:lnTo>
                    <a:lnTo>
                      <a:pt x="41" y="120"/>
                    </a:lnTo>
                    <a:lnTo>
                      <a:pt x="47" y="116"/>
                    </a:lnTo>
                    <a:lnTo>
                      <a:pt x="49" y="113"/>
                    </a:lnTo>
                    <a:lnTo>
                      <a:pt x="51" y="110"/>
                    </a:lnTo>
                    <a:lnTo>
                      <a:pt x="52" y="107"/>
                    </a:lnTo>
                    <a:lnTo>
                      <a:pt x="52" y="103"/>
                    </a:lnTo>
                    <a:lnTo>
                      <a:pt x="52" y="74"/>
                    </a:lnTo>
                    <a:lnTo>
                      <a:pt x="59" y="44"/>
                    </a:lnTo>
                    <a:lnTo>
                      <a:pt x="61" y="39"/>
                    </a:lnTo>
                    <a:lnTo>
                      <a:pt x="63" y="29"/>
                    </a:lnTo>
                    <a:lnTo>
                      <a:pt x="64" y="18"/>
                    </a:lnTo>
                    <a:lnTo>
                      <a:pt x="62" y="14"/>
                    </a:lnTo>
                    <a:lnTo>
                      <a:pt x="60" y="13"/>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26"/>
              <p:cNvSpPr>
                <a:spLocks/>
              </p:cNvSpPr>
              <p:nvPr/>
            </p:nvSpPr>
            <p:spPr bwMode="auto">
              <a:xfrm>
                <a:off x="5653088" y="4324350"/>
                <a:ext cx="49213" cy="26988"/>
              </a:xfrm>
              <a:custGeom>
                <a:avLst/>
                <a:gdLst/>
                <a:ahLst/>
                <a:cxnLst>
                  <a:cxn ang="0">
                    <a:pos x="31" y="8"/>
                  </a:cxn>
                  <a:cxn ang="0">
                    <a:pos x="31" y="7"/>
                  </a:cxn>
                  <a:cxn ang="0">
                    <a:pos x="30" y="6"/>
                  </a:cxn>
                  <a:cxn ang="0">
                    <a:pos x="29" y="5"/>
                  </a:cxn>
                  <a:cxn ang="0">
                    <a:pos x="25" y="3"/>
                  </a:cxn>
                  <a:cxn ang="0">
                    <a:pos x="17" y="1"/>
                  </a:cxn>
                  <a:cxn ang="0">
                    <a:pos x="14" y="0"/>
                  </a:cxn>
                  <a:cxn ang="0">
                    <a:pos x="5" y="1"/>
                  </a:cxn>
                  <a:cxn ang="0">
                    <a:pos x="1" y="2"/>
                  </a:cxn>
                  <a:cxn ang="0">
                    <a:pos x="0" y="2"/>
                  </a:cxn>
                  <a:cxn ang="0">
                    <a:pos x="0" y="3"/>
                  </a:cxn>
                  <a:cxn ang="0">
                    <a:pos x="0" y="6"/>
                  </a:cxn>
                  <a:cxn ang="0">
                    <a:pos x="2" y="9"/>
                  </a:cxn>
                  <a:cxn ang="0">
                    <a:pos x="5" y="12"/>
                  </a:cxn>
                  <a:cxn ang="0">
                    <a:pos x="8" y="14"/>
                  </a:cxn>
                  <a:cxn ang="0">
                    <a:pos x="10" y="15"/>
                  </a:cxn>
                  <a:cxn ang="0">
                    <a:pos x="17" y="17"/>
                  </a:cxn>
                  <a:cxn ang="0">
                    <a:pos x="23" y="17"/>
                  </a:cxn>
                  <a:cxn ang="0">
                    <a:pos x="26" y="16"/>
                  </a:cxn>
                  <a:cxn ang="0">
                    <a:pos x="29" y="14"/>
                  </a:cxn>
                  <a:cxn ang="0">
                    <a:pos x="31" y="8"/>
                  </a:cxn>
                </a:cxnLst>
                <a:rect l="0" t="0" r="r" b="b"/>
                <a:pathLst>
                  <a:path w="31" h="17">
                    <a:moveTo>
                      <a:pt x="31" y="8"/>
                    </a:moveTo>
                    <a:lnTo>
                      <a:pt x="31" y="7"/>
                    </a:lnTo>
                    <a:lnTo>
                      <a:pt x="30" y="6"/>
                    </a:lnTo>
                    <a:lnTo>
                      <a:pt x="29" y="5"/>
                    </a:lnTo>
                    <a:lnTo>
                      <a:pt x="25" y="3"/>
                    </a:lnTo>
                    <a:lnTo>
                      <a:pt x="17" y="1"/>
                    </a:lnTo>
                    <a:lnTo>
                      <a:pt x="14" y="0"/>
                    </a:lnTo>
                    <a:lnTo>
                      <a:pt x="5" y="1"/>
                    </a:lnTo>
                    <a:lnTo>
                      <a:pt x="1" y="2"/>
                    </a:lnTo>
                    <a:lnTo>
                      <a:pt x="0" y="2"/>
                    </a:lnTo>
                    <a:lnTo>
                      <a:pt x="0" y="3"/>
                    </a:lnTo>
                    <a:lnTo>
                      <a:pt x="0" y="6"/>
                    </a:lnTo>
                    <a:lnTo>
                      <a:pt x="2" y="9"/>
                    </a:lnTo>
                    <a:lnTo>
                      <a:pt x="5" y="12"/>
                    </a:lnTo>
                    <a:lnTo>
                      <a:pt x="8" y="14"/>
                    </a:lnTo>
                    <a:lnTo>
                      <a:pt x="10" y="15"/>
                    </a:lnTo>
                    <a:lnTo>
                      <a:pt x="17" y="17"/>
                    </a:lnTo>
                    <a:lnTo>
                      <a:pt x="23" y="17"/>
                    </a:lnTo>
                    <a:lnTo>
                      <a:pt x="26" y="16"/>
                    </a:lnTo>
                    <a:lnTo>
                      <a:pt x="29" y="14"/>
                    </a:lnTo>
                    <a:lnTo>
                      <a:pt x="31" y="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27"/>
              <p:cNvSpPr>
                <a:spLocks/>
              </p:cNvSpPr>
              <p:nvPr/>
            </p:nvSpPr>
            <p:spPr bwMode="auto">
              <a:xfrm>
                <a:off x="5816600" y="4303713"/>
                <a:ext cx="169863" cy="98425"/>
              </a:xfrm>
              <a:custGeom>
                <a:avLst/>
                <a:gdLst/>
                <a:ahLst/>
                <a:cxnLst>
                  <a:cxn ang="0">
                    <a:pos x="100" y="0"/>
                  </a:cxn>
                  <a:cxn ang="0">
                    <a:pos x="99" y="0"/>
                  </a:cxn>
                  <a:cxn ang="0">
                    <a:pos x="99" y="1"/>
                  </a:cxn>
                  <a:cxn ang="0">
                    <a:pos x="98" y="2"/>
                  </a:cxn>
                  <a:cxn ang="0">
                    <a:pos x="97" y="3"/>
                  </a:cxn>
                  <a:cxn ang="0">
                    <a:pos x="57" y="30"/>
                  </a:cxn>
                  <a:cxn ang="0">
                    <a:pos x="39" y="36"/>
                  </a:cxn>
                  <a:cxn ang="0">
                    <a:pos x="3" y="42"/>
                  </a:cxn>
                  <a:cxn ang="0">
                    <a:pos x="1" y="43"/>
                  </a:cxn>
                  <a:cxn ang="0">
                    <a:pos x="0" y="44"/>
                  </a:cxn>
                  <a:cxn ang="0">
                    <a:pos x="1" y="45"/>
                  </a:cxn>
                  <a:cxn ang="0">
                    <a:pos x="5" y="49"/>
                  </a:cxn>
                  <a:cxn ang="0">
                    <a:pos x="16" y="56"/>
                  </a:cxn>
                  <a:cxn ang="0">
                    <a:pos x="22" y="59"/>
                  </a:cxn>
                  <a:cxn ang="0">
                    <a:pos x="35" y="62"/>
                  </a:cxn>
                  <a:cxn ang="0">
                    <a:pos x="42" y="62"/>
                  </a:cxn>
                  <a:cxn ang="0">
                    <a:pos x="55" y="61"/>
                  </a:cxn>
                  <a:cxn ang="0">
                    <a:pos x="83" y="52"/>
                  </a:cxn>
                  <a:cxn ang="0">
                    <a:pos x="97" y="44"/>
                  </a:cxn>
                  <a:cxn ang="0">
                    <a:pos x="102" y="40"/>
                  </a:cxn>
                  <a:cxn ang="0">
                    <a:pos x="105" y="36"/>
                  </a:cxn>
                  <a:cxn ang="0">
                    <a:pos x="107" y="31"/>
                  </a:cxn>
                  <a:cxn ang="0">
                    <a:pos x="107" y="28"/>
                  </a:cxn>
                  <a:cxn ang="0">
                    <a:pos x="107" y="24"/>
                  </a:cxn>
                  <a:cxn ang="0">
                    <a:pos x="104" y="10"/>
                  </a:cxn>
                  <a:cxn ang="0">
                    <a:pos x="101" y="1"/>
                  </a:cxn>
                  <a:cxn ang="0">
                    <a:pos x="100" y="0"/>
                  </a:cxn>
                </a:cxnLst>
                <a:rect l="0" t="0" r="r" b="b"/>
                <a:pathLst>
                  <a:path w="107" h="62">
                    <a:moveTo>
                      <a:pt x="100" y="0"/>
                    </a:moveTo>
                    <a:lnTo>
                      <a:pt x="99" y="0"/>
                    </a:lnTo>
                    <a:lnTo>
                      <a:pt x="99" y="1"/>
                    </a:lnTo>
                    <a:lnTo>
                      <a:pt x="98" y="2"/>
                    </a:lnTo>
                    <a:lnTo>
                      <a:pt x="97" y="3"/>
                    </a:lnTo>
                    <a:lnTo>
                      <a:pt x="57" y="30"/>
                    </a:lnTo>
                    <a:lnTo>
                      <a:pt x="39" y="36"/>
                    </a:lnTo>
                    <a:lnTo>
                      <a:pt x="3" y="42"/>
                    </a:lnTo>
                    <a:lnTo>
                      <a:pt x="1" y="43"/>
                    </a:lnTo>
                    <a:lnTo>
                      <a:pt x="0" y="44"/>
                    </a:lnTo>
                    <a:lnTo>
                      <a:pt x="1" y="45"/>
                    </a:lnTo>
                    <a:lnTo>
                      <a:pt x="5" y="49"/>
                    </a:lnTo>
                    <a:lnTo>
                      <a:pt x="16" y="56"/>
                    </a:lnTo>
                    <a:lnTo>
                      <a:pt x="22" y="59"/>
                    </a:lnTo>
                    <a:lnTo>
                      <a:pt x="35" y="62"/>
                    </a:lnTo>
                    <a:lnTo>
                      <a:pt x="42" y="62"/>
                    </a:lnTo>
                    <a:lnTo>
                      <a:pt x="55" y="61"/>
                    </a:lnTo>
                    <a:lnTo>
                      <a:pt x="83" y="52"/>
                    </a:lnTo>
                    <a:lnTo>
                      <a:pt x="97" y="44"/>
                    </a:lnTo>
                    <a:lnTo>
                      <a:pt x="102" y="40"/>
                    </a:lnTo>
                    <a:lnTo>
                      <a:pt x="105" y="36"/>
                    </a:lnTo>
                    <a:lnTo>
                      <a:pt x="107" y="31"/>
                    </a:lnTo>
                    <a:lnTo>
                      <a:pt x="107" y="28"/>
                    </a:lnTo>
                    <a:lnTo>
                      <a:pt x="107" y="24"/>
                    </a:lnTo>
                    <a:lnTo>
                      <a:pt x="104" y="10"/>
                    </a:lnTo>
                    <a:lnTo>
                      <a:pt x="101" y="1"/>
                    </a:lnTo>
                    <a:lnTo>
                      <a:pt x="100"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28"/>
              <p:cNvSpPr>
                <a:spLocks/>
              </p:cNvSpPr>
              <p:nvPr/>
            </p:nvSpPr>
            <p:spPr bwMode="auto">
              <a:xfrm>
                <a:off x="5797550" y="4375150"/>
                <a:ext cx="50800" cy="171450"/>
              </a:xfrm>
              <a:custGeom>
                <a:avLst/>
                <a:gdLst/>
                <a:ahLst/>
                <a:cxnLst>
                  <a:cxn ang="0">
                    <a:pos x="28" y="18"/>
                  </a:cxn>
                  <a:cxn ang="0">
                    <a:pos x="28" y="17"/>
                  </a:cxn>
                  <a:cxn ang="0">
                    <a:pos x="26" y="16"/>
                  </a:cxn>
                  <a:cxn ang="0">
                    <a:pos x="25" y="16"/>
                  </a:cxn>
                  <a:cxn ang="0">
                    <a:pos x="22" y="17"/>
                  </a:cxn>
                  <a:cxn ang="0">
                    <a:pos x="21" y="17"/>
                  </a:cxn>
                  <a:cxn ang="0">
                    <a:pos x="19" y="16"/>
                  </a:cxn>
                  <a:cxn ang="0">
                    <a:pos x="17" y="15"/>
                  </a:cxn>
                  <a:cxn ang="0">
                    <a:pos x="16" y="11"/>
                  </a:cxn>
                  <a:cxn ang="0">
                    <a:pos x="10" y="2"/>
                  </a:cxn>
                  <a:cxn ang="0">
                    <a:pos x="9" y="1"/>
                  </a:cxn>
                  <a:cxn ang="0">
                    <a:pos x="8" y="0"/>
                  </a:cxn>
                  <a:cxn ang="0">
                    <a:pos x="8" y="0"/>
                  </a:cxn>
                  <a:cxn ang="0">
                    <a:pos x="7" y="1"/>
                  </a:cxn>
                  <a:cxn ang="0">
                    <a:pos x="6" y="2"/>
                  </a:cxn>
                  <a:cxn ang="0">
                    <a:pos x="5" y="4"/>
                  </a:cxn>
                  <a:cxn ang="0">
                    <a:pos x="0" y="68"/>
                  </a:cxn>
                  <a:cxn ang="0">
                    <a:pos x="0" y="96"/>
                  </a:cxn>
                  <a:cxn ang="0">
                    <a:pos x="1" y="103"/>
                  </a:cxn>
                  <a:cxn ang="0">
                    <a:pos x="2" y="104"/>
                  </a:cxn>
                  <a:cxn ang="0">
                    <a:pos x="5" y="104"/>
                  </a:cxn>
                  <a:cxn ang="0">
                    <a:pos x="9" y="105"/>
                  </a:cxn>
                  <a:cxn ang="0">
                    <a:pos x="15" y="107"/>
                  </a:cxn>
                  <a:cxn ang="0">
                    <a:pos x="20" y="108"/>
                  </a:cxn>
                  <a:cxn ang="0">
                    <a:pos x="26" y="107"/>
                  </a:cxn>
                  <a:cxn ang="0">
                    <a:pos x="29" y="105"/>
                  </a:cxn>
                  <a:cxn ang="0">
                    <a:pos x="30" y="104"/>
                  </a:cxn>
                  <a:cxn ang="0">
                    <a:pos x="31" y="103"/>
                  </a:cxn>
                  <a:cxn ang="0">
                    <a:pos x="31" y="101"/>
                  </a:cxn>
                  <a:cxn ang="0">
                    <a:pos x="32" y="99"/>
                  </a:cxn>
                  <a:cxn ang="0">
                    <a:pos x="32" y="92"/>
                  </a:cxn>
                  <a:cxn ang="0">
                    <a:pos x="29" y="64"/>
                  </a:cxn>
                  <a:cxn ang="0">
                    <a:pos x="29" y="24"/>
                  </a:cxn>
                  <a:cxn ang="0">
                    <a:pos x="28" y="18"/>
                  </a:cxn>
                </a:cxnLst>
                <a:rect l="0" t="0" r="r" b="b"/>
                <a:pathLst>
                  <a:path w="32" h="108">
                    <a:moveTo>
                      <a:pt x="28" y="18"/>
                    </a:moveTo>
                    <a:lnTo>
                      <a:pt x="28" y="17"/>
                    </a:lnTo>
                    <a:lnTo>
                      <a:pt x="26" y="16"/>
                    </a:lnTo>
                    <a:lnTo>
                      <a:pt x="25" y="16"/>
                    </a:lnTo>
                    <a:lnTo>
                      <a:pt x="22" y="17"/>
                    </a:lnTo>
                    <a:lnTo>
                      <a:pt x="21" y="17"/>
                    </a:lnTo>
                    <a:lnTo>
                      <a:pt x="19" y="16"/>
                    </a:lnTo>
                    <a:lnTo>
                      <a:pt x="17" y="15"/>
                    </a:lnTo>
                    <a:lnTo>
                      <a:pt x="16" y="11"/>
                    </a:lnTo>
                    <a:lnTo>
                      <a:pt x="10" y="2"/>
                    </a:lnTo>
                    <a:lnTo>
                      <a:pt x="9" y="1"/>
                    </a:lnTo>
                    <a:lnTo>
                      <a:pt x="8" y="0"/>
                    </a:lnTo>
                    <a:lnTo>
                      <a:pt x="8" y="0"/>
                    </a:lnTo>
                    <a:lnTo>
                      <a:pt x="7" y="1"/>
                    </a:lnTo>
                    <a:lnTo>
                      <a:pt x="6" y="2"/>
                    </a:lnTo>
                    <a:lnTo>
                      <a:pt x="5" y="4"/>
                    </a:lnTo>
                    <a:lnTo>
                      <a:pt x="0" y="68"/>
                    </a:lnTo>
                    <a:lnTo>
                      <a:pt x="0" y="96"/>
                    </a:lnTo>
                    <a:lnTo>
                      <a:pt x="1" y="103"/>
                    </a:lnTo>
                    <a:lnTo>
                      <a:pt x="2" y="104"/>
                    </a:lnTo>
                    <a:lnTo>
                      <a:pt x="5" y="104"/>
                    </a:lnTo>
                    <a:lnTo>
                      <a:pt x="9" y="105"/>
                    </a:lnTo>
                    <a:lnTo>
                      <a:pt x="15" y="107"/>
                    </a:lnTo>
                    <a:lnTo>
                      <a:pt x="20" y="108"/>
                    </a:lnTo>
                    <a:lnTo>
                      <a:pt x="26" y="107"/>
                    </a:lnTo>
                    <a:lnTo>
                      <a:pt x="29" y="105"/>
                    </a:lnTo>
                    <a:lnTo>
                      <a:pt x="30" y="104"/>
                    </a:lnTo>
                    <a:lnTo>
                      <a:pt x="31" y="103"/>
                    </a:lnTo>
                    <a:lnTo>
                      <a:pt x="31" y="101"/>
                    </a:lnTo>
                    <a:lnTo>
                      <a:pt x="32" y="99"/>
                    </a:lnTo>
                    <a:lnTo>
                      <a:pt x="32" y="92"/>
                    </a:lnTo>
                    <a:lnTo>
                      <a:pt x="29" y="64"/>
                    </a:lnTo>
                    <a:lnTo>
                      <a:pt x="29" y="24"/>
                    </a:lnTo>
                    <a:lnTo>
                      <a:pt x="28" y="1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29"/>
              <p:cNvSpPr>
                <a:spLocks/>
              </p:cNvSpPr>
              <p:nvPr/>
            </p:nvSpPr>
            <p:spPr bwMode="auto">
              <a:xfrm>
                <a:off x="5849938" y="4383088"/>
                <a:ext cx="125413" cy="149225"/>
              </a:xfrm>
              <a:custGeom>
                <a:avLst/>
                <a:gdLst/>
                <a:ahLst/>
                <a:cxnLst>
                  <a:cxn ang="0">
                    <a:pos x="76" y="0"/>
                  </a:cxn>
                  <a:cxn ang="0">
                    <a:pos x="73" y="3"/>
                  </a:cxn>
                  <a:cxn ang="0">
                    <a:pos x="54" y="13"/>
                  </a:cxn>
                  <a:cxn ang="0">
                    <a:pos x="42" y="17"/>
                  </a:cxn>
                  <a:cxn ang="0">
                    <a:pos x="22" y="20"/>
                  </a:cxn>
                  <a:cxn ang="0">
                    <a:pos x="16" y="19"/>
                  </a:cxn>
                  <a:cxn ang="0">
                    <a:pos x="10" y="17"/>
                  </a:cxn>
                  <a:cxn ang="0">
                    <a:pos x="7" y="15"/>
                  </a:cxn>
                  <a:cxn ang="0">
                    <a:pos x="5" y="15"/>
                  </a:cxn>
                  <a:cxn ang="0">
                    <a:pos x="3" y="15"/>
                  </a:cxn>
                  <a:cxn ang="0">
                    <a:pos x="1" y="16"/>
                  </a:cxn>
                  <a:cxn ang="0">
                    <a:pos x="0" y="20"/>
                  </a:cxn>
                  <a:cxn ang="0">
                    <a:pos x="4" y="39"/>
                  </a:cxn>
                  <a:cxn ang="0">
                    <a:pos x="4" y="47"/>
                  </a:cxn>
                  <a:cxn ang="0">
                    <a:pos x="3" y="79"/>
                  </a:cxn>
                  <a:cxn ang="0">
                    <a:pos x="4" y="84"/>
                  </a:cxn>
                  <a:cxn ang="0">
                    <a:pos x="6" y="89"/>
                  </a:cxn>
                  <a:cxn ang="0">
                    <a:pos x="8" y="92"/>
                  </a:cxn>
                  <a:cxn ang="0">
                    <a:pos x="10" y="94"/>
                  </a:cxn>
                  <a:cxn ang="0">
                    <a:pos x="13" y="94"/>
                  </a:cxn>
                  <a:cxn ang="0">
                    <a:pos x="19" y="89"/>
                  </a:cxn>
                  <a:cxn ang="0">
                    <a:pos x="27" y="85"/>
                  </a:cxn>
                  <a:cxn ang="0">
                    <a:pos x="32" y="83"/>
                  </a:cxn>
                  <a:cxn ang="0">
                    <a:pos x="60" y="68"/>
                  </a:cxn>
                  <a:cxn ang="0">
                    <a:pos x="65" y="62"/>
                  </a:cxn>
                  <a:cxn ang="0">
                    <a:pos x="71" y="45"/>
                  </a:cxn>
                  <a:cxn ang="0">
                    <a:pos x="79" y="6"/>
                  </a:cxn>
                  <a:cxn ang="0">
                    <a:pos x="79" y="2"/>
                  </a:cxn>
                  <a:cxn ang="0">
                    <a:pos x="78" y="1"/>
                  </a:cxn>
                  <a:cxn ang="0">
                    <a:pos x="77" y="0"/>
                  </a:cxn>
                  <a:cxn ang="0">
                    <a:pos x="76" y="0"/>
                  </a:cxn>
                </a:cxnLst>
                <a:rect l="0" t="0" r="r" b="b"/>
                <a:pathLst>
                  <a:path w="79" h="94">
                    <a:moveTo>
                      <a:pt x="76" y="0"/>
                    </a:moveTo>
                    <a:lnTo>
                      <a:pt x="73" y="3"/>
                    </a:lnTo>
                    <a:lnTo>
                      <a:pt x="54" y="13"/>
                    </a:lnTo>
                    <a:lnTo>
                      <a:pt x="42" y="17"/>
                    </a:lnTo>
                    <a:lnTo>
                      <a:pt x="22" y="20"/>
                    </a:lnTo>
                    <a:lnTo>
                      <a:pt x="16" y="19"/>
                    </a:lnTo>
                    <a:lnTo>
                      <a:pt x="10" y="17"/>
                    </a:lnTo>
                    <a:lnTo>
                      <a:pt x="7" y="15"/>
                    </a:lnTo>
                    <a:lnTo>
                      <a:pt x="5" y="15"/>
                    </a:lnTo>
                    <a:lnTo>
                      <a:pt x="3" y="15"/>
                    </a:lnTo>
                    <a:lnTo>
                      <a:pt x="1" y="16"/>
                    </a:lnTo>
                    <a:lnTo>
                      <a:pt x="0" y="20"/>
                    </a:lnTo>
                    <a:lnTo>
                      <a:pt x="4" y="39"/>
                    </a:lnTo>
                    <a:lnTo>
                      <a:pt x="4" y="47"/>
                    </a:lnTo>
                    <a:lnTo>
                      <a:pt x="3" y="79"/>
                    </a:lnTo>
                    <a:lnTo>
                      <a:pt x="4" y="84"/>
                    </a:lnTo>
                    <a:lnTo>
                      <a:pt x="6" y="89"/>
                    </a:lnTo>
                    <a:lnTo>
                      <a:pt x="8" y="92"/>
                    </a:lnTo>
                    <a:lnTo>
                      <a:pt x="10" y="94"/>
                    </a:lnTo>
                    <a:lnTo>
                      <a:pt x="13" y="94"/>
                    </a:lnTo>
                    <a:lnTo>
                      <a:pt x="19" y="89"/>
                    </a:lnTo>
                    <a:lnTo>
                      <a:pt x="27" y="85"/>
                    </a:lnTo>
                    <a:lnTo>
                      <a:pt x="32" y="83"/>
                    </a:lnTo>
                    <a:lnTo>
                      <a:pt x="60" y="68"/>
                    </a:lnTo>
                    <a:lnTo>
                      <a:pt x="65" y="62"/>
                    </a:lnTo>
                    <a:lnTo>
                      <a:pt x="71" y="45"/>
                    </a:lnTo>
                    <a:lnTo>
                      <a:pt x="79" y="6"/>
                    </a:lnTo>
                    <a:lnTo>
                      <a:pt x="79" y="2"/>
                    </a:lnTo>
                    <a:lnTo>
                      <a:pt x="78" y="1"/>
                    </a:lnTo>
                    <a:lnTo>
                      <a:pt x="77" y="0"/>
                    </a:lnTo>
                    <a:lnTo>
                      <a:pt x="76"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30"/>
              <p:cNvSpPr>
                <a:spLocks/>
              </p:cNvSpPr>
              <p:nvPr/>
            </p:nvSpPr>
            <p:spPr bwMode="auto">
              <a:xfrm>
                <a:off x="5991225" y="4230688"/>
                <a:ext cx="77788" cy="152400"/>
              </a:xfrm>
              <a:custGeom>
                <a:avLst/>
                <a:gdLst/>
                <a:ahLst/>
                <a:cxnLst>
                  <a:cxn ang="0">
                    <a:pos x="20" y="0"/>
                  </a:cxn>
                  <a:cxn ang="0">
                    <a:pos x="19" y="0"/>
                  </a:cxn>
                  <a:cxn ang="0">
                    <a:pos x="19" y="1"/>
                  </a:cxn>
                  <a:cxn ang="0">
                    <a:pos x="25" y="8"/>
                  </a:cxn>
                  <a:cxn ang="0">
                    <a:pos x="27" y="10"/>
                  </a:cxn>
                  <a:cxn ang="0">
                    <a:pos x="28" y="12"/>
                  </a:cxn>
                  <a:cxn ang="0">
                    <a:pos x="28" y="14"/>
                  </a:cxn>
                  <a:cxn ang="0">
                    <a:pos x="28" y="16"/>
                  </a:cxn>
                  <a:cxn ang="0">
                    <a:pos x="27" y="19"/>
                  </a:cxn>
                  <a:cxn ang="0">
                    <a:pos x="20" y="28"/>
                  </a:cxn>
                  <a:cxn ang="0">
                    <a:pos x="17" y="32"/>
                  </a:cxn>
                  <a:cxn ang="0">
                    <a:pos x="15" y="33"/>
                  </a:cxn>
                  <a:cxn ang="0">
                    <a:pos x="14" y="34"/>
                  </a:cxn>
                  <a:cxn ang="0">
                    <a:pos x="9" y="36"/>
                  </a:cxn>
                  <a:cxn ang="0">
                    <a:pos x="6" y="37"/>
                  </a:cxn>
                  <a:cxn ang="0">
                    <a:pos x="3" y="37"/>
                  </a:cxn>
                  <a:cxn ang="0">
                    <a:pos x="2" y="39"/>
                  </a:cxn>
                  <a:cxn ang="0">
                    <a:pos x="1" y="40"/>
                  </a:cxn>
                  <a:cxn ang="0">
                    <a:pos x="0" y="42"/>
                  </a:cxn>
                  <a:cxn ang="0">
                    <a:pos x="1" y="44"/>
                  </a:cxn>
                  <a:cxn ang="0">
                    <a:pos x="6" y="58"/>
                  </a:cxn>
                  <a:cxn ang="0">
                    <a:pos x="7" y="64"/>
                  </a:cxn>
                  <a:cxn ang="0">
                    <a:pos x="8" y="88"/>
                  </a:cxn>
                  <a:cxn ang="0">
                    <a:pos x="7" y="92"/>
                  </a:cxn>
                  <a:cxn ang="0">
                    <a:pos x="6" y="95"/>
                  </a:cxn>
                  <a:cxn ang="0">
                    <a:pos x="5" y="96"/>
                  </a:cxn>
                  <a:cxn ang="0">
                    <a:pos x="6" y="96"/>
                  </a:cxn>
                  <a:cxn ang="0">
                    <a:pos x="8" y="96"/>
                  </a:cxn>
                  <a:cxn ang="0">
                    <a:pos x="9" y="95"/>
                  </a:cxn>
                  <a:cxn ang="0">
                    <a:pos x="14" y="91"/>
                  </a:cxn>
                  <a:cxn ang="0">
                    <a:pos x="18" y="86"/>
                  </a:cxn>
                  <a:cxn ang="0">
                    <a:pos x="35" y="75"/>
                  </a:cxn>
                  <a:cxn ang="0">
                    <a:pos x="41" y="68"/>
                  </a:cxn>
                  <a:cxn ang="0">
                    <a:pos x="48" y="53"/>
                  </a:cxn>
                  <a:cxn ang="0">
                    <a:pos x="49" y="42"/>
                  </a:cxn>
                  <a:cxn ang="0">
                    <a:pos x="49" y="32"/>
                  </a:cxn>
                  <a:cxn ang="0">
                    <a:pos x="46" y="21"/>
                  </a:cxn>
                  <a:cxn ang="0">
                    <a:pos x="39" y="10"/>
                  </a:cxn>
                  <a:cxn ang="0">
                    <a:pos x="37" y="9"/>
                  </a:cxn>
                  <a:cxn ang="0">
                    <a:pos x="22" y="1"/>
                  </a:cxn>
                  <a:cxn ang="0">
                    <a:pos x="20" y="0"/>
                  </a:cxn>
                </a:cxnLst>
                <a:rect l="0" t="0" r="r" b="b"/>
                <a:pathLst>
                  <a:path w="49" h="96">
                    <a:moveTo>
                      <a:pt x="20" y="0"/>
                    </a:moveTo>
                    <a:lnTo>
                      <a:pt x="19" y="0"/>
                    </a:lnTo>
                    <a:lnTo>
                      <a:pt x="19" y="1"/>
                    </a:lnTo>
                    <a:lnTo>
                      <a:pt x="25" y="8"/>
                    </a:lnTo>
                    <a:lnTo>
                      <a:pt x="27" y="10"/>
                    </a:lnTo>
                    <a:lnTo>
                      <a:pt x="28" y="12"/>
                    </a:lnTo>
                    <a:lnTo>
                      <a:pt x="28" y="14"/>
                    </a:lnTo>
                    <a:lnTo>
                      <a:pt x="28" y="16"/>
                    </a:lnTo>
                    <a:lnTo>
                      <a:pt x="27" y="19"/>
                    </a:lnTo>
                    <a:lnTo>
                      <a:pt x="20" y="28"/>
                    </a:lnTo>
                    <a:lnTo>
                      <a:pt x="17" y="32"/>
                    </a:lnTo>
                    <a:lnTo>
                      <a:pt x="15" y="33"/>
                    </a:lnTo>
                    <a:lnTo>
                      <a:pt x="14" y="34"/>
                    </a:lnTo>
                    <a:lnTo>
                      <a:pt x="9" y="36"/>
                    </a:lnTo>
                    <a:lnTo>
                      <a:pt x="6" y="37"/>
                    </a:lnTo>
                    <a:lnTo>
                      <a:pt x="3" y="37"/>
                    </a:lnTo>
                    <a:lnTo>
                      <a:pt x="2" y="39"/>
                    </a:lnTo>
                    <a:lnTo>
                      <a:pt x="1" y="40"/>
                    </a:lnTo>
                    <a:lnTo>
                      <a:pt x="0" y="42"/>
                    </a:lnTo>
                    <a:lnTo>
                      <a:pt x="1" y="44"/>
                    </a:lnTo>
                    <a:lnTo>
                      <a:pt x="6" y="58"/>
                    </a:lnTo>
                    <a:lnTo>
                      <a:pt x="7" y="64"/>
                    </a:lnTo>
                    <a:lnTo>
                      <a:pt x="8" y="88"/>
                    </a:lnTo>
                    <a:lnTo>
                      <a:pt x="7" y="92"/>
                    </a:lnTo>
                    <a:lnTo>
                      <a:pt x="6" y="95"/>
                    </a:lnTo>
                    <a:lnTo>
                      <a:pt x="5" y="96"/>
                    </a:lnTo>
                    <a:lnTo>
                      <a:pt x="6" y="96"/>
                    </a:lnTo>
                    <a:lnTo>
                      <a:pt x="8" y="96"/>
                    </a:lnTo>
                    <a:lnTo>
                      <a:pt x="9" y="95"/>
                    </a:lnTo>
                    <a:lnTo>
                      <a:pt x="14" y="91"/>
                    </a:lnTo>
                    <a:lnTo>
                      <a:pt x="18" y="86"/>
                    </a:lnTo>
                    <a:lnTo>
                      <a:pt x="35" y="75"/>
                    </a:lnTo>
                    <a:lnTo>
                      <a:pt x="41" y="68"/>
                    </a:lnTo>
                    <a:lnTo>
                      <a:pt x="48" y="53"/>
                    </a:lnTo>
                    <a:lnTo>
                      <a:pt x="49" y="42"/>
                    </a:lnTo>
                    <a:lnTo>
                      <a:pt x="49" y="32"/>
                    </a:lnTo>
                    <a:lnTo>
                      <a:pt x="46" y="21"/>
                    </a:lnTo>
                    <a:lnTo>
                      <a:pt x="39" y="10"/>
                    </a:lnTo>
                    <a:lnTo>
                      <a:pt x="37" y="9"/>
                    </a:lnTo>
                    <a:lnTo>
                      <a:pt x="22" y="1"/>
                    </a:lnTo>
                    <a:lnTo>
                      <a:pt x="20" y="0"/>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31"/>
              <p:cNvSpPr>
                <a:spLocks/>
              </p:cNvSpPr>
              <p:nvPr/>
            </p:nvSpPr>
            <p:spPr bwMode="auto">
              <a:xfrm>
                <a:off x="5700713" y="4368800"/>
                <a:ext cx="95250" cy="122238"/>
              </a:xfrm>
              <a:custGeom>
                <a:avLst/>
                <a:gdLst/>
                <a:ahLst/>
                <a:cxnLst>
                  <a:cxn ang="0">
                    <a:pos x="56" y="6"/>
                  </a:cxn>
                  <a:cxn ang="0">
                    <a:pos x="43" y="9"/>
                  </a:cxn>
                  <a:cxn ang="0">
                    <a:pos x="36" y="9"/>
                  </a:cxn>
                  <a:cxn ang="0">
                    <a:pos x="30" y="7"/>
                  </a:cxn>
                  <a:cxn ang="0">
                    <a:pos x="21" y="1"/>
                  </a:cxn>
                  <a:cxn ang="0">
                    <a:pos x="15" y="0"/>
                  </a:cxn>
                  <a:cxn ang="0">
                    <a:pos x="13" y="1"/>
                  </a:cxn>
                  <a:cxn ang="0">
                    <a:pos x="11" y="4"/>
                  </a:cxn>
                  <a:cxn ang="0">
                    <a:pos x="10" y="9"/>
                  </a:cxn>
                  <a:cxn ang="0">
                    <a:pos x="7" y="20"/>
                  </a:cxn>
                  <a:cxn ang="0">
                    <a:pos x="5" y="38"/>
                  </a:cxn>
                  <a:cxn ang="0">
                    <a:pos x="0" y="65"/>
                  </a:cxn>
                  <a:cxn ang="0">
                    <a:pos x="0" y="70"/>
                  </a:cxn>
                  <a:cxn ang="0">
                    <a:pos x="1" y="70"/>
                  </a:cxn>
                  <a:cxn ang="0">
                    <a:pos x="2" y="71"/>
                  </a:cxn>
                  <a:cxn ang="0">
                    <a:pos x="4" y="72"/>
                  </a:cxn>
                  <a:cxn ang="0">
                    <a:pos x="6" y="73"/>
                  </a:cxn>
                  <a:cxn ang="0">
                    <a:pos x="9" y="74"/>
                  </a:cxn>
                  <a:cxn ang="0">
                    <a:pos x="38" y="77"/>
                  </a:cxn>
                  <a:cxn ang="0">
                    <a:pos x="47" y="77"/>
                  </a:cxn>
                  <a:cxn ang="0">
                    <a:pos x="51" y="76"/>
                  </a:cxn>
                  <a:cxn ang="0">
                    <a:pos x="54" y="74"/>
                  </a:cxn>
                  <a:cxn ang="0">
                    <a:pos x="55" y="73"/>
                  </a:cxn>
                  <a:cxn ang="0">
                    <a:pos x="56" y="70"/>
                  </a:cxn>
                  <a:cxn ang="0">
                    <a:pos x="56" y="67"/>
                  </a:cxn>
                  <a:cxn ang="0">
                    <a:pos x="55" y="58"/>
                  </a:cxn>
                  <a:cxn ang="0">
                    <a:pos x="55" y="26"/>
                  </a:cxn>
                  <a:cxn ang="0">
                    <a:pos x="56" y="23"/>
                  </a:cxn>
                  <a:cxn ang="0">
                    <a:pos x="60" y="12"/>
                  </a:cxn>
                  <a:cxn ang="0">
                    <a:pos x="60" y="10"/>
                  </a:cxn>
                  <a:cxn ang="0">
                    <a:pos x="60" y="8"/>
                  </a:cxn>
                  <a:cxn ang="0">
                    <a:pos x="60" y="7"/>
                  </a:cxn>
                  <a:cxn ang="0">
                    <a:pos x="58" y="6"/>
                  </a:cxn>
                  <a:cxn ang="0">
                    <a:pos x="56" y="6"/>
                  </a:cxn>
                </a:cxnLst>
                <a:rect l="0" t="0" r="r" b="b"/>
                <a:pathLst>
                  <a:path w="60" h="77">
                    <a:moveTo>
                      <a:pt x="56" y="6"/>
                    </a:moveTo>
                    <a:lnTo>
                      <a:pt x="43" y="9"/>
                    </a:lnTo>
                    <a:lnTo>
                      <a:pt x="36" y="9"/>
                    </a:lnTo>
                    <a:lnTo>
                      <a:pt x="30" y="7"/>
                    </a:lnTo>
                    <a:lnTo>
                      <a:pt x="21" y="1"/>
                    </a:lnTo>
                    <a:lnTo>
                      <a:pt x="15" y="0"/>
                    </a:lnTo>
                    <a:lnTo>
                      <a:pt x="13" y="1"/>
                    </a:lnTo>
                    <a:lnTo>
                      <a:pt x="11" y="4"/>
                    </a:lnTo>
                    <a:lnTo>
                      <a:pt x="10" y="9"/>
                    </a:lnTo>
                    <a:lnTo>
                      <a:pt x="7" y="20"/>
                    </a:lnTo>
                    <a:lnTo>
                      <a:pt x="5" y="38"/>
                    </a:lnTo>
                    <a:lnTo>
                      <a:pt x="0" y="65"/>
                    </a:lnTo>
                    <a:lnTo>
                      <a:pt x="0" y="70"/>
                    </a:lnTo>
                    <a:lnTo>
                      <a:pt x="1" y="70"/>
                    </a:lnTo>
                    <a:lnTo>
                      <a:pt x="2" y="71"/>
                    </a:lnTo>
                    <a:lnTo>
                      <a:pt x="4" y="72"/>
                    </a:lnTo>
                    <a:lnTo>
                      <a:pt x="6" y="73"/>
                    </a:lnTo>
                    <a:lnTo>
                      <a:pt x="9" y="74"/>
                    </a:lnTo>
                    <a:lnTo>
                      <a:pt x="38" y="77"/>
                    </a:lnTo>
                    <a:lnTo>
                      <a:pt x="47" y="77"/>
                    </a:lnTo>
                    <a:lnTo>
                      <a:pt x="51" y="76"/>
                    </a:lnTo>
                    <a:lnTo>
                      <a:pt x="54" y="74"/>
                    </a:lnTo>
                    <a:lnTo>
                      <a:pt x="55" y="73"/>
                    </a:lnTo>
                    <a:lnTo>
                      <a:pt x="56" y="70"/>
                    </a:lnTo>
                    <a:lnTo>
                      <a:pt x="56" y="67"/>
                    </a:lnTo>
                    <a:lnTo>
                      <a:pt x="55" y="58"/>
                    </a:lnTo>
                    <a:lnTo>
                      <a:pt x="55" y="26"/>
                    </a:lnTo>
                    <a:lnTo>
                      <a:pt x="56" y="23"/>
                    </a:lnTo>
                    <a:lnTo>
                      <a:pt x="60" y="12"/>
                    </a:lnTo>
                    <a:lnTo>
                      <a:pt x="60" y="10"/>
                    </a:lnTo>
                    <a:lnTo>
                      <a:pt x="60" y="8"/>
                    </a:lnTo>
                    <a:lnTo>
                      <a:pt x="60" y="7"/>
                    </a:lnTo>
                    <a:lnTo>
                      <a:pt x="58" y="6"/>
                    </a:lnTo>
                    <a:lnTo>
                      <a:pt x="56" y="6"/>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32"/>
              <p:cNvSpPr>
                <a:spLocks/>
              </p:cNvSpPr>
              <p:nvPr/>
            </p:nvSpPr>
            <p:spPr bwMode="auto">
              <a:xfrm>
                <a:off x="5926138" y="4146550"/>
                <a:ext cx="131763" cy="187325"/>
              </a:xfrm>
              <a:custGeom>
                <a:avLst/>
                <a:gdLst/>
                <a:ahLst/>
                <a:cxnLst>
                  <a:cxn ang="0">
                    <a:pos x="15" y="2"/>
                  </a:cxn>
                  <a:cxn ang="0">
                    <a:pos x="10" y="0"/>
                  </a:cxn>
                  <a:cxn ang="0">
                    <a:pos x="6" y="0"/>
                  </a:cxn>
                  <a:cxn ang="0">
                    <a:pos x="5" y="0"/>
                  </a:cxn>
                  <a:cxn ang="0">
                    <a:pos x="3" y="1"/>
                  </a:cxn>
                  <a:cxn ang="0">
                    <a:pos x="2" y="4"/>
                  </a:cxn>
                  <a:cxn ang="0">
                    <a:pos x="1" y="8"/>
                  </a:cxn>
                  <a:cxn ang="0">
                    <a:pos x="0" y="11"/>
                  </a:cxn>
                  <a:cxn ang="0">
                    <a:pos x="1" y="14"/>
                  </a:cxn>
                  <a:cxn ang="0">
                    <a:pos x="2" y="16"/>
                  </a:cxn>
                  <a:cxn ang="0">
                    <a:pos x="5" y="24"/>
                  </a:cxn>
                  <a:cxn ang="0">
                    <a:pos x="5" y="26"/>
                  </a:cxn>
                  <a:cxn ang="0">
                    <a:pos x="6" y="29"/>
                  </a:cxn>
                  <a:cxn ang="0">
                    <a:pos x="7" y="30"/>
                  </a:cxn>
                  <a:cxn ang="0">
                    <a:pos x="10" y="31"/>
                  </a:cxn>
                  <a:cxn ang="0">
                    <a:pos x="12" y="31"/>
                  </a:cxn>
                  <a:cxn ang="0">
                    <a:pos x="15" y="32"/>
                  </a:cxn>
                  <a:cxn ang="0">
                    <a:pos x="17" y="33"/>
                  </a:cxn>
                  <a:cxn ang="0">
                    <a:pos x="19" y="35"/>
                  </a:cxn>
                  <a:cxn ang="0">
                    <a:pos x="21" y="37"/>
                  </a:cxn>
                  <a:cxn ang="0">
                    <a:pos x="27" y="52"/>
                  </a:cxn>
                  <a:cxn ang="0">
                    <a:pos x="29" y="59"/>
                  </a:cxn>
                  <a:cxn ang="0">
                    <a:pos x="32" y="61"/>
                  </a:cxn>
                  <a:cxn ang="0">
                    <a:pos x="37" y="65"/>
                  </a:cxn>
                  <a:cxn ang="0">
                    <a:pos x="39" y="67"/>
                  </a:cxn>
                  <a:cxn ang="0">
                    <a:pos x="40" y="69"/>
                  </a:cxn>
                  <a:cxn ang="0">
                    <a:pos x="43" y="76"/>
                  </a:cxn>
                  <a:cxn ang="0">
                    <a:pos x="45" y="98"/>
                  </a:cxn>
                  <a:cxn ang="0">
                    <a:pos x="46" y="106"/>
                  </a:cxn>
                  <a:cxn ang="0">
                    <a:pos x="47" y="108"/>
                  </a:cxn>
                  <a:cxn ang="0">
                    <a:pos x="50" y="113"/>
                  </a:cxn>
                  <a:cxn ang="0">
                    <a:pos x="52" y="115"/>
                  </a:cxn>
                  <a:cxn ang="0">
                    <a:pos x="56" y="118"/>
                  </a:cxn>
                  <a:cxn ang="0">
                    <a:pos x="57" y="118"/>
                  </a:cxn>
                  <a:cxn ang="0">
                    <a:pos x="59" y="118"/>
                  </a:cxn>
                  <a:cxn ang="0">
                    <a:pos x="60" y="117"/>
                  </a:cxn>
                  <a:cxn ang="0">
                    <a:pos x="61" y="114"/>
                  </a:cxn>
                  <a:cxn ang="0">
                    <a:pos x="61" y="96"/>
                  </a:cxn>
                  <a:cxn ang="0">
                    <a:pos x="62" y="88"/>
                  </a:cxn>
                  <a:cxn ang="0">
                    <a:pos x="62" y="87"/>
                  </a:cxn>
                  <a:cxn ang="0">
                    <a:pos x="62" y="86"/>
                  </a:cxn>
                  <a:cxn ang="0">
                    <a:pos x="63" y="86"/>
                  </a:cxn>
                  <a:cxn ang="0">
                    <a:pos x="65" y="87"/>
                  </a:cxn>
                  <a:cxn ang="0">
                    <a:pos x="67" y="90"/>
                  </a:cxn>
                  <a:cxn ang="0">
                    <a:pos x="73" y="101"/>
                  </a:cxn>
                  <a:cxn ang="0">
                    <a:pos x="75" y="106"/>
                  </a:cxn>
                  <a:cxn ang="0">
                    <a:pos x="76" y="114"/>
                  </a:cxn>
                  <a:cxn ang="0">
                    <a:pos x="76" y="115"/>
                  </a:cxn>
                  <a:cxn ang="0">
                    <a:pos x="76" y="115"/>
                  </a:cxn>
                  <a:cxn ang="0">
                    <a:pos x="78" y="115"/>
                  </a:cxn>
                  <a:cxn ang="0">
                    <a:pos x="80" y="113"/>
                  </a:cxn>
                  <a:cxn ang="0">
                    <a:pos x="82" y="111"/>
                  </a:cxn>
                  <a:cxn ang="0">
                    <a:pos x="83" y="109"/>
                  </a:cxn>
                  <a:cxn ang="0">
                    <a:pos x="83" y="103"/>
                  </a:cxn>
                  <a:cxn ang="0">
                    <a:pos x="81" y="91"/>
                  </a:cxn>
                  <a:cxn ang="0">
                    <a:pos x="73" y="75"/>
                  </a:cxn>
                  <a:cxn ang="0">
                    <a:pos x="39" y="26"/>
                  </a:cxn>
                  <a:cxn ang="0">
                    <a:pos x="25" y="9"/>
                  </a:cxn>
                  <a:cxn ang="0">
                    <a:pos x="20" y="5"/>
                  </a:cxn>
                  <a:cxn ang="0">
                    <a:pos x="15" y="2"/>
                  </a:cxn>
                </a:cxnLst>
                <a:rect l="0" t="0" r="r" b="b"/>
                <a:pathLst>
                  <a:path w="83" h="118">
                    <a:moveTo>
                      <a:pt x="15" y="2"/>
                    </a:moveTo>
                    <a:lnTo>
                      <a:pt x="10" y="0"/>
                    </a:lnTo>
                    <a:lnTo>
                      <a:pt x="6" y="0"/>
                    </a:lnTo>
                    <a:lnTo>
                      <a:pt x="5" y="0"/>
                    </a:lnTo>
                    <a:lnTo>
                      <a:pt x="3" y="1"/>
                    </a:lnTo>
                    <a:lnTo>
                      <a:pt x="2" y="4"/>
                    </a:lnTo>
                    <a:lnTo>
                      <a:pt x="1" y="8"/>
                    </a:lnTo>
                    <a:lnTo>
                      <a:pt x="0" y="11"/>
                    </a:lnTo>
                    <a:lnTo>
                      <a:pt x="1" y="14"/>
                    </a:lnTo>
                    <a:lnTo>
                      <a:pt x="2" y="16"/>
                    </a:lnTo>
                    <a:lnTo>
                      <a:pt x="5" y="24"/>
                    </a:lnTo>
                    <a:lnTo>
                      <a:pt x="5" y="26"/>
                    </a:lnTo>
                    <a:lnTo>
                      <a:pt x="6" y="29"/>
                    </a:lnTo>
                    <a:lnTo>
                      <a:pt x="7" y="30"/>
                    </a:lnTo>
                    <a:lnTo>
                      <a:pt x="10" y="31"/>
                    </a:lnTo>
                    <a:lnTo>
                      <a:pt x="12" y="31"/>
                    </a:lnTo>
                    <a:lnTo>
                      <a:pt x="15" y="32"/>
                    </a:lnTo>
                    <a:lnTo>
                      <a:pt x="17" y="33"/>
                    </a:lnTo>
                    <a:lnTo>
                      <a:pt x="19" y="35"/>
                    </a:lnTo>
                    <a:lnTo>
                      <a:pt x="21" y="37"/>
                    </a:lnTo>
                    <a:lnTo>
                      <a:pt x="27" y="52"/>
                    </a:lnTo>
                    <a:lnTo>
                      <a:pt x="29" y="59"/>
                    </a:lnTo>
                    <a:lnTo>
                      <a:pt x="32" y="61"/>
                    </a:lnTo>
                    <a:lnTo>
                      <a:pt x="37" y="65"/>
                    </a:lnTo>
                    <a:lnTo>
                      <a:pt x="39" y="67"/>
                    </a:lnTo>
                    <a:lnTo>
                      <a:pt x="40" y="69"/>
                    </a:lnTo>
                    <a:lnTo>
                      <a:pt x="43" y="76"/>
                    </a:lnTo>
                    <a:lnTo>
                      <a:pt x="45" y="98"/>
                    </a:lnTo>
                    <a:lnTo>
                      <a:pt x="46" y="106"/>
                    </a:lnTo>
                    <a:lnTo>
                      <a:pt x="47" y="108"/>
                    </a:lnTo>
                    <a:lnTo>
                      <a:pt x="50" y="113"/>
                    </a:lnTo>
                    <a:lnTo>
                      <a:pt x="52" y="115"/>
                    </a:lnTo>
                    <a:lnTo>
                      <a:pt x="56" y="118"/>
                    </a:lnTo>
                    <a:lnTo>
                      <a:pt x="57" y="118"/>
                    </a:lnTo>
                    <a:lnTo>
                      <a:pt x="59" y="118"/>
                    </a:lnTo>
                    <a:lnTo>
                      <a:pt x="60" y="117"/>
                    </a:lnTo>
                    <a:lnTo>
                      <a:pt x="61" y="114"/>
                    </a:lnTo>
                    <a:lnTo>
                      <a:pt x="61" y="96"/>
                    </a:lnTo>
                    <a:lnTo>
                      <a:pt x="62" y="88"/>
                    </a:lnTo>
                    <a:lnTo>
                      <a:pt x="62" y="87"/>
                    </a:lnTo>
                    <a:lnTo>
                      <a:pt x="62" y="86"/>
                    </a:lnTo>
                    <a:lnTo>
                      <a:pt x="63" y="86"/>
                    </a:lnTo>
                    <a:lnTo>
                      <a:pt x="65" y="87"/>
                    </a:lnTo>
                    <a:lnTo>
                      <a:pt x="67" y="90"/>
                    </a:lnTo>
                    <a:lnTo>
                      <a:pt x="73" y="101"/>
                    </a:lnTo>
                    <a:lnTo>
                      <a:pt x="75" y="106"/>
                    </a:lnTo>
                    <a:lnTo>
                      <a:pt x="76" y="114"/>
                    </a:lnTo>
                    <a:lnTo>
                      <a:pt x="76" y="115"/>
                    </a:lnTo>
                    <a:lnTo>
                      <a:pt x="76" y="115"/>
                    </a:lnTo>
                    <a:lnTo>
                      <a:pt x="78" y="115"/>
                    </a:lnTo>
                    <a:lnTo>
                      <a:pt x="80" y="113"/>
                    </a:lnTo>
                    <a:lnTo>
                      <a:pt x="82" y="111"/>
                    </a:lnTo>
                    <a:lnTo>
                      <a:pt x="83" y="109"/>
                    </a:lnTo>
                    <a:lnTo>
                      <a:pt x="83" y="103"/>
                    </a:lnTo>
                    <a:lnTo>
                      <a:pt x="81" y="91"/>
                    </a:lnTo>
                    <a:lnTo>
                      <a:pt x="73" y="75"/>
                    </a:lnTo>
                    <a:lnTo>
                      <a:pt x="39" y="26"/>
                    </a:lnTo>
                    <a:lnTo>
                      <a:pt x="25" y="9"/>
                    </a:lnTo>
                    <a:lnTo>
                      <a:pt x="20" y="5"/>
                    </a:lnTo>
                    <a:lnTo>
                      <a:pt x="15" y="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33"/>
              <p:cNvSpPr>
                <a:spLocks/>
              </p:cNvSpPr>
              <p:nvPr/>
            </p:nvSpPr>
            <p:spPr bwMode="auto">
              <a:xfrm>
                <a:off x="5930900" y="4122738"/>
                <a:ext cx="149225" cy="215900"/>
              </a:xfrm>
              <a:custGeom>
                <a:avLst/>
                <a:gdLst/>
                <a:ahLst/>
                <a:cxnLst>
                  <a:cxn ang="0">
                    <a:pos x="28" y="0"/>
                  </a:cxn>
                  <a:cxn ang="0">
                    <a:pos x="23" y="1"/>
                  </a:cxn>
                  <a:cxn ang="0">
                    <a:pos x="4" y="9"/>
                  </a:cxn>
                  <a:cxn ang="0">
                    <a:pos x="1" y="14"/>
                  </a:cxn>
                  <a:cxn ang="0">
                    <a:pos x="1" y="21"/>
                  </a:cxn>
                  <a:cxn ang="0">
                    <a:pos x="4" y="30"/>
                  </a:cxn>
                  <a:cxn ang="0">
                    <a:pos x="7" y="34"/>
                  </a:cxn>
                  <a:cxn ang="0">
                    <a:pos x="15" y="34"/>
                  </a:cxn>
                  <a:cxn ang="0">
                    <a:pos x="18" y="35"/>
                  </a:cxn>
                  <a:cxn ang="0">
                    <a:pos x="24" y="48"/>
                  </a:cxn>
                  <a:cxn ang="0">
                    <a:pos x="40" y="68"/>
                  </a:cxn>
                  <a:cxn ang="0">
                    <a:pos x="47" y="93"/>
                  </a:cxn>
                  <a:cxn ang="0">
                    <a:pos x="47" y="117"/>
                  </a:cxn>
                  <a:cxn ang="0">
                    <a:pos x="43" y="135"/>
                  </a:cxn>
                  <a:cxn ang="0">
                    <a:pos x="46" y="136"/>
                  </a:cxn>
                  <a:cxn ang="0">
                    <a:pos x="55" y="135"/>
                  </a:cxn>
                  <a:cxn ang="0">
                    <a:pos x="58" y="133"/>
                  </a:cxn>
                  <a:cxn ang="0">
                    <a:pos x="62" y="104"/>
                  </a:cxn>
                  <a:cxn ang="0">
                    <a:pos x="60" y="90"/>
                  </a:cxn>
                  <a:cxn ang="0">
                    <a:pos x="62" y="89"/>
                  </a:cxn>
                  <a:cxn ang="0">
                    <a:pos x="65" y="93"/>
                  </a:cxn>
                  <a:cxn ang="0">
                    <a:pos x="71" y="110"/>
                  </a:cxn>
                  <a:cxn ang="0">
                    <a:pos x="71" y="121"/>
                  </a:cxn>
                  <a:cxn ang="0">
                    <a:pos x="73" y="130"/>
                  </a:cxn>
                  <a:cxn ang="0">
                    <a:pos x="78" y="132"/>
                  </a:cxn>
                  <a:cxn ang="0">
                    <a:pos x="87" y="130"/>
                  </a:cxn>
                  <a:cxn ang="0">
                    <a:pos x="92" y="127"/>
                  </a:cxn>
                  <a:cxn ang="0">
                    <a:pos x="94" y="122"/>
                  </a:cxn>
                  <a:cxn ang="0">
                    <a:pos x="88" y="101"/>
                  </a:cxn>
                  <a:cxn ang="0">
                    <a:pos x="71" y="72"/>
                  </a:cxn>
                  <a:cxn ang="0">
                    <a:pos x="70" y="66"/>
                  </a:cxn>
                  <a:cxn ang="0">
                    <a:pos x="72" y="61"/>
                  </a:cxn>
                  <a:cxn ang="0">
                    <a:pos x="70" y="50"/>
                  </a:cxn>
                  <a:cxn ang="0">
                    <a:pos x="65" y="41"/>
                  </a:cxn>
                  <a:cxn ang="0">
                    <a:pos x="59" y="35"/>
                  </a:cxn>
                  <a:cxn ang="0">
                    <a:pos x="35" y="19"/>
                  </a:cxn>
                  <a:cxn ang="0">
                    <a:pos x="33" y="14"/>
                  </a:cxn>
                  <a:cxn ang="0">
                    <a:pos x="34" y="10"/>
                  </a:cxn>
                  <a:cxn ang="0">
                    <a:pos x="36" y="5"/>
                  </a:cxn>
                  <a:cxn ang="0">
                    <a:pos x="35" y="2"/>
                  </a:cxn>
                  <a:cxn ang="0">
                    <a:pos x="31" y="0"/>
                  </a:cxn>
                </a:cxnLst>
                <a:rect l="0" t="0" r="r" b="b"/>
                <a:pathLst>
                  <a:path w="94" h="136">
                    <a:moveTo>
                      <a:pt x="31" y="0"/>
                    </a:moveTo>
                    <a:lnTo>
                      <a:pt x="28" y="0"/>
                    </a:lnTo>
                    <a:lnTo>
                      <a:pt x="26" y="0"/>
                    </a:lnTo>
                    <a:lnTo>
                      <a:pt x="23" y="1"/>
                    </a:lnTo>
                    <a:lnTo>
                      <a:pt x="9" y="5"/>
                    </a:lnTo>
                    <a:lnTo>
                      <a:pt x="4" y="9"/>
                    </a:lnTo>
                    <a:lnTo>
                      <a:pt x="2" y="12"/>
                    </a:lnTo>
                    <a:lnTo>
                      <a:pt x="1" y="14"/>
                    </a:lnTo>
                    <a:lnTo>
                      <a:pt x="0" y="18"/>
                    </a:lnTo>
                    <a:lnTo>
                      <a:pt x="1" y="21"/>
                    </a:lnTo>
                    <a:lnTo>
                      <a:pt x="2" y="26"/>
                    </a:lnTo>
                    <a:lnTo>
                      <a:pt x="4" y="30"/>
                    </a:lnTo>
                    <a:lnTo>
                      <a:pt x="6" y="33"/>
                    </a:lnTo>
                    <a:lnTo>
                      <a:pt x="7" y="34"/>
                    </a:lnTo>
                    <a:lnTo>
                      <a:pt x="8" y="34"/>
                    </a:lnTo>
                    <a:lnTo>
                      <a:pt x="15" y="34"/>
                    </a:lnTo>
                    <a:lnTo>
                      <a:pt x="17" y="34"/>
                    </a:lnTo>
                    <a:lnTo>
                      <a:pt x="18" y="35"/>
                    </a:lnTo>
                    <a:lnTo>
                      <a:pt x="19" y="37"/>
                    </a:lnTo>
                    <a:lnTo>
                      <a:pt x="24" y="48"/>
                    </a:lnTo>
                    <a:lnTo>
                      <a:pt x="26" y="52"/>
                    </a:lnTo>
                    <a:lnTo>
                      <a:pt x="40" y="68"/>
                    </a:lnTo>
                    <a:lnTo>
                      <a:pt x="41" y="72"/>
                    </a:lnTo>
                    <a:lnTo>
                      <a:pt x="47" y="93"/>
                    </a:lnTo>
                    <a:lnTo>
                      <a:pt x="48" y="105"/>
                    </a:lnTo>
                    <a:lnTo>
                      <a:pt x="47" y="117"/>
                    </a:lnTo>
                    <a:lnTo>
                      <a:pt x="43" y="133"/>
                    </a:lnTo>
                    <a:lnTo>
                      <a:pt x="43" y="135"/>
                    </a:lnTo>
                    <a:lnTo>
                      <a:pt x="44" y="136"/>
                    </a:lnTo>
                    <a:lnTo>
                      <a:pt x="46" y="136"/>
                    </a:lnTo>
                    <a:lnTo>
                      <a:pt x="51" y="136"/>
                    </a:lnTo>
                    <a:lnTo>
                      <a:pt x="55" y="135"/>
                    </a:lnTo>
                    <a:lnTo>
                      <a:pt x="57" y="134"/>
                    </a:lnTo>
                    <a:lnTo>
                      <a:pt x="58" y="133"/>
                    </a:lnTo>
                    <a:lnTo>
                      <a:pt x="60" y="129"/>
                    </a:lnTo>
                    <a:lnTo>
                      <a:pt x="62" y="104"/>
                    </a:lnTo>
                    <a:lnTo>
                      <a:pt x="60" y="92"/>
                    </a:lnTo>
                    <a:lnTo>
                      <a:pt x="60" y="90"/>
                    </a:lnTo>
                    <a:lnTo>
                      <a:pt x="61" y="89"/>
                    </a:lnTo>
                    <a:lnTo>
                      <a:pt x="62" y="89"/>
                    </a:lnTo>
                    <a:lnTo>
                      <a:pt x="63" y="89"/>
                    </a:lnTo>
                    <a:lnTo>
                      <a:pt x="65" y="93"/>
                    </a:lnTo>
                    <a:lnTo>
                      <a:pt x="70" y="103"/>
                    </a:lnTo>
                    <a:lnTo>
                      <a:pt x="71" y="110"/>
                    </a:lnTo>
                    <a:lnTo>
                      <a:pt x="71" y="118"/>
                    </a:lnTo>
                    <a:lnTo>
                      <a:pt x="71" y="121"/>
                    </a:lnTo>
                    <a:lnTo>
                      <a:pt x="72" y="128"/>
                    </a:lnTo>
                    <a:lnTo>
                      <a:pt x="73" y="130"/>
                    </a:lnTo>
                    <a:lnTo>
                      <a:pt x="75" y="131"/>
                    </a:lnTo>
                    <a:lnTo>
                      <a:pt x="78" y="132"/>
                    </a:lnTo>
                    <a:lnTo>
                      <a:pt x="81" y="132"/>
                    </a:lnTo>
                    <a:lnTo>
                      <a:pt x="87" y="130"/>
                    </a:lnTo>
                    <a:lnTo>
                      <a:pt x="91" y="129"/>
                    </a:lnTo>
                    <a:lnTo>
                      <a:pt x="92" y="127"/>
                    </a:lnTo>
                    <a:lnTo>
                      <a:pt x="94" y="125"/>
                    </a:lnTo>
                    <a:lnTo>
                      <a:pt x="94" y="122"/>
                    </a:lnTo>
                    <a:lnTo>
                      <a:pt x="93" y="115"/>
                    </a:lnTo>
                    <a:lnTo>
                      <a:pt x="88" y="101"/>
                    </a:lnTo>
                    <a:lnTo>
                      <a:pt x="84" y="93"/>
                    </a:lnTo>
                    <a:lnTo>
                      <a:pt x="71" y="72"/>
                    </a:lnTo>
                    <a:lnTo>
                      <a:pt x="70" y="68"/>
                    </a:lnTo>
                    <a:lnTo>
                      <a:pt x="70" y="66"/>
                    </a:lnTo>
                    <a:lnTo>
                      <a:pt x="70" y="63"/>
                    </a:lnTo>
                    <a:lnTo>
                      <a:pt x="72" y="61"/>
                    </a:lnTo>
                    <a:lnTo>
                      <a:pt x="72" y="57"/>
                    </a:lnTo>
                    <a:lnTo>
                      <a:pt x="70" y="50"/>
                    </a:lnTo>
                    <a:lnTo>
                      <a:pt x="68" y="46"/>
                    </a:lnTo>
                    <a:lnTo>
                      <a:pt x="65" y="41"/>
                    </a:lnTo>
                    <a:lnTo>
                      <a:pt x="62" y="38"/>
                    </a:lnTo>
                    <a:lnTo>
                      <a:pt x="59" y="35"/>
                    </a:lnTo>
                    <a:lnTo>
                      <a:pt x="41" y="24"/>
                    </a:lnTo>
                    <a:lnTo>
                      <a:pt x="35" y="19"/>
                    </a:lnTo>
                    <a:lnTo>
                      <a:pt x="33" y="17"/>
                    </a:lnTo>
                    <a:lnTo>
                      <a:pt x="33" y="14"/>
                    </a:lnTo>
                    <a:lnTo>
                      <a:pt x="33" y="12"/>
                    </a:lnTo>
                    <a:lnTo>
                      <a:pt x="34" y="10"/>
                    </a:lnTo>
                    <a:lnTo>
                      <a:pt x="36" y="7"/>
                    </a:lnTo>
                    <a:lnTo>
                      <a:pt x="36" y="5"/>
                    </a:lnTo>
                    <a:lnTo>
                      <a:pt x="36" y="4"/>
                    </a:lnTo>
                    <a:lnTo>
                      <a:pt x="35" y="2"/>
                    </a:lnTo>
                    <a:lnTo>
                      <a:pt x="33" y="1"/>
                    </a:lnTo>
                    <a:lnTo>
                      <a:pt x="31"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34"/>
              <p:cNvSpPr>
                <a:spLocks/>
              </p:cNvSpPr>
              <p:nvPr/>
            </p:nvSpPr>
            <p:spPr bwMode="auto">
              <a:xfrm>
                <a:off x="5994400" y="4192588"/>
                <a:ext cx="17463" cy="22225"/>
              </a:xfrm>
              <a:custGeom>
                <a:avLst/>
                <a:gdLst/>
                <a:ahLst/>
                <a:cxnLst>
                  <a:cxn ang="0">
                    <a:pos x="6" y="0"/>
                  </a:cxn>
                  <a:cxn ang="0">
                    <a:pos x="5" y="0"/>
                  </a:cxn>
                  <a:cxn ang="0">
                    <a:pos x="4" y="0"/>
                  </a:cxn>
                  <a:cxn ang="0">
                    <a:pos x="1" y="2"/>
                  </a:cxn>
                  <a:cxn ang="0">
                    <a:pos x="0" y="5"/>
                  </a:cxn>
                  <a:cxn ang="0">
                    <a:pos x="0" y="8"/>
                  </a:cxn>
                  <a:cxn ang="0">
                    <a:pos x="2" y="10"/>
                  </a:cxn>
                  <a:cxn ang="0">
                    <a:pos x="6" y="12"/>
                  </a:cxn>
                  <a:cxn ang="0">
                    <a:pos x="9" y="13"/>
                  </a:cxn>
                  <a:cxn ang="0">
                    <a:pos x="11" y="14"/>
                  </a:cxn>
                  <a:cxn ang="0">
                    <a:pos x="11" y="13"/>
                  </a:cxn>
                  <a:cxn ang="0">
                    <a:pos x="11" y="11"/>
                  </a:cxn>
                  <a:cxn ang="0">
                    <a:pos x="7" y="2"/>
                  </a:cxn>
                  <a:cxn ang="0">
                    <a:pos x="7" y="1"/>
                  </a:cxn>
                  <a:cxn ang="0">
                    <a:pos x="6" y="0"/>
                  </a:cxn>
                </a:cxnLst>
                <a:rect l="0" t="0" r="r" b="b"/>
                <a:pathLst>
                  <a:path w="11" h="14">
                    <a:moveTo>
                      <a:pt x="6" y="0"/>
                    </a:moveTo>
                    <a:lnTo>
                      <a:pt x="5" y="0"/>
                    </a:lnTo>
                    <a:lnTo>
                      <a:pt x="4" y="0"/>
                    </a:lnTo>
                    <a:lnTo>
                      <a:pt x="1" y="2"/>
                    </a:lnTo>
                    <a:lnTo>
                      <a:pt x="0" y="5"/>
                    </a:lnTo>
                    <a:lnTo>
                      <a:pt x="0" y="8"/>
                    </a:lnTo>
                    <a:lnTo>
                      <a:pt x="2" y="10"/>
                    </a:lnTo>
                    <a:lnTo>
                      <a:pt x="6" y="12"/>
                    </a:lnTo>
                    <a:lnTo>
                      <a:pt x="9" y="13"/>
                    </a:lnTo>
                    <a:lnTo>
                      <a:pt x="11" y="14"/>
                    </a:lnTo>
                    <a:lnTo>
                      <a:pt x="11" y="13"/>
                    </a:lnTo>
                    <a:lnTo>
                      <a:pt x="11" y="11"/>
                    </a:lnTo>
                    <a:lnTo>
                      <a:pt x="7" y="2"/>
                    </a:lnTo>
                    <a:lnTo>
                      <a:pt x="7" y="1"/>
                    </a:lnTo>
                    <a:lnTo>
                      <a:pt x="6"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 name="Group 34"/>
            <p:cNvGrpSpPr>
              <a:grpSpLocks noChangeAspect="1"/>
            </p:cNvGrpSpPr>
            <p:nvPr/>
          </p:nvGrpSpPr>
          <p:grpSpPr>
            <a:xfrm>
              <a:off x="5325939" y="3363687"/>
              <a:ext cx="463475" cy="283029"/>
              <a:chOff x="2103438" y="3086101"/>
              <a:chExt cx="595313" cy="363538"/>
            </a:xfrm>
          </p:grpSpPr>
          <p:sp>
            <p:nvSpPr>
              <p:cNvPr id="79" name="Freeform 72"/>
              <p:cNvSpPr>
                <a:spLocks/>
              </p:cNvSpPr>
              <p:nvPr/>
            </p:nvSpPr>
            <p:spPr bwMode="auto">
              <a:xfrm>
                <a:off x="2103438" y="3086101"/>
                <a:ext cx="595313" cy="363538"/>
              </a:xfrm>
              <a:custGeom>
                <a:avLst/>
                <a:gdLst/>
                <a:ahLst/>
                <a:cxnLst>
                  <a:cxn ang="0">
                    <a:pos x="214" y="0"/>
                  </a:cxn>
                  <a:cxn ang="0">
                    <a:pos x="186" y="1"/>
                  </a:cxn>
                  <a:cxn ang="0">
                    <a:pos x="153" y="9"/>
                  </a:cxn>
                  <a:cxn ang="0">
                    <a:pos x="137" y="17"/>
                  </a:cxn>
                  <a:cxn ang="0">
                    <a:pos x="123" y="27"/>
                  </a:cxn>
                  <a:cxn ang="0">
                    <a:pos x="88" y="62"/>
                  </a:cxn>
                  <a:cxn ang="0">
                    <a:pos x="40" y="106"/>
                  </a:cxn>
                  <a:cxn ang="0">
                    <a:pos x="10" y="129"/>
                  </a:cxn>
                  <a:cxn ang="0">
                    <a:pos x="4" y="136"/>
                  </a:cxn>
                  <a:cxn ang="0">
                    <a:pos x="1" y="143"/>
                  </a:cxn>
                  <a:cxn ang="0">
                    <a:pos x="0" y="149"/>
                  </a:cxn>
                  <a:cxn ang="0">
                    <a:pos x="3" y="155"/>
                  </a:cxn>
                  <a:cxn ang="0">
                    <a:pos x="7" y="160"/>
                  </a:cxn>
                  <a:cxn ang="0">
                    <a:pos x="11" y="162"/>
                  </a:cxn>
                  <a:cxn ang="0">
                    <a:pos x="27" y="168"/>
                  </a:cxn>
                  <a:cxn ang="0">
                    <a:pos x="85" y="177"/>
                  </a:cxn>
                  <a:cxn ang="0">
                    <a:pos x="254" y="179"/>
                  </a:cxn>
                  <a:cxn ang="0">
                    <a:pos x="266" y="181"/>
                  </a:cxn>
                  <a:cxn ang="0">
                    <a:pos x="279" y="185"/>
                  </a:cxn>
                  <a:cxn ang="0">
                    <a:pos x="303" y="197"/>
                  </a:cxn>
                  <a:cxn ang="0">
                    <a:pos x="321" y="210"/>
                  </a:cxn>
                  <a:cxn ang="0">
                    <a:pos x="332" y="224"/>
                  </a:cxn>
                  <a:cxn ang="0">
                    <a:pos x="338" y="228"/>
                  </a:cxn>
                  <a:cxn ang="0">
                    <a:pos x="344" y="229"/>
                  </a:cxn>
                  <a:cxn ang="0">
                    <a:pos x="350" y="229"/>
                  </a:cxn>
                  <a:cxn ang="0">
                    <a:pos x="355" y="228"/>
                  </a:cxn>
                  <a:cxn ang="0">
                    <a:pos x="360" y="224"/>
                  </a:cxn>
                  <a:cxn ang="0">
                    <a:pos x="369" y="214"/>
                  </a:cxn>
                  <a:cxn ang="0">
                    <a:pos x="372" y="207"/>
                  </a:cxn>
                  <a:cxn ang="0">
                    <a:pos x="375" y="189"/>
                  </a:cxn>
                  <a:cxn ang="0">
                    <a:pos x="374" y="140"/>
                  </a:cxn>
                  <a:cxn ang="0">
                    <a:pos x="370" y="120"/>
                  </a:cxn>
                  <a:cxn ang="0">
                    <a:pos x="368" y="111"/>
                  </a:cxn>
                  <a:cxn ang="0">
                    <a:pos x="356" y="83"/>
                  </a:cxn>
                  <a:cxn ang="0">
                    <a:pos x="339" y="56"/>
                  </a:cxn>
                  <a:cxn ang="0">
                    <a:pos x="324" y="38"/>
                  </a:cxn>
                  <a:cxn ang="0">
                    <a:pos x="313" y="29"/>
                  </a:cxn>
                  <a:cxn ang="0">
                    <a:pos x="278" y="12"/>
                  </a:cxn>
                  <a:cxn ang="0">
                    <a:pos x="224" y="1"/>
                  </a:cxn>
                  <a:cxn ang="0">
                    <a:pos x="214" y="0"/>
                  </a:cxn>
                </a:cxnLst>
                <a:rect l="0" t="0" r="r" b="b"/>
                <a:pathLst>
                  <a:path w="375" h="229">
                    <a:moveTo>
                      <a:pt x="214" y="0"/>
                    </a:moveTo>
                    <a:lnTo>
                      <a:pt x="186" y="1"/>
                    </a:lnTo>
                    <a:lnTo>
                      <a:pt x="153" y="9"/>
                    </a:lnTo>
                    <a:lnTo>
                      <a:pt x="137" y="17"/>
                    </a:lnTo>
                    <a:lnTo>
                      <a:pt x="123" y="27"/>
                    </a:lnTo>
                    <a:lnTo>
                      <a:pt x="88" y="62"/>
                    </a:lnTo>
                    <a:lnTo>
                      <a:pt x="40" y="106"/>
                    </a:lnTo>
                    <a:lnTo>
                      <a:pt x="10" y="129"/>
                    </a:lnTo>
                    <a:lnTo>
                      <a:pt x="4" y="136"/>
                    </a:lnTo>
                    <a:lnTo>
                      <a:pt x="1" y="143"/>
                    </a:lnTo>
                    <a:lnTo>
                      <a:pt x="0" y="149"/>
                    </a:lnTo>
                    <a:lnTo>
                      <a:pt x="3" y="155"/>
                    </a:lnTo>
                    <a:lnTo>
                      <a:pt x="7" y="160"/>
                    </a:lnTo>
                    <a:lnTo>
                      <a:pt x="11" y="162"/>
                    </a:lnTo>
                    <a:lnTo>
                      <a:pt x="27" y="168"/>
                    </a:lnTo>
                    <a:lnTo>
                      <a:pt x="85" y="177"/>
                    </a:lnTo>
                    <a:lnTo>
                      <a:pt x="254" y="179"/>
                    </a:lnTo>
                    <a:lnTo>
                      <a:pt x="266" y="181"/>
                    </a:lnTo>
                    <a:lnTo>
                      <a:pt x="279" y="185"/>
                    </a:lnTo>
                    <a:lnTo>
                      <a:pt x="303" y="197"/>
                    </a:lnTo>
                    <a:lnTo>
                      <a:pt x="321" y="210"/>
                    </a:lnTo>
                    <a:lnTo>
                      <a:pt x="332" y="224"/>
                    </a:lnTo>
                    <a:lnTo>
                      <a:pt x="338" y="228"/>
                    </a:lnTo>
                    <a:lnTo>
                      <a:pt x="344" y="229"/>
                    </a:lnTo>
                    <a:lnTo>
                      <a:pt x="350" y="229"/>
                    </a:lnTo>
                    <a:lnTo>
                      <a:pt x="355" y="228"/>
                    </a:lnTo>
                    <a:lnTo>
                      <a:pt x="360" y="224"/>
                    </a:lnTo>
                    <a:lnTo>
                      <a:pt x="369" y="214"/>
                    </a:lnTo>
                    <a:lnTo>
                      <a:pt x="372" y="207"/>
                    </a:lnTo>
                    <a:lnTo>
                      <a:pt x="375" y="189"/>
                    </a:lnTo>
                    <a:lnTo>
                      <a:pt x="374" y="140"/>
                    </a:lnTo>
                    <a:lnTo>
                      <a:pt x="370" y="120"/>
                    </a:lnTo>
                    <a:lnTo>
                      <a:pt x="368" y="111"/>
                    </a:lnTo>
                    <a:lnTo>
                      <a:pt x="356" y="83"/>
                    </a:lnTo>
                    <a:lnTo>
                      <a:pt x="339" y="56"/>
                    </a:lnTo>
                    <a:lnTo>
                      <a:pt x="324" y="38"/>
                    </a:lnTo>
                    <a:lnTo>
                      <a:pt x="313" y="29"/>
                    </a:lnTo>
                    <a:lnTo>
                      <a:pt x="278" y="12"/>
                    </a:lnTo>
                    <a:lnTo>
                      <a:pt x="224" y="1"/>
                    </a:lnTo>
                    <a:lnTo>
                      <a:pt x="214" y="0"/>
                    </a:lnTo>
                    <a:close/>
                  </a:path>
                </a:pathLst>
              </a:custGeom>
              <a:solidFill>
                <a:srgbClr val="D0A8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73"/>
              <p:cNvSpPr>
                <a:spLocks/>
              </p:cNvSpPr>
              <p:nvPr/>
            </p:nvSpPr>
            <p:spPr bwMode="auto">
              <a:xfrm>
                <a:off x="2417763" y="3133726"/>
                <a:ext cx="263525" cy="292100"/>
              </a:xfrm>
              <a:custGeom>
                <a:avLst/>
                <a:gdLst/>
                <a:ahLst/>
                <a:cxnLst>
                  <a:cxn ang="0">
                    <a:pos x="0" y="109"/>
                  </a:cxn>
                  <a:cxn ang="0">
                    <a:pos x="0" y="113"/>
                  </a:cxn>
                  <a:cxn ang="0">
                    <a:pos x="2" y="115"/>
                  </a:cxn>
                  <a:cxn ang="0">
                    <a:pos x="5" y="117"/>
                  </a:cxn>
                  <a:cxn ang="0">
                    <a:pos x="8" y="118"/>
                  </a:cxn>
                  <a:cxn ang="0">
                    <a:pos x="47" y="128"/>
                  </a:cxn>
                  <a:cxn ang="0">
                    <a:pos x="60" y="131"/>
                  </a:cxn>
                  <a:cxn ang="0">
                    <a:pos x="113" y="149"/>
                  </a:cxn>
                  <a:cxn ang="0">
                    <a:pos x="125" y="155"/>
                  </a:cxn>
                  <a:cxn ang="0">
                    <a:pos x="130" y="158"/>
                  </a:cxn>
                  <a:cxn ang="0">
                    <a:pos x="149" y="182"/>
                  </a:cxn>
                  <a:cxn ang="0">
                    <a:pos x="153" y="184"/>
                  </a:cxn>
                  <a:cxn ang="0">
                    <a:pos x="155" y="183"/>
                  </a:cxn>
                  <a:cxn ang="0">
                    <a:pos x="158" y="180"/>
                  </a:cxn>
                  <a:cxn ang="0">
                    <a:pos x="160" y="173"/>
                  </a:cxn>
                  <a:cxn ang="0">
                    <a:pos x="164" y="156"/>
                  </a:cxn>
                  <a:cxn ang="0">
                    <a:pos x="166" y="125"/>
                  </a:cxn>
                  <a:cxn ang="0">
                    <a:pos x="163" y="106"/>
                  </a:cxn>
                  <a:cxn ang="0">
                    <a:pos x="154" y="77"/>
                  </a:cxn>
                  <a:cxn ang="0">
                    <a:pos x="142" y="50"/>
                  </a:cxn>
                  <a:cxn ang="0">
                    <a:pos x="120" y="18"/>
                  </a:cxn>
                  <a:cxn ang="0">
                    <a:pos x="110" y="9"/>
                  </a:cxn>
                  <a:cxn ang="0">
                    <a:pos x="99" y="3"/>
                  </a:cxn>
                  <a:cxn ang="0">
                    <a:pos x="89" y="0"/>
                  </a:cxn>
                  <a:cxn ang="0">
                    <a:pos x="78" y="0"/>
                  </a:cxn>
                  <a:cxn ang="0">
                    <a:pos x="67" y="2"/>
                  </a:cxn>
                  <a:cxn ang="0">
                    <a:pos x="57" y="8"/>
                  </a:cxn>
                  <a:cxn ang="0">
                    <a:pos x="53" y="11"/>
                  </a:cxn>
                  <a:cxn ang="0">
                    <a:pos x="48" y="16"/>
                  </a:cxn>
                  <a:cxn ang="0">
                    <a:pos x="32" y="40"/>
                  </a:cxn>
                  <a:cxn ang="0">
                    <a:pos x="9" y="83"/>
                  </a:cxn>
                  <a:cxn ang="0">
                    <a:pos x="2" y="98"/>
                  </a:cxn>
                  <a:cxn ang="0">
                    <a:pos x="0" y="104"/>
                  </a:cxn>
                  <a:cxn ang="0">
                    <a:pos x="0" y="109"/>
                  </a:cxn>
                </a:cxnLst>
                <a:rect l="0" t="0" r="r" b="b"/>
                <a:pathLst>
                  <a:path w="166" h="184">
                    <a:moveTo>
                      <a:pt x="0" y="109"/>
                    </a:moveTo>
                    <a:lnTo>
                      <a:pt x="0" y="113"/>
                    </a:lnTo>
                    <a:lnTo>
                      <a:pt x="2" y="115"/>
                    </a:lnTo>
                    <a:lnTo>
                      <a:pt x="5" y="117"/>
                    </a:lnTo>
                    <a:lnTo>
                      <a:pt x="8" y="118"/>
                    </a:lnTo>
                    <a:lnTo>
                      <a:pt x="47" y="128"/>
                    </a:lnTo>
                    <a:lnTo>
                      <a:pt x="60" y="131"/>
                    </a:lnTo>
                    <a:lnTo>
                      <a:pt x="113" y="149"/>
                    </a:lnTo>
                    <a:lnTo>
                      <a:pt x="125" y="155"/>
                    </a:lnTo>
                    <a:lnTo>
                      <a:pt x="130" y="158"/>
                    </a:lnTo>
                    <a:lnTo>
                      <a:pt x="149" y="182"/>
                    </a:lnTo>
                    <a:lnTo>
                      <a:pt x="153" y="184"/>
                    </a:lnTo>
                    <a:lnTo>
                      <a:pt x="155" y="183"/>
                    </a:lnTo>
                    <a:lnTo>
                      <a:pt x="158" y="180"/>
                    </a:lnTo>
                    <a:lnTo>
                      <a:pt x="160" y="173"/>
                    </a:lnTo>
                    <a:lnTo>
                      <a:pt x="164" y="156"/>
                    </a:lnTo>
                    <a:lnTo>
                      <a:pt x="166" y="125"/>
                    </a:lnTo>
                    <a:lnTo>
                      <a:pt x="163" y="106"/>
                    </a:lnTo>
                    <a:lnTo>
                      <a:pt x="154" y="77"/>
                    </a:lnTo>
                    <a:lnTo>
                      <a:pt x="142" y="50"/>
                    </a:lnTo>
                    <a:lnTo>
                      <a:pt x="120" y="18"/>
                    </a:lnTo>
                    <a:lnTo>
                      <a:pt x="110" y="9"/>
                    </a:lnTo>
                    <a:lnTo>
                      <a:pt x="99" y="3"/>
                    </a:lnTo>
                    <a:lnTo>
                      <a:pt x="89" y="0"/>
                    </a:lnTo>
                    <a:lnTo>
                      <a:pt x="78" y="0"/>
                    </a:lnTo>
                    <a:lnTo>
                      <a:pt x="67" y="2"/>
                    </a:lnTo>
                    <a:lnTo>
                      <a:pt x="57" y="8"/>
                    </a:lnTo>
                    <a:lnTo>
                      <a:pt x="53" y="11"/>
                    </a:lnTo>
                    <a:lnTo>
                      <a:pt x="48" y="16"/>
                    </a:lnTo>
                    <a:lnTo>
                      <a:pt x="32" y="40"/>
                    </a:lnTo>
                    <a:lnTo>
                      <a:pt x="9" y="83"/>
                    </a:lnTo>
                    <a:lnTo>
                      <a:pt x="2" y="98"/>
                    </a:lnTo>
                    <a:lnTo>
                      <a:pt x="0" y="104"/>
                    </a:lnTo>
                    <a:lnTo>
                      <a:pt x="0" y="109"/>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74"/>
              <p:cNvSpPr>
                <a:spLocks/>
              </p:cNvSpPr>
              <p:nvPr/>
            </p:nvSpPr>
            <p:spPr bwMode="auto">
              <a:xfrm>
                <a:off x="2327275" y="3117851"/>
                <a:ext cx="177800" cy="187325"/>
              </a:xfrm>
              <a:custGeom>
                <a:avLst/>
                <a:gdLst/>
                <a:ahLst/>
                <a:cxnLst>
                  <a:cxn ang="0">
                    <a:pos x="78" y="2"/>
                  </a:cxn>
                  <a:cxn ang="0">
                    <a:pos x="75" y="4"/>
                  </a:cxn>
                  <a:cxn ang="0">
                    <a:pos x="43" y="38"/>
                  </a:cxn>
                  <a:cxn ang="0">
                    <a:pos x="9" y="94"/>
                  </a:cxn>
                  <a:cxn ang="0">
                    <a:pos x="5" y="100"/>
                  </a:cxn>
                  <a:cxn ang="0">
                    <a:pos x="0" y="105"/>
                  </a:cxn>
                  <a:cxn ang="0">
                    <a:pos x="1" y="105"/>
                  </a:cxn>
                  <a:cxn ang="0">
                    <a:pos x="3" y="107"/>
                  </a:cxn>
                  <a:cxn ang="0">
                    <a:pos x="10" y="111"/>
                  </a:cxn>
                  <a:cxn ang="0">
                    <a:pos x="15" y="113"/>
                  </a:cxn>
                  <a:cxn ang="0">
                    <a:pos x="20" y="116"/>
                  </a:cxn>
                  <a:cxn ang="0">
                    <a:pos x="26" y="117"/>
                  </a:cxn>
                  <a:cxn ang="0">
                    <a:pos x="32" y="118"/>
                  </a:cxn>
                  <a:cxn ang="0">
                    <a:pos x="38" y="117"/>
                  </a:cxn>
                  <a:cxn ang="0">
                    <a:pos x="42" y="116"/>
                  </a:cxn>
                  <a:cxn ang="0">
                    <a:pos x="45" y="112"/>
                  </a:cxn>
                  <a:cxn ang="0">
                    <a:pos x="62" y="63"/>
                  </a:cxn>
                  <a:cxn ang="0">
                    <a:pos x="69" y="50"/>
                  </a:cxn>
                  <a:cxn ang="0">
                    <a:pos x="89" y="24"/>
                  </a:cxn>
                  <a:cxn ang="0">
                    <a:pos x="92" y="20"/>
                  </a:cxn>
                  <a:cxn ang="0">
                    <a:pos x="100" y="15"/>
                  </a:cxn>
                  <a:cxn ang="0">
                    <a:pos x="105" y="12"/>
                  </a:cxn>
                  <a:cxn ang="0">
                    <a:pos x="112" y="10"/>
                  </a:cxn>
                  <a:cxn ang="0">
                    <a:pos x="112" y="9"/>
                  </a:cxn>
                  <a:cxn ang="0">
                    <a:pos x="110" y="7"/>
                  </a:cxn>
                  <a:cxn ang="0">
                    <a:pos x="105" y="5"/>
                  </a:cxn>
                  <a:cxn ang="0">
                    <a:pos x="84" y="0"/>
                  </a:cxn>
                  <a:cxn ang="0">
                    <a:pos x="81" y="1"/>
                  </a:cxn>
                  <a:cxn ang="0">
                    <a:pos x="78" y="2"/>
                  </a:cxn>
                </a:cxnLst>
                <a:rect l="0" t="0" r="r" b="b"/>
                <a:pathLst>
                  <a:path w="112" h="118">
                    <a:moveTo>
                      <a:pt x="78" y="2"/>
                    </a:moveTo>
                    <a:lnTo>
                      <a:pt x="75" y="4"/>
                    </a:lnTo>
                    <a:lnTo>
                      <a:pt x="43" y="38"/>
                    </a:lnTo>
                    <a:lnTo>
                      <a:pt x="9" y="94"/>
                    </a:lnTo>
                    <a:lnTo>
                      <a:pt x="5" y="100"/>
                    </a:lnTo>
                    <a:lnTo>
                      <a:pt x="0" y="105"/>
                    </a:lnTo>
                    <a:lnTo>
                      <a:pt x="1" y="105"/>
                    </a:lnTo>
                    <a:lnTo>
                      <a:pt x="3" y="107"/>
                    </a:lnTo>
                    <a:lnTo>
                      <a:pt x="10" y="111"/>
                    </a:lnTo>
                    <a:lnTo>
                      <a:pt x="15" y="113"/>
                    </a:lnTo>
                    <a:lnTo>
                      <a:pt x="20" y="116"/>
                    </a:lnTo>
                    <a:lnTo>
                      <a:pt x="26" y="117"/>
                    </a:lnTo>
                    <a:lnTo>
                      <a:pt x="32" y="118"/>
                    </a:lnTo>
                    <a:lnTo>
                      <a:pt x="38" y="117"/>
                    </a:lnTo>
                    <a:lnTo>
                      <a:pt x="42" y="116"/>
                    </a:lnTo>
                    <a:lnTo>
                      <a:pt x="45" y="112"/>
                    </a:lnTo>
                    <a:lnTo>
                      <a:pt x="62" y="63"/>
                    </a:lnTo>
                    <a:lnTo>
                      <a:pt x="69" y="50"/>
                    </a:lnTo>
                    <a:lnTo>
                      <a:pt x="89" y="24"/>
                    </a:lnTo>
                    <a:lnTo>
                      <a:pt x="92" y="20"/>
                    </a:lnTo>
                    <a:lnTo>
                      <a:pt x="100" y="15"/>
                    </a:lnTo>
                    <a:lnTo>
                      <a:pt x="105" y="12"/>
                    </a:lnTo>
                    <a:lnTo>
                      <a:pt x="112" y="10"/>
                    </a:lnTo>
                    <a:lnTo>
                      <a:pt x="112" y="9"/>
                    </a:lnTo>
                    <a:lnTo>
                      <a:pt x="110" y="7"/>
                    </a:lnTo>
                    <a:lnTo>
                      <a:pt x="105" y="5"/>
                    </a:lnTo>
                    <a:lnTo>
                      <a:pt x="84" y="0"/>
                    </a:lnTo>
                    <a:lnTo>
                      <a:pt x="81" y="1"/>
                    </a:lnTo>
                    <a:lnTo>
                      <a:pt x="78" y="2"/>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75"/>
              <p:cNvSpPr>
                <a:spLocks/>
              </p:cNvSpPr>
              <p:nvPr/>
            </p:nvSpPr>
            <p:spPr bwMode="auto">
              <a:xfrm>
                <a:off x="2214563" y="3100388"/>
                <a:ext cx="223838" cy="184150"/>
              </a:xfrm>
              <a:custGeom>
                <a:avLst/>
                <a:gdLst/>
                <a:ahLst/>
                <a:cxnLst>
                  <a:cxn ang="0">
                    <a:pos x="118" y="0"/>
                  </a:cxn>
                  <a:cxn ang="0">
                    <a:pos x="113" y="1"/>
                  </a:cxn>
                  <a:cxn ang="0">
                    <a:pos x="87" y="13"/>
                  </a:cxn>
                  <a:cxn ang="0">
                    <a:pos x="59" y="33"/>
                  </a:cxn>
                  <a:cxn ang="0">
                    <a:pos x="33" y="59"/>
                  </a:cxn>
                  <a:cxn ang="0">
                    <a:pos x="15" y="79"/>
                  </a:cxn>
                  <a:cxn ang="0">
                    <a:pos x="12" y="84"/>
                  </a:cxn>
                  <a:cxn ang="0">
                    <a:pos x="6" y="90"/>
                  </a:cxn>
                  <a:cxn ang="0">
                    <a:pos x="2" y="97"/>
                  </a:cxn>
                  <a:cxn ang="0">
                    <a:pos x="0" y="98"/>
                  </a:cxn>
                  <a:cxn ang="0">
                    <a:pos x="0" y="101"/>
                  </a:cxn>
                  <a:cxn ang="0">
                    <a:pos x="1" y="103"/>
                  </a:cxn>
                  <a:cxn ang="0">
                    <a:pos x="8" y="107"/>
                  </a:cxn>
                  <a:cxn ang="0">
                    <a:pos x="28" y="114"/>
                  </a:cxn>
                  <a:cxn ang="0">
                    <a:pos x="43" y="116"/>
                  </a:cxn>
                  <a:cxn ang="0">
                    <a:pos x="50" y="115"/>
                  </a:cxn>
                  <a:cxn ang="0">
                    <a:pos x="56" y="113"/>
                  </a:cxn>
                  <a:cxn ang="0">
                    <a:pos x="61" y="109"/>
                  </a:cxn>
                  <a:cxn ang="0">
                    <a:pos x="66" y="104"/>
                  </a:cxn>
                  <a:cxn ang="0">
                    <a:pos x="73" y="91"/>
                  </a:cxn>
                  <a:cxn ang="0">
                    <a:pos x="84" y="69"/>
                  </a:cxn>
                  <a:cxn ang="0">
                    <a:pos x="119" y="18"/>
                  </a:cxn>
                  <a:cxn ang="0">
                    <a:pos x="127" y="13"/>
                  </a:cxn>
                  <a:cxn ang="0">
                    <a:pos x="134" y="10"/>
                  </a:cxn>
                  <a:cxn ang="0">
                    <a:pos x="137" y="10"/>
                  </a:cxn>
                  <a:cxn ang="0">
                    <a:pos x="139" y="10"/>
                  </a:cxn>
                  <a:cxn ang="0">
                    <a:pos x="141" y="9"/>
                  </a:cxn>
                  <a:cxn ang="0">
                    <a:pos x="141" y="8"/>
                  </a:cxn>
                  <a:cxn ang="0">
                    <a:pos x="140" y="7"/>
                  </a:cxn>
                  <a:cxn ang="0">
                    <a:pos x="139" y="5"/>
                  </a:cxn>
                  <a:cxn ang="0">
                    <a:pos x="132" y="2"/>
                  </a:cxn>
                  <a:cxn ang="0">
                    <a:pos x="122" y="0"/>
                  </a:cxn>
                  <a:cxn ang="0">
                    <a:pos x="118" y="0"/>
                  </a:cxn>
                </a:cxnLst>
                <a:rect l="0" t="0" r="r" b="b"/>
                <a:pathLst>
                  <a:path w="141" h="116">
                    <a:moveTo>
                      <a:pt x="118" y="0"/>
                    </a:moveTo>
                    <a:lnTo>
                      <a:pt x="113" y="1"/>
                    </a:lnTo>
                    <a:lnTo>
                      <a:pt x="87" y="13"/>
                    </a:lnTo>
                    <a:lnTo>
                      <a:pt x="59" y="33"/>
                    </a:lnTo>
                    <a:lnTo>
                      <a:pt x="33" y="59"/>
                    </a:lnTo>
                    <a:lnTo>
                      <a:pt x="15" y="79"/>
                    </a:lnTo>
                    <a:lnTo>
                      <a:pt x="12" y="84"/>
                    </a:lnTo>
                    <a:lnTo>
                      <a:pt x="6" y="90"/>
                    </a:lnTo>
                    <a:lnTo>
                      <a:pt x="2" y="97"/>
                    </a:lnTo>
                    <a:lnTo>
                      <a:pt x="0" y="98"/>
                    </a:lnTo>
                    <a:lnTo>
                      <a:pt x="0" y="101"/>
                    </a:lnTo>
                    <a:lnTo>
                      <a:pt x="1" y="103"/>
                    </a:lnTo>
                    <a:lnTo>
                      <a:pt x="8" y="107"/>
                    </a:lnTo>
                    <a:lnTo>
                      <a:pt x="28" y="114"/>
                    </a:lnTo>
                    <a:lnTo>
                      <a:pt x="43" y="116"/>
                    </a:lnTo>
                    <a:lnTo>
                      <a:pt x="50" y="115"/>
                    </a:lnTo>
                    <a:lnTo>
                      <a:pt x="56" y="113"/>
                    </a:lnTo>
                    <a:lnTo>
                      <a:pt x="61" y="109"/>
                    </a:lnTo>
                    <a:lnTo>
                      <a:pt x="66" y="104"/>
                    </a:lnTo>
                    <a:lnTo>
                      <a:pt x="73" y="91"/>
                    </a:lnTo>
                    <a:lnTo>
                      <a:pt x="84" y="69"/>
                    </a:lnTo>
                    <a:lnTo>
                      <a:pt x="119" y="18"/>
                    </a:lnTo>
                    <a:lnTo>
                      <a:pt x="127" y="13"/>
                    </a:lnTo>
                    <a:lnTo>
                      <a:pt x="134" y="10"/>
                    </a:lnTo>
                    <a:lnTo>
                      <a:pt x="137" y="10"/>
                    </a:lnTo>
                    <a:lnTo>
                      <a:pt x="139" y="10"/>
                    </a:lnTo>
                    <a:lnTo>
                      <a:pt x="141" y="9"/>
                    </a:lnTo>
                    <a:lnTo>
                      <a:pt x="141" y="8"/>
                    </a:lnTo>
                    <a:lnTo>
                      <a:pt x="140" y="7"/>
                    </a:lnTo>
                    <a:lnTo>
                      <a:pt x="139" y="5"/>
                    </a:lnTo>
                    <a:lnTo>
                      <a:pt x="132" y="2"/>
                    </a:lnTo>
                    <a:lnTo>
                      <a:pt x="122" y="0"/>
                    </a:lnTo>
                    <a:lnTo>
                      <a:pt x="118" y="0"/>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76"/>
              <p:cNvSpPr>
                <a:spLocks/>
              </p:cNvSpPr>
              <p:nvPr/>
            </p:nvSpPr>
            <p:spPr bwMode="auto">
              <a:xfrm>
                <a:off x="2124075" y="3278188"/>
                <a:ext cx="379413" cy="76200"/>
              </a:xfrm>
              <a:custGeom>
                <a:avLst/>
                <a:gdLst/>
                <a:ahLst/>
                <a:cxnLst>
                  <a:cxn ang="0">
                    <a:pos x="238" y="46"/>
                  </a:cxn>
                  <a:cxn ang="0">
                    <a:pos x="239" y="45"/>
                  </a:cxn>
                  <a:cxn ang="0">
                    <a:pos x="239" y="44"/>
                  </a:cxn>
                  <a:cxn ang="0">
                    <a:pos x="237" y="44"/>
                  </a:cxn>
                  <a:cxn ang="0">
                    <a:pos x="234" y="43"/>
                  </a:cxn>
                  <a:cxn ang="0">
                    <a:pos x="165" y="29"/>
                  </a:cxn>
                  <a:cxn ang="0">
                    <a:pos x="63" y="2"/>
                  </a:cxn>
                  <a:cxn ang="0">
                    <a:pos x="49" y="0"/>
                  </a:cxn>
                  <a:cxn ang="0">
                    <a:pos x="39" y="0"/>
                  </a:cxn>
                  <a:cxn ang="0">
                    <a:pos x="30" y="2"/>
                  </a:cxn>
                  <a:cxn ang="0">
                    <a:pos x="18" y="7"/>
                  </a:cxn>
                  <a:cxn ang="0">
                    <a:pos x="11" y="11"/>
                  </a:cxn>
                  <a:cxn ang="0">
                    <a:pos x="2" y="22"/>
                  </a:cxn>
                  <a:cxn ang="0">
                    <a:pos x="0" y="26"/>
                  </a:cxn>
                  <a:cxn ang="0">
                    <a:pos x="0" y="29"/>
                  </a:cxn>
                  <a:cxn ang="0">
                    <a:pos x="3" y="32"/>
                  </a:cxn>
                  <a:cxn ang="0">
                    <a:pos x="5" y="33"/>
                  </a:cxn>
                  <a:cxn ang="0">
                    <a:pos x="7" y="34"/>
                  </a:cxn>
                  <a:cxn ang="0">
                    <a:pos x="10" y="35"/>
                  </a:cxn>
                  <a:cxn ang="0">
                    <a:pos x="87" y="41"/>
                  </a:cxn>
                  <a:cxn ang="0">
                    <a:pos x="147" y="48"/>
                  </a:cxn>
                  <a:cxn ang="0">
                    <a:pos x="232" y="47"/>
                  </a:cxn>
                  <a:cxn ang="0">
                    <a:pos x="235" y="46"/>
                  </a:cxn>
                  <a:cxn ang="0">
                    <a:pos x="238" y="46"/>
                  </a:cxn>
                </a:cxnLst>
                <a:rect l="0" t="0" r="r" b="b"/>
                <a:pathLst>
                  <a:path w="239" h="48">
                    <a:moveTo>
                      <a:pt x="238" y="46"/>
                    </a:moveTo>
                    <a:lnTo>
                      <a:pt x="239" y="45"/>
                    </a:lnTo>
                    <a:lnTo>
                      <a:pt x="239" y="44"/>
                    </a:lnTo>
                    <a:lnTo>
                      <a:pt x="237" y="44"/>
                    </a:lnTo>
                    <a:lnTo>
                      <a:pt x="234" y="43"/>
                    </a:lnTo>
                    <a:lnTo>
                      <a:pt x="165" y="29"/>
                    </a:lnTo>
                    <a:lnTo>
                      <a:pt x="63" y="2"/>
                    </a:lnTo>
                    <a:lnTo>
                      <a:pt x="49" y="0"/>
                    </a:lnTo>
                    <a:lnTo>
                      <a:pt x="39" y="0"/>
                    </a:lnTo>
                    <a:lnTo>
                      <a:pt x="30" y="2"/>
                    </a:lnTo>
                    <a:lnTo>
                      <a:pt x="18" y="7"/>
                    </a:lnTo>
                    <a:lnTo>
                      <a:pt x="11" y="11"/>
                    </a:lnTo>
                    <a:lnTo>
                      <a:pt x="2" y="22"/>
                    </a:lnTo>
                    <a:lnTo>
                      <a:pt x="0" y="26"/>
                    </a:lnTo>
                    <a:lnTo>
                      <a:pt x="0" y="29"/>
                    </a:lnTo>
                    <a:lnTo>
                      <a:pt x="3" y="32"/>
                    </a:lnTo>
                    <a:lnTo>
                      <a:pt x="5" y="33"/>
                    </a:lnTo>
                    <a:lnTo>
                      <a:pt x="7" y="34"/>
                    </a:lnTo>
                    <a:lnTo>
                      <a:pt x="10" y="35"/>
                    </a:lnTo>
                    <a:lnTo>
                      <a:pt x="87" y="41"/>
                    </a:lnTo>
                    <a:lnTo>
                      <a:pt x="147" y="48"/>
                    </a:lnTo>
                    <a:lnTo>
                      <a:pt x="232" y="47"/>
                    </a:lnTo>
                    <a:lnTo>
                      <a:pt x="235" y="46"/>
                    </a:lnTo>
                    <a:lnTo>
                      <a:pt x="238" y="46"/>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9" name="Group 189"/>
          <p:cNvGrpSpPr/>
          <p:nvPr/>
        </p:nvGrpSpPr>
        <p:grpSpPr>
          <a:xfrm>
            <a:off x="152400" y="3886200"/>
            <a:ext cx="6696363" cy="369332"/>
            <a:chOff x="184727" y="3860800"/>
            <a:chExt cx="6696363" cy="369332"/>
          </a:xfrm>
        </p:grpSpPr>
        <p:cxnSp>
          <p:nvCxnSpPr>
            <p:cNvPr id="77" name="Straight Connector 76"/>
            <p:cNvCxnSpPr/>
            <p:nvPr/>
          </p:nvCxnSpPr>
          <p:spPr bwMode="auto">
            <a:xfrm rot="16200000" flipH="1">
              <a:off x="4080448" y="1253363"/>
              <a:ext cx="17078" cy="5584207"/>
            </a:xfrm>
            <a:prstGeom prst="line">
              <a:avLst/>
            </a:prstGeom>
            <a:solidFill>
              <a:schemeClr val="accent1"/>
            </a:solidFill>
            <a:ln w="28575" cap="flat" cmpd="sng" algn="ctr">
              <a:solidFill>
                <a:srgbClr val="FF0000"/>
              </a:solidFill>
              <a:prstDash val="sysDot"/>
              <a:round/>
              <a:headEnd type="none" w="med" len="med"/>
              <a:tailEnd type="none" w="med" len="med"/>
            </a:ln>
            <a:effectLst/>
          </p:spPr>
        </p:cxnSp>
        <p:sp>
          <p:nvSpPr>
            <p:cNvPr id="78" name="TextBox 77"/>
            <p:cNvSpPr txBox="1"/>
            <p:nvPr/>
          </p:nvSpPr>
          <p:spPr>
            <a:xfrm>
              <a:off x="184727" y="3860800"/>
              <a:ext cx="1117600" cy="369332"/>
            </a:xfrm>
            <a:prstGeom prst="rect">
              <a:avLst/>
            </a:prstGeom>
            <a:noFill/>
          </p:spPr>
          <p:txBody>
            <a:bodyPr wrap="square" rtlCol="0">
              <a:spAutoFit/>
            </a:bodyPr>
            <a:lstStyle/>
            <a:p>
              <a:pPr algn="ctr"/>
              <a:r>
                <a:rPr lang="en-US" dirty="0"/>
                <a:t>Hi Limit</a:t>
              </a:r>
            </a:p>
          </p:txBody>
        </p:sp>
      </p:grpSp>
      <p:grpSp>
        <p:nvGrpSpPr>
          <p:cNvPr id="10" name="Group 189"/>
          <p:cNvGrpSpPr/>
          <p:nvPr/>
        </p:nvGrpSpPr>
        <p:grpSpPr>
          <a:xfrm>
            <a:off x="76200" y="4495800"/>
            <a:ext cx="6772563" cy="369332"/>
            <a:chOff x="108527" y="3860800"/>
            <a:chExt cx="6772563" cy="369332"/>
          </a:xfrm>
        </p:grpSpPr>
        <p:cxnSp>
          <p:nvCxnSpPr>
            <p:cNvPr id="82" name="Straight Connector 81"/>
            <p:cNvCxnSpPr/>
            <p:nvPr/>
          </p:nvCxnSpPr>
          <p:spPr bwMode="auto">
            <a:xfrm rot="16200000" flipH="1">
              <a:off x="4080448" y="1253363"/>
              <a:ext cx="17078" cy="5584207"/>
            </a:xfrm>
            <a:prstGeom prst="line">
              <a:avLst/>
            </a:prstGeom>
            <a:solidFill>
              <a:schemeClr val="accent1"/>
            </a:solidFill>
            <a:ln w="28575" cap="flat" cmpd="sng" algn="ctr">
              <a:solidFill>
                <a:srgbClr val="FF0000"/>
              </a:solidFill>
              <a:prstDash val="sysDot"/>
              <a:round/>
              <a:headEnd type="none" w="med" len="med"/>
              <a:tailEnd type="none" w="med" len="med"/>
            </a:ln>
            <a:effectLst/>
          </p:spPr>
        </p:cxnSp>
        <p:sp>
          <p:nvSpPr>
            <p:cNvPr id="83" name="TextBox 82"/>
            <p:cNvSpPr txBox="1"/>
            <p:nvPr/>
          </p:nvSpPr>
          <p:spPr>
            <a:xfrm>
              <a:off x="108527" y="3860800"/>
              <a:ext cx="1193800" cy="369332"/>
            </a:xfrm>
            <a:prstGeom prst="rect">
              <a:avLst/>
            </a:prstGeom>
            <a:noFill/>
          </p:spPr>
          <p:txBody>
            <a:bodyPr wrap="square" rtlCol="0">
              <a:spAutoFit/>
            </a:bodyPr>
            <a:lstStyle/>
            <a:p>
              <a:pPr algn="ctr"/>
              <a:r>
                <a:rPr lang="en-US" dirty="0"/>
                <a:t>Low Limit</a:t>
              </a:r>
            </a:p>
          </p:txBody>
        </p:sp>
      </p:grpSp>
      <p:sp>
        <p:nvSpPr>
          <p:cNvPr id="75" name="Cloud Callout 74"/>
          <p:cNvSpPr/>
          <p:nvPr/>
        </p:nvSpPr>
        <p:spPr bwMode="auto">
          <a:xfrm>
            <a:off x="0" y="0"/>
            <a:ext cx="8875776" cy="4937760"/>
          </a:xfrm>
          <a:prstGeom prst="cloudCallout">
            <a:avLst>
              <a:gd name="adj1" fmla="val -14923"/>
              <a:gd name="adj2" fmla="val 8200"/>
            </a:avLst>
          </a:prstGeom>
          <a:blipFill dpi="0" rotWithShape="1">
            <a:blip r:embed="rId4" cstate="print"/>
            <a:srcRect/>
            <a:tile tx="0" ty="0" sx="100000" sy="100000" flip="none" algn="tl"/>
          </a:blipFill>
          <a:ln w="31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12" name="Slide Number Placeholder 11"/>
          <p:cNvSpPr>
            <a:spLocks noGrp="1"/>
          </p:cNvSpPr>
          <p:nvPr>
            <p:ph type="sldNum" sz="quarter" idx="11"/>
          </p:nvPr>
        </p:nvSpPr>
        <p:spPr/>
        <p:txBody>
          <a:bodyPr/>
          <a:lstStyle/>
          <a:p>
            <a:fld id="{A9320731-3B2C-4107-8664-CAD7BE973DC8}" type="slidenum">
              <a:rPr lang="en-US" smtClean="0"/>
              <a:pPr/>
              <a:t>59</a:t>
            </a:fld>
            <a:endParaRPr lang="en-US"/>
          </a:p>
        </p:txBody>
      </p:sp>
      <p:sp>
        <p:nvSpPr>
          <p:cNvPr id="11" name="Footer Placeholder 10">
            <a:extLst>
              <a:ext uri="{FF2B5EF4-FFF2-40B4-BE49-F238E27FC236}">
                <a16:creationId xmlns:a16="http://schemas.microsoft.com/office/drawing/2014/main" id="{9E887D61-7F00-4C53-9335-8F554FBDC90D}"/>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3781402125"/>
      </p:ext>
    </p:extLst>
  </p:cSld>
  <p:clrMapOvr>
    <a:masterClrMapping/>
  </p:clrMapOvr>
  <p:transition advTm="5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5.55556E-7 1.11022E-16 L -0.43142 -0.36772 " pathEditMode="relative" rAng="0" ptsTypes="AA">
                                      <p:cBhvr>
                                        <p:cTn id="6" dur="2000" fill="hold"/>
                                        <p:tgtEl>
                                          <p:spTgt spid="6"/>
                                        </p:tgtEl>
                                        <p:attrNameLst>
                                          <p:attrName>ppt_x</p:attrName>
                                          <p:attrName>ppt_y</p:attrName>
                                        </p:attrNameLst>
                                      </p:cBhvr>
                                      <p:rCtr x="-21600" y="-18400"/>
                                    </p:animMotion>
                                  </p:childTnLst>
                                </p:cTn>
                              </p:par>
                              <p:par>
                                <p:cTn id="7" presetID="10" presetClass="entr" presetSubtype="0" fill="hold" grpId="2" nodeType="withEffect">
                                  <p:stCondLst>
                                    <p:cond delay="500"/>
                                  </p:stCondLst>
                                  <p:childTnLst>
                                    <p:set>
                                      <p:cBhvr>
                                        <p:cTn id="8" dur="1" fill="hold">
                                          <p:stCondLst>
                                            <p:cond delay="0"/>
                                          </p:stCondLst>
                                        </p:cTn>
                                        <p:tgtEl>
                                          <p:spTgt spid="75"/>
                                        </p:tgtEl>
                                        <p:attrNameLst>
                                          <p:attrName>style.visibility</p:attrName>
                                        </p:attrNameLst>
                                      </p:cBhvr>
                                      <p:to>
                                        <p:strVal val="visible"/>
                                      </p:to>
                                    </p:set>
                                    <p:animEffect transition="in" filter="fade">
                                      <p:cBhvr>
                                        <p:cTn id="9" dur="1000"/>
                                        <p:tgtEl>
                                          <p:spTgt spid="75"/>
                                        </p:tgtEl>
                                      </p:cBhvr>
                                    </p:animEffect>
                                  </p:childTnLst>
                                </p:cTn>
                              </p:par>
                              <p:par>
                                <p:cTn id="10" presetID="23" presetClass="entr" presetSubtype="528" fill="hold" grpId="0" nodeType="withEffect">
                                  <p:stCondLst>
                                    <p:cond delay="1000"/>
                                  </p:stCondLst>
                                  <p:childTnLst>
                                    <p:set>
                                      <p:cBhvr>
                                        <p:cTn id="11" dur="1" fill="hold">
                                          <p:stCondLst>
                                            <p:cond delay="0"/>
                                          </p:stCondLst>
                                        </p:cTn>
                                        <p:tgtEl>
                                          <p:spTgt spid="75"/>
                                        </p:tgtEl>
                                        <p:attrNameLst>
                                          <p:attrName>style.visibility</p:attrName>
                                        </p:attrNameLst>
                                      </p:cBhvr>
                                      <p:to>
                                        <p:strVal val="visible"/>
                                      </p:to>
                                    </p:set>
                                    <p:anim calcmode="lin" valueType="num">
                                      <p:cBhvr>
                                        <p:cTn id="12" dur="500" fill="hold"/>
                                        <p:tgtEl>
                                          <p:spTgt spid="75"/>
                                        </p:tgtEl>
                                        <p:attrNameLst>
                                          <p:attrName>ppt_w</p:attrName>
                                        </p:attrNameLst>
                                      </p:cBhvr>
                                      <p:tavLst>
                                        <p:tav tm="0">
                                          <p:val>
                                            <p:fltVal val="0"/>
                                          </p:val>
                                        </p:tav>
                                        <p:tav tm="100000">
                                          <p:val>
                                            <p:strVal val="#ppt_w"/>
                                          </p:val>
                                        </p:tav>
                                      </p:tavLst>
                                    </p:anim>
                                    <p:anim calcmode="lin" valueType="num">
                                      <p:cBhvr>
                                        <p:cTn id="13" dur="500" fill="hold"/>
                                        <p:tgtEl>
                                          <p:spTgt spid="75"/>
                                        </p:tgtEl>
                                        <p:attrNameLst>
                                          <p:attrName>ppt_h</p:attrName>
                                        </p:attrNameLst>
                                      </p:cBhvr>
                                      <p:tavLst>
                                        <p:tav tm="0">
                                          <p:val>
                                            <p:fltVal val="0"/>
                                          </p:val>
                                        </p:tav>
                                        <p:tav tm="100000">
                                          <p:val>
                                            <p:strVal val="#ppt_h"/>
                                          </p:val>
                                        </p:tav>
                                      </p:tavLst>
                                    </p:anim>
                                    <p:anim calcmode="lin" valueType="num">
                                      <p:cBhvr>
                                        <p:cTn id="14" dur="500" fill="hold"/>
                                        <p:tgtEl>
                                          <p:spTgt spid="75"/>
                                        </p:tgtEl>
                                        <p:attrNameLst>
                                          <p:attrName>ppt_x</p:attrName>
                                        </p:attrNameLst>
                                      </p:cBhvr>
                                      <p:tavLst>
                                        <p:tav tm="0">
                                          <p:val>
                                            <p:fltVal val="0.5"/>
                                          </p:val>
                                        </p:tav>
                                        <p:tav tm="100000">
                                          <p:val>
                                            <p:strVal val="#ppt_x"/>
                                          </p:val>
                                        </p:tav>
                                      </p:tavLst>
                                    </p:anim>
                                    <p:anim calcmode="lin" valueType="num">
                                      <p:cBhvr>
                                        <p:cTn id="15" dur="500" fill="hold"/>
                                        <p:tgtEl>
                                          <p:spTgt spid="75"/>
                                        </p:tgtEl>
                                        <p:attrNameLst>
                                          <p:attrName>ppt_y</p:attrName>
                                        </p:attrNameLst>
                                      </p:cBhvr>
                                      <p:tavLst>
                                        <p:tav tm="0">
                                          <p:val>
                                            <p:fltVal val="0.5"/>
                                          </p:val>
                                        </p:tav>
                                        <p:tav tm="100000">
                                          <p:val>
                                            <p:strVal val="#ppt_y"/>
                                          </p:val>
                                        </p:tav>
                                      </p:tavLst>
                                    </p:anim>
                                  </p:childTnLst>
                                </p:cTn>
                              </p:par>
                              <p:par>
                                <p:cTn id="16" presetID="6" presetClass="emph" presetSubtype="0" repeatCount="indefinite" fill="hold" grpId="1" nodeType="withEffect">
                                  <p:stCondLst>
                                    <p:cond delay="1500"/>
                                  </p:stCondLst>
                                  <p:endCondLst>
                                    <p:cond evt="onNext" delay="0">
                                      <p:tgtEl>
                                        <p:sldTgt/>
                                      </p:tgtEl>
                                    </p:cond>
                                  </p:endCondLst>
                                  <p:childTnLst>
                                    <p:animScale>
                                      <p:cBhvr>
                                        <p:cTn id="17" dur="500" fill="hold"/>
                                        <p:tgtEl>
                                          <p:spTgt spid="75"/>
                                        </p:tgtEl>
                                      </p:cBhvr>
                                      <p:by x="105000" y="105000"/>
                                    </p:animScale>
                                  </p:childTnLst>
                                  <p:subTnLst>
                                    <p:audio>
                                      <p:cMediaNode>
                                        <p:cTn display="0" masterRel="sameClick">
                                          <p:stCondLst>
                                            <p:cond evt="begin" delay="0">
                                              <p:tn val="16"/>
                                            </p:cond>
                                          </p:stCondLst>
                                          <p:endCondLst>
                                            <p:cond evt="onStopAudio" delay="0">
                                              <p:tgtEl>
                                                <p:sldTgt/>
                                              </p:tgtEl>
                                            </p:cond>
                                          </p:endCondLst>
                                        </p:cTn>
                                        <p:tgtEl>
                                          <p:sndTgt r:embed="rId3" name="Mixed construction Part 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5" grpId="1" animBg="1"/>
      <p:bldP spid="75"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normAutofit fontScale="90000"/>
          </a:bodyPr>
          <a:lstStyle/>
          <a:p>
            <a:r>
              <a:rPr lang="en-US" dirty="0"/>
              <a:t>A 1950/60’s </a:t>
            </a:r>
            <a:br>
              <a:rPr lang="en-US" dirty="0"/>
            </a:br>
            <a:r>
              <a:rPr lang="en-US" dirty="0"/>
              <a:t>Vintage Analog</a:t>
            </a:r>
            <a:br>
              <a:rPr lang="en-US" dirty="0"/>
            </a:br>
            <a:r>
              <a:rPr lang="en-US" dirty="0"/>
              <a:t>Controller</a:t>
            </a:r>
          </a:p>
        </p:txBody>
      </p:sp>
      <p:pic>
        <p:nvPicPr>
          <p:cNvPr id="4099" name="Picture 3" descr="C:\Users\DSellers\Documents\Technical Pictures\Foxboro 43AP Pneumatic Controller\DSCN60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1"/>
          </p:nvPr>
        </p:nvSpPr>
        <p:spPr/>
        <p:txBody>
          <a:bodyPr/>
          <a:lstStyle/>
          <a:p>
            <a:fld id="{A9320731-3B2C-4107-8664-CAD7BE973DC8}" type="slidenum">
              <a:rPr lang="en-US" smtClean="0"/>
              <a:pPr/>
              <a:t>6</a:t>
            </a:fld>
            <a:endParaRPr lang="en-US"/>
          </a:p>
        </p:txBody>
      </p:sp>
      <p:sp>
        <p:nvSpPr>
          <p:cNvPr id="2" name="Footer Placeholder 1">
            <a:extLst>
              <a:ext uri="{FF2B5EF4-FFF2-40B4-BE49-F238E27FC236}">
                <a16:creationId xmlns:a16="http://schemas.microsoft.com/office/drawing/2014/main" id="{C3E6E43A-F22D-4308-B94C-57F47954EF67}"/>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1371458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 name="Rectangle 162"/>
          <p:cNvSpPr/>
          <p:nvPr/>
        </p:nvSpPr>
        <p:spPr bwMode="auto">
          <a:xfrm>
            <a:off x="1905000" y="2362200"/>
            <a:ext cx="762000" cy="990600"/>
          </a:xfrm>
          <a:prstGeom prst="rect">
            <a:avLst/>
          </a:prstGeom>
          <a:solidFill>
            <a:srgbClr val="FF99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23" name="TextBox 122"/>
          <p:cNvSpPr txBox="1"/>
          <p:nvPr/>
        </p:nvSpPr>
        <p:spPr>
          <a:xfrm>
            <a:off x="2209800" y="2362200"/>
            <a:ext cx="228600" cy="172355"/>
          </a:xfrm>
          <a:prstGeom prst="rect">
            <a:avLst/>
          </a:prstGeom>
          <a:solidFill>
            <a:schemeClr val="bg1"/>
          </a:solidFill>
          <a:ln w="19050">
            <a:solidFill>
              <a:schemeClr val="tx1"/>
            </a:solidFill>
          </a:ln>
        </p:spPr>
        <p:txBody>
          <a:bodyPr wrap="square" lIns="9144" tIns="9144" rIns="9144" bIns="9144" rtlCol="0">
            <a:spAutoFit/>
          </a:bodyPr>
          <a:lstStyle/>
          <a:p>
            <a:pPr algn="ctr"/>
            <a:r>
              <a:rPr lang="en-US" sz="1000" dirty="0" err="1"/>
              <a:t>Cl</a:t>
            </a:r>
            <a:endParaRPr lang="en-US" sz="1000" dirty="0"/>
          </a:p>
        </p:txBody>
      </p:sp>
      <p:sp>
        <p:nvSpPr>
          <p:cNvPr id="160" name="TextBox 159"/>
          <p:cNvSpPr txBox="1"/>
          <p:nvPr/>
        </p:nvSpPr>
        <p:spPr>
          <a:xfrm>
            <a:off x="2438400" y="2362200"/>
            <a:ext cx="228600" cy="172355"/>
          </a:xfrm>
          <a:prstGeom prst="rect">
            <a:avLst/>
          </a:prstGeom>
          <a:solidFill>
            <a:schemeClr val="bg1"/>
          </a:solidFill>
          <a:ln w="19050">
            <a:solidFill>
              <a:schemeClr val="tx1"/>
            </a:solidFill>
          </a:ln>
        </p:spPr>
        <p:txBody>
          <a:bodyPr wrap="square" lIns="9144" tIns="9144" rIns="9144" bIns="9144" rtlCol="0">
            <a:spAutoFit/>
          </a:bodyPr>
          <a:lstStyle/>
          <a:p>
            <a:pPr algn="ctr"/>
            <a:r>
              <a:rPr lang="en-US" sz="1000" dirty="0"/>
              <a:t>Op</a:t>
            </a:r>
          </a:p>
        </p:txBody>
      </p:sp>
      <p:sp>
        <p:nvSpPr>
          <p:cNvPr id="6151" name="Rectangle 55"/>
          <p:cNvSpPr>
            <a:spLocks noChangeArrowheads="1"/>
          </p:cNvSpPr>
          <p:nvPr/>
        </p:nvSpPr>
        <p:spPr bwMode="auto">
          <a:xfrm>
            <a:off x="0" y="2922588"/>
            <a:ext cx="2270125" cy="276225"/>
          </a:xfrm>
          <a:prstGeom prst="rect">
            <a:avLst/>
          </a:prstGeom>
          <a:solidFill>
            <a:srgbClr val="0099CC">
              <a:alpha val="49804"/>
            </a:srgbClr>
          </a:solidFill>
          <a:ln w="9525" algn="ctr">
            <a:noFill/>
            <a:round/>
            <a:headEnd/>
            <a:tailEnd/>
          </a:ln>
        </p:spPr>
        <p:txBody>
          <a:bodyPr anchor="ctr"/>
          <a:lstStyle/>
          <a:p>
            <a:endParaRPr lang="en-US"/>
          </a:p>
        </p:txBody>
      </p:sp>
      <p:sp>
        <p:nvSpPr>
          <p:cNvPr id="6173" name="Rectangle 3"/>
          <p:cNvSpPr>
            <a:spLocks noGrp="1" noChangeArrowheads="1"/>
          </p:cNvSpPr>
          <p:nvPr>
            <p:ph type="title"/>
          </p:nvPr>
        </p:nvSpPr>
        <p:spPr>
          <a:xfrm>
            <a:off x="685800" y="658368"/>
            <a:ext cx="7772400" cy="1408176"/>
          </a:xfrm>
        </p:spPr>
        <p:txBody>
          <a:bodyPr>
            <a:normAutofit/>
          </a:bodyPr>
          <a:lstStyle/>
          <a:p>
            <a:r>
              <a:rPr lang="en-US" dirty="0"/>
              <a:t>A Simple Floating Control System</a:t>
            </a:r>
            <a:br>
              <a:rPr lang="en-US" dirty="0"/>
            </a:br>
            <a:endParaRPr lang="en-US" dirty="0"/>
          </a:p>
        </p:txBody>
      </p:sp>
      <p:grpSp>
        <p:nvGrpSpPr>
          <p:cNvPr id="2" name="Group 109"/>
          <p:cNvGrpSpPr/>
          <p:nvPr/>
        </p:nvGrpSpPr>
        <p:grpSpPr>
          <a:xfrm rot="-2700000">
            <a:off x="7258044" y="5505450"/>
            <a:ext cx="7" cy="1082042"/>
            <a:chOff x="7258044" y="5505450"/>
            <a:chExt cx="7" cy="1082042"/>
          </a:xfrm>
        </p:grpSpPr>
        <p:grpSp>
          <p:nvGrpSpPr>
            <p:cNvPr id="3" name="Group 122"/>
            <p:cNvGrpSpPr/>
            <p:nvPr/>
          </p:nvGrpSpPr>
          <p:grpSpPr>
            <a:xfrm>
              <a:off x="7258044" y="5505452"/>
              <a:ext cx="0" cy="1082040"/>
              <a:chOff x="7315200" y="3810000"/>
              <a:chExt cx="0" cy="1082040"/>
            </a:xfrm>
          </p:grpSpPr>
          <p:cxnSp>
            <p:nvCxnSpPr>
              <p:cNvPr id="113" name="Straight Connector 112"/>
              <p:cNvCxnSpPr/>
              <p:nvPr/>
            </p:nvCxnSpPr>
            <p:spPr bwMode="auto">
              <a:xfrm rot="5400000" flipH="1" flipV="1">
                <a:off x="7040880" y="4084320"/>
                <a:ext cx="548640" cy="0"/>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cxnSp>
            <p:nvCxnSpPr>
              <p:cNvPr id="114" name="Straight Connector 113"/>
              <p:cNvCxnSpPr/>
              <p:nvPr/>
            </p:nvCxnSpPr>
            <p:spPr bwMode="auto">
              <a:xfrm rot="5400000">
                <a:off x="7040880" y="4617720"/>
                <a:ext cx="54864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grpSp>
        <p:cxnSp>
          <p:nvCxnSpPr>
            <p:cNvPr id="112" name="Straight Connector 111"/>
            <p:cNvCxnSpPr/>
            <p:nvPr/>
          </p:nvCxnSpPr>
          <p:spPr bwMode="auto">
            <a:xfrm rot="5400000">
              <a:off x="7146132" y="5617369"/>
              <a:ext cx="223838"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grpSp>
      <p:sp>
        <p:nvSpPr>
          <p:cNvPr id="70" name="Rectangle 69"/>
          <p:cNvSpPr/>
          <p:nvPr/>
        </p:nvSpPr>
        <p:spPr bwMode="auto">
          <a:xfrm>
            <a:off x="6477000" y="5917406"/>
            <a:ext cx="1752600" cy="2667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52" name="Line 11"/>
          <p:cNvSpPr>
            <a:spLocks noChangeShapeType="1"/>
          </p:cNvSpPr>
          <p:nvPr/>
        </p:nvSpPr>
        <p:spPr bwMode="auto">
          <a:xfrm flipV="1">
            <a:off x="7258050" y="5916613"/>
            <a:ext cx="0" cy="274637"/>
          </a:xfrm>
          <a:prstGeom prst="line">
            <a:avLst/>
          </a:prstGeom>
          <a:noFill/>
          <a:ln w="28575">
            <a:solidFill>
              <a:srgbClr val="CC9900"/>
            </a:solidFill>
            <a:round/>
            <a:headEnd/>
            <a:tailEnd/>
          </a:ln>
        </p:spPr>
        <p:txBody>
          <a:bodyPr anchor="ctr"/>
          <a:lstStyle/>
          <a:p>
            <a:endParaRPr lang="en-US"/>
          </a:p>
        </p:txBody>
      </p:sp>
      <p:sp>
        <p:nvSpPr>
          <p:cNvPr id="6171" name="Oval 12"/>
          <p:cNvSpPr>
            <a:spLocks noChangeAspect="1" noChangeArrowheads="1"/>
          </p:cNvSpPr>
          <p:nvPr/>
        </p:nvSpPr>
        <p:spPr bwMode="auto">
          <a:xfrm>
            <a:off x="7212013" y="6008688"/>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6147" name="Rectangle 49"/>
          <p:cNvSpPr>
            <a:spLocks noChangeArrowheads="1"/>
          </p:cNvSpPr>
          <p:nvPr/>
        </p:nvSpPr>
        <p:spPr bwMode="auto">
          <a:xfrm>
            <a:off x="6459538" y="5915025"/>
            <a:ext cx="782637" cy="276225"/>
          </a:xfrm>
          <a:prstGeom prst="rect">
            <a:avLst/>
          </a:prstGeom>
          <a:solidFill>
            <a:srgbClr val="0099CC">
              <a:alpha val="49804"/>
            </a:srgbClr>
          </a:solidFill>
          <a:ln w="9525" algn="ctr">
            <a:noFill/>
            <a:round/>
            <a:headEnd/>
            <a:tailEnd/>
          </a:ln>
        </p:spPr>
        <p:txBody>
          <a:bodyPr anchor="ctr"/>
          <a:lstStyle/>
          <a:p>
            <a:endParaRPr lang="en-US"/>
          </a:p>
        </p:txBody>
      </p:sp>
      <p:sp>
        <p:nvSpPr>
          <p:cNvPr id="6152" name="Rectangle 44"/>
          <p:cNvSpPr>
            <a:spLocks noChangeArrowheads="1"/>
          </p:cNvSpPr>
          <p:nvPr/>
        </p:nvSpPr>
        <p:spPr bwMode="auto">
          <a:xfrm>
            <a:off x="1819275" y="5126038"/>
            <a:ext cx="4660900" cy="1028700"/>
          </a:xfrm>
          <a:prstGeom prst="rect">
            <a:avLst/>
          </a:prstGeom>
          <a:solidFill>
            <a:srgbClr val="0099CC">
              <a:alpha val="49804"/>
            </a:srgbClr>
          </a:solidFill>
          <a:ln w="9525" algn="ctr">
            <a:noFill/>
            <a:round/>
            <a:headEnd/>
            <a:tailEnd/>
          </a:ln>
        </p:spPr>
        <p:txBody>
          <a:bodyPr anchor="ctr"/>
          <a:lstStyle/>
          <a:p>
            <a:endParaRPr lang="en-US"/>
          </a:p>
        </p:txBody>
      </p:sp>
      <p:sp>
        <p:nvSpPr>
          <p:cNvPr id="51" name="Rectangle 50"/>
          <p:cNvSpPr>
            <a:spLocks noChangeArrowheads="1"/>
          </p:cNvSpPr>
          <p:nvPr/>
        </p:nvSpPr>
        <p:spPr bwMode="auto">
          <a:xfrm>
            <a:off x="1819275" y="4073525"/>
            <a:ext cx="4660900" cy="1055688"/>
          </a:xfrm>
          <a:prstGeom prst="rect">
            <a:avLst/>
          </a:prstGeom>
          <a:solidFill>
            <a:srgbClr val="0099CC">
              <a:alpha val="49804"/>
            </a:srgbClr>
          </a:solidFill>
          <a:ln w="9525" algn="ctr">
            <a:noFill/>
            <a:round/>
            <a:headEnd/>
            <a:tailEnd/>
          </a:ln>
        </p:spPr>
        <p:txBody>
          <a:bodyPr anchor="ctr"/>
          <a:lstStyle/>
          <a:p>
            <a:endParaRPr lang="en-US"/>
          </a:p>
        </p:txBody>
      </p:sp>
      <p:sp>
        <p:nvSpPr>
          <p:cNvPr id="1044491" name="Line 11"/>
          <p:cNvSpPr>
            <a:spLocks noChangeShapeType="1"/>
          </p:cNvSpPr>
          <p:nvPr/>
        </p:nvSpPr>
        <p:spPr bwMode="auto">
          <a:xfrm flipV="1">
            <a:off x="2270125" y="2924175"/>
            <a:ext cx="0" cy="274638"/>
          </a:xfrm>
          <a:prstGeom prst="line">
            <a:avLst/>
          </a:prstGeom>
          <a:noFill/>
          <a:ln w="28575">
            <a:solidFill>
              <a:srgbClr val="CC9900"/>
            </a:solidFill>
            <a:round/>
            <a:headEnd/>
            <a:tailEnd/>
          </a:ln>
        </p:spPr>
        <p:txBody>
          <a:bodyPr anchor="ctr"/>
          <a:lstStyle/>
          <a:p>
            <a:endParaRPr lang="en-US"/>
          </a:p>
        </p:txBody>
      </p:sp>
      <p:sp>
        <p:nvSpPr>
          <p:cNvPr id="6158" name="Line 6"/>
          <p:cNvSpPr>
            <a:spLocks noChangeShapeType="1"/>
          </p:cNvSpPr>
          <p:nvPr/>
        </p:nvSpPr>
        <p:spPr bwMode="auto">
          <a:xfrm flipV="1">
            <a:off x="2754313" y="3200400"/>
            <a:ext cx="0" cy="228600"/>
          </a:xfrm>
          <a:prstGeom prst="line">
            <a:avLst/>
          </a:prstGeom>
          <a:noFill/>
          <a:ln w="19050" cap="sq">
            <a:solidFill>
              <a:schemeClr val="tx1"/>
            </a:solidFill>
            <a:miter lim="800000"/>
            <a:headEnd/>
            <a:tailEnd/>
          </a:ln>
        </p:spPr>
        <p:txBody>
          <a:bodyPr anchor="ctr"/>
          <a:lstStyle/>
          <a:p>
            <a:endParaRPr lang="en-US"/>
          </a:p>
        </p:txBody>
      </p:sp>
      <p:sp>
        <p:nvSpPr>
          <p:cNvPr id="6159" name="Line 7"/>
          <p:cNvSpPr>
            <a:spLocks noChangeShapeType="1"/>
          </p:cNvSpPr>
          <p:nvPr/>
        </p:nvSpPr>
        <p:spPr bwMode="auto">
          <a:xfrm flipV="1">
            <a:off x="3036888" y="2925763"/>
            <a:ext cx="0" cy="503237"/>
          </a:xfrm>
          <a:prstGeom prst="line">
            <a:avLst/>
          </a:prstGeom>
          <a:noFill/>
          <a:ln w="19050" cap="sq">
            <a:solidFill>
              <a:schemeClr val="tx1"/>
            </a:solidFill>
            <a:miter lim="800000"/>
            <a:headEnd/>
            <a:tailEnd/>
          </a:ln>
        </p:spPr>
        <p:txBody>
          <a:bodyPr anchor="ctr"/>
          <a:lstStyle/>
          <a:p>
            <a:endParaRPr lang="en-US"/>
          </a:p>
        </p:txBody>
      </p:sp>
      <p:sp>
        <p:nvSpPr>
          <p:cNvPr id="6160" name="Line 8"/>
          <p:cNvSpPr>
            <a:spLocks noChangeShapeType="1"/>
          </p:cNvSpPr>
          <p:nvPr/>
        </p:nvSpPr>
        <p:spPr bwMode="auto">
          <a:xfrm flipH="1">
            <a:off x="0" y="3200400"/>
            <a:ext cx="2752725" cy="0"/>
          </a:xfrm>
          <a:prstGeom prst="line">
            <a:avLst/>
          </a:prstGeom>
          <a:noFill/>
          <a:ln w="19050" cap="sq">
            <a:solidFill>
              <a:schemeClr val="tx1"/>
            </a:solidFill>
            <a:miter lim="800000"/>
            <a:headEnd/>
            <a:tailEnd/>
          </a:ln>
        </p:spPr>
        <p:txBody>
          <a:bodyPr anchor="ctr"/>
          <a:lstStyle/>
          <a:p>
            <a:endParaRPr lang="en-US"/>
          </a:p>
        </p:txBody>
      </p:sp>
      <p:sp>
        <p:nvSpPr>
          <p:cNvPr id="6161" name="Line 9"/>
          <p:cNvSpPr>
            <a:spLocks noChangeShapeType="1"/>
          </p:cNvSpPr>
          <p:nvPr/>
        </p:nvSpPr>
        <p:spPr bwMode="auto">
          <a:xfrm flipH="1">
            <a:off x="0" y="2925763"/>
            <a:ext cx="3033713" cy="0"/>
          </a:xfrm>
          <a:prstGeom prst="line">
            <a:avLst/>
          </a:prstGeom>
          <a:noFill/>
          <a:ln w="19050" cap="sq">
            <a:solidFill>
              <a:schemeClr val="tx1"/>
            </a:solidFill>
            <a:miter lim="800000"/>
            <a:headEnd/>
            <a:tailEnd/>
          </a:ln>
        </p:spPr>
        <p:txBody>
          <a:bodyPr anchor="ctr"/>
          <a:lstStyle/>
          <a:p>
            <a:endParaRPr lang="en-US"/>
          </a:p>
        </p:txBody>
      </p:sp>
      <p:sp>
        <p:nvSpPr>
          <p:cNvPr id="6162" name="Oval 12"/>
          <p:cNvSpPr>
            <a:spLocks noChangeAspect="1" noChangeArrowheads="1"/>
          </p:cNvSpPr>
          <p:nvPr/>
        </p:nvSpPr>
        <p:spPr bwMode="auto">
          <a:xfrm>
            <a:off x="2224088" y="3016250"/>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4" name="Group 40"/>
          <p:cNvGrpSpPr>
            <a:grpSpLocks/>
          </p:cNvGrpSpPr>
          <p:nvPr/>
        </p:nvGrpSpPr>
        <p:grpSpPr bwMode="auto">
          <a:xfrm>
            <a:off x="5867400" y="2514600"/>
            <a:ext cx="274637" cy="1655763"/>
            <a:chOff x="4894266" y="2508240"/>
            <a:chExt cx="274320" cy="1655460"/>
          </a:xfrm>
        </p:grpSpPr>
        <p:sp>
          <p:nvSpPr>
            <p:cNvPr id="6177" name="Line 20"/>
            <p:cNvSpPr>
              <a:spLocks noChangeShapeType="1"/>
            </p:cNvSpPr>
            <p:nvPr/>
          </p:nvSpPr>
          <p:spPr bwMode="auto">
            <a:xfrm flipV="1">
              <a:off x="5032380" y="2508240"/>
              <a:ext cx="0" cy="1371600"/>
            </a:xfrm>
            <a:prstGeom prst="line">
              <a:avLst/>
            </a:prstGeom>
            <a:noFill/>
            <a:ln w="9525">
              <a:solidFill>
                <a:schemeClr val="tx1"/>
              </a:solidFill>
              <a:round/>
              <a:headEnd/>
              <a:tailEnd/>
            </a:ln>
          </p:spPr>
          <p:txBody>
            <a:bodyPr anchor="ctr"/>
            <a:lstStyle/>
            <a:p>
              <a:endParaRPr lang="en-US"/>
            </a:p>
          </p:txBody>
        </p:sp>
        <p:sp>
          <p:nvSpPr>
            <p:cNvPr id="6178" name="Oval 19"/>
            <p:cNvSpPr>
              <a:spLocks noChangeAspect="1" noChangeArrowheads="1"/>
            </p:cNvSpPr>
            <p:nvPr/>
          </p:nvSpPr>
          <p:spPr bwMode="auto">
            <a:xfrm>
              <a:off x="4894266" y="3889380"/>
              <a:ext cx="274320" cy="274320"/>
            </a:xfrm>
            <a:prstGeom prst="ellipse">
              <a:avLst/>
            </a:prstGeom>
            <a:solidFill>
              <a:srgbClr val="996600"/>
            </a:solidFill>
            <a:ln w="9525">
              <a:solidFill>
                <a:srgbClr val="996600"/>
              </a:solidFill>
              <a:round/>
              <a:headEnd/>
              <a:tailEnd/>
            </a:ln>
          </p:spPr>
          <p:txBody>
            <a:bodyPr anchor="ctr"/>
            <a:lstStyle/>
            <a:p>
              <a:endParaRPr lang="en-US"/>
            </a:p>
          </p:txBody>
        </p:sp>
      </p:grpSp>
      <p:grpSp>
        <p:nvGrpSpPr>
          <p:cNvPr id="5" name="Group 43"/>
          <p:cNvGrpSpPr>
            <a:grpSpLocks/>
          </p:cNvGrpSpPr>
          <p:nvPr/>
        </p:nvGrpSpPr>
        <p:grpSpPr bwMode="auto">
          <a:xfrm>
            <a:off x="1828800" y="3422650"/>
            <a:ext cx="4654550" cy="2749550"/>
            <a:chOff x="1828799" y="3423138"/>
            <a:chExt cx="4654062" cy="2749062"/>
          </a:xfrm>
        </p:grpSpPr>
        <p:sp>
          <p:nvSpPr>
            <p:cNvPr id="6174" name="Line 4"/>
            <p:cNvSpPr>
              <a:spLocks noChangeShapeType="1"/>
            </p:cNvSpPr>
            <p:nvPr/>
          </p:nvSpPr>
          <p:spPr bwMode="auto">
            <a:xfrm>
              <a:off x="1828800" y="3429000"/>
              <a:ext cx="0" cy="2743200"/>
            </a:xfrm>
            <a:prstGeom prst="line">
              <a:avLst/>
            </a:prstGeom>
            <a:noFill/>
            <a:ln w="76200" cap="sq">
              <a:solidFill>
                <a:schemeClr val="tx1"/>
              </a:solidFill>
              <a:miter lim="800000"/>
              <a:headEnd/>
              <a:tailEnd/>
            </a:ln>
          </p:spPr>
          <p:txBody>
            <a:bodyPr anchor="ctr"/>
            <a:lstStyle/>
            <a:p>
              <a:endParaRPr lang="en-US"/>
            </a:p>
          </p:txBody>
        </p:sp>
        <p:sp>
          <p:nvSpPr>
            <p:cNvPr id="6175" name="Line 5"/>
            <p:cNvSpPr>
              <a:spLocks noChangeShapeType="1"/>
            </p:cNvSpPr>
            <p:nvPr/>
          </p:nvSpPr>
          <p:spPr bwMode="auto">
            <a:xfrm>
              <a:off x="1828799" y="6172200"/>
              <a:ext cx="4651131" cy="0"/>
            </a:xfrm>
            <a:prstGeom prst="line">
              <a:avLst/>
            </a:prstGeom>
            <a:noFill/>
            <a:ln w="76200" cap="sq">
              <a:solidFill>
                <a:schemeClr val="tx1"/>
              </a:solidFill>
              <a:miter lim="800000"/>
              <a:headEnd/>
              <a:tailEnd/>
            </a:ln>
          </p:spPr>
          <p:txBody>
            <a:bodyPr anchor="ctr"/>
            <a:lstStyle/>
            <a:p>
              <a:endParaRPr lang="en-US"/>
            </a:p>
          </p:txBody>
        </p:sp>
        <p:sp>
          <p:nvSpPr>
            <p:cNvPr id="6176" name="Line 4"/>
            <p:cNvSpPr>
              <a:spLocks noChangeShapeType="1"/>
            </p:cNvSpPr>
            <p:nvPr/>
          </p:nvSpPr>
          <p:spPr bwMode="auto">
            <a:xfrm>
              <a:off x="6482861" y="3423138"/>
              <a:ext cx="0" cy="2743200"/>
            </a:xfrm>
            <a:prstGeom prst="line">
              <a:avLst/>
            </a:prstGeom>
            <a:noFill/>
            <a:ln w="76200" cap="sq">
              <a:solidFill>
                <a:schemeClr val="tx1"/>
              </a:solidFill>
              <a:miter lim="800000"/>
              <a:headEnd/>
              <a:tailEnd/>
            </a:ln>
          </p:spPr>
          <p:txBody>
            <a:bodyPr anchor="ctr"/>
            <a:lstStyle/>
            <a:p>
              <a:endParaRPr lang="en-US"/>
            </a:p>
          </p:txBody>
        </p:sp>
      </p:grpSp>
      <p:sp>
        <p:nvSpPr>
          <p:cNvPr id="6170" name="Line 9"/>
          <p:cNvSpPr>
            <a:spLocks noChangeShapeType="1"/>
          </p:cNvSpPr>
          <p:nvPr/>
        </p:nvSpPr>
        <p:spPr bwMode="auto">
          <a:xfrm flipH="1" flipV="1">
            <a:off x="6459538" y="5915025"/>
            <a:ext cx="2684462" cy="0"/>
          </a:xfrm>
          <a:prstGeom prst="line">
            <a:avLst/>
          </a:prstGeom>
          <a:noFill/>
          <a:ln w="19050" cap="sq">
            <a:solidFill>
              <a:schemeClr val="tx1"/>
            </a:solidFill>
            <a:miter lim="800000"/>
            <a:headEnd/>
            <a:tailEnd/>
          </a:ln>
        </p:spPr>
        <p:txBody>
          <a:bodyPr anchor="ctr"/>
          <a:lstStyle/>
          <a:p>
            <a:endParaRPr lang="en-US"/>
          </a:p>
        </p:txBody>
      </p:sp>
      <p:sp>
        <p:nvSpPr>
          <p:cNvPr id="6169" name="Line 8"/>
          <p:cNvSpPr>
            <a:spLocks noChangeShapeType="1"/>
          </p:cNvSpPr>
          <p:nvPr/>
        </p:nvSpPr>
        <p:spPr bwMode="auto">
          <a:xfrm flipH="1">
            <a:off x="6459538" y="6191250"/>
            <a:ext cx="2684462" cy="0"/>
          </a:xfrm>
          <a:prstGeom prst="line">
            <a:avLst/>
          </a:prstGeom>
          <a:noFill/>
          <a:ln w="19050" cap="sq">
            <a:solidFill>
              <a:schemeClr val="tx1"/>
            </a:solidFill>
            <a:miter lim="800000"/>
            <a:headEnd/>
            <a:tailEnd/>
          </a:ln>
        </p:spPr>
        <p:txBody>
          <a:bodyPr anchor="ctr"/>
          <a:lstStyle/>
          <a:p>
            <a:endParaRPr lang="en-US"/>
          </a:p>
        </p:txBody>
      </p:sp>
      <p:grpSp>
        <p:nvGrpSpPr>
          <p:cNvPr id="6" name="Group 109"/>
          <p:cNvGrpSpPr>
            <a:grpSpLocks noChangeAspect="1"/>
          </p:cNvGrpSpPr>
          <p:nvPr/>
        </p:nvGrpSpPr>
        <p:grpSpPr>
          <a:xfrm>
            <a:off x="7054321" y="2362200"/>
            <a:ext cx="1233102" cy="1186542"/>
            <a:chOff x="4572000" y="3363687"/>
            <a:chExt cx="1970088" cy="1895701"/>
          </a:xfrm>
        </p:grpSpPr>
        <p:grpSp>
          <p:nvGrpSpPr>
            <p:cNvPr id="7" name="Group 40"/>
            <p:cNvGrpSpPr/>
            <p:nvPr/>
          </p:nvGrpSpPr>
          <p:grpSpPr>
            <a:xfrm flipH="1">
              <a:off x="4572000" y="3429000"/>
              <a:ext cx="1970088" cy="1830388"/>
              <a:chOff x="4572000" y="3429000"/>
              <a:chExt cx="1970088" cy="1830388"/>
            </a:xfrm>
          </p:grpSpPr>
          <p:sp>
            <p:nvSpPr>
              <p:cNvPr id="129" name="AutoShape 4"/>
              <p:cNvSpPr>
                <a:spLocks noChangeAspect="1" noChangeArrowheads="1" noTextEdit="1"/>
              </p:cNvSpPr>
              <p:nvPr/>
            </p:nvSpPr>
            <p:spPr bwMode="auto">
              <a:xfrm>
                <a:off x="4572000" y="3429000"/>
                <a:ext cx="1970088" cy="1830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6"/>
              <p:cNvSpPr>
                <a:spLocks/>
              </p:cNvSpPr>
              <p:nvPr/>
            </p:nvSpPr>
            <p:spPr bwMode="auto">
              <a:xfrm>
                <a:off x="4605338" y="4035425"/>
                <a:ext cx="749300" cy="700088"/>
              </a:xfrm>
              <a:custGeom>
                <a:avLst/>
                <a:gdLst/>
                <a:ahLst/>
                <a:cxnLst>
                  <a:cxn ang="0">
                    <a:pos x="107" y="0"/>
                  </a:cxn>
                  <a:cxn ang="0">
                    <a:pos x="98" y="0"/>
                  </a:cxn>
                  <a:cxn ang="0">
                    <a:pos x="88" y="2"/>
                  </a:cxn>
                  <a:cxn ang="0">
                    <a:pos x="79" y="5"/>
                  </a:cxn>
                  <a:cxn ang="0">
                    <a:pos x="76" y="8"/>
                  </a:cxn>
                  <a:cxn ang="0">
                    <a:pos x="73" y="11"/>
                  </a:cxn>
                  <a:cxn ang="0">
                    <a:pos x="70" y="20"/>
                  </a:cxn>
                  <a:cxn ang="0">
                    <a:pos x="65" y="53"/>
                  </a:cxn>
                  <a:cxn ang="0">
                    <a:pos x="67" y="75"/>
                  </a:cxn>
                  <a:cxn ang="0">
                    <a:pos x="66" y="86"/>
                  </a:cxn>
                  <a:cxn ang="0">
                    <a:pos x="65" y="90"/>
                  </a:cxn>
                  <a:cxn ang="0">
                    <a:pos x="62" y="95"/>
                  </a:cxn>
                  <a:cxn ang="0">
                    <a:pos x="54" y="103"/>
                  </a:cxn>
                  <a:cxn ang="0">
                    <a:pos x="49" y="107"/>
                  </a:cxn>
                  <a:cxn ang="0">
                    <a:pos x="22" y="123"/>
                  </a:cxn>
                  <a:cxn ang="0">
                    <a:pos x="7" y="128"/>
                  </a:cxn>
                  <a:cxn ang="0">
                    <a:pos x="0" y="129"/>
                  </a:cxn>
                  <a:cxn ang="0">
                    <a:pos x="14" y="177"/>
                  </a:cxn>
                  <a:cxn ang="0">
                    <a:pos x="322" y="441"/>
                  </a:cxn>
                  <a:cxn ang="0">
                    <a:pos x="439" y="398"/>
                  </a:cxn>
                  <a:cxn ang="0">
                    <a:pos x="472" y="354"/>
                  </a:cxn>
                  <a:cxn ang="0">
                    <a:pos x="471" y="351"/>
                  </a:cxn>
                  <a:cxn ang="0">
                    <a:pos x="469" y="349"/>
                  </a:cxn>
                  <a:cxn ang="0">
                    <a:pos x="467" y="347"/>
                  </a:cxn>
                  <a:cxn ang="0">
                    <a:pos x="461" y="344"/>
                  </a:cxn>
                  <a:cxn ang="0">
                    <a:pos x="439" y="336"/>
                  </a:cxn>
                  <a:cxn ang="0">
                    <a:pos x="426" y="329"/>
                  </a:cxn>
                  <a:cxn ang="0">
                    <a:pos x="413" y="320"/>
                  </a:cxn>
                  <a:cxn ang="0">
                    <a:pos x="375" y="285"/>
                  </a:cxn>
                  <a:cxn ang="0">
                    <a:pos x="367" y="276"/>
                  </a:cxn>
                  <a:cxn ang="0">
                    <a:pos x="365" y="274"/>
                  </a:cxn>
                  <a:cxn ang="0">
                    <a:pos x="259" y="186"/>
                  </a:cxn>
                  <a:cxn ang="0">
                    <a:pos x="173" y="110"/>
                  </a:cxn>
                  <a:cxn ang="0">
                    <a:pos x="168" y="104"/>
                  </a:cxn>
                  <a:cxn ang="0">
                    <a:pos x="167" y="102"/>
                  </a:cxn>
                  <a:cxn ang="0">
                    <a:pos x="166" y="100"/>
                  </a:cxn>
                  <a:cxn ang="0">
                    <a:pos x="166" y="99"/>
                  </a:cxn>
                  <a:cxn ang="0">
                    <a:pos x="166" y="98"/>
                  </a:cxn>
                  <a:cxn ang="0">
                    <a:pos x="164" y="96"/>
                  </a:cxn>
                  <a:cxn ang="0">
                    <a:pos x="162" y="95"/>
                  </a:cxn>
                  <a:cxn ang="0">
                    <a:pos x="160" y="93"/>
                  </a:cxn>
                  <a:cxn ang="0">
                    <a:pos x="138" y="82"/>
                  </a:cxn>
                  <a:cxn ang="0">
                    <a:pos x="130" y="75"/>
                  </a:cxn>
                  <a:cxn ang="0">
                    <a:pos x="124" y="66"/>
                  </a:cxn>
                  <a:cxn ang="0">
                    <a:pos x="122" y="60"/>
                  </a:cxn>
                  <a:cxn ang="0">
                    <a:pos x="120" y="30"/>
                  </a:cxn>
                  <a:cxn ang="0">
                    <a:pos x="117" y="11"/>
                  </a:cxn>
                  <a:cxn ang="0">
                    <a:pos x="116" y="8"/>
                  </a:cxn>
                  <a:cxn ang="0">
                    <a:pos x="115" y="5"/>
                  </a:cxn>
                  <a:cxn ang="0">
                    <a:pos x="110" y="1"/>
                  </a:cxn>
                  <a:cxn ang="0">
                    <a:pos x="107" y="0"/>
                  </a:cxn>
                </a:cxnLst>
                <a:rect l="0" t="0" r="r" b="b"/>
                <a:pathLst>
                  <a:path w="472" h="441">
                    <a:moveTo>
                      <a:pt x="107" y="0"/>
                    </a:moveTo>
                    <a:lnTo>
                      <a:pt x="98" y="0"/>
                    </a:lnTo>
                    <a:lnTo>
                      <a:pt x="88" y="2"/>
                    </a:lnTo>
                    <a:lnTo>
                      <a:pt x="79" y="5"/>
                    </a:lnTo>
                    <a:lnTo>
                      <a:pt x="76" y="8"/>
                    </a:lnTo>
                    <a:lnTo>
                      <a:pt x="73" y="11"/>
                    </a:lnTo>
                    <a:lnTo>
                      <a:pt x="70" y="20"/>
                    </a:lnTo>
                    <a:lnTo>
                      <a:pt x="65" y="53"/>
                    </a:lnTo>
                    <a:lnTo>
                      <a:pt x="67" y="75"/>
                    </a:lnTo>
                    <a:lnTo>
                      <a:pt x="66" y="86"/>
                    </a:lnTo>
                    <a:lnTo>
                      <a:pt x="65" y="90"/>
                    </a:lnTo>
                    <a:lnTo>
                      <a:pt x="62" y="95"/>
                    </a:lnTo>
                    <a:lnTo>
                      <a:pt x="54" y="103"/>
                    </a:lnTo>
                    <a:lnTo>
                      <a:pt x="49" y="107"/>
                    </a:lnTo>
                    <a:lnTo>
                      <a:pt x="22" y="123"/>
                    </a:lnTo>
                    <a:lnTo>
                      <a:pt x="7" y="128"/>
                    </a:lnTo>
                    <a:lnTo>
                      <a:pt x="0" y="129"/>
                    </a:lnTo>
                    <a:lnTo>
                      <a:pt x="14" y="177"/>
                    </a:lnTo>
                    <a:lnTo>
                      <a:pt x="322" y="441"/>
                    </a:lnTo>
                    <a:lnTo>
                      <a:pt x="439" y="398"/>
                    </a:lnTo>
                    <a:lnTo>
                      <a:pt x="472" y="354"/>
                    </a:lnTo>
                    <a:lnTo>
                      <a:pt x="471" y="351"/>
                    </a:lnTo>
                    <a:lnTo>
                      <a:pt x="469" y="349"/>
                    </a:lnTo>
                    <a:lnTo>
                      <a:pt x="467" y="347"/>
                    </a:lnTo>
                    <a:lnTo>
                      <a:pt x="461" y="344"/>
                    </a:lnTo>
                    <a:lnTo>
                      <a:pt x="439" y="336"/>
                    </a:lnTo>
                    <a:lnTo>
                      <a:pt x="426" y="329"/>
                    </a:lnTo>
                    <a:lnTo>
                      <a:pt x="413" y="320"/>
                    </a:lnTo>
                    <a:lnTo>
                      <a:pt x="375" y="285"/>
                    </a:lnTo>
                    <a:lnTo>
                      <a:pt x="367" y="276"/>
                    </a:lnTo>
                    <a:lnTo>
                      <a:pt x="365" y="274"/>
                    </a:lnTo>
                    <a:lnTo>
                      <a:pt x="259" y="186"/>
                    </a:lnTo>
                    <a:lnTo>
                      <a:pt x="173" y="110"/>
                    </a:lnTo>
                    <a:lnTo>
                      <a:pt x="168" y="104"/>
                    </a:lnTo>
                    <a:lnTo>
                      <a:pt x="167" y="102"/>
                    </a:lnTo>
                    <a:lnTo>
                      <a:pt x="166" y="100"/>
                    </a:lnTo>
                    <a:lnTo>
                      <a:pt x="166" y="99"/>
                    </a:lnTo>
                    <a:lnTo>
                      <a:pt x="166" y="98"/>
                    </a:lnTo>
                    <a:lnTo>
                      <a:pt x="164" y="96"/>
                    </a:lnTo>
                    <a:lnTo>
                      <a:pt x="162" y="95"/>
                    </a:lnTo>
                    <a:lnTo>
                      <a:pt x="160" y="93"/>
                    </a:lnTo>
                    <a:lnTo>
                      <a:pt x="138" y="82"/>
                    </a:lnTo>
                    <a:lnTo>
                      <a:pt x="130" y="75"/>
                    </a:lnTo>
                    <a:lnTo>
                      <a:pt x="124" y="66"/>
                    </a:lnTo>
                    <a:lnTo>
                      <a:pt x="122" y="60"/>
                    </a:lnTo>
                    <a:lnTo>
                      <a:pt x="120" y="30"/>
                    </a:lnTo>
                    <a:lnTo>
                      <a:pt x="117" y="11"/>
                    </a:lnTo>
                    <a:lnTo>
                      <a:pt x="116" y="8"/>
                    </a:lnTo>
                    <a:lnTo>
                      <a:pt x="115" y="5"/>
                    </a:lnTo>
                    <a:lnTo>
                      <a:pt x="110" y="1"/>
                    </a:lnTo>
                    <a:lnTo>
                      <a:pt x="107" y="0"/>
                    </a:lnTo>
                    <a:close/>
                  </a:path>
                </a:pathLst>
              </a:custGeom>
              <a:solidFill>
                <a:srgbClr val="82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7"/>
              <p:cNvSpPr>
                <a:spLocks/>
              </p:cNvSpPr>
              <p:nvPr/>
            </p:nvSpPr>
            <p:spPr bwMode="auto">
              <a:xfrm>
                <a:off x="4708525" y="4235450"/>
                <a:ext cx="438150" cy="468313"/>
              </a:xfrm>
              <a:custGeom>
                <a:avLst/>
                <a:gdLst/>
                <a:ahLst/>
                <a:cxnLst>
                  <a:cxn ang="0">
                    <a:pos x="24" y="49"/>
                  </a:cxn>
                  <a:cxn ang="0">
                    <a:pos x="2" y="82"/>
                  </a:cxn>
                  <a:cxn ang="0">
                    <a:pos x="0" y="92"/>
                  </a:cxn>
                  <a:cxn ang="0">
                    <a:pos x="4" y="103"/>
                  </a:cxn>
                  <a:cxn ang="0">
                    <a:pos x="24" y="127"/>
                  </a:cxn>
                  <a:cxn ang="0">
                    <a:pos x="166" y="265"/>
                  </a:cxn>
                  <a:cxn ang="0">
                    <a:pos x="201" y="291"/>
                  </a:cxn>
                  <a:cxn ang="0">
                    <a:pos x="212" y="295"/>
                  </a:cxn>
                  <a:cxn ang="0">
                    <a:pos x="222" y="295"/>
                  </a:cxn>
                  <a:cxn ang="0">
                    <a:pos x="241" y="286"/>
                  </a:cxn>
                  <a:cxn ang="0">
                    <a:pos x="266" y="264"/>
                  </a:cxn>
                  <a:cxn ang="0">
                    <a:pos x="268" y="261"/>
                  </a:cxn>
                  <a:cxn ang="0">
                    <a:pos x="268" y="257"/>
                  </a:cxn>
                  <a:cxn ang="0">
                    <a:pos x="265" y="250"/>
                  </a:cxn>
                  <a:cxn ang="0">
                    <a:pos x="257" y="240"/>
                  </a:cxn>
                  <a:cxn ang="0">
                    <a:pos x="256" y="217"/>
                  </a:cxn>
                  <a:cxn ang="0">
                    <a:pos x="260" y="199"/>
                  </a:cxn>
                  <a:cxn ang="0">
                    <a:pos x="264" y="193"/>
                  </a:cxn>
                  <a:cxn ang="0">
                    <a:pos x="275" y="183"/>
                  </a:cxn>
                  <a:cxn ang="0">
                    <a:pos x="276" y="179"/>
                  </a:cxn>
                  <a:cxn ang="0">
                    <a:pos x="274" y="175"/>
                  </a:cxn>
                  <a:cxn ang="0">
                    <a:pos x="235" y="142"/>
                  </a:cxn>
                  <a:cxn ang="0">
                    <a:pos x="209" y="113"/>
                  </a:cxn>
                  <a:cxn ang="0">
                    <a:pos x="203" y="111"/>
                  </a:cxn>
                  <a:cxn ang="0">
                    <a:pos x="198" y="113"/>
                  </a:cxn>
                  <a:cxn ang="0">
                    <a:pos x="181" y="126"/>
                  </a:cxn>
                  <a:cxn ang="0">
                    <a:pos x="171" y="131"/>
                  </a:cxn>
                  <a:cxn ang="0">
                    <a:pos x="166" y="131"/>
                  </a:cxn>
                  <a:cxn ang="0">
                    <a:pos x="161" y="128"/>
                  </a:cxn>
                  <a:cxn ang="0">
                    <a:pos x="145" y="113"/>
                  </a:cxn>
                  <a:cxn ang="0">
                    <a:pos x="104" y="39"/>
                  </a:cxn>
                  <a:cxn ang="0">
                    <a:pos x="95" y="10"/>
                  </a:cxn>
                  <a:cxn ang="0">
                    <a:pos x="90" y="3"/>
                  </a:cxn>
                  <a:cxn ang="0">
                    <a:pos x="88" y="0"/>
                  </a:cxn>
                  <a:cxn ang="0">
                    <a:pos x="83" y="1"/>
                  </a:cxn>
                  <a:cxn ang="0">
                    <a:pos x="67" y="17"/>
                  </a:cxn>
                </a:cxnLst>
                <a:rect l="0" t="0" r="r" b="b"/>
                <a:pathLst>
                  <a:path w="276" h="295">
                    <a:moveTo>
                      <a:pt x="35" y="39"/>
                    </a:moveTo>
                    <a:lnTo>
                      <a:pt x="24" y="49"/>
                    </a:lnTo>
                    <a:lnTo>
                      <a:pt x="5" y="76"/>
                    </a:lnTo>
                    <a:lnTo>
                      <a:pt x="2" y="82"/>
                    </a:lnTo>
                    <a:lnTo>
                      <a:pt x="0" y="88"/>
                    </a:lnTo>
                    <a:lnTo>
                      <a:pt x="0" y="92"/>
                    </a:lnTo>
                    <a:lnTo>
                      <a:pt x="2" y="99"/>
                    </a:lnTo>
                    <a:lnTo>
                      <a:pt x="4" y="103"/>
                    </a:lnTo>
                    <a:lnTo>
                      <a:pt x="9" y="111"/>
                    </a:lnTo>
                    <a:lnTo>
                      <a:pt x="24" y="127"/>
                    </a:lnTo>
                    <a:lnTo>
                      <a:pt x="82" y="177"/>
                    </a:lnTo>
                    <a:lnTo>
                      <a:pt x="166" y="265"/>
                    </a:lnTo>
                    <a:lnTo>
                      <a:pt x="195" y="288"/>
                    </a:lnTo>
                    <a:lnTo>
                      <a:pt x="201" y="291"/>
                    </a:lnTo>
                    <a:lnTo>
                      <a:pt x="206" y="293"/>
                    </a:lnTo>
                    <a:lnTo>
                      <a:pt x="212" y="295"/>
                    </a:lnTo>
                    <a:lnTo>
                      <a:pt x="217" y="295"/>
                    </a:lnTo>
                    <a:lnTo>
                      <a:pt x="222" y="295"/>
                    </a:lnTo>
                    <a:lnTo>
                      <a:pt x="232" y="291"/>
                    </a:lnTo>
                    <a:lnTo>
                      <a:pt x="241" y="286"/>
                    </a:lnTo>
                    <a:lnTo>
                      <a:pt x="249" y="280"/>
                    </a:lnTo>
                    <a:lnTo>
                      <a:pt x="266" y="264"/>
                    </a:lnTo>
                    <a:lnTo>
                      <a:pt x="267" y="262"/>
                    </a:lnTo>
                    <a:lnTo>
                      <a:pt x="268" y="261"/>
                    </a:lnTo>
                    <a:lnTo>
                      <a:pt x="268" y="259"/>
                    </a:lnTo>
                    <a:lnTo>
                      <a:pt x="268" y="257"/>
                    </a:lnTo>
                    <a:lnTo>
                      <a:pt x="267" y="254"/>
                    </a:lnTo>
                    <a:lnTo>
                      <a:pt x="265" y="250"/>
                    </a:lnTo>
                    <a:lnTo>
                      <a:pt x="262" y="247"/>
                    </a:lnTo>
                    <a:lnTo>
                      <a:pt x="257" y="240"/>
                    </a:lnTo>
                    <a:lnTo>
                      <a:pt x="256" y="236"/>
                    </a:lnTo>
                    <a:lnTo>
                      <a:pt x="256" y="217"/>
                    </a:lnTo>
                    <a:lnTo>
                      <a:pt x="258" y="208"/>
                    </a:lnTo>
                    <a:lnTo>
                      <a:pt x="260" y="199"/>
                    </a:lnTo>
                    <a:lnTo>
                      <a:pt x="262" y="196"/>
                    </a:lnTo>
                    <a:lnTo>
                      <a:pt x="264" y="193"/>
                    </a:lnTo>
                    <a:lnTo>
                      <a:pt x="271" y="188"/>
                    </a:lnTo>
                    <a:lnTo>
                      <a:pt x="275" y="183"/>
                    </a:lnTo>
                    <a:lnTo>
                      <a:pt x="276" y="180"/>
                    </a:lnTo>
                    <a:lnTo>
                      <a:pt x="276" y="179"/>
                    </a:lnTo>
                    <a:lnTo>
                      <a:pt x="275" y="177"/>
                    </a:lnTo>
                    <a:lnTo>
                      <a:pt x="274" y="175"/>
                    </a:lnTo>
                    <a:lnTo>
                      <a:pt x="269" y="169"/>
                    </a:lnTo>
                    <a:lnTo>
                      <a:pt x="235" y="142"/>
                    </a:lnTo>
                    <a:lnTo>
                      <a:pt x="216" y="119"/>
                    </a:lnTo>
                    <a:lnTo>
                      <a:pt x="209" y="113"/>
                    </a:lnTo>
                    <a:lnTo>
                      <a:pt x="205" y="111"/>
                    </a:lnTo>
                    <a:lnTo>
                      <a:pt x="203" y="111"/>
                    </a:lnTo>
                    <a:lnTo>
                      <a:pt x="200" y="112"/>
                    </a:lnTo>
                    <a:lnTo>
                      <a:pt x="198" y="113"/>
                    </a:lnTo>
                    <a:lnTo>
                      <a:pt x="196" y="114"/>
                    </a:lnTo>
                    <a:lnTo>
                      <a:pt x="181" y="126"/>
                    </a:lnTo>
                    <a:lnTo>
                      <a:pt x="174" y="130"/>
                    </a:lnTo>
                    <a:lnTo>
                      <a:pt x="171" y="131"/>
                    </a:lnTo>
                    <a:lnTo>
                      <a:pt x="169" y="131"/>
                    </a:lnTo>
                    <a:lnTo>
                      <a:pt x="166" y="131"/>
                    </a:lnTo>
                    <a:lnTo>
                      <a:pt x="164" y="130"/>
                    </a:lnTo>
                    <a:lnTo>
                      <a:pt x="161" y="128"/>
                    </a:lnTo>
                    <a:lnTo>
                      <a:pt x="156" y="124"/>
                    </a:lnTo>
                    <a:lnTo>
                      <a:pt x="145" y="113"/>
                    </a:lnTo>
                    <a:lnTo>
                      <a:pt x="120" y="79"/>
                    </a:lnTo>
                    <a:lnTo>
                      <a:pt x="104" y="39"/>
                    </a:lnTo>
                    <a:lnTo>
                      <a:pt x="100" y="23"/>
                    </a:lnTo>
                    <a:lnTo>
                      <a:pt x="95" y="10"/>
                    </a:lnTo>
                    <a:lnTo>
                      <a:pt x="92" y="5"/>
                    </a:lnTo>
                    <a:lnTo>
                      <a:pt x="90" y="3"/>
                    </a:lnTo>
                    <a:lnTo>
                      <a:pt x="89" y="2"/>
                    </a:lnTo>
                    <a:lnTo>
                      <a:pt x="88" y="0"/>
                    </a:lnTo>
                    <a:lnTo>
                      <a:pt x="86" y="0"/>
                    </a:lnTo>
                    <a:lnTo>
                      <a:pt x="83" y="1"/>
                    </a:lnTo>
                    <a:lnTo>
                      <a:pt x="80" y="3"/>
                    </a:lnTo>
                    <a:lnTo>
                      <a:pt x="67" y="17"/>
                    </a:lnTo>
                    <a:lnTo>
                      <a:pt x="35" y="39"/>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8"/>
              <p:cNvSpPr>
                <a:spLocks/>
              </p:cNvSpPr>
              <p:nvPr/>
            </p:nvSpPr>
            <p:spPr bwMode="auto">
              <a:xfrm>
                <a:off x="4578350" y="4235450"/>
                <a:ext cx="801688" cy="674688"/>
              </a:xfrm>
              <a:custGeom>
                <a:avLst/>
                <a:gdLst/>
                <a:ahLst/>
                <a:cxnLst>
                  <a:cxn ang="0">
                    <a:pos x="25" y="3"/>
                  </a:cxn>
                  <a:cxn ang="0">
                    <a:pos x="20" y="0"/>
                  </a:cxn>
                  <a:cxn ang="0">
                    <a:pos x="18" y="0"/>
                  </a:cxn>
                  <a:cxn ang="0">
                    <a:pos x="16" y="0"/>
                  </a:cxn>
                  <a:cxn ang="0">
                    <a:pos x="14" y="2"/>
                  </a:cxn>
                  <a:cxn ang="0">
                    <a:pos x="9" y="7"/>
                  </a:cxn>
                  <a:cxn ang="0">
                    <a:pos x="5" y="16"/>
                  </a:cxn>
                  <a:cxn ang="0">
                    <a:pos x="4" y="23"/>
                  </a:cxn>
                  <a:cxn ang="0">
                    <a:pos x="6" y="76"/>
                  </a:cxn>
                  <a:cxn ang="0">
                    <a:pos x="5" y="77"/>
                  </a:cxn>
                  <a:cxn ang="0">
                    <a:pos x="5" y="78"/>
                  </a:cxn>
                  <a:cxn ang="0">
                    <a:pos x="5" y="79"/>
                  </a:cxn>
                  <a:cxn ang="0">
                    <a:pos x="5" y="81"/>
                  </a:cxn>
                  <a:cxn ang="0">
                    <a:pos x="4" y="82"/>
                  </a:cxn>
                  <a:cxn ang="0">
                    <a:pos x="4" y="85"/>
                  </a:cxn>
                  <a:cxn ang="0">
                    <a:pos x="3" y="94"/>
                  </a:cxn>
                  <a:cxn ang="0">
                    <a:pos x="0" y="116"/>
                  </a:cxn>
                  <a:cxn ang="0">
                    <a:pos x="0" y="121"/>
                  </a:cxn>
                  <a:cxn ang="0">
                    <a:pos x="1" y="129"/>
                  </a:cxn>
                  <a:cxn ang="0">
                    <a:pos x="3" y="132"/>
                  </a:cxn>
                  <a:cxn ang="0">
                    <a:pos x="6" y="136"/>
                  </a:cxn>
                  <a:cxn ang="0">
                    <a:pos x="8" y="139"/>
                  </a:cxn>
                  <a:cxn ang="0">
                    <a:pos x="11" y="141"/>
                  </a:cxn>
                  <a:cxn ang="0">
                    <a:pos x="116" y="245"/>
                  </a:cxn>
                  <a:cxn ang="0">
                    <a:pos x="179" y="298"/>
                  </a:cxn>
                  <a:cxn ang="0">
                    <a:pos x="247" y="352"/>
                  </a:cxn>
                  <a:cxn ang="0">
                    <a:pos x="317" y="412"/>
                  </a:cxn>
                  <a:cxn ang="0">
                    <a:pos x="329" y="419"/>
                  </a:cxn>
                  <a:cxn ang="0">
                    <a:pos x="338" y="423"/>
                  </a:cxn>
                  <a:cxn ang="0">
                    <a:pos x="343" y="425"/>
                  </a:cxn>
                  <a:cxn ang="0">
                    <a:pos x="348" y="425"/>
                  </a:cxn>
                  <a:cxn ang="0">
                    <a:pos x="353" y="423"/>
                  </a:cxn>
                  <a:cxn ang="0">
                    <a:pos x="362" y="419"/>
                  </a:cxn>
                  <a:cxn ang="0">
                    <a:pos x="375" y="410"/>
                  </a:cxn>
                  <a:cxn ang="0">
                    <a:pos x="379" y="406"/>
                  </a:cxn>
                  <a:cxn ang="0">
                    <a:pos x="397" y="396"/>
                  </a:cxn>
                  <a:cxn ang="0">
                    <a:pos x="488" y="356"/>
                  </a:cxn>
                  <a:cxn ang="0">
                    <a:pos x="499" y="349"/>
                  </a:cxn>
                  <a:cxn ang="0">
                    <a:pos x="502" y="346"/>
                  </a:cxn>
                  <a:cxn ang="0">
                    <a:pos x="504" y="343"/>
                  </a:cxn>
                  <a:cxn ang="0">
                    <a:pos x="504" y="341"/>
                  </a:cxn>
                  <a:cxn ang="0">
                    <a:pos x="505" y="339"/>
                  </a:cxn>
                  <a:cxn ang="0">
                    <a:pos x="503" y="294"/>
                  </a:cxn>
                  <a:cxn ang="0">
                    <a:pos x="496" y="229"/>
                  </a:cxn>
                  <a:cxn ang="0">
                    <a:pos x="495" y="225"/>
                  </a:cxn>
                  <a:cxn ang="0">
                    <a:pos x="494" y="223"/>
                  </a:cxn>
                  <a:cxn ang="0">
                    <a:pos x="492" y="222"/>
                  </a:cxn>
                  <a:cxn ang="0">
                    <a:pos x="489" y="222"/>
                  </a:cxn>
                  <a:cxn ang="0">
                    <a:pos x="488" y="222"/>
                  </a:cxn>
                  <a:cxn ang="0">
                    <a:pos x="485" y="223"/>
                  </a:cxn>
                  <a:cxn ang="0">
                    <a:pos x="411" y="254"/>
                  </a:cxn>
                  <a:cxn ang="0">
                    <a:pos x="379" y="265"/>
                  </a:cxn>
                  <a:cxn ang="0">
                    <a:pos x="371" y="267"/>
                  </a:cxn>
                  <a:cxn ang="0">
                    <a:pos x="358" y="267"/>
                  </a:cxn>
                  <a:cxn ang="0">
                    <a:pos x="353" y="265"/>
                  </a:cxn>
                  <a:cxn ang="0">
                    <a:pos x="343" y="261"/>
                  </a:cxn>
                  <a:cxn ang="0">
                    <a:pos x="340" y="259"/>
                  </a:cxn>
                  <a:cxn ang="0">
                    <a:pos x="322" y="245"/>
                  </a:cxn>
                  <a:cxn ang="0">
                    <a:pos x="214" y="163"/>
                  </a:cxn>
                  <a:cxn ang="0">
                    <a:pos x="119" y="87"/>
                  </a:cxn>
                  <a:cxn ang="0">
                    <a:pos x="58" y="34"/>
                  </a:cxn>
                  <a:cxn ang="0">
                    <a:pos x="31" y="7"/>
                  </a:cxn>
                  <a:cxn ang="0">
                    <a:pos x="25" y="3"/>
                  </a:cxn>
                </a:cxnLst>
                <a:rect l="0" t="0" r="r" b="b"/>
                <a:pathLst>
                  <a:path w="505" h="425">
                    <a:moveTo>
                      <a:pt x="25" y="3"/>
                    </a:moveTo>
                    <a:lnTo>
                      <a:pt x="20" y="0"/>
                    </a:lnTo>
                    <a:lnTo>
                      <a:pt x="18" y="0"/>
                    </a:lnTo>
                    <a:lnTo>
                      <a:pt x="16" y="0"/>
                    </a:lnTo>
                    <a:lnTo>
                      <a:pt x="14" y="2"/>
                    </a:lnTo>
                    <a:lnTo>
                      <a:pt x="9" y="7"/>
                    </a:lnTo>
                    <a:lnTo>
                      <a:pt x="5" y="16"/>
                    </a:lnTo>
                    <a:lnTo>
                      <a:pt x="4" y="23"/>
                    </a:lnTo>
                    <a:lnTo>
                      <a:pt x="6" y="76"/>
                    </a:lnTo>
                    <a:lnTo>
                      <a:pt x="5" y="77"/>
                    </a:lnTo>
                    <a:lnTo>
                      <a:pt x="5" y="78"/>
                    </a:lnTo>
                    <a:lnTo>
                      <a:pt x="5" y="79"/>
                    </a:lnTo>
                    <a:lnTo>
                      <a:pt x="5" y="81"/>
                    </a:lnTo>
                    <a:lnTo>
                      <a:pt x="4" y="82"/>
                    </a:lnTo>
                    <a:lnTo>
                      <a:pt x="4" y="85"/>
                    </a:lnTo>
                    <a:lnTo>
                      <a:pt x="3" y="94"/>
                    </a:lnTo>
                    <a:lnTo>
                      <a:pt x="0" y="116"/>
                    </a:lnTo>
                    <a:lnTo>
                      <a:pt x="0" y="121"/>
                    </a:lnTo>
                    <a:lnTo>
                      <a:pt x="1" y="129"/>
                    </a:lnTo>
                    <a:lnTo>
                      <a:pt x="3" y="132"/>
                    </a:lnTo>
                    <a:lnTo>
                      <a:pt x="6" y="136"/>
                    </a:lnTo>
                    <a:lnTo>
                      <a:pt x="8" y="139"/>
                    </a:lnTo>
                    <a:lnTo>
                      <a:pt x="11" y="141"/>
                    </a:lnTo>
                    <a:lnTo>
                      <a:pt x="116" y="245"/>
                    </a:lnTo>
                    <a:lnTo>
                      <a:pt x="179" y="298"/>
                    </a:lnTo>
                    <a:lnTo>
                      <a:pt x="247" y="352"/>
                    </a:lnTo>
                    <a:lnTo>
                      <a:pt x="317" y="412"/>
                    </a:lnTo>
                    <a:lnTo>
                      <a:pt x="329" y="419"/>
                    </a:lnTo>
                    <a:lnTo>
                      <a:pt x="338" y="423"/>
                    </a:lnTo>
                    <a:lnTo>
                      <a:pt x="343" y="425"/>
                    </a:lnTo>
                    <a:lnTo>
                      <a:pt x="348" y="425"/>
                    </a:lnTo>
                    <a:lnTo>
                      <a:pt x="353" y="423"/>
                    </a:lnTo>
                    <a:lnTo>
                      <a:pt x="362" y="419"/>
                    </a:lnTo>
                    <a:lnTo>
                      <a:pt x="375" y="410"/>
                    </a:lnTo>
                    <a:lnTo>
                      <a:pt x="379" y="406"/>
                    </a:lnTo>
                    <a:lnTo>
                      <a:pt x="397" y="396"/>
                    </a:lnTo>
                    <a:lnTo>
                      <a:pt x="488" y="356"/>
                    </a:lnTo>
                    <a:lnTo>
                      <a:pt x="499" y="349"/>
                    </a:lnTo>
                    <a:lnTo>
                      <a:pt x="502" y="346"/>
                    </a:lnTo>
                    <a:lnTo>
                      <a:pt x="504" y="343"/>
                    </a:lnTo>
                    <a:lnTo>
                      <a:pt x="504" y="341"/>
                    </a:lnTo>
                    <a:lnTo>
                      <a:pt x="505" y="339"/>
                    </a:lnTo>
                    <a:lnTo>
                      <a:pt x="503" y="294"/>
                    </a:lnTo>
                    <a:lnTo>
                      <a:pt x="496" y="229"/>
                    </a:lnTo>
                    <a:lnTo>
                      <a:pt x="495" y="225"/>
                    </a:lnTo>
                    <a:lnTo>
                      <a:pt x="494" y="223"/>
                    </a:lnTo>
                    <a:lnTo>
                      <a:pt x="492" y="222"/>
                    </a:lnTo>
                    <a:lnTo>
                      <a:pt x="489" y="222"/>
                    </a:lnTo>
                    <a:lnTo>
                      <a:pt x="488" y="222"/>
                    </a:lnTo>
                    <a:lnTo>
                      <a:pt x="485" y="223"/>
                    </a:lnTo>
                    <a:lnTo>
                      <a:pt x="411" y="254"/>
                    </a:lnTo>
                    <a:lnTo>
                      <a:pt x="379" y="265"/>
                    </a:lnTo>
                    <a:lnTo>
                      <a:pt x="371" y="267"/>
                    </a:lnTo>
                    <a:lnTo>
                      <a:pt x="358" y="267"/>
                    </a:lnTo>
                    <a:lnTo>
                      <a:pt x="353" y="265"/>
                    </a:lnTo>
                    <a:lnTo>
                      <a:pt x="343" y="261"/>
                    </a:lnTo>
                    <a:lnTo>
                      <a:pt x="340" y="259"/>
                    </a:lnTo>
                    <a:lnTo>
                      <a:pt x="322" y="245"/>
                    </a:lnTo>
                    <a:lnTo>
                      <a:pt x="214" y="163"/>
                    </a:lnTo>
                    <a:lnTo>
                      <a:pt x="119" y="87"/>
                    </a:lnTo>
                    <a:lnTo>
                      <a:pt x="58" y="34"/>
                    </a:lnTo>
                    <a:lnTo>
                      <a:pt x="31" y="7"/>
                    </a:lnTo>
                    <a:lnTo>
                      <a:pt x="25" y="3"/>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9"/>
              <p:cNvSpPr>
                <a:spLocks/>
              </p:cNvSpPr>
              <p:nvPr/>
            </p:nvSpPr>
            <p:spPr bwMode="auto">
              <a:xfrm>
                <a:off x="4598988" y="4268788"/>
                <a:ext cx="517525" cy="614363"/>
              </a:xfrm>
              <a:custGeom>
                <a:avLst/>
                <a:gdLst/>
                <a:ahLst/>
                <a:cxnLst>
                  <a:cxn ang="0">
                    <a:pos x="3" y="5"/>
                  </a:cxn>
                  <a:cxn ang="0">
                    <a:pos x="2" y="10"/>
                  </a:cxn>
                  <a:cxn ang="0">
                    <a:pos x="2" y="57"/>
                  </a:cxn>
                  <a:cxn ang="0">
                    <a:pos x="0" y="82"/>
                  </a:cxn>
                  <a:cxn ang="0">
                    <a:pos x="1" y="97"/>
                  </a:cxn>
                  <a:cxn ang="0">
                    <a:pos x="2" y="101"/>
                  </a:cxn>
                  <a:cxn ang="0">
                    <a:pos x="5" y="108"/>
                  </a:cxn>
                  <a:cxn ang="0">
                    <a:pos x="5" y="110"/>
                  </a:cxn>
                  <a:cxn ang="0">
                    <a:pos x="6" y="113"/>
                  </a:cxn>
                  <a:cxn ang="0">
                    <a:pos x="10" y="117"/>
                  </a:cxn>
                  <a:cxn ang="0">
                    <a:pos x="27" y="136"/>
                  </a:cxn>
                  <a:cxn ang="0">
                    <a:pos x="109" y="214"/>
                  </a:cxn>
                  <a:cxn ang="0">
                    <a:pos x="194" y="288"/>
                  </a:cxn>
                  <a:cxn ang="0">
                    <a:pos x="274" y="351"/>
                  </a:cxn>
                  <a:cxn ang="0">
                    <a:pos x="303" y="376"/>
                  </a:cxn>
                  <a:cxn ang="0">
                    <a:pos x="313" y="383"/>
                  </a:cxn>
                  <a:cxn ang="0">
                    <a:pos x="315" y="385"/>
                  </a:cxn>
                  <a:cxn ang="0">
                    <a:pos x="318" y="387"/>
                  </a:cxn>
                  <a:cxn ang="0">
                    <a:pos x="319" y="386"/>
                  </a:cxn>
                  <a:cxn ang="0">
                    <a:pos x="320" y="386"/>
                  </a:cxn>
                  <a:cxn ang="0">
                    <a:pos x="321" y="384"/>
                  </a:cxn>
                  <a:cxn ang="0">
                    <a:pos x="322" y="380"/>
                  </a:cxn>
                  <a:cxn ang="0">
                    <a:pos x="322" y="373"/>
                  </a:cxn>
                  <a:cxn ang="0">
                    <a:pos x="321" y="363"/>
                  </a:cxn>
                  <a:cxn ang="0">
                    <a:pos x="324" y="287"/>
                  </a:cxn>
                  <a:cxn ang="0">
                    <a:pos x="324" y="283"/>
                  </a:cxn>
                  <a:cxn ang="0">
                    <a:pos x="326" y="277"/>
                  </a:cxn>
                  <a:cxn ang="0">
                    <a:pos x="326" y="272"/>
                  </a:cxn>
                  <a:cxn ang="0">
                    <a:pos x="325" y="268"/>
                  </a:cxn>
                  <a:cxn ang="0">
                    <a:pos x="324" y="265"/>
                  </a:cxn>
                  <a:cxn ang="0">
                    <a:pos x="318" y="257"/>
                  </a:cxn>
                  <a:cxn ang="0">
                    <a:pos x="293" y="234"/>
                  </a:cxn>
                  <a:cxn ang="0">
                    <a:pos x="102" y="81"/>
                  </a:cxn>
                  <a:cxn ang="0">
                    <a:pos x="14" y="3"/>
                  </a:cxn>
                  <a:cxn ang="0">
                    <a:pos x="11" y="2"/>
                  </a:cxn>
                  <a:cxn ang="0">
                    <a:pos x="9" y="1"/>
                  </a:cxn>
                  <a:cxn ang="0">
                    <a:pos x="7" y="0"/>
                  </a:cxn>
                  <a:cxn ang="0">
                    <a:pos x="5" y="1"/>
                  </a:cxn>
                  <a:cxn ang="0">
                    <a:pos x="4" y="2"/>
                  </a:cxn>
                  <a:cxn ang="0">
                    <a:pos x="3" y="5"/>
                  </a:cxn>
                </a:cxnLst>
                <a:rect l="0" t="0" r="r" b="b"/>
                <a:pathLst>
                  <a:path w="326" h="387">
                    <a:moveTo>
                      <a:pt x="3" y="5"/>
                    </a:moveTo>
                    <a:lnTo>
                      <a:pt x="2" y="10"/>
                    </a:lnTo>
                    <a:lnTo>
                      <a:pt x="2" y="57"/>
                    </a:lnTo>
                    <a:lnTo>
                      <a:pt x="0" y="82"/>
                    </a:lnTo>
                    <a:lnTo>
                      <a:pt x="1" y="97"/>
                    </a:lnTo>
                    <a:lnTo>
                      <a:pt x="2" y="101"/>
                    </a:lnTo>
                    <a:lnTo>
                      <a:pt x="5" y="108"/>
                    </a:lnTo>
                    <a:lnTo>
                      <a:pt x="5" y="110"/>
                    </a:lnTo>
                    <a:lnTo>
                      <a:pt x="6" y="113"/>
                    </a:lnTo>
                    <a:lnTo>
                      <a:pt x="10" y="117"/>
                    </a:lnTo>
                    <a:lnTo>
                      <a:pt x="27" y="136"/>
                    </a:lnTo>
                    <a:lnTo>
                      <a:pt x="109" y="214"/>
                    </a:lnTo>
                    <a:lnTo>
                      <a:pt x="194" y="288"/>
                    </a:lnTo>
                    <a:lnTo>
                      <a:pt x="274" y="351"/>
                    </a:lnTo>
                    <a:lnTo>
                      <a:pt x="303" y="376"/>
                    </a:lnTo>
                    <a:lnTo>
                      <a:pt x="313" y="383"/>
                    </a:lnTo>
                    <a:lnTo>
                      <a:pt x="315" y="385"/>
                    </a:lnTo>
                    <a:lnTo>
                      <a:pt x="318" y="387"/>
                    </a:lnTo>
                    <a:lnTo>
                      <a:pt x="319" y="386"/>
                    </a:lnTo>
                    <a:lnTo>
                      <a:pt x="320" y="386"/>
                    </a:lnTo>
                    <a:lnTo>
                      <a:pt x="321" y="384"/>
                    </a:lnTo>
                    <a:lnTo>
                      <a:pt x="322" y="380"/>
                    </a:lnTo>
                    <a:lnTo>
                      <a:pt x="322" y="373"/>
                    </a:lnTo>
                    <a:lnTo>
                      <a:pt x="321" y="363"/>
                    </a:lnTo>
                    <a:lnTo>
                      <a:pt x="324" y="287"/>
                    </a:lnTo>
                    <a:lnTo>
                      <a:pt x="324" y="283"/>
                    </a:lnTo>
                    <a:lnTo>
                      <a:pt x="326" y="277"/>
                    </a:lnTo>
                    <a:lnTo>
                      <a:pt x="326" y="272"/>
                    </a:lnTo>
                    <a:lnTo>
                      <a:pt x="325" y="268"/>
                    </a:lnTo>
                    <a:lnTo>
                      <a:pt x="324" y="265"/>
                    </a:lnTo>
                    <a:lnTo>
                      <a:pt x="318" y="257"/>
                    </a:lnTo>
                    <a:lnTo>
                      <a:pt x="293" y="234"/>
                    </a:lnTo>
                    <a:lnTo>
                      <a:pt x="102" y="81"/>
                    </a:lnTo>
                    <a:lnTo>
                      <a:pt x="14" y="3"/>
                    </a:lnTo>
                    <a:lnTo>
                      <a:pt x="11" y="2"/>
                    </a:lnTo>
                    <a:lnTo>
                      <a:pt x="9" y="1"/>
                    </a:lnTo>
                    <a:lnTo>
                      <a:pt x="7" y="0"/>
                    </a:lnTo>
                    <a:lnTo>
                      <a:pt x="5" y="1"/>
                    </a:lnTo>
                    <a:lnTo>
                      <a:pt x="4" y="2"/>
                    </a:lnTo>
                    <a:lnTo>
                      <a:pt x="3" y="5"/>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10"/>
              <p:cNvSpPr>
                <a:spLocks/>
              </p:cNvSpPr>
              <p:nvPr/>
            </p:nvSpPr>
            <p:spPr bwMode="auto">
              <a:xfrm>
                <a:off x="5145088" y="4616450"/>
                <a:ext cx="214313" cy="258763"/>
              </a:xfrm>
              <a:custGeom>
                <a:avLst/>
                <a:gdLst/>
                <a:ahLst/>
                <a:cxnLst>
                  <a:cxn ang="0">
                    <a:pos x="131" y="0"/>
                  </a:cxn>
                  <a:cxn ang="0">
                    <a:pos x="128" y="0"/>
                  </a:cxn>
                  <a:cxn ang="0">
                    <a:pos x="126" y="0"/>
                  </a:cxn>
                  <a:cxn ang="0">
                    <a:pos x="122" y="1"/>
                  </a:cxn>
                  <a:cxn ang="0">
                    <a:pos x="15" y="45"/>
                  </a:cxn>
                  <a:cxn ang="0">
                    <a:pos x="8" y="47"/>
                  </a:cxn>
                  <a:cxn ang="0">
                    <a:pos x="7" y="47"/>
                  </a:cxn>
                  <a:cxn ang="0">
                    <a:pos x="5" y="49"/>
                  </a:cxn>
                  <a:cxn ang="0">
                    <a:pos x="3" y="57"/>
                  </a:cxn>
                  <a:cxn ang="0">
                    <a:pos x="0" y="74"/>
                  </a:cxn>
                  <a:cxn ang="0">
                    <a:pos x="0" y="90"/>
                  </a:cxn>
                  <a:cxn ang="0">
                    <a:pos x="5" y="148"/>
                  </a:cxn>
                  <a:cxn ang="0">
                    <a:pos x="4" y="151"/>
                  </a:cxn>
                  <a:cxn ang="0">
                    <a:pos x="4" y="160"/>
                  </a:cxn>
                  <a:cxn ang="0">
                    <a:pos x="5" y="162"/>
                  </a:cxn>
                  <a:cxn ang="0">
                    <a:pos x="6" y="162"/>
                  </a:cxn>
                  <a:cxn ang="0">
                    <a:pos x="7" y="163"/>
                  </a:cxn>
                  <a:cxn ang="0">
                    <a:pos x="8" y="162"/>
                  </a:cxn>
                  <a:cxn ang="0">
                    <a:pos x="9" y="162"/>
                  </a:cxn>
                  <a:cxn ang="0">
                    <a:pos x="11" y="160"/>
                  </a:cxn>
                  <a:cxn ang="0">
                    <a:pos x="18" y="153"/>
                  </a:cxn>
                  <a:cxn ang="0">
                    <a:pos x="74" y="127"/>
                  </a:cxn>
                  <a:cxn ang="0">
                    <a:pos x="112" y="106"/>
                  </a:cxn>
                  <a:cxn ang="0">
                    <a:pos x="126" y="99"/>
                  </a:cxn>
                  <a:cxn ang="0">
                    <a:pos x="129" y="97"/>
                  </a:cxn>
                  <a:cxn ang="0">
                    <a:pos x="132" y="93"/>
                  </a:cxn>
                  <a:cxn ang="0">
                    <a:pos x="134" y="90"/>
                  </a:cxn>
                  <a:cxn ang="0">
                    <a:pos x="135" y="86"/>
                  </a:cxn>
                  <a:cxn ang="0">
                    <a:pos x="131" y="47"/>
                  </a:cxn>
                  <a:cxn ang="0">
                    <a:pos x="132" y="5"/>
                  </a:cxn>
                  <a:cxn ang="0">
                    <a:pos x="132" y="3"/>
                  </a:cxn>
                  <a:cxn ang="0">
                    <a:pos x="132" y="1"/>
                  </a:cxn>
                  <a:cxn ang="0">
                    <a:pos x="132" y="0"/>
                  </a:cxn>
                  <a:cxn ang="0">
                    <a:pos x="131" y="0"/>
                  </a:cxn>
                </a:cxnLst>
                <a:rect l="0" t="0" r="r" b="b"/>
                <a:pathLst>
                  <a:path w="135" h="163">
                    <a:moveTo>
                      <a:pt x="131" y="0"/>
                    </a:moveTo>
                    <a:lnTo>
                      <a:pt x="128" y="0"/>
                    </a:lnTo>
                    <a:lnTo>
                      <a:pt x="126" y="0"/>
                    </a:lnTo>
                    <a:lnTo>
                      <a:pt x="122" y="1"/>
                    </a:lnTo>
                    <a:lnTo>
                      <a:pt x="15" y="45"/>
                    </a:lnTo>
                    <a:lnTo>
                      <a:pt x="8" y="47"/>
                    </a:lnTo>
                    <a:lnTo>
                      <a:pt x="7" y="47"/>
                    </a:lnTo>
                    <a:lnTo>
                      <a:pt x="5" y="49"/>
                    </a:lnTo>
                    <a:lnTo>
                      <a:pt x="3" y="57"/>
                    </a:lnTo>
                    <a:lnTo>
                      <a:pt x="0" y="74"/>
                    </a:lnTo>
                    <a:lnTo>
                      <a:pt x="0" y="90"/>
                    </a:lnTo>
                    <a:lnTo>
                      <a:pt x="5" y="148"/>
                    </a:lnTo>
                    <a:lnTo>
                      <a:pt x="4" y="151"/>
                    </a:lnTo>
                    <a:lnTo>
                      <a:pt x="4" y="160"/>
                    </a:lnTo>
                    <a:lnTo>
                      <a:pt x="5" y="162"/>
                    </a:lnTo>
                    <a:lnTo>
                      <a:pt x="6" y="162"/>
                    </a:lnTo>
                    <a:lnTo>
                      <a:pt x="7" y="163"/>
                    </a:lnTo>
                    <a:lnTo>
                      <a:pt x="8" y="162"/>
                    </a:lnTo>
                    <a:lnTo>
                      <a:pt x="9" y="162"/>
                    </a:lnTo>
                    <a:lnTo>
                      <a:pt x="11" y="160"/>
                    </a:lnTo>
                    <a:lnTo>
                      <a:pt x="18" y="153"/>
                    </a:lnTo>
                    <a:lnTo>
                      <a:pt x="74" y="127"/>
                    </a:lnTo>
                    <a:lnTo>
                      <a:pt x="112" y="106"/>
                    </a:lnTo>
                    <a:lnTo>
                      <a:pt x="126" y="99"/>
                    </a:lnTo>
                    <a:lnTo>
                      <a:pt x="129" y="97"/>
                    </a:lnTo>
                    <a:lnTo>
                      <a:pt x="132" y="93"/>
                    </a:lnTo>
                    <a:lnTo>
                      <a:pt x="134" y="90"/>
                    </a:lnTo>
                    <a:lnTo>
                      <a:pt x="135" y="86"/>
                    </a:lnTo>
                    <a:lnTo>
                      <a:pt x="131" y="47"/>
                    </a:lnTo>
                    <a:lnTo>
                      <a:pt x="132" y="5"/>
                    </a:lnTo>
                    <a:lnTo>
                      <a:pt x="132" y="3"/>
                    </a:lnTo>
                    <a:lnTo>
                      <a:pt x="132" y="1"/>
                    </a:lnTo>
                    <a:lnTo>
                      <a:pt x="132" y="0"/>
                    </a:lnTo>
                    <a:lnTo>
                      <a:pt x="131" y="0"/>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11"/>
              <p:cNvSpPr>
                <a:spLocks/>
              </p:cNvSpPr>
              <p:nvPr/>
            </p:nvSpPr>
            <p:spPr bwMode="auto">
              <a:xfrm>
                <a:off x="4745038" y="4065588"/>
                <a:ext cx="498475" cy="414338"/>
              </a:xfrm>
              <a:custGeom>
                <a:avLst/>
                <a:gdLst/>
                <a:ahLst/>
                <a:cxnLst>
                  <a:cxn ang="0">
                    <a:pos x="173" y="115"/>
                  </a:cxn>
                  <a:cxn ang="0">
                    <a:pos x="144" y="89"/>
                  </a:cxn>
                  <a:cxn ang="0">
                    <a:pos x="62" y="31"/>
                  </a:cxn>
                  <a:cxn ang="0">
                    <a:pos x="36" y="11"/>
                  </a:cxn>
                  <a:cxn ang="0">
                    <a:pos x="32" y="9"/>
                  </a:cxn>
                  <a:cxn ang="0">
                    <a:pos x="24" y="3"/>
                  </a:cxn>
                  <a:cxn ang="0">
                    <a:pos x="15" y="0"/>
                  </a:cxn>
                  <a:cxn ang="0">
                    <a:pos x="13" y="0"/>
                  </a:cxn>
                  <a:cxn ang="0">
                    <a:pos x="10" y="1"/>
                  </a:cxn>
                  <a:cxn ang="0">
                    <a:pos x="8" y="3"/>
                  </a:cxn>
                  <a:cxn ang="0">
                    <a:pos x="3" y="6"/>
                  </a:cxn>
                  <a:cxn ang="0">
                    <a:pos x="2" y="9"/>
                  </a:cxn>
                  <a:cxn ang="0">
                    <a:pos x="0" y="11"/>
                  </a:cxn>
                  <a:cxn ang="0">
                    <a:pos x="0" y="12"/>
                  </a:cxn>
                  <a:cxn ang="0">
                    <a:pos x="0" y="16"/>
                  </a:cxn>
                  <a:cxn ang="0">
                    <a:pos x="0" y="17"/>
                  </a:cxn>
                  <a:cxn ang="0">
                    <a:pos x="1" y="19"/>
                  </a:cxn>
                  <a:cxn ang="0">
                    <a:pos x="5" y="23"/>
                  </a:cxn>
                  <a:cxn ang="0">
                    <a:pos x="11" y="29"/>
                  </a:cxn>
                  <a:cxn ang="0">
                    <a:pos x="57" y="59"/>
                  </a:cxn>
                  <a:cxn ang="0">
                    <a:pos x="198" y="173"/>
                  </a:cxn>
                  <a:cxn ang="0">
                    <a:pos x="237" y="207"/>
                  </a:cxn>
                  <a:cxn ang="0">
                    <a:pos x="284" y="256"/>
                  </a:cxn>
                  <a:cxn ang="0">
                    <a:pos x="289" y="259"/>
                  </a:cxn>
                  <a:cxn ang="0">
                    <a:pos x="294" y="261"/>
                  </a:cxn>
                  <a:cxn ang="0">
                    <a:pos x="298" y="261"/>
                  </a:cxn>
                  <a:cxn ang="0">
                    <a:pos x="301" y="260"/>
                  </a:cxn>
                  <a:cxn ang="0">
                    <a:pos x="304" y="258"/>
                  </a:cxn>
                  <a:cxn ang="0">
                    <a:pos x="307" y="256"/>
                  </a:cxn>
                  <a:cxn ang="0">
                    <a:pos x="309" y="253"/>
                  </a:cxn>
                  <a:cxn ang="0">
                    <a:pos x="311" y="250"/>
                  </a:cxn>
                  <a:cxn ang="0">
                    <a:pos x="311" y="249"/>
                  </a:cxn>
                  <a:cxn ang="0">
                    <a:pos x="312" y="248"/>
                  </a:cxn>
                  <a:cxn ang="0">
                    <a:pos x="313" y="247"/>
                  </a:cxn>
                  <a:cxn ang="0">
                    <a:pos x="314" y="247"/>
                  </a:cxn>
                  <a:cxn ang="0">
                    <a:pos x="314" y="246"/>
                  </a:cxn>
                  <a:cxn ang="0">
                    <a:pos x="300" y="233"/>
                  </a:cxn>
                  <a:cxn ang="0">
                    <a:pos x="297" y="231"/>
                  </a:cxn>
                  <a:cxn ang="0">
                    <a:pos x="237" y="179"/>
                  </a:cxn>
                  <a:cxn ang="0">
                    <a:pos x="173" y="115"/>
                  </a:cxn>
                </a:cxnLst>
                <a:rect l="0" t="0" r="r" b="b"/>
                <a:pathLst>
                  <a:path w="314" h="261">
                    <a:moveTo>
                      <a:pt x="173" y="115"/>
                    </a:moveTo>
                    <a:lnTo>
                      <a:pt x="144" y="89"/>
                    </a:lnTo>
                    <a:lnTo>
                      <a:pt x="62" y="31"/>
                    </a:lnTo>
                    <a:lnTo>
                      <a:pt x="36" y="11"/>
                    </a:lnTo>
                    <a:lnTo>
                      <a:pt x="32" y="9"/>
                    </a:lnTo>
                    <a:lnTo>
                      <a:pt x="24" y="3"/>
                    </a:lnTo>
                    <a:lnTo>
                      <a:pt x="15" y="0"/>
                    </a:lnTo>
                    <a:lnTo>
                      <a:pt x="13" y="0"/>
                    </a:lnTo>
                    <a:lnTo>
                      <a:pt x="10" y="1"/>
                    </a:lnTo>
                    <a:lnTo>
                      <a:pt x="8" y="3"/>
                    </a:lnTo>
                    <a:lnTo>
                      <a:pt x="3" y="6"/>
                    </a:lnTo>
                    <a:lnTo>
                      <a:pt x="2" y="9"/>
                    </a:lnTo>
                    <a:lnTo>
                      <a:pt x="0" y="11"/>
                    </a:lnTo>
                    <a:lnTo>
                      <a:pt x="0" y="12"/>
                    </a:lnTo>
                    <a:lnTo>
                      <a:pt x="0" y="16"/>
                    </a:lnTo>
                    <a:lnTo>
                      <a:pt x="0" y="17"/>
                    </a:lnTo>
                    <a:lnTo>
                      <a:pt x="1" y="19"/>
                    </a:lnTo>
                    <a:lnTo>
                      <a:pt x="5" y="23"/>
                    </a:lnTo>
                    <a:lnTo>
                      <a:pt x="11" y="29"/>
                    </a:lnTo>
                    <a:lnTo>
                      <a:pt x="57" y="59"/>
                    </a:lnTo>
                    <a:lnTo>
                      <a:pt x="198" y="173"/>
                    </a:lnTo>
                    <a:lnTo>
                      <a:pt x="237" y="207"/>
                    </a:lnTo>
                    <a:lnTo>
                      <a:pt x="284" y="256"/>
                    </a:lnTo>
                    <a:lnTo>
                      <a:pt x="289" y="259"/>
                    </a:lnTo>
                    <a:lnTo>
                      <a:pt x="294" y="261"/>
                    </a:lnTo>
                    <a:lnTo>
                      <a:pt x="298" y="261"/>
                    </a:lnTo>
                    <a:lnTo>
                      <a:pt x="301" y="260"/>
                    </a:lnTo>
                    <a:lnTo>
                      <a:pt x="304" y="258"/>
                    </a:lnTo>
                    <a:lnTo>
                      <a:pt x="307" y="256"/>
                    </a:lnTo>
                    <a:lnTo>
                      <a:pt x="309" y="253"/>
                    </a:lnTo>
                    <a:lnTo>
                      <a:pt x="311" y="250"/>
                    </a:lnTo>
                    <a:lnTo>
                      <a:pt x="311" y="249"/>
                    </a:lnTo>
                    <a:lnTo>
                      <a:pt x="312" y="248"/>
                    </a:lnTo>
                    <a:lnTo>
                      <a:pt x="313" y="247"/>
                    </a:lnTo>
                    <a:lnTo>
                      <a:pt x="314" y="247"/>
                    </a:lnTo>
                    <a:lnTo>
                      <a:pt x="314" y="246"/>
                    </a:lnTo>
                    <a:lnTo>
                      <a:pt x="300" y="233"/>
                    </a:lnTo>
                    <a:lnTo>
                      <a:pt x="297" y="231"/>
                    </a:lnTo>
                    <a:lnTo>
                      <a:pt x="237" y="179"/>
                    </a:lnTo>
                    <a:lnTo>
                      <a:pt x="173" y="115"/>
                    </a:lnTo>
                    <a:close/>
                  </a:path>
                </a:pathLst>
              </a:custGeom>
              <a:solidFill>
                <a:srgbClr val="DC8C8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12"/>
              <p:cNvSpPr>
                <a:spLocks/>
              </p:cNvSpPr>
              <p:nvPr/>
            </p:nvSpPr>
            <p:spPr bwMode="auto">
              <a:xfrm>
                <a:off x="5126038" y="4416425"/>
                <a:ext cx="236538" cy="263525"/>
              </a:xfrm>
              <a:custGeom>
                <a:avLst/>
                <a:gdLst/>
                <a:ahLst/>
                <a:cxnLst>
                  <a:cxn ang="0">
                    <a:pos x="149" y="114"/>
                  </a:cxn>
                  <a:cxn ang="0">
                    <a:pos x="149" y="113"/>
                  </a:cxn>
                  <a:cxn ang="0">
                    <a:pos x="148" y="111"/>
                  </a:cxn>
                  <a:cxn ang="0">
                    <a:pos x="146" y="108"/>
                  </a:cxn>
                  <a:cxn ang="0">
                    <a:pos x="143" y="76"/>
                  </a:cxn>
                  <a:cxn ang="0">
                    <a:pos x="142" y="69"/>
                  </a:cxn>
                  <a:cxn ang="0">
                    <a:pos x="140" y="64"/>
                  </a:cxn>
                  <a:cxn ang="0">
                    <a:pos x="138" y="60"/>
                  </a:cxn>
                  <a:cxn ang="0">
                    <a:pos x="134" y="58"/>
                  </a:cxn>
                  <a:cxn ang="0">
                    <a:pos x="130" y="57"/>
                  </a:cxn>
                  <a:cxn ang="0">
                    <a:pos x="126" y="57"/>
                  </a:cxn>
                  <a:cxn ang="0">
                    <a:pos x="107" y="58"/>
                  </a:cxn>
                  <a:cxn ang="0">
                    <a:pos x="103" y="56"/>
                  </a:cxn>
                  <a:cxn ang="0">
                    <a:pos x="100" y="55"/>
                  </a:cxn>
                  <a:cxn ang="0">
                    <a:pos x="99" y="52"/>
                  </a:cxn>
                  <a:cxn ang="0">
                    <a:pos x="89" y="29"/>
                  </a:cxn>
                  <a:cxn ang="0">
                    <a:pos x="82" y="12"/>
                  </a:cxn>
                  <a:cxn ang="0">
                    <a:pos x="78" y="5"/>
                  </a:cxn>
                  <a:cxn ang="0">
                    <a:pos x="76" y="3"/>
                  </a:cxn>
                  <a:cxn ang="0">
                    <a:pos x="73" y="1"/>
                  </a:cxn>
                  <a:cxn ang="0">
                    <a:pos x="66" y="0"/>
                  </a:cxn>
                  <a:cxn ang="0">
                    <a:pos x="60" y="0"/>
                  </a:cxn>
                  <a:cxn ang="0">
                    <a:pos x="56" y="1"/>
                  </a:cxn>
                  <a:cxn ang="0">
                    <a:pos x="54" y="3"/>
                  </a:cxn>
                  <a:cxn ang="0">
                    <a:pos x="51" y="6"/>
                  </a:cxn>
                  <a:cxn ang="0">
                    <a:pos x="48" y="9"/>
                  </a:cxn>
                  <a:cxn ang="0">
                    <a:pos x="45" y="18"/>
                  </a:cxn>
                  <a:cxn ang="0">
                    <a:pos x="38" y="47"/>
                  </a:cxn>
                  <a:cxn ang="0">
                    <a:pos x="38" y="55"/>
                  </a:cxn>
                  <a:cxn ang="0">
                    <a:pos x="39" y="64"/>
                  </a:cxn>
                  <a:cxn ang="0">
                    <a:pos x="39" y="77"/>
                  </a:cxn>
                  <a:cxn ang="0">
                    <a:pos x="34" y="86"/>
                  </a:cxn>
                  <a:cxn ang="0">
                    <a:pos x="5" y="116"/>
                  </a:cxn>
                  <a:cxn ang="0">
                    <a:pos x="3" y="121"/>
                  </a:cxn>
                  <a:cxn ang="0">
                    <a:pos x="1" y="126"/>
                  </a:cxn>
                  <a:cxn ang="0">
                    <a:pos x="0" y="136"/>
                  </a:cxn>
                  <a:cxn ang="0">
                    <a:pos x="3" y="158"/>
                  </a:cxn>
                  <a:cxn ang="0">
                    <a:pos x="3" y="160"/>
                  </a:cxn>
                  <a:cxn ang="0">
                    <a:pos x="2" y="164"/>
                  </a:cxn>
                  <a:cxn ang="0">
                    <a:pos x="2" y="166"/>
                  </a:cxn>
                  <a:cxn ang="0">
                    <a:pos x="2" y="166"/>
                  </a:cxn>
                  <a:cxn ang="0">
                    <a:pos x="5" y="166"/>
                  </a:cxn>
                  <a:cxn ang="0">
                    <a:pos x="35" y="159"/>
                  </a:cxn>
                  <a:cxn ang="0">
                    <a:pos x="137" y="121"/>
                  </a:cxn>
                  <a:cxn ang="0">
                    <a:pos x="144" y="118"/>
                  </a:cxn>
                  <a:cxn ang="0">
                    <a:pos x="146" y="117"/>
                  </a:cxn>
                  <a:cxn ang="0">
                    <a:pos x="148" y="115"/>
                  </a:cxn>
                  <a:cxn ang="0">
                    <a:pos x="149" y="114"/>
                  </a:cxn>
                </a:cxnLst>
                <a:rect l="0" t="0" r="r" b="b"/>
                <a:pathLst>
                  <a:path w="149" h="166">
                    <a:moveTo>
                      <a:pt x="149" y="114"/>
                    </a:moveTo>
                    <a:lnTo>
                      <a:pt x="149" y="113"/>
                    </a:lnTo>
                    <a:lnTo>
                      <a:pt x="148" y="111"/>
                    </a:lnTo>
                    <a:lnTo>
                      <a:pt x="146" y="108"/>
                    </a:lnTo>
                    <a:lnTo>
                      <a:pt x="143" y="76"/>
                    </a:lnTo>
                    <a:lnTo>
                      <a:pt x="142" y="69"/>
                    </a:lnTo>
                    <a:lnTo>
                      <a:pt x="140" y="64"/>
                    </a:lnTo>
                    <a:lnTo>
                      <a:pt x="138" y="60"/>
                    </a:lnTo>
                    <a:lnTo>
                      <a:pt x="134" y="58"/>
                    </a:lnTo>
                    <a:lnTo>
                      <a:pt x="130" y="57"/>
                    </a:lnTo>
                    <a:lnTo>
                      <a:pt x="126" y="57"/>
                    </a:lnTo>
                    <a:lnTo>
                      <a:pt x="107" y="58"/>
                    </a:lnTo>
                    <a:lnTo>
                      <a:pt x="103" y="56"/>
                    </a:lnTo>
                    <a:lnTo>
                      <a:pt x="100" y="55"/>
                    </a:lnTo>
                    <a:lnTo>
                      <a:pt x="99" y="52"/>
                    </a:lnTo>
                    <a:lnTo>
                      <a:pt x="89" y="29"/>
                    </a:lnTo>
                    <a:lnTo>
                      <a:pt x="82" y="12"/>
                    </a:lnTo>
                    <a:lnTo>
                      <a:pt x="78" y="5"/>
                    </a:lnTo>
                    <a:lnTo>
                      <a:pt x="76" y="3"/>
                    </a:lnTo>
                    <a:lnTo>
                      <a:pt x="73" y="1"/>
                    </a:lnTo>
                    <a:lnTo>
                      <a:pt x="66" y="0"/>
                    </a:lnTo>
                    <a:lnTo>
                      <a:pt x="60" y="0"/>
                    </a:lnTo>
                    <a:lnTo>
                      <a:pt x="56" y="1"/>
                    </a:lnTo>
                    <a:lnTo>
                      <a:pt x="54" y="3"/>
                    </a:lnTo>
                    <a:lnTo>
                      <a:pt x="51" y="6"/>
                    </a:lnTo>
                    <a:lnTo>
                      <a:pt x="48" y="9"/>
                    </a:lnTo>
                    <a:lnTo>
                      <a:pt x="45" y="18"/>
                    </a:lnTo>
                    <a:lnTo>
                      <a:pt x="38" y="47"/>
                    </a:lnTo>
                    <a:lnTo>
                      <a:pt x="38" y="55"/>
                    </a:lnTo>
                    <a:lnTo>
                      <a:pt x="39" y="64"/>
                    </a:lnTo>
                    <a:lnTo>
                      <a:pt x="39" y="77"/>
                    </a:lnTo>
                    <a:lnTo>
                      <a:pt x="34" y="86"/>
                    </a:lnTo>
                    <a:lnTo>
                      <a:pt x="5" y="116"/>
                    </a:lnTo>
                    <a:lnTo>
                      <a:pt x="3" y="121"/>
                    </a:lnTo>
                    <a:lnTo>
                      <a:pt x="1" y="126"/>
                    </a:lnTo>
                    <a:lnTo>
                      <a:pt x="0" y="136"/>
                    </a:lnTo>
                    <a:lnTo>
                      <a:pt x="3" y="158"/>
                    </a:lnTo>
                    <a:lnTo>
                      <a:pt x="3" y="160"/>
                    </a:lnTo>
                    <a:lnTo>
                      <a:pt x="2" y="164"/>
                    </a:lnTo>
                    <a:lnTo>
                      <a:pt x="2" y="166"/>
                    </a:lnTo>
                    <a:lnTo>
                      <a:pt x="2" y="166"/>
                    </a:lnTo>
                    <a:lnTo>
                      <a:pt x="5" y="166"/>
                    </a:lnTo>
                    <a:lnTo>
                      <a:pt x="35" y="159"/>
                    </a:lnTo>
                    <a:lnTo>
                      <a:pt x="137" y="121"/>
                    </a:lnTo>
                    <a:lnTo>
                      <a:pt x="144" y="118"/>
                    </a:lnTo>
                    <a:lnTo>
                      <a:pt x="146" y="117"/>
                    </a:lnTo>
                    <a:lnTo>
                      <a:pt x="148" y="115"/>
                    </a:lnTo>
                    <a:lnTo>
                      <a:pt x="149" y="114"/>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13"/>
              <p:cNvSpPr>
                <a:spLocks/>
              </p:cNvSpPr>
              <p:nvPr/>
            </p:nvSpPr>
            <p:spPr bwMode="auto">
              <a:xfrm>
                <a:off x="5522913" y="3892550"/>
                <a:ext cx="444500" cy="727075"/>
              </a:xfrm>
              <a:custGeom>
                <a:avLst/>
                <a:gdLst/>
                <a:ahLst/>
                <a:cxnLst>
                  <a:cxn ang="0">
                    <a:pos x="276" y="223"/>
                  </a:cxn>
                  <a:cxn ang="0">
                    <a:pos x="270" y="196"/>
                  </a:cxn>
                  <a:cxn ang="0">
                    <a:pos x="255" y="156"/>
                  </a:cxn>
                  <a:cxn ang="0">
                    <a:pos x="206" y="63"/>
                  </a:cxn>
                  <a:cxn ang="0">
                    <a:pos x="185" y="35"/>
                  </a:cxn>
                  <a:cxn ang="0">
                    <a:pos x="173" y="24"/>
                  </a:cxn>
                  <a:cxn ang="0">
                    <a:pos x="161" y="16"/>
                  </a:cxn>
                  <a:cxn ang="0">
                    <a:pos x="140" y="6"/>
                  </a:cxn>
                  <a:cxn ang="0">
                    <a:pos x="111" y="0"/>
                  </a:cxn>
                  <a:cxn ang="0">
                    <a:pos x="104" y="0"/>
                  </a:cxn>
                  <a:cxn ang="0">
                    <a:pos x="75" y="2"/>
                  </a:cxn>
                  <a:cxn ang="0">
                    <a:pos x="53" y="7"/>
                  </a:cxn>
                  <a:cxn ang="0">
                    <a:pos x="48" y="9"/>
                  </a:cxn>
                  <a:cxn ang="0">
                    <a:pos x="37" y="18"/>
                  </a:cxn>
                  <a:cxn ang="0">
                    <a:pos x="25" y="30"/>
                  </a:cxn>
                  <a:cxn ang="0">
                    <a:pos x="20" y="38"/>
                  </a:cxn>
                  <a:cxn ang="0">
                    <a:pos x="12" y="55"/>
                  </a:cxn>
                  <a:cxn ang="0">
                    <a:pos x="7" y="76"/>
                  </a:cxn>
                  <a:cxn ang="0">
                    <a:pos x="7" y="93"/>
                  </a:cxn>
                  <a:cxn ang="0">
                    <a:pos x="9" y="103"/>
                  </a:cxn>
                  <a:cxn ang="0">
                    <a:pos x="17" y="120"/>
                  </a:cxn>
                  <a:cxn ang="0">
                    <a:pos x="32" y="143"/>
                  </a:cxn>
                  <a:cxn ang="0">
                    <a:pos x="47" y="157"/>
                  </a:cxn>
                  <a:cxn ang="0">
                    <a:pos x="49" y="160"/>
                  </a:cxn>
                  <a:cxn ang="0">
                    <a:pos x="50" y="164"/>
                  </a:cxn>
                  <a:cxn ang="0">
                    <a:pos x="52" y="173"/>
                  </a:cxn>
                  <a:cxn ang="0">
                    <a:pos x="51" y="192"/>
                  </a:cxn>
                  <a:cxn ang="0">
                    <a:pos x="48" y="205"/>
                  </a:cxn>
                  <a:cxn ang="0">
                    <a:pos x="46" y="208"/>
                  </a:cxn>
                  <a:cxn ang="0">
                    <a:pos x="10" y="270"/>
                  </a:cxn>
                  <a:cxn ang="0">
                    <a:pos x="5" y="285"/>
                  </a:cxn>
                  <a:cxn ang="0">
                    <a:pos x="3" y="292"/>
                  </a:cxn>
                  <a:cxn ang="0">
                    <a:pos x="0" y="319"/>
                  </a:cxn>
                  <a:cxn ang="0">
                    <a:pos x="2" y="347"/>
                  </a:cxn>
                  <a:cxn ang="0">
                    <a:pos x="6" y="366"/>
                  </a:cxn>
                  <a:cxn ang="0">
                    <a:pos x="14" y="386"/>
                  </a:cxn>
                  <a:cxn ang="0">
                    <a:pos x="29" y="415"/>
                  </a:cxn>
                  <a:cxn ang="0">
                    <a:pos x="41" y="430"/>
                  </a:cxn>
                  <a:cxn ang="0">
                    <a:pos x="54" y="441"/>
                  </a:cxn>
                  <a:cxn ang="0">
                    <a:pos x="60" y="446"/>
                  </a:cxn>
                  <a:cxn ang="0">
                    <a:pos x="76" y="453"/>
                  </a:cxn>
                  <a:cxn ang="0">
                    <a:pos x="92" y="457"/>
                  </a:cxn>
                  <a:cxn ang="0">
                    <a:pos x="118" y="458"/>
                  </a:cxn>
                  <a:cxn ang="0">
                    <a:pos x="148" y="454"/>
                  </a:cxn>
                  <a:cxn ang="0">
                    <a:pos x="187" y="442"/>
                  </a:cxn>
                  <a:cxn ang="0">
                    <a:pos x="216" y="429"/>
                  </a:cxn>
                  <a:cxn ang="0">
                    <a:pos x="234" y="417"/>
                  </a:cxn>
                  <a:cxn ang="0">
                    <a:pos x="242" y="410"/>
                  </a:cxn>
                  <a:cxn ang="0">
                    <a:pos x="252" y="397"/>
                  </a:cxn>
                  <a:cxn ang="0">
                    <a:pos x="255" y="392"/>
                  </a:cxn>
                  <a:cxn ang="0">
                    <a:pos x="267" y="357"/>
                  </a:cxn>
                  <a:cxn ang="0">
                    <a:pos x="279" y="291"/>
                  </a:cxn>
                  <a:cxn ang="0">
                    <a:pos x="280" y="274"/>
                  </a:cxn>
                  <a:cxn ang="0">
                    <a:pos x="276" y="223"/>
                  </a:cxn>
                </a:cxnLst>
                <a:rect l="0" t="0" r="r" b="b"/>
                <a:pathLst>
                  <a:path w="280" h="458">
                    <a:moveTo>
                      <a:pt x="276" y="223"/>
                    </a:moveTo>
                    <a:lnTo>
                      <a:pt x="270" y="196"/>
                    </a:lnTo>
                    <a:lnTo>
                      <a:pt x="255" y="156"/>
                    </a:lnTo>
                    <a:lnTo>
                      <a:pt x="206" y="63"/>
                    </a:lnTo>
                    <a:lnTo>
                      <a:pt x="185" y="35"/>
                    </a:lnTo>
                    <a:lnTo>
                      <a:pt x="173" y="24"/>
                    </a:lnTo>
                    <a:lnTo>
                      <a:pt x="161" y="16"/>
                    </a:lnTo>
                    <a:lnTo>
                      <a:pt x="140" y="6"/>
                    </a:lnTo>
                    <a:lnTo>
                      <a:pt x="111" y="0"/>
                    </a:lnTo>
                    <a:lnTo>
                      <a:pt x="104" y="0"/>
                    </a:lnTo>
                    <a:lnTo>
                      <a:pt x="75" y="2"/>
                    </a:lnTo>
                    <a:lnTo>
                      <a:pt x="53" y="7"/>
                    </a:lnTo>
                    <a:lnTo>
                      <a:pt x="48" y="9"/>
                    </a:lnTo>
                    <a:lnTo>
                      <a:pt x="37" y="18"/>
                    </a:lnTo>
                    <a:lnTo>
                      <a:pt x="25" y="30"/>
                    </a:lnTo>
                    <a:lnTo>
                      <a:pt x="20" y="38"/>
                    </a:lnTo>
                    <a:lnTo>
                      <a:pt x="12" y="55"/>
                    </a:lnTo>
                    <a:lnTo>
                      <a:pt x="7" y="76"/>
                    </a:lnTo>
                    <a:lnTo>
                      <a:pt x="7" y="93"/>
                    </a:lnTo>
                    <a:lnTo>
                      <a:pt x="9" y="103"/>
                    </a:lnTo>
                    <a:lnTo>
                      <a:pt x="17" y="120"/>
                    </a:lnTo>
                    <a:lnTo>
                      <a:pt x="32" y="143"/>
                    </a:lnTo>
                    <a:lnTo>
                      <a:pt x="47" y="157"/>
                    </a:lnTo>
                    <a:lnTo>
                      <a:pt x="49" y="160"/>
                    </a:lnTo>
                    <a:lnTo>
                      <a:pt x="50" y="164"/>
                    </a:lnTo>
                    <a:lnTo>
                      <a:pt x="52" y="173"/>
                    </a:lnTo>
                    <a:lnTo>
                      <a:pt x="51" y="192"/>
                    </a:lnTo>
                    <a:lnTo>
                      <a:pt x="48" y="205"/>
                    </a:lnTo>
                    <a:lnTo>
                      <a:pt x="46" y="208"/>
                    </a:lnTo>
                    <a:lnTo>
                      <a:pt x="10" y="270"/>
                    </a:lnTo>
                    <a:lnTo>
                      <a:pt x="5" y="285"/>
                    </a:lnTo>
                    <a:lnTo>
                      <a:pt x="3" y="292"/>
                    </a:lnTo>
                    <a:lnTo>
                      <a:pt x="0" y="319"/>
                    </a:lnTo>
                    <a:lnTo>
                      <a:pt x="2" y="347"/>
                    </a:lnTo>
                    <a:lnTo>
                      <a:pt x="6" y="366"/>
                    </a:lnTo>
                    <a:lnTo>
                      <a:pt x="14" y="386"/>
                    </a:lnTo>
                    <a:lnTo>
                      <a:pt x="29" y="415"/>
                    </a:lnTo>
                    <a:lnTo>
                      <a:pt x="41" y="430"/>
                    </a:lnTo>
                    <a:lnTo>
                      <a:pt x="54" y="441"/>
                    </a:lnTo>
                    <a:lnTo>
                      <a:pt x="60" y="446"/>
                    </a:lnTo>
                    <a:lnTo>
                      <a:pt x="76" y="453"/>
                    </a:lnTo>
                    <a:lnTo>
                      <a:pt x="92" y="457"/>
                    </a:lnTo>
                    <a:lnTo>
                      <a:pt x="118" y="458"/>
                    </a:lnTo>
                    <a:lnTo>
                      <a:pt x="148" y="454"/>
                    </a:lnTo>
                    <a:lnTo>
                      <a:pt x="187" y="442"/>
                    </a:lnTo>
                    <a:lnTo>
                      <a:pt x="216" y="429"/>
                    </a:lnTo>
                    <a:lnTo>
                      <a:pt x="234" y="417"/>
                    </a:lnTo>
                    <a:lnTo>
                      <a:pt x="242" y="410"/>
                    </a:lnTo>
                    <a:lnTo>
                      <a:pt x="252" y="397"/>
                    </a:lnTo>
                    <a:lnTo>
                      <a:pt x="255" y="392"/>
                    </a:lnTo>
                    <a:lnTo>
                      <a:pt x="267" y="357"/>
                    </a:lnTo>
                    <a:lnTo>
                      <a:pt x="279" y="291"/>
                    </a:lnTo>
                    <a:lnTo>
                      <a:pt x="280" y="274"/>
                    </a:lnTo>
                    <a:lnTo>
                      <a:pt x="276" y="2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14"/>
              <p:cNvSpPr>
                <a:spLocks/>
              </p:cNvSpPr>
              <p:nvPr/>
            </p:nvSpPr>
            <p:spPr bwMode="auto">
              <a:xfrm>
                <a:off x="5689600" y="3771900"/>
                <a:ext cx="847725" cy="311150"/>
              </a:xfrm>
              <a:custGeom>
                <a:avLst/>
                <a:gdLst/>
                <a:ahLst/>
                <a:cxnLst>
                  <a:cxn ang="0">
                    <a:pos x="282" y="135"/>
                  </a:cxn>
                  <a:cxn ang="0">
                    <a:pos x="186" y="90"/>
                  </a:cxn>
                  <a:cxn ang="0">
                    <a:pos x="142" y="79"/>
                  </a:cxn>
                  <a:cxn ang="0">
                    <a:pos x="26" y="78"/>
                  </a:cxn>
                  <a:cxn ang="0">
                    <a:pos x="11" y="82"/>
                  </a:cxn>
                  <a:cxn ang="0">
                    <a:pos x="4" y="89"/>
                  </a:cxn>
                  <a:cxn ang="0">
                    <a:pos x="0" y="102"/>
                  </a:cxn>
                  <a:cxn ang="0">
                    <a:pos x="5" y="119"/>
                  </a:cxn>
                  <a:cxn ang="0">
                    <a:pos x="20" y="137"/>
                  </a:cxn>
                  <a:cxn ang="0">
                    <a:pos x="34" y="144"/>
                  </a:cxn>
                  <a:cxn ang="0">
                    <a:pos x="42" y="143"/>
                  </a:cxn>
                  <a:cxn ang="0">
                    <a:pos x="67" y="131"/>
                  </a:cxn>
                  <a:cxn ang="0">
                    <a:pos x="120" y="127"/>
                  </a:cxn>
                  <a:cxn ang="0">
                    <a:pos x="207" y="153"/>
                  </a:cxn>
                  <a:cxn ang="0">
                    <a:pos x="251" y="172"/>
                  </a:cxn>
                  <a:cxn ang="0">
                    <a:pos x="287" y="177"/>
                  </a:cxn>
                  <a:cxn ang="0">
                    <a:pos x="404" y="120"/>
                  </a:cxn>
                  <a:cxn ang="0">
                    <a:pos x="417" y="117"/>
                  </a:cxn>
                  <a:cxn ang="0">
                    <a:pos x="422" y="117"/>
                  </a:cxn>
                  <a:cxn ang="0">
                    <a:pos x="431" y="125"/>
                  </a:cxn>
                  <a:cxn ang="0">
                    <a:pos x="451" y="171"/>
                  </a:cxn>
                  <a:cxn ang="0">
                    <a:pos x="463" y="191"/>
                  </a:cxn>
                  <a:cxn ang="0">
                    <a:pos x="471" y="196"/>
                  </a:cxn>
                  <a:cxn ang="0">
                    <a:pos x="476" y="196"/>
                  </a:cxn>
                  <a:cxn ang="0">
                    <a:pos x="482" y="193"/>
                  </a:cxn>
                  <a:cxn ang="0">
                    <a:pos x="488" y="187"/>
                  </a:cxn>
                  <a:cxn ang="0">
                    <a:pos x="493" y="174"/>
                  </a:cxn>
                  <a:cxn ang="0">
                    <a:pos x="491" y="162"/>
                  </a:cxn>
                  <a:cxn ang="0">
                    <a:pos x="484" y="152"/>
                  </a:cxn>
                  <a:cxn ang="0">
                    <a:pos x="468" y="137"/>
                  </a:cxn>
                  <a:cxn ang="0">
                    <a:pos x="457" y="116"/>
                  </a:cxn>
                  <a:cxn ang="0">
                    <a:pos x="457" y="112"/>
                  </a:cxn>
                  <a:cxn ang="0">
                    <a:pos x="463" y="109"/>
                  </a:cxn>
                  <a:cxn ang="0">
                    <a:pos x="471" y="112"/>
                  </a:cxn>
                  <a:cxn ang="0">
                    <a:pos x="476" y="117"/>
                  </a:cxn>
                  <a:cxn ang="0">
                    <a:pos x="498" y="152"/>
                  </a:cxn>
                  <a:cxn ang="0">
                    <a:pos x="520" y="163"/>
                  </a:cxn>
                  <a:cxn ang="0">
                    <a:pos x="526" y="163"/>
                  </a:cxn>
                  <a:cxn ang="0">
                    <a:pos x="530" y="160"/>
                  </a:cxn>
                  <a:cxn ang="0">
                    <a:pos x="534" y="148"/>
                  </a:cxn>
                  <a:cxn ang="0">
                    <a:pos x="534" y="141"/>
                  </a:cxn>
                  <a:cxn ang="0">
                    <a:pos x="528" y="126"/>
                  </a:cxn>
                  <a:cxn ang="0">
                    <a:pos x="516" y="112"/>
                  </a:cxn>
                  <a:cxn ang="0">
                    <a:pos x="499" y="103"/>
                  </a:cxn>
                  <a:cxn ang="0">
                    <a:pos x="459" y="88"/>
                  </a:cxn>
                  <a:cxn ang="0">
                    <a:pos x="455" y="82"/>
                  </a:cxn>
                  <a:cxn ang="0">
                    <a:pos x="457" y="64"/>
                  </a:cxn>
                  <a:cxn ang="0">
                    <a:pos x="471" y="37"/>
                  </a:cxn>
                  <a:cxn ang="0">
                    <a:pos x="476" y="22"/>
                  </a:cxn>
                  <a:cxn ang="0">
                    <a:pos x="474" y="10"/>
                  </a:cxn>
                  <a:cxn ang="0">
                    <a:pos x="468" y="2"/>
                  </a:cxn>
                  <a:cxn ang="0">
                    <a:pos x="464" y="0"/>
                  </a:cxn>
                  <a:cxn ang="0">
                    <a:pos x="459" y="0"/>
                  </a:cxn>
                  <a:cxn ang="0">
                    <a:pos x="447" y="9"/>
                  </a:cxn>
                  <a:cxn ang="0">
                    <a:pos x="443" y="16"/>
                  </a:cxn>
                  <a:cxn ang="0">
                    <a:pos x="440" y="49"/>
                  </a:cxn>
                  <a:cxn ang="0">
                    <a:pos x="436" y="63"/>
                  </a:cxn>
                  <a:cxn ang="0">
                    <a:pos x="422" y="78"/>
                  </a:cxn>
                  <a:cxn ang="0">
                    <a:pos x="407" y="86"/>
                  </a:cxn>
                  <a:cxn ang="0">
                    <a:pos x="331" y="124"/>
                  </a:cxn>
                  <a:cxn ang="0">
                    <a:pos x="304" y="134"/>
                  </a:cxn>
                </a:cxnLst>
                <a:rect l="0" t="0" r="r" b="b"/>
                <a:pathLst>
                  <a:path w="534" h="196">
                    <a:moveTo>
                      <a:pt x="294" y="136"/>
                    </a:moveTo>
                    <a:lnTo>
                      <a:pt x="282" y="135"/>
                    </a:lnTo>
                    <a:lnTo>
                      <a:pt x="262" y="130"/>
                    </a:lnTo>
                    <a:lnTo>
                      <a:pt x="186" y="90"/>
                    </a:lnTo>
                    <a:lnTo>
                      <a:pt x="163" y="83"/>
                    </a:lnTo>
                    <a:lnTo>
                      <a:pt x="142" y="79"/>
                    </a:lnTo>
                    <a:lnTo>
                      <a:pt x="78" y="75"/>
                    </a:lnTo>
                    <a:lnTo>
                      <a:pt x="26" y="78"/>
                    </a:lnTo>
                    <a:lnTo>
                      <a:pt x="14" y="81"/>
                    </a:lnTo>
                    <a:lnTo>
                      <a:pt x="11" y="82"/>
                    </a:lnTo>
                    <a:lnTo>
                      <a:pt x="7" y="85"/>
                    </a:lnTo>
                    <a:lnTo>
                      <a:pt x="4" y="89"/>
                    </a:lnTo>
                    <a:lnTo>
                      <a:pt x="2" y="93"/>
                    </a:lnTo>
                    <a:lnTo>
                      <a:pt x="0" y="102"/>
                    </a:lnTo>
                    <a:lnTo>
                      <a:pt x="3" y="115"/>
                    </a:lnTo>
                    <a:lnTo>
                      <a:pt x="5" y="119"/>
                    </a:lnTo>
                    <a:lnTo>
                      <a:pt x="15" y="132"/>
                    </a:lnTo>
                    <a:lnTo>
                      <a:pt x="20" y="137"/>
                    </a:lnTo>
                    <a:lnTo>
                      <a:pt x="29" y="142"/>
                    </a:lnTo>
                    <a:lnTo>
                      <a:pt x="34" y="144"/>
                    </a:lnTo>
                    <a:lnTo>
                      <a:pt x="38" y="144"/>
                    </a:lnTo>
                    <a:lnTo>
                      <a:pt x="42" y="143"/>
                    </a:lnTo>
                    <a:lnTo>
                      <a:pt x="62" y="134"/>
                    </a:lnTo>
                    <a:lnTo>
                      <a:pt x="67" y="131"/>
                    </a:lnTo>
                    <a:lnTo>
                      <a:pt x="80" y="129"/>
                    </a:lnTo>
                    <a:lnTo>
                      <a:pt x="120" y="127"/>
                    </a:lnTo>
                    <a:lnTo>
                      <a:pt x="143" y="130"/>
                    </a:lnTo>
                    <a:lnTo>
                      <a:pt x="207" y="153"/>
                    </a:lnTo>
                    <a:lnTo>
                      <a:pt x="237" y="167"/>
                    </a:lnTo>
                    <a:lnTo>
                      <a:pt x="251" y="172"/>
                    </a:lnTo>
                    <a:lnTo>
                      <a:pt x="270" y="176"/>
                    </a:lnTo>
                    <a:lnTo>
                      <a:pt x="287" y="177"/>
                    </a:lnTo>
                    <a:lnTo>
                      <a:pt x="313" y="170"/>
                    </a:lnTo>
                    <a:lnTo>
                      <a:pt x="404" y="120"/>
                    </a:lnTo>
                    <a:lnTo>
                      <a:pt x="411" y="118"/>
                    </a:lnTo>
                    <a:lnTo>
                      <a:pt x="417" y="117"/>
                    </a:lnTo>
                    <a:lnTo>
                      <a:pt x="420" y="117"/>
                    </a:lnTo>
                    <a:lnTo>
                      <a:pt x="422" y="117"/>
                    </a:lnTo>
                    <a:lnTo>
                      <a:pt x="426" y="120"/>
                    </a:lnTo>
                    <a:lnTo>
                      <a:pt x="431" y="125"/>
                    </a:lnTo>
                    <a:lnTo>
                      <a:pt x="436" y="134"/>
                    </a:lnTo>
                    <a:lnTo>
                      <a:pt x="451" y="171"/>
                    </a:lnTo>
                    <a:lnTo>
                      <a:pt x="461" y="187"/>
                    </a:lnTo>
                    <a:lnTo>
                      <a:pt x="463" y="191"/>
                    </a:lnTo>
                    <a:lnTo>
                      <a:pt x="468" y="195"/>
                    </a:lnTo>
                    <a:lnTo>
                      <a:pt x="471" y="196"/>
                    </a:lnTo>
                    <a:lnTo>
                      <a:pt x="473" y="196"/>
                    </a:lnTo>
                    <a:lnTo>
                      <a:pt x="476" y="196"/>
                    </a:lnTo>
                    <a:lnTo>
                      <a:pt x="479" y="195"/>
                    </a:lnTo>
                    <a:lnTo>
                      <a:pt x="482" y="193"/>
                    </a:lnTo>
                    <a:lnTo>
                      <a:pt x="486" y="190"/>
                    </a:lnTo>
                    <a:lnTo>
                      <a:pt x="488" y="187"/>
                    </a:lnTo>
                    <a:lnTo>
                      <a:pt x="492" y="180"/>
                    </a:lnTo>
                    <a:lnTo>
                      <a:pt x="493" y="174"/>
                    </a:lnTo>
                    <a:lnTo>
                      <a:pt x="493" y="168"/>
                    </a:lnTo>
                    <a:lnTo>
                      <a:pt x="491" y="162"/>
                    </a:lnTo>
                    <a:lnTo>
                      <a:pt x="489" y="159"/>
                    </a:lnTo>
                    <a:lnTo>
                      <a:pt x="484" y="152"/>
                    </a:lnTo>
                    <a:lnTo>
                      <a:pt x="470" y="140"/>
                    </a:lnTo>
                    <a:lnTo>
                      <a:pt x="468" y="137"/>
                    </a:lnTo>
                    <a:lnTo>
                      <a:pt x="460" y="123"/>
                    </a:lnTo>
                    <a:lnTo>
                      <a:pt x="457" y="116"/>
                    </a:lnTo>
                    <a:lnTo>
                      <a:pt x="457" y="114"/>
                    </a:lnTo>
                    <a:lnTo>
                      <a:pt x="457" y="112"/>
                    </a:lnTo>
                    <a:lnTo>
                      <a:pt x="459" y="110"/>
                    </a:lnTo>
                    <a:lnTo>
                      <a:pt x="463" y="109"/>
                    </a:lnTo>
                    <a:lnTo>
                      <a:pt x="466" y="109"/>
                    </a:lnTo>
                    <a:lnTo>
                      <a:pt x="471" y="112"/>
                    </a:lnTo>
                    <a:lnTo>
                      <a:pt x="473" y="114"/>
                    </a:lnTo>
                    <a:lnTo>
                      <a:pt x="476" y="117"/>
                    </a:lnTo>
                    <a:lnTo>
                      <a:pt x="495" y="148"/>
                    </a:lnTo>
                    <a:lnTo>
                      <a:pt x="498" y="152"/>
                    </a:lnTo>
                    <a:lnTo>
                      <a:pt x="509" y="160"/>
                    </a:lnTo>
                    <a:lnTo>
                      <a:pt x="520" y="163"/>
                    </a:lnTo>
                    <a:lnTo>
                      <a:pt x="523" y="163"/>
                    </a:lnTo>
                    <a:lnTo>
                      <a:pt x="526" y="163"/>
                    </a:lnTo>
                    <a:lnTo>
                      <a:pt x="528" y="162"/>
                    </a:lnTo>
                    <a:lnTo>
                      <a:pt x="530" y="160"/>
                    </a:lnTo>
                    <a:lnTo>
                      <a:pt x="533" y="154"/>
                    </a:lnTo>
                    <a:lnTo>
                      <a:pt x="534" y="148"/>
                    </a:lnTo>
                    <a:lnTo>
                      <a:pt x="534" y="144"/>
                    </a:lnTo>
                    <a:lnTo>
                      <a:pt x="534" y="141"/>
                    </a:lnTo>
                    <a:lnTo>
                      <a:pt x="532" y="134"/>
                    </a:lnTo>
                    <a:lnTo>
                      <a:pt x="528" y="126"/>
                    </a:lnTo>
                    <a:lnTo>
                      <a:pt x="522" y="119"/>
                    </a:lnTo>
                    <a:lnTo>
                      <a:pt x="516" y="112"/>
                    </a:lnTo>
                    <a:lnTo>
                      <a:pt x="512" y="109"/>
                    </a:lnTo>
                    <a:lnTo>
                      <a:pt x="499" y="103"/>
                    </a:lnTo>
                    <a:lnTo>
                      <a:pt x="460" y="89"/>
                    </a:lnTo>
                    <a:lnTo>
                      <a:pt x="459" y="88"/>
                    </a:lnTo>
                    <a:lnTo>
                      <a:pt x="457" y="86"/>
                    </a:lnTo>
                    <a:lnTo>
                      <a:pt x="455" y="82"/>
                    </a:lnTo>
                    <a:lnTo>
                      <a:pt x="454" y="77"/>
                    </a:lnTo>
                    <a:lnTo>
                      <a:pt x="457" y="64"/>
                    </a:lnTo>
                    <a:lnTo>
                      <a:pt x="461" y="55"/>
                    </a:lnTo>
                    <a:lnTo>
                      <a:pt x="471" y="37"/>
                    </a:lnTo>
                    <a:lnTo>
                      <a:pt x="475" y="26"/>
                    </a:lnTo>
                    <a:lnTo>
                      <a:pt x="476" y="22"/>
                    </a:lnTo>
                    <a:lnTo>
                      <a:pt x="476" y="17"/>
                    </a:lnTo>
                    <a:lnTo>
                      <a:pt x="474" y="10"/>
                    </a:lnTo>
                    <a:lnTo>
                      <a:pt x="472" y="7"/>
                    </a:lnTo>
                    <a:lnTo>
                      <a:pt x="468" y="2"/>
                    </a:lnTo>
                    <a:lnTo>
                      <a:pt x="466" y="0"/>
                    </a:lnTo>
                    <a:lnTo>
                      <a:pt x="464" y="0"/>
                    </a:lnTo>
                    <a:lnTo>
                      <a:pt x="461" y="0"/>
                    </a:lnTo>
                    <a:lnTo>
                      <a:pt x="459" y="0"/>
                    </a:lnTo>
                    <a:lnTo>
                      <a:pt x="453" y="4"/>
                    </a:lnTo>
                    <a:lnTo>
                      <a:pt x="447" y="9"/>
                    </a:lnTo>
                    <a:lnTo>
                      <a:pt x="445" y="12"/>
                    </a:lnTo>
                    <a:lnTo>
                      <a:pt x="443" y="16"/>
                    </a:lnTo>
                    <a:lnTo>
                      <a:pt x="442" y="20"/>
                    </a:lnTo>
                    <a:lnTo>
                      <a:pt x="440" y="49"/>
                    </a:lnTo>
                    <a:lnTo>
                      <a:pt x="438" y="59"/>
                    </a:lnTo>
                    <a:lnTo>
                      <a:pt x="436" y="63"/>
                    </a:lnTo>
                    <a:lnTo>
                      <a:pt x="429" y="72"/>
                    </a:lnTo>
                    <a:lnTo>
                      <a:pt x="422" y="78"/>
                    </a:lnTo>
                    <a:lnTo>
                      <a:pt x="411" y="84"/>
                    </a:lnTo>
                    <a:lnTo>
                      <a:pt x="407" y="86"/>
                    </a:lnTo>
                    <a:lnTo>
                      <a:pt x="381" y="94"/>
                    </a:lnTo>
                    <a:lnTo>
                      <a:pt x="331" y="124"/>
                    </a:lnTo>
                    <a:lnTo>
                      <a:pt x="323" y="127"/>
                    </a:lnTo>
                    <a:lnTo>
                      <a:pt x="304" y="134"/>
                    </a:lnTo>
                    <a:lnTo>
                      <a:pt x="294" y="1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15"/>
              <p:cNvSpPr>
                <a:spLocks/>
              </p:cNvSpPr>
              <p:nvPr/>
            </p:nvSpPr>
            <p:spPr bwMode="auto">
              <a:xfrm>
                <a:off x="5767388" y="4397375"/>
                <a:ext cx="349250" cy="811213"/>
              </a:xfrm>
              <a:custGeom>
                <a:avLst/>
                <a:gdLst/>
                <a:ahLst/>
                <a:cxnLst>
                  <a:cxn ang="0">
                    <a:pos x="43" y="9"/>
                  </a:cxn>
                  <a:cxn ang="0">
                    <a:pos x="30" y="2"/>
                  </a:cxn>
                  <a:cxn ang="0">
                    <a:pos x="22" y="0"/>
                  </a:cxn>
                  <a:cxn ang="0">
                    <a:pos x="16" y="3"/>
                  </a:cxn>
                  <a:cxn ang="0">
                    <a:pos x="13" y="8"/>
                  </a:cxn>
                  <a:cxn ang="0">
                    <a:pos x="2" y="51"/>
                  </a:cxn>
                  <a:cxn ang="0">
                    <a:pos x="1" y="90"/>
                  </a:cxn>
                  <a:cxn ang="0">
                    <a:pos x="35" y="190"/>
                  </a:cxn>
                  <a:cxn ang="0">
                    <a:pos x="41" y="267"/>
                  </a:cxn>
                  <a:cxn ang="0">
                    <a:pos x="37" y="383"/>
                  </a:cxn>
                  <a:cxn ang="0">
                    <a:pos x="29" y="401"/>
                  </a:cxn>
                  <a:cxn ang="0">
                    <a:pos x="1" y="439"/>
                  </a:cxn>
                  <a:cxn ang="0">
                    <a:pos x="2" y="449"/>
                  </a:cxn>
                  <a:cxn ang="0">
                    <a:pos x="8" y="459"/>
                  </a:cxn>
                  <a:cxn ang="0">
                    <a:pos x="16" y="467"/>
                  </a:cxn>
                  <a:cxn ang="0">
                    <a:pos x="26" y="468"/>
                  </a:cxn>
                  <a:cxn ang="0">
                    <a:pos x="55" y="467"/>
                  </a:cxn>
                  <a:cxn ang="0">
                    <a:pos x="99" y="476"/>
                  </a:cxn>
                  <a:cxn ang="0">
                    <a:pos x="132" y="500"/>
                  </a:cxn>
                  <a:cxn ang="0">
                    <a:pos x="149" y="508"/>
                  </a:cxn>
                  <a:cxn ang="0">
                    <a:pos x="187" y="508"/>
                  </a:cxn>
                  <a:cxn ang="0">
                    <a:pos x="202" y="500"/>
                  </a:cxn>
                  <a:cxn ang="0">
                    <a:pos x="217" y="486"/>
                  </a:cxn>
                  <a:cxn ang="0">
                    <a:pos x="220" y="480"/>
                  </a:cxn>
                  <a:cxn ang="0">
                    <a:pos x="220" y="475"/>
                  </a:cxn>
                  <a:cxn ang="0">
                    <a:pos x="218" y="470"/>
                  </a:cxn>
                  <a:cxn ang="0">
                    <a:pos x="204" y="461"/>
                  </a:cxn>
                  <a:cxn ang="0">
                    <a:pos x="118" y="440"/>
                  </a:cxn>
                  <a:cxn ang="0">
                    <a:pos x="72" y="429"/>
                  </a:cxn>
                  <a:cxn ang="0">
                    <a:pos x="62" y="424"/>
                  </a:cxn>
                  <a:cxn ang="0">
                    <a:pos x="58" y="418"/>
                  </a:cxn>
                  <a:cxn ang="0">
                    <a:pos x="56" y="409"/>
                  </a:cxn>
                  <a:cxn ang="0">
                    <a:pos x="67" y="373"/>
                  </a:cxn>
                  <a:cxn ang="0">
                    <a:pos x="93" y="232"/>
                  </a:cxn>
                  <a:cxn ang="0">
                    <a:pos x="90" y="132"/>
                  </a:cxn>
                  <a:cxn ang="0">
                    <a:pos x="78" y="73"/>
                  </a:cxn>
                  <a:cxn ang="0">
                    <a:pos x="52" y="19"/>
                  </a:cxn>
                </a:cxnLst>
                <a:rect l="0" t="0" r="r" b="b"/>
                <a:pathLst>
                  <a:path w="220" h="511">
                    <a:moveTo>
                      <a:pt x="50" y="15"/>
                    </a:moveTo>
                    <a:lnTo>
                      <a:pt x="43" y="9"/>
                    </a:lnTo>
                    <a:lnTo>
                      <a:pt x="35" y="4"/>
                    </a:lnTo>
                    <a:lnTo>
                      <a:pt x="30" y="2"/>
                    </a:lnTo>
                    <a:lnTo>
                      <a:pt x="26" y="0"/>
                    </a:lnTo>
                    <a:lnTo>
                      <a:pt x="22" y="0"/>
                    </a:lnTo>
                    <a:lnTo>
                      <a:pt x="20" y="1"/>
                    </a:lnTo>
                    <a:lnTo>
                      <a:pt x="16" y="3"/>
                    </a:lnTo>
                    <a:lnTo>
                      <a:pt x="15" y="5"/>
                    </a:lnTo>
                    <a:lnTo>
                      <a:pt x="13" y="8"/>
                    </a:lnTo>
                    <a:lnTo>
                      <a:pt x="9" y="19"/>
                    </a:lnTo>
                    <a:lnTo>
                      <a:pt x="2" y="51"/>
                    </a:lnTo>
                    <a:lnTo>
                      <a:pt x="0" y="73"/>
                    </a:lnTo>
                    <a:lnTo>
                      <a:pt x="1" y="90"/>
                    </a:lnTo>
                    <a:lnTo>
                      <a:pt x="4" y="106"/>
                    </a:lnTo>
                    <a:lnTo>
                      <a:pt x="35" y="190"/>
                    </a:lnTo>
                    <a:lnTo>
                      <a:pt x="40" y="211"/>
                    </a:lnTo>
                    <a:lnTo>
                      <a:pt x="41" y="267"/>
                    </a:lnTo>
                    <a:lnTo>
                      <a:pt x="39" y="368"/>
                    </a:lnTo>
                    <a:lnTo>
                      <a:pt x="37" y="383"/>
                    </a:lnTo>
                    <a:lnTo>
                      <a:pt x="34" y="393"/>
                    </a:lnTo>
                    <a:lnTo>
                      <a:pt x="29" y="401"/>
                    </a:lnTo>
                    <a:lnTo>
                      <a:pt x="5" y="431"/>
                    </a:lnTo>
                    <a:lnTo>
                      <a:pt x="1" y="439"/>
                    </a:lnTo>
                    <a:lnTo>
                      <a:pt x="1" y="445"/>
                    </a:lnTo>
                    <a:lnTo>
                      <a:pt x="2" y="449"/>
                    </a:lnTo>
                    <a:lnTo>
                      <a:pt x="6" y="456"/>
                    </a:lnTo>
                    <a:lnTo>
                      <a:pt x="8" y="459"/>
                    </a:lnTo>
                    <a:lnTo>
                      <a:pt x="13" y="465"/>
                    </a:lnTo>
                    <a:lnTo>
                      <a:pt x="16" y="467"/>
                    </a:lnTo>
                    <a:lnTo>
                      <a:pt x="19" y="468"/>
                    </a:lnTo>
                    <a:lnTo>
                      <a:pt x="26" y="468"/>
                    </a:lnTo>
                    <a:lnTo>
                      <a:pt x="40" y="467"/>
                    </a:lnTo>
                    <a:lnTo>
                      <a:pt x="55" y="467"/>
                    </a:lnTo>
                    <a:lnTo>
                      <a:pt x="87" y="472"/>
                    </a:lnTo>
                    <a:lnTo>
                      <a:pt x="99" y="476"/>
                    </a:lnTo>
                    <a:lnTo>
                      <a:pt x="105" y="479"/>
                    </a:lnTo>
                    <a:lnTo>
                      <a:pt x="132" y="500"/>
                    </a:lnTo>
                    <a:lnTo>
                      <a:pt x="138" y="504"/>
                    </a:lnTo>
                    <a:lnTo>
                      <a:pt x="149" y="508"/>
                    </a:lnTo>
                    <a:lnTo>
                      <a:pt x="166" y="511"/>
                    </a:lnTo>
                    <a:lnTo>
                      <a:pt x="187" y="508"/>
                    </a:lnTo>
                    <a:lnTo>
                      <a:pt x="192" y="506"/>
                    </a:lnTo>
                    <a:lnTo>
                      <a:pt x="202" y="500"/>
                    </a:lnTo>
                    <a:lnTo>
                      <a:pt x="211" y="493"/>
                    </a:lnTo>
                    <a:lnTo>
                      <a:pt x="217" y="486"/>
                    </a:lnTo>
                    <a:lnTo>
                      <a:pt x="219" y="483"/>
                    </a:lnTo>
                    <a:lnTo>
                      <a:pt x="220" y="480"/>
                    </a:lnTo>
                    <a:lnTo>
                      <a:pt x="220" y="478"/>
                    </a:lnTo>
                    <a:lnTo>
                      <a:pt x="220" y="475"/>
                    </a:lnTo>
                    <a:lnTo>
                      <a:pt x="219" y="473"/>
                    </a:lnTo>
                    <a:lnTo>
                      <a:pt x="218" y="470"/>
                    </a:lnTo>
                    <a:lnTo>
                      <a:pt x="215" y="468"/>
                    </a:lnTo>
                    <a:lnTo>
                      <a:pt x="204" y="461"/>
                    </a:lnTo>
                    <a:lnTo>
                      <a:pt x="201" y="460"/>
                    </a:lnTo>
                    <a:lnTo>
                      <a:pt x="118" y="440"/>
                    </a:lnTo>
                    <a:lnTo>
                      <a:pt x="88" y="435"/>
                    </a:lnTo>
                    <a:lnTo>
                      <a:pt x="72" y="429"/>
                    </a:lnTo>
                    <a:lnTo>
                      <a:pt x="68" y="427"/>
                    </a:lnTo>
                    <a:lnTo>
                      <a:pt x="62" y="424"/>
                    </a:lnTo>
                    <a:lnTo>
                      <a:pt x="60" y="421"/>
                    </a:lnTo>
                    <a:lnTo>
                      <a:pt x="58" y="418"/>
                    </a:lnTo>
                    <a:lnTo>
                      <a:pt x="57" y="414"/>
                    </a:lnTo>
                    <a:lnTo>
                      <a:pt x="56" y="409"/>
                    </a:lnTo>
                    <a:lnTo>
                      <a:pt x="57" y="403"/>
                    </a:lnTo>
                    <a:lnTo>
                      <a:pt x="67" y="373"/>
                    </a:lnTo>
                    <a:lnTo>
                      <a:pt x="76" y="342"/>
                    </a:lnTo>
                    <a:lnTo>
                      <a:pt x="93" y="232"/>
                    </a:lnTo>
                    <a:lnTo>
                      <a:pt x="94" y="187"/>
                    </a:lnTo>
                    <a:lnTo>
                      <a:pt x="90" y="132"/>
                    </a:lnTo>
                    <a:lnTo>
                      <a:pt x="83" y="89"/>
                    </a:lnTo>
                    <a:lnTo>
                      <a:pt x="78" y="73"/>
                    </a:lnTo>
                    <a:lnTo>
                      <a:pt x="58" y="27"/>
                    </a:lnTo>
                    <a:lnTo>
                      <a:pt x="52" y="19"/>
                    </a:lnTo>
                    <a:lnTo>
                      <a:pt x="50" y="1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16"/>
              <p:cNvSpPr>
                <a:spLocks/>
              </p:cNvSpPr>
              <p:nvPr/>
            </p:nvSpPr>
            <p:spPr bwMode="auto">
              <a:xfrm>
                <a:off x="5518150" y="4395788"/>
                <a:ext cx="314325" cy="857250"/>
              </a:xfrm>
              <a:custGeom>
                <a:avLst/>
                <a:gdLst/>
                <a:ahLst/>
                <a:cxnLst>
                  <a:cxn ang="0">
                    <a:pos x="195" y="501"/>
                  </a:cxn>
                  <a:cxn ang="0">
                    <a:pos x="178" y="493"/>
                  </a:cxn>
                  <a:cxn ang="0">
                    <a:pos x="117" y="484"/>
                  </a:cxn>
                  <a:cxn ang="0">
                    <a:pos x="87" y="470"/>
                  </a:cxn>
                  <a:cxn ang="0">
                    <a:pos x="65" y="453"/>
                  </a:cxn>
                  <a:cxn ang="0">
                    <a:pos x="59" y="447"/>
                  </a:cxn>
                  <a:cxn ang="0">
                    <a:pos x="57" y="437"/>
                  </a:cxn>
                  <a:cxn ang="0">
                    <a:pos x="61" y="417"/>
                  </a:cxn>
                  <a:cxn ang="0">
                    <a:pos x="127" y="217"/>
                  </a:cxn>
                  <a:cxn ang="0">
                    <a:pos x="135" y="136"/>
                  </a:cxn>
                  <a:cxn ang="0">
                    <a:pos x="118" y="14"/>
                  </a:cxn>
                  <a:cxn ang="0">
                    <a:pos x="115" y="9"/>
                  </a:cxn>
                  <a:cxn ang="0">
                    <a:pos x="107" y="3"/>
                  </a:cxn>
                  <a:cxn ang="0">
                    <a:pos x="95" y="0"/>
                  </a:cxn>
                  <a:cxn ang="0">
                    <a:pos x="83" y="3"/>
                  </a:cxn>
                  <a:cxn ang="0">
                    <a:pos x="74" y="9"/>
                  </a:cxn>
                  <a:cxn ang="0">
                    <a:pos x="68" y="22"/>
                  </a:cxn>
                  <a:cxn ang="0">
                    <a:pos x="62" y="93"/>
                  </a:cxn>
                  <a:cxn ang="0">
                    <a:pos x="74" y="229"/>
                  </a:cxn>
                  <a:cxn ang="0">
                    <a:pos x="33" y="408"/>
                  </a:cxn>
                  <a:cxn ang="0">
                    <a:pos x="23" y="428"/>
                  </a:cxn>
                  <a:cxn ang="0">
                    <a:pos x="3" y="451"/>
                  </a:cxn>
                  <a:cxn ang="0">
                    <a:pos x="0" y="465"/>
                  </a:cxn>
                  <a:cxn ang="0">
                    <a:pos x="3" y="486"/>
                  </a:cxn>
                  <a:cxn ang="0">
                    <a:pos x="9" y="492"/>
                  </a:cxn>
                  <a:cxn ang="0">
                    <a:pos x="25" y="496"/>
                  </a:cxn>
                  <a:cxn ang="0">
                    <a:pos x="53" y="497"/>
                  </a:cxn>
                  <a:cxn ang="0">
                    <a:pos x="74" y="507"/>
                  </a:cxn>
                  <a:cxn ang="0">
                    <a:pos x="115" y="534"/>
                  </a:cxn>
                  <a:cxn ang="0">
                    <a:pos x="137" y="539"/>
                  </a:cxn>
                  <a:cxn ang="0">
                    <a:pos x="170" y="538"/>
                  </a:cxn>
                  <a:cxn ang="0">
                    <a:pos x="188" y="528"/>
                  </a:cxn>
                  <a:cxn ang="0">
                    <a:pos x="197" y="514"/>
                  </a:cxn>
                  <a:cxn ang="0">
                    <a:pos x="197" y="507"/>
                  </a:cxn>
                </a:cxnLst>
                <a:rect l="0" t="0" r="r" b="b"/>
                <a:pathLst>
                  <a:path w="198" h="540">
                    <a:moveTo>
                      <a:pt x="197" y="507"/>
                    </a:moveTo>
                    <a:lnTo>
                      <a:pt x="195" y="501"/>
                    </a:lnTo>
                    <a:lnTo>
                      <a:pt x="189" y="497"/>
                    </a:lnTo>
                    <a:lnTo>
                      <a:pt x="178" y="493"/>
                    </a:lnTo>
                    <a:lnTo>
                      <a:pt x="124" y="486"/>
                    </a:lnTo>
                    <a:lnTo>
                      <a:pt x="117" y="484"/>
                    </a:lnTo>
                    <a:lnTo>
                      <a:pt x="105" y="480"/>
                    </a:lnTo>
                    <a:lnTo>
                      <a:pt x="87" y="470"/>
                    </a:lnTo>
                    <a:lnTo>
                      <a:pt x="76" y="461"/>
                    </a:lnTo>
                    <a:lnTo>
                      <a:pt x="65" y="453"/>
                    </a:lnTo>
                    <a:lnTo>
                      <a:pt x="62" y="451"/>
                    </a:lnTo>
                    <a:lnTo>
                      <a:pt x="59" y="447"/>
                    </a:lnTo>
                    <a:lnTo>
                      <a:pt x="58" y="443"/>
                    </a:lnTo>
                    <a:lnTo>
                      <a:pt x="57" y="437"/>
                    </a:lnTo>
                    <a:lnTo>
                      <a:pt x="58" y="431"/>
                    </a:lnTo>
                    <a:lnTo>
                      <a:pt x="61" y="417"/>
                    </a:lnTo>
                    <a:lnTo>
                      <a:pt x="121" y="241"/>
                    </a:lnTo>
                    <a:lnTo>
                      <a:pt x="127" y="217"/>
                    </a:lnTo>
                    <a:lnTo>
                      <a:pt x="133" y="176"/>
                    </a:lnTo>
                    <a:lnTo>
                      <a:pt x="135" y="136"/>
                    </a:lnTo>
                    <a:lnTo>
                      <a:pt x="120" y="22"/>
                    </a:lnTo>
                    <a:lnTo>
                      <a:pt x="118" y="14"/>
                    </a:lnTo>
                    <a:lnTo>
                      <a:pt x="117" y="11"/>
                    </a:lnTo>
                    <a:lnTo>
                      <a:pt x="115" y="9"/>
                    </a:lnTo>
                    <a:lnTo>
                      <a:pt x="111" y="5"/>
                    </a:lnTo>
                    <a:lnTo>
                      <a:pt x="107" y="3"/>
                    </a:lnTo>
                    <a:lnTo>
                      <a:pt x="101" y="1"/>
                    </a:lnTo>
                    <a:lnTo>
                      <a:pt x="95" y="0"/>
                    </a:lnTo>
                    <a:lnTo>
                      <a:pt x="89" y="1"/>
                    </a:lnTo>
                    <a:lnTo>
                      <a:pt x="83" y="3"/>
                    </a:lnTo>
                    <a:lnTo>
                      <a:pt x="78" y="5"/>
                    </a:lnTo>
                    <a:lnTo>
                      <a:pt x="74" y="9"/>
                    </a:lnTo>
                    <a:lnTo>
                      <a:pt x="71" y="14"/>
                    </a:lnTo>
                    <a:lnTo>
                      <a:pt x="68" y="22"/>
                    </a:lnTo>
                    <a:lnTo>
                      <a:pt x="63" y="50"/>
                    </a:lnTo>
                    <a:lnTo>
                      <a:pt x="62" y="93"/>
                    </a:lnTo>
                    <a:lnTo>
                      <a:pt x="75" y="198"/>
                    </a:lnTo>
                    <a:lnTo>
                      <a:pt x="74" y="229"/>
                    </a:lnTo>
                    <a:lnTo>
                      <a:pt x="57" y="317"/>
                    </a:lnTo>
                    <a:lnTo>
                      <a:pt x="33" y="408"/>
                    </a:lnTo>
                    <a:lnTo>
                      <a:pt x="30" y="416"/>
                    </a:lnTo>
                    <a:lnTo>
                      <a:pt x="23" y="428"/>
                    </a:lnTo>
                    <a:lnTo>
                      <a:pt x="6" y="446"/>
                    </a:lnTo>
                    <a:lnTo>
                      <a:pt x="3" y="451"/>
                    </a:lnTo>
                    <a:lnTo>
                      <a:pt x="1" y="455"/>
                    </a:lnTo>
                    <a:lnTo>
                      <a:pt x="0" y="465"/>
                    </a:lnTo>
                    <a:lnTo>
                      <a:pt x="0" y="476"/>
                    </a:lnTo>
                    <a:lnTo>
                      <a:pt x="3" y="486"/>
                    </a:lnTo>
                    <a:lnTo>
                      <a:pt x="6" y="489"/>
                    </a:lnTo>
                    <a:lnTo>
                      <a:pt x="9" y="492"/>
                    </a:lnTo>
                    <a:lnTo>
                      <a:pt x="13" y="495"/>
                    </a:lnTo>
                    <a:lnTo>
                      <a:pt x="25" y="496"/>
                    </a:lnTo>
                    <a:lnTo>
                      <a:pt x="46" y="496"/>
                    </a:lnTo>
                    <a:lnTo>
                      <a:pt x="53" y="497"/>
                    </a:lnTo>
                    <a:lnTo>
                      <a:pt x="60" y="499"/>
                    </a:lnTo>
                    <a:lnTo>
                      <a:pt x="74" y="507"/>
                    </a:lnTo>
                    <a:lnTo>
                      <a:pt x="102" y="527"/>
                    </a:lnTo>
                    <a:lnTo>
                      <a:pt x="115" y="534"/>
                    </a:lnTo>
                    <a:lnTo>
                      <a:pt x="122" y="536"/>
                    </a:lnTo>
                    <a:lnTo>
                      <a:pt x="137" y="539"/>
                    </a:lnTo>
                    <a:lnTo>
                      <a:pt x="159" y="540"/>
                    </a:lnTo>
                    <a:lnTo>
                      <a:pt x="170" y="538"/>
                    </a:lnTo>
                    <a:lnTo>
                      <a:pt x="180" y="534"/>
                    </a:lnTo>
                    <a:lnTo>
                      <a:pt x="188" y="528"/>
                    </a:lnTo>
                    <a:lnTo>
                      <a:pt x="195" y="517"/>
                    </a:lnTo>
                    <a:lnTo>
                      <a:pt x="197" y="514"/>
                    </a:lnTo>
                    <a:lnTo>
                      <a:pt x="198" y="509"/>
                    </a:lnTo>
                    <a:lnTo>
                      <a:pt x="197" y="5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17"/>
              <p:cNvSpPr>
                <a:spLocks/>
              </p:cNvSpPr>
              <p:nvPr/>
            </p:nvSpPr>
            <p:spPr bwMode="auto">
              <a:xfrm>
                <a:off x="5372100" y="3435350"/>
                <a:ext cx="525463" cy="423863"/>
              </a:xfrm>
              <a:custGeom>
                <a:avLst/>
                <a:gdLst/>
                <a:ahLst/>
                <a:cxnLst>
                  <a:cxn ang="0">
                    <a:pos x="321" y="151"/>
                  </a:cxn>
                  <a:cxn ang="0">
                    <a:pos x="311" y="147"/>
                  </a:cxn>
                  <a:cxn ang="0">
                    <a:pos x="273" y="147"/>
                  </a:cxn>
                  <a:cxn ang="0">
                    <a:pos x="260" y="146"/>
                  </a:cxn>
                  <a:cxn ang="0">
                    <a:pos x="250" y="140"/>
                  </a:cxn>
                  <a:cxn ang="0">
                    <a:pos x="244" y="134"/>
                  </a:cxn>
                  <a:cxn ang="0">
                    <a:pos x="242" y="126"/>
                  </a:cxn>
                  <a:cxn ang="0">
                    <a:pos x="206" y="68"/>
                  </a:cxn>
                  <a:cxn ang="0">
                    <a:pos x="159" y="24"/>
                  </a:cxn>
                  <a:cxn ang="0">
                    <a:pos x="109" y="0"/>
                  </a:cxn>
                  <a:cxn ang="0">
                    <a:pos x="76" y="2"/>
                  </a:cxn>
                  <a:cxn ang="0">
                    <a:pos x="44" y="15"/>
                  </a:cxn>
                  <a:cxn ang="0">
                    <a:pos x="26" y="29"/>
                  </a:cxn>
                  <a:cxn ang="0">
                    <a:pos x="8" y="58"/>
                  </a:cxn>
                  <a:cxn ang="0">
                    <a:pos x="1" y="85"/>
                  </a:cxn>
                  <a:cxn ang="0">
                    <a:pos x="2" y="122"/>
                  </a:cxn>
                  <a:cxn ang="0">
                    <a:pos x="15" y="165"/>
                  </a:cxn>
                  <a:cxn ang="0">
                    <a:pos x="42" y="206"/>
                  </a:cxn>
                  <a:cxn ang="0">
                    <a:pos x="115" y="256"/>
                  </a:cxn>
                  <a:cxn ang="0">
                    <a:pos x="138" y="264"/>
                  </a:cxn>
                  <a:cxn ang="0">
                    <a:pos x="185" y="263"/>
                  </a:cxn>
                  <a:cxn ang="0">
                    <a:pos x="205" y="255"/>
                  </a:cxn>
                  <a:cxn ang="0">
                    <a:pos x="228" y="235"/>
                  </a:cxn>
                  <a:cxn ang="0">
                    <a:pos x="243" y="202"/>
                  </a:cxn>
                  <a:cxn ang="0">
                    <a:pos x="250" y="176"/>
                  </a:cxn>
                  <a:cxn ang="0">
                    <a:pos x="258" y="173"/>
                  </a:cxn>
                  <a:cxn ang="0">
                    <a:pos x="286" y="180"/>
                  </a:cxn>
                  <a:cxn ang="0">
                    <a:pos x="310" y="189"/>
                  </a:cxn>
                  <a:cxn ang="0">
                    <a:pos x="317" y="190"/>
                  </a:cxn>
                  <a:cxn ang="0">
                    <a:pos x="325" y="184"/>
                  </a:cxn>
                  <a:cxn ang="0">
                    <a:pos x="331" y="172"/>
                  </a:cxn>
                  <a:cxn ang="0">
                    <a:pos x="331" y="167"/>
                  </a:cxn>
                  <a:cxn ang="0">
                    <a:pos x="329" y="159"/>
                  </a:cxn>
                </a:cxnLst>
                <a:rect l="0" t="0" r="r" b="b"/>
                <a:pathLst>
                  <a:path w="331" h="267">
                    <a:moveTo>
                      <a:pt x="326" y="155"/>
                    </a:moveTo>
                    <a:lnTo>
                      <a:pt x="321" y="151"/>
                    </a:lnTo>
                    <a:lnTo>
                      <a:pt x="317" y="149"/>
                    </a:lnTo>
                    <a:lnTo>
                      <a:pt x="311" y="147"/>
                    </a:lnTo>
                    <a:lnTo>
                      <a:pt x="298" y="146"/>
                    </a:lnTo>
                    <a:lnTo>
                      <a:pt x="273" y="147"/>
                    </a:lnTo>
                    <a:lnTo>
                      <a:pt x="266" y="147"/>
                    </a:lnTo>
                    <a:lnTo>
                      <a:pt x="260" y="146"/>
                    </a:lnTo>
                    <a:lnTo>
                      <a:pt x="255" y="143"/>
                    </a:lnTo>
                    <a:lnTo>
                      <a:pt x="250" y="140"/>
                    </a:lnTo>
                    <a:lnTo>
                      <a:pt x="245" y="136"/>
                    </a:lnTo>
                    <a:lnTo>
                      <a:pt x="244" y="134"/>
                    </a:lnTo>
                    <a:lnTo>
                      <a:pt x="243" y="132"/>
                    </a:lnTo>
                    <a:lnTo>
                      <a:pt x="242" y="126"/>
                    </a:lnTo>
                    <a:lnTo>
                      <a:pt x="239" y="115"/>
                    </a:lnTo>
                    <a:lnTo>
                      <a:pt x="206" y="68"/>
                    </a:lnTo>
                    <a:lnTo>
                      <a:pt x="183" y="44"/>
                    </a:lnTo>
                    <a:lnTo>
                      <a:pt x="159" y="24"/>
                    </a:lnTo>
                    <a:lnTo>
                      <a:pt x="128" y="6"/>
                    </a:lnTo>
                    <a:lnTo>
                      <a:pt x="109" y="0"/>
                    </a:lnTo>
                    <a:lnTo>
                      <a:pt x="98" y="0"/>
                    </a:lnTo>
                    <a:lnTo>
                      <a:pt x="76" y="2"/>
                    </a:lnTo>
                    <a:lnTo>
                      <a:pt x="65" y="6"/>
                    </a:lnTo>
                    <a:lnTo>
                      <a:pt x="44" y="15"/>
                    </a:lnTo>
                    <a:lnTo>
                      <a:pt x="35" y="21"/>
                    </a:lnTo>
                    <a:lnTo>
                      <a:pt x="26" y="29"/>
                    </a:lnTo>
                    <a:lnTo>
                      <a:pt x="18" y="39"/>
                    </a:lnTo>
                    <a:lnTo>
                      <a:pt x="8" y="58"/>
                    </a:lnTo>
                    <a:lnTo>
                      <a:pt x="3" y="71"/>
                    </a:lnTo>
                    <a:lnTo>
                      <a:pt x="1" y="85"/>
                    </a:lnTo>
                    <a:lnTo>
                      <a:pt x="0" y="99"/>
                    </a:lnTo>
                    <a:lnTo>
                      <a:pt x="2" y="122"/>
                    </a:lnTo>
                    <a:lnTo>
                      <a:pt x="6" y="136"/>
                    </a:lnTo>
                    <a:lnTo>
                      <a:pt x="15" y="165"/>
                    </a:lnTo>
                    <a:lnTo>
                      <a:pt x="26" y="186"/>
                    </a:lnTo>
                    <a:lnTo>
                      <a:pt x="42" y="206"/>
                    </a:lnTo>
                    <a:lnTo>
                      <a:pt x="78" y="236"/>
                    </a:lnTo>
                    <a:lnTo>
                      <a:pt x="115" y="256"/>
                    </a:lnTo>
                    <a:lnTo>
                      <a:pt x="123" y="259"/>
                    </a:lnTo>
                    <a:lnTo>
                      <a:pt x="138" y="264"/>
                    </a:lnTo>
                    <a:lnTo>
                      <a:pt x="159" y="267"/>
                    </a:lnTo>
                    <a:lnTo>
                      <a:pt x="185" y="263"/>
                    </a:lnTo>
                    <a:lnTo>
                      <a:pt x="196" y="260"/>
                    </a:lnTo>
                    <a:lnTo>
                      <a:pt x="205" y="255"/>
                    </a:lnTo>
                    <a:lnTo>
                      <a:pt x="214" y="249"/>
                    </a:lnTo>
                    <a:lnTo>
                      <a:pt x="228" y="235"/>
                    </a:lnTo>
                    <a:lnTo>
                      <a:pt x="233" y="227"/>
                    </a:lnTo>
                    <a:lnTo>
                      <a:pt x="243" y="202"/>
                    </a:lnTo>
                    <a:lnTo>
                      <a:pt x="249" y="179"/>
                    </a:lnTo>
                    <a:lnTo>
                      <a:pt x="250" y="176"/>
                    </a:lnTo>
                    <a:lnTo>
                      <a:pt x="252" y="175"/>
                    </a:lnTo>
                    <a:lnTo>
                      <a:pt x="258" y="173"/>
                    </a:lnTo>
                    <a:lnTo>
                      <a:pt x="265" y="174"/>
                    </a:lnTo>
                    <a:lnTo>
                      <a:pt x="286" y="180"/>
                    </a:lnTo>
                    <a:lnTo>
                      <a:pt x="305" y="188"/>
                    </a:lnTo>
                    <a:lnTo>
                      <a:pt x="310" y="189"/>
                    </a:lnTo>
                    <a:lnTo>
                      <a:pt x="314" y="190"/>
                    </a:lnTo>
                    <a:lnTo>
                      <a:pt x="317" y="190"/>
                    </a:lnTo>
                    <a:lnTo>
                      <a:pt x="320" y="189"/>
                    </a:lnTo>
                    <a:lnTo>
                      <a:pt x="325" y="184"/>
                    </a:lnTo>
                    <a:lnTo>
                      <a:pt x="327" y="181"/>
                    </a:lnTo>
                    <a:lnTo>
                      <a:pt x="331" y="172"/>
                    </a:lnTo>
                    <a:lnTo>
                      <a:pt x="331" y="169"/>
                    </a:lnTo>
                    <a:lnTo>
                      <a:pt x="331" y="167"/>
                    </a:lnTo>
                    <a:lnTo>
                      <a:pt x="331" y="164"/>
                    </a:lnTo>
                    <a:lnTo>
                      <a:pt x="329" y="159"/>
                    </a:lnTo>
                    <a:lnTo>
                      <a:pt x="326" y="15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18"/>
              <p:cNvSpPr>
                <a:spLocks/>
              </p:cNvSpPr>
              <p:nvPr/>
            </p:nvSpPr>
            <p:spPr bwMode="auto">
              <a:xfrm>
                <a:off x="4879975" y="3890963"/>
                <a:ext cx="773113" cy="454025"/>
              </a:xfrm>
              <a:custGeom>
                <a:avLst/>
                <a:gdLst/>
                <a:ahLst/>
                <a:cxnLst>
                  <a:cxn ang="0">
                    <a:pos x="241" y="52"/>
                  </a:cxn>
                  <a:cxn ang="0">
                    <a:pos x="311" y="38"/>
                  </a:cxn>
                  <a:cxn ang="0">
                    <a:pos x="390" y="58"/>
                  </a:cxn>
                  <a:cxn ang="0">
                    <a:pos x="452" y="88"/>
                  </a:cxn>
                  <a:cxn ang="0">
                    <a:pos x="480" y="81"/>
                  </a:cxn>
                  <a:cxn ang="0">
                    <a:pos x="487" y="65"/>
                  </a:cxn>
                  <a:cxn ang="0">
                    <a:pos x="483" y="37"/>
                  </a:cxn>
                  <a:cxn ang="0">
                    <a:pos x="465" y="21"/>
                  </a:cxn>
                  <a:cxn ang="0">
                    <a:pos x="358" y="0"/>
                  </a:cxn>
                  <a:cxn ang="0">
                    <a:pos x="255" y="12"/>
                  </a:cxn>
                  <a:cxn ang="0">
                    <a:pos x="140" y="75"/>
                  </a:cxn>
                  <a:cxn ang="0">
                    <a:pos x="94" y="146"/>
                  </a:cxn>
                  <a:cxn ang="0">
                    <a:pos x="79" y="169"/>
                  </a:cxn>
                  <a:cxn ang="0">
                    <a:pos x="64" y="176"/>
                  </a:cxn>
                  <a:cxn ang="0">
                    <a:pos x="28" y="180"/>
                  </a:cxn>
                  <a:cxn ang="0">
                    <a:pos x="6" y="198"/>
                  </a:cxn>
                  <a:cxn ang="0">
                    <a:pos x="0" y="213"/>
                  </a:cxn>
                  <a:cxn ang="0">
                    <a:pos x="7" y="235"/>
                  </a:cxn>
                  <a:cxn ang="0">
                    <a:pos x="19" y="241"/>
                  </a:cxn>
                  <a:cxn ang="0">
                    <a:pos x="32" y="241"/>
                  </a:cxn>
                  <a:cxn ang="0">
                    <a:pos x="40" y="234"/>
                  </a:cxn>
                  <a:cxn ang="0">
                    <a:pos x="38" y="229"/>
                  </a:cxn>
                  <a:cxn ang="0">
                    <a:pos x="27" y="225"/>
                  </a:cxn>
                  <a:cxn ang="0">
                    <a:pos x="29" y="221"/>
                  </a:cxn>
                  <a:cxn ang="0">
                    <a:pos x="52" y="207"/>
                  </a:cxn>
                  <a:cxn ang="0">
                    <a:pos x="57" y="208"/>
                  </a:cxn>
                  <a:cxn ang="0">
                    <a:pos x="55" y="229"/>
                  </a:cxn>
                  <a:cxn ang="0">
                    <a:pos x="54" y="274"/>
                  </a:cxn>
                  <a:cxn ang="0">
                    <a:pos x="64" y="284"/>
                  </a:cxn>
                  <a:cxn ang="0">
                    <a:pos x="83" y="285"/>
                  </a:cxn>
                  <a:cxn ang="0">
                    <a:pos x="88" y="281"/>
                  </a:cxn>
                  <a:cxn ang="0">
                    <a:pos x="77" y="240"/>
                  </a:cxn>
                  <a:cxn ang="0">
                    <a:pos x="80" y="225"/>
                  </a:cxn>
                  <a:cxn ang="0">
                    <a:pos x="89" y="223"/>
                  </a:cxn>
                  <a:cxn ang="0">
                    <a:pos x="112" y="236"/>
                  </a:cxn>
                  <a:cxn ang="0">
                    <a:pos x="127" y="255"/>
                  </a:cxn>
                  <a:cxn ang="0">
                    <a:pos x="132" y="255"/>
                  </a:cxn>
                  <a:cxn ang="0">
                    <a:pos x="138" y="246"/>
                  </a:cxn>
                  <a:cxn ang="0">
                    <a:pos x="141" y="220"/>
                  </a:cxn>
                  <a:cxn ang="0">
                    <a:pos x="135" y="211"/>
                  </a:cxn>
                  <a:cxn ang="0">
                    <a:pos x="116" y="203"/>
                  </a:cxn>
                  <a:cxn ang="0">
                    <a:pos x="110" y="190"/>
                  </a:cxn>
                  <a:cxn ang="0">
                    <a:pos x="119" y="160"/>
                  </a:cxn>
                  <a:cxn ang="0">
                    <a:pos x="178" y="84"/>
                  </a:cxn>
                </a:cxnLst>
                <a:rect l="0" t="0" r="r" b="b"/>
                <a:pathLst>
                  <a:path w="487" h="286">
                    <a:moveTo>
                      <a:pt x="178" y="84"/>
                    </a:moveTo>
                    <a:lnTo>
                      <a:pt x="213" y="63"/>
                    </a:lnTo>
                    <a:lnTo>
                      <a:pt x="241" y="52"/>
                    </a:lnTo>
                    <a:lnTo>
                      <a:pt x="261" y="45"/>
                    </a:lnTo>
                    <a:lnTo>
                      <a:pt x="291" y="40"/>
                    </a:lnTo>
                    <a:lnTo>
                      <a:pt x="311" y="38"/>
                    </a:lnTo>
                    <a:lnTo>
                      <a:pt x="339" y="40"/>
                    </a:lnTo>
                    <a:lnTo>
                      <a:pt x="374" y="50"/>
                    </a:lnTo>
                    <a:lnTo>
                      <a:pt x="390" y="58"/>
                    </a:lnTo>
                    <a:lnTo>
                      <a:pt x="417" y="79"/>
                    </a:lnTo>
                    <a:lnTo>
                      <a:pt x="431" y="85"/>
                    </a:lnTo>
                    <a:lnTo>
                      <a:pt x="452" y="88"/>
                    </a:lnTo>
                    <a:lnTo>
                      <a:pt x="465" y="87"/>
                    </a:lnTo>
                    <a:lnTo>
                      <a:pt x="471" y="85"/>
                    </a:lnTo>
                    <a:lnTo>
                      <a:pt x="480" y="81"/>
                    </a:lnTo>
                    <a:lnTo>
                      <a:pt x="483" y="78"/>
                    </a:lnTo>
                    <a:lnTo>
                      <a:pt x="485" y="74"/>
                    </a:lnTo>
                    <a:lnTo>
                      <a:pt x="487" y="65"/>
                    </a:lnTo>
                    <a:lnTo>
                      <a:pt x="487" y="55"/>
                    </a:lnTo>
                    <a:lnTo>
                      <a:pt x="484" y="40"/>
                    </a:lnTo>
                    <a:lnTo>
                      <a:pt x="483" y="37"/>
                    </a:lnTo>
                    <a:lnTo>
                      <a:pt x="481" y="31"/>
                    </a:lnTo>
                    <a:lnTo>
                      <a:pt x="475" y="26"/>
                    </a:lnTo>
                    <a:lnTo>
                      <a:pt x="465" y="21"/>
                    </a:lnTo>
                    <a:lnTo>
                      <a:pt x="444" y="13"/>
                    </a:lnTo>
                    <a:lnTo>
                      <a:pt x="407" y="6"/>
                    </a:lnTo>
                    <a:lnTo>
                      <a:pt x="358" y="0"/>
                    </a:lnTo>
                    <a:lnTo>
                      <a:pt x="315" y="0"/>
                    </a:lnTo>
                    <a:lnTo>
                      <a:pt x="286" y="4"/>
                    </a:lnTo>
                    <a:lnTo>
                      <a:pt x="255" y="12"/>
                    </a:lnTo>
                    <a:lnTo>
                      <a:pt x="190" y="37"/>
                    </a:lnTo>
                    <a:lnTo>
                      <a:pt x="164" y="53"/>
                    </a:lnTo>
                    <a:lnTo>
                      <a:pt x="140" y="75"/>
                    </a:lnTo>
                    <a:lnTo>
                      <a:pt x="115" y="105"/>
                    </a:lnTo>
                    <a:lnTo>
                      <a:pt x="97" y="138"/>
                    </a:lnTo>
                    <a:lnTo>
                      <a:pt x="94" y="146"/>
                    </a:lnTo>
                    <a:lnTo>
                      <a:pt x="87" y="158"/>
                    </a:lnTo>
                    <a:lnTo>
                      <a:pt x="81" y="166"/>
                    </a:lnTo>
                    <a:lnTo>
                      <a:pt x="79" y="169"/>
                    </a:lnTo>
                    <a:lnTo>
                      <a:pt x="70" y="174"/>
                    </a:lnTo>
                    <a:lnTo>
                      <a:pt x="67" y="175"/>
                    </a:lnTo>
                    <a:lnTo>
                      <a:pt x="64" y="176"/>
                    </a:lnTo>
                    <a:lnTo>
                      <a:pt x="60" y="177"/>
                    </a:lnTo>
                    <a:lnTo>
                      <a:pt x="32" y="179"/>
                    </a:lnTo>
                    <a:lnTo>
                      <a:pt x="28" y="180"/>
                    </a:lnTo>
                    <a:lnTo>
                      <a:pt x="24" y="182"/>
                    </a:lnTo>
                    <a:lnTo>
                      <a:pt x="12" y="191"/>
                    </a:lnTo>
                    <a:lnTo>
                      <a:pt x="6" y="198"/>
                    </a:lnTo>
                    <a:lnTo>
                      <a:pt x="4" y="201"/>
                    </a:lnTo>
                    <a:lnTo>
                      <a:pt x="2" y="205"/>
                    </a:lnTo>
                    <a:lnTo>
                      <a:pt x="0" y="213"/>
                    </a:lnTo>
                    <a:lnTo>
                      <a:pt x="1" y="221"/>
                    </a:lnTo>
                    <a:lnTo>
                      <a:pt x="5" y="232"/>
                    </a:lnTo>
                    <a:lnTo>
                      <a:pt x="7" y="235"/>
                    </a:lnTo>
                    <a:lnTo>
                      <a:pt x="10" y="237"/>
                    </a:lnTo>
                    <a:lnTo>
                      <a:pt x="12" y="239"/>
                    </a:lnTo>
                    <a:lnTo>
                      <a:pt x="19" y="241"/>
                    </a:lnTo>
                    <a:lnTo>
                      <a:pt x="25" y="242"/>
                    </a:lnTo>
                    <a:lnTo>
                      <a:pt x="31" y="242"/>
                    </a:lnTo>
                    <a:lnTo>
                      <a:pt x="32" y="241"/>
                    </a:lnTo>
                    <a:lnTo>
                      <a:pt x="35" y="240"/>
                    </a:lnTo>
                    <a:lnTo>
                      <a:pt x="38" y="237"/>
                    </a:lnTo>
                    <a:lnTo>
                      <a:pt x="40" y="234"/>
                    </a:lnTo>
                    <a:lnTo>
                      <a:pt x="40" y="232"/>
                    </a:lnTo>
                    <a:lnTo>
                      <a:pt x="40" y="231"/>
                    </a:lnTo>
                    <a:lnTo>
                      <a:pt x="38" y="229"/>
                    </a:lnTo>
                    <a:lnTo>
                      <a:pt x="29" y="227"/>
                    </a:lnTo>
                    <a:lnTo>
                      <a:pt x="27" y="226"/>
                    </a:lnTo>
                    <a:lnTo>
                      <a:pt x="27" y="225"/>
                    </a:lnTo>
                    <a:lnTo>
                      <a:pt x="27" y="224"/>
                    </a:lnTo>
                    <a:lnTo>
                      <a:pt x="27" y="223"/>
                    </a:lnTo>
                    <a:lnTo>
                      <a:pt x="29" y="221"/>
                    </a:lnTo>
                    <a:lnTo>
                      <a:pt x="34" y="216"/>
                    </a:lnTo>
                    <a:lnTo>
                      <a:pt x="39" y="212"/>
                    </a:lnTo>
                    <a:lnTo>
                      <a:pt x="52" y="207"/>
                    </a:lnTo>
                    <a:lnTo>
                      <a:pt x="54" y="207"/>
                    </a:lnTo>
                    <a:lnTo>
                      <a:pt x="55" y="208"/>
                    </a:lnTo>
                    <a:lnTo>
                      <a:pt x="57" y="208"/>
                    </a:lnTo>
                    <a:lnTo>
                      <a:pt x="57" y="210"/>
                    </a:lnTo>
                    <a:lnTo>
                      <a:pt x="57" y="214"/>
                    </a:lnTo>
                    <a:lnTo>
                      <a:pt x="55" y="229"/>
                    </a:lnTo>
                    <a:lnTo>
                      <a:pt x="50" y="257"/>
                    </a:lnTo>
                    <a:lnTo>
                      <a:pt x="50" y="261"/>
                    </a:lnTo>
                    <a:lnTo>
                      <a:pt x="54" y="274"/>
                    </a:lnTo>
                    <a:lnTo>
                      <a:pt x="57" y="279"/>
                    </a:lnTo>
                    <a:lnTo>
                      <a:pt x="59" y="282"/>
                    </a:lnTo>
                    <a:lnTo>
                      <a:pt x="64" y="284"/>
                    </a:lnTo>
                    <a:lnTo>
                      <a:pt x="67" y="285"/>
                    </a:lnTo>
                    <a:lnTo>
                      <a:pt x="79" y="286"/>
                    </a:lnTo>
                    <a:lnTo>
                      <a:pt x="83" y="285"/>
                    </a:lnTo>
                    <a:lnTo>
                      <a:pt x="85" y="284"/>
                    </a:lnTo>
                    <a:lnTo>
                      <a:pt x="87" y="283"/>
                    </a:lnTo>
                    <a:lnTo>
                      <a:pt x="88" y="281"/>
                    </a:lnTo>
                    <a:lnTo>
                      <a:pt x="89" y="279"/>
                    </a:lnTo>
                    <a:lnTo>
                      <a:pt x="88" y="277"/>
                    </a:lnTo>
                    <a:lnTo>
                      <a:pt x="77" y="240"/>
                    </a:lnTo>
                    <a:lnTo>
                      <a:pt x="76" y="234"/>
                    </a:lnTo>
                    <a:lnTo>
                      <a:pt x="78" y="229"/>
                    </a:lnTo>
                    <a:lnTo>
                      <a:pt x="80" y="225"/>
                    </a:lnTo>
                    <a:lnTo>
                      <a:pt x="85" y="223"/>
                    </a:lnTo>
                    <a:lnTo>
                      <a:pt x="86" y="223"/>
                    </a:lnTo>
                    <a:lnTo>
                      <a:pt x="89" y="223"/>
                    </a:lnTo>
                    <a:lnTo>
                      <a:pt x="94" y="224"/>
                    </a:lnTo>
                    <a:lnTo>
                      <a:pt x="107" y="232"/>
                    </a:lnTo>
                    <a:lnTo>
                      <a:pt x="112" y="236"/>
                    </a:lnTo>
                    <a:lnTo>
                      <a:pt x="117" y="241"/>
                    </a:lnTo>
                    <a:lnTo>
                      <a:pt x="125" y="253"/>
                    </a:lnTo>
                    <a:lnTo>
                      <a:pt x="127" y="255"/>
                    </a:lnTo>
                    <a:lnTo>
                      <a:pt x="129" y="256"/>
                    </a:lnTo>
                    <a:lnTo>
                      <a:pt x="130" y="256"/>
                    </a:lnTo>
                    <a:lnTo>
                      <a:pt x="132" y="255"/>
                    </a:lnTo>
                    <a:lnTo>
                      <a:pt x="134" y="253"/>
                    </a:lnTo>
                    <a:lnTo>
                      <a:pt x="135" y="251"/>
                    </a:lnTo>
                    <a:lnTo>
                      <a:pt x="138" y="246"/>
                    </a:lnTo>
                    <a:lnTo>
                      <a:pt x="141" y="238"/>
                    </a:lnTo>
                    <a:lnTo>
                      <a:pt x="142" y="227"/>
                    </a:lnTo>
                    <a:lnTo>
                      <a:pt x="141" y="220"/>
                    </a:lnTo>
                    <a:lnTo>
                      <a:pt x="140" y="214"/>
                    </a:lnTo>
                    <a:lnTo>
                      <a:pt x="138" y="213"/>
                    </a:lnTo>
                    <a:lnTo>
                      <a:pt x="135" y="211"/>
                    </a:lnTo>
                    <a:lnTo>
                      <a:pt x="121" y="207"/>
                    </a:lnTo>
                    <a:lnTo>
                      <a:pt x="119" y="205"/>
                    </a:lnTo>
                    <a:lnTo>
                      <a:pt x="116" y="203"/>
                    </a:lnTo>
                    <a:lnTo>
                      <a:pt x="113" y="200"/>
                    </a:lnTo>
                    <a:lnTo>
                      <a:pt x="111" y="195"/>
                    </a:lnTo>
                    <a:lnTo>
                      <a:pt x="110" y="190"/>
                    </a:lnTo>
                    <a:lnTo>
                      <a:pt x="111" y="184"/>
                    </a:lnTo>
                    <a:lnTo>
                      <a:pt x="113" y="177"/>
                    </a:lnTo>
                    <a:lnTo>
                      <a:pt x="119" y="160"/>
                    </a:lnTo>
                    <a:lnTo>
                      <a:pt x="141" y="120"/>
                    </a:lnTo>
                    <a:lnTo>
                      <a:pt x="156" y="102"/>
                    </a:lnTo>
                    <a:lnTo>
                      <a:pt x="178" y="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19"/>
              <p:cNvSpPr>
                <a:spLocks/>
              </p:cNvSpPr>
              <p:nvPr/>
            </p:nvSpPr>
            <p:spPr bwMode="auto">
              <a:xfrm>
                <a:off x="6002338" y="4343400"/>
                <a:ext cx="84138" cy="209550"/>
              </a:xfrm>
              <a:custGeom>
                <a:avLst/>
                <a:gdLst/>
                <a:ahLst/>
                <a:cxnLst>
                  <a:cxn ang="0">
                    <a:pos x="53" y="113"/>
                  </a:cxn>
                  <a:cxn ang="0">
                    <a:pos x="53" y="102"/>
                  </a:cxn>
                  <a:cxn ang="0">
                    <a:pos x="50" y="89"/>
                  </a:cxn>
                  <a:cxn ang="0">
                    <a:pos x="47" y="81"/>
                  </a:cxn>
                  <a:cxn ang="0">
                    <a:pos x="32" y="23"/>
                  </a:cxn>
                  <a:cxn ang="0">
                    <a:pos x="25" y="4"/>
                  </a:cxn>
                  <a:cxn ang="0">
                    <a:pos x="23" y="1"/>
                  </a:cxn>
                  <a:cxn ang="0">
                    <a:pos x="20" y="0"/>
                  </a:cxn>
                  <a:cxn ang="0">
                    <a:pos x="19" y="0"/>
                  </a:cxn>
                  <a:cxn ang="0">
                    <a:pos x="16" y="2"/>
                  </a:cxn>
                  <a:cxn ang="0">
                    <a:pos x="13" y="5"/>
                  </a:cxn>
                  <a:cxn ang="0">
                    <a:pos x="7" y="15"/>
                  </a:cxn>
                  <a:cxn ang="0">
                    <a:pos x="1" y="21"/>
                  </a:cxn>
                  <a:cxn ang="0">
                    <a:pos x="0" y="23"/>
                  </a:cxn>
                  <a:cxn ang="0">
                    <a:pos x="0" y="28"/>
                  </a:cxn>
                  <a:cxn ang="0">
                    <a:pos x="20" y="122"/>
                  </a:cxn>
                  <a:cxn ang="0">
                    <a:pos x="23" y="127"/>
                  </a:cxn>
                  <a:cxn ang="0">
                    <a:pos x="25" y="130"/>
                  </a:cxn>
                  <a:cxn ang="0">
                    <a:pos x="26" y="131"/>
                  </a:cxn>
                  <a:cxn ang="0">
                    <a:pos x="28" y="132"/>
                  </a:cxn>
                  <a:cxn ang="0">
                    <a:pos x="30" y="132"/>
                  </a:cxn>
                  <a:cxn ang="0">
                    <a:pos x="34" y="131"/>
                  </a:cxn>
                  <a:cxn ang="0">
                    <a:pos x="41" y="128"/>
                  </a:cxn>
                  <a:cxn ang="0">
                    <a:pos x="46" y="125"/>
                  </a:cxn>
                  <a:cxn ang="0">
                    <a:pos x="49" y="122"/>
                  </a:cxn>
                  <a:cxn ang="0">
                    <a:pos x="51" y="118"/>
                  </a:cxn>
                  <a:cxn ang="0">
                    <a:pos x="53" y="113"/>
                  </a:cxn>
                </a:cxnLst>
                <a:rect l="0" t="0" r="r" b="b"/>
                <a:pathLst>
                  <a:path w="53" h="132">
                    <a:moveTo>
                      <a:pt x="53" y="113"/>
                    </a:moveTo>
                    <a:lnTo>
                      <a:pt x="53" y="102"/>
                    </a:lnTo>
                    <a:lnTo>
                      <a:pt x="50" y="89"/>
                    </a:lnTo>
                    <a:lnTo>
                      <a:pt x="47" y="81"/>
                    </a:lnTo>
                    <a:lnTo>
                      <a:pt x="32" y="23"/>
                    </a:lnTo>
                    <a:lnTo>
                      <a:pt x="25" y="4"/>
                    </a:lnTo>
                    <a:lnTo>
                      <a:pt x="23" y="1"/>
                    </a:lnTo>
                    <a:lnTo>
                      <a:pt x="20" y="0"/>
                    </a:lnTo>
                    <a:lnTo>
                      <a:pt x="19" y="0"/>
                    </a:lnTo>
                    <a:lnTo>
                      <a:pt x="16" y="2"/>
                    </a:lnTo>
                    <a:lnTo>
                      <a:pt x="13" y="5"/>
                    </a:lnTo>
                    <a:lnTo>
                      <a:pt x="7" y="15"/>
                    </a:lnTo>
                    <a:lnTo>
                      <a:pt x="1" y="21"/>
                    </a:lnTo>
                    <a:lnTo>
                      <a:pt x="0" y="23"/>
                    </a:lnTo>
                    <a:lnTo>
                      <a:pt x="0" y="28"/>
                    </a:lnTo>
                    <a:lnTo>
                      <a:pt x="20" y="122"/>
                    </a:lnTo>
                    <a:lnTo>
                      <a:pt x="23" y="127"/>
                    </a:lnTo>
                    <a:lnTo>
                      <a:pt x="25" y="130"/>
                    </a:lnTo>
                    <a:lnTo>
                      <a:pt x="26" y="131"/>
                    </a:lnTo>
                    <a:lnTo>
                      <a:pt x="28" y="132"/>
                    </a:lnTo>
                    <a:lnTo>
                      <a:pt x="30" y="132"/>
                    </a:lnTo>
                    <a:lnTo>
                      <a:pt x="34" y="131"/>
                    </a:lnTo>
                    <a:lnTo>
                      <a:pt x="41" y="128"/>
                    </a:lnTo>
                    <a:lnTo>
                      <a:pt x="46" y="125"/>
                    </a:lnTo>
                    <a:lnTo>
                      <a:pt x="49" y="122"/>
                    </a:lnTo>
                    <a:lnTo>
                      <a:pt x="51" y="118"/>
                    </a:lnTo>
                    <a:lnTo>
                      <a:pt x="53" y="113"/>
                    </a:lnTo>
                    <a:close/>
                  </a:path>
                </a:pathLst>
              </a:custGeom>
              <a:solidFill>
                <a:srgbClr val="F0DE9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20"/>
              <p:cNvSpPr>
                <a:spLocks/>
              </p:cNvSpPr>
              <p:nvPr/>
            </p:nvSpPr>
            <p:spPr bwMode="auto">
              <a:xfrm>
                <a:off x="5310188" y="4187825"/>
                <a:ext cx="766763" cy="387350"/>
              </a:xfrm>
              <a:custGeom>
                <a:avLst/>
                <a:gdLst/>
                <a:ahLst/>
                <a:cxnLst>
                  <a:cxn ang="0">
                    <a:pos x="395" y="16"/>
                  </a:cxn>
                  <a:cxn ang="0">
                    <a:pos x="408" y="32"/>
                  </a:cxn>
                  <a:cxn ang="0">
                    <a:pos x="412" y="52"/>
                  </a:cxn>
                  <a:cxn ang="0">
                    <a:pos x="404" y="66"/>
                  </a:cxn>
                  <a:cxn ang="0">
                    <a:pos x="373" y="91"/>
                  </a:cxn>
                  <a:cxn ang="0">
                    <a:pos x="293" y="111"/>
                  </a:cxn>
                  <a:cxn ang="0">
                    <a:pos x="264" y="104"/>
                  </a:cxn>
                  <a:cxn ang="0">
                    <a:pos x="258" y="103"/>
                  </a:cxn>
                  <a:cxn ang="0">
                    <a:pos x="256" y="98"/>
                  </a:cxn>
                  <a:cxn ang="0">
                    <a:pos x="247" y="81"/>
                  </a:cxn>
                  <a:cxn ang="0">
                    <a:pos x="231" y="75"/>
                  </a:cxn>
                  <a:cxn ang="0">
                    <a:pos x="214" y="76"/>
                  </a:cxn>
                  <a:cxn ang="0">
                    <a:pos x="202" y="87"/>
                  </a:cxn>
                  <a:cxn ang="0">
                    <a:pos x="194" y="92"/>
                  </a:cxn>
                  <a:cxn ang="0">
                    <a:pos x="188" y="89"/>
                  </a:cxn>
                  <a:cxn ang="0">
                    <a:pos x="177" y="45"/>
                  </a:cxn>
                  <a:cxn ang="0">
                    <a:pos x="117" y="1"/>
                  </a:cxn>
                  <a:cxn ang="0">
                    <a:pos x="98" y="3"/>
                  </a:cxn>
                  <a:cxn ang="0">
                    <a:pos x="54" y="17"/>
                  </a:cxn>
                  <a:cxn ang="0">
                    <a:pos x="17" y="66"/>
                  </a:cxn>
                  <a:cxn ang="0">
                    <a:pos x="2" y="119"/>
                  </a:cxn>
                  <a:cxn ang="0">
                    <a:pos x="0" y="139"/>
                  </a:cxn>
                  <a:cxn ang="0">
                    <a:pos x="6" y="154"/>
                  </a:cxn>
                  <a:cxn ang="0">
                    <a:pos x="81" y="225"/>
                  </a:cxn>
                  <a:cxn ang="0">
                    <a:pos x="144" y="244"/>
                  </a:cxn>
                  <a:cxn ang="0">
                    <a:pos x="176" y="235"/>
                  </a:cxn>
                  <a:cxn ang="0">
                    <a:pos x="183" y="223"/>
                  </a:cxn>
                  <a:cxn ang="0">
                    <a:pos x="187" y="221"/>
                  </a:cxn>
                  <a:cxn ang="0">
                    <a:pos x="199" y="227"/>
                  </a:cxn>
                  <a:cxn ang="0">
                    <a:pos x="237" y="217"/>
                  </a:cxn>
                  <a:cxn ang="0">
                    <a:pos x="247" y="202"/>
                  </a:cxn>
                  <a:cxn ang="0">
                    <a:pos x="248" y="193"/>
                  </a:cxn>
                  <a:cxn ang="0">
                    <a:pos x="268" y="198"/>
                  </a:cxn>
                  <a:cxn ang="0">
                    <a:pos x="296" y="196"/>
                  </a:cxn>
                  <a:cxn ang="0">
                    <a:pos x="297" y="204"/>
                  </a:cxn>
                  <a:cxn ang="0">
                    <a:pos x="299" y="223"/>
                  </a:cxn>
                  <a:cxn ang="0">
                    <a:pos x="307" y="229"/>
                  </a:cxn>
                  <a:cxn ang="0">
                    <a:pos x="341" y="232"/>
                  </a:cxn>
                  <a:cxn ang="0">
                    <a:pos x="401" y="201"/>
                  </a:cxn>
                  <a:cxn ang="0">
                    <a:pos x="414" y="185"/>
                  </a:cxn>
                  <a:cxn ang="0">
                    <a:pos x="427" y="136"/>
                  </a:cxn>
                  <a:cxn ang="0">
                    <a:pos x="440" y="128"/>
                  </a:cxn>
                  <a:cxn ang="0">
                    <a:pos x="475" y="104"/>
                  </a:cxn>
                  <a:cxn ang="0">
                    <a:pos x="482" y="90"/>
                  </a:cxn>
                  <a:cxn ang="0">
                    <a:pos x="483" y="51"/>
                  </a:cxn>
                  <a:cxn ang="0">
                    <a:pos x="475" y="42"/>
                  </a:cxn>
                  <a:cxn ang="0">
                    <a:pos x="456" y="22"/>
                  </a:cxn>
                  <a:cxn ang="0">
                    <a:pos x="446" y="21"/>
                  </a:cxn>
                  <a:cxn ang="0">
                    <a:pos x="439" y="23"/>
                  </a:cxn>
                  <a:cxn ang="0">
                    <a:pos x="440" y="27"/>
                  </a:cxn>
                  <a:cxn ang="0">
                    <a:pos x="444" y="35"/>
                  </a:cxn>
                  <a:cxn ang="0">
                    <a:pos x="443" y="46"/>
                  </a:cxn>
                  <a:cxn ang="0">
                    <a:pos x="433" y="52"/>
                  </a:cxn>
                  <a:cxn ang="0">
                    <a:pos x="426" y="52"/>
                  </a:cxn>
                  <a:cxn ang="0">
                    <a:pos x="424" y="47"/>
                  </a:cxn>
                  <a:cxn ang="0">
                    <a:pos x="417" y="25"/>
                  </a:cxn>
                  <a:cxn ang="0">
                    <a:pos x="399" y="10"/>
                  </a:cxn>
                  <a:cxn ang="0">
                    <a:pos x="395" y="10"/>
                  </a:cxn>
                </a:cxnLst>
                <a:rect l="0" t="0" r="r" b="b"/>
                <a:pathLst>
                  <a:path w="483" h="244">
                    <a:moveTo>
                      <a:pt x="395" y="10"/>
                    </a:moveTo>
                    <a:lnTo>
                      <a:pt x="395" y="13"/>
                    </a:lnTo>
                    <a:lnTo>
                      <a:pt x="395" y="16"/>
                    </a:lnTo>
                    <a:lnTo>
                      <a:pt x="397" y="19"/>
                    </a:lnTo>
                    <a:lnTo>
                      <a:pt x="399" y="23"/>
                    </a:lnTo>
                    <a:lnTo>
                      <a:pt x="408" y="32"/>
                    </a:lnTo>
                    <a:lnTo>
                      <a:pt x="410" y="37"/>
                    </a:lnTo>
                    <a:lnTo>
                      <a:pt x="413" y="45"/>
                    </a:lnTo>
                    <a:lnTo>
                      <a:pt x="412" y="52"/>
                    </a:lnTo>
                    <a:lnTo>
                      <a:pt x="411" y="55"/>
                    </a:lnTo>
                    <a:lnTo>
                      <a:pt x="407" y="62"/>
                    </a:lnTo>
                    <a:lnTo>
                      <a:pt x="404" y="66"/>
                    </a:lnTo>
                    <a:lnTo>
                      <a:pt x="393" y="76"/>
                    </a:lnTo>
                    <a:lnTo>
                      <a:pt x="380" y="86"/>
                    </a:lnTo>
                    <a:lnTo>
                      <a:pt x="373" y="91"/>
                    </a:lnTo>
                    <a:lnTo>
                      <a:pt x="323" y="108"/>
                    </a:lnTo>
                    <a:lnTo>
                      <a:pt x="304" y="112"/>
                    </a:lnTo>
                    <a:lnTo>
                      <a:pt x="293" y="111"/>
                    </a:lnTo>
                    <a:lnTo>
                      <a:pt x="268" y="105"/>
                    </a:lnTo>
                    <a:lnTo>
                      <a:pt x="266" y="104"/>
                    </a:lnTo>
                    <a:lnTo>
                      <a:pt x="264" y="104"/>
                    </a:lnTo>
                    <a:lnTo>
                      <a:pt x="260" y="104"/>
                    </a:lnTo>
                    <a:lnTo>
                      <a:pt x="259" y="103"/>
                    </a:lnTo>
                    <a:lnTo>
                      <a:pt x="258" y="103"/>
                    </a:lnTo>
                    <a:lnTo>
                      <a:pt x="257" y="102"/>
                    </a:lnTo>
                    <a:lnTo>
                      <a:pt x="256" y="100"/>
                    </a:lnTo>
                    <a:lnTo>
                      <a:pt x="256" y="98"/>
                    </a:lnTo>
                    <a:lnTo>
                      <a:pt x="252" y="86"/>
                    </a:lnTo>
                    <a:lnTo>
                      <a:pt x="250" y="84"/>
                    </a:lnTo>
                    <a:lnTo>
                      <a:pt x="247" y="81"/>
                    </a:lnTo>
                    <a:lnTo>
                      <a:pt x="244" y="79"/>
                    </a:lnTo>
                    <a:lnTo>
                      <a:pt x="235" y="75"/>
                    </a:lnTo>
                    <a:lnTo>
                      <a:pt x="231" y="75"/>
                    </a:lnTo>
                    <a:lnTo>
                      <a:pt x="222" y="75"/>
                    </a:lnTo>
                    <a:lnTo>
                      <a:pt x="217" y="75"/>
                    </a:lnTo>
                    <a:lnTo>
                      <a:pt x="214" y="76"/>
                    </a:lnTo>
                    <a:lnTo>
                      <a:pt x="206" y="81"/>
                    </a:lnTo>
                    <a:lnTo>
                      <a:pt x="204" y="84"/>
                    </a:lnTo>
                    <a:lnTo>
                      <a:pt x="202" y="87"/>
                    </a:lnTo>
                    <a:lnTo>
                      <a:pt x="199" y="90"/>
                    </a:lnTo>
                    <a:lnTo>
                      <a:pt x="198" y="92"/>
                    </a:lnTo>
                    <a:lnTo>
                      <a:pt x="194" y="92"/>
                    </a:lnTo>
                    <a:lnTo>
                      <a:pt x="190" y="92"/>
                    </a:lnTo>
                    <a:lnTo>
                      <a:pt x="189" y="91"/>
                    </a:lnTo>
                    <a:lnTo>
                      <a:pt x="188" y="89"/>
                    </a:lnTo>
                    <a:lnTo>
                      <a:pt x="187" y="86"/>
                    </a:lnTo>
                    <a:lnTo>
                      <a:pt x="181" y="60"/>
                    </a:lnTo>
                    <a:lnTo>
                      <a:pt x="177" y="45"/>
                    </a:lnTo>
                    <a:lnTo>
                      <a:pt x="172" y="41"/>
                    </a:lnTo>
                    <a:lnTo>
                      <a:pt x="126" y="5"/>
                    </a:lnTo>
                    <a:lnTo>
                      <a:pt x="117" y="1"/>
                    </a:lnTo>
                    <a:lnTo>
                      <a:pt x="114" y="0"/>
                    </a:lnTo>
                    <a:lnTo>
                      <a:pt x="108" y="0"/>
                    </a:lnTo>
                    <a:lnTo>
                      <a:pt x="98" y="3"/>
                    </a:lnTo>
                    <a:lnTo>
                      <a:pt x="91" y="4"/>
                    </a:lnTo>
                    <a:lnTo>
                      <a:pt x="65" y="12"/>
                    </a:lnTo>
                    <a:lnTo>
                      <a:pt x="54" y="17"/>
                    </a:lnTo>
                    <a:lnTo>
                      <a:pt x="49" y="21"/>
                    </a:lnTo>
                    <a:lnTo>
                      <a:pt x="35" y="36"/>
                    </a:lnTo>
                    <a:lnTo>
                      <a:pt x="17" y="66"/>
                    </a:lnTo>
                    <a:lnTo>
                      <a:pt x="11" y="80"/>
                    </a:lnTo>
                    <a:lnTo>
                      <a:pt x="4" y="109"/>
                    </a:lnTo>
                    <a:lnTo>
                      <a:pt x="2" y="119"/>
                    </a:lnTo>
                    <a:lnTo>
                      <a:pt x="2" y="123"/>
                    </a:lnTo>
                    <a:lnTo>
                      <a:pt x="1" y="127"/>
                    </a:lnTo>
                    <a:lnTo>
                      <a:pt x="0" y="139"/>
                    </a:lnTo>
                    <a:lnTo>
                      <a:pt x="1" y="144"/>
                    </a:lnTo>
                    <a:lnTo>
                      <a:pt x="3" y="149"/>
                    </a:lnTo>
                    <a:lnTo>
                      <a:pt x="6" y="154"/>
                    </a:lnTo>
                    <a:lnTo>
                      <a:pt x="24" y="176"/>
                    </a:lnTo>
                    <a:lnTo>
                      <a:pt x="71" y="220"/>
                    </a:lnTo>
                    <a:lnTo>
                      <a:pt x="81" y="225"/>
                    </a:lnTo>
                    <a:lnTo>
                      <a:pt x="110" y="238"/>
                    </a:lnTo>
                    <a:lnTo>
                      <a:pt x="127" y="243"/>
                    </a:lnTo>
                    <a:lnTo>
                      <a:pt x="144" y="244"/>
                    </a:lnTo>
                    <a:lnTo>
                      <a:pt x="153" y="243"/>
                    </a:lnTo>
                    <a:lnTo>
                      <a:pt x="162" y="241"/>
                    </a:lnTo>
                    <a:lnTo>
                      <a:pt x="176" y="235"/>
                    </a:lnTo>
                    <a:lnTo>
                      <a:pt x="178" y="233"/>
                    </a:lnTo>
                    <a:lnTo>
                      <a:pt x="180" y="231"/>
                    </a:lnTo>
                    <a:lnTo>
                      <a:pt x="183" y="223"/>
                    </a:lnTo>
                    <a:lnTo>
                      <a:pt x="184" y="222"/>
                    </a:lnTo>
                    <a:lnTo>
                      <a:pt x="186" y="221"/>
                    </a:lnTo>
                    <a:lnTo>
                      <a:pt x="187" y="221"/>
                    </a:lnTo>
                    <a:lnTo>
                      <a:pt x="188" y="221"/>
                    </a:lnTo>
                    <a:lnTo>
                      <a:pt x="195" y="226"/>
                    </a:lnTo>
                    <a:lnTo>
                      <a:pt x="199" y="227"/>
                    </a:lnTo>
                    <a:lnTo>
                      <a:pt x="203" y="227"/>
                    </a:lnTo>
                    <a:lnTo>
                      <a:pt x="228" y="221"/>
                    </a:lnTo>
                    <a:lnTo>
                      <a:pt x="237" y="217"/>
                    </a:lnTo>
                    <a:lnTo>
                      <a:pt x="244" y="210"/>
                    </a:lnTo>
                    <a:lnTo>
                      <a:pt x="247" y="204"/>
                    </a:lnTo>
                    <a:lnTo>
                      <a:pt x="247" y="202"/>
                    </a:lnTo>
                    <a:lnTo>
                      <a:pt x="246" y="195"/>
                    </a:lnTo>
                    <a:lnTo>
                      <a:pt x="247" y="194"/>
                    </a:lnTo>
                    <a:lnTo>
                      <a:pt x="248" y="193"/>
                    </a:lnTo>
                    <a:lnTo>
                      <a:pt x="251" y="193"/>
                    </a:lnTo>
                    <a:lnTo>
                      <a:pt x="262" y="197"/>
                    </a:lnTo>
                    <a:lnTo>
                      <a:pt x="268" y="198"/>
                    </a:lnTo>
                    <a:lnTo>
                      <a:pt x="284" y="197"/>
                    </a:lnTo>
                    <a:lnTo>
                      <a:pt x="287" y="196"/>
                    </a:lnTo>
                    <a:lnTo>
                      <a:pt x="296" y="196"/>
                    </a:lnTo>
                    <a:lnTo>
                      <a:pt x="298" y="197"/>
                    </a:lnTo>
                    <a:lnTo>
                      <a:pt x="298" y="199"/>
                    </a:lnTo>
                    <a:lnTo>
                      <a:pt x="297" y="204"/>
                    </a:lnTo>
                    <a:lnTo>
                      <a:pt x="297" y="215"/>
                    </a:lnTo>
                    <a:lnTo>
                      <a:pt x="298" y="221"/>
                    </a:lnTo>
                    <a:lnTo>
                      <a:pt x="299" y="223"/>
                    </a:lnTo>
                    <a:lnTo>
                      <a:pt x="300" y="225"/>
                    </a:lnTo>
                    <a:lnTo>
                      <a:pt x="303" y="228"/>
                    </a:lnTo>
                    <a:lnTo>
                      <a:pt x="307" y="229"/>
                    </a:lnTo>
                    <a:lnTo>
                      <a:pt x="312" y="230"/>
                    </a:lnTo>
                    <a:lnTo>
                      <a:pt x="333" y="232"/>
                    </a:lnTo>
                    <a:lnTo>
                      <a:pt x="341" y="232"/>
                    </a:lnTo>
                    <a:lnTo>
                      <a:pt x="350" y="231"/>
                    </a:lnTo>
                    <a:lnTo>
                      <a:pt x="359" y="227"/>
                    </a:lnTo>
                    <a:lnTo>
                      <a:pt x="401" y="201"/>
                    </a:lnTo>
                    <a:lnTo>
                      <a:pt x="406" y="197"/>
                    </a:lnTo>
                    <a:lnTo>
                      <a:pt x="410" y="192"/>
                    </a:lnTo>
                    <a:lnTo>
                      <a:pt x="414" y="185"/>
                    </a:lnTo>
                    <a:lnTo>
                      <a:pt x="422" y="154"/>
                    </a:lnTo>
                    <a:lnTo>
                      <a:pt x="423" y="147"/>
                    </a:lnTo>
                    <a:lnTo>
                      <a:pt x="427" y="136"/>
                    </a:lnTo>
                    <a:lnTo>
                      <a:pt x="429" y="134"/>
                    </a:lnTo>
                    <a:lnTo>
                      <a:pt x="431" y="133"/>
                    </a:lnTo>
                    <a:lnTo>
                      <a:pt x="440" y="128"/>
                    </a:lnTo>
                    <a:lnTo>
                      <a:pt x="463" y="115"/>
                    </a:lnTo>
                    <a:lnTo>
                      <a:pt x="467" y="112"/>
                    </a:lnTo>
                    <a:lnTo>
                      <a:pt x="475" y="104"/>
                    </a:lnTo>
                    <a:lnTo>
                      <a:pt x="478" y="100"/>
                    </a:lnTo>
                    <a:lnTo>
                      <a:pt x="480" y="96"/>
                    </a:lnTo>
                    <a:lnTo>
                      <a:pt x="482" y="90"/>
                    </a:lnTo>
                    <a:lnTo>
                      <a:pt x="483" y="84"/>
                    </a:lnTo>
                    <a:lnTo>
                      <a:pt x="483" y="56"/>
                    </a:lnTo>
                    <a:lnTo>
                      <a:pt x="483" y="51"/>
                    </a:lnTo>
                    <a:lnTo>
                      <a:pt x="482" y="49"/>
                    </a:lnTo>
                    <a:lnTo>
                      <a:pt x="481" y="48"/>
                    </a:lnTo>
                    <a:lnTo>
                      <a:pt x="475" y="42"/>
                    </a:lnTo>
                    <a:lnTo>
                      <a:pt x="461" y="26"/>
                    </a:lnTo>
                    <a:lnTo>
                      <a:pt x="458" y="23"/>
                    </a:lnTo>
                    <a:lnTo>
                      <a:pt x="456" y="22"/>
                    </a:lnTo>
                    <a:lnTo>
                      <a:pt x="454" y="21"/>
                    </a:lnTo>
                    <a:lnTo>
                      <a:pt x="451" y="21"/>
                    </a:lnTo>
                    <a:lnTo>
                      <a:pt x="446" y="21"/>
                    </a:lnTo>
                    <a:lnTo>
                      <a:pt x="442" y="21"/>
                    </a:lnTo>
                    <a:lnTo>
                      <a:pt x="440" y="22"/>
                    </a:lnTo>
                    <a:lnTo>
                      <a:pt x="439" y="23"/>
                    </a:lnTo>
                    <a:lnTo>
                      <a:pt x="439" y="24"/>
                    </a:lnTo>
                    <a:lnTo>
                      <a:pt x="439" y="26"/>
                    </a:lnTo>
                    <a:lnTo>
                      <a:pt x="440" y="27"/>
                    </a:lnTo>
                    <a:lnTo>
                      <a:pt x="441" y="30"/>
                    </a:lnTo>
                    <a:lnTo>
                      <a:pt x="444" y="33"/>
                    </a:lnTo>
                    <a:lnTo>
                      <a:pt x="444" y="35"/>
                    </a:lnTo>
                    <a:lnTo>
                      <a:pt x="445" y="37"/>
                    </a:lnTo>
                    <a:lnTo>
                      <a:pt x="444" y="43"/>
                    </a:lnTo>
                    <a:lnTo>
                      <a:pt x="443" y="46"/>
                    </a:lnTo>
                    <a:lnTo>
                      <a:pt x="441" y="48"/>
                    </a:lnTo>
                    <a:lnTo>
                      <a:pt x="438" y="50"/>
                    </a:lnTo>
                    <a:lnTo>
                      <a:pt x="433" y="52"/>
                    </a:lnTo>
                    <a:lnTo>
                      <a:pt x="429" y="53"/>
                    </a:lnTo>
                    <a:lnTo>
                      <a:pt x="427" y="53"/>
                    </a:lnTo>
                    <a:lnTo>
                      <a:pt x="426" y="52"/>
                    </a:lnTo>
                    <a:lnTo>
                      <a:pt x="425" y="51"/>
                    </a:lnTo>
                    <a:lnTo>
                      <a:pt x="424" y="50"/>
                    </a:lnTo>
                    <a:lnTo>
                      <a:pt x="424" y="47"/>
                    </a:lnTo>
                    <a:lnTo>
                      <a:pt x="425" y="43"/>
                    </a:lnTo>
                    <a:lnTo>
                      <a:pt x="424" y="40"/>
                    </a:lnTo>
                    <a:lnTo>
                      <a:pt x="417" y="25"/>
                    </a:lnTo>
                    <a:lnTo>
                      <a:pt x="413" y="17"/>
                    </a:lnTo>
                    <a:lnTo>
                      <a:pt x="409" y="14"/>
                    </a:lnTo>
                    <a:lnTo>
                      <a:pt x="399" y="10"/>
                    </a:lnTo>
                    <a:lnTo>
                      <a:pt x="398" y="10"/>
                    </a:lnTo>
                    <a:lnTo>
                      <a:pt x="397" y="10"/>
                    </a:lnTo>
                    <a:lnTo>
                      <a:pt x="395" y="10"/>
                    </a:lnTo>
                    <a:close/>
                  </a:path>
                </a:pathLst>
              </a:custGeom>
              <a:solidFill>
                <a:srgbClr val="C1814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21"/>
              <p:cNvSpPr>
                <a:spLocks/>
              </p:cNvSpPr>
              <p:nvPr/>
            </p:nvSpPr>
            <p:spPr bwMode="auto">
              <a:xfrm>
                <a:off x="5386388" y="4213225"/>
                <a:ext cx="190500" cy="131763"/>
              </a:xfrm>
              <a:custGeom>
                <a:avLst/>
                <a:gdLst/>
                <a:ahLst/>
                <a:cxnLst>
                  <a:cxn ang="0">
                    <a:pos x="43" y="1"/>
                  </a:cxn>
                  <a:cxn ang="0">
                    <a:pos x="20" y="7"/>
                  </a:cxn>
                  <a:cxn ang="0">
                    <a:pos x="12" y="10"/>
                  </a:cxn>
                  <a:cxn ang="0">
                    <a:pos x="7" y="13"/>
                  </a:cxn>
                  <a:cxn ang="0">
                    <a:pos x="3" y="17"/>
                  </a:cxn>
                  <a:cxn ang="0">
                    <a:pos x="1" y="19"/>
                  </a:cxn>
                  <a:cxn ang="0">
                    <a:pos x="0" y="21"/>
                  </a:cxn>
                  <a:cxn ang="0">
                    <a:pos x="0" y="23"/>
                  </a:cxn>
                  <a:cxn ang="0">
                    <a:pos x="0" y="25"/>
                  </a:cxn>
                  <a:cxn ang="0">
                    <a:pos x="0" y="27"/>
                  </a:cxn>
                  <a:cxn ang="0">
                    <a:pos x="3" y="30"/>
                  </a:cxn>
                  <a:cxn ang="0">
                    <a:pos x="14" y="38"/>
                  </a:cxn>
                  <a:cxn ang="0">
                    <a:pos x="45" y="67"/>
                  </a:cxn>
                  <a:cxn ang="0">
                    <a:pos x="61" y="79"/>
                  </a:cxn>
                  <a:cxn ang="0">
                    <a:pos x="66" y="82"/>
                  </a:cxn>
                  <a:cxn ang="0">
                    <a:pos x="68" y="83"/>
                  </a:cxn>
                  <a:cxn ang="0">
                    <a:pos x="70" y="83"/>
                  </a:cxn>
                  <a:cxn ang="0">
                    <a:pos x="72" y="82"/>
                  </a:cxn>
                  <a:cxn ang="0">
                    <a:pos x="74" y="81"/>
                  </a:cxn>
                  <a:cxn ang="0">
                    <a:pos x="76" y="80"/>
                  </a:cxn>
                  <a:cxn ang="0">
                    <a:pos x="78" y="79"/>
                  </a:cxn>
                  <a:cxn ang="0">
                    <a:pos x="80" y="76"/>
                  </a:cxn>
                  <a:cxn ang="0">
                    <a:pos x="91" y="62"/>
                  </a:cxn>
                  <a:cxn ang="0">
                    <a:pos x="94" y="59"/>
                  </a:cxn>
                  <a:cxn ang="0">
                    <a:pos x="97" y="58"/>
                  </a:cxn>
                  <a:cxn ang="0">
                    <a:pos x="109" y="53"/>
                  </a:cxn>
                  <a:cxn ang="0">
                    <a:pos x="112" y="53"/>
                  </a:cxn>
                  <a:cxn ang="0">
                    <a:pos x="116" y="51"/>
                  </a:cxn>
                  <a:cxn ang="0">
                    <a:pos x="118" y="50"/>
                  </a:cxn>
                  <a:cxn ang="0">
                    <a:pos x="120" y="48"/>
                  </a:cxn>
                  <a:cxn ang="0">
                    <a:pos x="120" y="47"/>
                  </a:cxn>
                  <a:cxn ang="0">
                    <a:pos x="118" y="44"/>
                  </a:cxn>
                  <a:cxn ang="0">
                    <a:pos x="109" y="37"/>
                  </a:cxn>
                  <a:cxn ang="0">
                    <a:pos x="85" y="14"/>
                  </a:cxn>
                  <a:cxn ang="0">
                    <a:pos x="72" y="5"/>
                  </a:cxn>
                  <a:cxn ang="0">
                    <a:pos x="65" y="1"/>
                  </a:cxn>
                  <a:cxn ang="0">
                    <a:pos x="59" y="0"/>
                  </a:cxn>
                  <a:cxn ang="0">
                    <a:pos x="43" y="1"/>
                  </a:cxn>
                </a:cxnLst>
                <a:rect l="0" t="0" r="r" b="b"/>
                <a:pathLst>
                  <a:path w="120" h="83">
                    <a:moveTo>
                      <a:pt x="43" y="1"/>
                    </a:moveTo>
                    <a:lnTo>
                      <a:pt x="20" y="7"/>
                    </a:lnTo>
                    <a:lnTo>
                      <a:pt x="12" y="10"/>
                    </a:lnTo>
                    <a:lnTo>
                      <a:pt x="7" y="13"/>
                    </a:lnTo>
                    <a:lnTo>
                      <a:pt x="3" y="17"/>
                    </a:lnTo>
                    <a:lnTo>
                      <a:pt x="1" y="19"/>
                    </a:lnTo>
                    <a:lnTo>
                      <a:pt x="0" y="21"/>
                    </a:lnTo>
                    <a:lnTo>
                      <a:pt x="0" y="23"/>
                    </a:lnTo>
                    <a:lnTo>
                      <a:pt x="0" y="25"/>
                    </a:lnTo>
                    <a:lnTo>
                      <a:pt x="0" y="27"/>
                    </a:lnTo>
                    <a:lnTo>
                      <a:pt x="3" y="30"/>
                    </a:lnTo>
                    <a:lnTo>
                      <a:pt x="14" y="38"/>
                    </a:lnTo>
                    <a:lnTo>
                      <a:pt x="45" y="67"/>
                    </a:lnTo>
                    <a:lnTo>
                      <a:pt x="61" y="79"/>
                    </a:lnTo>
                    <a:lnTo>
                      <a:pt x="66" y="82"/>
                    </a:lnTo>
                    <a:lnTo>
                      <a:pt x="68" y="83"/>
                    </a:lnTo>
                    <a:lnTo>
                      <a:pt x="70" y="83"/>
                    </a:lnTo>
                    <a:lnTo>
                      <a:pt x="72" y="82"/>
                    </a:lnTo>
                    <a:lnTo>
                      <a:pt x="74" y="81"/>
                    </a:lnTo>
                    <a:lnTo>
                      <a:pt x="76" y="80"/>
                    </a:lnTo>
                    <a:lnTo>
                      <a:pt x="78" y="79"/>
                    </a:lnTo>
                    <a:lnTo>
                      <a:pt x="80" y="76"/>
                    </a:lnTo>
                    <a:lnTo>
                      <a:pt x="91" y="62"/>
                    </a:lnTo>
                    <a:lnTo>
                      <a:pt x="94" y="59"/>
                    </a:lnTo>
                    <a:lnTo>
                      <a:pt x="97" y="58"/>
                    </a:lnTo>
                    <a:lnTo>
                      <a:pt x="109" y="53"/>
                    </a:lnTo>
                    <a:lnTo>
                      <a:pt x="112" y="53"/>
                    </a:lnTo>
                    <a:lnTo>
                      <a:pt x="116" y="51"/>
                    </a:lnTo>
                    <a:lnTo>
                      <a:pt x="118" y="50"/>
                    </a:lnTo>
                    <a:lnTo>
                      <a:pt x="120" y="48"/>
                    </a:lnTo>
                    <a:lnTo>
                      <a:pt x="120" y="47"/>
                    </a:lnTo>
                    <a:lnTo>
                      <a:pt x="118" y="44"/>
                    </a:lnTo>
                    <a:lnTo>
                      <a:pt x="109" y="37"/>
                    </a:lnTo>
                    <a:lnTo>
                      <a:pt x="85" y="14"/>
                    </a:lnTo>
                    <a:lnTo>
                      <a:pt x="72" y="5"/>
                    </a:lnTo>
                    <a:lnTo>
                      <a:pt x="65" y="1"/>
                    </a:lnTo>
                    <a:lnTo>
                      <a:pt x="59" y="0"/>
                    </a:lnTo>
                    <a:lnTo>
                      <a:pt x="43" y="1"/>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22"/>
              <p:cNvSpPr>
                <a:spLocks/>
              </p:cNvSpPr>
              <p:nvPr/>
            </p:nvSpPr>
            <p:spPr bwMode="auto">
              <a:xfrm>
                <a:off x="5334000" y="4276725"/>
                <a:ext cx="150813" cy="252413"/>
              </a:xfrm>
              <a:custGeom>
                <a:avLst/>
                <a:gdLst/>
                <a:ahLst/>
                <a:cxnLst>
                  <a:cxn ang="0">
                    <a:pos x="22" y="0"/>
                  </a:cxn>
                  <a:cxn ang="0">
                    <a:pos x="20" y="3"/>
                  </a:cxn>
                  <a:cxn ang="0">
                    <a:pos x="18" y="7"/>
                  </a:cxn>
                  <a:cxn ang="0">
                    <a:pos x="8" y="28"/>
                  </a:cxn>
                  <a:cxn ang="0">
                    <a:pos x="2" y="42"/>
                  </a:cxn>
                  <a:cxn ang="0">
                    <a:pos x="0" y="58"/>
                  </a:cxn>
                  <a:cxn ang="0">
                    <a:pos x="0" y="76"/>
                  </a:cxn>
                  <a:cxn ang="0">
                    <a:pos x="1" y="91"/>
                  </a:cxn>
                  <a:cxn ang="0">
                    <a:pos x="3" y="97"/>
                  </a:cxn>
                  <a:cxn ang="0">
                    <a:pos x="4" y="99"/>
                  </a:cxn>
                  <a:cxn ang="0">
                    <a:pos x="11" y="105"/>
                  </a:cxn>
                  <a:cxn ang="0">
                    <a:pos x="13" y="107"/>
                  </a:cxn>
                  <a:cxn ang="0">
                    <a:pos x="44" y="135"/>
                  </a:cxn>
                  <a:cxn ang="0">
                    <a:pos x="72" y="155"/>
                  </a:cxn>
                  <a:cxn ang="0">
                    <a:pos x="78" y="158"/>
                  </a:cxn>
                  <a:cxn ang="0">
                    <a:pos x="81" y="159"/>
                  </a:cxn>
                  <a:cxn ang="0">
                    <a:pos x="83" y="158"/>
                  </a:cxn>
                  <a:cxn ang="0">
                    <a:pos x="84" y="157"/>
                  </a:cxn>
                  <a:cxn ang="0">
                    <a:pos x="85" y="155"/>
                  </a:cxn>
                  <a:cxn ang="0">
                    <a:pos x="87" y="146"/>
                  </a:cxn>
                  <a:cxn ang="0">
                    <a:pos x="87" y="141"/>
                  </a:cxn>
                  <a:cxn ang="0">
                    <a:pos x="84" y="128"/>
                  </a:cxn>
                  <a:cxn ang="0">
                    <a:pos x="84" y="121"/>
                  </a:cxn>
                  <a:cxn ang="0">
                    <a:pos x="84" y="94"/>
                  </a:cxn>
                  <a:cxn ang="0">
                    <a:pos x="85" y="85"/>
                  </a:cxn>
                  <a:cxn ang="0">
                    <a:pos x="86" y="81"/>
                  </a:cxn>
                  <a:cxn ang="0">
                    <a:pos x="94" y="62"/>
                  </a:cxn>
                  <a:cxn ang="0">
                    <a:pos x="95" y="59"/>
                  </a:cxn>
                  <a:cxn ang="0">
                    <a:pos x="95" y="56"/>
                  </a:cxn>
                  <a:cxn ang="0">
                    <a:pos x="94" y="55"/>
                  </a:cxn>
                  <a:cxn ang="0">
                    <a:pos x="93" y="53"/>
                  </a:cxn>
                  <a:cxn ang="0">
                    <a:pos x="90" y="51"/>
                  </a:cxn>
                  <a:cxn ang="0">
                    <a:pos x="83" y="49"/>
                  </a:cxn>
                  <a:cxn ang="0">
                    <a:pos x="52" y="28"/>
                  </a:cxn>
                  <a:cxn ang="0">
                    <a:pos x="45" y="22"/>
                  </a:cxn>
                  <a:cxn ang="0">
                    <a:pos x="28" y="2"/>
                  </a:cxn>
                  <a:cxn ang="0">
                    <a:pos x="26" y="0"/>
                  </a:cxn>
                  <a:cxn ang="0">
                    <a:pos x="24" y="0"/>
                  </a:cxn>
                  <a:cxn ang="0">
                    <a:pos x="22" y="0"/>
                  </a:cxn>
                </a:cxnLst>
                <a:rect l="0" t="0" r="r" b="b"/>
                <a:pathLst>
                  <a:path w="95" h="159">
                    <a:moveTo>
                      <a:pt x="22" y="0"/>
                    </a:moveTo>
                    <a:lnTo>
                      <a:pt x="20" y="3"/>
                    </a:lnTo>
                    <a:lnTo>
                      <a:pt x="18" y="7"/>
                    </a:lnTo>
                    <a:lnTo>
                      <a:pt x="8" y="28"/>
                    </a:lnTo>
                    <a:lnTo>
                      <a:pt x="2" y="42"/>
                    </a:lnTo>
                    <a:lnTo>
                      <a:pt x="0" y="58"/>
                    </a:lnTo>
                    <a:lnTo>
                      <a:pt x="0" y="76"/>
                    </a:lnTo>
                    <a:lnTo>
                      <a:pt x="1" y="91"/>
                    </a:lnTo>
                    <a:lnTo>
                      <a:pt x="3" y="97"/>
                    </a:lnTo>
                    <a:lnTo>
                      <a:pt x="4" y="99"/>
                    </a:lnTo>
                    <a:lnTo>
                      <a:pt x="11" y="105"/>
                    </a:lnTo>
                    <a:lnTo>
                      <a:pt x="13" y="107"/>
                    </a:lnTo>
                    <a:lnTo>
                      <a:pt x="44" y="135"/>
                    </a:lnTo>
                    <a:lnTo>
                      <a:pt x="72" y="155"/>
                    </a:lnTo>
                    <a:lnTo>
                      <a:pt x="78" y="158"/>
                    </a:lnTo>
                    <a:lnTo>
                      <a:pt x="81" y="159"/>
                    </a:lnTo>
                    <a:lnTo>
                      <a:pt x="83" y="158"/>
                    </a:lnTo>
                    <a:lnTo>
                      <a:pt x="84" y="157"/>
                    </a:lnTo>
                    <a:lnTo>
                      <a:pt x="85" y="155"/>
                    </a:lnTo>
                    <a:lnTo>
                      <a:pt x="87" y="146"/>
                    </a:lnTo>
                    <a:lnTo>
                      <a:pt x="87" y="141"/>
                    </a:lnTo>
                    <a:lnTo>
                      <a:pt x="84" y="128"/>
                    </a:lnTo>
                    <a:lnTo>
                      <a:pt x="84" y="121"/>
                    </a:lnTo>
                    <a:lnTo>
                      <a:pt x="84" y="94"/>
                    </a:lnTo>
                    <a:lnTo>
                      <a:pt x="85" y="85"/>
                    </a:lnTo>
                    <a:lnTo>
                      <a:pt x="86" y="81"/>
                    </a:lnTo>
                    <a:lnTo>
                      <a:pt x="94" y="62"/>
                    </a:lnTo>
                    <a:lnTo>
                      <a:pt x="95" y="59"/>
                    </a:lnTo>
                    <a:lnTo>
                      <a:pt x="95" y="56"/>
                    </a:lnTo>
                    <a:lnTo>
                      <a:pt x="94" y="55"/>
                    </a:lnTo>
                    <a:lnTo>
                      <a:pt x="93" y="53"/>
                    </a:lnTo>
                    <a:lnTo>
                      <a:pt x="90" y="51"/>
                    </a:lnTo>
                    <a:lnTo>
                      <a:pt x="83" y="49"/>
                    </a:lnTo>
                    <a:lnTo>
                      <a:pt x="52" y="28"/>
                    </a:lnTo>
                    <a:lnTo>
                      <a:pt x="45" y="22"/>
                    </a:lnTo>
                    <a:lnTo>
                      <a:pt x="28" y="2"/>
                    </a:lnTo>
                    <a:lnTo>
                      <a:pt x="26" y="0"/>
                    </a:lnTo>
                    <a:lnTo>
                      <a:pt x="24" y="0"/>
                    </a:lnTo>
                    <a:lnTo>
                      <a:pt x="22"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23"/>
              <p:cNvSpPr>
                <a:spLocks/>
              </p:cNvSpPr>
              <p:nvPr/>
            </p:nvSpPr>
            <p:spPr bwMode="auto">
              <a:xfrm>
                <a:off x="5480050" y="4371975"/>
                <a:ext cx="117475" cy="184150"/>
              </a:xfrm>
              <a:custGeom>
                <a:avLst/>
                <a:gdLst/>
                <a:ahLst/>
                <a:cxnLst>
                  <a:cxn ang="0">
                    <a:pos x="74" y="38"/>
                  </a:cxn>
                  <a:cxn ang="0">
                    <a:pos x="73" y="21"/>
                  </a:cxn>
                  <a:cxn ang="0">
                    <a:pos x="71" y="13"/>
                  </a:cxn>
                  <a:cxn ang="0">
                    <a:pos x="68" y="7"/>
                  </a:cxn>
                  <a:cxn ang="0">
                    <a:pos x="67" y="4"/>
                  </a:cxn>
                  <a:cxn ang="0">
                    <a:pos x="65" y="1"/>
                  </a:cxn>
                  <a:cxn ang="0">
                    <a:pos x="64" y="0"/>
                  </a:cxn>
                  <a:cxn ang="0">
                    <a:pos x="64" y="0"/>
                  </a:cxn>
                  <a:cxn ang="0">
                    <a:pos x="63" y="1"/>
                  </a:cxn>
                  <a:cxn ang="0">
                    <a:pos x="63" y="2"/>
                  </a:cxn>
                  <a:cxn ang="0">
                    <a:pos x="60" y="6"/>
                  </a:cxn>
                  <a:cxn ang="0">
                    <a:pos x="58" y="6"/>
                  </a:cxn>
                  <a:cxn ang="0">
                    <a:pos x="56" y="7"/>
                  </a:cxn>
                  <a:cxn ang="0">
                    <a:pos x="47" y="7"/>
                  </a:cxn>
                  <a:cxn ang="0">
                    <a:pos x="36" y="7"/>
                  </a:cxn>
                  <a:cxn ang="0">
                    <a:pos x="33" y="6"/>
                  </a:cxn>
                  <a:cxn ang="0">
                    <a:pos x="24" y="3"/>
                  </a:cxn>
                  <a:cxn ang="0">
                    <a:pos x="20" y="1"/>
                  </a:cxn>
                  <a:cxn ang="0">
                    <a:pos x="18" y="1"/>
                  </a:cxn>
                  <a:cxn ang="0">
                    <a:pos x="17" y="1"/>
                  </a:cxn>
                  <a:cxn ang="0">
                    <a:pos x="14" y="1"/>
                  </a:cxn>
                  <a:cxn ang="0">
                    <a:pos x="13" y="3"/>
                  </a:cxn>
                  <a:cxn ang="0">
                    <a:pos x="11" y="5"/>
                  </a:cxn>
                  <a:cxn ang="0">
                    <a:pos x="8" y="15"/>
                  </a:cxn>
                  <a:cxn ang="0">
                    <a:pos x="8" y="18"/>
                  </a:cxn>
                  <a:cxn ang="0">
                    <a:pos x="1" y="64"/>
                  </a:cxn>
                  <a:cxn ang="0">
                    <a:pos x="0" y="72"/>
                  </a:cxn>
                  <a:cxn ang="0">
                    <a:pos x="5" y="96"/>
                  </a:cxn>
                  <a:cxn ang="0">
                    <a:pos x="8" y="105"/>
                  </a:cxn>
                  <a:cxn ang="0">
                    <a:pos x="9" y="106"/>
                  </a:cxn>
                  <a:cxn ang="0">
                    <a:pos x="11" y="108"/>
                  </a:cxn>
                  <a:cxn ang="0">
                    <a:pos x="19" y="111"/>
                  </a:cxn>
                  <a:cxn ang="0">
                    <a:pos x="35" y="116"/>
                  </a:cxn>
                  <a:cxn ang="0">
                    <a:pos x="42" y="116"/>
                  </a:cxn>
                  <a:cxn ang="0">
                    <a:pos x="45" y="116"/>
                  </a:cxn>
                  <a:cxn ang="0">
                    <a:pos x="58" y="113"/>
                  </a:cxn>
                  <a:cxn ang="0">
                    <a:pos x="61" y="112"/>
                  </a:cxn>
                  <a:cxn ang="0">
                    <a:pos x="68" y="108"/>
                  </a:cxn>
                  <a:cxn ang="0">
                    <a:pos x="70" y="106"/>
                  </a:cxn>
                  <a:cxn ang="0">
                    <a:pos x="73" y="102"/>
                  </a:cxn>
                  <a:cxn ang="0">
                    <a:pos x="73" y="100"/>
                  </a:cxn>
                  <a:cxn ang="0">
                    <a:pos x="73" y="97"/>
                  </a:cxn>
                  <a:cxn ang="0">
                    <a:pos x="73" y="94"/>
                  </a:cxn>
                  <a:cxn ang="0">
                    <a:pos x="72" y="86"/>
                  </a:cxn>
                  <a:cxn ang="0">
                    <a:pos x="74" y="38"/>
                  </a:cxn>
                </a:cxnLst>
                <a:rect l="0" t="0" r="r" b="b"/>
                <a:pathLst>
                  <a:path w="74" h="116">
                    <a:moveTo>
                      <a:pt x="74" y="38"/>
                    </a:moveTo>
                    <a:lnTo>
                      <a:pt x="73" y="21"/>
                    </a:lnTo>
                    <a:lnTo>
                      <a:pt x="71" y="13"/>
                    </a:lnTo>
                    <a:lnTo>
                      <a:pt x="68" y="7"/>
                    </a:lnTo>
                    <a:lnTo>
                      <a:pt x="67" y="4"/>
                    </a:lnTo>
                    <a:lnTo>
                      <a:pt x="65" y="1"/>
                    </a:lnTo>
                    <a:lnTo>
                      <a:pt x="64" y="0"/>
                    </a:lnTo>
                    <a:lnTo>
                      <a:pt x="64" y="0"/>
                    </a:lnTo>
                    <a:lnTo>
                      <a:pt x="63" y="1"/>
                    </a:lnTo>
                    <a:lnTo>
                      <a:pt x="63" y="2"/>
                    </a:lnTo>
                    <a:lnTo>
                      <a:pt x="60" y="6"/>
                    </a:lnTo>
                    <a:lnTo>
                      <a:pt x="58" y="6"/>
                    </a:lnTo>
                    <a:lnTo>
                      <a:pt x="56" y="7"/>
                    </a:lnTo>
                    <a:lnTo>
                      <a:pt x="47" y="7"/>
                    </a:lnTo>
                    <a:lnTo>
                      <a:pt x="36" y="7"/>
                    </a:lnTo>
                    <a:lnTo>
                      <a:pt x="33" y="6"/>
                    </a:lnTo>
                    <a:lnTo>
                      <a:pt x="24" y="3"/>
                    </a:lnTo>
                    <a:lnTo>
                      <a:pt x="20" y="1"/>
                    </a:lnTo>
                    <a:lnTo>
                      <a:pt x="18" y="1"/>
                    </a:lnTo>
                    <a:lnTo>
                      <a:pt x="17" y="1"/>
                    </a:lnTo>
                    <a:lnTo>
                      <a:pt x="14" y="1"/>
                    </a:lnTo>
                    <a:lnTo>
                      <a:pt x="13" y="3"/>
                    </a:lnTo>
                    <a:lnTo>
                      <a:pt x="11" y="5"/>
                    </a:lnTo>
                    <a:lnTo>
                      <a:pt x="8" y="15"/>
                    </a:lnTo>
                    <a:lnTo>
                      <a:pt x="8" y="18"/>
                    </a:lnTo>
                    <a:lnTo>
                      <a:pt x="1" y="64"/>
                    </a:lnTo>
                    <a:lnTo>
                      <a:pt x="0" y="72"/>
                    </a:lnTo>
                    <a:lnTo>
                      <a:pt x="5" y="96"/>
                    </a:lnTo>
                    <a:lnTo>
                      <a:pt x="8" y="105"/>
                    </a:lnTo>
                    <a:lnTo>
                      <a:pt x="9" y="106"/>
                    </a:lnTo>
                    <a:lnTo>
                      <a:pt x="11" y="108"/>
                    </a:lnTo>
                    <a:lnTo>
                      <a:pt x="19" y="111"/>
                    </a:lnTo>
                    <a:lnTo>
                      <a:pt x="35" y="116"/>
                    </a:lnTo>
                    <a:lnTo>
                      <a:pt x="42" y="116"/>
                    </a:lnTo>
                    <a:lnTo>
                      <a:pt x="45" y="116"/>
                    </a:lnTo>
                    <a:lnTo>
                      <a:pt x="58" y="113"/>
                    </a:lnTo>
                    <a:lnTo>
                      <a:pt x="61" y="112"/>
                    </a:lnTo>
                    <a:lnTo>
                      <a:pt x="68" y="108"/>
                    </a:lnTo>
                    <a:lnTo>
                      <a:pt x="70" y="106"/>
                    </a:lnTo>
                    <a:lnTo>
                      <a:pt x="73" y="102"/>
                    </a:lnTo>
                    <a:lnTo>
                      <a:pt x="73" y="100"/>
                    </a:lnTo>
                    <a:lnTo>
                      <a:pt x="73" y="97"/>
                    </a:lnTo>
                    <a:lnTo>
                      <a:pt x="73" y="94"/>
                    </a:lnTo>
                    <a:lnTo>
                      <a:pt x="72" y="86"/>
                    </a:lnTo>
                    <a:lnTo>
                      <a:pt x="74" y="3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24"/>
              <p:cNvSpPr>
                <a:spLocks/>
              </p:cNvSpPr>
              <p:nvPr/>
            </p:nvSpPr>
            <p:spPr bwMode="auto">
              <a:xfrm>
                <a:off x="5521325" y="4303713"/>
                <a:ext cx="73025" cy="61913"/>
              </a:xfrm>
              <a:custGeom>
                <a:avLst/>
                <a:gdLst/>
                <a:ahLst/>
                <a:cxnLst>
                  <a:cxn ang="0">
                    <a:pos x="32" y="1"/>
                  </a:cxn>
                  <a:cxn ang="0">
                    <a:pos x="28" y="5"/>
                  </a:cxn>
                  <a:cxn ang="0">
                    <a:pos x="26" y="6"/>
                  </a:cxn>
                  <a:cxn ang="0">
                    <a:pos x="24" y="7"/>
                  </a:cxn>
                  <a:cxn ang="0">
                    <a:pos x="14" y="13"/>
                  </a:cxn>
                  <a:cxn ang="0">
                    <a:pos x="10" y="16"/>
                  </a:cxn>
                  <a:cxn ang="0">
                    <a:pos x="4" y="23"/>
                  </a:cxn>
                  <a:cxn ang="0">
                    <a:pos x="1" y="27"/>
                  </a:cxn>
                  <a:cxn ang="0">
                    <a:pos x="0" y="30"/>
                  </a:cxn>
                  <a:cxn ang="0">
                    <a:pos x="1" y="32"/>
                  </a:cxn>
                  <a:cxn ang="0">
                    <a:pos x="2" y="33"/>
                  </a:cxn>
                  <a:cxn ang="0">
                    <a:pos x="5" y="37"/>
                  </a:cxn>
                  <a:cxn ang="0">
                    <a:pos x="9" y="39"/>
                  </a:cxn>
                  <a:cxn ang="0">
                    <a:pos x="10" y="39"/>
                  </a:cxn>
                  <a:cxn ang="0">
                    <a:pos x="11" y="39"/>
                  </a:cxn>
                  <a:cxn ang="0">
                    <a:pos x="12" y="39"/>
                  </a:cxn>
                  <a:cxn ang="0">
                    <a:pos x="12" y="38"/>
                  </a:cxn>
                  <a:cxn ang="0">
                    <a:pos x="13" y="36"/>
                  </a:cxn>
                  <a:cxn ang="0">
                    <a:pos x="13" y="30"/>
                  </a:cxn>
                  <a:cxn ang="0">
                    <a:pos x="14" y="26"/>
                  </a:cxn>
                  <a:cxn ang="0">
                    <a:pos x="15" y="24"/>
                  </a:cxn>
                  <a:cxn ang="0">
                    <a:pos x="20" y="19"/>
                  </a:cxn>
                  <a:cxn ang="0">
                    <a:pos x="23" y="17"/>
                  </a:cxn>
                  <a:cxn ang="0">
                    <a:pos x="25" y="16"/>
                  </a:cxn>
                  <a:cxn ang="0">
                    <a:pos x="25" y="16"/>
                  </a:cxn>
                  <a:cxn ang="0">
                    <a:pos x="25" y="17"/>
                  </a:cxn>
                  <a:cxn ang="0">
                    <a:pos x="25" y="19"/>
                  </a:cxn>
                  <a:cxn ang="0">
                    <a:pos x="23" y="25"/>
                  </a:cxn>
                  <a:cxn ang="0">
                    <a:pos x="21" y="31"/>
                  </a:cxn>
                  <a:cxn ang="0">
                    <a:pos x="21" y="33"/>
                  </a:cxn>
                  <a:cxn ang="0">
                    <a:pos x="21" y="35"/>
                  </a:cxn>
                  <a:cxn ang="0">
                    <a:pos x="22" y="37"/>
                  </a:cxn>
                  <a:cxn ang="0">
                    <a:pos x="24" y="38"/>
                  </a:cxn>
                  <a:cxn ang="0">
                    <a:pos x="28" y="39"/>
                  </a:cxn>
                  <a:cxn ang="0">
                    <a:pos x="36" y="39"/>
                  </a:cxn>
                  <a:cxn ang="0">
                    <a:pos x="41" y="37"/>
                  </a:cxn>
                  <a:cxn ang="0">
                    <a:pos x="44" y="36"/>
                  </a:cxn>
                  <a:cxn ang="0">
                    <a:pos x="45" y="33"/>
                  </a:cxn>
                  <a:cxn ang="0">
                    <a:pos x="46" y="32"/>
                  </a:cxn>
                  <a:cxn ang="0">
                    <a:pos x="46" y="30"/>
                  </a:cxn>
                  <a:cxn ang="0">
                    <a:pos x="44" y="24"/>
                  </a:cxn>
                  <a:cxn ang="0">
                    <a:pos x="36" y="3"/>
                  </a:cxn>
                  <a:cxn ang="0">
                    <a:pos x="35" y="1"/>
                  </a:cxn>
                  <a:cxn ang="0">
                    <a:pos x="34" y="0"/>
                  </a:cxn>
                  <a:cxn ang="0">
                    <a:pos x="33" y="0"/>
                  </a:cxn>
                  <a:cxn ang="0">
                    <a:pos x="32" y="1"/>
                  </a:cxn>
                </a:cxnLst>
                <a:rect l="0" t="0" r="r" b="b"/>
                <a:pathLst>
                  <a:path w="46" h="39">
                    <a:moveTo>
                      <a:pt x="32" y="1"/>
                    </a:moveTo>
                    <a:lnTo>
                      <a:pt x="28" y="5"/>
                    </a:lnTo>
                    <a:lnTo>
                      <a:pt x="26" y="6"/>
                    </a:lnTo>
                    <a:lnTo>
                      <a:pt x="24" y="7"/>
                    </a:lnTo>
                    <a:lnTo>
                      <a:pt x="14" y="13"/>
                    </a:lnTo>
                    <a:lnTo>
                      <a:pt x="10" y="16"/>
                    </a:lnTo>
                    <a:lnTo>
                      <a:pt x="4" y="23"/>
                    </a:lnTo>
                    <a:lnTo>
                      <a:pt x="1" y="27"/>
                    </a:lnTo>
                    <a:lnTo>
                      <a:pt x="0" y="30"/>
                    </a:lnTo>
                    <a:lnTo>
                      <a:pt x="1" y="32"/>
                    </a:lnTo>
                    <a:lnTo>
                      <a:pt x="2" y="33"/>
                    </a:lnTo>
                    <a:lnTo>
                      <a:pt x="5" y="37"/>
                    </a:lnTo>
                    <a:lnTo>
                      <a:pt x="9" y="39"/>
                    </a:lnTo>
                    <a:lnTo>
                      <a:pt x="10" y="39"/>
                    </a:lnTo>
                    <a:lnTo>
                      <a:pt x="11" y="39"/>
                    </a:lnTo>
                    <a:lnTo>
                      <a:pt x="12" y="39"/>
                    </a:lnTo>
                    <a:lnTo>
                      <a:pt x="12" y="38"/>
                    </a:lnTo>
                    <a:lnTo>
                      <a:pt x="13" y="36"/>
                    </a:lnTo>
                    <a:lnTo>
                      <a:pt x="13" y="30"/>
                    </a:lnTo>
                    <a:lnTo>
                      <a:pt x="14" y="26"/>
                    </a:lnTo>
                    <a:lnTo>
                      <a:pt x="15" y="24"/>
                    </a:lnTo>
                    <a:lnTo>
                      <a:pt x="20" y="19"/>
                    </a:lnTo>
                    <a:lnTo>
                      <a:pt x="23" y="17"/>
                    </a:lnTo>
                    <a:lnTo>
                      <a:pt x="25" y="16"/>
                    </a:lnTo>
                    <a:lnTo>
                      <a:pt x="25" y="16"/>
                    </a:lnTo>
                    <a:lnTo>
                      <a:pt x="25" y="17"/>
                    </a:lnTo>
                    <a:lnTo>
                      <a:pt x="25" y="19"/>
                    </a:lnTo>
                    <a:lnTo>
                      <a:pt x="23" y="25"/>
                    </a:lnTo>
                    <a:lnTo>
                      <a:pt x="21" y="31"/>
                    </a:lnTo>
                    <a:lnTo>
                      <a:pt x="21" y="33"/>
                    </a:lnTo>
                    <a:lnTo>
                      <a:pt x="21" y="35"/>
                    </a:lnTo>
                    <a:lnTo>
                      <a:pt x="22" y="37"/>
                    </a:lnTo>
                    <a:lnTo>
                      <a:pt x="24" y="38"/>
                    </a:lnTo>
                    <a:lnTo>
                      <a:pt x="28" y="39"/>
                    </a:lnTo>
                    <a:lnTo>
                      <a:pt x="36" y="39"/>
                    </a:lnTo>
                    <a:lnTo>
                      <a:pt x="41" y="37"/>
                    </a:lnTo>
                    <a:lnTo>
                      <a:pt x="44" y="36"/>
                    </a:lnTo>
                    <a:lnTo>
                      <a:pt x="45" y="33"/>
                    </a:lnTo>
                    <a:lnTo>
                      <a:pt x="46" y="32"/>
                    </a:lnTo>
                    <a:lnTo>
                      <a:pt x="46" y="30"/>
                    </a:lnTo>
                    <a:lnTo>
                      <a:pt x="44" y="24"/>
                    </a:lnTo>
                    <a:lnTo>
                      <a:pt x="36" y="3"/>
                    </a:lnTo>
                    <a:lnTo>
                      <a:pt x="35" y="1"/>
                    </a:lnTo>
                    <a:lnTo>
                      <a:pt x="34" y="0"/>
                    </a:lnTo>
                    <a:lnTo>
                      <a:pt x="33" y="0"/>
                    </a:lnTo>
                    <a:lnTo>
                      <a:pt x="32" y="1"/>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25"/>
              <p:cNvSpPr>
                <a:spLocks/>
              </p:cNvSpPr>
              <p:nvPr/>
            </p:nvSpPr>
            <p:spPr bwMode="auto">
              <a:xfrm>
                <a:off x="5605463" y="4335463"/>
                <a:ext cx="101600" cy="196850"/>
              </a:xfrm>
              <a:custGeom>
                <a:avLst/>
                <a:gdLst/>
                <a:ahLst/>
                <a:cxnLst>
                  <a:cxn ang="0">
                    <a:pos x="60" y="13"/>
                  </a:cxn>
                  <a:cxn ang="0">
                    <a:pos x="59" y="12"/>
                  </a:cxn>
                  <a:cxn ang="0">
                    <a:pos x="57" y="13"/>
                  </a:cxn>
                  <a:cxn ang="0">
                    <a:pos x="55" y="13"/>
                  </a:cxn>
                  <a:cxn ang="0">
                    <a:pos x="53" y="15"/>
                  </a:cxn>
                  <a:cxn ang="0">
                    <a:pos x="48" y="17"/>
                  </a:cxn>
                  <a:cxn ang="0">
                    <a:pos x="46" y="18"/>
                  </a:cxn>
                  <a:cxn ang="0">
                    <a:pos x="44" y="18"/>
                  </a:cxn>
                  <a:cxn ang="0">
                    <a:pos x="40" y="18"/>
                  </a:cxn>
                  <a:cxn ang="0">
                    <a:pos x="36" y="16"/>
                  </a:cxn>
                  <a:cxn ang="0">
                    <a:pos x="29" y="11"/>
                  </a:cxn>
                  <a:cxn ang="0">
                    <a:pos x="25" y="8"/>
                  </a:cxn>
                  <a:cxn ang="0">
                    <a:pos x="21" y="2"/>
                  </a:cxn>
                  <a:cxn ang="0">
                    <a:pos x="20" y="0"/>
                  </a:cxn>
                  <a:cxn ang="0">
                    <a:pos x="19" y="0"/>
                  </a:cxn>
                  <a:cxn ang="0">
                    <a:pos x="18" y="0"/>
                  </a:cxn>
                  <a:cxn ang="0">
                    <a:pos x="17" y="2"/>
                  </a:cxn>
                  <a:cxn ang="0">
                    <a:pos x="16" y="4"/>
                  </a:cxn>
                  <a:cxn ang="0">
                    <a:pos x="13" y="24"/>
                  </a:cxn>
                  <a:cxn ang="0">
                    <a:pos x="4" y="52"/>
                  </a:cxn>
                  <a:cxn ang="0">
                    <a:pos x="0" y="89"/>
                  </a:cxn>
                  <a:cxn ang="0">
                    <a:pos x="0" y="106"/>
                  </a:cxn>
                  <a:cxn ang="0">
                    <a:pos x="0" y="109"/>
                  </a:cxn>
                  <a:cxn ang="0">
                    <a:pos x="0" y="111"/>
                  </a:cxn>
                  <a:cxn ang="0">
                    <a:pos x="1" y="112"/>
                  </a:cxn>
                  <a:cxn ang="0">
                    <a:pos x="3" y="116"/>
                  </a:cxn>
                  <a:cxn ang="0">
                    <a:pos x="10" y="120"/>
                  </a:cxn>
                  <a:cxn ang="0">
                    <a:pos x="23" y="124"/>
                  </a:cxn>
                  <a:cxn ang="0">
                    <a:pos x="29" y="124"/>
                  </a:cxn>
                  <a:cxn ang="0">
                    <a:pos x="35" y="123"/>
                  </a:cxn>
                  <a:cxn ang="0">
                    <a:pos x="41" y="120"/>
                  </a:cxn>
                  <a:cxn ang="0">
                    <a:pos x="47" y="116"/>
                  </a:cxn>
                  <a:cxn ang="0">
                    <a:pos x="49" y="113"/>
                  </a:cxn>
                  <a:cxn ang="0">
                    <a:pos x="51" y="110"/>
                  </a:cxn>
                  <a:cxn ang="0">
                    <a:pos x="52" y="107"/>
                  </a:cxn>
                  <a:cxn ang="0">
                    <a:pos x="52" y="103"/>
                  </a:cxn>
                  <a:cxn ang="0">
                    <a:pos x="52" y="74"/>
                  </a:cxn>
                  <a:cxn ang="0">
                    <a:pos x="59" y="44"/>
                  </a:cxn>
                  <a:cxn ang="0">
                    <a:pos x="61" y="39"/>
                  </a:cxn>
                  <a:cxn ang="0">
                    <a:pos x="63" y="29"/>
                  </a:cxn>
                  <a:cxn ang="0">
                    <a:pos x="64" y="18"/>
                  </a:cxn>
                  <a:cxn ang="0">
                    <a:pos x="62" y="14"/>
                  </a:cxn>
                  <a:cxn ang="0">
                    <a:pos x="60" y="13"/>
                  </a:cxn>
                </a:cxnLst>
                <a:rect l="0" t="0" r="r" b="b"/>
                <a:pathLst>
                  <a:path w="64" h="124">
                    <a:moveTo>
                      <a:pt x="60" y="13"/>
                    </a:moveTo>
                    <a:lnTo>
                      <a:pt x="59" y="12"/>
                    </a:lnTo>
                    <a:lnTo>
                      <a:pt x="57" y="13"/>
                    </a:lnTo>
                    <a:lnTo>
                      <a:pt x="55" y="13"/>
                    </a:lnTo>
                    <a:lnTo>
                      <a:pt x="53" y="15"/>
                    </a:lnTo>
                    <a:lnTo>
                      <a:pt x="48" y="17"/>
                    </a:lnTo>
                    <a:lnTo>
                      <a:pt x="46" y="18"/>
                    </a:lnTo>
                    <a:lnTo>
                      <a:pt x="44" y="18"/>
                    </a:lnTo>
                    <a:lnTo>
                      <a:pt x="40" y="18"/>
                    </a:lnTo>
                    <a:lnTo>
                      <a:pt x="36" y="16"/>
                    </a:lnTo>
                    <a:lnTo>
                      <a:pt x="29" y="11"/>
                    </a:lnTo>
                    <a:lnTo>
                      <a:pt x="25" y="8"/>
                    </a:lnTo>
                    <a:lnTo>
                      <a:pt x="21" y="2"/>
                    </a:lnTo>
                    <a:lnTo>
                      <a:pt x="20" y="0"/>
                    </a:lnTo>
                    <a:lnTo>
                      <a:pt x="19" y="0"/>
                    </a:lnTo>
                    <a:lnTo>
                      <a:pt x="18" y="0"/>
                    </a:lnTo>
                    <a:lnTo>
                      <a:pt x="17" y="2"/>
                    </a:lnTo>
                    <a:lnTo>
                      <a:pt x="16" y="4"/>
                    </a:lnTo>
                    <a:lnTo>
                      <a:pt x="13" y="24"/>
                    </a:lnTo>
                    <a:lnTo>
                      <a:pt x="4" y="52"/>
                    </a:lnTo>
                    <a:lnTo>
                      <a:pt x="0" y="89"/>
                    </a:lnTo>
                    <a:lnTo>
                      <a:pt x="0" y="106"/>
                    </a:lnTo>
                    <a:lnTo>
                      <a:pt x="0" y="109"/>
                    </a:lnTo>
                    <a:lnTo>
                      <a:pt x="0" y="111"/>
                    </a:lnTo>
                    <a:lnTo>
                      <a:pt x="1" y="112"/>
                    </a:lnTo>
                    <a:lnTo>
                      <a:pt x="3" y="116"/>
                    </a:lnTo>
                    <a:lnTo>
                      <a:pt x="10" y="120"/>
                    </a:lnTo>
                    <a:lnTo>
                      <a:pt x="23" y="124"/>
                    </a:lnTo>
                    <a:lnTo>
                      <a:pt x="29" y="124"/>
                    </a:lnTo>
                    <a:lnTo>
                      <a:pt x="35" y="123"/>
                    </a:lnTo>
                    <a:lnTo>
                      <a:pt x="41" y="120"/>
                    </a:lnTo>
                    <a:lnTo>
                      <a:pt x="47" y="116"/>
                    </a:lnTo>
                    <a:lnTo>
                      <a:pt x="49" y="113"/>
                    </a:lnTo>
                    <a:lnTo>
                      <a:pt x="51" y="110"/>
                    </a:lnTo>
                    <a:lnTo>
                      <a:pt x="52" y="107"/>
                    </a:lnTo>
                    <a:lnTo>
                      <a:pt x="52" y="103"/>
                    </a:lnTo>
                    <a:lnTo>
                      <a:pt x="52" y="74"/>
                    </a:lnTo>
                    <a:lnTo>
                      <a:pt x="59" y="44"/>
                    </a:lnTo>
                    <a:lnTo>
                      <a:pt x="61" y="39"/>
                    </a:lnTo>
                    <a:lnTo>
                      <a:pt x="63" y="29"/>
                    </a:lnTo>
                    <a:lnTo>
                      <a:pt x="64" y="18"/>
                    </a:lnTo>
                    <a:lnTo>
                      <a:pt x="62" y="14"/>
                    </a:lnTo>
                    <a:lnTo>
                      <a:pt x="60" y="13"/>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26"/>
              <p:cNvSpPr>
                <a:spLocks/>
              </p:cNvSpPr>
              <p:nvPr/>
            </p:nvSpPr>
            <p:spPr bwMode="auto">
              <a:xfrm>
                <a:off x="5653088" y="4324350"/>
                <a:ext cx="49213" cy="26988"/>
              </a:xfrm>
              <a:custGeom>
                <a:avLst/>
                <a:gdLst/>
                <a:ahLst/>
                <a:cxnLst>
                  <a:cxn ang="0">
                    <a:pos x="31" y="8"/>
                  </a:cxn>
                  <a:cxn ang="0">
                    <a:pos x="31" y="7"/>
                  </a:cxn>
                  <a:cxn ang="0">
                    <a:pos x="30" y="6"/>
                  </a:cxn>
                  <a:cxn ang="0">
                    <a:pos x="29" y="5"/>
                  </a:cxn>
                  <a:cxn ang="0">
                    <a:pos x="25" y="3"/>
                  </a:cxn>
                  <a:cxn ang="0">
                    <a:pos x="17" y="1"/>
                  </a:cxn>
                  <a:cxn ang="0">
                    <a:pos x="14" y="0"/>
                  </a:cxn>
                  <a:cxn ang="0">
                    <a:pos x="5" y="1"/>
                  </a:cxn>
                  <a:cxn ang="0">
                    <a:pos x="1" y="2"/>
                  </a:cxn>
                  <a:cxn ang="0">
                    <a:pos x="0" y="2"/>
                  </a:cxn>
                  <a:cxn ang="0">
                    <a:pos x="0" y="3"/>
                  </a:cxn>
                  <a:cxn ang="0">
                    <a:pos x="0" y="6"/>
                  </a:cxn>
                  <a:cxn ang="0">
                    <a:pos x="2" y="9"/>
                  </a:cxn>
                  <a:cxn ang="0">
                    <a:pos x="5" y="12"/>
                  </a:cxn>
                  <a:cxn ang="0">
                    <a:pos x="8" y="14"/>
                  </a:cxn>
                  <a:cxn ang="0">
                    <a:pos x="10" y="15"/>
                  </a:cxn>
                  <a:cxn ang="0">
                    <a:pos x="17" y="17"/>
                  </a:cxn>
                  <a:cxn ang="0">
                    <a:pos x="23" y="17"/>
                  </a:cxn>
                  <a:cxn ang="0">
                    <a:pos x="26" y="16"/>
                  </a:cxn>
                  <a:cxn ang="0">
                    <a:pos x="29" y="14"/>
                  </a:cxn>
                  <a:cxn ang="0">
                    <a:pos x="31" y="8"/>
                  </a:cxn>
                </a:cxnLst>
                <a:rect l="0" t="0" r="r" b="b"/>
                <a:pathLst>
                  <a:path w="31" h="17">
                    <a:moveTo>
                      <a:pt x="31" y="8"/>
                    </a:moveTo>
                    <a:lnTo>
                      <a:pt x="31" y="7"/>
                    </a:lnTo>
                    <a:lnTo>
                      <a:pt x="30" y="6"/>
                    </a:lnTo>
                    <a:lnTo>
                      <a:pt x="29" y="5"/>
                    </a:lnTo>
                    <a:lnTo>
                      <a:pt x="25" y="3"/>
                    </a:lnTo>
                    <a:lnTo>
                      <a:pt x="17" y="1"/>
                    </a:lnTo>
                    <a:lnTo>
                      <a:pt x="14" y="0"/>
                    </a:lnTo>
                    <a:lnTo>
                      <a:pt x="5" y="1"/>
                    </a:lnTo>
                    <a:lnTo>
                      <a:pt x="1" y="2"/>
                    </a:lnTo>
                    <a:lnTo>
                      <a:pt x="0" y="2"/>
                    </a:lnTo>
                    <a:lnTo>
                      <a:pt x="0" y="3"/>
                    </a:lnTo>
                    <a:lnTo>
                      <a:pt x="0" y="6"/>
                    </a:lnTo>
                    <a:lnTo>
                      <a:pt x="2" y="9"/>
                    </a:lnTo>
                    <a:lnTo>
                      <a:pt x="5" y="12"/>
                    </a:lnTo>
                    <a:lnTo>
                      <a:pt x="8" y="14"/>
                    </a:lnTo>
                    <a:lnTo>
                      <a:pt x="10" y="15"/>
                    </a:lnTo>
                    <a:lnTo>
                      <a:pt x="17" y="17"/>
                    </a:lnTo>
                    <a:lnTo>
                      <a:pt x="23" y="17"/>
                    </a:lnTo>
                    <a:lnTo>
                      <a:pt x="26" y="16"/>
                    </a:lnTo>
                    <a:lnTo>
                      <a:pt x="29" y="14"/>
                    </a:lnTo>
                    <a:lnTo>
                      <a:pt x="31" y="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27"/>
              <p:cNvSpPr>
                <a:spLocks/>
              </p:cNvSpPr>
              <p:nvPr/>
            </p:nvSpPr>
            <p:spPr bwMode="auto">
              <a:xfrm>
                <a:off x="5816600" y="4303713"/>
                <a:ext cx="169863" cy="98425"/>
              </a:xfrm>
              <a:custGeom>
                <a:avLst/>
                <a:gdLst/>
                <a:ahLst/>
                <a:cxnLst>
                  <a:cxn ang="0">
                    <a:pos x="100" y="0"/>
                  </a:cxn>
                  <a:cxn ang="0">
                    <a:pos x="99" y="0"/>
                  </a:cxn>
                  <a:cxn ang="0">
                    <a:pos x="99" y="1"/>
                  </a:cxn>
                  <a:cxn ang="0">
                    <a:pos x="98" y="2"/>
                  </a:cxn>
                  <a:cxn ang="0">
                    <a:pos x="97" y="3"/>
                  </a:cxn>
                  <a:cxn ang="0">
                    <a:pos x="57" y="30"/>
                  </a:cxn>
                  <a:cxn ang="0">
                    <a:pos x="39" y="36"/>
                  </a:cxn>
                  <a:cxn ang="0">
                    <a:pos x="3" y="42"/>
                  </a:cxn>
                  <a:cxn ang="0">
                    <a:pos x="1" y="43"/>
                  </a:cxn>
                  <a:cxn ang="0">
                    <a:pos x="0" y="44"/>
                  </a:cxn>
                  <a:cxn ang="0">
                    <a:pos x="1" y="45"/>
                  </a:cxn>
                  <a:cxn ang="0">
                    <a:pos x="5" y="49"/>
                  </a:cxn>
                  <a:cxn ang="0">
                    <a:pos x="16" y="56"/>
                  </a:cxn>
                  <a:cxn ang="0">
                    <a:pos x="22" y="59"/>
                  </a:cxn>
                  <a:cxn ang="0">
                    <a:pos x="35" y="62"/>
                  </a:cxn>
                  <a:cxn ang="0">
                    <a:pos x="42" y="62"/>
                  </a:cxn>
                  <a:cxn ang="0">
                    <a:pos x="55" y="61"/>
                  </a:cxn>
                  <a:cxn ang="0">
                    <a:pos x="83" y="52"/>
                  </a:cxn>
                  <a:cxn ang="0">
                    <a:pos x="97" y="44"/>
                  </a:cxn>
                  <a:cxn ang="0">
                    <a:pos x="102" y="40"/>
                  </a:cxn>
                  <a:cxn ang="0">
                    <a:pos x="105" y="36"/>
                  </a:cxn>
                  <a:cxn ang="0">
                    <a:pos x="107" y="31"/>
                  </a:cxn>
                  <a:cxn ang="0">
                    <a:pos x="107" y="28"/>
                  </a:cxn>
                  <a:cxn ang="0">
                    <a:pos x="107" y="24"/>
                  </a:cxn>
                  <a:cxn ang="0">
                    <a:pos x="104" y="10"/>
                  </a:cxn>
                  <a:cxn ang="0">
                    <a:pos x="101" y="1"/>
                  </a:cxn>
                  <a:cxn ang="0">
                    <a:pos x="100" y="0"/>
                  </a:cxn>
                </a:cxnLst>
                <a:rect l="0" t="0" r="r" b="b"/>
                <a:pathLst>
                  <a:path w="107" h="62">
                    <a:moveTo>
                      <a:pt x="100" y="0"/>
                    </a:moveTo>
                    <a:lnTo>
                      <a:pt x="99" y="0"/>
                    </a:lnTo>
                    <a:lnTo>
                      <a:pt x="99" y="1"/>
                    </a:lnTo>
                    <a:lnTo>
                      <a:pt x="98" y="2"/>
                    </a:lnTo>
                    <a:lnTo>
                      <a:pt x="97" y="3"/>
                    </a:lnTo>
                    <a:lnTo>
                      <a:pt x="57" y="30"/>
                    </a:lnTo>
                    <a:lnTo>
                      <a:pt x="39" y="36"/>
                    </a:lnTo>
                    <a:lnTo>
                      <a:pt x="3" y="42"/>
                    </a:lnTo>
                    <a:lnTo>
                      <a:pt x="1" y="43"/>
                    </a:lnTo>
                    <a:lnTo>
                      <a:pt x="0" y="44"/>
                    </a:lnTo>
                    <a:lnTo>
                      <a:pt x="1" y="45"/>
                    </a:lnTo>
                    <a:lnTo>
                      <a:pt x="5" y="49"/>
                    </a:lnTo>
                    <a:lnTo>
                      <a:pt x="16" y="56"/>
                    </a:lnTo>
                    <a:lnTo>
                      <a:pt x="22" y="59"/>
                    </a:lnTo>
                    <a:lnTo>
                      <a:pt x="35" y="62"/>
                    </a:lnTo>
                    <a:lnTo>
                      <a:pt x="42" y="62"/>
                    </a:lnTo>
                    <a:lnTo>
                      <a:pt x="55" y="61"/>
                    </a:lnTo>
                    <a:lnTo>
                      <a:pt x="83" y="52"/>
                    </a:lnTo>
                    <a:lnTo>
                      <a:pt x="97" y="44"/>
                    </a:lnTo>
                    <a:lnTo>
                      <a:pt x="102" y="40"/>
                    </a:lnTo>
                    <a:lnTo>
                      <a:pt x="105" y="36"/>
                    </a:lnTo>
                    <a:lnTo>
                      <a:pt x="107" y="31"/>
                    </a:lnTo>
                    <a:lnTo>
                      <a:pt x="107" y="28"/>
                    </a:lnTo>
                    <a:lnTo>
                      <a:pt x="107" y="24"/>
                    </a:lnTo>
                    <a:lnTo>
                      <a:pt x="104" y="10"/>
                    </a:lnTo>
                    <a:lnTo>
                      <a:pt x="101" y="1"/>
                    </a:lnTo>
                    <a:lnTo>
                      <a:pt x="100"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28"/>
              <p:cNvSpPr>
                <a:spLocks/>
              </p:cNvSpPr>
              <p:nvPr/>
            </p:nvSpPr>
            <p:spPr bwMode="auto">
              <a:xfrm>
                <a:off x="5797550" y="4375150"/>
                <a:ext cx="50800" cy="171450"/>
              </a:xfrm>
              <a:custGeom>
                <a:avLst/>
                <a:gdLst/>
                <a:ahLst/>
                <a:cxnLst>
                  <a:cxn ang="0">
                    <a:pos x="28" y="18"/>
                  </a:cxn>
                  <a:cxn ang="0">
                    <a:pos x="28" y="17"/>
                  </a:cxn>
                  <a:cxn ang="0">
                    <a:pos x="26" y="16"/>
                  </a:cxn>
                  <a:cxn ang="0">
                    <a:pos x="25" y="16"/>
                  </a:cxn>
                  <a:cxn ang="0">
                    <a:pos x="22" y="17"/>
                  </a:cxn>
                  <a:cxn ang="0">
                    <a:pos x="21" y="17"/>
                  </a:cxn>
                  <a:cxn ang="0">
                    <a:pos x="19" y="16"/>
                  </a:cxn>
                  <a:cxn ang="0">
                    <a:pos x="17" y="15"/>
                  </a:cxn>
                  <a:cxn ang="0">
                    <a:pos x="16" y="11"/>
                  </a:cxn>
                  <a:cxn ang="0">
                    <a:pos x="10" y="2"/>
                  </a:cxn>
                  <a:cxn ang="0">
                    <a:pos x="9" y="1"/>
                  </a:cxn>
                  <a:cxn ang="0">
                    <a:pos x="8" y="0"/>
                  </a:cxn>
                  <a:cxn ang="0">
                    <a:pos x="8" y="0"/>
                  </a:cxn>
                  <a:cxn ang="0">
                    <a:pos x="7" y="1"/>
                  </a:cxn>
                  <a:cxn ang="0">
                    <a:pos x="6" y="2"/>
                  </a:cxn>
                  <a:cxn ang="0">
                    <a:pos x="5" y="4"/>
                  </a:cxn>
                  <a:cxn ang="0">
                    <a:pos x="0" y="68"/>
                  </a:cxn>
                  <a:cxn ang="0">
                    <a:pos x="0" y="96"/>
                  </a:cxn>
                  <a:cxn ang="0">
                    <a:pos x="1" y="103"/>
                  </a:cxn>
                  <a:cxn ang="0">
                    <a:pos x="2" y="104"/>
                  </a:cxn>
                  <a:cxn ang="0">
                    <a:pos x="5" y="104"/>
                  </a:cxn>
                  <a:cxn ang="0">
                    <a:pos x="9" y="105"/>
                  </a:cxn>
                  <a:cxn ang="0">
                    <a:pos x="15" y="107"/>
                  </a:cxn>
                  <a:cxn ang="0">
                    <a:pos x="20" y="108"/>
                  </a:cxn>
                  <a:cxn ang="0">
                    <a:pos x="26" y="107"/>
                  </a:cxn>
                  <a:cxn ang="0">
                    <a:pos x="29" y="105"/>
                  </a:cxn>
                  <a:cxn ang="0">
                    <a:pos x="30" y="104"/>
                  </a:cxn>
                  <a:cxn ang="0">
                    <a:pos x="31" y="103"/>
                  </a:cxn>
                  <a:cxn ang="0">
                    <a:pos x="31" y="101"/>
                  </a:cxn>
                  <a:cxn ang="0">
                    <a:pos x="32" y="99"/>
                  </a:cxn>
                  <a:cxn ang="0">
                    <a:pos x="32" y="92"/>
                  </a:cxn>
                  <a:cxn ang="0">
                    <a:pos x="29" y="64"/>
                  </a:cxn>
                  <a:cxn ang="0">
                    <a:pos x="29" y="24"/>
                  </a:cxn>
                  <a:cxn ang="0">
                    <a:pos x="28" y="18"/>
                  </a:cxn>
                </a:cxnLst>
                <a:rect l="0" t="0" r="r" b="b"/>
                <a:pathLst>
                  <a:path w="32" h="108">
                    <a:moveTo>
                      <a:pt x="28" y="18"/>
                    </a:moveTo>
                    <a:lnTo>
                      <a:pt x="28" y="17"/>
                    </a:lnTo>
                    <a:lnTo>
                      <a:pt x="26" y="16"/>
                    </a:lnTo>
                    <a:lnTo>
                      <a:pt x="25" y="16"/>
                    </a:lnTo>
                    <a:lnTo>
                      <a:pt x="22" y="17"/>
                    </a:lnTo>
                    <a:lnTo>
                      <a:pt x="21" y="17"/>
                    </a:lnTo>
                    <a:lnTo>
                      <a:pt x="19" y="16"/>
                    </a:lnTo>
                    <a:lnTo>
                      <a:pt x="17" y="15"/>
                    </a:lnTo>
                    <a:lnTo>
                      <a:pt x="16" y="11"/>
                    </a:lnTo>
                    <a:lnTo>
                      <a:pt x="10" y="2"/>
                    </a:lnTo>
                    <a:lnTo>
                      <a:pt x="9" y="1"/>
                    </a:lnTo>
                    <a:lnTo>
                      <a:pt x="8" y="0"/>
                    </a:lnTo>
                    <a:lnTo>
                      <a:pt x="8" y="0"/>
                    </a:lnTo>
                    <a:lnTo>
                      <a:pt x="7" y="1"/>
                    </a:lnTo>
                    <a:lnTo>
                      <a:pt x="6" y="2"/>
                    </a:lnTo>
                    <a:lnTo>
                      <a:pt x="5" y="4"/>
                    </a:lnTo>
                    <a:lnTo>
                      <a:pt x="0" y="68"/>
                    </a:lnTo>
                    <a:lnTo>
                      <a:pt x="0" y="96"/>
                    </a:lnTo>
                    <a:lnTo>
                      <a:pt x="1" y="103"/>
                    </a:lnTo>
                    <a:lnTo>
                      <a:pt x="2" y="104"/>
                    </a:lnTo>
                    <a:lnTo>
                      <a:pt x="5" y="104"/>
                    </a:lnTo>
                    <a:lnTo>
                      <a:pt x="9" y="105"/>
                    </a:lnTo>
                    <a:lnTo>
                      <a:pt x="15" y="107"/>
                    </a:lnTo>
                    <a:lnTo>
                      <a:pt x="20" y="108"/>
                    </a:lnTo>
                    <a:lnTo>
                      <a:pt x="26" y="107"/>
                    </a:lnTo>
                    <a:lnTo>
                      <a:pt x="29" y="105"/>
                    </a:lnTo>
                    <a:lnTo>
                      <a:pt x="30" y="104"/>
                    </a:lnTo>
                    <a:lnTo>
                      <a:pt x="31" y="103"/>
                    </a:lnTo>
                    <a:lnTo>
                      <a:pt x="31" y="101"/>
                    </a:lnTo>
                    <a:lnTo>
                      <a:pt x="32" y="99"/>
                    </a:lnTo>
                    <a:lnTo>
                      <a:pt x="32" y="92"/>
                    </a:lnTo>
                    <a:lnTo>
                      <a:pt x="29" y="64"/>
                    </a:lnTo>
                    <a:lnTo>
                      <a:pt x="29" y="24"/>
                    </a:lnTo>
                    <a:lnTo>
                      <a:pt x="28" y="1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29"/>
              <p:cNvSpPr>
                <a:spLocks/>
              </p:cNvSpPr>
              <p:nvPr/>
            </p:nvSpPr>
            <p:spPr bwMode="auto">
              <a:xfrm>
                <a:off x="5849938" y="4383088"/>
                <a:ext cx="125413" cy="149225"/>
              </a:xfrm>
              <a:custGeom>
                <a:avLst/>
                <a:gdLst/>
                <a:ahLst/>
                <a:cxnLst>
                  <a:cxn ang="0">
                    <a:pos x="76" y="0"/>
                  </a:cxn>
                  <a:cxn ang="0">
                    <a:pos x="73" y="3"/>
                  </a:cxn>
                  <a:cxn ang="0">
                    <a:pos x="54" y="13"/>
                  </a:cxn>
                  <a:cxn ang="0">
                    <a:pos x="42" y="17"/>
                  </a:cxn>
                  <a:cxn ang="0">
                    <a:pos x="22" y="20"/>
                  </a:cxn>
                  <a:cxn ang="0">
                    <a:pos x="16" y="19"/>
                  </a:cxn>
                  <a:cxn ang="0">
                    <a:pos x="10" y="17"/>
                  </a:cxn>
                  <a:cxn ang="0">
                    <a:pos x="7" y="15"/>
                  </a:cxn>
                  <a:cxn ang="0">
                    <a:pos x="5" y="15"/>
                  </a:cxn>
                  <a:cxn ang="0">
                    <a:pos x="3" y="15"/>
                  </a:cxn>
                  <a:cxn ang="0">
                    <a:pos x="1" y="16"/>
                  </a:cxn>
                  <a:cxn ang="0">
                    <a:pos x="0" y="20"/>
                  </a:cxn>
                  <a:cxn ang="0">
                    <a:pos x="4" y="39"/>
                  </a:cxn>
                  <a:cxn ang="0">
                    <a:pos x="4" y="47"/>
                  </a:cxn>
                  <a:cxn ang="0">
                    <a:pos x="3" y="79"/>
                  </a:cxn>
                  <a:cxn ang="0">
                    <a:pos x="4" y="84"/>
                  </a:cxn>
                  <a:cxn ang="0">
                    <a:pos x="6" y="89"/>
                  </a:cxn>
                  <a:cxn ang="0">
                    <a:pos x="8" y="92"/>
                  </a:cxn>
                  <a:cxn ang="0">
                    <a:pos x="10" y="94"/>
                  </a:cxn>
                  <a:cxn ang="0">
                    <a:pos x="13" y="94"/>
                  </a:cxn>
                  <a:cxn ang="0">
                    <a:pos x="19" y="89"/>
                  </a:cxn>
                  <a:cxn ang="0">
                    <a:pos x="27" y="85"/>
                  </a:cxn>
                  <a:cxn ang="0">
                    <a:pos x="32" y="83"/>
                  </a:cxn>
                  <a:cxn ang="0">
                    <a:pos x="60" y="68"/>
                  </a:cxn>
                  <a:cxn ang="0">
                    <a:pos x="65" y="62"/>
                  </a:cxn>
                  <a:cxn ang="0">
                    <a:pos x="71" y="45"/>
                  </a:cxn>
                  <a:cxn ang="0">
                    <a:pos x="79" y="6"/>
                  </a:cxn>
                  <a:cxn ang="0">
                    <a:pos x="79" y="2"/>
                  </a:cxn>
                  <a:cxn ang="0">
                    <a:pos x="78" y="1"/>
                  </a:cxn>
                  <a:cxn ang="0">
                    <a:pos x="77" y="0"/>
                  </a:cxn>
                  <a:cxn ang="0">
                    <a:pos x="76" y="0"/>
                  </a:cxn>
                </a:cxnLst>
                <a:rect l="0" t="0" r="r" b="b"/>
                <a:pathLst>
                  <a:path w="79" h="94">
                    <a:moveTo>
                      <a:pt x="76" y="0"/>
                    </a:moveTo>
                    <a:lnTo>
                      <a:pt x="73" y="3"/>
                    </a:lnTo>
                    <a:lnTo>
                      <a:pt x="54" y="13"/>
                    </a:lnTo>
                    <a:lnTo>
                      <a:pt x="42" y="17"/>
                    </a:lnTo>
                    <a:lnTo>
                      <a:pt x="22" y="20"/>
                    </a:lnTo>
                    <a:lnTo>
                      <a:pt x="16" y="19"/>
                    </a:lnTo>
                    <a:lnTo>
                      <a:pt x="10" y="17"/>
                    </a:lnTo>
                    <a:lnTo>
                      <a:pt x="7" y="15"/>
                    </a:lnTo>
                    <a:lnTo>
                      <a:pt x="5" y="15"/>
                    </a:lnTo>
                    <a:lnTo>
                      <a:pt x="3" y="15"/>
                    </a:lnTo>
                    <a:lnTo>
                      <a:pt x="1" y="16"/>
                    </a:lnTo>
                    <a:lnTo>
                      <a:pt x="0" y="20"/>
                    </a:lnTo>
                    <a:lnTo>
                      <a:pt x="4" y="39"/>
                    </a:lnTo>
                    <a:lnTo>
                      <a:pt x="4" y="47"/>
                    </a:lnTo>
                    <a:lnTo>
                      <a:pt x="3" y="79"/>
                    </a:lnTo>
                    <a:lnTo>
                      <a:pt x="4" y="84"/>
                    </a:lnTo>
                    <a:lnTo>
                      <a:pt x="6" y="89"/>
                    </a:lnTo>
                    <a:lnTo>
                      <a:pt x="8" y="92"/>
                    </a:lnTo>
                    <a:lnTo>
                      <a:pt x="10" y="94"/>
                    </a:lnTo>
                    <a:lnTo>
                      <a:pt x="13" y="94"/>
                    </a:lnTo>
                    <a:lnTo>
                      <a:pt x="19" y="89"/>
                    </a:lnTo>
                    <a:lnTo>
                      <a:pt x="27" y="85"/>
                    </a:lnTo>
                    <a:lnTo>
                      <a:pt x="32" y="83"/>
                    </a:lnTo>
                    <a:lnTo>
                      <a:pt x="60" y="68"/>
                    </a:lnTo>
                    <a:lnTo>
                      <a:pt x="65" y="62"/>
                    </a:lnTo>
                    <a:lnTo>
                      <a:pt x="71" y="45"/>
                    </a:lnTo>
                    <a:lnTo>
                      <a:pt x="79" y="6"/>
                    </a:lnTo>
                    <a:lnTo>
                      <a:pt x="79" y="2"/>
                    </a:lnTo>
                    <a:lnTo>
                      <a:pt x="78" y="1"/>
                    </a:lnTo>
                    <a:lnTo>
                      <a:pt x="77" y="0"/>
                    </a:lnTo>
                    <a:lnTo>
                      <a:pt x="76"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30"/>
              <p:cNvSpPr>
                <a:spLocks/>
              </p:cNvSpPr>
              <p:nvPr/>
            </p:nvSpPr>
            <p:spPr bwMode="auto">
              <a:xfrm>
                <a:off x="5991225" y="4230688"/>
                <a:ext cx="77788" cy="152400"/>
              </a:xfrm>
              <a:custGeom>
                <a:avLst/>
                <a:gdLst/>
                <a:ahLst/>
                <a:cxnLst>
                  <a:cxn ang="0">
                    <a:pos x="20" y="0"/>
                  </a:cxn>
                  <a:cxn ang="0">
                    <a:pos x="19" y="0"/>
                  </a:cxn>
                  <a:cxn ang="0">
                    <a:pos x="19" y="1"/>
                  </a:cxn>
                  <a:cxn ang="0">
                    <a:pos x="25" y="8"/>
                  </a:cxn>
                  <a:cxn ang="0">
                    <a:pos x="27" y="10"/>
                  </a:cxn>
                  <a:cxn ang="0">
                    <a:pos x="28" y="12"/>
                  </a:cxn>
                  <a:cxn ang="0">
                    <a:pos x="28" y="14"/>
                  </a:cxn>
                  <a:cxn ang="0">
                    <a:pos x="28" y="16"/>
                  </a:cxn>
                  <a:cxn ang="0">
                    <a:pos x="27" y="19"/>
                  </a:cxn>
                  <a:cxn ang="0">
                    <a:pos x="20" y="28"/>
                  </a:cxn>
                  <a:cxn ang="0">
                    <a:pos x="17" y="32"/>
                  </a:cxn>
                  <a:cxn ang="0">
                    <a:pos x="15" y="33"/>
                  </a:cxn>
                  <a:cxn ang="0">
                    <a:pos x="14" y="34"/>
                  </a:cxn>
                  <a:cxn ang="0">
                    <a:pos x="9" y="36"/>
                  </a:cxn>
                  <a:cxn ang="0">
                    <a:pos x="6" y="37"/>
                  </a:cxn>
                  <a:cxn ang="0">
                    <a:pos x="3" y="37"/>
                  </a:cxn>
                  <a:cxn ang="0">
                    <a:pos x="2" y="39"/>
                  </a:cxn>
                  <a:cxn ang="0">
                    <a:pos x="1" y="40"/>
                  </a:cxn>
                  <a:cxn ang="0">
                    <a:pos x="0" y="42"/>
                  </a:cxn>
                  <a:cxn ang="0">
                    <a:pos x="1" y="44"/>
                  </a:cxn>
                  <a:cxn ang="0">
                    <a:pos x="6" y="58"/>
                  </a:cxn>
                  <a:cxn ang="0">
                    <a:pos x="7" y="64"/>
                  </a:cxn>
                  <a:cxn ang="0">
                    <a:pos x="8" y="88"/>
                  </a:cxn>
                  <a:cxn ang="0">
                    <a:pos x="7" y="92"/>
                  </a:cxn>
                  <a:cxn ang="0">
                    <a:pos x="6" y="95"/>
                  </a:cxn>
                  <a:cxn ang="0">
                    <a:pos x="5" y="96"/>
                  </a:cxn>
                  <a:cxn ang="0">
                    <a:pos x="6" y="96"/>
                  </a:cxn>
                  <a:cxn ang="0">
                    <a:pos x="8" y="96"/>
                  </a:cxn>
                  <a:cxn ang="0">
                    <a:pos x="9" y="95"/>
                  </a:cxn>
                  <a:cxn ang="0">
                    <a:pos x="14" y="91"/>
                  </a:cxn>
                  <a:cxn ang="0">
                    <a:pos x="18" y="86"/>
                  </a:cxn>
                  <a:cxn ang="0">
                    <a:pos x="35" y="75"/>
                  </a:cxn>
                  <a:cxn ang="0">
                    <a:pos x="41" y="68"/>
                  </a:cxn>
                  <a:cxn ang="0">
                    <a:pos x="48" y="53"/>
                  </a:cxn>
                  <a:cxn ang="0">
                    <a:pos x="49" y="42"/>
                  </a:cxn>
                  <a:cxn ang="0">
                    <a:pos x="49" y="32"/>
                  </a:cxn>
                  <a:cxn ang="0">
                    <a:pos x="46" y="21"/>
                  </a:cxn>
                  <a:cxn ang="0">
                    <a:pos x="39" y="10"/>
                  </a:cxn>
                  <a:cxn ang="0">
                    <a:pos x="37" y="9"/>
                  </a:cxn>
                  <a:cxn ang="0">
                    <a:pos x="22" y="1"/>
                  </a:cxn>
                  <a:cxn ang="0">
                    <a:pos x="20" y="0"/>
                  </a:cxn>
                </a:cxnLst>
                <a:rect l="0" t="0" r="r" b="b"/>
                <a:pathLst>
                  <a:path w="49" h="96">
                    <a:moveTo>
                      <a:pt x="20" y="0"/>
                    </a:moveTo>
                    <a:lnTo>
                      <a:pt x="19" y="0"/>
                    </a:lnTo>
                    <a:lnTo>
                      <a:pt x="19" y="1"/>
                    </a:lnTo>
                    <a:lnTo>
                      <a:pt x="25" y="8"/>
                    </a:lnTo>
                    <a:lnTo>
                      <a:pt x="27" y="10"/>
                    </a:lnTo>
                    <a:lnTo>
                      <a:pt x="28" y="12"/>
                    </a:lnTo>
                    <a:lnTo>
                      <a:pt x="28" y="14"/>
                    </a:lnTo>
                    <a:lnTo>
                      <a:pt x="28" y="16"/>
                    </a:lnTo>
                    <a:lnTo>
                      <a:pt x="27" y="19"/>
                    </a:lnTo>
                    <a:lnTo>
                      <a:pt x="20" y="28"/>
                    </a:lnTo>
                    <a:lnTo>
                      <a:pt x="17" y="32"/>
                    </a:lnTo>
                    <a:lnTo>
                      <a:pt x="15" y="33"/>
                    </a:lnTo>
                    <a:lnTo>
                      <a:pt x="14" y="34"/>
                    </a:lnTo>
                    <a:lnTo>
                      <a:pt x="9" y="36"/>
                    </a:lnTo>
                    <a:lnTo>
                      <a:pt x="6" y="37"/>
                    </a:lnTo>
                    <a:lnTo>
                      <a:pt x="3" y="37"/>
                    </a:lnTo>
                    <a:lnTo>
                      <a:pt x="2" y="39"/>
                    </a:lnTo>
                    <a:lnTo>
                      <a:pt x="1" y="40"/>
                    </a:lnTo>
                    <a:lnTo>
                      <a:pt x="0" y="42"/>
                    </a:lnTo>
                    <a:lnTo>
                      <a:pt x="1" y="44"/>
                    </a:lnTo>
                    <a:lnTo>
                      <a:pt x="6" y="58"/>
                    </a:lnTo>
                    <a:lnTo>
                      <a:pt x="7" y="64"/>
                    </a:lnTo>
                    <a:lnTo>
                      <a:pt x="8" y="88"/>
                    </a:lnTo>
                    <a:lnTo>
                      <a:pt x="7" y="92"/>
                    </a:lnTo>
                    <a:lnTo>
                      <a:pt x="6" y="95"/>
                    </a:lnTo>
                    <a:lnTo>
                      <a:pt x="5" y="96"/>
                    </a:lnTo>
                    <a:lnTo>
                      <a:pt x="6" y="96"/>
                    </a:lnTo>
                    <a:lnTo>
                      <a:pt x="8" y="96"/>
                    </a:lnTo>
                    <a:lnTo>
                      <a:pt x="9" y="95"/>
                    </a:lnTo>
                    <a:lnTo>
                      <a:pt x="14" y="91"/>
                    </a:lnTo>
                    <a:lnTo>
                      <a:pt x="18" y="86"/>
                    </a:lnTo>
                    <a:lnTo>
                      <a:pt x="35" y="75"/>
                    </a:lnTo>
                    <a:lnTo>
                      <a:pt x="41" y="68"/>
                    </a:lnTo>
                    <a:lnTo>
                      <a:pt x="48" y="53"/>
                    </a:lnTo>
                    <a:lnTo>
                      <a:pt x="49" y="42"/>
                    </a:lnTo>
                    <a:lnTo>
                      <a:pt x="49" y="32"/>
                    </a:lnTo>
                    <a:lnTo>
                      <a:pt x="46" y="21"/>
                    </a:lnTo>
                    <a:lnTo>
                      <a:pt x="39" y="10"/>
                    </a:lnTo>
                    <a:lnTo>
                      <a:pt x="37" y="9"/>
                    </a:lnTo>
                    <a:lnTo>
                      <a:pt x="22" y="1"/>
                    </a:lnTo>
                    <a:lnTo>
                      <a:pt x="20" y="0"/>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31"/>
              <p:cNvSpPr>
                <a:spLocks/>
              </p:cNvSpPr>
              <p:nvPr/>
            </p:nvSpPr>
            <p:spPr bwMode="auto">
              <a:xfrm>
                <a:off x="5700713" y="4368800"/>
                <a:ext cx="95250" cy="122238"/>
              </a:xfrm>
              <a:custGeom>
                <a:avLst/>
                <a:gdLst/>
                <a:ahLst/>
                <a:cxnLst>
                  <a:cxn ang="0">
                    <a:pos x="56" y="6"/>
                  </a:cxn>
                  <a:cxn ang="0">
                    <a:pos x="43" y="9"/>
                  </a:cxn>
                  <a:cxn ang="0">
                    <a:pos x="36" y="9"/>
                  </a:cxn>
                  <a:cxn ang="0">
                    <a:pos x="30" y="7"/>
                  </a:cxn>
                  <a:cxn ang="0">
                    <a:pos x="21" y="1"/>
                  </a:cxn>
                  <a:cxn ang="0">
                    <a:pos x="15" y="0"/>
                  </a:cxn>
                  <a:cxn ang="0">
                    <a:pos x="13" y="1"/>
                  </a:cxn>
                  <a:cxn ang="0">
                    <a:pos x="11" y="4"/>
                  </a:cxn>
                  <a:cxn ang="0">
                    <a:pos x="10" y="9"/>
                  </a:cxn>
                  <a:cxn ang="0">
                    <a:pos x="7" y="20"/>
                  </a:cxn>
                  <a:cxn ang="0">
                    <a:pos x="5" y="38"/>
                  </a:cxn>
                  <a:cxn ang="0">
                    <a:pos x="0" y="65"/>
                  </a:cxn>
                  <a:cxn ang="0">
                    <a:pos x="0" y="70"/>
                  </a:cxn>
                  <a:cxn ang="0">
                    <a:pos x="1" y="70"/>
                  </a:cxn>
                  <a:cxn ang="0">
                    <a:pos x="2" y="71"/>
                  </a:cxn>
                  <a:cxn ang="0">
                    <a:pos x="4" y="72"/>
                  </a:cxn>
                  <a:cxn ang="0">
                    <a:pos x="6" y="73"/>
                  </a:cxn>
                  <a:cxn ang="0">
                    <a:pos x="9" y="74"/>
                  </a:cxn>
                  <a:cxn ang="0">
                    <a:pos x="38" y="77"/>
                  </a:cxn>
                  <a:cxn ang="0">
                    <a:pos x="47" y="77"/>
                  </a:cxn>
                  <a:cxn ang="0">
                    <a:pos x="51" y="76"/>
                  </a:cxn>
                  <a:cxn ang="0">
                    <a:pos x="54" y="74"/>
                  </a:cxn>
                  <a:cxn ang="0">
                    <a:pos x="55" y="73"/>
                  </a:cxn>
                  <a:cxn ang="0">
                    <a:pos x="56" y="70"/>
                  </a:cxn>
                  <a:cxn ang="0">
                    <a:pos x="56" y="67"/>
                  </a:cxn>
                  <a:cxn ang="0">
                    <a:pos x="55" y="58"/>
                  </a:cxn>
                  <a:cxn ang="0">
                    <a:pos x="55" y="26"/>
                  </a:cxn>
                  <a:cxn ang="0">
                    <a:pos x="56" y="23"/>
                  </a:cxn>
                  <a:cxn ang="0">
                    <a:pos x="60" y="12"/>
                  </a:cxn>
                  <a:cxn ang="0">
                    <a:pos x="60" y="10"/>
                  </a:cxn>
                  <a:cxn ang="0">
                    <a:pos x="60" y="8"/>
                  </a:cxn>
                  <a:cxn ang="0">
                    <a:pos x="60" y="7"/>
                  </a:cxn>
                  <a:cxn ang="0">
                    <a:pos x="58" y="6"/>
                  </a:cxn>
                  <a:cxn ang="0">
                    <a:pos x="56" y="6"/>
                  </a:cxn>
                </a:cxnLst>
                <a:rect l="0" t="0" r="r" b="b"/>
                <a:pathLst>
                  <a:path w="60" h="77">
                    <a:moveTo>
                      <a:pt x="56" y="6"/>
                    </a:moveTo>
                    <a:lnTo>
                      <a:pt x="43" y="9"/>
                    </a:lnTo>
                    <a:lnTo>
                      <a:pt x="36" y="9"/>
                    </a:lnTo>
                    <a:lnTo>
                      <a:pt x="30" y="7"/>
                    </a:lnTo>
                    <a:lnTo>
                      <a:pt x="21" y="1"/>
                    </a:lnTo>
                    <a:lnTo>
                      <a:pt x="15" y="0"/>
                    </a:lnTo>
                    <a:lnTo>
                      <a:pt x="13" y="1"/>
                    </a:lnTo>
                    <a:lnTo>
                      <a:pt x="11" y="4"/>
                    </a:lnTo>
                    <a:lnTo>
                      <a:pt x="10" y="9"/>
                    </a:lnTo>
                    <a:lnTo>
                      <a:pt x="7" y="20"/>
                    </a:lnTo>
                    <a:lnTo>
                      <a:pt x="5" y="38"/>
                    </a:lnTo>
                    <a:lnTo>
                      <a:pt x="0" y="65"/>
                    </a:lnTo>
                    <a:lnTo>
                      <a:pt x="0" y="70"/>
                    </a:lnTo>
                    <a:lnTo>
                      <a:pt x="1" y="70"/>
                    </a:lnTo>
                    <a:lnTo>
                      <a:pt x="2" y="71"/>
                    </a:lnTo>
                    <a:lnTo>
                      <a:pt x="4" y="72"/>
                    </a:lnTo>
                    <a:lnTo>
                      <a:pt x="6" y="73"/>
                    </a:lnTo>
                    <a:lnTo>
                      <a:pt x="9" y="74"/>
                    </a:lnTo>
                    <a:lnTo>
                      <a:pt x="38" y="77"/>
                    </a:lnTo>
                    <a:lnTo>
                      <a:pt x="47" y="77"/>
                    </a:lnTo>
                    <a:lnTo>
                      <a:pt x="51" y="76"/>
                    </a:lnTo>
                    <a:lnTo>
                      <a:pt x="54" y="74"/>
                    </a:lnTo>
                    <a:lnTo>
                      <a:pt x="55" y="73"/>
                    </a:lnTo>
                    <a:lnTo>
                      <a:pt x="56" y="70"/>
                    </a:lnTo>
                    <a:lnTo>
                      <a:pt x="56" y="67"/>
                    </a:lnTo>
                    <a:lnTo>
                      <a:pt x="55" y="58"/>
                    </a:lnTo>
                    <a:lnTo>
                      <a:pt x="55" y="26"/>
                    </a:lnTo>
                    <a:lnTo>
                      <a:pt x="56" y="23"/>
                    </a:lnTo>
                    <a:lnTo>
                      <a:pt x="60" y="12"/>
                    </a:lnTo>
                    <a:lnTo>
                      <a:pt x="60" y="10"/>
                    </a:lnTo>
                    <a:lnTo>
                      <a:pt x="60" y="8"/>
                    </a:lnTo>
                    <a:lnTo>
                      <a:pt x="60" y="7"/>
                    </a:lnTo>
                    <a:lnTo>
                      <a:pt x="58" y="6"/>
                    </a:lnTo>
                    <a:lnTo>
                      <a:pt x="56" y="6"/>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32"/>
              <p:cNvSpPr>
                <a:spLocks/>
              </p:cNvSpPr>
              <p:nvPr/>
            </p:nvSpPr>
            <p:spPr bwMode="auto">
              <a:xfrm>
                <a:off x="5926138" y="4146550"/>
                <a:ext cx="131763" cy="187325"/>
              </a:xfrm>
              <a:custGeom>
                <a:avLst/>
                <a:gdLst/>
                <a:ahLst/>
                <a:cxnLst>
                  <a:cxn ang="0">
                    <a:pos x="15" y="2"/>
                  </a:cxn>
                  <a:cxn ang="0">
                    <a:pos x="10" y="0"/>
                  </a:cxn>
                  <a:cxn ang="0">
                    <a:pos x="6" y="0"/>
                  </a:cxn>
                  <a:cxn ang="0">
                    <a:pos x="5" y="0"/>
                  </a:cxn>
                  <a:cxn ang="0">
                    <a:pos x="3" y="1"/>
                  </a:cxn>
                  <a:cxn ang="0">
                    <a:pos x="2" y="4"/>
                  </a:cxn>
                  <a:cxn ang="0">
                    <a:pos x="1" y="8"/>
                  </a:cxn>
                  <a:cxn ang="0">
                    <a:pos x="0" y="11"/>
                  </a:cxn>
                  <a:cxn ang="0">
                    <a:pos x="1" y="14"/>
                  </a:cxn>
                  <a:cxn ang="0">
                    <a:pos x="2" y="16"/>
                  </a:cxn>
                  <a:cxn ang="0">
                    <a:pos x="5" y="24"/>
                  </a:cxn>
                  <a:cxn ang="0">
                    <a:pos x="5" y="26"/>
                  </a:cxn>
                  <a:cxn ang="0">
                    <a:pos x="6" y="29"/>
                  </a:cxn>
                  <a:cxn ang="0">
                    <a:pos x="7" y="30"/>
                  </a:cxn>
                  <a:cxn ang="0">
                    <a:pos x="10" y="31"/>
                  </a:cxn>
                  <a:cxn ang="0">
                    <a:pos x="12" y="31"/>
                  </a:cxn>
                  <a:cxn ang="0">
                    <a:pos x="15" y="32"/>
                  </a:cxn>
                  <a:cxn ang="0">
                    <a:pos x="17" y="33"/>
                  </a:cxn>
                  <a:cxn ang="0">
                    <a:pos x="19" y="35"/>
                  </a:cxn>
                  <a:cxn ang="0">
                    <a:pos x="21" y="37"/>
                  </a:cxn>
                  <a:cxn ang="0">
                    <a:pos x="27" y="52"/>
                  </a:cxn>
                  <a:cxn ang="0">
                    <a:pos x="29" y="59"/>
                  </a:cxn>
                  <a:cxn ang="0">
                    <a:pos x="32" y="61"/>
                  </a:cxn>
                  <a:cxn ang="0">
                    <a:pos x="37" y="65"/>
                  </a:cxn>
                  <a:cxn ang="0">
                    <a:pos x="39" y="67"/>
                  </a:cxn>
                  <a:cxn ang="0">
                    <a:pos x="40" y="69"/>
                  </a:cxn>
                  <a:cxn ang="0">
                    <a:pos x="43" y="76"/>
                  </a:cxn>
                  <a:cxn ang="0">
                    <a:pos x="45" y="98"/>
                  </a:cxn>
                  <a:cxn ang="0">
                    <a:pos x="46" y="106"/>
                  </a:cxn>
                  <a:cxn ang="0">
                    <a:pos x="47" y="108"/>
                  </a:cxn>
                  <a:cxn ang="0">
                    <a:pos x="50" y="113"/>
                  </a:cxn>
                  <a:cxn ang="0">
                    <a:pos x="52" y="115"/>
                  </a:cxn>
                  <a:cxn ang="0">
                    <a:pos x="56" y="118"/>
                  </a:cxn>
                  <a:cxn ang="0">
                    <a:pos x="57" y="118"/>
                  </a:cxn>
                  <a:cxn ang="0">
                    <a:pos x="59" y="118"/>
                  </a:cxn>
                  <a:cxn ang="0">
                    <a:pos x="60" y="117"/>
                  </a:cxn>
                  <a:cxn ang="0">
                    <a:pos x="61" y="114"/>
                  </a:cxn>
                  <a:cxn ang="0">
                    <a:pos x="61" y="96"/>
                  </a:cxn>
                  <a:cxn ang="0">
                    <a:pos x="62" y="88"/>
                  </a:cxn>
                  <a:cxn ang="0">
                    <a:pos x="62" y="87"/>
                  </a:cxn>
                  <a:cxn ang="0">
                    <a:pos x="62" y="86"/>
                  </a:cxn>
                  <a:cxn ang="0">
                    <a:pos x="63" y="86"/>
                  </a:cxn>
                  <a:cxn ang="0">
                    <a:pos x="65" y="87"/>
                  </a:cxn>
                  <a:cxn ang="0">
                    <a:pos x="67" y="90"/>
                  </a:cxn>
                  <a:cxn ang="0">
                    <a:pos x="73" y="101"/>
                  </a:cxn>
                  <a:cxn ang="0">
                    <a:pos x="75" y="106"/>
                  </a:cxn>
                  <a:cxn ang="0">
                    <a:pos x="76" y="114"/>
                  </a:cxn>
                  <a:cxn ang="0">
                    <a:pos x="76" y="115"/>
                  </a:cxn>
                  <a:cxn ang="0">
                    <a:pos x="76" y="115"/>
                  </a:cxn>
                  <a:cxn ang="0">
                    <a:pos x="78" y="115"/>
                  </a:cxn>
                  <a:cxn ang="0">
                    <a:pos x="80" y="113"/>
                  </a:cxn>
                  <a:cxn ang="0">
                    <a:pos x="82" y="111"/>
                  </a:cxn>
                  <a:cxn ang="0">
                    <a:pos x="83" y="109"/>
                  </a:cxn>
                  <a:cxn ang="0">
                    <a:pos x="83" y="103"/>
                  </a:cxn>
                  <a:cxn ang="0">
                    <a:pos x="81" y="91"/>
                  </a:cxn>
                  <a:cxn ang="0">
                    <a:pos x="73" y="75"/>
                  </a:cxn>
                  <a:cxn ang="0">
                    <a:pos x="39" y="26"/>
                  </a:cxn>
                  <a:cxn ang="0">
                    <a:pos x="25" y="9"/>
                  </a:cxn>
                  <a:cxn ang="0">
                    <a:pos x="20" y="5"/>
                  </a:cxn>
                  <a:cxn ang="0">
                    <a:pos x="15" y="2"/>
                  </a:cxn>
                </a:cxnLst>
                <a:rect l="0" t="0" r="r" b="b"/>
                <a:pathLst>
                  <a:path w="83" h="118">
                    <a:moveTo>
                      <a:pt x="15" y="2"/>
                    </a:moveTo>
                    <a:lnTo>
                      <a:pt x="10" y="0"/>
                    </a:lnTo>
                    <a:lnTo>
                      <a:pt x="6" y="0"/>
                    </a:lnTo>
                    <a:lnTo>
                      <a:pt x="5" y="0"/>
                    </a:lnTo>
                    <a:lnTo>
                      <a:pt x="3" y="1"/>
                    </a:lnTo>
                    <a:lnTo>
                      <a:pt x="2" y="4"/>
                    </a:lnTo>
                    <a:lnTo>
                      <a:pt x="1" y="8"/>
                    </a:lnTo>
                    <a:lnTo>
                      <a:pt x="0" y="11"/>
                    </a:lnTo>
                    <a:lnTo>
                      <a:pt x="1" y="14"/>
                    </a:lnTo>
                    <a:lnTo>
                      <a:pt x="2" y="16"/>
                    </a:lnTo>
                    <a:lnTo>
                      <a:pt x="5" y="24"/>
                    </a:lnTo>
                    <a:lnTo>
                      <a:pt x="5" y="26"/>
                    </a:lnTo>
                    <a:lnTo>
                      <a:pt x="6" y="29"/>
                    </a:lnTo>
                    <a:lnTo>
                      <a:pt x="7" y="30"/>
                    </a:lnTo>
                    <a:lnTo>
                      <a:pt x="10" y="31"/>
                    </a:lnTo>
                    <a:lnTo>
                      <a:pt x="12" y="31"/>
                    </a:lnTo>
                    <a:lnTo>
                      <a:pt x="15" y="32"/>
                    </a:lnTo>
                    <a:lnTo>
                      <a:pt x="17" y="33"/>
                    </a:lnTo>
                    <a:lnTo>
                      <a:pt x="19" y="35"/>
                    </a:lnTo>
                    <a:lnTo>
                      <a:pt x="21" y="37"/>
                    </a:lnTo>
                    <a:lnTo>
                      <a:pt x="27" y="52"/>
                    </a:lnTo>
                    <a:lnTo>
                      <a:pt x="29" y="59"/>
                    </a:lnTo>
                    <a:lnTo>
                      <a:pt x="32" y="61"/>
                    </a:lnTo>
                    <a:lnTo>
                      <a:pt x="37" y="65"/>
                    </a:lnTo>
                    <a:lnTo>
                      <a:pt x="39" y="67"/>
                    </a:lnTo>
                    <a:lnTo>
                      <a:pt x="40" y="69"/>
                    </a:lnTo>
                    <a:lnTo>
                      <a:pt x="43" y="76"/>
                    </a:lnTo>
                    <a:lnTo>
                      <a:pt x="45" y="98"/>
                    </a:lnTo>
                    <a:lnTo>
                      <a:pt x="46" y="106"/>
                    </a:lnTo>
                    <a:lnTo>
                      <a:pt x="47" y="108"/>
                    </a:lnTo>
                    <a:lnTo>
                      <a:pt x="50" y="113"/>
                    </a:lnTo>
                    <a:lnTo>
                      <a:pt x="52" y="115"/>
                    </a:lnTo>
                    <a:lnTo>
                      <a:pt x="56" y="118"/>
                    </a:lnTo>
                    <a:lnTo>
                      <a:pt x="57" y="118"/>
                    </a:lnTo>
                    <a:lnTo>
                      <a:pt x="59" y="118"/>
                    </a:lnTo>
                    <a:lnTo>
                      <a:pt x="60" y="117"/>
                    </a:lnTo>
                    <a:lnTo>
                      <a:pt x="61" y="114"/>
                    </a:lnTo>
                    <a:lnTo>
                      <a:pt x="61" y="96"/>
                    </a:lnTo>
                    <a:lnTo>
                      <a:pt x="62" y="88"/>
                    </a:lnTo>
                    <a:lnTo>
                      <a:pt x="62" y="87"/>
                    </a:lnTo>
                    <a:lnTo>
                      <a:pt x="62" y="86"/>
                    </a:lnTo>
                    <a:lnTo>
                      <a:pt x="63" y="86"/>
                    </a:lnTo>
                    <a:lnTo>
                      <a:pt x="65" y="87"/>
                    </a:lnTo>
                    <a:lnTo>
                      <a:pt x="67" y="90"/>
                    </a:lnTo>
                    <a:lnTo>
                      <a:pt x="73" y="101"/>
                    </a:lnTo>
                    <a:lnTo>
                      <a:pt x="75" y="106"/>
                    </a:lnTo>
                    <a:lnTo>
                      <a:pt x="76" y="114"/>
                    </a:lnTo>
                    <a:lnTo>
                      <a:pt x="76" y="115"/>
                    </a:lnTo>
                    <a:lnTo>
                      <a:pt x="76" y="115"/>
                    </a:lnTo>
                    <a:lnTo>
                      <a:pt x="78" y="115"/>
                    </a:lnTo>
                    <a:lnTo>
                      <a:pt x="80" y="113"/>
                    </a:lnTo>
                    <a:lnTo>
                      <a:pt x="82" y="111"/>
                    </a:lnTo>
                    <a:lnTo>
                      <a:pt x="83" y="109"/>
                    </a:lnTo>
                    <a:lnTo>
                      <a:pt x="83" y="103"/>
                    </a:lnTo>
                    <a:lnTo>
                      <a:pt x="81" y="91"/>
                    </a:lnTo>
                    <a:lnTo>
                      <a:pt x="73" y="75"/>
                    </a:lnTo>
                    <a:lnTo>
                      <a:pt x="39" y="26"/>
                    </a:lnTo>
                    <a:lnTo>
                      <a:pt x="25" y="9"/>
                    </a:lnTo>
                    <a:lnTo>
                      <a:pt x="20" y="5"/>
                    </a:lnTo>
                    <a:lnTo>
                      <a:pt x="15" y="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33"/>
              <p:cNvSpPr>
                <a:spLocks/>
              </p:cNvSpPr>
              <p:nvPr/>
            </p:nvSpPr>
            <p:spPr bwMode="auto">
              <a:xfrm>
                <a:off x="5930900" y="4122738"/>
                <a:ext cx="149225" cy="215900"/>
              </a:xfrm>
              <a:custGeom>
                <a:avLst/>
                <a:gdLst/>
                <a:ahLst/>
                <a:cxnLst>
                  <a:cxn ang="0">
                    <a:pos x="28" y="0"/>
                  </a:cxn>
                  <a:cxn ang="0">
                    <a:pos x="23" y="1"/>
                  </a:cxn>
                  <a:cxn ang="0">
                    <a:pos x="4" y="9"/>
                  </a:cxn>
                  <a:cxn ang="0">
                    <a:pos x="1" y="14"/>
                  </a:cxn>
                  <a:cxn ang="0">
                    <a:pos x="1" y="21"/>
                  </a:cxn>
                  <a:cxn ang="0">
                    <a:pos x="4" y="30"/>
                  </a:cxn>
                  <a:cxn ang="0">
                    <a:pos x="7" y="34"/>
                  </a:cxn>
                  <a:cxn ang="0">
                    <a:pos x="15" y="34"/>
                  </a:cxn>
                  <a:cxn ang="0">
                    <a:pos x="18" y="35"/>
                  </a:cxn>
                  <a:cxn ang="0">
                    <a:pos x="24" y="48"/>
                  </a:cxn>
                  <a:cxn ang="0">
                    <a:pos x="40" y="68"/>
                  </a:cxn>
                  <a:cxn ang="0">
                    <a:pos x="47" y="93"/>
                  </a:cxn>
                  <a:cxn ang="0">
                    <a:pos x="47" y="117"/>
                  </a:cxn>
                  <a:cxn ang="0">
                    <a:pos x="43" y="135"/>
                  </a:cxn>
                  <a:cxn ang="0">
                    <a:pos x="46" y="136"/>
                  </a:cxn>
                  <a:cxn ang="0">
                    <a:pos x="55" y="135"/>
                  </a:cxn>
                  <a:cxn ang="0">
                    <a:pos x="58" y="133"/>
                  </a:cxn>
                  <a:cxn ang="0">
                    <a:pos x="62" y="104"/>
                  </a:cxn>
                  <a:cxn ang="0">
                    <a:pos x="60" y="90"/>
                  </a:cxn>
                  <a:cxn ang="0">
                    <a:pos x="62" y="89"/>
                  </a:cxn>
                  <a:cxn ang="0">
                    <a:pos x="65" y="93"/>
                  </a:cxn>
                  <a:cxn ang="0">
                    <a:pos x="71" y="110"/>
                  </a:cxn>
                  <a:cxn ang="0">
                    <a:pos x="71" y="121"/>
                  </a:cxn>
                  <a:cxn ang="0">
                    <a:pos x="73" y="130"/>
                  </a:cxn>
                  <a:cxn ang="0">
                    <a:pos x="78" y="132"/>
                  </a:cxn>
                  <a:cxn ang="0">
                    <a:pos x="87" y="130"/>
                  </a:cxn>
                  <a:cxn ang="0">
                    <a:pos x="92" y="127"/>
                  </a:cxn>
                  <a:cxn ang="0">
                    <a:pos x="94" y="122"/>
                  </a:cxn>
                  <a:cxn ang="0">
                    <a:pos x="88" y="101"/>
                  </a:cxn>
                  <a:cxn ang="0">
                    <a:pos x="71" y="72"/>
                  </a:cxn>
                  <a:cxn ang="0">
                    <a:pos x="70" y="66"/>
                  </a:cxn>
                  <a:cxn ang="0">
                    <a:pos x="72" y="61"/>
                  </a:cxn>
                  <a:cxn ang="0">
                    <a:pos x="70" y="50"/>
                  </a:cxn>
                  <a:cxn ang="0">
                    <a:pos x="65" y="41"/>
                  </a:cxn>
                  <a:cxn ang="0">
                    <a:pos x="59" y="35"/>
                  </a:cxn>
                  <a:cxn ang="0">
                    <a:pos x="35" y="19"/>
                  </a:cxn>
                  <a:cxn ang="0">
                    <a:pos x="33" y="14"/>
                  </a:cxn>
                  <a:cxn ang="0">
                    <a:pos x="34" y="10"/>
                  </a:cxn>
                  <a:cxn ang="0">
                    <a:pos x="36" y="5"/>
                  </a:cxn>
                  <a:cxn ang="0">
                    <a:pos x="35" y="2"/>
                  </a:cxn>
                  <a:cxn ang="0">
                    <a:pos x="31" y="0"/>
                  </a:cxn>
                </a:cxnLst>
                <a:rect l="0" t="0" r="r" b="b"/>
                <a:pathLst>
                  <a:path w="94" h="136">
                    <a:moveTo>
                      <a:pt x="31" y="0"/>
                    </a:moveTo>
                    <a:lnTo>
                      <a:pt x="28" y="0"/>
                    </a:lnTo>
                    <a:lnTo>
                      <a:pt x="26" y="0"/>
                    </a:lnTo>
                    <a:lnTo>
                      <a:pt x="23" y="1"/>
                    </a:lnTo>
                    <a:lnTo>
                      <a:pt x="9" y="5"/>
                    </a:lnTo>
                    <a:lnTo>
                      <a:pt x="4" y="9"/>
                    </a:lnTo>
                    <a:lnTo>
                      <a:pt x="2" y="12"/>
                    </a:lnTo>
                    <a:lnTo>
                      <a:pt x="1" y="14"/>
                    </a:lnTo>
                    <a:lnTo>
                      <a:pt x="0" y="18"/>
                    </a:lnTo>
                    <a:lnTo>
                      <a:pt x="1" y="21"/>
                    </a:lnTo>
                    <a:lnTo>
                      <a:pt x="2" y="26"/>
                    </a:lnTo>
                    <a:lnTo>
                      <a:pt x="4" y="30"/>
                    </a:lnTo>
                    <a:lnTo>
                      <a:pt x="6" y="33"/>
                    </a:lnTo>
                    <a:lnTo>
                      <a:pt x="7" y="34"/>
                    </a:lnTo>
                    <a:lnTo>
                      <a:pt x="8" y="34"/>
                    </a:lnTo>
                    <a:lnTo>
                      <a:pt x="15" y="34"/>
                    </a:lnTo>
                    <a:lnTo>
                      <a:pt x="17" y="34"/>
                    </a:lnTo>
                    <a:lnTo>
                      <a:pt x="18" y="35"/>
                    </a:lnTo>
                    <a:lnTo>
                      <a:pt x="19" y="37"/>
                    </a:lnTo>
                    <a:lnTo>
                      <a:pt x="24" y="48"/>
                    </a:lnTo>
                    <a:lnTo>
                      <a:pt x="26" y="52"/>
                    </a:lnTo>
                    <a:lnTo>
                      <a:pt x="40" y="68"/>
                    </a:lnTo>
                    <a:lnTo>
                      <a:pt x="41" y="72"/>
                    </a:lnTo>
                    <a:lnTo>
                      <a:pt x="47" y="93"/>
                    </a:lnTo>
                    <a:lnTo>
                      <a:pt x="48" y="105"/>
                    </a:lnTo>
                    <a:lnTo>
                      <a:pt x="47" y="117"/>
                    </a:lnTo>
                    <a:lnTo>
                      <a:pt x="43" y="133"/>
                    </a:lnTo>
                    <a:lnTo>
                      <a:pt x="43" y="135"/>
                    </a:lnTo>
                    <a:lnTo>
                      <a:pt x="44" y="136"/>
                    </a:lnTo>
                    <a:lnTo>
                      <a:pt x="46" y="136"/>
                    </a:lnTo>
                    <a:lnTo>
                      <a:pt x="51" y="136"/>
                    </a:lnTo>
                    <a:lnTo>
                      <a:pt x="55" y="135"/>
                    </a:lnTo>
                    <a:lnTo>
                      <a:pt x="57" y="134"/>
                    </a:lnTo>
                    <a:lnTo>
                      <a:pt x="58" y="133"/>
                    </a:lnTo>
                    <a:lnTo>
                      <a:pt x="60" y="129"/>
                    </a:lnTo>
                    <a:lnTo>
                      <a:pt x="62" y="104"/>
                    </a:lnTo>
                    <a:lnTo>
                      <a:pt x="60" y="92"/>
                    </a:lnTo>
                    <a:lnTo>
                      <a:pt x="60" y="90"/>
                    </a:lnTo>
                    <a:lnTo>
                      <a:pt x="61" y="89"/>
                    </a:lnTo>
                    <a:lnTo>
                      <a:pt x="62" y="89"/>
                    </a:lnTo>
                    <a:lnTo>
                      <a:pt x="63" y="89"/>
                    </a:lnTo>
                    <a:lnTo>
                      <a:pt x="65" y="93"/>
                    </a:lnTo>
                    <a:lnTo>
                      <a:pt x="70" y="103"/>
                    </a:lnTo>
                    <a:lnTo>
                      <a:pt x="71" y="110"/>
                    </a:lnTo>
                    <a:lnTo>
                      <a:pt x="71" y="118"/>
                    </a:lnTo>
                    <a:lnTo>
                      <a:pt x="71" y="121"/>
                    </a:lnTo>
                    <a:lnTo>
                      <a:pt x="72" y="128"/>
                    </a:lnTo>
                    <a:lnTo>
                      <a:pt x="73" y="130"/>
                    </a:lnTo>
                    <a:lnTo>
                      <a:pt x="75" y="131"/>
                    </a:lnTo>
                    <a:lnTo>
                      <a:pt x="78" y="132"/>
                    </a:lnTo>
                    <a:lnTo>
                      <a:pt x="81" y="132"/>
                    </a:lnTo>
                    <a:lnTo>
                      <a:pt x="87" y="130"/>
                    </a:lnTo>
                    <a:lnTo>
                      <a:pt x="91" y="129"/>
                    </a:lnTo>
                    <a:lnTo>
                      <a:pt x="92" y="127"/>
                    </a:lnTo>
                    <a:lnTo>
                      <a:pt x="94" y="125"/>
                    </a:lnTo>
                    <a:lnTo>
                      <a:pt x="94" y="122"/>
                    </a:lnTo>
                    <a:lnTo>
                      <a:pt x="93" y="115"/>
                    </a:lnTo>
                    <a:lnTo>
                      <a:pt x="88" y="101"/>
                    </a:lnTo>
                    <a:lnTo>
                      <a:pt x="84" y="93"/>
                    </a:lnTo>
                    <a:lnTo>
                      <a:pt x="71" y="72"/>
                    </a:lnTo>
                    <a:lnTo>
                      <a:pt x="70" y="68"/>
                    </a:lnTo>
                    <a:lnTo>
                      <a:pt x="70" y="66"/>
                    </a:lnTo>
                    <a:lnTo>
                      <a:pt x="70" y="63"/>
                    </a:lnTo>
                    <a:lnTo>
                      <a:pt x="72" y="61"/>
                    </a:lnTo>
                    <a:lnTo>
                      <a:pt x="72" y="57"/>
                    </a:lnTo>
                    <a:lnTo>
                      <a:pt x="70" y="50"/>
                    </a:lnTo>
                    <a:lnTo>
                      <a:pt x="68" y="46"/>
                    </a:lnTo>
                    <a:lnTo>
                      <a:pt x="65" y="41"/>
                    </a:lnTo>
                    <a:lnTo>
                      <a:pt x="62" y="38"/>
                    </a:lnTo>
                    <a:lnTo>
                      <a:pt x="59" y="35"/>
                    </a:lnTo>
                    <a:lnTo>
                      <a:pt x="41" y="24"/>
                    </a:lnTo>
                    <a:lnTo>
                      <a:pt x="35" y="19"/>
                    </a:lnTo>
                    <a:lnTo>
                      <a:pt x="33" y="17"/>
                    </a:lnTo>
                    <a:lnTo>
                      <a:pt x="33" y="14"/>
                    </a:lnTo>
                    <a:lnTo>
                      <a:pt x="33" y="12"/>
                    </a:lnTo>
                    <a:lnTo>
                      <a:pt x="34" y="10"/>
                    </a:lnTo>
                    <a:lnTo>
                      <a:pt x="36" y="7"/>
                    </a:lnTo>
                    <a:lnTo>
                      <a:pt x="36" y="5"/>
                    </a:lnTo>
                    <a:lnTo>
                      <a:pt x="36" y="4"/>
                    </a:lnTo>
                    <a:lnTo>
                      <a:pt x="35" y="2"/>
                    </a:lnTo>
                    <a:lnTo>
                      <a:pt x="33" y="1"/>
                    </a:lnTo>
                    <a:lnTo>
                      <a:pt x="31"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34"/>
              <p:cNvSpPr>
                <a:spLocks/>
              </p:cNvSpPr>
              <p:nvPr/>
            </p:nvSpPr>
            <p:spPr bwMode="auto">
              <a:xfrm>
                <a:off x="5994400" y="4192588"/>
                <a:ext cx="17463" cy="22225"/>
              </a:xfrm>
              <a:custGeom>
                <a:avLst/>
                <a:gdLst/>
                <a:ahLst/>
                <a:cxnLst>
                  <a:cxn ang="0">
                    <a:pos x="6" y="0"/>
                  </a:cxn>
                  <a:cxn ang="0">
                    <a:pos x="5" y="0"/>
                  </a:cxn>
                  <a:cxn ang="0">
                    <a:pos x="4" y="0"/>
                  </a:cxn>
                  <a:cxn ang="0">
                    <a:pos x="1" y="2"/>
                  </a:cxn>
                  <a:cxn ang="0">
                    <a:pos x="0" y="5"/>
                  </a:cxn>
                  <a:cxn ang="0">
                    <a:pos x="0" y="8"/>
                  </a:cxn>
                  <a:cxn ang="0">
                    <a:pos x="2" y="10"/>
                  </a:cxn>
                  <a:cxn ang="0">
                    <a:pos x="6" y="12"/>
                  </a:cxn>
                  <a:cxn ang="0">
                    <a:pos x="9" y="13"/>
                  </a:cxn>
                  <a:cxn ang="0">
                    <a:pos x="11" y="14"/>
                  </a:cxn>
                  <a:cxn ang="0">
                    <a:pos x="11" y="13"/>
                  </a:cxn>
                  <a:cxn ang="0">
                    <a:pos x="11" y="11"/>
                  </a:cxn>
                  <a:cxn ang="0">
                    <a:pos x="7" y="2"/>
                  </a:cxn>
                  <a:cxn ang="0">
                    <a:pos x="7" y="1"/>
                  </a:cxn>
                  <a:cxn ang="0">
                    <a:pos x="6" y="0"/>
                  </a:cxn>
                </a:cxnLst>
                <a:rect l="0" t="0" r="r" b="b"/>
                <a:pathLst>
                  <a:path w="11" h="14">
                    <a:moveTo>
                      <a:pt x="6" y="0"/>
                    </a:moveTo>
                    <a:lnTo>
                      <a:pt x="5" y="0"/>
                    </a:lnTo>
                    <a:lnTo>
                      <a:pt x="4" y="0"/>
                    </a:lnTo>
                    <a:lnTo>
                      <a:pt x="1" y="2"/>
                    </a:lnTo>
                    <a:lnTo>
                      <a:pt x="0" y="5"/>
                    </a:lnTo>
                    <a:lnTo>
                      <a:pt x="0" y="8"/>
                    </a:lnTo>
                    <a:lnTo>
                      <a:pt x="2" y="10"/>
                    </a:lnTo>
                    <a:lnTo>
                      <a:pt x="6" y="12"/>
                    </a:lnTo>
                    <a:lnTo>
                      <a:pt x="9" y="13"/>
                    </a:lnTo>
                    <a:lnTo>
                      <a:pt x="11" y="14"/>
                    </a:lnTo>
                    <a:lnTo>
                      <a:pt x="11" y="13"/>
                    </a:lnTo>
                    <a:lnTo>
                      <a:pt x="11" y="11"/>
                    </a:lnTo>
                    <a:lnTo>
                      <a:pt x="7" y="2"/>
                    </a:lnTo>
                    <a:lnTo>
                      <a:pt x="7" y="1"/>
                    </a:lnTo>
                    <a:lnTo>
                      <a:pt x="6"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 name="Group 34"/>
            <p:cNvGrpSpPr>
              <a:grpSpLocks noChangeAspect="1"/>
            </p:cNvGrpSpPr>
            <p:nvPr/>
          </p:nvGrpSpPr>
          <p:grpSpPr>
            <a:xfrm>
              <a:off x="5325939" y="3363687"/>
              <a:ext cx="463475" cy="283029"/>
              <a:chOff x="2103438" y="3086101"/>
              <a:chExt cx="595313" cy="363538"/>
            </a:xfrm>
          </p:grpSpPr>
          <p:sp>
            <p:nvSpPr>
              <p:cNvPr id="124" name="Freeform 72"/>
              <p:cNvSpPr>
                <a:spLocks/>
              </p:cNvSpPr>
              <p:nvPr/>
            </p:nvSpPr>
            <p:spPr bwMode="auto">
              <a:xfrm>
                <a:off x="2103438" y="3086101"/>
                <a:ext cx="595313" cy="363538"/>
              </a:xfrm>
              <a:custGeom>
                <a:avLst/>
                <a:gdLst/>
                <a:ahLst/>
                <a:cxnLst>
                  <a:cxn ang="0">
                    <a:pos x="214" y="0"/>
                  </a:cxn>
                  <a:cxn ang="0">
                    <a:pos x="186" y="1"/>
                  </a:cxn>
                  <a:cxn ang="0">
                    <a:pos x="153" y="9"/>
                  </a:cxn>
                  <a:cxn ang="0">
                    <a:pos x="137" y="17"/>
                  </a:cxn>
                  <a:cxn ang="0">
                    <a:pos x="123" y="27"/>
                  </a:cxn>
                  <a:cxn ang="0">
                    <a:pos x="88" y="62"/>
                  </a:cxn>
                  <a:cxn ang="0">
                    <a:pos x="40" y="106"/>
                  </a:cxn>
                  <a:cxn ang="0">
                    <a:pos x="10" y="129"/>
                  </a:cxn>
                  <a:cxn ang="0">
                    <a:pos x="4" y="136"/>
                  </a:cxn>
                  <a:cxn ang="0">
                    <a:pos x="1" y="143"/>
                  </a:cxn>
                  <a:cxn ang="0">
                    <a:pos x="0" y="149"/>
                  </a:cxn>
                  <a:cxn ang="0">
                    <a:pos x="3" y="155"/>
                  </a:cxn>
                  <a:cxn ang="0">
                    <a:pos x="7" y="160"/>
                  </a:cxn>
                  <a:cxn ang="0">
                    <a:pos x="11" y="162"/>
                  </a:cxn>
                  <a:cxn ang="0">
                    <a:pos x="27" y="168"/>
                  </a:cxn>
                  <a:cxn ang="0">
                    <a:pos x="85" y="177"/>
                  </a:cxn>
                  <a:cxn ang="0">
                    <a:pos x="254" y="179"/>
                  </a:cxn>
                  <a:cxn ang="0">
                    <a:pos x="266" y="181"/>
                  </a:cxn>
                  <a:cxn ang="0">
                    <a:pos x="279" y="185"/>
                  </a:cxn>
                  <a:cxn ang="0">
                    <a:pos x="303" y="197"/>
                  </a:cxn>
                  <a:cxn ang="0">
                    <a:pos x="321" y="210"/>
                  </a:cxn>
                  <a:cxn ang="0">
                    <a:pos x="332" y="224"/>
                  </a:cxn>
                  <a:cxn ang="0">
                    <a:pos x="338" y="228"/>
                  </a:cxn>
                  <a:cxn ang="0">
                    <a:pos x="344" y="229"/>
                  </a:cxn>
                  <a:cxn ang="0">
                    <a:pos x="350" y="229"/>
                  </a:cxn>
                  <a:cxn ang="0">
                    <a:pos x="355" y="228"/>
                  </a:cxn>
                  <a:cxn ang="0">
                    <a:pos x="360" y="224"/>
                  </a:cxn>
                  <a:cxn ang="0">
                    <a:pos x="369" y="214"/>
                  </a:cxn>
                  <a:cxn ang="0">
                    <a:pos x="372" y="207"/>
                  </a:cxn>
                  <a:cxn ang="0">
                    <a:pos x="375" y="189"/>
                  </a:cxn>
                  <a:cxn ang="0">
                    <a:pos x="374" y="140"/>
                  </a:cxn>
                  <a:cxn ang="0">
                    <a:pos x="370" y="120"/>
                  </a:cxn>
                  <a:cxn ang="0">
                    <a:pos x="368" y="111"/>
                  </a:cxn>
                  <a:cxn ang="0">
                    <a:pos x="356" y="83"/>
                  </a:cxn>
                  <a:cxn ang="0">
                    <a:pos x="339" y="56"/>
                  </a:cxn>
                  <a:cxn ang="0">
                    <a:pos x="324" y="38"/>
                  </a:cxn>
                  <a:cxn ang="0">
                    <a:pos x="313" y="29"/>
                  </a:cxn>
                  <a:cxn ang="0">
                    <a:pos x="278" y="12"/>
                  </a:cxn>
                  <a:cxn ang="0">
                    <a:pos x="224" y="1"/>
                  </a:cxn>
                  <a:cxn ang="0">
                    <a:pos x="214" y="0"/>
                  </a:cxn>
                </a:cxnLst>
                <a:rect l="0" t="0" r="r" b="b"/>
                <a:pathLst>
                  <a:path w="375" h="229">
                    <a:moveTo>
                      <a:pt x="214" y="0"/>
                    </a:moveTo>
                    <a:lnTo>
                      <a:pt x="186" y="1"/>
                    </a:lnTo>
                    <a:lnTo>
                      <a:pt x="153" y="9"/>
                    </a:lnTo>
                    <a:lnTo>
                      <a:pt x="137" y="17"/>
                    </a:lnTo>
                    <a:lnTo>
                      <a:pt x="123" y="27"/>
                    </a:lnTo>
                    <a:lnTo>
                      <a:pt x="88" y="62"/>
                    </a:lnTo>
                    <a:lnTo>
                      <a:pt x="40" y="106"/>
                    </a:lnTo>
                    <a:lnTo>
                      <a:pt x="10" y="129"/>
                    </a:lnTo>
                    <a:lnTo>
                      <a:pt x="4" y="136"/>
                    </a:lnTo>
                    <a:lnTo>
                      <a:pt x="1" y="143"/>
                    </a:lnTo>
                    <a:lnTo>
                      <a:pt x="0" y="149"/>
                    </a:lnTo>
                    <a:lnTo>
                      <a:pt x="3" y="155"/>
                    </a:lnTo>
                    <a:lnTo>
                      <a:pt x="7" y="160"/>
                    </a:lnTo>
                    <a:lnTo>
                      <a:pt x="11" y="162"/>
                    </a:lnTo>
                    <a:lnTo>
                      <a:pt x="27" y="168"/>
                    </a:lnTo>
                    <a:lnTo>
                      <a:pt x="85" y="177"/>
                    </a:lnTo>
                    <a:lnTo>
                      <a:pt x="254" y="179"/>
                    </a:lnTo>
                    <a:lnTo>
                      <a:pt x="266" y="181"/>
                    </a:lnTo>
                    <a:lnTo>
                      <a:pt x="279" y="185"/>
                    </a:lnTo>
                    <a:lnTo>
                      <a:pt x="303" y="197"/>
                    </a:lnTo>
                    <a:lnTo>
                      <a:pt x="321" y="210"/>
                    </a:lnTo>
                    <a:lnTo>
                      <a:pt x="332" y="224"/>
                    </a:lnTo>
                    <a:lnTo>
                      <a:pt x="338" y="228"/>
                    </a:lnTo>
                    <a:lnTo>
                      <a:pt x="344" y="229"/>
                    </a:lnTo>
                    <a:lnTo>
                      <a:pt x="350" y="229"/>
                    </a:lnTo>
                    <a:lnTo>
                      <a:pt x="355" y="228"/>
                    </a:lnTo>
                    <a:lnTo>
                      <a:pt x="360" y="224"/>
                    </a:lnTo>
                    <a:lnTo>
                      <a:pt x="369" y="214"/>
                    </a:lnTo>
                    <a:lnTo>
                      <a:pt x="372" y="207"/>
                    </a:lnTo>
                    <a:lnTo>
                      <a:pt x="375" y="189"/>
                    </a:lnTo>
                    <a:lnTo>
                      <a:pt x="374" y="140"/>
                    </a:lnTo>
                    <a:lnTo>
                      <a:pt x="370" y="120"/>
                    </a:lnTo>
                    <a:lnTo>
                      <a:pt x="368" y="111"/>
                    </a:lnTo>
                    <a:lnTo>
                      <a:pt x="356" y="83"/>
                    </a:lnTo>
                    <a:lnTo>
                      <a:pt x="339" y="56"/>
                    </a:lnTo>
                    <a:lnTo>
                      <a:pt x="324" y="38"/>
                    </a:lnTo>
                    <a:lnTo>
                      <a:pt x="313" y="29"/>
                    </a:lnTo>
                    <a:lnTo>
                      <a:pt x="278" y="12"/>
                    </a:lnTo>
                    <a:lnTo>
                      <a:pt x="224" y="1"/>
                    </a:lnTo>
                    <a:lnTo>
                      <a:pt x="214" y="0"/>
                    </a:lnTo>
                    <a:close/>
                  </a:path>
                </a:pathLst>
              </a:custGeom>
              <a:solidFill>
                <a:srgbClr val="D0A8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73"/>
              <p:cNvSpPr>
                <a:spLocks/>
              </p:cNvSpPr>
              <p:nvPr/>
            </p:nvSpPr>
            <p:spPr bwMode="auto">
              <a:xfrm>
                <a:off x="2417763" y="3133726"/>
                <a:ext cx="263525" cy="292100"/>
              </a:xfrm>
              <a:custGeom>
                <a:avLst/>
                <a:gdLst/>
                <a:ahLst/>
                <a:cxnLst>
                  <a:cxn ang="0">
                    <a:pos x="0" y="109"/>
                  </a:cxn>
                  <a:cxn ang="0">
                    <a:pos x="0" y="113"/>
                  </a:cxn>
                  <a:cxn ang="0">
                    <a:pos x="2" y="115"/>
                  </a:cxn>
                  <a:cxn ang="0">
                    <a:pos x="5" y="117"/>
                  </a:cxn>
                  <a:cxn ang="0">
                    <a:pos x="8" y="118"/>
                  </a:cxn>
                  <a:cxn ang="0">
                    <a:pos x="47" y="128"/>
                  </a:cxn>
                  <a:cxn ang="0">
                    <a:pos x="60" y="131"/>
                  </a:cxn>
                  <a:cxn ang="0">
                    <a:pos x="113" y="149"/>
                  </a:cxn>
                  <a:cxn ang="0">
                    <a:pos x="125" y="155"/>
                  </a:cxn>
                  <a:cxn ang="0">
                    <a:pos x="130" y="158"/>
                  </a:cxn>
                  <a:cxn ang="0">
                    <a:pos x="149" y="182"/>
                  </a:cxn>
                  <a:cxn ang="0">
                    <a:pos x="153" y="184"/>
                  </a:cxn>
                  <a:cxn ang="0">
                    <a:pos x="155" y="183"/>
                  </a:cxn>
                  <a:cxn ang="0">
                    <a:pos x="158" y="180"/>
                  </a:cxn>
                  <a:cxn ang="0">
                    <a:pos x="160" y="173"/>
                  </a:cxn>
                  <a:cxn ang="0">
                    <a:pos x="164" y="156"/>
                  </a:cxn>
                  <a:cxn ang="0">
                    <a:pos x="166" y="125"/>
                  </a:cxn>
                  <a:cxn ang="0">
                    <a:pos x="163" y="106"/>
                  </a:cxn>
                  <a:cxn ang="0">
                    <a:pos x="154" y="77"/>
                  </a:cxn>
                  <a:cxn ang="0">
                    <a:pos x="142" y="50"/>
                  </a:cxn>
                  <a:cxn ang="0">
                    <a:pos x="120" y="18"/>
                  </a:cxn>
                  <a:cxn ang="0">
                    <a:pos x="110" y="9"/>
                  </a:cxn>
                  <a:cxn ang="0">
                    <a:pos x="99" y="3"/>
                  </a:cxn>
                  <a:cxn ang="0">
                    <a:pos x="89" y="0"/>
                  </a:cxn>
                  <a:cxn ang="0">
                    <a:pos x="78" y="0"/>
                  </a:cxn>
                  <a:cxn ang="0">
                    <a:pos x="67" y="2"/>
                  </a:cxn>
                  <a:cxn ang="0">
                    <a:pos x="57" y="8"/>
                  </a:cxn>
                  <a:cxn ang="0">
                    <a:pos x="53" y="11"/>
                  </a:cxn>
                  <a:cxn ang="0">
                    <a:pos x="48" y="16"/>
                  </a:cxn>
                  <a:cxn ang="0">
                    <a:pos x="32" y="40"/>
                  </a:cxn>
                  <a:cxn ang="0">
                    <a:pos x="9" y="83"/>
                  </a:cxn>
                  <a:cxn ang="0">
                    <a:pos x="2" y="98"/>
                  </a:cxn>
                  <a:cxn ang="0">
                    <a:pos x="0" y="104"/>
                  </a:cxn>
                  <a:cxn ang="0">
                    <a:pos x="0" y="109"/>
                  </a:cxn>
                </a:cxnLst>
                <a:rect l="0" t="0" r="r" b="b"/>
                <a:pathLst>
                  <a:path w="166" h="184">
                    <a:moveTo>
                      <a:pt x="0" y="109"/>
                    </a:moveTo>
                    <a:lnTo>
                      <a:pt x="0" y="113"/>
                    </a:lnTo>
                    <a:lnTo>
                      <a:pt x="2" y="115"/>
                    </a:lnTo>
                    <a:lnTo>
                      <a:pt x="5" y="117"/>
                    </a:lnTo>
                    <a:lnTo>
                      <a:pt x="8" y="118"/>
                    </a:lnTo>
                    <a:lnTo>
                      <a:pt x="47" y="128"/>
                    </a:lnTo>
                    <a:lnTo>
                      <a:pt x="60" y="131"/>
                    </a:lnTo>
                    <a:lnTo>
                      <a:pt x="113" y="149"/>
                    </a:lnTo>
                    <a:lnTo>
                      <a:pt x="125" y="155"/>
                    </a:lnTo>
                    <a:lnTo>
                      <a:pt x="130" y="158"/>
                    </a:lnTo>
                    <a:lnTo>
                      <a:pt x="149" y="182"/>
                    </a:lnTo>
                    <a:lnTo>
                      <a:pt x="153" y="184"/>
                    </a:lnTo>
                    <a:lnTo>
                      <a:pt x="155" y="183"/>
                    </a:lnTo>
                    <a:lnTo>
                      <a:pt x="158" y="180"/>
                    </a:lnTo>
                    <a:lnTo>
                      <a:pt x="160" y="173"/>
                    </a:lnTo>
                    <a:lnTo>
                      <a:pt x="164" y="156"/>
                    </a:lnTo>
                    <a:lnTo>
                      <a:pt x="166" y="125"/>
                    </a:lnTo>
                    <a:lnTo>
                      <a:pt x="163" y="106"/>
                    </a:lnTo>
                    <a:lnTo>
                      <a:pt x="154" y="77"/>
                    </a:lnTo>
                    <a:lnTo>
                      <a:pt x="142" y="50"/>
                    </a:lnTo>
                    <a:lnTo>
                      <a:pt x="120" y="18"/>
                    </a:lnTo>
                    <a:lnTo>
                      <a:pt x="110" y="9"/>
                    </a:lnTo>
                    <a:lnTo>
                      <a:pt x="99" y="3"/>
                    </a:lnTo>
                    <a:lnTo>
                      <a:pt x="89" y="0"/>
                    </a:lnTo>
                    <a:lnTo>
                      <a:pt x="78" y="0"/>
                    </a:lnTo>
                    <a:lnTo>
                      <a:pt x="67" y="2"/>
                    </a:lnTo>
                    <a:lnTo>
                      <a:pt x="57" y="8"/>
                    </a:lnTo>
                    <a:lnTo>
                      <a:pt x="53" y="11"/>
                    </a:lnTo>
                    <a:lnTo>
                      <a:pt x="48" y="16"/>
                    </a:lnTo>
                    <a:lnTo>
                      <a:pt x="32" y="40"/>
                    </a:lnTo>
                    <a:lnTo>
                      <a:pt x="9" y="83"/>
                    </a:lnTo>
                    <a:lnTo>
                      <a:pt x="2" y="98"/>
                    </a:lnTo>
                    <a:lnTo>
                      <a:pt x="0" y="104"/>
                    </a:lnTo>
                    <a:lnTo>
                      <a:pt x="0" y="109"/>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74"/>
              <p:cNvSpPr>
                <a:spLocks/>
              </p:cNvSpPr>
              <p:nvPr/>
            </p:nvSpPr>
            <p:spPr bwMode="auto">
              <a:xfrm>
                <a:off x="2327275" y="3117851"/>
                <a:ext cx="177800" cy="187325"/>
              </a:xfrm>
              <a:custGeom>
                <a:avLst/>
                <a:gdLst/>
                <a:ahLst/>
                <a:cxnLst>
                  <a:cxn ang="0">
                    <a:pos x="78" y="2"/>
                  </a:cxn>
                  <a:cxn ang="0">
                    <a:pos x="75" y="4"/>
                  </a:cxn>
                  <a:cxn ang="0">
                    <a:pos x="43" y="38"/>
                  </a:cxn>
                  <a:cxn ang="0">
                    <a:pos x="9" y="94"/>
                  </a:cxn>
                  <a:cxn ang="0">
                    <a:pos x="5" y="100"/>
                  </a:cxn>
                  <a:cxn ang="0">
                    <a:pos x="0" y="105"/>
                  </a:cxn>
                  <a:cxn ang="0">
                    <a:pos x="1" y="105"/>
                  </a:cxn>
                  <a:cxn ang="0">
                    <a:pos x="3" y="107"/>
                  </a:cxn>
                  <a:cxn ang="0">
                    <a:pos x="10" y="111"/>
                  </a:cxn>
                  <a:cxn ang="0">
                    <a:pos x="15" y="113"/>
                  </a:cxn>
                  <a:cxn ang="0">
                    <a:pos x="20" y="116"/>
                  </a:cxn>
                  <a:cxn ang="0">
                    <a:pos x="26" y="117"/>
                  </a:cxn>
                  <a:cxn ang="0">
                    <a:pos x="32" y="118"/>
                  </a:cxn>
                  <a:cxn ang="0">
                    <a:pos x="38" y="117"/>
                  </a:cxn>
                  <a:cxn ang="0">
                    <a:pos x="42" y="116"/>
                  </a:cxn>
                  <a:cxn ang="0">
                    <a:pos x="45" y="112"/>
                  </a:cxn>
                  <a:cxn ang="0">
                    <a:pos x="62" y="63"/>
                  </a:cxn>
                  <a:cxn ang="0">
                    <a:pos x="69" y="50"/>
                  </a:cxn>
                  <a:cxn ang="0">
                    <a:pos x="89" y="24"/>
                  </a:cxn>
                  <a:cxn ang="0">
                    <a:pos x="92" y="20"/>
                  </a:cxn>
                  <a:cxn ang="0">
                    <a:pos x="100" y="15"/>
                  </a:cxn>
                  <a:cxn ang="0">
                    <a:pos x="105" y="12"/>
                  </a:cxn>
                  <a:cxn ang="0">
                    <a:pos x="112" y="10"/>
                  </a:cxn>
                  <a:cxn ang="0">
                    <a:pos x="112" y="9"/>
                  </a:cxn>
                  <a:cxn ang="0">
                    <a:pos x="110" y="7"/>
                  </a:cxn>
                  <a:cxn ang="0">
                    <a:pos x="105" y="5"/>
                  </a:cxn>
                  <a:cxn ang="0">
                    <a:pos x="84" y="0"/>
                  </a:cxn>
                  <a:cxn ang="0">
                    <a:pos x="81" y="1"/>
                  </a:cxn>
                  <a:cxn ang="0">
                    <a:pos x="78" y="2"/>
                  </a:cxn>
                </a:cxnLst>
                <a:rect l="0" t="0" r="r" b="b"/>
                <a:pathLst>
                  <a:path w="112" h="118">
                    <a:moveTo>
                      <a:pt x="78" y="2"/>
                    </a:moveTo>
                    <a:lnTo>
                      <a:pt x="75" y="4"/>
                    </a:lnTo>
                    <a:lnTo>
                      <a:pt x="43" y="38"/>
                    </a:lnTo>
                    <a:lnTo>
                      <a:pt x="9" y="94"/>
                    </a:lnTo>
                    <a:lnTo>
                      <a:pt x="5" y="100"/>
                    </a:lnTo>
                    <a:lnTo>
                      <a:pt x="0" y="105"/>
                    </a:lnTo>
                    <a:lnTo>
                      <a:pt x="1" y="105"/>
                    </a:lnTo>
                    <a:lnTo>
                      <a:pt x="3" y="107"/>
                    </a:lnTo>
                    <a:lnTo>
                      <a:pt x="10" y="111"/>
                    </a:lnTo>
                    <a:lnTo>
                      <a:pt x="15" y="113"/>
                    </a:lnTo>
                    <a:lnTo>
                      <a:pt x="20" y="116"/>
                    </a:lnTo>
                    <a:lnTo>
                      <a:pt x="26" y="117"/>
                    </a:lnTo>
                    <a:lnTo>
                      <a:pt x="32" y="118"/>
                    </a:lnTo>
                    <a:lnTo>
                      <a:pt x="38" y="117"/>
                    </a:lnTo>
                    <a:lnTo>
                      <a:pt x="42" y="116"/>
                    </a:lnTo>
                    <a:lnTo>
                      <a:pt x="45" y="112"/>
                    </a:lnTo>
                    <a:lnTo>
                      <a:pt x="62" y="63"/>
                    </a:lnTo>
                    <a:lnTo>
                      <a:pt x="69" y="50"/>
                    </a:lnTo>
                    <a:lnTo>
                      <a:pt x="89" y="24"/>
                    </a:lnTo>
                    <a:lnTo>
                      <a:pt x="92" y="20"/>
                    </a:lnTo>
                    <a:lnTo>
                      <a:pt x="100" y="15"/>
                    </a:lnTo>
                    <a:lnTo>
                      <a:pt x="105" y="12"/>
                    </a:lnTo>
                    <a:lnTo>
                      <a:pt x="112" y="10"/>
                    </a:lnTo>
                    <a:lnTo>
                      <a:pt x="112" y="9"/>
                    </a:lnTo>
                    <a:lnTo>
                      <a:pt x="110" y="7"/>
                    </a:lnTo>
                    <a:lnTo>
                      <a:pt x="105" y="5"/>
                    </a:lnTo>
                    <a:lnTo>
                      <a:pt x="84" y="0"/>
                    </a:lnTo>
                    <a:lnTo>
                      <a:pt x="81" y="1"/>
                    </a:lnTo>
                    <a:lnTo>
                      <a:pt x="78" y="2"/>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75"/>
              <p:cNvSpPr>
                <a:spLocks/>
              </p:cNvSpPr>
              <p:nvPr/>
            </p:nvSpPr>
            <p:spPr bwMode="auto">
              <a:xfrm>
                <a:off x="2214563" y="3100388"/>
                <a:ext cx="223838" cy="184150"/>
              </a:xfrm>
              <a:custGeom>
                <a:avLst/>
                <a:gdLst/>
                <a:ahLst/>
                <a:cxnLst>
                  <a:cxn ang="0">
                    <a:pos x="118" y="0"/>
                  </a:cxn>
                  <a:cxn ang="0">
                    <a:pos x="113" y="1"/>
                  </a:cxn>
                  <a:cxn ang="0">
                    <a:pos x="87" y="13"/>
                  </a:cxn>
                  <a:cxn ang="0">
                    <a:pos x="59" y="33"/>
                  </a:cxn>
                  <a:cxn ang="0">
                    <a:pos x="33" y="59"/>
                  </a:cxn>
                  <a:cxn ang="0">
                    <a:pos x="15" y="79"/>
                  </a:cxn>
                  <a:cxn ang="0">
                    <a:pos x="12" y="84"/>
                  </a:cxn>
                  <a:cxn ang="0">
                    <a:pos x="6" y="90"/>
                  </a:cxn>
                  <a:cxn ang="0">
                    <a:pos x="2" y="97"/>
                  </a:cxn>
                  <a:cxn ang="0">
                    <a:pos x="0" y="98"/>
                  </a:cxn>
                  <a:cxn ang="0">
                    <a:pos x="0" y="101"/>
                  </a:cxn>
                  <a:cxn ang="0">
                    <a:pos x="1" y="103"/>
                  </a:cxn>
                  <a:cxn ang="0">
                    <a:pos x="8" y="107"/>
                  </a:cxn>
                  <a:cxn ang="0">
                    <a:pos x="28" y="114"/>
                  </a:cxn>
                  <a:cxn ang="0">
                    <a:pos x="43" y="116"/>
                  </a:cxn>
                  <a:cxn ang="0">
                    <a:pos x="50" y="115"/>
                  </a:cxn>
                  <a:cxn ang="0">
                    <a:pos x="56" y="113"/>
                  </a:cxn>
                  <a:cxn ang="0">
                    <a:pos x="61" y="109"/>
                  </a:cxn>
                  <a:cxn ang="0">
                    <a:pos x="66" y="104"/>
                  </a:cxn>
                  <a:cxn ang="0">
                    <a:pos x="73" y="91"/>
                  </a:cxn>
                  <a:cxn ang="0">
                    <a:pos x="84" y="69"/>
                  </a:cxn>
                  <a:cxn ang="0">
                    <a:pos x="119" y="18"/>
                  </a:cxn>
                  <a:cxn ang="0">
                    <a:pos x="127" y="13"/>
                  </a:cxn>
                  <a:cxn ang="0">
                    <a:pos x="134" y="10"/>
                  </a:cxn>
                  <a:cxn ang="0">
                    <a:pos x="137" y="10"/>
                  </a:cxn>
                  <a:cxn ang="0">
                    <a:pos x="139" y="10"/>
                  </a:cxn>
                  <a:cxn ang="0">
                    <a:pos x="141" y="9"/>
                  </a:cxn>
                  <a:cxn ang="0">
                    <a:pos x="141" y="8"/>
                  </a:cxn>
                  <a:cxn ang="0">
                    <a:pos x="140" y="7"/>
                  </a:cxn>
                  <a:cxn ang="0">
                    <a:pos x="139" y="5"/>
                  </a:cxn>
                  <a:cxn ang="0">
                    <a:pos x="132" y="2"/>
                  </a:cxn>
                  <a:cxn ang="0">
                    <a:pos x="122" y="0"/>
                  </a:cxn>
                  <a:cxn ang="0">
                    <a:pos x="118" y="0"/>
                  </a:cxn>
                </a:cxnLst>
                <a:rect l="0" t="0" r="r" b="b"/>
                <a:pathLst>
                  <a:path w="141" h="116">
                    <a:moveTo>
                      <a:pt x="118" y="0"/>
                    </a:moveTo>
                    <a:lnTo>
                      <a:pt x="113" y="1"/>
                    </a:lnTo>
                    <a:lnTo>
                      <a:pt x="87" y="13"/>
                    </a:lnTo>
                    <a:lnTo>
                      <a:pt x="59" y="33"/>
                    </a:lnTo>
                    <a:lnTo>
                      <a:pt x="33" y="59"/>
                    </a:lnTo>
                    <a:lnTo>
                      <a:pt x="15" y="79"/>
                    </a:lnTo>
                    <a:lnTo>
                      <a:pt x="12" y="84"/>
                    </a:lnTo>
                    <a:lnTo>
                      <a:pt x="6" y="90"/>
                    </a:lnTo>
                    <a:lnTo>
                      <a:pt x="2" y="97"/>
                    </a:lnTo>
                    <a:lnTo>
                      <a:pt x="0" y="98"/>
                    </a:lnTo>
                    <a:lnTo>
                      <a:pt x="0" y="101"/>
                    </a:lnTo>
                    <a:lnTo>
                      <a:pt x="1" y="103"/>
                    </a:lnTo>
                    <a:lnTo>
                      <a:pt x="8" y="107"/>
                    </a:lnTo>
                    <a:lnTo>
                      <a:pt x="28" y="114"/>
                    </a:lnTo>
                    <a:lnTo>
                      <a:pt x="43" y="116"/>
                    </a:lnTo>
                    <a:lnTo>
                      <a:pt x="50" y="115"/>
                    </a:lnTo>
                    <a:lnTo>
                      <a:pt x="56" y="113"/>
                    </a:lnTo>
                    <a:lnTo>
                      <a:pt x="61" y="109"/>
                    </a:lnTo>
                    <a:lnTo>
                      <a:pt x="66" y="104"/>
                    </a:lnTo>
                    <a:lnTo>
                      <a:pt x="73" y="91"/>
                    </a:lnTo>
                    <a:lnTo>
                      <a:pt x="84" y="69"/>
                    </a:lnTo>
                    <a:lnTo>
                      <a:pt x="119" y="18"/>
                    </a:lnTo>
                    <a:lnTo>
                      <a:pt x="127" y="13"/>
                    </a:lnTo>
                    <a:lnTo>
                      <a:pt x="134" y="10"/>
                    </a:lnTo>
                    <a:lnTo>
                      <a:pt x="137" y="10"/>
                    </a:lnTo>
                    <a:lnTo>
                      <a:pt x="139" y="10"/>
                    </a:lnTo>
                    <a:lnTo>
                      <a:pt x="141" y="9"/>
                    </a:lnTo>
                    <a:lnTo>
                      <a:pt x="141" y="8"/>
                    </a:lnTo>
                    <a:lnTo>
                      <a:pt x="140" y="7"/>
                    </a:lnTo>
                    <a:lnTo>
                      <a:pt x="139" y="5"/>
                    </a:lnTo>
                    <a:lnTo>
                      <a:pt x="132" y="2"/>
                    </a:lnTo>
                    <a:lnTo>
                      <a:pt x="122" y="0"/>
                    </a:lnTo>
                    <a:lnTo>
                      <a:pt x="118" y="0"/>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76"/>
              <p:cNvSpPr>
                <a:spLocks/>
              </p:cNvSpPr>
              <p:nvPr/>
            </p:nvSpPr>
            <p:spPr bwMode="auto">
              <a:xfrm>
                <a:off x="2124075" y="3278188"/>
                <a:ext cx="379413" cy="76200"/>
              </a:xfrm>
              <a:custGeom>
                <a:avLst/>
                <a:gdLst/>
                <a:ahLst/>
                <a:cxnLst>
                  <a:cxn ang="0">
                    <a:pos x="238" y="46"/>
                  </a:cxn>
                  <a:cxn ang="0">
                    <a:pos x="239" y="45"/>
                  </a:cxn>
                  <a:cxn ang="0">
                    <a:pos x="239" y="44"/>
                  </a:cxn>
                  <a:cxn ang="0">
                    <a:pos x="237" y="44"/>
                  </a:cxn>
                  <a:cxn ang="0">
                    <a:pos x="234" y="43"/>
                  </a:cxn>
                  <a:cxn ang="0">
                    <a:pos x="165" y="29"/>
                  </a:cxn>
                  <a:cxn ang="0">
                    <a:pos x="63" y="2"/>
                  </a:cxn>
                  <a:cxn ang="0">
                    <a:pos x="49" y="0"/>
                  </a:cxn>
                  <a:cxn ang="0">
                    <a:pos x="39" y="0"/>
                  </a:cxn>
                  <a:cxn ang="0">
                    <a:pos x="30" y="2"/>
                  </a:cxn>
                  <a:cxn ang="0">
                    <a:pos x="18" y="7"/>
                  </a:cxn>
                  <a:cxn ang="0">
                    <a:pos x="11" y="11"/>
                  </a:cxn>
                  <a:cxn ang="0">
                    <a:pos x="2" y="22"/>
                  </a:cxn>
                  <a:cxn ang="0">
                    <a:pos x="0" y="26"/>
                  </a:cxn>
                  <a:cxn ang="0">
                    <a:pos x="0" y="29"/>
                  </a:cxn>
                  <a:cxn ang="0">
                    <a:pos x="3" y="32"/>
                  </a:cxn>
                  <a:cxn ang="0">
                    <a:pos x="5" y="33"/>
                  </a:cxn>
                  <a:cxn ang="0">
                    <a:pos x="7" y="34"/>
                  </a:cxn>
                  <a:cxn ang="0">
                    <a:pos x="10" y="35"/>
                  </a:cxn>
                  <a:cxn ang="0">
                    <a:pos x="87" y="41"/>
                  </a:cxn>
                  <a:cxn ang="0">
                    <a:pos x="147" y="48"/>
                  </a:cxn>
                  <a:cxn ang="0">
                    <a:pos x="232" y="47"/>
                  </a:cxn>
                  <a:cxn ang="0">
                    <a:pos x="235" y="46"/>
                  </a:cxn>
                  <a:cxn ang="0">
                    <a:pos x="238" y="46"/>
                  </a:cxn>
                </a:cxnLst>
                <a:rect l="0" t="0" r="r" b="b"/>
                <a:pathLst>
                  <a:path w="239" h="48">
                    <a:moveTo>
                      <a:pt x="238" y="46"/>
                    </a:moveTo>
                    <a:lnTo>
                      <a:pt x="239" y="45"/>
                    </a:lnTo>
                    <a:lnTo>
                      <a:pt x="239" y="44"/>
                    </a:lnTo>
                    <a:lnTo>
                      <a:pt x="237" y="44"/>
                    </a:lnTo>
                    <a:lnTo>
                      <a:pt x="234" y="43"/>
                    </a:lnTo>
                    <a:lnTo>
                      <a:pt x="165" y="29"/>
                    </a:lnTo>
                    <a:lnTo>
                      <a:pt x="63" y="2"/>
                    </a:lnTo>
                    <a:lnTo>
                      <a:pt x="49" y="0"/>
                    </a:lnTo>
                    <a:lnTo>
                      <a:pt x="39" y="0"/>
                    </a:lnTo>
                    <a:lnTo>
                      <a:pt x="30" y="2"/>
                    </a:lnTo>
                    <a:lnTo>
                      <a:pt x="18" y="7"/>
                    </a:lnTo>
                    <a:lnTo>
                      <a:pt x="11" y="11"/>
                    </a:lnTo>
                    <a:lnTo>
                      <a:pt x="2" y="22"/>
                    </a:lnTo>
                    <a:lnTo>
                      <a:pt x="0" y="26"/>
                    </a:lnTo>
                    <a:lnTo>
                      <a:pt x="0" y="29"/>
                    </a:lnTo>
                    <a:lnTo>
                      <a:pt x="3" y="32"/>
                    </a:lnTo>
                    <a:lnTo>
                      <a:pt x="5" y="33"/>
                    </a:lnTo>
                    <a:lnTo>
                      <a:pt x="7" y="34"/>
                    </a:lnTo>
                    <a:lnTo>
                      <a:pt x="10" y="35"/>
                    </a:lnTo>
                    <a:lnTo>
                      <a:pt x="87" y="41"/>
                    </a:lnTo>
                    <a:lnTo>
                      <a:pt x="147" y="48"/>
                    </a:lnTo>
                    <a:lnTo>
                      <a:pt x="232" y="47"/>
                    </a:lnTo>
                    <a:lnTo>
                      <a:pt x="235" y="46"/>
                    </a:lnTo>
                    <a:lnTo>
                      <a:pt x="238" y="46"/>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159" name="Cloud Callout 158"/>
          <p:cNvSpPr/>
          <p:nvPr/>
        </p:nvSpPr>
        <p:spPr bwMode="auto">
          <a:xfrm>
            <a:off x="7900416" y="1701654"/>
            <a:ext cx="1243584" cy="734568"/>
          </a:xfrm>
          <a:prstGeom prst="cloudCallout">
            <a:avLst>
              <a:gd name="adj1" fmla="val -54166"/>
              <a:gd name="adj2" fmla="val 35944"/>
            </a:avLst>
          </a:prstGeom>
          <a:solidFill>
            <a:schemeClr val="bg1"/>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Comic Sans MS" pitchFamily="66" charset="0"/>
              </a:rPr>
              <a:t>Ta </a:t>
            </a:r>
            <a:r>
              <a:rPr kumimoji="0" lang="en-US" b="1" i="0" u="none" strike="noStrike" cap="none" normalizeH="0" baseline="0" dirty="0" err="1">
                <a:ln>
                  <a:noFill/>
                </a:ln>
                <a:solidFill>
                  <a:schemeClr val="tx1"/>
                </a:solidFill>
                <a:effectLst/>
                <a:latin typeface="Comic Sans MS" pitchFamily="66" charset="0"/>
              </a:rPr>
              <a:t>Da</a:t>
            </a:r>
            <a:r>
              <a:rPr kumimoji="0" lang="en-US" b="1" i="0" u="none" strike="noStrike" cap="none" normalizeH="0" baseline="0" dirty="0">
                <a:ln>
                  <a:noFill/>
                </a:ln>
                <a:solidFill>
                  <a:schemeClr val="tx1"/>
                </a:solidFill>
                <a:effectLst/>
                <a:latin typeface="Comic Sans MS" pitchFamily="66" charset="0"/>
              </a:rPr>
              <a:t>!</a:t>
            </a:r>
          </a:p>
        </p:txBody>
      </p:sp>
      <p:grpSp>
        <p:nvGrpSpPr>
          <p:cNvPr id="9" name="Group 189"/>
          <p:cNvGrpSpPr/>
          <p:nvPr/>
        </p:nvGrpSpPr>
        <p:grpSpPr>
          <a:xfrm>
            <a:off x="152400" y="3886200"/>
            <a:ext cx="6696363" cy="369332"/>
            <a:chOff x="184727" y="3860800"/>
            <a:chExt cx="6696363" cy="369332"/>
          </a:xfrm>
        </p:grpSpPr>
        <p:cxnSp>
          <p:nvCxnSpPr>
            <p:cNvPr id="88" name="Straight Connector 87"/>
            <p:cNvCxnSpPr/>
            <p:nvPr/>
          </p:nvCxnSpPr>
          <p:spPr bwMode="auto">
            <a:xfrm rot="16200000" flipH="1">
              <a:off x="4080448" y="1253363"/>
              <a:ext cx="17078" cy="5584207"/>
            </a:xfrm>
            <a:prstGeom prst="line">
              <a:avLst/>
            </a:prstGeom>
            <a:solidFill>
              <a:schemeClr val="accent1"/>
            </a:solidFill>
            <a:ln w="28575" cap="flat" cmpd="sng" algn="ctr">
              <a:solidFill>
                <a:srgbClr val="FF0000"/>
              </a:solidFill>
              <a:prstDash val="sysDot"/>
              <a:round/>
              <a:headEnd type="none" w="med" len="med"/>
              <a:tailEnd type="none" w="med" len="med"/>
            </a:ln>
            <a:effectLst/>
          </p:spPr>
        </p:cxnSp>
        <p:sp>
          <p:nvSpPr>
            <p:cNvPr id="89" name="TextBox 88"/>
            <p:cNvSpPr txBox="1"/>
            <p:nvPr/>
          </p:nvSpPr>
          <p:spPr>
            <a:xfrm>
              <a:off x="184727" y="3860800"/>
              <a:ext cx="1117600" cy="369332"/>
            </a:xfrm>
            <a:prstGeom prst="rect">
              <a:avLst/>
            </a:prstGeom>
            <a:noFill/>
          </p:spPr>
          <p:txBody>
            <a:bodyPr wrap="square" rtlCol="0">
              <a:spAutoFit/>
            </a:bodyPr>
            <a:lstStyle/>
            <a:p>
              <a:pPr algn="ctr"/>
              <a:r>
                <a:rPr lang="en-US" dirty="0"/>
                <a:t>Hi Limit</a:t>
              </a:r>
            </a:p>
          </p:txBody>
        </p:sp>
      </p:grpSp>
      <p:grpSp>
        <p:nvGrpSpPr>
          <p:cNvPr id="10" name="Group 189"/>
          <p:cNvGrpSpPr/>
          <p:nvPr/>
        </p:nvGrpSpPr>
        <p:grpSpPr>
          <a:xfrm>
            <a:off x="76200" y="4495800"/>
            <a:ext cx="6772563" cy="369332"/>
            <a:chOff x="108527" y="3860800"/>
            <a:chExt cx="6772563" cy="369332"/>
          </a:xfrm>
        </p:grpSpPr>
        <p:cxnSp>
          <p:nvCxnSpPr>
            <p:cNvPr id="91" name="Straight Connector 90"/>
            <p:cNvCxnSpPr/>
            <p:nvPr/>
          </p:nvCxnSpPr>
          <p:spPr bwMode="auto">
            <a:xfrm rot="16200000" flipH="1">
              <a:off x="4080448" y="1253363"/>
              <a:ext cx="17078" cy="5584207"/>
            </a:xfrm>
            <a:prstGeom prst="line">
              <a:avLst/>
            </a:prstGeom>
            <a:solidFill>
              <a:schemeClr val="accent1"/>
            </a:solidFill>
            <a:ln w="28575" cap="flat" cmpd="sng" algn="ctr">
              <a:solidFill>
                <a:srgbClr val="FF0000"/>
              </a:solidFill>
              <a:prstDash val="sysDot"/>
              <a:round/>
              <a:headEnd type="none" w="med" len="med"/>
              <a:tailEnd type="none" w="med" len="med"/>
            </a:ln>
            <a:effectLst/>
          </p:spPr>
        </p:cxnSp>
        <p:sp>
          <p:nvSpPr>
            <p:cNvPr id="92" name="TextBox 91"/>
            <p:cNvSpPr txBox="1"/>
            <p:nvPr/>
          </p:nvSpPr>
          <p:spPr>
            <a:xfrm>
              <a:off x="108527" y="3860800"/>
              <a:ext cx="1193800" cy="369332"/>
            </a:xfrm>
            <a:prstGeom prst="rect">
              <a:avLst/>
            </a:prstGeom>
            <a:noFill/>
          </p:spPr>
          <p:txBody>
            <a:bodyPr wrap="square" rtlCol="0">
              <a:spAutoFit/>
            </a:bodyPr>
            <a:lstStyle/>
            <a:p>
              <a:pPr algn="ctr"/>
              <a:r>
                <a:rPr lang="en-US" dirty="0"/>
                <a:t>Low Limit</a:t>
              </a:r>
            </a:p>
          </p:txBody>
        </p:sp>
      </p:grpSp>
      <p:cxnSp>
        <p:nvCxnSpPr>
          <p:cNvPr id="94" name="Straight Connector 93"/>
          <p:cNvCxnSpPr>
            <a:stCxn id="6177" idx="1"/>
          </p:cNvCxnSpPr>
          <p:nvPr/>
        </p:nvCxnSpPr>
        <p:spPr bwMode="auto">
          <a:xfrm rot="5400000">
            <a:off x="5746037" y="2254963"/>
            <a:ext cx="0" cy="51927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5" name="Rectangle 94"/>
          <p:cNvSpPr/>
          <p:nvPr/>
        </p:nvSpPr>
        <p:spPr bwMode="auto">
          <a:xfrm>
            <a:off x="5486400" y="2438400"/>
            <a:ext cx="76200" cy="152400"/>
          </a:xfrm>
          <a:prstGeom prst="rect">
            <a:avLst/>
          </a:prstGeom>
          <a:solidFill>
            <a:srgbClr val="808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96" name="Rectangle 95"/>
          <p:cNvSpPr/>
          <p:nvPr/>
        </p:nvSpPr>
        <p:spPr bwMode="auto">
          <a:xfrm rot="16200000">
            <a:off x="5295900" y="2552700"/>
            <a:ext cx="304800" cy="76200"/>
          </a:xfrm>
          <a:prstGeom prst="rect">
            <a:avLst/>
          </a:prstGeom>
          <a:solidFill>
            <a:srgbClr val="808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cxnSp>
        <p:nvCxnSpPr>
          <p:cNvPr id="99" name="Straight Connector 98"/>
          <p:cNvCxnSpPr/>
          <p:nvPr/>
        </p:nvCxnSpPr>
        <p:spPr bwMode="auto">
          <a:xfrm>
            <a:off x="5966618" y="3733800"/>
            <a:ext cx="76200" cy="0"/>
          </a:xfrm>
          <a:prstGeom prst="line">
            <a:avLst/>
          </a:prstGeom>
          <a:noFill/>
          <a:ln w="76200" cap="sq">
            <a:solidFill>
              <a:schemeClr val="tx1"/>
            </a:solidFill>
            <a:miter lim="800000"/>
            <a:headEnd/>
            <a:tailEnd/>
          </a:ln>
        </p:spPr>
      </p:cxnSp>
      <p:cxnSp>
        <p:nvCxnSpPr>
          <p:cNvPr id="109" name="Straight Connector 108"/>
          <p:cNvCxnSpPr/>
          <p:nvPr/>
        </p:nvCxnSpPr>
        <p:spPr bwMode="auto">
          <a:xfrm>
            <a:off x="6019800" y="3733800"/>
            <a:ext cx="457200" cy="0"/>
          </a:xfrm>
          <a:prstGeom prst="line">
            <a:avLst/>
          </a:prstGeom>
          <a:solidFill>
            <a:schemeClr val="accent1"/>
          </a:solidFill>
          <a:ln w="22225" cap="flat" cmpd="sng" algn="ctr">
            <a:solidFill>
              <a:schemeClr val="tx1"/>
            </a:solidFill>
            <a:prstDash val="solid"/>
            <a:round/>
            <a:headEnd type="none" w="med" len="med"/>
            <a:tailEnd type="none" w="med" len="med"/>
          </a:ln>
          <a:effectLst/>
        </p:spPr>
      </p:cxnSp>
      <p:cxnSp>
        <p:nvCxnSpPr>
          <p:cNvPr id="117" name="Straight Connector 116"/>
          <p:cNvCxnSpPr/>
          <p:nvPr/>
        </p:nvCxnSpPr>
        <p:spPr bwMode="auto">
          <a:xfrm>
            <a:off x="5966618" y="3505200"/>
            <a:ext cx="76200" cy="0"/>
          </a:xfrm>
          <a:prstGeom prst="line">
            <a:avLst/>
          </a:prstGeom>
          <a:noFill/>
          <a:ln w="76200" cap="sq">
            <a:solidFill>
              <a:schemeClr val="tx1"/>
            </a:solidFill>
            <a:miter lim="800000"/>
            <a:headEnd/>
            <a:tailEnd/>
          </a:ln>
        </p:spPr>
      </p:cxnSp>
      <p:cxnSp>
        <p:nvCxnSpPr>
          <p:cNvPr id="118" name="Straight Connector 117"/>
          <p:cNvCxnSpPr/>
          <p:nvPr/>
        </p:nvCxnSpPr>
        <p:spPr bwMode="auto">
          <a:xfrm>
            <a:off x="6019800" y="3505200"/>
            <a:ext cx="457200" cy="0"/>
          </a:xfrm>
          <a:prstGeom prst="line">
            <a:avLst/>
          </a:prstGeom>
          <a:solidFill>
            <a:schemeClr val="accent1"/>
          </a:solidFill>
          <a:ln w="22225" cap="flat" cmpd="sng" algn="ctr">
            <a:solidFill>
              <a:schemeClr val="tx1"/>
            </a:solidFill>
            <a:prstDash val="solid"/>
            <a:round/>
            <a:headEnd type="none" w="med" len="med"/>
            <a:tailEnd type="none" w="med" len="med"/>
          </a:ln>
          <a:effectLst/>
        </p:spPr>
      </p:cxnSp>
      <p:grpSp>
        <p:nvGrpSpPr>
          <p:cNvPr id="11" name="Group 169"/>
          <p:cNvGrpSpPr/>
          <p:nvPr/>
        </p:nvGrpSpPr>
        <p:grpSpPr>
          <a:xfrm flipV="1">
            <a:off x="6629400" y="1490472"/>
            <a:ext cx="228600" cy="826008"/>
            <a:chOff x="6629400" y="1490472"/>
            <a:chExt cx="228600" cy="826008"/>
          </a:xfrm>
        </p:grpSpPr>
        <p:sp>
          <p:nvSpPr>
            <p:cNvPr id="169" name="Rectangle 168"/>
            <p:cNvSpPr/>
            <p:nvPr/>
          </p:nvSpPr>
          <p:spPr bwMode="auto">
            <a:xfrm>
              <a:off x="6705600" y="2240280"/>
              <a:ext cx="76200" cy="762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68" name="Rectangle 167"/>
            <p:cNvSpPr/>
            <p:nvPr/>
          </p:nvSpPr>
          <p:spPr bwMode="auto">
            <a:xfrm>
              <a:off x="6705600" y="1490472"/>
              <a:ext cx="76200" cy="762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nvGrpSpPr>
            <p:cNvPr id="12" name="Group 165"/>
            <p:cNvGrpSpPr/>
            <p:nvPr/>
          </p:nvGrpSpPr>
          <p:grpSpPr>
            <a:xfrm>
              <a:off x="6629400" y="1524000"/>
              <a:ext cx="228600" cy="762000"/>
              <a:chOff x="6629400" y="1524000"/>
              <a:chExt cx="228600" cy="762000"/>
            </a:xfrm>
          </p:grpSpPr>
          <p:sp>
            <p:nvSpPr>
              <p:cNvPr id="119" name="Rectangle 118"/>
              <p:cNvSpPr/>
              <p:nvPr/>
            </p:nvSpPr>
            <p:spPr bwMode="auto">
              <a:xfrm>
                <a:off x="6629400" y="1676400"/>
                <a:ext cx="228600" cy="457200"/>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20" name="Rectangle 119"/>
              <p:cNvSpPr/>
              <p:nvPr/>
            </p:nvSpPr>
            <p:spPr bwMode="auto">
              <a:xfrm>
                <a:off x="6629400" y="2133600"/>
                <a:ext cx="228600" cy="152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rPr>
                  <a:t>-</a:t>
                </a:r>
              </a:p>
            </p:txBody>
          </p:sp>
          <p:sp>
            <p:nvSpPr>
              <p:cNvPr id="121" name="Rectangle 120"/>
              <p:cNvSpPr/>
              <p:nvPr/>
            </p:nvSpPr>
            <p:spPr bwMode="auto">
              <a:xfrm>
                <a:off x="6629400" y="1524000"/>
                <a:ext cx="228600" cy="152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rPr>
                  <a:t>+</a:t>
                </a:r>
              </a:p>
            </p:txBody>
          </p:sp>
          <p:pic>
            <p:nvPicPr>
              <p:cNvPr id="1027" name="Picture 3" descr="C:\Documents and Settings\David Sellers\Local Settings\Temporary Internet Files\Content.IE5\9FXE0KTR\MC900439009[1].jpg"/>
              <p:cNvPicPr>
                <a:picLocks noChangeAspect="1" noChangeArrowheads="1"/>
              </p:cNvPicPr>
              <p:nvPr/>
            </p:nvPicPr>
            <p:blipFill>
              <a:blip r:embed="rId4" cstate="print">
                <a:clrChange>
                  <a:clrFrom>
                    <a:srgbClr val="F9B81F"/>
                  </a:clrFrom>
                  <a:clrTo>
                    <a:srgbClr val="F9B81F">
                      <a:alpha val="0"/>
                    </a:srgbClr>
                  </a:clrTo>
                </a:clrChange>
              </a:blip>
              <a:srcRect l="27778" r="22968"/>
              <a:stretch>
                <a:fillRect/>
              </a:stretch>
            </p:blipFill>
            <p:spPr bwMode="auto">
              <a:xfrm flipV="1">
                <a:off x="6653218" y="1704972"/>
                <a:ext cx="204782" cy="414972"/>
              </a:xfrm>
              <a:prstGeom prst="rect">
                <a:avLst/>
              </a:prstGeom>
              <a:noFill/>
            </p:spPr>
          </p:pic>
        </p:grpSp>
      </p:grpSp>
      <p:sp>
        <p:nvSpPr>
          <p:cNvPr id="173" name="Freeform 172"/>
          <p:cNvSpPr/>
          <p:nvPr/>
        </p:nvSpPr>
        <p:spPr bwMode="auto">
          <a:xfrm>
            <a:off x="5562599" y="2292746"/>
            <a:ext cx="1240237" cy="286545"/>
          </a:xfrm>
          <a:custGeom>
            <a:avLst/>
            <a:gdLst>
              <a:gd name="connsiteX0" fmla="*/ 1038225 w 1050528"/>
              <a:gd name="connsiteY0" fmla="*/ 0 h 232965"/>
              <a:gd name="connsiteX1" fmla="*/ 1040606 w 1050528"/>
              <a:gd name="connsiteY1" fmla="*/ 104775 h 232965"/>
              <a:gd name="connsiteX2" fmla="*/ 978694 w 1050528"/>
              <a:gd name="connsiteY2" fmla="*/ 221456 h 232965"/>
              <a:gd name="connsiteX3" fmla="*/ 664369 w 1050528"/>
              <a:gd name="connsiteY3" fmla="*/ 173831 h 232965"/>
              <a:gd name="connsiteX4" fmla="*/ 421481 w 1050528"/>
              <a:gd name="connsiteY4" fmla="*/ 45243 h 232965"/>
              <a:gd name="connsiteX5" fmla="*/ 121444 w 1050528"/>
              <a:gd name="connsiteY5" fmla="*/ 88106 h 232965"/>
              <a:gd name="connsiteX6" fmla="*/ 0 w 1050528"/>
              <a:gd name="connsiteY6" fmla="*/ 192881 h 232965"/>
              <a:gd name="connsiteX0" fmla="*/ 1038225 w 1079103"/>
              <a:gd name="connsiteY0" fmla="*/ 0 h 230584"/>
              <a:gd name="connsiteX1" fmla="*/ 1069181 w 1079103"/>
              <a:gd name="connsiteY1" fmla="*/ 119062 h 230584"/>
              <a:gd name="connsiteX2" fmla="*/ 978694 w 1079103"/>
              <a:gd name="connsiteY2" fmla="*/ 221456 h 230584"/>
              <a:gd name="connsiteX3" fmla="*/ 664369 w 1079103"/>
              <a:gd name="connsiteY3" fmla="*/ 173831 h 230584"/>
              <a:gd name="connsiteX4" fmla="*/ 421481 w 1079103"/>
              <a:gd name="connsiteY4" fmla="*/ 45243 h 230584"/>
              <a:gd name="connsiteX5" fmla="*/ 121444 w 1079103"/>
              <a:gd name="connsiteY5" fmla="*/ 88106 h 230584"/>
              <a:gd name="connsiteX6" fmla="*/ 0 w 1079103"/>
              <a:gd name="connsiteY6" fmla="*/ 192881 h 230584"/>
              <a:gd name="connsiteX0" fmla="*/ 1038225 w 1081484"/>
              <a:gd name="connsiteY0" fmla="*/ 0 h 230584"/>
              <a:gd name="connsiteX1" fmla="*/ 1052512 w 1081484"/>
              <a:gd name="connsiteY1" fmla="*/ 45243 h 230584"/>
              <a:gd name="connsiteX2" fmla="*/ 1069181 w 1081484"/>
              <a:gd name="connsiteY2" fmla="*/ 119062 h 230584"/>
              <a:gd name="connsiteX3" fmla="*/ 978694 w 1081484"/>
              <a:gd name="connsiteY3" fmla="*/ 221456 h 230584"/>
              <a:gd name="connsiteX4" fmla="*/ 664369 w 1081484"/>
              <a:gd name="connsiteY4" fmla="*/ 173831 h 230584"/>
              <a:gd name="connsiteX5" fmla="*/ 421481 w 1081484"/>
              <a:gd name="connsiteY5" fmla="*/ 45243 h 230584"/>
              <a:gd name="connsiteX6" fmla="*/ 121444 w 1081484"/>
              <a:gd name="connsiteY6" fmla="*/ 88106 h 230584"/>
              <a:gd name="connsiteX7" fmla="*/ 0 w 1081484"/>
              <a:gd name="connsiteY7" fmla="*/ 192881 h 230584"/>
              <a:gd name="connsiteX0" fmla="*/ 1038225 w 1071562"/>
              <a:gd name="connsiteY0" fmla="*/ 0 h 230584"/>
              <a:gd name="connsiteX1" fmla="*/ 992980 w 1071562"/>
              <a:gd name="connsiteY1" fmla="*/ 42862 h 230584"/>
              <a:gd name="connsiteX2" fmla="*/ 1069181 w 1071562"/>
              <a:gd name="connsiteY2" fmla="*/ 119062 h 230584"/>
              <a:gd name="connsiteX3" fmla="*/ 978694 w 1071562"/>
              <a:gd name="connsiteY3" fmla="*/ 221456 h 230584"/>
              <a:gd name="connsiteX4" fmla="*/ 664369 w 1071562"/>
              <a:gd name="connsiteY4" fmla="*/ 173831 h 230584"/>
              <a:gd name="connsiteX5" fmla="*/ 421481 w 1071562"/>
              <a:gd name="connsiteY5" fmla="*/ 45243 h 230584"/>
              <a:gd name="connsiteX6" fmla="*/ 121444 w 1071562"/>
              <a:gd name="connsiteY6" fmla="*/ 88106 h 230584"/>
              <a:gd name="connsiteX7" fmla="*/ 0 w 1071562"/>
              <a:gd name="connsiteY7" fmla="*/ 192881 h 230584"/>
              <a:gd name="connsiteX0" fmla="*/ 1038225 w 1079499"/>
              <a:gd name="connsiteY0" fmla="*/ 0 h 230584"/>
              <a:gd name="connsiteX1" fmla="*/ 1040605 w 1079499"/>
              <a:gd name="connsiteY1" fmla="*/ 59531 h 230584"/>
              <a:gd name="connsiteX2" fmla="*/ 1069181 w 1079499"/>
              <a:gd name="connsiteY2" fmla="*/ 119062 h 230584"/>
              <a:gd name="connsiteX3" fmla="*/ 978694 w 1079499"/>
              <a:gd name="connsiteY3" fmla="*/ 221456 h 230584"/>
              <a:gd name="connsiteX4" fmla="*/ 664369 w 1079499"/>
              <a:gd name="connsiteY4" fmla="*/ 173831 h 230584"/>
              <a:gd name="connsiteX5" fmla="*/ 421481 w 1079499"/>
              <a:gd name="connsiteY5" fmla="*/ 45243 h 230584"/>
              <a:gd name="connsiteX6" fmla="*/ 121444 w 1079499"/>
              <a:gd name="connsiteY6" fmla="*/ 88106 h 230584"/>
              <a:gd name="connsiteX7" fmla="*/ 0 w 1079499"/>
              <a:gd name="connsiteY7" fmla="*/ 192881 h 230584"/>
              <a:gd name="connsiteX0" fmla="*/ 1038225 w 1077117"/>
              <a:gd name="connsiteY0" fmla="*/ 0 h 222647"/>
              <a:gd name="connsiteX1" fmla="*/ 1040605 w 1077117"/>
              <a:gd name="connsiteY1" fmla="*/ 59531 h 222647"/>
              <a:gd name="connsiteX2" fmla="*/ 1066799 w 1077117"/>
              <a:gd name="connsiteY2" fmla="*/ 166687 h 222647"/>
              <a:gd name="connsiteX3" fmla="*/ 978694 w 1077117"/>
              <a:gd name="connsiteY3" fmla="*/ 221456 h 222647"/>
              <a:gd name="connsiteX4" fmla="*/ 664369 w 1077117"/>
              <a:gd name="connsiteY4" fmla="*/ 173831 h 222647"/>
              <a:gd name="connsiteX5" fmla="*/ 421481 w 1077117"/>
              <a:gd name="connsiteY5" fmla="*/ 45243 h 222647"/>
              <a:gd name="connsiteX6" fmla="*/ 121444 w 1077117"/>
              <a:gd name="connsiteY6" fmla="*/ 88106 h 222647"/>
              <a:gd name="connsiteX7" fmla="*/ 0 w 1077117"/>
              <a:gd name="connsiteY7" fmla="*/ 192881 h 222647"/>
              <a:gd name="connsiteX0" fmla="*/ 1038225 w 1085452"/>
              <a:gd name="connsiteY0" fmla="*/ 0 h 244078"/>
              <a:gd name="connsiteX1" fmla="*/ 1040605 w 1085452"/>
              <a:gd name="connsiteY1" fmla="*/ 59531 h 244078"/>
              <a:gd name="connsiteX2" fmla="*/ 1066799 w 1085452"/>
              <a:gd name="connsiteY2" fmla="*/ 166687 h 244078"/>
              <a:gd name="connsiteX3" fmla="*/ 928688 w 1085452"/>
              <a:gd name="connsiteY3" fmla="*/ 242887 h 244078"/>
              <a:gd name="connsiteX4" fmla="*/ 664369 w 1085452"/>
              <a:gd name="connsiteY4" fmla="*/ 173831 h 244078"/>
              <a:gd name="connsiteX5" fmla="*/ 421481 w 1085452"/>
              <a:gd name="connsiteY5" fmla="*/ 45243 h 244078"/>
              <a:gd name="connsiteX6" fmla="*/ 121444 w 1085452"/>
              <a:gd name="connsiteY6" fmla="*/ 88106 h 244078"/>
              <a:gd name="connsiteX7" fmla="*/ 0 w 1085452"/>
              <a:gd name="connsiteY7" fmla="*/ 192881 h 244078"/>
              <a:gd name="connsiteX0" fmla="*/ 1038225 w 1085452"/>
              <a:gd name="connsiteY0" fmla="*/ 0 h 244871"/>
              <a:gd name="connsiteX1" fmla="*/ 1040605 w 1085452"/>
              <a:gd name="connsiteY1" fmla="*/ 59531 h 244871"/>
              <a:gd name="connsiteX2" fmla="*/ 1066799 w 1085452"/>
              <a:gd name="connsiteY2" fmla="*/ 166687 h 244871"/>
              <a:gd name="connsiteX3" fmla="*/ 928688 w 1085452"/>
              <a:gd name="connsiteY3" fmla="*/ 242887 h 244871"/>
              <a:gd name="connsiteX4" fmla="*/ 654844 w 1085452"/>
              <a:gd name="connsiteY4" fmla="*/ 154781 h 244871"/>
              <a:gd name="connsiteX5" fmla="*/ 421481 w 1085452"/>
              <a:gd name="connsiteY5" fmla="*/ 45243 h 244871"/>
              <a:gd name="connsiteX6" fmla="*/ 121444 w 1085452"/>
              <a:gd name="connsiteY6" fmla="*/ 88106 h 244871"/>
              <a:gd name="connsiteX7" fmla="*/ 0 w 1085452"/>
              <a:gd name="connsiteY7" fmla="*/ 192881 h 244871"/>
              <a:gd name="connsiteX0" fmla="*/ 1038225 w 1085452"/>
              <a:gd name="connsiteY0" fmla="*/ 0 h 244871"/>
              <a:gd name="connsiteX1" fmla="*/ 1040605 w 1085452"/>
              <a:gd name="connsiteY1" fmla="*/ 59531 h 244871"/>
              <a:gd name="connsiteX2" fmla="*/ 1066799 w 1085452"/>
              <a:gd name="connsiteY2" fmla="*/ 166687 h 244871"/>
              <a:gd name="connsiteX3" fmla="*/ 928688 w 1085452"/>
              <a:gd name="connsiteY3" fmla="*/ 242887 h 244871"/>
              <a:gd name="connsiteX4" fmla="*/ 654844 w 1085452"/>
              <a:gd name="connsiteY4" fmla="*/ 154781 h 244871"/>
              <a:gd name="connsiteX5" fmla="*/ 354806 w 1085452"/>
              <a:gd name="connsiteY5" fmla="*/ 19049 h 244871"/>
              <a:gd name="connsiteX6" fmla="*/ 121444 w 1085452"/>
              <a:gd name="connsiteY6" fmla="*/ 88106 h 244871"/>
              <a:gd name="connsiteX7" fmla="*/ 0 w 1085452"/>
              <a:gd name="connsiteY7" fmla="*/ 192881 h 244871"/>
              <a:gd name="connsiteX0" fmla="*/ 1038225 w 1087834"/>
              <a:gd name="connsiteY0" fmla="*/ 0 h 244871"/>
              <a:gd name="connsiteX1" fmla="*/ 1040605 w 1087834"/>
              <a:gd name="connsiteY1" fmla="*/ 59531 h 244871"/>
              <a:gd name="connsiteX2" fmla="*/ 1066799 w 1087834"/>
              <a:gd name="connsiteY2" fmla="*/ 166687 h 244871"/>
              <a:gd name="connsiteX3" fmla="*/ 928688 w 1087834"/>
              <a:gd name="connsiteY3" fmla="*/ 242887 h 244871"/>
              <a:gd name="connsiteX4" fmla="*/ 654844 w 1087834"/>
              <a:gd name="connsiteY4" fmla="*/ 154781 h 244871"/>
              <a:gd name="connsiteX5" fmla="*/ 354806 w 1087834"/>
              <a:gd name="connsiteY5" fmla="*/ 19049 h 244871"/>
              <a:gd name="connsiteX6" fmla="*/ 121444 w 1087834"/>
              <a:gd name="connsiteY6" fmla="*/ 88106 h 244871"/>
              <a:gd name="connsiteX7" fmla="*/ 0 w 1087834"/>
              <a:gd name="connsiteY7" fmla="*/ 192881 h 244871"/>
              <a:gd name="connsiteX0" fmla="*/ 1038225 w 1087834"/>
              <a:gd name="connsiteY0" fmla="*/ 0 h 244871"/>
              <a:gd name="connsiteX1" fmla="*/ 1040605 w 1087834"/>
              <a:gd name="connsiteY1" fmla="*/ 59531 h 244871"/>
              <a:gd name="connsiteX2" fmla="*/ 1066799 w 1087834"/>
              <a:gd name="connsiteY2" fmla="*/ 166687 h 244871"/>
              <a:gd name="connsiteX3" fmla="*/ 928688 w 1087834"/>
              <a:gd name="connsiteY3" fmla="*/ 242887 h 244871"/>
              <a:gd name="connsiteX4" fmla="*/ 654844 w 1087834"/>
              <a:gd name="connsiteY4" fmla="*/ 154781 h 244871"/>
              <a:gd name="connsiteX5" fmla="*/ 354806 w 1087834"/>
              <a:gd name="connsiteY5" fmla="*/ 19049 h 244871"/>
              <a:gd name="connsiteX6" fmla="*/ 121444 w 1087834"/>
              <a:gd name="connsiteY6" fmla="*/ 88106 h 244871"/>
              <a:gd name="connsiteX7" fmla="*/ 0 w 1087834"/>
              <a:gd name="connsiteY7" fmla="*/ 192881 h 244871"/>
              <a:gd name="connsiteX0" fmla="*/ 1038225 w 1066799"/>
              <a:gd name="connsiteY0" fmla="*/ 0 h 244871"/>
              <a:gd name="connsiteX1" fmla="*/ 1040605 w 1066799"/>
              <a:gd name="connsiteY1" fmla="*/ 59531 h 244871"/>
              <a:gd name="connsiteX2" fmla="*/ 1066799 w 1066799"/>
              <a:gd name="connsiteY2" fmla="*/ 166687 h 244871"/>
              <a:gd name="connsiteX3" fmla="*/ 928688 w 1066799"/>
              <a:gd name="connsiteY3" fmla="*/ 242887 h 244871"/>
              <a:gd name="connsiteX4" fmla="*/ 654844 w 1066799"/>
              <a:gd name="connsiteY4" fmla="*/ 154781 h 244871"/>
              <a:gd name="connsiteX5" fmla="*/ 354806 w 1066799"/>
              <a:gd name="connsiteY5" fmla="*/ 19049 h 244871"/>
              <a:gd name="connsiteX6" fmla="*/ 121444 w 1066799"/>
              <a:gd name="connsiteY6" fmla="*/ 88106 h 244871"/>
              <a:gd name="connsiteX7" fmla="*/ 0 w 1066799"/>
              <a:gd name="connsiteY7" fmla="*/ 192881 h 244871"/>
              <a:gd name="connsiteX0" fmla="*/ 1038225 w 1062037"/>
              <a:gd name="connsiteY0" fmla="*/ 0 h 250031"/>
              <a:gd name="connsiteX1" fmla="*/ 1040605 w 1062037"/>
              <a:gd name="connsiteY1" fmla="*/ 59531 h 250031"/>
              <a:gd name="connsiteX2" fmla="*/ 1062037 w 1062037"/>
              <a:gd name="connsiteY2" fmla="*/ 197644 h 250031"/>
              <a:gd name="connsiteX3" fmla="*/ 928688 w 1062037"/>
              <a:gd name="connsiteY3" fmla="*/ 242887 h 250031"/>
              <a:gd name="connsiteX4" fmla="*/ 654844 w 1062037"/>
              <a:gd name="connsiteY4" fmla="*/ 154781 h 250031"/>
              <a:gd name="connsiteX5" fmla="*/ 354806 w 1062037"/>
              <a:gd name="connsiteY5" fmla="*/ 19049 h 250031"/>
              <a:gd name="connsiteX6" fmla="*/ 121444 w 1062037"/>
              <a:gd name="connsiteY6" fmla="*/ 88106 h 250031"/>
              <a:gd name="connsiteX7" fmla="*/ 0 w 1062037"/>
              <a:gd name="connsiteY7" fmla="*/ 192881 h 250031"/>
              <a:gd name="connsiteX0" fmla="*/ 1038225 w 1090216"/>
              <a:gd name="connsiteY0" fmla="*/ 0 h 250031"/>
              <a:gd name="connsiteX1" fmla="*/ 1040605 w 1090216"/>
              <a:gd name="connsiteY1" fmla="*/ 59531 h 250031"/>
              <a:gd name="connsiteX2" fmla="*/ 1062037 w 1090216"/>
              <a:gd name="connsiteY2" fmla="*/ 197644 h 250031"/>
              <a:gd name="connsiteX3" fmla="*/ 928688 w 1090216"/>
              <a:gd name="connsiteY3" fmla="*/ 242887 h 250031"/>
              <a:gd name="connsiteX4" fmla="*/ 654844 w 1090216"/>
              <a:gd name="connsiteY4" fmla="*/ 154781 h 250031"/>
              <a:gd name="connsiteX5" fmla="*/ 354806 w 1090216"/>
              <a:gd name="connsiteY5" fmla="*/ 19049 h 250031"/>
              <a:gd name="connsiteX6" fmla="*/ 121444 w 1090216"/>
              <a:gd name="connsiteY6" fmla="*/ 88106 h 250031"/>
              <a:gd name="connsiteX7" fmla="*/ 0 w 1090216"/>
              <a:gd name="connsiteY7" fmla="*/ 192881 h 250031"/>
              <a:gd name="connsiteX0" fmla="*/ 1038225 w 1090216"/>
              <a:gd name="connsiteY0" fmla="*/ 0 h 263524"/>
              <a:gd name="connsiteX1" fmla="*/ 1040605 w 1090216"/>
              <a:gd name="connsiteY1" fmla="*/ 59531 h 263524"/>
              <a:gd name="connsiteX2" fmla="*/ 1062037 w 1090216"/>
              <a:gd name="connsiteY2" fmla="*/ 197644 h 263524"/>
              <a:gd name="connsiteX3" fmla="*/ 928688 w 1090216"/>
              <a:gd name="connsiteY3" fmla="*/ 242887 h 263524"/>
              <a:gd name="connsiteX4" fmla="*/ 726282 w 1090216"/>
              <a:gd name="connsiteY4" fmla="*/ 73819 h 263524"/>
              <a:gd name="connsiteX5" fmla="*/ 354806 w 1090216"/>
              <a:gd name="connsiteY5" fmla="*/ 19049 h 263524"/>
              <a:gd name="connsiteX6" fmla="*/ 121444 w 1090216"/>
              <a:gd name="connsiteY6" fmla="*/ 88106 h 263524"/>
              <a:gd name="connsiteX7" fmla="*/ 0 w 1090216"/>
              <a:gd name="connsiteY7" fmla="*/ 192881 h 263524"/>
              <a:gd name="connsiteX0" fmla="*/ 1038225 w 1090216"/>
              <a:gd name="connsiteY0" fmla="*/ 0 h 259953"/>
              <a:gd name="connsiteX1" fmla="*/ 1040605 w 1090216"/>
              <a:gd name="connsiteY1" fmla="*/ 59531 h 259953"/>
              <a:gd name="connsiteX2" fmla="*/ 1062037 w 1090216"/>
              <a:gd name="connsiteY2" fmla="*/ 197644 h 259953"/>
              <a:gd name="connsiteX3" fmla="*/ 928688 w 1090216"/>
              <a:gd name="connsiteY3" fmla="*/ 242887 h 259953"/>
              <a:gd name="connsiteX4" fmla="*/ 700088 w 1090216"/>
              <a:gd name="connsiteY4" fmla="*/ 95250 h 259953"/>
              <a:gd name="connsiteX5" fmla="*/ 354806 w 1090216"/>
              <a:gd name="connsiteY5" fmla="*/ 19049 h 259953"/>
              <a:gd name="connsiteX6" fmla="*/ 121444 w 1090216"/>
              <a:gd name="connsiteY6" fmla="*/ 88106 h 259953"/>
              <a:gd name="connsiteX7" fmla="*/ 0 w 1090216"/>
              <a:gd name="connsiteY7" fmla="*/ 192881 h 259953"/>
              <a:gd name="connsiteX0" fmla="*/ 1038225 w 1090216"/>
              <a:gd name="connsiteY0" fmla="*/ 0 h 259953"/>
              <a:gd name="connsiteX1" fmla="*/ 1040605 w 1090216"/>
              <a:gd name="connsiteY1" fmla="*/ 59531 h 259953"/>
              <a:gd name="connsiteX2" fmla="*/ 1062037 w 1090216"/>
              <a:gd name="connsiteY2" fmla="*/ 197644 h 259953"/>
              <a:gd name="connsiteX3" fmla="*/ 928688 w 1090216"/>
              <a:gd name="connsiteY3" fmla="*/ 242887 h 259953"/>
              <a:gd name="connsiteX4" fmla="*/ 700088 w 1090216"/>
              <a:gd name="connsiteY4" fmla="*/ 95250 h 259953"/>
              <a:gd name="connsiteX5" fmla="*/ 354806 w 1090216"/>
              <a:gd name="connsiteY5" fmla="*/ 19049 h 259953"/>
              <a:gd name="connsiteX6" fmla="*/ 178594 w 1090216"/>
              <a:gd name="connsiteY6" fmla="*/ 154781 h 259953"/>
              <a:gd name="connsiteX7" fmla="*/ 0 w 1090216"/>
              <a:gd name="connsiteY7" fmla="*/ 192881 h 259953"/>
              <a:gd name="connsiteX0" fmla="*/ 1038225 w 1090216"/>
              <a:gd name="connsiteY0" fmla="*/ 26592 h 286545"/>
              <a:gd name="connsiteX1" fmla="*/ 1040605 w 1090216"/>
              <a:gd name="connsiteY1" fmla="*/ 86123 h 286545"/>
              <a:gd name="connsiteX2" fmla="*/ 1062037 w 1090216"/>
              <a:gd name="connsiteY2" fmla="*/ 224236 h 286545"/>
              <a:gd name="connsiteX3" fmla="*/ 928688 w 1090216"/>
              <a:gd name="connsiteY3" fmla="*/ 269479 h 286545"/>
              <a:gd name="connsiteX4" fmla="*/ 700088 w 1090216"/>
              <a:gd name="connsiteY4" fmla="*/ 121842 h 286545"/>
              <a:gd name="connsiteX5" fmla="*/ 438150 w 1090216"/>
              <a:gd name="connsiteY5" fmla="*/ 9922 h 286545"/>
              <a:gd name="connsiteX6" fmla="*/ 178594 w 1090216"/>
              <a:gd name="connsiteY6" fmla="*/ 181373 h 286545"/>
              <a:gd name="connsiteX7" fmla="*/ 0 w 1090216"/>
              <a:gd name="connsiteY7" fmla="*/ 219473 h 286545"/>
              <a:gd name="connsiteX0" fmla="*/ 1188246 w 1240237"/>
              <a:gd name="connsiteY0" fmla="*/ 26592 h 286545"/>
              <a:gd name="connsiteX1" fmla="*/ 1190626 w 1240237"/>
              <a:gd name="connsiteY1" fmla="*/ 86123 h 286545"/>
              <a:gd name="connsiteX2" fmla="*/ 1212058 w 1240237"/>
              <a:gd name="connsiteY2" fmla="*/ 224236 h 286545"/>
              <a:gd name="connsiteX3" fmla="*/ 1078709 w 1240237"/>
              <a:gd name="connsiteY3" fmla="*/ 269479 h 286545"/>
              <a:gd name="connsiteX4" fmla="*/ 850109 w 1240237"/>
              <a:gd name="connsiteY4" fmla="*/ 121842 h 286545"/>
              <a:gd name="connsiteX5" fmla="*/ 588171 w 1240237"/>
              <a:gd name="connsiteY5" fmla="*/ 9922 h 286545"/>
              <a:gd name="connsiteX6" fmla="*/ 328615 w 1240237"/>
              <a:gd name="connsiteY6" fmla="*/ 181373 h 286545"/>
              <a:gd name="connsiteX7" fmla="*/ 0 w 1240237"/>
              <a:gd name="connsiteY7" fmla="*/ 221854 h 286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0237" h="286545">
                <a:moveTo>
                  <a:pt x="1188246" y="26592"/>
                </a:moveTo>
                <a:cubicBezTo>
                  <a:pt x="1190627" y="34132"/>
                  <a:pt x="1186657" y="53182"/>
                  <a:pt x="1190626" y="86123"/>
                </a:cubicBezTo>
                <a:cubicBezTo>
                  <a:pt x="1194595" y="119064"/>
                  <a:pt x="1240237" y="162721"/>
                  <a:pt x="1212058" y="224236"/>
                </a:cubicBezTo>
                <a:cubicBezTo>
                  <a:pt x="1193405" y="254795"/>
                  <a:pt x="1139034" y="286545"/>
                  <a:pt x="1078709" y="269479"/>
                </a:cubicBezTo>
                <a:cubicBezTo>
                  <a:pt x="1018384" y="252413"/>
                  <a:pt x="931865" y="165101"/>
                  <a:pt x="850109" y="121842"/>
                </a:cubicBezTo>
                <a:cubicBezTo>
                  <a:pt x="768353" y="78583"/>
                  <a:pt x="675087" y="0"/>
                  <a:pt x="588171" y="9922"/>
                </a:cubicBezTo>
                <a:cubicBezTo>
                  <a:pt x="501255" y="19844"/>
                  <a:pt x="426643" y="146051"/>
                  <a:pt x="328615" y="181373"/>
                </a:cubicBezTo>
                <a:cubicBezTo>
                  <a:pt x="230587" y="216695"/>
                  <a:pt x="25797" y="209948"/>
                  <a:pt x="0" y="221854"/>
                </a:cubicBezTo>
              </a:path>
            </a:pathLst>
          </a:cu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74" name="Freeform 173"/>
          <p:cNvSpPr/>
          <p:nvPr/>
        </p:nvSpPr>
        <p:spPr bwMode="auto">
          <a:xfrm>
            <a:off x="2021681" y="1312070"/>
            <a:ext cx="4728369" cy="1050130"/>
          </a:xfrm>
          <a:custGeom>
            <a:avLst/>
            <a:gdLst>
              <a:gd name="connsiteX0" fmla="*/ 4682331 w 4700588"/>
              <a:gd name="connsiteY0" fmla="*/ 213519 h 1183481"/>
              <a:gd name="connsiteX1" fmla="*/ 4687094 w 4700588"/>
              <a:gd name="connsiteY1" fmla="*/ 118269 h 1183481"/>
              <a:gd name="connsiteX2" fmla="*/ 4639469 w 4700588"/>
              <a:gd name="connsiteY2" fmla="*/ 99219 h 1183481"/>
              <a:gd name="connsiteX3" fmla="*/ 4320381 w 4700588"/>
              <a:gd name="connsiteY3" fmla="*/ 89694 h 1183481"/>
              <a:gd name="connsiteX4" fmla="*/ 3263106 w 4700588"/>
              <a:gd name="connsiteY4" fmla="*/ 637381 h 1183481"/>
              <a:gd name="connsiteX5" fmla="*/ 2091531 w 4700588"/>
              <a:gd name="connsiteY5" fmla="*/ 313531 h 1183481"/>
              <a:gd name="connsiteX6" fmla="*/ 667544 w 4700588"/>
              <a:gd name="connsiteY6" fmla="*/ 237331 h 1183481"/>
              <a:gd name="connsiteX7" fmla="*/ 91281 w 4700588"/>
              <a:gd name="connsiteY7" fmla="*/ 837406 h 1183481"/>
              <a:gd name="connsiteX8" fmla="*/ 119856 w 4700588"/>
              <a:gd name="connsiteY8" fmla="*/ 1166019 h 1183481"/>
              <a:gd name="connsiteX9" fmla="*/ 129381 w 4700588"/>
              <a:gd name="connsiteY9" fmla="*/ 942181 h 1183481"/>
              <a:gd name="connsiteX10" fmla="*/ 324644 w 4700588"/>
              <a:gd name="connsiteY10" fmla="*/ 961231 h 1183481"/>
              <a:gd name="connsiteX11" fmla="*/ 329406 w 4700588"/>
              <a:gd name="connsiteY11" fmla="*/ 1151731 h 1183481"/>
              <a:gd name="connsiteX0" fmla="*/ 4682331 w 4719638"/>
              <a:gd name="connsiteY0" fmla="*/ 223837 h 1193799"/>
              <a:gd name="connsiteX1" fmla="*/ 4687094 w 4719638"/>
              <a:gd name="connsiteY1" fmla="*/ 128587 h 1193799"/>
              <a:gd name="connsiteX2" fmla="*/ 4487069 w 4719638"/>
              <a:gd name="connsiteY2" fmla="*/ 47625 h 1193799"/>
              <a:gd name="connsiteX3" fmla="*/ 4320381 w 4719638"/>
              <a:gd name="connsiteY3" fmla="*/ 100012 h 1193799"/>
              <a:gd name="connsiteX4" fmla="*/ 3263106 w 4719638"/>
              <a:gd name="connsiteY4" fmla="*/ 647699 h 1193799"/>
              <a:gd name="connsiteX5" fmla="*/ 2091531 w 4719638"/>
              <a:gd name="connsiteY5" fmla="*/ 323849 h 1193799"/>
              <a:gd name="connsiteX6" fmla="*/ 667544 w 4719638"/>
              <a:gd name="connsiteY6" fmla="*/ 247649 h 1193799"/>
              <a:gd name="connsiteX7" fmla="*/ 91281 w 4719638"/>
              <a:gd name="connsiteY7" fmla="*/ 847724 h 1193799"/>
              <a:gd name="connsiteX8" fmla="*/ 119856 w 4719638"/>
              <a:gd name="connsiteY8" fmla="*/ 1176337 h 1193799"/>
              <a:gd name="connsiteX9" fmla="*/ 129381 w 4719638"/>
              <a:gd name="connsiteY9" fmla="*/ 952499 h 1193799"/>
              <a:gd name="connsiteX10" fmla="*/ 324644 w 4719638"/>
              <a:gd name="connsiteY10" fmla="*/ 971549 h 1193799"/>
              <a:gd name="connsiteX11" fmla="*/ 329406 w 4719638"/>
              <a:gd name="connsiteY11" fmla="*/ 1162049 h 1193799"/>
              <a:gd name="connsiteX0" fmla="*/ 4682331 w 4688284"/>
              <a:gd name="connsiteY0" fmla="*/ 223837 h 1193799"/>
              <a:gd name="connsiteX1" fmla="*/ 4639469 w 4688284"/>
              <a:gd name="connsiteY1" fmla="*/ 71437 h 1193799"/>
              <a:gd name="connsiteX2" fmla="*/ 4487069 w 4688284"/>
              <a:gd name="connsiteY2" fmla="*/ 47625 h 1193799"/>
              <a:gd name="connsiteX3" fmla="*/ 4320381 w 4688284"/>
              <a:gd name="connsiteY3" fmla="*/ 100012 h 1193799"/>
              <a:gd name="connsiteX4" fmla="*/ 3263106 w 4688284"/>
              <a:gd name="connsiteY4" fmla="*/ 647699 h 1193799"/>
              <a:gd name="connsiteX5" fmla="*/ 2091531 w 4688284"/>
              <a:gd name="connsiteY5" fmla="*/ 323849 h 1193799"/>
              <a:gd name="connsiteX6" fmla="*/ 667544 w 4688284"/>
              <a:gd name="connsiteY6" fmla="*/ 247649 h 1193799"/>
              <a:gd name="connsiteX7" fmla="*/ 91281 w 4688284"/>
              <a:gd name="connsiteY7" fmla="*/ 847724 h 1193799"/>
              <a:gd name="connsiteX8" fmla="*/ 119856 w 4688284"/>
              <a:gd name="connsiteY8" fmla="*/ 1176337 h 1193799"/>
              <a:gd name="connsiteX9" fmla="*/ 129381 w 4688284"/>
              <a:gd name="connsiteY9" fmla="*/ 952499 h 1193799"/>
              <a:gd name="connsiteX10" fmla="*/ 324644 w 4688284"/>
              <a:gd name="connsiteY10" fmla="*/ 971549 h 1193799"/>
              <a:gd name="connsiteX11" fmla="*/ 329406 w 4688284"/>
              <a:gd name="connsiteY11" fmla="*/ 1162049 h 1193799"/>
              <a:gd name="connsiteX0" fmla="*/ 4682331 w 4695825"/>
              <a:gd name="connsiteY0" fmla="*/ 223837 h 1193799"/>
              <a:gd name="connsiteX1" fmla="*/ 4663281 w 4695825"/>
              <a:gd name="connsiteY1" fmla="*/ 80962 h 1193799"/>
              <a:gd name="connsiteX2" fmla="*/ 4487069 w 4695825"/>
              <a:gd name="connsiteY2" fmla="*/ 47625 h 1193799"/>
              <a:gd name="connsiteX3" fmla="*/ 4320381 w 4695825"/>
              <a:gd name="connsiteY3" fmla="*/ 100012 h 1193799"/>
              <a:gd name="connsiteX4" fmla="*/ 3263106 w 4695825"/>
              <a:gd name="connsiteY4" fmla="*/ 647699 h 1193799"/>
              <a:gd name="connsiteX5" fmla="*/ 2091531 w 4695825"/>
              <a:gd name="connsiteY5" fmla="*/ 323849 h 1193799"/>
              <a:gd name="connsiteX6" fmla="*/ 667544 w 4695825"/>
              <a:gd name="connsiteY6" fmla="*/ 247649 h 1193799"/>
              <a:gd name="connsiteX7" fmla="*/ 91281 w 4695825"/>
              <a:gd name="connsiteY7" fmla="*/ 847724 h 1193799"/>
              <a:gd name="connsiteX8" fmla="*/ 119856 w 4695825"/>
              <a:gd name="connsiteY8" fmla="*/ 1176337 h 1193799"/>
              <a:gd name="connsiteX9" fmla="*/ 129381 w 4695825"/>
              <a:gd name="connsiteY9" fmla="*/ 952499 h 1193799"/>
              <a:gd name="connsiteX10" fmla="*/ 324644 w 4695825"/>
              <a:gd name="connsiteY10" fmla="*/ 971549 h 1193799"/>
              <a:gd name="connsiteX11" fmla="*/ 329406 w 4695825"/>
              <a:gd name="connsiteY11" fmla="*/ 1162049 h 1193799"/>
              <a:gd name="connsiteX0" fmla="*/ 4682331 w 4688284"/>
              <a:gd name="connsiteY0" fmla="*/ 223837 h 1193799"/>
              <a:gd name="connsiteX1" fmla="*/ 4644231 w 4688284"/>
              <a:gd name="connsiteY1" fmla="*/ 71437 h 1193799"/>
              <a:gd name="connsiteX2" fmla="*/ 4487069 w 4688284"/>
              <a:gd name="connsiteY2" fmla="*/ 47625 h 1193799"/>
              <a:gd name="connsiteX3" fmla="*/ 4320381 w 4688284"/>
              <a:gd name="connsiteY3" fmla="*/ 100012 h 1193799"/>
              <a:gd name="connsiteX4" fmla="*/ 3263106 w 4688284"/>
              <a:gd name="connsiteY4" fmla="*/ 647699 h 1193799"/>
              <a:gd name="connsiteX5" fmla="*/ 2091531 w 4688284"/>
              <a:gd name="connsiteY5" fmla="*/ 323849 h 1193799"/>
              <a:gd name="connsiteX6" fmla="*/ 667544 w 4688284"/>
              <a:gd name="connsiteY6" fmla="*/ 247649 h 1193799"/>
              <a:gd name="connsiteX7" fmla="*/ 91281 w 4688284"/>
              <a:gd name="connsiteY7" fmla="*/ 847724 h 1193799"/>
              <a:gd name="connsiteX8" fmla="*/ 119856 w 4688284"/>
              <a:gd name="connsiteY8" fmla="*/ 1176337 h 1193799"/>
              <a:gd name="connsiteX9" fmla="*/ 129381 w 4688284"/>
              <a:gd name="connsiteY9" fmla="*/ 952499 h 1193799"/>
              <a:gd name="connsiteX10" fmla="*/ 324644 w 4688284"/>
              <a:gd name="connsiteY10" fmla="*/ 971549 h 1193799"/>
              <a:gd name="connsiteX11" fmla="*/ 329406 w 4688284"/>
              <a:gd name="connsiteY11" fmla="*/ 1162049 h 1193799"/>
              <a:gd name="connsiteX0" fmla="*/ 4682331 w 4688284"/>
              <a:gd name="connsiteY0" fmla="*/ 196849 h 1166811"/>
              <a:gd name="connsiteX1" fmla="*/ 4644231 w 4688284"/>
              <a:gd name="connsiteY1" fmla="*/ 44449 h 1166811"/>
              <a:gd name="connsiteX2" fmla="*/ 4487069 w 4688284"/>
              <a:gd name="connsiteY2" fmla="*/ 20637 h 1166811"/>
              <a:gd name="connsiteX3" fmla="*/ 4139406 w 4688284"/>
              <a:gd name="connsiteY3" fmla="*/ 168274 h 1166811"/>
              <a:gd name="connsiteX4" fmla="*/ 3263106 w 4688284"/>
              <a:gd name="connsiteY4" fmla="*/ 620711 h 1166811"/>
              <a:gd name="connsiteX5" fmla="*/ 2091531 w 4688284"/>
              <a:gd name="connsiteY5" fmla="*/ 296861 h 1166811"/>
              <a:gd name="connsiteX6" fmla="*/ 667544 w 4688284"/>
              <a:gd name="connsiteY6" fmla="*/ 220661 h 1166811"/>
              <a:gd name="connsiteX7" fmla="*/ 91281 w 4688284"/>
              <a:gd name="connsiteY7" fmla="*/ 820736 h 1166811"/>
              <a:gd name="connsiteX8" fmla="*/ 119856 w 4688284"/>
              <a:gd name="connsiteY8" fmla="*/ 1149349 h 1166811"/>
              <a:gd name="connsiteX9" fmla="*/ 129381 w 4688284"/>
              <a:gd name="connsiteY9" fmla="*/ 925511 h 1166811"/>
              <a:gd name="connsiteX10" fmla="*/ 324644 w 4688284"/>
              <a:gd name="connsiteY10" fmla="*/ 944561 h 1166811"/>
              <a:gd name="connsiteX11" fmla="*/ 329406 w 4688284"/>
              <a:gd name="connsiteY11" fmla="*/ 1135061 h 1166811"/>
              <a:gd name="connsiteX0" fmla="*/ 4682331 w 4688681"/>
              <a:gd name="connsiteY0" fmla="*/ 178594 h 1148556"/>
              <a:gd name="connsiteX1" fmla="*/ 4644231 w 4688681"/>
              <a:gd name="connsiteY1" fmla="*/ 26194 h 1148556"/>
              <a:gd name="connsiteX2" fmla="*/ 4415632 w 4688681"/>
              <a:gd name="connsiteY2" fmla="*/ 21432 h 1148556"/>
              <a:gd name="connsiteX3" fmla="*/ 4139406 w 4688681"/>
              <a:gd name="connsiteY3" fmla="*/ 150019 h 1148556"/>
              <a:gd name="connsiteX4" fmla="*/ 3263106 w 4688681"/>
              <a:gd name="connsiteY4" fmla="*/ 602456 h 1148556"/>
              <a:gd name="connsiteX5" fmla="*/ 2091531 w 4688681"/>
              <a:gd name="connsiteY5" fmla="*/ 278606 h 1148556"/>
              <a:gd name="connsiteX6" fmla="*/ 667544 w 4688681"/>
              <a:gd name="connsiteY6" fmla="*/ 202406 h 1148556"/>
              <a:gd name="connsiteX7" fmla="*/ 91281 w 4688681"/>
              <a:gd name="connsiteY7" fmla="*/ 802481 h 1148556"/>
              <a:gd name="connsiteX8" fmla="*/ 119856 w 4688681"/>
              <a:gd name="connsiteY8" fmla="*/ 1131094 h 1148556"/>
              <a:gd name="connsiteX9" fmla="*/ 129381 w 4688681"/>
              <a:gd name="connsiteY9" fmla="*/ 907256 h 1148556"/>
              <a:gd name="connsiteX10" fmla="*/ 324644 w 4688681"/>
              <a:gd name="connsiteY10" fmla="*/ 926306 h 1148556"/>
              <a:gd name="connsiteX11" fmla="*/ 329406 w 4688681"/>
              <a:gd name="connsiteY11" fmla="*/ 1116806 h 1148556"/>
              <a:gd name="connsiteX0" fmla="*/ 4682331 w 4688681"/>
              <a:gd name="connsiteY0" fmla="*/ 178594 h 1148556"/>
              <a:gd name="connsiteX1" fmla="*/ 4644231 w 4688681"/>
              <a:gd name="connsiteY1" fmla="*/ 26194 h 1148556"/>
              <a:gd name="connsiteX2" fmla="*/ 4415632 w 4688681"/>
              <a:gd name="connsiteY2" fmla="*/ 21432 h 1148556"/>
              <a:gd name="connsiteX3" fmla="*/ 4139406 w 4688681"/>
              <a:gd name="connsiteY3" fmla="*/ 150019 h 1148556"/>
              <a:gd name="connsiteX4" fmla="*/ 3263106 w 4688681"/>
              <a:gd name="connsiteY4" fmla="*/ 602456 h 1148556"/>
              <a:gd name="connsiteX5" fmla="*/ 2091531 w 4688681"/>
              <a:gd name="connsiteY5" fmla="*/ 278606 h 1148556"/>
              <a:gd name="connsiteX6" fmla="*/ 667544 w 4688681"/>
              <a:gd name="connsiteY6" fmla="*/ 202406 h 1148556"/>
              <a:gd name="connsiteX7" fmla="*/ 91281 w 4688681"/>
              <a:gd name="connsiteY7" fmla="*/ 802481 h 1148556"/>
              <a:gd name="connsiteX8" fmla="*/ 119856 w 4688681"/>
              <a:gd name="connsiteY8" fmla="*/ 1131094 h 1148556"/>
              <a:gd name="connsiteX9" fmla="*/ 129381 w 4688681"/>
              <a:gd name="connsiteY9" fmla="*/ 907256 h 1148556"/>
              <a:gd name="connsiteX10" fmla="*/ 324644 w 4688681"/>
              <a:gd name="connsiteY10" fmla="*/ 926306 h 1148556"/>
              <a:gd name="connsiteX0" fmla="*/ 4682331 w 4688681"/>
              <a:gd name="connsiteY0" fmla="*/ 178594 h 1148556"/>
              <a:gd name="connsiteX1" fmla="*/ 4644231 w 4688681"/>
              <a:gd name="connsiteY1" fmla="*/ 26194 h 1148556"/>
              <a:gd name="connsiteX2" fmla="*/ 4415632 w 4688681"/>
              <a:gd name="connsiteY2" fmla="*/ 21432 h 1148556"/>
              <a:gd name="connsiteX3" fmla="*/ 4139406 w 4688681"/>
              <a:gd name="connsiteY3" fmla="*/ 150019 h 1148556"/>
              <a:gd name="connsiteX4" fmla="*/ 3263106 w 4688681"/>
              <a:gd name="connsiteY4" fmla="*/ 602456 h 1148556"/>
              <a:gd name="connsiteX5" fmla="*/ 2091531 w 4688681"/>
              <a:gd name="connsiteY5" fmla="*/ 278606 h 1148556"/>
              <a:gd name="connsiteX6" fmla="*/ 667544 w 4688681"/>
              <a:gd name="connsiteY6" fmla="*/ 202406 h 1148556"/>
              <a:gd name="connsiteX7" fmla="*/ 91281 w 4688681"/>
              <a:gd name="connsiteY7" fmla="*/ 802481 h 1148556"/>
              <a:gd name="connsiteX8" fmla="*/ 119856 w 4688681"/>
              <a:gd name="connsiteY8" fmla="*/ 1131094 h 1148556"/>
              <a:gd name="connsiteX9" fmla="*/ 129381 w 4688681"/>
              <a:gd name="connsiteY9" fmla="*/ 907256 h 1148556"/>
              <a:gd name="connsiteX0" fmla="*/ 4682331 w 4688681"/>
              <a:gd name="connsiteY0" fmla="*/ 178594 h 1131094"/>
              <a:gd name="connsiteX1" fmla="*/ 4644231 w 4688681"/>
              <a:gd name="connsiteY1" fmla="*/ 26194 h 1131094"/>
              <a:gd name="connsiteX2" fmla="*/ 4415632 w 4688681"/>
              <a:gd name="connsiteY2" fmla="*/ 21432 h 1131094"/>
              <a:gd name="connsiteX3" fmla="*/ 4139406 w 4688681"/>
              <a:gd name="connsiteY3" fmla="*/ 150019 h 1131094"/>
              <a:gd name="connsiteX4" fmla="*/ 3263106 w 4688681"/>
              <a:gd name="connsiteY4" fmla="*/ 602456 h 1131094"/>
              <a:gd name="connsiteX5" fmla="*/ 2091531 w 4688681"/>
              <a:gd name="connsiteY5" fmla="*/ 278606 h 1131094"/>
              <a:gd name="connsiteX6" fmla="*/ 667544 w 4688681"/>
              <a:gd name="connsiteY6" fmla="*/ 202406 h 1131094"/>
              <a:gd name="connsiteX7" fmla="*/ 91281 w 4688681"/>
              <a:gd name="connsiteY7" fmla="*/ 802481 h 1131094"/>
              <a:gd name="connsiteX8" fmla="*/ 119856 w 4688681"/>
              <a:gd name="connsiteY8" fmla="*/ 1131094 h 1131094"/>
              <a:gd name="connsiteX0" fmla="*/ 4596606 w 4602956"/>
              <a:gd name="connsiteY0" fmla="*/ 178594 h 1131094"/>
              <a:gd name="connsiteX1" fmla="*/ 4558506 w 4602956"/>
              <a:gd name="connsiteY1" fmla="*/ 26194 h 1131094"/>
              <a:gd name="connsiteX2" fmla="*/ 4329907 w 4602956"/>
              <a:gd name="connsiteY2" fmla="*/ 21432 h 1131094"/>
              <a:gd name="connsiteX3" fmla="*/ 4053681 w 4602956"/>
              <a:gd name="connsiteY3" fmla="*/ 150019 h 1131094"/>
              <a:gd name="connsiteX4" fmla="*/ 3177381 w 4602956"/>
              <a:gd name="connsiteY4" fmla="*/ 602456 h 1131094"/>
              <a:gd name="connsiteX5" fmla="*/ 2005806 w 4602956"/>
              <a:gd name="connsiteY5" fmla="*/ 278606 h 1131094"/>
              <a:gd name="connsiteX6" fmla="*/ 581819 w 4602956"/>
              <a:gd name="connsiteY6" fmla="*/ 202406 h 1131094"/>
              <a:gd name="connsiteX7" fmla="*/ 91281 w 4602956"/>
              <a:gd name="connsiteY7" fmla="*/ 745331 h 1131094"/>
              <a:gd name="connsiteX8" fmla="*/ 34131 w 4602956"/>
              <a:gd name="connsiteY8" fmla="*/ 1131094 h 1131094"/>
              <a:gd name="connsiteX0" fmla="*/ 4591844 w 4598194"/>
              <a:gd name="connsiteY0" fmla="*/ 178594 h 1126330"/>
              <a:gd name="connsiteX1" fmla="*/ 4553744 w 4598194"/>
              <a:gd name="connsiteY1" fmla="*/ 26194 h 1126330"/>
              <a:gd name="connsiteX2" fmla="*/ 4325145 w 4598194"/>
              <a:gd name="connsiteY2" fmla="*/ 21432 h 1126330"/>
              <a:gd name="connsiteX3" fmla="*/ 4048919 w 4598194"/>
              <a:gd name="connsiteY3" fmla="*/ 150019 h 1126330"/>
              <a:gd name="connsiteX4" fmla="*/ 3172619 w 4598194"/>
              <a:gd name="connsiteY4" fmla="*/ 602456 h 1126330"/>
              <a:gd name="connsiteX5" fmla="*/ 2001044 w 4598194"/>
              <a:gd name="connsiteY5" fmla="*/ 278606 h 1126330"/>
              <a:gd name="connsiteX6" fmla="*/ 577057 w 4598194"/>
              <a:gd name="connsiteY6" fmla="*/ 202406 h 1126330"/>
              <a:gd name="connsiteX7" fmla="*/ 86519 w 4598194"/>
              <a:gd name="connsiteY7" fmla="*/ 745331 h 1126330"/>
              <a:gd name="connsiteX8" fmla="*/ 57943 w 4598194"/>
              <a:gd name="connsiteY8" fmla="*/ 1126330 h 1126330"/>
              <a:gd name="connsiteX0" fmla="*/ 4544220 w 4550570"/>
              <a:gd name="connsiteY0" fmla="*/ 178594 h 1126330"/>
              <a:gd name="connsiteX1" fmla="*/ 4506120 w 4550570"/>
              <a:gd name="connsiteY1" fmla="*/ 26194 h 1126330"/>
              <a:gd name="connsiteX2" fmla="*/ 4277521 w 4550570"/>
              <a:gd name="connsiteY2" fmla="*/ 21432 h 1126330"/>
              <a:gd name="connsiteX3" fmla="*/ 4001295 w 4550570"/>
              <a:gd name="connsiteY3" fmla="*/ 150019 h 1126330"/>
              <a:gd name="connsiteX4" fmla="*/ 3124995 w 4550570"/>
              <a:gd name="connsiteY4" fmla="*/ 602456 h 1126330"/>
              <a:gd name="connsiteX5" fmla="*/ 1953420 w 4550570"/>
              <a:gd name="connsiteY5" fmla="*/ 278606 h 1126330"/>
              <a:gd name="connsiteX6" fmla="*/ 529433 w 4550570"/>
              <a:gd name="connsiteY6" fmla="*/ 202406 h 1126330"/>
              <a:gd name="connsiteX7" fmla="*/ 86519 w 4550570"/>
              <a:gd name="connsiteY7" fmla="*/ 669130 h 1126330"/>
              <a:gd name="connsiteX8" fmla="*/ 10319 w 4550570"/>
              <a:gd name="connsiteY8" fmla="*/ 1126330 h 1126330"/>
              <a:gd name="connsiteX0" fmla="*/ 4768851 w 4775201"/>
              <a:gd name="connsiteY0" fmla="*/ 178594 h 1050130"/>
              <a:gd name="connsiteX1" fmla="*/ 4730751 w 4775201"/>
              <a:gd name="connsiteY1" fmla="*/ 26194 h 1050130"/>
              <a:gd name="connsiteX2" fmla="*/ 4502152 w 4775201"/>
              <a:gd name="connsiteY2" fmla="*/ 21432 h 1050130"/>
              <a:gd name="connsiteX3" fmla="*/ 4225926 w 4775201"/>
              <a:gd name="connsiteY3" fmla="*/ 150019 h 1050130"/>
              <a:gd name="connsiteX4" fmla="*/ 3349626 w 4775201"/>
              <a:gd name="connsiteY4" fmla="*/ 602456 h 1050130"/>
              <a:gd name="connsiteX5" fmla="*/ 2178051 w 4775201"/>
              <a:gd name="connsiteY5" fmla="*/ 278606 h 1050130"/>
              <a:gd name="connsiteX6" fmla="*/ 754064 w 4775201"/>
              <a:gd name="connsiteY6" fmla="*/ 202406 h 1050130"/>
              <a:gd name="connsiteX7" fmla="*/ 311150 w 4775201"/>
              <a:gd name="connsiteY7" fmla="*/ 669130 h 1050130"/>
              <a:gd name="connsiteX8" fmla="*/ 6350 w 4775201"/>
              <a:gd name="connsiteY8" fmla="*/ 1050130 h 1050130"/>
              <a:gd name="connsiteX0" fmla="*/ 4768851 w 4775201"/>
              <a:gd name="connsiteY0" fmla="*/ 178594 h 1050130"/>
              <a:gd name="connsiteX1" fmla="*/ 4730751 w 4775201"/>
              <a:gd name="connsiteY1" fmla="*/ 26194 h 1050130"/>
              <a:gd name="connsiteX2" fmla="*/ 4502152 w 4775201"/>
              <a:gd name="connsiteY2" fmla="*/ 21432 h 1050130"/>
              <a:gd name="connsiteX3" fmla="*/ 4225926 w 4775201"/>
              <a:gd name="connsiteY3" fmla="*/ 150019 h 1050130"/>
              <a:gd name="connsiteX4" fmla="*/ 3349626 w 4775201"/>
              <a:gd name="connsiteY4" fmla="*/ 602456 h 1050130"/>
              <a:gd name="connsiteX5" fmla="*/ 2178051 w 4775201"/>
              <a:gd name="connsiteY5" fmla="*/ 278606 h 1050130"/>
              <a:gd name="connsiteX6" fmla="*/ 754064 w 4775201"/>
              <a:gd name="connsiteY6" fmla="*/ 202406 h 1050130"/>
              <a:gd name="connsiteX7" fmla="*/ 158751 w 4775201"/>
              <a:gd name="connsiteY7" fmla="*/ 592930 h 1050130"/>
              <a:gd name="connsiteX8" fmla="*/ 6350 w 4775201"/>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92930 h 1050130"/>
              <a:gd name="connsiteX8" fmla="*/ 35719 w 4728369"/>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16730 h 1050130"/>
              <a:gd name="connsiteX8" fmla="*/ 35719 w 4728369"/>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16730 h 1050130"/>
              <a:gd name="connsiteX8" fmla="*/ 35719 w 4728369"/>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16730 h 1050130"/>
              <a:gd name="connsiteX8" fmla="*/ 35719 w 4728369"/>
              <a:gd name="connsiteY8" fmla="*/ 1050130 h 105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8369" h="1050130">
                <a:moveTo>
                  <a:pt x="4722019" y="178594"/>
                </a:moveTo>
                <a:cubicBezTo>
                  <a:pt x="4727972" y="140494"/>
                  <a:pt x="4728369" y="52388"/>
                  <a:pt x="4683919" y="26194"/>
                </a:cubicBezTo>
                <a:cubicBezTo>
                  <a:pt x="4639469" y="0"/>
                  <a:pt x="4539457" y="795"/>
                  <a:pt x="4455320" y="21432"/>
                </a:cubicBezTo>
                <a:cubicBezTo>
                  <a:pt x="4371183" y="42069"/>
                  <a:pt x="4371182" y="53182"/>
                  <a:pt x="4179094" y="150019"/>
                </a:cubicBezTo>
                <a:cubicBezTo>
                  <a:pt x="3987006" y="246856"/>
                  <a:pt x="3644106" y="581025"/>
                  <a:pt x="3302794" y="602456"/>
                </a:cubicBezTo>
                <a:cubicBezTo>
                  <a:pt x="2961482" y="623887"/>
                  <a:pt x="2563813" y="345281"/>
                  <a:pt x="2131219" y="278606"/>
                </a:cubicBezTo>
                <a:cubicBezTo>
                  <a:pt x="1698625" y="211931"/>
                  <a:pt x="1043782" y="162719"/>
                  <a:pt x="707232" y="202406"/>
                </a:cubicBezTo>
                <a:cubicBezTo>
                  <a:pt x="370682" y="242093"/>
                  <a:pt x="223838" y="375443"/>
                  <a:pt x="111919" y="516730"/>
                </a:cubicBezTo>
                <a:cubicBezTo>
                  <a:pt x="0" y="658017"/>
                  <a:pt x="53182" y="725487"/>
                  <a:pt x="35719" y="105013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75" name="TextBox 174"/>
          <p:cNvSpPr txBox="1"/>
          <p:nvPr/>
        </p:nvSpPr>
        <p:spPr>
          <a:xfrm>
            <a:off x="1905000" y="2362200"/>
            <a:ext cx="304800" cy="172355"/>
          </a:xfrm>
          <a:prstGeom prst="rect">
            <a:avLst/>
          </a:prstGeom>
          <a:solidFill>
            <a:schemeClr val="bg1"/>
          </a:solidFill>
          <a:ln w="19050">
            <a:solidFill>
              <a:schemeClr val="tx1"/>
            </a:solidFill>
          </a:ln>
        </p:spPr>
        <p:txBody>
          <a:bodyPr wrap="square" lIns="9144" tIns="9144" rIns="9144" bIns="9144" rtlCol="0">
            <a:spAutoFit/>
          </a:bodyPr>
          <a:lstStyle/>
          <a:p>
            <a:pPr algn="ctr"/>
            <a:r>
              <a:rPr lang="en-US" sz="1000" dirty="0"/>
              <a:t>Com</a:t>
            </a:r>
          </a:p>
        </p:txBody>
      </p:sp>
      <p:sp>
        <p:nvSpPr>
          <p:cNvPr id="176" name="Freeform 175"/>
          <p:cNvSpPr/>
          <p:nvPr/>
        </p:nvSpPr>
        <p:spPr bwMode="auto">
          <a:xfrm>
            <a:off x="2315633" y="1826684"/>
            <a:ext cx="3094567" cy="634999"/>
          </a:xfrm>
          <a:custGeom>
            <a:avLst/>
            <a:gdLst>
              <a:gd name="connsiteX0" fmla="*/ 65617 w 3215217"/>
              <a:gd name="connsiteY0" fmla="*/ 534458 h 563033"/>
              <a:gd name="connsiteX1" fmla="*/ 46567 w 3215217"/>
              <a:gd name="connsiteY1" fmla="*/ 236008 h 563033"/>
              <a:gd name="connsiteX2" fmla="*/ 345017 w 3215217"/>
              <a:gd name="connsiteY2" fmla="*/ 13758 h 563033"/>
              <a:gd name="connsiteX3" fmla="*/ 1011767 w 3215217"/>
              <a:gd name="connsiteY3" fmla="*/ 153458 h 563033"/>
              <a:gd name="connsiteX4" fmla="*/ 1665817 w 3215217"/>
              <a:gd name="connsiteY4" fmla="*/ 496358 h 563033"/>
              <a:gd name="connsiteX5" fmla="*/ 2637367 w 3215217"/>
              <a:gd name="connsiteY5" fmla="*/ 553508 h 563033"/>
              <a:gd name="connsiteX6" fmla="*/ 3215217 w 3215217"/>
              <a:gd name="connsiteY6" fmla="*/ 509058 h 563033"/>
              <a:gd name="connsiteX0" fmla="*/ 65617 w 3215217"/>
              <a:gd name="connsiteY0" fmla="*/ 534458 h 563033"/>
              <a:gd name="connsiteX1" fmla="*/ 46567 w 3215217"/>
              <a:gd name="connsiteY1" fmla="*/ 236008 h 563033"/>
              <a:gd name="connsiteX2" fmla="*/ 345017 w 3215217"/>
              <a:gd name="connsiteY2" fmla="*/ 13758 h 563033"/>
              <a:gd name="connsiteX3" fmla="*/ 1011767 w 3215217"/>
              <a:gd name="connsiteY3" fmla="*/ 153458 h 563033"/>
              <a:gd name="connsiteX4" fmla="*/ 1665817 w 3215217"/>
              <a:gd name="connsiteY4" fmla="*/ 496358 h 563033"/>
              <a:gd name="connsiteX5" fmla="*/ 2637367 w 3215217"/>
              <a:gd name="connsiteY5" fmla="*/ 553508 h 563033"/>
              <a:gd name="connsiteX6" fmla="*/ 3215217 w 3215217"/>
              <a:gd name="connsiteY6" fmla="*/ 509058 h 563033"/>
              <a:gd name="connsiteX0" fmla="*/ 65617 w 3215217"/>
              <a:gd name="connsiteY0" fmla="*/ 534458 h 563033"/>
              <a:gd name="connsiteX1" fmla="*/ 46567 w 3215217"/>
              <a:gd name="connsiteY1" fmla="*/ 236008 h 563033"/>
              <a:gd name="connsiteX2" fmla="*/ 345017 w 3215217"/>
              <a:gd name="connsiteY2" fmla="*/ 13758 h 563033"/>
              <a:gd name="connsiteX3" fmla="*/ 1011767 w 3215217"/>
              <a:gd name="connsiteY3" fmla="*/ 153458 h 563033"/>
              <a:gd name="connsiteX4" fmla="*/ 1665817 w 3215217"/>
              <a:gd name="connsiteY4" fmla="*/ 496358 h 563033"/>
              <a:gd name="connsiteX5" fmla="*/ 2637367 w 3215217"/>
              <a:gd name="connsiteY5" fmla="*/ 553508 h 563033"/>
              <a:gd name="connsiteX6" fmla="*/ 3215217 w 3215217"/>
              <a:gd name="connsiteY6" fmla="*/ 509058 h 563033"/>
              <a:gd name="connsiteX0" fmla="*/ 14817 w 3164417"/>
              <a:gd name="connsiteY0" fmla="*/ 522817 h 551392"/>
              <a:gd name="connsiteX1" fmla="*/ 46567 w 3164417"/>
              <a:gd name="connsiteY1" fmla="*/ 154517 h 551392"/>
              <a:gd name="connsiteX2" fmla="*/ 294217 w 3164417"/>
              <a:gd name="connsiteY2" fmla="*/ 2117 h 551392"/>
              <a:gd name="connsiteX3" fmla="*/ 960967 w 3164417"/>
              <a:gd name="connsiteY3" fmla="*/ 141817 h 551392"/>
              <a:gd name="connsiteX4" fmla="*/ 1615017 w 3164417"/>
              <a:gd name="connsiteY4" fmla="*/ 484717 h 551392"/>
              <a:gd name="connsiteX5" fmla="*/ 2586567 w 3164417"/>
              <a:gd name="connsiteY5" fmla="*/ 541867 h 551392"/>
              <a:gd name="connsiteX6" fmla="*/ 3164417 w 3164417"/>
              <a:gd name="connsiteY6" fmla="*/ 497417 h 551392"/>
              <a:gd name="connsiteX0" fmla="*/ 14817 w 3170767"/>
              <a:gd name="connsiteY0" fmla="*/ 522817 h 558799"/>
              <a:gd name="connsiteX1" fmla="*/ 46567 w 3170767"/>
              <a:gd name="connsiteY1" fmla="*/ 154517 h 558799"/>
              <a:gd name="connsiteX2" fmla="*/ 294217 w 3170767"/>
              <a:gd name="connsiteY2" fmla="*/ 2117 h 558799"/>
              <a:gd name="connsiteX3" fmla="*/ 960967 w 3170767"/>
              <a:gd name="connsiteY3" fmla="*/ 141817 h 558799"/>
              <a:gd name="connsiteX4" fmla="*/ 1615017 w 3170767"/>
              <a:gd name="connsiteY4" fmla="*/ 484717 h 558799"/>
              <a:gd name="connsiteX5" fmla="*/ 2586567 w 3170767"/>
              <a:gd name="connsiteY5" fmla="*/ 541867 h 558799"/>
              <a:gd name="connsiteX6" fmla="*/ 3170767 w 3170767"/>
              <a:gd name="connsiteY6" fmla="*/ 535516 h 558799"/>
              <a:gd name="connsiteX0" fmla="*/ 14817 w 3094567"/>
              <a:gd name="connsiteY0" fmla="*/ 522817 h 634999"/>
              <a:gd name="connsiteX1" fmla="*/ 46567 w 3094567"/>
              <a:gd name="connsiteY1" fmla="*/ 154517 h 634999"/>
              <a:gd name="connsiteX2" fmla="*/ 294217 w 3094567"/>
              <a:gd name="connsiteY2" fmla="*/ 2117 h 634999"/>
              <a:gd name="connsiteX3" fmla="*/ 960967 w 3094567"/>
              <a:gd name="connsiteY3" fmla="*/ 141817 h 634999"/>
              <a:gd name="connsiteX4" fmla="*/ 1615017 w 3094567"/>
              <a:gd name="connsiteY4" fmla="*/ 484717 h 634999"/>
              <a:gd name="connsiteX5" fmla="*/ 2586567 w 3094567"/>
              <a:gd name="connsiteY5" fmla="*/ 541867 h 634999"/>
              <a:gd name="connsiteX6" fmla="*/ 3094567 w 3094567"/>
              <a:gd name="connsiteY6" fmla="*/ 611716 h 63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4567" h="634999">
                <a:moveTo>
                  <a:pt x="14817" y="522817"/>
                </a:moveTo>
                <a:cubicBezTo>
                  <a:pt x="20108" y="289983"/>
                  <a:pt x="0" y="241300"/>
                  <a:pt x="46567" y="154517"/>
                </a:cubicBezTo>
                <a:cubicBezTo>
                  <a:pt x="93134" y="67734"/>
                  <a:pt x="141817" y="4234"/>
                  <a:pt x="294217" y="2117"/>
                </a:cubicBezTo>
                <a:cubicBezTo>
                  <a:pt x="446617" y="0"/>
                  <a:pt x="740834" y="61384"/>
                  <a:pt x="960967" y="141817"/>
                </a:cubicBezTo>
                <a:cubicBezTo>
                  <a:pt x="1181100" y="222250"/>
                  <a:pt x="1344084" y="418042"/>
                  <a:pt x="1615017" y="484717"/>
                </a:cubicBezTo>
                <a:cubicBezTo>
                  <a:pt x="1885950" y="551392"/>
                  <a:pt x="2339975" y="520701"/>
                  <a:pt x="2586567" y="541867"/>
                </a:cubicBezTo>
                <a:cubicBezTo>
                  <a:pt x="2833159" y="563034"/>
                  <a:pt x="2934758" y="634999"/>
                  <a:pt x="3094567" y="611716"/>
                </a:cubicBezTo>
              </a:path>
            </a:pathLst>
          </a:cu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77" name="Freeform 176"/>
          <p:cNvSpPr/>
          <p:nvPr/>
        </p:nvSpPr>
        <p:spPr bwMode="auto">
          <a:xfrm>
            <a:off x="2528358" y="1976967"/>
            <a:ext cx="2881842" cy="1505479"/>
          </a:xfrm>
          <a:custGeom>
            <a:avLst/>
            <a:gdLst>
              <a:gd name="connsiteX0" fmla="*/ 11642 w 2958042"/>
              <a:gd name="connsiteY0" fmla="*/ 391583 h 836083"/>
              <a:gd name="connsiteX1" fmla="*/ 17992 w 2958042"/>
              <a:gd name="connsiteY1" fmla="*/ 175683 h 836083"/>
              <a:gd name="connsiteX2" fmla="*/ 119592 w 2958042"/>
              <a:gd name="connsiteY2" fmla="*/ 23283 h 836083"/>
              <a:gd name="connsiteX3" fmla="*/ 418042 w 2958042"/>
              <a:gd name="connsiteY3" fmla="*/ 35983 h 836083"/>
              <a:gd name="connsiteX4" fmla="*/ 818092 w 2958042"/>
              <a:gd name="connsiteY4" fmla="*/ 213783 h 836083"/>
              <a:gd name="connsiteX5" fmla="*/ 1211792 w 2958042"/>
              <a:gd name="connsiteY5" fmla="*/ 537633 h 836083"/>
              <a:gd name="connsiteX6" fmla="*/ 1910292 w 2958042"/>
              <a:gd name="connsiteY6" fmla="*/ 759883 h 836083"/>
              <a:gd name="connsiteX7" fmla="*/ 2958042 w 2958042"/>
              <a:gd name="connsiteY7" fmla="*/ 836083 h 836083"/>
              <a:gd name="connsiteX0" fmla="*/ 11642 w 2881842"/>
              <a:gd name="connsiteY0" fmla="*/ 391583 h 1452033"/>
              <a:gd name="connsiteX1" fmla="*/ 17992 w 2881842"/>
              <a:gd name="connsiteY1" fmla="*/ 175683 h 1452033"/>
              <a:gd name="connsiteX2" fmla="*/ 119592 w 2881842"/>
              <a:gd name="connsiteY2" fmla="*/ 23283 h 1452033"/>
              <a:gd name="connsiteX3" fmla="*/ 418042 w 2881842"/>
              <a:gd name="connsiteY3" fmla="*/ 35983 h 1452033"/>
              <a:gd name="connsiteX4" fmla="*/ 818092 w 2881842"/>
              <a:gd name="connsiteY4" fmla="*/ 213783 h 1452033"/>
              <a:gd name="connsiteX5" fmla="*/ 1211792 w 2881842"/>
              <a:gd name="connsiteY5" fmla="*/ 537633 h 1452033"/>
              <a:gd name="connsiteX6" fmla="*/ 1910292 w 2881842"/>
              <a:gd name="connsiteY6" fmla="*/ 759883 h 1452033"/>
              <a:gd name="connsiteX7" fmla="*/ 2881842 w 2881842"/>
              <a:gd name="connsiteY7" fmla="*/ 1452033 h 1452033"/>
              <a:gd name="connsiteX0" fmla="*/ 11642 w 2881842"/>
              <a:gd name="connsiteY0" fmla="*/ 391583 h 1505479"/>
              <a:gd name="connsiteX1" fmla="*/ 17992 w 2881842"/>
              <a:gd name="connsiteY1" fmla="*/ 175683 h 1505479"/>
              <a:gd name="connsiteX2" fmla="*/ 119592 w 2881842"/>
              <a:gd name="connsiteY2" fmla="*/ 23283 h 1505479"/>
              <a:gd name="connsiteX3" fmla="*/ 418042 w 2881842"/>
              <a:gd name="connsiteY3" fmla="*/ 35983 h 1505479"/>
              <a:gd name="connsiteX4" fmla="*/ 818092 w 2881842"/>
              <a:gd name="connsiteY4" fmla="*/ 213783 h 1505479"/>
              <a:gd name="connsiteX5" fmla="*/ 1211792 w 2881842"/>
              <a:gd name="connsiteY5" fmla="*/ 537633 h 1505479"/>
              <a:gd name="connsiteX6" fmla="*/ 1910292 w 2881842"/>
              <a:gd name="connsiteY6" fmla="*/ 759883 h 1505479"/>
              <a:gd name="connsiteX7" fmla="*/ 2881842 w 2881842"/>
              <a:gd name="connsiteY7" fmla="*/ 1452033 h 150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842" h="1505479">
                <a:moveTo>
                  <a:pt x="11642" y="391583"/>
                </a:moveTo>
                <a:cubicBezTo>
                  <a:pt x="5821" y="314324"/>
                  <a:pt x="0" y="237066"/>
                  <a:pt x="17992" y="175683"/>
                </a:cubicBezTo>
                <a:cubicBezTo>
                  <a:pt x="35984" y="114300"/>
                  <a:pt x="52917" y="46566"/>
                  <a:pt x="119592" y="23283"/>
                </a:cubicBezTo>
                <a:cubicBezTo>
                  <a:pt x="186267" y="0"/>
                  <a:pt x="301625" y="4233"/>
                  <a:pt x="418042" y="35983"/>
                </a:cubicBezTo>
                <a:cubicBezTo>
                  <a:pt x="534459" y="67733"/>
                  <a:pt x="685800" y="130175"/>
                  <a:pt x="818092" y="213783"/>
                </a:cubicBezTo>
                <a:cubicBezTo>
                  <a:pt x="950384" y="297391"/>
                  <a:pt x="1029759" y="446616"/>
                  <a:pt x="1211792" y="537633"/>
                </a:cubicBezTo>
                <a:cubicBezTo>
                  <a:pt x="1393825" y="628650"/>
                  <a:pt x="1631950" y="607483"/>
                  <a:pt x="1910292" y="759883"/>
                </a:cubicBezTo>
                <a:cubicBezTo>
                  <a:pt x="2188634" y="912283"/>
                  <a:pt x="1908176" y="1505479"/>
                  <a:pt x="2881842" y="1452033"/>
                </a:cubicBezTo>
              </a:path>
            </a:pathLst>
          </a:custGeom>
          <a:no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02" name="Rectangle 101"/>
          <p:cNvSpPr/>
          <p:nvPr/>
        </p:nvSpPr>
        <p:spPr bwMode="auto">
          <a:xfrm rot="16200000">
            <a:off x="5295900" y="3238500"/>
            <a:ext cx="304800" cy="76200"/>
          </a:xfrm>
          <a:prstGeom prst="rect">
            <a:avLst/>
          </a:prstGeom>
          <a:solidFill>
            <a:srgbClr val="808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4" name="Slide Number Placeholder 13"/>
          <p:cNvSpPr>
            <a:spLocks noGrp="1"/>
          </p:cNvSpPr>
          <p:nvPr>
            <p:ph type="sldNum" sz="quarter" idx="11"/>
          </p:nvPr>
        </p:nvSpPr>
        <p:spPr/>
        <p:txBody>
          <a:bodyPr/>
          <a:lstStyle/>
          <a:p>
            <a:fld id="{A9320731-3B2C-4107-8664-CAD7BE973DC8}" type="slidenum">
              <a:rPr lang="en-US" smtClean="0"/>
              <a:pPr/>
              <a:t>60</a:t>
            </a:fld>
            <a:endParaRPr lang="en-US"/>
          </a:p>
        </p:txBody>
      </p:sp>
      <p:sp>
        <p:nvSpPr>
          <p:cNvPr id="104" name="Cloud Callout 103"/>
          <p:cNvSpPr/>
          <p:nvPr/>
        </p:nvSpPr>
        <p:spPr bwMode="auto">
          <a:xfrm>
            <a:off x="0" y="0"/>
            <a:ext cx="8875776" cy="4937760"/>
          </a:xfrm>
          <a:prstGeom prst="cloudCallout">
            <a:avLst>
              <a:gd name="adj1" fmla="val -14923"/>
              <a:gd name="adj2" fmla="val 8200"/>
            </a:avLst>
          </a:prstGeom>
          <a:blipFill dpi="0" rotWithShape="1">
            <a:blip r:embed="rId5" cstate="print"/>
            <a:srcRect/>
            <a:tile tx="0" ty="0" sx="100000" sy="100000" flip="none" algn="tl"/>
          </a:blipFill>
          <a:ln w="31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13" name="Footer Placeholder 12">
            <a:extLst>
              <a:ext uri="{FF2B5EF4-FFF2-40B4-BE49-F238E27FC236}">
                <a16:creationId xmlns:a16="http://schemas.microsoft.com/office/drawing/2014/main" id="{287462D6-549C-41D3-A931-68FDC6737DBF}"/>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52271607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endCondLst>
                                    <p:cond evt="onNext" delay="0">
                                      <p:tgtEl>
                                        <p:sldTgt/>
                                      </p:tgtEl>
                                    </p:cond>
                                  </p:endCondLst>
                                  <p:childTnLst>
                                    <p:animScale>
                                      <p:cBhvr>
                                        <p:cTn id="6" dur="500" fill="hold"/>
                                        <p:tgtEl>
                                          <p:spTgt spid="10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Mixed construction Part 2.wav"/>
                                        </p:tgtEl>
                                      </p:cMediaNode>
                                    </p:audio>
                                  </p:subTnLst>
                                </p:cTn>
                              </p:par>
                              <p:par>
                                <p:cTn id="7" presetID="10" presetClass="exit" presetSubtype="0" fill="hold" grpId="1" nodeType="withEffect">
                                  <p:stCondLst>
                                    <p:cond delay="8000"/>
                                  </p:stCondLst>
                                  <p:childTnLst>
                                    <p:animEffect transition="out" filter="fade">
                                      <p:cBhvr>
                                        <p:cTn id="8" dur="2000"/>
                                        <p:tgtEl>
                                          <p:spTgt spid="104"/>
                                        </p:tgtEl>
                                      </p:cBhvr>
                                    </p:animEffect>
                                    <p:set>
                                      <p:cBhvr>
                                        <p:cTn id="9" dur="1" fill="hold">
                                          <p:stCondLst>
                                            <p:cond delay="1999"/>
                                          </p:stCondLst>
                                        </p:cTn>
                                        <p:tgtEl>
                                          <p:spTgt spid="104"/>
                                        </p:tgtEl>
                                        <p:attrNameLst>
                                          <p:attrName>style.visibility</p:attrName>
                                        </p:attrNameLst>
                                      </p:cBhvr>
                                      <p:to>
                                        <p:strVal val="hidden"/>
                                      </p:to>
                                    </p:set>
                                  </p:childTnLst>
                                </p:cTn>
                              </p:par>
                            </p:childTnLst>
                          </p:cTn>
                        </p:par>
                        <p:par>
                          <p:cTn id="10" fill="hold">
                            <p:stCondLst>
                              <p:cond delay="10000"/>
                            </p:stCondLst>
                            <p:childTnLst>
                              <p:par>
                                <p:cTn id="11" presetID="10" presetClass="entr" presetSubtype="0" fill="hold" grpId="0" nodeType="afterEffect">
                                  <p:stCondLst>
                                    <p:cond delay="0"/>
                                  </p:stCondLst>
                                  <p:childTnLst>
                                    <p:set>
                                      <p:cBhvr>
                                        <p:cTn id="12" dur="1" fill="hold">
                                          <p:stCondLst>
                                            <p:cond delay="0"/>
                                          </p:stCondLst>
                                        </p:cTn>
                                        <p:tgtEl>
                                          <p:spTgt spid="159"/>
                                        </p:tgtEl>
                                        <p:attrNameLst>
                                          <p:attrName>style.visibility</p:attrName>
                                        </p:attrNameLst>
                                      </p:cBhvr>
                                      <p:to>
                                        <p:strVal val="visible"/>
                                      </p:to>
                                    </p:set>
                                    <p:animEffect transition="in" filter="fade">
                                      <p:cBhvr>
                                        <p:cTn id="13" dur="500"/>
                                        <p:tgtEl>
                                          <p:spTgt spid="159"/>
                                        </p:tgtEl>
                                      </p:cBhvr>
                                    </p:animEffect>
                                  </p:childTnLst>
                                </p:cTn>
                              </p:par>
                            </p:childTnLst>
                          </p:cTn>
                        </p:par>
                        <p:par>
                          <p:cTn id="14" fill="hold">
                            <p:stCondLst>
                              <p:cond delay="10500"/>
                            </p:stCondLst>
                            <p:childTnLst>
                              <p:par>
                                <p:cTn id="15" presetID="10" presetClass="exit" presetSubtype="0" fill="hold" grpId="1" nodeType="afterEffect">
                                  <p:stCondLst>
                                    <p:cond delay="1000"/>
                                  </p:stCondLst>
                                  <p:childTnLst>
                                    <p:animEffect transition="out" filter="fade">
                                      <p:cBhvr>
                                        <p:cTn id="16" dur="500"/>
                                        <p:tgtEl>
                                          <p:spTgt spid="159"/>
                                        </p:tgtEl>
                                      </p:cBhvr>
                                    </p:animEffect>
                                    <p:set>
                                      <p:cBhvr>
                                        <p:cTn id="17" dur="1" fill="hold">
                                          <p:stCondLst>
                                            <p:cond delay="499"/>
                                          </p:stCondLst>
                                        </p:cTn>
                                        <p:tgtEl>
                                          <p:spTgt spid="1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animBg="1"/>
      <p:bldP spid="159" grpId="1" animBg="1"/>
      <p:bldP spid="104" grpId="0" animBg="1"/>
      <p:bldP spid="104"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 name="Rectangle 162"/>
          <p:cNvSpPr/>
          <p:nvPr/>
        </p:nvSpPr>
        <p:spPr bwMode="auto">
          <a:xfrm>
            <a:off x="1905000" y="2362200"/>
            <a:ext cx="762000" cy="990600"/>
          </a:xfrm>
          <a:prstGeom prst="rect">
            <a:avLst/>
          </a:prstGeom>
          <a:solidFill>
            <a:srgbClr val="FF99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23" name="TextBox 122"/>
          <p:cNvSpPr txBox="1"/>
          <p:nvPr/>
        </p:nvSpPr>
        <p:spPr>
          <a:xfrm>
            <a:off x="2209800" y="2362200"/>
            <a:ext cx="228600" cy="172355"/>
          </a:xfrm>
          <a:prstGeom prst="rect">
            <a:avLst/>
          </a:prstGeom>
          <a:solidFill>
            <a:schemeClr val="bg1"/>
          </a:solidFill>
          <a:ln w="19050">
            <a:solidFill>
              <a:schemeClr val="tx1"/>
            </a:solidFill>
          </a:ln>
        </p:spPr>
        <p:txBody>
          <a:bodyPr wrap="square" lIns="9144" tIns="9144" rIns="9144" bIns="9144" rtlCol="0">
            <a:spAutoFit/>
          </a:bodyPr>
          <a:lstStyle/>
          <a:p>
            <a:pPr algn="ctr"/>
            <a:r>
              <a:rPr lang="en-US" sz="1000" dirty="0" err="1"/>
              <a:t>Cl</a:t>
            </a:r>
            <a:endParaRPr lang="en-US" sz="1000" dirty="0"/>
          </a:p>
        </p:txBody>
      </p:sp>
      <p:sp>
        <p:nvSpPr>
          <p:cNvPr id="160" name="TextBox 159"/>
          <p:cNvSpPr txBox="1"/>
          <p:nvPr/>
        </p:nvSpPr>
        <p:spPr>
          <a:xfrm>
            <a:off x="2438400" y="2362200"/>
            <a:ext cx="228600" cy="172355"/>
          </a:xfrm>
          <a:prstGeom prst="rect">
            <a:avLst/>
          </a:prstGeom>
          <a:solidFill>
            <a:schemeClr val="bg1"/>
          </a:solidFill>
          <a:ln w="19050">
            <a:solidFill>
              <a:schemeClr val="tx1"/>
            </a:solidFill>
          </a:ln>
        </p:spPr>
        <p:txBody>
          <a:bodyPr wrap="square" lIns="9144" tIns="9144" rIns="9144" bIns="9144" rtlCol="0">
            <a:spAutoFit/>
          </a:bodyPr>
          <a:lstStyle/>
          <a:p>
            <a:pPr algn="ctr"/>
            <a:r>
              <a:rPr lang="en-US" sz="1000" dirty="0"/>
              <a:t>Op</a:t>
            </a:r>
          </a:p>
        </p:txBody>
      </p:sp>
      <p:sp>
        <p:nvSpPr>
          <p:cNvPr id="6151" name="Rectangle 55"/>
          <p:cNvSpPr>
            <a:spLocks noChangeArrowheads="1"/>
          </p:cNvSpPr>
          <p:nvPr/>
        </p:nvSpPr>
        <p:spPr bwMode="auto">
          <a:xfrm>
            <a:off x="0" y="2922588"/>
            <a:ext cx="2270125" cy="276225"/>
          </a:xfrm>
          <a:prstGeom prst="rect">
            <a:avLst/>
          </a:prstGeom>
          <a:solidFill>
            <a:srgbClr val="0099CC">
              <a:alpha val="49804"/>
            </a:srgbClr>
          </a:solidFill>
          <a:ln w="9525" algn="ctr">
            <a:noFill/>
            <a:round/>
            <a:headEnd/>
            <a:tailEnd/>
          </a:ln>
        </p:spPr>
        <p:txBody>
          <a:bodyPr anchor="ctr"/>
          <a:lstStyle/>
          <a:p>
            <a:endParaRPr lang="en-US"/>
          </a:p>
        </p:txBody>
      </p:sp>
      <p:sp>
        <p:nvSpPr>
          <p:cNvPr id="6173" name="Rectangle 3"/>
          <p:cNvSpPr>
            <a:spLocks noGrp="1" noChangeArrowheads="1"/>
          </p:cNvSpPr>
          <p:nvPr>
            <p:ph type="title"/>
          </p:nvPr>
        </p:nvSpPr>
        <p:spPr>
          <a:xfrm>
            <a:off x="685800" y="658368"/>
            <a:ext cx="7772400" cy="1408176"/>
          </a:xfrm>
        </p:spPr>
        <p:txBody>
          <a:bodyPr>
            <a:normAutofit/>
          </a:bodyPr>
          <a:lstStyle/>
          <a:p>
            <a:r>
              <a:rPr lang="en-US" dirty="0"/>
              <a:t>A Simple Floating Control System</a:t>
            </a:r>
            <a:br>
              <a:rPr lang="en-US" dirty="0"/>
            </a:br>
            <a:endParaRPr lang="en-US" dirty="0"/>
          </a:p>
        </p:txBody>
      </p:sp>
      <p:grpSp>
        <p:nvGrpSpPr>
          <p:cNvPr id="2" name="Group 109"/>
          <p:cNvGrpSpPr/>
          <p:nvPr/>
        </p:nvGrpSpPr>
        <p:grpSpPr>
          <a:xfrm rot="-2700000">
            <a:off x="7258044" y="5505450"/>
            <a:ext cx="7" cy="1082042"/>
            <a:chOff x="7258044" y="5505450"/>
            <a:chExt cx="7" cy="1082042"/>
          </a:xfrm>
        </p:grpSpPr>
        <p:grpSp>
          <p:nvGrpSpPr>
            <p:cNvPr id="3" name="Group 122"/>
            <p:cNvGrpSpPr/>
            <p:nvPr/>
          </p:nvGrpSpPr>
          <p:grpSpPr>
            <a:xfrm>
              <a:off x="7258044" y="5505452"/>
              <a:ext cx="0" cy="1082040"/>
              <a:chOff x="7315200" y="3810000"/>
              <a:chExt cx="0" cy="1082040"/>
            </a:xfrm>
          </p:grpSpPr>
          <p:cxnSp>
            <p:nvCxnSpPr>
              <p:cNvPr id="113" name="Straight Connector 112"/>
              <p:cNvCxnSpPr/>
              <p:nvPr/>
            </p:nvCxnSpPr>
            <p:spPr bwMode="auto">
              <a:xfrm rot="5400000" flipH="1" flipV="1">
                <a:off x="7040880" y="4084320"/>
                <a:ext cx="548640" cy="0"/>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cxnSp>
            <p:nvCxnSpPr>
              <p:cNvPr id="114" name="Straight Connector 113"/>
              <p:cNvCxnSpPr/>
              <p:nvPr/>
            </p:nvCxnSpPr>
            <p:spPr bwMode="auto">
              <a:xfrm rot="5400000">
                <a:off x="7040880" y="4617720"/>
                <a:ext cx="54864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grpSp>
        <p:cxnSp>
          <p:nvCxnSpPr>
            <p:cNvPr id="112" name="Straight Connector 111"/>
            <p:cNvCxnSpPr/>
            <p:nvPr/>
          </p:nvCxnSpPr>
          <p:spPr bwMode="auto">
            <a:xfrm rot="5400000">
              <a:off x="7146132" y="5617369"/>
              <a:ext cx="223838"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grpSp>
      <p:sp>
        <p:nvSpPr>
          <p:cNvPr id="70" name="Rectangle 69"/>
          <p:cNvSpPr/>
          <p:nvPr/>
        </p:nvSpPr>
        <p:spPr bwMode="auto">
          <a:xfrm>
            <a:off x="6477000" y="5917406"/>
            <a:ext cx="1752600" cy="2667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52" name="Line 11"/>
          <p:cNvSpPr>
            <a:spLocks noChangeShapeType="1"/>
          </p:cNvSpPr>
          <p:nvPr/>
        </p:nvSpPr>
        <p:spPr bwMode="auto">
          <a:xfrm flipV="1">
            <a:off x="7258050" y="5916613"/>
            <a:ext cx="0" cy="274637"/>
          </a:xfrm>
          <a:prstGeom prst="line">
            <a:avLst/>
          </a:prstGeom>
          <a:noFill/>
          <a:ln w="28575">
            <a:solidFill>
              <a:srgbClr val="CC9900"/>
            </a:solidFill>
            <a:round/>
            <a:headEnd/>
            <a:tailEnd/>
          </a:ln>
        </p:spPr>
        <p:txBody>
          <a:bodyPr anchor="ctr"/>
          <a:lstStyle/>
          <a:p>
            <a:endParaRPr lang="en-US"/>
          </a:p>
        </p:txBody>
      </p:sp>
      <p:sp>
        <p:nvSpPr>
          <p:cNvPr id="6171" name="Oval 12"/>
          <p:cNvSpPr>
            <a:spLocks noChangeAspect="1" noChangeArrowheads="1"/>
          </p:cNvSpPr>
          <p:nvPr/>
        </p:nvSpPr>
        <p:spPr bwMode="auto">
          <a:xfrm>
            <a:off x="7212013" y="6008688"/>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6147" name="Rectangle 49"/>
          <p:cNvSpPr>
            <a:spLocks noChangeArrowheads="1"/>
          </p:cNvSpPr>
          <p:nvPr/>
        </p:nvSpPr>
        <p:spPr bwMode="auto">
          <a:xfrm>
            <a:off x="6459538" y="5915025"/>
            <a:ext cx="782637" cy="276225"/>
          </a:xfrm>
          <a:prstGeom prst="rect">
            <a:avLst/>
          </a:prstGeom>
          <a:solidFill>
            <a:srgbClr val="0099CC">
              <a:alpha val="49804"/>
            </a:srgbClr>
          </a:solidFill>
          <a:ln w="9525" algn="ctr">
            <a:noFill/>
            <a:round/>
            <a:headEnd/>
            <a:tailEnd/>
          </a:ln>
        </p:spPr>
        <p:txBody>
          <a:bodyPr anchor="ctr"/>
          <a:lstStyle/>
          <a:p>
            <a:endParaRPr lang="en-US"/>
          </a:p>
        </p:txBody>
      </p:sp>
      <p:sp>
        <p:nvSpPr>
          <p:cNvPr id="6152" name="Rectangle 44"/>
          <p:cNvSpPr>
            <a:spLocks noChangeArrowheads="1"/>
          </p:cNvSpPr>
          <p:nvPr/>
        </p:nvSpPr>
        <p:spPr bwMode="auto">
          <a:xfrm>
            <a:off x="1819275" y="5126038"/>
            <a:ext cx="4660900" cy="1028700"/>
          </a:xfrm>
          <a:prstGeom prst="rect">
            <a:avLst/>
          </a:prstGeom>
          <a:solidFill>
            <a:srgbClr val="0099CC">
              <a:alpha val="49804"/>
            </a:srgbClr>
          </a:solidFill>
          <a:ln w="9525" algn="ctr">
            <a:noFill/>
            <a:round/>
            <a:headEnd/>
            <a:tailEnd/>
          </a:ln>
        </p:spPr>
        <p:txBody>
          <a:bodyPr anchor="ctr"/>
          <a:lstStyle/>
          <a:p>
            <a:endParaRPr lang="en-US"/>
          </a:p>
        </p:txBody>
      </p:sp>
      <p:sp>
        <p:nvSpPr>
          <p:cNvPr id="51" name="Rectangle 50"/>
          <p:cNvSpPr>
            <a:spLocks noChangeArrowheads="1"/>
          </p:cNvSpPr>
          <p:nvPr/>
        </p:nvSpPr>
        <p:spPr bwMode="auto">
          <a:xfrm>
            <a:off x="1819275" y="4073525"/>
            <a:ext cx="4660900" cy="1055688"/>
          </a:xfrm>
          <a:prstGeom prst="rect">
            <a:avLst/>
          </a:prstGeom>
          <a:solidFill>
            <a:srgbClr val="0099CC">
              <a:alpha val="49804"/>
            </a:srgbClr>
          </a:solidFill>
          <a:ln w="9525" algn="ctr">
            <a:noFill/>
            <a:round/>
            <a:headEnd/>
            <a:tailEnd/>
          </a:ln>
        </p:spPr>
        <p:txBody>
          <a:bodyPr anchor="ctr"/>
          <a:lstStyle/>
          <a:p>
            <a:endParaRPr lang="en-US"/>
          </a:p>
        </p:txBody>
      </p:sp>
      <p:sp>
        <p:nvSpPr>
          <p:cNvPr id="1044491" name="Line 11"/>
          <p:cNvSpPr>
            <a:spLocks noChangeShapeType="1"/>
          </p:cNvSpPr>
          <p:nvPr/>
        </p:nvSpPr>
        <p:spPr bwMode="auto">
          <a:xfrm flipV="1">
            <a:off x="2270125" y="2924175"/>
            <a:ext cx="0" cy="274638"/>
          </a:xfrm>
          <a:prstGeom prst="line">
            <a:avLst/>
          </a:prstGeom>
          <a:noFill/>
          <a:ln w="28575">
            <a:solidFill>
              <a:srgbClr val="CC9900"/>
            </a:solidFill>
            <a:round/>
            <a:headEnd/>
            <a:tailEnd/>
          </a:ln>
        </p:spPr>
        <p:txBody>
          <a:bodyPr anchor="ctr"/>
          <a:lstStyle/>
          <a:p>
            <a:endParaRPr lang="en-US"/>
          </a:p>
        </p:txBody>
      </p:sp>
      <p:sp>
        <p:nvSpPr>
          <p:cNvPr id="6158" name="Line 6"/>
          <p:cNvSpPr>
            <a:spLocks noChangeShapeType="1"/>
          </p:cNvSpPr>
          <p:nvPr/>
        </p:nvSpPr>
        <p:spPr bwMode="auto">
          <a:xfrm flipV="1">
            <a:off x="2754313" y="3200400"/>
            <a:ext cx="0" cy="228600"/>
          </a:xfrm>
          <a:prstGeom prst="line">
            <a:avLst/>
          </a:prstGeom>
          <a:noFill/>
          <a:ln w="19050" cap="sq">
            <a:solidFill>
              <a:schemeClr val="tx1"/>
            </a:solidFill>
            <a:miter lim="800000"/>
            <a:headEnd/>
            <a:tailEnd/>
          </a:ln>
        </p:spPr>
        <p:txBody>
          <a:bodyPr anchor="ctr"/>
          <a:lstStyle/>
          <a:p>
            <a:endParaRPr lang="en-US"/>
          </a:p>
        </p:txBody>
      </p:sp>
      <p:sp>
        <p:nvSpPr>
          <p:cNvPr id="6159" name="Line 7"/>
          <p:cNvSpPr>
            <a:spLocks noChangeShapeType="1"/>
          </p:cNvSpPr>
          <p:nvPr/>
        </p:nvSpPr>
        <p:spPr bwMode="auto">
          <a:xfrm flipV="1">
            <a:off x="3036888" y="2925763"/>
            <a:ext cx="0" cy="503237"/>
          </a:xfrm>
          <a:prstGeom prst="line">
            <a:avLst/>
          </a:prstGeom>
          <a:noFill/>
          <a:ln w="19050" cap="sq">
            <a:solidFill>
              <a:schemeClr val="tx1"/>
            </a:solidFill>
            <a:miter lim="800000"/>
            <a:headEnd/>
            <a:tailEnd/>
          </a:ln>
        </p:spPr>
        <p:txBody>
          <a:bodyPr anchor="ctr"/>
          <a:lstStyle/>
          <a:p>
            <a:endParaRPr lang="en-US"/>
          </a:p>
        </p:txBody>
      </p:sp>
      <p:sp>
        <p:nvSpPr>
          <p:cNvPr id="6160" name="Line 8"/>
          <p:cNvSpPr>
            <a:spLocks noChangeShapeType="1"/>
          </p:cNvSpPr>
          <p:nvPr/>
        </p:nvSpPr>
        <p:spPr bwMode="auto">
          <a:xfrm flipH="1">
            <a:off x="0" y="3200400"/>
            <a:ext cx="2752725" cy="0"/>
          </a:xfrm>
          <a:prstGeom prst="line">
            <a:avLst/>
          </a:prstGeom>
          <a:noFill/>
          <a:ln w="19050" cap="sq">
            <a:solidFill>
              <a:schemeClr val="tx1"/>
            </a:solidFill>
            <a:miter lim="800000"/>
            <a:headEnd/>
            <a:tailEnd/>
          </a:ln>
        </p:spPr>
        <p:txBody>
          <a:bodyPr anchor="ctr"/>
          <a:lstStyle/>
          <a:p>
            <a:endParaRPr lang="en-US"/>
          </a:p>
        </p:txBody>
      </p:sp>
      <p:sp>
        <p:nvSpPr>
          <p:cNvPr id="6161" name="Line 9"/>
          <p:cNvSpPr>
            <a:spLocks noChangeShapeType="1"/>
          </p:cNvSpPr>
          <p:nvPr/>
        </p:nvSpPr>
        <p:spPr bwMode="auto">
          <a:xfrm flipH="1">
            <a:off x="0" y="2925763"/>
            <a:ext cx="3033713" cy="0"/>
          </a:xfrm>
          <a:prstGeom prst="line">
            <a:avLst/>
          </a:prstGeom>
          <a:noFill/>
          <a:ln w="19050" cap="sq">
            <a:solidFill>
              <a:schemeClr val="tx1"/>
            </a:solidFill>
            <a:miter lim="800000"/>
            <a:headEnd/>
            <a:tailEnd/>
          </a:ln>
        </p:spPr>
        <p:txBody>
          <a:bodyPr anchor="ctr"/>
          <a:lstStyle/>
          <a:p>
            <a:endParaRPr lang="en-US"/>
          </a:p>
        </p:txBody>
      </p:sp>
      <p:sp>
        <p:nvSpPr>
          <p:cNvPr id="6162" name="Oval 12"/>
          <p:cNvSpPr>
            <a:spLocks noChangeAspect="1" noChangeArrowheads="1"/>
          </p:cNvSpPr>
          <p:nvPr/>
        </p:nvSpPr>
        <p:spPr bwMode="auto">
          <a:xfrm>
            <a:off x="2224088" y="3016250"/>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4" name="Group 40"/>
          <p:cNvGrpSpPr>
            <a:grpSpLocks/>
          </p:cNvGrpSpPr>
          <p:nvPr/>
        </p:nvGrpSpPr>
        <p:grpSpPr bwMode="auto">
          <a:xfrm>
            <a:off x="5867400" y="2514600"/>
            <a:ext cx="274637" cy="1655763"/>
            <a:chOff x="4894266" y="2508240"/>
            <a:chExt cx="274320" cy="1655460"/>
          </a:xfrm>
        </p:grpSpPr>
        <p:sp>
          <p:nvSpPr>
            <p:cNvPr id="6177" name="Line 20"/>
            <p:cNvSpPr>
              <a:spLocks noChangeShapeType="1"/>
            </p:cNvSpPr>
            <p:nvPr/>
          </p:nvSpPr>
          <p:spPr bwMode="auto">
            <a:xfrm flipV="1">
              <a:off x="5032380" y="2508240"/>
              <a:ext cx="0" cy="1371600"/>
            </a:xfrm>
            <a:prstGeom prst="line">
              <a:avLst/>
            </a:prstGeom>
            <a:noFill/>
            <a:ln w="9525">
              <a:solidFill>
                <a:schemeClr val="tx1"/>
              </a:solidFill>
              <a:round/>
              <a:headEnd/>
              <a:tailEnd/>
            </a:ln>
          </p:spPr>
          <p:txBody>
            <a:bodyPr anchor="ctr"/>
            <a:lstStyle/>
            <a:p>
              <a:endParaRPr lang="en-US"/>
            </a:p>
          </p:txBody>
        </p:sp>
        <p:sp>
          <p:nvSpPr>
            <p:cNvPr id="6178" name="Oval 19"/>
            <p:cNvSpPr>
              <a:spLocks noChangeAspect="1" noChangeArrowheads="1"/>
            </p:cNvSpPr>
            <p:nvPr/>
          </p:nvSpPr>
          <p:spPr bwMode="auto">
            <a:xfrm>
              <a:off x="4894266" y="3889380"/>
              <a:ext cx="274320" cy="274320"/>
            </a:xfrm>
            <a:prstGeom prst="ellipse">
              <a:avLst/>
            </a:prstGeom>
            <a:solidFill>
              <a:srgbClr val="996600"/>
            </a:solidFill>
            <a:ln w="9525">
              <a:solidFill>
                <a:srgbClr val="996600"/>
              </a:solidFill>
              <a:round/>
              <a:headEnd/>
              <a:tailEnd/>
            </a:ln>
          </p:spPr>
          <p:txBody>
            <a:bodyPr anchor="ctr"/>
            <a:lstStyle/>
            <a:p>
              <a:endParaRPr lang="en-US"/>
            </a:p>
          </p:txBody>
        </p:sp>
      </p:grpSp>
      <p:grpSp>
        <p:nvGrpSpPr>
          <p:cNvPr id="5" name="Group 43"/>
          <p:cNvGrpSpPr>
            <a:grpSpLocks/>
          </p:cNvGrpSpPr>
          <p:nvPr/>
        </p:nvGrpSpPr>
        <p:grpSpPr bwMode="auto">
          <a:xfrm>
            <a:off x="1828800" y="3422650"/>
            <a:ext cx="4654550" cy="2749550"/>
            <a:chOff x="1828799" y="3423138"/>
            <a:chExt cx="4654062" cy="2749062"/>
          </a:xfrm>
        </p:grpSpPr>
        <p:sp>
          <p:nvSpPr>
            <p:cNvPr id="6174" name="Line 4"/>
            <p:cNvSpPr>
              <a:spLocks noChangeShapeType="1"/>
            </p:cNvSpPr>
            <p:nvPr/>
          </p:nvSpPr>
          <p:spPr bwMode="auto">
            <a:xfrm>
              <a:off x="1828800" y="3429000"/>
              <a:ext cx="0" cy="2743200"/>
            </a:xfrm>
            <a:prstGeom prst="line">
              <a:avLst/>
            </a:prstGeom>
            <a:noFill/>
            <a:ln w="76200" cap="sq">
              <a:solidFill>
                <a:schemeClr val="tx1"/>
              </a:solidFill>
              <a:miter lim="800000"/>
              <a:headEnd/>
              <a:tailEnd/>
            </a:ln>
          </p:spPr>
          <p:txBody>
            <a:bodyPr anchor="ctr"/>
            <a:lstStyle/>
            <a:p>
              <a:endParaRPr lang="en-US"/>
            </a:p>
          </p:txBody>
        </p:sp>
        <p:sp>
          <p:nvSpPr>
            <p:cNvPr id="6175" name="Line 5"/>
            <p:cNvSpPr>
              <a:spLocks noChangeShapeType="1"/>
            </p:cNvSpPr>
            <p:nvPr/>
          </p:nvSpPr>
          <p:spPr bwMode="auto">
            <a:xfrm>
              <a:off x="1828799" y="6172200"/>
              <a:ext cx="4651131" cy="0"/>
            </a:xfrm>
            <a:prstGeom prst="line">
              <a:avLst/>
            </a:prstGeom>
            <a:noFill/>
            <a:ln w="76200" cap="sq">
              <a:solidFill>
                <a:schemeClr val="tx1"/>
              </a:solidFill>
              <a:miter lim="800000"/>
              <a:headEnd/>
              <a:tailEnd/>
            </a:ln>
          </p:spPr>
          <p:txBody>
            <a:bodyPr anchor="ctr"/>
            <a:lstStyle/>
            <a:p>
              <a:endParaRPr lang="en-US"/>
            </a:p>
          </p:txBody>
        </p:sp>
        <p:sp>
          <p:nvSpPr>
            <p:cNvPr id="6176" name="Line 4"/>
            <p:cNvSpPr>
              <a:spLocks noChangeShapeType="1"/>
            </p:cNvSpPr>
            <p:nvPr/>
          </p:nvSpPr>
          <p:spPr bwMode="auto">
            <a:xfrm>
              <a:off x="6482861" y="3423138"/>
              <a:ext cx="0" cy="2743200"/>
            </a:xfrm>
            <a:prstGeom prst="line">
              <a:avLst/>
            </a:prstGeom>
            <a:noFill/>
            <a:ln w="76200" cap="sq">
              <a:solidFill>
                <a:schemeClr val="tx1"/>
              </a:solidFill>
              <a:miter lim="800000"/>
              <a:headEnd/>
              <a:tailEnd/>
            </a:ln>
          </p:spPr>
          <p:txBody>
            <a:bodyPr anchor="ctr"/>
            <a:lstStyle/>
            <a:p>
              <a:endParaRPr lang="en-US"/>
            </a:p>
          </p:txBody>
        </p:sp>
      </p:grpSp>
      <p:sp>
        <p:nvSpPr>
          <p:cNvPr id="6170" name="Line 9"/>
          <p:cNvSpPr>
            <a:spLocks noChangeShapeType="1"/>
          </p:cNvSpPr>
          <p:nvPr/>
        </p:nvSpPr>
        <p:spPr bwMode="auto">
          <a:xfrm flipH="1" flipV="1">
            <a:off x="6459538" y="5915025"/>
            <a:ext cx="2684462" cy="0"/>
          </a:xfrm>
          <a:prstGeom prst="line">
            <a:avLst/>
          </a:prstGeom>
          <a:noFill/>
          <a:ln w="19050" cap="sq">
            <a:solidFill>
              <a:schemeClr val="tx1"/>
            </a:solidFill>
            <a:miter lim="800000"/>
            <a:headEnd/>
            <a:tailEnd/>
          </a:ln>
        </p:spPr>
        <p:txBody>
          <a:bodyPr anchor="ctr"/>
          <a:lstStyle/>
          <a:p>
            <a:endParaRPr lang="en-US"/>
          </a:p>
        </p:txBody>
      </p:sp>
      <p:sp>
        <p:nvSpPr>
          <p:cNvPr id="6169" name="Line 8"/>
          <p:cNvSpPr>
            <a:spLocks noChangeShapeType="1"/>
          </p:cNvSpPr>
          <p:nvPr/>
        </p:nvSpPr>
        <p:spPr bwMode="auto">
          <a:xfrm flipH="1">
            <a:off x="6459538" y="6191250"/>
            <a:ext cx="2684462" cy="0"/>
          </a:xfrm>
          <a:prstGeom prst="line">
            <a:avLst/>
          </a:prstGeom>
          <a:noFill/>
          <a:ln w="19050" cap="sq">
            <a:solidFill>
              <a:schemeClr val="tx1"/>
            </a:solidFill>
            <a:miter lim="800000"/>
            <a:headEnd/>
            <a:tailEnd/>
          </a:ln>
        </p:spPr>
        <p:txBody>
          <a:bodyPr anchor="ctr"/>
          <a:lstStyle/>
          <a:p>
            <a:endParaRPr lang="en-US"/>
          </a:p>
        </p:txBody>
      </p:sp>
      <p:grpSp>
        <p:nvGrpSpPr>
          <p:cNvPr id="6" name="Group 109"/>
          <p:cNvGrpSpPr>
            <a:grpSpLocks noChangeAspect="1"/>
          </p:cNvGrpSpPr>
          <p:nvPr/>
        </p:nvGrpSpPr>
        <p:grpSpPr>
          <a:xfrm>
            <a:off x="7054321" y="2362200"/>
            <a:ext cx="1233102" cy="1186542"/>
            <a:chOff x="4572000" y="3363687"/>
            <a:chExt cx="1970088" cy="1895701"/>
          </a:xfrm>
        </p:grpSpPr>
        <p:grpSp>
          <p:nvGrpSpPr>
            <p:cNvPr id="7" name="Group 40"/>
            <p:cNvGrpSpPr/>
            <p:nvPr/>
          </p:nvGrpSpPr>
          <p:grpSpPr>
            <a:xfrm flipH="1">
              <a:off x="4572000" y="3429000"/>
              <a:ext cx="1970088" cy="1830388"/>
              <a:chOff x="4572000" y="3429000"/>
              <a:chExt cx="1970088" cy="1830388"/>
            </a:xfrm>
          </p:grpSpPr>
          <p:sp>
            <p:nvSpPr>
              <p:cNvPr id="129" name="AutoShape 4"/>
              <p:cNvSpPr>
                <a:spLocks noChangeAspect="1" noChangeArrowheads="1" noTextEdit="1"/>
              </p:cNvSpPr>
              <p:nvPr/>
            </p:nvSpPr>
            <p:spPr bwMode="auto">
              <a:xfrm>
                <a:off x="4572000" y="3429000"/>
                <a:ext cx="1970088" cy="1830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6"/>
              <p:cNvSpPr>
                <a:spLocks/>
              </p:cNvSpPr>
              <p:nvPr/>
            </p:nvSpPr>
            <p:spPr bwMode="auto">
              <a:xfrm>
                <a:off x="4605338" y="4035425"/>
                <a:ext cx="749300" cy="700088"/>
              </a:xfrm>
              <a:custGeom>
                <a:avLst/>
                <a:gdLst/>
                <a:ahLst/>
                <a:cxnLst>
                  <a:cxn ang="0">
                    <a:pos x="107" y="0"/>
                  </a:cxn>
                  <a:cxn ang="0">
                    <a:pos x="98" y="0"/>
                  </a:cxn>
                  <a:cxn ang="0">
                    <a:pos x="88" y="2"/>
                  </a:cxn>
                  <a:cxn ang="0">
                    <a:pos x="79" y="5"/>
                  </a:cxn>
                  <a:cxn ang="0">
                    <a:pos x="76" y="8"/>
                  </a:cxn>
                  <a:cxn ang="0">
                    <a:pos x="73" y="11"/>
                  </a:cxn>
                  <a:cxn ang="0">
                    <a:pos x="70" y="20"/>
                  </a:cxn>
                  <a:cxn ang="0">
                    <a:pos x="65" y="53"/>
                  </a:cxn>
                  <a:cxn ang="0">
                    <a:pos x="67" y="75"/>
                  </a:cxn>
                  <a:cxn ang="0">
                    <a:pos x="66" y="86"/>
                  </a:cxn>
                  <a:cxn ang="0">
                    <a:pos x="65" y="90"/>
                  </a:cxn>
                  <a:cxn ang="0">
                    <a:pos x="62" y="95"/>
                  </a:cxn>
                  <a:cxn ang="0">
                    <a:pos x="54" y="103"/>
                  </a:cxn>
                  <a:cxn ang="0">
                    <a:pos x="49" y="107"/>
                  </a:cxn>
                  <a:cxn ang="0">
                    <a:pos x="22" y="123"/>
                  </a:cxn>
                  <a:cxn ang="0">
                    <a:pos x="7" y="128"/>
                  </a:cxn>
                  <a:cxn ang="0">
                    <a:pos x="0" y="129"/>
                  </a:cxn>
                  <a:cxn ang="0">
                    <a:pos x="14" y="177"/>
                  </a:cxn>
                  <a:cxn ang="0">
                    <a:pos x="322" y="441"/>
                  </a:cxn>
                  <a:cxn ang="0">
                    <a:pos x="439" y="398"/>
                  </a:cxn>
                  <a:cxn ang="0">
                    <a:pos x="472" y="354"/>
                  </a:cxn>
                  <a:cxn ang="0">
                    <a:pos x="471" y="351"/>
                  </a:cxn>
                  <a:cxn ang="0">
                    <a:pos x="469" y="349"/>
                  </a:cxn>
                  <a:cxn ang="0">
                    <a:pos x="467" y="347"/>
                  </a:cxn>
                  <a:cxn ang="0">
                    <a:pos x="461" y="344"/>
                  </a:cxn>
                  <a:cxn ang="0">
                    <a:pos x="439" y="336"/>
                  </a:cxn>
                  <a:cxn ang="0">
                    <a:pos x="426" y="329"/>
                  </a:cxn>
                  <a:cxn ang="0">
                    <a:pos x="413" y="320"/>
                  </a:cxn>
                  <a:cxn ang="0">
                    <a:pos x="375" y="285"/>
                  </a:cxn>
                  <a:cxn ang="0">
                    <a:pos x="367" y="276"/>
                  </a:cxn>
                  <a:cxn ang="0">
                    <a:pos x="365" y="274"/>
                  </a:cxn>
                  <a:cxn ang="0">
                    <a:pos x="259" y="186"/>
                  </a:cxn>
                  <a:cxn ang="0">
                    <a:pos x="173" y="110"/>
                  </a:cxn>
                  <a:cxn ang="0">
                    <a:pos x="168" y="104"/>
                  </a:cxn>
                  <a:cxn ang="0">
                    <a:pos x="167" y="102"/>
                  </a:cxn>
                  <a:cxn ang="0">
                    <a:pos x="166" y="100"/>
                  </a:cxn>
                  <a:cxn ang="0">
                    <a:pos x="166" y="99"/>
                  </a:cxn>
                  <a:cxn ang="0">
                    <a:pos x="166" y="98"/>
                  </a:cxn>
                  <a:cxn ang="0">
                    <a:pos x="164" y="96"/>
                  </a:cxn>
                  <a:cxn ang="0">
                    <a:pos x="162" y="95"/>
                  </a:cxn>
                  <a:cxn ang="0">
                    <a:pos x="160" y="93"/>
                  </a:cxn>
                  <a:cxn ang="0">
                    <a:pos x="138" y="82"/>
                  </a:cxn>
                  <a:cxn ang="0">
                    <a:pos x="130" y="75"/>
                  </a:cxn>
                  <a:cxn ang="0">
                    <a:pos x="124" y="66"/>
                  </a:cxn>
                  <a:cxn ang="0">
                    <a:pos x="122" y="60"/>
                  </a:cxn>
                  <a:cxn ang="0">
                    <a:pos x="120" y="30"/>
                  </a:cxn>
                  <a:cxn ang="0">
                    <a:pos x="117" y="11"/>
                  </a:cxn>
                  <a:cxn ang="0">
                    <a:pos x="116" y="8"/>
                  </a:cxn>
                  <a:cxn ang="0">
                    <a:pos x="115" y="5"/>
                  </a:cxn>
                  <a:cxn ang="0">
                    <a:pos x="110" y="1"/>
                  </a:cxn>
                  <a:cxn ang="0">
                    <a:pos x="107" y="0"/>
                  </a:cxn>
                </a:cxnLst>
                <a:rect l="0" t="0" r="r" b="b"/>
                <a:pathLst>
                  <a:path w="472" h="441">
                    <a:moveTo>
                      <a:pt x="107" y="0"/>
                    </a:moveTo>
                    <a:lnTo>
                      <a:pt x="98" y="0"/>
                    </a:lnTo>
                    <a:lnTo>
                      <a:pt x="88" y="2"/>
                    </a:lnTo>
                    <a:lnTo>
                      <a:pt x="79" y="5"/>
                    </a:lnTo>
                    <a:lnTo>
                      <a:pt x="76" y="8"/>
                    </a:lnTo>
                    <a:lnTo>
                      <a:pt x="73" y="11"/>
                    </a:lnTo>
                    <a:lnTo>
                      <a:pt x="70" y="20"/>
                    </a:lnTo>
                    <a:lnTo>
                      <a:pt x="65" y="53"/>
                    </a:lnTo>
                    <a:lnTo>
                      <a:pt x="67" y="75"/>
                    </a:lnTo>
                    <a:lnTo>
                      <a:pt x="66" y="86"/>
                    </a:lnTo>
                    <a:lnTo>
                      <a:pt x="65" y="90"/>
                    </a:lnTo>
                    <a:lnTo>
                      <a:pt x="62" y="95"/>
                    </a:lnTo>
                    <a:lnTo>
                      <a:pt x="54" y="103"/>
                    </a:lnTo>
                    <a:lnTo>
                      <a:pt x="49" y="107"/>
                    </a:lnTo>
                    <a:lnTo>
                      <a:pt x="22" y="123"/>
                    </a:lnTo>
                    <a:lnTo>
                      <a:pt x="7" y="128"/>
                    </a:lnTo>
                    <a:lnTo>
                      <a:pt x="0" y="129"/>
                    </a:lnTo>
                    <a:lnTo>
                      <a:pt x="14" y="177"/>
                    </a:lnTo>
                    <a:lnTo>
                      <a:pt x="322" y="441"/>
                    </a:lnTo>
                    <a:lnTo>
                      <a:pt x="439" y="398"/>
                    </a:lnTo>
                    <a:lnTo>
                      <a:pt x="472" y="354"/>
                    </a:lnTo>
                    <a:lnTo>
                      <a:pt x="471" y="351"/>
                    </a:lnTo>
                    <a:lnTo>
                      <a:pt x="469" y="349"/>
                    </a:lnTo>
                    <a:lnTo>
                      <a:pt x="467" y="347"/>
                    </a:lnTo>
                    <a:lnTo>
                      <a:pt x="461" y="344"/>
                    </a:lnTo>
                    <a:lnTo>
                      <a:pt x="439" y="336"/>
                    </a:lnTo>
                    <a:lnTo>
                      <a:pt x="426" y="329"/>
                    </a:lnTo>
                    <a:lnTo>
                      <a:pt x="413" y="320"/>
                    </a:lnTo>
                    <a:lnTo>
                      <a:pt x="375" y="285"/>
                    </a:lnTo>
                    <a:lnTo>
                      <a:pt x="367" y="276"/>
                    </a:lnTo>
                    <a:lnTo>
                      <a:pt x="365" y="274"/>
                    </a:lnTo>
                    <a:lnTo>
                      <a:pt x="259" y="186"/>
                    </a:lnTo>
                    <a:lnTo>
                      <a:pt x="173" y="110"/>
                    </a:lnTo>
                    <a:lnTo>
                      <a:pt x="168" y="104"/>
                    </a:lnTo>
                    <a:lnTo>
                      <a:pt x="167" y="102"/>
                    </a:lnTo>
                    <a:lnTo>
                      <a:pt x="166" y="100"/>
                    </a:lnTo>
                    <a:lnTo>
                      <a:pt x="166" y="99"/>
                    </a:lnTo>
                    <a:lnTo>
                      <a:pt x="166" y="98"/>
                    </a:lnTo>
                    <a:lnTo>
                      <a:pt x="164" y="96"/>
                    </a:lnTo>
                    <a:lnTo>
                      <a:pt x="162" y="95"/>
                    </a:lnTo>
                    <a:lnTo>
                      <a:pt x="160" y="93"/>
                    </a:lnTo>
                    <a:lnTo>
                      <a:pt x="138" y="82"/>
                    </a:lnTo>
                    <a:lnTo>
                      <a:pt x="130" y="75"/>
                    </a:lnTo>
                    <a:lnTo>
                      <a:pt x="124" y="66"/>
                    </a:lnTo>
                    <a:lnTo>
                      <a:pt x="122" y="60"/>
                    </a:lnTo>
                    <a:lnTo>
                      <a:pt x="120" y="30"/>
                    </a:lnTo>
                    <a:lnTo>
                      <a:pt x="117" y="11"/>
                    </a:lnTo>
                    <a:lnTo>
                      <a:pt x="116" y="8"/>
                    </a:lnTo>
                    <a:lnTo>
                      <a:pt x="115" y="5"/>
                    </a:lnTo>
                    <a:lnTo>
                      <a:pt x="110" y="1"/>
                    </a:lnTo>
                    <a:lnTo>
                      <a:pt x="107" y="0"/>
                    </a:lnTo>
                    <a:close/>
                  </a:path>
                </a:pathLst>
              </a:custGeom>
              <a:solidFill>
                <a:srgbClr val="82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7"/>
              <p:cNvSpPr>
                <a:spLocks/>
              </p:cNvSpPr>
              <p:nvPr/>
            </p:nvSpPr>
            <p:spPr bwMode="auto">
              <a:xfrm>
                <a:off x="4708525" y="4235450"/>
                <a:ext cx="438150" cy="468313"/>
              </a:xfrm>
              <a:custGeom>
                <a:avLst/>
                <a:gdLst/>
                <a:ahLst/>
                <a:cxnLst>
                  <a:cxn ang="0">
                    <a:pos x="24" y="49"/>
                  </a:cxn>
                  <a:cxn ang="0">
                    <a:pos x="2" y="82"/>
                  </a:cxn>
                  <a:cxn ang="0">
                    <a:pos x="0" y="92"/>
                  </a:cxn>
                  <a:cxn ang="0">
                    <a:pos x="4" y="103"/>
                  </a:cxn>
                  <a:cxn ang="0">
                    <a:pos x="24" y="127"/>
                  </a:cxn>
                  <a:cxn ang="0">
                    <a:pos x="166" y="265"/>
                  </a:cxn>
                  <a:cxn ang="0">
                    <a:pos x="201" y="291"/>
                  </a:cxn>
                  <a:cxn ang="0">
                    <a:pos x="212" y="295"/>
                  </a:cxn>
                  <a:cxn ang="0">
                    <a:pos x="222" y="295"/>
                  </a:cxn>
                  <a:cxn ang="0">
                    <a:pos x="241" y="286"/>
                  </a:cxn>
                  <a:cxn ang="0">
                    <a:pos x="266" y="264"/>
                  </a:cxn>
                  <a:cxn ang="0">
                    <a:pos x="268" y="261"/>
                  </a:cxn>
                  <a:cxn ang="0">
                    <a:pos x="268" y="257"/>
                  </a:cxn>
                  <a:cxn ang="0">
                    <a:pos x="265" y="250"/>
                  </a:cxn>
                  <a:cxn ang="0">
                    <a:pos x="257" y="240"/>
                  </a:cxn>
                  <a:cxn ang="0">
                    <a:pos x="256" y="217"/>
                  </a:cxn>
                  <a:cxn ang="0">
                    <a:pos x="260" y="199"/>
                  </a:cxn>
                  <a:cxn ang="0">
                    <a:pos x="264" y="193"/>
                  </a:cxn>
                  <a:cxn ang="0">
                    <a:pos x="275" y="183"/>
                  </a:cxn>
                  <a:cxn ang="0">
                    <a:pos x="276" y="179"/>
                  </a:cxn>
                  <a:cxn ang="0">
                    <a:pos x="274" y="175"/>
                  </a:cxn>
                  <a:cxn ang="0">
                    <a:pos x="235" y="142"/>
                  </a:cxn>
                  <a:cxn ang="0">
                    <a:pos x="209" y="113"/>
                  </a:cxn>
                  <a:cxn ang="0">
                    <a:pos x="203" y="111"/>
                  </a:cxn>
                  <a:cxn ang="0">
                    <a:pos x="198" y="113"/>
                  </a:cxn>
                  <a:cxn ang="0">
                    <a:pos x="181" y="126"/>
                  </a:cxn>
                  <a:cxn ang="0">
                    <a:pos x="171" y="131"/>
                  </a:cxn>
                  <a:cxn ang="0">
                    <a:pos x="166" y="131"/>
                  </a:cxn>
                  <a:cxn ang="0">
                    <a:pos x="161" y="128"/>
                  </a:cxn>
                  <a:cxn ang="0">
                    <a:pos x="145" y="113"/>
                  </a:cxn>
                  <a:cxn ang="0">
                    <a:pos x="104" y="39"/>
                  </a:cxn>
                  <a:cxn ang="0">
                    <a:pos x="95" y="10"/>
                  </a:cxn>
                  <a:cxn ang="0">
                    <a:pos x="90" y="3"/>
                  </a:cxn>
                  <a:cxn ang="0">
                    <a:pos x="88" y="0"/>
                  </a:cxn>
                  <a:cxn ang="0">
                    <a:pos x="83" y="1"/>
                  </a:cxn>
                  <a:cxn ang="0">
                    <a:pos x="67" y="17"/>
                  </a:cxn>
                </a:cxnLst>
                <a:rect l="0" t="0" r="r" b="b"/>
                <a:pathLst>
                  <a:path w="276" h="295">
                    <a:moveTo>
                      <a:pt x="35" y="39"/>
                    </a:moveTo>
                    <a:lnTo>
                      <a:pt x="24" y="49"/>
                    </a:lnTo>
                    <a:lnTo>
                      <a:pt x="5" y="76"/>
                    </a:lnTo>
                    <a:lnTo>
                      <a:pt x="2" y="82"/>
                    </a:lnTo>
                    <a:lnTo>
                      <a:pt x="0" y="88"/>
                    </a:lnTo>
                    <a:lnTo>
                      <a:pt x="0" y="92"/>
                    </a:lnTo>
                    <a:lnTo>
                      <a:pt x="2" y="99"/>
                    </a:lnTo>
                    <a:lnTo>
                      <a:pt x="4" y="103"/>
                    </a:lnTo>
                    <a:lnTo>
                      <a:pt x="9" y="111"/>
                    </a:lnTo>
                    <a:lnTo>
                      <a:pt x="24" y="127"/>
                    </a:lnTo>
                    <a:lnTo>
                      <a:pt x="82" y="177"/>
                    </a:lnTo>
                    <a:lnTo>
                      <a:pt x="166" y="265"/>
                    </a:lnTo>
                    <a:lnTo>
                      <a:pt x="195" y="288"/>
                    </a:lnTo>
                    <a:lnTo>
                      <a:pt x="201" y="291"/>
                    </a:lnTo>
                    <a:lnTo>
                      <a:pt x="206" y="293"/>
                    </a:lnTo>
                    <a:lnTo>
                      <a:pt x="212" y="295"/>
                    </a:lnTo>
                    <a:lnTo>
                      <a:pt x="217" y="295"/>
                    </a:lnTo>
                    <a:lnTo>
                      <a:pt x="222" y="295"/>
                    </a:lnTo>
                    <a:lnTo>
                      <a:pt x="232" y="291"/>
                    </a:lnTo>
                    <a:lnTo>
                      <a:pt x="241" y="286"/>
                    </a:lnTo>
                    <a:lnTo>
                      <a:pt x="249" y="280"/>
                    </a:lnTo>
                    <a:lnTo>
                      <a:pt x="266" y="264"/>
                    </a:lnTo>
                    <a:lnTo>
                      <a:pt x="267" y="262"/>
                    </a:lnTo>
                    <a:lnTo>
                      <a:pt x="268" y="261"/>
                    </a:lnTo>
                    <a:lnTo>
                      <a:pt x="268" y="259"/>
                    </a:lnTo>
                    <a:lnTo>
                      <a:pt x="268" y="257"/>
                    </a:lnTo>
                    <a:lnTo>
                      <a:pt x="267" y="254"/>
                    </a:lnTo>
                    <a:lnTo>
                      <a:pt x="265" y="250"/>
                    </a:lnTo>
                    <a:lnTo>
                      <a:pt x="262" y="247"/>
                    </a:lnTo>
                    <a:lnTo>
                      <a:pt x="257" y="240"/>
                    </a:lnTo>
                    <a:lnTo>
                      <a:pt x="256" y="236"/>
                    </a:lnTo>
                    <a:lnTo>
                      <a:pt x="256" y="217"/>
                    </a:lnTo>
                    <a:lnTo>
                      <a:pt x="258" y="208"/>
                    </a:lnTo>
                    <a:lnTo>
                      <a:pt x="260" y="199"/>
                    </a:lnTo>
                    <a:lnTo>
                      <a:pt x="262" y="196"/>
                    </a:lnTo>
                    <a:lnTo>
                      <a:pt x="264" y="193"/>
                    </a:lnTo>
                    <a:lnTo>
                      <a:pt x="271" y="188"/>
                    </a:lnTo>
                    <a:lnTo>
                      <a:pt x="275" y="183"/>
                    </a:lnTo>
                    <a:lnTo>
                      <a:pt x="276" y="180"/>
                    </a:lnTo>
                    <a:lnTo>
                      <a:pt x="276" y="179"/>
                    </a:lnTo>
                    <a:lnTo>
                      <a:pt x="275" y="177"/>
                    </a:lnTo>
                    <a:lnTo>
                      <a:pt x="274" y="175"/>
                    </a:lnTo>
                    <a:lnTo>
                      <a:pt x="269" y="169"/>
                    </a:lnTo>
                    <a:lnTo>
                      <a:pt x="235" y="142"/>
                    </a:lnTo>
                    <a:lnTo>
                      <a:pt x="216" y="119"/>
                    </a:lnTo>
                    <a:lnTo>
                      <a:pt x="209" y="113"/>
                    </a:lnTo>
                    <a:lnTo>
                      <a:pt x="205" y="111"/>
                    </a:lnTo>
                    <a:lnTo>
                      <a:pt x="203" y="111"/>
                    </a:lnTo>
                    <a:lnTo>
                      <a:pt x="200" y="112"/>
                    </a:lnTo>
                    <a:lnTo>
                      <a:pt x="198" y="113"/>
                    </a:lnTo>
                    <a:lnTo>
                      <a:pt x="196" y="114"/>
                    </a:lnTo>
                    <a:lnTo>
                      <a:pt x="181" y="126"/>
                    </a:lnTo>
                    <a:lnTo>
                      <a:pt x="174" y="130"/>
                    </a:lnTo>
                    <a:lnTo>
                      <a:pt x="171" y="131"/>
                    </a:lnTo>
                    <a:lnTo>
                      <a:pt x="169" y="131"/>
                    </a:lnTo>
                    <a:lnTo>
                      <a:pt x="166" y="131"/>
                    </a:lnTo>
                    <a:lnTo>
                      <a:pt x="164" y="130"/>
                    </a:lnTo>
                    <a:lnTo>
                      <a:pt x="161" y="128"/>
                    </a:lnTo>
                    <a:lnTo>
                      <a:pt x="156" y="124"/>
                    </a:lnTo>
                    <a:lnTo>
                      <a:pt x="145" y="113"/>
                    </a:lnTo>
                    <a:lnTo>
                      <a:pt x="120" y="79"/>
                    </a:lnTo>
                    <a:lnTo>
                      <a:pt x="104" y="39"/>
                    </a:lnTo>
                    <a:lnTo>
                      <a:pt x="100" y="23"/>
                    </a:lnTo>
                    <a:lnTo>
                      <a:pt x="95" y="10"/>
                    </a:lnTo>
                    <a:lnTo>
                      <a:pt x="92" y="5"/>
                    </a:lnTo>
                    <a:lnTo>
                      <a:pt x="90" y="3"/>
                    </a:lnTo>
                    <a:lnTo>
                      <a:pt x="89" y="2"/>
                    </a:lnTo>
                    <a:lnTo>
                      <a:pt x="88" y="0"/>
                    </a:lnTo>
                    <a:lnTo>
                      <a:pt x="86" y="0"/>
                    </a:lnTo>
                    <a:lnTo>
                      <a:pt x="83" y="1"/>
                    </a:lnTo>
                    <a:lnTo>
                      <a:pt x="80" y="3"/>
                    </a:lnTo>
                    <a:lnTo>
                      <a:pt x="67" y="17"/>
                    </a:lnTo>
                    <a:lnTo>
                      <a:pt x="35" y="39"/>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8"/>
              <p:cNvSpPr>
                <a:spLocks/>
              </p:cNvSpPr>
              <p:nvPr/>
            </p:nvSpPr>
            <p:spPr bwMode="auto">
              <a:xfrm>
                <a:off x="4578350" y="4235450"/>
                <a:ext cx="801688" cy="674688"/>
              </a:xfrm>
              <a:custGeom>
                <a:avLst/>
                <a:gdLst/>
                <a:ahLst/>
                <a:cxnLst>
                  <a:cxn ang="0">
                    <a:pos x="25" y="3"/>
                  </a:cxn>
                  <a:cxn ang="0">
                    <a:pos x="20" y="0"/>
                  </a:cxn>
                  <a:cxn ang="0">
                    <a:pos x="18" y="0"/>
                  </a:cxn>
                  <a:cxn ang="0">
                    <a:pos x="16" y="0"/>
                  </a:cxn>
                  <a:cxn ang="0">
                    <a:pos x="14" y="2"/>
                  </a:cxn>
                  <a:cxn ang="0">
                    <a:pos x="9" y="7"/>
                  </a:cxn>
                  <a:cxn ang="0">
                    <a:pos x="5" y="16"/>
                  </a:cxn>
                  <a:cxn ang="0">
                    <a:pos x="4" y="23"/>
                  </a:cxn>
                  <a:cxn ang="0">
                    <a:pos x="6" y="76"/>
                  </a:cxn>
                  <a:cxn ang="0">
                    <a:pos x="5" y="77"/>
                  </a:cxn>
                  <a:cxn ang="0">
                    <a:pos x="5" y="78"/>
                  </a:cxn>
                  <a:cxn ang="0">
                    <a:pos x="5" y="79"/>
                  </a:cxn>
                  <a:cxn ang="0">
                    <a:pos x="5" y="81"/>
                  </a:cxn>
                  <a:cxn ang="0">
                    <a:pos x="4" y="82"/>
                  </a:cxn>
                  <a:cxn ang="0">
                    <a:pos x="4" y="85"/>
                  </a:cxn>
                  <a:cxn ang="0">
                    <a:pos x="3" y="94"/>
                  </a:cxn>
                  <a:cxn ang="0">
                    <a:pos x="0" y="116"/>
                  </a:cxn>
                  <a:cxn ang="0">
                    <a:pos x="0" y="121"/>
                  </a:cxn>
                  <a:cxn ang="0">
                    <a:pos x="1" y="129"/>
                  </a:cxn>
                  <a:cxn ang="0">
                    <a:pos x="3" y="132"/>
                  </a:cxn>
                  <a:cxn ang="0">
                    <a:pos x="6" y="136"/>
                  </a:cxn>
                  <a:cxn ang="0">
                    <a:pos x="8" y="139"/>
                  </a:cxn>
                  <a:cxn ang="0">
                    <a:pos x="11" y="141"/>
                  </a:cxn>
                  <a:cxn ang="0">
                    <a:pos x="116" y="245"/>
                  </a:cxn>
                  <a:cxn ang="0">
                    <a:pos x="179" y="298"/>
                  </a:cxn>
                  <a:cxn ang="0">
                    <a:pos x="247" y="352"/>
                  </a:cxn>
                  <a:cxn ang="0">
                    <a:pos x="317" y="412"/>
                  </a:cxn>
                  <a:cxn ang="0">
                    <a:pos x="329" y="419"/>
                  </a:cxn>
                  <a:cxn ang="0">
                    <a:pos x="338" y="423"/>
                  </a:cxn>
                  <a:cxn ang="0">
                    <a:pos x="343" y="425"/>
                  </a:cxn>
                  <a:cxn ang="0">
                    <a:pos x="348" y="425"/>
                  </a:cxn>
                  <a:cxn ang="0">
                    <a:pos x="353" y="423"/>
                  </a:cxn>
                  <a:cxn ang="0">
                    <a:pos x="362" y="419"/>
                  </a:cxn>
                  <a:cxn ang="0">
                    <a:pos x="375" y="410"/>
                  </a:cxn>
                  <a:cxn ang="0">
                    <a:pos x="379" y="406"/>
                  </a:cxn>
                  <a:cxn ang="0">
                    <a:pos x="397" y="396"/>
                  </a:cxn>
                  <a:cxn ang="0">
                    <a:pos x="488" y="356"/>
                  </a:cxn>
                  <a:cxn ang="0">
                    <a:pos x="499" y="349"/>
                  </a:cxn>
                  <a:cxn ang="0">
                    <a:pos x="502" y="346"/>
                  </a:cxn>
                  <a:cxn ang="0">
                    <a:pos x="504" y="343"/>
                  </a:cxn>
                  <a:cxn ang="0">
                    <a:pos x="504" y="341"/>
                  </a:cxn>
                  <a:cxn ang="0">
                    <a:pos x="505" y="339"/>
                  </a:cxn>
                  <a:cxn ang="0">
                    <a:pos x="503" y="294"/>
                  </a:cxn>
                  <a:cxn ang="0">
                    <a:pos x="496" y="229"/>
                  </a:cxn>
                  <a:cxn ang="0">
                    <a:pos x="495" y="225"/>
                  </a:cxn>
                  <a:cxn ang="0">
                    <a:pos x="494" y="223"/>
                  </a:cxn>
                  <a:cxn ang="0">
                    <a:pos x="492" y="222"/>
                  </a:cxn>
                  <a:cxn ang="0">
                    <a:pos x="489" y="222"/>
                  </a:cxn>
                  <a:cxn ang="0">
                    <a:pos x="488" y="222"/>
                  </a:cxn>
                  <a:cxn ang="0">
                    <a:pos x="485" y="223"/>
                  </a:cxn>
                  <a:cxn ang="0">
                    <a:pos x="411" y="254"/>
                  </a:cxn>
                  <a:cxn ang="0">
                    <a:pos x="379" y="265"/>
                  </a:cxn>
                  <a:cxn ang="0">
                    <a:pos x="371" y="267"/>
                  </a:cxn>
                  <a:cxn ang="0">
                    <a:pos x="358" y="267"/>
                  </a:cxn>
                  <a:cxn ang="0">
                    <a:pos x="353" y="265"/>
                  </a:cxn>
                  <a:cxn ang="0">
                    <a:pos x="343" y="261"/>
                  </a:cxn>
                  <a:cxn ang="0">
                    <a:pos x="340" y="259"/>
                  </a:cxn>
                  <a:cxn ang="0">
                    <a:pos x="322" y="245"/>
                  </a:cxn>
                  <a:cxn ang="0">
                    <a:pos x="214" y="163"/>
                  </a:cxn>
                  <a:cxn ang="0">
                    <a:pos x="119" y="87"/>
                  </a:cxn>
                  <a:cxn ang="0">
                    <a:pos x="58" y="34"/>
                  </a:cxn>
                  <a:cxn ang="0">
                    <a:pos x="31" y="7"/>
                  </a:cxn>
                  <a:cxn ang="0">
                    <a:pos x="25" y="3"/>
                  </a:cxn>
                </a:cxnLst>
                <a:rect l="0" t="0" r="r" b="b"/>
                <a:pathLst>
                  <a:path w="505" h="425">
                    <a:moveTo>
                      <a:pt x="25" y="3"/>
                    </a:moveTo>
                    <a:lnTo>
                      <a:pt x="20" y="0"/>
                    </a:lnTo>
                    <a:lnTo>
                      <a:pt x="18" y="0"/>
                    </a:lnTo>
                    <a:lnTo>
                      <a:pt x="16" y="0"/>
                    </a:lnTo>
                    <a:lnTo>
                      <a:pt x="14" y="2"/>
                    </a:lnTo>
                    <a:lnTo>
                      <a:pt x="9" y="7"/>
                    </a:lnTo>
                    <a:lnTo>
                      <a:pt x="5" y="16"/>
                    </a:lnTo>
                    <a:lnTo>
                      <a:pt x="4" y="23"/>
                    </a:lnTo>
                    <a:lnTo>
                      <a:pt x="6" y="76"/>
                    </a:lnTo>
                    <a:lnTo>
                      <a:pt x="5" y="77"/>
                    </a:lnTo>
                    <a:lnTo>
                      <a:pt x="5" y="78"/>
                    </a:lnTo>
                    <a:lnTo>
                      <a:pt x="5" y="79"/>
                    </a:lnTo>
                    <a:lnTo>
                      <a:pt x="5" y="81"/>
                    </a:lnTo>
                    <a:lnTo>
                      <a:pt x="4" y="82"/>
                    </a:lnTo>
                    <a:lnTo>
                      <a:pt x="4" y="85"/>
                    </a:lnTo>
                    <a:lnTo>
                      <a:pt x="3" y="94"/>
                    </a:lnTo>
                    <a:lnTo>
                      <a:pt x="0" y="116"/>
                    </a:lnTo>
                    <a:lnTo>
                      <a:pt x="0" y="121"/>
                    </a:lnTo>
                    <a:lnTo>
                      <a:pt x="1" y="129"/>
                    </a:lnTo>
                    <a:lnTo>
                      <a:pt x="3" y="132"/>
                    </a:lnTo>
                    <a:lnTo>
                      <a:pt x="6" y="136"/>
                    </a:lnTo>
                    <a:lnTo>
                      <a:pt x="8" y="139"/>
                    </a:lnTo>
                    <a:lnTo>
                      <a:pt x="11" y="141"/>
                    </a:lnTo>
                    <a:lnTo>
                      <a:pt x="116" y="245"/>
                    </a:lnTo>
                    <a:lnTo>
                      <a:pt x="179" y="298"/>
                    </a:lnTo>
                    <a:lnTo>
                      <a:pt x="247" y="352"/>
                    </a:lnTo>
                    <a:lnTo>
                      <a:pt x="317" y="412"/>
                    </a:lnTo>
                    <a:lnTo>
                      <a:pt x="329" y="419"/>
                    </a:lnTo>
                    <a:lnTo>
                      <a:pt x="338" y="423"/>
                    </a:lnTo>
                    <a:lnTo>
                      <a:pt x="343" y="425"/>
                    </a:lnTo>
                    <a:lnTo>
                      <a:pt x="348" y="425"/>
                    </a:lnTo>
                    <a:lnTo>
                      <a:pt x="353" y="423"/>
                    </a:lnTo>
                    <a:lnTo>
                      <a:pt x="362" y="419"/>
                    </a:lnTo>
                    <a:lnTo>
                      <a:pt x="375" y="410"/>
                    </a:lnTo>
                    <a:lnTo>
                      <a:pt x="379" y="406"/>
                    </a:lnTo>
                    <a:lnTo>
                      <a:pt x="397" y="396"/>
                    </a:lnTo>
                    <a:lnTo>
                      <a:pt x="488" y="356"/>
                    </a:lnTo>
                    <a:lnTo>
                      <a:pt x="499" y="349"/>
                    </a:lnTo>
                    <a:lnTo>
                      <a:pt x="502" y="346"/>
                    </a:lnTo>
                    <a:lnTo>
                      <a:pt x="504" y="343"/>
                    </a:lnTo>
                    <a:lnTo>
                      <a:pt x="504" y="341"/>
                    </a:lnTo>
                    <a:lnTo>
                      <a:pt x="505" y="339"/>
                    </a:lnTo>
                    <a:lnTo>
                      <a:pt x="503" y="294"/>
                    </a:lnTo>
                    <a:lnTo>
                      <a:pt x="496" y="229"/>
                    </a:lnTo>
                    <a:lnTo>
                      <a:pt x="495" y="225"/>
                    </a:lnTo>
                    <a:lnTo>
                      <a:pt x="494" y="223"/>
                    </a:lnTo>
                    <a:lnTo>
                      <a:pt x="492" y="222"/>
                    </a:lnTo>
                    <a:lnTo>
                      <a:pt x="489" y="222"/>
                    </a:lnTo>
                    <a:lnTo>
                      <a:pt x="488" y="222"/>
                    </a:lnTo>
                    <a:lnTo>
                      <a:pt x="485" y="223"/>
                    </a:lnTo>
                    <a:lnTo>
                      <a:pt x="411" y="254"/>
                    </a:lnTo>
                    <a:lnTo>
                      <a:pt x="379" y="265"/>
                    </a:lnTo>
                    <a:lnTo>
                      <a:pt x="371" y="267"/>
                    </a:lnTo>
                    <a:lnTo>
                      <a:pt x="358" y="267"/>
                    </a:lnTo>
                    <a:lnTo>
                      <a:pt x="353" y="265"/>
                    </a:lnTo>
                    <a:lnTo>
                      <a:pt x="343" y="261"/>
                    </a:lnTo>
                    <a:lnTo>
                      <a:pt x="340" y="259"/>
                    </a:lnTo>
                    <a:lnTo>
                      <a:pt x="322" y="245"/>
                    </a:lnTo>
                    <a:lnTo>
                      <a:pt x="214" y="163"/>
                    </a:lnTo>
                    <a:lnTo>
                      <a:pt x="119" y="87"/>
                    </a:lnTo>
                    <a:lnTo>
                      <a:pt x="58" y="34"/>
                    </a:lnTo>
                    <a:lnTo>
                      <a:pt x="31" y="7"/>
                    </a:lnTo>
                    <a:lnTo>
                      <a:pt x="25" y="3"/>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9"/>
              <p:cNvSpPr>
                <a:spLocks/>
              </p:cNvSpPr>
              <p:nvPr/>
            </p:nvSpPr>
            <p:spPr bwMode="auto">
              <a:xfrm>
                <a:off x="4598988" y="4268788"/>
                <a:ext cx="517525" cy="614363"/>
              </a:xfrm>
              <a:custGeom>
                <a:avLst/>
                <a:gdLst/>
                <a:ahLst/>
                <a:cxnLst>
                  <a:cxn ang="0">
                    <a:pos x="3" y="5"/>
                  </a:cxn>
                  <a:cxn ang="0">
                    <a:pos x="2" y="10"/>
                  </a:cxn>
                  <a:cxn ang="0">
                    <a:pos x="2" y="57"/>
                  </a:cxn>
                  <a:cxn ang="0">
                    <a:pos x="0" y="82"/>
                  </a:cxn>
                  <a:cxn ang="0">
                    <a:pos x="1" y="97"/>
                  </a:cxn>
                  <a:cxn ang="0">
                    <a:pos x="2" y="101"/>
                  </a:cxn>
                  <a:cxn ang="0">
                    <a:pos x="5" y="108"/>
                  </a:cxn>
                  <a:cxn ang="0">
                    <a:pos x="5" y="110"/>
                  </a:cxn>
                  <a:cxn ang="0">
                    <a:pos x="6" y="113"/>
                  </a:cxn>
                  <a:cxn ang="0">
                    <a:pos x="10" y="117"/>
                  </a:cxn>
                  <a:cxn ang="0">
                    <a:pos x="27" y="136"/>
                  </a:cxn>
                  <a:cxn ang="0">
                    <a:pos x="109" y="214"/>
                  </a:cxn>
                  <a:cxn ang="0">
                    <a:pos x="194" y="288"/>
                  </a:cxn>
                  <a:cxn ang="0">
                    <a:pos x="274" y="351"/>
                  </a:cxn>
                  <a:cxn ang="0">
                    <a:pos x="303" y="376"/>
                  </a:cxn>
                  <a:cxn ang="0">
                    <a:pos x="313" y="383"/>
                  </a:cxn>
                  <a:cxn ang="0">
                    <a:pos x="315" y="385"/>
                  </a:cxn>
                  <a:cxn ang="0">
                    <a:pos x="318" y="387"/>
                  </a:cxn>
                  <a:cxn ang="0">
                    <a:pos x="319" y="386"/>
                  </a:cxn>
                  <a:cxn ang="0">
                    <a:pos x="320" y="386"/>
                  </a:cxn>
                  <a:cxn ang="0">
                    <a:pos x="321" y="384"/>
                  </a:cxn>
                  <a:cxn ang="0">
                    <a:pos x="322" y="380"/>
                  </a:cxn>
                  <a:cxn ang="0">
                    <a:pos x="322" y="373"/>
                  </a:cxn>
                  <a:cxn ang="0">
                    <a:pos x="321" y="363"/>
                  </a:cxn>
                  <a:cxn ang="0">
                    <a:pos x="324" y="287"/>
                  </a:cxn>
                  <a:cxn ang="0">
                    <a:pos x="324" y="283"/>
                  </a:cxn>
                  <a:cxn ang="0">
                    <a:pos x="326" y="277"/>
                  </a:cxn>
                  <a:cxn ang="0">
                    <a:pos x="326" y="272"/>
                  </a:cxn>
                  <a:cxn ang="0">
                    <a:pos x="325" y="268"/>
                  </a:cxn>
                  <a:cxn ang="0">
                    <a:pos x="324" y="265"/>
                  </a:cxn>
                  <a:cxn ang="0">
                    <a:pos x="318" y="257"/>
                  </a:cxn>
                  <a:cxn ang="0">
                    <a:pos x="293" y="234"/>
                  </a:cxn>
                  <a:cxn ang="0">
                    <a:pos x="102" y="81"/>
                  </a:cxn>
                  <a:cxn ang="0">
                    <a:pos x="14" y="3"/>
                  </a:cxn>
                  <a:cxn ang="0">
                    <a:pos x="11" y="2"/>
                  </a:cxn>
                  <a:cxn ang="0">
                    <a:pos x="9" y="1"/>
                  </a:cxn>
                  <a:cxn ang="0">
                    <a:pos x="7" y="0"/>
                  </a:cxn>
                  <a:cxn ang="0">
                    <a:pos x="5" y="1"/>
                  </a:cxn>
                  <a:cxn ang="0">
                    <a:pos x="4" y="2"/>
                  </a:cxn>
                  <a:cxn ang="0">
                    <a:pos x="3" y="5"/>
                  </a:cxn>
                </a:cxnLst>
                <a:rect l="0" t="0" r="r" b="b"/>
                <a:pathLst>
                  <a:path w="326" h="387">
                    <a:moveTo>
                      <a:pt x="3" y="5"/>
                    </a:moveTo>
                    <a:lnTo>
                      <a:pt x="2" y="10"/>
                    </a:lnTo>
                    <a:lnTo>
                      <a:pt x="2" y="57"/>
                    </a:lnTo>
                    <a:lnTo>
                      <a:pt x="0" y="82"/>
                    </a:lnTo>
                    <a:lnTo>
                      <a:pt x="1" y="97"/>
                    </a:lnTo>
                    <a:lnTo>
                      <a:pt x="2" y="101"/>
                    </a:lnTo>
                    <a:lnTo>
                      <a:pt x="5" y="108"/>
                    </a:lnTo>
                    <a:lnTo>
                      <a:pt x="5" y="110"/>
                    </a:lnTo>
                    <a:lnTo>
                      <a:pt x="6" y="113"/>
                    </a:lnTo>
                    <a:lnTo>
                      <a:pt x="10" y="117"/>
                    </a:lnTo>
                    <a:lnTo>
                      <a:pt x="27" y="136"/>
                    </a:lnTo>
                    <a:lnTo>
                      <a:pt x="109" y="214"/>
                    </a:lnTo>
                    <a:lnTo>
                      <a:pt x="194" y="288"/>
                    </a:lnTo>
                    <a:lnTo>
                      <a:pt x="274" y="351"/>
                    </a:lnTo>
                    <a:lnTo>
                      <a:pt x="303" y="376"/>
                    </a:lnTo>
                    <a:lnTo>
                      <a:pt x="313" y="383"/>
                    </a:lnTo>
                    <a:lnTo>
                      <a:pt x="315" y="385"/>
                    </a:lnTo>
                    <a:lnTo>
                      <a:pt x="318" y="387"/>
                    </a:lnTo>
                    <a:lnTo>
                      <a:pt x="319" y="386"/>
                    </a:lnTo>
                    <a:lnTo>
                      <a:pt x="320" y="386"/>
                    </a:lnTo>
                    <a:lnTo>
                      <a:pt x="321" y="384"/>
                    </a:lnTo>
                    <a:lnTo>
                      <a:pt x="322" y="380"/>
                    </a:lnTo>
                    <a:lnTo>
                      <a:pt x="322" y="373"/>
                    </a:lnTo>
                    <a:lnTo>
                      <a:pt x="321" y="363"/>
                    </a:lnTo>
                    <a:lnTo>
                      <a:pt x="324" y="287"/>
                    </a:lnTo>
                    <a:lnTo>
                      <a:pt x="324" y="283"/>
                    </a:lnTo>
                    <a:lnTo>
                      <a:pt x="326" y="277"/>
                    </a:lnTo>
                    <a:lnTo>
                      <a:pt x="326" y="272"/>
                    </a:lnTo>
                    <a:lnTo>
                      <a:pt x="325" y="268"/>
                    </a:lnTo>
                    <a:lnTo>
                      <a:pt x="324" y="265"/>
                    </a:lnTo>
                    <a:lnTo>
                      <a:pt x="318" y="257"/>
                    </a:lnTo>
                    <a:lnTo>
                      <a:pt x="293" y="234"/>
                    </a:lnTo>
                    <a:lnTo>
                      <a:pt x="102" y="81"/>
                    </a:lnTo>
                    <a:lnTo>
                      <a:pt x="14" y="3"/>
                    </a:lnTo>
                    <a:lnTo>
                      <a:pt x="11" y="2"/>
                    </a:lnTo>
                    <a:lnTo>
                      <a:pt x="9" y="1"/>
                    </a:lnTo>
                    <a:lnTo>
                      <a:pt x="7" y="0"/>
                    </a:lnTo>
                    <a:lnTo>
                      <a:pt x="5" y="1"/>
                    </a:lnTo>
                    <a:lnTo>
                      <a:pt x="4" y="2"/>
                    </a:lnTo>
                    <a:lnTo>
                      <a:pt x="3" y="5"/>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10"/>
              <p:cNvSpPr>
                <a:spLocks/>
              </p:cNvSpPr>
              <p:nvPr/>
            </p:nvSpPr>
            <p:spPr bwMode="auto">
              <a:xfrm>
                <a:off x="5145088" y="4616450"/>
                <a:ext cx="214313" cy="258763"/>
              </a:xfrm>
              <a:custGeom>
                <a:avLst/>
                <a:gdLst/>
                <a:ahLst/>
                <a:cxnLst>
                  <a:cxn ang="0">
                    <a:pos x="131" y="0"/>
                  </a:cxn>
                  <a:cxn ang="0">
                    <a:pos x="128" y="0"/>
                  </a:cxn>
                  <a:cxn ang="0">
                    <a:pos x="126" y="0"/>
                  </a:cxn>
                  <a:cxn ang="0">
                    <a:pos x="122" y="1"/>
                  </a:cxn>
                  <a:cxn ang="0">
                    <a:pos x="15" y="45"/>
                  </a:cxn>
                  <a:cxn ang="0">
                    <a:pos x="8" y="47"/>
                  </a:cxn>
                  <a:cxn ang="0">
                    <a:pos x="7" y="47"/>
                  </a:cxn>
                  <a:cxn ang="0">
                    <a:pos x="5" y="49"/>
                  </a:cxn>
                  <a:cxn ang="0">
                    <a:pos x="3" y="57"/>
                  </a:cxn>
                  <a:cxn ang="0">
                    <a:pos x="0" y="74"/>
                  </a:cxn>
                  <a:cxn ang="0">
                    <a:pos x="0" y="90"/>
                  </a:cxn>
                  <a:cxn ang="0">
                    <a:pos x="5" y="148"/>
                  </a:cxn>
                  <a:cxn ang="0">
                    <a:pos x="4" y="151"/>
                  </a:cxn>
                  <a:cxn ang="0">
                    <a:pos x="4" y="160"/>
                  </a:cxn>
                  <a:cxn ang="0">
                    <a:pos x="5" y="162"/>
                  </a:cxn>
                  <a:cxn ang="0">
                    <a:pos x="6" y="162"/>
                  </a:cxn>
                  <a:cxn ang="0">
                    <a:pos x="7" y="163"/>
                  </a:cxn>
                  <a:cxn ang="0">
                    <a:pos x="8" y="162"/>
                  </a:cxn>
                  <a:cxn ang="0">
                    <a:pos x="9" y="162"/>
                  </a:cxn>
                  <a:cxn ang="0">
                    <a:pos x="11" y="160"/>
                  </a:cxn>
                  <a:cxn ang="0">
                    <a:pos x="18" y="153"/>
                  </a:cxn>
                  <a:cxn ang="0">
                    <a:pos x="74" y="127"/>
                  </a:cxn>
                  <a:cxn ang="0">
                    <a:pos x="112" y="106"/>
                  </a:cxn>
                  <a:cxn ang="0">
                    <a:pos x="126" y="99"/>
                  </a:cxn>
                  <a:cxn ang="0">
                    <a:pos x="129" y="97"/>
                  </a:cxn>
                  <a:cxn ang="0">
                    <a:pos x="132" y="93"/>
                  </a:cxn>
                  <a:cxn ang="0">
                    <a:pos x="134" y="90"/>
                  </a:cxn>
                  <a:cxn ang="0">
                    <a:pos x="135" y="86"/>
                  </a:cxn>
                  <a:cxn ang="0">
                    <a:pos x="131" y="47"/>
                  </a:cxn>
                  <a:cxn ang="0">
                    <a:pos x="132" y="5"/>
                  </a:cxn>
                  <a:cxn ang="0">
                    <a:pos x="132" y="3"/>
                  </a:cxn>
                  <a:cxn ang="0">
                    <a:pos x="132" y="1"/>
                  </a:cxn>
                  <a:cxn ang="0">
                    <a:pos x="132" y="0"/>
                  </a:cxn>
                  <a:cxn ang="0">
                    <a:pos x="131" y="0"/>
                  </a:cxn>
                </a:cxnLst>
                <a:rect l="0" t="0" r="r" b="b"/>
                <a:pathLst>
                  <a:path w="135" h="163">
                    <a:moveTo>
                      <a:pt x="131" y="0"/>
                    </a:moveTo>
                    <a:lnTo>
                      <a:pt x="128" y="0"/>
                    </a:lnTo>
                    <a:lnTo>
                      <a:pt x="126" y="0"/>
                    </a:lnTo>
                    <a:lnTo>
                      <a:pt x="122" y="1"/>
                    </a:lnTo>
                    <a:lnTo>
                      <a:pt x="15" y="45"/>
                    </a:lnTo>
                    <a:lnTo>
                      <a:pt x="8" y="47"/>
                    </a:lnTo>
                    <a:lnTo>
                      <a:pt x="7" y="47"/>
                    </a:lnTo>
                    <a:lnTo>
                      <a:pt x="5" y="49"/>
                    </a:lnTo>
                    <a:lnTo>
                      <a:pt x="3" y="57"/>
                    </a:lnTo>
                    <a:lnTo>
                      <a:pt x="0" y="74"/>
                    </a:lnTo>
                    <a:lnTo>
                      <a:pt x="0" y="90"/>
                    </a:lnTo>
                    <a:lnTo>
                      <a:pt x="5" y="148"/>
                    </a:lnTo>
                    <a:lnTo>
                      <a:pt x="4" y="151"/>
                    </a:lnTo>
                    <a:lnTo>
                      <a:pt x="4" y="160"/>
                    </a:lnTo>
                    <a:lnTo>
                      <a:pt x="5" y="162"/>
                    </a:lnTo>
                    <a:lnTo>
                      <a:pt x="6" y="162"/>
                    </a:lnTo>
                    <a:lnTo>
                      <a:pt x="7" y="163"/>
                    </a:lnTo>
                    <a:lnTo>
                      <a:pt x="8" y="162"/>
                    </a:lnTo>
                    <a:lnTo>
                      <a:pt x="9" y="162"/>
                    </a:lnTo>
                    <a:lnTo>
                      <a:pt x="11" y="160"/>
                    </a:lnTo>
                    <a:lnTo>
                      <a:pt x="18" y="153"/>
                    </a:lnTo>
                    <a:lnTo>
                      <a:pt x="74" y="127"/>
                    </a:lnTo>
                    <a:lnTo>
                      <a:pt x="112" y="106"/>
                    </a:lnTo>
                    <a:lnTo>
                      <a:pt x="126" y="99"/>
                    </a:lnTo>
                    <a:lnTo>
                      <a:pt x="129" y="97"/>
                    </a:lnTo>
                    <a:lnTo>
                      <a:pt x="132" y="93"/>
                    </a:lnTo>
                    <a:lnTo>
                      <a:pt x="134" y="90"/>
                    </a:lnTo>
                    <a:lnTo>
                      <a:pt x="135" y="86"/>
                    </a:lnTo>
                    <a:lnTo>
                      <a:pt x="131" y="47"/>
                    </a:lnTo>
                    <a:lnTo>
                      <a:pt x="132" y="5"/>
                    </a:lnTo>
                    <a:lnTo>
                      <a:pt x="132" y="3"/>
                    </a:lnTo>
                    <a:lnTo>
                      <a:pt x="132" y="1"/>
                    </a:lnTo>
                    <a:lnTo>
                      <a:pt x="132" y="0"/>
                    </a:lnTo>
                    <a:lnTo>
                      <a:pt x="131" y="0"/>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11"/>
              <p:cNvSpPr>
                <a:spLocks/>
              </p:cNvSpPr>
              <p:nvPr/>
            </p:nvSpPr>
            <p:spPr bwMode="auto">
              <a:xfrm>
                <a:off x="4745038" y="4065588"/>
                <a:ext cx="498475" cy="414338"/>
              </a:xfrm>
              <a:custGeom>
                <a:avLst/>
                <a:gdLst/>
                <a:ahLst/>
                <a:cxnLst>
                  <a:cxn ang="0">
                    <a:pos x="173" y="115"/>
                  </a:cxn>
                  <a:cxn ang="0">
                    <a:pos x="144" y="89"/>
                  </a:cxn>
                  <a:cxn ang="0">
                    <a:pos x="62" y="31"/>
                  </a:cxn>
                  <a:cxn ang="0">
                    <a:pos x="36" y="11"/>
                  </a:cxn>
                  <a:cxn ang="0">
                    <a:pos x="32" y="9"/>
                  </a:cxn>
                  <a:cxn ang="0">
                    <a:pos x="24" y="3"/>
                  </a:cxn>
                  <a:cxn ang="0">
                    <a:pos x="15" y="0"/>
                  </a:cxn>
                  <a:cxn ang="0">
                    <a:pos x="13" y="0"/>
                  </a:cxn>
                  <a:cxn ang="0">
                    <a:pos x="10" y="1"/>
                  </a:cxn>
                  <a:cxn ang="0">
                    <a:pos x="8" y="3"/>
                  </a:cxn>
                  <a:cxn ang="0">
                    <a:pos x="3" y="6"/>
                  </a:cxn>
                  <a:cxn ang="0">
                    <a:pos x="2" y="9"/>
                  </a:cxn>
                  <a:cxn ang="0">
                    <a:pos x="0" y="11"/>
                  </a:cxn>
                  <a:cxn ang="0">
                    <a:pos x="0" y="12"/>
                  </a:cxn>
                  <a:cxn ang="0">
                    <a:pos x="0" y="16"/>
                  </a:cxn>
                  <a:cxn ang="0">
                    <a:pos x="0" y="17"/>
                  </a:cxn>
                  <a:cxn ang="0">
                    <a:pos x="1" y="19"/>
                  </a:cxn>
                  <a:cxn ang="0">
                    <a:pos x="5" y="23"/>
                  </a:cxn>
                  <a:cxn ang="0">
                    <a:pos x="11" y="29"/>
                  </a:cxn>
                  <a:cxn ang="0">
                    <a:pos x="57" y="59"/>
                  </a:cxn>
                  <a:cxn ang="0">
                    <a:pos x="198" y="173"/>
                  </a:cxn>
                  <a:cxn ang="0">
                    <a:pos x="237" y="207"/>
                  </a:cxn>
                  <a:cxn ang="0">
                    <a:pos x="284" y="256"/>
                  </a:cxn>
                  <a:cxn ang="0">
                    <a:pos x="289" y="259"/>
                  </a:cxn>
                  <a:cxn ang="0">
                    <a:pos x="294" y="261"/>
                  </a:cxn>
                  <a:cxn ang="0">
                    <a:pos x="298" y="261"/>
                  </a:cxn>
                  <a:cxn ang="0">
                    <a:pos x="301" y="260"/>
                  </a:cxn>
                  <a:cxn ang="0">
                    <a:pos x="304" y="258"/>
                  </a:cxn>
                  <a:cxn ang="0">
                    <a:pos x="307" y="256"/>
                  </a:cxn>
                  <a:cxn ang="0">
                    <a:pos x="309" y="253"/>
                  </a:cxn>
                  <a:cxn ang="0">
                    <a:pos x="311" y="250"/>
                  </a:cxn>
                  <a:cxn ang="0">
                    <a:pos x="311" y="249"/>
                  </a:cxn>
                  <a:cxn ang="0">
                    <a:pos x="312" y="248"/>
                  </a:cxn>
                  <a:cxn ang="0">
                    <a:pos x="313" y="247"/>
                  </a:cxn>
                  <a:cxn ang="0">
                    <a:pos x="314" y="247"/>
                  </a:cxn>
                  <a:cxn ang="0">
                    <a:pos x="314" y="246"/>
                  </a:cxn>
                  <a:cxn ang="0">
                    <a:pos x="300" y="233"/>
                  </a:cxn>
                  <a:cxn ang="0">
                    <a:pos x="297" y="231"/>
                  </a:cxn>
                  <a:cxn ang="0">
                    <a:pos x="237" y="179"/>
                  </a:cxn>
                  <a:cxn ang="0">
                    <a:pos x="173" y="115"/>
                  </a:cxn>
                </a:cxnLst>
                <a:rect l="0" t="0" r="r" b="b"/>
                <a:pathLst>
                  <a:path w="314" h="261">
                    <a:moveTo>
                      <a:pt x="173" y="115"/>
                    </a:moveTo>
                    <a:lnTo>
                      <a:pt x="144" y="89"/>
                    </a:lnTo>
                    <a:lnTo>
                      <a:pt x="62" y="31"/>
                    </a:lnTo>
                    <a:lnTo>
                      <a:pt x="36" y="11"/>
                    </a:lnTo>
                    <a:lnTo>
                      <a:pt x="32" y="9"/>
                    </a:lnTo>
                    <a:lnTo>
                      <a:pt x="24" y="3"/>
                    </a:lnTo>
                    <a:lnTo>
                      <a:pt x="15" y="0"/>
                    </a:lnTo>
                    <a:lnTo>
                      <a:pt x="13" y="0"/>
                    </a:lnTo>
                    <a:lnTo>
                      <a:pt x="10" y="1"/>
                    </a:lnTo>
                    <a:lnTo>
                      <a:pt x="8" y="3"/>
                    </a:lnTo>
                    <a:lnTo>
                      <a:pt x="3" y="6"/>
                    </a:lnTo>
                    <a:lnTo>
                      <a:pt x="2" y="9"/>
                    </a:lnTo>
                    <a:lnTo>
                      <a:pt x="0" y="11"/>
                    </a:lnTo>
                    <a:lnTo>
                      <a:pt x="0" y="12"/>
                    </a:lnTo>
                    <a:lnTo>
                      <a:pt x="0" y="16"/>
                    </a:lnTo>
                    <a:lnTo>
                      <a:pt x="0" y="17"/>
                    </a:lnTo>
                    <a:lnTo>
                      <a:pt x="1" y="19"/>
                    </a:lnTo>
                    <a:lnTo>
                      <a:pt x="5" y="23"/>
                    </a:lnTo>
                    <a:lnTo>
                      <a:pt x="11" y="29"/>
                    </a:lnTo>
                    <a:lnTo>
                      <a:pt x="57" y="59"/>
                    </a:lnTo>
                    <a:lnTo>
                      <a:pt x="198" y="173"/>
                    </a:lnTo>
                    <a:lnTo>
                      <a:pt x="237" y="207"/>
                    </a:lnTo>
                    <a:lnTo>
                      <a:pt x="284" y="256"/>
                    </a:lnTo>
                    <a:lnTo>
                      <a:pt x="289" y="259"/>
                    </a:lnTo>
                    <a:lnTo>
                      <a:pt x="294" y="261"/>
                    </a:lnTo>
                    <a:lnTo>
                      <a:pt x="298" y="261"/>
                    </a:lnTo>
                    <a:lnTo>
                      <a:pt x="301" y="260"/>
                    </a:lnTo>
                    <a:lnTo>
                      <a:pt x="304" y="258"/>
                    </a:lnTo>
                    <a:lnTo>
                      <a:pt x="307" y="256"/>
                    </a:lnTo>
                    <a:lnTo>
                      <a:pt x="309" y="253"/>
                    </a:lnTo>
                    <a:lnTo>
                      <a:pt x="311" y="250"/>
                    </a:lnTo>
                    <a:lnTo>
                      <a:pt x="311" y="249"/>
                    </a:lnTo>
                    <a:lnTo>
                      <a:pt x="312" y="248"/>
                    </a:lnTo>
                    <a:lnTo>
                      <a:pt x="313" y="247"/>
                    </a:lnTo>
                    <a:lnTo>
                      <a:pt x="314" y="247"/>
                    </a:lnTo>
                    <a:lnTo>
                      <a:pt x="314" y="246"/>
                    </a:lnTo>
                    <a:lnTo>
                      <a:pt x="300" y="233"/>
                    </a:lnTo>
                    <a:lnTo>
                      <a:pt x="297" y="231"/>
                    </a:lnTo>
                    <a:lnTo>
                      <a:pt x="237" y="179"/>
                    </a:lnTo>
                    <a:lnTo>
                      <a:pt x="173" y="115"/>
                    </a:lnTo>
                    <a:close/>
                  </a:path>
                </a:pathLst>
              </a:custGeom>
              <a:solidFill>
                <a:srgbClr val="DC8C8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12"/>
              <p:cNvSpPr>
                <a:spLocks/>
              </p:cNvSpPr>
              <p:nvPr/>
            </p:nvSpPr>
            <p:spPr bwMode="auto">
              <a:xfrm>
                <a:off x="5126038" y="4416425"/>
                <a:ext cx="236538" cy="263525"/>
              </a:xfrm>
              <a:custGeom>
                <a:avLst/>
                <a:gdLst/>
                <a:ahLst/>
                <a:cxnLst>
                  <a:cxn ang="0">
                    <a:pos x="149" y="114"/>
                  </a:cxn>
                  <a:cxn ang="0">
                    <a:pos x="149" y="113"/>
                  </a:cxn>
                  <a:cxn ang="0">
                    <a:pos x="148" y="111"/>
                  </a:cxn>
                  <a:cxn ang="0">
                    <a:pos x="146" y="108"/>
                  </a:cxn>
                  <a:cxn ang="0">
                    <a:pos x="143" y="76"/>
                  </a:cxn>
                  <a:cxn ang="0">
                    <a:pos x="142" y="69"/>
                  </a:cxn>
                  <a:cxn ang="0">
                    <a:pos x="140" y="64"/>
                  </a:cxn>
                  <a:cxn ang="0">
                    <a:pos x="138" y="60"/>
                  </a:cxn>
                  <a:cxn ang="0">
                    <a:pos x="134" y="58"/>
                  </a:cxn>
                  <a:cxn ang="0">
                    <a:pos x="130" y="57"/>
                  </a:cxn>
                  <a:cxn ang="0">
                    <a:pos x="126" y="57"/>
                  </a:cxn>
                  <a:cxn ang="0">
                    <a:pos x="107" y="58"/>
                  </a:cxn>
                  <a:cxn ang="0">
                    <a:pos x="103" y="56"/>
                  </a:cxn>
                  <a:cxn ang="0">
                    <a:pos x="100" y="55"/>
                  </a:cxn>
                  <a:cxn ang="0">
                    <a:pos x="99" y="52"/>
                  </a:cxn>
                  <a:cxn ang="0">
                    <a:pos x="89" y="29"/>
                  </a:cxn>
                  <a:cxn ang="0">
                    <a:pos x="82" y="12"/>
                  </a:cxn>
                  <a:cxn ang="0">
                    <a:pos x="78" y="5"/>
                  </a:cxn>
                  <a:cxn ang="0">
                    <a:pos x="76" y="3"/>
                  </a:cxn>
                  <a:cxn ang="0">
                    <a:pos x="73" y="1"/>
                  </a:cxn>
                  <a:cxn ang="0">
                    <a:pos x="66" y="0"/>
                  </a:cxn>
                  <a:cxn ang="0">
                    <a:pos x="60" y="0"/>
                  </a:cxn>
                  <a:cxn ang="0">
                    <a:pos x="56" y="1"/>
                  </a:cxn>
                  <a:cxn ang="0">
                    <a:pos x="54" y="3"/>
                  </a:cxn>
                  <a:cxn ang="0">
                    <a:pos x="51" y="6"/>
                  </a:cxn>
                  <a:cxn ang="0">
                    <a:pos x="48" y="9"/>
                  </a:cxn>
                  <a:cxn ang="0">
                    <a:pos x="45" y="18"/>
                  </a:cxn>
                  <a:cxn ang="0">
                    <a:pos x="38" y="47"/>
                  </a:cxn>
                  <a:cxn ang="0">
                    <a:pos x="38" y="55"/>
                  </a:cxn>
                  <a:cxn ang="0">
                    <a:pos x="39" y="64"/>
                  </a:cxn>
                  <a:cxn ang="0">
                    <a:pos x="39" y="77"/>
                  </a:cxn>
                  <a:cxn ang="0">
                    <a:pos x="34" y="86"/>
                  </a:cxn>
                  <a:cxn ang="0">
                    <a:pos x="5" y="116"/>
                  </a:cxn>
                  <a:cxn ang="0">
                    <a:pos x="3" y="121"/>
                  </a:cxn>
                  <a:cxn ang="0">
                    <a:pos x="1" y="126"/>
                  </a:cxn>
                  <a:cxn ang="0">
                    <a:pos x="0" y="136"/>
                  </a:cxn>
                  <a:cxn ang="0">
                    <a:pos x="3" y="158"/>
                  </a:cxn>
                  <a:cxn ang="0">
                    <a:pos x="3" y="160"/>
                  </a:cxn>
                  <a:cxn ang="0">
                    <a:pos x="2" y="164"/>
                  </a:cxn>
                  <a:cxn ang="0">
                    <a:pos x="2" y="166"/>
                  </a:cxn>
                  <a:cxn ang="0">
                    <a:pos x="2" y="166"/>
                  </a:cxn>
                  <a:cxn ang="0">
                    <a:pos x="5" y="166"/>
                  </a:cxn>
                  <a:cxn ang="0">
                    <a:pos x="35" y="159"/>
                  </a:cxn>
                  <a:cxn ang="0">
                    <a:pos x="137" y="121"/>
                  </a:cxn>
                  <a:cxn ang="0">
                    <a:pos x="144" y="118"/>
                  </a:cxn>
                  <a:cxn ang="0">
                    <a:pos x="146" y="117"/>
                  </a:cxn>
                  <a:cxn ang="0">
                    <a:pos x="148" y="115"/>
                  </a:cxn>
                  <a:cxn ang="0">
                    <a:pos x="149" y="114"/>
                  </a:cxn>
                </a:cxnLst>
                <a:rect l="0" t="0" r="r" b="b"/>
                <a:pathLst>
                  <a:path w="149" h="166">
                    <a:moveTo>
                      <a:pt x="149" y="114"/>
                    </a:moveTo>
                    <a:lnTo>
                      <a:pt x="149" y="113"/>
                    </a:lnTo>
                    <a:lnTo>
                      <a:pt x="148" y="111"/>
                    </a:lnTo>
                    <a:lnTo>
                      <a:pt x="146" y="108"/>
                    </a:lnTo>
                    <a:lnTo>
                      <a:pt x="143" y="76"/>
                    </a:lnTo>
                    <a:lnTo>
                      <a:pt x="142" y="69"/>
                    </a:lnTo>
                    <a:lnTo>
                      <a:pt x="140" y="64"/>
                    </a:lnTo>
                    <a:lnTo>
                      <a:pt x="138" y="60"/>
                    </a:lnTo>
                    <a:lnTo>
                      <a:pt x="134" y="58"/>
                    </a:lnTo>
                    <a:lnTo>
                      <a:pt x="130" y="57"/>
                    </a:lnTo>
                    <a:lnTo>
                      <a:pt x="126" y="57"/>
                    </a:lnTo>
                    <a:lnTo>
                      <a:pt x="107" y="58"/>
                    </a:lnTo>
                    <a:lnTo>
                      <a:pt x="103" y="56"/>
                    </a:lnTo>
                    <a:lnTo>
                      <a:pt x="100" y="55"/>
                    </a:lnTo>
                    <a:lnTo>
                      <a:pt x="99" y="52"/>
                    </a:lnTo>
                    <a:lnTo>
                      <a:pt x="89" y="29"/>
                    </a:lnTo>
                    <a:lnTo>
                      <a:pt x="82" y="12"/>
                    </a:lnTo>
                    <a:lnTo>
                      <a:pt x="78" y="5"/>
                    </a:lnTo>
                    <a:lnTo>
                      <a:pt x="76" y="3"/>
                    </a:lnTo>
                    <a:lnTo>
                      <a:pt x="73" y="1"/>
                    </a:lnTo>
                    <a:lnTo>
                      <a:pt x="66" y="0"/>
                    </a:lnTo>
                    <a:lnTo>
                      <a:pt x="60" y="0"/>
                    </a:lnTo>
                    <a:lnTo>
                      <a:pt x="56" y="1"/>
                    </a:lnTo>
                    <a:lnTo>
                      <a:pt x="54" y="3"/>
                    </a:lnTo>
                    <a:lnTo>
                      <a:pt x="51" y="6"/>
                    </a:lnTo>
                    <a:lnTo>
                      <a:pt x="48" y="9"/>
                    </a:lnTo>
                    <a:lnTo>
                      <a:pt x="45" y="18"/>
                    </a:lnTo>
                    <a:lnTo>
                      <a:pt x="38" y="47"/>
                    </a:lnTo>
                    <a:lnTo>
                      <a:pt x="38" y="55"/>
                    </a:lnTo>
                    <a:lnTo>
                      <a:pt x="39" y="64"/>
                    </a:lnTo>
                    <a:lnTo>
                      <a:pt x="39" y="77"/>
                    </a:lnTo>
                    <a:lnTo>
                      <a:pt x="34" y="86"/>
                    </a:lnTo>
                    <a:lnTo>
                      <a:pt x="5" y="116"/>
                    </a:lnTo>
                    <a:lnTo>
                      <a:pt x="3" y="121"/>
                    </a:lnTo>
                    <a:lnTo>
                      <a:pt x="1" y="126"/>
                    </a:lnTo>
                    <a:lnTo>
                      <a:pt x="0" y="136"/>
                    </a:lnTo>
                    <a:lnTo>
                      <a:pt x="3" y="158"/>
                    </a:lnTo>
                    <a:lnTo>
                      <a:pt x="3" y="160"/>
                    </a:lnTo>
                    <a:lnTo>
                      <a:pt x="2" y="164"/>
                    </a:lnTo>
                    <a:lnTo>
                      <a:pt x="2" y="166"/>
                    </a:lnTo>
                    <a:lnTo>
                      <a:pt x="2" y="166"/>
                    </a:lnTo>
                    <a:lnTo>
                      <a:pt x="5" y="166"/>
                    </a:lnTo>
                    <a:lnTo>
                      <a:pt x="35" y="159"/>
                    </a:lnTo>
                    <a:lnTo>
                      <a:pt x="137" y="121"/>
                    </a:lnTo>
                    <a:lnTo>
                      <a:pt x="144" y="118"/>
                    </a:lnTo>
                    <a:lnTo>
                      <a:pt x="146" y="117"/>
                    </a:lnTo>
                    <a:lnTo>
                      <a:pt x="148" y="115"/>
                    </a:lnTo>
                    <a:lnTo>
                      <a:pt x="149" y="114"/>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13"/>
              <p:cNvSpPr>
                <a:spLocks/>
              </p:cNvSpPr>
              <p:nvPr/>
            </p:nvSpPr>
            <p:spPr bwMode="auto">
              <a:xfrm>
                <a:off x="5522913" y="3892550"/>
                <a:ext cx="444500" cy="727075"/>
              </a:xfrm>
              <a:custGeom>
                <a:avLst/>
                <a:gdLst/>
                <a:ahLst/>
                <a:cxnLst>
                  <a:cxn ang="0">
                    <a:pos x="276" y="223"/>
                  </a:cxn>
                  <a:cxn ang="0">
                    <a:pos x="270" y="196"/>
                  </a:cxn>
                  <a:cxn ang="0">
                    <a:pos x="255" y="156"/>
                  </a:cxn>
                  <a:cxn ang="0">
                    <a:pos x="206" y="63"/>
                  </a:cxn>
                  <a:cxn ang="0">
                    <a:pos x="185" y="35"/>
                  </a:cxn>
                  <a:cxn ang="0">
                    <a:pos x="173" y="24"/>
                  </a:cxn>
                  <a:cxn ang="0">
                    <a:pos x="161" y="16"/>
                  </a:cxn>
                  <a:cxn ang="0">
                    <a:pos x="140" y="6"/>
                  </a:cxn>
                  <a:cxn ang="0">
                    <a:pos x="111" y="0"/>
                  </a:cxn>
                  <a:cxn ang="0">
                    <a:pos x="104" y="0"/>
                  </a:cxn>
                  <a:cxn ang="0">
                    <a:pos x="75" y="2"/>
                  </a:cxn>
                  <a:cxn ang="0">
                    <a:pos x="53" y="7"/>
                  </a:cxn>
                  <a:cxn ang="0">
                    <a:pos x="48" y="9"/>
                  </a:cxn>
                  <a:cxn ang="0">
                    <a:pos x="37" y="18"/>
                  </a:cxn>
                  <a:cxn ang="0">
                    <a:pos x="25" y="30"/>
                  </a:cxn>
                  <a:cxn ang="0">
                    <a:pos x="20" y="38"/>
                  </a:cxn>
                  <a:cxn ang="0">
                    <a:pos x="12" y="55"/>
                  </a:cxn>
                  <a:cxn ang="0">
                    <a:pos x="7" y="76"/>
                  </a:cxn>
                  <a:cxn ang="0">
                    <a:pos x="7" y="93"/>
                  </a:cxn>
                  <a:cxn ang="0">
                    <a:pos x="9" y="103"/>
                  </a:cxn>
                  <a:cxn ang="0">
                    <a:pos x="17" y="120"/>
                  </a:cxn>
                  <a:cxn ang="0">
                    <a:pos x="32" y="143"/>
                  </a:cxn>
                  <a:cxn ang="0">
                    <a:pos x="47" y="157"/>
                  </a:cxn>
                  <a:cxn ang="0">
                    <a:pos x="49" y="160"/>
                  </a:cxn>
                  <a:cxn ang="0">
                    <a:pos x="50" y="164"/>
                  </a:cxn>
                  <a:cxn ang="0">
                    <a:pos x="52" y="173"/>
                  </a:cxn>
                  <a:cxn ang="0">
                    <a:pos x="51" y="192"/>
                  </a:cxn>
                  <a:cxn ang="0">
                    <a:pos x="48" y="205"/>
                  </a:cxn>
                  <a:cxn ang="0">
                    <a:pos x="46" y="208"/>
                  </a:cxn>
                  <a:cxn ang="0">
                    <a:pos x="10" y="270"/>
                  </a:cxn>
                  <a:cxn ang="0">
                    <a:pos x="5" y="285"/>
                  </a:cxn>
                  <a:cxn ang="0">
                    <a:pos x="3" y="292"/>
                  </a:cxn>
                  <a:cxn ang="0">
                    <a:pos x="0" y="319"/>
                  </a:cxn>
                  <a:cxn ang="0">
                    <a:pos x="2" y="347"/>
                  </a:cxn>
                  <a:cxn ang="0">
                    <a:pos x="6" y="366"/>
                  </a:cxn>
                  <a:cxn ang="0">
                    <a:pos x="14" y="386"/>
                  </a:cxn>
                  <a:cxn ang="0">
                    <a:pos x="29" y="415"/>
                  </a:cxn>
                  <a:cxn ang="0">
                    <a:pos x="41" y="430"/>
                  </a:cxn>
                  <a:cxn ang="0">
                    <a:pos x="54" y="441"/>
                  </a:cxn>
                  <a:cxn ang="0">
                    <a:pos x="60" y="446"/>
                  </a:cxn>
                  <a:cxn ang="0">
                    <a:pos x="76" y="453"/>
                  </a:cxn>
                  <a:cxn ang="0">
                    <a:pos x="92" y="457"/>
                  </a:cxn>
                  <a:cxn ang="0">
                    <a:pos x="118" y="458"/>
                  </a:cxn>
                  <a:cxn ang="0">
                    <a:pos x="148" y="454"/>
                  </a:cxn>
                  <a:cxn ang="0">
                    <a:pos x="187" y="442"/>
                  </a:cxn>
                  <a:cxn ang="0">
                    <a:pos x="216" y="429"/>
                  </a:cxn>
                  <a:cxn ang="0">
                    <a:pos x="234" y="417"/>
                  </a:cxn>
                  <a:cxn ang="0">
                    <a:pos x="242" y="410"/>
                  </a:cxn>
                  <a:cxn ang="0">
                    <a:pos x="252" y="397"/>
                  </a:cxn>
                  <a:cxn ang="0">
                    <a:pos x="255" y="392"/>
                  </a:cxn>
                  <a:cxn ang="0">
                    <a:pos x="267" y="357"/>
                  </a:cxn>
                  <a:cxn ang="0">
                    <a:pos x="279" y="291"/>
                  </a:cxn>
                  <a:cxn ang="0">
                    <a:pos x="280" y="274"/>
                  </a:cxn>
                  <a:cxn ang="0">
                    <a:pos x="276" y="223"/>
                  </a:cxn>
                </a:cxnLst>
                <a:rect l="0" t="0" r="r" b="b"/>
                <a:pathLst>
                  <a:path w="280" h="458">
                    <a:moveTo>
                      <a:pt x="276" y="223"/>
                    </a:moveTo>
                    <a:lnTo>
                      <a:pt x="270" y="196"/>
                    </a:lnTo>
                    <a:lnTo>
                      <a:pt x="255" y="156"/>
                    </a:lnTo>
                    <a:lnTo>
                      <a:pt x="206" y="63"/>
                    </a:lnTo>
                    <a:lnTo>
                      <a:pt x="185" y="35"/>
                    </a:lnTo>
                    <a:lnTo>
                      <a:pt x="173" y="24"/>
                    </a:lnTo>
                    <a:lnTo>
                      <a:pt x="161" y="16"/>
                    </a:lnTo>
                    <a:lnTo>
                      <a:pt x="140" y="6"/>
                    </a:lnTo>
                    <a:lnTo>
                      <a:pt x="111" y="0"/>
                    </a:lnTo>
                    <a:lnTo>
                      <a:pt x="104" y="0"/>
                    </a:lnTo>
                    <a:lnTo>
                      <a:pt x="75" y="2"/>
                    </a:lnTo>
                    <a:lnTo>
                      <a:pt x="53" y="7"/>
                    </a:lnTo>
                    <a:lnTo>
                      <a:pt x="48" y="9"/>
                    </a:lnTo>
                    <a:lnTo>
                      <a:pt x="37" y="18"/>
                    </a:lnTo>
                    <a:lnTo>
                      <a:pt x="25" y="30"/>
                    </a:lnTo>
                    <a:lnTo>
                      <a:pt x="20" y="38"/>
                    </a:lnTo>
                    <a:lnTo>
                      <a:pt x="12" y="55"/>
                    </a:lnTo>
                    <a:lnTo>
                      <a:pt x="7" y="76"/>
                    </a:lnTo>
                    <a:lnTo>
                      <a:pt x="7" y="93"/>
                    </a:lnTo>
                    <a:lnTo>
                      <a:pt x="9" y="103"/>
                    </a:lnTo>
                    <a:lnTo>
                      <a:pt x="17" y="120"/>
                    </a:lnTo>
                    <a:lnTo>
                      <a:pt x="32" y="143"/>
                    </a:lnTo>
                    <a:lnTo>
                      <a:pt x="47" y="157"/>
                    </a:lnTo>
                    <a:lnTo>
                      <a:pt x="49" y="160"/>
                    </a:lnTo>
                    <a:lnTo>
                      <a:pt x="50" y="164"/>
                    </a:lnTo>
                    <a:lnTo>
                      <a:pt x="52" y="173"/>
                    </a:lnTo>
                    <a:lnTo>
                      <a:pt x="51" y="192"/>
                    </a:lnTo>
                    <a:lnTo>
                      <a:pt x="48" y="205"/>
                    </a:lnTo>
                    <a:lnTo>
                      <a:pt x="46" y="208"/>
                    </a:lnTo>
                    <a:lnTo>
                      <a:pt x="10" y="270"/>
                    </a:lnTo>
                    <a:lnTo>
                      <a:pt x="5" y="285"/>
                    </a:lnTo>
                    <a:lnTo>
                      <a:pt x="3" y="292"/>
                    </a:lnTo>
                    <a:lnTo>
                      <a:pt x="0" y="319"/>
                    </a:lnTo>
                    <a:lnTo>
                      <a:pt x="2" y="347"/>
                    </a:lnTo>
                    <a:lnTo>
                      <a:pt x="6" y="366"/>
                    </a:lnTo>
                    <a:lnTo>
                      <a:pt x="14" y="386"/>
                    </a:lnTo>
                    <a:lnTo>
                      <a:pt x="29" y="415"/>
                    </a:lnTo>
                    <a:lnTo>
                      <a:pt x="41" y="430"/>
                    </a:lnTo>
                    <a:lnTo>
                      <a:pt x="54" y="441"/>
                    </a:lnTo>
                    <a:lnTo>
                      <a:pt x="60" y="446"/>
                    </a:lnTo>
                    <a:lnTo>
                      <a:pt x="76" y="453"/>
                    </a:lnTo>
                    <a:lnTo>
                      <a:pt x="92" y="457"/>
                    </a:lnTo>
                    <a:lnTo>
                      <a:pt x="118" y="458"/>
                    </a:lnTo>
                    <a:lnTo>
                      <a:pt x="148" y="454"/>
                    </a:lnTo>
                    <a:lnTo>
                      <a:pt x="187" y="442"/>
                    </a:lnTo>
                    <a:lnTo>
                      <a:pt x="216" y="429"/>
                    </a:lnTo>
                    <a:lnTo>
                      <a:pt x="234" y="417"/>
                    </a:lnTo>
                    <a:lnTo>
                      <a:pt x="242" y="410"/>
                    </a:lnTo>
                    <a:lnTo>
                      <a:pt x="252" y="397"/>
                    </a:lnTo>
                    <a:lnTo>
                      <a:pt x="255" y="392"/>
                    </a:lnTo>
                    <a:lnTo>
                      <a:pt x="267" y="357"/>
                    </a:lnTo>
                    <a:lnTo>
                      <a:pt x="279" y="291"/>
                    </a:lnTo>
                    <a:lnTo>
                      <a:pt x="280" y="274"/>
                    </a:lnTo>
                    <a:lnTo>
                      <a:pt x="276" y="2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14"/>
              <p:cNvSpPr>
                <a:spLocks/>
              </p:cNvSpPr>
              <p:nvPr/>
            </p:nvSpPr>
            <p:spPr bwMode="auto">
              <a:xfrm>
                <a:off x="5689600" y="3771900"/>
                <a:ext cx="847725" cy="311150"/>
              </a:xfrm>
              <a:custGeom>
                <a:avLst/>
                <a:gdLst/>
                <a:ahLst/>
                <a:cxnLst>
                  <a:cxn ang="0">
                    <a:pos x="282" y="135"/>
                  </a:cxn>
                  <a:cxn ang="0">
                    <a:pos x="186" y="90"/>
                  </a:cxn>
                  <a:cxn ang="0">
                    <a:pos x="142" y="79"/>
                  </a:cxn>
                  <a:cxn ang="0">
                    <a:pos x="26" y="78"/>
                  </a:cxn>
                  <a:cxn ang="0">
                    <a:pos x="11" y="82"/>
                  </a:cxn>
                  <a:cxn ang="0">
                    <a:pos x="4" y="89"/>
                  </a:cxn>
                  <a:cxn ang="0">
                    <a:pos x="0" y="102"/>
                  </a:cxn>
                  <a:cxn ang="0">
                    <a:pos x="5" y="119"/>
                  </a:cxn>
                  <a:cxn ang="0">
                    <a:pos x="20" y="137"/>
                  </a:cxn>
                  <a:cxn ang="0">
                    <a:pos x="34" y="144"/>
                  </a:cxn>
                  <a:cxn ang="0">
                    <a:pos x="42" y="143"/>
                  </a:cxn>
                  <a:cxn ang="0">
                    <a:pos x="67" y="131"/>
                  </a:cxn>
                  <a:cxn ang="0">
                    <a:pos x="120" y="127"/>
                  </a:cxn>
                  <a:cxn ang="0">
                    <a:pos x="207" y="153"/>
                  </a:cxn>
                  <a:cxn ang="0">
                    <a:pos x="251" y="172"/>
                  </a:cxn>
                  <a:cxn ang="0">
                    <a:pos x="287" y="177"/>
                  </a:cxn>
                  <a:cxn ang="0">
                    <a:pos x="404" y="120"/>
                  </a:cxn>
                  <a:cxn ang="0">
                    <a:pos x="417" y="117"/>
                  </a:cxn>
                  <a:cxn ang="0">
                    <a:pos x="422" y="117"/>
                  </a:cxn>
                  <a:cxn ang="0">
                    <a:pos x="431" y="125"/>
                  </a:cxn>
                  <a:cxn ang="0">
                    <a:pos x="451" y="171"/>
                  </a:cxn>
                  <a:cxn ang="0">
                    <a:pos x="463" y="191"/>
                  </a:cxn>
                  <a:cxn ang="0">
                    <a:pos x="471" y="196"/>
                  </a:cxn>
                  <a:cxn ang="0">
                    <a:pos x="476" y="196"/>
                  </a:cxn>
                  <a:cxn ang="0">
                    <a:pos x="482" y="193"/>
                  </a:cxn>
                  <a:cxn ang="0">
                    <a:pos x="488" y="187"/>
                  </a:cxn>
                  <a:cxn ang="0">
                    <a:pos x="493" y="174"/>
                  </a:cxn>
                  <a:cxn ang="0">
                    <a:pos x="491" y="162"/>
                  </a:cxn>
                  <a:cxn ang="0">
                    <a:pos x="484" y="152"/>
                  </a:cxn>
                  <a:cxn ang="0">
                    <a:pos x="468" y="137"/>
                  </a:cxn>
                  <a:cxn ang="0">
                    <a:pos x="457" y="116"/>
                  </a:cxn>
                  <a:cxn ang="0">
                    <a:pos x="457" y="112"/>
                  </a:cxn>
                  <a:cxn ang="0">
                    <a:pos x="463" y="109"/>
                  </a:cxn>
                  <a:cxn ang="0">
                    <a:pos x="471" y="112"/>
                  </a:cxn>
                  <a:cxn ang="0">
                    <a:pos x="476" y="117"/>
                  </a:cxn>
                  <a:cxn ang="0">
                    <a:pos x="498" y="152"/>
                  </a:cxn>
                  <a:cxn ang="0">
                    <a:pos x="520" y="163"/>
                  </a:cxn>
                  <a:cxn ang="0">
                    <a:pos x="526" y="163"/>
                  </a:cxn>
                  <a:cxn ang="0">
                    <a:pos x="530" y="160"/>
                  </a:cxn>
                  <a:cxn ang="0">
                    <a:pos x="534" y="148"/>
                  </a:cxn>
                  <a:cxn ang="0">
                    <a:pos x="534" y="141"/>
                  </a:cxn>
                  <a:cxn ang="0">
                    <a:pos x="528" y="126"/>
                  </a:cxn>
                  <a:cxn ang="0">
                    <a:pos x="516" y="112"/>
                  </a:cxn>
                  <a:cxn ang="0">
                    <a:pos x="499" y="103"/>
                  </a:cxn>
                  <a:cxn ang="0">
                    <a:pos x="459" y="88"/>
                  </a:cxn>
                  <a:cxn ang="0">
                    <a:pos x="455" y="82"/>
                  </a:cxn>
                  <a:cxn ang="0">
                    <a:pos x="457" y="64"/>
                  </a:cxn>
                  <a:cxn ang="0">
                    <a:pos x="471" y="37"/>
                  </a:cxn>
                  <a:cxn ang="0">
                    <a:pos x="476" y="22"/>
                  </a:cxn>
                  <a:cxn ang="0">
                    <a:pos x="474" y="10"/>
                  </a:cxn>
                  <a:cxn ang="0">
                    <a:pos x="468" y="2"/>
                  </a:cxn>
                  <a:cxn ang="0">
                    <a:pos x="464" y="0"/>
                  </a:cxn>
                  <a:cxn ang="0">
                    <a:pos x="459" y="0"/>
                  </a:cxn>
                  <a:cxn ang="0">
                    <a:pos x="447" y="9"/>
                  </a:cxn>
                  <a:cxn ang="0">
                    <a:pos x="443" y="16"/>
                  </a:cxn>
                  <a:cxn ang="0">
                    <a:pos x="440" y="49"/>
                  </a:cxn>
                  <a:cxn ang="0">
                    <a:pos x="436" y="63"/>
                  </a:cxn>
                  <a:cxn ang="0">
                    <a:pos x="422" y="78"/>
                  </a:cxn>
                  <a:cxn ang="0">
                    <a:pos x="407" y="86"/>
                  </a:cxn>
                  <a:cxn ang="0">
                    <a:pos x="331" y="124"/>
                  </a:cxn>
                  <a:cxn ang="0">
                    <a:pos x="304" y="134"/>
                  </a:cxn>
                </a:cxnLst>
                <a:rect l="0" t="0" r="r" b="b"/>
                <a:pathLst>
                  <a:path w="534" h="196">
                    <a:moveTo>
                      <a:pt x="294" y="136"/>
                    </a:moveTo>
                    <a:lnTo>
                      <a:pt x="282" y="135"/>
                    </a:lnTo>
                    <a:lnTo>
                      <a:pt x="262" y="130"/>
                    </a:lnTo>
                    <a:lnTo>
                      <a:pt x="186" y="90"/>
                    </a:lnTo>
                    <a:lnTo>
                      <a:pt x="163" y="83"/>
                    </a:lnTo>
                    <a:lnTo>
                      <a:pt x="142" y="79"/>
                    </a:lnTo>
                    <a:lnTo>
                      <a:pt x="78" y="75"/>
                    </a:lnTo>
                    <a:lnTo>
                      <a:pt x="26" y="78"/>
                    </a:lnTo>
                    <a:lnTo>
                      <a:pt x="14" y="81"/>
                    </a:lnTo>
                    <a:lnTo>
                      <a:pt x="11" y="82"/>
                    </a:lnTo>
                    <a:lnTo>
                      <a:pt x="7" y="85"/>
                    </a:lnTo>
                    <a:lnTo>
                      <a:pt x="4" y="89"/>
                    </a:lnTo>
                    <a:lnTo>
                      <a:pt x="2" y="93"/>
                    </a:lnTo>
                    <a:lnTo>
                      <a:pt x="0" y="102"/>
                    </a:lnTo>
                    <a:lnTo>
                      <a:pt x="3" y="115"/>
                    </a:lnTo>
                    <a:lnTo>
                      <a:pt x="5" y="119"/>
                    </a:lnTo>
                    <a:lnTo>
                      <a:pt x="15" y="132"/>
                    </a:lnTo>
                    <a:lnTo>
                      <a:pt x="20" y="137"/>
                    </a:lnTo>
                    <a:lnTo>
                      <a:pt x="29" y="142"/>
                    </a:lnTo>
                    <a:lnTo>
                      <a:pt x="34" y="144"/>
                    </a:lnTo>
                    <a:lnTo>
                      <a:pt x="38" y="144"/>
                    </a:lnTo>
                    <a:lnTo>
                      <a:pt x="42" y="143"/>
                    </a:lnTo>
                    <a:lnTo>
                      <a:pt x="62" y="134"/>
                    </a:lnTo>
                    <a:lnTo>
                      <a:pt x="67" y="131"/>
                    </a:lnTo>
                    <a:lnTo>
                      <a:pt x="80" y="129"/>
                    </a:lnTo>
                    <a:lnTo>
                      <a:pt x="120" y="127"/>
                    </a:lnTo>
                    <a:lnTo>
                      <a:pt x="143" y="130"/>
                    </a:lnTo>
                    <a:lnTo>
                      <a:pt x="207" y="153"/>
                    </a:lnTo>
                    <a:lnTo>
                      <a:pt x="237" y="167"/>
                    </a:lnTo>
                    <a:lnTo>
                      <a:pt x="251" y="172"/>
                    </a:lnTo>
                    <a:lnTo>
                      <a:pt x="270" y="176"/>
                    </a:lnTo>
                    <a:lnTo>
                      <a:pt x="287" y="177"/>
                    </a:lnTo>
                    <a:lnTo>
                      <a:pt x="313" y="170"/>
                    </a:lnTo>
                    <a:lnTo>
                      <a:pt x="404" y="120"/>
                    </a:lnTo>
                    <a:lnTo>
                      <a:pt x="411" y="118"/>
                    </a:lnTo>
                    <a:lnTo>
                      <a:pt x="417" y="117"/>
                    </a:lnTo>
                    <a:lnTo>
                      <a:pt x="420" y="117"/>
                    </a:lnTo>
                    <a:lnTo>
                      <a:pt x="422" y="117"/>
                    </a:lnTo>
                    <a:lnTo>
                      <a:pt x="426" y="120"/>
                    </a:lnTo>
                    <a:lnTo>
                      <a:pt x="431" y="125"/>
                    </a:lnTo>
                    <a:lnTo>
                      <a:pt x="436" y="134"/>
                    </a:lnTo>
                    <a:lnTo>
                      <a:pt x="451" y="171"/>
                    </a:lnTo>
                    <a:lnTo>
                      <a:pt x="461" y="187"/>
                    </a:lnTo>
                    <a:lnTo>
                      <a:pt x="463" y="191"/>
                    </a:lnTo>
                    <a:lnTo>
                      <a:pt x="468" y="195"/>
                    </a:lnTo>
                    <a:lnTo>
                      <a:pt x="471" y="196"/>
                    </a:lnTo>
                    <a:lnTo>
                      <a:pt x="473" y="196"/>
                    </a:lnTo>
                    <a:lnTo>
                      <a:pt x="476" y="196"/>
                    </a:lnTo>
                    <a:lnTo>
                      <a:pt x="479" y="195"/>
                    </a:lnTo>
                    <a:lnTo>
                      <a:pt x="482" y="193"/>
                    </a:lnTo>
                    <a:lnTo>
                      <a:pt x="486" y="190"/>
                    </a:lnTo>
                    <a:lnTo>
                      <a:pt x="488" y="187"/>
                    </a:lnTo>
                    <a:lnTo>
                      <a:pt x="492" y="180"/>
                    </a:lnTo>
                    <a:lnTo>
                      <a:pt x="493" y="174"/>
                    </a:lnTo>
                    <a:lnTo>
                      <a:pt x="493" y="168"/>
                    </a:lnTo>
                    <a:lnTo>
                      <a:pt x="491" y="162"/>
                    </a:lnTo>
                    <a:lnTo>
                      <a:pt x="489" y="159"/>
                    </a:lnTo>
                    <a:lnTo>
                      <a:pt x="484" y="152"/>
                    </a:lnTo>
                    <a:lnTo>
                      <a:pt x="470" y="140"/>
                    </a:lnTo>
                    <a:lnTo>
                      <a:pt x="468" y="137"/>
                    </a:lnTo>
                    <a:lnTo>
                      <a:pt x="460" y="123"/>
                    </a:lnTo>
                    <a:lnTo>
                      <a:pt x="457" y="116"/>
                    </a:lnTo>
                    <a:lnTo>
                      <a:pt x="457" y="114"/>
                    </a:lnTo>
                    <a:lnTo>
                      <a:pt x="457" y="112"/>
                    </a:lnTo>
                    <a:lnTo>
                      <a:pt x="459" y="110"/>
                    </a:lnTo>
                    <a:lnTo>
                      <a:pt x="463" y="109"/>
                    </a:lnTo>
                    <a:lnTo>
                      <a:pt x="466" y="109"/>
                    </a:lnTo>
                    <a:lnTo>
                      <a:pt x="471" y="112"/>
                    </a:lnTo>
                    <a:lnTo>
                      <a:pt x="473" y="114"/>
                    </a:lnTo>
                    <a:lnTo>
                      <a:pt x="476" y="117"/>
                    </a:lnTo>
                    <a:lnTo>
                      <a:pt x="495" y="148"/>
                    </a:lnTo>
                    <a:lnTo>
                      <a:pt x="498" y="152"/>
                    </a:lnTo>
                    <a:lnTo>
                      <a:pt x="509" y="160"/>
                    </a:lnTo>
                    <a:lnTo>
                      <a:pt x="520" y="163"/>
                    </a:lnTo>
                    <a:lnTo>
                      <a:pt x="523" y="163"/>
                    </a:lnTo>
                    <a:lnTo>
                      <a:pt x="526" y="163"/>
                    </a:lnTo>
                    <a:lnTo>
                      <a:pt x="528" y="162"/>
                    </a:lnTo>
                    <a:lnTo>
                      <a:pt x="530" y="160"/>
                    </a:lnTo>
                    <a:lnTo>
                      <a:pt x="533" y="154"/>
                    </a:lnTo>
                    <a:lnTo>
                      <a:pt x="534" y="148"/>
                    </a:lnTo>
                    <a:lnTo>
                      <a:pt x="534" y="144"/>
                    </a:lnTo>
                    <a:lnTo>
                      <a:pt x="534" y="141"/>
                    </a:lnTo>
                    <a:lnTo>
                      <a:pt x="532" y="134"/>
                    </a:lnTo>
                    <a:lnTo>
                      <a:pt x="528" y="126"/>
                    </a:lnTo>
                    <a:lnTo>
                      <a:pt x="522" y="119"/>
                    </a:lnTo>
                    <a:lnTo>
                      <a:pt x="516" y="112"/>
                    </a:lnTo>
                    <a:lnTo>
                      <a:pt x="512" y="109"/>
                    </a:lnTo>
                    <a:lnTo>
                      <a:pt x="499" y="103"/>
                    </a:lnTo>
                    <a:lnTo>
                      <a:pt x="460" y="89"/>
                    </a:lnTo>
                    <a:lnTo>
                      <a:pt x="459" y="88"/>
                    </a:lnTo>
                    <a:lnTo>
                      <a:pt x="457" y="86"/>
                    </a:lnTo>
                    <a:lnTo>
                      <a:pt x="455" y="82"/>
                    </a:lnTo>
                    <a:lnTo>
                      <a:pt x="454" y="77"/>
                    </a:lnTo>
                    <a:lnTo>
                      <a:pt x="457" y="64"/>
                    </a:lnTo>
                    <a:lnTo>
                      <a:pt x="461" y="55"/>
                    </a:lnTo>
                    <a:lnTo>
                      <a:pt x="471" y="37"/>
                    </a:lnTo>
                    <a:lnTo>
                      <a:pt x="475" y="26"/>
                    </a:lnTo>
                    <a:lnTo>
                      <a:pt x="476" y="22"/>
                    </a:lnTo>
                    <a:lnTo>
                      <a:pt x="476" y="17"/>
                    </a:lnTo>
                    <a:lnTo>
                      <a:pt x="474" y="10"/>
                    </a:lnTo>
                    <a:lnTo>
                      <a:pt x="472" y="7"/>
                    </a:lnTo>
                    <a:lnTo>
                      <a:pt x="468" y="2"/>
                    </a:lnTo>
                    <a:lnTo>
                      <a:pt x="466" y="0"/>
                    </a:lnTo>
                    <a:lnTo>
                      <a:pt x="464" y="0"/>
                    </a:lnTo>
                    <a:lnTo>
                      <a:pt x="461" y="0"/>
                    </a:lnTo>
                    <a:lnTo>
                      <a:pt x="459" y="0"/>
                    </a:lnTo>
                    <a:lnTo>
                      <a:pt x="453" y="4"/>
                    </a:lnTo>
                    <a:lnTo>
                      <a:pt x="447" y="9"/>
                    </a:lnTo>
                    <a:lnTo>
                      <a:pt x="445" y="12"/>
                    </a:lnTo>
                    <a:lnTo>
                      <a:pt x="443" y="16"/>
                    </a:lnTo>
                    <a:lnTo>
                      <a:pt x="442" y="20"/>
                    </a:lnTo>
                    <a:lnTo>
                      <a:pt x="440" y="49"/>
                    </a:lnTo>
                    <a:lnTo>
                      <a:pt x="438" y="59"/>
                    </a:lnTo>
                    <a:lnTo>
                      <a:pt x="436" y="63"/>
                    </a:lnTo>
                    <a:lnTo>
                      <a:pt x="429" y="72"/>
                    </a:lnTo>
                    <a:lnTo>
                      <a:pt x="422" y="78"/>
                    </a:lnTo>
                    <a:lnTo>
                      <a:pt x="411" y="84"/>
                    </a:lnTo>
                    <a:lnTo>
                      <a:pt x="407" y="86"/>
                    </a:lnTo>
                    <a:lnTo>
                      <a:pt x="381" y="94"/>
                    </a:lnTo>
                    <a:lnTo>
                      <a:pt x="331" y="124"/>
                    </a:lnTo>
                    <a:lnTo>
                      <a:pt x="323" y="127"/>
                    </a:lnTo>
                    <a:lnTo>
                      <a:pt x="304" y="134"/>
                    </a:lnTo>
                    <a:lnTo>
                      <a:pt x="294" y="1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15"/>
              <p:cNvSpPr>
                <a:spLocks/>
              </p:cNvSpPr>
              <p:nvPr/>
            </p:nvSpPr>
            <p:spPr bwMode="auto">
              <a:xfrm>
                <a:off x="5767388" y="4397375"/>
                <a:ext cx="349250" cy="811213"/>
              </a:xfrm>
              <a:custGeom>
                <a:avLst/>
                <a:gdLst/>
                <a:ahLst/>
                <a:cxnLst>
                  <a:cxn ang="0">
                    <a:pos x="43" y="9"/>
                  </a:cxn>
                  <a:cxn ang="0">
                    <a:pos x="30" y="2"/>
                  </a:cxn>
                  <a:cxn ang="0">
                    <a:pos x="22" y="0"/>
                  </a:cxn>
                  <a:cxn ang="0">
                    <a:pos x="16" y="3"/>
                  </a:cxn>
                  <a:cxn ang="0">
                    <a:pos x="13" y="8"/>
                  </a:cxn>
                  <a:cxn ang="0">
                    <a:pos x="2" y="51"/>
                  </a:cxn>
                  <a:cxn ang="0">
                    <a:pos x="1" y="90"/>
                  </a:cxn>
                  <a:cxn ang="0">
                    <a:pos x="35" y="190"/>
                  </a:cxn>
                  <a:cxn ang="0">
                    <a:pos x="41" y="267"/>
                  </a:cxn>
                  <a:cxn ang="0">
                    <a:pos x="37" y="383"/>
                  </a:cxn>
                  <a:cxn ang="0">
                    <a:pos x="29" y="401"/>
                  </a:cxn>
                  <a:cxn ang="0">
                    <a:pos x="1" y="439"/>
                  </a:cxn>
                  <a:cxn ang="0">
                    <a:pos x="2" y="449"/>
                  </a:cxn>
                  <a:cxn ang="0">
                    <a:pos x="8" y="459"/>
                  </a:cxn>
                  <a:cxn ang="0">
                    <a:pos x="16" y="467"/>
                  </a:cxn>
                  <a:cxn ang="0">
                    <a:pos x="26" y="468"/>
                  </a:cxn>
                  <a:cxn ang="0">
                    <a:pos x="55" y="467"/>
                  </a:cxn>
                  <a:cxn ang="0">
                    <a:pos x="99" y="476"/>
                  </a:cxn>
                  <a:cxn ang="0">
                    <a:pos x="132" y="500"/>
                  </a:cxn>
                  <a:cxn ang="0">
                    <a:pos x="149" y="508"/>
                  </a:cxn>
                  <a:cxn ang="0">
                    <a:pos x="187" y="508"/>
                  </a:cxn>
                  <a:cxn ang="0">
                    <a:pos x="202" y="500"/>
                  </a:cxn>
                  <a:cxn ang="0">
                    <a:pos x="217" y="486"/>
                  </a:cxn>
                  <a:cxn ang="0">
                    <a:pos x="220" y="480"/>
                  </a:cxn>
                  <a:cxn ang="0">
                    <a:pos x="220" y="475"/>
                  </a:cxn>
                  <a:cxn ang="0">
                    <a:pos x="218" y="470"/>
                  </a:cxn>
                  <a:cxn ang="0">
                    <a:pos x="204" y="461"/>
                  </a:cxn>
                  <a:cxn ang="0">
                    <a:pos x="118" y="440"/>
                  </a:cxn>
                  <a:cxn ang="0">
                    <a:pos x="72" y="429"/>
                  </a:cxn>
                  <a:cxn ang="0">
                    <a:pos x="62" y="424"/>
                  </a:cxn>
                  <a:cxn ang="0">
                    <a:pos x="58" y="418"/>
                  </a:cxn>
                  <a:cxn ang="0">
                    <a:pos x="56" y="409"/>
                  </a:cxn>
                  <a:cxn ang="0">
                    <a:pos x="67" y="373"/>
                  </a:cxn>
                  <a:cxn ang="0">
                    <a:pos x="93" y="232"/>
                  </a:cxn>
                  <a:cxn ang="0">
                    <a:pos x="90" y="132"/>
                  </a:cxn>
                  <a:cxn ang="0">
                    <a:pos x="78" y="73"/>
                  </a:cxn>
                  <a:cxn ang="0">
                    <a:pos x="52" y="19"/>
                  </a:cxn>
                </a:cxnLst>
                <a:rect l="0" t="0" r="r" b="b"/>
                <a:pathLst>
                  <a:path w="220" h="511">
                    <a:moveTo>
                      <a:pt x="50" y="15"/>
                    </a:moveTo>
                    <a:lnTo>
                      <a:pt x="43" y="9"/>
                    </a:lnTo>
                    <a:lnTo>
                      <a:pt x="35" y="4"/>
                    </a:lnTo>
                    <a:lnTo>
                      <a:pt x="30" y="2"/>
                    </a:lnTo>
                    <a:lnTo>
                      <a:pt x="26" y="0"/>
                    </a:lnTo>
                    <a:lnTo>
                      <a:pt x="22" y="0"/>
                    </a:lnTo>
                    <a:lnTo>
                      <a:pt x="20" y="1"/>
                    </a:lnTo>
                    <a:lnTo>
                      <a:pt x="16" y="3"/>
                    </a:lnTo>
                    <a:lnTo>
                      <a:pt x="15" y="5"/>
                    </a:lnTo>
                    <a:lnTo>
                      <a:pt x="13" y="8"/>
                    </a:lnTo>
                    <a:lnTo>
                      <a:pt x="9" y="19"/>
                    </a:lnTo>
                    <a:lnTo>
                      <a:pt x="2" y="51"/>
                    </a:lnTo>
                    <a:lnTo>
                      <a:pt x="0" y="73"/>
                    </a:lnTo>
                    <a:lnTo>
                      <a:pt x="1" y="90"/>
                    </a:lnTo>
                    <a:lnTo>
                      <a:pt x="4" y="106"/>
                    </a:lnTo>
                    <a:lnTo>
                      <a:pt x="35" y="190"/>
                    </a:lnTo>
                    <a:lnTo>
                      <a:pt x="40" y="211"/>
                    </a:lnTo>
                    <a:lnTo>
                      <a:pt x="41" y="267"/>
                    </a:lnTo>
                    <a:lnTo>
                      <a:pt x="39" y="368"/>
                    </a:lnTo>
                    <a:lnTo>
                      <a:pt x="37" y="383"/>
                    </a:lnTo>
                    <a:lnTo>
                      <a:pt x="34" y="393"/>
                    </a:lnTo>
                    <a:lnTo>
                      <a:pt x="29" y="401"/>
                    </a:lnTo>
                    <a:lnTo>
                      <a:pt x="5" y="431"/>
                    </a:lnTo>
                    <a:lnTo>
                      <a:pt x="1" y="439"/>
                    </a:lnTo>
                    <a:lnTo>
                      <a:pt x="1" y="445"/>
                    </a:lnTo>
                    <a:lnTo>
                      <a:pt x="2" y="449"/>
                    </a:lnTo>
                    <a:lnTo>
                      <a:pt x="6" y="456"/>
                    </a:lnTo>
                    <a:lnTo>
                      <a:pt x="8" y="459"/>
                    </a:lnTo>
                    <a:lnTo>
                      <a:pt x="13" y="465"/>
                    </a:lnTo>
                    <a:lnTo>
                      <a:pt x="16" y="467"/>
                    </a:lnTo>
                    <a:lnTo>
                      <a:pt x="19" y="468"/>
                    </a:lnTo>
                    <a:lnTo>
                      <a:pt x="26" y="468"/>
                    </a:lnTo>
                    <a:lnTo>
                      <a:pt x="40" y="467"/>
                    </a:lnTo>
                    <a:lnTo>
                      <a:pt x="55" y="467"/>
                    </a:lnTo>
                    <a:lnTo>
                      <a:pt x="87" y="472"/>
                    </a:lnTo>
                    <a:lnTo>
                      <a:pt x="99" y="476"/>
                    </a:lnTo>
                    <a:lnTo>
                      <a:pt x="105" y="479"/>
                    </a:lnTo>
                    <a:lnTo>
                      <a:pt x="132" y="500"/>
                    </a:lnTo>
                    <a:lnTo>
                      <a:pt x="138" y="504"/>
                    </a:lnTo>
                    <a:lnTo>
                      <a:pt x="149" y="508"/>
                    </a:lnTo>
                    <a:lnTo>
                      <a:pt x="166" y="511"/>
                    </a:lnTo>
                    <a:lnTo>
                      <a:pt x="187" y="508"/>
                    </a:lnTo>
                    <a:lnTo>
                      <a:pt x="192" y="506"/>
                    </a:lnTo>
                    <a:lnTo>
                      <a:pt x="202" y="500"/>
                    </a:lnTo>
                    <a:lnTo>
                      <a:pt x="211" y="493"/>
                    </a:lnTo>
                    <a:lnTo>
                      <a:pt x="217" y="486"/>
                    </a:lnTo>
                    <a:lnTo>
                      <a:pt x="219" y="483"/>
                    </a:lnTo>
                    <a:lnTo>
                      <a:pt x="220" y="480"/>
                    </a:lnTo>
                    <a:lnTo>
                      <a:pt x="220" y="478"/>
                    </a:lnTo>
                    <a:lnTo>
                      <a:pt x="220" y="475"/>
                    </a:lnTo>
                    <a:lnTo>
                      <a:pt x="219" y="473"/>
                    </a:lnTo>
                    <a:lnTo>
                      <a:pt x="218" y="470"/>
                    </a:lnTo>
                    <a:lnTo>
                      <a:pt x="215" y="468"/>
                    </a:lnTo>
                    <a:lnTo>
                      <a:pt x="204" y="461"/>
                    </a:lnTo>
                    <a:lnTo>
                      <a:pt x="201" y="460"/>
                    </a:lnTo>
                    <a:lnTo>
                      <a:pt x="118" y="440"/>
                    </a:lnTo>
                    <a:lnTo>
                      <a:pt x="88" y="435"/>
                    </a:lnTo>
                    <a:lnTo>
                      <a:pt x="72" y="429"/>
                    </a:lnTo>
                    <a:lnTo>
                      <a:pt x="68" y="427"/>
                    </a:lnTo>
                    <a:lnTo>
                      <a:pt x="62" y="424"/>
                    </a:lnTo>
                    <a:lnTo>
                      <a:pt x="60" y="421"/>
                    </a:lnTo>
                    <a:lnTo>
                      <a:pt x="58" y="418"/>
                    </a:lnTo>
                    <a:lnTo>
                      <a:pt x="57" y="414"/>
                    </a:lnTo>
                    <a:lnTo>
                      <a:pt x="56" y="409"/>
                    </a:lnTo>
                    <a:lnTo>
                      <a:pt x="57" y="403"/>
                    </a:lnTo>
                    <a:lnTo>
                      <a:pt x="67" y="373"/>
                    </a:lnTo>
                    <a:lnTo>
                      <a:pt x="76" y="342"/>
                    </a:lnTo>
                    <a:lnTo>
                      <a:pt x="93" y="232"/>
                    </a:lnTo>
                    <a:lnTo>
                      <a:pt x="94" y="187"/>
                    </a:lnTo>
                    <a:lnTo>
                      <a:pt x="90" y="132"/>
                    </a:lnTo>
                    <a:lnTo>
                      <a:pt x="83" y="89"/>
                    </a:lnTo>
                    <a:lnTo>
                      <a:pt x="78" y="73"/>
                    </a:lnTo>
                    <a:lnTo>
                      <a:pt x="58" y="27"/>
                    </a:lnTo>
                    <a:lnTo>
                      <a:pt x="52" y="19"/>
                    </a:lnTo>
                    <a:lnTo>
                      <a:pt x="50" y="1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16"/>
              <p:cNvSpPr>
                <a:spLocks/>
              </p:cNvSpPr>
              <p:nvPr/>
            </p:nvSpPr>
            <p:spPr bwMode="auto">
              <a:xfrm>
                <a:off x="5518150" y="4395788"/>
                <a:ext cx="314325" cy="857250"/>
              </a:xfrm>
              <a:custGeom>
                <a:avLst/>
                <a:gdLst/>
                <a:ahLst/>
                <a:cxnLst>
                  <a:cxn ang="0">
                    <a:pos x="195" y="501"/>
                  </a:cxn>
                  <a:cxn ang="0">
                    <a:pos x="178" y="493"/>
                  </a:cxn>
                  <a:cxn ang="0">
                    <a:pos x="117" y="484"/>
                  </a:cxn>
                  <a:cxn ang="0">
                    <a:pos x="87" y="470"/>
                  </a:cxn>
                  <a:cxn ang="0">
                    <a:pos x="65" y="453"/>
                  </a:cxn>
                  <a:cxn ang="0">
                    <a:pos x="59" y="447"/>
                  </a:cxn>
                  <a:cxn ang="0">
                    <a:pos x="57" y="437"/>
                  </a:cxn>
                  <a:cxn ang="0">
                    <a:pos x="61" y="417"/>
                  </a:cxn>
                  <a:cxn ang="0">
                    <a:pos x="127" y="217"/>
                  </a:cxn>
                  <a:cxn ang="0">
                    <a:pos x="135" y="136"/>
                  </a:cxn>
                  <a:cxn ang="0">
                    <a:pos x="118" y="14"/>
                  </a:cxn>
                  <a:cxn ang="0">
                    <a:pos x="115" y="9"/>
                  </a:cxn>
                  <a:cxn ang="0">
                    <a:pos x="107" y="3"/>
                  </a:cxn>
                  <a:cxn ang="0">
                    <a:pos x="95" y="0"/>
                  </a:cxn>
                  <a:cxn ang="0">
                    <a:pos x="83" y="3"/>
                  </a:cxn>
                  <a:cxn ang="0">
                    <a:pos x="74" y="9"/>
                  </a:cxn>
                  <a:cxn ang="0">
                    <a:pos x="68" y="22"/>
                  </a:cxn>
                  <a:cxn ang="0">
                    <a:pos x="62" y="93"/>
                  </a:cxn>
                  <a:cxn ang="0">
                    <a:pos x="74" y="229"/>
                  </a:cxn>
                  <a:cxn ang="0">
                    <a:pos x="33" y="408"/>
                  </a:cxn>
                  <a:cxn ang="0">
                    <a:pos x="23" y="428"/>
                  </a:cxn>
                  <a:cxn ang="0">
                    <a:pos x="3" y="451"/>
                  </a:cxn>
                  <a:cxn ang="0">
                    <a:pos x="0" y="465"/>
                  </a:cxn>
                  <a:cxn ang="0">
                    <a:pos x="3" y="486"/>
                  </a:cxn>
                  <a:cxn ang="0">
                    <a:pos x="9" y="492"/>
                  </a:cxn>
                  <a:cxn ang="0">
                    <a:pos x="25" y="496"/>
                  </a:cxn>
                  <a:cxn ang="0">
                    <a:pos x="53" y="497"/>
                  </a:cxn>
                  <a:cxn ang="0">
                    <a:pos x="74" y="507"/>
                  </a:cxn>
                  <a:cxn ang="0">
                    <a:pos x="115" y="534"/>
                  </a:cxn>
                  <a:cxn ang="0">
                    <a:pos x="137" y="539"/>
                  </a:cxn>
                  <a:cxn ang="0">
                    <a:pos x="170" y="538"/>
                  </a:cxn>
                  <a:cxn ang="0">
                    <a:pos x="188" y="528"/>
                  </a:cxn>
                  <a:cxn ang="0">
                    <a:pos x="197" y="514"/>
                  </a:cxn>
                  <a:cxn ang="0">
                    <a:pos x="197" y="507"/>
                  </a:cxn>
                </a:cxnLst>
                <a:rect l="0" t="0" r="r" b="b"/>
                <a:pathLst>
                  <a:path w="198" h="540">
                    <a:moveTo>
                      <a:pt x="197" y="507"/>
                    </a:moveTo>
                    <a:lnTo>
                      <a:pt x="195" y="501"/>
                    </a:lnTo>
                    <a:lnTo>
                      <a:pt x="189" y="497"/>
                    </a:lnTo>
                    <a:lnTo>
                      <a:pt x="178" y="493"/>
                    </a:lnTo>
                    <a:lnTo>
                      <a:pt x="124" y="486"/>
                    </a:lnTo>
                    <a:lnTo>
                      <a:pt x="117" y="484"/>
                    </a:lnTo>
                    <a:lnTo>
                      <a:pt x="105" y="480"/>
                    </a:lnTo>
                    <a:lnTo>
                      <a:pt x="87" y="470"/>
                    </a:lnTo>
                    <a:lnTo>
                      <a:pt x="76" y="461"/>
                    </a:lnTo>
                    <a:lnTo>
                      <a:pt x="65" y="453"/>
                    </a:lnTo>
                    <a:lnTo>
                      <a:pt x="62" y="451"/>
                    </a:lnTo>
                    <a:lnTo>
                      <a:pt x="59" y="447"/>
                    </a:lnTo>
                    <a:lnTo>
                      <a:pt x="58" y="443"/>
                    </a:lnTo>
                    <a:lnTo>
                      <a:pt x="57" y="437"/>
                    </a:lnTo>
                    <a:lnTo>
                      <a:pt x="58" y="431"/>
                    </a:lnTo>
                    <a:lnTo>
                      <a:pt x="61" y="417"/>
                    </a:lnTo>
                    <a:lnTo>
                      <a:pt x="121" y="241"/>
                    </a:lnTo>
                    <a:lnTo>
                      <a:pt x="127" y="217"/>
                    </a:lnTo>
                    <a:lnTo>
                      <a:pt x="133" y="176"/>
                    </a:lnTo>
                    <a:lnTo>
                      <a:pt x="135" y="136"/>
                    </a:lnTo>
                    <a:lnTo>
                      <a:pt x="120" y="22"/>
                    </a:lnTo>
                    <a:lnTo>
                      <a:pt x="118" y="14"/>
                    </a:lnTo>
                    <a:lnTo>
                      <a:pt x="117" y="11"/>
                    </a:lnTo>
                    <a:lnTo>
                      <a:pt x="115" y="9"/>
                    </a:lnTo>
                    <a:lnTo>
                      <a:pt x="111" y="5"/>
                    </a:lnTo>
                    <a:lnTo>
                      <a:pt x="107" y="3"/>
                    </a:lnTo>
                    <a:lnTo>
                      <a:pt x="101" y="1"/>
                    </a:lnTo>
                    <a:lnTo>
                      <a:pt x="95" y="0"/>
                    </a:lnTo>
                    <a:lnTo>
                      <a:pt x="89" y="1"/>
                    </a:lnTo>
                    <a:lnTo>
                      <a:pt x="83" y="3"/>
                    </a:lnTo>
                    <a:lnTo>
                      <a:pt x="78" y="5"/>
                    </a:lnTo>
                    <a:lnTo>
                      <a:pt x="74" y="9"/>
                    </a:lnTo>
                    <a:lnTo>
                      <a:pt x="71" y="14"/>
                    </a:lnTo>
                    <a:lnTo>
                      <a:pt x="68" y="22"/>
                    </a:lnTo>
                    <a:lnTo>
                      <a:pt x="63" y="50"/>
                    </a:lnTo>
                    <a:lnTo>
                      <a:pt x="62" y="93"/>
                    </a:lnTo>
                    <a:lnTo>
                      <a:pt x="75" y="198"/>
                    </a:lnTo>
                    <a:lnTo>
                      <a:pt x="74" y="229"/>
                    </a:lnTo>
                    <a:lnTo>
                      <a:pt x="57" y="317"/>
                    </a:lnTo>
                    <a:lnTo>
                      <a:pt x="33" y="408"/>
                    </a:lnTo>
                    <a:lnTo>
                      <a:pt x="30" y="416"/>
                    </a:lnTo>
                    <a:lnTo>
                      <a:pt x="23" y="428"/>
                    </a:lnTo>
                    <a:lnTo>
                      <a:pt x="6" y="446"/>
                    </a:lnTo>
                    <a:lnTo>
                      <a:pt x="3" y="451"/>
                    </a:lnTo>
                    <a:lnTo>
                      <a:pt x="1" y="455"/>
                    </a:lnTo>
                    <a:lnTo>
                      <a:pt x="0" y="465"/>
                    </a:lnTo>
                    <a:lnTo>
                      <a:pt x="0" y="476"/>
                    </a:lnTo>
                    <a:lnTo>
                      <a:pt x="3" y="486"/>
                    </a:lnTo>
                    <a:lnTo>
                      <a:pt x="6" y="489"/>
                    </a:lnTo>
                    <a:lnTo>
                      <a:pt x="9" y="492"/>
                    </a:lnTo>
                    <a:lnTo>
                      <a:pt x="13" y="495"/>
                    </a:lnTo>
                    <a:lnTo>
                      <a:pt x="25" y="496"/>
                    </a:lnTo>
                    <a:lnTo>
                      <a:pt x="46" y="496"/>
                    </a:lnTo>
                    <a:lnTo>
                      <a:pt x="53" y="497"/>
                    </a:lnTo>
                    <a:lnTo>
                      <a:pt x="60" y="499"/>
                    </a:lnTo>
                    <a:lnTo>
                      <a:pt x="74" y="507"/>
                    </a:lnTo>
                    <a:lnTo>
                      <a:pt x="102" y="527"/>
                    </a:lnTo>
                    <a:lnTo>
                      <a:pt x="115" y="534"/>
                    </a:lnTo>
                    <a:lnTo>
                      <a:pt x="122" y="536"/>
                    </a:lnTo>
                    <a:lnTo>
                      <a:pt x="137" y="539"/>
                    </a:lnTo>
                    <a:lnTo>
                      <a:pt x="159" y="540"/>
                    </a:lnTo>
                    <a:lnTo>
                      <a:pt x="170" y="538"/>
                    </a:lnTo>
                    <a:lnTo>
                      <a:pt x="180" y="534"/>
                    </a:lnTo>
                    <a:lnTo>
                      <a:pt x="188" y="528"/>
                    </a:lnTo>
                    <a:lnTo>
                      <a:pt x="195" y="517"/>
                    </a:lnTo>
                    <a:lnTo>
                      <a:pt x="197" y="514"/>
                    </a:lnTo>
                    <a:lnTo>
                      <a:pt x="198" y="509"/>
                    </a:lnTo>
                    <a:lnTo>
                      <a:pt x="197" y="5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17"/>
              <p:cNvSpPr>
                <a:spLocks/>
              </p:cNvSpPr>
              <p:nvPr/>
            </p:nvSpPr>
            <p:spPr bwMode="auto">
              <a:xfrm>
                <a:off x="5372100" y="3435350"/>
                <a:ext cx="525463" cy="423863"/>
              </a:xfrm>
              <a:custGeom>
                <a:avLst/>
                <a:gdLst/>
                <a:ahLst/>
                <a:cxnLst>
                  <a:cxn ang="0">
                    <a:pos x="321" y="151"/>
                  </a:cxn>
                  <a:cxn ang="0">
                    <a:pos x="311" y="147"/>
                  </a:cxn>
                  <a:cxn ang="0">
                    <a:pos x="273" y="147"/>
                  </a:cxn>
                  <a:cxn ang="0">
                    <a:pos x="260" y="146"/>
                  </a:cxn>
                  <a:cxn ang="0">
                    <a:pos x="250" y="140"/>
                  </a:cxn>
                  <a:cxn ang="0">
                    <a:pos x="244" y="134"/>
                  </a:cxn>
                  <a:cxn ang="0">
                    <a:pos x="242" y="126"/>
                  </a:cxn>
                  <a:cxn ang="0">
                    <a:pos x="206" y="68"/>
                  </a:cxn>
                  <a:cxn ang="0">
                    <a:pos x="159" y="24"/>
                  </a:cxn>
                  <a:cxn ang="0">
                    <a:pos x="109" y="0"/>
                  </a:cxn>
                  <a:cxn ang="0">
                    <a:pos x="76" y="2"/>
                  </a:cxn>
                  <a:cxn ang="0">
                    <a:pos x="44" y="15"/>
                  </a:cxn>
                  <a:cxn ang="0">
                    <a:pos x="26" y="29"/>
                  </a:cxn>
                  <a:cxn ang="0">
                    <a:pos x="8" y="58"/>
                  </a:cxn>
                  <a:cxn ang="0">
                    <a:pos x="1" y="85"/>
                  </a:cxn>
                  <a:cxn ang="0">
                    <a:pos x="2" y="122"/>
                  </a:cxn>
                  <a:cxn ang="0">
                    <a:pos x="15" y="165"/>
                  </a:cxn>
                  <a:cxn ang="0">
                    <a:pos x="42" y="206"/>
                  </a:cxn>
                  <a:cxn ang="0">
                    <a:pos x="115" y="256"/>
                  </a:cxn>
                  <a:cxn ang="0">
                    <a:pos x="138" y="264"/>
                  </a:cxn>
                  <a:cxn ang="0">
                    <a:pos x="185" y="263"/>
                  </a:cxn>
                  <a:cxn ang="0">
                    <a:pos x="205" y="255"/>
                  </a:cxn>
                  <a:cxn ang="0">
                    <a:pos x="228" y="235"/>
                  </a:cxn>
                  <a:cxn ang="0">
                    <a:pos x="243" y="202"/>
                  </a:cxn>
                  <a:cxn ang="0">
                    <a:pos x="250" y="176"/>
                  </a:cxn>
                  <a:cxn ang="0">
                    <a:pos x="258" y="173"/>
                  </a:cxn>
                  <a:cxn ang="0">
                    <a:pos x="286" y="180"/>
                  </a:cxn>
                  <a:cxn ang="0">
                    <a:pos x="310" y="189"/>
                  </a:cxn>
                  <a:cxn ang="0">
                    <a:pos x="317" y="190"/>
                  </a:cxn>
                  <a:cxn ang="0">
                    <a:pos x="325" y="184"/>
                  </a:cxn>
                  <a:cxn ang="0">
                    <a:pos x="331" y="172"/>
                  </a:cxn>
                  <a:cxn ang="0">
                    <a:pos x="331" y="167"/>
                  </a:cxn>
                  <a:cxn ang="0">
                    <a:pos x="329" y="159"/>
                  </a:cxn>
                </a:cxnLst>
                <a:rect l="0" t="0" r="r" b="b"/>
                <a:pathLst>
                  <a:path w="331" h="267">
                    <a:moveTo>
                      <a:pt x="326" y="155"/>
                    </a:moveTo>
                    <a:lnTo>
                      <a:pt x="321" y="151"/>
                    </a:lnTo>
                    <a:lnTo>
                      <a:pt x="317" y="149"/>
                    </a:lnTo>
                    <a:lnTo>
                      <a:pt x="311" y="147"/>
                    </a:lnTo>
                    <a:lnTo>
                      <a:pt x="298" y="146"/>
                    </a:lnTo>
                    <a:lnTo>
                      <a:pt x="273" y="147"/>
                    </a:lnTo>
                    <a:lnTo>
                      <a:pt x="266" y="147"/>
                    </a:lnTo>
                    <a:lnTo>
                      <a:pt x="260" y="146"/>
                    </a:lnTo>
                    <a:lnTo>
                      <a:pt x="255" y="143"/>
                    </a:lnTo>
                    <a:lnTo>
                      <a:pt x="250" y="140"/>
                    </a:lnTo>
                    <a:lnTo>
                      <a:pt x="245" y="136"/>
                    </a:lnTo>
                    <a:lnTo>
                      <a:pt x="244" y="134"/>
                    </a:lnTo>
                    <a:lnTo>
                      <a:pt x="243" y="132"/>
                    </a:lnTo>
                    <a:lnTo>
                      <a:pt x="242" y="126"/>
                    </a:lnTo>
                    <a:lnTo>
                      <a:pt x="239" y="115"/>
                    </a:lnTo>
                    <a:lnTo>
                      <a:pt x="206" y="68"/>
                    </a:lnTo>
                    <a:lnTo>
                      <a:pt x="183" y="44"/>
                    </a:lnTo>
                    <a:lnTo>
                      <a:pt x="159" y="24"/>
                    </a:lnTo>
                    <a:lnTo>
                      <a:pt x="128" y="6"/>
                    </a:lnTo>
                    <a:lnTo>
                      <a:pt x="109" y="0"/>
                    </a:lnTo>
                    <a:lnTo>
                      <a:pt x="98" y="0"/>
                    </a:lnTo>
                    <a:lnTo>
                      <a:pt x="76" y="2"/>
                    </a:lnTo>
                    <a:lnTo>
                      <a:pt x="65" y="6"/>
                    </a:lnTo>
                    <a:lnTo>
                      <a:pt x="44" y="15"/>
                    </a:lnTo>
                    <a:lnTo>
                      <a:pt x="35" y="21"/>
                    </a:lnTo>
                    <a:lnTo>
                      <a:pt x="26" y="29"/>
                    </a:lnTo>
                    <a:lnTo>
                      <a:pt x="18" y="39"/>
                    </a:lnTo>
                    <a:lnTo>
                      <a:pt x="8" y="58"/>
                    </a:lnTo>
                    <a:lnTo>
                      <a:pt x="3" y="71"/>
                    </a:lnTo>
                    <a:lnTo>
                      <a:pt x="1" y="85"/>
                    </a:lnTo>
                    <a:lnTo>
                      <a:pt x="0" y="99"/>
                    </a:lnTo>
                    <a:lnTo>
                      <a:pt x="2" y="122"/>
                    </a:lnTo>
                    <a:lnTo>
                      <a:pt x="6" y="136"/>
                    </a:lnTo>
                    <a:lnTo>
                      <a:pt x="15" y="165"/>
                    </a:lnTo>
                    <a:lnTo>
                      <a:pt x="26" y="186"/>
                    </a:lnTo>
                    <a:lnTo>
                      <a:pt x="42" y="206"/>
                    </a:lnTo>
                    <a:lnTo>
                      <a:pt x="78" y="236"/>
                    </a:lnTo>
                    <a:lnTo>
                      <a:pt x="115" y="256"/>
                    </a:lnTo>
                    <a:lnTo>
                      <a:pt x="123" y="259"/>
                    </a:lnTo>
                    <a:lnTo>
                      <a:pt x="138" y="264"/>
                    </a:lnTo>
                    <a:lnTo>
                      <a:pt x="159" y="267"/>
                    </a:lnTo>
                    <a:lnTo>
                      <a:pt x="185" y="263"/>
                    </a:lnTo>
                    <a:lnTo>
                      <a:pt x="196" y="260"/>
                    </a:lnTo>
                    <a:lnTo>
                      <a:pt x="205" y="255"/>
                    </a:lnTo>
                    <a:lnTo>
                      <a:pt x="214" y="249"/>
                    </a:lnTo>
                    <a:lnTo>
                      <a:pt x="228" y="235"/>
                    </a:lnTo>
                    <a:lnTo>
                      <a:pt x="233" y="227"/>
                    </a:lnTo>
                    <a:lnTo>
                      <a:pt x="243" y="202"/>
                    </a:lnTo>
                    <a:lnTo>
                      <a:pt x="249" y="179"/>
                    </a:lnTo>
                    <a:lnTo>
                      <a:pt x="250" y="176"/>
                    </a:lnTo>
                    <a:lnTo>
                      <a:pt x="252" y="175"/>
                    </a:lnTo>
                    <a:lnTo>
                      <a:pt x="258" y="173"/>
                    </a:lnTo>
                    <a:lnTo>
                      <a:pt x="265" y="174"/>
                    </a:lnTo>
                    <a:lnTo>
                      <a:pt x="286" y="180"/>
                    </a:lnTo>
                    <a:lnTo>
                      <a:pt x="305" y="188"/>
                    </a:lnTo>
                    <a:lnTo>
                      <a:pt x="310" y="189"/>
                    </a:lnTo>
                    <a:lnTo>
                      <a:pt x="314" y="190"/>
                    </a:lnTo>
                    <a:lnTo>
                      <a:pt x="317" y="190"/>
                    </a:lnTo>
                    <a:lnTo>
                      <a:pt x="320" y="189"/>
                    </a:lnTo>
                    <a:lnTo>
                      <a:pt x="325" y="184"/>
                    </a:lnTo>
                    <a:lnTo>
                      <a:pt x="327" y="181"/>
                    </a:lnTo>
                    <a:lnTo>
                      <a:pt x="331" y="172"/>
                    </a:lnTo>
                    <a:lnTo>
                      <a:pt x="331" y="169"/>
                    </a:lnTo>
                    <a:lnTo>
                      <a:pt x="331" y="167"/>
                    </a:lnTo>
                    <a:lnTo>
                      <a:pt x="331" y="164"/>
                    </a:lnTo>
                    <a:lnTo>
                      <a:pt x="329" y="159"/>
                    </a:lnTo>
                    <a:lnTo>
                      <a:pt x="326" y="15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18"/>
              <p:cNvSpPr>
                <a:spLocks/>
              </p:cNvSpPr>
              <p:nvPr/>
            </p:nvSpPr>
            <p:spPr bwMode="auto">
              <a:xfrm>
                <a:off x="4879975" y="3890963"/>
                <a:ext cx="773113" cy="454025"/>
              </a:xfrm>
              <a:custGeom>
                <a:avLst/>
                <a:gdLst/>
                <a:ahLst/>
                <a:cxnLst>
                  <a:cxn ang="0">
                    <a:pos x="241" y="52"/>
                  </a:cxn>
                  <a:cxn ang="0">
                    <a:pos x="311" y="38"/>
                  </a:cxn>
                  <a:cxn ang="0">
                    <a:pos x="390" y="58"/>
                  </a:cxn>
                  <a:cxn ang="0">
                    <a:pos x="452" y="88"/>
                  </a:cxn>
                  <a:cxn ang="0">
                    <a:pos x="480" y="81"/>
                  </a:cxn>
                  <a:cxn ang="0">
                    <a:pos x="487" y="65"/>
                  </a:cxn>
                  <a:cxn ang="0">
                    <a:pos x="483" y="37"/>
                  </a:cxn>
                  <a:cxn ang="0">
                    <a:pos x="465" y="21"/>
                  </a:cxn>
                  <a:cxn ang="0">
                    <a:pos x="358" y="0"/>
                  </a:cxn>
                  <a:cxn ang="0">
                    <a:pos x="255" y="12"/>
                  </a:cxn>
                  <a:cxn ang="0">
                    <a:pos x="140" y="75"/>
                  </a:cxn>
                  <a:cxn ang="0">
                    <a:pos x="94" y="146"/>
                  </a:cxn>
                  <a:cxn ang="0">
                    <a:pos x="79" y="169"/>
                  </a:cxn>
                  <a:cxn ang="0">
                    <a:pos x="64" y="176"/>
                  </a:cxn>
                  <a:cxn ang="0">
                    <a:pos x="28" y="180"/>
                  </a:cxn>
                  <a:cxn ang="0">
                    <a:pos x="6" y="198"/>
                  </a:cxn>
                  <a:cxn ang="0">
                    <a:pos x="0" y="213"/>
                  </a:cxn>
                  <a:cxn ang="0">
                    <a:pos x="7" y="235"/>
                  </a:cxn>
                  <a:cxn ang="0">
                    <a:pos x="19" y="241"/>
                  </a:cxn>
                  <a:cxn ang="0">
                    <a:pos x="32" y="241"/>
                  </a:cxn>
                  <a:cxn ang="0">
                    <a:pos x="40" y="234"/>
                  </a:cxn>
                  <a:cxn ang="0">
                    <a:pos x="38" y="229"/>
                  </a:cxn>
                  <a:cxn ang="0">
                    <a:pos x="27" y="225"/>
                  </a:cxn>
                  <a:cxn ang="0">
                    <a:pos x="29" y="221"/>
                  </a:cxn>
                  <a:cxn ang="0">
                    <a:pos x="52" y="207"/>
                  </a:cxn>
                  <a:cxn ang="0">
                    <a:pos x="57" y="208"/>
                  </a:cxn>
                  <a:cxn ang="0">
                    <a:pos x="55" y="229"/>
                  </a:cxn>
                  <a:cxn ang="0">
                    <a:pos x="54" y="274"/>
                  </a:cxn>
                  <a:cxn ang="0">
                    <a:pos x="64" y="284"/>
                  </a:cxn>
                  <a:cxn ang="0">
                    <a:pos x="83" y="285"/>
                  </a:cxn>
                  <a:cxn ang="0">
                    <a:pos x="88" y="281"/>
                  </a:cxn>
                  <a:cxn ang="0">
                    <a:pos x="77" y="240"/>
                  </a:cxn>
                  <a:cxn ang="0">
                    <a:pos x="80" y="225"/>
                  </a:cxn>
                  <a:cxn ang="0">
                    <a:pos x="89" y="223"/>
                  </a:cxn>
                  <a:cxn ang="0">
                    <a:pos x="112" y="236"/>
                  </a:cxn>
                  <a:cxn ang="0">
                    <a:pos x="127" y="255"/>
                  </a:cxn>
                  <a:cxn ang="0">
                    <a:pos x="132" y="255"/>
                  </a:cxn>
                  <a:cxn ang="0">
                    <a:pos x="138" y="246"/>
                  </a:cxn>
                  <a:cxn ang="0">
                    <a:pos x="141" y="220"/>
                  </a:cxn>
                  <a:cxn ang="0">
                    <a:pos x="135" y="211"/>
                  </a:cxn>
                  <a:cxn ang="0">
                    <a:pos x="116" y="203"/>
                  </a:cxn>
                  <a:cxn ang="0">
                    <a:pos x="110" y="190"/>
                  </a:cxn>
                  <a:cxn ang="0">
                    <a:pos x="119" y="160"/>
                  </a:cxn>
                  <a:cxn ang="0">
                    <a:pos x="178" y="84"/>
                  </a:cxn>
                </a:cxnLst>
                <a:rect l="0" t="0" r="r" b="b"/>
                <a:pathLst>
                  <a:path w="487" h="286">
                    <a:moveTo>
                      <a:pt x="178" y="84"/>
                    </a:moveTo>
                    <a:lnTo>
                      <a:pt x="213" y="63"/>
                    </a:lnTo>
                    <a:lnTo>
                      <a:pt x="241" y="52"/>
                    </a:lnTo>
                    <a:lnTo>
                      <a:pt x="261" y="45"/>
                    </a:lnTo>
                    <a:lnTo>
                      <a:pt x="291" y="40"/>
                    </a:lnTo>
                    <a:lnTo>
                      <a:pt x="311" y="38"/>
                    </a:lnTo>
                    <a:lnTo>
                      <a:pt x="339" y="40"/>
                    </a:lnTo>
                    <a:lnTo>
                      <a:pt x="374" y="50"/>
                    </a:lnTo>
                    <a:lnTo>
                      <a:pt x="390" y="58"/>
                    </a:lnTo>
                    <a:lnTo>
                      <a:pt x="417" y="79"/>
                    </a:lnTo>
                    <a:lnTo>
                      <a:pt x="431" y="85"/>
                    </a:lnTo>
                    <a:lnTo>
                      <a:pt x="452" y="88"/>
                    </a:lnTo>
                    <a:lnTo>
                      <a:pt x="465" y="87"/>
                    </a:lnTo>
                    <a:lnTo>
                      <a:pt x="471" y="85"/>
                    </a:lnTo>
                    <a:lnTo>
                      <a:pt x="480" y="81"/>
                    </a:lnTo>
                    <a:lnTo>
                      <a:pt x="483" y="78"/>
                    </a:lnTo>
                    <a:lnTo>
                      <a:pt x="485" y="74"/>
                    </a:lnTo>
                    <a:lnTo>
                      <a:pt x="487" y="65"/>
                    </a:lnTo>
                    <a:lnTo>
                      <a:pt x="487" y="55"/>
                    </a:lnTo>
                    <a:lnTo>
                      <a:pt x="484" y="40"/>
                    </a:lnTo>
                    <a:lnTo>
                      <a:pt x="483" y="37"/>
                    </a:lnTo>
                    <a:lnTo>
                      <a:pt x="481" y="31"/>
                    </a:lnTo>
                    <a:lnTo>
                      <a:pt x="475" y="26"/>
                    </a:lnTo>
                    <a:lnTo>
                      <a:pt x="465" y="21"/>
                    </a:lnTo>
                    <a:lnTo>
                      <a:pt x="444" y="13"/>
                    </a:lnTo>
                    <a:lnTo>
                      <a:pt x="407" y="6"/>
                    </a:lnTo>
                    <a:lnTo>
                      <a:pt x="358" y="0"/>
                    </a:lnTo>
                    <a:lnTo>
                      <a:pt x="315" y="0"/>
                    </a:lnTo>
                    <a:lnTo>
                      <a:pt x="286" y="4"/>
                    </a:lnTo>
                    <a:lnTo>
                      <a:pt x="255" y="12"/>
                    </a:lnTo>
                    <a:lnTo>
                      <a:pt x="190" y="37"/>
                    </a:lnTo>
                    <a:lnTo>
                      <a:pt x="164" y="53"/>
                    </a:lnTo>
                    <a:lnTo>
                      <a:pt x="140" y="75"/>
                    </a:lnTo>
                    <a:lnTo>
                      <a:pt x="115" y="105"/>
                    </a:lnTo>
                    <a:lnTo>
                      <a:pt x="97" y="138"/>
                    </a:lnTo>
                    <a:lnTo>
                      <a:pt x="94" y="146"/>
                    </a:lnTo>
                    <a:lnTo>
                      <a:pt x="87" y="158"/>
                    </a:lnTo>
                    <a:lnTo>
                      <a:pt x="81" y="166"/>
                    </a:lnTo>
                    <a:lnTo>
                      <a:pt x="79" y="169"/>
                    </a:lnTo>
                    <a:lnTo>
                      <a:pt x="70" y="174"/>
                    </a:lnTo>
                    <a:lnTo>
                      <a:pt x="67" y="175"/>
                    </a:lnTo>
                    <a:lnTo>
                      <a:pt x="64" y="176"/>
                    </a:lnTo>
                    <a:lnTo>
                      <a:pt x="60" y="177"/>
                    </a:lnTo>
                    <a:lnTo>
                      <a:pt x="32" y="179"/>
                    </a:lnTo>
                    <a:lnTo>
                      <a:pt x="28" y="180"/>
                    </a:lnTo>
                    <a:lnTo>
                      <a:pt x="24" y="182"/>
                    </a:lnTo>
                    <a:lnTo>
                      <a:pt x="12" y="191"/>
                    </a:lnTo>
                    <a:lnTo>
                      <a:pt x="6" y="198"/>
                    </a:lnTo>
                    <a:lnTo>
                      <a:pt x="4" y="201"/>
                    </a:lnTo>
                    <a:lnTo>
                      <a:pt x="2" y="205"/>
                    </a:lnTo>
                    <a:lnTo>
                      <a:pt x="0" y="213"/>
                    </a:lnTo>
                    <a:lnTo>
                      <a:pt x="1" y="221"/>
                    </a:lnTo>
                    <a:lnTo>
                      <a:pt x="5" y="232"/>
                    </a:lnTo>
                    <a:lnTo>
                      <a:pt x="7" y="235"/>
                    </a:lnTo>
                    <a:lnTo>
                      <a:pt x="10" y="237"/>
                    </a:lnTo>
                    <a:lnTo>
                      <a:pt x="12" y="239"/>
                    </a:lnTo>
                    <a:lnTo>
                      <a:pt x="19" y="241"/>
                    </a:lnTo>
                    <a:lnTo>
                      <a:pt x="25" y="242"/>
                    </a:lnTo>
                    <a:lnTo>
                      <a:pt x="31" y="242"/>
                    </a:lnTo>
                    <a:lnTo>
                      <a:pt x="32" y="241"/>
                    </a:lnTo>
                    <a:lnTo>
                      <a:pt x="35" y="240"/>
                    </a:lnTo>
                    <a:lnTo>
                      <a:pt x="38" y="237"/>
                    </a:lnTo>
                    <a:lnTo>
                      <a:pt x="40" y="234"/>
                    </a:lnTo>
                    <a:lnTo>
                      <a:pt x="40" y="232"/>
                    </a:lnTo>
                    <a:lnTo>
                      <a:pt x="40" y="231"/>
                    </a:lnTo>
                    <a:lnTo>
                      <a:pt x="38" y="229"/>
                    </a:lnTo>
                    <a:lnTo>
                      <a:pt x="29" y="227"/>
                    </a:lnTo>
                    <a:lnTo>
                      <a:pt x="27" y="226"/>
                    </a:lnTo>
                    <a:lnTo>
                      <a:pt x="27" y="225"/>
                    </a:lnTo>
                    <a:lnTo>
                      <a:pt x="27" y="224"/>
                    </a:lnTo>
                    <a:lnTo>
                      <a:pt x="27" y="223"/>
                    </a:lnTo>
                    <a:lnTo>
                      <a:pt x="29" y="221"/>
                    </a:lnTo>
                    <a:lnTo>
                      <a:pt x="34" y="216"/>
                    </a:lnTo>
                    <a:lnTo>
                      <a:pt x="39" y="212"/>
                    </a:lnTo>
                    <a:lnTo>
                      <a:pt x="52" y="207"/>
                    </a:lnTo>
                    <a:lnTo>
                      <a:pt x="54" y="207"/>
                    </a:lnTo>
                    <a:lnTo>
                      <a:pt x="55" y="208"/>
                    </a:lnTo>
                    <a:lnTo>
                      <a:pt x="57" y="208"/>
                    </a:lnTo>
                    <a:lnTo>
                      <a:pt x="57" y="210"/>
                    </a:lnTo>
                    <a:lnTo>
                      <a:pt x="57" y="214"/>
                    </a:lnTo>
                    <a:lnTo>
                      <a:pt x="55" y="229"/>
                    </a:lnTo>
                    <a:lnTo>
                      <a:pt x="50" y="257"/>
                    </a:lnTo>
                    <a:lnTo>
                      <a:pt x="50" y="261"/>
                    </a:lnTo>
                    <a:lnTo>
                      <a:pt x="54" y="274"/>
                    </a:lnTo>
                    <a:lnTo>
                      <a:pt x="57" y="279"/>
                    </a:lnTo>
                    <a:lnTo>
                      <a:pt x="59" y="282"/>
                    </a:lnTo>
                    <a:lnTo>
                      <a:pt x="64" y="284"/>
                    </a:lnTo>
                    <a:lnTo>
                      <a:pt x="67" y="285"/>
                    </a:lnTo>
                    <a:lnTo>
                      <a:pt x="79" y="286"/>
                    </a:lnTo>
                    <a:lnTo>
                      <a:pt x="83" y="285"/>
                    </a:lnTo>
                    <a:lnTo>
                      <a:pt x="85" y="284"/>
                    </a:lnTo>
                    <a:lnTo>
                      <a:pt x="87" y="283"/>
                    </a:lnTo>
                    <a:lnTo>
                      <a:pt x="88" y="281"/>
                    </a:lnTo>
                    <a:lnTo>
                      <a:pt x="89" y="279"/>
                    </a:lnTo>
                    <a:lnTo>
                      <a:pt x="88" y="277"/>
                    </a:lnTo>
                    <a:lnTo>
                      <a:pt x="77" y="240"/>
                    </a:lnTo>
                    <a:lnTo>
                      <a:pt x="76" y="234"/>
                    </a:lnTo>
                    <a:lnTo>
                      <a:pt x="78" y="229"/>
                    </a:lnTo>
                    <a:lnTo>
                      <a:pt x="80" y="225"/>
                    </a:lnTo>
                    <a:lnTo>
                      <a:pt x="85" y="223"/>
                    </a:lnTo>
                    <a:lnTo>
                      <a:pt x="86" y="223"/>
                    </a:lnTo>
                    <a:lnTo>
                      <a:pt x="89" y="223"/>
                    </a:lnTo>
                    <a:lnTo>
                      <a:pt x="94" y="224"/>
                    </a:lnTo>
                    <a:lnTo>
                      <a:pt x="107" y="232"/>
                    </a:lnTo>
                    <a:lnTo>
                      <a:pt x="112" y="236"/>
                    </a:lnTo>
                    <a:lnTo>
                      <a:pt x="117" y="241"/>
                    </a:lnTo>
                    <a:lnTo>
                      <a:pt x="125" y="253"/>
                    </a:lnTo>
                    <a:lnTo>
                      <a:pt x="127" y="255"/>
                    </a:lnTo>
                    <a:lnTo>
                      <a:pt x="129" y="256"/>
                    </a:lnTo>
                    <a:lnTo>
                      <a:pt x="130" y="256"/>
                    </a:lnTo>
                    <a:lnTo>
                      <a:pt x="132" y="255"/>
                    </a:lnTo>
                    <a:lnTo>
                      <a:pt x="134" y="253"/>
                    </a:lnTo>
                    <a:lnTo>
                      <a:pt x="135" y="251"/>
                    </a:lnTo>
                    <a:lnTo>
                      <a:pt x="138" y="246"/>
                    </a:lnTo>
                    <a:lnTo>
                      <a:pt x="141" y="238"/>
                    </a:lnTo>
                    <a:lnTo>
                      <a:pt x="142" y="227"/>
                    </a:lnTo>
                    <a:lnTo>
                      <a:pt x="141" y="220"/>
                    </a:lnTo>
                    <a:lnTo>
                      <a:pt x="140" y="214"/>
                    </a:lnTo>
                    <a:lnTo>
                      <a:pt x="138" y="213"/>
                    </a:lnTo>
                    <a:lnTo>
                      <a:pt x="135" y="211"/>
                    </a:lnTo>
                    <a:lnTo>
                      <a:pt x="121" y="207"/>
                    </a:lnTo>
                    <a:lnTo>
                      <a:pt x="119" y="205"/>
                    </a:lnTo>
                    <a:lnTo>
                      <a:pt x="116" y="203"/>
                    </a:lnTo>
                    <a:lnTo>
                      <a:pt x="113" y="200"/>
                    </a:lnTo>
                    <a:lnTo>
                      <a:pt x="111" y="195"/>
                    </a:lnTo>
                    <a:lnTo>
                      <a:pt x="110" y="190"/>
                    </a:lnTo>
                    <a:lnTo>
                      <a:pt x="111" y="184"/>
                    </a:lnTo>
                    <a:lnTo>
                      <a:pt x="113" y="177"/>
                    </a:lnTo>
                    <a:lnTo>
                      <a:pt x="119" y="160"/>
                    </a:lnTo>
                    <a:lnTo>
                      <a:pt x="141" y="120"/>
                    </a:lnTo>
                    <a:lnTo>
                      <a:pt x="156" y="102"/>
                    </a:lnTo>
                    <a:lnTo>
                      <a:pt x="178" y="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19"/>
              <p:cNvSpPr>
                <a:spLocks/>
              </p:cNvSpPr>
              <p:nvPr/>
            </p:nvSpPr>
            <p:spPr bwMode="auto">
              <a:xfrm>
                <a:off x="6002338" y="4343400"/>
                <a:ext cx="84138" cy="209550"/>
              </a:xfrm>
              <a:custGeom>
                <a:avLst/>
                <a:gdLst/>
                <a:ahLst/>
                <a:cxnLst>
                  <a:cxn ang="0">
                    <a:pos x="53" y="113"/>
                  </a:cxn>
                  <a:cxn ang="0">
                    <a:pos x="53" y="102"/>
                  </a:cxn>
                  <a:cxn ang="0">
                    <a:pos x="50" y="89"/>
                  </a:cxn>
                  <a:cxn ang="0">
                    <a:pos x="47" y="81"/>
                  </a:cxn>
                  <a:cxn ang="0">
                    <a:pos x="32" y="23"/>
                  </a:cxn>
                  <a:cxn ang="0">
                    <a:pos x="25" y="4"/>
                  </a:cxn>
                  <a:cxn ang="0">
                    <a:pos x="23" y="1"/>
                  </a:cxn>
                  <a:cxn ang="0">
                    <a:pos x="20" y="0"/>
                  </a:cxn>
                  <a:cxn ang="0">
                    <a:pos x="19" y="0"/>
                  </a:cxn>
                  <a:cxn ang="0">
                    <a:pos x="16" y="2"/>
                  </a:cxn>
                  <a:cxn ang="0">
                    <a:pos x="13" y="5"/>
                  </a:cxn>
                  <a:cxn ang="0">
                    <a:pos x="7" y="15"/>
                  </a:cxn>
                  <a:cxn ang="0">
                    <a:pos x="1" y="21"/>
                  </a:cxn>
                  <a:cxn ang="0">
                    <a:pos x="0" y="23"/>
                  </a:cxn>
                  <a:cxn ang="0">
                    <a:pos x="0" y="28"/>
                  </a:cxn>
                  <a:cxn ang="0">
                    <a:pos x="20" y="122"/>
                  </a:cxn>
                  <a:cxn ang="0">
                    <a:pos x="23" y="127"/>
                  </a:cxn>
                  <a:cxn ang="0">
                    <a:pos x="25" y="130"/>
                  </a:cxn>
                  <a:cxn ang="0">
                    <a:pos x="26" y="131"/>
                  </a:cxn>
                  <a:cxn ang="0">
                    <a:pos x="28" y="132"/>
                  </a:cxn>
                  <a:cxn ang="0">
                    <a:pos x="30" y="132"/>
                  </a:cxn>
                  <a:cxn ang="0">
                    <a:pos x="34" y="131"/>
                  </a:cxn>
                  <a:cxn ang="0">
                    <a:pos x="41" y="128"/>
                  </a:cxn>
                  <a:cxn ang="0">
                    <a:pos x="46" y="125"/>
                  </a:cxn>
                  <a:cxn ang="0">
                    <a:pos x="49" y="122"/>
                  </a:cxn>
                  <a:cxn ang="0">
                    <a:pos x="51" y="118"/>
                  </a:cxn>
                  <a:cxn ang="0">
                    <a:pos x="53" y="113"/>
                  </a:cxn>
                </a:cxnLst>
                <a:rect l="0" t="0" r="r" b="b"/>
                <a:pathLst>
                  <a:path w="53" h="132">
                    <a:moveTo>
                      <a:pt x="53" y="113"/>
                    </a:moveTo>
                    <a:lnTo>
                      <a:pt x="53" y="102"/>
                    </a:lnTo>
                    <a:lnTo>
                      <a:pt x="50" y="89"/>
                    </a:lnTo>
                    <a:lnTo>
                      <a:pt x="47" y="81"/>
                    </a:lnTo>
                    <a:lnTo>
                      <a:pt x="32" y="23"/>
                    </a:lnTo>
                    <a:lnTo>
                      <a:pt x="25" y="4"/>
                    </a:lnTo>
                    <a:lnTo>
                      <a:pt x="23" y="1"/>
                    </a:lnTo>
                    <a:lnTo>
                      <a:pt x="20" y="0"/>
                    </a:lnTo>
                    <a:lnTo>
                      <a:pt x="19" y="0"/>
                    </a:lnTo>
                    <a:lnTo>
                      <a:pt x="16" y="2"/>
                    </a:lnTo>
                    <a:lnTo>
                      <a:pt x="13" y="5"/>
                    </a:lnTo>
                    <a:lnTo>
                      <a:pt x="7" y="15"/>
                    </a:lnTo>
                    <a:lnTo>
                      <a:pt x="1" y="21"/>
                    </a:lnTo>
                    <a:lnTo>
                      <a:pt x="0" y="23"/>
                    </a:lnTo>
                    <a:lnTo>
                      <a:pt x="0" y="28"/>
                    </a:lnTo>
                    <a:lnTo>
                      <a:pt x="20" y="122"/>
                    </a:lnTo>
                    <a:lnTo>
                      <a:pt x="23" y="127"/>
                    </a:lnTo>
                    <a:lnTo>
                      <a:pt x="25" y="130"/>
                    </a:lnTo>
                    <a:lnTo>
                      <a:pt x="26" y="131"/>
                    </a:lnTo>
                    <a:lnTo>
                      <a:pt x="28" y="132"/>
                    </a:lnTo>
                    <a:lnTo>
                      <a:pt x="30" y="132"/>
                    </a:lnTo>
                    <a:lnTo>
                      <a:pt x="34" y="131"/>
                    </a:lnTo>
                    <a:lnTo>
                      <a:pt x="41" y="128"/>
                    </a:lnTo>
                    <a:lnTo>
                      <a:pt x="46" y="125"/>
                    </a:lnTo>
                    <a:lnTo>
                      <a:pt x="49" y="122"/>
                    </a:lnTo>
                    <a:lnTo>
                      <a:pt x="51" y="118"/>
                    </a:lnTo>
                    <a:lnTo>
                      <a:pt x="53" y="113"/>
                    </a:lnTo>
                    <a:close/>
                  </a:path>
                </a:pathLst>
              </a:custGeom>
              <a:solidFill>
                <a:srgbClr val="F0DE9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20"/>
              <p:cNvSpPr>
                <a:spLocks/>
              </p:cNvSpPr>
              <p:nvPr/>
            </p:nvSpPr>
            <p:spPr bwMode="auto">
              <a:xfrm>
                <a:off x="5310188" y="4187825"/>
                <a:ext cx="766763" cy="387350"/>
              </a:xfrm>
              <a:custGeom>
                <a:avLst/>
                <a:gdLst/>
                <a:ahLst/>
                <a:cxnLst>
                  <a:cxn ang="0">
                    <a:pos x="395" y="16"/>
                  </a:cxn>
                  <a:cxn ang="0">
                    <a:pos x="408" y="32"/>
                  </a:cxn>
                  <a:cxn ang="0">
                    <a:pos x="412" y="52"/>
                  </a:cxn>
                  <a:cxn ang="0">
                    <a:pos x="404" y="66"/>
                  </a:cxn>
                  <a:cxn ang="0">
                    <a:pos x="373" y="91"/>
                  </a:cxn>
                  <a:cxn ang="0">
                    <a:pos x="293" y="111"/>
                  </a:cxn>
                  <a:cxn ang="0">
                    <a:pos x="264" y="104"/>
                  </a:cxn>
                  <a:cxn ang="0">
                    <a:pos x="258" y="103"/>
                  </a:cxn>
                  <a:cxn ang="0">
                    <a:pos x="256" y="98"/>
                  </a:cxn>
                  <a:cxn ang="0">
                    <a:pos x="247" y="81"/>
                  </a:cxn>
                  <a:cxn ang="0">
                    <a:pos x="231" y="75"/>
                  </a:cxn>
                  <a:cxn ang="0">
                    <a:pos x="214" y="76"/>
                  </a:cxn>
                  <a:cxn ang="0">
                    <a:pos x="202" y="87"/>
                  </a:cxn>
                  <a:cxn ang="0">
                    <a:pos x="194" y="92"/>
                  </a:cxn>
                  <a:cxn ang="0">
                    <a:pos x="188" y="89"/>
                  </a:cxn>
                  <a:cxn ang="0">
                    <a:pos x="177" y="45"/>
                  </a:cxn>
                  <a:cxn ang="0">
                    <a:pos x="117" y="1"/>
                  </a:cxn>
                  <a:cxn ang="0">
                    <a:pos x="98" y="3"/>
                  </a:cxn>
                  <a:cxn ang="0">
                    <a:pos x="54" y="17"/>
                  </a:cxn>
                  <a:cxn ang="0">
                    <a:pos x="17" y="66"/>
                  </a:cxn>
                  <a:cxn ang="0">
                    <a:pos x="2" y="119"/>
                  </a:cxn>
                  <a:cxn ang="0">
                    <a:pos x="0" y="139"/>
                  </a:cxn>
                  <a:cxn ang="0">
                    <a:pos x="6" y="154"/>
                  </a:cxn>
                  <a:cxn ang="0">
                    <a:pos x="81" y="225"/>
                  </a:cxn>
                  <a:cxn ang="0">
                    <a:pos x="144" y="244"/>
                  </a:cxn>
                  <a:cxn ang="0">
                    <a:pos x="176" y="235"/>
                  </a:cxn>
                  <a:cxn ang="0">
                    <a:pos x="183" y="223"/>
                  </a:cxn>
                  <a:cxn ang="0">
                    <a:pos x="187" y="221"/>
                  </a:cxn>
                  <a:cxn ang="0">
                    <a:pos x="199" y="227"/>
                  </a:cxn>
                  <a:cxn ang="0">
                    <a:pos x="237" y="217"/>
                  </a:cxn>
                  <a:cxn ang="0">
                    <a:pos x="247" y="202"/>
                  </a:cxn>
                  <a:cxn ang="0">
                    <a:pos x="248" y="193"/>
                  </a:cxn>
                  <a:cxn ang="0">
                    <a:pos x="268" y="198"/>
                  </a:cxn>
                  <a:cxn ang="0">
                    <a:pos x="296" y="196"/>
                  </a:cxn>
                  <a:cxn ang="0">
                    <a:pos x="297" y="204"/>
                  </a:cxn>
                  <a:cxn ang="0">
                    <a:pos x="299" y="223"/>
                  </a:cxn>
                  <a:cxn ang="0">
                    <a:pos x="307" y="229"/>
                  </a:cxn>
                  <a:cxn ang="0">
                    <a:pos x="341" y="232"/>
                  </a:cxn>
                  <a:cxn ang="0">
                    <a:pos x="401" y="201"/>
                  </a:cxn>
                  <a:cxn ang="0">
                    <a:pos x="414" y="185"/>
                  </a:cxn>
                  <a:cxn ang="0">
                    <a:pos x="427" y="136"/>
                  </a:cxn>
                  <a:cxn ang="0">
                    <a:pos x="440" y="128"/>
                  </a:cxn>
                  <a:cxn ang="0">
                    <a:pos x="475" y="104"/>
                  </a:cxn>
                  <a:cxn ang="0">
                    <a:pos x="482" y="90"/>
                  </a:cxn>
                  <a:cxn ang="0">
                    <a:pos x="483" y="51"/>
                  </a:cxn>
                  <a:cxn ang="0">
                    <a:pos x="475" y="42"/>
                  </a:cxn>
                  <a:cxn ang="0">
                    <a:pos x="456" y="22"/>
                  </a:cxn>
                  <a:cxn ang="0">
                    <a:pos x="446" y="21"/>
                  </a:cxn>
                  <a:cxn ang="0">
                    <a:pos x="439" y="23"/>
                  </a:cxn>
                  <a:cxn ang="0">
                    <a:pos x="440" y="27"/>
                  </a:cxn>
                  <a:cxn ang="0">
                    <a:pos x="444" y="35"/>
                  </a:cxn>
                  <a:cxn ang="0">
                    <a:pos x="443" y="46"/>
                  </a:cxn>
                  <a:cxn ang="0">
                    <a:pos x="433" y="52"/>
                  </a:cxn>
                  <a:cxn ang="0">
                    <a:pos x="426" y="52"/>
                  </a:cxn>
                  <a:cxn ang="0">
                    <a:pos x="424" y="47"/>
                  </a:cxn>
                  <a:cxn ang="0">
                    <a:pos x="417" y="25"/>
                  </a:cxn>
                  <a:cxn ang="0">
                    <a:pos x="399" y="10"/>
                  </a:cxn>
                  <a:cxn ang="0">
                    <a:pos x="395" y="10"/>
                  </a:cxn>
                </a:cxnLst>
                <a:rect l="0" t="0" r="r" b="b"/>
                <a:pathLst>
                  <a:path w="483" h="244">
                    <a:moveTo>
                      <a:pt x="395" y="10"/>
                    </a:moveTo>
                    <a:lnTo>
                      <a:pt x="395" y="13"/>
                    </a:lnTo>
                    <a:lnTo>
                      <a:pt x="395" y="16"/>
                    </a:lnTo>
                    <a:lnTo>
                      <a:pt x="397" y="19"/>
                    </a:lnTo>
                    <a:lnTo>
                      <a:pt x="399" y="23"/>
                    </a:lnTo>
                    <a:lnTo>
                      <a:pt x="408" y="32"/>
                    </a:lnTo>
                    <a:lnTo>
                      <a:pt x="410" y="37"/>
                    </a:lnTo>
                    <a:lnTo>
                      <a:pt x="413" y="45"/>
                    </a:lnTo>
                    <a:lnTo>
                      <a:pt x="412" y="52"/>
                    </a:lnTo>
                    <a:lnTo>
                      <a:pt x="411" y="55"/>
                    </a:lnTo>
                    <a:lnTo>
                      <a:pt x="407" y="62"/>
                    </a:lnTo>
                    <a:lnTo>
                      <a:pt x="404" y="66"/>
                    </a:lnTo>
                    <a:lnTo>
                      <a:pt x="393" y="76"/>
                    </a:lnTo>
                    <a:lnTo>
                      <a:pt x="380" y="86"/>
                    </a:lnTo>
                    <a:lnTo>
                      <a:pt x="373" y="91"/>
                    </a:lnTo>
                    <a:lnTo>
                      <a:pt x="323" y="108"/>
                    </a:lnTo>
                    <a:lnTo>
                      <a:pt x="304" y="112"/>
                    </a:lnTo>
                    <a:lnTo>
                      <a:pt x="293" y="111"/>
                    </a:lnTo>
                    <a:lnTo>
                      <a:pt x="268" y="105"/>
                    </a:lnTo>
                    <a:lnTo>
                      <a:pt x="266" y="104"/>
                    </a:lnTo>
                    <a:lnTo>
                      <a:pt x="264" y="104"/>
                    </a:lnTo>
                    <a:lnTo>
                      <a:pt x="260" y="104"/>
                    </a:lnTo>
                    <a:lnTo>
                      <a:pt x="259" y="103"/>
                    </a:lnTo>
                    <a:lnTo>
                      <a:pt x="258" y="103"/>
                    </a:lnTo>
                    <a:lnTo>
                      <a:pt x="257" y="102"/>
                    </a:lnTo>
                    <a:lnTo>
                      <a:pt x="256" y="100"/>
                    </a:lnTo>
                    <a:lnTo>
                      <a:pt x="256" y="98"/>
                    </a:lnTo>
                    <a:lnTo>
                      <a:pt x="252" y="86"/>
                    </a:lnTo>
                    <a:lnTo>
                      <a:pt x="250" y="84"/>
                    </a:lnTo>
                    <a:lnTo>
                      <a:pt x="247" y="81"/>
                    </a:lnTo>
                    <a:lnTo>
                      <a:pt x="244" y="79"/>
                    </a:lnTo>
                    <a:lnTo>
                      <a:pt x="235" y="75"/>
                    </a:lnTo>
                    <a:lnTo>
                      <a:pt x="231" y="75"/>
                    </a:lnTo>
                    <a:lnTo>
                      <a:pt x="222" y="75"/>
                    </a:lnTo>
                    <a:lnTo>
                      <a:pt x="217" y="75"/>
                    </a:lnTo>
                    <a:lnTo>
                      <a:pt x="214" y="76"/>
                    </a:lnTo>
                    <a:lnTo>
                      <a:pt x="206" y="81"/>
                    </a:lnTo>
                    <a:lnTo>
                      <a:pt x="204" y="84"/>
                    </a:lnTo>
                    <a:lnTo>
                      <a:pt x="202" y="87"/>
                    </a:lnTo>
                    <a:lnTo>
                      <a:pt x="199" y="90"/>
                    </a:lnTo>
                    <a:lnTo>
                      <a:pt x="198" y="92"/>
                    </a:lnTo>
                    <a:lnTo>
                      <a:pt x="194" y="92"/>
                    </a:lnTo>
                    <a:lnTo>
                      <a:pt x="190" y="92"/>
                    </a:lnTo>
                    <a:lnTo>
                      <a:pt x="189" y="91"/>
                    </a:lnTo>
                    <a:lnTo>
                      <a:pt x="188" y="89"/>
                    </a:lnTo>
                    <a:lnTo>
                      <a:pt x="187" y="86"/>
                    </a:lnTo>
                    <a:lnTo>
                      <a:pt x="181" y="60"/>
                    </a:lnTo>
                    <a:lnTo>
                      <a:pt x="177" y="45"/>
                    </a:lnTo>
                    <a:lnTo>
                      <a:pt x="172" y="41"/>
                    </a:lnTo>
                    <a:lnTo>
                      <a:pt x="126" y="5"/>
                    </a:lnTo>
                    <a:lnTo>
                      <a:pt x="117" y="1"/>
                    </a:lnTo>
                    <a:lnTo>
                      <a:pt x="114" y="0"/>
                    </a:lnTo>
                    <a:lnTo>
                      <a:pt x="108" y="0"/>
                    </a:lnTo>
                    <a:lnTo>
                      <a:pt x="98" y="3"/>
                    </a:lnTo>
                    <a:lnTo>
                      <a:pt x="91" y="4"/>
                    </a:lnTo>
                    <a:lnTo>
                      <a:pt x="65" y="12"/>
                    </a:lnTo>
                    <a:lnTo>
                      <a:pt x="54" y="17"/>
                    </a:lnTo>
                    <a:lnTo>
                      <a:pt x="49" y="21"/>
                    </a:lnTo>
                    <a:lnTo>
                      <a:pt x="35" y="36"/>
                    </a:lnTo>
                    <a:lnTo>
                      <a:pt x="17" y="66"/>
                    </a:lnTo>
                    <a:lnTo>
                      <a:pt x="11" y="80"/>
                    </a:lnTo>
                    <a:lnTo>
                      <a:pt x="4" y="109"/>
                    </a:lnTo>
                    <a:lnTo>
                      <a:pt x="2" y="119"/>
                    </a:lnTo>
                    <a:lnTo>
                      <a:pt x="2" y="123"/>
                    </a:lnTo>
                    <a:lnTo>
                      <a:pt x="1" y="127"/>
                    </a:lnTo>
                    <a:lnTo>
                      <a:pt x="0" y="139"/>
                    </a:lnTo>
                    <a:lnTo>
                      <a:pt x="1" y="144"/>
                    </a:lnTo>
                    <a:lnTo>
                      <a:pt x="3" y="149"/>
                    </a:lnTo>
                    <a:lnTo>
                      <a:pt x="6" y="154"/>
                    </a:lnTo>
                    <a:lnTo>
                      <a:pt x="24" y="176"/>
                    </a:lnTo>
                    <a:lnTo>
                      <a:pt x="71" y="220"/>
                    </a:lnTo>
                    <a:lnTo>
                      <a:pt x="81" y="225"/>
                    </a:lnTo>
                    <a:lnTo>
                      <a:pt x="110" y="238"/>
                    </a:lnTo>
                    <a:lnTo>
                      <a:pt x="127" y="243"/>
                    </a:lnTo>
                    <a:lnTo>
                      <a:pt x="144" y="244"/>
                    </a:lnTo>
                    <a:lnTo>
                      <a:pt x="153" y="243"/>
                    </a:lnTo>
                    <a:lnTo>
                      <a:pt x="162" y="241"/>
                    </a:lnTo>
                    <a:lnTo>
                      <a:pt x="176" y="235"/>
                    </a:lnTo>
                    <a:lnTo>
                      <a:pt x="178" y="233"/>
                    </a:lnTo>
                    <a:lnTo>
                      <a:pt x="180" y="231"/>
                    </a:lnTo>
                    <a:lnTo>
                      <a:pt x="183" y="223"/>
                    </a:lnTo>
                    <a:lnTo>
                      <a:pt x="184" y="222"/>
                    </a:lnTo>
                    <a:lnTo>
                      <a:pt x="186" y="221"/>
                    </a:lnTo>
                    <a:lnTo>
                      <a:pt x="187" y="221"/>
                    </a:lnTo>
                    <a:lnTo>
                      <a:pt x="188" y="221"/>
                    </a:lnTo>
                    <a:lnTo>
                      <a:pt x="195" y="226"/>
                    </a:lnTo>
                    <a:lnTo>
                      <a:pt x="199" y="227"/>
                    </a:lnTo>
                    <a:lnTo>
                      <a:pt x="203" y="227"/>
                    </a:lnTo>
                    <a:lnTo>
                      <a:pt x="228" y="221"/>
                    </a:lnTo>
                    <a:lnTo>
                      <a:pt x="237" y="217"/>
                    </a:lnTo>
                    <a:lnTo>
                      <a:pt x="244" y="210"/>
                    </a:lnTo>
                    <a:lnTo>
                      <a:pt x="247" y="204"/>
                    </a:lnTo>
                    <a:lnTo>
                      <a:pt x="247" y="202"/>
                    </a:lnTo>
                    <a:lnTo>
                      <a:pt x="246" y="195"/>
                    </a:lnTo>
                    <a:lnTo>
                      <a:pt x="247" y="194"/>
                    </a:lnTo>
                    <a:lnTo>
                      <a:pt x="248" y="193"/>
                    </a:lnTo>
                    <a:lnTo>
                      <a:pt x="251" y="193"/>
                    </a:lnTo>
                    <a:lnTo>
                      <a:pt x="262" y="197"/>
                    </a:lnTo>
                    <a:lnTo>
                      <a:pt x="268" y="198"/>
                    </a:lnTo>
                    <a:lnTo>
                      <a:pt x="284" y="197"/>
                    </a:lnTo>
                    <a:lnTo>
                      <a:pt x="287" y="196"/>
                    </a:lnTo>
                    <a:lnTo>
                      <a:pt x="296" y="196"/>
                    </a:lnTo>
                    <a:lnTo>
                      <a:pt x="298" y="197"/>
                    </a:lnTo>
                    <a:lnTo>
                      <a:pt x="298" y="199"/>
                    </a:lnTo>
                    <a:lnTo>
                      <a:pt x="297" y="204"/>
                    </a:lnTo>
                    <a:lnTo>
                      <a:pt x="297" y="215"/>
                    </a:lnTo>
                    <a:lnTo>
                      <a:pt x="298" y="221"/>
                    </a:lnTo>
                    <a:lnTo>
                      <a:pt x="299" y="223"/>
                    </a:lnTo>
                    <a:lnTo>
                      <a:pt x="300" y="225"/>
                    </a:lnTo>
                    <a:lnTo>
                      <a:pt x="303" y="228"/>
                    </a:lnTo>
                    <a:lnTo>
                      <a:pt x="307" y="229"/>
                    </a:lnTo>
                    <a:lnTo>
                      <a:pt x="312" y="230"/>
                    </a:lnTo>
                    <a:lnTo>
                      <a:pt x="333" y="232"/>
                    </a:lnTo>
                    <a:lnTo>
                      <a:pt x="341" y="232"/>
                    </a:lnTo>
                    <a:lnTo>
                      <a:pt x="350" y="231"/>
                    </a:lnTo>
                    <a:lnTo>
                      <a:pt x="359" y="227"/>
                    </a:lnTo>
                    <a:lnTo>
                      <a:pt x="401" y="201"/>
                    </a:lnTo>
                    <a:lnTo>
                      <a:pt x="406" y="197"/>
                    </a:lnTo>
                    <a:lnTo>
                      <a:pt x="410" y="192"/>
                    </a:lnTo>
                    <a:lnTo>
                      <a:pt x="414" y="185"/>
                    </a:lnTo>
                    <a:lnTo>
                      <a:pt x="422" y="154"/>
                    </a:lnTo>
                    <a:lnTo>
                      <a:pt x="423" y="147"/>
                    </a:lnTo>
                    <a:lnTo>
                      <a:pt x="427" y="136"/>
                    </a:lnTo>
                    <a:lnTo>
                      <a:pt x="429" y="134"/>
                    </a:lnTo>
                    <a:lnTo>
                      <a:pt x="431" y="133"/>
                    </a:lnTo>
                    <a:lnTo>
                      <a:pt x="440" y="128"/>
                    </a:lnTo>
                    <a:lnTo>
                      <a:pt x="463" y="115"/>
                    </a:lnTo>
                    <a:lnTo>
                      <a:pt x="467" y="112"/>
                    </a:lnTo>
                    <a:lnTo>
                      <a:pt x="475" y="104"/>
                    </a:lnTo>
                    <a:lnTo>
                      <a:pt x="478" y="100"/>
                    </a:lnTo>
                    <a:lnTo>
                      <a:pt x="480" y="96"/>
                    </a:lnTo>
                    <a:lnTo>
                      <a:pt x="482" y="90"/>
                    </a:lnTo>
                    <a:lnTo>
                      <a:pt x="483" y="84"/>
                    </a:lnTo>
                    <a:lnTo>
                      <a:pt x="483" y="56"/>
                    </a:lnTo>
                    <a:lnTo>
                      <a:pt x="483" y="51"/>
                    </a:lnTo>
                    <a:lnTo>
                      <a:pt x="482" y="49"/>
                    </a:lnTo>
                    <a:lnTo>
                      <a:pt x="481" y="48"/>
                    </a:lnTo>
                    <a:lnTo>
                      <a:pt x="475" y="42"/>
                    </a:lnTo>
                    <a:lnTo>
                      <a:pt x="461" y="26"/>
                    </a:lnTo>
                    <a:lnTo>
                      <a:pt x="458" y="23"/>
                    </a:lnTo>
                    <a:lnTo>
                      <a:pt x="456" y="22"/>
                    </a:lnTo>
                    <a:lnTo>
                      <a:pt x="454" y="21"/>
                    </a:lnTo>
                    <a:lnTo>
                      <a:pt x="451" y="21"/>
                    </a:lnTo>
                    <a:lnTo>
                      <a:pt x="446" y="21"/>
                    </a:lnTo>
                    <a:lnTo>
                      <a:pt x="442" y="21"/>
                    </a:lnTo>
                    <a:lnTo>
                      <a:pt x="440" y="22"/>
                    </a:lnTo>
                    <a:lnTo>
                      <a:pt x="439" y="23"/>
                    </a:lnTo>
                    <a:lnTo>
                      <a:pt x="439" y="24"/>
                    </a:lnTo>
                    <a:lnTo>
                      <a:pt x="439" y="26"/>
                    </a:lnTo>
                    <a:lnTo>
                      <a:pt x="440" y="27"/>
                    </a:lnTo>
                    <a:lnTo>
                      <a:pt x="441" y="30"/>
                    </a:lnTo>
                    <a:lnTo>
                      <a:pt x="444" y="33"/>
                    </a:lnTo>
                    <a:lnTo>
                      <a:pt x="444" y="35"/>
                    </a:lnTo>
                    <a:lnTo>
                      <a:pt x="445" y="37"/>
                    </a:lnTo>
                    <a:lnTo>
                      <a:pt x="444" y="43"/>
                    </a:lnTo>
                    <a:lnTo>
                      <a:pt x="443" y="46"/>
                    </a:lnTo>
                    <a:lnTo>
                      <a:pt x="441" y="48"/>
                    </a:lnTo>
                    <a:lnTo>
                      <a:pt x="438" y="50"/>
                    </a:lnTo>
                    <a:lnTo>
                      <a:pt x="433" y="52"/>
                    </a:lnTo>
                    <a:lnTo>
                      <a:pt x="429" y="53"/>
                    </a:lnTo>
                    <a:lnTo>
                      <a:pt x="427" y="53"/>
                    </a:lnTo>
                    <a:lnTo>
                      <a:pt x="426" y="52"/>
                    </a:lnTo>
                    <a:lnTo>
                      <a:pt x="425" y="51"/>
                    </a:lnTo>
                    <a:lnTo>
                      <a:pt x="424" y="50"/>
                    </a:lnTo>
                    <a:lnTo>
                      <a:pt x="424" y="47"/>
                    </a:lnTo>
                    <a:lnTo>
                      <a:pt x="425" y="43"/>
                    </a:lnTo>
                    <a:lnTo>
                      <a:pt x="424" y="40"/>
                    </a:lnTo>
                    <a:lnTo>
                      <a:pt x="417" y="25"/>
                    </a:lnTo>
                    <a:lnTo>
                      <a:pt x="413" y="17"/>
                    </a:lnTo>
                    <a:lnTo>
                      <a:pt x="409" y="14"/>
                    </a:lnTo>
                    <a:lnTo>
                      <a:pt x="399" y="10"/>
                    </a:lnTo>
                    <a:lnTo>
                      <a:pt x="398" y="10"/>
                    </a:lnTo>
                    <a:lnTo>
                      <a:pt x="397" y="10"/>
                    </a:lnTo>
                    <a:lnTo>
                      <a:pt x="395" y="10"/>
                    </a:lnTo>
                    <a:close/>
                  </a:path>
                </a:pathLst>
              </a:custGeom>
              <a:solidFill>
                <a:srgbClr val="C1814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21"/>
              <p:cNvSpPr>
                <a:spLocks/>
              </p:cNvSpPr>
              <p:nvPr/>
            </p:nvSpPr>
            <p:spPr bwMode="auto">
              <a:xfrm>
                <a:off x="5386388" y="4213225"/>
                <a:ext cx="190500" cy="131763"/>
              </a:xfrm>
              <a:custGeom>
                <a:avLst/>
                <a:gdLst/>
                <a:ahLst/>
                <a:cxnLst>
                  <a:cxn ang="0">
                    <a:pos x="43" y="1"/>
                  </a:cxn>
                  <a:cxn ang="0">
                    <a:pos x="20" y="7"/>
                  </a:cxn>
                  <a:cxn ang="0">
                    <a:pos x="12" y="10"/>
                  </a:cxn>
                  <a:cxn ang="0">
                    <a:pos x="7" y="13"/>
                  </a:cxn>
                  <a:cxn ang="0">
                    <a:pos x="3" y="17"/>
                  </a:cxn>
                  <a:cxn ang="0">
                    <a:pos x="1" y="19"/>
                  </a:cxn>
                  <a:cxn ang="0">
                    <a:pos x="0" y="21"/>
                  </a:cxn>
                  <a:cxn ang="0">
                    <a:pos x="0" y="23"/>
                  </a:cxn>
                  <a:cxn ang="0">
                    <a:pos x="0" y="25"/>
                  </a:cxn>
                  <a:cxn ang="0">
                    <a:pos x="0" y="27"/>
                  </a:cxn>
                  <a:cxn ang="0">
                    <a:pos x="3" y="30"/>
                  </a:cxn>
                  <a:cxn ang="0">
                    <a:pos x="14" y="38"/>
                  </a:cxn>
                  <a:cxn ang="0">
                    <a:pos x="45" y="67"/>
                  </a:cxn>
                  <a:cxn ang="0">
                    <a:pos x="61" y="79"/>
                  </a:cxn>
                  <a:cxn ang="0">
                    <a:pos x="66" y="82"/>
                  </a:cxn>
                  <a:cxn ang="0">
                    <a:pos x="68" y="83"/>
                  </a:cxn>
                  <a:cxn ang="0">
                    <a:pos x="70" y="83"/>
                  </a:cxn>
                  <a:cxn ang="0">
                    <a:pos x="72" y="82"/>
                  </a:cxn>
                  <a:cxn ang="0">
                    <a:pos x="74" y="81"/>
                  </a:cxn>
                  <a:cxn ang="0">
                    <a:pos x="76" y="80"/>
                  </a:cxn>
                  <a:cxn ang="0">
                    <a:pos x="78" y="79"/>
                  </a:cxn>
                  <a:cxn ang="0">
                    <a:pos x="80" y="76"/>
                  </a:cxn>
                  <a:cxn ang="0">
                    <a:pos x="91" y="62"/>
                  </a:cxn>
                  <a:cxn ang="0">
                    <a:pos x="94" y="59"/>
                  </a:cxn>
                  <a:cxn ang="0">
                    <a:pos x="97" y="58"/>
                  </a:cxn>
                  <a:cxn ang="0">
                    <a:pos x="109" y="53"/>
                  </a:cxn>
                  <a:cxn ang="0">
                    <a:pos x="112" y="53"/>
                  </a:cxn>
                  <a:cxn ang="0">
                    <a:pos x="116" y="51"/>
                  </a:cxn>
                  <a:cxn ang="0">
                    <a:pos x="118" y="50"/>
                  </a:cxn>
                  <a:cxn ang="0">
                    <a:pos x="120" y="48"/>
                  </a:cxn>
                  <a:cxn ang="0">
                    <a:pos x="120" y="47"/>
                  </a:cxn>
                  <a:cxn ang="0">
                    <a:pos x="118" y="44"/>
                  </a:cxn>
                  <a:cxn ang="0">
                    <a:pos x="109" y="37"/>
                  </a:cxn>
                  <a:cxn ang="0">
                    <a:pos x="85" y="14"/>
                  </a:cxn>
                  <a:cxn ang="0">
                    <a:pos x="72" y="5"/>
                  </a:cxn>
                  <a:cxn ang="0">
                    <a:pos x="65" y="1"/>
                  </a:cxn>
                  <a:cxn ang="0">
                    <a:pos x="59" y="0"/>
                  </a:cxn>
                  <a:cxn ang="0">
                    <a:pos x="43" y="1"/>
                  </a:cxn>
                </a:cxnLst>
                <a:rect l="0" t="0" r="r" b="b"/>
                <a:pathLst>
                  <a:path w="120" h="83">
                    <a:moveTo>
                      <a:pt x="43" y="1"/>
                    </a:moveTo>
                    <a:lnTo>
                      <a:pt x="20" y="7"/>
                    </a:lnTo>
                    <a:lnTo>
                      <a:pt x="12" y="10"/>
                    </a:lnTo>
                    <a:lnTo>
                      <a:pt x="7" y="13"/>
                    </a:lnTo>
                    <a:lnTo>
                      <a:pt x="3" y="17"/>
                    </a:lnTo>
                    <a:lnTo>
                      <a:pt x="1" y="19"/>
                    </a:lnTo>
                    <a:lnTo>
                      <a:pt x="0" y="21"/>
                    </a:lnTo>
                    <a:lnTo>
                      <a:pt x="0" y="23"/>
                    </a:lnTo>
                    <a:lnTo>
                      <a:pt x="0" y="25"/>
                    </a:lnTo>
                    <a:lnTo>
                      <a:pt x="0" y="27"/>
                    </a:lnTo>
                    <a:lnTo>
                      <a:pt x="3" y="30"/>
                    </a:lnTo>
                    <a:lnTo>
                      <a:pt x="14" y="38"/>
                    </a:lnTo>
                    <a:lnTo>
                      <a:pt x="45" y="67"/>
                    </a:lnTo>
                    <a:lnTo>
                      <a:pt x="61" y="79"/>
                    </a:lnTo>
                    <a:lnTo>
                      <a:pt x="66" y="82"/>
                    </a:lnTo>
                    <a:lnTo>
                      <a:pt x="68" y="83"/>
                    </a:lnTo>
                    <a:lnTo>
                      <a:pt x="70" y="83"/>
                    </a:lnTo>
                    <a:lnTo>
                      <a:pt x="72" y="82"/>
                    </a:lnTo>
                    <a:lnTo>
                      <a:pt x="74" y="81"/>
                    </a:lnTo>
                    <a:lnTo>
                      <a:pt x="76" y="80"/>
                    </a:lnTo>
                    <a:lnTo>
                      <a:pt x="78" y="79"/>
                    </a:lnTo>
                    <a:lnTo>
                      <a:pt x="80" y="76"/>
                    </a:lnTo>
                    <a:lnTo>
                      <a:pt x="91" y="62"/>
                    </a:lnTo>
                    <a:lnTo>
                      <a:pt x="94" y="59"/>
                    </a:lnTo>
                    <a:lnTo>
                      <a:pt x="97" y="58"/>
                    </a:lnTo>
                    <a:lnTo>
                      <a:pt x="109" y="53"/>
                    </a:lnTo>
                    <a:lnTo>
                      <a:pt x="112" y="53"/>
                    </a:lnTo>
                    <a:lnTo>
                      <a:pt x="116" y="51"/>
                    </a:lnTo>
                    <a:lnTo>
                      <a:pt x="118" y="50"/>
                    </a:lnTo>
                    <a:lnTo>
                      <a:pt x="120" y="48"/>
                    </a:lnTo>
                    <a:lnTo>
                      <a:pt x="120" y="47"/>
                    </a:lnTo>
                    <a:lnTo>
                      <a:pt x="118" y="44"/>
                    </a:lnTo>
                    <a:lnTo>
                      <a:pt x="109" y="37"/>
                    </a:lnTo>
                    <a:lnTo>
                      <a:pt x="85" y="14"/>
                    </a:lnTo>
                    <a:lnTo>
                      <a:pt x="72" y="5"/>
                    </a:lnTo>
                    <a:lnTo>
                      <a:pt x="65" y="1"/>
                    </a:lnTo>
                    <a:lnTo>
                      <a:pt x="59" y="0"/>
                    </a:lnTo>
                    <a:lnTo>
                      <a:pt x="43" y="1"/>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22"/>
              <p:cNvSpPr>
                <a:spLocks/>
              </p:cNvSpPr>
              <p:nvPr/>
            </p:nvSpPr>
            <p:spPr bwMode="auto">
              <a:xfrm>
                <a:off x="5334000" y="4276725"/>
                <a:ext cx="150813" cy="252413"/>
              </a:xfrm>
              <a:custGeom>
                <a:avLst/>
                <a:gdLst/>
                <a:ahLst/>
                <a:cxnLst>
                  <a:cxn ang="0">
                    <a:pos x="22" y="0"/>
                  </a:cxn>
                  <a:cxn ang="0">
                    <a:pos x="20" y="3"/>
                  </a:cxn>
                  <a:cxn ang="0">
                    <a:pos x="18" y="7"/>
                  </a:cxn>
                  <a:cxn ang="0">
                    <a:pos x="8" y="28"/>
                  </a:cxn>
                  <a:cxn ang="0">
                    <a:pos x="2" y="42"/>
                  </a:cxn>
                  <a:cxn ang="0">
                    <a:pos x="0" y="58"/>
                  </a:cxn>
                  <a:cxn ang="0">
                    <a:pos x="0" y="76"/>
                  </a:cxn>
                  <a:cxn ang="0">
                    <a:pos x="1" y="91"/>
                  </a:cxn>
                  <a:cxn ang="0">
                    <a:pos x="3" y="97"/>
                  </a:cxn>
                  <a:cxn ang="0">
                    <a:pos x="4" y="99"/>
                  </a:cxn>
                  <a:cxn ang="0">
                    <a:pos x="11" y="105"/>
                  </a:cxn>
                  <a:cxn ang="0">
                    <a:pos x="13" y="107"/>
                  </a:cxn>
                  <a:cxn ang="0">
                    <a:pos x="44" y="135"/>
                  </a:cxn>
                  <a:cxn ang="0">
                    <a:pos x="72" y="155"/>
                  </a:cxn>
                  <a:cxn ang="0">
                    <a:pos x="78" y="158"/>
                  </a:cxn>
                  <a:cxn ang="0">
                    <a:pos x="81" y="159"/>
                  </a:cxn>
                  <a:cxn ang="0">
                    <a:pos x="83" y="158"/>
                  </a:cxn>
                  <a:cxn ang="0">
                    <a:pos x="84" y="157"/>
                  </a:cxn>
                  <a:cxn ang="0">
                    <a:pos x="85" y="155"/>
                  </a:cxn>
                  <a:cxn ang="0">
                    <a:pos x="87" y="146"/>
                  </a:cxn>
                  <a:cxn ang="0">
                    <a:pos x="87" y="141"/>
                  </a:cxn>
                  <a:cxn ang="0">
                    <a:pos x="84" y="128"/>
                  </a:cxn>
                  <a:cxn ang="0">
                    <a:pos x="84" y="121"/>
                  </a:cxn>
                  <a:cxn ang="0">
                    <a:pos x="84" y="94"/>
                  </a:cxn>
                  <a:cxn ang="0">
                    <a:pos x="85" y="85"/>
                  </a:cxn>
                  <a:cxn ang="0">
                    <a:pos x="86" y="81"/>
                  </a:cxn>
                  <a:cxn ang="0">
                    <a:pos x="94" y="62"/>
                  </a:cxn>
                  <a:cxn ang="0">
                    <a:pos x="95" y="59"/>
                  </a:cxn>
                  <a:cxn ang="0">
                    <a:pos x="95" y="56"/>
                  </a:cxn>
                  <a:cxn ang="0">
                    <a:pos x="94" y="55"/>
                  </a:cxn>
                  <a:cxn ang="0">
                    <a:pos x="93" y="53"/>
                  </a:cxn>
                  <a:cxn ang="0">
                    <a:pos x="90" y="51"/>
                  </a:cxn>
                  <a:cxn ang="0">
                    <a:pos x="83" y="49"/>
                  </a:cxn>
                  <a:cxn ang="0">
                    <a:pos x="52" y="28"/>
                  </a:cxn>
                  <a:cxn ang="0">
                    <a:pos x="45" y="22"/>
                  </a:cxn>
                  <a:cxn ang="0">
                    <a:pos x="28" y="2"/>
                  </a:cxn>
                  <a:cxn ang="0">
                    <a:pos x="26" y="0"/>
                  </a:cxn>
                  <a:cxn ang="0">
                    <a:pos x="24" y="0"/>
                  </a:cxn>
                  <a:cxn ang="0">
                    <a:pos x="22" y="0"/>
                  </a:cxn>
                </a:cxnLst>
                <a:rect l="0" t="0" r="r" b="b"/>
                <a:pathLst>
                  <a:path w="95" h="159">
                    <a:moveTo>
                      <a:pt x="22" y="0"/>
                    </a:moveTo>
                    <a:lnTo>
                      <a:pt x="20" y="3"/>
                    </a:lnTo>
                    <a:lnTo>
                      <a:pt x="18" y="7"/>
                    </a:lnTo>
                    <a:lnTo>
                      <a:pt x="8" y="28"/>
                    </a:lnTo>
                    <a:lnTo>
                      <a:pt x="2" y="42"/>
                    </a:lnTo>
                    <a:lnTo>
                      <a:pt x="0" y="58"/>
                    </a:lnTo>
                    <a:lnTo>
                      <a:pt x="0" y="76"/>
                    </a:lnTo>
                    <a:lnTo>
                      <a:pt x="1" y="91"/>
                    </a:lnTo>
                    <a:lnTo>
                      <a:pt x="3" y="97"/>
                    </a:lnTo>
                    <a:lnTo>
                      <a:pt x="4" y="99"/>
                    </a:lnTo>
                    <a:lnTo>
                      <a:pt x="11" y="105"/>
                    </a:lnTo>
                    <a:lnTo>
                      <a:pt x="13" y="107"/>
                    </a:lnTo>
                    <a:lnTo>
                      <a:pt x="44" y="135"/>
                    </a:lnTo>
                    <a:lnTo>
                      <a:pt x="72" y="155"/>
                    </a:lnTo>
                    <a:lnTo>
                      <a:pt x="78" y="158"/>
                    </a:lnTo>
                    <a:lnTo>
                      <a:pt x="81" y="159"/>
                    </a:lnTo>
                    <a:lnTo>
                      <a:pt x="83" y="158"/>
                    </a:lnTo>
                    <a:lnTo>
                      <a:pt x="84" y="157"/>
                    </a:lnTo>
                    <a:lnTo>
                      <a:pt x="85" y="155"/>
                    </a:lnTo>
                    <a:lnTo>
                      <a:pt x="87" y="146"/>
                    </a:lnTo>
                    <a:lnTo>
                      <a:pt x="87" y="141"/>
                    </a:lnTo>
                    <a:lnTo>
                      <a:pt x="84" y="128"/>
                    </a:lnTo>
                    <a:lnTo>
                      <a:pt x="84" y="121"/>
                    </a:lnTo>
                    <a:lnTo>
                      <a:pt x="84" y="94"/>
                    </a:lnTo>
                    <a:lnTo>
                      <a:pt x="85" y="85"/>
                    </a:lnTo>
                    <a:lnTo>
                      <a:pt x="86" y="81"/>
                    </a:lnTo>
                    <a:lnTo>
                      <a:pt x="94" y="62"/>
                    </a:lnTo>
                    <a:lnTo>
                      <a:pt x="95" y="59"/>
                    </a:lnTo>
                    <a:lnTo>
                      <a:pt x="95" y="56"/>
                    </a:lnTo>
                    <a:lnTo>
                      <a:pt x="94" y="55"/>
                    </a:lnTo>
                    <a:lnTo>
                      <a:pt x="93" y="53"/>
                    </a:lnTo>
                    <a:lnTo>
                      <a:pt x="90" y="51"/>
                    </a:lnTo>
                    <a:lnTo>
                      <a:pt x="83" y="49"/>
                    </a:lnTo>
                    <a:lnTo>
                      <a:pt x="52" y="28"/>
                    </a:lnTo>
                    <a:lnTo>
                      <a:pt x="45" y="22"/>
                    </a:lnTo>
                    <a:lnTo>
                      <a:pt x="28" y="2"/>
                    </a:lnTo>
                    <a:lnTo>
                      <a:pt x="26" y="0"/>
                    </a:lnTo>
                    <a:lnTo>
                      <a:pt x="24" y="0"/>
                    </a:lnTo>
                    <a:lnTo>
                      <a:pt x="22"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23"/>
              <p:cNvSpPr>
                <a:spLocks/>
              </p:cNvSpPr>
              <p:nvPr/>
            </p:nvSpPr>
            <p:spPr bwMode="auto">
              <a:xfrm>
                <a:off x="5480050" y="4371975"/>
                <a:ext cx="117475" cy="184150"/>
              </a:xfrm>
              <a:custGeom>
                <a:avLst/>
                <a:gdLst/>
                <a:ahLst/>
                <a:cxnLst>
                  <a:cxn ang="0">
                    <a:pos x="74" y="38"/>
                  </a:cxn>
                  <a:cxn ang="0">
                    <a:pos x="73" y="21"/>
                  </a:cxn>
                  <a:cxn ang="0">
                    <a:pos x="71" y="13"/>
                  </a:cxn>
                  <a:cxn ang="0">
                    <a:pos x="68" y="7"/>
                  </a:cxn>
                  <a:cxn ang="0">
                    <a:pos x="67" y="4"/>
                  </a:cxn>
                  <a:cxn ang="0">
                    <a:pos x="65" y="1"/>
                  </a:cxn>
                  <a:cxn ang="0">
                    <a:pos x="64" y="0"/>
                  </a:cxn>
                  <a:cxn ang="0">
                    <a:pos x="64" y="0"/>
                  </a:cxn>
                  <a:cxn ang="0">
                    <a:pos x="63" y="1"/>
                  </a:cxn>
                  <a:cxn ang="0">
                    <a:pos x="63" y="2"/>
                  </a:cxn>
                  <a:cxn ang="0">
                    <a:pos x="60" y="6"/>
                  </a:cxn>
                  <a:cxn ang="0">
                    <a:pos x="58" y="6"/>
                  </a:cxn>
                  <a:cxn ang="0">
                    <a:pos x="56" y="7"/>
                  </a:cxn>
                  <a:cxn ang="0">
                    <a:pos x="47" y="7"/>
                  </a:cxn>
                  <a:cxn ang="0">
                    <a:pos x="36" y="7"/>
                  </a:cxn>
                  <a:cxn ang="0">
                    <a:pos x="33" y="6"/>
                  </a:cxn>
                  <a:cxn ang="0">
                    <a:pos x="24" y="3"/>
                  </a:cxn>
                  <a:cxn ang="0">
                    <a:pos x="20" y="1"/>
                  </a:cxn>
                  <a:cxn ang="0">
                    <a:pos x="18" y="1"/>
                  </a:cxn>
                  <a:cxn ang="0">
                    <a:pos x="17" y="1"/>
                  </a:cxn>
                  <a:cxn ang="0">
                    <a:pos x="14" y="1"/>
                  </a:cxn>
                  <a:cxn ang="0">
                    <a:pos x="13" y="3"/>
                  </a:cxn>
                  <a:cxn ang="0">
                    <a:pos x="11" y="5"/>
                  </a:cxn>
                  <a:cxn ang="0">
                    <a:pos x="8" y="15"/>
                  </a:cxn>
                  <a:cxn ang="0">
                    <a:pos x="8" y="18"/>
                  </a:cxn>
                  <a:cxn ang="0">
                    <a:pos x="1" y="64"/>
                  </a:cxn>
                  <a:cxn ang="0">
                    <a:pos x="0" y="72"/>
                  </a:cxn>
                  <a:cxn ang="0">
                    <a:pos x="5" y="96"/>
                  </a:cxn>
                  <a:cxn ang="0">
                    <a:pos x="8" y="105"/>
                  </a:cxn>
                  <a:cxn ang="0">
                    <a:pos x="9" y="106"/>
                  </a:cxn>
                  <a:cxn ang="0">
                    <a:pos x="11" y="108"/>
                  </a:cxn>
                  <a:cxn ang="0">
                    <a:pos x="19" y="111"/>
                  </a:cxn>
                  <a:cxn ang="0">
                    <a:pos x="35" y="116"/>
                  </a:cxn>
                  <a:cxn ang="0">
                    <a:pos x="42" y="116"/>
                  </a:cxn>
                  <a:cxn ang="0">
                    <a:pos x="45" y="116"/>
                  </a:cxn>
                  <a:cxn ang="0">
                    <a:pos x="58" y="113"/>
                  </a:cxn>
                  <a:cxn ang="0">
                    <a:pos x="61" y="112"/>
                  </a:cxn>
                  <a:cxn ang="0">
                    <a:pos x="68" y="108"/>
                  </a:cxn>
                  <a:cxn ang="0">
                    <a:pos x="70" y="106"/>
                  </a:cxn>
                  <a:cxn ang="0">
                    <a:pos x="73" y="102"/>
                  </a:cxn>
                  <a:cxn ang="0">
                    <a:pos x="73" y="100"/>
                  </a:cxn>
                  <a:cxn ang="0">
                    <a:pos x="73" y="97"/>
                  </a:cxn>
                  <a:cxn ang="0">
                    <a:pos x="73" y="94"/>
                  </a:cxn>
                  <a:cxn ang="0">
                    <a:pos x="72" y="86"/>
                  </a:cxn>
                  <a:cxn ang="0">
                    <a:pos x="74" y="38"/>
                  </a:cxn>
                </a:cxnLst>
                <a:rect l="0" t="0" r="r" b="b"/>
                <a:pathLst>
                  <a:path w="74" h="116">
                    <a:moveTo>
                      <a:pt x="74" y="38"/>
                    </a:moveTo>
                    <a:lnTo>
                      <a:pt x="73" y="21"/>
                    </a:lnTo>
                    <a:lnTo>
                      <a:pt x="71" y="13"/>
                    </a:lnTo>
                    <a:lnTo>
                      <a:pt x="68" y="7"/>
                    </a:lnTo>
                    <a:lnTo>
                      <a:pt x="67" y="4"/>
                    </a:lnTo>
                    <a:lnTo>
                      <a:pt x="65" y="1"/>
                    </a:lnTo>
                    <a:lnTo>
                      <a:pt x="64" y="0"/>
                    </a:lnTo>
                    <a:lnTo>
                      <a:pt x="64" y="0"/>
                    </a:lnTo>
                    <a:lnTo>
                      <a:pt x="63" y="1"/>
                    </a:lnTo>
                    <a:lnTo>
                      <a:pt x="63" y="2"/>
                    </a:lnTo>
                    <a:lnTo>
                      <a:pt x="60" y="6"/>
                    </a:lnTo>
                    <a:lnTo>
                      <a:pt x="58" y="6"/>
                    </a:lnTo>
                    <a:lnTo>
                      <a:pt x="56" y="7"/>
                    </a:lnTo>
                    <a:lnTo>
                      <a:pt x="47" y="7"/>
                    </a:lnTo>
                    <a:lnTo>
                      <a:pt x="36" y="7"/>
                    </a:lnTo>
                    <a:lnTo>
                      <a:pt x="33" y="6"/>
                    </a:lnTo>
                    <a:lnTo>
                      <a:pt x="24" y="3"/>
                    </a:lnTo>
                    <a:lnTo>
                      <a:pt x="20" y="1"/>
                    </a:lnTo>
                    <a:lnTo>
                      <a:pt x="18" y="1"/>
                    </a:lnTo>
                    <a:lnTo>
                      <a:pt x="17" y="1"/>
                    </a:lnTo>
                    <a:lnTo>
                      <a:pt x="14" y="1"/>
                    </a:lnTo>
                    <a:lnTo>
                      <a:pt x="13" y="3"/>
                    </a:lnTo>
                    <a:lnTo>
                      <a:pt x="11" y="5"/>
                    </a:lnTo>
                    <a:lnTo>
                      <a:pt x="8" y="15"/>
                    </a:lnTo>
                    <a:lnTo>
                      <a:pt x="8" y="18"/>
                    </a:lnTo>
                    <a:lnTo>
                      <a:pt x="1" y="64"/>
                    </a:lnTo>
                    <a:lnTo>
                      <a:pt x="0" y="72"/>
                    </a:lnTo>
                    <a:lnTo>
                      <a:pt x="5" y="96"/>
                    </a:lnTo>
                    <a:lnTo>
                      <a:pt x="8" y="105"/>
                    </a:lnTo>
                    <a:lnTo>
                      <a:pt x="9" y="106"/>
                    </a:lnTo>
                    <a:lnTo>
                      <a:pt x="11" y="108"/>
                    </a:lnTo>
                    <a:lnTo>
                      <a:pt x="19" y="111"/>
                    </a:lnTo>
                    <a:lnTo>
                      <a:pt x="35" y="116"/>
                    </a:lnTo>
                    <a:lnTo>
                      <a:pt x="42" y="116"/>
                    </a:lnTo>
                    <a:lnTo>
                      <a:pt x="45" y="116"/>
                    </a:lnTo>
                    <a:lnTo>
                      <a:pt x="58" y="113"/>
                    </a:lnTo>
                    <a:lnTo>
                      <a:pt x="61" y="112"/>
                    </a:lnTo>
                    <a:lnTo>
                      <a:pt x="68" y="108"/>
                    </a:lnTo>
                    <a:lnTo>
                      <a:pt x="70" y="106"/>
                    </a:lnTo>
                    <a:lnTo>
                      <a:pt x="73" y="102"/>
                    </a:lnTo>
                    <a:lnTo>
                      <a:pt x="73" y="100"/>
                    </a:lnTo>
                    <a:lnTo>
                      <a:pt x="73" y="97"/>
                    </a:lnTo>
                    <a:lnTo>
                      <a:pt x="73" y="94"/>
                    </a:lnTo>
                    <a:lnTo>
                      <a:pt x="72" y="86"/>
                    </a:lnTo>
                    <a:lnTo>
                      <a:pt x="74" y="3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24"/>
              <p:cNvSpPr>
                <a:spLocks/>
              </p:cNvSpPr>
              <p:nvPr/>
            </p:nvSpPr>
            <p:spPr bwMode="auto">
              <a:xfrm>
                <a:off x="5521325" y="4303713"/>
                <a:ext cx="73025" cy="61913"/>
              </a:xfrm>
              <a:custGeom>
                <a:avLst/>
                <a:gdLst/>
                <a:ahLst/>
                <a:cxnLst>
                  <a:cxn ang="0">
                    <a:pos x="32" y="1"/>
                  </a:cxn>
                  <a:cxn ang="0">
                    <a:pos x="28" y="5"/>
                  </a:cxn>
                  <a:cxn ang="0">
                    <a:pos x="26" y="6"/>
                  </a:cxn>
                  <a:cxn ang="0">
                    <a:pos x="24" y="7"/>
                  </a:cxn>
                  <a:cxn ang="0">
                    <a:pos x="14" y="13"/>
                  </a:cxn>
                  <a:cxn ang="0">
                    <a:pos x="10" y="16"/>
                  </a:cxn>
                  <a:cxn ang="0">
                    <a:pos x="4" y="23"/>
                  </a:cxn>
                  <a:cxn ang="0">
                    <a:pos x="1" y="27"/>
                  </a:cxn>
                  <a:cxn ang="0">
                    <a:pos x="0" y="30"/>
                  </a:cxn>
                  <a:cxn ang="0">
                    <a:pos x="1" y="32"/>
                  </a:cxn>
                  <a:cxn ang="0">
                    <a:pos x="2" y="33"/>
                  </a:cxn>
                  <a:cxn ang="0">
                    <a:pos x="5" y="37"/>
                  </a:cxn>
                  <a:cxn ang="0">
                    <a:pos x="9" y="39"/>
                  </a:cxn>
                  <a:cxn ang="0">
                    <a:pos x="10" y="39"/>
                  </a:cxn>
                  <a:cxn ang="0">
                    <a:pos x="11" y="39"/>
                  </a:cxn>
                  <a:cxn ang="0">
                    <a:pos x="12" y="39"/>
                  </a:cxn>
                  <a:cxn ang="0">
                    <a:pos x="12" y="38"/>
                  </a:cxn>
                  <a:cxn ang="0">
                    <a:pos x="13" y="36"/>
                  </a:cxn>
                  <a:cxn ang="0">
                    <a:pos x="13" y="30"/>
                  </a:cxn>
                  <a:cxn ang="0">
                    <a:pos x="14" y="26"/>
                  </a:cxn>
                  <a:cxn ang="0">
                    <a:pos x="15" y="24"/>
                  </a:cxn>
                  <a:cxn ang="0">
                    <a:pos x="20" y="19"/>
                  </a:cxn>
                  <a:cxn ang="0">
                    <a:pos x="23" y="17"/>
                  </a:cxn>
                  <a:cxn ang="0">
                    <a:pos x="25" y="16"/>
                  </a:cxn>
                  <a:cxn ang="0">
                    <a:pos x="25" y="16"/>
                  </a:cxn>
                  <a:cxn ang="0">
                    <a:pos x="25" y="17"/>
                  </a:cxn>
                  <a:cxn ang="0">
                    <a:pos x="25" y="19"/>
                  </a:cxn>
                  <a:cxn ang="0">
                    <a:pos x="23" y="25"/>
                  </a:cxn>
                  <a:cxn ang="0">
                    <a:pos x="21" y="31"/>
                  </a:cxn>
                  <a:cxn ang="0">
                    <a:pos x="21" y="33"/>
                  </a:cxn>
                  <a:cxn ang="0">
                    <a:pos x="21" y="35"/>
                  </a:cxn>
                  <a:cxn ang="0">
                    <a:pos x="22" y="37"/>
                  </a:cxn>
                  <a:cxn ang="0">
                    <a:pos x="24" y="38"/>
                  </a:cxn>
                  <a:cxn ang="0">
                    <a:pos x="28" y="39"/>
                  </a:cxn>
                  <a:cxn ang="0">
                    <a:pos x="36" y="39"/>
                  </a:cxn>
                  <a:cxn ang="0">
                    <a:pos x="41" y="37"/>
                  </a:cxn>
                  <a:cxn ang="0">
                    <a:pos x="44" y="36"/>
                  </a:cxn>
                  <a:cxn ang="0">
                    <a:pos x="45" y="33"/>
                  </a:cxn>
                  <a:cxn ang="0">
                    <a:pos x="46" y="32"/>
                  </a:cxn>
                  <a:cxn ang="0">
                    <a:pos x="46" y="30"/>
                  </a:cxn>
                  <a:cxn ang="0">
                    <a:pos x="44" y="24"/>
                  </a:cxn>
                  <a:cxn ang="0">
                    <a:pos x="36" y="3"/>
                  </a:cxn>
                  <a:cxn ang="0">
                    <a:pos x="35" y="1"/>
                  </a:cxn>
                  <a:cxn ang="0">
                    <a:pos x="34" y="0"/>
                  </a:cxn>
                  <a:cxn ang="0">
                    <a:pos x="33" y="0"/>
                  </a:cxn>
                  <a:cxn ang="0">
                    <a:pos x="32" y="1"/>
                  </a:cxn>
                </a:cxnLst>
                <a:rect l="0" t="0" r="r" b="b"/>
                <a:pathLst>
                  <a:path w="46" h="39">
                    <a:moveTo>
                      <a:pt x="32" y="1"/>
                    </a:moveTo>
                    <a:lnTo>
                      <a:pt x="28" y="5"/>
                    </a:lnTo>
                    <a:lnTo>
                      <a:pt x="26" y="6"/>
                    </a:lnTo>
                    <a:lnTo>
                      <a:pt x="24" y="7"/>
                    </a:lnTo>
                    <a:lnTo>
                      <a:pt x="14" y="13"/>
                    </a:lnTo>
                    <a:lnTo>
                      <a:pt x="10" y="16"/>
                    </a:lnTo>
                    <a:lnTo>
                      <a:pt x="4" y="23"/>
                    </a:lnTo>
                    <a:lnTo>
                      <a:pt x="1" y="27"/>
                    </a:lnTo>
                    <a:lnTo>
                      <a:pt x="0" y="30"/>
                    </a:lnTo>
                    <a:lnTo>
                      <a:pt x="1" y="32"/>
                    </a:lnTo>
                    <a:lnTo>
                      <a:pt x="2" y="33"/>
                    </a:lnTo>
                    <a:lnTo>
                      <a:pt x="5" y="37"/>
                    </a:lnTo>
                    <a:lnTo>
                      <a:pt x="9" y="39"/>
                    </a:lnTo>
                    <a:lnTo>
                      <a:pt x="10" y="39"/>
                    </a:lnTo>
                    <a:lnTo>
                      <a:pt x="11" y="39"/>
                    </a:lnTo>
                    <a:lnTo>
                      <a:pt x="12" y="39"/>
                    </a:lnTo>
                    <a:lnTo>
                      <a:pt x="12" y="38"/>
                    </a:lnTo>
                    <a:lnTo>
                      <a:pt x="13" y="36"/>
                    </a:lnTo>
                    <a:lnTo>
                      <a:pt x="13" y="30"/>
                    </a:lnTo>
                    <a:lnTo>
                      <a:pt x="14" y="26"/>
                    </a:lnTo>
                    <a:lnTo>
                      <a:pt x="15" y="24"/>
                    </a:lnTo>
                    <a:lnTo>
                      <a:pt x="20" y="19"/>
                    </a:lnTo>
                    <a:lnTo>
                      <a:pt x="23" y="17"/>
                    </a:lnTo>
                    <a:lnTo>
                      <a:pt x="25" y="16"/>
                    </a:lnTo>
                    <a:lnTo>
                      <a:pt x="25" y="16"/>
                    </a:lnTo>
                    <a:lnTo>
                      <a:pt x="25" y="17"/>
                    </a:lnTo>
                    <a:lnTo>
                      <a:pt x="25" y="19"/>
                    </a:lnTo>
                    <a:lnTo>
                      <a:pt x="23" y="25"/>
                    </a:lnTo>
                    <a:lnTo>
                      <a:pt x="21" y="31"/>
                    </a:lnTo>
                    <a:lnTo>
                      <a:pt x="21" y="33"/>
                    </a:lnTo>
                    <a:lnTo>
                      <a:pt x="21" y="35"/>
                    </a:lnTo>
                    <a:lnTo>
                      <a:pt x="22" y="37"/>
                    </a:lnTo>
                    <a:lnTo>
                      <a:pt x="24" y="38"/>
                    </a:lnTo>
                    <a:lnTo>
                      <a:pt x="28" y="39"/>
                    </a:lnTo>
                    <a:lnTo>
                      <a:pt x="36" y="39"/>
                    </a:lnTo>
                    <a:lnTo>
                      <a:pt x="41" y="37"/>
                    </a:lnTo>
                    <a:lnTo>
                      <a:pt x="44" y="36"/>
                    </a:lnTo>
                    <a:lnTo>
                      <a:pt x="45" y="33"/>
                    </a:lnTo>
                    <a:lnTo>
                      <a:pt x="46" y="32"/>
                    </a:lnTo>
                    <a:lnTo>
                      <a:pt x="46" y="30"/>
                    </a:lnTo>
                    <a:lnTo>
                      <a:pt x="44" y="24"/>
                    </a:lnTo>
                    <a:lnTo>
                      <a:pt x="36" y="3"/>
                    </a:lnTo>
                    <a:lnTo>
                      <a:pt x="35" y="1"/>
                    </a:lnTo>
                    <a:lnTo>
                      <a:pt x="34" y="0"/>
                    </a:lnTo>
                    <a:lnTo>
                      <a:pt x="33" y="0"/>
                    </a:lnTo>
                    <a:lnTo>
                      <a:pt x="32" y="1"/>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25"/>
              <p:cNvSpPr>
                <a:spLocks/>
              </p:cNvSpPr>
              <p:nvPr/>
            </p:nvSpPr>
            <p:spPr bwMode="auto">
              <a:xfrm>
                <a:off x="5605463" y="4335463"/>
                <a:ext cx="101600" cy="196850"/>
              </a:xfrm>
              <a:custGeom>
                <a:avLst/>
                <a:gdLst/>
                <a:ahLst/>
                <a:cxnLst>
                  <a:cxn ang="0">
                    <a:pos x="60" y="13"/>
                  </a:cxn>
                  <a:cxn ang="0">
                    <a:pos x="59" y="12"/>
                  </a:cxn>
                  <a:cxn ang="0">
                    <a:pos x="57" y="13"/>
                  </a:cxn>
                  <a:cxn ang="0">
                    <a:pos x="55" y="13"/>
                  </a:cxn>
                  <a:cxn ang="0">
                    <a:pos x="53" y="15"/>
                  </a:cxn>
                  <a:cxn ang="0">
                    <a:pos x="48" y="17"/>
                  </a:cxn>
                  <a:cxn ang="0">
                    <a:pos x="46" y="18"/>
                  </a:cxn>
                  <a:cxn ang="0">
                    <a:pos x="44" y="18"/>
                  </a:cxn>
                  <a:cxn ang="0">
                    <a:pos x="40" y="18"/>
                  </a:cxn>
                  <a:cxn ang="0">
                    <a:pos x="36" y="16"/>
                  </a:cxn>
                  <a:cxn ang="0">
                    <a:pos x="29" y="11"/>
                  </a:cxn>
                  <a:cxn ang="0">
                    <a:pos x="25" y="8"/>
                  </a:cxn>
                  <a:cxn ang="0">
                    <a:pos x="21" y="2"/>
                  </a:cxn>
                  <a:cxn ang="0">
                    <a:pos x="20" y="0"/>
                  </a:cxn>
                  <a:cxn ang="0">
                    <a:pos x="19" y="0"/>
                  </a:cxn>
                  <a:cxn ang="0">
                    <a:pos x="18" y="0"/>
                  </a:cxn>
                  <a:cxn ang="0">
                    <a:pos x="17" y="2"/>
                  </a:cxn>
                  <a:cxn ang="0">
                    <a:pos x="16" y="4"/>
                  </a:cxn>
                  <a:cxn ang="0">
                    <a:pos x="13" y="24"/>
                  </a:cxn>
                  <a:cxn ang="0">
                    <a:pos x="4" y="52"/>
                  </a:cxn>
                  <a:cxn ang="0">
                    <a:pos x="0" y="89"/>
                  </a:cxn>
                  <a:cxn ang="0">
                    <a:pos x="0" y="106"/>
                  </a:cxn>
                  <a:cxn ang="0">
                    <a:pos x="0" y="109"/>
                  </a:cxn>
                  <a:cxn ang="0">
                    <a:pos x="0" y="111"/>
                  </a:cxn>
                  <a:cxn ang="0">
                    <a:pos x="1" y="112"/>
                  </a:cxn>
                  <a:cxn ang="0">
                    <a:pos x="3" y="116"/>
                  </a:cxn>
                  <a:cxn ang="0">
                    <a:pos x="10" y="120"/>
                  </a:cxn>
                  <a:cxn ang="0">
                    <a:pos x="23" y="124"/>
                  </a:cxn>
                  <a:cxn ang="0">
                    <a:pos x="29" y="124"/>
                  </a:cxn>
                  <a:cxn ang="0">
                    <a:pos x="35" y="123"/>
                  </a:cxn>
                  <a:cxn ang="0">
                    <a:pos x="41" y="120"/>
                  </a:cxn>
                  <a:cxn ang="0">
                    <a:pos x="47" y="116"/>
                  </a:cxn>
                  <a:cxn ang="0">
                    <a:pos x="49" y="113"/>
                  </a:cxn>
                  <a:cxn ang="0">
                    <a:pos x="51" y="110"/>
                  </a:cxn>
                  <a:cxn ang="0">
                    <a:pos x="52" y="107"/>
                  </a:cxn>
                  <a:cxn ang="0">
                    <a:pos x="52" y="103"/>
                  </a:cxn>
                  <a:cxn ang="0">
                    <a:pos x="52" y="74"/>
                  </a:cxn>
                  <a:cxn ang="0">
                    <a:pos x="59" y="44"/>
                  </a:cxn>
                  <a:cxn ang="0">
                    <a:pos x="61" y="39"/>
                  </a:cxn>
                  <a:cxn ang="0">
                    <a:pos x="63" y="29"/>
                  </a:cxn>
                  <a:cxn ang="0">
                    <a:pos x="64" y="18"/>
                  </a:cxn>
                  <a:cxn ang="0">
                    <a:pos x="62" y="14"/>
                  </a:cxn>
                  <a:cxn ang="0">
                    <a:pos x="60" y="13"/>
                  </a:cxn>
                </a:cxnLst>
                <a:rect l="0" t="0" r="r" b="b"/>
                <a:pathLst>
                  <a:path w="64" h="124">
                    <a:moveTo>
                      <a:pt x="60" y="13"/>
                    </a:moveTo>
                    <a:lnTo>
                      <a:pt x="59" y="12"/>
                    </a:lnTo>
                    <a:lnTo>
                      <a:pt x="57" y="13"/>
                    </a:lnTo>
                    <a:lnTo>
                      <a:pt x="55" y="13"/>
                    </a:lnTo>
                    <a:lnTo>
                      <a:pt x="53" y="15"/>
                    </a:lnTo>
                    <a:lnTo>
                      <a:pt x="48" y="17"/>
                    </a:lnTo>
                    <a:lnTo>
                      <a:pt x="46" y="18"/>
                    </a:lnTo>
                    <a:lnTo>
                      <a:pt x="44" y="18"/>
                    </a:lnTo>
                    <a:lnTo>
                      <a:pt x="40" y="18"/>
                    </a:lnTo>
                    <a:lnTo>
                      <a:pt x="36" y="16"/>
                    </a:lnTo>
                    <a:lnTo>
                      <a:pt x="29" y="11"/>
                    </a:lnTo>
                    <a:lnTo>
                      <a:pt x="25" y="8"/>
                    </a:lnTo>
                    <a:lnTo>
                      <a:pt x="21" y="2"/>
                    </a:lnTo>
                    <a:lnTo>
                      <a:pt x="20" y="0"/>
                    </a:lnTo>
                    <a:lnTo>
                      <a:pt x="19" y="0"/>
                    </a:lnTo>
                    <a:lnTo>
                      <a:pt x="18" y="0"/>
                    </a:lnTo>
                    <a:lnTo>
                      <a:pt x="17" y="2"/>
                    </a:lnTo>
                    <a:lnTo>
                      <a:pt x="16" y="4"/>
                    </a:lnTo>
                    <a:lnTo>
                      <a:pt x="13" y="24"/>
                    </a:lnTo>
                    <a:lnTo>
                      <a:pt x="4" y="52"/>
                    </a:lnTo>
                    <a:lnTo>
                      <a:pt x="0" y="89"/>
                    </a:lnTo>
                    <a:lnTo>
                      <a:pt x="0" y="106"/>
                    </a:lnTo>
                    <a:lnTo>
                      <a:pt x="0" y="109"/>
                    </a:lnTo>
                    <a:lnTo>
                      <a:pt x="0" y="111"/>
                    </a:lnTo>
                    <a:lnTo>
                      <a:pt x="1" y="112"/>
                    </a:lnTo>
                    <a:lnTo>
                      <a:pt x="3" y="116"/>
                    </a:lnTo>
                    <a:lnTo>
                      <a:pt x="10" y="120"/>
                    </a:lnTo>
                    <a:lnTo>
                      <a:pt x="23" y="124"/>
                    </a:lnTo>
                    <a:lnTo>
                      <a:pt x="29" y="124"/>
                    </a:lnTo>
                    <a:lnTo>
                      <a:pt x="35" y="123"/>
                    </a:lnTo>
                    <a:lnTo>
                      <a:pt x="41" y="120"/>
                    </a:lnTo>
                    <a:lnTo>
                      <a:pt x="47" y="116"/>
                    </a:lnTo>
                    <a:lnTo>
                      <a:pt x="49" y="113"/>
                    </a:lnTo>
                    <a:lnTo>
                      <a:pt x="51" y="110"/>
                    </a:lnTo>
                    <a:lnTo>
                      <a:pt x="52" y="107"/>
                    </a:lnTo>
                    <a:lnTo>
                      <a:pt x="52" y="103"/>
                    </a:lnTo>
                    <a:lnTo>
                      <a:pt x="52" y="74"/>
                    </a:lnTo>
                    <a:lnTo>
                      <a:pt x="59" y="44"/>
                    </a:lnTo>
                    <a:lnTo>
                      <a:pt x="61" y="39"/>
                    </a:lnTo>
                    <a:lnTo>
                      <a:pt x="63" y="29"/>
                    </a:lnTo>
                    <a:lnTo>
                      <a:pt x="64" y="18"/>
                    </a:lnTo>
                    <a:lnTo>
                      <a:pt x="62" y="14"/>
                    </a:lnTo>
                    <a:lnTo>
                      <a:pt x="60" y="13"/>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26"/>
              <p:cNvSpPr>
                <a:spLocks/>
              </p:cNvSpPr>
              <p:nvPr/>
            </p:nvSpPr>
            <p:spPr bwMode="auto">
              <a:xfrm>
                <a:off x="5653088" y="4324350"/>
                <a:ext cx="49213" cy="26988"/>
              </a:xfrm>
              <a:custGeom>
                <a:avLst/>
                <a:gdLst/>
                <a:ahLst/>
                <a:cxnLst>
                  <a:cxn ang="0">
                    <a:pos x="31" y="8"/>
                  </a:cxn>
                  <a:cxn ang="0">
                    <a:pos x="31" y="7"/>
                  </a:cxn>
                  <a:cxn ang="0">
                    <a:pos x="30" y="6"/>
                  </a:cxn>
                  <a:cxn ang="0">
                    <a:pos x="29" y="5"/>
                  </a:cxn>
                  <a:cxn ang="0">
                    <a:pos x="25" y="3"/>
                  </a:cxn>
                  <a:cxn ang="0">
                    <a:pos x="17" y="1"/>
                  </a:cxn>
                  <a:cxn ang="0">
                    <a:pos x="14" y="0"/>
                  </a:cxn>
                  <a:cxn ang="0">
                    <a:pos x="5" y="1"/>
                  </a:cxn>
                  <a:cxn ang="0">
                    <a:pos x="1" y="2"/>
                  </a:cxn>
                  <a:cxn ang="0">
                    <a:pos x="0" y="2"/>
                  </a:cxn>
                  <a:cxn ang="0">
                    <a:pos x="0" y="3"/>
                  </a:cxn>
                  <a:cxn ang="0">
                    <a:pos x="0" y="6"/>
                  </a:cxn>
                  <a:cxn ang="0">
                    <a:pos x="2" y="9"/>
                  </a:cxn>
                  <a:cxn ang="0">
                    <a:pos x="5" y="12"/>
                  </a:cxn>
                  <a:cxn ang="0">
                    <a:pos x="8" y="14"/>
                  </a:cxn>
                  <a:cxn ang="0">
                    <a:pos x="10" y="15"/>
                  </a:cxn>
                  <a:cxn ang="0">
                    <a:pos x="17" y="17"/>
                  </a:cxn>
                  <a:cxn ang="0">
                    <a:pos x="23" y="17"/>
                  </a:cxn>
                  <a:cxn ang="0">
                    <a:pos x="26" y="16"/>
                  </a:cxn>
                  <a:cxn ang="0">
                    <a:pos x="29" y="14"/>
                  </a:cxn>
                  <a:cxn ang="0">
                    <a:pos x="31" y="8"/>
                  </a:cxn>
                </a:cxnLst>
                <a:rect l="0" t="0" r="r" b="b"/>
                <a:pathLst>
                  <a:path w="31" h="17">
                    <a:moveTo>
                      <a:pt x="31" y="8"/>
                    </a:moveTo>
                    <a:lnTo>
                      <a:pt x="31" y="7"/>
                    </a:lnTo>
                    <a:lnTo>
                      <a:pt x="30" y="6"/>
                    </a:lnTo>
                    <a:lnTo>
                      <a:pt x="29" y="5"/>
                    </a:lnTo>
                    <a:lnTo>
                      <a:pt x="25" y="3"/>
                    </a:lnTo>
                    <a:lnTo>
                      <a:pt x="17" y="1"/>
                    </a:lnTo>
                    <a:lnTo>
                      <a:pt x="14" y="0"/>
                    </a:lnTo>
                    <a:lnTo>
                      <a:pt x="5" y="1"/>
                    </a:lnTo>
                    <a:lnTo>
                      <a:pt x="1" y="2"/>
                    </a:lnTo>
                    <a:lnTo>
                      <a:pt x="0" y="2"/>
                    </a:lnTo>
                    <a:lnTo>
                      <a:pt x="0" y="3"/>
                    </a:lnTo>
                    <a:lnTo>
                      <a:pt x="0" y="6"/>
                    </a:lnTo>
                    <a:lnTo>
                      <a:pt x="2" y="9"/>
                    </a:lnTo>
                    <a:lnTo>
                      <a:pt x="5" y="12"/>
                    </a:lnTo>
                    <a:lnTo>
                      <a:pt x="8" y="14"/>
                    </a:lnTo>
                    <a:lnTo>
                      <a:pt x="10" y="15"/>
                    </a:lnTo>
                    <a:lnTo>
                      <a:pt x="17" y="17"/>
                    </a:lnTo>
                    <a:lnTo>
                      <a:pt x="23" y="17"/>
                    </a:lnTo>
                    <a:lnTo>
                      <a:pt x="26" y="16"/>
                    </a:lnTo>
                    <a:lnTo>
                      <a:pt x="29" y="14"/>
                    </a:lnTo>
                    <a:lnTo>
                      <a:pt x="31" y="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27"/>
              <p:cNvSpPr>
                <a:spLocks/>
              </p:cNvSpPr>
              <p:nvPr/>
            </p:nvSpPr>
            <p:spPr bwMode="auto">
              <a:xfrm>
                <a:off x="5816600" y="4303713"/>
                <a:ext cx="169863" cy="98425"/>
              </a:xfrm>
              <a:custGeom>
                <a:avLst/>
                <a:gdLst/>
                <a:ahLst/>
                <a:cxnLst>
                  <a:cxn ang="0">
                    <a:pos x="100" y="0"/>
                  </a:cxn>
                  <a:cxn ang="0">
                    <a:pos x="99" y="0"/>
                  </a:cxn>
                  <a:cxn ang="0">
                    <a:pos x="99" y="1"/>
                  </a:cxn>
                  <a:cxn ang="0">
                    <a:pos x="98" y="2"/>
                  </a:cxn>
                  <a:cxn ang="0">
                    <a:pos x="97" y="3"/>
                  </a:cxn>
                  <a:cxn ang="0">
                    <a:pos x="57" y="30"/>
                  </a:cxn>
                  <a:cxn ang="0">
                    <a:pos x="39" y="36"/>
                  </a:cxn>
                  <a:cxn ang="0">
                    <a:pos x="3" y="42"/>
                  </a:cxn>
                  <a:cxn ang="0">
                    <a:pos x="1" y="43"/>
                  </a:cxn>
                  <a:cxn ang="0">
                    <a:pos x="0" y="44"/>
                  </a:cxn>
                  <a:cxn ang="0">
                    <a:pos x="1" y="45"/>
                  </a:cxn>
                  <a:cxn ang="0">
                    <a:pos x="5" y="49"/>
                  </a:cxn>
                  <a:cxn ang="0">
                    <a:pos x="16" y="56"/>
                  </a:cxn>
                  <a:cxn ang="0">
                    <a:pos x="22" y="59"/>
                  </a:cxn>
                  <a:cxn ang="0">
                    <a:pos x="35" y="62"/>
                  </a:cxn>
                  <a:cxn ang="0">
                    <a:pos x="42" y="62"/>
                  </a:cxn>
                  <a:cxn ang="0">
                    <a:pos x="55" y="61"/>
                  </a:cxn>
                  <a:cxn ang="0">
                    <a:pos x="83" y="52"/>
                  </a:cxn>
                  <a:cxn ang="0">
                    <a:pos x="97" y="44"/>
                  </a:cxn>
                  <a:cxn ang="0">
                    <a:pos x="102" y="40"/>
                  </a:cxn>
                  <a:cxn ang="0">
                    <a:pos x="105" y="36"/>
                  </a:cxn>
                  <a:cxn ang="0">
                    <a:pos x="107" y="31"/>
                  </a:cxn>
                  <a:cxn ang="0">
                    <a:pos x="107" y="28"/>
                  </a:cxn>
                  <a:cxn ang="0">
                    <a:pos x="107" y="24"/>
                  </a:cxn>
                  <a:cxn ang="0">
                    <a:pos x="104" y="10"/>
                  </a:cxn>
                  <a:cxn ang="0">
                    <a:pos x="101" y="1"/>
                  </a:cxn>
                  <a:cxn ang="0">
                    <a:pos x="100" y="0"/>
                  </a:cxn>
                </a:cxnLst>
                <a:rect l="0" t="0" r="r" b="b"/>
                <a:pathLst>
                  <a:path w="107" h="62">
                    <a:moveTo>
                      <a:pt x="100" y="0"/>
                    </a:moveTo>
                    <a:lnTo>
                      <a:pt x="99" y="0"/>
                    </a:lnTo>
                    <a:lnTo>
                      <a:pt x="99" y="1"/>
                    </a:lnTo>
                    <a:lnTo>
                      <a:pt x="98" y="2"/>
                    </a:lnTo>
                    <a:lnTo>
                      <a:pt x="97" y="3"/>
                    </a:lnTo>
                    <a:lnTo>
                      <a:pt x="57" y="30"/>
                    </a:lnTo>
                    <a:lnTo>
                      <a:pt x="39" y="36"/>
                    </a:lnTo>
                    <a:lnTo>
                      <a:pt x="3" y="42"/>
                    </a:lnTo>
                    <a:lnTo>
                      <a:pt x="1" y="43"/>
                    </a:lnTo>
                    <a:lnTo>
                      <a:pt x="0" y="44"/>
                    </a:lnTo>
                    <a:lnTo>
                      <a:pt x="1" y="45"/>
                    </a:lnTo>
                    <a:lnTo>
                      <a:pt x="5" y="49"/>
                    </a:lnTo>
                    <a:lnTo>
                      <a:pt x="16" y="56"/>
                    </a:lnTo>
                    <a:lnTo>
                      <a:pt x="22" y="59"/>
                    </a:lnTo>
                    <a:lnTo>
                      <a:pt x="35" y="62"/>
                    </a:lnTo>
                    <a:lnTo>
                      <a:pt x="42" y="62"/>
                    </a:lnTo>
                    <a:lnTo>
                      <a:pt x="55" y="61"/>
                    </a:lnTo>
                    <a:lnTo>
                      <a:pt x="83" y="52"/>
                    </a:lnTo>
                    <a:lnTo>
                      <a:pt x="97" y="44"/>
                    </a:lnTo>
                    <a:lnTo>
                      <a:pt x="102" y="40"/>
                    </a:lnTo>
                    <a:lnTo>
                      <a:pt x="105" y="36"/>
                    </a:lnTo>
                    <a:lnTo>
                      <a:pt x="107" y="31"/>
                    </a:lnTo>
                    <a:lnTo>
                      <a:pt x="107" y="28"/>
                    </a:lnTo>
                    <a:lnTo>
                      <a:pt x="107" y="24"/>
                    </a:lnTo>
                    <a:lnTo>
                      <a:pt x="104" y="10"/>
                    </a:lnTo>
                    <a:lnTo>
                      <a:pt x="101" y="1"/>
                    </a:lnTo>
                    <a:lnTo>
                      <a:pt x="100"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28"/>
              <p:cNvSpPr>
                <a:spLocks/>
              </p:cNvSpPr>
              <p:nvPr/>
            </p:nvSpPr>
            <p:spPr bwMode="auto">
              <a:xfrm>
                <a:off x="5797550" y="4375150"/>
                <a:ext cx="50800" cy="171450"/>
              </a:xfrm>
              <a:custGeom>
                <a:avLst/>
                <a:gdLst/>
                <a:ahLst/>
                <a:cxnLst>
                  <a:cxn ang="0">
                    <a:pos x="28" y="18"/>
                  </a:cxn>
                  <a:cxn ang="0">
                    <a:pos x="28" y="17"/>
                  </a:cxn>
                  <a:cxn ang="0">
                    <a:pos x="26" y="16"/>
                  </a:cxn>
                  <a:cxn ang="0">
                    <a:pos x="25" y="16"/>
                  </a:cxn>
                  <a:cxn ang="0">
                    <a:pos x="22" y="17"/>
                  </a:cxn>
                  <a:cxn ang="0">
                    <a:pos x="21" y="17"/>
                  </a:cxn>
                  <a:cxn ang="0">
                    <a:pos x="19" y="16"/>
                  </a:cxn>
                  <a:cxn ang="0">
                    <a:pos x="17" y="15"/>
                  </a:cxn>
                  <a:cxn ang="0">
                    <a:pos x="16" y="11"/>
                  </a:cxn>
                  <a:cxn ang="0">
                    <a:pos x="10" y="2"/>
                  </a:cxn>
                  <a:cxn ang="0">
                    <a:pos x="9" y="1"/>
                  </a:cxn>
                  <a:cxn ang="0">
                    <a:pos x="8" y="0"/>
                  </a:cxn>
                  <a:cxn ang="0">
                    <a:pos x="8" y="0"/>
                  </a:cxn>
                  <a:cxn ang="0">
                    <a:pos x="7" y="1"/>
                  </a:cxn>
                  <a:cxn ang="0">
                    <a:pos x="6" y="2"/>
                  </a:cxn>
                  <a:cxn ang="0">
                    <a:pos x="5" y="4"/>
                  </a:cxn>
                  <a:cxn ang="0">
                    <a:pos x="0" y="68"/>
                  </a:cxn>
                  <a:cxn ang="0">
                    <a:pos x="0" y="96"/>
                  </a:cxn>
                  <a:cxn ang="0">
                    <a:pos x="1" y="103"/>
                  </a:cxn>
                  <a:cxn ang="0">
                    <a:pos x="2" y="104"/>
                  </a:cxn>
                  <a:cxn ang="0">
                    <a:pos x="5" y="104"/>
                  </a:cxn>
                  <a:cxn ang="0">
                    <a:pos x="9" y="105"/>
                  </a:cxn>
                  <a:cxn ang="0">
                    <a:pos x="15" y="107"/>
                  </a:cxn>
                  <a:cxn ang="0">
                    <a:pos x="20" y="108"/>
                  </a:cxn>
                  <a:cxn ang="0">
                    <a:pos x="26" y="107"/>
                  </a:cxn>
                  <a:cxn ang="0">
                    <a:pos x="29" y="105"/>
                  </a:cxn>
                  <a:cxn ang="0">
                    <a:pos x="30" y="104"/>
                  </a:cxn>
                  <a:cxn ang="0">
                    <a:pos x="31" y="103"/>
                  </a:cxn>
                  <a:cxn ang="0">
                    <a:pos x="31" y="101"/>
                  </a:cxn>
                  <a:cxn ang="0">
                    <a:pos x="32" y="99"/>
                  </a:cxn>
                  <a:cxn ang="0">
                    <a:pos x="32" y="92"/>
                  </a:cxn>
                  <a:cxn ang="0">
                    <a:pos x="29" y="64"/>
                  </a:cxn>
                  <a:cxn ang="0">
                    <a:pos x="29" y="24"/>
                  </a:cxn>
                  <a:cxn ang="0">
                    <a:pos x="28" y="18"/>
                  </a:cxn>
                </a:cxnLst>
                <a:rect l="0" t="0" r="r" b="b"/>
                <a:pathLst>
                  <a:path w="32" h="108">
                    <a:moveTo>
                      <a:pt x="28" y="18"/>
                    </a:moveTo>
                    <a:lnTo>
                      <a:pt x="28" y="17"/>
                    </a:lnTo>
                    <a:lnTo>
                      <a:pt x="26" y="16"/>
                    </a:lnTo>
                    <a:lnTo>
                      <a:pt x="25" y="16"/>
                    </a:lnTo>
                    <a:lnTo>
                      <a:pt x="22" y="17"/>
                    </a:lnTo>
                    <a:lnTo>
                      <a:pt x="21" y="17"/>
                    </a:lnTo>
                    <a:lnTo>
                      <a:pt x="19" y="16"/>
                    </a:lnTo>
                    <a:lnTo>
                      <a:pt x="17" y="15"/>
                    </a:lnTo>
                    <a:lnTo>
                      <a:pt x="16" y="11"/>
                    </a:lnTo>
                    <a:lnTo>
                      <a:pt x="10" y="2"/>
                    </a:lnTo>
                    <a:lnTo>
                      <a:pt x="9" y="1"/>
                    </a:lnTo>
                    <a:lnTo>
                      <a:pt x="8" y="0"/>
                    </a:lnTo>
                    <a:lnTo>
                      <a:pt x="8" y="0"/>
                    </a:lnTo>
                    <a:lnTo>
                      <a:pt x="7" y="1"/>
                    </a:lnTo>
                    <a:lnTo>
                      <a:pt x="6" y="2"/>
                    </a:lnTo>
                    <a:lnTo>
                      <a:pt x="5" y="4"/>
                    </a:lnTo>
                    <a:lnTo>
                      <a:pt x="0" y="68"/>
                    </a:lnTo>
                    <a:lnTo>
                      <a:pt x="0" y="96"/>
                    </a:lnTo>
                    <a:lnTo>
                      <a:pt x="1" y="103"/>
                    </a:lnTo>
                    <a:lnTo>
                      <a:pt x="2" y="104"/>
                    </a:lnTo>
                    <a:lnTo>
                      <a:pt x="5" y="104"/>
                    </a:lnTo>
                    <a:lnTo>
                      <a:pt x="9" y="105"/>
                    </a:lnTo>
                    <a:lnTo>
                      <a:pt x="15" y="107"/>
                    </a:lnTo>
                    <a:lnTo>
                      <a:pt x="20" y="108"/>
                    </a:lnTo>
                    <a:lnTo>
                      <a:pt x="26" y="107"/>
                    </a:lnTo>
                    <a:lnTo>
                      <a:pt x="29" y="105"/>
                    </a:lnTo>
                    <a:lnTo>
                      <a:pt x="30" y="104"/>
                    </a:lnTo>
                    <a:lnTo>
                      <a:pt x="31" y="103"/>
                    </a:lnTo>
                    <a:lnTo>
                      <a:pt x="31" y="101"/>
                    </a:lnTo>
                    <a:lnTo>
                      <a:pt x="32" y="99"/>
                    </a:lnTo>
                    <a:lnTo>
                      <a:pt x="32" y="92"/>
                    </a:lnTo>
                    <a:lnTo>
                      <a:pt x="29" y="64"/>
                    </a:lnTo>
                    <a:lnTo>
                      <a:pt x="29" y="24"/>
                    </a:lnTo>
                    <a:lnTo>
                      <a:pt x="28" y="1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29"/>
              <p:cNvSpPr>
                <a:spLocks/>
              </p:cNvSpPr>
              <p:nvPr/>
            </p:nvSpPr>
            <p:spPr bwMode="auto">
              <a:xfrm>
                <a:off x="5849938" y="4383088"/>
                <a:ext cx="125413" cy="149225"/>
              </a:xfrm>
              <a:custGeom>
                <a:avLst/>
                <a:gdLst/>
                <a:ahLst/>
                <a:cxnLst>
                  <a:cxn ang="0">
                    <a:pos x="76" y="0"/>
                  </a:cxn>
                  <a:cxn ang="0">
                    <a:pos x="73" y="3"/>
                  </a:cxn>
                  <a:cxn ang="0">
                    <a:pos x="54" y="13"/>
                  </a:cxn>
                  <a:cxn ang="0">
                    <a:pos x="42" y="17"/>
                  </a:cxn>
                  <a:cxn ang="0">
                    <a:pos x="22" y="20"/>
                  </a:cxn>
                  <a:cxn ang="0">
                    <a:pos x="16" y="19"/>
                  </a:cxn>
                  <a:cxn ang="0">
                    <a:pos x="10" y="17"/>
                  </a:cxn>
                  <a:cxn ang="0">
                    <a:pos x="7" y="15"/>
                  </a:cxn>
                  <a:cxn ang="0">
                    <a:pos x="5" y="15"/>
                  </a:cxn>
                  <a:cxn ang="0">
                    <a:pos x="3" y="15"/>
                  </a:cxn>
                  <a:cxn ang="0">
                    <a:pos x="1" y="16"/>
                  </a:cxn>
                  <a:cxn ang="0">
                    <a:pos x="0" y="20"/>
                  </a:cxn>
                  <a:cxn ang="0">
                    <a:pos x="4" y="39"/>
                  </a:cxn>
                  <a:cxn ang="0">
                    <a:pos x="4" y="47"/>
                  </a:cxn>
                  <a:cxn ang="0">
                    <a:pos x="3" y="79"/>
                  </a:cxn>
                  <a:cxn ang="0">
                    <a:pos x="4" y="84"/>
                  </a:cxn>
                  <a:cxn ang="0">
                    <a:pos x="6" y="89"/>
                  </a:cxn>
                  <a:cxn ang="0">
                    <a:pos x="8" y="92"/>
                  </a:cxn>
                  <a:cxn ang="0">
                    <a:pos x="10" y="94"/>
                  </a:cxn>
                  <a:cxn ang="0">
                    <a:pos x="13" y="94"/>
                  </a:cxn>
                  <a:cxn ang="0">
                    <a:pos x="19" y="89"/>
                  </a:cxn>
                  <a:cxn ang="0">
                    <a:pos x="27" y="85"/>
                  </a:cxn>
                  <a:cxn ang="0">
                    <a:pos x="32" y="83"/>
                  </a:cxn>
                  <a:cxn ang="0">
                    <a:pos x="60" y="68"/>
                  </a:cxn>
                  <a:cxn ang="0">
                    <a:pos x="65" y="62"/>
                  </a:cxn>
                  <a:cxn ang="0">
                    <a:pos x="71" y="45"/>
                  </a:cxn>
                  <a:cxn ang="0">
                    <a:pos x="79" y="6"/>
                  </a:cxn>
                  <a:cxn ang="0">
                    <a:pos x="79" y="2"/>
                  </a:cxn>
                  <a:cxn ang="0">
                    <a:pos x="78" y="1"/>
                  </a:cxn>
                  <a:cxn ang="0">
                    <a:pos x="77" y="0"/>
                  </a:cxn>
                  <a:cxn ang="0">
                    <a:pos x="76" y="0"/>
                  </a:cxn>
                </a:cxnLst>
                <a:rect l="0" t="0" r="r" b="b"/>
                <a:pathLst>
                  <a:path w="79" h="94">
                    <a:moveTo>
                      <a:pt x="76" y="0"/>
                    </a:moveTo>
                    <a:lnTo>
                      <a:pt x="73" y="3"/>
                    </a:lnTo>
                    <a:lnTo>
                      <a:pt x="54" y="13"/>
                    </a:lnTo>
                    <a:lnTo>
                      <a:pt x="42" y="17"/>
                    </a:lnTo>
                    <a:lnTo>
                      <a:pt x="22" y="20"/>
                    </a:lnTo>
                    <a:lnTo>
                      <a:pt x="16" y="19"/>
                    </a:lnTo>
                    <a:lnTo>
                      <a:pt x="10" y="17"/>
                    </a:lnTo>
                    <a:lnTo>
                      <a:pt x="7" y="15"/>
                    </a:lnTo>
                    <a:lnTo>
                      <a:pt x="5" y="15"/>
                    </a:lnTo>
                    <a:lnTo>
                      <a:pt x="3" y="15"/>
                    </a:lnTo>
                    <a:lnTo>
                      <a:pt x="1" y="16"/>
                    </a:lnTo>
                    <a:lnTo>
                      <a:pt x="0" y="20"/>
                    </a:lnTo>
                    <a:lnTo>
                      <a:pt x="4" y="39"/>
                    </a:lnTo>
                    <a:lnTo>
                      <a:pt x="4" y="47"/>
                    </a:lnTo>
                    <a:lnTo>
                      <a:pt x="3" y="79"/>
                    </a:lnTo>
                    <a:lnTo>
                      <a:pt x="4" y="84"/>
                    </a:lnTo>
                    <a:lnTo>
                      <a:pt x="6" y="89"/>
                    </a:lnTo>
                    <a:lnTo>
                      <a:pt x="8" y="92"/>
                    </a:lnTo>
                    <a:lnTo>
                      <a:pt x="10" y="94"/>
                    </a:lnTo>
                    <a:lnTo>
                      <a:pt x="13" y="94"/>
                    </a:lnTo>
                    <a:lnTo>
                      <a:pt x="19" y="89"/>
                    </a:lnTo>
                    <a:lnTo>
                      <a:pt x="27" y="85"/>
                    </a:lnTo>
                    <a:lnTo>
                      <a:pt x="32" y="83"/>
                    </a:lnTo>
                    <a:lnTo>
                      <a:pt x="60" y="68"/>
                    </a:lnTo>
                    <a:lnTo>
                      <a:pt x="65" y="62"/>
                    </a:lnTo>
                    <a:lnTo>
                      <a:pt x="71" y="45"/>
                    </a:lnTo>
                    <a:lnTo>
                      <a:pt x="79" y="6"/>
                    </a:lnTo>
                    <a:lnTo>
                      <a:pt x="79" y="2"/>
                    </a:lnTo>
                    <a:lnTo>
                      <a:pt x="78" y="1"/>
                    </a:lnTo>
                    <a:lnTo>
                      <a:pt x="77" y="0"/>
                    </a:lnTo>
                    <a:lnTo>
                      <a:pt x="76"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30"/>
              <p:cNvSpPr>
                <a:spLocks/>
              </p:cNvSpPr>
              <p:nvPr/>
            </p:nvSpPr>
            <p:spPr bwMode="auto">
              <a:xfrm>
                <a:off x="5991225" y="4230688"/>
                <a:ext cx="77788" cy="152400"/>
              </a:xfrm>
              <a:custGeom>
                <a:avLst/>
                <a:gdLst/>
                <a:ahLst/>
                <a:cxnLst>
                  <a:cxn ang="0">
                    <a:pos x="20" y="0"/>
                  </a:cxn>
                  <a:cxn ang="0">
                    <a:pos x="19" y="0"/>
                  </a:cxn>
                  <a:cxn ang="0">
                    <a:pos x="19" y="1"/>
                  </a:cxn>
                  <a:cxn ang="0">
                    <a:pos x="25" y="8"/>
                  </a:cxn>
                  <a:cxn ang="0">
                    <a:pos x="27" y="10"/>
                  </a:cxn>
                  <a:cxn ang="0">
                    <a:pos x="28" y="12"/>
                  </a:cxn>
                  <a:cxn ang="0">
                    <a:pos x="28" y="14"/>
                  </a:cxn>
                  <a:cxn ang="0">
                    <a:pos x="28" y="16"/>
                  </a:cxn>
                  <a:cxn ang="0">
                    <a:pos x="27" y="19"/>
                  </a:cxn>
                  <a:cxn ang="0">
                    <a:pos x="20" y="28"/>
                  </a:cxn>
                  <a:cxn ang="0">
                    <a:pos x="17" y="32"/>
                  </a:cxn>
                  <a:cxn ang="0">
                    <a:pos x="15" y="33"/>
                  </a:cxn>
                  <a:cxn ang="0">
                    <a:pos x="14" y="34"/>
                  </a:cxn>
                  <a:cxn ang="0">
                    <a:pos x="9" y="36"/>
                  </a:cxn>
                  <a:cxn ang="0">
                    <a:pos x="6" y="37"/>
                  </a:cxn>
                  <a:cxn ang="0">
                    <a:pos x="3" y="37"/>
                  </a:cxn>
                  <a:cxn ang="0">
                    <a:pos x="2" y="39"/>
                  </a:cxn>
                  <a:cxn ang="0">
                    <a:pos x="1" y="40"/>
                  </a:cxn>
                  <a:cxn ang="0">
                    <a:pos x="0" y="42"/>
                  </a:cxn>
                  <a:cxn ang="0">
                    <a:pos x="1" y="44"/>
                  </a:cxn>
                  <a:cxn ang="0">
                    <a:pos x="6" y="58"/>
                  </a:cxn>
                  <a:cxn ang="0">
                    <a:pos x="7" y="64"/>
                  </a:cxn>
                  <a:cxn ang="0">
                    <a:pos x="8" y="88"/>
                  </a:cxn>
                  <a:cxn ang="0">
                    <a:pos x="7" y="92"/>
                  </a:cxn>
                  <a:cxn ang="0">
                    <a:pos x="6" y="95"/>
                  </a:cxn>
                  <a:cxn ang="0">
                    <a:pos x="5" y="96"/>
                  </a:cxn>
                  <a:cxn ang="0">
                    <a:pos x="6" y="96"/>
                  </a:cxn>
                  <a:cxn ang="0">
                    <a:pos x="8" y="96"/>
                  </a:cxn>
                  <a:cxn ang="0">
                    <a:pos x="9" y="95"/>
                  </a:cxn>
                  <a:cxn ang="0">
                    <a:pos x="14" y="91"/>
                  </a:cxn>
                  <a:cxn ang="0">
                    <a:pos x="18" y="86"/>
                  </a:cxn>
                  <a:cxn ang="0">
                    <a:pos x="35" y="75"/>
                  </a:cxn>
                  <a:cxn ang="0">
                    <a:pos x="41" y="68"/>
                  </a:cxn>
                  <a:cxn ang="0">
                    <a:pos x="48" y="53"/>
                  </a:cxn>
                  <a:cxn ang="0">
                    <a:pos x="49" y="42"/>
                  </a:cxn>
                  <a:cxn ang="0">
                    <a:pos x="49" y="32"/>
                  </a:cxn>
                  <a:cxn ang="0">
                    <a:pos x="46" y="21"/>
                  </a:cxn>
                  <a:cxn ang="0">
                    <a:pos x="39" y="10"/>
                  </a:cxn>
                  <a:cxn ang="0">
                    <a:pos x="37" y="9"/>
                  </a:cxn>
                  <a:cxn ang="0">
                    <a:pos x="22" y="1"/>
                  </a:cxn>
                  <a:cxn ang="0">
                    <a:pos x="20" y="0"/>
                  </a:cxn>
                </a:cxnLst>
                <a:rect l="0" t="0" r="r" b="b"/>
                <a:pathLst>
                  <a:path w="49" h="96">
                    <a:moveTo>
                      <a:pt x="20" y="0"/>
                    </a:moveTo>
                    <a:lnTo>
                      <a:pt x="19" y="0"/>
                    </a:lnTo>
                    <a:lnTo>
                      <a:pt x="19" y="1"/>
                    </a:lnTo>
                    <a:lnTo>
                      <a:pt x="25" y="8"/>
                    </a:lnTo>
                    <a:lnTo>
                      <a:pt x="27" y="10"/>
                    </a:lnTo>
                    <a:lnTo>
                      <a:pt x="28" y="12"/>
                    </a:lnTo>
                    <a:lnTo>
                      <a:pt x="28" y="14"/>
                    </a:lnTo>
                    <a:lnTo>
                      <a:pt x="28" y="16"/>
                    </a:lnTo>
                    <a:lnTo>
                      <a:pt x="27" y="19"/>
                    </a:lnTo>
                    <a:lnTo>
                      <a:pt x="20" y="28"/>
                    </a:lnTo>
                    <a:lnTo>
                      <a:pt x="17" y="32"/>
                    </a:lnTo>
                    <a:lnTo>
                      <a:pt x="15" y="33"/>
                    </a:lnTo>
                    <a:lnTo>
                      <a:pt x="14" y="34"/>
                    </a:lnTo>
                    <a:lnTo>
                      <a:pt x="9" y="36"/>
                    </a:lnTo>
                    <a:lnTo>
                      <a:pt x="6" y="37"/>
                    </a:lnTo>
                    <a:lnTo>
                      <a:pt x="3" y="37"/>
                    </a:lnTo>
                    <a:lnTo>
                      <a:pt x="2" y="39"/>
                    </a:lnTo>
                    <a:lnTo>
                      <a:pt x="1" y="40"/>
                    </a:lnTo>
                    <a:lnTo>
                      <a:pt x="0" y="42"/>
                    </a:lnTo>
                    <a:lnTo>
                      <a:pt x="1" y="44"/>
                    </a:lnTo>
                    <a:lnTo>
                      <a:pt x="6" y="58"/>
                    </a:lnTo>
                    <a:lnTo>
                      <a:pt x="7" y="64"/>
                    </a:lnTo>
                    <a:lnTo>
                      <a:pt x="8" y="88"/>
                    </a:lnTo>
                    <a:lnTo>
                      <a:pt x="7" y="92"/>
                    </a:lnTo>
                    <a:lnTo>
                      <a:pt x="6" y="95"/>
                    </a:lnTo>
                    <a:lnTo>
                      <a:pt x="5" y="96"/>
                    </a:lnTo>
                    <a:lnTo>
                      <a:pt x="6" y="96"/>
                    </a:lnTo>
                    <a:lnTo>
                      <a:pt x="8" y="96"/>
                    </a:lnTo>
                    <a:lnTo>
                      <a:pt x="9" y="95"/>
                    </a:lnTo>
                    <a:lnTo>
                      <a:pt x="14" y="91"/>
                    </a:lnTo>
                    <a:lnTo>
                      <a:pt x="18" y="86"/>
                    </a:lnTo>
                    <a:lnTo>
                      <a:pt x="35" y="75"/>
                    </a:lnTo>
                    <a:lnTo>
                      <a:pt x="41" y="68"/>
                    </a:lnTo>
                    <a:lnTo>
                      <a:pt x="48" y="53"/>
                    </a:lnTo>
                    <a:lnTo>
                      <a:pt x="49" y="42"/>
                    </a:lnTo>
                    <a:lnTo>
                      <a:pt x="49" y="32"/>
                    </a:lnTo>
                    <a:lnTo>
                      <a:pt x="46" y="21"/>
                    </a:lnTo>
                    <a:lnTo>
                      <a:pt x="39" y="10"/>
                    </a:lnTo>
                    <a:lnTo>
                      <a:pt x="37" y="9"/>
                    </a:lnTo>
                    <a:lnTo>
                      <a:pt x="22" y="1"/>
                    </a:lnTo>
                    <a:lnTo>
                      <a:pt x="20" y="0"/>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31"/>
              <p:cNvSpPr>
                <a:spLocks/>
              </p:cNvSpPr>
              <p:nvPr/>
            </p:nvSpPr>
            <p:spPr bwMode="auto">
              <a:xfrm>
                <a:off x="5700713" y="4368800"/>
                <a:ext cx="95250" cy="122238"/>
              </a:xfrm>
              <a:custGeom>
                <a:avLst/>
                <a:gdLst/>
                <a:ahLst/>
                <a:cxnLst>
                  <a:cxn ang="0">
                    <a:pos x="56" y="6"/>
                  </a:cxn>
                  <a:cxn ang="0">
                    <a:pos x="43" y="9"/>
                  </a:cxn>
                  <a:cxn ang="0">
                    <a:pos x="36" y="9"/>
                  </a:cxn>
                  <a:cxn ang="0">
                    <a:pos x="30" y="7"/>
                  </a:cxn>
                  <a:cxn ang="0">
                    <a:pos x="21" y="1"/>
                  </a:cxn>
                  <a:cxn ang="0">
                    <a:pos x="15" y="0"/>
                  </a:cxn>
                  <a:cxn ang="0">
                    <a:pos x="13" y="1"/>
                  </a:cxn>
                  <a:cxn ang="0">
                    <a:pos x="11" y="4"/>
                  </a:cxn>
                  <a:cxn ang="0">
                    <a:pos x="10" y="9"/>
                  </a:cxn>
                  <a:cxn ang="0">
                    <a:pos x="7" y="20"/>
                  </a:cxn>
                  <a:cxn ang="0">
                    <a:pos x="5" y="38"/>
                  </a:cxn>
                  <a:cxn ang="0">
                    <a:pos x="0" y="65"/>
                  </a:cxn>
                  <a:cxn ang="0">
                    <a:pos x="0" y="70"/>
                  </a:cxn>
                  <a:cxn ang="0">
                    <a:pos x="1" y="70"/>
                  </a:cxn>
                  <a:cxn ang="0">
                    <a:pos x="2" y="71"/>
                  </a:cxn>
                  <a:cxn ang="0">
                    <a:pos x="4" y="72"/>
                  </a:cxn>
                  <a:cxn ang="0">
                    <a:pos x="6" y="73"/>
                  </a:cxn>
                  <a:cxn ang="0">
                    <a:pos x="9" y="74"/>
                  </a:cxn>
                  <a:cxn ang="0">
                    <a:pos x="38" y="77"/>
                  </a:cxn>
                  <a:cxn ang="0">
                    <a:pos x="47" y="77"/>
                  </a:cxn>
                  <a:cxn ang="0">
                    <a:pos x="51" y="76"/>
                  </a:cxn>
                  <a:cxn ang="0">
                    <a:pos x="54" y="74"/>
                  </a:cxn>
                  <a:cxn ang="0">
                    <a:pos x="55" y="73"/>
                  </a:cxn>
                  <a:cxn ang="0">
                    <a:pos x="56" y="70"/>
                  </a:cxn>
                  <a:cxn ang="0">
                    <a:pos x="56" y="67"/>
                  </a:cxn>
                  <a:cxn ang="0">
                    <a:pos x="55" y="58"/>
                  </a:cxn>
                  <a:cxn ang="0">
                    <a:pos x="55" y="26"/>
                  </a:cxn>
                  <a:cxn ang="0">
                    <a:pos x="56" y="23"/>
                  </a:cxn>
                  <a:cxn ang="0">
                    <a:pos x="60" y="12"/>
                  </a:cxn>
                  <a:cxn ang="0">
                    <a:pos x="60" y="10"/>
                  </a:cxn>
                  <a:cxn ang="0">
                    <a:pos x="60" y="8"/>
                  </a:cxn>
                  <a:cxn ang="0">
                    <a:pos x="60" y="7"/>
                  </a:cxn>
                  <a:cxn ang="0">
                    <a:pos x="58" y="6"/>
                  </a:cxn>
                  <a:cxn ang="0">
                    <a:pos x="56" y="6"/>
                  </a:cxn>
                </a:cxnLst>
                <a:rect l="0" t="0" r="r" b="b"/>
                <a:pathLst>
                  <a:path w="60" h="77">
                    <a:moveTo>
                      <a:pt x="56" y="6"/>
                    </a:moveTo>
                    <a:lnTo>
                      <a:pt x="43" y="9"/>
                    </a:lnTo>
                    <a:lnTo>
                      <a:pt x="36" y="9"/>
                    </a:lnTo>
                    <a:lnTo>
                      <a:pt x="30" y="7"/>
                    </a:lnTo>
                    <a:lnTo>
                      <a:pt x="21" y="1"/>
                    </a:lnTo>
                    <a:lnTo>
                      <a:pt x="15" y="0"/>
                    </a:lnTo>
                    <a:lnTo>
                      <a:pt x="13" y="1"/>
                    </a:lnTo>
                    <a:lnTo>
                      <a:pt x="11" y="4"/>
                    </a:lnTo>
                    <a:lnTo>
                      <a:pt x="10" y="9"/>
                    </a:lnTo>
                    <a:lnTo>
                      <a:pt x="7" y="20"/>
                    </a:lnTo>
                    <a:lnTo>
                      <a:pt x="5" y="38"/>
                    </a:lnTo>
                    <a:lnTo>
                      <a:pt x="0" y="65"/>
                    </a:lnTo>
                    <a:lnTo>
                      <a:pt x="0" y="70"/>
                    </a:lnTo>
                    <a:lnTo>
                      <a:pt x="1" y="70"/>
                    </a:lnTo>
                    <a:lnTo>
                      <a:pt x="2" y="71"/>
                    </a:lnTo>
                    <a:lnTo>
                      <a:pt x="4" y="72"/>
                    </a:lnTo>
                    <a:lnTo>
                      <a:pt x="6" y="73"/>
                    </a:lnTo>
                    <a:lnTo>
                      <a:pt x="9" y="74"/>
                    </a:lnTo>
                    <a:lnTo>
                      <a:pt x="38" y="77"/>
                    </a:lnTo>
                    <a:lnTo>
                      <a:pt x="47" y="77"/>
                    </a:lnTo>
                    <a:lnTo>
                      <a:pt x="51" y="76"/>
                    </a:lnTo>
                    <a:lnTo>
                      <a:pt x="54" y="74"/>
                    </a:lnTo>
                    <a:lnTo>
                      <a:pt x="55" y="73"/>
                    </a:lnTo>
                    <a:lnTo>
                      <a:pt x="56" y="70"/>
                    </a:lnTo>
                    <a:lnTo>
                      <a:pt x="56" y="67"/>
                    </a:lnTo>
                    <a:lnTo>
                      <a:pt x="55" y="58"/>
                    </a:lnTo>
                    <a:lnTo>
                      <a:pt x="55" y="26"/>
                    </a:lnTo>
                    <a:lnTo>
                      <a:pt x="56" y="23"/>
                    </a:lnTo>
                    <a:lnTo>
                      <a:pt x="60" y="12"/>
                    </a:lnTo>
                    <a:lnTo>
                      <a:pt x="60" y="10"/>
                    </a:lnTo>
                    <a:lnTo>
                      <a:pt x="60" y="8"/>
                    </a:lnTo>
                    <a:lnTo>
                      <a:pt x="60" y="7"/>
                    </a:lnTo>
                    <a:lnTo>
                      <a:pt x="58" y="6"/>
                    </a:lnTo>
                    <a:lnTo>
                      <a:pt x="56" y="6"/>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32"/>
              <p:cNvSpPr>
                <a:spLocks/>
              </p:cNvSpPr>
              <p:nvPr/>
            </p:nvSpPr>
            <p:spPr bwMode="auto">
              <a:xfrm>
                <a:off x="5926138" y="4146550"/>
                <a:ext cx="131763" cy="187325"/>
              </a:xfrm>
              <a:custGeom>
                <a:avLst/>
                <a:gdLst/>
                <a:ahLst/>
                <a:cxnLst>
                  <a:cxn ang="0">
                    <a:pos x="15" y="2"/>
                  </a:cxn>
                  <a:cxn ang="0">
                    <a:pos x="10" y="0"/>
                  </a:cxn>
                  <a:cxn ang="0">
                    <a:pos x="6" y="0"/>
                  </a:cxn>
                  <a:cxn ang="0">
                    <a:pos x="5" y="0"/>
                  </a:cxn>
                  <a:cxn ang="0">
                    <a:pos x="3" y="1"/>
                  </a:cxn>
                  <a:cxn ang="0">
                    <a:pos x="2" y="4"/>
                  </a:cxn>
                  <a:cxn ang="0">
                    <a:pos x="1" y="8"/>
                  </a:cxn>
                  <a:cxn ang="0">
                    <a:pos x="0" y="11"/>
                  </a:cxn>
                  <a:cxn ang="0">
                    <a:pos x="1" y="14"/>
                  </a:cxn>
                  <a:cxn ang="0">
                    <a:pos x="2" y="16"/>
                  </a:cxn>
                  <a:cxn ang="0">
                    <a:pos x="5" y="24"/>
                  </a:cxn>
                  <a:cxn ang="0">
                    <a:pos x="5" y="26"/>
                  </a:cxn>
                  <a:cxn ang="0">
                    <a:pos x="6" y="29"/>
                  </a:cxn>
                  <a:cxn ang="0">
                    <a:pos x="7" y="30"/>
                  </a:cxn>
                  <a:cxn ang="0">
                    <a:pos x="10" y="31"/>
                  </a:cxn>
                  <a:cxn ang="0">
                    <a:pos x="12" y="31"/>
                  </a:cxn>
                  <a:cxn ang="0">
                    <a:pos x="15" y="32"/>
                  </a:cxn>
                  <a:cxn ang="0">
                    <a:pos x="17" y="33"/>
                  </a:cxn>
                  <a:cxn ang="0">
                    <a:pos x="19" y="35"/>
                  </a:cxn>
                  <a:cxn ang="0">
                    <a:pos x="21" y="37"/>
                  </a:cxn>
                  <a:cxn ang="0">
                    <a:pos x="27" y="52"/>
                  </a:cxn>
                  <a:cxn ang="0">
                    <a:pos x="29" y="59"/>
                  </a:cxn>
                  <a:cxn ang="0">
                    <a:pos x="32" y="61"/>
                  </a:cxn>
                  <a:cxn ang="0">
                    <a:pos x="37" y="65"/>
                  </a:cxn>
                  <a:cxn ang="0">
                    <a:pos x="39" y="67"/>
                  </a:cxn>
                  <a:cxn ang="0">
                    <a:pos x="40" y="69"/>
                  </a:cxn>
                  <a:cxn ang="0">
                    <a:pos x="43" y="76"/>
                  </a:cxn>
                  <a:cxn ang="0">
                    <a:pos x="45" y="98"/>
                  </a:cxn>
                  <a:cxn ang="0">
                    <a:pos x="46" y="106"/>
                  </a:cxn>
                  <a:cxn ang="0">
                    <a:pos x="47" y="108"/>
                  </a:cxn>
                  <a:cxn ang="0">
                    <a:pos x="50" y="113"/>
                  </a:cxn>
                  <a:cxn ang="0">
                    <a:pos x="52" y="115"/>
                  </a:cxn>
                  <a:cxn ang="0">
                    <a:pos x="56" y="118"/>
                  </a:cxn>
                  <a:cxn ang="0">
                    <a:pos x="57" y="118"/>
                  </a:cxn>
                  <a:cxn ang="0">
                    <a:pos x="59" y="118"/>
                  </a:cxn>
                  <a:cxn ang="0">
                    <a:pos x="60" y="117"/>
                  </a:cxn>
                  <a:cxn ang="0">
                    <a:pos x="61" y="114"/>
                  </a:cxn>
                  <a:cxn ang="0">
                    <a:pos x="61" y="96"/>
                  </a:cxn>
                  <a:cxn ang="0">
                    <a:pos x="62" y="88"/>
                  </a:cxn>
                  <a:cxn ang="0">
                    <a:pos x="62" y="87"/>
                  </a:cxn>
                  <a:cxn ang="0">
                    <a:pos x="62" y="86"/>
                  </a:cxn>
                  <a:cxn ang="0">
                    <a:pos x="63" y="86"/>
                  </a:cxn>
                  <a:cxn ang="0">
                    <a:pos x="65" y="87"/>
                  </a:cxn>
                  <a:cxn ang="0">
                    <a:pos x="67" y="90"/>
                  </a:cxn>
                  <a:cxn ang="0">
                    <a:pos x="73" y="101"/>
                  </a:cxn>
                  <a:cxn ang="0">
                    <a:pos x="75" y="106"/>
                  </a:cxn>
                  <a:cxn ang="0">
                    <a:pos x="76" y="114"/>
                  </a:cxn>
                  <a:cxn ang="0">
                    <a:pos x="76" y="115"/>
                  </a:cxn>
                  <a:cxn ang="0">
                    <a:pos x="76" y="115"/>
                  </a:cxn>
                  <a:cxn ang="0">
                    <a:pos x="78" y="115"/>
                  </a:cxn>
                  <a:cxn ang="0">
                    <a:pos x="80" y="113"/>
                  </a:cxn>
                  <a:cxn ang="0">
                    <a:pos x="82" y="111"/>
                  </a:cxn>
                  <a:cxn ang="0">
                    <a:pos x="83" y="109"/>
                  </a:cxn>
                  <a:cxn ang="0">
                    <a:pos x="83" y="103"/>
                  </a:cxn>
                  <a:cxn ang="0">
                    <a:pos x="81" y="91"/>
                  </a:cxn>
                  <a:cxn ang="0">
                    <a:pos x="73" y="75"/>
                  </a:cxn>
                  <a:cxn ang="0">
                    <a:pos x="39" y="26"/>
                  </a:cxn>
                  <a:cxn ang="0">
                    <a:pos x="25" y="9"/>
                  </a:cxn>
                  <a:cxn ang="0">
                    <a:pos x="20" y="5"/>
                  </a:cxn>
                  <a:cxn ang="0">
                    <a:pos x="15" y="2"/>
                  </a:cxn>
                </a:cxnLst>
                <a:rect l="0" t="0" r="r" b="b"/>
                <a:pathLst>
                  <a:path w="83" h="118">
                    <a:moveTo>
                      <a:pt x="15" y="2"/>
                    </a:moveTo>
                    <a:lnTo>
                      <a:pt x="10" y="0"/>
                    </a:lnTo>
                    <a:lnTo>
                      <a:pt x="6" y="0"/>
                    </a:lnTo>
                    <a:lnTo>
                      <a:pt x="5" y="0"/>
                    </a:lnTo>
                    <a:lnTo>
                      <a:pt x="3" y="1"/>
                    </a:lnTo>
                    <a:lnTo>
                      <a:pt x="2" y="4"/>
                    </a:lnTo>
                    <a:lnTo>
                      <a:pt x="1" y="8"/>
                    </a:lnTo>
                    <a:lnTo>
                      <a:pt x="0" y="11"/>
                    </a:lnTo>
                    <a:lnTo>
                      <a:pt x="1" y="14"/>
                    </a:lnTo>
                    <a:lnTo>
                      <a:pt x="2" y="16"/>
                    </a:lnTo>
                    <a:lnTo>
                      <a:pt x="5" y="24"/>
                    </a:lnTo>
                    <a:lnTo>
                      <a:pt x="5" y="26"/>
                    </a:lnTo>
                    <a:lnTo>
                      <a:pt x="6" y="29"/>
                    </a:lnTo>
                    <a:lnTo>
                      <a:pt x="7" y="30"/>
                    </a:lnTo>
                    <a:lnTo>
                      <a:pt x="10" y="31"/>
                    </a:lnTo>
                    <a:lnTo>
                      <a:pt x="12" y="31"/>
                    </a:lnTo>
                    <a:lnTo>
                      <a:pt x="15" y="32"/>
                    </a:lnTo>
                    <a:lnTo>
                      <a:pt x="17" y="33"/>
                    </a:lnTo>
                    <a:lnTo>
                      <a:pt x="19" y="35"/>
                    </a:lnTo>
                    <a:lnTo>
                      <a:pt x="21" y="37"/>
                    </a:lnTo>
                    <a:lnTo>
                      <a:pt x="27" y="52"/>
                    </a:lnTo>
                    <a:lnTo>
                      <a:pt x="29" y="59"/>
                    </a:lnTo>
                    <a:lnTo>
                      <a:pt x="32" y="61"/>
                    </a:lnTo>
                    <a:lnTo>
                      <a:pt x="37" y="65"/>
                    </a:lnTo>
                    <a:lnTo>
                      <a:pt x="39" y="67"/>
                    </a:lnTo>
                    <a:lnTo>
                      <a:pt x="40" y="69"/>
                    </a:lnTo>
                    <a:lnTo>
                      <a:pt x="43" y="76"/>
                    </a:lnTo>
                    <a:lnTo>
                      <a:pt x="45" y="98"/>
                    </a:lnTo>
                    <a:lnTo>
                      <a:pt x="46" y="106"/>
                    </a:lnTo>
                    <a:lnTo>
                      <a:pt x="47" y="108"/>
                    </a:lnTo>
                    <a:lnTo>
                      <a:pt x="50" y="113"/>
                    </a:lnTo>
                    <a:lnTo>
                      <a:pt x="52" y="115"/>
                    </a:lnTo>
                    <a:lnTo>
                      <a:pt x="56" y="118"/>
                    </a:lnTo>
                    <a:lnTo>
                      <a:pt x="57" y="118"/>
                    </a:lnTo>
                    <a:lnTo>
                      <a:pt x="59" y="118"/>
                    </a:lnTo>
                    <a:lnTo>
                      <a:pt x="60" y="117"/>
                    </a:lnTo>
                    <a:lnTo>
                      <a:pt x="61" y="114"/>
                    </a:lnTo>
                    <a:lnTo>
                      <a:pt x="61" y="96"/>
                    </a:lnTo>
                    <a:lnTo>
                      <a:pt x="62" y="88"/>
                    </a:lnTo>
                    <a:lnTo>
                      <a:pt x="62" y="87"/>
                    </a:lnTo>
                    <a:lnTo>
                      <a:pt x="62" y="86"/>
                    </a:lnTo>
                    <a:lnTo>
                      <a:pt x="63" y="86"/>
                    </a:lnTo>
                    <a:lnTo>
                      <a:pt x="65" y="87"/>
                    </a:lnTo>
                    <a:lnTo>
                      <a:pt x="67" y="90"/>
                    </a:lnTo>
                    <a:lnTo>
                      <a:pt x="73" y="101"/>
                    </a:lnTo>
                    <a:lnTo>
                      <a:pt x="75" y="106"/>
                    </a:lnTo>
                    <a:lnTo>
                      <a:pt x="76" y="114"/>
                    </a:lnTo>
                    <a:lnTo>
                      <a:pt x="76" y="115"/>
                    </a:lnTo>
                    <a:lnTo>
                      <a:pt x="76" y="115"/>
                    </a:lnTo>
                    <a:lnTo>
                      <a:pt x="78" y="115"/>
                    </a:lnTo>
                    <a:lnTo>
                      <a:pt x="80" y="113"/>
                    </a:lnTo>
                    <a:lnTo>
                      <a:pt x="82" y="111"/>
                    </a:lnTo>
                    <a:lnTo>
                      <a:pt x="83" y="109"/>
                    </a:lnTo>
                    <a:lnTo>
                      <a:pt x="83" y="103"/>
                    </a:lnTo>
                    <a:lnTo>
                      <a:pt x="81" y="91"/>
                    </a:lnTo>
                    <a:lnTo>
                      <a:pt x="73" y="75"/>
                    </a:lnTo>
                    <a:lnTo>
                      <a:pt x="39" y="26"/>
                    </a:lnTo>
                    <a:lnTo>
                      <a:pt x="25" y="9"/>
                    </a:lnTo>
                    <a:lnTo>
                      <a:pt x="20" y="5"/>
                    </a:lnTo>
                    <a:lnTo>
                      <a:pt x="15" y="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33"/>
              <p:cNvSpPr>
                <a:spLocks/>
              </p:cNvSpPr>
              <p:nvPr/>
            </p:nvSpPr>
            <p:spPr bwMode="auto">
              <a:xfrm>
                <a:off x="5930900" y="4122738"/>
                <a:ext cx="149225" cy="215900"/>
              </a:xfrm>
              <a:custGeom>
                <a:avLst/>
                <a:gdLst/>
                <a:ahLst/>
                <a:cxnLst>
                  <a:cxn ang="0">
                    <a:pos x="28" y="0"/>
                  </a:cxn>
                  <a:cxn ang="0">
                    <a:pos x="23" y="1"/>
                  </a:cxn>
                  <a:cxn ang="0">
                    <a:pos x="4" y="9"/>
                  </a:cxn>
                  <a:cxn ang="0">
                    <a:pos x="1" y="14"/>
                  </a:cxn>
                  <a:cxn ang="0">
                    <a:pos x="1" y="21"/>
                  </a:cxn>
                  <a:cxn ang="0">
                    <a:pos x="4" y="30"/>
                  </a:cxn>
                  <a:cxn ang="0">
                    <a:pos x="7" y="34"/>
                  </a:cxn>
                  <a:cxn ang="0">
                    <a:pos x="15" y="34"/>
                  </a:cxn>
                  <a:cxn ang="0">
                    <a:pos x="18" y="35"/>
                  </a:cxn>
                  <a:cxn ang="0">
                    <a:pos x="24" y="48"/>
                  </a:cxn>
                  <a:cxn ang="0">
                    <a:pos x="40" y="68"/>
                  </a:cxn>
                  <a:cxn ang="0">
                    <a:pos x="47" y="93"/>
                  </a:cxn>
                  <a:cxn ang="0">
                    <a:pos x="47" y="117"/>
                  </a:cxn>
                  <a:cxn ang="0">
                    <a:pos x="43" y="135"/>
                  </a:cxn>
                  <a:cxn ang="0">
                    <a:pos x="46" y="136"/>
                  </a:cxn>
                  <a:cxn ang="0">
                    <a:pos x="55" y="135"/>
                  </a:cxn>
                  <a:cxn ang="0">
                    <a:pos x="58" y="133"/>
                  </a:cxn>
                  <a:cxn ang="0">
                    <a:pos x="62" y="104"/>
                  </a:cxn>
                  <a:cxn ang="0">
                    <a:pos x="60" y="90"/>
                  </a:cxn>
                  <a:cxn ang="0">
                    <a:pos x="62" y="89"/>
                  </a:cxn>
                  <a:cxn ang="0">
                    <a:pos x="65" y="93"/>
                  </a:cxn>
                  <a:cxn ang="0">
                    <a:pos x="71" y="110"/>
                  </a:cxn>
                  <a:cxn ang="0">
                    <a:pos x="71" y="121"/>
                  </a:cxn>
                  <a:cxn ang="0">
                    <a:pos x="73" y="130"/>
                  </a:cxn>
                  <a:cxn ang="0">
                    <a:pos x="78" y="132"/>
                  </a:cxn>
                  <a:cxn ang="0">
                    <a:pos x="87" y="130"/>
                  </a:cxn>
                  <a:cxn ang="0">
                    <a:pos x="92" y="127"/>
                  </a:cxn>
                  <a:cxn ang="0">
                    <a:pos x="94" y="122"/>
                  </a:cxn>
                  <a:cxn ang="0">
                    <a:pos x="88" y="101"/>
                  </a:cxn>
                  <a:cxn ang="0">
                    <a:pos x="71" y="72"/>
                  </a:cxn>
                  <a:cxn ang="0">
                    <a:pos x="70" y="66"/>
                  </a:cxn>
                  <a:cxn ang="0">
                    <a:pos x="72" y="61"/>
                  </a:cxn>
                  <a:cxn ang="0">
                    <a:pos x="70" y="50"/>
                  </a:cxn>
                  <a:cxn ang="0">
                    <a:pos x="65" y="41"/>
                  </a:cxn>
                  <a:cxn ang="0">
                    <a:pos x="59" y="35"/>
                  </a:cxn>
                  <a:cxn ang="0">
                    <a:pos x="35" y="19"/>
                  </a:cxn>
                  <a:cxn ang="0">
                    <a:pos x="33" y="14"/>
                  </a:cxn>
                  <a:cxn ang="0">
                    <a:pos x="34" y="10"/>
                  </a:cxn>
                  <a:cxn ang="0">
                    <a:pos x="36" y="5"/>
                  </a:cxn>
                  <a:cxn ang="0">
                    <a:pos x="35" y="2"/>
                  </a:cxn>
                  <a:cxn ang="0">
                    <a:pos x="31" y="0"/>
                  </a:cxn>
                </a:cxnLst>
                <a:rect l="0" t="0" r="r" b="b"/>
                <a:pathLst>
                  <a:path w="94" h="136">
                    <a:moveTo>
                      <a:pt x="31" y="0"/>
                    </a:moveTo>
                    <a:lnTo>
                      <a:pt x="28" y="0"/>
                    </a:lnTo>
                    <a:lnTo>
                      <a:pt x="26" y="0"/>
                    </a:lnTo>
                    <a:lnTo>
                      <a:pt x="23" y="1"/>
                    </a:lnTo>
                    <a:lnTo>
                      <a:pt x="9" y="5"/>
                    </a:lnTo>
                    <a:lnTo>
                      <a:pt x="4" y="9"/>
                    </a:lnTo>
                    <a:lnTo>
                      <a:pt x="2" y="12"/>
                    </a:lnTo>
                    <a:lnTo>
                      <a:pt x="1" y="14"/>
                    </a:lnTo>
                    <a:lnTo>
                      <a:pt x="0" y="18"/>
                    </a:lnTo>
                    <a:lnTo>
                      <a:pt x="1" y="21"/>
                    </a:lnTo>
                    <a:lnTo>
                      <a:pt x="2" y="26"/>
                    </a:lnTo>
                    <a:lnTo>
                      <a:pt x="4" y="30"/>
                    </a:lnTo>
                    <a:lnTo>
                      <a:pt x="6" y="33"/>
                    </a:lnTo>
                    <a:lnTo>
                      <a:pt x="7" y="34"/>
                    </a:lnTo>
                    <a:lnTo>
                      <a:pt x="8" y="34"/>
                    </a:lnTo>
                    <a:lnTo>
                      <a:pt x="15" y="34"/>
                    </a:lnTo>
                    <a:lnTo>
                      <a:pt x="17" y="34"/>
                    </a:lnTo>
                    <a:lnTo>
                      <a:pt x="18" y="35"/>
                    </a:lnTo>
                    <a:lnTo>
                      <a:pt x="19" y="37"/>
                    </a:lnTo>
                    <a:lnTo>
                      <a:pt x="24" y="48"/>
                    </a:lnTo>
                    <a:lnTo>
                      <a:pt x="26" y="52"/>
                    </a:lnTo>
                    <a:lnTo>
                      <a:pt x="40" y="68"/>
                    </a:lnTo>
                    <a:lnTo>
                      <a:pt x="41" y="72"/>
                    </a:lnTo>
                    <a:lnTo>
                      <a:pt x="47" y="93"/>
                    </a:lnTo>
                    <a:lnTo>
                      <a:pt x="48" y="105"/>
                    </a:lnTo>
                    <a:lnTo>
                      <a:pt x="47" y="117"/>
                    </a:lnTo>
                    <a:lnTo>
                      <a:pt x="43" y="133"/>
                    </a:lnTo>
                    <a:lnTo>
                      <a:pt x="43" y="135"/>
                    </a:lnTo>
                    <a:lnTo>
                      <a:pt x="44" y="136"/>
                    </a:lnTo>
                    <a:lnTo>
                      <a:pt x="46" y="136"/>
                    </a:lnTo>
                    <a:lnTo>
                      <a:pt x="51" y="136"/>
                    </a:lnTo>
                    <a:lnTo>
                      <a:pt x="55" y="135"/>
                    </a:lnTo>
                    <a:lnTo>
                      <a:pt x="57" y="134"/>
                    </a:lnTo>
                    <a:lnTo>
                      <a:pt x="58" y="133"/>
                    </a:lnTo>
                    <a:lnTo>
                      <a:pt x="60" y="129"/>
                    </a:lnTo>
                    <a:lnTo>
                      <a:pt x="62" y="104"/>
                    </a:lnTo>
                    <a:lnTo>
                      <a:pt x="60" y="92"/>
                    </a:lnTo>
                    <a:lnTo>
                      <a:pt x="60" y="90"/>
                    </a:lnTo>
                    <a:lnTo>
                      <a:pt x="61" y="89"/>
                    </a:lnTo>
                    <a:lnTo>
                      <a:pt x="62" y="89"/>
                    </a:lnTo>
                    <a:lnTo>
                      <a:pt x="63" y="89"/>
                    </a:lnTo>
                    <a:lnTo>
                      <a:pt x="65" y="93"/>
                    </a:lnTo>
                    <a:lnTo>
                      <a:pt x="70" y="103"/>
                    </a:lnTo>
                    <a:lnTo>
                      <a:pt x="71" y="110"/>
                    </a:lnTo>
                    <a:lnTo>
                      <a:pt x="71" y="118"/>
                    </a:lnTo>
                    <a:lnTo>
                      <a:pt x="71" y="121"/>
                    </a:lnTo>
                    <a:lnTo>
                      <a:pt x="72" y="128"/>
                    </a:lnTo>
                    <a:lnTo>
                      <a:pt x="73" y="130"/>
                    </a:lnTo>
                    <a:lnTo>
                      <a:pt x="75" y="131"/>
                    </a:lnTo>
                    <a:lnTo>
                      <a:pt x="78" y="132"/>
                    </a:lnTo>
                    <a:lnTo>
                      <a:pt x="81" y="132"/>
                    </a:lnTo>
                    <a:lnTo>
                      <a:pt x="87" y="130"/>
                    </a:lnTo>
                    <a:lnTo>
                      <a:pt x="91" y="129"/>
                    </a:lnTo>
                    <a:lnTo>
                      <a:pt x="92" y="127"/>
                    </a:lnTo>
                    <a:lnTo>
                      <a:pt x="94" y="125"/>
                    </a:lnTo>
                    <a:lnTo>
                      <a:pt x="94" y="122"/>
                    </a:lnTo>
                    <a:lnTo>
                      <a:pt x="93" y="115"/>
                    </a:lnTo>
                    <a:lnTo>
                      <a:pt x="88" y="101"/>
                    </a:lnTo>
                    <a:lnTo>
                      <a:pt x="84" y="93"/>
                    </a:lnTo>
                    <a:lnTo>
                      <a:pt x="71" y="72"/>
                    </a:lnTo>
                    <a:lnTo>
                      <a:pt x="70" y="68"/>
                    </a:lnTo>
                    <a:lnTo>
                      <a:pt x="70" y="66"/>
                    </a:lnTo>
                    <a:lnTo>
                      <a:pt x="70" y="63"/>
                    </a:lnTo>
                    <a:lnTo>
                      <a:pt x="72" y="61"/>
                    </a:lnTo>
                    <a:lnTo>
                      <a:pt x="72" y="57"/>
                    </a:lnTo>
                    <a:lnTo>
                      <a:pt x="70" y="50"/>
                    </a:lnTo>
                    <a:lnTo>
                      <a:pt x="68" y="46"/>
                    </a:lnTo>
                    <a:lnTo>
                      <a:pt x="65" y="41"/>
                    </a:lnTo>
                    <a:lnTo>
                      <a:pt x="62" y="38"/>
                    </a:lnTo>
                    <a:lnTo>
                      <a:pt x="59" y="35"/>
                    </a:lnTo>
                    <a:lnTo>
                      <a:pt x="41" y="24"/>
                    </a:lnTo>
                    <a:lnTo>
                      <a:pt x="35" y="19"/>
                    </a:lnTo>
                    <a:lnTo>
                      <a:pt x="33" y="17"/>
                    </a:lnTo>
                    <a:lnTo>
                      <a:pt x="33" y="14"/>
                    </a:lnTo>
                    <a:lnTo>
                      <a:pt x="33" y="12"/>
                    </a:lnTo>
                    <a:lnTo>
                      <a:pt x="34" y="10"/>
                    </a:lnTo>
                    <a:lnTo>
                      <a:pt x="36" y="7"/>
                    </a:lnTo>
                    <a:lnTo>
                      <a:pt x="36" y="5"/>
                    </a:lnTo>
                    <a:lnTo>
                      <a:pt x="36" y="4"/>
                    </a:lnTo>
                    <a:lnTo>
                      <a:pt x="35" y="2"/>
                    </a:lnTo>
                    <a:lnTo>
                      <a:pt x="33" y="1"/>
                    </a:lnTo>
                    <a:lnTo>
                      <a:pt x="31"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34"/>
              <p:cNvSpPr>
                <a:spLocks/>
              </p:cNvSpPr>
              <p:nvPr/>
            </p:nvSpPr>
            <p:spPr bwMode="auto">
              <a:xfrm>
                <a:off x="5994400" y="4192588"/>
                <a:ext cx="17463" cy="22225"/>
              </a:xfrm>
              <a:custGeom>
                <a:avLst/>
                <a:gdLst/>
                <a:ahLst/>
                <a:cxnLst>
                  <a:cxn ang="0">
                    <a:pos x="6" y="0"/>
                  </a:cxn>
                  <a:cxn ang="0">
                    <a:pos x="5" y="0"/>
                  </a:cxn>
                  <a:cxn ang="0">
                    <a:pos x="4" y="0"/>
                  </a:cxn>
                  <a:cxn ang="0">
                    <a:pos x="1" y="2"/>
                  </a:cxn>
                  <a:cxn ang="0">
                    <a:pos x="0" y="5"/>
                  </a:cxn>
                  <a:cxn ang="0">
                    <a:pos x="0" y="8"/>
                  </a:cxn>
                  <a:cxn ang="0">
                    <a:pos x="2" y="10"/>
                  </a:cxn>
                  <a:cxn ang="0">
                    <a:pos x="6" y="12"/>
                  </a:cxn>
                  <a:cxn ang="0">
                    <a:pos x="9" y="13"/>
                  </a:cxn>
                  <a:cxn ang="0">
                    <a:pos x="11" y="14"/>
                  </a:cxn>
                  <a:cxn ang="0">
                    <a:pos x="11" y="13"/>
                  </a:cxn>
                  <a:cxn ang="0">
                    <a:pos x="11" y="11"/>
                  </a:cxn>
                  <a:cxn ang="0">
                    <a:pos x="7" y="2"/>
                  </a:cxn>
                  <a:cxn ang="0">
                    <a:pos x="7" y="1"/>
                  </a:cxn>
                  <a:cxn ang="0">
                    <a:pos x="6" y="0"/>
                  </a:cxn>
                </a:cxnLst>
                <a:rect l="0" t="0" r="r" b="b"/>
                <a:pathLst>
                  <a:path w="11" h="14">
                    <a:moveTo>
                      <a:pt x="6" y="0"/>
                    </a:moveTo>
                    <a:lnTo>
                      <a:pt x="5" y="0"/>
                    </a:lnTo>
                    <a:lnTo>
                      <a:pt x="4" y="0"/>
                    </a:lnTo>
                    <a:lnTo>
                      <a:pt x="1" y="2"/>
                    </a:lnTo>
                    <a:lnTo>
                      <a:pt x="0" y="5"/>
                    </a:lnTo>
                    <a:lnTo>
                      <a:pt x="0" y="8"/>
                    </a:lnTo>
                    <a:lnTo>
                      <a:pt x="2" y="10"/>
                    </a:lnTo>
                    <a:lnTo>
                      <a:pt x="6" y="12"/>
                    </a:lnTo>
                    <a:lnTo>
                      <a:pt x="9" y="13"/>
                    </a:lnTo>
                    <a:lnTo>
                      <a:pt x="11" y="14"/>
                    </a:lnTo>
                    <a:lnTo>
                      <a:pt x="11" y="13"/>
                    </a:lnTo>
                    <a:lnTo>
                      <a:pt x="11" y="11"/>
                    </a:lnTo>
                    <a:lnTo>
                      <a:pt x="7" y="2"/>
                    </a:lnTo>
                    <a:lnTo>
                      <a:pt x="7" y="1"/>
                    </a:lnTo>
                    <a:lnTo>
                      <a:pt x="6"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 name="Group 34"/>
            <p:cNvGrpSpPr>
              <a:grpSpLocks noChangeAspect="1"/>
            </p:cNvGrpSpPr>
            <p:nvPr/>
          </p:nvGrpSpPr>
          <p:grpSpPr>
            <a:xfrm>
              <a:off x="5325939" y="3363687"/>
              <a:ext cx="463475" cy="283029"/>
              <a:chOff x="2103438" y="3086101"/>
              <a:chExt cx="595313" cy="363538"/>
            </a:xfrm>
          </p:grpSpPr>
          <p:sp>
            <p:nvSpPr>
              <p:cNvPr id="124" name="Freeform 72"/>
              <p:cNvSpPr>
                <a:spLocks/>
              </p:cNvSpPr>
              <p:nvPr/>
            </p:nvSpPr>
            <p:spPr bwMode="auto">
              <a:xfrm>
                <a:off x="2103438" y="3086101"/>
                <a:ext cx="595313" cy="363538"/>
              </a:xfrm>
              <a:custGeom>
                <a:avLst/>
                <a:gdLst/>
                <a:ahLst/>
                <a:cxnLst>
                  <a:cxn ang="0">
                    <a:pos x="214" y="0"/>
                  </a:cxn>
                  <a:cxn ang="0">
                    <a:pos x="186" y="1"/>
                  </a:cxn>
                  <a:cxn ang="0">
                    <a:pos x="153" y="9"/>
                  </a:cxn>
                  <a:cxn ang="0">
                    <a:pos x="137" y="17"/>
                  </a:cxn>
                  <a:cxn ang="0">
                    <a:pos x="123" y="27"/>
                  </a:cxn>
                  <a:cxn ang="0">
                    <a:pos x="88" y="62"/>
                  </a:cxn>
                  <a:cxn ang="0">
                    <a:pos x="40" y="106"/>
                  </a:cxn>
                  <a:cxn ang="0">
                    <a:pos x="10" y="129"/>
                  </a:cxn>
                  <a:cxn ang="0">
                    <a:pos x="4" y="136"/>
                  </a:cxn>
                  <a:cxn ang="0">
                    <a:pos x="1" y="143"/>
                  </a:cxn>
                  <a:cxn ang="0">
                    <a:pos x="0" y="149"/>
                  </a:cxn>
                  <a:cxn ang="0">
                    <a:pos x="3" y="155"/>
                  </a:cxn>
                  <a:cxn ang="0">
                    <a:pos x="7" y="160"/>
                  </a:cxn>
                  <a:cxn ang="0">
                    <a:pos x="11" y="162"/>
                  </a:cxn>
                  <a:cxn ang="0">
                    <a:pos x="27" y="168"/>
                  </a:cxn>
                  <a:cxn ang="0">
                    <a:pos x="85" y="177"/>
                  </a:cxn>
                  <a:cxn ang="0">
                    <a:pos x="254" y="179"/>
                  </a:cxn>
                  <a:cxn ang="0">
                    <a:pos x="266" y="181"/>
                  </a:cxn>
                  <a:cxn ang="0">
                    <a:pos x="279" y="185"/>
                  </a:cxn>
                  <a:cxn ang="0">
                    <a:pos x="303" y="197"/>
                  </a:cxn>
                  <a:cxn ang="0">
                    <a:pos x="321" y="210"/>
                  </a:cxn>
                  <a:cxn ang="0">
                    <a:pos x="332" y="224"/>
                  </a:cxn>
                  <a:cxn ang="0">
                    <a:pos x="338" y="228"/>
                  </a:cxn>
                  <a:cxn ang="0">
                    <a:pos x="344" y="229"/>
                  </a:cxn>
                  <a:cxn ang="0">
                    <a:pos x="350" y="229"/>
                  </a:cxn>
                  <a:cxn ang="0">
                    <a:pos x="355" y="228"/>
                  </a:cxn>
                  <a:cxn ang="0">
                    <a:pos x="360" y="224"/>
                  </a:cxn>
                  <a:cxn ang="0">
                    <a:pos x="369" y="214"/>
                  </a:cxn>
                  <a:cxn ang="0">
                    <a:pos x="372" y="207"/>
                  </a:cxn>
                  <a:cxn ang="0">
                    <a:pos x="375" y="189"/>
                  </a:cxn>
                  <a:cxn ang="0">
                    <a:pos x="374" y="140"/>
                  </a:cxn>
                  <a:cxn ang="0">
                    <a:pos x="370" y="120"/>
                  </a:cxn>
                  <a:cxn ang="0">
                    <a:pos x="368" y="111"/>
                  </a:cxn>
                  <a:cxn ang="0">
                    <a:pos x="356" y="83"/>
                  </a:cxn>
                  <a:cxn ang="0">
                    <a:pos x="339" y="56"/>
                  </a:cxn>
                  <a:cxn ang="0">
                    <a:pos x="324" y="38"/>
                  </a:cxn>
                  <a:cxn ang="0">
                    <a:pos x="313" y="29"/>
                  </a:cxn>
                  <a:cxn ang="0">
                    <a:pos x="278" y="12"/>
                  </a:cxn>
                  <a:cxn ang="0">
                    <a:pos x="224" y="1"/>
                  </a:cxn>
                  <a:cxn ang="0">
                    <a:pos x="214" y="0"/>
                  </a:cxn>
                </a:cxnLst>
                <a:rect l="0" t="0" r="r" b="b"/>
                <a:pathLst>
                  <a:path w="375" h="229">
                    <a:moveTo>
                      <a:pt x="214" y="0"/>
                    </a:moveTo>
                    <a:lnTo>
                      <a:pt x="186" y="1"/>
                    </a:lnTo>
                    <a:lnTo>
                      <a:pt x="153" y="9"/>
                    </a:lnTo>
                    <a:lnTo>
                      <a:pt x="137" y="17"/>
                    </a:lnTo>
                    <a:lnTo>
                      <a:pt x="123" y="27"/>
                    </a:lnTo>
                    <a:lnTo>
                      <a:pt x="88" y="62"/>
                    </a:lnTo>
                    <a:lnTo>
                      <a:pt x="40" y="106"/>
                    </a:lnTo>
                    <a:lnTo>
                      <a:pt x="10" y="129"/>
                    </a:lnTo>
                    <a:lnTo>
                      <a:pt x="4" y="136"/>
                    </a:lnTo>
                    <a:lnTo>
                      <a:pt x="1" y="143"/>
                    </a:lnTo>
                    <a:lnTo>
                      <a:pt x="0" y="149"/>
                    </a:lnTo>
                    <a:lnTo>
                      <a:pt x="3" y="155"/>
                    </a:lnTo>
                    <a:lnTo>
                      <a:pt x="7" y="160"/>
                    </a:lnTo>
                    <a:lnTo>
                      <a:pt x="11" y="162"/>
                    </a:lnTo>
                    <a:lnTo>
                      <a:pt x="27" y="168"/>
                    </a:lnTo>
                    <a:lnTo>
                      <a:pt x="85" y="177"/>
                    </a:lnTo>
                    <a:lnTo>
                      <a:pt x="254" y="179"/>
                    </a:lnTo>
                    <a:lnTo>
                      <a:pt x="266" y="181"/>
                    </a:lnTo>
                    <a:lnTo>
                      <a:pt x="279" y="185"/>
                    </a:lnTo>
                    <a:lnTo>
                      <a:pt x="303" y="197"/>
                    </a:lnTo>
                    <a:lnTo>
                      <a:pt x="321" y="210"/>
                    </a:lnTo>
                    <a:lnTo>
                      <a:pt x="332" y="224"/>
                    </a:lnTo>
                    <a:lnTo>
                      <a:pt x="338" y="228"/>
                    </a:lnTo>
                    <a:lnTo>
                      <a:pt x="344" y="229"/>
                    </a:lnTo>
                    <a:lnTo>
                      <a:pt x="350" y="229"/>
                    </a:lnTo>
                    <a:lnTo>
                      <a:pt x="355" y="228"/>
                    </a:lnTo>
                    <a:lnTo>
                      <a:pt x="360" y="224"/>
                    </a:lnTo>
                    <a:lnTo>
                      <a:pt x="369" y="214"/>
                    </a:lnTo>
                    <a:lnTo>
                      <a:pt x="372" y="207"/>
                    </a:lnTo>
                    <a:lnTo>
                      <a:pt x="375" y="189"/>
                    </a:lnTo>
                    <a:lnTo>
                      <a:pt x="374" y="140"/>
                    </a:lnTo>
                    <a:lnTo>
                      <a:pt x="370" y="120"/>
                    </a:lnTo>
                    <a:lnTo>
                      <a:pt x="368" y="111"/>
                    </a:lnTo>
                    <a:lnTo>
                      <a:pt x="356" y="83"/>
                    </a:lnTo>
                    <a:lnTo>
                      <a:pt x="339" y="56"/>
                    </a:lnTo>
                    <a:lnTo>
                      <a:pt x="324" y="38"/>
                    </a:lnTo>
                    <a:lnTo>
                      <a:pt x="313" y="29"/>
                    </a:lnTo>
                    <a:lnTo>
                      <a:pt x="278" y="12"/>
                    </a:lnTo>
                    <a:lnTo>
                      <a:pt x="224" y="1"/>
                    </a:lnTo>
                    <a:lnTo>
                      <a:pt x="214" y="0"/>
                    </a:lnTo>
                    <a:close/>
                  </a:path>
                </a:pathLst>
              </a:custGeom>
              <a:solidFill>
                <a:srgbClr val="D0A8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73"/>
              <p:cNvSpPr>
                <a:spLocks/>
              </p:cNvSpPr>
              <p:nvPr/>
            </p:nvSpPr>
            <p:spPr bwMode="auto">
              <a:xfrm>
                <a:off x="2417763" y="3133726"/>
                <a:ext cx="263525" cy="292100"/>
              </a:xfrm>
              <a:custGeom>
                <a:avLst/>
                <a:gdLst/>
                <a:ahLst/>
                <a:cxnLst>
                  <a:cxn ang="0">
                    <a:pos x="0" y="109"/>
                  </a:cxn>
                  <a:cxn ang="0">
                    <a:pos x="0" y="113"/>
                  </a:cxn>
                  <a:cxn ang="0">
                    <a:pos x="2" y="115"/>
                  </a:cxn>
                  <a:cxn ang="0">
                    <a:pos x="5" y="117"/>
                  </a:cxn>
                  <a:cxn ang="0">
                    <a:pos x="8" y="118"/>
                  </a:cxn>
                  <a:cxn ang="0">
                    <a:pos x="47" y="128"/>
                  </a:cxn>
                  <a:cxn ang="0">
                    <a:pos x="60" y="131"/>
                  </a:cxn>
                  <a:cxn ang="0">
                    <a:pos x="113" y="149"/>
                  </a:cxn>
                  <a:cxn ang="0">
                    <a:pos x="125" y="155"/>
                  </a:cxn>
                  <a:cxn ang="0">
                    <a:pos x="130" y="158"/>
                  </a:cxn>
                  <a:cxn ang="0">
                    <a:pos x="149" y="182"/>
                  </a:cxn>
                  <a:cxn ang="0">
                    <a:pos x="153" y="184"/>
                  </a:cxn>
                  <a:cxn ang="0">
                    <a:pos x="155" y="183"/>
                  </a:cxn>
                  <a:cxn ang="0">
                    <a:pos x="158" y="180"/>
                  </a:cxn>
                  <a:cxn ang="0">
                    <a:pos x="160" y="173"/>
                  </a:cxn>
                  <a:cxn ang="0">
                    <a:pos x="164" y="156"/>
                  </a:cxn>
                  <a:cxn ang="0">
                    <a:pos x="166" y="125"/>
                  </a:cxn>
                  <a:cxn ang="0">
                    <a:pos x="163" y="106"/>
                  </a:cxn>
                  <a:cxn ang="0">
                    <a:pos x="154" y="77"/>
                  </a:cxn>
                  <a:cxn ang="0">
                    <a:pos x="142" y="50"/>
                  </a:cxn>
                  <a:cxn ang="0">
                    <a:pos x="120" y="18"/>
                  </a:cxn>
                  <a:cxn ang="0">
                    <a:pos x="110" y="9"/>
                  </a:cxn>
                  <a:cxn ang="0">
                    <a:pos x="99" y="3"/>
                  </a:cxn>
                  <a:cxn ang="0">
                    <a:pos x="89" y="0"/>
                  </a:cxn>
                  <a:cxn ang="0">
                    <a:pos x="78" y="0"/>
                  </a:cxn>
                  <a:cxn ang="0">
                    <a:pos x="67" y="2"/>
                  </a:cxn>
                  <a:cxn ang="0">
                    <a:pos x="57" y="8"/>
                  </a:cxn>
                  <a:cxn ang="0">
                    <a:pos x="53" y="11"/>
                  </a:cxn>
                  <a:cxn ang="0">
                    <a:pos x="48" y="16"/>
                  </a:cxn>
                  <a:cxn ang="0">
                    <a:pos x="32" y="40"/>
                  </a:cxn>
                  <a:cxn ang="0">
                    <a:pos x="9" y="83"/>
                  </a:cxn>
                  <a:cxn ang="0">
                    <a:pos x="2" y="98"/>
                  </a:cxn>
                  <a:cxn ang="0">
                    <a:pos x="0" y="104"/>
                  </a:cxn>
                  <a:cxn ang="0">
                    <a:pos x="0" y="109"/>
                  </a:cxn>
                </a:cxnLst>
                <a:rect l="0" t="0" r="r" b="b"/>
                <a:pathLst>
                  <a:path w="166" h="184">
                    <a:moveTo>
                      <a:pt x="0" y="109"/>
                    </a:moveTo>
                    <a:lnTo>
                      <a:pt x="0" y="113"/>
                    </a:lnTo>
                    <a:lnTo>
                      <a:pt x="2" y="115"/>
                    </a:lnTo>
                    <a:lnTo>
                      <a:pt x="5" y="117"/>
                    </a:lnTo>
                    <a:lnTo>
                      <a:pt x="8" y="118"/>
                    </a:lnTo>
                    <a:lnTo>
                      <a:pt x="47" y="128"/>
                    </a:lnTo>
                    <a:lnTo>
                      <a:pt x="60" y="131"/>
                    </a:lnTo>
                    <a:lnTo>
                      <a:pt x="113" y="149"/>
                    </a:lnTo>
                    <a:lnTo>
                      <a:pt x="125" y="155"/>
                    </a:lnTo>
                    <a:lnTo>
                      <a:pt x="130" y="158"/>
                    </a:lnTo>
                    <a:lnTo>
                      <a:pt x="149" y="182"/>
                    </a:lnTo>
                    <a:lnTo>
                      <a:pt x="153" y="184"/>
                    </a:lnTo>
                    <a:lnTo>
                      <a:pt x="155" y="183"/>
                    </a:lnTo>
                    <a:lnTo>
                      <a:pt x="158" y="180"/>
                    </a:lnTo>
                    <a:lnTo>
                      <a:pt x="160" y="173"/>
                    </a:lnTo>
                    <a:lnTo>
                      <a:pt x="164" y="156"/>
                    </a:lnTo>
                    <a:lnTo>
                      <a:pt x="166" y="125"/>
                    </a:lnTo>
                    <a:lnTo>
                      <a:pt x="163" y="106"/>
                    </a:lnTo>
                    <a:lnTo>
                      <a:pt x="154" y="77"/>
                    </a:lnTo>
                    <a:lnTo>
                      <a:pt x="142" y="50"/>
                    </a:lnTo>
                    <a:lnTo>
                      <a:pt x="120" y="18"/>
                    </a:lnTo>
                    <a:lnTo>
                      <a:pt x="110" y="9"/>
                    </a:lnTo>
                    <a:lnTo>
                      <a:pt x="99" y="3"/>
                    </a:lnTo>
                    <a:lnTo>
                      <a:pt x="89" y="0"/>
                    </a:lnTo>
                    <a:lnTo>
                      <a:pt x="78" y="0"/>
                    </a:lnTo>
                    <a:lnTo>
                      <a:pt x="67" y="2"/>
                    </a:lnTo>
                    <a:lnTo>
                      <a:pt x="57" y="8"/>
                    </a:lnTo>
                    <a:lnTo>
                      <a:pt x="53" y="11"/>
                    </a:lnTo>
                    <a:lnTo>
                      <a:pt x="48" y="16"/>
                    </a:lnTo>
                    <a:lnTo>
                      <a:pt x="32" y="40"/>
                    </a:lnTo>
                    <a:lnTo>
                      <a:pt x="9" y="83"/>
                    </a:lnTo>
                    <a:lnTo>
                      <a:pt x="2" y="98"/>
                    </a:lnTo>
                    <a:lnTo>
                      <a:pt x="0" y="104"/>
                    </a:lnTo>
                    <a:lnTo>
                      <a:pt x="0" y="109"/>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74"/>
              <p:cNvSpPr>
                <a:spLocks/>
              </p:cNvSpPr>
              <p:nvPr/>
            </p:nvSpPr>
            <p:spPr bwMode="auto">
              <a:xfrm>
                <a:off x="2327275" y="3117851"/>
                <a:ext cx="177800" cy="187325"/>
              </a:xfrm>
              <a:custGeom>
                <a:avLst/>
                <a:gdLst/>
                <a:ahLst/>
                <a:cxnLst>
                  <a:cxn ang="0">
                    <a:pos x="78" y="2"/>
                  </a:cxn>
                  <a:cxn ang="0">
                    <a:pos x="75" y="4"/>
                  </a:cxn>
                  <a:cxn ang="0">
                    <a:pos x="43" y="38"/>
                  </a:cxn>
                  <a:cxn ang="0">
                    <a:pos x="9" y="94"/>
                  </a:cxn>
                  <a:cxn ang="0">
                    <a:pos x="5" y="100"/>
                  </a:cxn>
                  <a:cxn ang="0">
                    <a:pos x="0" y="105"/>
                  </a:cxn>
                  <a:cxn ang="0">
                    <a:pos x="1" y="105"/>
                  </a:cxn>
                  <a:cxn ang="0">
                    <a:pos x="3" y="107"/>
                  </a:cxn>
                  <a:cxn ang="0">
                    <a:pos x="10" y="111"/>
                  </a:cxn>
                  <a:cxn ang="0">
                    <a:pos x="15" y="113"/>
                  </a:cxn>
                  <a:cxn ang="0">
                    <a:pos x="20" y="116"/>
                  </a:cxn>
                  <a:cxn ang="0">
                    <a:pos x="26" y="117"/>
                  </a:cxn>
                  <a:cxn ang="0">
                    <a:pos x="32" y="118"/>
                  </a:cxn>
                  <a:cxn ang="0">
                    <a:pos x="38" y="117"/>
                  </a:cxn>
                  <a:cxn ang="0">
                    <a:pos x="42" y="116"/>
                  </a:cxn>
                  <a:cxn ang="0">
                    <a:pos x="45" y="112"/>
                  </a:cxn>
                  <a:cxn ang="0">
                    <a:pos x="62" y="63"/>
                  </a:cxn>
                  <a:cxn ang="0">
                    <a:pos x="69" y="50"/>
                  </a:cxn>
                  <a:cxn ang="0">
                    <a:pos x="89" y="24"/>
                  </a:cxn>
                  <a:cxn ang="0">
                    <a:pos x="92" y="20"/>
                  </a:cxn>
                  <a:cxn ang="0">
                    <a:pos x="100" y="15"/>
                  </a:cxn>
                  <a:cxn ang="0">
                    <a:pos x="105" y="12"/>
                  </a:cxn>
                  <a:cxn ang="0">
                    <a:pos x="112" y="10"/>
                  </a:cxn>
                  <a:cxn ang="0">
                    <a:pos x="112" y="9"/>
                  </a:cxn>
                  <a:cxn ang="0">
                    <a:pos x="110" y="7"/>
                  </a:cxn>
                  <a:cxn ang="0">
                    <a:pos x="105" y="5"/>
                  </a:cxn>
                  <a:cxn ang="0">
                    <a:pos x="84" y="0"/>
                  </a:cxn>
                  <a:cxn ang="0">
                    <a:pos x="81" y="1"/>
                  </a:cxn>
                  <a:cxn ang="0">
                    <a:pos x="78" y="2"/>
                  </a:cxn>
                </a:cxnLst>
                <a:rect l="0" t="0" r="r" b="b"/>
                <a:pathLst>
                  <a:path w="112" h="118">
                    <a:moveTo>
                      <a:pt x="78" y="2"/>
                    </a:moveTo>
                    <a:lnTo>
                      <a:pt x="75" y="4"/>
                    </a:lnTo>
                    <a:lnTo>
                      <a:pt x="43" y="38"/>
                    </a:lnTo>
                    <a:lnTo>
                      <a:pt x="9" y="94"/>
                    </a:lnTo>
                    <a:lnTo>
                      <a:pt x="5" y="100"/>
                    </a:lnTo>
                    <a:lnTo>
                      <a:pt x="0" y="105"/>
                    </a:lnTo>
                    <a:lnTo>
                      <a:pt x="1" y="105"/>
                    </a:lnTo>
                    <a:lnTo>
                      <a:pt x="3" y="107"/>
                    </a:lnTo>
                    <a:lnTo>
                      <a:pt x="10" y="111"/>
                    </a:lnTo>
                    <a:lnTo>
                      <a:pt x="15" y="113"/>
                    </a:lnTo>
                    <a:lnTo>
                      <a:pt x="20" y="116"/>
                    </a:lnTo>
                    <a:lnTo>
                      <a:pt x="26" y="117"/>
                    </a:lnTo>
                    <a:lnTo>
                      <a:pt x="32" y="118"/>
                    </a:lnTo>
                    <a:lnTo>
                      <a:pt x="38" y="117"/>
                    </a:lnTo>
                    <a:lnTo>
                      <a:pt x="42" y="116"/>
                    </a:lnTo>
                    <a:lnTo>
                      <a:pt x="45" y="112"/>
                    </a:lnTo>
                    <a:lnTo>
                      <a:pt x="62" y="63"/>
                    </a:lnTo>
                    <a:lnTo>
                      <a:pt x="69" y="50"/>
                    </a:lnTo>
                    <a:lnTo>
                      <a:pt x="89" y="24"/>
                    </a:lnTo>
                    <a:lnTo>
                      <a:pt x="92" y="20"/>
                    </a:lnTo>
                    <a:lnTo>
                      <a:pt x="100" y="15"/>
                    </a:lnTo>
                    <a:lnTo>
                      <a:pt x="105" y="12"/>
                    </a:lnTo>
                    <a:lnTo>
                      <a:pt x="112" y="10"/>
                    </a:lnTo>
                    <a:lnTo>
                      <a:pt x="112" y="9"/>
                    </a:lnTo>
                    <a:lnTo>
                      <a:pt x="110" y="7"/>
                    </a:lnTo>
                    <a:lnTo>
                      <a:pt x="105" y="5"/>
                    </a:lnTo>
                    <a:lnTo>
                      <a:pt x="84" y="0"/>
                    </a:lnTo>
                    <a:lnTo>
                      <a:pt x="81" y="1"/>
                    </a:lnTo>
                    <a:lnTo>
                      <a:pt x="78" y="2"/>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75"/>
              <p:cNvSpPr>
                <a:spLocks/>
              </p:cNvSpPr>
              <p:nvPr/>
            </p:nvSpPr>
            <p:spPr bwMode="auto">
              <a:xfrm>
                <a:off x="2214563" y="3100388"/>
                <a:ext cx="223838" cy="184150"/>
              </a:xfrm>
              <a:custGeom>
                <a:avLst/>
                <a:gdLst/>
                <a:ahLst/>
                <a:cxnLst>
                  <a:cxn ang="0">
                    <a:pos x="118" y="0"/>
                  </a:cxn>
                  <a:cxn ang="0">
                    <a:pos x="113" y="1"/>
                  </a:cxn>
                  <a:cxn ang="0">
                    <a:pos x="87" y="13"/>
                  </a:cxn>
                  <a:cxn ang="0">
                    <a:pos x="59" y="33"/>
                  </a:cxn>
                  <a:cxn ang="0">
                    <a:pos x="33" y="59"/>
                  </a:cxn>
                  <a:cxn ang="0">
                    <a:pos x="15" y="79"/>
                  </a:cxn>
                  <a:cxn ang="0">
                    <a:pos x="12" y="84"/>
                  </a:cxn>
                  <a:cxn ang="0">
                    <a:pos x="6" y="90"/>
                  </a:cxn>
                  <a:cxn ang="0">
                    <a:pos x="2" y="97"/>
                  </a:cxn>
                  <a:cxn ang="0">
                    <a:pos x="0" y="98"/>
                  </a:cxn>
                  <a:cxn ang="0">
                    <a:pos x="0" y="101"/>
                  </a:cxn>
                  <a:cxn ang="0">
                    <a:pos x="1" y="103"/>
                  </a:cxn>
                  <a:cxn ang="0">
                    <a:pos x="8" y="107"/>
                  </a:cxn>
                  <a:cxn ang="0">
                    <a:pos x="28" y="114"/>
                  </a:cxn>
                  <a:cxn ang="0">
                    <a:pos x="43" y="116"/>
                  </a:cxn>
                  <a:cxn ang="0">
                    <a:pos x="50" y="115"/>
                  </a:cxn>
                  <a:cxn ang="0">
                    <a:pos x="56" y="113"/>
                  </a:cxn>
                  <a:cxn ang="0">
                    <a:pos x="61" y="109"/>
                  </a:cxn>
                  <a:cxn ang="0">
                    <a:pos x="66" y="104"/>
                  </a:cxn>
                  <a:cxn ang="0">
                    <a:pos x="73" y="91"/>
                  </a:cxn>
                  <a:cxn ang="0">
                    <a:pos x="84" y="69"/>
                  </a:cxn>
                  <a:cxn ang="0">
                    <a:pos x="119" y="18"/>
                  </a:cxn>
                  <a:cxn ang="0">
                    <a:pos x="127" y="13"/>
                  </a:cxn>
                  <a:cxn ang="0">
                    <a:pos x="134" y="10"/>
                  </a:cxn>
                  <a:cxn ang="0">
                    <a:pos x="137" y="10"/>
                  </a:cxn>
                  <a:cxn ang="0">
                    <a:pos x="139" y="10"/>
                  </a:cxn>
                  <a:cxn ang="0">
                    <a:pos x="141" y="9"/>
                  </a:cxn>
                  <a:cxn ang="0">
                    <a:pos x="141" y="8"/>
                  </a:cxn>
                  <a:cxn ang="0">
                    <a:pos x="140" y="7"/>
                  </a:cxn>
                  <a:cxn ang="0">
                    <a:pos x="139" y="5"/>
                  </a:cxn>
                  <a:cxn ang="0">
                    <a:pos x="132" y="2"/>
                  </a:cxn>
                  <a:cxn ang="0">
                    <a:pos x="122" y="0"/>
                  </a:cxn>
                  <a:cxn ang="0">
                    <a:pos x="118" y="0"/>
                  </a:cxn>
                </a:cxnLst>
                <a:rect l="0" t="0" r="r" b="b"/>
                <a:pathLst>
                  <a:path w="141" h="116">
                    <a:moveTo>
                      <a:pt x="118" y="0"/>
                    </a:moveTo>
                    <a:lnTo>
                      <a:pt x="113" y="1"/>
                    </a:lnTo>
                    <a:lnTo>
                      <a:pt x="87" y="13"/>
                    </a:lnTo>
                    <a:lnTo>
                      <a:pt x="59" y="33"/>
                    </a:lnTo>
                    <a:lnTo>
                      <a:pt x="33" y="59"/>
                    </a:lnTo>
                    <a:lnTo>
                      <a:pt x="15" y="79"/>
                    </a:lnTo>
                    <a:lnTo>
                      <a:pt x="12" y="84"/>
                    </a:lnTo>
                    <a:lnTo>
                      <a:pt x="6" y="90"/>
                    </a:lnTo>
                    <a:lnTo>
                      <a:pt x="2" y="97"/>
                    </a:lnTo>
                    <a:lnTo>
                      <a:pt x="0" y="98"/>
                    </a:lnTo>
                    <a:lnTo>
                      <a:pt x="0" y="101"/>
                    </a:lnTo>
                    <a:lnTo>
                      <a:pt x="1" y="103"/>
                    </a:lnTo>
                    <a:lnTo>
                      <a:pt x="8" y="107"/>
                    </a:lnTo>
                    <a:lnTo>
                      <a:pt x="28" y="114"/>
                    </a:lnTo>
                    <a:lnTo>
                      <a:pt x="43" y="116"/>
                    </a:lnTo>
                    <a:lnTo>
                      <a:pt x="50" y="115"/>
                    </a:lnTo>
                    <a:lnTo>
                      <a:pt x="56" y="113"/>
                    </a:lnTo>
                    <a:lnTo>
                      <a:pt x="61" y="109"/>
                    </a:lnTo>
                    <a:lnTo>
                      <a:pt x="66" y="104"/>
                    </a:lnTo>
                    <a:lnTo>
                      <a:pt x="73" y="91"/>
                    </a:lnTo>
                    <a:lnTo>
                      <a:pt x="84" y="69"/>
                    </a:lnTo>
                    <a:lnTo>
                      <a:pt x="119" y="18"/>
                    </a:lnTo>
                    <a:lnTo>
                      <a:pt x="127" y="13"/>
                    </a:lnTo>
                    <a:lnTo>
                      <a:pt x="134" y="10"/>
                    </a:lnTo>
                    <a:lnTo>
                      <a:pt x="137" y="10"/>
                    </a:lnTo>
                    <a:lnTo>
                      <a:pt x="139" y="10"/>
                    </a:lnTo>
                    <a:lnTo>
                      <a:pt x="141" y="9"/>
                    </a:lnTo>
                    <a:lnTo>
                      <a:pt x="141" y="8"/>
                    </a:lnTo>
                    <a:lnTo>
                      <a:pt x="140" y="7"/>
                    </a:lnTo>
                    <a:lnTo>
                      <a:pt x="139" y="5"/>
                    </a:lnTo>
                    <a:lnTo>
                      <a:pt x="132" y="2"/>
                    </a:lnTo>
                    <a:lnTo>
                      <a:pt x="122" y="0"/>
                    </a:lnTo>
                    <a:lnTo>
                      <a:pt x="118" y="0"/>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76"/>
              <p:cNvSpPr>
                <a:spLocks/>
              </p:cNvSpPr>
              <p:nvPr/>
            </p:nvSpPr>
            <p:spPr bwMode="auto">
              <a:xfrm>
                <a:off x="2124075" y="3278188"/>
                <a:ext cx="379413" cy="76200"/>
              </a:xfrm>
              <a:custGeom>
                <a:avLst/>
                <a:gdLst/>
                <a:ahLst/>
                <a:cxnLst>
                  <a:cxn ang="0">
                    <a:pos x="238" y="46"/>
                  </a:cxn>
                  <a:cxn ang="0">
                    <a:pos x="239" y="45"/>
                  </a:cxn>
                  <a:cxn ang="0">
                    <a:pos x="239" y="44"/>
                  </a:cxn>
                  <a:cxn ang="0">
                    <a:pos x="237" y="44"/>
                  </a:cxn>
                  <a:cxn ang="0">
                    <a:pos x="234" y="43"/>
                  </a:cxn>
                  <a:cxn ang="0">
                    <a:pos x="165" y="29"/>
                  </a:cxn>
                  <a:cxn ang="0">
                    <a:pos x="63" y="2"/>
                  </a:cxn>
                  <a:cxn ang="0">
                    <a:pos x="49" y="0"/>
                  </a:cxn>
                  <a:cxn ang="0">
                    <a:pos x="39" y="0"/>
                  </a:cxn>
                  <a:cxn ang="0">
                    <a:pos x="30" y="2"/>
                  </a:cxn>
                  <a:cxn ang="0">
                    <a:pos x="18" y="7"/>
                  </a:cxn>
                  <a:cxn ang="0">
                    <a:pos x="11" y="11"/>
                  </a:cxn>
                  <a:cxn ang="0">
                    <a:pos x="2" y="22"/>
                  </a:cxn>
                  <a:cxn ang="0">
                    <a:pos x="0" y="26"/>
                  </a:cxn>
                  <a:cxn ang="0">
                    <a:pos x="0" y="29"/>
                  </a:cxn>
                  <a:cxn ang="0">
                    <a:pos x="3" y="32"/>
                  </a:cxn>
                  <a:cxn ang="0">
                    <a:pos x="5" y="33"/>
                  </a:cxn>
                  <a:cxn ang="0">
                    <a:pos x="7" y="34"/>
                  </a:cxn>
                  <a:cxn ang="0">
                    <a:pos x="10" y="35"/>
                  </a:cxn>
                  <a:cxn ang="0">
                    <a:pos x="87" y="41"/>
                  </a:cxn>
                  <a:cxn ang="0">
                    <a:pos x="147" y="48"/>
                  </a:cxn>
                  <a:cxn ang="0">
                    <a:pos x="232" y="47"/>
                  </a:cxn>
                  <a:cxn ang="0">
                    <a:pos x="235" y="46"/>
                  </a:cxn>
                  <a:cxn ang="0">
                    <a:pos x="238" y="46"/>
                  </a:cxn>
                </a:cxnLst>
                <a:rect l="0" t="0" r="r" b="b"/>
                <a:pathLst>
                  <a:path w="239" h="48">
                    <a:moveTo>
                      <a:pt x="238" y="46"/>
                    </a:moveTo>
                    <a:lnTo>
                      <a:pt x="239" y="45"/>
                    </a:lnTo>
                    <a:lnTo>
                      <a:pt x="239" y="44"/>
                    </a:lnTo>
                    <a:lnTo>
                      <a:pt x="237" y="44"/>
                    </a:lnTo>
                    <a:lnTo>
                      <a:pt x="234" y="43"/>
                    </a:lnTo>
                    <a:lnTo>
                      <a:pt x="165" y="29"/>
                    </a:lnTo>
                    <a:lnTo>
                      <a:pt x="63" y="2"/>
                    </a:lnTo>
                    <a:lnTo>
                      <a:pt x="49" y="0"/>
                    </a:lnTo>
                    <a:lnTo>
                      <a:pt x="39" y="0"/>
                    </a:lnTo>
                    <a:lnTo>
                      <a:pt x="30" y="2"/>
                    </a:lnTo>
                    <a:lnTo>
                      <a:pt x="18" y="7"/>
                    </a:lnTo>
                    <a:lnTo>
                      <a:pt x="11" y="11"/>
                    </a:lnTo>
                    <a:lnTo>
                      <a:pt x="2" y="22"/>
                    </a:lnTo>
                    <a:lnTo>
                      <a:pt x="0" y="26"/>
                    </a:lnTo>
                    <a:lnTo>
                      <a:pt x="0" y="29"/>
                    </a:lnTo>
                    <a:lnTo>
                      <a:pt x="3" y="32"/>
                    </a:lnTo>
                    <a:lnTo>
                      <a:pt x="5" y="33"/>
                    </a:lnTo>
                    <a:lnTo>
                      <a:pt x="7" y="34"/>
                    </a:lnTo>
                    <a:lnTo>
                      <a:pt x="10" y="35"/>
                    </a:lnTo>
                    <a:lnTo>
                      <a:pt x="87" y="41"/>
                    </a:lnTo>
                    <a:lnTo>
                      <a:pt x="147" y="48"/>
                    </a:lnTo>
                    <a:lnTo>
                      <a:pt x="232" y="47"/>
                    </a:lnTo>
                    <a:lnTo>
                      <a:pt x="235" y="46"/>
                    </a:lnTo>
                    <a:lnTo>
                      <a:pt x="238" y="46"/>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9" name="Group 189"/>
          <p:cNvGrpSpPr/>
          <p:nvPr/>
        </p:nvGrpSpPr>
        <p:grpSpPr>
          <a:xfrm>
            <a:off x="152400" y="3886200"/>
            <a:ext cx="6696363" cy="369332"/>
            <a:chOff x="184727" y="3860800"/>
            <a:chExt cx="6696363" cy="369332"/>
          </a:xfrm>
        </p:grpSpPr>
        <p:cxnSp>
          <p:nvCxnSpPr>
            <p:cNvPr id="88" name="Straight Connector 87"/>
            <p:cNvCxnSpPr/>
            <p:nvPr/>
          </p:nvCxnSpPr>
          <p:spPr bwMode="auto">
            <a:xfrm rot="16200000" flipH="1">
              <a:off x="4080448" y="1253363"/>
              <a:ext cx="17078" cy="5584207"/>
            </a:xfrm>
            <a:prstGeom prst="line">
              <a:avLst/>
            </a:prstGeom>
            <a:solidFill>
              <a:schemeClr val="accent1"/>
            </a:solidFill>
            <a:ln w="28575" cap="flat" cmpd="sng" algn="ctr">
              <a:solidFill>
                <a:srgbClr val="FF0000"/>
              </a:solidFill>
              <a:prstDash val="sysDot"/>
              <a:round/>
              <a:headEnd type="none" w="med" len="med"/>
              <a:tailEnd type="none" w="med" len="med"/>
            </a:ln>
            <a:effectLst/>
          </p:spPr>
        </p:cxnSp>
        <p:sp>
          <p:nvSpPr>
            <p:cNvPr id="89" name="TextBox 88"/>
            <p:cNvSpPr txBox="1"/>
            <p:nvPr/>
          </p:nvSpPr>
          <p:spPr>
            <a:xfrm>
              <a:off x="184727" y="3860800"/>
              <a:ext cx="1117600" cy="369332"/>
            </a:xfrm>
            <a:prstGeom prst="rect">
              <a:avLst/>
            </a:prstGeom>
            <a:noFill/>
          </p:spPr>
          <p:txBody>
            <a:bodyPr wrap="square" rtlCol="0">
              <a:spAutoFit/>
            </a:bodyPr>
            <a:lstStyle/>
            <a:p>
              <a:pPr algn="ctr"/>
              <a:r>
                <a:rPr lang="en-US" dirty="0"/>
                <a:t>Hi Limit</a:t>
              </a:r>
            </a:p>
          </p:txBody>
        </p:sp>
      </p:grpSp>
      <p:grpSp>
        <p:nvGrpSpPr>
          <p:cNvPr id="10" name="Group 189"/>
          <p:cNvGrpSpPr/>
          <p:nvPr/>
        </p:nvGrpSpPr>
        <p:grpSpPr>
          <a:xfrm>
            <a:off x="76200" y="4495800"/>
            <a:ext cx="6772563" cy="369332"/>
            <a:chOff x="108527" y="3860800"/>
            <a:chExt cx="6772563" cy="369332"/>
          </a:xfrm>
        </p:grpSpPr>
        <p:cxnSp>
          <p:nvCxnSpPr>
            <p:cNvPr id="91" name="Straight Connector 90"/>
            <p:cNvCxnSpPr/>
            <p:nvPr/>
          </p:nvCxnSpPr>
          <p:spPr bwMode="auto">
            <a:xfrm rot="16200000" flipH="1">
              <a:off x="4080448" y="1253363"/>
              <a:ext cx="17078" cy="5584207"/>
            </a:xfrm>
            <a:prstGeom prst="line">
              <a:avLst/>
            </a:prstGeom>
            <a:solidFill>
              <a:schemeClr val="accent1"/>
            </a:solidFill>
            <a:ln w="28575" cap="flat" cmpd="sng" algn="ctr">
              <a:solidFill>
                <a:srgbClr val="FF0000"/>
              </a:solidFill>
              <a:prstDash val="sysDot"/>
              <a:round/>
              <a:headEnd type="none" w="med" len="med"/>
              <a:tailEnd type="none" w="med" len="med"/>
            </a:ln>
            <a:effectLst/>
          </p:spPr>
        </p:cxnSp>
        <p:sp>
          <p:nvSpPr>
            <p:cNvPr id="92" name="TextBox 91"/>
            <p:cNvSpPr txBox="1"/>
            <p:nvPr/>
          </p:nvSpPr>
          <p:spPr>
            <a:xfrm>
              <a:off x="108527" y="3860800"/>
              <a:ext cx="1193800" cy="369332"/>
            </a:xfrm>
            <a:prstGeom prst="rect">
              <a:avLst/>
            </a:prstGeom>
            <a:noFill/>
          </p:spPr>
          <p:txBody>
            <a:bodyPr wrap="square" rtlCol="0">
              <a:spAutoFit/>
            </a:bodyPr>
            <a:lstStyle/>
            <a:p>
              <a:pPr algn="ctr"/>
              <a:r>
                <a:rPr lang="en-US" dirty="0"/>
                <a:t>Low Limit</a:t>
              </a:r>
            </a:p>
          </p:txBody>
        </p:sp>
      </p:grpSp>
      <p:cxnSp>
        <p:nvCxnSpPr>
          <p:cNvPr id="94" name="Straight Connector 93"/>
          <p:cNvCxnSpPr>
            <a:stCxn id="6177" idx="1"/>
          </p:cNvCxnSpPr>
          <p:nvPr/>
        </p:nvCxnSpPr>
        <p:spPr bwMode="auto">
          <a:xfrm rot="5400000">
            <a:off x="5746037" y="2254963"/>
            <a:ext cx="0" cy="51927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5" name="Rectangle 94"/>
          <p:cNvSpPr/>
          <p:nvPr/>
        </p:nvSpPr>
        <p:spPr bwMode="auto">
          <a:xfrm>
            <a:off x="5486400" y="2438400"/>
            <a:ext cx="76200" cy="152400"/>
          </a:xfrm>
          <a:prstGeom prst="rect">
            <a:avLst/>
          </a:prstGeom>
          <a:solidFill>
            <a:srgbClr val="808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96" name="Rectangle 95"/>
          <p:cNvSpPr/>
          <p:nvPr/>
        </p:nvSpPr>
        <p:spPr bwMode="auto">
          <a:xfrm rot="16200000">
            <a:off x="5295900" y="2552700"/>
            <a:ext cx="304800" cy="76200"/>
          </a:xfrm>
          <a:prstGeom prst="rect">
            <a:avLst/>
          </a:prstGeom>
          <a:solidFill>
            <a:srgbClr val="808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cxnSp>
        <p:nvCxnSpPr>
          <p:cNvPr id="99" name="Straight Connector 98"/>
          <p:cNvCxnSpPr/>
          <p:nvPr/>
        </p:nvCxnSpPr>
        <p:spPr bwMode="auto">
          <a:xfrm>
            <a:off x="5966618" y="3733800"/>
            <a:ext cx="76200" cy="0"/>
          </a:xfrm>
          <a:prstGeom prst="line">
            <a:avLst/>
          </a:prstGeom>
          <a:noFill/>
          <a:ln w="76200" cap="sq">
            <a:solidFill>
              <a:schemeClr val="tx1"/>
            </a:solidFill>
            <a:miter lim="800000"/>
            <a:headEnd/>
            <a:tailEnd/>
          </a:ln>
        </p:spPr>
      </p:cxnSp>
      <p:cxnSp>
        <p:nvCxnSpPr>
          <p:cNvPr id="109" name="Straight Connector 108"/>
          <p:cNvCxnSpPr/>
          <p:nvPr/>
        </p:nvCxnSpPr>
        <p:spPr bwMode="auto">
          <a:xfrm>
            <a:off x="6019800" y="3733800"/>
            <a:ext cx="457200" cy="0"/>
          </a:xfrm>
          <a:prstGeom prst="line">
            <a:avLst/>
          </a:prstGeom>
          <a:solidFill>
            <a:schemeClr val="accent1"/>
          </a:solidFill>
          <a:ln w="22225" cap="flat" cmpd="sng" algn="ctr">
            <a:solidFill>
              <a:schemeClr val="tx1"/>
            </a:solidFill>
            <a:prstDash val="solid"/>
            <a:round/>
            <a:headEnd type="none" w="med" len="med"/>
            <a:tailEnd type="none" w="med" len="med"/>
          </a:ln>
          <a:effectLst/>
        </p:spPr>
      </p:cxnSp>
      <p:cxnSp>
        <p:nvCxnSpPr>
          <p:cNvPr id="117" name="Straight Connector 116"/>
          <p:cNvCxnSpPr/>
          <p:nvPr/>
        </p:nvCxnSpPr>
        <p:spPr bwMode="auto">
          <a:xfrm>
            <a:off x="5966618" y="3505200"/>
            <a:ext cx="76200" cy="0"/>
          </a:xfrm>
          <a:prstGeom prst="line">
            <a:avLst/>
          </a:prstGeom>
          <a:noFill/>
          <a:ln w="76200" cap="sq">
            <a:solidFill>
              <a:schemeClr val="tx1"/>
            </a:solidFill>
            <a:miter lim="800000"/>
            <a:headEnd/>
            <a:tailEnd/>
          </a:ln>
        </p:spPr>
      </p:cxnSp>
      <p:cxnSp>
        <p:nvCxnSpPr>
          <p:cNvPr id="118" name="Straight Connector 117"/>
          <p:cNvCxnSpPr/>
          <p:nvPr/>
        </p:nvCxnSpPr>
        <p:spPr bwMode="auto">
          <a:xfrm>
            <a:off x="6019800" y="3505200"/>
            <a:ext cx="457200" cy="0"/>
          </a:xfrm>
          <a:prstGeom prst="line">
            <a:avLst/>
          </a:prstGeom>
          <a:solidFill>
            <a:schemeClr val="accent1"/>
          </a:solidFill>
          <a:ln w="22225" cap="flat" cmpd="sng" algn="ctr">
            <a:solidFill>
              <a:schemeClr val="tx1"/>
            </a:solidFill>
            <a:prstDash val="solid"/>
            <a:round/>
            <a:headEnd type="none" w="med" len="med"/>
            <a:tailEnd type="none" w="med" len="med"/>
          </a:ln>
          <a:effectLst/>
        </p:spPr>
      </p:cxnSp>
      <p:grpSp>
        <p:nvGrpSpPr>
          <p:cNvPr id="11" name="Group 169"/>
          <p:cNvGrpSpPr/>
          <p:nvPr/>
        </p:nvGrpSpPr>
        <p:grpSpPr>
          <a:xfrm flipV="1">
            <a:off x="6629400" y="1490472"/>
            <a:ext cx="228600" cy="826008"/>
            <a:chOff x="6629400" y="1490472"/>
            <a:chExt cx="228600" cy="826008"/>
          </a:xfrm>
        </p:grpSpPr>
        <p:sp>
          <p:nvSpPr>
            <p:cNvPr id="169" name="Rectangle 168"/>
            <p:cNvSpPr/>
            <p:nvPr/>
          </p:nvSpPr>
          <p:spPr bwMode="auto">
            <a:xfrm>
              <a:off x="6705600" y="2240280"/>
              <a:ext cx="76200" cy="762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68" name="Rectangle 167"/>
            <p:cNvSpPr/>
            <p:nvPr/>
          </p:nvSpPr>
          <p:spPr bwMode="auto">
            <a:xfrm>
              <a:off x="6705600" y="1490472"/>
              <a:ext cx="76200" cy="762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nvGrpSpPr>
            <p:cNvPr id="12" name="Group 165"/>
            <p:cNvGrpSpPr/>
            <p:nvPr/>
          </p:nvGrpSpPr>
          <p:grpSpPr>
            <a:xfrm>
              <a:off x="6629400" y="1524000"/>
              <a:ext cx="228600" cy="762000"/>
              <a:chOff x="6629400" y="1524000"/>
              <a:chExt cx="228600" cy="762000"/>
            </a:xfrm>
          </p:grpSpPr>
          <p:sp>
            <p:nvSpPr>
              <p:cNvPr id="119" name="Rectangle 118"/>
              <p:cNvSpPr/>
              <p:nvPr/>
            </p:nvSpPr>
            <p:spPr bwMode="auto">
              <a:xfrm>
                <a:off x="6629400" y="1676400"/>
                <a:ext cx="228600" cy="457200"/>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20" name="Rectangle 119"/>
              <p:cNvSpPr/>
              <p:nvPr/>
            </p:nvSpPr>
            <p:spPr bwMode="auto">
              <a:xfrm>
                <a:off x="6629400" y="2133600"/>
                <a:ext cx="228600" cy="152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rPr>
                  <a:t>-</a:t>
                </a:r>
              </a:p>
            </p:txBody>
          </p:sp>
          <p:sp>
            <p:nvSpPr>
              <p:cNvPr id="121" name="Rectangle 120"/>
              <p:cNvSpPr/>
              <p:nvPr/>
            </p:nvSpPr>
            <p:spPr bwMode="auto">
              <a:xfrm>
                <a:off x="6629400" y="1524000"/>
                <a:ext cx="228600" cy="152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rPr>
                  <a:t>+</a:t>
                </a:r>
              </a:p>
            </p:txBody>
          </p:sp>
          <p:pic>
            <p:nvPicPr>
              <p:cNvPr id="1027" name="Picture 3" descr="C:\Documents and Settings\David Sellers\Local Settings\Temporary Internet Files\Content.IE5\9FXE0KTR\MC900439009[1].jpg"/>
              <p:cNvPicPr>
                <a:picLocks noChangeAspect="1" noChangeArrowheads="1"/>
              </p:cNvPicPr>
              <p:nvPr/>
            </p:nvPicPr>
            <p:blipFill>
              <a:blip r:embed="rId3" cstate="print">
                <a:clrChange>
                  <a:clrFrom>
                    <a:srgbClr val="F9B81F"/>
                  </a:clrFrom>
                  <a:clrTo>
                    <a:srgbClr val="F9B81F">
                      <a:alpha val="0"/>
                    </a:srgbClr>
                  </a:clrTo>
                </a:clrChange>
              </a:blip>
              <a:srcRect l="27778" r="22968"/>
              <a:stretch>
                <a:fillRect/>
              </a:stretch>
            </p:blipFill>
            <p:spPr bwMode="auto">
              <a:xfrm flipV="1">
                <a:off x="6653218" y="1704972"/>
                <a:ext cx="204782" cy="414972"/>
              </a:xfrm>
              <a:prstGeom prst="rect">
                <a:avLst/>
              </a:prstGeom>
              <a:noFill/>
            </p:spPr>
          </p:pic>
        </p:grpSp>
      </p:grpSp>
      <p:sp>
        <p:nvSpPr>
          <p:cNvPr id="173" name="Freeform 172"/>
          <p:cNvSpPr/>
          <p:nvPr/>
        </p:nvSpPr>
        <p:spPr bwMode="auto">
          <a:xfrm>
            <a:off x="5562599" y="2292746"/>
            <a:ext cx="1240237" cy="286545"/>
          </a:xfrm>
          <a:custGeom>
            <a:avLst/>
            <a:gdLst>
              <a:gd name="connsiteX0" fmla="*/ 1038225 w 1050528"/>
              <a:gd name="connsiteY0" fmla="*/ 0 h 232965"/>
              <a:gd name="connsiteX1" fmla="*/ 1040606 w 1050528"/>
              <a:gd name="connsiteY1" fmla="*/ 104775 h 232965"/>
              <a:gd name="connsiteX2" fmla="*/ 978694 w 1050528"/>
              <a:gd name="connsiteY2" fmla="*/ 221456 h 232965"/>
              <a:gd name="connsiteX3" fmla="*/ 664369 w 1050528"/>
              <a:gd name="connsiteY3" fmla="*/ 173831 h 232965"/>
              <a:gd name="connsiteX4" fmla="*/ 421481 w 1050528"/>
              <a:gd name="connsiteY4" fmla="*/ 45243 h 232965"/>
              <a:gd name="connsiteX5" fmla="*/ 121444 w 1050528"/>
              <a:gd name="connsiteY5" fmla="*/ 88106 h 232965"/>
              <a:gd name="connsiteX6" fmla="*/ 0 w 1050528"/>
              <a:gd name="connsiteY6" fmla="*/ 192881 h 232965"/>
              <a:gd name="connsiteX0" fmla="*/ 1038225 w 1079103"/>
              <a:gd name="connsiteY0" fmla="*/ 0 h 230584"/>
              <a:gd name="connsiteX1" fmla="*/ 1069181 w 1079103"/>
              <a:gd name="connsiteY1" fmla="*/ 119062 h 230584"/>
              <a:gd name="connsiteX2" fmla="*/ 978694 w 1079103"/>
              <a:gd name="connsiteY2" fmla="*/ 221456 h 230584"/>
              <a:gd name="connsiteX3" fmla="*/ 664369 w 1079103"/>
              <a:gd name="connsiteY3" fmla="*/ 173831 h 230584"/>
              <a:gd name="connsiteX4" fmla="*/ 421481 w 1079103"/>
              <a:gd name="connsiteY4" fmla="*/ 45243 h 230584"/>
              <a:gd name="connsiteX5" fmla="*/ 121444 w 1079103"/>
              <a:gd name="connsiteY5" fmla="*/ 88106 h 230584"/>
              <a:gd name="connsiteX6" fmla="*/ 0 w 1079103"/>
              <a:gd name="connsiteY6" fmla="*/ 192881 h 230584"/>
              <a:gd name="connsiteX0" fmla="*/ 1038225 w 1081484"/>
              <a:gd name="connsiteY0" fmla="*/ 0 h 230584"/>
              <a:gd name="connsiteX1" fmla="*/ 1052512 w 1081484"/>
              <a:gd name="connsiteY1" fmla="*/ 45243 h 230584"/>
              <a:gd name="connsiteX2" fmla="*/ 1069181 w 1081484"/>
              <a:gd name="connsiteY2" fmla="*/ 119062 h 230584"/>
              <a:gd name="connsiteX3" fmla="*/ 978694 w 1081484"/>
              <a:gd name="connsiteY3" fmla="*/ 221456 h 230584"/>
              <a:gd name="connsiteX4" fmla="*/ 664369 w 1081484"/>
              <a:gd name="connsiteY4" fmla="*/ 173831 h 230584"/>
              <a:gd name="connsiteX5" fmla="*/ 421481 w 1081484"/>
              <a:gd name="connsiteY5" fmla="*/ 45243 h 230584"/>
              <a:gd name="connsiteX6" fmla="*/ 121444 w 1081484"/>
              <a:gd name="connsiteY6" fmla="*/ 88106 h 230584"/>
              <a:gd name="connsiteX7" fmla="*/ 0 w 1081484"/>
              <a:gd name="connsiteY7" fmla="*/ 192881 h 230584"/>
              <a:gd name="connsiteX0" fmla="*/ 1038225 w 1071562"/>
              <a:gd name="connsiteY0" fmla="*/ 0 h 230584"/>
              <a:gd name="connsiteX1" fmla="*/ 992980 w 1071562"/>
              <a:gd name="connsiteY1" fmla="*/ 42862 h 230584"/>
              <a:gd name="connsiteX2" fmla="*/ 1069181 w 1071562"/>
              <a:gd name="connsiteY2" fmla="*/ 119062 h 230584"/>
              <a:gd name="connsiteX3" fmla="*/ 978694 w 1071562"/>
              <a:gd name="connsiteY3" fmla="*/ 221456 h 230584"/>
              <a:gd name="connsiteX4" fmla="*/ 664369 w 1071562"/>
              <a:gd name="connsiteY4" fmla="*/ 173831 h 230584"/>
              <a:gd name="connsiteX5" fmla="*/ 421481 w 1071562"/>
              <a:gd name="connsiteY5" fmla="*/ 45243 h 230584"/>
              <a:gd name="connsiteX6" fmla="*/ 121444 w 1071562"/>
              <a:gd name="connsiteY6" fmla="*/ 88106 h 230584"/>
              <a:gd name="connsiteX7" fmla="*/ 0 w 1071562"/>
              <a:gd name="connsiteY7" fmla="*/ 192881 h 230584"/>
              <a:gd name="connsiteX0" fmla="*/ 1038225 w 1079499"/>
              <a:gd name="connsiteY0" fmla="*/ 0 h 230584"/>
              <a:gd name="connsiteX1" fmla="*/ 1040605 w 1079499"/>
              <a:gd name="connsiteY1" fmla="*/ 59531 h 230584"/>
              <a:gd name="connsiteX2" fmla="*/ 1069181 w 1079499"/>
              <a:gd name="connsiteY2" fmla="*/ 119062 h 230584"/>
              <a:gd name="connsiteX3" fmla="*/ 978694 w 1079499"/>
              <a:gd name="connsiteY3" fmla="*/ 221456 h 230584"/>
              <a:gd name="connsiteX4" fmla="*/ 664369 w 1079499"/>
              <a:gd name="connsiteY4" fmla="*/ 173831 h 230584"/>
              <a:gd name="connsiteX5" fmla="*/ 421481 w 1079499"/>
              <a:gd name="connsiteY5" fmla="*/ 45243 h 230584"/>
              <a:gd name="connsiteX6" fmla="*/ 121444 w 1079499"/>
              <a:gd name="connsiteY6" fmla="*/ 88106 h 230584"/>
              <a:gd name="connsiteX7" fmla="*/ 0 w 1079499"/>
              <a:gd name="connsiteY7" fmla="*/ 192881 h 230584"/>
              <a:gd name="connsiteX0" fmla="*/ 1038225 w 1077117"/>
              <a:gd name="connsiteY0" fmla="*/ 0 h 222647"/>
              <a:gd name="connsiteX1" fmla="*/ 1040605 w 1077117"/>
              <a:gd name="connsiteY1" fmla="*/ 59531 h 222647"/>
              <a:gd name="connsiteX2" fmla="*/ 1066799 w 1077117"/>
              <a:gd name="connsiteY2" fmla="*/ 166687 h 222647"/>
              <a:gd name="connsiteX3" fmla="*/ 978694 w 1077117"/>
              <a:gd name="connsiteY3" fmla="*/ 221456 h 222647"/>
              <a:gd name="connsiteX4" fmla="*/ 664369 w 1077117"/>
              <a:gd name="connsiteY4" fmla="*/ 173831 h 222647"/>
              <a:gd name="connsiteX5" fmla="*/ 421481 w 1077117"/>
              <a:gd name="connsiteY5" fmla="*/ 45243 h 222647"/>
              <a:gd name="connsiteX6" fmla="*/ 121444 w 1077117"/>
              <a:gd name="connsiteY6" fmla="*/ 88106 h 222647"/>
              <a:gd name="connsiteX7" fmla="*/ 0 w 1077117"/>
              <a:gd name="connsiteY7" fmla="*/ 192881 h 222647"/>
              <a:gd name="connsiteX0" fmla="*/ 1038225 w 1085452"/>
              <a:gd name="connsiteY0" fmla="*/ 0 h 244078"/>
              <a:gd name="connsiteX1" fmla="*/ 1040605 w 1085452"/>
              <a:gd name="connsiteY1" fmla="*/ 59531 h 244078"/>
              <a:gd name="connsiteX2" fmla="*/ 1066799 w 1085452"/>
              <a:gd name="connsiteY2" fmla="*/ 166687 h 244078"/>
              <a:gd name="connsiteX3" fmla="*/ 928688 w 1085452"/>
              <a:gd name="connsiteY3" fmla="*/ 242887 h 244078"/>
              <a:gd name="connsiteX4" fmla="*/ 664369 w 1085452"/>
              <a:gd name="connsiteY4" fmla="*/ 173831 h 244078"/>
              <a:gd name="connsiteX5" fmla="*/ 421481 w 1085452"/>
              <a:gd name="connsiteY5" fmla="*/ 45243 h 244078"/>
              <a:gd name="connsiteX6" fmla="*/ 121444 w 1085452"/>
              <a:gd name="connsiteY6" fmla="*/ 88106 h 244078"/>
              <a:gd name="connsiteX7" fmla="*/ 0 w 1085452"/>
              <a:gd name="connsiteY7" fmla="*/ 192881 h 244078"/>
              <a:gd name="connsiteX0" fmla="*/ 1038225 w 1085452"/>
              <a:gd name="connsiteY0" fmla="*/ 0 h 244871"/>
              <a:gd name="connsiteX1" fmla="*/ 1040605 w 1085452"/>
              <a:gd name="connsiteY1" fmla="*/ 59531 h 244871"/>
              <a:gd name="connsiteX2" fmla="*/ 1066799 w 1085452"/>
              <a:gd name="connsiteY2" fmla="*/ 166687 h 244871"/>
              <a:gd name="connsiteX3" fmla="*/ 928688 w 1085452"/>
              <a:gd name="connsiteY3" fmla="*/ 242887 h 244871"/>
              <a:gd name="connsiteX4" fmla="*/ 654844 w 1085452"/>
              <a:gd name="connsiteY4" fmla="*/ 154781 h 244871"/>
              <a:gd name="connsiteX5" fmla="*/ 421481 w 1085452"/>
              <a:gd name="connsiteY5" fmla="*/ 45243 h 244871"/>
              <a:gd name="connsiteX6" fmla="*/ 121444 w 1085452"/>
              <a:gd name="connsiteY6" fmla="*/ 88106 h 244871"/>
              <a:gd name="connsiteX7" fmla="*/ 0 w 1085452"/>
              <a:gd name="connsiteY7" fmla="*/ 192881 h 244871"/>
              <a:gd name="connsiteX0" fmla="*/ 1038225 w 1085452"/>
              <a:gd name="connsiteY0" fmla="*/ 0 h 244871"/>
              <a:gd name="connsiteX1" fmla="*/ 1040605 w 1085452"/>
              <a:gd name="connsiteY1" fmla="*/ 59531 h 244871"/>
              <a:gd name="connsiteX2" fmla="*/ 1066799 w 1085452"/>
              <a:gd name="connsiteY2" fmla="*/ 166687 h 244871"/>
              <a:gd name="connsiteX3" fmla="*/ 928688 w 1085452"/>
              <a:gd name="connsiteY3" fmla="*/ 242887 h 244871"/>
              <a:gd name="connsiteX4" fmla="*/ 654844 w 1085452"/>
              <a:gd name="connsiteY4" fmla="*/ 154781 h 244871"/>
              <a:gd name="connsiteX5" fmla="*/ 354806 w 1085452"/>
              <a:gd name="connsiteY5" fmla="*/ 19049 h 244871"/>
              <a:gd name="connsiteX6" fmla="*/ 121444 w 1085452"/>
              <a:gd name="connsiteY6" fmla="*/ 88106 h 244871"/>
              <a:gd name="connsiteX7" fmla="*/ 0 w 1085452"/>
              <a:gd name="connsiteY7" fmla="*/ 192881 h 244871"/>
              <a:gd name="connsiteX0" fmla="*/ 1038225 w 1087834"/>
              <a:gd name="connsiteY0" fmla="*/ 0 h 244871"/>
              <a:gd name="connsiteX1" fmla="*/ 1040605 w 1087834"/>
              <a:gd name="connsiteY1" fmla="*/ 59531 h 244871"/>
              <a:gd name="connsiteX2" fmla="*/ 1066799 w 1087834"/>
              <a:gd name="connsiteY2" fmla="*/ 166687 h 244871"/>
              <a:gd name="connsiteX3" fmla="*/ 928688 w 1087834"/>
              <a:gd name="connsiteY3" fmla="*/ 242887 h 244871"/>
              <a:gd name="connsiteX4" fmla="*/ 654844 w 1087834"/>
              <a:gd name="connsiteY4" fmla="*/ 154781 h 244871"/>
              <a:gd name="connsiteX5" fmla="*/ 354806 w 1087834"/>
              <a:gd name="connsiteY5" fmla="*/ 19049 h 244871"/>
              <a:gd name="connsiteX6" fmla="*/ 121444 w 1087834"/>
              <a:gd name="connsiteY6" fmla="*/ 88106 h 244871"/>
              <a:gd name="connsiteX7" fmla="*/ 0 w 1087834"/>
              <a:gd name="connsiteY7" fmla="*/ 192881 h 244871"/>
              <a:gd name="connsiteX0" fmla="*/ 1038225 w 1087834"/>
              <a:gd name="connsiteY0" fmla="*/ 0 h 244871"/>
              <a:gd name="connsiteX1" fmla="*/ 1040605 w 1087834"/>
              <a:gd name="connsiteY1" fmla="*/ 59531 h 244871"/>
              <a:gd name="connsiteX2" fmla="*/ 1066799 w 1087834"/>
              <a:gd name="connsiteY2" fmla="*/ 166687 h 244871"/>
              <a:gd name="connsiteX3" fmla="*/ 928688 w 1087834"/>
              <a:gd name="connsiteY3" fmla="*/ 242887 h 244871"/>
              <a:gd name="connsiteX4" fmla="*/ 654844 w 1087834"/>
              <a:gd name="connsiteY4" fmla="*/ 154781 h 244871"/>
              <a:gd name="connsiteX5" fmla="*/ 354806 w 1087834"/>
              <a:gd name="connsiteY5" fmla="*/ 19049 h 244871"/>
              <a:gd name="connsiteX6" fmla="*/ 121444 w 1087834"/>
              <a:gd name="connsiteY6" fmla="*/ 88106 h 244871"/>
              <a:gd name="connsiteX7" fmla="*/ 0 w 1087834"/>
              <a:gd name="connsiteY7" fmla="*/ 192881 h 244871"/>
              <a:gd name="connsiteX0" fmla="*/ 1038225 w 1066799"/>
              <a:gd name="connsiteY0" fmla="*/ 0 h 244871"/>
              <a:gd name="connsiteX1" fmla="*/ 1040605 w 1066799"/>
              <a:gd name="connsiteY1" fmla="*/ 59531 h 244871"/>
              <a:gd name="connsiteX2" fmla="*/ 1066799 w 1066799"/>
              <a:gd name="connsiteY2" fmla="*/ 166687 h 244871"/>
              <a:gd name="connsiteX3" fmla="*/ 928688 w 1066799"/>
              <a:gd name="connsiteY3" fmla="*/ 242887 h 244871"/>
              <a:gd name="connsiteX4" fmla="*/ 654844 w 1066799"/>
              <a:gd name="connsiteY4" fmla="*/ 154781 h 244871"/>
              <a:gd name="connsiteX5" fmla="*/ 354806 w 1066799"/>
              <a:gd name="connsiteY5" fmla="*/ 19049 h 244871"/>
              <a:gd name="connsiteX6" fmla="*/ 121444 w 1066799"/>
              <a:gd name="connsiteY6" fmla="*/ 88106 h 244871"/>
              <a:gd name="connsiteX7" fmla="*/ 0 w 1066799"/>
              <a:gd name="connsiteY7" fmla="*/ 192881 h 244871"/>
              <a:gd name="connsiteX0" fmla="*/ 1038225 w 1062037"/>
              <a:gd name="connsiteY0" fmla="*/ 0 h 250031"/>
              <a:gd name="connsiteX1" fmla="*/ 1040605 w 1062037"/>
              <a:gd name="connsiteY1" fmla="*/ 59531 h 250031"/>
              <a:gd name="connsiteX2" fmla="*/ 1062037 w 1062037"/>
              <a:gd name="connsiteY2" fmla="*/ 197644 h 250031"/>
              <a:gd name="connsiteX3" fmla="*/ 928688 w 1062037"/>
              <a:gd name="connsiteY3" fmla="*/ 242887 h 250031"/>
              <a:gd name="connsiteX4" fmla="*/ 654844 w 1062037"/>
              <a:gd name="connsiteY4" fmla="*/ 154781 h 250031"/>
              <a:gd name="connsiteX5" fmla="*/ 354806 w 1062037"/>
              <a:gd name="connsiteY5" fmla="*/ 19049 h 250031"/>
              <a:gd name="connsiteX6" fmla="*/ 121444 w 1062037"/>
              <a:gd name="connsiteY6" fmla="*/ 88106 h 250031"/>
              <a:gd name="connsiteX7" fmla="*/ 0 w 1062037"/>
              <a:gd name="connsiteY7" fmla="*/ 192881 h 250031"/>
              <a:gd name="connsiteX0" fmla="*/ 1038225 w 1090216"/>
              <a:gd name="connsiteY0" fmla="*/ 0 h 250031"/>
              <a:gd name="connsiteX1" fmla="*/ 1040605 w 1090216"/>
              <a:gd name="connsiteY1" fmla="*/ 59531 h 250031"/>
              <a:gd name="connsiteX2" fmla="*/ 1062037 w 1090216"/>
              <a:gd name="connsiteY2" fmla="*/ 197644 h 250031"/>
              <a:gd name="connsiteX3" fmla="*/ 928688 w 1090216"/>
              <a:gd name="connsiteY3" fmla="*/ 242887 h 250031"/>
              <a:gd name="connsiteX4" fmla="*/ 654844 w 1090216"/>
              <a:gd name="connsiteY4" fmla="*/ 154781 h 250031"/>
              <a:gd name="connsiteX5" fmla="*/ 354806 w 1090216"/>
              <a:gd name="connsiteY5" fmla="*/ 19049 h 250031"/>
              <a:gd name="connsiteX6" fmla="*/ 121444 w 1090216"/>
              <a:gd name="connsiteY6" fmla="*/ 88106 h 250031"/>
              <a:gd name="connsiteX7" fmla="*/ 0 w 1090216"/>
              <a:gd name="connsiteY7" fmla="*/ 192881 h 250031"/>
              <a:gd name="connsiteX0" fmla="*/ 1038225 w 1090216"/>
              <a:gd name="connsiteY0" fmla="*/ 0 h 263524"/>
              <a:gd name="connsiteX1" fmla="*/ 1040605 w 1090216"/>
              <a:gd name="connsiteY1" fmla="*/ 59531 h 263524"/>
              <a:gd name="connsiteX2" fmla="*/ 1062037 w 1090216"/>
              <a:gd name="connsiteY2" fmla="*/ 197644 h 263524"/>
              <a:gd name="connsiteX3" fmla="*/ 928688 w 1090216"/>
              <a:gd name="connsiteY3" fmla="*/ 242887 h 263524"/>
              <a:gd name="connsiteX4" fmla="*/ 726282 w 1090216"/>
              <a:gd name="connsiteY4" fmla="*/ 73819 h 263524"/>
              <a:gd name="connsiteX5" fmla="*/ 354806 w 1090216"/>
              <a:gd name="connsiteY5" fmla="*/ 19049 h 263524"/>
              <a:gd name="connsiteX6" fmla="*/ 121444 w 1090216"/>
              <a:gd name="connsiteY6" fmla="*/ 88106 h 263524"/>
              <a:gd name="connsiteX7" fmla="*/ 0 w 1090216"/>
              <a:gd name="connsiteY7" fmla="*/ 192881 h 263524"/>
              <a:gd name="connsiteX0" fmla="*/ 1038225 w 1090216"/>
              <a:gd name="connsiteY0" fmla="*/ 0 h 259953"/>
              <a:gd name="connsiteX1" fmla="*/ 1040605 w 1090216"/>
              <a:gd name="connsiteY1" fmla="*/ 59531 h 259953"/>
              <a:gd name="connsiteX2" fmla="*/ 1062037 w 1090216"/>
              <a:gd name="connsiteY2" fmla="*/ 197644 h 259953"/>
              <a:gd name="connsiteX3" fmla="*/ 928688 w 1090216"/>
              <a:gd name="connsiteY3" fmla="*/ 242887 h 259953"/>
              <a:gd name="connsiteX4" fmla="*/ 700088 w 1090216"/>
              <a:gd name="connsiteY4" fmla="*/ 95250 h 259953"/>
              <a:gd name="connsiteX5" fmla="*/ 354806 w 1090216"/>
              <a:gd name="connsiteY5" fmla="*/ 19049 h 259953"/>
              <a:gd name="connsiteX6" fmla="*/ 121444 w 1090216"/>
              <a:gd name="connsiteY6" fmla="*/ 88106 h 259953"/>
              <a:gd name="connsiteX7" fmla="*/ 0 w 1090216"/>
              <a:gd name="connsiteY7" fmla="*/ 192881 h 259953"/>
              <a:gd name="connsiteX0" fmla="*/ 1038225 w 1090216"/>
              <a:gd name="connsiteY0" fmla="*/ 0 h 259953"/>
              <a:gd name="connsiteX1" fmla="*/ 1040605 w 1090216"/>
              <a:gd name="connsiteY1" fmla="*/ 59531 h 259953"/>
              <a:gd name="connsiteX2" fmla="*/ 1062037 w 1090216"/>
              <a:gd name="connsiteY2" fmla="*/ 197644 h 259953"/>
              <a:gd name="connsiteX3" fmla="*/ 928688 w 1090216"/>
              <a:gd name="connsiteY3" fmla="*/ 242887 h 259953"/>
              <a:gd name="connsiteX4" fmla="*/ 700088 w 1090216"/>
              <a:gd name="connsiteY4" fmla="*/ 95250 h 259953"/>
              <a:gd name="connsiteX5" fmla="*/ 354806 w 1090216"/>
              <a:gd name="connsiteY5" fmla="*/ 19049 h 259953"/>
              <a:gd name="connsiteX6" fmla="*/ 178594 w 1090216"/>
              <a:gd name="connsiteY6" fmla="*/ 154781 h 259953"/>
              <a:gd name="connsiteX7" fmla="*/ 0 w 1090216"/>
              <a:gd name="connsiteY7" fmla="*/ 192881 h 259953"/>
              <a:gd name="connsiteX0" fmla="*/ 1038225 w 1090216"/>
              <a:gd name="connsiteY0" fmla="*/ 26592 h 286545"/>
              <a:gd name="connsiteX1" fmla="*/ 1040605 w 1090216"/>
              <a:gd name="connsiteY1" fmla="*/ 86123 h 286545"/>
              <a:gd name="connsiteX2" fmla="*/ 1062037 w 1090216"/>
              <a:gd name="connsiteY2" fmla="*/ 224236 h 286545"/>
              <a:gd name="connsiteX3" fmla="*/ 928688 w 1090216"/>
              <a:gd name="connsiteY3" fmla="*/ 269479 h 286545"/>
              <a:gd name="connsiteX4" fmla="*/ 700088 w 1090216"/>
              <a:gd name="connsiteY4" fmla="*/ 121842 h 286545"/>
              <a:gd name="connsiteX5" fmla="*/ 438150 w 1090216"/>
              <a:gd name="connsiteY5" fmla="*/ 9922 h 286545"/>
              <a:gd name="connsiteX6" fmla="*/ 178594 w 1090216"/>
              <a:gd name="connsiteY6" fmla="*/ 181373 h 286545"/>
              <a:gd name="connsiteX7" fmla="*/ 0 w 1090216"/>
              <a:gd name="connsiteY7" fmla="*/ 219473 h 286545"/>
              <a:gd name="connsiteX0" fmla="*/ 1188246 w 1240237"/>
              <a:gd name="connsiteY0" fmla="*/ 26592 h 286545"/>
              <a:gd name="connsiteX1" fmla="*/ 1190626 w 1240237"/>
              <a:gd name="connsiteY1" fmla="*/ 86123 h 286545"/>
              <a:gd name="connsiteX2" fmla="*/ 1212058 w 1240237"/>
              <a:gd name="connsiteY2" fmla="*/ 224236 h 286545"/>
              <a:gd name="connsiteX3" fmla="*/ 1078709 w 1240237"/>
              <a:gd name="connsiteY3" fmla="*/ 269479 h 286545"/>
              <a:gd name="connsiteX4" fmla="*/ 850109 w 1240237"/>
              <a:gd name="connsiteY4" fmla="*/ 121842 h 286545"/>
              <a:gd name="connsiteX5" fmla="*/ 588171 w 1240237"/>
              <a:gd name="connsiteY5" fmla="*/ 9922 h 286545"/>
              <a:gd name="connsiteX6" fmla="*/ 328615 w 1240237"/>
              <a:gd name="connsiteY6" fmla="*/ 181373 h 286545"/>
              <a:gd name="connsiteX7" fmla="*/ 0 w 1240237"/>
              <a:gd name="connsiteY7" fmla="*/ 221854 h 286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0237" h="286545">
                <a:moveTo>
                  <a:pt x="1188246" y="26592"/>
                </a:moveTo>
                <a:cubicBezTo>
                  <a:pt x="1190627" y="34132"/>
                  <a:pt x="1186657" y="53182"/>
                  <a:pt x="1190626" y="86123"/>
                </a:cubicBezTo>
                <a:cubicBezTo>
                  <a:pt x="1194595" y="119064"/>
                  <a:pt x="1240237" y="162721"/>
                  <a:pt x="1212058" y="224236"/>
                </a:cubicBezTo>
                <a:cubicBezTo>
                  <a:pt x="1193405" y="254795"/>
                  <a:pt x="1139034" y="286545"/>
                  <a:pt x="1078709" y="269479"/>
                </a:cubicBezTo>
                <a:cubicBezTo>
                  <a:pt x="1018384" y="252413"/>
                  <a:pt x="931865" y="165101"/>
                  <a:pt x="850109" y="121842"/>
                </a:cubicBezTo>
                <a:cubicBezTo>
                  <a:pt x="768353" y="78583"/>
                  <a:pt x="675087" y="0"/>
                  <a:pt x="588171" y="9922"/>
                </a:cubicBezTo>
                <a:cubicBezTo>
                  <a:pt x="501255" y="19844"/>
                  <a:pt x="426643" y="146051"/>
                  <a:pt x="328615" y="181373"/>
                </a:cubicBezTo>
                <a:cubicBezTo>
                  <a:pt x="230587" y="216695"/>
                  <a:pt x="25797" y="209948"/>
                  <a:pt x="0" y="221854"/>
                </a:cubicBezTo>
              </a:path>
            </a:pathLst>
          </a:cu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74" name="Freeform 173"/>
          <p:cNvSpPr/>
          <p:nvPr/>
        </p:nvSpPr>
        <p:spPr bwMode="auto">
          <a:xfrm>
            <a:off x="2021681" y="1312070"/>
            <a:ext cx="4728369" cy="1050130"/>
          </a:xfrm>
          <a:custGeom>
            <a:avLst/>
            <a:gdLst>
              <a:gd name="connsiteX0" fmla="*/ 4682331 w 4700588"/>
              <a:gd name="connsiteY0" fmla="*/ 213519 h 1183481"/>
              <a:gd name="connsiteX1" fmla="*/ 4687094 w 4700588"/>
              <a:gd name="connsiteY1" fmla="*/ 118269 h 1183481"/>
              <a:gd name="connsiteX2" fmla="*/ 4639469 w 4700588"/>
              <a:gd name="connsiteY2" fmla="*/ 99219 h 1183481"/>
              <a:gd name="connsiteX3" fmla="*/ 4320381 w 4700588"/>
              <a:gd name="connsiteY3" fmla="*/ 89694 h 1183481"/>
              <a:gd name="connsiteX4" fmla="*/ 3263106 w 4700588"/>
              <a:gd name="connsiteY4" fmla="*/ 637381 h 1183481"/>
              <a:gd name="connsiteX5" fmla="*/ 2091531 w 4700588"/>
              <a:gd name="connsiteY5" fmla="*/ 313531 h 1183481"/>
              <a:gd name="connsiteX6" fmla="*/ 667544 w 4700588"/>
              <a:gd name="connsiteY6" fmla="*/ 237331 h 1183481"/>
              <a:gd name="connsiteX7" fmla="*/ 91281 w 4700588"/>
              <a:gd name="connsiteY7" fmla="*/ 837406 h 1183481"/>
              <a:gd name="connsiteX8" fmla="*/ 119856 w 4700588"/>
              <a:gd name="connsiteY8" fmla="*/ 1166019 h 1183481"/>
              <a:gd name="connsiteX9" fmla="*/ 129381 w 4700588"/>
              <a:gd name="connsiteY9" fmla="*/ 942181 h 1183481"/>
              <a:gd name="connsiteX10" fmla="*/ 324644 w 4700588"/>
              <a:gd name="connsiteY10" fmla="*/ 961231 h 1183481"/>
              <a:gd name="connsiteX11" fmla="*/ 329406 w 4700588"/>
              <a:gd name="connsiteY11" fmla="*/ 1151731 h 1183481"/>
              <a:gd name="connsiteX0" fmla="*/ 4682331 w 4719638"/>
              <a:gd name="connsiteY0" fmla="*/ 223837 h 1193799"/>
              <a:gd name="connsiteX1" fmla="*/ 4687094 w 4719638"/>
              <a:gd name="connsiteY1" fmla="*/ 128587 h 1193799"/>
              <a:gd name="connsiteX2" fmla="*/ 4487069 w 4719638"/>
              <a:gd name="connsiteY2" fmla="*/ 47625 h 1193799"/>
              <a:gd name="connsiteX3" fmla="*/ 4320381 w 4719638"/>
              <a:gd name="connsiteY3" fmla="*/ 100012 h 1193799"/>
              <a:gd name="connsiteX4" fmla="*/ 3263106 w 4719638"/>
              <a:gd name="connsiteY4" fmla="*/ 647699 h 1193799"/>
              <a:gd name="connsiteX5" fmla="*/ 2091531 w 4719638"/>
              <a:gd name="connsiteY5" fmla="*/ 323849 h 1193799"/>
              <a:gd name="connsiteX6" fmla="*/ 667544 w 4719638"/>
              <a:gd name="connsiteY6" fmla="*/ 247649 h 1193799"/>
              <a:gd name="connsiteX7" fmla="*/ 91281 w 4719638"/>
              <a:gd name="connsiteY7" fmla="*/ 847724 h 1193799"/>
              <a:gd name="connsiteX8" fmla="*/ 119856 w 4719638"/>
              <a:gd name="connsiteY8" fmla="*/ 1176337 h 1193799"/>
              <a:gd name="connsiteX9" fmla="*/ 129381 w 4719638"/>
              <a:gd name="connsiteY9" fmla="*/ 952499 h 1193799"/>
              <a:gd name="connsiteX10" fmla="*/ 324644 w 4719638"/>
              <a:gd name="connsiteY10" fmla="*/ 971549 h 1193799"/>
              <a:gd name="connsiteX11" fmla="*/ 329406 w 4719638"/>
              <a:gd name="connsiteY11" fmla="*/ 1162049 h 1193799"/>
              <a:gd name="connsiteX0" fmla="*/ 4682331 w 4688284"/>
              <a:gd name="connsiteY0" fmla="*/ 223837 h 1193799"/>
              <a:gd name="connsiteX1" fmla="*/ 4639469 w 4688284"/>
              <a:gd name="connsiteY1" fmla="*/ 71437 h 1193799"/>
              <a:gd name="connsiteX2" fmla="*/ 4487069 w 4688284"/>
              <a:gd name="connsiteY2" fmla="*/ 47625 h 1193799"/>
              <a:gd name="connsiteX3" fmla="*/ 4320381 w 4688284"/>
              <a:gd name="connsiteY3" fmla="*/ 100012 h 1193799"/>
              <a:gd name="connsiteX4" fmla="*/ 3263106 w 4688284"/>
              <a:gd name="connsiteY4" fmla="*/ 647699 h 1193799"/>
              <a:gd name="connsiteX5" fmla="*/ 2091531 w 4688284"/>
              <a:gd name="connsiteY5" fmla="*/ 323849 h 1193799"/>
              <a:gd name="connsiteX6" fmla="*/ 667544 w 4688284"/>
              <a:gd name="connsiteY6" fmla="*/ 247649 h 1193799"/>
              <a:gd name="connsiteX7" fmla="*/ 91281 w 4688284"/>
              <a:gd name="connsiteY7" fmla="*/ 847724 h 1193799"/>
              <a:gd name="connsiteX8" fmla="*/ 119856 w 4688284"/>
              <a:gd name="connsiteY8" fmla="*/ 1176337 h 1193799"/>
              <a:gd name="connsiteX9" fmla="*/ 129381 w 4688284"/>
              <a:gd name="connsiteY9" fmla="*/ 952499 h 1193799"/>
              <a:gd name="connsiteX10" fmla="*/ 324644 w 4688284"/>
              <a:gd name="connsiteY10" fmla="*/ 971549 h 1193799"/>
              <a:gd name="connsiteX11" fmla="*/ 329406 w 4688284"/>
              <a:gd name="connsiteY11" fmla="*/ 1162049 h 1193799"/>
              <a:gd name="connsiteX0" fmla="*/ 4682331 w 4695825"/>
              <a:gd name="connsiteY0" fmla="*/ 223837 h 1193799"/>
              <a:gd name="connsiteX1" fmla="*/ 4663281 w 4695825"/>
              <a:gd name="connsiteY1" fmla="*/ 80962 h 1193799"/>
              <a:gd name="connsiteX2" fmla="*/ 4487069 w 4695825"/>
              <a:gd name="connsiteY2" fmla="*/ 47625 h 1193799"/>
              <a:gd name="connsiteX3" fmla="*/ 4320381 w 4695825"/>
              <a:gd name="connsiteY3" fmla="*/ 100012 h 1193799"/>
              <a:gd name="connsiteX4" fmla="*/ 3263106 w 4695825"/>
              <a:gd name="connsiteY4" fmla="*/ 647699 h 1193799"/>
              <a:gd name="connsiteX5" fmla="*/ 2091531 w 4695825"/>
              <a:gd name="connsiteY5" fmla="*/ 323849 h 1193799"/>
              <a:gd name="connsiteX6" fmla="*/ 667544 w 4695825"/>
              <a:gd name="connsiteY6" fmla="*/ 247649 h 1193799"/>
              <a:gd name="connsiteX7" fmla="*/ 91281 w 4695825"/>
              <a:gd name="connsiteY7" fmla="*/ 847724 h 1193799"/>
              <a:gd name="connsiteX8" fmla="*/ 119856 w 4695825"/>
              <a:gd name="connsiteY8" fmla="*/ 1176337 h 1193799"/>
              <a:gd name="connsiteX9" fmla="*/ 129381 w 4695825"/>
              <a:gd name="connsiteY9" fmla="*/ 952499 h 1193799"/>
              <a:gd name="connsiteX10" fmla="*/ 324644 w 4695825"/>
              <a:gd name="connsiteY10" fmla="*/ 971549 h 1193799"/>
              <a:gd name="connsiteX11" fmla="*/ 329406 w 4695825"/>
              <a:gd name="connsiteY11" fmla="*/ 1162049 h 1193799"/>
              <a:gd name="connsiteX0" fmla="*/ 4682331 w 4688284"/>
              <a:gd name="connsiteY0" fmla="*/ 223837 h 1193799"/>
              <a:gd name="connsiteX1" fmla="*/ 4644231 w 4688284"/>
              <a:gd name="connsiteY1" fmla="*/ 71437 h 1193799"/>
              <a:gd name="connsiteX2" fmla="*/ 4487069 w 4688284"/>
              <a:gd name="connsiteY2" fmla="*/ 47625 h 1193799"/>
              <a:gd name="connsiteX3" fmla="*/ 4320381 w 4688284"/>
              <a:gd name="connsiteY3" fmla="*/ 100012 h 1193799"/>
              <a:gd name="connsiteX4" fmla="*/ 3263106 w 4688284"/>
              <a:gd name="connsiteY4" fmla="*/ 647699 h 1193799"/>
              <a:gd name="connsiteX5" fmla="*/ 2091531 w 4688284"/>
              <a:gd name="connsiteY5" fmla="*/ 323849 h 1193799"/>
              <a:gd name="connsiteX6" fmla="*/ 667544 w 4688284"/>
              <a:gd name="connsiteY6" fmla="*/ 247649 h 1193799"/>
              <a:gd name="connsiteX7" fmla="*/ 91281 w 4688284"/>
              <a:gd name="connsiteY7" fmla="*/ 847724 h 1193799"/>
              <a:gd name="connsiteX8" fmla="*/ 119856 w 4688284"/>
              <a:gd name="connsiteY8" fmla="*/ 1176337 h 1193799"/>
              <a:gd name="connsiteX9" fmla="*/ 129381 w 4688284"/>
              <a:gd name="connsiteY9" fmla="*/ 952499 h 1193799"/>
              <a:gd name="connsiteX10" fmla="*/ 324644 w 4688284"/>
              <a:gd name="connsiteY10" fmla="*/ 971549 h 1193799"/>
              <a:gd name="connsiteX11" fmla="*/ 329406 w 4688284"/>
              <a:gd name="connsiteY11" fmla="*/ 1162049 h 1193799"/>
              <a:gd name="connsiteX0" fmla="*/ 4682331 w 4688284"/>
              <a:gd name="connsiteY0" fmla="*/ 196849 h 1166811"/>
              <a:gd name="connsiteX1" fmla="*/ 4644231 w 4688284"/>
              <a:gd name="connsiteY1" fmla="*/ 44449 h 1166811"/>
              <a:gd name="connsiteX2" fmla="*/ 4487069 w 4688284"/>
              <a:gd name="connsiteY2" fmla="*/ 20637 h 1166811"/>
              <a:gd name="connsiteX3" fmla="*/ 4139406 w 4688284"/>
              <a:gd name="connsiteY3" fmla="*/ 168274 h 1166811"/>
              <a:gd name="connsiteX4" fmla="*/ 3263106 w 4688284"/>
              <a:gd name="connsiteY4" fmla="*/ 620711 h 1166811"/>
              <a:gd name="connsiteX5" fmla="*/ 2091531 w 4688284"/>
              <a:gd name="connsiteY5" fmla="*/ 296861 h 1166811"/>
              <a:gd name="connsiteX6" fmla="*/ 667544 w 4688284"/>
              <a:gd name="connsiteY6" fmla="*/ 220661 h 1166811"/>
              <a:gd name="connsiteX7" fmla="*/ 91281 w 4688284"/>
              <a:gd name="connsiteY7" fmla="*/ 820736 h 1166811"/>
              <a:gd name="connsiteX8" fmla="*/ 119856 w 4688284"/>
              <a:gd name="connsiteY8" fmla="*/ 1149349 h 1166811"/>
              <a:gd name="connsiteX9" fmla="*/ 129381 w 4688284"/>
              <a:gd name="connsiteY9" fmla="*/ 925511 h 1166811"/>
              <a:gd name="connsiteX10" fmla="*/ 324644 w 4688284"/>
              <a:gd name="connsiteY10" fmla="*/ 944561 h 1166811"/>
              <a:gd name="connsiteX11" fmla="*/ 329406 w 4688284"/>
              <a:gd name="connsiteY11" fmla="*/ 1135061 h 1166811"/>
              <a:gd name="connsiteX0" fmla="*/ 4682331 w 4688681"/>
              <a:gd name="connsiteY0" fmla="*/ 178594 h 1148556"/>
              <a:gd name="connsiteX1" fmla="*/ 4644231 w 4688681"/>
              <a:gd name="connsiteY1" fmla="*/ 26194 h 1148556"/>
              <a:gd name="connsiteX2" fmla="*/ 4415632 w 4688681"/>
              <a:gd name="connsiteY2" fmla="*/ 21432 h 1148556"/>
              <a:gd name="connsiteX3" fmla="*/ 4139406 w 4688681"/>
              <a:gd name="connsiteY3" fmla="*/ 150019 h 1148556"/>
              <a:gd name="connsiteX4" fmla="*/ 3263106 w 4688681"/>
              <a:gd name="connsiteY4" fmla="*/ 602456 h 1148556"/>
              <a:gd name="connsiteX5" fmla="*/ 2091531 w 4688681"/>
              <a:gd name="connsiteY5" fmla="*/ 278606 h 1148556"/>
              <a:gd name="connsiteX6" fmla="*/ 667544 w 4688681"/>
              <a:gd name="connsiteY6" fmla="*/ 202406 h 1148556"/>
              <a:gd name="connsiteX7" fmla="*/ 91281 w 4688681"/>
              <a:gd name="connsiteY7" fmla="*/ 802481 h 1148556"/>
              <a:gd name="connsiteX8" fmla="*/ 119856 w 4688681"/>
              <a:gd name="connsiteY8" fmla="*/ 1131094 h 1148556"/>
              <a:gd name="connsiteX9" fmla="*/ 129381 w 4688681"/>
              <a:gd name="connsiteY9" fmla="*/ 907256 h 1148556"/>
              <a:gd name="connsiteX10" fmla="*/ 324644 w 4688681"/>
              <a:gd name="connsiteY10" fmla="*/ 926306 h 1148556"/>
              <a:gd name="connsiteX11" fmla="*/ 329406 w 4688681"/>
              <a:gd name="connsiteY11" fmla="*/ 1116806 h 1148556"/>
              <a:gd name="connsiteX0" fmla="*/ 4682331 w 4688681"/>
              <a:gd name="connsiteY0" fmla="*/ 178594 h 1148556"/>
              <a:gd name="connsiteX1" fmla="*/ 4644231 w 4688681"/>
              <a:gd name="connsiteY1" fmla="*/ 26194 h 1148556"/>
              <a:gd name="connsiteX2" fmla="*/ 4415632 w 4688681"/>
              <a:gd name="connsiteY2" fmla="*/ 21432 h 1148556"/>
              <a:gd name="connsiteX3" fmla="*/ 4139406 w 4688681"/>
              <a:gd name="connsiteY3" fmla="*/ 150019 h 1148556"/>
              <a:gd name="connsiteX4" fmla="*/ 3263106 w 4688681"/>
              <a:gd name="connsiteY4" fmla="*/ 602456 h 1148556"/>
              <a:gd name="connsiteX5" fmla="*/ 2091531 w 4688681"/>
              <a:gd name="connsiteY5" fmla="*/ 278606 h 1148556"/>
              <a:gd name="connsiteX6" fmla="*/ 667544 w 4688681"/>
              <a:gd name="connsiteY6" fmla="*/ 202406 h 1148556"/>
              <a:gd name="connsiteX7" fmla="*/ 91281 w 4688681"/>
              <a:gd name="connsiteY7" fmla="*/ 802481 h 1148556"/>
              <a:gd name="connsiteX8" fmla="*/ 119856 w 4688681"/>
              <a:gd name="connsiteY8" fmla="*/ 1131094 h 1148556"/>
              <a:gd name="connsiteX9" fmla="*/ 129381 w 4688681"/>
              <a:gd name="connsiteY9" fmla="*/ 907256 h 1148556"/>
              <a:gd name="connsiteX10" fmla="*/ 324644 w 4688681"/>
              <a:gd name="connsiteY10" fmla="*/ 926306 h 1148556"/>
              <a:gd name="connsiteX0" fmla="*/ 4682331 w 4688681"/>
              <a:gd name="connsiteY0" fmla="*/ 178594 h 1148556"/>
              <a:gd name="connsiteX1" fmla="*/ 4644231 w 4688681"/>
              <a:gd name="connsiteY1" fmla="*/ 26194 h 1148556"/>
              <a:gd name="connsiteX2" fmla="*/ 4415632 w 4688681"/>
              <a:gd name="connsiteY2" fmla="*/ 21432 h 1148556"/>
              <a:gd name="connsiteX3" fmla="*/ 4139406 w 4688681"/>
              <a:gd name="connsiteY3" fmla="*/ 150019 h 1148556"/>
              <a:gd name="connsiteX4" fmla="*/ 3263106 w 4688681"/>
              <a:gd name="connsiteY4" fmla="*/ 602456 h 1148556"/>
              <a:gd name="connsiteX5" fmla="*/ 2091531 w 4688681"/>
              <a:gd name="connsiteY5" fmla="*/ 278606 h 1148556"/>
              <a:gd name="connsiteX6" fmla="*/ 667544 w 4688681"/>
              <a:gd name="connsiteY6" fmla="*/ 202406 h 1148556"/>
              <a:gd name="connsiteX7" fmla="*/ 91281 w 4688681"/>
              <a:gd name="connsiteY7" fmla="*/ 802481 h 1148556"/>
              <a:gd name="connsiteX8" fmla="*/ 119856 w 4688681"/>
              <a:gd name="connsiteY8" fmla="*/ 1131094 h 1148556"/>
              <a:gd name="connsiteX9" fmla="*/ 129381 w 4688681"/>
              <a:gd name="connsiteY9" fmla="*/ 907256 h 1148556"/>
              <a:gd name="connsiteX0" fmla="*/ 4682331 w 4688681"/>
              <a:gd name="connsiteY0" fmla="*/ 178594 h 1131094"/>
              <a:gd name="connsiteX1" fmla="*/ 4644231 w 4688681"/>
              <a:gd name="connsiteY1" fmla="*/ 26194 h 1131094"/>
              <a:gd name="connsiteX2" fmla="*/ 4415632 w 4688681"/>
              <a:gd name="connsiteY2" fmla="*/ 21432 h 1131094"/>
              <a:gd name="connsiteX3" fmla="*/ 4139406 w 4688681"/>
              <a:gd name="connsiteY3" fmla="*/ 150019 h 1131094"/>
              <a:gd name="connsiteX4" fmla="*/ 3263106 w 4688681"/>
              <a:gd name="connsiteY4" fmla="*/ 602456 h 1131094"/>
              <a:gd name="connsiteX5" fmla="*/ 2091531 w 4688681"/>
              <a:gd name="connsiteY5" fmla="*/ 278606 h 1131094"/>
              <a:gd name="connsiteX6" fmla="*/ 667544 w 4688681"/>
              <a:gd name="connsiteY6" fmla="*/ 202406 h 1131094"/>
              <a:gd name="connsiteX7" fmla="*/ 91281 w 4688681"/>
              <a:gd name="connsiteY7" fmla="*/ 802481 h 1131094"/>
              <a:gd name="connsiteX8" fmla="*/ 119856 w 4688681"/>
              <a:gd name="connsiteY8" fmla="*/ 1131094 h 1131094"/>
              <a:gd name="connsiteX0" fmla="*/ 4596606 w 4602956"/>
              <a:gd name="connsiteY0" fmla="*/ 178594 h 1131094"/>
              <a:gd name="connsiteX1" fmla="*/ 4558506 w 4602956"/>
              <a:gd name="connsiteY1" fmla="*/ 26194 h 1131094"/>
              <a:gd name="connsiteX2" fmla="*/ 4329907 w 4602956"/>
              <a:gd name="connsiteY2" fmla="*/ 21432 h 1131094"/>
              <a:gd name="connsiteX3" fmla="*/ 4053681 w 4602956"/>
              <a:gd name="connsiteY3" fmla="*/ 150019 h 1131094"/>
              <a:gd name="connsiteX4" fmla="*/ 3177381 w 4602956"/>
              <a:gd name="connsiteY4" fmla="*/ 602456 h 1131094"/>
              <a:gd name="connsiteX5" fmla="*/ 2005806 w 4602956"/>
              <a:gd name="connsiteY5" fmla="*/ 278606 h 1131094"/>
              <a:gd name="connsiteX6" fmla="*/ 581819 w 4602956"/>
              <a:gd name="connsiteY6" fmla="*/ 202406 h 1131094"/>
              <a:gd name="connsiteX7" fmla="*/ 91281 w 4602956"/>
              <a:gd name="connsiteY7" fmla="*/ 745331 h 1131094"/>
              <a:gd name="connsiteX8" fmla="*/ 34131 w 4602956"/>
              <a:gd name="connsiteY8" fmla="*/ 1131094 h 1131094"/>
              <a:gd name="connsiteX0" fmla="*/ 4591844 w 4598194"/>
              <a:gd name="connsiteY0" fmla="*/ 178594 h 1126330"/>
              <a:gd name="connsiteX1" fmla="*/ 4553744 w 4598194"/>
              <a:gd name="connsiteY1" fmla="*/ 26194 h 1126330"/>
              <a:gd name="connsiteX2" fmla="*/ 4325145 w 4598194"/>
              <a:gd name="connsiteY2" fmla="*/ 21432 h 1126330"/>
              <a:gd name="connsiteX3" fmla="*/ 4048919 w 4598194"/>
              <a:gd name="connsiteY3" fmla="*/ 150019 h 1126330"/>
              <a:gd name="connsiteX4" fmla="*/ 3172619 w 4598194"/>
              <a:gd name="connsiteY4" fmla="*/ 602456 h 1126330"/>
              <a:gd name="connsiteX5" fmla="*/ 2001044 w 4598194"/>
              <a:gd name="connsiteY5" fmla="*/ 278606 h 1126330"/>
              <a:gd name="connsiteX6" fmla="*/ 577057 w 4598194"/>
              <a:gd name="connsiteY6" fmla="*/ 202406 h 1126330"/>
              <a:gd name="connsiteX7" fmla="*/ 86519 w 4598194"/>
              <a:gd name="connsiteY7" fmla="*/ 745331 h 1126330"/>
              <a:gd name="connsiteX8" fmla="*/ 57943 w 4598194"/>
              <a:gd name="connsiteY8" fmla="*/ 1126330 h 1126330"/>
              <a:gd name="connsiteX0" fmla="*/ 4544220 w 4550570"/>
              <a:gd name="connsiteY0" fmla="*/ 178594 h 1126330"/>
              <a:gd name="connsiteX1" fmla="*/ 4506120 w 4550570"/>
              <a:gd name="connsiteY1" fmla="*/ 26194 h 1126330"/>
              <a:gd name="connsiteX2" fmla="*/ 4277521 w 4550570"/>
              <a:gd name="connsiteY2" fmla="*/ 21432 h 1126330"/>
              <a:gd name="connsiteX3" fmla="*/ 4001295 w 4550570"/>
              <a:gd name="connsiteY3" fmla="*/ 150019 h 1126330"/>
              <a:gd name="connsiteX4" fmla="*/ 3124995 w 4550570"/>
              <a:gd name="connsiteY4" fmla="*/ 602456 h 1126330"/>
              <a:gd name="connsiteX5" fmla="*/ 1953420 w 4550570"/>
              <a:gd name="connsiteY5" fmla="*/ 278606 h 1126330"/>
              <a:gd name="connsiteX6" fmla="*/ 529433 w 4550570"/>
              <a:gd name="connsiteY6" fmla="*/ 202406 h 1126330"/>
              <a:gd name="connsiteX7" fmla="*/ 86519 w 4550570"/>
              <a:gd name="connsiteY7" fmla="*/ 669130 h 1126330"/>
              <a:gd name="connsiteX8" fmla="*/ 10319 w 4550570"/>
              <a:gd name="connsiteY8" fmla="*/ 1126330 h 1126330"/>
              <a:gd name="connsiteX0" fmla="*/ 4768851 w 4775201"/>
              <a:gd name="connsiteY0" fmla="*/ 178594 h 1050130"/>
              <a:gd name="connsiteX1" fmla="*/ 4730751 w 4775201"/>
              <a:gd name="connsiteY1" fmla="*/ 26194 h 1050130"/>
              <a:gd name="connsiteX2" fmla="*/ 4502152 w 4775201"/>
              <a:gd name="connsiteY2" fmla="*/ 21432 h 1050130"/>
              <a:gd name="connsiteX3" fmla="*/ 4225926 w 4775201"/>
              <a:gd name="connsiteY3" fmla="*/ 150019 h 1050130"/>
              <a:gd name="connsiteX4" fmla="*/ 3349626 w 4775201"/>
              <a:gd name="connsiteY4" fmla="*/ 602456 h 1050130"/>
              <a:gd name="connsiteX5" fmla="*/ 2178051 w 4775201"/>
              <a:gd name="connsiteY5" fmla="*/ 278606 h 1050130"/>
              <a:gd name="connsiteX6" fmla="*/ 754064 w 4775201"/>
              <a:gd name="connsiteY6" fmla="*/ 202406 h 1050130"/>
              <a:gd name="connsiteX7" fmla="*/ 311150 w 4775201"/>
              <a:gd name="connsiteY7" fmla="*/ 669130 h 1050130"/>
              <a:gd name="connsiteX8" fmla="*/ 6350 w 4775201"/>
              <a:gd name="connsiteY8" fmla="*/ 1050130 h 1050130"/>
              <a:gd name="connsiteX0" fmla="*/ 4768851 w 4775201"/>
              <a:gd name="connsiteY0" fmla="*/ 178594 h 1050130"/>
              <a:gd name="connsiteX1" fmla="*/ 4730751 w 4775201"/>
              <a:gd name="connsiteY1" fmla="*/ 26194 h 1050130"/>
              <a:gd name="connsiteX2" fmla="*/ 4502152 w 4775201"/>
              <a:gd name="connsiteY2" fmla="*/ 21432 h 1050130"/>
              <a:gd name="connsiteX3" fmla="*/ 4225926 w 4775201"/>
              <a:gd name="connsiteY3" fmla="*/ 150019 h 1050130"/>
              <a:gd name="connsiteX4" fmla="*/ 3349626 w 4775201"/>
              <a:gd name="connsiteY4" fmla="*/ 602456 h 1050130"/>
              <a:gd name="connsiteX5" fmla="*/ 2178051 w 4775201"/>
              <a:gd name="connsiteY5" fmla="*/ 278606 h 1050130"/>
              <a:gd name="connsiteX6" fmla="*/ 754064 w 4775201"/>
              <a:gd name="connsiteY6" fmla="*/ 202406 h 1050130"/>
              <a:gd name="connsiteX7" fmla="*/ 158751 w 4775201"/>
              <a:gd name="connsiteY7" fmla="*/ 592930 h 1050130"/>
              <a:gd name="connsiteX8" fmla="*/ 6350 w 4775201"/>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92930 h 1050130"/>
              <a:gd name="connsiteX8" fmla="*/ 35719 w 4728369"/>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16730 h 1050130"/>
              <a:gd name="connsiteX8" fmla="*/ 35719 w 4728369"/>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16730 h 1050130"/>
              <a:gd name="connsiteX8" fmla="*/ 35719 w 4728369"/>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16730 h 1050130"/>
              <a:gd name="connsiteX8" fmla="*/ 35719 w 4728369"/>
              <a:gd name="connsiteY8" fmla="*/ 1050130 h 105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8369" h="1050130">
                <a:moveTo>
                  <a:pt x="4722019" y="178594"/>
                </a:moveTo>
                <a:cubicBezTo>
                  <a:pt x="4727972" y="140494"/>
                  <a:pt x="4728369" y="52388"/>
                  <a:pt x="4683919" y="26194"/>
                </a:cubicBezTo>
                <a:cubicBezTo>
                  <a:pt x="4639469" y="0"/>
                  <a:pt x="4539457" y="795"/>
                  <a:pt x="4455320" y="21432"/>
                </a:cubicBezTo>
                <a:cubicBezTo>
                  <a:pt x="4371183" y="42069"/>
                  <a:pt x="4371182" y="53182"/>
                  <a:pt x="4179094" y="150019"/>
                </a:cubicBezTo>
                <a:cubicBezTo>
                  <a:pt x="3987006" y="246856"/>
                  <a:pt x="3644106" y="581025"/>
                  <a:pt x="3302794" y="602456"/>
                </a:cubicBezTo>
                <a:cubicBezTo>
                  <a:pt x="2961482" y="623887"/>
                  <a:pt x="2563813" y="345281"/>
                  <a:pt x="2131219" y="278606"/>
                </a:cubicBezTo>
                <a:cubicBezTo>
                  <a:pt x="1698625" y="211931"/>
                  <a:pt x="1043782" y="162719"/>
                  <a:pt x="707232" y="202406"/>
                </a:cubicBezTo>
                <a:cubicBezTo>
                  <a:pt x="370682" y="242093"/>
                  <a:pt x="223838" y="375443"/>
                  <a:pt x="111919" y="516730"/>
                </a:cubicBezTo>
                <a:cubicBezTo>
                  <a:pt x="0" y="658017"/>
                  <a:pt x="53182" y="725487"/>
                  <a:pt x="35719" y="105013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75" name="TextBox 174"/>
          <p:cNvSpPr txBox="1"/>
          <p:nvPr/>
        </p:nvSpPr>
        <p:spPr>
          <a:xfrm>
            <a:off x="1905000" y="2362200"/>
            <a:ext cx="304800" cy="172355"/>
          </a:xfrm>
          <a:prstGeom prst="rect">
            <a:avLst/>
          </a:prstGeom>
          <a:solidFill>
            <a:schemeClr val="bg1"/>
          </a:solidFill>
          <a:ln w="19050">
            <a:solidFill>
              <a:schemeClr val="tx1"/>
            </a:solidFill>
          </a:ln>
        </p:spPr>
        <p:txBody>
          <a:bodyPr wrap="square" lIns="9144" tIns="9144" rIns="9144" bIns="9144" rtlCol="0">
            <a:spAutoFit/>
          </a:bodyPr>
          <a:lstStyle/>
          <a:p>
            <a:pPr algn="ctr"/>
            <a:r>
              <a:rPr lang="en-US" sz="1000" dirty="0"/>
              <a:t>Com</a:t>
            </a:r>
          </a:p>
        </p:txBody>
      </p:sp>
      <p:sp>
        <p:nvSpPr>
          <p:cNvPr id="176" name="Freeform 175"/>
          <p:cNvSpPr/>
          <p:nvPr/>
        </p:nvSpPr>
        <p:spPr bwMode="auto">
          <a:xfrm>
            <a:off x="2315633" y="1826684"/>
            <a:ext cx="3094567" cy="634999"/>
          </a:xfrm>
          <a:custGeom>
            <a:avLst/>
            <a:gdLst>
              <a:gd name="connsiteX0" fmla="*/ 65617 w 3215217"/>
              <a:gd name="connsiteY0" fmla="*/ 534458 h 563033"/>
              <a:gd name="connsiteX1" fmla="*/ 46567 w 3215217"/>
              <a:gd name="connsiteY1" fmla="*/ 236008 h 563033"/>
              <a:gd name="connsiteX2" fmla="*/ 345017 w 3215217"/>
              <a:gd name="connsiteY2" fmla="*/ 13758 h 563033"/>
              <a:gd name="connsiteX3" fmla="*/ 1011767 w 3215217"/>
              <a:gd name="connsiteY3" fmla="*/ 153458 h 563033"/>
              <a:gd name="connsiteX4" fmla="*/ 1665817 w 3215217"/>
              <a:gd name="connsiteY4" fmla="*/ 496358 h 563033"/>
              <a:gd name="connsiteX5" fmla="*/ 2637367 w 3215217"/>
              <a:gd name="connsiteY5" fmla="*/ 553508 h 563033"/>
              <a:gd name="connsiteX6" fmla="*/ 3215217 w 3215217"/>
              <a:gd name="connsiteY6" fmla="*/ 509058 h 563033"/>
              <a:gd name="connsiteX0" fmla="*/ 65617 w 3215217"/>
              <a:gd name="connsiteY0" fmla="*/ 534458 h 563033"/>
              <a:gd name="connsiteX1" fmla="*/ 46567 w 3215217"/>
              <a:gd name="connsiteY1" fmla="*/ 236008 h 563033"/>
              <a:gd name="connsiteX2" fmla="*/ 345017 w 3215217"/>
              <a:gd name="connsiteY2" fmla="*/ 13758 h 563033"/>
              <a:gd name="connsiteX3" fmla="*/ 1011767 w 3215217"/>
              <a:gd name="connsiteY3" fmla="*/ 153458 h 563033"/>
              <a:gd name="connsiteX4" fmla="*/ 1665817 w 3215217"/>
              <a:gd name="connsiteY4" fmla="*/ 496358 h 563033"/>
              <a:gd name="connsiteX5" fmla="*/ 2637367 w 3215217"/>
              <a:gd name="connsiteY5" fmla="*/ 553508 h 563033"/>
              <a:gd name="connsiteX6" fmla="*/ 3215217 w 3215217"/>
              <a:gd name="connsiteY6" fmla="*/ 509058 h 563033"/>
              <a:gd name="connsiteX0" fmla="*/ 65617 w 3215217"/>
              <a:gd name="connsiteY0" fmla="*/ 534458 h 563033"/>
              <a:gd name="connsiteX1" fmla="*/ 46567 w 3215217"/>
              <a:gd name="connsiteY1" fmla="*/ 236008 h 563033"/>
              <a:gd name="connsiteX2" fmla="*/ 345017 w 3215217"/>
              <a:gd name="connsiteY2" fmla="*/ 13758 h 563033"/>
              <a:gd name="connsiteX3" fmla="*/ 1011767 w 3215217"/>
              <a:gd name="connsiteY3" fmla="*/ 153458 h 563033"/>
              <a:gd name="connsiteX4" fmla="*/ 1665817 w 3215217"/>
              <a:gd name="connsiteY4" fmla="*/ 496358 h 563033"/>
              <a:gd name="connsiteX5" fmla="*/ 2637367 w 3215217"/>
              <a:gd name="connsiteY5" fmla="*/ 553508 h 563033"/>
              <a:gd name="connsiteX6" fmla="*/ 3215217 w 3215217"/>
              <a:gd name="connsiteY6" fmla="*/ 509058 h 563033"/>
              <a:gd name="connsiteX0" fmla="*/ 14817 w 3164417"/>
              <a:gd name="connsiteY0" fmla="*/ 522817 h 551392"/>
              <a:gd name="connsiteX1" fmla="*/ 46567 w 3164417"/>
              <a:gd name="connsiteY1" fmla="*/ 154517 h 551392"/>
              <a:gd name="connsiteX2" fmla="*/ 294217 w 3164417"/>
              <a:gd name="connsiteY2" fmla="*/ 2117 h 551392"/>
              <a:gd name="connsiteX3" fmla="*/ 960967 w 3164417"/>
              <a:gd name="connsiteY3" fmla="*/ 141817 h 551392"/>
              <a:gd name="connsiteX4" fmla="*/ 1615017 w 3164417"/>
              <a:gd name="connsiteY4" fmla="*/ 484717 h 551392"/>
              <a:gd name="connsiteX5" fmla="*/ 2586567 w 3164417"/>
              <a:gd name="connsiteY5" fmla="*/ 541867 h 551392"/>
              <a:gd name="connsiteX6" fmla="*/ 3164417 w 3164417"/>
              <a:gd name="connsiteY6" fmla="*/ 497417 h 551392"/>
              <a:gd name="connsiteX0" fmla="*/ 14817 w 3170767"/>
              <a:gd name="connsiteY0" fmla="*/ 522817 h 558799"/>
              <a:gd name="connsiteX1" fmla="*/ 46567 w 3170767"/>
              <a:gd name="connsiteY1" fmla="*/ 154517 h 558799"/>
              <a:gd name="connsiteX2" fmla="*/ 294217 w 3170767"/>
              <a:gd name="connsiteY2" fmla="*/ 2117 h 558799"/>
              <a:gd name="connsiteX3" fmla="*/ 960967 w 3170767"/>
              <a:gd name="connsiteY3" fmla="*/ 141817 h 558799"/>
              <a:gd name="connsiteX4" fmla="*/ 1615017 w 3170767"/>
              <a:gd name="connsiteY4" fmla="*/ 484717 h 558799"/>
              <a:gd name="connsiteX5" fmla="*/ 2586567 w 3170767"/>
              <a:gd name="connsiteY5" fmla="*/ 541867 h 558799"/>
              <a:gd name="connsiteX6" fmla="*/ 3170767 w 3170767"/>
              <a:gd name="connsiteY6" fmla="*/ 535516 h 558799"/>
              <a:gd name="connsiteX0" fmla="*/ 14817 w 3094567"/>
              <a:gd name="connsiteY0" fmla="*/ 522817 h 634999"/>
              <a:gd name="connsiteX1" fmla="*/ 46567 w 3094567"/>
              <a:gd name="connsiteY1" fmla="*/ 154517 h 634999"/>
              <a:gd name="connsiteX2" fmla="*/ 294217 w 3094567"/>
              <a:gd name="connsiteY2" fmla="*/ 2117 h 634999"/>
              <a:gd name="connsiteX3" fmla="*/ 960967 w 3094567"/>
              <a:gd name="connsiteY3" fmla="*/ 141817 h 634999"/>
              <a:gd name="connsiteX4" fmla="*/ 1615017 w 3094567"/>
              <a:gd name="connsiteY4" fmla="*/ 484717 h 634999"/>
              <a:gd name="connsiteX5" fmla="*/ 2586567 w 3094567"/>
              <a:gd name="connsiteY5" fmla="*/ 541867 h 634999"/>
              <a:gd name="connsiteX6" fmla="*/ 3094567 w 3094567"/>
              <a:gd name="connsiteY6" fmla="*/ 611716 h 63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4567" h="634999">
                <a:moveTo>
                  <a:pt x="14817" y="522817"/>
                </a:moveTo>
                <a:cubicBezTo>
                  <a:pt x="20108" y="289983"/>
                  <a:pt x="0" y="241300"/>
                  <a:pt x="46567" y="154517"/>
                </a:cubicBezTo>
                <a:cubicBezTo>
                  <a:pt x="93134" y="67734"/>
                  <a:pt x="141817" y="4234"/>
                  <a:pt x="294217" y="2117"/>
                </a:cubicBezTo>
                <a:cubicBezTo>
                  <a:pt x="446617" y="0"/>
                  <a:pt x="740834" y="61384"/>
                  <a:pt x="960967" y="141817"/>
                </a:cubicBezTo>
                <a:cubicBezTo>
                  <a:pt x="1181100" y="222250"/>
                  <a:pt x="1344084" y="418042"/>
                  <a:pt x="1615017" y="484717"/>
                </a:cubicBezTo>
                <a:cubicBezTo>
                  <a:pt x="1885950" y="551392"/>
                  <a:pt x="2339975" y="520701"/>
                  <a:pt x="2586567" y="541867"/>
                </a:cubicBezTo>
                <a:cubicBezTo>
                  <a:pt x="2833159" y="563034"/>
                  <a:pt x="2934758" y="634999"/>
                  <a:pt x="3094567" y="611716"/>
                </a:cubicBezTo>
              </a:path>
            </a:pathLst>
          </a:cu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77" name="Freeform 176"/>
          <p:cNvSpPr/>
          <p:nvPr/>
        </p:nvSpPr>
        <p:spPr bwMode="auto">
          <a:xfrm>
            <a:off x="2528358" y="1976967"/>
            <a:ext cx="2881842" cy="1505479"/>
          </a:xfrm>
          <a:custGeom>
            <a:avLst/>
            <a:gdLst>
              <a:gd name="connsiteX0" fmla="*/ 11642 w 2958042"/>
              <a:gd name="connsiteY0" fmla="*/ 391583 h 836083"/>
              <a:gd name="connsiteX1" fmla="*/ 17992 w 2958042"/>
              <a:gd name="connsiteY1" fmla="*/ 175683 h 836083"/>
              <a:gd name="connsiteX2" fmla="*/ 119592 w 2958042"/>
              <a:gd name="connsiteY2" fmla="*/ 23283 h 836083"/>
              <a:gd name="connsiteX3" fmla="*/ 418042 w 2958042"/>
              <a:gd name="connsiteY3" fmla="*/ 35983 h 836083"/>
              <a:gd name="connsiteX4" fmla="*/ 818092 w 2958042"/>
              <a:gd name="connsiteY4" fmla="*/ 213783 h 836083"/>
              <a:gd name="connsiteX5" fmla="*/ 1211792 w 2958042"/>
              <a:gd name="connsiteY5" fmla="*/ 537633 h 836083"/>
              <a:gd name="connsiteX6" fmla="*/ 1910292 w 2958042"/>
              <a:gd name="connsiteY6" fmla="*/ 759883 h 836083"/>
              <a:gd name="connsiteX7" fmla="*/ 2958042 w 2958042"/>
              <a:gd name="connsiteY7" fmla="*/ 836083 h 836083"/>
              <a:gd name="connsiteX0" fmla="*/ 11642 w 2881842"/>
              <a:gd name="connsiteY0" fmla="*/ 391583 h 1452033"/>
              <a:gd name="connsiteX1" fmla="*/ 17992 w 2881842"/>
              <a:gd name="connsiteY1" fmla="*/ 175683 h 1452033"/>
              <a:gd name="connsiteX2" fmla="*/ 119592 w 2881842"/>
              <a:gd name="connsiteY2" fmla="*/ 23283 h 1452033"/>
              <a:gd name="connsiteX3" fmla="*/ 418042 w 2881842"/>
              <a:gd name="connsiteY3" fmla="*/ 35983 h 1452033"/>
              <a:gd name="connsiteX4" fmla="*/ 818092 w 2881842"/>
              <a:gd name="connsiteY4" fmla="*/ 213783 h 1452033"/>
              <a:gd name="connsiteX5" fmla="*/ 1211792 w 2881842"/>
              <a:gd name="connsiteY5" fmla="*/ 537633 h 1452033"/>
              <a:gd name="connsiteX6" fmla="*/ 1910292 w 2881842"/>
              <a:gd name="connsiteY6" fmla="*/ 759883 h 1452033"/>
              <a:gd name="connsiteX7" fmla="*/ 2881842 w 2881842"/>
              <a:gd name="connsiteY7" fmla="*/ 1452033 h 1452033"/>
              <a:gd name="connsiteX0" fmla="*/ 11642 w 2881842"/>
              <a:gd name="connsiteY0" fmla="*/ 391583 h 1505479"/>
              <a:gd name="connsiteX1" fmla="*/ 17992 w 2881842"/>
              <a:gd name="connsiteY1" fmla="*/ 175683 h 1505479"/>
              <a:gd name="connsiteX2" fmla="*/ 119592 w 2881842"/>
              <a:gd name="connsiteY2" fmla="*/ 23283 h 1505479"/>
              <a:gd name="connsiteX3" fmla="*/ 418042 w 2881842"/>
              <a:gd name="connsiteY3" fmla="*/ 35983 h 1505479"/>
              <a:gd name="connsiteX4" fmla="*/ 818092 w 2881842"/>
              <a:gd name="connsiteY4" fmla="*/ 213783 h 1505479"/>
              <a:gd name="connsiteX5" fmla="*/ 1211792 w 2881842"/>
              <a:gd name="connsiteY5" fmla="*/ 537633 h 1505479"/>
              <a:gd name="connsiteX6" fmla="*/ 1910292 w 2881842"/>
              <a:gd name="connsiteY6" fmla="*/ 759883 h 1505479"/>
              <a:gd name="connsiteX7" fmla="*/ 2881842 w 2881842"/>
              <a:gd name="connsiteY7" fmla="*/ 1452033 h 150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842" h="1505479">
                <a:moveTo>
                  <a:pt x="11642" y="391583"/>
                </a:moveTo>
                <a:cubicBezTo>
                  <a:pt x="5821" y="314324"/>
                  <a:pt x="0" y="237066"/>
                  <a:pt x="17992" y="175683"/>
                </a:cubicBezTo>
                <a:cubicBezTo>
                  <a:pt x="35984" y="114300"/>
                  <a:pt x="52917" y="46566"/>
                  <a:pt x="119592" y="23283"/>
                </a:cubicBezTo>
                <a:cubicBezTo>
                  <a:pt x="186267" y="0"/>
                  <a:pt x="301625" y="4233"/>
                  <a:pt x="418042" y="35983"/>
                </a:cubicBezTo>
                <a:cubicBezTo>
                  <a:pt x="534459" y="67733"/>
                  <a:pt x="685800" y="130175"/>
                  <a:pt x="818092" y="213783"/>
                </a:cubicBezTo>
                <a:cubicBezTo>
                  <a:pt x="950384" y="297391"/>
                  <a:pt x="1029759" y="446616"/>
                  <a:pt x="1211792" y="537633"/>
                </a:cubicBezTo>
                <a:cubicBezTo>
                  <a:pt x="1393825" y="628650"/>
                  <a:pt x="1631950" y="607483"/>
                  <a:pt x="1910292" y="759883"/>
                </a:cubicBezTo>
                <a:cubicBezTo>
                  <a:pt x="2188634" y="912283"/>
                  <a:pt x="1908176" y="1505479"/>
                  <a:pt x="2881842" y="1452033"/>
                </a:cubicBezTo>
              </a:path>
            </a:pathLst>
          </a:custGeom>
          <a:no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02" name="Rectangle 101"/>
          <p:cNvSpPr/>
          <p:nvPr/>
        </p:nvSpPr>
        <p:spPr bwMode="auto">
          <a:xfrm rot="16200000">
            <a:off x="5295900" y="3238500"/>
            <a:ext cx="304800" cy="76200"/>
          </a:xfrm>
          <a:prstGeom prst="rect">
            <a:avLst/>
          </a:prstGeom>
          <a:solidFill>
            <a:srgbClr val="808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nvGrpSpPr>
          <p:cNvPr id="13" name="Group 82"/>
          <p:cNvGrpSpPr/>
          <p:nvPr/>
        </p:nvGrpSpPr>
        <p:grpSpPr>
          <a:xfrm>
            <a:off x="5562600" y="2693223"/>
            <a:ext cx="3450380" cy="2517908"/>
            <a:chOff x="-686368" y="2385878"/>
            <a:chExt cx="5399421" cy="1812227"/>
          </a:xfrm>
        </p:grpSpPr>
        <p:sp>
          <p:nvSpPr>
            <p:cNvPr id="103" name="TextBox 102"/>
            <p:cNvSpPr txBox="1"/>
            <p:nvPr/>
          </p:nvSpPr>
          <p:spPr>
            <a:xfrm>
              <a:off x="1375564" y="3134819"/>
              <a:ext cx="3337489" cy="1063286"/>
            </a:xfrm>
            <a:prstGeom prst="rect">
              <a:avLst/>
            </a:prstGeom>
            <a:noFill/>
          </p:spPr>
          <p:txBody>
            <a:bodyPr wrap="square" rtlCol="0">
              <a:spAutoFit/>
            </a:bodyPr>
            <a:lstStyle/>
            <a:p>
              <a:r>
                <a:rPr lang="en-US" dirty="0"/>
                <a:t>The distance between the contacts sets the difference between the limits</a:t>
              </a:r>
            </a:p>
          </p:txBody>
        </p:sp>
        <p:sp>
          <p:nvSpPr>
            <p:cNvPr id="104" name="Freeform 103"/>
            <p:cNvSpPr/>
            <p:nvPr/>
          </p:nvSpPr>
          <p:spPr bwMode="auto">
            <a:xfrm>
              <a:off x="-686368" y="2385878"/>
              <a:ext cx="1940817" cy="858627"/>
            </a:xfrm>
            <a:custGeom>
              <a:avLst/>
              <a:gdLst>
                <a:gd name="connsiteX0" fmla="*/ 686569 w 686569"/>
                <a:gd name="connsiteY0" fmla="*/ 15394 h 929794"/>
                <a:gd name="connsiteX1" fmla="*/ 418715 w 686569"/>
                <a:gd name="connsiteY1" fmla="*/ 33867 h 929794"/>
                <a:gd name="connsiteX2" fmla="*/ 67733 w 686569"/>
                <a:gd name="connsiteY2" fmla="*/ 218594 h 929794"/>
                <a:gd name="connsiteX3" fmla="*/ 12315 w 686569"/>
                <a:gd name="connsiteY3" fmla="*/ 708121 h 929794"/>
                <a:gd name="connsiteX4" fmla="*/ 104679 w 686569"/>
                <a:gd name="connsiteY4" fmla="*/ 929794 h 929794"/>
                <a:gd name="connsiteX0" fmla="*/ 726594 w 726594"/>
                <a:gd name="connsiteY0" fmla="*/ 15394 h 929794"/>
                <a:gd name="connsiteX1" fmla="*/ 458740 w 726594"/>
                <a:gd name="connsiteY1" fmla="*/ 33867 h 929794"/>
                <a:gd name="connsiteX2" fmla="*/ 107758 w 726594"/>
                <a:gd name="connsiteY2" fmla="*/ 218594 h 929794"/>
                <a:gd name="connsiteX3" fmla="*/ 6158 w 726594"/>
                <a:gd name="connsiteY3" fmla="*/ 551102 h 929794"/>
                <a:gd name="connsiteX4" fmla="*/ 144704 w 726594"/>
                <a:gd name="connsiteY4" fmla="*/ 929794 h 929794"/>
                <a:gd name="connsiteX0" fmla="*/ 738909 w 738909"/>
                <a:gd name="connsiteY0" fmla="*/ 0 h 914400"/>
                <a:gd name="connsiteX1" fmla="*/ 120073 w 738909"/>
                <a:gd name="connsiteY1" fmla="*/ 203200 h 914400"/>
                <a:gd name="connsiteX2" fmla="*/ 18473 w 738909"/>
                <a:gd name="connsiteY2" fmla="*/ 535708 h 914400"/>
                <a:gd name="connsiteX3" fmla="*/ 157019 w 738909"/>
                <a:gd name="connsiteY3" fmla="*/ 914400 h 914400"/>
                <a:gd name="connsiteX0" fmla="*/ 725054 w 725054"/>
                <a:gd name="connsiteY0" fmla="*/ 0 h 914400"/>
                <a:gd name="connsiteX1" fmla="*/ 170872 w 725054"/>
                <a:gd name="connsiteY1" fmla="*/ 110837 h 914400"/>
                <a:gd name="connsiteX2" fmla="*/ 4618 w 725054"/>
                <a:gd name="connsiteY2" fmla="*/ 535708 h 914400"/>
                <a:gd name="connsiteX3" fmla="*/ 143164 w 725054"/>
                <a:gd name="connsiteY3" fmla="*/ 914400 h 914400"/>
                <a:gd name="connsiteX0" fmla="*/ 651164 w 651164"/>
                <a:gd name="connsiteY0" fmla="*/ 41563 h 955963"/>
                <a:gd name="connsiteX1" fmla="*/ 96982 w 651164"/>
                <a:gd name="connsiteY1" fmla="*/ 152400 h 955963"/>
                <a:gd name="connsiteX2" fmla="*/ 69274 w 651164"/>
                <a:gd name="connsiteY2" fmla="*/ 955963 h 955963"/>
                <a:gd name="connsiteX0" fmla="*/ 798946 w 798946"/>
                <a:gd name="connsiteY0" fmla="*/ 0 h 914400"/>
                <a:gd name="connsiteX1" fmla="*/ 96982 w 798946"/>
                <a:gd name="connsiteY1" fmla="*/ 184728 h 914400"/>
                <a:gd name="connsiteX2" fmla="*/ 217056 w 798946"/>
                <a:gd name="connsiteY2" fmla="*/ 914400 h 914400"/>
                <a:gd name="connsiteX0" fmla="*/ 798946 w 798946"/>
                <a:gd name="connsiteY0" fmla="*/ 0 h 914400"/>
                <a:gd name="connsiteX1" fmla="*/ 96982 w 798946"/>
                <a:gd name="connsiteY1" fmla="*/ 184728 h 914400"/>
                <a:gd name="connsiteX2" fmla="*/ 217056 w 798946"/>
                <a:gd name="connsiteY2" fmla="*/ 914400 h 914400"/>
                <a:gd name="connsiteX0" fmla="*/ 789710 w 789710"/>
                <a:gd name="connsiteY0" fmla="*/ 0 h 914400"/>
                <a:gd name="connsiteX1" fmla="*/ 87746 w 789710"/>
                <a:gd name="connsiteY1" fmla="*/ 184728 h 914400"/>
                <a:gd name="connsiteX2" fmla="*/ 207820 w 789710"/>
                <a:gd name="connsiteY2" fmla="*/ 914400 h 914400"/>
                <a:gd name="connsiteX0" fmla="*/ 789710 w 789710"/>
                <a:gd name="connsiteY0" fmla="*/ 60035 h 974435"/>
                <a:gd name="connsiteX1" fmla="*/ 87746 w 789710"/>
                <a:gd name="connsiteY1" fmla="*/ 244763 h 974435"/>
                <a:gd name="connsiteX2" fmla="*/ 207820 w 789710"/>
                <a:gd name="connsiteY2" fmla="*/ 974435 h 974435"/>
                <a:gd name="connsiteX0" fmla="*/ 789710 w 789710"/>
                <a:gd name="connsiteY0" fmla="*/ 60035 h 974435"/>
                <a:gd name="connsiteX1" fmla="*/ 87746 w 789710"/>
                <a:gd name="connsiteY1" fmla="*/ 244763 h 974435"/>
                <a:gd name="connsiteX2" fmla="*/ 207820 w 789710"/>
                <a:gd name="connsiteY2" fmla="*/ 974435 h 974435"/>
                <a:gd name="connsiteX0" fmla="*/ 789710 w 789710"/>
                <a:gd name="connsiteY0" fmla="*/ 60035 h 974435"/>
                <a:gd name="connsiteX1" fmla="*/ 87746 w 789710"/>
                <a:gd name="connsiteY1" fmla="*/ 244763 h 974435"/>
                <a:gd name="connsiteX2" fmla="*/ 207820 w 789710"/>
                <a:gd name="connsiteY2" fmla="*/ 974435 h 974435"/>
                <a:gd name="connsiteX0" fmla="*/ 789710 w 789710"/>
                <a:gd name="connsiteY0" fmla="*/ 60035 h 974435"/>
                <a:gd name="connsiteX1" fmla="*/ 87746 w 789710"/>
                <a:gd name="connsiteY1" fmla="*/ 244763 h 974435"/>
                <a:gd name="connsiteX2" fmla="*/ 207820 w 789710"/>
                <a:gd name="connsiteY2" fmla="*/ 974435 h 974435"/>
                <a:gd name="connsiteX0" fmla="*/ 789710 w 789710"/>
                <a:gd name="connsiteY0" fmla="*/ 60035 h 974435"/>
                <a:gd name="connsiteX1" fmla="*/ 87746 w 789710"/>
                <a:gd name="connsiteY1" fmla="*/ 244763 h 974435"/>
                <a:gd name="connsiteX2" fmla="*/ 207820 w 789710"/>
                <a:gd name="connsiteY2" fmla="*/ 974435 h 974435"/>
                <a:gd name="connsiteX0" fmla="*/ 3333089 w 3333089"/>
                <a:gd name="connsiteY0" fmla="*/ 13085 h 620893"/>
                <a:gd name="connsiteX1" fmla="*/ 2631125 w 3333089"/>
                <a:gd name="connsiteY1" fmla="*/ 197813 h 620893"/>
                <a:gd name="connsiteX2" fmla="*/ 105064 w 3333089"/>
                <a:gd name="connsiteY2" fmla="*/ 620893 h 620893"/>
                <a:gd name="connsiteX0" fmla="*/ 3228025 w 3228025"/>
                <a:gd name="connsiteY0" fmla="*/ 13085 h 800223"/>
                <a:gd name="connsiteX1" fmla="*/ 2526061 w 3228025"/>
                <a:gd name="connsiteY1" fmla="*/ 197813 h 800223"/>
                <a:gd name="connsiteX2" fmla="*/ 0 w 3228025"/>
                <a:gd name="connsiteY2" fmla="*/ 620893 h 800223"/>
                <a:gd name="connsiteX0" fmla="*/ 3228025 w 3228025"/>
                <a:gd name="connsiteY0" fmla="*/ 13085 h 1435543"/>
                <a:gd name="connsiteX1" fmla="*/ 1202373 w 3228025"/>
                <a:gd name="connsiteY1" fmla="*/ 1334242 h 1435543"/>
                <a:gd name="connsiteX2" fmla="*/ 0 w 3228025"/>
                <a:gd name="connsiteY2" fmla="*/ 620893 h 1435543"/>
                <a:gd name="connsiteX0" fmla="*/ 1774200 w 1774200"/>
                <a:gd name="connsiteY0" fmla="*/ 814650 h 849124"/>
                <a:gd name="connsiteX1" fmla="*/ 1202373 w 1774200"/>
                <a:gd name="connsiteY1" fmla="*/ 713349 h 849124"/>
                <a:gd name="connsiteX2" fmla="*/ 0 w 1774200"/>
                <a:gd name="connsiteY2" fmla="*/ 0 h 849124"/>
                <a:gd name="connsiteX0" fmla="*/ 2206801 w 2206801"/>
                <a:gd name="connsiteY0" fmla="*/ 717499 h 832932"/>
                <a:gd name="connsiteX1" fmla="*/ 1202373 w 2206801"/>
                <a:gd name="connsiteY1" fmla="*/ 713349 h 832932"/>
                <a:gd name="connsiteX2" fmla="*/ 0 w 2206801"/>
                <a:gd name="connsiteY2" fmla="*/ 0 h 832932"/>
                <a:gd name="connsiteX0" fmla="*/ 2206801 w 2206801"/>
                <a:gd name="connsiteY0" fmla="*/ 717499 h 717499"/>
                <a:gd name="connsiteX1" fmla="*/ 1001646 w 2206801"/>
                <a:gd name="connsiteY1" fmla="*/ 474619 h 717499"/>
                <a:gd name="connsiteX2" fmla="*/ 0 w 2206801"/>
                <a:gd name="connsiteY2" fmla="*/ 0 h 717499"/>
                <a:gd name="connsiteX0" fmla="*/ 2206801 w 2206801"/>
                <a:gd name="connsiteY0" fmla="*/ 717499 h 757979"/>
                <a:gd name="connsiteX1" fmla="*/ 1693259 w 2206801"/>
                <a:gd name="connsiteY1" fmla="*/ 717499 h 757979"/>
                <a:gd name="connsiteX2" fmla="*/ 1001646 w 2206801"/>
                <a:gd name="connsiteY2" fmla="*/ 474619 h 757979"/>
                <a:gd name="connsiteX3" fmla="*/ 0 w 2206801"/>
                <a:gd name="connsiteY3" fmla="*/ 0 h 757979"/>
                <a:gd name="connsiteX0" fmla="*/ 2206801 w 2206801"/>
                <a:gd name="connsiteY0" fmla="*/ 717499 h 717499"/>
                <a:gd name="connsiteX1" fmla="*/ 1001646 w 2206801"/>
                <a:gd name="connsiteY1" fmla="*/ 474619 h 717499"/>
                <a:gd name="connsiteX2" fmla="*/ 0 w 2206801"/>
                <a:gd name="connsiteY2" fmla="*/ 0 h 717499"/>
                <a:gd name="connsiteX0" fmla="*/ 1845421 w 1845421"/>
                <a:gd name="connsiteY0" fmla="*/ 717499 h 717499"/>
                <a:gd name="connsiteX1" fmla="*/ 1001646 w 1845421"/>
                <a:gd name="connsiteY1" fmla="*/ 474619 h 717499"/>
                <a:gd name="connsiteX2" fmla="*/ 0 w 1845421"/>
                <a:gd name="connsiteY2" fmla="*/ 0 h 717499"/>
                <a:gd name="connsiteX0" fmla="*/ 1845421 w 1845421"/>
                <a:gd name="connsiteY0" fmla="*/ 717499 h 717499"/>
                <a:gd name="connsiteX1" fmla="*/ 1001646 w 1845421"/>
                <a:gd name="connsiteY1" fmla="*/ 474619 h 717499"/>
                <a:gd name="connsiteX2" fmla="*/ 0 w 1845421"/>
                <a:gd name="connsiteY2" fmla="*/ 0 h 717499"/>
                <a:gd name="connsiteX0" fmla="*/ 1845421 w 1845421"/>
                <a:gd name="connsiteY0" fmla="*/ 717499 h 717499"/>
                <a:gd name="connsiteX1" fmla="*/ 1001646 w 1845421"/>
                <a:gd name="connsiteY1" fmla="*/ 474619 h 717499"/>
                <a:gd name="connsiteX2" fmla="*/ 0 w 1845421"/>
                <a:gd name="connsiteY2" fmla="*/ 0 h 717499"/>
                <a:gd name="connsiteX0" fmla="*/ 1845421 w 1845421"/>
                <a:gd name="connsiteY0" fmla="*/ 717499 h 717499"/>
                <a:gd name="connsiteX1" fmla="*/ 1001646 w 1845421"/>
                <a:gd name="connsiteY1" fmla="*/ 474619 h 717499"/>
                <a:gd name="connsiteX2" fmla="*/ 0 w 1845421"/>
                <a:gd name="connsiteY2" fmla="*/ 0 h 717499"/>
                <a:gd name="connsiteX0" fmla="*/ 1845421 w 1845421"/>
                <a:gd name="connsiteY0" fmla="*/ 717499 h 717499"/>
                <a:gd name="connsiteX1" fmla="*/ 1001646 w 1845421"/>
                <a:gd name="connsiteY1" fmla="*/ 474619 h 717499"/>
                <a:gd name="connsiteX2" fmla="*/ 0 w 1845421"/>
                <a:gd name="connsiteY2" fmla="*/ 0 h 717499"/>
                <a:gd name="connsiteX0" fmla="*/ 1940816 w 1940816"/>
                <a:gd name="connsiteY0" fmla="*/ 858628 h 858628"/>
                <a:gd name="connsiteX1" fmla="*/ 1097041 w 1940816"/>
                <a:gd name="connsiteY1" fmla="*/ 615748 h 858628"/>
                <a:gd name="connsiteX2" fmla="*/ 0 w 1940816"/>
                <a:gd name="connsiteY2" fmla="*/ 0 h 858628"/>
              </a:gdLst>
              <a:ahLst/>
              <a:cxnLst>
                <a:cxn ang="0">
                  <a:pos x="connsiteX0" y="connsiteY0"/>
                </a:cxn>
                <a:cxn ang="0">
                  <a:pos x="connsiteX1" y="connsiteY1"/>
                </a:cxn>
                <a:cxn ang="0">
                  <a:pos x="connsiteX2" y="connsiteY2"/>
                </a:cxn>
              </a:cxnLst>
              <a:rect l="l" t="t" r="r" b="b"/>
              <a:pathLst>
                <a:path w="1940816" h="858628">
                  <a:moveTo>
                    <a:pt x="1940816" y="858628"/>
                  </a:moveTo>
                  <a:cubicBezTo>
                    <a:pt x="1190038" y="836120"/>
                    <a:pt x="1051791" y="754059"/>
                    <a:pt x="1097041" y="615748"/>
                  </a:cubicBezTo>
                  <a:cubicBezTo>
                    <a:pt x="1130725" y="344230"/>
                    <a:pt x="1230245" y="179330"/>
                    <a:pt x="0" y="0"/>
                  </a:cubicBezTo>
                </a:path>
              </a:pathLst>
            </a:custGeom>
            <a:noFill/>
            <a:ln w="28575" cap="flat" cmpd="sng" algn="ctr">
              <a:solidFill>
                <a:srgbClr val="FF0000"/>
              </a:solidFill>
              <a:prstDash val="solid"/>
              <a:round/>
              <a:headEnd type="none" w="med" len="med"/>
              <a:tailEnd type="arrow" w="lg" len="lg"/>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sp>
        <p:nvSpPr>
          <p:cNvPr id="106" name="Freeform 105"/>
          <p:cNvSpPr/>
          <p:nvPr/>
        </p:nvSpPr>
        <p:spPr bwMode="auto">
          <a:xfrm>
            <a:off x="5597912" y="3020122"/>
            <a:ext cx="635620" cy="169127"/>
          </a:xfrm>
          <a:custGeom>
            <a:avLst/>
            <a:gdLst>
              <a:gd name="connsiteX0" fmla="*/ 635620 w 635620"/>
              <a:gd name="connsiteY0" fmla="*/ 91068 h 169127"/>
              <a:gd name="connsiteX1" fmla="*/ 345688 w 635620"/>
              <a:gd name="connsiteY1" fmla="*/ 13010 h 169127"/>
              <a:gd name="connsiteX2" fmla="*/ 0 w 635620"/>
              <a:gd name="connsiteY2" fmla="*/ 169127 h 169127"/>
            </a:gdLst>
            <a:ahLst/>
            <a:cxnLst>
              <a:cxn ang="0">
                <a:pos x="connsiteX0" y="connsiteY0"/>
              </a:cxn>
              <a:cxn ang="0">
                <a:pos x="connsiteX1" y="connsiteY1"/>
              </a:cxn>
              <a:cxn ang="0">
                <a:pos x="connsiteX2" y="connsiteY2"/>
              </a:cxn>
            </a:cxnLst>
            <a:rect l="l" t="t" r="r" b="b"/>
            <a:pathLst>
              <a:path w="635620" h="169127">
                <a:moveTo>
                  <a:pt x="635620" y="91068"/>
                </a:moveTo>
                <a:cubicBezTo>
                  <a:pt x="543622" y="45534"/>
                  <a:pt x="451625" y="0"/>
                  <a:pt x="345688" y="13010"/>
                </a:cubicBezTo>
                <a:cubicBezTo>
                  <a:pt x="239751" y="26020"/>
                  <a:pt x="119875" y="97573"/>
                  <a:pt x="0" y="169127"/>
                </a:cubicBezTo>
              </a:path>
            </a:pathLst>
          </a:custGeom>
          <a:noFill/>
          <a:ln w="28575" cap="flat" cmpd="sng" algn="ctr">
            <a:solidFill>
              <a:srgbClr val="FF0000"/>
            </a:solidFill>
            <a:prstDash val="solid"/>
            <a:round/>
            <a:headEnd type="none" w="med" len="med"/>
            <a:tailEnd type="arrow" w="lg" len="lg"/>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latin typeface="Arial Narrow" pitchFamily="34" charset="0"/>
            </a:endParaRPr>
          </a:p>
        </p:txBody>
      </p:sp>
      <p:sp>
        <p:nvSpPr>
          <p:cNvPr id="15" name="Slide Number Placeholder 14"/>
          <p:cNvSpPr>
            <a:spLocks noGrp="1"/>
          </p:cNvSpPr>
          <p:nvPr>
            <p:ph type="sldNum" sz="quarter" idx="11"/>
          </p:nvPr>
        </p:nvSpPr>
        <p:spPr/>
        <p:txBody>
          <a:bodyPr/>
          <a:lstStyle/>
          <a:p>
            <a:fld id="{A9320731-3B2C-4107-8664-CAD7BE973DC8}" type="slidenum">
              <a:rPr lang="en-US" smtClean="0"/>
              <a:pPr/>
              <a:t>61</a:t>
            </a:fld>
            <a:endParaRPr lang="en-US"/>
          </a:p>
        </p:txBody>
      </p:sp>
      <p:sp>
        <p:nvSpPr>
          <p:cNvPr id="14" name="Footer Placeholder 13">
            <a:extLst>
              <a:ext uri="{FF2B5EF4-FFF2-40B4-BE49-F238E27FC236}">
                <a16:creationId xmlns:a16="http://schemas.microsoft.com/office/drawing/2014/main" id="{5258E2E3-DBA7-4E30-9145-7B201BB1DFD3}"/>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3676482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 name="Rectangle 162"/>
          <p:cNvSpPr/>
          <p:nvPr/>
        </p:nvSpPr>
        <p:spPr bwMode="auto">
          <a:xfrm>
            <a:off x="1905000" y="2362200"/>
            <a:ext cx="762000" cy="990600"/>
          </a:xfrm>
          <a:prstGeom prst="rect">
            <a:avLst/>
          </a:prstGeom>
          <a:solidFill>
            <a:srgbClr val="FF99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23" name="TextBox 122"/>
          <p:cNvSpPr txBox="1"/>
          <p:nvPr/>
        </p:nvSpPr>
        <p:spPr>
          <a:xfrm>
            <a:off x="2209800" y="2362200"/>
            <a:ext cx="228600" cy="172355"/>
          </a:xfrm>
          <a:prstGeom prst="rect">
            <a:avLst/>
          </a:prstGeom>
          <a:solidFill>
            <a:schemeClr val="bg1"/>
          </a:solidFill>
          <a:ln w="19050">
            <a:solidFill>
              <a:schemeClr val="tx1"/>
            </a:solidFill>
          </a:ln>
        </p:spPr>
        <p:txBody>
          <a:bodyPr wrap="square" lIns="9144" tIns="9144" rIns="9144" bIns="9144" rtlCol="0">
            <a:spAutoFit/>
          </a:bodyPr>
          <a:lstStyle/>
          <a:p>
            <a:pPr algn="ctr"/>
            <a:r>
              <a:rPr lang="en-US" sz="1000" dirty="0" err="1"/>
              <a:t>Cl</a:t>
            </a:r>
            <a:endParaRPr lang="en-US" sz="1000" dirty="0"/>
          </a:p>
        </p:txBody>
      </p:sp>
      <p:sp>
        <p:nvSpPr>
          <p:cNvPr id="160" name="TextBox 159"/>
          <p:cNvSpPr txBox="1"/>
          <p:nvPr/>
        </p:nvSpPr>
        <p:spPr>
          <a:xfrm>
            <a:off x="2438400" y="2362200"/>
            <a:ext cx="228600" cy="172355"/>
          </a:xfrm>
          <a:prstGeom prst="rect">
            <a:avLst/>
          </a:prstGeom>
          <a:solidFill>
            <a:schemeClr val="bg1"/>
          </a:solidFill>
          <a:ln w="19050">
            <a:solidFill>
              <a:schemeClr val="tx1"/>
            </a:solidFill>
          </a:ln>
        </p:spPr>
        <p:txBody>
          <a:bodyPr wrap="square" lIns="9144" tIns="9144" rIns="9144" bIns="9144" rtlCol="0">
            <a:spAutoFit/>
          </a:bodyPr>
          <a:lstStyle/>
          <a:p>
            <a:pPr algn="ctr"/>
            <a:r>
              <a:rPr lang="en-US" sz="1000" dirty="0"/>
              <a:t>Op</a:t>
            </a:r>
          </a:p>
        </p:txBody>
      </p:sp>
      <p:sp>
        <p:nvSpPr>
          <p:cNvPr id="6151" name="Rectangle 55"/>
          <p:cNvSpPr>
            <a:spLocks noChangeArrowheads="1"/>
          </p:cNvSpPr>
          <p:nvPr/>
        </p:nvSpPr>
        <p:spPr bwMode="auto">
          <a:xfrm>
            <a:off x="0" y="2922588"/>
            <a:ext cx="2270125" cy="276225"/>
          </a:xfrm>
          <a:prstGeom prst="rect">
            <a:avLst/>
          </a:prstGeom>
          <a:solidFill>
            <a:srgbClr val="0099CC">
              <a:alpha val="49804"/>
            </a:srgbClr>
          </a:solidFill>
          <a:ln w="9525" algn="ctr">
            <a:noFill/>
            <a:round/>
            <a:headEnd/>
            <a:tailEnd/>
          </a:ln>
        </p:spPr>
        <p:txBody>
          <a:bodyPr anchor="ctr"/>
          <a:lstStyle/>
          <a:p>
            <a:endParaRPr lang="en-US"/>
          </a:p>
        </p:txBody>
      </p:sp>
      <p:sp>
        <p:nvSpPr>
          <p:cNvPr id="6173" name="Rectangle 3"/>
          <p:cNvSpPr>
            <a:spLocks noGrp="1" noChangeArrowheads="1"/>
          </p:cNvSpPr>
          <p:nvPr>
            <p:ph type="title"/>
          </p:nvPr>
        </p:nvSpPr>
        <p:spPr>
          <a:xfrm>
            <a:off x="685800" y="658368"/>
            <a:ext cx="7772400" cy="1408176"/>
          </a:xfrm>
        </p:spPr>
        <p:txBody>
          <a:bodyPr>
            <a:normAutofit/>
          </a:bodyPr>
          <a:lstStyle/>
          <a:p>
            <a:r>
              <a:rPr lang="en-US" dirty="0"/>
              <a:t>A Simple Floating Control System</a:t>
            </a:r>
            <a:br>
              <a:rPr lang="en-US" dirty="0"/>
            </a:br>
            <a:endParaRPr lang="en-US" dirty="0"/>
          </a:p>
        </p:txBody>
      </p:sp>
      <p:grpSp>
        <p:nvGrpSpPr>
          <p:cNvPr id="2" name="Group 109"/>
          <p:cNvGrpSpPr/>
          <p:nvPr/>
        </p:nvGrpSpPr>
        <p:grpSpPr>
          <a:xfrm rot="-2700000">
            <a:off x="7258044" y="5505450"/>
            <a:ext cx="7" cy="1082042"/>
            <a:chOff x="7258044" y="5505450"/>
            <a:chExt cx="7" cy="1082042"/>
          </a:xfrm>
        </p:grpSpPr>
        <p:grpSp>
          <p:nvGrpSpPr>
            <p:cNvPr id="3" name="Group 122"/>
            <p:cNvGrpSpPr/>
            <p:nvPr/>
          </p:nvGrpSpPr>
          <p:grpSpPr>
            <a:xfrm>
              <a:off x="7258044" y="5505452"/>
              <a:ext cx="0" cy="1082040"/>
              <a:chOff x="7315200" y="3810000"/>
              <a:chExt cx="0" cy="1082040"/>
            </a:xfrm>
          </p:grpSpPr>
          <p:cxnSp>
            <p:nvCxnSpPr>
              <p:cNvPr id="113" name="Straight Connector 112"/>
              <p:cNvCxnSpPr/>
              <p:nvPr/>
            </p:nvCxnSpPr>
            <p:spPr bwMode="auto">
              <a:xfrm rot="5400000" flipH="1" flipV="1">
                <a:off x="7040880" y="4084320"/>
                <a:ext cx="548640" cy="0"/>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cxnSp>
            <p:nvCxnSpPr>
              <p:cNvPr id="114" name="Straight Connector 113"/>
              <p:cNvCxnSpPr/>
              <p:nvPr/>
            </p:nvCxnSpPr>
            <p:spPr bwMode="auto">
              <a:xfrm rot="5400000">
                <a:off x="7040880" y="4617720"/>
                <a:ext cx="54864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grpSp>
        <p:cxnSp>
          <p:nvCxnSpPr>
            <p:cNvPr id="112" name="Straight Connector 111"/>
            <p:cNvCxnSpPr/>
            <p:nvPr/>
          </p:nvCxnSpPr>
          <p:spPr bwMode="auto">
            <a:xfrm rot="5400000">
              <a:off x="7146132" y="5617369"/>
              <a:ext cx="223838"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grpSp>
      <p:sp>
        <p:nvSpPr>
          <p:cNvPr id="70" name="Rectangle 69"/>
          <p:cNvSpPr/>
          <p:nvPr/>
        </p:nvSpPr>
        <p:spPr bwMode="auto">
          <a:xfrm>
            <a:off x="6477000" y="5917406"/>
            <a:ext cx="1752600" cy="2667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52" name="Line 11"/>
          <p:cNvSpPr>
            <a:spLocks noChangeShapeType="1"/>
          </p:cNvSpPr>
          <p:nvPr/>
        </p:nvSpPr>
        <p:spPr bwMode="auto">
          <a:xfrm flipV="1">
            <a:off x="7258050" y="5916613"/>
            <a:ext cx="0" cy="274637"/>
          </a:xfrm>
          <a:prstGeom prst="line">
            <a:avLst/>
          </a:prstGeom>
          <a:noFill/>
          <a:ln w="28575">
            <a:solidFill>
              <a:srgbClr val="CC9900"/>
            </a:solidFill>
            <a:round/>
            <a:headEnd/>
            <a:tailEnd/>
          </a:ln>
        </p:spPr>
        <p:txBody>
          <a:bodyPr anchor="ctr"/>
          <a:lstStyle/>
          <a:p>
            <a:endParaRPr lang="en-US"/>
          </a:p>
        </p:txBody>
      </p:sp>
      <p:sp>
        <p:nvSpPr>
          <p:cNvPr id="6171" name="Oval 12"/>
          <p:cNvSpPr>
            <a:spLocks noChangeAspect="1" noChangeArrowheads="1"/>
          </p:cNvSpPr>
          <p:nvPr/>
        </p:nvSpPr>
        <p:spPr bwMode="auto">
          <a:xfrm>
            <a:off x="7212013" y="6008688"/>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6147" name="Rectangle 49"/>
          <p:cNvSpPr>
            <a:spLocks noChangeArrowheads="1"/>
          </p:cNvSpPr>
          <p:nvPr/>
        </p:nvSpPr>
        <p:spPr bwMode="auto">
          <a:xfrm>
            <a:off x="6459538" y="5915025"/>
            <a:ext cx="782637" cy="276225"/>
          </a:xfrm>
          <a:prstGeom prst="rect">
            <a:avLst/>
          </a:prstGeom>
          <a:solidFill>
            <a:srgbClr val="0099CC">
              <a:alpha val="49804"/>
            </a:srgbClr>
          </a:solidFill>
          <a:ln w="9525" algn="ctr">
            <a:noFill/>
            <a:round/>
            <a:headEnd/>
            <a:tailEnd/>
          </a:ln>
        </p:spPr>
        <p:txBody>
          <a:bodyPr anchor="ctr"/>
          <a:lstStyle/>
          <a:p>
            <a:endParaRPr lang="en-US"/>
          </a:p>
        </p:txBody>
      </p:sp>
      <p:sp>
        <p:nvSpPr>
          <p:cNvPr id="6152" name="Rectangle 44"/>
          <p:cNvSpPr>
            <a:spLocks noChangeArrowheads="1"/>
          </p:cNvSpPr>
          <p:nvPr/>
        </p:nvSpPr>
        <p:spPr bwMode="auto">
          <a:xfrm>
            <a:off x="1819275" y="5126038"/>
            <a:ext cx="4660900" cy="1028700"/>
          </a:xfrm>
          <a:prstGeom prst="rect">
            <a:avLst/>
          </a:prstGeom>
          <a:solidFill>
            <a:srgbClr val="0099CC">
              <a:alpha val="49804"/>
            </a:srgbClr>
          </a:solidFill>
          <a:ln w="9525" algn="ctr">
            <a:noFill/>
            <a:round/>
            <a:headEnd/>
            <a:tailEnd/>
          </a:ln>
        </p:spPr>
        <p:txBody>
          <a:bodyPr anchor="ctr"/>
          <a:lstStyle/>
          <a:p>
            <a:endParaRPr lang="en-US"/>
          </a:p>
        </p:txBody>
      </p:sp>
      <p:sp>
        <p:nvSpPr>
          <p:cNvPr id="51" name="Rectangle 50"/>
          <p:cNvSpPr>
            <a:spLocks noChangeArrowheads="1"/>
          </p:cNvSpPr>
          <p:nvPr/>
        </p:nvSpPr>
        <p:spPr bwMode="auto">
          <a:xfrm>
            <a:off x="1819275" y="4073525"/>
            <a:ext cx="4660900" cy="1055688"/>
          </a:xfrm>
          <a:prstGeom prst="rect">
            <a:avLst/>
          </a:prstGeom>
          <a:solidFill>
            <a:srgbClr val="0099CC">
              <a:alpha val="49804"/>
            </a:srgbClr>
          </a:solidFill>
          <a:ln w="9525" algn="ctr">
            <a:noFill/>
            <a:round/>
            <a:headEnd/>
            <a:tailEnd/>
          </a:ln>
        </p:spPr>
        <p:txBody>
          <a:bodyPr anchor="ctr"/>
          <a:lstStyle/>
          <a:p>
            <a:endParaRPr lang="en-US"/>
          </a:p>
        </p:txBody>
      </p:sp>
      <p:sp>
        <p:nvSpPr>
          <p:cNvPr id="1044491" name="Line 11"/>
          <p:cNvSpPr>
            <a:spLocks noChangeShapeType="1"/>
          </p:cNvSpPr>
          <p:nvPr/>
        </p:nvSpPr>
        <p:spPr bwMode="auto">
          <a:xfrm flipV="1">
            <a:off x="2270125" y="2924175"/>
            <a:ext cx="0" cy="274638"/>
          </a:xfrm>
          <a:prstGeom prst="line">
            <a:avLst/>
          </a:prstGeom>
          <a:noFill/>
          <a:ln w="28575">
            <a:solidFill>
              <a:srgbClr val="CC9900"/>
            </a:solidFill>
            <a:round/>
            <a:headEnd/>
            <a:tailEnd/>
          </a:ln>
        </p:spPr>
        <p:txBody>
          <a:bodyPr anchor="ctr"/>
          <a:lstStyle/>
          <a:p>
            <a:endParaRPr lang="en-US"/>
          </a:p>
        </p:txBody>
      </p:sp>
      <p:sp>
        <p:nvSpPr>
          <p:cNvPr id="6158" name="Line 6"/>
          <p:cNvSpPr>
            <a:spLocks noChangeShapeType="1"/>
          </p:cNvSpPr>
          <p:nvPr/>
        </p:nvSpPr>
        <p:spPr bwMode="auto">
          <a:xfrm flipV="1">
            <a:off x="2754313" y="3200400"/>
            <a:ext cx="0" cy="228600"/>
          </a:xfrm>
          <a:prstGeom prst="line">
            <a:avLst/>
          </a:prstGeom>
          <a:noFill/>
          <a:ln w="19050" cap="sq">
            <a:solidFill>
              <a:schemeClr val="tx1"/>
            </a:solidFill>
            <a:miter lim="800000"/>
            <a:headEnd/>
            <a:tailEnd/>
          </a:ln>
        </p:spPr>
        <p:txBody>
          <a:bodyPr anchor="ctr"/>
          <a:lstStyle/>
          <a:p>
            <a:endParaRPr lang="en-US"/>
          </a:p>
        </p:txBody>
      </p:sp>
      <p:sp>
        <p:nvSpPr>
          <p:cNvPr id="6159" name="Line 7"/>
          <p:cNvSpPr>
            <a:spLocks noChangeShapeType="1"/>
          </p:cNvSpPr>
          <p:nvPr/>
        </p:nvSpPr>
        <p:spPr bwMode="auto">
          <a:xfrm flipV="1">
            <a:off x="3036888" y="2925763"/>
            <a:ext cx="0" cy="503237"/>
          </a:xfrm>
          <a:prstGeom prst="line">
            <a:avLst/>
          </a:prstGeom>
          <a:noFill/>
          <a:ln w="19050" cap="sq">
            <a:solidFill>
              <a:schemeClr val="tx1"/>
            </a:solidFill>
            <a:miter lim="800000"/>
            <a:headEnd/>
            <a:tailEnd/>
          </a:ln>
        </p:spPr>
        <p:txBody>
          <a:bodyPr anchor="ctr"/>
          <a:lstStyle/>
          <a:p>
            <a:endParaRPr lang="en-US"/>
          </a:p>
        </p:txBody>
      </p:sp>
      <p:sp>
        <p:nvSpPr>
          <p:cNvPr id="6160" name="Line 8"/>
          <p:cNvSpPr>
            <a:spLocks noChangeShapeType="1"/>
          </p:cNvSpPr>
          <p:nvPr/>
        </p:nvSpPr>
        <p:spPr bwMode="auto">
          <a:xfrm flipH="1">
            <a:off x="0" y="3200400"/>
            <a:ext cx="2752725" cy="0"/>
          </a:xfrm>
          <a:prstGeom prst="line">
            <a:avLst/>
          </a:prstGeom>
          <a:noFill/>
          <a:ln w="19050" cap="sq">
            <a:solidFill>
              <a:schemeClr val="tx1"/>
            </a:solidFill>
            <a:miter lim="800000"/>
            <a:headEnd/>
            <a:tailEnd/>
          </a:ln>
        </p:spPr>
        <p:txBody>
          <a:bodyPr anchor="ctr"/>
          <a:lstStyle/>
          <a:p>
            <a:endParaRPr lang="en-US"/>
          </a:p>
        </p:txBody>
      </p:sp>
      <p:sp>
        <p:nvSpPr>
          <p:cNvPr id="6161" name="Line 9"/>
          <p:cNvSpPr>
            <a:spLocks noChangeShapeType="1"/>
          </p:cNvSpPr>
          <p:nvPr/>
        </p:nvSpPr>
        <p:spPr bwMode="auto">
          <a:xfrm flipH="1">
            <a:off x="0" y="2925763"/>
            <a:ext cx="3033713" cy="0"/>
          </a:xfrm>
          <a:prstGeom prst="line">
            <a:avLst/>
          </a:prstGeom>
          <a:noFill/>
          <a:ln w="19050" cap="sq">
            <a:solidFill>
              <a:schemeClr val="tx1"/>
            </a:solidFill>
            <a:miter lim="800000"/>
            <a:headEnd/>
            <a:tailEnd/>
          </a:ln>
        </p:spPr>
        <p:txBody>
          <a:bodyPr anchor="ctr"/>
          <a:lstStyle/>
          <a:p>
            <a:endParaRPr lang="en-US"/>
          </a:p>
        </p:txBody>
      </p:sp>
      <p:sp>
        <p:nvSpPr>
          <p:cNvPr id="6162" name="Oval 12"/>
          <p:cNvSpPr>
            <a:spLocks noChangeAspect="1" noChangeArrowheads="1"/>
          </p:cNvSpPr>
          <p:nvPr/>
        </p:nvSpPr>
        <p:spPr bwMode="auto">
          <a:xfrm>
            <a:off x="2224088" y="3016250"/>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4" name="Group 40"/>
          <p:cNvGrpSpPr>
            <a:grpSpLocks/>
          </p:cNvGrpSpPr>
          <p:nvPr/>
        </p:nvGrpSpPr>
        <p:grpSpPr bwMode="auto">
          <a:xfrm>
            <a:off x="5867400" y="2514600"/>
            <a:ext cx="274637" cy="1655763"/>
            <a:chOff x="4894266" y="2508240"/>
            <a:chExt cx="274320" cy="1655460"/>
          </a:xfrm>
        </p:grpSpPr>
        <p:sp>
          <p:nvSpPr>
            <p:cNvPr id="6177" name="Line 20"/>
            <p:cNvSpPr>
              <a:spLocks noChangeShapeType="1"/>
            </p:cNvSpPr>
            <p:nvPr/>
          </p:nvSpPr>
          <p:spPr bwMode="auto">
            <a:xfrm flipV="1">
              <a:off x="5032380" y="2508240"/>
              <a:ext cx="0" cy="1371600"/>
            </a:xfrm>
            <a:prstGeom prst="line">
              <a:avLst/>
            </a:prstGeom>
            <a:noFill/>
            <a:ln w="9525">
              <a:solidFill>
                <a:schemeClr val="tx1"/>
              </a:solidFill>
              <a:round/>
              <a:headEnd/>
              <a:tailEnd/>
            </a:ln>
          </p:spPr>
          <p:txBody>
            <a:bodyPr anchor="ctr"/>
            <a:lstStyle/>
            <a:p>
              <a:endParaRPr lang="en-US"/>
            </a:p>
          </p:txBody>
        </p:sp>
        <p:sp>
          <p:nvSpPr>
            <p:cNvPr id="6178" name="Oval 19"/>
            <p:cNvSpPr>
              <a:spLocks noChangeAspect="1" noChangeArrowheads="1"/>
            </p:cNvSpPr>
            <p:nvPr/>
          </p:nvSpPr>
          <p:spPr bwMode="auto">
            <a:xfrm>
              <a:off x="4894266" y="3889380"/>
              <a:ext cx="274320" cy="274320"/>
            </a:xfrm>
            <a:prstGeom prst="ellipse">
              <a:avLst/>
            </a:prstGeom>
            <a:solidFill>
              <a:srgbClr val="996600"/>
            </a:solidFill>
            <a:ln w="9525">
              <a:solidFill>
                <a:srgbClr val="996600"/>
              </a:solidFill>
              <a:round/>
              <a:headEnd/>
              <a:tailEnd/>
            </a:ln>
          </p:spPr>
          <p:txBody>
            <a:bodyPr anchor="ctr"/>
            <a:lstStyle/>
            <a:p>
              <a:endParaRPr lang="en-US"/>
            </a:p>
          </p:txBody>
        </p:sp>
      </p:grpSp>
      <p:grpSp>
        <p:nvGrpSpPr>
          <p:cNvPr id="5" name="Group 43"/>
          <p:cNvGrpSpPr>
            <a:grpSpLocks/>
          </p:cNvGrpSpPr>
          <p:nvPr/>
        </p:nvGrpSpPr>
        <p:grpSpPr bwMode="auto">
          <a:xfrm>
            <a:off x="1828800" y="3422650"/>
            <a:ext cx="4654550" cy="2749550"/>
            <a:chOff x="1828799" y="3423138"/>
            <a:chExt cx="4654062" cy="2749062"/>
          </a:xfrm>
        </p:grpSpPr>
        <p:sp>
          <p:nvSpPr>
            <p:cNvPr id="6174" name="Line 4"/>
            <p:cNvSpPr>
              <a:spLocks noChangeShapeType="1"/>
            </p:cNvSpPr>
            <p:nvPr/>
          </p:nvSpPr>
          <p:spPr bwMode="auto">
            <a:xfrm>
              <a:off x="1828800" y="3429000"/>
              <a:ext cx="0" cy="2743200"/>
            </a:xfrm>
            <a:prstGeom prst="line">
              <a:avLst/>
            </a:prstGeom>
            <a:noFill/>
            <a:ln w="76200" cap="sq">
              <a:solidFill>
                <a:schemeClr val="tx1"/>
              </a:solidFill>
              <a:miter lim="800000"/>
              <a:headEnd/>
              <a:tailEnd/>
            </a:ln>
          </p:spPr>
          <p:txBody>
            <a:bodyPr anchor="ctr"/>
            <a:lstStyle/>
            <a:p>
              <a:endParaRPr lang="en-US"/>
            </a:p>
          </p:txBody>
        </p:sp>
        <p:sp>
          <p:nvSpPr>
            <p:cNvPr id="6175" name="Line 5"/>
            <p:cNvSpPr>
              <a:spLocks noChangeShapeType="1"/>
            </p:cNvSpPr>
            <p:nvPr/>
          </p:nvSpPr>
          <p:spPr bwMode="auto">
            <a:xfrm>
              <a:off x="1828799" y="6172200"/>
              <a:ext cx="4651131" cy="0"/>
            </a:xfrm>
            <a:prstGeom prst="line">
              <a:avLst/>
            </a:prstGeom>
            <a:noFill/>
            <a:ln w="76200" cap="sq">
              <a:solidFill>
                <a:schemeClr val="tx1"/>
              </a:solidFill>
              <a:miter lim="800000"/>
              <a:headEnd/>
              <a:tailEnd/>
            </a:ln>
          </p:spPr>
          <p:txBody>
            <a:bodyPr anchor="ctr"/>
            <a:lstStyle/>
            <a:p>
              <a:endParaRPr lang="en-US"/>
            </a:p>
          </p:txBody>
        </p:sp>
        <p:sp>
          <p:nvSpPr>
            <p:cNvPr id="6176" name="Line 4"/>
            <p:cNvSpPr>
              <a:spLocks noChangeShapeType="1"/>
            </p:cNvSpPr>
            <p:nvPr/>
          </p:nvSpPr>
          <p:spPr bwMode="auto">
            <a:xfrm>
              <a:off x="6482861" y="3423138"/>
              <a:ext cx="0" cy="2743200"/>
            </a:xfrm>
            <a:prstGeom prst="line">
              <a:avLst/>
            </a:prstGeom>
            <a:noFill/>
            <a:ln w="76200" cap="sq">
              <a:solidFill>
                <a:schemeClr val="tx1"/>
              </a:solidFill>
              <a:miter lim="800000"/>
              <a:headEnd/>
              <a:tailEnd/>
            </a:ln>
          </p:spPr>
          <p:txBody>
            <a:bodyPr anchor="ctr"/>
            <a:lstStyle/>
            <a:p>
              <a:endParaRPr lang="en-US"/>
            </a:p>
          </p:txBody>
        </p:sp>
      </p:grpSp>
      <p:sp>
        <p:nvSpPr>
          <p:cNvPr id="6170" name="Line 9"/>
          <p:cNvSpPr>
            <a:spLocks noChangeShapeType="1"/>
          </p:cNvSpPr>
          <p:nvPr/>
        </p:nvSpPr>
        <p:spPr bwMode="auto">
          <a:xfrm flipH="1" flipV="1">
            <a:off x="6459538" y="5915025"/>
            <a:ext cx="2684462" cy="0"/>
          </a:xfrm>
          <a:prstGeom prst="line">
            <a:avLst/>
          </a:prstGeom>
          <a:noFill/>
          <a:ln w="19050" cap="sq">
            <a:solidFill>
              <a:schemeClr val="tx1"/>
            </a:solidFill>
            <a:miter lim="800000"/>
            <a:headEnd/>
            <a:tailEnd/>
          </a:ln>
        </p:spPr>
        <p:txBody>
          <a:bodyPr anchor="ctr"/>
          <a:lstStyle/>
          <a:p>
            <a:endParaRPr lang="en-US"/>
          </a:p>
        </p:txBody>
      </p:sp>
      <p:sp>
        <p:nvSpPr>
          <p:cNvPr id="6169" name="Line 8"/>
          <p:cNvSpPr>
            <a:spLocks noChangeShapeType="1"/>
          </p:cNvSpPr>
          <p:nvPr/>
        </p:nvSpPr>
        <p:spPr bwMode="auto">
          <a:xfrm flipH="1">
            <a:off x="6459538" y="6191250"/>
            <a:ext cx="2684462" cy="0"/>
          </a:xfrm>
          <a:prstGeom prst="line">
            <a:avLst/>
          </a:prstGeom>
          <a:noFill/>
          <a:ln w="19050" cap="sq">
            <a:solidFill>
              <a:schemeClr val="tx1"/>
            </a:solidFill>
            <a:miter lim="800000"/>
            <a:headEnd/>
            <a:tailEnd/>
          </a:ln>
        </p:spPr>
        <p:txBody>
          <a:bodyPr anchor="ctr"/>
          <a:lstStyle/>
          <a:p>
            <a:endParaRPr lang="en-US"/>
          </a:p>
        </p:txBody>
      </p:sp>
      <p:grpSp>
        <p:nvGrpSpPr>
          <p:cNvPr id="6" name="Group 109"/>
          <p:cNvGrpSpPr>
            <a:grpSpLocks noChangeAspect="1"/>
          </p:cNvGrpSpPr>
          <p:nvPr/>
        </p:nvGrpSpPr>
        <p:grpSpPr>
          <a:xfrm>
            <a:off x="7054321" y="2362200"/>
            <a:ext cx="1233102" cy="1186542"/>
            <a:chOff x="4572000" y="3363687"/>
            <a:chExt cx="1970088" cy="1895701"/>
          </a:xfrm>
        </p:grpSpPr>
        <p:grpSp>
          <p:nvGrpSpPr>
            <p:cNvPr id="7" name="Group 40"/>
            <p:cNvGrpSpPr/>
            <p:nvPr/>
          </p:nvGrpSpPr>
          <p:grpSpPr>
            <a:xfrm flipH="1">
              <a:off x="4572000" y="3429000"/>
              <a:ext cx="1970088" cy="1830388"/>
              <a:chOff x="4572000" y="3429000"/>
              <a:chExt cx="1970088" cy="1830388"/>
            </a:xfrm>
          </p:grpSpPr>
          <p:sp>
            <p:nvSpPr>
              <p:cNvPr id="129" name="AutoShape 4"/>
              <p:cNvSpPr>
                <a:spLocks noChangeAspect="1" noChangeArrowheads="1" noTextEdit="1"/>
              </p:cNvSpPr>
              <p:nvPr/>
            </p:nvSpPr>
            <p:spPr bwMode="auto">
              <a:xfrm>
                <a:off x="4572000" y="3429000"/>
                <a:ext cx="1970088" cy="1830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6"/>
              <p:cNvSpPr>
                <a:spLocks/>
              </p:cNvSpPr>
              <p:nvPr/>
            </p:nvSpPr>
            <p:spPr bwMode="auto">
              <a:xfrm>
                <a:off x="4605338" y="4035425"/>
                <a:ext cx="749300" cy="700088"/>
              </a:xfrm>
              <a:custGeom>
                <a:avLst/>
                <a:gdLst/>
                <a:ahLst/>
                <a:cxnLst>
                  <a:cxn ang="0">
                    <a:pos x="107" y="0"/>
                  </a:cxn>
                  <a:cxn ang="0">
                    <a:pos x="98" y="0"/>
                  </a:cxn>
                  <a:cxn ang="0">
                    <a:pos x="88" y="2"/>
                  </a:cxn>
                  <a:cxn ang="0">
                    <a:pos x="79" y="5"/>
                  </a:cxn>
                  <a:cxn ang="0">
                    <a:pos x="76" y="8"/>
                  </a:cxn>
                  <a:cxn ang="0">
                    <a:pos x="73" y="11"/>
                  </a:cxn>
                  <a:cxn ang="0">
                    <a:pos x="70" y="20"/>
                  </a:cxn>
                  <a:cxn ang="0">
                    <a:pos x="65" y="53"/>
                  </a:cxn>
                  <a:cxn ang="0">
                    <a:pos x="67" y="75"/>
                  </a:cxn>
                  <a:cxn ang="0">
                    <a:pos x="66" y="86"/>
                  </a:cxn>
                  <a:cxn ang="0">
                    <a:pos x="65" y="90"/>
                  </a:cxn>
                  <a:cxn ang="0">
                    <a:pos x="62" y="95"/>
                  </a:cxn>
                  <a:cxn ang="0">
                    <a:pos x="54" y="103"/>
                  </a:cxn>
                  <a:cxn ang="0">
                    <a:pos x="49" y="107"/>
                  </a:cxn>
                  <a:cxn ang="0">
                    <a:pos x="22" y="123"/>
                  </a:cxn>
                  <a:cxn ang="0">
                    <a:pos x="7" y="128"/>
                  </a:cxn>
                  <a:cxn ang="0">
                    <a:pos x="0" y="129"/>
                  </a:cxn>
                  <a:cxn ang="0">
                    <a:pos x="14" y="177"/>
                  </a:cxn>
                  <a:cxn ang="0">
                    <a:pos x="322" y="441"/>
                  </a:cxn>
                  <a:cxn ang="0">
                    <a:pos x="439" y="398"/>
                  </a:cxn>
                  <a:cxn ang="0">
                    <a:pos x="472" y="354"/>
                  </a:cxn>
                  <a:cxn ang="0">
                    <a:pos x="471" y="351"/>
                  </a:cxn>
                  <a:cxn ang="0">
                    <a:pos x="469" y="349"/>
                  </a:cxn>
                  <a:cxn ang="0">
                    <a:pos x="467" y="347"/>
                  </a:cxn>
                  <a:cxn ang="0">
                    <a:pos x="461" y="344"/>
                  </a:cxn>
                  <a:cxn ang="0">
                    <a:pos x="439" y="336"/>
                  </a:cxn>
                  <a:cxn ang="0">
                    <a:pos x="426" y="329"/>
                  </a:cxn>
                  <a:cxn ang="0">
                    <a:pos x="413" y="320"/>
                  </a:cxn>
                  <a:cxn ang="0">
                    <a:pos x="375" y="285"/>
                  </a:cxn>
                  <a:cxn ang="0">
                    <a:pos x="367" y="276"/>
                  </a:cxn>
                  <a:cxn ang="0">
                    <a:pos x="365" y="274"/>
                  </a:cxn>
                  <a:cxn ang="0">
                    <a:pos x="259" y="186"/>
                  </a:cxn>
                  <a:cxn ang="0">
                    <a:pos x="173" y="110"/>
                  </a:cxn>
                  <a:cxn ang="0">
                    <a:pos x="168" y="104"/>
                  </a:cxn>
                  <a:cxn ang="0">
                    <a:pos x="167" y="102"/>
                  </a:cxn>
                  <a:cxn ang="0">
                    <a:pos x="166" y="100"/>
                  </a:cxn>
                  <a:cxn ang="0">
                    <a:pos x="166" y="99"/>
                  </a:cxn>
                  <a:cxn ang="0">
                    <a:pos x="166" y="98"/>
                  </a:cxn>
                  <a:cxn ang="0">
                    <a:pos x="164" y="96"/>
                  </a:cxn>
                  <a:cxn ang="0">
                    <a:pos x="162" y="95"/>
                  </a:cxn>
                  <a:cxn ang="0">
                    <a:pos x="160" y="93"/>
                  </a:cxn>
                  <a:cxn ang="0">
                    <a:pos x="138" y="82"/>
                  </a:cxn>
                  <a:cxn ang="0">
                    <a:pos x="130" y="75"/>
                  </a:cxn>
                  <a:cxn ang="0">
                    <a:pos x="124" y="66"/>
                  </a:cxn>
                  <a:cxn ang="0">
                    <a:pos x="122" y="60"/>
                  </a:cxn>
                  <a:cxn ang="0">
                    <a:pos x="120" y="30"/>
                  </a:cxn>
                  <a:cxn ang="0">
                    <a:pos x="117" y="11"/>
                  </a:cxn>
                  <a:cxn ang="0">
                    <a:pos x="116" y="8"/>
                  </a:cxn>
                  <a:cxn ang="0">
                    <a:pos x="115" y="5"/>
                  </a:cxn>
                  <a:cxn ang="0">
                    <a:pos x="110" y="1"/>
                  </a:cxn>
                  <a:cxn ang="0">
                    <a:pos x="107" y="0"/>
                  </a:cxn>
                </a:cxnLst>
                <a:rect l="0" t="0" r="r" b="b"/>
                <a:pathLst>
                  <a:path w="472" h="441">
                    <a:moveTo>
                      <a:pt x="107" y="0"/>
                    </a:moveTo>
                    <a:lnTo>
                      <a:pt x="98" y="0"/>
                    </a:lnTo>
                    <a:lnTo>
                      <a:pt x="88" y="2"/>
                    </a:lnTo>
                    <a:lnTo>
                      <a:pt x="79" y="5"/>
                    </a:lnTo>
                    <a:lnTo>
                      <a:pt x="76" y="8"/>
                    </a:lnTo>
                    <a:lnTo>
                      <a:pt x="73" y="11"/>
                    </a:lnTo>
                    <a:lnTo>
                      <a:pt x="70" y="20"/>
                    </a:lnTo>
                    <a:lnTo>
                      <a:pt x="65" y="53"/>
                    </a:lnTo>
                    <a:lnTo>
                      <a:pt x="67" y="75"/>
                    </a:lnTo>
                    <a:lnTo>
                      <a:pt x="66" y="86"/>
                    </a:lnTo>
                    <a:lnTo>
                      <a:pt x="65" y="90"/>
                    </a:lnTo>
                    <a:lnTo>
                      <a:pt x="62" y="95"/>
                    </a:lnTo>
                    <a:lnTo>
                      <a:pt x="54" y="103"/>
                    </a:lnTo>
                    <a:lnTo>
                      <a:pt x="49" y="107"/>
                    </a:lnTo>
                    <a:lnTo>
                      <a:pt x="22" y="123"/>
                    </a:lnTo>
                    <a:lnTo>
                      <a:pt x="7" y="128"/>
                    </a:lnTo>
                    <a:lnTo>
                      <a:pt x="0" y="129"/>
                    </a:lnTo>
                    <a:lnTo>
                      <a:pt x="14" y="177"/>
                    </a:lnTo>
                    <a:lnTo>
                      <a:pt x="322" y="441"/>
                    </a:lnTo>
                    <a:lnTo>
                      <a:pt x="439" y="398"/>
                    </a:lnTo>
                    <a:lnTo>
                      <a:pt x="472" y="354"/>
                    </a:lnTo>
                    <a:lnTo>
                      <a:pt x="471" y="351"/>
                    </a:lnTo>
                    <a:lnTo>
                      <a:pt x="469" y="349"/>
                    </a:lnTo>
                    <a:lnTo>
                      <a:pt x="467" y="347"/>
                    </a:lnTo>
                    <a:lnTo>
                      <a:pt x="461" y="344"/>
                    </a:lnTo>
                    <a:lnTo>
                      <a:pt x="439" y="336"/>
                    </a:lnTo>
                    <a:lnTo>
                      <a:pt x="426" y="329"/>
                    </a:lnTo>
                    <a:lnTo>
                      <a:pt x="413" y="320"/>
                    </a:lnTo>
                    <a:lnTo>
                      <a:pt x="375" y="285"/>
                    </a:lnTo>
                    <a:lnTo>
                      <a:pt x="367" y="276"/>
                    </a:lnTo>
                    <a:lnTo>
                      <a:pt x="365" y="274"/>
                    </a:lnTo>
                    <a:lnTo>
                      <a:pt x="259" y="186"/>
                    </a:lnTo>
                    <a:lnTo>
                      <a:pt x="173" y="110"/>
                    </a:lnTo>
                    <a:lnTo>
                      <a:pt x="168" y="104"/>
                    </a:lnTo>
                    <a:lnTo>
                      <a:pt x="167" y="102"/>
                    </a:lnTo>
                    <a:lnTo>
                      <a:pt x="166" y="100"/>
                    </a:lnTo>
                    <a:lnTo>
                      <a:pt x="166" y="99"/>
                    </a:lnTo>
                    <a:lnTo>
                      <a:pt x="166" y="98"/>
                    </a:lnTo>
                    <a:lnTo>
                      <a:pt x="164" y="96"/>
                    </a:lnTo>
                    <a:lnTo>
                      <a:pt x="162" y="95"/>
                    </a:lnTo>
                    <a:lnTo>
                      <a:pt x="160" y="93"/>
                    </a:lnTo>
                    <a:lnTo>
                      <a:pt x="138" y="82"/>
                    </a:lnTo>
                    <a:lnTo>
                      <a:pt x="130" y="75"/>
                    </a:lnTo>
                    <a:lnTo>
                      <a:pt x="124" y="66"/>
                    </a:lnTo>
                    <a:lnTo>
                      <a:pt x="122" y="60"/>
                    </a:lnTo>
                    <a:lnTo>
                      <a:pt x="120" y="30"/>
                    </a:lnTo>
                    <a:lnTo>
                      <a:pt x="117" y="11"/>
                    </a:lnTo>
                    <a:lnTo>
                      <a:pt x="116" y="8"/>
                    </a:lnTo>
                    <a:lnTo>
                      <a:pt x="115" y="5"/>
                    </a:lnTo>
                    <a:lnTo>
                      <a:pt x="110" y="1"/>
                    </a:lnTo>
                    <a:lnTo>
                      <a:pt x="107" y="0"/>
                    </a:lnTo>
                    <a:close/>
                  </a:path>
                </a:pathLst>
              </a:custGeom>
              <a:solidFill>
                <a:srgbClr val="82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7"/>
              <p:cNvSpPr>
                <a:spLocks/>
              </p:cNvSpPr>
              <p:nvPr/>
            </p:nvSpPr>
            <p:spPr bwMode="auto">
              <a:xfrm>
                <a:off x="4708525" y="4235450"/>
                <a:ext cx="438150" cy="468313"/>
              </a:xfrm>
              <a:custGeom>
                <a:avLst/>
                <a:gdLst/>
                <a:ahLst/>
                <a:cxnLst>
                  <a:cxn ang="0">
                    <a:pos x="24" y="49"/>
                  </a:cxn>
                  <a:cxn ang="0">
                    <a:pos x="2" y="82"/>
                  </a:cxn>
                  <a:cxn ang="0">
                    <a:pos x="0" y="92"/>
                  </a:cxn>
                  <a:cxn ang="0">
                    <a:pos x="4" y="103"/>
                  </a:cxn>
                  <a:cxn ang="0">
                    <a:pos x="24" y="127"/>
                  </a:cxn>
                  <a:cxn ang="0">
                    <a:pos x="166" y="265"/>
                  </a:cxn>
                  <a:cxn ang="0">
                    <a:pos x="201" y="291"/>
                  </a:cxn>
                  <a:cxn ang="0">
                    <a:pos x="212" y="295"/>
                  </a:cxn>
                  <a:cxn ang="0">
                    <a:pos x="222" y="295"/>
                  </a:cxn>
                  <a:cxn ang="0">
                    <a:pos x="241" y="286"/>
                  </a:cxn>
                  <a:cxn ang="0">
                    <a:pos x="266" y="264"/>
                  </a:cxn>
                  <a:cxn ang="0">
                    <a:pos x="268" y="261"/>
                  </a:cxn>
                  <a:cxn ang="0">
                    <a:pos x="268" y="257"/>
                  </a:cxn>
                  <a:cxn ang="0">
                    <a:pos x="265" y="250"/>
                  </a:cxn>
                  <a:cxn ang="0">
                    <a:pos x="257" y="240"/>
                  </a:cxn>
                  <a:cxn ang="0">
                    <a:pos x="256" y="217"/>
                  </a:cxn>
                  <a:cxn ang="0">
                    <a:pos x="260" y="199"/>
                  </a:cxn>
                  <a:cxn ang="0">
                    <a:pos x="264" y="193"/>
                  </a:cxn>
                  <a:cxn ang="0">
                    <a:pos x="275" y="183"/>
                  </a:cxn>
                  <a:cxn ang="0">
                    <a:pos x="276" y="179"/>
                  </a:cxn>
                  <a:cxn ang="0">
                    <a:pos x="274" y="175"/>
                  </a:cxn>
                  <a:cxn ang="0">
                    <a:pos x="235" y="142"/>
                  </a:cxn>
                  <a:cxn ang="0">
                    <a:pos x="209" y="113"/>
                  </a:cxn>
                  <a:cxn ang="0">
                    <a:pos x="203" y="111"/>
                  </a:cxn>
                  <a:cxn ang="0">
                    <a:pos x="198" y="113"/>
                  </a:cxn>
                  <a:cxn ang="0">
                    <a:pos x="181" y="126"/>
                  </a:cxn>
                  <a:cxn ang="0">
                    <a:pos x="171" y="131"/>
                  </a:cxn>
                  <a:cxn ang="0">
                    <a:pos x="166" y="131"/>
                  </a:cxn>
                  <a:cxn ang="0">
                    <a:pos x="161" y="128"/>
                  </a:cxn>
                  <a:cxn ang="0">
                    <a:pos x="145" y="113"/>
                  </a:cxn>
                  <a:cxn ang="0">
                    <a:pos x="104" y="39"/>
                  </a:cxn>
                  <a:cxn ang="0">
                    <a:pos x="95" y="10"/>
                  </a:cxn>
                  <a:cxn ang="0">
                    <a:pos x="90" y="3"/>
                  </a:cxn>
                  <a:cxn ang="0">
                    <a:pos x="88" y="0"/>
                  </a:cxn>
                  <a:cxn ang="0">
                    <a:pos x="83" y="1"/>
                  </a:cxn>
                  <a:cxn ang="0">
                    <a:pos x="67" y="17"/>
                  </a:cxn>
                </a:cxnLst>
                <a:rect l="0" t="0" r="r" b="b"/>
                <a:pathLst>
                  <a:path w="276" h="295">
                    <a:moveTo>
                      <a:pt x="35" y="39"/>
                    </a:moveTo>
                    <a:lnTo>
                      <a:pt x="24" y="49"/>
                    </a:lnTo>
                    <a:lnTo>
                      <a:pt x="5" y="76"/>
                    </a:lnTo>
                    <a:lnTo>
                      <a:pt x="2" y="82"/>
                    </a:lnTo>
                    <a:lnTo>
                      <a:pt x="0" y="88"/>
                    </a:lnTo>
                    <a:lnTo>
                      <a:pt x="0" y="92"/>
                    </a:lnTo>
                    <a:lnTo>
                      <a:pt x="2" y="99"/>
                    </a:lnTo>
                    <a:lnTo>
                      <a:pt x="4" y="103"/>
                    </a:lnTo>
                    <a:lnTo>
                      <a:pt x="9" y="111"/>
                    </a:lnTo>
                    <a:lnTo>
                      <a:pt x="24" y="127"/>
                    </a:lnTo>
                    <a:lnTo>
                      <a:pt x="82" y="177"/>
                    </a:lnTo>
                    <a:lnTo>
                      <a:pt x="166" y="265"/>
                    </a:lnTo>
                    <a:lnTo>
                      <a:pt x="195" y="288"/>
                    </a:lnTo>
                    <a:lnTo>
                      <a:pt x="201" y="291"/>
                    </a:lnTo>
                    <a:lnTo>
                      <a:pt x="206" y="293"/>
                    </a:lnTo>
                    <a:lnTo>
                      <a:pt x="212" y="295"/>
                    </a:lnTo>
                    <a:lnTo>
                      <a:pt x="217" y="295"/>
                    </a:lnTo>
                    <a:lnTo>
                      <a:pt x="222" y="295"/>
                    </a:lnTo>
                    <a:lnTo>
                      <a:pt x="232" y="291"/>
                    </a:lnTo>
                    <a:lnTo>
                      <a:pt x="241" y="286"/>
                    </a:lnTo>
                    <a:lnTo>
                      <a:pt x="249" y="280"/>
                    </a:lnTo>
                    <a:lnTo>
                      <a:pt x="266" y="264"/>
                    </a:lnTo>
                    <a:lnTo>
                      <a:pt x="267" y="262"/>
                    </a:lnTo>
                    <a:lnTo>
                      <a:pt x="268" y="261"/>
                    </a:lnTo>
                    <a:lnTo>
                      <a:pt x="268" y="259"/>
                    </a:lnTo>
                    <a:lnTo>
                      <a:pt x="268" y="257"/>
                    </a:lnTo>
                    <a:lnTo>
                      <a:pt x="267" y="254"/>
                    </a:lnTo>
                    <a:lnTo>
                      <a:pt x="265" y="250"/>
                    </a:lnTo>
                    <a:lnTo>
                      <a:pt x="262" y="247"/>
                    </a:lnTo>
                    <a:lnTo>
                      <a:pt x="257" y="240"/>
                    </a:lnTo>
                    <a:lnTo>
                      <a:pt x="256" y="236"/>
                    </a:lnTo>
                    <a:lnTo>
                      <a:pt x="256" y="217"/>
                    </a:lnTo>
                    <a:lnTo>
                      <a:pt x="258" y="208"/>
                    </a:lnTo>
                    <a:lnTo>
                      <a:pt x="260" y="199"/>
                    </a:lnTo>
                    <a:lnTo>
                      <a:pt x="262" y="196"/>
                    </a:lnTo>
                    <a:lnTo>
                      <a:pt x="264" y="193"/>
                    </a:lnTo>
                    <a:lnTo>
                      <a:pt x="271" y="188"/>
                    </a:lnTo>
                    <a:lnTo>
                      <a:pt x="275" y="183"/>
                    </a:lnTo>
                    <a:lnTo>
                      <a:pt x="276" y="180"/>
                    </a:lnTo>
                    <a:lnTo>
                      <a:pt x="276" y="179"/>
                    </a:lnTo>
                    <a:lnTo>
                      <a:pt x="275" y="177"/>
                    </a:lnTo>
                    <a:lnTo>
                      <a:pt x="274" y="175"/>
                    </a:lnTo>
                    <a:lnTo>
                      <a:pt x="269" y="169"/>
                    </a:lnTo>
                    <a:lnTo>
                      <a:pt x="235" y="142"/>
                    </a:lnTo>
                    <a:lnTo>
                      <a:pt x="216" y="119"/>
                    </a:lnTo>
                    <a:lnTo>
                      <a:pt x="209" y="113"/>
                    </a:lnTo>
                    <a:lnTo>
                      <a:pt x="205" y="111"/>
                    </a:lnTo>
                    <a:lnTo>
                      <a:pt x="203" y="111"/>
                    </a:lnTo>
                    <a:lnTo>
                      <a:pt x="200" y="112"/>
                    </a:lnTo>
                    <a:lnTo>
                      <a:pt x="198" y="113"/>
                    </a:lnTo>
                    <a:lnTo>
                      <a:pt x="196" y="114"/>
                    </a:lnTo>
                    <a:lnTo>
                      <a:pt x="181" y="126"/>
                    </a:lnTo>
                    <a:lnTo>
                      <a:pt x="174" y="130"/>
                    </a:lnTo>
                    <a:lnTo>
                      <a:pt x="171" y="131"/>
                    </a:lnTo>
                    <a:lnTo>
                      <a:pt x="169" y="131"/>
                    </a:lnTo>
                    <a:lnTo>
                      <a:pt x="166" y="131"/>
                    </a:lnTo>
                    <a:lnTo>
                      <a:pt x="164" y="130"/>
                    </a:lnTo>
                    <a:lnTo>
                      <a:pt x="161" y="128"/>
                    </a:lnTo>
                    <a:lnTo>
                      <a:pt x="156" y="124"/>
                    </a:lnTo>
                    <a:lnTo>
                      <a:pt x="145" y="113"/>
                    </a:lnTo>
                    <a:lnTo>
                      <a:pt x="120" y="79"/>
                    </a:lnTo>
                    <a:lnTo>
                      <a:pt x="104" y="39"/>
                    </a:lnTo>
                    <a:lnTo>
                      <a:pt x="100" y="23"/>
                    </a:lnTo>
                    <a:lnTo>
                      <a:pt x="95" y="10"/>
                    </a:lnTo>
                    <a:lnTo>
                      <a:pt x="92" y="5"/>
                    </a:lnTo>
                    <a:lnTo>
                      <a:pt x="90" y="3"/>
                    </a:lnTo>
                    <a:lnTo>
                      <a:pt x="89" y="2"/>
                    </a:lnTo>
                    <a:lnTo>
                      <a:pt x="88" y="0"/>
                    </a:lnTo>
                    <a:lnTo>
                      <a:pt x="86" y="0"/>
                    </a:lnTo>
                    <a:lnTo>
                      <a:pt x="83" y="1"/>
                    </a:lnTo>
                    <a:lnTo>
                      <a:pt x="80" y="3"/>
                    </a:lnTo>
                    <a:lnTo>
                      <a:pt x="67" y="17"/>
                    </a:lnTo>
                    <a:lnTo>
                      <a:pt x="35" y="39"/>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8"/>
              <p:cNvSpPr>
                <a:spLocks/>
              </p:cNvSpPr>
              <p:nvPr/>
            </p:nvSpPr>
            <p:spPr bwMode="auto">
              <a:xfrm>
                <a:off x="4578350" y="4235450"/>
                <a:ext cx="801688" cy="674688"/>
              </a:xfrm>
              <a:custGeom>
                <a:avLst/>
                <a:gdLst/>
                <a:ahLst/>
                <a:cxnLst>
                  <a:cxn ang="0">
                    <a:pos x="25" y="3"/>
                  </a:cxn>
                  <a:cxn ang="0">
                    <a:pos x="20" y="0"/>
                  </a:cxn>
                  <a:cxn ang="0">
                    <a:pos x="18" y="0"/>
                  </a:cxn>
                  <a:cxn ang="0">
                    <a:pos x="16" y="0"/>
                  </a:cxn>
                  <a:cxn ang="0">
                    <a:pos x="14" y="2"/>
                  </a:cxn>
                  <a:cxn ang="0">
                    <a:pos x="9" y="7"/>
                  </a:cxn>
                  <a:cxn ang="0">
                    <a:pos x="5" y="16"/>
                  </a:cxn>
                  <a:cxn ang="0">
                    <a:pos x="4" y="23"/>
                  </a:cxn>
                  <a:cxn ang="0">
                    <a:pos x="6" y="76"/>
                  </a:cxn>
                  <a:cxn ang="0">
                    <a:pos x="5" y="77"/>
                  </a:cxn>
                  <a:cxn ang="0">
                    <a:pos x="5" y="78"/>
                  </a:cxn>
                  <a:cxn ang="0">
                    <a:pos x="5" y="79"/>
                  </a:cxn>
                  <a:cxn ang="0">
                    <a:pos x="5" y="81"/>
                  </a:cxn>
                  <a:cxn ang="0">
                    <a:pos x="4" y="82"/>
                  </a:cxn>
                  <a:cxn ang="0">
                    <a:pos x="4" y="85"/>
                  </a:cxn>
                  <a:cxn ang="0">
                    <a:pos x="3" y="94"/>
                  </a:cxn>
                  <a:cxn ang="0">
                    <a:pos x="0" y="116"/>
                  </a:cxn>
                  <a:cxn ang="0">
                    <a:pos x="0" y="121"/>
                  </a:cxn>
                  <a:cxn ang="0">
                    <a:pos x="1" y="129"/>
                  </a:cxn>
                  <a:cxn ang="0">
                    <a:pos x="3" y="132"/>
                  </a:cxn>
                  <a:cxn ang="0">
                    <a:pos x="6" y="136"/>
                  </a:cxn>
                  <a:cxn ang="0">
                    <a:pos x="8" y="139"/>
                  </a:cxn>
                  <a:cxn ang="0">
                    <a:pos x="11" y="141"/>
                  </a:cxn>
                  <a:cxn ang="0">
                    <a:pos x="116" y="245"/>
                  </a:cxn>
                  <a:cxn ang="0">
                    <a:pos x="179" y="298"/>
                  </a:cxn>
                  <a:cxn ang="0">
                    <a:pos x="247" y="352"/>
                  </a:cxn>
                  <a:cxn ang="0">
                    <a:pos x="317" y="412"/>
                  </a:cxn>
                  <a:cxn ang="0">
                    <a:pos x="329" y="419"/>
                  </a:cxn>
                  <a:cxn ang="0">
                    <a:pos x="338" y="423"/>
                  </a:cxn>
                  <a:cxn ang="0">
                    <a:pos x="343" y="425"/>
                  </a:cxn>
                  <a:cxn ang="0">
                    <a:pos x="348" y="425"/>
                  </a:cxn>
                  <a:cxn ang="0">
                    <a:pos x="353" y="423"/>
                  </a:cxn>
                  <a:cxn ang="0">
                    <a:pos x="362" y="419"/>
                  </a:cxn>
                  <a:cxn ang="0">
                    <a:pos x="375" y="410"/>
                  </a:cxn>
                  <a:cxn ang="0">
                    <a:pos x="379" y="406"/>
                  </a:cxn>
                  <a:cxn ang="0">
                    <a:pos x="397" y="396"/>
                  </a:cxn>
                  <a:cxn ang="0">
                    <a:pos x="488" y="356"/>
                  </a:cxn>
                  <a:cxn ang="0">
                    <a:pos x="499" y="349"/>
                  </a:cxn>
                  <a:cxn ang="0">
                    <a:pos x="502" y="346"/>
                  </a:cxn>
                  <a:cxn ang="0">
                    <a:pos x="504" y="343"/>
                  </a:cxn>
                  <a:cxn ang="0">
                    <a:pos x="504" y="341"/>
                  </a:cxn>
                  <a:cxn ang="0">
                    <a:pos x="505" y="339"/>
                  </a:cxn>
                  <a:cxn ang="0">
                    <a:pos x="503" y="294"/>
                  </a:cxn>
                  <a:cxn ang="0">
                    <a:pos x="496" y="229"/>
                  </a:cxn>
                  <a:cxn ang="0">
                    <a:pos x="495" y="225"/>
                  </a:cxn>
                  <a:cxn ang="0">
                    <a:pos x="494" y="223"/>
                  </a:cxn>
                  <a:cxn ang="0">
                    <a:pos x="492" y="222"/>
                  </a:cxn>
                  <a:cxn ang="0">
                    <a:pos x="489" y="222"/>
                  </a:cxn>
                  <a:cxn ang="0">
                    <a:pos x="488" y="222"/>
                  </a:cxn>
                  <a:cxn ang="0">
                    <a:pos x="485" y="223"/>
                  </a:cxn>
                  <a:cxn ang="0">
                    <a:pos x="411" y="254"/>
                  </a:cxn>
                  <a:cxn ang="0">
                    <a:pos x="379" y="265"/>
                  </a:cxn>
                  <a:cxn ang="0">
                    <a:pos x="371" y="267"/>
                  </a:cxn>
                  <a:cxn ang="0">
                    <a:pos x="358" y="267"/>
                  </a:cxn>
                  <a:cxn ang="0">
                    <a:pos x="353" y="265"/>
                  </a:cxn>
                  <a:cxn ang="0">
                    <a:pos x="343" y="261"/>
                  </a:cxn>
                  <a:cxn ang="0">
                    <a:pos x="340" y="259"/>
                  </a:cxn>
                  <a:cxn ang="0">
                    <a:pos x="322" y="245"/>
                  </a:cxn>
                  <a:cxn ang="0">
                    <a:pos x="214" y="163"/>
                  </a:cxn>
                  <a:cxn ang="0">
                    <a:pos x="119" y="87"/>
                  </a:cxn>
                  <a:cxn ang="0">
                    <a:pos x="58" y="34"/>
                  </a:cxn>
                  <a:cxn ang="0">
                    <a:pos x="31" y="7"/>
                  </a:cxn>
                  <a:cxn ang="0">
                    <a:pos x="25" y="3"/>
                  </a:cxn>
                </a:cxnLst>
                <a:rect l="0" t="0" r="r" b="b"/>
                <a:pathLst>
                  <a:path w="505" h="425">
                    <a:moveTo>
                      <a:pt x="25" y="3"/>
                    </a:moveTo>
                    <a:lnTo>
                      <a:pt x="20" y="0"/>
                    </a:lnTo>
                    <a:lnTo>
                      <a:pt x="18" y="0"/>
                    </a:lnTo>
                    <a:lnTo>
                      <a:pt x="16" y="0"/>
                    </a:lnTo>
                    <a:lnTo>
                      <a:pt x="14" y="2"/>
                    </a:lnTo>
                    <a:lnTo>
                      <a:pt x="9" y="7"/>
                    </a:lnTo>
                    <a:lnTo>
                      <a:pt x="5" y="16"/>
                    </a:lnTo>
                    <a:lnTo>
                      <a:pt x="4" y="23"/>
                    </a:lnTo>
                    <a:lnTo>
                      <a:pt x="6" y="76"/>
                    </a:lnTo>
                    <a:lnTo>
                      <a:pt x="5" y="77"/>
                    </a:lnTo>
                    <a:lnTo>
                      <a:pt x="5" y="78"/>
                    </a:lnTo>
                    <a:lnTo>
                      <a:pt x="5" y="79"/>
                    </a:lnTo>
                    <a:lnTo>
                      <a:pt x="5" y="81"/>
                    </a:lnTo>
                    <a:lnTo>
                      <a:pt x="4" y="82"/>
                    </a:lnTo>
                    <a:lnTo>
                      <a:pt x="4" y="85"/>
                    </a:lnTo>
                    <a:lnTo>
                      <a:pt x="3" y="94"/>
                    </a:lnTo>
                    <a:lnTo>
                      <a:pt x="0" y="116"/>
                    </a:lnTo>
                    <a:lnTo>
                      <a:pt x="0" y="121"/>
                    </a:lnTo>
                    <a:lnTo>
                      <a:pt x="1" y="129"/>
                    </a:lnTo>
                    <a:lnTo>
                      <a:pt x="3" y="132"/>
                    </a:lnTo>
                    <a:lnTo>
                      <a:pt x="6" y="136"/>
                    </a:lnTo>
                    <a:lnTo>
                      <a:pt x="8" y="139"/>
                    </a:lnTo>
                    <a:lnTo>
                      <a:pt x="11" y="141"/>
                    </a:lnTo>
                    <a:lnTo>
                      <a:pt x="116" y="245"/>
                    </a:lnTo>
                    <a:lnTo>
                      <a:pt x="179" y="298"/>
                    </a:lnTo>
                    <a:lnTo>
                      <a:pt x="247" y="352"/>
                    </a:lnTo>
                    <a:lnTo>
                      <a:pt x="317" y="412"/>
                    </a:lnTo>
                    <a:lnTo>
                      <a:pt x="329" y="419"/>
                    </a:lnTo>
                    <a:lnTo>
                      <a:pt x="338" y="423"/>
                    </a:lnTo>
                    <a:lnTo>
                      <a:pt x="343" y="425"/>
                    </a:lnTo>
                    <a:lnTo>
                      <a:pt x="348" y="425"/>
                    </a:lnTo>
                    <a:lnTo>
                      <a:pt x="353" y="423"/>
                    </a:lnTo>
                    <a:lnTo>
                      <a:pt x="362" y="419"/>
                    </a:lnTo>
                    <a:lnTo>
                      <a:pt x="375" y="410"/>
                    </a:lnTo>
                    <a:lnTo>
                      <a:pt x="379" y="406"/>
                    </a:lnTo>
                    <a:lnTo>
                      <a:pt x="397" y="396"/>
                    </a:lnTo>
                    <a:lnTo>
                      <a:pt x="488" y="356"/>
                    </a:lnTo>
                    <a:lnTo>
                      <a:pt x="499" y="349"/>
                    </a:lnTo>
                    <a:lnTo>
                      <a:pt x="502" y="346"/>
                    </a:lnTo>
                    <a:lnTo>
                      <a:pt x="504" y="343"/>
                    </a:lnTo>
                    <a:lnTo>
                      <a:pt x="504" y="341"/>
                    </a:lnTo>
                    <a:lnTo>
                      <a:pt x="505" y="339"/>
                    </a:lnTo>
                    <a:lnTo>
                      <a:pt x="503" y="294"/>
                    </a:lnTo>
                    <a:lnTo>
                      <a:pt x="496" y="229"/>
                    </a:lnTo>
                    <a:lnTo>
                      <a:pt x="495" y="225"/>
                    </a:lnTo>
                    <a:lnTo>
                      <a:pt x="494" y="223"/>
                    </a:lnTo>
                    <a:lnTo>
                      <a:pt x="492" y="222"/>
                    </a:lnTo>
                    <a:lnTo>
                      <a:pt x="489" y="222"/>
                    </a:lnTo>
                    <a:lnTo>
                      <a:pt x="488" y="222"/>
                    </a:lnTo>
                    <a:lnTo>
                      <a:pt x="485" y="223"/>
                    </a:lnTo>
                    <a:lnTo>
                      <a:pt x="411" y="254"/>
                    </a:lnTo>
                    <a:lnTo>
                      <a:pt x="379" y="265"/>
                    </a:lnTo>
                    <a:lnTo>
                      <a:pt x="371" y="267"/>
                    </a:lnTo>
                    <a:lnTo>
                      <a:pt x="358" y="267"/>
                    </a:lnTo>
                    <a:lnTo>
                      <a:pt x="353" y="265"/>
                    </a:lnTo>
                    <a:lnTo>
                      <a:pt x="343" y="261"/>
                    </a:lnTo>
                    <a:lnTo>
                      <a:pt x="340" y="259"/>
                    </a:lnTo>
                    <a:lnTo>
                      <a:pt x="322" y="245"/>
                    </a:lnTo>
                    <a:lnTo>
                      <a:pt x="214" y="163"/>
                    </a:lnTo>
                    <a:lnTo>
                      <a:pt x="119" y="87"/>
                    </a:lnTo>
                    <a:lnTo>
                      <a:pt x="58" y="34"/>
                    </a:lnTo>
                    <a:lnTo>
                      <a:pt x="31" y="7"/>
                    </a:lnTo>
                    <a:lnTo>
                      <a:pt x="25" y="3"/>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9"/>
              <p:cNvSpPr>
                <a:spLocks/>
              </p:cNvSpPr>
              <p:nvPr/>
            </p:nvSpPr>
            <p:spPr bwMode="auto">
              <a:xfrm>
                <a:off x="4598988" y="4268788"/>
                <a:ext cx="517525" cy="614363"/>
              </a:xfrm>
              <a:custGeom>
                <a:avLst/>
                <a:gdLst/>
                <a:ahLst/>
                <a:cxnLst>
                  <a:cxn ang="0">
                    <a:pos x="3" y="5"/>
                  </a:cxn>
                  <a:cxn ang="0">
                    <a:pos x="2" y="10"/>
                  </a:cxn>
                  <a:cxn ang="0">
                    <a:pos x="2" y="57"/>
                  </a:cxn>
                  <a:cxn ang="0">
                    <a:pos x="0" y="82"/>
                  </a:cxn>
                  <a:cxn ang="0">
                    <a:pos x="1" y="97"/>
                  </a:cxn>
                  <a:cxn ang="0">
                    <a:pos x="2" y="101"/>
                  </a:cxn>
                  <a:cxn ang="0">
                    <a:pos x="5" y="108"/>
                  </a:cxn>
                  <a:cxn ang="0">
                    <a:pos x="5" y="110"/>
                  </a:cxn>
                  <a:cxn ang="0">
                    <a:pos x="6" y="113"/>
                  </a:cxn>
                  <a:cxn ang="0">
                    <a:pos x="10" y="117"/>
                  </a:cxn>
                  <a:cxn ang="0">
                    <a:pos x="27" y="136"/>
                  </a:cxn>
                  <a:cxn ang="0">
                    <a:pos x="109" y="214"/>
                  </a:cxn>
                  <a:cxn ang="0">
                    <a:pos x="194" y="288"/>
                  </a:cxn>
                  <a:cxn ang="0">
                    <a:pos x="274" y="351"/>
                  </a:cxn>
                  <a:cxn ang="0">
                    <a:pos x="303" y="376"/>
                  </a:cxn>
                  <a:cxn ang="0">
                    <a:pos x="313" y="383"/>
                  </a:cxn>
                  <a:cxn ang="0">
                    <a:pos x="315" y="385"/>
                  </a:cxn>
                  <a:cxn ang="0">
                    <a:pos x="318" y="387"/>
                  </a:cxn>
                  <a:cxn ang="0">
                    <a:pos x="319" y="386"/>
                  </a:cxn>
                  <a:cxn ang="0">
                    <a:pos x="320" y="386"/>
                  </a:cxn>
                  <a:cxn ang="0">
                    <a:pos x="321" y="384"/>
                  </a:cxn>
                  <a:cxn ang="0">
                    <a:pos x="322" y="380"/>
                  </a:cxn>
                  <a:cxn ang="0">
                    <a:pos x="322" y="373"/>
                  </a:cxn>
                  <a:cxn ang="0">
                    <a:pos x="321" y="363"/>
                  </a:cxn>
                  <a:cxn ang="0">
                    <a:pos x="324" y="287"/>
                  </a:cxn>
                  <a:cxn ang="0">
                    <a:pos x="324" y="283"/>
                  </a:cxn>
                  <a:cxn ang="0">
                    <a:pos x="326" y="277"/>
                  </a:cxn>
                  <a:cxn ang="0">
                    <a:pos x="326" y="272"/>
                  </a:cxn>
                  <a:cxn ang="0">
                    <a:pos x="325" y="268"/>
                  </a:cxn>
                  <a:cxn ang="0">
                    <a:pos x="324" y="265"/>
                  </a:cxn>
                  <a:cxn ang="0">
                    <a:pos x="318" y="257"/>
                  </a:cxn>
                  <a:cxn ang="0">
                    <a:pos x="293" y="234"/>
                  </a:cxn>
                  <a:cxn ang="0">
                    <a:pos x="102" y="81"/>
                  </a:cxn>
                  <a:cxn ang="0">
                    <a:pos x="14" y="3"/>
                  </a:cxn>
                  <a:cxn ang="0">
                    <a:pos x="11" y="2"/>
                  </a:cxn>
                  <a:cxn ang="0">
                    <a:pos x="9" y="1"/>
                  </a:cxn>
                  <a:cxn ang="0">
                    <a:pos x="7" y="0"/>
                  </a:cxn>
                  <a:cxn ang="0">
                    <a:pos x="5" y="1"/>
                  </a:cxn>
                  <a:cxn ang="0">
                    <a:pos x="4" y="2"/>
                  </a:cxn>
                  <a:cxn ang="0">
                    <a:pos x="3" y="5"/>
                  </a:cxn>
                </a:cxnLst>
                <a:rect l="0" t="0" r="r" b="b"/>
                <a:pathLst>
                  <a:path w="326" h="387">
                    <a:moveTo>
                      <a:pt x="3" y="5"/>
                    </a:moveTo>
                    <a:lnTo>
                      <a:pt x="2" y="10"/>
                    </a:lnTo>
                    <a:lnTo>
                      <a:pt x="2" y="57"/>
                    </a:lnTo>
                    <a:lnTo>
                      <a:pt x="0" y="82"/>
                    </a:lnTo>
                    <a:lnTo>
                      <a:pt x="1" y="97"/>
                    </a:lnTo>
                    <a:lnTo>
                      <a:pt x="2" y="101"/>
                    </a:lnTo>
                    <a:lnTo>
                      <a:pt x="5" y="108"/>
                    </a:lnTo>
                    <a:lnTo>
                      <a:pt x="5" y="110"/>
                    </a:lnTo>
                    <a:lnTo>
                      <a:pt x="6" y="113"/>
                    </a:lnTo>
                    <a:lnTo>
                      <a:pt x="10" y="117"/>
                    </a:lnTo>
                    <a:lnTo>
                      <a:pt x="27" y="136"/>
                    </a:lnTo>
                    <a:lnTo>
                      <a:pt x="109" y="214"/>
                    </a:lnTo>
                    <a:lnTo>
                      <a:pt x="194" y="288"/>
                    </a:lnTo>
                    <a:lnTo>
                      <a:pt x="274" y="351"/>
                    </a:lnTo>
                    <a:lnTo>
                      <a:pt x="303" y="376"/>
                    </a:lnTo>
                    <a:lnTo>
                      <a:pt x="313" y="383"/>
                    </a:lnTo>
                    <a:lnTo>
                      <a:pt x="315" y="385"/>
                    </a:lnTo>
                    <a:lnTo>
                      <a:pt x="318" y="387"/>
                    </a:lnTo>
                    <a:lnTo>
                      <a:pt x="319" y="386"/>
                    </a:lnTo>
                    <a:lnTo>
                      <a:pt x="320" y="386"/>
                    </a:lnTo>
                    <a:lnTo>
                      <a:pt x="321" y="384"/>
                    </a:lnTo>
                    <a:lnTo>
                      <a:pt x="322" y="380"/>
                    </a:lnTo>
                    <a:lnTo>
                      <a:pt x="322" y="373"/>
                    </a:lnTo>
                    <a:lnTo>
                      <a:pt x="321" y="363"/>
                    </a:lnTo>
                    <a:lnTo>
                      <a:pt x="324" y="287"/>
                    </a:lnTo>
                    <a:lnTo>
                      <a:pt x="324" y="283"/>
                    </a:lnTo>
                    <a:lnTo>
                      <a:pt x="326" y="277"/>
                    </a:lnTo>
                    <a:lnTo>
                      <a:pt x="326" y="272"/>
                    </a:lnTo>
                    <a:lnTo>
                      <a:pt x="325" y="268"/>
                    </a:lnTo>
                    <a:lnTo>
                      <a:pt x="324" y="265"/>
                    </a:lnTo>
                    <a:lnTo>
                      <a:pt x="318" y="257"/>
                    </a:lnTo>
                    <a:lnTo>
                      <a:pt x="293" y="234"/>
                    </a:lnTo>
                    <a:lnTo>
                      <a:pt x="102" y="81"/>
                    </a:lnTo>
                    <a:lnTo>
                      <a:pt x="14" y="3"/>
                    </a:lnTo>
                    <a:lnTo>
                      <a:pt x="11" y="2"/>
                    </a:lnTo>
                    <a:lnTo>
                      <a:pt x="9" y="1"/>
                    </a:lnTo>
                    <a:lnTo>
                      <a:pt x="7" y="0"/>
                    </a:lnTo>
                    <a:lnTo>
                      <a:pt x="5" y="1"/>
                    </a:lnTo>
                    <a:lnTo>
                      <a:pt x="4" y="2"/>
                    </a:lnTo>
                    <a:lnTo>
                      <a:pt x="3" y="5"/>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10"/>
              <p:cNvSpPr>
                <a:spLocks/>
              </p:cNvSpPr>
              <p:nvPr/>
            </p:nvSpPr>
            <p:spPr bwMode="auto">
              <a:xfrm>
                <a:off x="5145088" y="4616450"/>
                <a:ext cx="214313" cy="258763"/>
              </a:xfrm>
              <a:custGeom>
                <a:avLst/>
                <a:gdLst/>
                <a:ahLst/>
                <a:cxnLst>
                  <a:cxn ang="0">
                    <a:pos x="131" y="0"/>
                  </a:cxn>
                  <a:cxn ang="0">
                    <a:pos x="128" y="0"/>
                  </a:cxn>
                  <a:cxn ang="0">
                    <a:pos x="126" y="0"/>
                  </a:cxn>
                  <a:cxn ang="0">
                    <a:pos x="122" y="1"/>
                  </a:cxn>
                  <a:cxn ang="0">
                    <a:pos x="15" y="45"/>
                  </a:cxn>
                  <a:cxn ang="0">
                    <a:pos x="8" y="47"/>
                  </a:cxn>
                  <a:cxn ang="0">
                    <a:pos x="7" y="47"/>
                  </a:cxn>
                  <a:cxn ang="0">
                    <a:pos x="5" y="49"/>
                  </a:cxn>
                  <a:cxn ang="0">
                    <a:pos x="3" y="57"/>
                  </a:cxn>
                  <a:cxn ang="0">
                    <a:pos x="0" y="74"/>
                  </a:cxn>
                  <a:cxn ang="0">
                    <a:pos x="0" y="90"/>
                  </a:cxn>
                  <a:cxn ang="0">
                    <a:pos x="5" y="148"/>
                  </a:cxn>
                  <a:cxn ang="0">
                    <a:pos x="4" y="151"/>
                  </a:cxn>
                  <a:cxn ang="0">
                    <a:pos x="4" y="160"/>
                  </a:cxn>
                  <a:cxn ang="0">
                    <a:pos x="5" y="162"/>
                  </a:cxn>
                  <a:cxn ang="0">
                    <a:pos x="6" y="162"/>
                  </a:cxn>
                  <a:cxn ang="0">
                    <a:pos x="7" y="163"/>
                  </a:cxn>
                  <a:cxn ang="0">
                    <a:pos x="8" y="162"/>
                  </a:cxn>
                  <a:cxn ang="0">
                    <a:pos x="9" y="162"/>
                  </a:cxn>
                  <a:cxn ang="0">
                    <a:pos x="11" y="160"/>
                  </a:cxn>
                  <a:cxn ang="0">
                    <a:pos x="18" y="153"/>
                  </a:cxn>
                  <a:cxn ang="0">
                    <a:pos x="74" y="127"/>
                  </a:cxn>
                  <a:cxn ang="0">
                    <a:pos x="112" y="106"/>
                  </a:cxn>
                  <a:cxn ang="0">
                    <a:pos x="126" y="99"/>
                  </a:cxn>
                  <a:cxn ang="0">
                    <a:pos x="129" y="97"/>
                  </a:cxn>
                  <a:cxn ang="0">
                    <a:pos x="132" y="93"/>
                  </a:cxn>
                  <a:cxn ang="0">
                    <a:pos x="134" y="90"/>
                  </a:cxn>
                  <a:cxn ang="0">
                    <a:pos x="135" y="86"/>
                  </a:cxn>
                  <a:cxn ang="0">
                    <a:pos x="131" y="47"/>
                  </a:cxn>
                  <a:cxn ang="0">
                    <a:pos x="132" y="5"/>
                  </a:cxn>
                  <a:cxn ang="0">
                    <a:pos x="132" y="3"/>
                  </a:cxn>
                  <a:cxn ang="0">
                    <a:pos x="132" y="1"/>
                  </a:cxn>
                  <a:cxn ang="0">
                    <a:pos x="132" y="0"/>
                  </a:cxn>
                  <a:cxn ang="0">
                    <a:pos x="131" y="0"/>
                  </a:cxn>
                </a:cxnLst>
                <a:rect l="0" t="0" r="r" b="b"/>
                <a:pathLst>
                  <a:path w="135" h="163">
                    <a:moveTo>
                      <a:pt x="131" y="0"/>
                    </a:moveTo>
                    <a:lnTo>
                      <a:pt x="128" y="0"/>
                    </a:lnTo>
                    <a:lnTo>
                      <a:pt x="126" y="0"/>
                    </a:lnTo>
                    <a:lnTo>
                      <a:pt x="122" y="1"/>
                    </a:lnTo>
                    <a:lnTo>
                      <a:pt x="15" y="45"/>
                    </a:lnTo>
                    <a:lnTo>
                      <a:pt x="8" y="47"/>
                    </a:lnTo>
                    <a:lnTo>
                      <a:pt x="7" y="47"/>
                    </a:lnTo>
                    <a:lnTo>
                      <a:pt x="5" y="49"/>
                    </a:lnTo>
                    <a:lnTo>
                      <a:pt x="3" y="57"/>
                    </a:lnTo>
                    <a:lnTo>
                      <a:pt x="0" y="74"/>
                    </a:lnTo>
                    <a:lnTo>
                      <a:pt x="0" y="90"/>
                    </a:lnTo>
                    <a:lnTo>
                      <a:pt x="5" y="148"/>
                    </a:lnTo>
                    <a:lnTo>
                      <a:pt x="4" y="151"/>
                    </a:lnTo>
                    <a:lnTo>
                      <a:pt x="4" y="160"/>
                    </a:lnTo>
                    <a:lnTo>
                      <a:pt x="5" y="162"/>
                    </a:lnTo>
                    <a:lnTo>
                      <a:pt x="6" y="162"/>
                    </a:lnTo>
                    <a:lnTo>
                      <a:pt x="7" y="163"/>
                    </a:lnTo>
                    <a:lnTo>
                      <a:pt x="8" y="162"/>
                    </a:lnTo>
                    <a:lnTo>
                      <a:pt x="9" y="162"/>
                    </a:lnTo>
                    <a:lnTo>
                      <a:pt x="11" y="160"/>
                    </a:lnTo>
                    <a:lnTo>
                      <a:pt x="18" y="153"/>
                    </a:lnTo>
                    <a:lnTo>
                      <a:pt x="74" y="127"/>
                    </a:lnTo>
                    <a:lnTo>
                      <a:pt x="112" y="106"/>
                    </a:lnTo>
                    <a:lnTo>
                      <a:pt x="126" y="99"/>
                    </a:lnTo>
                    <a:lnTo>
                      <a:pt x="129" y="97"/>
                    </a:lnTo>
                    <a:lnTo>
                      <a:pt x="132" y="93"/>
                    </a:lnTo>
                    <a:lnTo>
                      <a:pt x="134" y="90"/>
                    </a:lnTo>
                    <a:lnTo>
                      <a:pt x="135" y="86"/>
                    </a:lnTo>
                    <a:lnTo>
                      <a:pt x="131" y="47"/>
                    </a:lnTo>
                    <a:lnTo>
                      <a:pt x="132" y="5"/>
                    </a:lnTo>
                    <a:lnTo>
                      <a:pt x="132" y="3"/>
                    </a:lnTo>
                    <a:lnTo>
                      <a:pt x="132" y="1"/>
                    </a:lnTo>
                    <a:lnTo>
                      <a:pt x="132" y="0"/>
                    </a:lnTo>
                    <a:lnTo>
                      <a:pt x="131" y="0"/>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11"/>
              <p:cNvSpPr>
                <a:spLocks/>
              </p:cNvSpPr>
              <p:nvPr/>
            </p:nvSpPr>
            <p:spPr bwMode="auto">
              <a:xfrm>
                <a:off x="4745038" y="4065588"/>
                <a:ext cx="498475" cy="414338"/>
              </a:xfrm>
              <a:custGeom>
                <a:avLst/>
                <a:gdLst/>
                <a:ahLst/>
                <a:cxnLst>
                  <a:cxn ang="0">
                    <a:pos x="173" y="115"/>
                  </a:cxn>
                  <a:cxn ang="0">
                    <a:pos x="144" y="89"/>
                  </a:cxn>
                  <a:cxn ang="0">
                    <a:pos x="62" y="31"/>
                  </a:cxn>
                  <a:cxn ang="0">
                    <a:pos x="36" y="11"/>
                  </a:cxn>
                  <a:cxn ang="0">
                    <a:pos x="32" y="9"/>
                  </a:cxn>
                  <a:cxn ang="0">
                    <a:pos x="24" y="3"/>
                  </a:cxn>
                  <a:cxn ang="0">
                    <a:pos x="15" y="0"/>
                  </a:cxn>
                  <a:cxn ang="0">
                    <a:pos x="13" y="0"/>
                  </a:cxn>
                  <a:cxn ang="0">
                    <a:pos x="10" y="1"/>
                  </a:cxn>
                  <a:cxn ang="0">
                    <a:pos x="8" y="3"/>
                  </a:cxn>
                  <a:cxn ang="0">
                    <a:pos x="3" y="6"/>
                  </a:cxn>
                  <a:cxn ang="0">
                    <a:pos x="2" y="9"/>
                  </a:cxn>
                  <a:cxn ang="0">
                    <a:pos x="0" y="11"/>
                  </a:cxn>
                  <a:cxn ang="0">
                    <a:pos x="0" y="12"/>
                  </a:cxn>
                  <a:cxn ang="0">
                    <a:pos x="0" y="16"/>
                  </a:cxn>
                  <a:cxn ang="0">
                    <a:pos x="0" y="17"/>
                  </a:cxn>
                  <a:cxn ang="0">
                    <a:pos x="1" y="19"/>
                  </a:cxn>
                  <a:cxn ang="0">
                    <a:pos x="5" y="23"/>
                  </a:cxn>
                  <a:cxn ang="0">
                    <a:pos x="11" y="29"/>
                  </a:cxn>
                  <a:cxn ang="0">
                    <a:pos x="57" y="59"/>
                  </a:cxn>
                  <a:cxn ang="0">
                    <a:pos x="198" y="173"/>
                  </a:cxn>
                  <a:cxn ang="0">
                    <a:pos x="237" y="207"/>
                  </a:cxn>
                  <a:cxn ang="0">
                    <a:pos x="284" y="256"/>
                  </a:cxn>
                  <a:cxn ang="0">
                    <a:pos x="289" y="259"/>
                  </a:cxn>
                  <a:cxn ang="0">
                    <a:pos x="294" y="261"/>
                  </a:cxn>
                  <a:cxn ang="0">
                    <a:pos x="298" y="261"/>
                  </a:cxn>
                  <a:cxn ang="0">
                    <a:pos x="301" y="260"/>
                  </a:cxn>
                  <a:cxn ang="0">
                    <a:pos x="304" y="258"/>
                  </a:cxn>
                  <a:cxn ang="0">
                    <a:pos x="307" y="256"/>
                  </a:cxn>
                  <a:cxn ang="0">
                    <a:pos x="309" y="253"/>
                  </a:cxn>
                  <a:cxn ang="0">
                    <a:pos x="311" y="250"/>
                  </a:cxn>
                  <a:cxn ang="0">
                    <a:pos x="311" y="249"/>
                  </a:cxn>
                  <a:cxn ang="0">
                    <a:pos x="312" y="248"/>
                  </a:cxn>
                  <a:cxn ang="0">
                    <a:pos x="313" y="247"/>
                  </a:cxn>
                  <a:cxn ang="0">
                    <a:pos x="314" y="247"/>
                  </a:cxn>
                  <a:cxn ang="0">
                    <a:pos x="314" y="246"/>
                  </a:cxn>
                  <a:cxn ang="0">
                    <a:pos x="300" y="233"/>
                  </a:cxn>
                  <a:cxn ang="0">
                    <a:pos x="297" y="231"/>
                  </a:cxn>
                  <a:cxn ang="0">
                    <a:pos x="237" y="179"/>
                  </a:cxn>
                  <a:cxn ang="0">
                    <a:pos x="173" y="115"/>
                  </a:cxn>
                </a:cxnLst>
                <a:rect l="0" t="0" r="r" b="b"/>
                <a:pathLst>
                  <a:path w="314" h="261">
                    <a:moveTo>
                      <a:pt x="173" y="115"/>
                    </a:moveTo>
                    <a:lnTo>
                      <a:pt x="144" y="89"/>
                    </a:lnTo>
                    <a:lnTo>
                      <a:pt x="62" y="31"/>
                    </a:lnTo>
                    <a:lnTo>
                      <a:pt x="36" y="11"/>
                    </a:lnTo>
                    <a:lnTo>
                      <a:pt x="32" y="9"/>
                    </a:lnTo>
                    <a:lnTo>
                      <a:pt x="24" y="3"/>
                    </a:lnTo>
                    <a:lnTo>
                      <a:pt x="15" y="0"/>
                    </a:lnTo>
                    <a:lnTo>
                      <a:pt x="13" y="0"/>
                    </a:lnTo>
                    <a:lnTo>
                      <a:pt x="10" y="1"/>
                    </a:lnTo>
                    <a:lnTo>
                      <a:pt x="8" y="3"/>
                    </a:lnTo>
                    <a:lnTo>
                      <a:pt x="3" y="6"/>
                    </a:lnTo>
                    <a:lnTo>
                      <a:pt x="2" y="9"/>
                    </a:lnTo>
                    <a:lnTo>
                      <a:pt x="0" y="11"/>
                    </a:lnTo>
                    <a:lnTo>
                      <a:pt x="0" y="12"/>
                    </a:lnTo>
                    <a:lnTo>
                      <a:pt x="0" y="16"/>
                    </a:lnTo>
                    <a:lnTo>
                      <a:pt x="0" y="17"/>
                    </a:lnTo>
                    <a:lnTo>
                      <a:pt x="1" y="19"/>
                    </a:lnTo>
                    <a:lnTo>
                      <a:pt x="5" y="23"/>
                    </a:lnTo>
                    <a:lnTo>
                      <a:pt x="11" y="29"/>
                    </a:lnTo>
                    <a:lnTo>
                      <a:pt x="57" y="59"/>
                    </a:lnTo>
                    <a:lnTo>
                      <a:pt x="198" y="173"/>
                    </a:lnTo>
                    <a:lnTo>
                      <a:pt x="237" y="207"/>
                    </a:lnTo>
                    <a:lnTo>
                      <a:pt x="284" y="256"/>
                    </a:lnTo>
                    <a:lnTo>
                      <a:pt x="289" y="259"/>
                    </a:lnTo>
                    <a:lnTo>
                      <a:pt x="294" y="261"/>
                    </a:lnTo>
                    <a:lnTo>
                      <a:pt x="298" y="261"/>
                    </a:lnTo>
                    <a:lnTo>
                      <a:pt x="301" y="260"/>
                    </a:lnTo>
                    <a:lnTo>
                      <a:pt x="304" y="258"/>
                    </a:lnTo>
                    <a:lnTo>
                      <a:pt x="307" y="256"/>
                    </a:lnTo>
                    <a:lnTo>
                      <a:pt x="309" y="253"/>
                    </a:lnTo>
                    <a:lnTo>
                      <a:pt x="311" y="250"/>
                    </a:lnTo>
                    <a:lnTo>
                      <a:pt x="311" y="249"/>
                    </a:lnTo>
                    <a:lnTo>
                      <a:pt x="312" y="248"/>
                    </a:lnTo>
                    <a:lnTo>
                      <a:pt x="313" y="247"/>
                    </a:lnTo>
                    <a:lnTo>
                      <a:pt x="314" y="247"/>
                    </a:lnTo>
                    <a:lnTo>
                      <a:pt x="314" y="246"/>
                    </a:lnTo>
                    <a:lnTo>
                      <a:pt x="300" y="233"/>
                    </a:lnTo>
                    <a:lnTo>
                      <a:pt x="297" y="231"/>
                    </a:lnTo>
                    <a:lnTo>
                      <a:pt x="237" y="179"/>
                    </a:lnTo>
                    <a:lnTo>
                      <a:pt x="173" y="115"/>
                    </a:lnTo>
                    <a:close/>
                  </a:path>
                </a:pathLst>
              </a:custGeom>
              <a:solidFill>
                <a:srgbClr val="DC8C8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12"/>
              <p:cNvSpPr>
                <a:spLocks/>
              </p:cNvSpPr>
              <p:nvPr/>
            </p:nvSpPr>
            <p:spPr bwMode="auto">
              <a:xfrm>
                <a:off x="5126038" y="4416425"/>
                <a:ext cx="236538" cy="263525"/>
              </a:xfrm>
              <a:custGeom>
                <a:avLst/>
                <a:gdLst/>
                <a:ahLst/>
                <a:cxnLst>
                  <a:cxn ang="0">
                    <a:pos x="149" y="114"/>
                  </a:cxn>
                  <a:cxn ang="0">
                    <a:pos x="149" y="113"/>
                  </a:cxn>
                  <a:cxn ang="0">
                    <a:pos x="148" y="111"/>
                  </a:cxn>
                  <a:cxn ang="0">
                    <a:pos x="146" y="108"/>
                  </a:cxn>
                  <a:cxn ang="0">
                    <a:pos x="143" y="76"/>
                  </a:cxn>
                  <a:cxn ang="0">
                    <a:pos x="142" y="69"/>
                  </a:cxn>
                  <a:cxn ang="0">
                    <a:pos x="140" y="64"/>
                  </a:cxn>
                  <a:cxn ang="0">
                    <a:pos x="138" y="60"/>
                  </a:cxn>
                  <a:cxn ang="0">
                    <a:pos x="134" y="58"/>
                  </a:cxn>
                  <a:cxn ang="0">
                    <a:pos x="130" y="57"/>
                  </a:cxn>
                  <a:cxn ang="0">
                    <a:pos x="126" y="57"/>
                  </a:cxn>
                  <a:cxn ang="0">
                    <a:pos x="107" y="58"/>
                  </a:cxn>
                  <a:cxn ang="0">
                    <a:pos x="103" y="56"/>
                  </a:cxn>
                  <a:cxn ang="0">
                    <a:pos x="100" y="55"/>
                  </a:cxn>
                  <a:cxn ang="0">
                    <a:pos x="99" y="52"/>
                  </a:cxn>
                  <a:cxn ang="0">
                    <a:pos x="89" y="29"/>
                  </a:cxn>
                  <a:cxn ang="0">
                    <a:pos x="82" y="12"/>
                  </a:cxn>
                  <a:cxn ang="0">
                    <a:pos x="78" y="5"/>
                  </a:cxn>
                  <a:cxn ang="0">
                    <a:pos x="76" y="3"/>
                  </a:cxn>
                  <a:cxn ang="0">
                    <a:pos x="73" y="1"/>
                  </a:cxn>
                  <a:cxn ang="0">
                    <a:pos x="66" y="0"/>
                  </a:cxn>
                  <a:cxn ang="0">
                    <a:pos x="60" y="0"/>
                  </a:cxn>
                  <a:cxn ang="0">
                    <a:pos x="56" y="1"/>
                  </a:cxn>
                  <a:cxn ang="0">
                    <a:pos x="54" y="3"/>
                  </a:cxn>
                  <a:cxn ang="0">
                    <a:pos x="51" y="6"/>
                  </a:cxn>
                  <a:cxn ang="0">
                    <a:pos x="48" y="9"/>
                  </a:cxn>
                  <a:cxn ang="0">
                    <a:pos x="45" y="18"/>
                  </a:cxn>
                  <a:cxn ang="0">
                    <a:pos x="38" y="47"/>
                  </a:cxn>
                  <a:cxn ang="0">
                    <a:pos x="38" y="55"/>
                  </a:cxn>
                  <a:cxn ang="0">
                    <a:pos x="39" y="64"/>
                  </a:cxn>
                  <a:cxn ang="0">
                    <a:pos x="39" y="77"/>
                  </a:cxn>
                  <a:cxn ang="0">
                    <a:pos x="34" y="86"/>
                  </a:cxn>
                  <a:cxn ang="0">
                    <a:pos x="5" y="116"/>
                  </a:cxn>
                  <a:cxn ang="0">
                    <a:pos x="3" y="121"/>
                  </a:cxn>
                  <a:cxn ang="0">
                    <a:pos x="1" y="126"/>
                  </a:cxn>
                  <a:cxn ang="0">
                    <a:pos x="0" y="136"/>
                  </a:cxn>
                  <a:cxn ang="0">
                    <a:pos x="3" y="158"/>
                  </a:cxn>
                  <a:cxn ang="0">
                    <a:pos x="3" y="160"/>
                  </a:cxn>
                  <a:cxn ang="0">
                    <a:pos x="2" y="164"/>
                  </a:cxn>
                  <a:cxn ang="0">
                    <a:pos x="2" y="166"/>
                  </a:cxn>
                  <a:cxn ang="0">
                    <a:pos x="2" y="166"/>
                  </a:cxn>
                  <a:cxn ang="0">
                    <a:pos x="5" y="166"/>
                  </a:cxn>
                  <a:cxn ang="0">
                    <a:pos x="35" y="159"/>
                  </a:cxn>
                  <a:cxn ang="0">
                    <a:pos x="137" y="121"/>
                  </a:cxn>
                  <a:cxn ang="0">
                    <a:pos x="144" y="118"/>
                  </a:cxn>
                  <a:cxn ang="0">
                    <a:pos x="146" y="117"/>
                  </a:cxn>
                  <a:cxn ang="0">
                    <a:pos x="148" y="115"/>
                  </a:cxn>
                  <a:cxn ang="0">
                    <a:pos x="149" y="114"/>
                  </a:cxn>
                </a:cxnLst>
                <a:rect l="0" t="0" r="r" b="b"/>
                <a:pathLst>
                  <a:path w="149" h="166">
                    <a:moveTo>
                      <a:pt x="149" y="114"/>
                    </a:moveTo>
                    <a:lnTo>
                      <a:pt x="149" y="113"/>
                    </a:lnTo>
                    <a:lnTo>
                      <a:pt x="148" y="111"/>
                    </a:lnTo>
                    <a:lnTo>
                      <a:pt x="146" y="108"/>
                    </a:lnTo>
                    <a:lnTo>
                      <a:pt x="143" y="76"/>
                    </a:lnTo>
                    <a:lnTo>
                      <a:pt x="142" y="69"/>
                    </a:lnTo>
                    <a:lnTo>
                      <a:pt x="140" y="64"/>
                    </a:lnTo>
                    <a:lnTo>
                      <a:pt x="138" y="60"/>
                    </a:lnTo>
                    <a:lnTo>
                      <a:pt x="134" y="58"/>
                    </a:lnTo>
                    <a:lnTo>
                      <a:pt x="130" y="57"/>
                    </a:lnTo>
                    <a:lnTo>
                      <a:pt x="126" y="57"/>
                    </a:lnTo>
                    <a:lnTo>
                      <a:pt x="107" y="58"/>
                    </a:lnTo>
                    <a:lnTo>
                      <a:pt x="103" y="56"/>
                    </a:lnTo>
                    <a:lnTo>
                      <a:pt x="100" y="55"/>
                    </a:lnTo>
                    <a:lnTo>
                      <a:pt x="99" y="52"/>
                    </a:lnTo>
                    <a:lnTo>
                      <a:pt x="89" y="29"/>
                    </a:lnTo>
                    <a:lnTo>
                      <a:pt x="82" y="12"/>
                    </a:lnTo>
                    <a:lnTo>
                      <a:pt x="78" y="5"/>
                    </a:lnTo>
                    <a:lnTo>
                      <a:pt x="76" y="3"/>
                    </a:lnTo>
                    <a:lnTo>
                      <a:pt x="73" y="1"/>
                    </a:lnTo>
                    <a:lnTo>
                      <a:pt x="66" y="0"/>
                    </a:lnTo>
                    <a:lnTo>
                      <a:pt x="60" y="0"/>
                    </a:lnTo>
                    <a:lnTo>
                      <a:pt x="56" y="1"/>
                    </a:lnTo>
                    <a:lnTo>
                      <a:pt x="54" y="3"/>
                    </a:lnTo>
                    <a:lnTo>
                      <a:pt x="51" y="6"/>
                    </a:lnTo>
                    <a:lnTo>
                      <a:pt x="48" y="9"/>
                    </a:lnTo>
                    <a:lnTo>
                      <a:pt x="45" y="18"/>
                    </a:lnTo>
                    <a:lnTo>
                      <a:pt x="38" y="47"/>
                    </a:lnTo>
                    <a:lnTo>
                      <a:pt x="38" y="55"/>
                    </a:lnTo>
                    <a:lnTo>
                      <a:pt x="39" y="64"/>
                    </a:lnTo>
                    <a:lnTo>
                      <a:pt x="39" y="77"/>
                    </a:lnTo>
                    <a:lnTo>
                      <a:pt x="34" y="86"/>
                    </a:lnTo>
                    <a:lnTo>
                      <a:pt x="5" y="116"/>
                    </a:lnTo>
                    <a:lnTo>
                      <a:pt x="3" y="121"/>
                    </a:lnTo>
                    <a:lnTo>
                      <a:pt x="1" y="126"/>
                    </a:lnTo>
                    <a:lnTo>
                      <a:pt x="0" y="136"/>
                    </a:lnTo>
                    <a:lnTo>
                      <a:pt x="3" y="158"/>
                    </a:lnTo>
                    <a:lnTo>
                      <a:pt x="3" y="160"/>
                    </a:lnTo>
                    <a:lnTo>
                      <a:pt x="2" y="164"/>
                    </a:lnTo>
                    <a:lnTo>
                      <a:pt x="2" y="166"/>
                    </a:lnTo>
                    <a:lnTo>
                      <a:pt x="2" y="166"/>
                    </a:lnTo>
                    <a:lnTo>
                      <a:pt x="5" y="166"/>
                    </a:lnTo>
                    <a:lnTo>
                      <a:pt x="35" y="159"/>
                    </a:lnTo>
                    <a:lnTo>
                      <a:pt x="137" y="121"/>
                    </a:lnTo>
                    <a:lnTo>
                      <a:pt x="144" y="118"/>
                    </a:lnTo>
                    <a:lnTo>
                      <a:pt x="146" y="117"/>
                    </a:lnTo>
                    <a:lnTo>
                      <a:pt x="148" y="115"/>
                    </a:lnTo>
                    <a:lnTo>
                      <a:pt x="149" y="114"/>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13"/>
              <p:cNvSpPr>
                <a:spLocks/>
              </p:cNvSpPr>
              <p:nvPr/>
            </p:nvSpPr>
            <p:spPr bwMode="auto">
              <a:xfrm>
                <a:off x="5522913" y="3892550"/>
                <a:ext cx="444500" cy="727075"/>
              </a:xfrm>
              <a:custGeom>
                <a:avLst/>
                <a:gdLst/>
                <a:ahLst/>
                <a:cxnLst>
                  <a:cxn ang="0">
                    <a:pos x="276" y="223"/>
                  </a:cxn>
                  <a:cxn ang="0">
                    <a:pos x="270" y="196"/>
                  </a:cxn>
                  <a:cxn ang="0">
                    <a:pos x="255" y="156"/>
                  </a:cxn>
                  <a:cxn ang="0">
                    <a:pos x="206" y="63"/>
                  </a:cxn>
                  <a:cxn ang="0">
                    <a:pos x="185" y="35"/>
                  </a:cxn>
                  <a:cxn ang="0">
                    <a:pos x="173" y="24"/>
                  </a:cxn>
                  <a:cxn ang="0">
                    <a:pos x="161" y="16"/>
                  </a:cxn>
                  <a:cxn ang="0">
                    <a:pos x="140" y="6"/>
                  </a:cxn>
                  <a:cxn ang="0">
                    <a:pos x="111" y="0"/>
                  </a:cxn>
                  <a:cxn ang="0">
                    <a:pos x="104" y="0"/>
                  </a:cxn>
                  <a:cxn ang="0">
                    <a:pos x="75" y="2"/>
                  </a:cxn>
                  <a:cxn ang="0">
                    <a:pos x="53" y="7"/>
                  </a:cxn>
                  <a:cxn ang="0">
                    <a:pos x="48" y="9"/>
                  </a:cxn>
                  <a:cxn ang="0">
                    <a:pos x="37" y="18"/>
                  </a:cxn>
                  <a:cxn ang="0">
                    <a:pos x="25" y="30"/>
                  </a:cxn>
                  <a:cxn ang="0">
                    <a:pos x="20" y="38"/>
                  </a:cxn>
                  <a:cxn ang="0">
                    <a:pos x="12" y="55"/>
                  </a:cxn>
                  <a:cxn ang="0">
                    <a:pos x="7" y="76"/>
                  </a:cxn>
                  <a:cxn ang="0">
                    <a:pos x="7" y="93"/>
                  </a:cxn>
                  <a:cxn ang="0">
                    <a:pos x="9" y="103"/>
                  </a:cxn>
                  <a:cxn ang="0">
                    <a:pos x="17" y="120"/>
                  </a:cxn>
                  <a:cxn ang="0">
                    <a:pos x="32" y="143"/>
                  </a:cxn>
                  <a:cxn ang="0">
                    <a:pos x="47" y="157"/>
                  </a:cxn>
                  <a:cxn ang="0">
                    <a:pos x="49" y="160"/>
                  </a:cxn>
                  <a:cxn ang="0">
                    <a:pos x="50" y="164"/>
                  </a:cxn>
                  <a:cxn ang="0">
                    <a:pos x="52" y="173"/>
                  </a:cxn>
                  <a:cxn ang="0">
                    <a:pos x="51" y="192"/>
                  </a:cxn>
                  <a:cxn ang="0">
                    <a:pos x="48" y="205"/>
                  </a:cxn>
                  <a:cxn ang="0">
                    <a:pos x="46" y="208"/>
                  </a:cxn>
                  <a:cxn ang="0">
                    <a:pos x="10" y="270"/>
                  </a:cxn>
                  <a:cxn ang="0">
                    <a:pos x="5" y="285"/>
                  </a:cxn>
                  <a:cxn ang="0">
                    <a:pos x="3" y="292"/>
                  </a:cxn>
                  <a:cxn ang="0">
                    <a:pos x="0" y="319"/>
                  </a:cxn>
                  <a:cxn ang="0">
                    <a:pos x="2" y="347"/>
                  </a:cxn>
                  <a:cxn ang="0">
                    <a:pos x="6" y="366"/>
                  </a:cxn>
                  <a:cxn ang="0">
                    <a:pos x="14" y="386"/>
                  </a:cxn>
                  <a:cxn ang="0">
                    <a:pos x="29" y="415"/>
                  </a:cxn>
                  <a:cxn ang="0">
                    <a:pos x="41" y="430"/>
                  </a:cxn>
                  <a:cxn ang="0">
                    <a:pos x="54" y="441"/>
                  </a:cxn>
                  <a:cxn ang="0">
                    <a:pos x="60" y="446"/>
                  </a:cxn>
                  <a:cxn ang="0">
                    <a:pos x="76" y="453"/>
                  </a:cxn>
                  <a:cxn ang="0">
                    <a:pos x="92" y="457"/>
                  </a:cxn>
                  <a:cxn ang="0">
                    <a:pos x="118" y="458"/>
                  </a:cxn>
                  <a:cxn ang="0">
                    <a:pos x="148" y="454"/>
                  </a:cxn>
                  <a:cxn ang="0">
                    <a:pos x="187" y="442"/>
                  </a:cxn>
                  <a:cxn ang="0">
                    <a:pos x="216" y="429"/>
                  </a:cxn>
                  <a:cxn ang="0">
                    <a:pos x="234" y="417"/>
                  </a:cxn>
                  <a:cxn ang="0">
                    <a:pos x="242" y="410"/>
                  </a:cxn>
                  <a:cxn ang="0">
                    <a:pos x="252" y="397"/>
                  </a:cxn>
                  <a:cxn ang="0">
                    <a:pos x="255" y="392"/>
                  </a:cxn>
                  <a:cxn ang="0">
                    <a:pos x="267" y="357"/>
                  </a:cxn>
                  <a:cxn ang="0">
                    <a:pos x="279" y="291"/>
                  </a:cxn>
                  <a:cxn ang="0">
                    <a:pos x="280" y="274"/>
                  </a:cxn>
                  <a:cxn ang="0">
                    <a:pos x="276" y="223"/>
                  </a:cxn>
                </a:cxnLst>
                <a:rect l="0" t="0" r="r" b="b"/>
                <a:pathLst>
                  <a:path w="280" h="458">
                    <a:moveTo>
                      <a:pt x="276" y="223"/>
                    </a:moveTo>
                    <a:lnTo>
                      <a:pt x="270" y="196"/>
                    </a:lnTo>
                    <a:lnTo>
                      <a:pt x="255" y="156"/>
                    </a:lnTo>
                    <a:lnTo>
                      <a:pt x="206" y="63"/>
                    </a:lnTo>
                    <a:lnTo>
                      <a:pt x="185" y="35"/>
                    </a:lnTo>
                    <a:lnTo>
                      <a:pt x="173" y="24"/>
                    </a:lnTo>
                    <a:lnTo>
                      <a:pt x="161" y="16"/>
                    </a:lnTo>
                    <a:lnTo>
                      <a:pt x="140" y="6"/>
                    </a:lnTo>
                    <a:lnTo>
                      <a:pt x="111" y="0"/>
                    </a:lnTo>
                    <a:lnTo>
                      <a:pt x="104" y="0"/>
                    </a:lnTo>
                    <a:lnTo>
                      <a:pt x="75" y="2"/>
                    </a:lnTo>
                    <a:lnTo>
                      <a:pt x="53" y="7"/>
                    </a:lnTo>
                    <a:lnTo>
                      <a:pt x="48" y="9"/>
                    </a:lnTo>
                    <a:lnTo>
                      <a:pt x="37" y="18"/>
                    </a:lnTo>
                    <a:lnTo>
                      <a:pt x="25" y="30"/>
                    </a:lnTo>
                    <a:lnTo>
                      <a:pt x="20" y="38"/>
                    </a:lnTo>
                    <a:lnTo>
                      <a:pt x="12" y="55"/>
                    </a:lnTo>
                    <a:lnTo>
                      <a:pt x="7" y="76"/>
                    </a:lnTo>
                    <a:lnTo>
                      <a:pt x="7" y="93"/>
                    </a:lnTo>
                    <a:lnTo>
                      <a:pt x="9" y="103"/>
                    </a:lnTo>
                    <a:lnTo>
                      <a:pt x="17" y="120"/>
                    </a:lnTo>
                    <a:lnTo>
                      <a:pt x="32" y="143"/>
                    </a:lnTo>
                    <a:lnTo>
                      <a:pt x="47" y="157"/>
                    </a:lnTo>
                    <a:lnTo>
                      <a:pt x="49" y="160"/>
                    </a:lnTo>
                    <a:lnTo>
                      <a:pt x="50" y="164"/>
                    </a:lnTo>
                    <a:lnTo>
                      <a:pt x="52" y="173"/>
                    </a:lnTo>
                    <a:lnTo>
                      <a:pt x="51" y="192"/>
                    </a:lnTo>
                    <a:lnTo>
                      <a:pt x="48" y="205"/>
                    </a:lnTo>
                    <a:lnTo>
                      <a:pt x="46" y="208"/>
                    </a:lnTo>
                    <a:lnTo>
                      <a:pt x="10" y="270"/>
                    </a:lnTo>
                    <a:lnTo>
                      <a:pt x="5" y="285"/>
                    </a:lnTo>
                    <a:lnTo>
                      <a:pt x="3" y="292"/>
                    </a:lnTo>
                    <a:lnTo>
                      <a:pt x="0" y="319"/>
                    </a:lnTo>
                    <a:lnTo>
                      <a:pt x="2" y="347"/>
                    </a:lnTo>
                    <a:lnTo>
                      <a:pt x="6" y="366"/>
                    </a:lnTo>
                    <a:lnTo>
                      <a:pt x="14" y="386"/>
                    </a:lnTo>
                    <a:lnTo>
                      <a:pt x="29" y="415"/>
                    </a:lnTo>
                    <a:lnTo>
                      <a:pt x="41" y="430"/>
                    </a:lnTo>
                    <a:lnTo>
                      <a:pt x="54" y="441"/>
                    </a:lnTo>
                    <a:lnTo>
                      <a:pt x="60" y="446"/>
                    </a:lnTo>
                    <a:lnTo>
                      <a:pt x="76" y="453"/>
                    </a:lnTo>
                    <a:lnTo>
                      <a:pt x="92" y="457"/>
                    </a:lnTo>
                    <a:lnTo>
                      <a:pt x="118" y="458"/>
                    </a:lnTo>
                    <a:lnTo>
                      <a:pt x="148" y="454"/>
                    </a:lnTo>
                    <a:lnTo>
                      <a:pt x="187" y="442"/>
                    </a:lnTo>
                    <a:lnTo>
                      <a:pt x="216" y="429"/>
                    </a:lnTo>
                    <a:lnTo>
                      <a:pt x="234" y="417"/>
                    </a:lnTo>
                    <a:lnTo>
                      <a:pt x="242" y="410"/>
                    </a:lnTo>
                    <a:lnTo>
                      <a:pt x="252" y="397"/>
                    </a:lnTo>
                    <a:lnTo>
                      <a:pt x="255" y="392"/>
                    </a:lnTo>
                    <a:lnTo>
                      <a:pt x="267" y="357"/>
                    </a:lnTo>
                    <a:lnTo>
                      <a:pt x="279" y="291"/>
                    </a:lnTo>
                    <a:lnTo>
                      <a:pt x="280" y="274"/>
                    </a:lnTo>
                    <a:lnTo>
                      <a:pt x="276" y="2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14"/>
              <p:cNvSpPr>
                <a:spLocks/>
              </p:cNvSpPr>
              <p:nvPr/>
            </p:nvSpPr>
            <p:spPr bwMode="auto">
              <a:xfrm>
                <a:off x="5689600" y="3771900"/>
                <a:ext cx="847725" cy="311150"/>
              </a:xfrm>
              <a:custGeom>
                <a:avLst/>
                <a:gdLst/>
                <a:ahLst/>
                <a:cxnLst>
                  <a:cxn ang="0">
                    <a:pos x="282" y="135"/>
                  </a:cxn>
                  <a:cxn ang="0">
                    <a:pos x="186" y="90"/>
                  </a:cxn>
                  <a:cxn ang="0">
                    <a:pos x="142" y="79"/>
                  </a:cxn>
                  <a:cxn ang="0">
                    <a:pos x="26" y="78"/>
                  </a:cxn>
                  <a:cxn ang="0">
                    <a:pos x="11" y="82"/>
                  </a:cxn>
                  <a:cxn ang="0">
                    <a:pos x="4" y="89"/>
                  </a:cxn>
                  <a:cxn ang="0">
                    <a:pos x="0" y="102"/>
                  </a:cxn>
                  <a:cxn ang="0">
                    <a:pos x="5" y="119"/>
                  </a:cxn>
                  <a:cxn ang="0">
                    <a:pos x="20" y="137"/>
                  </a:cxn>
                  <a:cxn ang="0">
                    <a:pos x="34" y="144"/>
                  </a:cxn>
                  <a:cxn ang="0">
                    <a:pos x="42" y="143"/>
                  </a:cxn>
                  <a:cxn ang="0">
                    <a:pos x="67" y="131"/>
                  </a:cxn>
                  <a:cxn ang="0">
                    <a:pos x="120" y="127"/>
                  </a:cxn>
                  <a:cxn ang="0">
                    <a:pos x="207" y="153"/>
                  </a:cxn>
                  <a:cxn ang="0">
                    <a:pos x="251" y="172"/>
                  </a:cxn>
                  <a:cxn ang="0">
                    <a:pos x="287" y="177"/>
                  </a:cxn>
                  <a:cxn ang="0">
                    <a:pos x="404" y="120"/>
                  </a:cxn>
                  <a:cxn ang="0">
                    <a:pos x="417" y="117"/>
                  </a:cxn>
                  <a:cxn ang="0">
                    <a:pos x="422" y="117"/>
                  </a:cxn>
                  <a:cxn ang="0">
                    <a:pos x="431" y="125"/>
                  </a:cxn>
                  <a:cxn ang="0">
                    <a:pos x="451" y="171"/>
                  </a:cxn>
                  <a:cxn ang="0">
                    <a:pos x="463" y="191"/>
                  </a:cxn>
                  <a:cxn ang="0">
                    <a:pos x="471" y="196"/>
                  </a:cxn>
                  <a:cxn ang="0">
                    <a:pos x="476" y="196"/>
                  </a:cxn>
                  <a:cxn ang="0">
                    <a:pos x="482" y="193"/>
                  </a:cxn>
                  <a:cxn ang="0">
                    <a:pos x="488" y="187"/>
                  </a:cxn>
                  <a:cxn ang="0">
                    <a:pos x="493" y="174"/>
                  </a:cxn>
                  <a:cxn ang="0">
                    <a:pos x="491" y="162"/>
                  </a:cxn>
                  <a:cxn ang="0">
                    <a:pos x="484" y="152"/>
                  </a:cxn>
                  <a:cxn ang="0">
                    <a:pos x="468" y="137"/>
                  </a:cxn>
                  <a:cxn ang="0">
                    <a:pos x="457" y="116"/>
                  </a:cxn>
                  <a:cxn ang="0">
                    <a:pos x="457" y="112"/>
                  </a:cxn>
                  <a:cxn ang="0">
                    <a:pos x="463" y="109"/>
                  </a:cxn>
                  <a:cxn ang="0">
                    <a:pos x="471" y="112"/>
                  </a:cxn>
                  <a:cxn ang="0">
                    <a:pos x="476" y="117"/>
                  </a:cxn>
                  <a:cxn ang="0">
                    <a:pos x="498" y="152"/>
                  </a:cxn>
                  <a:cxn ang="0">
                    <a:pos x="520" y="163"/>
                  </a:cxn>
                  <a:cxn ang="0">
                    <a:pos x="526" y="163"/>
                  </a:cxn>
                  <a:cxn ang="0">
                    <a:pos x="530" y="160"/>
                  </a:cxn>
                  <a:cxn ang="0">
                    <a:pos x="534" y="148"/>
                  </a:cxn>
                  <a:cxn ang="0">
                    <a:pos x="534" y="141"/>
                  </a:cxn>
                  <a:cxn ang="0">
                    <a:pos x="528" y="126"/>
                  </a:cxn>
                  <a:cxn ang="0">
                    <a:pos x="516" y="112"/>
                  </a:cxn>
                  <a:cxn ang="0">
                    <a:pos x="499" y="103"/>
                  </a:cxn>
                  <a:cxn ang="0">
                    <a:pos x="459" y="88"/>
                  </a:cxn>
                  <a:cxn ang="0">
                    <a:pos x="455" y="82"/>
                  </a:cxn>
                  <a:cxn ang="0">
                    <a:pos x="457" y="64"/>
                  </a:cxn>
                  <a:cxn ang="0">
                    <a:pos x="471" y="37"/>
                  </a:cxn>
                  <a:cxn ang="0">
                    <a:pos x="476" y="22"/>
                  </a:cxn>
                  <a:cxn ang="0">
                    <a:pos x="474" y="10"/>
                  </a:cxn>
                  <a:cxn ang="0">
                    <a:pos x="468" y="2"/>
                  </a:cxn>
                  <a:cxn ang="0">
                    <a:pos x="464" y="0"/>
                  </a:cxn>
                  <a:cxn ang="0">
                    <a:pos x="459" y="0"/>
                  </a:cxn>
                  <a:cxn ang="0">
                    <a:pos x="447" y="9"/>
                  </a:cxn>
                  <a:cxn ang="0">
                    <a:pos x="443" y="16"/>
                  </a:cxn>
                  <a:cxn ang="0">
                    <a:pos x="440" y="49"/>
                  </a:cxn>
                  <a:cxn ang="0">
                    <a:pos x="436" y="63"/>
                  </a:cxn>
                  <a:cxn ang="0">
                    <a:pos x="422" y="78"/>
                  </a:cxn>
                  <a:cxn ang="0">
                    <a:pos x="407" y="86"/>
                  </a:cxn>
                  <a:cxn ang="0">
                    <a:pos x="331" y="124"/>
                  </a:cxn>
                  <a:cxn ang="0">
                    <a:pos x="304" y="134"/>
                  </a:cxn>
                </a:cxnLst>
                <a:rect l="0" t="0" r="r" b="b"/>
                <a:pathLst>
                  <a:path w="534" h="196">
                    <a:moveTo>
                      <a:pt x="294" y="136"/>
                    </a:moveTo>
                    <a:lnTo>
                      <a:pt x="282" y="135"/>
                    </a:lnTo>
                    <a:lnTo>
                      <a:pt x="262" y="130"/>
                    </a:lnTo>
                    <a:lnTo>
                      <a:pt x="186" y="90"/>
                    </a:lnTo>
                    <a:lnTo>
                      <a:pt x="163" y="83"/>
                    </a:lnTo>
                    <a:lnTo>
                      <a:pt x="142" y="79"/>
                    </a:lnTo>
                    <a:lnTo>
                      <a:pt x="78" y="75"/>
                    </a:lnTo>
                    <a:lnTo>
                      <a:pt x="26" y="78"/>
                    </a:lnTo>
                    <a:lnTo>
                      <a:pt x="14" y="81"/>
                    </a:lnTo>
                    <a:lnTo>
                      <a:pt x="11" y="82"/>
                    </a:lnTo>
                    <a:lnTo>
                      <a:pt x="7" y="85"/>
                    </a:lnTo>
                    <a:lnTo>
                      <a:pt x="4" y="89"/>
                    </a:lnTo>
                    <a:lnTo>
                      <a:pt x="2" y="93"/>
                    </a:lnTo>
                    <a:lnTo>
                      <a:pt x="0" y="102"/>
                    </a:lnTo>
                    <a:lnTo>
                      <a:pt x="3" y="115"/>
                    </a:lnTo>
                    <a:lnTo>
                      <a:pt x="5" y="119"/>
                    </a:lnTo>
                    <a:lnTo>
                      <a:pt x="15" y="132"/>
                    </a:lnTo>
                    <a:lnTo>
                      <a:pt x="20" y="137"/>
                    </a:lnTo>
                    <a:lnTo>
                      <a:pt x="29" y="142"/>
                    </a:lnTo>
                    <a:lnTo>
                      <a:pt x="34" y="144"/>
                    </a:lnTo>
                    <a:lnTo>
                      <a:pt x="38" y="144"/>
                    </a:lnTo>
                    <a:lnTo>
                      <a:pt x="42" y="143"/>
                    </a:lnTo>
                    <a:lnTo>
                      <a:pt x="62" y="134"/>
                    </a:lnTo>
                    <a:lnTo>
                      <a:pt x="67" y="131"/>
                    </a:lnTo>
                    <a:lnTo>
                      <a:pt x="80" y="129"/>
                    </a:lnTo>
                    <a:lnTo>
                      <a:pt x="120" y="127"/>
                    </a:lnTo>
                    <a:lnTo>
                      <a:pt x="143" y="130"/>
                    </a:lnTo>
                    <a:lnTo>
                      <a:pt x="207" y="153"/>
                    </a:lnTo>
                    <a:lnTo>
                      <a:pt x="237" y="167"/>
                    </a:lnTo>
                    <a:lnTo>
                      <a:pt x="251" y="172"/>
                    </a:lnTo>
                    <a:lnTo>
                      <a:pt x="270" y="176"/>
                    </a:lnTo>
                    <a:lnTo>
                      <a:pt x="287" y="177"/>
                    </a:lnTo>
                    <a:lnTo>
                      <a:pt x="313" y="170"/>
                    </a:lnTo>
                    <a:lnTo>
                      <a:pt x="404" y="120"/>
                    </a:lnTo>
                    <a:lnTo>
                      <a:pt x="411" y="118"/>
                    </a:lnTo>
                    <a:lnTo>
                      <a:pt x="417" y="117"/>
                    </a:lnTo>
                    <a:lnTo>
                      <a:pt x="420" y="117"/>
                    </a:lnTo>
                    <a:lnTo>
                      <a:pt x="422" y="117"/>
                    </a:lnTo>
                    <a:lnTo>
                      <a:pt x="426" y="120"/>
                    </a:lnTo>
                    <a:lnTo>
                      <a:pt x="431" y="125"/>
                    </a:lnTo>
                    <a:lnTo>
                      <a:pt x="436" y="134"/>
                    </a:lnTo>
                    <a:lnTo>
                      <a:pt x="451" y="171"/>
                    </a:lnTo>
                    <a:lnTo>
                      <a:pt x="461" y="187"/>
                    </a:lnTo>
                    <a:lnTo>
                      <a:pt x="463" y="191"/>
                    </a:lnTo>
                    <a:lnTo>
                      <a:pt x="468" y="195"/>
                    </a:lnTo>
                    <a:lnTo>
                      <a:pt x="471" y="196"/>
                    </a:lnTo>
                    <a:lnTo>
                      <a:pt x="473" y="196"/>
                    </a:lnTo>
                    <a:lnTo>
                      <a:pt x="476" y="196"/>
                    </a:lnTo>
                    <a:lnTo>
                      <a:pt x="479" y="195"/>
                    </a:lnTo>
                    <a:lnTo>
                      <a:pt x="482" y="193"/>
                    </a:lnTo>
                    <a:lnTo>
                      <a:pt x="486" y="190"/>
                    </a:lnTo>
                    <a:lnTo>
                      <a:pt x="488" y="187"/>
                    </a:lnTo>
                    <a:lnTo>
                      <a:pt x="492" y="180"/>
                    </a:lnTo>
                    <a:lnTo>
                      <a:pt x="493" y="174"/>
                    </a:lnTo>
                    <a:lnTo>
                      <a:pt x="493" y="168"/>
                    </a:lnTo>
                    <a:lnTo>
                      <a:pt x="491" y="162"/>
                    </a:lnTo>
                    <a:lnTo>
                      <a:pt x="489" y="159"/>
                    </a:lnTo>
                    <a:lnTo>
                      <a:pt x="484" y="152"/>
                    </a:lnTo>
                    <a:lnTo>
                      <a:pt x="470" y="140"/>
                    </a:lnTo>
                    <a:lnTo>
                      <a:pt x="468" y="137"/>
                    </a:lnTo>
                    <a:lnTo>
                      <a:pt x="460" y="123"/>
                    </a:lnTo>
                    <a:lnTo>
                      <a:pt x="457" y="116"/>
                    </a:lnTo>
                    <a:lnTo>
                      <a:pt x="457" y="114"/>
                    </a:lnTo>
                    <a:lnTo>
                      <a:pt x="457" y="112"/>
                    </a:lnTo>
                    <a:lnTo>
                      <a:pt x="459" y="110"/>
                    </a:lnTo>
                    <a:lnTo>
                      <a:pt x="463" y="109"/>
                    </a:lnTo>
                    <a:lnTo>
                      <a:pt x="466" y="109"/>
                    </a:lnTo>
                    <a:lnTo>
                      <a:pt x="471" y="112"/>
                    </a:lnTo>
                    <a:lnTo>
                      <a:pt x="473" y="114"/>
                    </a:lnTo>
                    <a:lnTo>
                      <a:pt x="476" y="117"/>
                    </a:lnTo>
                    <a:lnTo>
                      <a:pt x="495" y="148"/>
                    </a:lnTo>
                    <a:lnTo>
                      <a:pt x="498" y="152"/>
                    </a:lnTo>
                    <a:lnTo>
                      <a:pt x="509" y="160"/>
                    </a:lnTo>
                    <a:lnTo>
                      <a:pt x="520" y="163"/>
                    </a:lnTo>
                    <a:lnTo>
                      <a:pt x="523" y="163"/>
                    </a:lnTo>
                    <a:lnTo>
                      <a:pt x="526" y="163"/>
                    </a:lnTo>
                    <a:lnTo>
                      <a:pt x="528" y="162"/>
                    </a:lnTo>
                    <a:lnTo>
                      <a:pt x="530" y="160"/>
                    </a:lnTo>
                    <a:lnTo>
                      <a:pt x="533" y="154"/>
                    </a:lnTo>
                    <a:lnTo>
                      <a:pt x="534" y="148"/>
                    </a:lnTo>
                    <a:lnTo>
                      <a:pt x="534" y="144"/>
                    </a:lnTo>
                    <a:lnTo>
                      <a:pt x="534" y="141"/>
                    </a:lnTo>
                    <a:lnTo>
                      <a:pt x="532" y="134"/>
                    </a:lnTo>
                    <a:lnTo>
                      <a:pt x="528" y="126"/>
                    </a:lnTo>
                    <a:lnTo>
                      <a:pt x="522" y="119"/>
                    </a:lnTo>
                    <a:lnTo>
                      <a:pt x="516" y="112"/>
                    </a:lnTo>
                    <a:lnTo>
                      <a:pt x="512" y="109"/>
                    </a:lnTo>
                    <a:lnTo>
                      <a:pt x="499" y="103"/>
                    </a:lnTo>
                    <a:lnTo>
                      <a:pt x="460" y="89"/>
                    </a:lnTo>
                    <a:lnTo>
                      <a:pt x="459" y="88"/>
                    </a:lnTo>
                    <a:lnTo>
                      <a:pt x="457" y="86"/>
                    </a:lnTo>
                    <a:lnTo>
                      <a:pt x="455" y="82"/>
                    </a:lnTo>
                    <a:lnTo>
                      <a:pt x="454" y="77"/>
                    </a:lnTo>
                    <a:lnTo>
                      <a:pt x="457" y="64"/>
                    </a:lnTo>
                    <a:lnTo>
                      <a:pt x="461" y="55"/>
                    </a:lnTo>
                    <a:lnTo>
                      <a:pt x="471" y="37"/>
                    </a:lnTo>
                    <a:lnTo>
                      <a:pt x="475" y="26"/>
                    </a:lnTo>
                    <a:lnTo>
                      <a:pt x="476" y="22"/>
                    </a:lnTo>
                    <a:lnTo>
                      <a:pt x="476" y="17"/>
                    </a:lnTo>
                    <a:lnTo>
                      <a:pt x="474" y="10"/>
                    </a:lnTo>
                    <a:lnTo>
                      <a:pt x="472" y="7"/>
                    </a:lnTo>
                    <a:lnTo>
                      <a:pt x="468" y="2"/>
                    </a:lnTo>
                    <a:lnTo>
                      <a:pt x="466" y="0"/>
                    </a:lnTo>
                    <a:lnTo>
                      <a:pt x="464" y="0"/>
                    </a:lnTo>
                    <a:lnTo>
                      <a:pt x="461" y="0"/>
                    </a:lnTo>
                    <a:lnTo>
                      <a:pt x="459" y="0"/>
                    </a:lnTo>
                    <a:lnTo>
                      <a:pt x="453" y="4"/>
                    </a:lnTo>
                    <a:lnTo>
                      <a:pt x="447" y="9"/>
                    </a:lnTo>
                    <a:lnTo>
                      <a:pt x="445" y="12"/>
                    </a:lnTo>
                    <a:lnTo>
                      <a:pt x="443" y="16"/>
                    </a:lnTo>
                    <a:lnTo>
                      <a:pt x="442" y="20"/>
                    </a:lnTo>
                    <a:lnTo>
                      <a:pt x="440" y="49"/>
                    </a:lnTo>
                    <a:lnTo>
                      <a:pt x="438" y="59"/>
                    </a:lnTo>
                    <a:lnTo>
                      <a:pt x="436" y="63"/>
                    </a:lnTo>
                    <a:lnTo>
                      <a:pt x="429" y="72"/>
                    </a:lnTo>
                    <a:lnTo>
                      <a:pt x="422" y="78"/>
                    </a:lnTo>
                    <a:lnTo>
                      <a:pt x="411" y="84"/>
                    </a:lnTo>
                    <a:lnTo>
                      <a:pt x="407" y="86"/>
                    </a:lnTo>
                    <a:lnTo>
                      <a:pt x="381" y="94"/>
                    </a:lnTo>
                    <a:lnTo>
                      <a:pt x="331" y="124"/>
                    </a:lnTo>
                    <a:lnTo>
                      <a:pt x="323" y="127"/>
                    </a:lnTo>
                    <a:lnTo>
                      <a:pt x="304" y="134"/>
                    </a:lnTo>
                    <a:lnTo>
                      <a:pt x="294" y="1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15"/>
              <p:cNvSpPr>
                <a:spLocks/>
              </p:cNvSpPr>
              <p:nvPr/>
            </p:nvSpPr>
            <p:spPr bwMode="auto">
              <a:xfrm>
                <a:off x="5767388" y="4397375"/>
                <a:ext cx="349250" cy="811213"/>
              </a:xfrm>
              <a:custGeom>
                <a:avLst/>
                <a:gdLst/>
                <a:ahLst/>
                <a:cxnLst>
                  <a:cxn ang="0">
                    <a:pos x="43" y="9"/>
                  </a:cxn>
                  <a:cxn ang="0">
                    <a:pos x="30" y="2"/>
                  </a:cxn>
                  <a:cxn ang="0">
                    <a:pos x="22" y="0"/>
                  </a:cxn>
                  <a:cxn ang="0">
                    <a:pos x="16" y="3"/>
                  </a:cxn>
                  <a:cxn ang="0">
                    <a:pos x="13" y="8"/>
                  </a:cxn>
                  <a:cxn ang="0">
                    <a:pos x="2" y="51"/>
                  </a:cxn>
                  <a:cxn ang="0">
                    <a:pos x="1" y="90"/>
                  </a:cxn>
                  <a:cxn ang="0">
                    <a:pos x="35" y="190"/>
                  </a:cxn>
                  <a:cxn ang="0">
                    <a:pos x="41" y="267"/>
                  </a:cxn>
                  <a:cxn ang="0">
                    <a:pos x="37" y="383"/>
                  </a:cxn>
                  <a:cxn ang="0">
                    <a:pos x="29" y="401"/>
                  </a:cxn>
                  <a:cxn ang="0">
                    <a:pos x="1" y="439"/>
                  </a:cxn>
                  <a:cxn ang="0">
                    <a:pos x="2" y="449"/>
                  </a:cxn>
                  <a:cxn ang="0">
                    <a:pos x="8" y="459"/>
                  </a:cxn>
                  <a:cxn ang="0">
                    <a:pos x="16" y="467"/>
                  </a:cxn>
                  <a:cxn ang="0">
                    <a:pos x="26" y="468"/>
                  </a:cxn>
                  <a:cxn ang="0">
                    <a:pos x="55" y="467"/>
                  </a:cxn>
                  <a:cxn ang="0">
                    <a:pos x="99" y="476"/>
                  </a:cxn>
                  <a:cxn ang="0">
                    <a:pos x="132" y="500"/>
                  </a:cxn>
                  <a:cxn ang="0">
                    <a:pos x="149" y="508"/>
                  </a:cxn>
                  <a:cxn ang="0">
                    <a:pos x="187" y="508"/>
                  </a:cxn>
                  <a:cxn ang="0">
                    <a:pos x="202" y="500"/>
                  </a:cxn>
                  <a:cxn ang="0">
                    <a:pos x="217" y="486"/>
                  </a:cxn>
                  <a:cxn ang="0">
                    <a:pos x="220" y="480"/>
                  </a:cxn>
                  <a:cxn ang="0">
                    <a:pos x="220" y="475"/>
                  </a:cxn>
                  <a:cxn ang="0">
                    <a:pos x="218" y="470"/>
                  </a:cxn>
                  <a:cxn ang="0">
                    <a:pos x="204" y="461"/>
                  </a:cxn>
                  <a:cxn ang="0">
                    <a:pos x="118" y="440"/>
                  </a:cxn>
                  <a:cxn ang="0">
                    <a:pos x="72" y="429"/>
                  </a:cxn>
                  <a:cxn ang="0">
                    <a:pos x="62" y="424"/>
                  </a:cxn>
                  <a:cxn ang="0">
                    <a:pos x="58" y="418"/>
                  </a:cxn>
                  <a:cxn ang="0">
                    <a:pos x="56" y="409"/>
                  </a:cxn>
                  <a:cxn ang="0">
                    <a:pos x="67" y="373"/>
                  </a:cxn>
                  <a:cxn ang="0">
                    <a:pos x="93" y="232"/>
                  </a:cxn>
                  <a:cxn ang="0">
                    <a:pos x="90" y="132"/>
                  </a:cxn>
                  <a:cxn ang="0">
                    <a:pos x="78" y="73"/>
                  </a:cxn>
                  <a:cxn ang="0">
                    <a:pos x="52" y="19"/>
                  </a:cxn>
                </a:cxnLst>
                <a:rect l="0" t="0" r="r" b="b"/>
                <a:pathLst>
                  <a:path w="220" h="511">
                    <a:moveTo>
                      <a:pt x="50" y="15"/>
                    </a:moveTo>
                    <a:lnTo>
                      <a:pt x="43" y="9"/>
                    </a:lnTo>
                    <a:lnTo>
                      <a:pt x="35" y="4"/>
                    </a:lnTo>
                    <a:lnTo>
                      <a:pt x="30" y="2"/>
                    </a:lnTo>
                    <a:lnTo>
                      <a:pt x="26" y="0"/>
                    </a:lnTo>
                    <a:lnTo>
                      <a:pt x="22" y="0"/>
                    </a:lnTo>
                    <a:lnTo>
                      <a:pt x="20" y="1"/>
                    </a:lnTo>
                    <a:lnTo>
                      <a:pt x="16" y="3"/>
                    </a:lnTo>
                    <a:lnTo>
                      <a:pt x="15" y="5"/>
                    </a:lnTo>
                    <a:lnTo>
                      <a:pt x="13" y="8"/>
                    </a:lnTo>
                    <a:lnTo>
                      <a:pt x="9" y="19"/>
                    </a:lnTo>
                    <a:lnTo>
                      <a:pt x="2" y="51"/>
                    </a:lnTo>
                    <a:lnTo>
                      <a:pt x="0" y="73"/>
                    </a:lnTo>
                    <a:lnTo>
                      <a:pt x="1" y="90"/>
                    </a:lnTo>
                    <a:lnTo>
                      <a:pt x="4" y="106"/>
                    </a:lnTo>
                    <a:lnTo>
                      <a:pt x="35" y="190"/>
                    </a:lnTo>
                    <a:lnTo>
                      <a:pt x="40" y="211"/>
                    </a:lnTo>
                    <a:lnTo>
                      <a:pt x="41" y="267"/>
                    </a:lnTo>
                    <a:lnTo>
                      <a:pt x="39" y="368"/>
                    </a:lnTo>
                    <a:lnTo>
                      <a:pt x="37" y="383"/>
                    </a:lnTo>
                    <a:lnTo>
                      <a:pt x="34" y="393"/>
                    </a:lnTo>
                    <a:lnTo>
                      <a:pt x="29" y="401"/>
                    </a:lnTo>
                    <a:lnTo>
                      <a:pt x="5" y="431"/>
                    </a:lnTo>
                    <a:lnTo>
                      <a:pt x="1" y="439"/>
                    </a:lnTo>
                    <a:lnTo>
                      <a:pt x="1" y="445"/>
                    </a:lnTo>
                    <a:lnTo>
                      <a:pt x="2" y="449"/>
                    </a:lnTo>
                    <a:lnTo>
                      <a:pt x="6" y="456"/>
                    </a:lnTo>
                    <a:lnTo>
                      <a:pt x="8" y="459"/>
                    </a:lnTo>
                    <a:lnTo>
                      <a:pt x="13" y="465"/>
                    </a:lnTo>
                    <a:lnTo>
                      <a:pt x="16" y="467"/>
                    </a:lnTo>
                    <a:lnTo>
                      <a:pt x="19" y="468"/>
                    </a:lnTo>
                    <a:lnTo>
                      <a:pt x="26" y="468"/>
                    </a:lnTo>
                    <a:lnTo>
                      <a:pt x="40" y="467"/>
                    </a:lnTo>
                    <a:lnTo>
                      <a:pt x="55" y="467"/>
                    </a:lnTo>
                    <a:lnTo>
                      <a:pt x="87" y="472"/>
                    </a:lnTo>
                    <a:lnTo>
                      <a:pt x="99" y="476"/>
                    </a:lnTo>
                    <a:lnTo>
                      <a:pt x="105" y="479"/>
                    </a:lnTo>
                    <a:lnTo>
                      <a:pt x="132" y="500"/>
                    </a:lnTo>
                    <a:lnTo>
                      <a:pt x="138" y="504"/>
                    </a:lnTo>
                    <a:lnTo>
                      <a:pt x="149" y="508"/>
                    </a:lnTo>
                    <a:lnTo>
                      <a:pt x="166" y="511"/>
                    </a:lnTo>
                    <a:lnTo>
                      <a:pt x="187" y="508"/>
                    </a:lnTo>
                    <a:lnTo>
                      <a:pt x="192" y="506"/>
                    </a:lnTo>
                    <a:lnTo>
                      <a:pt x="202" y="500"/>
                    </a:lnTo>
                    <a:lnTo>
                      <a:pt x="211" y="493"/>
                    </a:lnTo>
                    <a:lnTo>
                      <a:pt x="217" y="486"/>
                    </a:lnTo>
                    <a:lnTo>
                      <a:pt x="219" y="483"/>
                    </a:lnTo>
                    <a:lnTo>
                      <a:pt x="220" y="480"/>
                    </a:lnTo>
                    <a:lnTo>
                      <a:pt x="220" y="478"/>
                    </a:lnTo>
                    <a:lnTo>
                      <a:pt x="220" y="475"/>
                    </a:lnTo>
                    <a:lnTo>
                      <a:pt x="219" y="473"/>
                    </a:lnTo>
                    <a:lnTo>
                      <a:pt x="218" y="470"/>
                    </a:lnTo>
                    <a:lnTo>
                      <a:pt x="215" y="468"/>
                    </a:lnTo>
                    <a:lnTo>
                      <a:pt x="204" y="461"/>
                    </a:lnTo>
                    <a:lnTo>
                      <a:pt x="201" y="460"/>
                    </a:lnTo>
                    <a:lnTo>
                      <a:pt x="118" y="440"/>
                    </a:lnTo>
                    <a:lnTo>
                      <a:pt x="88" y="435"/>
                    </a:lnTo>
                    <a:lnTo>
                      <a:pt x="72" y="429"/>
                    </a:lnTo>
                    <a:lnTo>
                      <a:pt x="68" y="427"/>
                    </a:lnTo>
                    <a:lnTo>
                      <a:pt x="62" y="424"/>
                    </a:lnTo>
                    <a:lnTo>
                      <a:pt x="60" y="421"/>
                    </a:lnTo>
                    <a:lnTo>
                      <a:pt x="58" y="418"/>
                    </a:lnTo>
                    <a:lnTo>
                      <a:pt x="57" y="414"/>
                    </a:lnTo>
                    <a:lnTo>
                      <a:pt x="56" y="409"/>
                    </a:lnTo>
                    <a:lnTo>
                      <a:pt x="57" y="403"/>
                    </a:lnTo>
                    <a:lnTo>
                      <a:pt x="67" y="373"/>
                    </a:lnTo>
                    <a:lnTo>
                      <a:pt x="76" y="342"/>
                    </a:lnTo>
                    <a:lnTo>
                      <a:pt x="93" y="232"/>
                    </a:lnTo>
                    <a:lnTo>
                      <a:pt x="94" y="187"/>
                    </a:lnTo>
                    <a:lnTo>
                      <a:pt x="90" y="132"/>
                    </a:lnTo>
                    <a:lnTo>
                      <a:pt x="83" y="89"/>
                    </a:lnTo>
                    <a:lnTo>
                      <a:pt x="78" y="73"/>
                    </a:lnTo>
                    <a:lnTo>
                      <a:pt x="58" y="27"/>
                    </a:lnTo>
                    <a:lnTo>
                      <a:pt x="52" y="19"/>
                    </a:lnTo>
                    <a:lnTo>
                      <a:pt x="50" y="1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16"/>
              <p:cNvSpPr>
                <a:spLocks/>
              </p:cNvSpPr>
              <p:nvPr/>
            </p:nvSpPr>
            <p:spPr bwMode="auto">
              <a:xfrm>
                <a:off x="5518150" y="4395788"/>
                <a:ext cx="314325" cy="857250"/>
              </a:xfrm>
              <a:custGeom>
                <a:avLst/>
                <a:gdLst/>
                <a:ahLst/>
                <a:cxnLst>
                  <a:cxn ang="0">
                    <a:pos x="195" y="501"/>
                  </a:cxn>
                  <a:cxn ang="0">
                    <a:pos x="178" y="493"/>
                  </a:cxn>
                  <a:cxn ang="0">
                    <a:pos x="117" y="484"/>
                  </a:cxn>
                  <a:cxn ang="0">
                    <a:pos x="87" y="470"/>
                  </a:cxn>
                  <a:cxn ang="0">
                    <a:pos x="65" y="453"/>
                  </a:cxn>
                  <a:cxn ang="0">
                    <a:pos x="59" y="447"/>
                  </a:cxn>
                  <a:cxn ang="0">
                    <a:pos x="57" y="437"/>
                  </a:cxn>
                  <a:cxn ang="0">
                    <a:pos x="61" y="417"/>
                  </a:cxn>
                  <a:cxn ang="0">
                    <a:pos x="127" y="217"/>
                  </a:cxn>
                  <a:cxn ang="0">
                    <a:pos x="135" y="136"/>
                  </a:cxn>
                  <a:cxn ang="0">
                    <a:pos x="118" y="14"/>
                  </a:cxn>
                  <a:cxn ang="0">
                    <a:pos x="115" y="9"/>
                  </a:cxn>
                  <a:cxn ang="0">
                    <a:pos x="107" y="3"/>
                  </a:cxn>
                  <a:cxn ang="0">
                    <a:pos x="95" y="0"/>
                  </a:cxn>
                  <a:cxn ang="0">
                    <a:pos x="83" y="3"/>
                  </a:cxn>
                  <a:cxn ang="0">
                    <a:pos x="74" y="9"/>
                  </a:cxn>
                  <a:cxn ang="0">
                    <a:pos x="68" y="22"/>
                  </a:cxn>
                  <a:cxn ang="0">
                    <a:pos x="62" y="93"/>
                  </a:cxn>
                  <a:cxn ang="0">
                    <a:pos x="74" y="229"/>
                  </a:cxn>
                  <a:cxn ang="0">
                    <a:pos x="33" y="408"/>
                  </a:cxn>
                  <a:cxn ang="0">
                    <a:pos x="23" y="428"/>
                  </a:cxn>
                  <a:cxn ang="0">
                    <a:pos x="3" y="451"/>
                  </a:cxn>
                  <a:cxn ang="0">
                    <a:pos x="0" y="465"/>
                  </a:cxn>
                  <a:cxn ang="0">
                    <a:pos x="3" y="486"/>
                  </a:cxn>
                  <a:cxn ang="0">
                    <a:pos x="9" y="492"/>
                  </a:cxn>
                  <a:cxn ang="0">
                    <a:pos x="25" y="496"/>
                  </a:cxn>
                  <a:cxn ang="0">
                    <a:pos x="53" y="497"/>
                  </a:cxn>
                  <a:cxn ang="0">
                    <a:pos x="74" y="507"/>
                  </a:cxn>
                  <a:cxn ang="0">
                    <a:pos x="115" y="534"/>
                  </a:cxn>
                  <a:cxn ang="0">
                    <a:pos x="137" y="539"/>
                  </a:cxn>
                  <a:cxn ang="0">
                    <a:pos x="170" y="538"/>
                  </a:cxn>
                  <a:cxn ang="0">
                    <a:pos x="188" y="528"/>
                  </a:cxn>
                  <a:cxn ang="0">
                    <a:pos x="197" y="514"/>
                  </a:cxn>
                  <a:cxn ang="0">
                    <a:pos x="197" y="507"/>
                  </a:cxn>
                </a:cxnLst>
                <a:rect l="0" t="0" r="r" b="b"/>
                <a:pathLst>
                  <a:path w="198" h="540">
                    <a:moveTo>
                      <a:pt x="197" y="507"/>
                    </a:moveTo>
                    <a:lnTo>
                      <a:pt x="195" y="501"/>
                    </a:lnTo>
                    <a:lnTo>
                      <a:pt x="189" y="497"/>
                    </a:lnTo>
                    <a:lnTo>
                      <a:pt x="178" y="493"/>
                    </a:lnTo>
                    <a:lnTo>
                      <a:pt x="124" y="486"/>
                    </a:lnTo>
                    <a:lnTo>
                      <a:pt x="117" y="484"/>
                    </a:lnTo>
                    <a:lnTo>
                      <a:pt x="105" y="480"/>
                    </a:lnTo>
                    <a:lnTo>
                      <a:pt x="87" y="470"/>
                    </a:lnTo>
                    <a:lnTo>
                      <a:pt x="76" y="461"/>
                    </a:lnTo>
                    <a:lnTo>
                      <a:pt x="65" y="453"/>
                    </a:lnTo>
                    <a:lnTo>
                      <a:pt x="62" y="451"/>
                    </a:lnTo>
                    <a:lnTo>
                      <a:pt x="59" y="447"/>
                    </a:lnTo>
                    <a:lnTo>
                      <a:pt x="58" y="443"/>
                    </a:lnTo>
                    <a:lnTo>
                      <a:pt x="57" y="437"/>
                    </a:lnTo>
                    <a:lnTo>
                      <a:pt x="58" y="431"/>
                    </a:lnTo>
                    <a:lnTo>
                      <a:pt x="61" y="417"/>
                    </a:lnTo>
                    <a:lnTo>
                      <a:pt x="121" y="241"/>
                    </a:lnTo>
                    <a:lnTo>
                      <a:pt x="127" y="217"/>
                    </a:lnTo>
                    <a:lnTo>
                      <a:pt x="133" y="176"/>
                    </a:lnTo>
                    <a:lnTo>
                      <a:pt x="135" y="136"/>
                    </a:lnTo>
                    <a:lnTo>
                      <a:pt x="120" y="22"/>
                    </a:lnTo>
                    <a:lnTo>
                      <a:pt x="118" y="14"/>
                    </a:lnTo>
                    <a:lnTo>
                      <a:pt x="117" y="11"/>
                    </a:lnTo>
                    <a:lnTo>
                      <a:pt x="115" y="9"/>
                    </a:lnTo>
                    <a:lnTo>
                      <a:pt x="111" y="5"/>
                    </a:lnTo>
                    <a:lnTo>
                      <a:pt x="107" y="3"/>
                    </a:lnTo>
                    <a:lnTo>
                      <a:pt x="101" y="1"/>
                    </a:lnTo>
                    <a:lnTo>
                      <a:pt x="95" y="0"/>
                    </a:lnTo>
                    <a:lnTo>
                      <a:pt x="89" y="1"/>
                    </a:lnTo>
                    <a:lnTo>
                      <a:pt x="83" y="3"/>
                    </a:lnTo>
                    <a:lnTo>
                      <a:pt x="78" y="5"/>
                    </a:lnTo>
                    <a:lnTo>
                      <a:pt x="74" y="9"/>
                    </a:lnTo>
                    <a:lnTo>
                      <a:pt x="71" y="14"/>
                    </a:lnTo>
                    <a:lnTo>
                      <a:pt x="68" y="22"/>
                    </a:lnTo>
                    <a:lnTo>
                      <a:pt x="63" y="50"/>
                    </a:lnTo>
                    <a:lnTo>
                      <a:pt x="62" y="93"/>
                    </a:lnTo>
                    <a:lnTo>
                      <a:pt x="75" y="198"/>
                    </a:lnTo>
                    <a:lnTo>
                      <a:pt x="74" y="229"/>
                    </a:lnTo>
                    <a:lnTo>
                      <a:pt x="57" y="317"/>
                    </a:lnTo>
                    <a:lnTo>
                      <a:pt x="33" y="408"/>
                    </a:lnTo>
                    <a:lnTo>
                      <a:pt x="30" y="416"/>
                    </a:lnTo>
                    <a:lnTo>
                      <a:pt x="23" y="428"/>
                    </a:lnTo>
                    <a:lnTo>
                      <a:pt x="6" y="446"/>
                    </a:lnTo>
                    <a:lnTo>
                      <a:pt x="3" y="451"/>
                    </a:lnTo>
                    <a:lnTo>
                      <a:pt x="1" y="455"/>
                    </a:lnTo>
                    <a:lnTo>
                      <a:pt x="0" y="465"/>
                    </a:lnTo>
                    <a:lnTo>
                      <a:pt x="0" y="476"/>
                    </a:lnTo>
                    <a:lnTo>
                      <a:pt x="3" y="486"/>
                    </a:lnTo>
                    <a:lnTo>
                      <a:pt x="6" y="489"/>
                    </a:lnTo>
                    <a:lnTo>
                      <a:pt x="9" y="492"/>
                    </a:lnTo>
                    <a:lnTo>
                      <a:pt x="13" y="495"/>
                    </a:lnTo>
                    <a:lnTo>
                      <a:pt x="25" y="496"/>
                    </a:lnTo>
                    <a:lnTo>
                      <a:pt x="46" y="496"/>
                    </a:lnTo>
                    <a:lnTo>
                      <a:pt x="53" y="497"/>
                    </a:lnTo>
                    <a:lnTo>
                      <a:pt x="60" y="499"/>
                    </a:lnTo>
                    <a:lnTo>
                      <a:pt x="74" y="507"/>
                    </a:lnTo>
                    <a:lnTo>
                      <a:pt x="102" y="527"/>
                    </a:lnTo>
                    <a:lnTo>
                      <a:pt x="115" y="534"/>
                    </a:lnTo>
                    <a:lnTo>
                      <a:pt x="122" y="536"/>
                    </a:lnTo>
                    <a:lnTo>
                      <a:pt x="137" y="539"/>
                    </a:lnTo>
                    <a:lnTo>
                      <a:pt x="159" y="540"/>
                    </a:lnTo>
                    <a:lnTo>
                      <a:pt x="170" y="538"/>
                    </a:lnTo>
                    <a:lnTo>
                      <a:pt x="180" y="534"/>
                    </a:lnTo>
                    <a:lnTo>
                      <a:pt x="188" y="528"/>
                    </a:lnTo>
                    <a:lnTo>
                      <a:pt x="195" y="517"/>
                    </a:lnTo>
                    <a:lnTo>
                      <a:pt x="197" y="514"/>
                    </a:lnTo>
                    <a:lnTo>
                      <a:pt x="198" y="509"/>
                    </a:lnTo>
                    <a:lnTo>
                      <a:pt x="197" y="5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17"/>
              <p:cNvSpPr>
                <a:spLocks/>
              </p:cNvSpPr>
              <p:nvPr/>
            </p:nvSpPr>
            <p:spPr bwMode="auto">
              <a:xfrm>
                <a:off x="5372100" y="3435350"/>
                <a:ext cx="525463" cy="423863"/>
              </a:xfrm>
              <a:custGeom>
                <a:avLst/>
                <a:gdLst/>
                <a:ahLst/>
                <a:cxnLst>
                  <a:cxn ang="0">
                    <a:pos x="321" y="151"/>
                  </a:cxn>
                  <a:cxn ang="0">
                    <a:pos x="311" y="147"/>
                  </a:cxn>
                  <a:cxn ang="0">
                    <a:pos x="273" y="147"/>
                  </a:cxn>
                  <a:cxn ang="0">
                    <a:pos x="260" y="146"/>
                  </a:cxn>
                  <a:cxn ang="0">
                    <a:pos x="250" y="140"/>
                  </a:cxn>
                  <a:cxn ang="0">
                    <a:pos x="244" y="134"/>
                  </a:cxn>
                  <a:cxn ang="0">
                    <a:pos x="242" y="126"/>
                  </a:cxn>
                  <a:cxn ang="0">
                    <a:pos x="206" y="68"/>
                  </a:cxn>
                  <a:cxn ang="0">
                    <a:pos x="159" y="24"/>
                  </a:cxn>
                  <a:cxn ang="0">
                    <a:pos x="109" y="0"/>
                  </a:cxn>
                  <a:cxn ang="0">
                    <a:pos x="76" y="2"/>
                  </a:cxn>
                  <a:cxn ang="0">
                    <a:pos x="44" y="15"/>
                  </a:cxn>
                  <a:cxn ang="0">
                    <a:pos x="26" y="29"/>
                  </a:cxn>
                  <a:cxn ang="0">
                    <a:pos x="8" y="58"/>
                  </a:cxn>
                  <a:cxn ang="0">
                    <a:pos x="1" y="85"/>
                  </a:cxn>
                  <a:cxn ang="0">
                    <a:pos x="2" y="122"/>
                  </a:cxn>
                  <a:cxn ang="0">
                    <a:pos x="15" y="165"/>
                  </a:cxn>
                  <a:cxn ang="0">
                    <a:pos x="42" y="206"/>
                  </a:cxn>
                  <a:cxn ang="0">
                    <a:pos x="115" y="256"/>
                  </a:cxn>
                  <a:cxn ang="0">
                    <a:pos x="138" y="264"/>
                  </a:cxn>
                  <a:cxn ang="0">
                    <a:pos x="185" y="263"/>
                  </a:cxn>
                  <a:cxn ang="0">
                    <a:pos x="205" y="255"/>
                  </a:cxn>
                  <a:cxn ang="0">
                    <a:pos x="228" y="235"/>
                  </a:cxn>
                  <a:cxn ang="0">
                    <a:pos x="243" y="202"/>
                  </a:cxn>
                  <a:cxn ang="0">
                    <a:pos x="250" y="176"/>
                  </a:cxn>
                  <a:cxn ang="0">
                    <a:pos x="258" y="173"/>
                  </a:cxn>
                  <a:cxn ang="0">
                    <a:pos x="286" y="180"/>
                  </a:cxn>
                  <a:cxn ang="0">
                    <a:pos x="310" y="189"/>
                  </a:cxn>
                  <a:cxn ang="0">
                    <a:pos x="317" y="190"/>
                  </a:cxn>
                  <a:cxn ang="0">
                    <a:pos x="325" y="184"/>
                  </a:cxn>
                  <a:cxn ang="0">
                    <a:pos x="331" y="172"/>
                  </a:cxn>
                  <a:cxn ang="0">
                    <a:pos x="331" y="167"/>
                  </a:cxn>
                  <a:cxn ang="0">
                    <a:pos x="329" y="159"/>
                  </a:cxn>
                </a:cxnLst>
                <a:rect l="0" t="0" r="r" b="b"/>
                <a:pathLst>
                  <a:path w="331" h="267">
                    <a:moveTo>
                      <a:pt x="326" y="155"/>
                    </a:moveTo>
                    <a:lnTo>
                      <a:pt x="321" y="151"/>
                    </a:lnTo>
                    <a:lnTo>
                      <a:pt x="317" y="149"/>
                    </a:lnTo>
                    <a:lnTo>
                      <a:pt x="311" y="147"/>
                    </a:lnTo>
                    <a:lnTo>
                      <a:pt x="298" y="146"/>
                    </a:lnTo>
                    <a:lnTo>
                      <a:pt x="273" y="147"/>
                    </a:lnTo>
                    <a:lnTo>
                      <a:pt x="266" y="147"/>
                    </a:lnTo>
                    <a:lnTo>
                      <a:pt x="260" y="146"/>
                    </a:lnTo>
                    <a:lnTo>
                      <a:pt x="255" y="143"/>
                    </a:lnTo>
                    <a:lnTo>
                      <a:pt x="250" y="140"/>
                    </a:lnTo>
                    <a:lnTo>
                      <a:pt x="245" y="136"/>
                    </a:lnTo>
                    <a:lnTo>
                      <a:pt x="244" y="134"/>
                    </a:lnTo>
                    <a:lnTo>
                      <a:pt x="243" y="132"/>
                    </a:lnTo>
                    <a:lnTo>
                      <a:pt x="242" y="126"/>
                    </a:lnTo>
                    <a:lnTo>
                      <a:pt x="239" y="115"/>
                    </a:lnTo>
                    <a:lnTo>
                      <a:pt x="206" y="68"/>
                    </a:lnTo>
                    <a:lnTo>
                      <a:pt x="183" y="44"/>
                    </a:lnTo>
                    <a:lnTo>
                      <a:pt x="159" y="24"/>
                    </a:lnTo>
                    <a:lnTo>
                      <a:pt x="128" y="6"/>
                    </a:lnTo>
                    <a:lnTo>
                      <a:pt x="109" y="0"/>
                    </a:lnTo>
                    <a:lnTo>
                      <a:pt x="98" y="0"/>
                    </a:lnTo>
                    <a:lnTo>
                      <a:pt x="76" y="2"/>
                    </a:lnTo>
                    <a:lnTo>
                      <a:pt x="65" y="6"/>
                    </a:lnTo>
                    <a:lnTo>
                      <a:pt x="44" y="15"/>
                    </a:lnTo>
                    <a:lnTo>
                      <a:pt x="35" y="21"/>
                    </a:lnTo>
                    <a:lnTo>
                      <a:pt x="26" y="29"/>
                    </a:lnTo>
                    <a:lnTo>
                      <a:pt x="18" y="39"/>
                    </a:lnTo>
                    <a:lnTo>
                      <a:pt x="8" y="58"/>
                    </a:lnTo>
                    <a:lnTo>
                      <a:pt x="3" y="71"/>
                    </a:lnTo>
                    <a:lnTo>
                      <a:pt x="1" y="85"/>
                    </a:lnTo>
                    <a:lnTo>
                      <a:pt x="0" y="99"/>
                    </a:lnTo>
                    <a:lnTo>
                      <a:pt x="2" y="122"/>
                    </a:lnTo>
                    <a:lnTo>
                      <a:pt x="6" y="136"/>
                    </a:lnTo>
                    <a:lnTo>
                      <a:pt x="15" y="165"/>
                    </a:lnTo>
                    <a:lnTo>
                      <a:pt x="26" y="186"/>
                    </a:lnTo>
                    <a:lnTo>
                      <a:pt x="42" y="206"/>
                    </a:lnTo>
                    <a:lnTo>
                      <a:pt x="78" y="236"/>
                    </a:lnTo>
                    <a:lnTo>
                      <a:pt x="115" y="256"/>
                    </a:lnTo>
                    <a:lnTo>
                      <a:pt x="123" y="259"/>
                    </a:lnTo>
                    <a:lnTo>
                      <a:pt x="138" y="264"/>
                    </a:lnTo>
                    <a:lnTo>
                      <a:pt x="159" y="267"/>
                    </a:lnTo>
                    <a:lnTo>
                      <a:pt x="185" y="263"/>
                    </a:lnTo>
                    <a:lnTo>
                      <a:pt x="196" y="260"/>
                    </a:lnTo>
                    <a:lnTo>
                      <a:pt x="205" y="255"/>
                    </a:lnTo>
                    <a:lnTo>
                      <a:pt x="214" y="249"/>
                    </a:lnTo>
                    <a:lnTo>
                      <a:pt x="228" y="235"/>
                    </a:lnTo>
                    <a:lnTo>
                      <a:pt x="233" y="227"/>
                    </a:lnTo>
                    <a:lnTo>
                      <a:pt x="243" y="202"/>
                    </a:lnTo>
                    <a:lnTo>
                      <a:pt x="249" y="179"/>
                    </a:lnTo>
                    <a:lnTo>
                      <a:pt x="250" y="176"/>
                    </a:lnTo>
                    <a:lnTo>
                      <a:pt x="252" y="175"/>
                    </a:lnTo>
                    <a:lnTo>
                      <a:pt x="258" y="173"/>
                    </a:lnTo>
                    <a:lnTo>
                      <a:pt x="265" y="174"/>
                    </a:lnTo>
                    <a:lnTo>
                      <a:pt x="286" y="180"/>
                    </a:lnTo>
                    <a:lnTo>
                      <a:pt x="305" y="188"/>
                    </a:lnTo>
                    <a:lnTo>
                      <a:pt x="310" y="189"/>
                    </a:lnTo>
                    <a:lnTo>
                      <a:pt x="314" y="190"/>
                    </a:lnTo>
                    <a:lnTo>
                      <a:pt x="317" y="190"/>
                    </a:lnTo>
                    <a:lnTo>
                      <a:pt x="320" y="189"/>
                    </a:lnTo>
                    <a:lnTo>
                      <a:pt x="325" y="184"/>
                    </a:lnTo>
                    <a:lnTo>
                      <a:pt x="327" y="181"/>
                    </a:lnTo>
                    <a:lnTo>
                      <a:pt x="331" y="172"/>
                    </a:lnTo>
                    <a:lnTo>
                      <a:pt x="331" y="169"/>
                    </a:lnTo>
                    <a:lnTo>
                      <a:pt x="331" y="167"/>
                    </a:lnTo>
                    <a:lnTo>
                      <a:pt x="331" y="164"/>
                    </a:lnTo>
                    <a:lnTo>
                      <a:pt x="329" y="159"/>
                    </a:lnTo>
                    <a:lnTo>
                      <a:pt x="326" y="15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18"/>
              <p:cNvSpPr>
                <a:spLocks/>
              </p:cNvSpPr>
              <p:nvPr/>
            </p:nvSpPr>
            <p:spPr bwMode="auto">
              <a:xfrm>
                <a:off x="4879975" y="3890963"/>
                <a:ext cx="773113" cy="454025"/>
              </a:xfrm>
              <a:custGeom>
                <a:avLst/>
                <a:gdLst/>
                <a:ahLst/>
                <a:cxnLst>
                  <a:cxn ang="0">
                    <a:pos x="241" y="52"/>
                  </a:cxn>
                  <a:cxn ang="0">
                    <a:pos x="311" y="38"/>
                  </a:cxn>
                  <a:cxn ang="0">
                    <a:pos x="390" y="58"/>
                  </a:cxn>
                  <a:cxn ang="0">
                    <a:pos x="452" y="88"/>
                  </a:cxn>
                  <a:cxn ang="0">
                    <a:pos x="480" y="81"/>
                  </a:cxn>
                  <a:cxn ang="0">
                    <a:pos x="487" y="65"/>
                  </a:cxn>
                  <a:cxn ang="0">
                    <a:pos x="483" y="37"/>
                  </a:cxn>
                  <a:cxn ang="0">
                    <a:pos x="465" y="21"/>
                  </a:cxn>
                  <a:cxn ang="0">
                    <a:pos x="358" y="0"/>
                  </a:cxn>
                  <a:cxn ang="0">
                    <a:pos x="255" y="12"/>
                  </a:cxn>
                  <a:cxn ang="0">
                    <a:pos x="140" y="75"/>
                  </a:cxn>
                  <a:cxn ang="0">
                    <a:pos x="94" y="146"/>
                  </a:cxn>
                  <a:cxn ang="0">
                    <a:pos x="79" y="169"/>
                  </a:cxn>
                  <a:cxn ang="0">
                    <a:pos x="64" y="176"/>
                  </a:cxn>
                  <a:cxn ang="0">
                    <a:pos x="28" y="180"/>
                  </a:cxn>
                  <a:cxn ang="0">
                    <a:pos x="6" y="198"/>
                  </a:cxn>
                  <a:cxn ang="0">
                    <a:pos x="0" y="213"/>
                  </a:cxn>
                  <a:cxn ang="0">
                    <a:pos x="7" y="235"/>
                  </a:cxn>
                  <a:cxn ang="0">
                    <a:pos x="19" y="241"/>
                  </a:cxn>
                  <a:cxn ang="0">
                    <a:pos x="32" y="241"/>
                  </a:cxn>
                  <a:cxn ang="0">
                    <a:pos x="40" y="234"/>
                  </a:cxn>
                  <a:cxn ang="0">
                    <a:pos x="38" y="229"/>
                  </a:cxn>
                  <a:cxn ang="0">
                    <a:pos x="27" y="225"/>
                  </a:cxn>
                  <a:cxn ang="0">
                    <a:pos x="29" y="221"/>
                  </a:cxn>
                  <a:cxn ang="0">
                    <a:pos x="52" y="207"/>
                  </a:cxn>
                  <a:cxn ang="0">
                    <a:pos x="57" y="208"/>
                  </a:cxn>
                  <a:cxn ang="0">
                    <a:pos x="55" y="229"/>
                  </a:cxn>
                  <a:cxn ang="0">
                    <a:pos x="54" y="274"/>
                  </a:cxn>
                  <a:cxn ang="0">
                    <a:pos x="64" y="284"/>
                  </a:cxn>
                  <a:cxn ang="0">
                    <a:pos x="83" y="285"/>
                  </a:cxn>
                  <a:cxn ang="0">
                    <a:pos x="88" y="281"/>
                  </a:cxn>
                  <a:cxn ang="0">
                    <a:pos x="77" y="240"/>
                  </a:cxn>
                  <a:cxn ang="0">
                    <a:pos x="80" y="225"/>
                  </a:cxn>
                  <a:cxn ang="0">
                    <a:pos x="89" y="223"/>
                  </a:cxn>
                  <a:cxn ang="0">
                    <a:pos x="112" y="236"/>
                  </a:cxn>
                  <a:cxn ang="0">
                    <a:pos x="127" y="255"/>
                  </a:cxn>
                  <a:cxn ang="0">
                    <a:pos x="132" y="255"/>
                  </a:cxn>
                  <a:cxn ang="0">
                    <a:pos x="138" y="246"/>
                  </a:cxn>
                  <a:cxn ang="0">
                    <a:pos x="141" y="220"/>
                  </a:cxn>
                  <a:cxn ang="0">
                    <a:pos x="135" y="211"/>
                  </a:cxn>
                  <a:cxn ang="0">
                    <a:pos x="116" y="203"/>
                  </a:cxn>
                  <a:cxn ang="0">
                    <a:pos x="110" y="190"/>
                  </a:cxn>
                  <a:cxn ang="0">
                    <a:pos x="119" y="160"/>
                  </a:cxn>
                  <a:cxn ang="0">
                    <a:pos x="178" y="84"/>
                  </a:cxn>
                </a:cxnLst>
                <a:rect l="0" t="0" r="r" b="b"/>
                <a:pathLst>
                  <a:path w="487" h="286">
                    <a:moveTo>
                      <a:pt x="178" y="84"/>
                    </a:moveTo>
                    <a:lnTo>
                      <a:pt x="213" y="63"/>
                    </a:lnTo>
                    <a:lnTo>
                      <a:pt x="241" y="52"/>
                    </a:lnTo>
                    <a:lnTo>
                      <a:pt x="261" y="45"/>
                    </a:lnTo>
                    <a:lnTo>
                      <a:pt x="291" y="40"/>
                    </a:lnTo>
                    <a:lnTo>
                      <a:pt x="311" y="38"/>
                    </a:lnTo>
                    <a:lnTo>
                      <a:pt x="339" y="40"/>
                    </a:lnTo>
                    <a:lnTo>
                      <a:pt x="374" y="50"/>
                    </a:lnTo>
                    <a:lnTo>
                      <a:pt x="390" y="58"/>
                    </a:lnTo>
                    <a:lnTo>
                      <a:pt x="417" y="79"/>
                    </a:lnTo>
                    <a:lnTo>
                      <a:pt x="431" y="85"/>
                    </a:lnTo>
                    <a:lnTo>
                      <a:pt x="452" y="88"/>
                    </a:lnTo>
                    <a:lnTo>
                      <a:pt x="465" y="87"/>
                    </a:lnTo>
                    <a:lnTo>
                      <a:pt x="471" y="85"/>
                    </a:lnTo>
                    <a:lnTo>
                      <a:pt x="480" y="81"/>
                    </a:lnTo>
                    <a:lnTo>
                      <a:pt x="483" y="78"/>
                    </a:lnTo>
                    <a:lnTo>
                      <a:pt x="485" y="74"/>
                    </a:lnTo>
                    <a:lnTo>
                      <a:pt x="487" y="65"/>
                    </a:lnTo>
                    <a:lnTo>
                      <a:pt x="487" y="55"/>
                    </a:lnTo>
                    <a:lnTo>
                      <a:pt x="484" y="40"/>
                    </a:lnTo>
                    <a:lnTo>
                      <a:pt x="483" y="37"/>
                    </a:lnTo>
                    <a:lnTo>
                      <a:pt x="481" y="31"/>
                    </a:lnTo>
                    <a:lnTo>
                      <a:pt x="475" y="26"/>
                    </a:lnTo>
                    <a:lnTo>
                      <a:pt x="465" y="21"/>
                    </a:lnTo>
                    <a:lnTo>
                      <a:pt x="444" y="13"/>
                    </a:lnTo>
                    <a:lnTo>
                      <a:pt x="407" y="6"/>
                    </a:lnTo>
                    <a:lnTo>
                      <a:pt x="358" y="0"/>
                    </a:lnTo>
                    <a:lnTo>
                      <a:pt x="315" y="0"/>
                    </a:lnTo>
                    <a:lnTo>
                      <a:pt x="286" y="4"/>
                    </a:lnTo>
                    <a:lnTo>
                      <a:pt x="255" y="12"/>
                    </a:lnTo>
                    <a:lnTo>
                      <a:pt x="190" y="37"/>
                    </a:lnTo>
                    <a:lnTo>
                      <a:pt x="164" y="53"/>
                    </a:lnTo>
                    <a:lnTo>
                      <a:pt x="140" y="75"/>
                    </a:lnTo>
                    <a:lnTo>
                      <a:pt x="115" y="105"/>
                    </a:lnTo>
                    <a:lnTo>
                      <a:pt x="97" y="138"/>
                    </a:lnTo>
                    <a:lnTo>
                      <a:pt x="94" y="146"/>
                    </a:lnTo>
                    <a:lnTo>
                      <a:pt x="87" y="158"/>
                    </a:lnTo>
                    <a:lnTo>
                      <a:pt x="81" y="166"/>
                    </a:lnTo>
                    <a:lnTo>
                      <a:pt x="79" y="169"/>
                    </a:lnTo>
                    <a:lnTo>
                      <a:pt x="70" y="174"/>
                    </a:lnTo>
                    <a:lnTo>
                      <a:pt x="67" y="175"/>
                    </a:lnTo>
                    <a:lnTo>
                      <a:pt x="64" y="176"/>
                    </a:lnTo>
                    <a:lnTo>
                      <a:pt x="60" y="177"/>
                    </a:lnTo>
                    <a:lnTo>
                      <a:pt x="32" y="179"/>
                    </a:lnTo>
                    <a:lnTo>
                      <a:pt x="28" y="180"/>
                    </a:lnTo>
                    <a:lnTo>
                      <a:pt x="24" y="182"/>
                    </a:lnTo>
                    <a:lnTo>
                      <a:pt x="12" y="191"/>
                    </a:lnTo>
                    <a:lnTo>
                      <a:pt x="6" y="198"/>
                    </a:lnTo>
                    <a:lnTo>
                      <a:pt x="4" y="201"/>
                    </a:lnTo>
                    <a:lnTo>
                      <a:pt x="2" y="205"/>
                    </a:lnTo>
                    <a:lnTo>
                      <a:pt x="0" y="213"/>
                    </a:lnTo>
                    <a:lnTo>
                      <a:pt x="1" y="221"/>
                    </a:lnTo>
                    <a:lnTo>
                      <a:pt x="5" y="232"/>
                    </a:lnTo>
                    <a:lnTo>
                      <a:pt x="7" y="235"/>
                    </a:lnTo>
                    <a:lnTo>
                      <a:pt x="10" y="237"/>
                    </a:lnTo>
                    <a:lnTo>
                      <a:pt x="12" y="239"/>
                    </a:lnTo>
                    <a:lnTo>
                      <a:pt x="19" y="241"/>
                    </a:lnTo>
                    <a:lnTo>
                      <a:pt x="25" y="242"/>
                    </a:lnTo>
                    <a:lnTo>
                      <a:pt x="31" y="242"/>
                    </a:lnTo>
                    <a:lnTo>
                      <a:pt x="32" y="241"/>
                    </a:lnTo>
                    <a:lnTo>
                      <a:pt x="35" y="240"/>
                    </a:lnTo>
                    <a:lnTo>
                      <a:pt x="38" y="237"/>
                    </a:lnTo>
                    <a:lnTo>
                      <a:pt x="40" y="234"/>
                    </a:lnTo>
                    <a:lnTo>
                      <a:pt x="40" y="232"/>
                    </a:lnTo>
                    <a:lnTo>
                      <a:pt x="40" y="231"/>
                    </a:lnTo>
                    <a:lnTo>
                      <a:pt x="38" y="229"/>
                    </a:lnTo>
                    <a:lnTo>
                      <a:pt x="29" y="227"/>
                    </a:lnTo>
                    <a:lnTo>
                      <a:pt x="27" y="226"/>
                    </a:lnTo>
                    <a:lnTo>
                      <a:pt x="27" y="225"/>
                    </a:lnTo>
                    <a:lnTo>
                      <a:pt x="27" y="224"/>
                    </a:lnTo>
                    <a:lnTo>
                      <a:pt x="27" y="223"/>
                    </a:lnTo>
                    <a:lnTo>
                      <a:pt x="29" y="221"/>
                    </a:lnTo>
                    <a:lnTo>
                      <a:pt x="34" y="216"/>
                    </a:lnTo>
                    <a:lnTo>
                      <a:pt x="39" y="212"/>
                    </a:lnTo>
                    <a:lnTo>
                      <a:pt x="52" y="207"/>
                    </a:lnTo>
                    <a:lnTo>
                      <a:pt x="54" y="207"/>
                    </a:lnTo>
                    <a:lnTo>
                      <a:pt x="55" y="208"/>
                    </a:lnTo>
                    <a:lnTo>
                      <a:pt x="57" y="208"/>
                    </a:lnTo>
                    <a:lnTo>
                      <a:pt x="57" y="210"/>
                    </a:lnTo>
                    <a:lnTo>
                      <a:pt x="57" y="214"/>
                    </a:lnTo>
                    <a:lnTo>
                      <a:pt x="55" y="229"/>
                    </a:lnTo>
                    <a:lnTo>
                      <a:pt x="50" y="257"/>
                    </a:lnTo>
                    <a:lnTo>
                      <a:pt x="50" y="261"/>
                    </a:lnTo>
                    <a:lnTo>
                      <a:pt x="54" y="274"/>
                    </a:lnTo>
                    <a:lnTo>
                      <a:pt x="57" y="279"/>
                    </a:lnTo>
                    <a:lnTo>
                      <a:pt x="59" y="282"/>
                    </a:lnTo>
                    <a:lnTo>
                      <a:pt x="64" y="284"/>
                    </a:lnTo>
                    <a:lnTo>
                      <a:pt x="67" y="285"/>
                    </a:lnTo>
                    <a:lnTo>
                      <a:pt x="79" y="286"/>
                    </a:lnTo>
                    <a:lnTo>
                      <a:pt x="83" y="285"/>
                    </a:lnTo>
                    <a:lnTo>
                      <a:pt x="85" y="284"/>
                    </a:lnTo>
                    <a:lnTo>
                      <a:pt x="87" y="283"/>
                    </a:lnTo>
                    <a:lnTo>
                      <a:pt x="88" y="281"/>
                    </a:lnTo>
                    <a:lnTo>
                      <a:pt x="89" y="279"/>
                    </a:lnTo>
                    <a:lnTo>
                      <a:pt x="88" y="277"/>
                    </a:lnTo>
                    <a:lnTo>
                      <a:pt x="77" y="240"/>
                    </a:lnTo>
                    <a:lnTo>
                      <a:pt x="76" y="234"/>
                    </a:lnTo>
                    <a:lnTo>
                      <a:pt x="78" y="229"/>
                    </a:lnTo>
                    <a:lnTo>
                      <a:pt x="80" y="225"/>
                    </a:lnTo>
                    <a:lnTo>
                      <a:pt x="85" y="223"/>
                    </a:lnTo>
                    <a:lnTo>
                      <a:pt x="86" y="223"/>
                    </a:lnTo>
                    <a:lnTo>
                      <a:pt x="89" y="223"/>
                    </a:lnTo>
                    <a:lnTo>
                      <a:pt x="94" y="224"/>
                    </a:lnTo>
                    <a:lnTo>
                      <a:pt x="107" y="232"/>
                    </a:lnTo>
                    <a:lnTo>
                      <a:pt x="112" y="236"/>
                    </a:lnTo>
                    <a:lnTo>
                      <a:pt x="117" y="241"/>
                    </a:lnTo>
                    <a:lnTo>
                      <a:pt x="125" y="253"/>
                    </a:lnTo>
                    <a:lnTo>
                      <a:pt x="127" y="255"/>
                    </a:lnTo>
                    <a:lnTo>
                      <a:pt x="129" y="256"/>
                    </a:lnTo>
                    <a:lnTo>
                      <a:pt x="130" y="256"/>
                    </a:lnTo>
                    <a:lnTo>
                      <a:pt x="132" y="255"/>
                    </a:lnTo>
                    <a:lnTo>
                      <a:pt x="134" y="253"/>
                    </a:lnTo>
                    <a:lnTo>
                      <a:pt x="135" y="251"/>
                    </a:lnTo>
                    <a:lnTo>
                      <a:pt x="138" y="246"/>
                    </a:lnTo>
                    <a:lnTo>
                      <a:pt x="141" y="238"/>
                    </a:lnTo>
                    <a:lnTo>
                      <a:pt x="142" y="227"/>
                    </a:lnTo>
                    <a:lnTo>
                      <a:pt x="141" y="220"/>
                    </a:lnTo>
                    <a:lnTo>
                      <a:pt x="140" y="214"/>
                    </a:lnTo>
                    <a:lnTo>
                      <a:pt x="138" y="213"/>
                    </a:lnTo>
                    <a:lnTo>
                      <a:pt x="135" y="211"/>
                    </a:lnTo>
                    <a:lnTo>
                      <a:pt x="121" y="207"/>
                    </a:lnTo>
                    <a:lnTo>
                      <a:pt x="119" y="205"/>
                    </a:lnTo>
                    <a:lnTo>
                      <a:pt x="116" y="203"/>
                    </a:lnTo>
                    <a:lnTo>
                      <a:pt x="113" y="200"/>
                    </a:lnTo>
                    <a:lnTo>
                      <a:pt x="111" y="195"/>
                    </a:lnTo>
                    <a:lnTo>
                      <a:pt x="110" y="190"/>
                    </a:lnTo>
                    <a:lnTo>
                      <a:pt x="111" y="184"/>
                    </a:lnTo>
                    <a:lnTo>
                      <a:pt x="113" y="177"/>
                    </a:lnTo>
                    <a:lnTo>
                      <a:pt x="119" y="160"/>
                    </a:lnTo>
                    <a:lnTo>
                      <a:pt x="141" y="120"/>
                    </a:lnTo>
                    <a:lnTo>
                      <a:pt x="156" y="102"/>
                    </a:lnTo>
                    <a:lnTo>
                      <a:pt x="178" y="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19"/>
              <p:cNvSpPr>
                <a:spLocks/>
              </p:cNvSpPr>
              <p:nvPr/>
            </p:nvSpPr>
            <p:spPr bwMode="auto">
              <a:xfrm>
                <a:off x="6002338" y="4343400"/>
                <a:ext cx="84138" cy="209550"/>
              </a:xfrm>
              <a:custGeom>
                <a:avLst/>
                <a:gdLst/>
                <a:ahLst/>
                <a:cxnLst>
                  <a:cxn ang="0">
                    <a:pos x="53" y="113"/>
                  </a:cxn>
                  <a:cxn ang="0">
                    <a:pos x="53" y="102"/>
                  </a:cxn>
                  <a:cxn ang="0">
                    <a:pos x="50" y="89"/>
                  </a:cxn>
                  <a:cxn ang="0">
                    <a:pos x="47" y="81"/>
                  </a:cxn>
                  <a:cxn ang="0">
                    <a:pos x="32" y="23"/>
                  </a:cxn>
                  <a:cxn ang="0">
                    <a:pos x="25" y="4"/>
                  </a:cxn>
                  <a:cxn ang="0">
                    <a:pos x="23" y="1"/>
                  </a:cxn>
                  <a:cxn ang="0">
                    <a:pos x="20" y="0"/>
                  </a:cxn>
                  <a:cxn ang="0">
                    <a:pos x="19" y="0"/>
                  </a:cxn>
                  <a:cxn ang="0">
                    <a:pos x="16" y="2"/>
                  </a:cxn>
                  <a:cxn ang="0">
                    <a:pos x="13" y="5"/>
                  </a:cxn>
                  <a:cxn ang="0">
                    <a:pos x="7" y="15"/>
                  </a:cxn>
                  <a:cxn ang="0">
                    <a:pos x="1" y="21"/>
                  </a:cxn>
                  <a:cxn ang="0">
                    <a:pos x="0" y="23"/>
                  </a:cxn>
                  <a:cxn ang="0">
                    <a:pos x="0" y="28"/>
                  </a:cxn>
                  <a:cxn ang="0">
                    <a:pos x="20" y="122"/>
                  </a:cxn>
                  <a:cxn ang="0">
                    <a:pos x="23" y="127"/>
                  </a:cxn>
                  <a:cxn ang="0">
                    <a:pos x="25" y="130"/>
                  </a:cxn>
                  <a:cxn ang="0">
                    <a:pos x="26" y="131"/>
                  </a:cxn>
                  <a:cxn ang="0">
                    <a:pos x="28" y="132"/>
                  </a:cxn>
                  <a:cxn ang="0">
                    <a:pos x="30" y="132"/>
                  </a:cxn>
                  <a:cxn ang="0">
                    <a:pos x="34" y="131"/>
                  </a:cxn>
                  <a:cxn ang="0">
                    <a:pos x="41" y="128"/>
                  </a:cxn>
                  <a:cxn ang="0">
                    <a:pos x="46" y="125"/>
                  </a:cxn>
                  <a:cxn ang="0">
                    <a:pos x="49" y="122"/>
                  </a:cxn>
                  <a:cxn ang="0">
                    <a:pos x="51" y="118"/>
                  </a:cxn>
                  <a:cxn ang="0">
                    <a:pos x="53" y="113"/>
                  </a:cxn>
                </a:cxnLst>
                <a:rect l="0" t="0" r="r" b="b"/>
                <a:pathLst>
                  <a:path w="53" h="132">
                    <a:moveTo>
                      <a:pt x="53" y="113"/>
                    </a:moveTo>
                    <a:lnTo>
                      <a:pt x="53" y="102"/>
                    </a:lnTo>
                    <a:lnTo>
                      <a:pt x="50" y="89"/>
                    </a:lnTo>
                    <a:lnTo>
                      <a:pt x="47" y="81"/>
                    </a:lnTo>
                    <a:lnTo>
                      <a:pt x="32" y="23"/>
                    </a:lnTo>
                    <a:lnTo>
                      <a:pt x="25" y="4"/>
                    </a:lnTo>
                    <a:lnTo>
                      <a:pt x="23" y="1"/>
                    </a:lnTo>
                    <a:lnTo>
                      <a:pt x="20" y="0"/>
                    </a:lnTo>
                    <a:lnTo>
                      <a:pt x="19" y="0"/>
                    </a:lnTo>
                    <a:lnTo>
                      <a:pt x="16" y="2"/>
                    </a:lnTo>
                    <a:lnTo>
                      <a:pt x="13" y="5"/>
                    </a:lnTo>
                    <a:lnTo>
                      <a:pt x="7" y="15"/>
                    </a:lnTo>
                    <a:lnTo>
                      <a:pt x="1" y="21"/>
                    </a:lnTo>
                    <a:lnTo>
                      <a:pt x="0" y="23"/>
                    </a:lnTo>
                    <a:lnTo>
                      <a:pt x="0" y="28"/>
                    </a:lnTo>
                    <a:lnTo>
                      <a:pt x="20" y="122"/>
                    </a:lnTo>
                    <a:lnTo>
                      <a:pt x="23" y="127"/>
                    </a:lnTo>
                    <a:lnTo>
                      <a:pt x="25" y="130"/>
                    </a:lnTo>
                    <a:lnTo>
                      <a:pt x="26" y="131"/>
                    </a:lnTo>
                    <a:lnTo>
                      <a:pt x="28" y="132"/>
                    </a:lnTo>
                    <a:lnTo>
                      <a:pt x="30" y="132"/>
                    </a:lnTo>
                    <a:lnTo>
                      <a:pt x="34" y="131"/>
                    </a:lnTo>
                    <a:lnTo>
                      <a:pt x="41" y="128"/>
                    </a:lnTo>
                    <a:lnTo>
                      <a:pt x="46" y="125"/>
                    </a:lnTo>
                    <a:lnTo>
                      <a:pt x="49" y="122"/>
                    </a:lnTo>
                    <a:lnTo>
                      <a:pt x="51" y="118"/>
                    </a:lnTo>
                    <a:lnTo>
                      <a:pt x="53" y="113"/>
                    </a:lnTo>
                    <a:close/>
                  </a:path>
                </a:pathLst>
              </a:custGeom>
              <a:solidFill>
                <a:srgbClr val="F0DE9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20"/>
              <p:cNvSpPr>
                <a:spLocks/>
              </p:cNvSpPr>
              <p:nvPr/>
            </p:nvSpPr>
            <p:spPr bwMode="auto">
              <a:xfrm>
                <a:off x="5310188" y="4187825"/>
                <a:ext cx="766763" cy="387350"/>
              </a:xfrm>
              <a:custGeom>
                <a:avLst/>
                <a:gdLst/>
                <a:ahLst/>
                <a:cxnLst>
                  <a:cxn ang="0">
                    <a:pos x="395" y="16"/>
                  </a:cxn>
                  <a:cxn ang="0">
                    <a:pos x="408" y="32"/>
                  </a:cxn>
                  <a:cxn ang="0">
                    <a:pos x="412" y="52"/>
                  </a:cxn>
                  <a:cxn ang="0">
                    <a:pos x="404" y="66"/>
                  </a:cxn>
                  <a:cxn ang="0">
                    <a:pos x="373" y="91"/>
                  </a:cxn>
                  <a:cxn ang="0">
                    <a:pos x="293" y="111"/>
                  </a:cxn>
                  <a:cxn ang="0">
                    <a:pos x="264" y="104"/>
                  </a:cxn>
                  <a:cxn ang="0">
                    <a:pos x="258" y="103"/>
                  </a:cxn>
                  <a:cxn ang="0">
                    <a:pos x="256" y="98"/>
                  </a:cxn>
                  <a:cxn ang="0">
                    <a:pos x="247" y="81"/>
                  </a:cxn>
                  <a:cxn ang="0">
                    <a:pos x="231" y="75"/>
                  </a:cxn>
                  <a:cxn ang="0">
                    <a:pos x="214" y="76"/>
                  </a:cxn>
                  <a:cxn ang="0">
                    <a:pos x="202" y="87"/>
                  </a:cxn>
                  <a:cxn ang="0">
                    <a:pos x="194" y="92"/>
                  </a:cxn>
                  <a:cxn ang="0">
                    <a:pos x="188" y="89"/>
                  </a:cxn>
                  <a:cxn ang="0">
                    <a:pos x="177" y="45"/>
                  </a:cxn>
                  <a:cxn ang="0">
                    <a:pos x="117" y="1"/>
                  </a:cxn>
                  <a:cxn ang="0">
                    <a:pos x="98" y="3"/>
                  </a:cxn>
                  <a:cxn ang="0">
                    <a:pos x="54" y="17"/>
                  </a:cxn>
                  <a:cxn ang="0">
                    <a:pos x="17" y="66"/>
                  </a:cxn>
                  <a:cxn ang="0">
                    <a:pos x="2" y="119"/>
                  </a:cxn>
                  <a:cxn ang="0">
                    <a:pos x="0" y="139"/>
                  </a:cxn>
                  <a:cxn ang="0">
                    <a:pos x="6" y="154"/>
                  </a:cxn>
                  <a:cxn ang="0">
                    <a:pos x="81" y="225"/>
                  </a:cxn>
                  <a:cxn ang="0">
                    <a:pos x="144" y="244"/>
                  </a:cxn>
                  <a:cxn ang="0">
                    <a:pos x="176" y="235"/>
                  </a:cxn>
                  <a:cxn ang="0">
                    <a:pos x="183" y="223"/>
                  </a:cxn>
                  <a:cxn ang="0">
                    <a:pos x="187" y="221"/>
                  </a:cxn>
                  <a:cxn ang="0">
                    <a:pos x="199" y="227"/>
                  </a:cxn>
                  <a:cxn ang="0">
                    <a:pos x="237" y="217"/>
                  </a:cxn>
                  <a:cxn ang="0">
                    <a:pos x="247" y="202"/>
                  </a:cxn>
                  <a:cxn ang="0">
                    <a:pos x="248" y="193"/>
                  </a:cxn>
                  <a:cxn ang="0">
                    <a:pos x="268" y="198"/>
                  </a:cxn>
                  <a:cxn ang="0">
                    <a:pos x="296" y="196"/>
                  </a:cxn>
                  <a:cxn ang="0">
                    <a:pos x="297" y="204"/>
                  </a:cxn>
                  <a:cxn ang="0">
                    <a:pos x="299" y="223"/>
                  </a:cxn>
                  <a:cxn ang="0">
                    <a:pos x="307" y="229"/>
                  </a:cxn>
                  <a:cxn ang="0">
                    <a:pos x="341" y="232"/>
                  </a:cxn>
                  <a:cxn ang="0">
                    <a:pos x="401" y="201"/>
                  </a:cxn>
                  <a:cxn ang="0">
                    <a:pos x="414" y="185"/>
                  </a:cxn>
                  <a:cxn ang="0">
                    <a:pos x="427" y="136"/>
                  </a:cxn>
                  <a:cxn ang="0">
                    <a:pos x="440" y="128"/>
                  </a:cxn>
                  <a:cxn ang="0">
                    <a:pos x="475" y="104"/>
                  </a:cxn>
                  <a:cxn ang="0">
                    <a:pos x="482" y="90"/>
                  </a:cxn>
                  <a:cxn ang="0">
                    <a:pos x="483" y="51"/>
                  </a:cxn>
                  <a:cxn ang="0">
                    <a:pos x="475" y="42"/>
                  </a:cxn>
                  <a:cxn ang="0">
                    <a:pos x="456" y="22"/>
                  </a:cxn>
                  <a:cxn ang="0">
                    <a:pos x="446" y="21"/>
                  </a:cxn>
                  <a:cxn ang="0">
                    <a:pos x="439" y="23"/>
                  </a:cxn>
                  <a:cxn ang="0">
                    <a:pos x="440" y="27"/>
                  </a:cxn>
                  <a:cxn ang="0">
                    <a:pos x="444" y="35"/>
                  </a:cxn>
                  <a:cxn ang="0">
                    <a:pos x="443" y="46"/>
                  </a:cxn>
                  <a:cxn ang="0">
                    <a:pos x="433" y="52"/>
                  </a:cxn>
                  <a:cxn ang="0">
                    <a:pos x="426" y="52"/>
                  </a:cxn>
                  <a:cxn ang="0">
                    <a:pos x="424" y="47"/>
                  </a:cxn>
                  <a:cxn ang="0">
                    <a:pos x="417" y="25"/>
                  </a:cxn>
                  <a:cxn ang="0">
                    <a:pos x="399" y="10"/>
                  </a:cxn>
                  <a:cxn ang="0">
                    <a:pos x="395" y="10"/>
                  </a:cxn>
                </a:cxnLst>
                <a:rect l="0" t="0" r="r" b="b"/>
                <a:pathLst>
                  <a:path w="483" h="244">
                    <a:moveTo>
                      <a:pt x="395" y="10"/>
                    </a:moveTo>
                    <a:lnTo>
                      <a:pt x="395" y="13"/>
                    </a:lnTo>
                    <a:lnTo>
                      <a:pt x="395" y="16"/>
                    </a:lnTo>
                    <a:lnTo>
                      <a:pt x="397" y="19"/>
                    </a:lnTo>
                    <a:lnTo>
                      <a:pt x="399" y="23"/>
                    </a:lnTo>
                    <a:lnTo>
                      <a:pt x="408" y="32"/>
                    </a:lnTo>
                    <a:lnTo>
                      <a:pt x="410" y="37"/>
                    </a:lnTo>
                    <a:lnTo>
                      <a:pt x="413" y="45"/>
                    </a:lnTo>
                    <a:lnTo>
                      <a:pt x="412" y="52"/>
                    </a:lnTo>
                    <a:lnTo>
                      <a:pt x="411" y="55"/>
                    </a:lnTo>
                    <a:lnTo>
                      <a:pt x="407" y="62"/>
                    </a:lnTo>
                    <a:lnTo>
                      <a:pt x="404" y="66"/>
                    </a:lnTo>
                    <a:lnTo>
                      <a:pt x="393" y="76"/>
                    </a:lnTo>
                    <a:lnTo>
                      <a:pt x="380" y="86"/>
                    </a:lnTo>
                    <a:lnTo>
                      <a:pt x="373" y="91"/>
                    </a:lnTo>
                    <a:lnTo>
                      <a:pt x="323" y="108"/>
                    </a:lnTo>
                    <a:lnTo>
                      <a:pt x="304" y="112"/>
                    </a:lnTo>
                    <a:lnTo>
                      <a:pt x="293" y="111"/>
                    </a:lnTo>
                    <a:lnTo>
                      <a:pt x="268" y="105"/>
                    </a:lnTo>
                    <a:lnTo>
                      <a:pt x="266" y="104"/>
                    </a:lnTo>
                    <a:lnTo>
                      <a:pt x="264" y="104"/>
                    </a:lnTo>
                    <a:lnTo>
                      <a:pt x="260" y="104"/>
                    </a:lnTo>
                    <a:lnTo>
                      <a:pt x="259" y="103"/>
                    </a:lnTo>
                    <a:lnTo>
                      <a:pt x="258" y="103"/>
                    </a:lnTo>
                    <a:lnTo>
                      <a:pt x="257" y="102"/>
                    </a:lnTo>
                    <a:lnTo>
                      <a:pt x="256" y="100"/>
                    </a:lnTo>
                    <a:lnTo>
                      <a:pt x="256" y="98"/>
                    </a:lnTo>
                    <a:lnTo>
                      <a:pt x="252" y="86"/>
                    </a:lnTo>
                    <a:lnTo>
                      <a:pt x="250" y="84"/>
                    </a:lnTo>
                    <a:lnTo>
                      <a:pt x="247" y="81"/>
                    </a:lnTo>
                    <a:lnTo>
                      <a:pt x="244" y="79"/>
                    </a:lnTo>
                    <a:lnTo>
                      <a:pt x="235" y="75"/>
                    </a:lnTo>
                    <a:lnTo>
                      <a:pt x="231" y="75"/>
                    </a:lnTo>
                    <a:lnTo>
                      <a:pt x="222" y="75"/>
                    </a:lnTo>
                    <a:lnTo>
                      <a:pt x="217" y="75"/>
                    </a:lnTo>
                    <a:lnTo>
                      <a:pt x="214" y="76"/>
                    </a:lnTo>
                    <a:lnTo>
                      <a:pt x="206" y="81"/>
                    </a:lnTo>
                    <a:lnTo>
                      <a:pt x="204" y="84"/>
                    </a:lnTo>
                    <a:lnTo>
                      <a:pt x="202" y="87"/>
                    </a:lnTo>
                    <a:lnTo>
                      <a:pt x="199" y="90"/>
                    </a:lnTo>
                    <a:lnTo>
                      <a:pt x="198" y="92"/>
                    </a:lnTo>
                    <a:lnTo>
                      <a:pt x="194" y="92"/>
                    </a:lnTo>
                    <a:lnTo>
                      <a:pt x="190" y="92"/>
                    </a:lnTo>
                    <a:lnTo>
                      <a:pt x="189" y="91"/>
                    </a:lnTo>
                    <a:lnTo>
                      <a:pt x="188" y="89"/>
                    </a:lnTo>
                    <a:lnTo>
                      <a:pt x="187" y="86"/>
                    </a:lnTo>
                    <a:lnTo>
                      <a:pt x="181" y="60"/>
                    </a:lnTo>
                    <a:lnTo>
                      <a:pt x="177" y="45"/>
                    </a:lnTo>
                    <a:lnTo>
                      <a:pt x="172" y="41"/>
                    </a:lnTo>
                    <a:lnTo>
                      <a:pt x="126" y="5"/>
                    </a:lnTo>
                    <a:lnTo>
                      <a:pt x="117" y="1"/>
                    </a:lnTo>
                    <a:lnTo>
                      <a:pt x="114" y="0"/>
                    </a:lnTo>
                    <a:lnTo>
                      <a:pt x="108" y="0"/>
                    </a:lnTo>
                    <a:lnTo>
                      <a:pt x="98" y="3"/>
                    </a:lnTo>
                    <a:lnTo>
                      <a:pt x="91" y="4"/>
                    </a:lnTo>
                    <a:lnTo>
                      <a:pt x="65" y="12"/>
                    </a:lnTo>
                    <a:lnTo>
                      <a:pt x="54" y="17"/>
                    </a:lnTo>
                    <a:lnTo>
                      <a:pt x="49" y="21"/>
                    </a:lnTo>
                    <a:lnTo>
                      <a:pt x="35" y="36"/>
                    </a:lnTo>
                    <a:lnTo>
                      <a:pt x="17" y="66"/>
                    </a:lnTo>
                    <a:lnTo>
                      <a:pt x="11" y="80"/>
                    </a:lnTo>
                    <a:lnTo>
                      <a:pt x="4" y="109"/>
                    </a:lnTo>
                    <a:lnTo>
                      <a:pt x="2" y="119"/>
                    </a:lnTo>
                    <a:lnTo>
                      <a:pt x="2" y="123"/>
                    </a:lnTo>
                    <a:lnTo>
                      <a:pt x="1" y="127"/>
                    </a:lnTo>
                    <a:lnTo>
                      <a:pt x="0" y="139"/>
                    </a:lnTo>
                    <a:lnTo>
                      <a:pt x="1" y="144"/>
                    </a:lnTo>
                    <a:lnTo>
                      <a:pt x="3" y="149"/>
                    </a:lnTo>
                    <a:lnTo>
                      <a:pt x="6" y="154"/>
                    </a:lnTo>
                    <a:lnTo>
                      <a:pt x="24" y="176"/>
                    </a:lnTo>
                    <a:lnTo>
                      <a:pt x="71" y="220"/>
                    </a:lnTo>
                    <a:lnTo>
                      <a:pt x="81" y="225"/>
                    </a:lnTo>
                    <a:lnTo>
                      <a:pt x="110" y="238"/>
                    </a:lnTo>
                    <a:lnTo>
                      <a:pt x="127" y="243"/>
                    </a:lnTo>
                    <a:lnTo>
                      <a:pt x="144" y="244"/>
                    </a:lnTo>
                    <a:lnTo>
                      <a:pt x="153" y="243"/>
                    </a:lnTo>
                    <a:lnTo>
                      <a:pt x="162" y="241"/>
                    </a:lnTo>
                    <a:lnTo>
                      <a:pt x="176" y="235"/>
                    </a:lnTo>
                    <a:lnTo>
                      <a:pt x="178" y="233"/>
                    </a:lnTo>
                    <a:lnTo>
                      <a:pt x="180" y="231"/>
                    </a:lnTo>
                    <a:lnTo>
                      <a:pt x="183" y="223"/>
                    </a:lnTo>
                    <a:lnTo>
                      <a:pt x="184" y="222"/>
                    </a:lnTo>
                    <a:lnTo>
                      <a:pt x="186" y="221"/>
                    </a:lnTo>
                    <a:lnTo>
                      <a:pt x="187" y="221"/>
                    </a:lnTo>
                    <a:lnTo>
                      <a:pt x="188" y="221"/>
                    </a:lnTo>
                    <a:lnTo>
                      <a:pt x="195" y="226"/>
                    </a:lnTo>
                    <a:lnTo>
                      <a:pt x="199" y="227"/>
                    </a:lnTo>
                    <a:lnTo>
                      <a:pt x="203" y="227"/>
                    </a:lnTo>
                    <a:lnTo>
                      <a:pt x="228" y="221"/>
                    </a:lnTo>
                    <a:lnTo>
                      <a:pt x="237" y="217"/>
                    </a:lnTo>
                    <a:lnTo>
                      <a:pt x="244" y="210"/>
                    </a:lnTo>
                    <a:lnTo>
                      <a:pt x="247" y="204"/>
                    </a:lnTo>
                    <a:lnTo>
                      <a:pt x="247" y="202"/>
                    </a:lnTo>
                    <a:lnTo>
                      <a:pt x="246" y="195"/>
                    </a:lnTo>
                    <a:lnTo>
                      <a:pt x="247" y="194"/>
                    </a:lnTo>
                    <a:lnTo>
                      <a:pt x="248" y="193"/>
                    </a:lnTo>
                    <a:lnTo>
                      <a:pt x="251" y="193"/>
                    </a:lnTo>
                    <a:lnTo>
                      <a:pt x="262" y="197"/>
                    </a:lnTo>
                    <a:lnTo>
                      <a:pt x="268" y="198"/>
                    </a:lnTo>
                    <a:lnTo>
                      <a:pt x="284" y="197"/>
                    </a:lnTo>
                    <a:lnTo>
                      <a:pt x="287" y="196"/>
                    </a:lnTo>
                    <a:lnTo>
                      <a:pt x="296" y="196"/>
                    </a:lnTo>
                    <a:lnTo>
                      <a:pt x="298" y="197"/>
                    </a:lnTo>
                    <a:lnTo>
                      <a:pt x="298" y="199"/>
                    </a:lnTo>
                    <a:lnTo>
                      <a:pt x="297" y="204"/>
                    </a:lnTo>
                    <a:lnTo>
                      <a:pt x="297" y="215"/>
                    </a:lnTo>
                    <a:lnTo>
                      <a:pt x="298" y="221"/>
                    </a:lnTo>
                    <a:lnTo>
                      <a:pt x="299" y="223"/>
                    </a:lnTo>
                    <a:lnTo>
                      <a:pt x="300" y="225"/>
                    </a:lnTo>
                    <a:lnTo>
                      <a:pt x="303" y="228"/>
                    </a:lnTo>
                    <a:lnTo>
                      <a:pt x="307" y="229"/>
                    </a:lnTo>
                    <a:lnTo>
                      <a:pt x="312" y="230"/>
                    </a:lnTo>
                    <a:lnTo>
                      <a:pt x="333" y="232"/>
                    </a:lnTo>
                    <a:lnTo>
                      <a:pt x="341" y="232"/>
                    </a:lnTo>
                    <a:lnTo>
                      <a:pt x="350" y="231"/>
                    </a:lnTo>
                    <a:lnTo>
                      <a:pt x="359" y="227"/>
                    </a:lnTo>
                    <a:lnTo>
                      <a:pt x="401" y="201"/>
                    </a:lnTo>
                    <a:lnTo>
                      <a:pt x="406" y="197"/>
                    </a:lnTo>
                    <a:lnTo>
                      <a:pt x="410" y="192"/>
                    </a:lnTo>
                    <a:lnTo>
                      <a:pt x="414" y="185"/>
                    </a:lnTo>
                    <a:lnTo>
                      <a:pt x="422" y="154"/>
                    </a:lnTo>
                    <a:lnTo>
                      <a:pt x="423" y="147"/>
                    </a:lnTo>
                    <a:lnTo>
                      <a:pt x="427" y="136"/>
                    </a:lnTo>
                    <a:lnTo>
                      <a:pt x="429" y="134"/>
                    </a:lnTo>
                    <a:lnTo>
                      <a:pt x="431" y="133"/>
                    </a:lnTo>
                    <a:lnTo>
                      <a:pt x="440" y="128"/>
                    </a:lnTo>
                    <a:lnTo>
                      <a:pt x="463" y="115"/>
                    </a:lnTo>
                    <a:lnTo>
                      <a:pt x="467" y="112"/>
                    </a:lnTo>
                    <a:lnTo>
                      <a:pt x="475" y="104"/>
                    </a:lnTo>
                    <a:lnTo>
                      <a:pt x="478" y="100"/>
                    </a:lnTo>
                    <a:lnTo>
                      <a:pt x="480" y="96"/>
                    </a:lnTo>
                    <a:lnTo>
                      <a:pt x="482" y="90"/>
                    </a:lnTo>
                    <a:lnTo>
                      <a:pt x="483" y="84"/>
                    </a:lnTo>
                    <a:lnTo>
                      <a:pt x="483" y="56"/>
                    </a:lnTo>
                    <a:lnTo>
                      <a:pt x="483" y="51"/>
                    </a:lnTo>
                    <a:lnTo>
                      <a:pt x="482" y="49"/>
                    </a:lnTo>
                    <a:lnTo>
                      <a:pt x="481" y="48"/>
                    </a:lnTo>
                    <a:lnTo>
                      <a:pt x="475" y="42"/>
                    </a:lnTo>
                    <a:lnTo>
                      <a:pt x="461" y="26"/>
                    </a:lnTo>
                    <a:lnTo>
                      <a:pt x="458" y="23"/>
                    </a:lnTo>
                    <a:lnTo>
                      <a:pt x="456" y="22"/>
                    </a:lnTo>
                    <a:lnTo>
                      <a:pt x="454" y="21"/>
                    </a:lnTo>
                    <a:lnTo>
                      <a:pt x="451" y="21"/>
                    </a:lnTo>
                    <a:lnTo>
                      <a:pt x="446" y="21"/>
                    </a:lnTo>
                    <a:lnTo>
                      <a:pt x="442" y="21"/>
                    </a:lnTo>
                    <a:lnTo>
                      <a:pt x="440" y="22"/>
                    </a:lnTo>
                    <a:lnTo>
                      <a:pt x="439" y="23"/>
                    </a:lnTo>
                    <a:lnTo>
                      <a:pt x="439" y="24"/>
                    </a:lnTo>
                    <a:lnTo>
                      <a:pt x="439" y="26"/>
                    </a:lnTo>
                    <a:lnTo>
                      <a:pt x="440" y="27"/>
                    </a:lnTo>
                    <a:lnTo>
                      <a:pt x="441" y="30"/>
                    </a:lnTo>
                    <a:lnTo>
                      <a:pt x="444" y="33"/>
                    </a:lnTo>
                    <a:lnTo>
                      <a:pt x="444" y="35"/>
                    </a:lnTo>
                    <a:lnTo>
                      <a:pt x="445" y="37"/>
                    </a:lnTo>
                    <a:lnTo>
                      <a:pt x="444" y="43"/>
                    </a:lnTo>
                    <a:lnTo>
                      <a:pt x="443" y="46"/>
                    </a:lnTo>
                    <a:lnTo>
                      <a:pt x="441" y="48"/>
                    </a:lnTo>
                    <a:lnTo>
                      <a:pt x="438" y="50"/>
                    </a:lnTo>
                    <a:lnTo>
                      <a:pt x="433" y="52"/>
                    </a:lnTo>
                    <a:lnTo>
                      <a:pt x="429" y="53"/>
                    </a:lnTo>
                    <a:lnTo>
                      <a:pt x="427" y="53"/>
                    </a:lnTo>
                    <a:lnTo>
                      <a:pt x="426" y="52"/>
                    </a:lnTo>
                    <a:lnTo>
                      <a:pt x="425" y="51"/>
                    </a:lnTo>
                    <a:lnTo>
                      <a:pt x="424" y="50"/>
                    </a:lnTo>
                    <a:lnTo>
                      <a:pt x="424" y="47"/>
                    </a:lnTo>
                    <a:lnTo>
                      <a:pt x="425" y="43"/>
                    </a:lnTo>
                    <a:lnTo>
                      <a:pt x="424" y="40"/>
                    </a:lnTo>
                    <a:lnTo>
                      <a:pt x="417" y="25"/>
                    </a:lnTo>
                    <a:lnTo>
                      <a:pt x="413" y="17"/>
                    </a:lnTo>
                    <a:lnTo>
                      <a:pt x="409" y="14"/>
                    </a:lnTo>
                    <a:lnTo>
                      <a:pt x="399" y="10"/>
                    </a:lnTo>
                    <a:lnTo>
                      <a:pt x="398" y="10"/>
                    </a:lnTo>
                    <a:lnTo>
                      <a:pt x="397" y="10"/>
                    </a:lnTo>
                    <a:lnTo>
                      <a:pt x="395" y="10"/>
                    </a:lnTo>
                    <a:close/>
                  </a:path>
                </a:pathLst>
              </a:custGeom>
              <a:solidFill>
                <a:srgbClr val="C1814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21"/>
              <p:cNvSpPr>
                <a:spLocks/>
              </p:cNvSpPr>
              <p:nvPr/>
            </p:nvSpPr>
            <p:spPr bwMode="auto">
              <a:xfrm>
                <a:off x="5386388" y="4213225"/>
                <a:ext cx="190500" cy="131763"/>
              </a:xfrm>
              <a:custGeom>
                <a:avLst/>
                <a:gdLst/>
                <a:ahLst/>
                <a:cxnLst>
                  <a:cxn ang="0">
                    <a:pos x="43" y="1"/>
                  </a:cxn>
                  <a:cxn ang="0">
                    <a:pos x="20" y="7"/>
                  </a:cxn>
                  <a:cxn ang="0">
                    <a:pos x="12" y="10"/>
                  </a:cxn>
                  <a:cxn ang="0">
                    <a:pos x="7" y="13"/>
                  </a:cxn>
                  <a:cxn ang="0">
                    <a:pos x="3" y="17"/>
                  </a:cxn>
                  <a:cxn ang="0">
                    <a:pos x="1" y="19"/>
                  </a:cxn>
                  <a:cxn ang="0">
                    <a:pos x="0" y="21"/>
                  </a:cxn>
                  <a:cxn ang="0">
                    <a:pos x="0" y="23"/>
                  </a:cxn>
                  <a:cxn ang="0">
                    <a:pos x="0" y="25"/>
                  </a:cxn>
                  <a:cxn ang="0">
                    <a:pos x="0" y="27"/>
                  </a:cxn>
                  <a:cxn ang="0">
                    <a:pos x="3" y="30"/>
                  </a:cxn>
                  <a:cxn ang="0">
                    <a:pos x="14" y="38"/>
                  </a:cxn>
                  <a:cxn ang="0">
                    <a:pos x="45" y="67"/>
                  </a:cxn>
                  <a:cxn ang="0">
                    <a:pos x="61" y="79"/>
                  </a:cxn>
                  <a:cxn ang="0">
                    <a:pos x="66" y="82"/>
                  </a:cxn>
                  <a:cxn ang="0">
                    <a:pos x="68" y="83"/>
                  </a:cxn>
                  <a:cxn ang="0">
                    <a:pos x="70" y="83"/>
                  </a:cxn>
                  <a:cxn ang="0">
                    <a:pos x="72" y="82"/>
                  </a:cxn>
                  <a:cxn ang="0">
                    <a:pos x="74" y="81"/>
                  </a:cxn>
                  <a:cxn ang="0">
                    <a:pos x="76" y="80"/>
                  </a:cxn>
                  <a:cxn ang="0">
                    <a:pos x="78" y="79"/>
                  </a:cxn>
                  <a:cxn ang="0">
                    <a:pos x="80" y="76"/>
                  </a:cxn>
                  <a:cxn ang="0">
                    <a:pos x="91" y="62"/>
                  </a:cxn>
                  <a:cxn ang="0">
                    <a:pos x="94" y="59"/>
                  </a:cxn>
                  <a:cxn ang="0">
                    <a:pos x="97" y="58"/>
                  </a:cxn>
                  <a:cxn ang="0">
                    <a:pos x="109" y="53"/>
                  </a:cxn>
                  <a:cxn ang="0">
                    <a:pos x="112" y="53"/>
                  </a:cxn>
                  <a:cxn ang="0">
                    <a:pos x="116" y="51"/>
                  </a:cxn>
                  <a:cxn ang="0">
                    <a:pos x="118" y="50"/>
                  </a:cxn>
                  <a:cxn ang="0">
                    <a:pos x="120" y="48"/>
                  </a:cxn>
                  <a:cxn ang="0">
                    <a:pos x="120" y="47"/>
                  </a:cxn>
                  <a:cxn ang="0">
                    <a:pos x="118" y="44"/>
                  </a:cxn>
                  <a:cxn ang="0">
                    <a:pos x="109" y="37"/>
                  </a:cxn>
                  <a:cxn ang="0">
                    <a:pos x="85" y="14"/>
                  </a:cxn>
                  <a:cxn ang="0">
                    <a:pos x="72" y="5"/>
                  </a:cxn>
                  <a:cxn ang="0">
                    <a:pos x="65" y="1"/>
                  </a:cxn>
                  <a:cxn ang="0">
                    <a:pos x="59" y="0"/>
                  </a:cxn>
                  <a:cxn ang="0">
                    <a:pos x="43" y="1"/>
                  </a:cxn>
                </a:cxnLst>
                <a:rect l="0" t="0" r="r" b="b"/>
                <a:pathLst>
                  <a:path w="120" h="83">
                    <a:moveTo>
                      <a:pt x="43" y="1"/>
                    </a:moveTo>
                    <a:lnTo>
                      <a:pt x="20" y="7"/>
                    </a:lnTo>
                    <a:lnTo>
                      <a:pt x="12" y="10"/>
                    </a:lnTo>
                    <a:lnTo>
                      <a:pt x="7" y="13"/>
                    </a:lnTo>
                    <a:lnTo>
                      <a:pt x="3" y="17"/>
                    </a:lnTo>
                    <a:lnTo>
                      <a:pt x="1" y="19"/>
                    </a:lnTo>
                    <a:lnTo>
                      <a:pt x="0" y="21"/>
                    </a:lnTo>
                    <a:lnTo>
                      <a:pt x="0" y="23"/>
                    </a:lnTo>
                    <a:lnTo>
                      <a:pt x="0" y="25"/>
                    </a:lnTo>
                    <a:lnTo>
                      <a:pt x="0" y="27"/>
                    </a:lnTo>
                    <a:lnTo>
                      <a:pt x="3" y="30"/>
                    </a:lnTo>
                    <a:lnTo>
                      <a:pt x="14" y="38"/>
                    </a:lnTo>
                    <a:lnTo>
                      <a:pt x="45" y="67"/>
                    </a:lnTo>
                    <a:lnTo>
                      <a:pt x="61" y="79"/>
                    </a:lnTo>
                    <a:lnTo>
                      <a:pt x="66" y="82"/>
                    </a:lnTo>
                    <a:lnTo>
                      <a:pt x="68" y="83"/>
                    </a:lnTo>
                    <a:lnTo>
                      <a:pt x="70" y="83"/>
                    </a:lnTo>
                    <a:lnTo>
                      <a:pt x="72" y="82"/>
                    </a:lnTo>
                    <a:lnTo>
                      <a:pt x="74" y="81"/>
                    </a:lnTo>
                    <a:lnTo>
                      <a:pt x="76" y="80"/>
                    </a:lnTo>
                    <a:lnTo>
                      <a:pt x="78" y="79"/>
                    </a:lnTo>
                    <a:lnTo>
                      <a:pt x="80" y="76"/>
                    </a:lnTo>
                    <a:lnTo>
                      <a:pt x="91" y="62"/>
                    </a:lnTo>
                    <a:lnTo>
                      <a:pt x="94" y="59"/>
                    </a:lnTo>
                    <a:lnTo>
                      <a:pt x="97" y="58"/>
                    </a:lnTo>
                    <a:lnTo>
                      <a:pt x="109" y="53"/>
                    </a:lnTo>
                    <a:lnTo>
                      <a:pt x="112" y="53"/>
                    </a:lnTo>
                    <a:lnTo>
                      <a:pt x="116" y="51"/>
                    </a:lnTo>
                    <a:lnTo>
                      <a:pt x="118" y="50"/>
                    </a:lnTo>
                    <a:lnTo>
                      <a:pt x="120" y="48"/>
                    </a:lnTo>
                    <a:lnTo>
                      <a:pt x="120" y="47"/>
                    </a:lnTo>
                    <a:lnTo>
                      <a:pt x="118" y="44"/>
                    </a:lnTo>
                    <a:lnTo>
                      <a:pt x="109" y="37"/>
                    </a:lnTo>
                    <a:lnTo>
                      <a:pt x="85" y="14"/>
                    </a:lnTo>
                    <a:lnTo>
                      <a:pt x="72" y="5"/>
                    </a:lnTo>
                    <a:lnTo>
                      <a:pt x="65" y="1"/>
                    </a:lnTo>
                    <a:lnTo>
                      <a:pt x="59" y="0"/>
                    </a:lnTo>
                    <a:lnTo>
                      <a:pt x="43" y="1"/>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22"/>
              <p:cNvSpPr>
                <a:spLocks/>
              </p:cNvSpPr>
              <p:nvPr/>
            </p:nvSpPr>
            <p:spPr bwMode="auto">
              <a:xfrm>
                <a:off x="5334000" y="4276725"/>
                <a:ext cx="150813" cy="252413"/>
              </a:xfrm>
              <a:custGeom>
                <a:avLst/>
                <a:gdLst/>
                <a:ahLst/>
                <a:cxnLst>
                  <a:cxn ang="0">
                    <a:pos x="22" y="0"/>
                  </a:cxn>
                  <a:cxn ang="0">
                    <a:pos x="20" y="3"/>
                  </a:cxn>
                  <a:cxn ang="0">
                    <a:pos x="18" y="7"/>
                  </a:cxn>
                  <a:cxn ang="0">
                    <a:pos x="8" y="28"/>
                  </a:cxn>
                  <a:cxn ang="0">
                    <a:pos x="2" y="42"/>
                  </a:cxn>
                  <a:cxn ang="0">
                    <a:pos x="0" y="58"/>
                  </a:cxn>
                  <a:cxn ang="0">
                    <a:pos x="0" y="76"/>
                  </a:cxn>
                  <a:cxn ang="0">
                    <a:pos x="1" y="91"/>
                  </a:cxn>
                  <a:cxn ang="0">
                    <a:pos x="3" y="97"/>
                  </a:cxn>
                  <a:cxn ang="0">
                    <a:pos x="4" y="99"/>
                  </a:cxn>
                  <a:cxn ang="0">
                    <a:pos x="11" y="105"/>
                  </a:cxn>
                  <a:cxn ang="0">
                    <a:pos x="13" y="107"/>
                  </a:cxn>
                  <a:cxn ang="0">
                    <a:pos x="44" y="135"/>
                  </a:cxn>
                  <a:cxn ang="0">
                    <a:pos x="72" y="155"/>
                  </a:cxn>
                  <a:cxn ang="0">
                    <a:pos x="78" y="158"/>
                  </a:cxn>
                  <a:cxn ang="0">
                    <a:pos x="81" y="159"/>
                  </a:cxn>
                  <a:cxn ang="0">
                    <a:pos x="83" y="158"/>
                  </a:cxn>
                  <a:cxn ang="0">
                    <a:pos x="84" y="157"/>
                  </a:cxn>
                  <a:cxn ang="0">
                    <a:pos x="85" y="155"/>
                  </a:cxn>
                  <a:cxn ang="0">
                    <a:pos x="87" y="146"/>
                  </a:cxn>
                  <a:cxn ang="0">
                    <a:pos x="87" y="141"/>
                  </a:cxn>
                  <a:cxn ang="0">
                    <a:pos x="84" y="128"/>
                  </a:cxn>
                  <a:cxn ang="0">
                    <a:pos x="84" y="121"/>
                  </a:cxn>
                  <a:cxn ang="0">
                    <a:pos x="84" y="94"/>
                  </a:cxn>
                  <a:cxn ang="0">
                    <a:pos x="85" y="85"/>
                  </a:cxn>
                  <a:cxn ang="0">
                    <a:pos x="86" y="81"/>
                  </a:cxn>
                  <a:cxn ang="0">
                    <a:pos x="94" y="62"/>
                  </a:cxn>
                  <a:cxn ang="0">
                    <a:pos x="95" y="59"/>
                  </a:cxn>
                  <a:cxn ang="0">
                    <a:pos x="95" y="56"/>
                  </a:cxn>
                  <a:cxn ang="0">
                    <a:pos x="94" y="55"/>
                  </a:cxn>
                  <a:cxn ang="0">
                    <a:pos x="93" y="53"/>
                  </a:cxn>
                  <a:cxn ang="0">
                    <a:pos x="90" y="51"/>
                  </a:cxn>
                  <a:cxn ang="0">
                    <a:pos x="83" y="49"/>
                  </a:cxn>
                  <a:cxn ang="0">
                    <a:pos x="52" y="28"/>
                  </a:cxn>
                  <a:cxn ang="0">
                    <a:pos x="45" y="22"/>
                  </a:cxn>
                  <a:cxn ang="0">
                    <a:pos x="28" y="2"/>
                  </a:cxn>
                  <a:cxn ang="0">
                    <a:pos x="26" y="0"/>
                  </a:cxn>
                  <a:cxn ang="0">
                    <a:pos x="24" y="0"/>
                  </a:cxn>
                  <a:cxn ang="0">
                    <a:pos x="22" y="0"/>
                  </a:cxn>
                </a:cxnLst>
                <a:rect l="0" t="0" r="r" b="b"/>
                <a:pathLst>
                  <a:path w="95" h="159">
                    <a:moveTo>
                      <a:pt x="22" y="0"/>
                    </a:moveTo>
                    <a:lnTo>
                      <a:pt x="20" y="3"/>
                    </a:lnTo>
                    <a:lnTo>
                      <a:pt x="18" y="7"/>
                    </a:lnTo>
                    <a:lnTo>
                      <a:pt x="8" y="28"/>
                    </a:lnTo>
                    <a:lnTo>
                      <a:pt x="2" y="42"/>
                    </a:lnTo>
                    <a:lnTo>
                      <a:pt x="0" y="58"/>
                    </a:lnTo>
                    <a:lnTo>
                      <a:pt x="0" y="76"/>
                    </a:lnTo>
                    <a:lnTo>
                      <a:pt x="1" y="91"/>
                    </a:lnTo>
                    <a:lnTo>
                      <a:pt x="3" y="97"/>
                    </a:lnTo>
                    <a:lnTo>
                      <a:pt x="4" y="99"/>
                    </a:lnTo>
                    <a:lnTo>
                      <a:pt x="11" y="105"/>
                    </a:lnTo>
                    <a:lnTo>
                      <a:pt x="13" y="107"/>
                    </a:lnTo>
                    <a:lnTo>
                      <a:pt x="44" y="135"/>
                    </a:lnTo>
                    <a:lnTo>
                      <a:pt x="72" y="155"/>
                    </a:lnTo>
                    <a:lnTo>
                      <a:pt x="78" y="158"/>
                    </a:lnTo>
                    <a:lnTo>
                      <a:pt x="81" y="159"/>
                    </a:lnTo>
                    <a:lnTo>
                      <a:pt x="83" y="158"/>
                    </a:lnTo>
                    <a:lnTo>
                      <a:pt x="84" y="157"/>
                    </a:lnTo>
                    <a:lnTo>
                      <a:pt x="85" y="155"/>
                    </a:lnTo>
                    <a:lnTo>
                      <a:pt x="87" y="146"/>
                    </a:lnTo>
                    <a:lnTo>
                      <a:pt x="87" y="141"/>
                    </a:lnTo>
                    <a:lnTo>
                      <a:pt x="84" y="128"/>
                    </a:lnTo>
                    <a:lnTo>
                      <a:pt x="84" y="121"/>
                    </a:lnTo>
                    <a:lnTo>
                      <a:pt x="84" y="94"/>
                    </a:lnTo>
                    <a:lnTo>
                      <a:pt x="85" y="85"/>
                    </a:lnTo>
                    <a:lnTo>
                      <a:pt x="86" y="81"/>
                    </a:lnTo>
                    <a:lnTo>
                      <a:pt x="94" y="62"/>
                    </a:lnTo>
                    <a:lnTo>
                      <a:pt x="95" y="59"/>
                    </a:lnTo>
                    <a:lnTo>
                      <a:pt x="95" y="56"/>
                    </a:lnTo>
                    <a:lnTo>
                      <a:pt x="94" y="55"/>
                    </a:lnTo>
                    <a:lnTo>
                      <a:pt x="93" y="53"/>
                    </a:lnTo>
                    <a:lnTo>
                      <a:pt x="90" y="51"/>
                    </a:lnTo>
                    <a:lnTo>
                      <a:pt x="83" y="49"/>
                    </a:lnTo>
                    <a:lnTo>
                      <a:pt x="52" y="28"/>
                    </a:lnTo>
                    <a:lnTo>
                      <a:pt x="45" y="22"/>
                    </a:lnTo>
                    <a:lnTo>
                      <a:pt x="28" y="2"/>
                    </a:lnTo>
                    <a:lnTo>
                      <a:pt x="26" y="0"/>
                    </a:lnTo>
                    <a:lnTo>
                      <a:pt x="24" y="0"/>
                    </a:lnTo>
                    <a:lnTo>
                      <a:pt x="22"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23"/>
              <p:cNvSpPr>
                <a:spLocks/>
              </p:cNvSpPr>
              <p:nvPr/>
            </p:nvSpPr>
            <p:spPr bwMode="auto">
              <a:xfrm>
                <a:off x="5480050" y="4371975"/>
                <a:ext cx="117475" cy="184150"/>
              </a:xfrm>
              <a:custGeom>
                <a:avLst/>
                <a:gdLst/>
                <a:ahLst/>
                <a:cxnLst>
                  <a:cxn ang="0">
                    <a:pos x="74" y="38"/>
                  </a:cxn>
                  <a:cxn ang="0">
                    <a:pos x="73" y="21"/>
                  </a:cxn>
                  <a:cxn ang="0">
                    <a:pos x="71" y="13"/>
                  </a:cxn>
                  <a:cxn ang="0">
                    <a:pos x="68" y="7"/>
                  </a:cxn>
                  <a:cxn ang="0">
                    <a:pos x="67" y="4"/>
                  </a:cxn>
                  <a:cxn ang="0">
                    <a:pos x="65" y="1"/>
                  </a:cxn>
                  <a:cxn ang="0">
                    <a:pos x="64" y="0"/>
                  </a:cxn>
                  <a:cxn ang="0">
                    <a:pos x="64" y="0"/>
                  </a:cxn>
                  <a:cxn ang="0">
                    <a:pos x="63" y="1"/>
                  </a:cxn>
                  <a:cxn ang="0">
                    <a:pos x="63" y="2"/>
                  </a:cxn>
                  <a:cxn ang="0">
                    <a:pos x="60" y="6"/>
                  </a:cxn>
                  <a:cxn ang="0">
                    <a:pos x="58" y="6"/>
                  </a:cxn>
                  <a:cxn ang="0">
                    <a:pos x="56" y="7"/>
                  </a:cxn>
                  <a:cxn ang="0">
                    <a:pos x="47" y="7"/>
                  </a:cxn>
                  <a:cxn ang="0">
                    <a:pos x="36" y="7"/>
                  </a:cxn>
                  <a:cxn ang="0">
                    <a:pos x="33" y="6"/>
                  </a:cxn>
                  <a:cxn ang="0">
                    <a:pos x="24" y="3"/>
                  </a:cxn>
                  <a:cxn ang="0">
                    <a:pos x="20" y="1"/>
                  </a:cxn>
                  <a:cxn ang="0">
                    <a:pos x="18" y="1"/>
                  </a:cxn>
                  <a:cxn ang="0">
                    <a:pos x="17" y="1"/>
                  </a:cxn>
                  <a:cxn ang="0">
                    <a:pos x="14" y="1"/>
                  </a:cxn>
                  <a:cxn ang="0">
                    <a:pos x="13" y="3"/>
                  </a:cxn>
                  <a:cxn ang="0">
                    <a:pos x="11" y="5"/>
                  </a:cxn>
                  <a:cxn ang="0">
                    <a:pos x="8" y="15"/>
                  </a:cxn>
                  <a:cxn ang="0">
                    <a:pos x="8" y="18"/>
                  </a:cxn>
                  <a:cxn ang="0">
                    <a:pos x="1" y="64"/>
                  </a:cxn>
                  <a:cxn ang="0">
                    <a:pos x="0" y="72"/>
                  </a:cxn>
                  <a:cxn ang="0">
                    <a:pos x="5" y="96"/>
                  </a:cxn>
                  <a:cxn ang="0">
                    <a:pos x="8" y="105"/>
                  </a:cxn>
                  <a:cxn ang="0">
                    <a:pos x="9" y="106"/>
                  </a:cxn>
                  <a:cxn ang="0">
                    <a:pos x="11" y="108"/>
                  </a:cxn>
                  <a:cxn ang="0">
                    <a:pos x="19" y="111"/>
                  </a:cxn>
                  <a:cxn ang="0">
                    <a:pos x="35" y="116"/>
                  </a:cxn>
                  <a:cxn ang="0">
                    <a:pos x="42" y="116"/>
                  </a:cxn>
                  <a:cxn ang="0">
                    <a:pos x="45" y="116"/>
                  </a:cxn>
                  <a:cxn ang="0">
                    <a:pos x="58" y="113"/>
                  </a:cxn>
                  <a:cxn ang="0">
                    <a:pos x="61" y="112"/>
                  </a:cxn>
                  <a:cxn ang="0">
                    <a:pos x="68" y="108"/>
                  </a:cxn>
                  <a:cxn ang="0">
                    <a:pos x="70" y="106"/>
                  </a:cxn>
                  <a:cxn ang="0">
                    <a:pos x="73" y="102"/>
                  </a:cxn>
                  <a:cxn ang="0">
                    <a:pos x="73" y="100"/>
                  </a:cxn>
                  <a:cxn ang="0">
                    <a:pos x="73" y="97"/>
                  </a:cxn>
                  <a:cxn ang="0">
                    <a:pos x="73" y="94"/>
                  </a:cxn>
                  <a:cxn ang="0">
                    <a:pos x="72" y="86"/>
                  </a:cxn>
                  <a:cxn ang="0">
                    <a:pos x="74" y="38"/>
                  </a:cxn>
                </a:cxnLst>
                <a:rect l="0" t="0" r="r" b="b"/>
                <a:pathLst>
                  <a:path w="74" h="116">
                    <a:moveTo>
                      <a:pt x="74" y="38"/>
                    </a:moveTo>
                    <a:lnTo>
                      <a:pt x="73" y="21"/>
                    </a:lnTo>
                    <a:lnTo>
                      <a:pt x="71" y="13"/>
                    </a:lnTo>
                    <a:lnTo>
                      <a:pt x="68" y="7"/>
                    </a:lnTo>
                    <a:lnTo>
                      <a:pt x="67" y="4"/>
                    </a:lnTo>
                    <a:lnTo>
                      <a:pt x="65" y="1"/>
                    </a:lnTo>
                    <a:lnTo>
                      <a:pt x="64" y="0"/>
                    </a:lnTo>
                    <a:lnTo>
                      <a:pt x="64" y="0"/>
                    </a:lnTo>
                    <a:lnTo>
                      <a:pt x="63" y="1"/>
                    </a:lnTo>
                    <a:lnTo>
                      <a:pt x="63" y="2"/>
                    </a:lnTo>
                    <a:lnTo>
                      <a:pt x="60" y="6"/>
                    </a:lnTo>
                    <a:lnTo>
                      <a:pt x="58" y="6"/>
                    </a:lnTo>
                    <a:lnTo>
                      <a:pt x="56" y="7"/>
                    </a:lnTo>
                    <a:lnTo>
                      <a:pt x="47" y="7"/>
                    </a:lnTo>
                    <a:lnTo>
                      <a:pt x="36" y="7"/>
                    </a:lnTo>
                    <a:lnTo>
                      <a:pt x="33" y="6"/>
                    </a:lnTo>
                    <a:lnTo>
                      <a:pt x="24" y="3"/>
                    </a:lnTo>
                    <a:lnTo>
                      <a:pt x="20" y="1"/>
                    </a:lnTo>
                    <a:lnTo>
                      <a:pt x="18" y="1"/>
                    </a:lnTo>
                    <a:lnTo>
                      <a:pt x="17" y="1"/>
                    </a:lnTo>
                    <a:lnTo>
                      <a:pt x="14" y="1"/>
                    </a:lnTo>
                    <a:lnTo>
                      <a:pt x="13" y="3"/>
                    </a:lnTo>
                    <a:lnTo>
                      <a:pt x="11" y="5"/>
                    </a:lnTo>
                    <a:lnTo>
                      <a:pt x="8" y="15"/>
                    </a:lnTo>
                    <a:lnTo>
                      <a:pt x="8" y="18"/>
                    </a:lnTo>
                    <a:lnTo>
                      <a:pt x="1" y="64"/>
                    </a:lnTo>
                    <a:lnTo>
                      <a:pt x="0" y="72"/>
                    </a:lnTo>
                    <a:lnTo>
                      <a:pt x="5" y="96"/>
                    </a:lnTo>
                    <a:lnTo>
                      <a:pt x="8" y="105"/>
                    </a:lnTo>
                    <a:lnTo>
                      <a:pt x="9" y="106"/>
                    </a:lnTo>
                    <a:lnTo>
                      <a:pt x="11" y="108"/>
                    </a:lnTo>
                    <a:lnTo>
                      <a:pt x="19" y="111"/>
                    </a:lnTo>
                    <a:lnTo>
                      <a:pt x="35" y="116"/>
                    </a:lnTo>
                    <a:lnTo>
                      <a:pt x="42" y="116"/>
                    </a:lnTo>
                    <a:lnTo>
                      <a:pt x="45" y="116"/>
                    </a:lnTo>
                    <a:lnTo>
                      <a:pt x="58" y="113"/>
                    </a:lnTo>
                    <a:lnTo>
                      <a:pt x="61" y="112"/>
                    </a:lnTo>
                    <a:lnTo>
                      <a:pt x="68" y="108"/>
                    </a:lnTo>
                    <a:lnTo>
                      <a:pt x="70" y="106"/>
                    </a:lnTo>
                    <a:lnTo>
                      <a:pt x="73" y="102"/>
                    </a:lnTo>
                    <a:lnTo>
                      <a:pt x="73" y="100"/>
                    </a:lnTo>
                    <a:lnTo>
                      <a:pt x="73" y="97"/>
                    </a:lnTo>
                    <a:lnTo>
                      <a:pt x="73" y="94"/>
                    </a:lnTo>
                    <a:lnTo>
                      <a:pt x="72" y="86"/>
                    </a:lnTo>
                    <a:lnTo>
                      <a:pt x="74" y="3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24"/>
              <p:cNvSpPr>
                <a:spLocks/>
              </p:cNvSpPr>
              <p:nvPr/>
            </p:nvSpPr>
            <p:spPr bwMode="auto">
              <a:xfrm>
                <a:off x="5521325" y="4303713"/>
                <a:ext cx="73025" cy="61913"/>
              </a:xfrm>
              <a:custGeom>
                <a:avLst/>
                <a:gdLst/>
                <a:ahLst/>
                <a:cxnLst>
                  <a:cxn ang="0">
                    <a:pos x="32" y="1"/>
                  </a:cxn>
                  <a:cxn ang="0">
                    <a:pos x="28" y="5"/>
                  </a:cxn>
                  <a:cxn ang="0">
                    <a:pos x="26" y="6"/>
                  </a:cxn>
                  <a:cxn ang="0">
                    <a:pos x="24" y="7"/>
                  </a:cxn>
                  <a:cxn ang="0">
                    <a:pos x="14" y="13"/>
                  </a:cxn>
                  <a:cxn ang="0">
                    <a:pos x="10" y="16"/>
                  </a:cxn>
                  <a:cxn ang="0">
                    <a:pos x="4" y="23"/>
                  </a:cxn>
                  <a:cxn ang="0">
                    <a:pos x="1" y="27"/>
                  </a:cxn>
                  <a:cxn ang="0">
                    <a:pos x="0" y="30"/>
                  </a:cxn>
                  <a:cxn ang="0">
                    <a:pos x="1" y="32"/>
                  </a:cxn>
                  <a:cxn ang="0">
                    <a:pos x="2" y="33"/>
                  </a:cxn>
                  <a:cxn ang="0">
                    <a:pos x="5" y="37"/>
                  </a:cxn>
                  <a:cxn ang="0">
                    <a:pos x="9" y="39"/>
                  </a:cxn>
                  <a:cxn ang="0">
                    <a:pos x="10" y="39"/>
                  </a:cxn>
                  <a:cxn ang="0">
                    <a:pos x="11" y="39"/>
                  </a:cxn>
                  <a:cxn ang="0">
                    <a:pos x="12" y="39"/>
                  </a:cxn>
                  <a:cxn ang="0">
                    <a:pos x="12" y="38"/>
                  </a:cxn>
                  <a:cxn ang="0">
                    <a:pos x="13" y="36"/>
                  </a:cxn>
                  <a:cxn ang="0">
                    <a:pos x="13" y="30"/>
                  </a:cxn>
                  <a:cxn ang="0">
                    <a:pos x="14" y="26"/>
                  </a:cxn>
                  <a:cxn ang="0">
                    <a:pos x="15" y="24"/>
                  </a:cxn>
                  <a:cxn ang="0">
                    <a:pos x="20" y="19"/>
                  </a:cxn>
                  <a:cxn ang="0">
                    <a:pos x="23" y="17"/>
                  </a:cxn>
                  <a:cxn ang="0">
                    <a:pos x="25" y="16"/>
                  </a:cxn>
                  <a:cxn ang="0">
                    <a:pos x="25" y="16"/>
                  </a:cxn>
                  <a:cxn ang="0">
                    <a:pos x="25" y="17"/>
                  </a:cxn>
                  <a:cxn ang="0">
                    <a:pos x="25" y="19"/>
                  </a:cxn>
                  <a:cxn ang="0">
                    <a:pos x="23" y="25"/>
                  </a:cxn>
                  <a:cxn ang="0">
                    <a:pos x="21" y="31"/>
                  </a:cxn>
                  <a:cxn ang="0">
                    <a:pos x="21" y="33"/>
                  </a:cxn>
                  <a:cxn ang="0">
                    <a:pos x="21" y="35"/>
                  </a:cxn>
                  <a:cxn ang="0">
                    <a:pos x="22" y="37"/>
                  </a:cxn>
                  <a:cxn ang="0">
                    <a:pos x="24" y="38"/>
                  </a:cxn>
                  <a:cxn ang="0">
                    <a:pos x="28" y="39"/>
                  </a:cxn>
                  <a:cxn ang="0">
                    <a:pos x="36" y="39"/>
                  </a:cxn>
                  <a:cxn ang="0">
                    <a:pos x="41" y="37"/>
                  </a:cxn>
                  <a:cxn ang="0">
                    <a:pos x="44" y="36"/>
                  </a:cxn>
                  <a:cxn ang="0">
                    <a:pos x="45" y="33"/>
                  </a:cxn>
                  <a:cxn ang="0">
                    <a:pos x="46" y="32"/>
                  </a:cxn>
                  <a:cxn ang="0">
                    <a:pos x="46" y="30"/>
                  </a:cxn>
                  <a:cxn ang="0">
                    <a:pos x="44" y="24"/>
                  </a:cxn>
                  <a:cxn ang="0">
                    <a:pos x="36" y="3"/>
                  </a:cxn>
                  <a:cxn ang="0">
                    <a:pos x="35" y="1"/>
                  </a:cxn>
                  <a:cxn ang="0">
                    <a:pos x="34" y="0"/>
                  </a:cxn>
                  <a:cxn ang="0">
                    <a:pos x="33" y="0"/>
                  </a:cxn>
                  <a:cxn ang="0">
                    <a:pos x="32" y="1"/>
                  </a:cxn>
                </a:cxnLst>
                <a:rect l="0" t="0" r="r" b="b"/>
                <a:pathLst>
                  <a:path w="46" h="39">
                    <a:moveTo>
                      <a:pt x="32" y="1"/>
                    </a:moveTo>
                    <a:lnTo>
                      <a:pt x="28" y="5"/>
                    </a:lnTo>
                    <a:lnTo>
                      <a:pt x="26" y="6"/>
                    </a:lnTo>
                    <a:lnTo>
                      <a:pt x="24" y="7"/>
                    </a:lnTo>
                    <a:lnTo>
                      <a:pt x="14" y="13"/>
                    </a:lnTo>
                    <a:lnTo>
                      <a:pt x="10" y="16"/>
                    </a:lnTo>
                    <a:lnTo>
                      <a:pt x="4" y="23"/>
                    </a:lnTo>
                    <a:lnTo>
                      <a:pt x="1" y="27"/>
                    </a:lnTo>
                    <a:lnTo>
                      <a:pt x="0" y="30"/>
                    </a:lnTo>
                    <a:lnTo>
                      <a:pt x="1" y="32"/>
                    </a:lnTo>
                    <a:lnTo>
                      <a:pt x="2" y="33"/>
                    </a:lnTo>
                    <a:lnTo>
                      <a:pt x="5" y="37"/>
                    </a:lnTo>
                    <a:lnTo>
                      <a:pt x="9" y="39"/>
                    </a:lnTo>
                    <a:lnTo>
                      <a:pt x="10" y="39"/>
                    </a:lnTo>
                    <a:lnTo>
                      <a:pt x="11" y="39"/>
                    </a:lnTo>
                    <a:lnTo>
                      <a:pt x="12" y="39"/>
                    </a:lnTo>
                    <a:lnTo>
                      <a:pt x="12" y="38"/>
                    </a:lnTo>
                    <a:lnTo>
                      <a:pt x="13" y="36"/>
                    </a:lnTo>
                    <a:lnTo>
                      <a:pt x="13" y="30"/>
                    </a:lnTo>
                    <a:lnTo>
                      <a:pt x="14" y="26"/>
                    </a:lnTo>
                    <a:lnTo>
                      <a:pt x="15" y="24"/>
                    </a:lnTo>
                    <a:lnTo>
                      <a:pt x="20" y="19"/>
                    </a:lnTo>
                    <a:lnTo>
                      <a:pt x="23" y="17"/>
                    </a:lnTo>
                    <a:lnTo>
                      <a:pt x="25" y="16"/>
                    </a:lnTo>
                    <a:lnTo>
                      <a:pt x="25" y="16"/>
                    </a:lnTo>
                    <a:lnTo>
                      <a:pt x="25" y="17"/>
                    </a:lnTo>
                    <a:lnTo>
                      <a:pt x="25" y="19"/>
                    </a:lnTo>
                    <a:lnTo>
                      <a:pt x="23" y="25"/>
                    </a:lnTo>
                    <a:lnTo>
                      <a:pt x="21" y="31"/>
                    </a:lnTo>
                    <a:lnTo>
                      <a:pt x="21" y="33"/>
                    </a:lnTo>
                    <a:lnTo>
                      <a:pt x="21" y="35"/>
                    </a:lnTo>
                    <a:lnTo>
                      <a:pt x="22" y="37"/>
                    </a:lnTo>
                    <a:lnTo>
                      <a:pt x="24" y="38"/>
                    </a:lnTo>
                    <a:lnTo>
                      <a:pt x="28" y="39"/>
                    </a:lnTo>
                    <a:lnTo>
                      <a:pt x="36" y="39"/>
                    </a:lnTo>
                    <a:lnTo>
                      <a:pt x="41" y="37"/>
                    </a:lnTo>
                    <a:lnTo>
                      <a:pt x="44" y="36"/>
                    </a:lnTo>
                    <a:lnTo>
                      <a:pt x="45" y="33"/>
                    </a:lnTo>
                    <a:lnTo>
                      <a:pt x="46" y="32"/>
                    </a:lnTo>
                    <a:lnTo>
                      <a:pt x="46" y="30"/>
                    </a:lnTo>
                    <a:lnTo>
                      <a:pt x="44" y="24"/>
                    </a:lnTo>
                    <a:lnTo>
                      <a:pt x="36" y="3"/>
                    </a:lnTo>
                    <a:lnTo>
                      <a:pt x="35" y="1"/>
                    </a:lnTo>
                    <a:lnTo>
                      <a:pt x="34" y="0"/>
                    </a:lnTo>
                    <a:lnTo>
                      <a:pt x="33" y="0"/>
                    </a:lnTo>
                    <a:lnTo>
                      <a:pt x="32" y="1"/>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25"/>
              <p:cNvSpPr>
                <a:spLocks/>
              </p:cNvSpPr>
              <p:nvPr/>
            </p:nvSpPr>
            <p:spPr bwMode="auto">
              <a:xfrm>
                <a:off x="5605463" y="4335463"/>
                <a:ext cx="101600" cy="196850"/>
              </a:xfrm>
              <a:custGeom>
                <a:avLst/>
                <a:gdLst/>
                <a:ahLst/>
                <a:cxnLst>
                  <a:cxn ang="0">
                    <a:pos x="60" y="13"/>
                  </a:cxn>
                  <a:cxn ang="0">
                    <a:pos x="59" y="12"/>
                  </a:cxn>
                  <a:cxn ang="0">
                    <a:pos x="57" y="13"/>
                  </a:cxn>
                  <a:cxn ang="0">
                    <a:pos x="55" y="13"/>
                  </a:cxn>
                  <a:cxn ang="0">
                    <a:pos x="53" y="15"/>
                  </a:cxn>
                  <a:cxn ang="0">
                    <a:pos x="48" y="17"/>
                  </a:cxn>
                  <a:cxn ang="0">
                    <a:pos x="46" y="18"/>
                  </a:cxn>
                  <a:cxn ang="0">
                    <a:pos x="44" y="18"/>
                  </a:cxn>
                  <a:cxn ang="0">
                    <a:pos x="40" y="18"/>
                  </a:cxn>
                  <a:cxn ang="0">
                    <a:pos x="36" y="16"/>
                  </a:cxn>
                  <a:cxn ang="0">
                    <a:pos x="29" y="11"/>
                  </a:cxn>
                  <a:cxn ang="0">
                    <a:pos x="25" y="8"/>
                  </a:cxn>
                  <a:cxn ang="0">
                    <a:pos x="21" y="2"/>
                  </a:cxn>
                  <a:cxn ang="0">
                    <a:pos x="20" y="0"/>
                  </a:cxn>
                  <a:cxn ang="0">
                    <a:pos x="19" y="0"/>
                  </a:cxn>
                  <a:cxn ang="0">
                    <a:pos x="18" y="0"/>
                  </a:cxn>
                  <a:cxn ang="0">
                    <a:pos x="17" y="2"/>
                  </a:cxn>
                  <a:cxn ang="0">
                    <a:pos x="16" y="4"/>
                  </a:cxn>
                  <a:cxn ang="0">
                    <a:pos x="13" y="24"/>
                  </a:cxn>
                  <a:cxn ang="0">
                    <a:pos x="4" y="52"/>
                  </a:cxn>
                  <a:cxn ang="0">
                    <a:pos x="0" y="89"/>
                  </a:cxn>
                  <a:cxn ang="0">
                    <a:pos x="0" y="106"/>
                  </a:cxn>
                  <a:cxn ang="0">
                    <a:pos x="0" y="109"/>
                  </a:cxn>
                  <a:cxn ang="0">
                    <a:pos x="0" y="111"/>
                  </a:cxn>
                  <a:cxn ang="0">
                    <a:pos x="1" y="112"/>
                  </a:cxn>
                  <a:cxn ang="0">
                    <a:pos x="3" y="116"/>
                  </a:cxn>
                  <a:cxn ang="0">
                    <a:pos x="10" y="120"/>
                  </a:cxn>
                  <a:cxn ang="0">
                    <a:pos x="23" y="124"/>
                  </a:cxn>
                  <a:cxn ang="0">
                    <a:pos x="29" y="124"/>
                  </a:cxn>
                  <a:cxn ang="0">
                    <a:pos x="35" y="123"/>
                  </a:cxn>
                  <a:cxn ang="0">
                    <a:pos x="41" y="120"/>
                  </a:cxn>
                  <a:cxn ang="0">
                    <a:pos x="47" y="116"/>
                  </a:cxn>
                  <a:cxn ang="0">
                    <a:pos x="49" y="113"/>
                  </a:cxn>
                  <a:cxn ang="0">
                    <a:pos x="51" y="110"/>
                  </a:cxn>
                  <a:cxn ang="0">
                    <a:pos x="52" y="107"/>
                  </a:cxn>
                  <a:cxn ang="0">
                    <a:pos x="52" y="103"/>
                  </a:cxn>
                  <a:cxn ang="0">
                    <a:pos x="52" y="74"/>
                  </a:cxn>
                  <a:cxn ang="0">
                    <a:pos x="59" y="44"/>
                  </a:cxn>
                  <a:cxn ang="0">
                    <a:pos x="61" y="39"/>
                  </a:cxn>
                  <a:cxn ang="0">
                    <a:pos x="63" y="29"/>
                  </a:cxn>
                  <a:cxn ang="0">
                    <a:pos x="64" y="18"/>
                  </a:cxn>
                  <a:cxn ang="0">
                    <a:pos x="62" y="14"/>
                  </a:cxn>
                  <a:cxn ang="0">
                    <a:pos x="60" y="13"/>
                  </a:cxn>
                </a:cxnLst>
                <a:rect l="0" t="0" r="r" b="b"/>
                <a:pathLst>
                  <a:path w="64" h="124">
                    <a:moveTo>
                      <a:pt x="60" y="13"/>
                    </a:moveTo>
                    <a:lnTo>
                      <a:pt x="59" y="12"/>
                    </a:lnTo>
                    <a:lnTo>
                      <a:pt x="57" y="13"/>
                    </a:lnTo>
                    <a:lnTo>
                      <a:pt x="55" y="13"/>
                    </a:lnTo>
                    <a:lnTo>
                      <a:pt x="53" y="15"/>
                    </a:lnTo>
                    <a:lnTo>
                      <a:pt x="48" y="17"/>
                    </a:lnTo>
                    <a:lnTo>
                      <a:pt x="46" y="18"/>
                    </a:lnTo>
                    <a:lnTo>
                      <a:pt x="44" y="18"/>
                    </a:lnTo>
                    <a:lnTo>
                      <a:pt x="40" y="18"/>
                    </a:lnTo>
                    <a:lnTo>
                      <a:pt x="36" y="16"/>
                    </a:lnTo>
                    <a:lnTo>
                      <a:pt x="29" y="11"/>
                    </a:lnTo>
                    <a:lnTo>
                      <a:pt x="25" y="8"/>
                    </a:lnTo>
                    <a:lnTo>
                      <a:pt x="21" y="2"/>
                    </a:lnTo>
                    <a:lnTo>
                      <a:pt x="20" y="0"/>
                    </a:lnTo>
                    <a:lnTo>
                      <a:pt x="19" y="0"/>
                    </a:lnTo>
                    <a:lnTo>
                      <a:pt x="18" y="0"/>
                    </a:lnTo>
                    <a:lnTo>
                      <a:pt x="17" y="2"/>
                    </a:lnTo>
                    <a:lnTo>
                      <a:pt x="16" y="4"/>
                    </a:lnTo>
                    <a:lnTo>
                      <a:pt x="13" y="24"/>
                    </a:lnTo>
                    <a:lnTo>
                      <a:pt x="4" y="52"/>
                    </a:lnTo>
                    <a:lnTo>
                      <a:pt x="0" y="89"/>
                    </a:lnTo>
                    <a:lnTo>
                      <a:pt x="0" y="106"/>
                    </a:lnTo>
                    <a:lnTo>
                      <a:pt x="0" y="109"/>
                    </a:lnTo>
                    <a:lnTo>
                      <a:pt x="0" y="111"/>
                    </a:lnTo>
                    <a:lnTo>
                      <a:pt x="1" y="112"/>
                    </a:lnTo>
                    <a:lnTo>
                      <a:pt x="3" y="116"/>
                    </a:lnTo>
                    <a:lnTo>
                      <a:pt x="10" y="120"/>
                    </a:lnTo>
                    <a:lnTo>
                      <a:pt x="23" y="124"/>
                    </a:lnTo>
                    <a:lnTo>
                      <a:pt x="29" y="124"/>
                    </a:lnTo>
                    <a:lnTo>
                      <a:pt x="35" y="123"/>
                    </a:lnTo>
                    <a:lnTo>
                      <a:pt x="41" y="120"/>
                    </a:lnTo>
                    <a:lnTo>
                      <a:pt x="47" y="116"/>
                    </a:lnTo>
                    <a:lnTo>
                      <a:pt x="49" y="113"/>
                    </a:lnTo>
                    <a:lnTo>
                      <a:pt x="51" y="110"/>
                    </a:lnTo>
                    <a:lnTo>
                      <a:pt x="52" y="107"/>
                    </a:lnTo>
                    <a:lnTo>
                      <a:pt x="52" y="103"/>
                    </a:lnTo>
                    <a:lnTo>
                      <a:pt x="52" y="74"/>
                    </a:lnTo>
                    <a:lnTo>
                      <a:pt x="59" y="44"/>
                    </a:lnTo>
                    <a:lnTo>
                      <a:pt x="61" y="39"/>
                    </a:lnTo>
                    <a:lnTo>
                      <a:pt x="63" y="29"/>
                    </a:lnTo>
                    <a:lnTo>
                      <a:pt x="64" y="18"/>
                    </a:lnTo>
                    <a:lnTo>
                      <a:pt x="62" y="14"/>
                    </a:lnTo>
                    <a:lnTo>
                      <a:pt x="60" y="13"/>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26"/>
              <p:cNvSpPr>
                <a:spLocks/>
              </p:cNvSpPr>
              <p:nvPr/>
            </p:nvSpPr>
            <p:spPr bwMode="auto">
              <a:xfrm>
                <a:off x="5653088" y="4324350"/>
                <a:ext cx="49213" cy="26988"/>
              </a:xfrm>
              <a:custGeom>
                <a:avLst/>
                <a:gdLst/>
                <a:ahLst/>
                <a:cxnLst>
                  <a:cxn ang="0">
                    <a:pos x="31" y="8"/>
                  </a:cxn>
                  <a:cxn ang="0">
                    <a:pos x="31" y="7"/>
                  </a:cxn>
                  <a:cxn ang="0">
                    <a:pos x="30" y="6"/>
                  </a:cxn>
                  <a:cxn ang="0">
                    <a:pos x="29" y="5"/>
                  </a:cxn>
                  <a:cxn ang="0">
                    <a:pos x="25" y="3"/>
                  </a:cxn>
                  <a:cxn ang="0">
                    <a:pos x="17" y="1"/>
                  </a:cxn>
                  <a:cxn ang="0">
                    <a:pos x="14" y="0"/>
                  </a:cxn>
                  <a:cxn ang="0">
                    <a:pos x="5" y="1"/>
                  </a:cxn>
                  <a:cxn ang="0">
                    <a:pos x="1" y="2"/>
                  </a:cxn>
                  <a:cxn ang="0">
                    <a:pos x="0" y="2"/>
                  </a:cxn>
                  <a:cxn ang="0">
                    <a:pos x="0" y="3"/>
                  </a:cxn>
                  <a:cxn ang="0">
                    <a:pos x="0" y="6"/>
                  </a:cxn>
                  <a:cxn ang="0">
                    <a:pos x="2" y="9"/>
                  </a:cxn>
                  <a:cxn ang="0">
                    <a:pos x="5" y="12"/>
                  </a:cxn>
                  <a:cxn ang="0">
                    <a:pos x="8" y="14"/>
                  </a:cxn>
                  <a:cxn ang="0">
                    <a:pos x="10" y="15"/>
                  </a:cxn>
                  <a:cxn ang="0">
                    <a:pos x="17" y="17"/>
                  </a:cxn>
                  <a:cxn ang="0">
                    <a:pos x="23" y="17"/>
                  </a:cxn>
                  <a:cxn ang="0">
                    <a:pos x="26" y="16"/>
                  </a:cxn>
                  <a:cxn ang="0">
                    <a:pos x="29" y="14"/>
                  </a:cxn>
                  <a:cxn ang="0">
                    <a:pos x="31" y="8"/>
                  </a:cxn>
                </a:cxnLst>
                <a:rect l="0" t="0" r="r" b="b"/>
                <a:pathLst>
                  <a:path w="31" h="17">
                    <a:moveTo>
                      <a:pt x="31" y="8"/>
                    </a:moveTo>
                    <a:lnTo>
                      <a:pt x="31" y="7"/>
                    </a:lnTo>
                    <a:lnTo>
                      <a:pt x="30" y="6"/>
                    </a:lnTo>
                    <a:lnTo>
                      <a:pt x="29" y="5"/>
                    </a:lnTo>
                    <a:lnTo>
                      <a:pt x="25" y="3"/>
                    </a:lnTo>
                    <a:lnTo>
                      <a:pt x="17" y="1"/>
                    </a:lnTo>
                    <a:lnTo>
                      <a:pt x="14" y="0"/>
                    </a:lnTo>
                    <a:lnTo>
                      <a:pt x="5" y="1"/>
                    </a:lnTo>
                    <a:lnTo>
                      <a:pt x="1" y="2"/>
                    </a:lnTo>
                    <a:lnTo>
                      <a:pt x="0" y="2"/>
                    </a:lnTo>
                    <a:lnTo>
                      <a:pt x="0" y="3"/>
                    </a:lnTo>
                    <a:lnTo>
                      <a:pt x="0" y="6"/>
                    </a:lnTo>
                    <a:lnTo>
                      <a:pt x="2" y="9"/>
                    </a:lnTo>
                    <a:lnTo>
                      <a:pt x="5" y="12"/>
                    </a:lnTo>
                    <a:lnTo>
                      <a:pt x="8" y="14"/>
                    </a:lnTo>
                    <a:lnTo>
                      <a:pt x="10" y="15"/>
                    </a:lnTo>
                    <a:lnTo>
                      <a:pt x="17" y="17"/>
                    </a:lnTo>
                    <a:lnTo>
                      <a:pt x="23" y="17"/>
                    </a:lnTo>
                    <a:lnTo>
                      <a:pt x="26" y="16"/>
                    </a:lnTo>
                    <a:lnTo>
                      <a:pt x="29" y="14"/>
                    </a:lnTo>
                    <a:lnTo>
                      <a:pt x="31" y="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27"/>
              <p:cNvSpPr>
                <a:spLocks/>
              </p:cNvSpPr>
              <p:nvPr/>
            </p:nvSpPr>
            <p:spPr bwMode="auto">
              <a:xfrm>
                <a:off x="5816600" y="4303713"/>
                <a:ext cx="169863" cy="98425"/>
              </a:xfrm>
              <a:custGeom>
                <a:avLst/>
                <a:gdLst/>
                <a:ahLst/>
                <a:cxnLst>
                  <a:cxn ang="0">
                    <a:pos x="100" y="0"/>
                  </a:cxn>
                  <a:cxn ang="0">
                    <a:pos x="99" y="0"/>
                  </a:cxn>
                  <a:cxn ang="0">
                    <a:pos x="99" y="1"/>
                  </a:cxn>
                  <a:cxn ang="0">
                    <a:pos x="98" y="2"/>
                  </a:cxn>
                  <a:cxn ang="0">
                    <a:pos x="97" y="3"/>
                  </a:cxn>
                  <a:cxn ang="0">
                    <a:pos x="57" y="30"/>
                  </a:cxn>
                  <a:cxn ang="0">
                    <a:pos x="39" y="36"/>
                  </a:cxn>
                  <a:cxn ang="0">
                    <a:pos x="3" y="42"/>
                  </a:cxn>
                  <a:cxn ang="0">
                    <a:pos x="1" y="43"/>
                  </a:cxn>
                  <a:cxn ang="0">
                    <a:pos x="0" y="44"/>
                  </a:cxn>
                  <a:cxn ang="0">
                    <a:pos x="1" y="45"/>
                  </a:cxn>
                  <a:cxn ang="0">
                    <a:pos x="5" y="49"/>
                  </a:cxn>
                  <a:cxn ang="0">
                    <a:pos x="16" y="56"/>
                  </a:cxn>
                  <a:cxn ang="0">
                    <a:pos x="22" y="59"/>
                  </a:cxn>
                  <a:cxn ang="0">
                    <a:pos x="35" y="62"/>
                  </a:cxn>
                  <a:cxn ang="0">
                    <a:pos x="42" y="62"/>
                  </a:cxn>
                  <a:cxn ang="0">
                    <a:pos x="55" y="61"/>
                  </a:cxn>
                  <a:cxn ang="0">
                    <a:pos x="83" y="52"/>
                  </a:cxn>
                  <a:cxn ang="0">
                    <a:pos x="97" y="44"/>
                  </a:cxn>
                  <a:cxn ang="0">
                    <a:pos x="102" y="40"/>
                  </a:cxn>
                  <a:cxn ang="0">
                    <a:pos x="105" y="36"/>
                  </a:cxn>
                  <a:cxn ang="0">
                    <a:pos x="107" y="31"/>
                  </a:cxn>
                  <a:cxn ang="0">
                    <a:pos x="107" y="28"/>
                  </a:cxn>
                  <a:cxn ang="0">
                    <a:pos x="107" y="24"/>
                  </a:cxn>
                  <a:cxn ang="0">
                    <a:pos x="104" y="10"/>
                  </a:cxn>
                  <a:cxn ang="0">
                    <a:pos x="101" y="1"/>
                  </a:cxn>
                  <a:cxn ang="0">
                    <a:pos x="100" y="0"/>
                  </a:cxn>
                </a:cxnLst>
                <a:rect l="0" t="0" r="r" b="b"/>
                <a:pathLst>
                  <a:path w="107" h="62">
                    <a:moveTo>
                      <a:pt x="100" y="0"/>
                    </a:moveTo>
                    <a:lnTo>
                      <a:pt x="99" y="0"/>
                    </a:lnTo>
                    <a:lnTo>
                      <a:pt x="99" y="1"/>
                    </a:lnTo>
                    <a:lnTo>
                      <a:pt x="98" y="2"/>
                    </a:lnTo>
                    <a:lnTo>
                      <a:pt x="97" y="3"/>
                    </a:lnTo>
                    <a:lnTo>
                      <a:pt x="57" y="30"/>
                    </a:lnTo>
                    <a:lnTo>
                      <a:pt x="39" y="36"/>
                    </a:lnTo>
                    <a:lnTo>
                      <a:pt x="3" y="42"/>
                    </a:lnTo>
                    <a:lnTo>
                      <a:pt x="1" y="43"/>
                    </a:lnTo>
                    <a:lnTo>
                      <a:pt x="0" y="44"/>
                    </a:lnTo>
                    <a:lnTo>
                      <a:pt x="1" y="45"/>
                    </a:lnTo>
                    <a:lnTo>
                      <a:pt x="5" y="49"/>
                    </a:lnTo>
                    <a:lnTo>
                      <a:pt x="16" y="56"/>
                    </a:lnTo>
                    <a:lnTo>
                      <a:pt x="22" y="59"/>
                    </a:lnTo>
                    <a:lnTo>
                      <a:pt x="35" y="62"/>
                    </a:lnTo>
                    <a:lnTo>
                      <a:pt x="42" y="62"/>
                    </a:lnTo>
                    <a:lnTo>
                      <a:pt x="55" y="61"/>
                    </a:lnTo>
                    <a:lnTo>
                      <a:pt x="83" y="52"/>
                    </a:lnTo>
                    <a:lnTo>
                      <a:pt x="97" y="44"/>
                    </a:lnTo>
                    <a:lnTo>
                      <a:pt x="102" y="40"/>
                    </a:lnTo>
                    <a:lnTo>
                      <a:pt x="105" y="36"/>
                    </a:lnTo>
                    <a:lnTo>
                      <a:pt x="107" y="31"/>
                    </a:lnTo>
                    <a:lnTo>
                      <a:pt x="107" y="28"/>
                    </a:lnTo>
                    <a:lnTo>
                      <a:pt x="107" y="24"/>
                    </a:lnTo>
                    <a:lnTo>
                      <a:pt x="104" y="10"/>
                    </a:lnTo>
                    <a:lnTo>
                      <a:pt x="101" y="1"/>
                    </a:lnTo>
                    <a:lnTo>
                      <a:pt x="100"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28"/>
              <p:cNvSpPr>
                <a:spLocks/>
              </p:cNvSpPr>
              <p:nvPr/>
            </p:nvSpPr>
            <p:spPr bwMode="auto">
              <a:xfrm>
                <a:off x="5797550" y="4375150"/>
                <a:ext cx="50800" cy="171450"/>
              </a:xfrm>
              <a:custGeom>
                <a:avLst/>
                <a:gdLst/>
                <a:ahLst/>
                <a:cxnLst>
                  <a:cxn ang="0">
                    <a:pos x="28" y="18"/>
                  </a:cxn>
                  <a:cxn ang="0">
                    <a:pos x="28" y="17"/>
                  </a:cxn>
                  <a:cxn ang="0">
                    <a:pos x="26" y="16"/>
                  </a:cxn>
                  <a:cxn ang="0">
                    <a:pos x="25" y="16"/>
                  </a:cxn>
                  <a:cxn ang="0">
                    <a:pos x="22" y="17"/>
                  </a:cxn>
                  <a:cxn ang="0">
                    <a:pos x="21" y="17"/>
                  </a:cxn>
                  <a:cxn ang="0">
                    <a:pos x="19" y="16"/>
                  </a:cxn>
                  <a:cxn ang="0">
                    <a:pos x="17" y="15"/>
                  </a:cxn>
                  <a:cxn ang="0">
                    <a:pos x="16" y="11"/>
                  </a:cxn>
                  <a:cxn ang="0">
                    <a:pos x="10" y="2"/>
                  </a:cxn>
                  <a:cxn ang="0">
                    <a:pos x="9" y="1"/>
                  </a:cxn>
                  <a:cxn ang="0">
                    <a:pos x="8" y="0"/>
                  </a:cxn>
                  <a:cxn ang="0">
                    <a:pos x="8" y="0"/>
                  </a:cxn>
                  <a:cxn ang="0">
                    <a:pos x="7" y="1"/>
                  </a:cxn>
                  <a:cxn ang="0">
                    <a:pos x="6" y="2"/>
                  </a:cxn>
                  <a:cxn ang="0">
                    <a:pos x="5" y="4"/>
                  </a:cxn>
                  <a:cxn ang="0">
                    <a:pos x="0" y="68"/>
                  </a:cxn>
                  <a:cxn ang="0">
                    <a:pos x="0" y="96"/>
                  </a:cxn>
                  <a:cxn ang="0">
                    <a:pos x="1" y="103"/>
                  </a:cxn>
                  <a:cxn ang="0">
                    <a:pos x="2" y="104"/>
                  </a:cxn>
                  <a:cxn ang="0">
                    <a:pos x="5" y="104"/>
                  </a:cxn>
                  <a:cxn ang="0">
                    <a:pos x="9" y="105"/>
                  </a:cxn>
                  <a:cxn ang="0">
                    <a:pos x="15" y="107"/>
                  </a:cxn>
                  <a:cxn ang="0">
                    <a:pos x="20" y="108"/>
                  </a:cxn>
                  <a:cxn ang="0">
                    <a:pos x="26" y="107"/>
                  </a:cxn>
                  <a:cxn ang="0">
                    <a:pos x="29" y="105"/>
                  </a:cxn>
                  <a:cxn ang="0">
                    <a:pos x="30" y="104"/>
                  </a:cxn>
                  <a:cxn ang="0">
                    <a:pos x="31" y="103"/>
                  </a:cxn>
                  <a:cxn ang="0">
                    <a:pos x="31" y="101"/>
                  </a:cxn>
                  <a:cxn ang="0">
                    <a:pos x="32" y="99"/>
                  </a:cxn>
                  <a:cxn ang="0">
                    <a:pos x="32" y="92"/>
                  </a:cxn>
                  <a:cxn ang="0">
                    <a:pos x="29" y="64"/>
                  </a:cxn>
                  <a:cxn ang="0">
                    <a:pos x="29" y="24"/>
                  </a:cxn>
                  <a:cxn ang="0">
                    <a:pos x="28" y="18"/>
                  </a:cxn>
                </a:cxnLst>
                <a:rect l="0" t="0" r="r" b="b"/>
                <a:pathLst>
                  <a:path w="32" h="108">
                    <a:moveTo>
                      <a:pt x="28" y="18"/>
                    </a:moveTo>
                    <a:lnTo>
                      <a:pt x="28" y="17"/>
                    </a:lnTo>
                    <a:lnTo>
                      <a:pt x="26" y="16"/>
                    </a:lnTo>
                    <a:lnTo>
                      <a:pt x="25" y="16"/>
                    </a:lnTo>
                    <a:lnTo>
                      <a:pt x="22" y="17"/>
                    </a:lnTo>
                    <a:lnTo>
                      <a:pt x="21" y="17"/>
                    </a:lnTo>
                    <a:lnTo>
                      <a:pt x="19" y="16"/>
                    </a:lnTo>
                    <a:lnTo>
                      <a:pt x="17" y="15"/>
                    </a:lnTo>
                    <a:lnTo>
                      <a:pt x="16" y="11"/>
                    </a:lnTo>
                    <a:lnTo>
                      <a:pt x="10" y="2"/>
                    </a:lnTo>
                    <a:lnTo>
                      <a:pt x="9" y="1"/>
                    </a:lnTo>
                    <a:lnTo>
                      <a:pt x="8" y="0"/>
                    </a:lnTo>
                    <a:lnTo>
                      <a:pt x="8" y="0"/>
                    </a:lnTo>
                    <a:lnTo>
                      <a:pt x="7" y="1"/>
                    </a:lnTo>
                    <a:lnTo>
                      <a:pt x="6" y="2"/>
                    </a:lnTo>
                    <a:lnTo>
                      <a:pt x="5" y="4"/>
                    </a:lnTo>
                    <a:lnTo>
                      <a:pt x="0" y="68"/>
                    </a:lnTo>
                    <a:lnTo>
                      <a:pt x="0" y="96"/>
                    </a:lnTo>
                    <a:lnTo>
                      <a:pt x="1" y="103"/>
                    </a:lnTo>
                    <a:lnTo>
                      <a:pt x="2" y="104"/>
                    </a:lnTo>
                    <a:lnTo>
                      <a:pt x="5" y="104"/>
                    </a:lnTo>
                    <a:lnTo>
                      <a:pt x="9" y="105"/>
                    </a:lnTo>
                    <a:lnTo>
                      <a:pt x="15" y="107"/>
                    </a:lnTo>
                    <a:lnTo>
                      <a:pt x="20" y="108"/>
                    </a:lnTo>
                    <a:lnTo>
                      <a:pt x="26" y="107"/>
                    </a:lnTo>
                    <a:lnTo>
                      <a:pt x="29" y="105"/>
                    </a:lnTo>
                    <a:lnTo>
                      <a:pt x="30" y="104"/>
                    </a:lnTo>
                    <a:lnTo>
                      <a:pt x="31" y="103"/>
                    </a:lnTo>
                    <a:lnTo>
                      <a:pt x="31" y="101"/>
                    </a:lnTo>
                    <a:lnTo>
                      <a:pt x="32" y="99"/>
                    </a:lnTo>
                    <a:lnTo>
                      <a:pt x="32" y="92"/>
                    </a:lnTo>
                    <a:lnTo>
                      <a:pt x="29" y="64"/>
                    </a:lnTo>
                    <a:lnTo>
                      <a:pt x="29" y="24"/>
                    </a:lnTo>
                    <a:lnTo>
                      <a:pt x="28" y="1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29"/>
              <p:cNvSpPr>
                <a:spLocks/>
              </p:cNvSpPr>
              <p:nvPr/>
            </p:nvSpPr>
            <p:spPr bwMode="auto">
              <a:xfrm>
                <a:off x="5849938" y="4383088"/>
                <a:ext cx="125413" cy="149225"/>
              </a:xfrm>
              <a:custGeom>
                <a:avLst/>
                <a:gdLst/>
                <a:ahLst/>
                <a:cxnLst>
                  <a:cxn ang="0">
                    <a:pos x="76" y="0"/>
                  </a:cxn>
                  <a:cxn ang="0">
                    <a:pos x="73" y="3"/>
                  </a:cxn>
                  <a:cxn ang="0">
                    <a:pos x="54" y="13"/>
                  </a:cxn>
                  <a:cxn ang="0">
                    <a:pos x="42" y="17"/>
                  </a:cxn>
                  <a:cxn ang="0">
                    <a:pos x="22" y="20"/>
                  </a:cxn>
                  <a:cxn ang="0">
                    <a:pos x="16" y="19"/>
                  </a:cxn>
                  <a:cxn ang="0">
                    <a:pos x="10" y="17"/>
                  </a:cxn>
                  <a:cxn ang="0">
                    <a:pos x="7" y="15"/>
                  </a:cxn>
                  <a:cxn ang="0">
                    <a:pos x="5" y="15"/>
                  </a:cxn>
                  <a:cxn ang="0">
                    <a:pos x="3" y="15"/>
                  </a:cxn>
                  <a:cxn ang="0">
                    <a:pos x="1" y="16"/>
                  </a:cxn>
                  <a:cxn ang="0">
                    <a:pos x="0" y="20"/>
                  </a:cxn>
                  <a:cxn ang="0">
                    <a:pos x="4" y="39"/>
                  </a:cxn>
                  <a:cxn ang="0">
                    <a:pos x="4" y="47"/>
                  </a:cxn>
                  <a:cxn ang="0">
                    <a:pos x="3" y="79"/>
                  </a:cxn>
                  <a:cxn ang="0">
                    <a:pos x="4" y="84"/>
                  </a:cxn>
                  <a:cxn ang="0">
                    <a:pos x="6" y="89"/>
                  </a:cxn>
                  <a:cxn ang="0">
                    <a:pos x="8" y="92"/>
                  </a:cxn>
                  <a:cxn ang="0">
                    <a:pos x="10" y="94"/>
                  </a:cxn>
                  <a:cxn ang="0">
                    <a:pos x="13" y="94"/>
                  </a:cxn>
                  <a:cxn ang="0">
                    <a:pos x="19" y="89"/>
                  </a:cxn>
                  <a:cxn ang="0">
                    <a:pos x="27" y="85"/>
                  </a:cxn>
                  <a:cxn ang="0">
                    <a:pos x="32" y="83"/>
                  </a:cxn>
                  <a:cxn ang="0">
                    <a:pos x="60" y="68"/>
                  </a:cxn>
                  <a:cxn ang="0">
                    <a:pos x="65" y="62"/>
                  </a:cxn>
                  <a:cxn ang="0">
                    <a:pos x="71" y="45"/>
                  </a:cxn>
                  <a:cxn ang="0">
                    <a:pos x="79" y="6"/>
                  </a:cxn>
                  <a:cxn ang="0">
                    <a:pos x="79" y="2"/>
                  </a:cxn>
                  <a:cxn ang="0">
                    <a:pos x="78" y="1"/>
                  </a:cxn>
                  <a:cxn ang="0">
                    <a:pos x="77" y="0"/>
                  </a:cxn>
                  <a:cxn ang="0">
                    <a:pos x="76" y="0"/>
                  </a:cxn>
                </a:cxnLst>
                <a:rect l="0" t="0" r="r" b="b"/>
                <a:pathLst>
                  <a:path w="79" h="94">
                    <a:moveTo>
                      <a:pt x="76" y="0"/>
                    </a:moveTo>
                    <a:lnTo>
                      <a:pt x="73" y="3"/>
                    </a:lnTo>
                    <a:lnTo>
                      <a:pt x="54" y="13"/>
                    </a:lnTo>
                    <a:lnTo>
                      <a:pt x="42" y="17"/>
                    </a:lnTo>
                    <a:lnTo>
                      <a:pt x="22" y="20"/>
                    </a:lnTo>
                    <a:lnTo>
                      <a:pt x="16" y="19"/>
                    </a:lnTo>
                    <a:lnTo>
                      <a:pt x="10" y="17"/>
                    </a:lnTo>
                    <a:lnTo>
                      <a:pt x="7" y="15"/>
                    </a:lnTo>
                    <a:lnTo>
                      <a:pt x="5" y="15"/>
                    </a:lnTo>
                    <a:lnTo>
                      <a:pt x="3" y="15"/>
                    </a:lnTo>
                    <a:lnTo>
                      <a:pt x="1" y="16"/>
                    </a:lnTo>
                    <a:lnTo>
                      <a:pt x="0" y="20"/>
                    </a:lnTo>
                    <a:lnTo>
                      <a:pt x="4" y="39"/>
                    </a:lnTo>
                    <a:lnTo>
                      <a:pt x="4" y="47"/>
                    </a:lnTo>
                    <a:lnTo>
                      <a:pt x="3" y="79"/>
                    </a:lnTo>
                    <a:lnTo>
                      <a:pt x="4" y="84"/>
                    </a:lnTo>
                    <a:lnTo>
                      <a:pt x="6" y="89"/>
                    </a:lnTo>
                    <a:lnTo>
                      <a:pt x="8" y="92"/>
                    </a:lnTo>
                    <a:lnTo>
                      <a:pt x="10" y="94"/>
                    </a:lnTo>
                    <a:lnTo>
                      <a:pt x="13" y="94"/>
                    </a:lnTo>
                    <a:lnTo>
                      <a:pt x="19" y="89"/>
                    </a:lnTo>
                    <a:lnTo>
                      <a:pt x="27" y="85"/>
                    </a:lnTo>
                    <a:lnTo>
                      <a:pt x="32" y="83"/>
                    </a:lnTo>
                    <a:lnTo>
                      <a:pt x="60" y="68"/>
                    </a:lnTo>
                    <a:lnTo>
                      <a:pt x="65" y="62"/>
                    </a:lnTo>
                    <a:lnTo>
                      <a:pt x="71" y="45"/>
                    </a:lnTo>
                    <a:lnTo>
                      <a:pt x="79" y="6"/>
                    </a:lnTo>
                    <a:lnTo>
                      <a:pt x="79" y="2"/>
                    </a:lnTo>
                    <a:lnTo>
                      <a:pt x="78" y="1"/>
                    </a:lnTo>
                    <a:lnTo>
                      <a:pt x="77" y="0"/>
                    </a:lnTo>
                    <a:lnTo>
                      <a:pt x="76"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30"/>
              <p:cNvSpPr>
                <a:spLocks/>
              </p:cNvSpPr>
              <p:nvPr/>
            </p:nvSpPr>
            <p:spPr bwMode="auto">
              <a:xfrm>
                <a:off x="5991225" y="4230688"/>
                <a:ext cx="77788" cy="152400"/>
              </a:xfrm>
              <a:custGeom>
                <a:avLst/>
                <a:gdLst/>
                <a:ahLst/>
                <a:cxnLst>
                  <a:cxn ang="0">
                    <a:pos x="20" y="0"/>
                  </a:cxn>
                  <a:cxn ang="0">
                    <a:pos x="19" y="0"/>
                  </a:cxn>
                  <a:cxn ang="0">
                    <a:pos x="19" y="1"/>
                  </a:cxn>
                  <a:cxn ang="0">
                    <a:pos x="25" y="8"/>
                  </a:cxn>
                  <a:cxn ang="0">
                    <a:pos x="27" y="10"/>
                  </a:cxn>
                  <a:cxn ang="0">
                    <a:pos x="28" y="12"/>
                  </a:cxn>
                  <a:cxn ang="0">
                    <a:pos x="28" y="14"/>
                  </a:cxn>
                  <a:cxn ang="0">
                    <a:pos x="28" y="16"/>
                  </a:cxn>
                  <a:cxn ang="0">
                    <a:pos x="27" y="19"/>
                  </a:cxn>
                  <a:cxn ang="0">
                    <a:pos x="20" y="28"/>
                  </a:cxn>
                  <a:cxn ang="0">
                    <a:pos x="17" y="32"/>
                  </a:cxn>
                  <a:cxn ang="0">
                    <a:pos x="15" y="33"/>
                  </a:cxn>
                  <a:cxn ang="0">
                    <a:pos x="14" y="34"/>
                  </a:cxn>
                  <a:cxn ang="0">
                    <a:pos x="9" y="36"/>
                  </a:cxn>
                  <a:cxn ang="0">
                    <a:pos x="6" y="37"/>
                  </a:cxn>
                  <a:cxn ang="0">
                    <a:pos x="3" y="37"/>
                  </a:cxn>
                  <a:cxn ang="0">
                    <a:pos x="2" y="39"/>
                  </a:cxn>
                  <a:cxn ang="0">
                    <a:pos x="1" y="40"/>
                  </a:cxn>
                  <a:cxn ang="0">
                    <a:pos x="0" y="42"/>
                  </a:cxn>
                  <a:cxn ang="0">
                    <a:pos x="1" y="44"/>
                  </a:cxn>
                  <a:cxn ang="0">
                    <a:pos x="6" y="58"/>
                  </a:cxn>
                  <a:cxn ang="0">
                    <a:pos x="7" y="64"/>
                  </a:cxn>
                  <a:cxn ang="0">
                    <a:pos x="8" y="88"/>
                  </a:cxn>
                  <a:cxn ang="0">
                    <a:pos x="7" y="92"/>
                  </a:cxn>
                  <a:cxn ang="0">
                    <a:pos x="6" y="95"/>
                  </a:cxn>
                  <a:cxn ang="0">
                    <a:pos x="5" y="96"/>
                  </a:cxn>
                  <a:cxn ang="0">
                    <a:pos x="6" y="96"/>
                  </a:cxn>
                  <a:cxn ang="0">
                    <a:pos x="8" y="96"/>
                  </a:cxn>
                  <a:cxn ang="0">
                    <a:pos x="9" y="95"/>
                  </a:cxn>
                  <a:cxn ang="0">
                    <a:pos x="14" y="91"/>
                  </a:cxn>
                  <a:cxn ang="0">
                    <a:pos x="18" y="86"/>
                  </a:cxn>
                  <a:cxn ang="0">
                    <a:pos x="35" y="75"/>
                  </a:cxn>
                  <a:cxn ang="0">
                    <a:pos x="41" y="68"/>
                  </a:cxn>
                  <a:cxn ang="0">
                    <a:pos x="48" y="53"/>
                  </a:cxn>
                  <a:cxn ang="0">
                    <a:pos x="49" y="42"/>
                  </a:cxn>
                  <a:cxn ang="0">
                    <a:pos x="49" y="32"/>
                  </a:cxn>
                  <a:cxn ang="0">
                    <a:pos x="46" y="21"/>
                  </a:cxn>
                  <a:cxn ang="0">
                    <a:pos x="39" y="10"/>
                  </a:cxn>
                  <a:cxn ang="0">
                    <a:pos x="37" y="9"/>
                  </a:cxn>
                  <a:cxn ang="0">
                    <a:pos x="22" y="1"/>
                  </a:cxn>
                  <a:cxn ang="0">
                    <a:pos x="20" y="0"/>
                  </a:cxn>
                </a:cxnLst>
                <a:rect l="0" t="0" r="r" b="b"/>
                <a:pathLst>
                  <a:path w="49" h="96">
                    <a:moveTo>
                      <a:pt x="20" y="0"/>
                    </a:moveTo>
                    <a:lnTo>
                      <a:pt x="19" y="0"/>
                    </a:lnTo>
                    <a:lnTo>
                      <a:pt x="19" y="1"/>
                    </a:lnTo>
                    <a:lnTo>
                      <a:pt x="25" y="8"/>
                    </a:lnTo>
                    <a:lnTo>
                      <a:pt x="27" y="10"/>
                    </a:lnTo>
                    <a:lnTo>
                      <a:pt x="28" y="12"/>
                    </a:lnTo>
                    <a:lnTo>
                      <a:pt x="28" y="14"/>
                    </a:lnTo>
                    <a:lnTo>
                      <a:pt x="28" y="16"/>
                    </a:lnTo>
                    <a:lnTo>
                      <a:pt x="27" y="19"/>
                    </a:lnTo>
                    <a:lnTo>
                      <a:pt x="20" y="28"/>
                    </a:lnTo>
                    <a:lnTo>
                      <a:pt x="17" y="32"/>
                    </a:lnTo>
                    <a:lnTo>
                      <a:pt x="15" y="33"/>
                    </a:lnTo>
                    <a:lnTo>
                      <a:pt x="14" y="34"/>
                    </a:lnTo>
                    <a:lnTo>
                      <a:pt x="9" y="36"/>
                    </a:lnTo>
                    <a:lnTo>
                      <a:pt x="6" y="37"/>
                    </a:lnTo>
                    <a:lnTo>
                      <a:pt x="3" y="37"/>
                    </a:lnTo>
                    <a:lnTo>
                      <a:pt x="2" y="39"/>
                    </a:lnTo>
                    <a:lnTo>
                      <a:pt x="1" y="40"/>
                    </a:lnTo>
                    <a:lnTo>
                      <a:pt x="0" y="42"/>
                    </a:lnTo>
                    <a:lnTo>
                      <a:pt x="1" y="44"/>
                    </a:lnTo>
                    <a:lnTo>
                      <a:pt x="6" y="58"/>
                    </a:lnTo>
                    <a:lnTo>
                      <a:pt x="7" y="64"/>
                    </a:lnTo>
                    <a:lnTo>
                      <a:pt x="8" y="88"/>
                    </a:lnTo>
                    <a:lnTo>
                      <a:pt x="7" y="92"/>
                    </a:lnTo>
                    <a:lnTo>
                      <a:pt x="6" y="95"/>
                    </a:lnTo>
                    <a:lnTo>
                      <a:pt x="5" y="96"/>
                    </a:lnTo>
                    <a:lnTo>
                      <a:pt x="6" y="96"/>
                    </a:lnTo>
                    <a:lnTo>
                      <a:pt x="8" y="96"/>
                    </a:lnTo>
                    <a:lnTo>
                      <a:pt x="9" y="95"/>
                    </a:lnTo>
                    <a:lnTo>
                      <a:pt x="14" y="91"/>
                    </a:lnTo>
                    <a:lnTo>
                      <a:pt x="18" y="86"/>
                    </a:lnTo>
                    <a:lnTo>
                      <a:pt x="35" y="75"/>
                    </a:lnTo>
                    <a:lnTo>
                      <a:pt x="41" y="68"/>
                    </a:lnTo>
                    <a:lnTo>
                      <a:pt x="48" y="53"/>
                    </a:lnTo>
                    <a:lnTo>
                      <a:pt x="49" y="42"/>
                    </a:lnTo>
                    <a:lnTo>
                      <a:pt x="49" y="32"/>
                    </a:lnTo>
                    <a:lnTo>
                      <a:pt x="46" y="21"/>
                    </a:lnTo>
                    <a:lnTo>
                      <a:pt x="39" y="10"/>
                    </a:lnTo>
                    <a:lnTo>
                      <a:pt x="37" y="9"/>
                    </a:lnTo>
                    <a:lnTo>
                      <a:pt x="22" y="1"/>
                    </a:lnTo>
                    <a:lnTo>
                      <a:pt x="20" y="0"/>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31"/>
              <p:cNvSpPr>
                <a:spLocks/>
              </p:cNvSpPr>
              <p:nvPr/>
            </p:nvSpPr>
            <p:spPr bwMode="auto">
              <a:xfrm>
                <a:off x="5700713" y="4368800"/>
                <a:ext cx="95250" cy="122238"/>
              </a:xfrm>
              <a:custGeom>
                <a:avLst/>
                <a:gdLst/>
                <a:ahLst/>
                <a:cxnLst>
                  <a:cxn ang="0">
                    <a:pos x="56" y="6"/>
                  </a:cxn>
                  <a:cxn ang="0">
                    <a:pos x="43" y="9"/>
                  </a:cxn>
                  <a:cxn ang="0">
                    <a:pos x="36" y="9"/>
                  </a:cxn>
                  <a:cxn ang="0">
                    <a:pos x="30" y="7"/>
                  </a:cxn>
                  <a:cxn ang="0">
                    <a:pos x="21" y="1"/>
                  </a:cxn>
                  <a:cxn ang="0">
                    <a:pos x="15" y="0"/>
                  </a:cxn>
                  <a:cxn ang="0">
                    <a:pos x="13" y="1"/>
                  </a:cxn>
                  <a:cxn ang="0">
                    <a:pos x="11" y="4"/>
                  </a:cxn>
                  <a:cxn ang="0">
                    <a:pos x="10" y="9"/>
                  </a:cxn>
                  <a:cxn ang="0">
                    <a:pos x="7" y="20"/>
                  </a:cxn>
                  <a:cxn ang="0">
                    <a:pos x="5" y="38"/>
                  </a:cxn>
                  <a:cxn ang="0">
                    <a:pos x="0" y="65"/>
                  </a:cxn>
                  <a:cxn ang="0">
                    <a:pos x="0" y="70"/>
                  </a:cxn>
                  <a:cxn ang="0">
                    <a:pos x="1" y="70"/>
                  </a:cxn>
                  <a:cxn ang="0">
                    <a:pos x="2" y="71"/>
                  </a:cxn>
                  <a:cxn ang="0">
                    <a:pos x="4" y="72"/>
                  </a:cxn>
                  <a:cxn ang="0">
                    <a:pos x="6" y="73"/>
                  </a:cxn>
                  <a:cxn ang="0">
                    <a:pos x="9" y="74"/>
                  </a:cxn>
                  <a:cxn ang="0">
                    <a:pos x="38" y="77"/>
                  </a:cxn>
                  <a:cxn ang="0">
                    <a:pos x="47" y="77"/>
                  </a:cxn>
                  <a:cxn ang="0">
                    <a:pos x="51" y="76"/>
                  </a:cxn>
                  <a:cxn ang="0">
                    <a:pos x="54" y="74"/>
                  </a:cxn>
                  <a:cxn ang="0">
                    <a:pos x="55" y="73"/>
                  </a:cxn>
                  <a:cxn ang="0">
                    <a:pos x="56" y="70"/>
                  </a:cxn>
                  <a:cxn ang="0">
                    <a:pos x="56" y="67"/>
                  </a:cxn>
                  <a:cxn ang="0">
                    <a:pos x="55" y="58"/>
                  </a:cxn>
                  <a:cxn ang="0">
                    <a:pos x="55" y="26"/>
                  </a:cxn>
                  <a:cxn ang="0">
                    <a:pos x="56" y="23"/>
                  </a:cxn>
                  <a:cxn ang="0">
                    <a:pos x="60" y="12"/>
                  </a:cxn>
                  <a:cxn ang="0">
                    <a:pos x="60" y="10"/>
                  </a:cxn>
                  <a:cxn ang="0">
                    <a:pos x="60" y="8"/>
                  </a:cxn>
                  <a:cxn ang="0">
                    <a:pos x="60" y="7"/>
                  </a:cxn>
                  <a:cxn ang="0">
                    <a:pos x="58" y="6"/>
                  </a:cxn>
                  <a:cxn ang="0">
                    <a:pos x="56" y="6"/>
                  </a:cxn>
                </a:cxnLst>
                <a:rect l="0" t="0" r="r" b="b"/>
                <a:pathLst>
                  <a:path w="60" h="77">
                    <a:moveTo>
                      <a:pt x="56" y="6"/>
                    </a:moveTo>
                    <a:lnTo>
                      <a:pt x="43" y="9"/>
                    </a:lnTo>
                    <a:lnTo>
                      <a:pt x="36" y="9"/>
                    </a:lnTo>
                    <a:lnTo>
                      <a:pt x="30" y="7"/>
                    </a:lnTo>
                    <a:lnTo>
                      <a:pt x="21" y="1"/>
                    </a:lnTo>
                    <a:lnTo>
                      <a:pt x="15" y="0"/>
                    </a:lnTo>
                    <a:lnTo>
                      <a:pt x="13" y="1"/>
                    </a:lnTo>
                    <a:lnTo>
                      <a:pt x="11" y="4"/>
                    </a:lnTo>
                    <a:lnTo>
                      <a:pt x="10" y="9"/>
                    </a:lnTo>
                    <a:lnTo>
                      <a:pt x="7" y="20"/>
                    </a:lnTo>
                    <a:lnTo>
                      <a:pt x="5" y="38"/>
                    </a:lnTo>
                    <a:lnTo>
                      <a:pt x="0" y="65"/>
                    </a:lnTo>
                    <a:lnTo>
                      <a:pt x="0" y="70"/>
                    </a:lnTo>
                    <a:lnTo>
                      <a:pt x="1" y="70"/>
                    </a:lnTo>
                    <a:lnTo>
                      <a:pt x="2" y="71"/>
                    </a:lnTo>
                    <a:lnTo>
                      <a:pt x="4" y="72"/>
                    </a:lnTo>
                    <a:lnTo>
                      <a:pt x="6" y="73"/>
                    </a:lnTo>
                    <a:lnTo>
                      <a:pt x="9" y="74"/>
                    </a:lnTo>
                    <a:lnTo>
                      <a:pt x="38" y="77"/>
                    </a:lnTo>
                    <a:lnTo>
                      <a:pt x="47" y="77"/>
                    </a:lnTo>
                    <a:lnTo>
                      <a:pt x="51" y="76"/>
                    </a:lnTo>
                    <a:lnTo>
                      <a:pt x="54" y="74"/>
                    </a:lnTo>
                    <a:lnTo>
                      <a:pt x="55" y="73"/>
                    </a:lnTo>
                    <a:lnTo>
                      <a:pt x="56" y="70"/>
                    </a:lnTo>
                    <a:lnTo>
                      <a:pt x="56" y="67"/>
                    </a:lnTo>
                    <a:lnTo>
                      <a:pt x="55" y="58"/>
                    </a:lnTo>
                    <a:lnTo>
                      <a:pt x="55" y="26"/>
                    </a:lnTo>
                    <a:lnTo>
                      <a:pt x="56" y="23"/>
                    </a:lnTo>
                    <a:lnTo>
                      <a:pt x="60" y="12"/>
                    </a:lnTo>
                    <a:lnTo>
                      <a:pt x="60" y="10"/>
                    </a:lnTo>
                    <a:lnTo>
                      <a:pt x="60" y="8"/>
                    </a:lnTo>
                    <a:lnTo>
                      <a:pt x="60" y="7"/>
                    </a:lnTo>
                    <a:lnTo>
                      <a:pt x="58" y="6"/>
                    </a:lnTo>
                    <a:lnTo>
                      <a:pt x="56" y="6"/>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32"/>
              <p:cNvSpPr>
                <a:spLocks/>
              </p:cNvSpPr>
              <p:nvPr/>
            </p:nvSpPr>
            <p:spPr bwMode="auto">
              <a:xfrm>
                <a:off x="5926138" y="4146550"/>
                <a:ext cx="131763" cy="187325"/>
              </a:xfrm>
              <a:custGeom>
                <a:avLst/>
                <a:gdLst/>
                <a:ahLst/>
                <a:cxnLst>
                  <a:cxn ang="0">
                    <a:pos x="15" y="2"/>
                  </a:cxn>
                  <a:cxn ang="0">
                    <a:pos x="10" y="0"/>
                  </a:cxn>
                  <a:cxn ang="0">
                    <a:pos x="6" y="0"/>
                  </a:cxn>
                  <a:cxn ang="0">
                    <a:pos x="5" y="0"/>
                  </a:cxn>
                  <a:cxn ang="0">
                    <a:pos x="3" y="1"/>
                  </a:cxn>
                  <a:cxn ang="0">
                    <a:pos x="2" y="4"/>
                  </a:cxn>
                  <a:cxn ang="0">
                    <a:pos x="1" y="8"/>
                  </a:cxn>
                  <a:cxn ang="0">
                    <a:pos x="0" y="11"/>
                  </a:cxn>
                  <a:cxn ang="0">
                    <a:pos x="1" y="14"/>
                  </a:cxn>
                  <a:cxn ang="0">
                    <a:pos x="2" y="16"/>
                  </a:cxn>
                  <a:cxn ang="0">
                    <a:pos x="5" y="24"/>
                  </a:cxn>
                  <a:cxn ang="0">
                    <a:pos x="5" y="26"/>
                  </a:cxn>
                  <a:cxn ang="0">
                    <a:pos x="6" y="29"/>
                  </a:cxn>
                  <a:cxn ang="0">
                    <a:pos x="7" y="30"/>
                  </a:cxn>
                  <a:cxn ang="0">
                    <a:pos x="10" y="31"/>
                  </a:cxn>
                  <a:cxn ang="0">
                    <a:pos x="12" y="31"/>
                  </a:cxn>
                  <a:cxn ang="0">
                    <a:pos x="15" y="32"/>
                  </a:cxn>
                  <a:cxn ang="0">
                    <a:pos x="17" y="33"/>
                  </a:cxn>
                  <a:cxn ang="0">
                    <a:pos x="19" y="35"/>
                  </a:cxn>
                  <a:cxn ang="0">
                    <a:pos x="21" y="37"/>
                  </a:cxn>
                  <a:cxn ang="0">
                    <a:pos x="27" y="52"/>
                  </a:cxn>
                  <a:cxn ang="0">
                    <a:pos x="29" y="59"/>
                  </a:cxn>
                  <a:cxn ang="0">
                    <a:pos x="32" y="61"/>
                  </a:cxn>
                  <a:cxn ang="0">
                    <a:pos x="37" y="65"/>
                  </a:cxn>
                  <a:cxn ang="0">
                    <a:pos x="39" y="67"/>
                  </a:cxn>
                  <a:cxn ang="0">
                    <a:pos x="40" y="69"/>
                  </a:cxn>
                  <a:cxn ang="0">
                    <a:pos x="43" y="76"/>
                  </a:cxn>
                  <a:cxn ang="0">
                    <a:pos x="45" y="98"/>
                  </a:cxn>
                  <a:cxn ang="0">
                    <a:pos x="46" y="106"/>
                  </a:cxn>
                  <a:cxn ang="0">
                    <a:pos x="47" y="108"/>
                  </a:cxn>
                  <a:cxn ang="0">
                    <a:pos x="50" y="113"/>
                  </a:cxn>
                  <a:cxn ang="0">
                    <a:pos x="52" y="115"/>
                  </a:cxn>
                  <a:cxn ang="0">
                    <a:pos x="56" y="118"/>
                  </a:cxn>
                  <a:cxn ang="0">
                    <a:pos x="57" y="118"/>
                  </a:cxn>
                  <a:cxn ang="0">
                    <a:pos x="59" y="118"/>
                  </a:cxn>
                  <a:cxn ang="0">
                    <a:pos x="60" y="117"/>
                  </a:cxn>
                  <a:cxn ang="0">
                    <a:pos x="61" y="114"/>
                  </a:cxn>
                  <a:cxn ang="0">
                    <a:pos x="61" y="96"/>
                  </a:cxn>
                  <a:cxn ang="0">
                    <a:pos x="62" y="88"/>
                  </a:cxn>
                  <a:cxn ang="0">
                    <a:pos x="62" y="87"/>
                  </a:cxn>
                  <a:cxn ang="0">
                    <a:pos x="62" y="86"/>
                  </a:cxn>
                  <a:cxn ang="0">
                    <a:pos x="63" y="86"/>
                  </a:cxn>
                  <a:cxn ang="0">
                    <a:pos x="65" y="87"/>
                  </a:cxn>
                  <a:cxn ang="0">
                    <a:pos x="67" y="90"/>
                  </a:cxn>
                  <a:cxn ang="0">
                    <a:pos x="73" y="101"/>
                  </a:cxn>
                  <a:cxn ang="0">
                    <a:pos x="75" y="106"/>
                  </a:cxn>
                  <a:cxn ang="0">
                    <a:pos x="76" y="114"/>
                  </a:cxn>
                  <a:cxn ang="0">
                    <a:pos x="76" y="115"/>
                  </a:cxn>
                  <a:cxn ang="0">
                    <a:pos x="76" y="115"/>
                  </a:cxn>
                  <a:cxn ang="0">
                    <a:pos x="78" y="115"/>
                  </a:cxn>
                  <a:cxn ang="0">
                    <a:pos x="80" y="113"/>
                  </a:cxn>
                  <a:cxn ang="0">
                    <a:pos x="82" y="111"/>
                  </a:cxn>
                  <a:cxn ang="0">
                    <a:pos x="83" y="109"/>
                  </a:cxn>
                  <a:cxn ang="0">
                    <a:pos x="83" y="103"/>
                  </a:cxn>
                  <a:cxn ang="0">
                    <a:pos x="81" y="91"/>
                  </a:cxn>
                  <a:cxn ang="0">
                    <a:pos x="73" y="75"/>
                  </a:cxn>
                  <a:cxn ang="0">
                    <a:pos x="39" y="26"/>
                  </a:cxn>
                  <a:cxn ang="0">
                    <a:pos x="25" y="9"/>
                  </a:cxn>
                  <a:cxn ang="0">
                    <a:pos x="20" y="5"/>
                  </a:cxn>
                  <a:cxn ang="0">
                    <a:pos x="15" y="2"/>
                  </a:cxn>
                </a:cxnLst>
                <a:rect l="0" t="0" r="r" b="b"/>
                <a:pathLst>
                  <a:path w="83" h="118">
                    <a:moveTo>
                      <a:pt x="15" y="2"/>
                    </a:moveTo>
                    <a:lnTo>
                      <a:pt x="10" y="0"/>
                    </a:lnTo>
                    <a:lnTo>
                      <a:pt x="6" y="0"/>
                    </a:lnTo>
                    <a:lnTo>
                      <a:pt x="5" y="0"/>
                    </a:lnTo>
                    <a:lnTo>
                      <a:pt x="3" y="1"/>
                    </a:lnTo>
                    <a:lnTo>
                      <a:pt x="2" y="4"/>
                    </a:lnTo>
                    <a:lnTo>
                      <a:pt x="1" y="8"/>
                    </a:lnTo>
                    <a:lnTo>
                      <a:pt x="0" y="11"/>
                    </a:lnTo>
                    <a:lnTo>
                      <a:pt x="1" y="14"/>
                    </a:lnTo>
                    <a:lnTo>
                      <a:pt x="2" y="16"/>
                    </a:lnTo>
                    <a:lnTo>
                      <a:pt x="5" y="24"/>
                    </a:lnTo>
                    <a:lnTo>
                      <a:pt x="5" y="26"/>
                    </a:lnTo>
                    <a:lnTo>
                      <a:pt x="6" y="29"/>
                    </a:lnTo>
                    <a:lnTo>
                      <a:pt x="7" y="30"/>
                    </a:lnTo>
                    <a:lnTo>
                      <a:pt x="10" y="31"/>
                    </a:lnTo>
                    <a:lnTo>
                      <a:pt x="12" y="31"/>
                    </a:lnTo>
                    <a:lnTo>
                      <a:pt x="15" y="32"/>
                    </a:lnTo>
                    <a:lnTo>
                      <a:pt x="17" y="33"/>
                    </a:lnTo>
                    <a:lnTo>
                      <a:pt x="19" y="35"/>
                    </a:lnTo>
                    <a:lnTo>
                      <a:pt x="21" y="37"/>
                    </a:lnTo>
                    <a:lnTo>
                      <a:pt x="27" y="52"/>
                    </a:lnTo>
                    <a:lnTo>
                      <a:pt x="29" y="59"/>
                    </a:lnTo>
                    <a:lnTo>
                      <a:pt x="32" y="61"/>
                    </a:lnTo>
                    <a:lnTo>
                      <a:pt x="37" y="65"/>
                    </a:lnTo>
                    <a:lnTo>
                      <a:pt x="39" y="67"/>
                    </a:lnTo>
                    <a:lnTo>
                      <a:pt x="40" y="69"/>
                    </a:lnTo>
                    <a:lnTo>
                      <a:pt x="43" y="76"/>
                    </a:lnTo>
                    <a:lnTo>
                      <a:pt x="45" y="98"/>
                    </a:lnTo>
                    <a:lnTo>
                      <a:pt x="46" y="106"/>
                    </a:lnTo>
                    <a:lnTo>
                      <a:pt x="47" y="108"/>
                    </a:lnTo>
                    <a:lnTo>
                      <a:pt x="50" y="113"/>
                    </a:lnTo>
                    <a:lnTo>
                      <a:pt x="52" y="115"/>
                    </a:lnTo>
                    <a:lnTo>
                      <a:pt x="56" y="118"/>
                    </a:lnTo>
                    <a:lnTo>
                      <a:pt x="57" y="118"/>
                    </a:lnTo>
                    <a:lnTo>
                      <a:pt x="59" y="118"/>
                    </a:lnTo>
                    <a:lnTo>
                      <a:pt x="60" y="117"/>
                    </a:lnTo>
                    <a:lnTo>
                      <a:pt x="61" y="114"/>
                    </a:lnTo>
                    <a:lnTo>
                      <a:pt x="61" y="96"/>
                    </a:lnTo>
                    <a:lnTo>
                      <a:pt x="62" y="88"/>
                    </a:lnTo>
                    <a:lnTo>
                      <a:pt x="62" y="87"/>
                    </a:lnTo>
                    <a:lnTo>
                      <a:pt x="62" y="86"/>
                    </a:lnTo>
                    <a:lnTo>
                      <a:pt x="63" y="86"/>
                    </a:lnTo>
                    <a:lnTo>
                      <a:pt x="65" y="87"/>
                    </a:lnTo>
                    <a:lnTo>
                      <a:pt x="67" y="90"/>
                    </a:lnTo>
                    <a:lnTo>
                      <a:pt x="73" y="101"/>
                    </a:lnTo>
                    <a:lnTo>
                      <a:pt x="75" y="106"/>
                    </a:lnTo>
                    <a:lnTo>
                      <a:pt x="76" y="114"/>
                    </a:lnTo>
                    <a:lnTo>
                      <a:pt x="76" y="115"/>
                    </a:lnTo>
                    <a:lnTo>
                      <a:pt x="76" y="115"/>
                    </a:lnTo>
                    <a:lnTo>
                      <a:pt x="78" y="115"/>
                    </a:lnTo>
                    <a:lnTo>
                      <a:pt x="80" y="113"/>
                    </a:lnTo>
                    <a:lnTo>
                      <a:pt x="82" y="111"/>
                    </a:lnTo>
                    <a:lnTo>
                      <a:pt x="83" y="109"/>
                    </a:lnTo>
                    <a:lnTo>
                      <a:pt x="83" y="103"/>
                    </a:lnTo>
                    <a:lnTo>
                      <a:pt x="81" y="91"/>
                    </a:lnTo>
                    <a:lnTo>
                      <a:pt x="73" y="75"/>
                    </a:lnTo>
                    <a:lnTo>
                      <a:pt x="39" y="26"/>
                    </a:lnTo>
                    <a:lnTo>
                      <a:pt x="25" y="9"/>
                    </a:lnTo>
                    <a:lnTo>
                      <a:pt x="20" y="5"/>
                    </a:lnTo>
                    <a:lnTo>
                      <a:pt x="15" y="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33"/>
              <p:cNvSpPr>
                <a:spLocks/>
              </p:cNvSpPr>
              <p:nvPr/>
            </p:nvSpPr>
            <p:spPr bwMode="auto">
              <a:xfrm>
                <a:off x="5930900" y="4122738"/>
                <a:ext cx="149225" cy="215900"/>
              </a:xfrm>
              <a:custGeom>
                <a:avLst/>
                <a:gdLst/>
                <a:ahLst/>
                <a:cxnLst>
                  <a:cxn ang="0">
                    <a:pos x="28" y="0"/>
                  </a:cxn>
                  <a:cxn ang="0">
                    <a:pos x="23" y="1"/>
                  </a:cxn>
                  <a:cxn ang="0">
                    <a:pos x="4" y="9"/>
                  </a:cxn>
                  <a:cxn ang="0">
                    <a:pos x="1" y="14"/>
                  </a:cxn>
                  <a:cxn ang="0">
                    <a:pos x="1" y="21"/>
                  </a:cxn>
                  <a:cxn ang="0">
                    <a:pos x="4" y="30"/>
                  </a:cxn>
                  <a:cxn ang="0">
                    <a:pos x="7" y="34"/>
                  </a:cxn>
                  <a:cxn ang="0">
                    <a:pos x="15" y="34"/>
                  </a:cxn>
                  <a:cxn ang="0">
                    <a:pos x="18" y="35"/>
                  </a:cxn>
                  <a:cxn ang="0">
                    <a:pos x="24" y="48"/>
                  </a:cxn>
                  <a:cxn ang="0">
                    <a:pos x="40" y="68"/>
                  </a:cxn>
                  <a:cxn ang="0">
                    <a:pos x="47" y="93"/>
                  </a:cxn>
                  <a:cxn ang="0">
                    <a:pos x="47" y="117"/>
                  </a:cxn>
                  <a:cxn ang="0">
                    <a:pos x="43" y="135"/>
                  </a:cxn>
                  <a:cxn ang="0">
                    <a:pos x="46" y="136"/>
                  </a:cxn>
                  <a:cxn ang="0">
                    <a:pos x="55" y="135"/>
                  </a:cxn>
                  <a:cxn ang="0">
                    <a:pos x="58" y="133"/>
                  </a:cxn>
                  <a:cxn ang="0">
                    <a:pos x="62" y="104"/>
                  </a:cxn>
                  <a:cxn ang="0">
                    <a:pos x="60" y="90"/>
                  </a:cxn>
                  <a:cxn ang="0">
                    <a:pos x="62" y="89"/>
                  </a:cxn>
                  <a:cxn ang="0">
                    <a:pos x="65" y="93"/>
                  </a:cxn>
                  <a:cxn ang="0">
                    <a:pos x="71" y="110"/>
                  </a:cxn>
                  <a:cxn ang="0">
                    <a:pos x="71" y="121"/>
                  </a:cxn>
                  <a:cxn ang="0">
                    <a:pos x="73" y="130"/>
                  </a:cxn>
                  <a:cxn ang="0">
                    <a:pos x="78" y="132"/>
                  </a:cxn>
                  <a:cxn ang="0">
                    <a:pos x="87" y="130"/>
                  </a:cxn>
                  <a:cxn ang="0">
                    <a:pos x="92" y="127"/>
                  </a:cxn>
                  <a:cxn ang="0">
                    <a:pos x="94" y="122"/>
                  </a:cxn>
                  <a:cxn ang="0">
                    <a:pos x="88" y="101"/>
                  </a:cxn>
                  <a:cxn ang="0">
                    <a:pos x="71" y="72"/>
                  </a:cxn>
                  <a:cxn ang="0">
                    <a:pos x="70" y="66"/>
                  </a:cxn>
                  <a:cxn ang="0">
                    <a:pos x="72" y="61"/>
                  </a:cxn>
                  <a:cxn ang="0">
                    <a:pos x="70" y="50"/>
                  </a:cxn>
                  <a:cxn ang="0">
                    <a:pos x="65" y="41"/>
                  </a:cxn>
                  <a:cxn ang="0">
                    <a:pos x="59" y="35"/>
                  </a:cxn>
                  <a:cxn ang="0">
                    <a:pos x="35" y="19"/>
                  </a:cxn>
                  <a:cxn ang="0">
                    <a:pos x="33" y="14"/>
                  </a:cxn>
                  <a:cxn ang="0">
                    <a:pos x="34" y="10"/>
                  </a:cxn>
                  <a:cxn ang="0">
                    <a:pos x="36" y="5"/>
                  </a:cxn>
                  <a:cxn ang="0">
                    <a:pos x="35" y="2"/>
                  </a:cxn>
                  <a:cxn ang="0">
                    <a:pos x="31" y="0"/>
                  </a:cxn>
                </a:cxnLst>
                <a:rect l="0" t="0" r="r" b="b"/>
                <a:pathLst>
                  <a:path w="94" h="136">
                    <a:moveTo>
                      <a:pt x="31" y="0"/>
                    </a:moveTo>
                    <a:lnTo>
                      <a:pt x="28" y="0"/>
                    </a:lnTo>
                    <a:lnTo>
                      <a:pt x="26" y="0"/>
                    </a:lnTo>
                    <a:lnTo>
                      <a:pt x="23" y="1"/>
                    </a:lnTo>
                    <a:lnTo>
                      <a:pt x="9" y="5"/>
                    </a:lnTo>
                    <a:lnTo>
                      <a:pt x="4" y="9"/>
                    </a:lnTo>
                    <a:lnTo>
                      <a:pt x="2" y="12"/>
                    </a:lnTo>
                    <a:lnTo>
                      <a:pt x="1" y="14"/>
                    </a:lnTo>
                    <a:lnTo>
                      <a:pt x="0" y="18"/>
                    </a:lnTo>
                    <a:lnTo>
                      <a:pt x="1" y="21"/>
                    </a:lnTo>
                    <a:lnTo>
                      <a:pt x="2" y="26"/>
                    </a:lnTo>
                    <a:lnTo>
                      <a:pt x="4" y="30"/>
                    </a:lnTo>
                    <a:lnTo>
                      <a:pt x="6" y="33"/>
                    </a:lnTo>
                    <a:lnTo>
                      <a:pt x="7" y="34"/>
                    </a:lnTo>
                    <a:lnTo>
                      <a:pt x="8" y="34"/>
                    </a:lnTo>
                    <a:lnTo>
                      <a:pt x="15" y="34"/>
                    </a:lnTo>
                    <a:lnTo>
                      <a:pt x="17" y="34"/>
                    </a:lnTo>
                    <a:lnTo>
                      <a:pt x="18" y="35"/>
                    </a:lnTo>
                    <a:lnTo>
                      <a:pt x="19" y="37"/>
                    </a:lnTo>
                    <a:lnTo>
                      <a:pt x="24" y="48"/>
                    </a:lnTo>
                    <a:lnTo>
                      <a:pt x="26" y="52"/>
                    </a:lnTo>
                    <a:lnTo>
                      <a:pt x="40" y="68"/>
                    </a:lnTo>
                    <a:lnTo>
                      <a:pt x="41" y="72"/>
                    </a:lnTo>
                    <a:lnTo>
                      <a:pt x="47" y="93"/>
                    </a:lnTo>
                    <a:lnTo>
                      <a:pt x="48" y="105"/>
                    </a:lnTo>
                    <a:lnTo>
                      <a:pt x="47" y="117"/>
                    </a:lnTo>
                    <a:lnTo>
                      <a:pt x="43" y="133"/>
                    </a:lnTo>
                    <a:lnTo>
                      <a:pt x="43" y="135"/>
                    </a:lnTo>
                    <a:lnTo>
                      <a:pt x="44" y="136"/>
                    </a:lnTo>
                    <a:lnTo>
                      <a:pt x="46" y="136"/>
                    </a:lnTo>
                    <a:lnTo>
                      <a:pt x="51" y="136"/>
                    </a:lnTo>
                    <a:lnTo>
                      <a:pt x="55" y="135"/>
                    </a:lnTo>
                    <a:lnTo>
                      <a:pt x="57" y="134"/>
                    </a:lnTo>
                    <a:lnTo>
                      <a:pt x="58" y="133"/>
                    </a:lnTo>
                    <a:lnTo>
                      <a:pt x="60" y="129"/>
                    </a:lnTo>
                    <a:lnTo>
                      <a:pt x="62" y="104"/>
                    </a:lnTo>
                    <a:lnTo>
                      <a:pt x="60" y="92"/>
                    </a:lnTo>
                    <a:lnTo>
                      <a:pt x="60" y="90"/>
                    </a:lnTo>
                    <a:lnTo>
                      <a:pt x="61" y="89"/>
                    </a:lnTo>
                    <a:lnTo>
                      <a:pt x="62" y="89"/>
                    </a:lnTo>
                    <a:lnTo>
                      <a:pt x="63" y="89"/>
                    </a:lnTo>
                    <a:lnTo>
                      <a:pt x="65" y="93"/>
                    </a:lnTo>
                    <a:lnTo>
                      <a:pt x="70" y="103"/>
                    </a:lnTo>
                    <a:lnTo>
                      <a:pt x="71" y="110"/>
                    </a:lnTo>
                    <a:lnTo>
                      <a:pt x="71" y="118"/>
                    </a:lnTo>
                    <a:lnTo>
                      <a:pt x="71" y="121"/>
                    </a:lnTo>
                    <a:lnTo>
                      <a:pt x="72" y="128"/>
                    </a:lnTo>
                    <a:lnTo>
                      <a:pt x="73" y="130"/>
                    </a:lnTo>
                    <a:lnTo>
                      <a:pt x="75" y="131"/>
                    </a:lnTo>
                    <a:lnTo>
                      <a:pt x="78" y="132"/>
                    </a:lnTo>
                    <a:lnTo>
                      <a:pt x="81" y="132"/>
                    </a:lnTo>
                    <a:lnTo>
                      <a:pt x="87" y="130"/>
                    </a:lnTo>
                    <a:lnTo>
                      <a:pt x="91" y="129"/>
                    </a:lnTo>
                    <a:lnTo>
                      <a:pt x="92" y="127"/>
                    </a:lnTo>
                    <a:lnTo>
                      <a:pt x="94" y="125"/>
                    </a:lnTo>
                    <a:lnTo>
                      <a:pt x="94" y="122"/>
                    </a:lnTo>
                    <a:lnTo>
                      <a:pt x="93" y="115"/>
                    </a:lnTo>
                    <a:lnTo>
                      <a:pt x="88" y="101"/>
                    </a:lnTo>
                    <a:lnTo>
                      <a:pt x="84" y="93"/>
                    </a:lnTo>
                    <a:lnTo>
                      <a:pt x="71" y="72"/>
                    </a:lnTo>
                    <a:lnTo>
                      <a:pt x="70" y="68"/>
                    </a:lnTo>
                    <a:lnTo>
                      <a:pt x="70" y="66"/>
                    </a:lnTo>
                    <a:lnTo>
                      <a:pt x="70" y="63"/>
                    </a:lnTo>
                    <a:lnTo>
                      <a:pt x="72" y="61"/>
                    </a:lnTo>
                    <a:lnTo>
                      <a:pt x="72" y="57"/>
                    </a:lnTo>
                    <a:lnTo>
                      <a:pt x="70" y="50"/>
                    </a:lnTo>
                    <a:lnTo>
                      <a:pt x="68" y="46"/>
                    </a:lnTo>
                    <a:lnTo>
                      <a:pt x="65" y="41"/>
                    </a:lnTo>
                    <a:lnTo>
                      <a:pt x="62" y="38"/>
                    </a:lnTo>
                    <a:lnTo>
                      <a:pt x="59" y="35"/>
                    </a:lnTo>
                    <a:lnTo>
                      <a:pt x="41" y="24"/>
                    </a:lnTo>
                    <a:lnTo>
                      <a:pt x="35" y="19"/>
                    </a:lnTo>
                    <a:lnTo>
                      <a:pt x="33" y="17"/>
                    </a:lnTo>
                    <a:lnTo>
                      <a:pt x="33" y="14"/>
                    </a:lnTo>
                    <a:lnTo>
                      <a:pt x="33" y="12"/>
                    </a:lnTo>
                    <a:lnTo>
                      <a:pt x="34" y="10"/>
                    </a:lnTo>
                    <a:lnTo>
                      <a:pt x="36" y="7"/>
                    </a:lnTo>
                    <a:lnTo>
                      <a:pt x="36" y="5"/>
                    </a:lnTo>
                    <a:lnTo>
                      <a:pt x="36" y="4"/>
                    </a:lnTo>
                    <a:lnTo>
                      <a:pt x="35" y="2"/>
                    </a:lnTo>
                    <a:lnTo>
                      <a:pt x="33" y="1"/>
                    </a:lnTo>
                    <a:lnTo>
                      <a:pt x="31"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34"/>
              <p:cNvSpPr>
                <a:spLocks/>
              </p:cNvSpPr>
              <p:nvPr/>
            </p:nvSpPr>
            <p:spPr bwMode="auto">
              <a:xfrm>
                <a:off x="5994400" y="4192588"/>
                <a:ext cx="17463" cy="22225"/>
              </a:xfrm>
              <a:custGeom>
                <a:avLst/>
                <a:gdLst/>
                <a:ahLst/>
                <a:cxnLst>
                  <a:cxn ang="0">
                    <a:pos x="6" y="0"/>
                  </a:cxn>
                  <a:cxn ang="0">
                    <a:pos x="5" y="0"/>
                  </a:cxn>
                  <a:cxn ang="0">
                    <a:pos x="4" y="0"/>
                  </a:cxn>
                  <a:cxn ang="0">
                    <a:pos x="1" y="2"/>
                  </a:cxn>
                  <a:cxn ang="0">
                    <a:pos x="0" y="5"/>
                  </a:cxn>
                  <a:cxn ang="0">
                    <a:pos x="0" y="8"/>
                  </a:cxn>
                  <a:cxn ang="0">
                    <a:pos x="2" y="10"/>
                  </a:cxn>
                  <a:cxn ang="0">
                    <a:pos x="6" y="12"/>
                  </a:cxn>
                  <a:cxn ang="0">
                    <a:pos x="9" y="13"/>
                  </a:cxn>
                  <a:cxn ang="0">
                    <a:pos x="11" y="14"/>
                  </a:cxn>
                  <a:cxn ang="0">
                    <a:pos x="11" y="13"/>
                  </a:cxn>
                  <a:cxn ang="0">
                    <a:pos x="11" y="11"/>
                  </a:cxn>
                  <a:cxn ang="0">
                    <a:pos x="7" y="2"/>
                  </a:cxn>
                  <a:cxn ang="0">
                    <a:pos x="7" y="1"/>
                  </a:cxn>
                  <a:cxn ang="0">
                    <a:pos x="6" y="0"/>
                  </a:cxn>
                </a:cxnLst>
                <a:rect l="0" t="0" r="r" b="b"/>
                <a:pathLst>
                  <a:path w="11" h="14">
                    <a:moveTo>
                      <a:pt x="6" y="0"/>
                    </a:moveTo>
                    <a:lnTo>
                      <a:pt x="5" y="0"/>
                    </a:lnTo>
                    <a:lnTo>
                      <a:pt x="4" y="0"/>
                    </a:lnTo>
                    <a:lnTo>
                      <a:pt x="1" y="2"/>
                    </a:lnTo>
                    <a:lnTo>
                      <a:pt x="0" y="5"/>
                    </a:lnTo>
                    <a:lnTo>
                      <a:pt x="0" y="8"/>
                    </a:lnTo>
                    <a:lnTo>
                      <a:pt x="2" y="10"/>
                    </a:lnTo>
                    <a:lnTo>
                      <a:pt x="6" y="12"/>
                    </a:lnTo>
                    <a:lnTo>
                      <a:pt x="9" y="13"/>
                    </a:lnTo>
                    <a:lnTo>
                      <a:pt x="11" y="14"/>
                    </a:lnTo>
                    <a:lnTo>
                      <a:pt x="11" y="13"/>
                    </a:lnTo>
                    <a:lnTo>
                      <a:pt x="11" y="11"/>
                    </a:lnTo>
                    <a:lnTo>
                      <a:pt x="7" y="2"/>
                    </a:lnTo>
                    <a:lnTo>
                      <a:pt x="7" y="1"/>
                    </a:lnTo>
                    <a:lnTo>
                      <a:pt x="6"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 name="Group 34"/>
            <p:cNvGrpSpPr>
              <a:grpSpLocks noChangeAspect="1"/>
            </p:cNvGrpSpPr>
            <p:nvPr/>
          </p:nvGrpSpPr>
          <p:grpSpPr>
            <a:xfrm>
              <a:off x="5325939" y="3363687"/>
              <a:ext cx="463475" cy="283029"/>
              <a:chOff x="2103438" y="3086101"/>
              <a:chExt cx="595313" cy="363538"/>
            </a:xfrm>
          </p:grpSpPr>
          <p:sp>
            <p:nvSpPr>
              <p:cNvPr id="124" name="Freeform 72"/>
              <p:cNvSpPr>
                <a:spLocks/>
              </p:cNvSpPr>
              <p:nvPr/>
            </p:nvSpPr>
            <p:spPr bwMode="auto">
              <a:xfrm>
                <a:off x="2103438" y="3086101"/>
                <a:ext cx="595313" cy="363538"/>
              </a:xfrm>
              <a:custGeom>
                <a:avLst/>
                <a:gdLst/>
                <a:ahLst/>
                <a:cxnLst>
                  <a:cxn ang="0">
                    <a:pos x="214" y="0"/>
                  </a:cxn>
                  <a:cxn ang="0">
                    <a:pos x="186" y="1"/>
                  </a:cxn>
                  <a:cxn ang="0">
                    <a:pos x="153" y="9"/>
                  </a:cxn>
                  <a:cxn ang="0">
                    <a:pos x="137" y="17"/>
                  </a:cxn>
                  <a:cxn ang="0">
                    <a:pos x="123" y="27"/>
                  </a:cxn>
                  <a:cxn ang="0">
                    <a:pos x="88" y="62"/>
                  </a:cxn>
                  <a:cxn ang="0">
                    <a:pos x="40" y="106"/>
                  </a:cxn>
                  <a:cxn ang="0">
                    <a:pos x="10" y="129"/>
                  </a:cxn>
                  <a:cxn ang="0">
                    <a:pos x="4" y="136"/>
                  </a:cxn>
                  <a:cxn ang="0">
                    <a:pos x="1" y="143"/>
                  </a:cxn>
                  <a:cxn ang="0">
                    <a:pos x="0" y="149"/>
                  </a:cxn>
                  <a:cxn ang="0">
                    <a:pos x="3" y="155"/>
                  </a:cxn>
                  <a:cxn ang="0">
                    <a:pos x="7" y="160"/>
                  </a:cxn>
                  <a:cxn ang="0">
                    <a:pos x="11" y="162"/>
                  </a:cxn>
                  <a:cxn ang="0">
                    <a:pos x="27" y="168"/>
                  </a:cxn>
                  <a:cxn ang="0">
                    <a:pos x="85" y="177"/>
                  </a:cxn>
                  <a:cxn ang="0">
                    <a:pos x="254" y="179"/>
                  </a:cxn>
                  <a:cxn ang="0">
                    <a:pos x="266" y="181"/>
                  </a:cxn>
                  <a:cxn ang="0">
                    <a:pos x="279" y="185"/>
                  </a:cxn>
                  <a:cxn ang="0">
                    <a:pos x="303" y="197"/>
                  </a:cxn>
                  <a:cxn ang="0">
                    <a:pos x="321" y="210"/>
                  </a:cxn>
                  <a:cxn ang="0">
                    <a:pos x="332" y="224"/>
                  </a:cxn>
                  <a:cxn ang="0">
                    <a:pos x="338" y="228"/>
                  </a:cxn>
                  <a:cxn ang="0">
                    <a:pos x="344" y="229"/>
                  </a:cxn>
                  <a:cxn ang="0">
                    <a:pos x="350" y="229"/>
                  </a:cxn>
                  <a:cxn ang="0">
                    <a:pos x="355" y="228"/>
                  </a:cxn>
                  <a:cxn ang="0">
                    <a:pos x="360" y="224"/>
                  </a:cxn>
                  <a:cxn ang="0">
                    <a:pos x="369" y="214"/>
                  </a:cxn>
                  <a:cxn ang="0">
                    <a:pos x="372" y="207"/>
                  </a:cxn>
                  <a:cxn ang="0">
                    <a:pos x="375" y="189"/>
                  </a:cxn>
                  <a:cxn ang="0">
                    <a:pos x="374" y="140"/>
                  </a:cxn>
                  <a:cxn ang="0">
                    <a:pos x="370" y="120"/>
                  </a:cxn>
                  <a:cxn ang="0">
                    <a:pos x="368" y="111"/>
                  </a:cxn>
                  <a:cxn ang="0">
                    <a:pos x="356" y="83"/>
                  </a:cxn>
                  <a:cxn ang="0">
                    <a:pos x="339" y="56"/>
                  </a:cxn>
                  <a:cxn ang="0">
                    <a:pos x="324" y="38"/>
                  </a:cxn>
                  <a:cxn ang="0">
                    <a:pos x="313" y="29"/>
                  </a:cxn>
                  <a:cxn ang="0">
                    <a:pos x="278" y="12"/>
                  </a:cxn>
                  <a:cxn ang="0">
                    <a:pos x="224" y="1"/>
                  </a:cxn>
                  <a:cxn ang="0">
                    <a:pos x="214" y="0"/>
                  </a:cxn>
                </a:cxnLst>
                <a:rect l="0" t="0" r="r" b="b"/>
                <a:pathLst>
                  <a:path w="375" h="229">
                    <a:moveTo>
                      <a:pt x="214" y="0"/>
                    </a:moveTo>
                    <a:lnTo>
                      <a:pt x="186" y="1"/>
                    </a:lnTo>
                    <a:lnTo>
                      <a:pt x="153" y="9"/>
                    </a:lnTo>
                    <a:lnTo>
                      <a:pt x="137" y="17"/>
                    </a:lnTo>
                    <a:lnTo>
                      <a:pt x="123" y="27"/>
                    </a:lnTo>
                    <a:lnTo>
                      <a:pt x="88" y="62"/>
                    </a:lnTo>
                    <a:lnTo>
                      <a:pt x="40" y="106"/>
                    </a:lnTo>
                    <a:lnTo>
                      <a:pt x="10" y="129"/>
                    </a:lnTo>
                    <a:lnTo>
                      <a:pt x="4" y="136"/>
                    </a:lnTo>
                    <a:lnTo>
                      <a:pt x="1" y="143"/>
                    </a:lnTo>
                    <a:lnTo>
                      <a:pt x="0" y="149"/>
                    </a:lnTo>
                    <a:lnTo>
                      <a:pt x="3" y="155"/>
                    </a:lnTo>
                    <a:lnTo>
                      <a:pt x="7" y="160"/>
                    </a:lnTo>
                    <a:lnTo>
                      <a:pt x="11" y="162"/>
                    </a:lnTo>
                    <a:lnTo>
                      <a:pt x="27" y="168"/>
                    </a:lnTo>
                    <a:lnTo>
                      <a:pt x="85" y="177"/>
                    </a:lnTo>
                    <a:lnTo>
                      <a:pt x="254" y="179"/>
                    </a:lnTo>
                    <a:lnTo>
                      <a:pt x="266" y="181"/>
                    </a:lnTo>
                    <a:lnTo>
                      <a:pt x="279" y="185"/>
                    </a:lnTo>
                    <a:lnTo>
                      <a:pt x="303" y="197"/>
                    </a:lnTo>
                    <a:lnTo>
                      <a:pt x="321" y="210"/>
                    </a:lnTo>
                    <a:lnTo>
                      <a:pt x="332" y="224"/>
                    </a:lnTo>
                    <a:lnTo>
                      <a:pt x="338" y="228"/>
                    </a:lnTo>
                    <a:lnTo>
                      <a:pt x="344" y="229"/>
                    </a:lnTo>
                    <a:lnTo>
                      <a:pt x="350" y="229"/>
                    </a:lnTo>
                    <a:lnTo>
                      <a:pt x="355" y="228"/>
                    </a:lnTo>
                    <a:lnTo>
                      <a:pt x="360" y="224"/>
                    </a:lnTo>
                    <a:lnTo>
                      <a:pt x="369" y="214"/>
                    </a:lnTo>
                    <a:lnTo>
                      <a:pt x="372" y="207"/>
                    </a:lnTo>
                    <a:lnTo>
                      <a:pt x="375" y="189"/>
                    </a:lnTo>
                    <a:lnTo>
                      <a:pt x="374" y="140"/>
                    </a:lnTo>
                    <a:lnTo>
                      <a:pt x="370" y="120"/>
                    </a:lnTo>
                    <a:lnTo>
                      <a:pt x="368" y="111"/>
                    </a:lnTo>
                    <a:lnTo>
                      <a:pt x="356" y="83"/>
                    </a:lnTo>
                    <a:lnTo>
                      <a:pt x="339" y="56"/>
                    </a:lnTo>
                    <a:lnTo>
                      <a:pt x="324" y="38"/>
                    </a:lnTo>
                    <a:lnTo>
                      <a:pt x="313" y="29"/>
                    </a:lnTo>
                    <a:lnTo>
                      <a:pt x="278" y="12"/>
                    </a:lnTo>
                    <a:lnTo>
                      <a:pt x="224" y="1"/>
                    </a:lnTo>
                    <a:lnTo>
                      <a:pt x="214" y="0"/>
                    </a:lnTo>
                    <a:close/>
                  </a:path>
                </a:pathLst>
              </a:custGeom>
              <a:solidFill>
                <a:srgbClr val="D0A8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73"/>
              <p:cNvSpPr>
                <a:spLocks/>
              </p:cNvSpPr>
              <p:nvPr/>
            </p:nvSpPr>
            <p:spPr bwMode="auto">
              <a:xfrm>
                <a:off x="2417763" y="3133726"/>
                <a:ext cx="263525" cy="292100"/>
              </a:xfrm>
              <a:custGeom>
                <a:avLst/>
                <a:gdLst/>
                <a:ahLst/>
                <a:cxnLst>
                  <a:cxn ang="0">
                    <a:pos x="0" y="109"/>
                  </a:cxn>
                  <a:cxn ang="0">
                    <a:pos x="0" y="113"/>
                  </a:cxn>
                  <a:cxn ang="0">
                    <a:pos x="2" y="115"/>
                  </a:cxn>
                  <a:cxn ang="0">
                    <a:pos x="5" y="117"/>
                  </a:cxn>
                  <a:cxn ang="0">
                    <a:pos x="8" y="118"/>
                  </a:cxn>
                  <a:cxn ang="0">
                    <a:pos x="47" y="128"/>
                  </a:cxn>
                  <a:cxn ang="0">
                    <a:pos x="60" y="131"/>
                  </a:cxn>
                  <a:cxn ang="0">
                    <a:pos x="113" y="149"/>
                  </a:cxn>
                  <a:cxn ang="0">
                    <a:pos x="125" y="155"/>
                  </a:cxn>
                  <a:cxn ang="0">
                    <a:pos x="130" y="158"/>
                  </a:cxn>
                  <a:cxn ang="0">
                    <a:pos x="149" y="182"/>
                  </a:cxn>
                  <a:cxn ang="0">
                    <a:pos x="153" y="184"/>
                  </a:cxn>
                  <a:cxn ang="0">
                    <a:pos x="155" y="183"/>
                  </a:cxn>
                  <a:cxn ang="0">
                    <a:pos x="158" y="180"/>
                  </a:cxn>
                  <a:cxn ang="0">
                    <a:pos x="160" y="173"/>
                  </a:cxn>
                  <a:cxn ang="0">
                    <a:pos x="164" y="156"/>
                  </a:cxn>
                  <a:cxn ang="0">
                    <a:pos x="166" y="125"/>
                  </a:cxn>
                  <a:cxn ang="0">
                    <a:pos x="163" y="106"/>
                  </a:cxn>
                  <a:cxn ang="0">
                    <a:pos x="154" y="77"/>
                  </a:cxn>
                  <a:cxn ang="0">
                    <a:pos x="142" y="50"/>
                  </a:cxn>
                  <a:cxn ang="0">
                    <a:pos x="120" y="18"/>
                  </a:cxn>
                  <a:cxn ang="0">
                    <a:pos x="110" y="9"/>
                  </a:cxn>
                  <a:cxn ang="0">
                    <a:pos x="99" y="3"/>
                  </a:cxn>
                  <a:cxn ang="0">
                    <a:pos x="89" y="0"/>
                  </a:cxn>
                  <a:cxn ang="0">
                    <a:pos x="78" y="0"/>
                  </a:cxn>
                  <a:cxn ang="0">
                    <a:pos x="67" y="2"/>
                  </a:cxn>
                  <a:cxn ang="0">
                    <a:pos x="57" y="8"/>
                  </a:cxn>
                  <a:cxn ang="0">
                    <a:pos x="53" y="11"/>
                  </a:cxn>
                  <a:cxn ang="0">
                    <a:pos x="48" y="16"/>
                  </a:cxn>
                  <a:cxn ang="0">
                    <a:pos x="32" y="40"/>
                  </a:cxn>
                  <a:cxn ang="0">
                    <a:pos x="9" y="83"/>
                  </a:cxn>
                  <a:cxn ang="0">
                    <a:pos x="2" y="98"/>
                  </a:cxn>
                  <a:cxn ang="0">
                    <a:pos x="0" y="104"/>
                  </a:cxn>
                  <a:cxn ang="0">
                    <a:pos x="0" y="109"/>
                  </a:cxn>
                </a:cxnLst>
                <a:rect l="0" t="0" r="r" b="b"/>
                <a:pathLst>
                  <a:path w="166" h="184">
                    <a:moveTo>
                      <a:pt x="0" y="109"/>
                    </a:moveTo>
                    <a:lnTo>
                      <a:pt x="0" y="113"/>
                    </a:lnTo>
                    <a:lnTo>
                      <a:pt x="2" y="115"/>
                    </a:lnTo>
                    <a:lnTo>
                      <a:pt x="5" y="117"/>
                    </a:lnTo>
                    <a:lnTo>
                      <a:pt x="8" y="118"/>
                    </a:lnTo>
                    <a:lnTo>
                      <a:pt x="47" y="128"/>
                    </a:lnTo>
                    <a:lnTo>
                      <a:pt x="60" y="131"/>
                    </a:lnTo>
                    <a:lnTo>
                      <a:pt x="113" y="149"/>
                    </a:lnTo>
                    <a:lnTo>
                      <a:pt x="125" y="155"/>
                    </a:lnTo>
                    <a:lnTo>
                      <a:pt x="130" y="158"/>
                    </a:lnTo>
                    <a:lnTo>
                      <a:pt x="149" y="182"/>
                    </a:lnTo>
                    <a:lnTo>
                      <a:pt x="153" y="184"/>
                    </a:lnTo>
                    <a:lnTo>
                      <a:pt x="155" y="183"/>
                    </a:lnTo>
                    <a:lnTo>
                      <a:pt x="158" y="180"/>
                    </a:lnTo>
                    <a:lnTo>
                      <a:pt x="160" y="173"/>
                    </a:lnTo>
                    <a:lnTo>
                      <a:pt x="164" y="156"/>
                    </a:lnTo>
                    <a:lnTo>
                      <a:pt x="166" y="125"/>
                    </a:lnTo>
                    <a:lnTo>
                      <a:pt x="163" y="106"/>
                    </a:lnTo>
                    <a:lnTo>
                      <a:pt x="154" y="77"/>
                    </a:lnTo>
                    <a:lnTo>
                      <a:pt x="142" y="50"/>
                    </a:lnTo>
                    <a:lnTo>
                      <a:pt x="120" y="18"/>
                    </a:lnTo>
                    <a:lnTo>
                      <a:pt x="110" y="9"/>
                    </a:lnTo>
                    <a:lnTo>
                      <a:pt x="99" y="3"/>
                    </a:lnTo>
                    <a:lnTo>
                      <a:pt x="89" y="0"/>
                    </a:lnTo>
                    <a:lnTo>
                      <a:pt x="78" y="0"/>
                    </a:lnTo>
                    <a:lnTo>
                      <a:pt x="67" y="2"/>
                    </a:lnTo>
                    <a:lnTo>
                      <a:pt x="57" y="8"/>
                    </a:lnTo>
                    <a:lnTo>
                      <a:pt x="53" y="11"/>
                    </a:lnTo>
                    <a:lnTo>
                      <a:pt x="48" y="16"/>
                    </a:lnTo>
                    <a:lnTo>
                      <a:pt x="32" y="40"/>
                    </a:lnTo>
                    <a:lnTo>
                      <a:pt x="9" y="83"/>
                    </a:lnTo>
                    <a:lnTo>
                      <a:pt x="2" y="98"/>
                    </a:lnTo>
                    <a:lnTo>
                      <a:pt x="0" y="104"/>
                    </a:lnTo>
                    <a:lnTo>
                      <a:pt x="0" y="109"/>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74"/>
              <p:cNvSpPr>
                <a:spLocks/>
              </p:cNvSpPr>
              <p:nvPr/>
            </p:nvSpPr>
            <p:spPr bwMode="auto">
              <a:xfrm>
                <a:off x="2327275" y="3117851"/>
                <a:ext cx="177800" cy="187325"/>
              </a:xfrm>
              <a:custGeom>
                <a:avLst/>
                <a:gdLst/>
                <a:ahLst/>
                <a:cxnLst>
                  <a:cxn ang="0">
                    <a:pos x="78" y="2"/>
                  </a:cxn>
                  <a:cxn ang="0">
                    <a:pos x="75" y="4"/>
                  </a:cxn>
                  <a:cxn ang="0">
                    <a:pos x="43" y="38"/>
                  </a:cxn>
                  <a:cxn ang="0">
                    <a:pos x="9" y="94"/>
                  </a:cxn>
                  <a:cxn ang="0">
                    <a:pos x="5" y="100"/>
                  </a:cxn>
                  <a:cxn ang="0">
                    <a:pos x="0" y="105"/>
                  </a:cxn>
                  <a:cxn ang="0">
                    <a:pos x="1" y="105"/>
                  </a:cxn>
                  <a:cxn ang="0">
                    <a:pos x="3" y="107"/>
                  </a:cxn>
                  <a:cxn ang="0">
                    <a:pos x="10" y="111"/>
                  </a:cxn>
                  <a:cxn ang="0">
                    <a:pos x="15" y="113"/>
                  </a:cxn>
                  <a:cxn ang="0">
                    <a:pos x="20" y="116"/>
                  </a:cxn>
                  <a:cxn ang="0">
                    <a:pos x="26" y="117"/>
                  </a:cxn>
                  <a:cxn ang="0">
                    <a:pos x="32" y="118"/>
                  </a:cxn>
                  <a:cxn ang="0">
                    <a:pos x="38" y="117"/>
                  </a:cxn>
                  <a:cxn ang="0">
                    <a:pos x="42" y="116"/>
                  </a:cxn>
                  <a:cxn ang="0">
                    <a:pos x="45" y="112"/>
                  </a:cxn>
                  <a:cxn ang="0">
                    <a:pos x="62" y="63"/>
                  </a:cxn>
                  <a:cxn ang="0">
                    <a:pos x="69" y="50"/>
                  </a:cxn>
                  <a:cxn ang="0">
                    <a:pos x="89" y="24"/>
                  </a:cxn>
                  <a:cxn ang="0">
                    <a:pos x="92" y="20"/>
                  </a:cxn>
                  <a:cxn ang="0">
                    <a:pos x="100" y="15"/>
                  </a:cxn>
                  <a:cxn ang="0">
                    <a:pos x="105" y="12"/>
                  </a:cxn>
                  <a:cxn ang="0">
                    <a:pos x="112" y="10"/>
                  </a:cxn>
                  <a:cxn ang="0">
                    <a:pos x="112" y="9"/>
                  </a:cxn>
                  <a:cxn ang="0">
                    <a:pos x="110" y="7"/>
                  </a:cxn>
                  <a:cxn ang="0">
                    <a:pos x="105" y="5"/>
                  </a:cxn>
                  <a:cxn ang="0">
                    <a:pos x="84" y="0"/>
                  </a:cxn>
                  <a:cxn ang="0">
                    <a:pos x="81" y="1"/>
                  </a:cxn>
                  <a:cxn ang="0">
                    <a:pos x="78" y="2"/>
                  </a:cxn>
                </a:cxnLst>
                <a:rect l="0" t="0" r="r" b="b"/>
                <a:pathLst>
                  <a:path w="112" h="118">
                    <a:moveTo>
                      <a:pt x="78" y="2"/>
                    </a:moveTo>
                    <a:lnTo>
                      <a:pt x="75" y="4"/>
                    </a:lnTo>
                    <a:lnTo>
                      <a:pt x="43" y="38"/>
                    </a:lnTo>
                    <a:lnTo>
                      <a:pt x="9" y="94"/>
                    </a:lnTo>
                    <a:lnTo>
                      <a:pt x="5" y="100"/>
                    </a:lnTo>
                    <a:lnTo>
                      <a:pt x="0" y="105"/>
                    </a:lnTo>
                    <a:lnTo>
                      <a:pt x="1" y="105"/>
                    </a:lnTo>
                    <a:lnTo>
                      <a:pt x="3" y="107"/>
                    </a:lnTo>
                    <a:lnTo>
                      <a:pt x="10" y="111"/>
                    </a:lnTo>
                    <a:lnTo>
                      <a:pt x="15" y="113"/>
                    </a:lnTo>
                    <a:lnTo>
                      <a:pt x="20" y="116"/>
                    </a:lnTo>
                    <a:lnTo>
                      <a:pt x="26" y="117"/>
                    </a:lnTo>
                    <a:lnTo>
                      <a:pt x="32" y="118"/>
                    </a:lnTo>
                    <a:lnTo>
                      <a:pt x="38" y="117"/>
                    </a:lnTo>
                    <a:lnTo>
                      <a:pt x="42" y="116"/>
                    </a:lnTo>
                    <a:lnTo>
                      <a:pt x="45" y="112"/>
                    </a:lnTo>
                    <a:lnTo>
                      <a:pt x="62" y="63"/>
                    </a:lnTo>
                    <a:lnTo>
                      <a:pt x="69" y="50"/>
                    </a:lnTo>
                    <a:lnTo>
                      <a:pt x="89" y="24"/>
                    </a:lnTo>
                    <a:lnTo>
                      <a:pt x="92" y="20"/>
                    </a:lnTo>
                    <a:lnTo>
                      <a:pt x="100" y="15"/>
                    </a:lnTo>
                    <a:lnTo>
                      <a:pt x="105" y="12"/>
                    </a:lnTo>
                    <a:lnTo>
                      <a:pt x="112" y="10"/>
                    </a:lnTo>
                    <a:lnTo>
                      <a:pt x="112" y="9"/>
                    </a:lnTo>
                    <a:lnTo>
                      <a:pt x="110" y="7"/>
                    </a:lnTo>
                    <a:lnTo>
                      <a:pt x="105" y="5"/>
                    </a:lnTo>
                    <a:lnTo>
                      <a:pt x="84" y="0"/>
                    </a:lnTo>
                    <a:lnTo>
                      <a:pt x="81" y="1"/>
                    </a:lnTo>
                    <a:lnTo>
                      <a:pt x="78" y="2"/>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75"/>
              <p:cNvSpPr>
                <a:spLocks/>
              </p:cNvSpPr>
              <p:nvPr/>
            </p:nvSpPr>
            <p:spPr bwMode="auto">
              <a:xfrm>
                <a:off x="2214563" y="3100388"/>
                <a:ext cx="223838" cy="184150"/>
              </a:xfrm>
              <a:custGeom>
                <a:avLst/>
                <a:gdLst/>
                <a:ahLst/>
                <a:cxnLst>
                  <a:cxn ang="0">
                    <a:pos x="118" y="0"/>
                  </a:cxn>
                  <a:cxn ang="0">
                    <a:pos x="113" y="1"/>
                  </a:cxn>
                  <a:cxn ang="0">
                    <a:pos x="87" y="13"/>
                  </a:cxn>
                  <a:cxn ang="0">
                    <a:pos x="59" y="33"/>
                  </a:cxn>
                  <a:cxn ang="0">
                    <a:pos x="33" y="59"/>
                  </a:cxn>
                  <a:cxn ang="0">
                    <a:pos x="15" y="79"/>
                  </a:cxn>
                  <a:cxn ang="0">
                    <a:pos x="12" y="84"/>
                  </a:cxn>
                  <a:cxn ang="0">
                    <a:pos x="6" y="90"/>
                  </a:cxn>
                  <a:cxn ang="0">
                    <a:pos x="2" y="97"/>
                  </a:cxn>
                  <a:cxn ang="0">
                    <a:pos x="0" y="98"/>
                  </a:cxn>
                  <a:cxn ang="0">
                    <a:pos x="0" y="101"/>
                  </a:cxn>
                  <a:cxn ang="0">
                    <a:pos x="1" y="103"/>
                  </a:cxn>
                  <a:cxn ang="0">
                    <a:pos x="8" y="107"/>
                  </a:cxn>
                  <a:cxn ang="0">
                    <a:pos x="28" y="114"/>
                  </a:cxn>
                  <a:cxn ang="0">
                    <a:pos x="43" y="116"/>
                  </a:cxn>
                  <a:cxn ang="0">
                    <a:pos x="50" y="115"/>
                  </a:cxn>
                  <a:cxn ang="0">
                    <a:pos x="56" y="113"/>
                  </a:cxn>
                  <a:cxn ang="0">
                    <a:pos x="61" y="109"/>
                  </a:cxn>
                  <a:cxn ang="0">
                    <a:pos x="66" y="104"/>
                  </a:cxn>
                  <a:cxn ang="0">
                    <a:pos x="73" y="91"/>
                  </a:cxn>
                  <a:cxn ang="0">
                    <a:pos x="84" y="69"/>
                  </a:cxn>
                  <a:cxn ang="0">
                    <a:pos x="119" y="18"/>
                  </a:cxn>
                  <a:cxn ang="0">
                    <a:pos x="127" y="13"/>
                  </a:cxn>
                  <a:cxn ang="0">
                    <a:pos x="134" y="10"/>
                  </a:cxn>
                  <a:cxn ang="0">
                    <a:pos x="137" y="10"/>
                  </a:cxn>
                  <a:cxn ang="0">
                    <a:pos x="139" y="10"/>
                  </a:cxn>
                  <a:cxn ang="0">
                    <a:pos x="141" y="9"/>
                  </a:cxn>
                  <a:cxn ang="0">
                    <a:pos x="141" y="8"/>
                  </a:cxn>
                  <a:cxn ang="0">
                    <a:pos x="140" y="7"/>
                  </a:cxn>
                  <a:cxn ang="0">
                    <a:pos x="139" y="5"/>
                  </a:cxn>
                  <a:cxn ang="0">
                    <a:pos x="132" y="2"/>
                  </a:cxn>
                  <a:cxn ang="0">
                    <a:pos x="122" y="0"/>
                  </a:cxn>
                  <a:cxn ang="0">
                    <a:pos x="118" y="0"/>
                  </a:cxn>
                </a:cxnLst>
                <a:rect l="0" t="0" r="r" b="b"/>
                <a:pathLst>
                  <a:path w="141" h="116">
                    <a:moveTo>
                      <a:pt x="118" y="0"/>
                    </a:moveTo>
                    <a:lnTo>
                      <a:pt x="113" y="1"/>
                    </a:lnTo>
                    <a:lnTo>
                      <a:pt x="87" y="13"/>
                    </a:lnTo>
                    <a:lnTo>
                      <a:pt x="59" y="33"/>
                    </a:lnTo>
                    <a:lnTo>
                      <a:pt x="33" y="59"/>
                    </a:lnTo>
                    <a:lnTo>
                      <a:pt x="15" y="79"/>
                    </a:lnTo>
                    <a:lnTo>
                      <a:pt x="12" y="84"/>
                    </a:lnTo>
                    <a:lnTo>
                      <a:pt x="6" y="90"/>
                    </a:lnTo>
                    <a:lnTo>
                      <a:pt x="2" y="97"/>
                    </a:lnTo>
                    <a:lnTo>
                      <a:pt x="0" y="98"/>
                    </a:lnTo>
                    <a:lnTo>
                      <a:pt x="0" y="101"/>
                    </a:lnTo>
                    <a:lnTo>
                      <a:pt x="1" y="103"/>
                    </a:lnTo>
                    <a:lnTo>
                      <a:pt x="8" y="107"/>
                    </a:lnTo>
                    <a:lnTo>
                      <a:pt x="28" y="114"/>
                    </a:lnTo>
                    <a:lnTo>
                      <a:pt x="43" y="116"/>
                    </a:lnTo>
                    <a:lnTo>
                      <a:pt x="50" y="115"/>
                    </a:lnTo>
                    <a:lnTo>
                      <a:pt x="56" y="113"/>
                    </a:lnTo>
                    <a:lnTo>
                      <a:pt x="61" y="109"/>
                    </a:lnTo>
                    <a:lnTo>
                      <a:pt x="66" y="104"/>
                    </a:lnTo>
                    <a:lnTo>
                      <a:pt x="73" y="91"/>
                    </a:lnTo>
                    <a:lnTo>
                      <a:pt x="84" y="69"/>
                    </a:lnTo>
                    <a:lnTo>
                      <a:pt x="119" y="18"/>
                    </a:lnTo>
                    <a:lnTo>
                      <a:pt x="127" y="13"/>
                    </a:lnTo>
                    <a:lnTo>
                      <a:pt x="134" y="10"/>
                    </a:lnTo>
                    <a:lnTo>
                      <a:pt x="137" y="10"/>
                    </a:lnTo>
                    <a:lnTo>
                      <a:pt x="139" y="10"/>
                    </a:lnTo>
                    <a:lnTo>
                      <a:pt x="141" y="9"/>
                    </a:lnTo>
                    <a:lnTo>
                      <a:pt x="141" y="8"/>
                    </a:lnTo>
                    <a:lnTo>
                      <a:pt x="140" y="7"/>
                    </a:lnTo>
                    <a:lnTo>
                      <a:pt x="139" y="5"/>
                    </a:lnTo>
                    <a:lnTo>
                      <a:pt x="132" y="2"/>
                    </a:lnTo>
                    <a:lnTo>
                      <a:pt x="122" y="0"/>
                    </a:lnTo>
                    <a:lnTo>
                      <a:pt x="118" y="0"/>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76"/>
              <p:cNvSpPr>
                <a:spLocks/>
              </p:cNvSpPr>
              <p:nvPr/>
            </p:nvSpPr>
            <p:spPr bwMode="auto">
              <a:xfrm>
                <a:off x="2124075" y="3278188"/>
                <a:ext cx="379413" cy="76200"/>
              </a:xfrm>
              <a:custGeom>
                <a:avLst/>
                <a:gdLst/>
                <a:ahLst/>
                <a:cxnLst>
                  <a:cxn ang="0">
                    <a:pos x="238" y="46"/>
                  </a:cxn>
                  <a:cxn ang="0">
                    <a:pos x="239" y="45"/>
                  </a:cxn>
                  <a:cxn ang="0">
                    <a:pos x="239" y="44"/>
                  </a:cxn>
                  <a:cxn ang="0">
                    <a:pos x="237" y="44"/>
                  </a:cxn>
                  <a:cxn ang="0">
                    <a:pos x="234" y="43"/>
                  </a:cxn>
                  <a:cxn ang="0">
                    <a:pos x="165" y="29"/>
                  </a:cxn>
                  <a:cxn ang="0">
                    <a:pos x="63" y="2"/>
                  </a:cxn>
                  <a:cxn ang="0">
                    <a:pos x="49" y="0"/>
                  </a:cxn>
                  <a:cxn ang="0">
                    <a:pos x="39" y="0"/>
                  </a:cxn>
                  <a:cxn ang="0">
                    <a:pos x="30" y="2"/>
                  </a:cxn>
                  <a:cxn ang="0">
                    <a:pos x="18" y="7"/>
                  </a:cxn>
                  <a:cxn ang="0">
                    <a:pos x="11" y="11"/>
                  </a:cxn>
                  <a:cxn ang="0">
                    <a:pos x="2" y="22"/>
                  </a:cxn>
                  <a:cxn ang="0">
                    <a:pos x="0" y="26"/>
                  </a:cxn>
                  <a:cxn ang="0">
                    <a:pos x="0" y="29"/>
                  </a:cxn>
                  <a:cxn ang="0">
                    <a:pos x="3" y="32"/>
                  </a:cxn>
                  <a:cxn ang="0">
                    <a:pos x="5" y="33"/>
                  </a:cxn>
                  <a:cxn ang="0">
                    <a:pos x="7" y="34"/>
                  </a:cxn>
                  <a:cxn ang="0">
                    <a:pos x="10" y="35"/>
                  </a:cxn>
                  <a:cxn ang="0">
                    <a:pos x="87" y="41"/>
                  </a:cxn>
                  <a:cxn ang="0">
                    <a:pos x="147" y="48"/>
                  </a:cxn>
                  <a:cxn ang="0">
                    <a:pos x="232" y="47"/>
                  </a:cxn>
                  <a:cxn ang="0">
                    <a:pos x="235" y="46"/>
                  </a:cxn>
                  <a:cxn ang="0">
                    <a:pos x="238" y="46"/>
                  </a:cxn>
                </a:cxnLst>
                <a:rect l="0" t="0" r="r" b="b"/>
                <a:pathLst>
                  <a:path w="239" h="48">
                    <a:moveTo>
                      <a:pt x="238" y="46"/>
                    </a:moveTo>
                    <a:lnTo>
                      <a:pt x="239" y="45"/>
                    </a:lnTo>
                    <a:lnTo>
                      <a:pt x="239" y="44"/>
                    </a:lnTo>
                    <a:lnTo>
                      <a:pt x="237" y="44"/>
                    </a:lnTo>
                    <a:lnTo>
                      <a:pt x="234" y="43"/>
                    </a:lnTo>
                    <a:lnTo>
                      <a:pt x="165" y="29"/>
                    </a:lnTo>
                    <a:lnTo>
                      <a:pt x="63" y="2"/>
                    </a:lnTo>
                    <a:lnTo>
                      <a:pt x="49" y="0"/>
                    </a:lnTo>
                    <a:lnTo>
                      <a:pt x="39" y="0"/>
                    </a:lnTo>
                    <a:lnTo>
                      <a:pt x="30" y="2"/>
                    </a:lnTo>
                    <a:lnTo>
                      <a:pt x="18" y="7"/>
                    </a:lnTo>
                    <a:lnTo>
                      <a:pt x="11" y="11"/>
                    </a:lnTo>
                    <a:lnTo>
                      <a:pt x="2" y="22"/>
                    </a:lnTo>
                    <a:lnTo>
                      <a:pt x="0" y="26"/>
                    </a:lnTo>
                    <a:lnTo>
                      <a:pt x="0" y="29"/>
                    </a:lnTo>
                    <a:lnTo>
                      <a:pt x="3" y="32"/>
                    </a:lnTo>
                    <a:lnTo>
                      <a:pt x="5" y="33"/>
                    </a:lnTo>
                    <a:lnTo>
                      <a:pt x="7" y="34"/>
                    </a:lnTo>
                    <a:lnTo>
                      <a:pt x="10" y="35"/>
                    </a:lnTo>
                    <a:lnTo>
                      <a:pt x="87" y="41"/>
                    </a:lnTo>
                    <a:lnTo>
                      <a:pt x="147" y="48"/>
                    </a:lnTo>
                    <a:lnTo>
                      <a:pt x="232" y="47"/>
                    </a:lnTo>
                    <a:lnTo>
                      <a:pt x="235" y="46"/>
                    </a:lnTo>
                    <a:lnTo>
                      <a:pt x="238" y="46"/>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9" name="Group 189"/>
          <p:cNvGrpSpPr/>
          <p:nvPr/>
        </p:nvGrpSpPr>
        <p:grpSpPr>
          <a:xfrm>
            <a:off x="152400" y="3886200"/>
            <a:ext cx="6696363" cy="369332"/>
            <a:chOff x="184727" y="3860800"/>
            <a:chExt cx="6696363" cy="369332"/>
          </a:xfrm>
        </p:grpSpPr>
        <p:cxnSp>
          <p:nvCxnSpPr>
            <p:cNvPr id="88" name="Straight Connector 87"/>
            <p:cNvCxnSpPr/>
            <p:nvPr/>
          </p:nvCxnSpPr>
          <p:spPr bwMode="auto">
            <a:xfrm rot="16200000" flipH="1">
              <a:off x="4080448" y="1253363"/>
              <a:ext cx="17078" cy="5584207"/>
            </a:xfrm>
            <a:prstGeom prst="line">
              <a:avLst/>
            </a:prstGeom>
            <a:solidFill>
              <a:schemeClr val="accent1"/>
            </a:solidFill>
            <a:ln w="28575" cap="flat" cmpd="sng" algn="ctr">
              <a:solidFill>
                <a:srgbClr val="FF0000"/>
              </a:solidFill>
              <a:prstDash val="sysDot"/>
              <a:round/>
              <a:headEnd type="none" w="med" len="med"/>
              <a:tailEnd type="none" w="med" len="med"/>
            </a:ln>
            <a:effectLst/>
          </p:spPr>
        </p:cxnSp>
        <p:sp>
          <p:nvSpPr>
            <p:cNvPr id="89" name="TextBox 88"/>
            <p:cNvSpPr txBox="1"/>
            <p:nvPr/>
          </p:nvSpPr>
          <p:spPr>
            <a:xfrm>
              <a:off x="184727" y="3860800"/>
              <a:ext cx="1117600" cy="369332"/>
            </a:xfrm>
            <a:prstGeom prst="rect">
              <a:avLst/>
            </a:prstGeom>
            <a:noFill/>
          </p:spPr>
          <p:txBody>
            <a:bodyPr wrap="square" rtlCol="0">
              <a:spAutoFit/>
            </a:bodyPr>
            <a:lstStyle/>
            <a:p>
              <a:pPr algn="ctr"/>
              <a:r>
                <a:rPr lang="en-US" dirty="0"/>
                <a:t>Hi Limit</a:t>
              </a:r>
            </a:p>
          </p:txBody>
        </p:sp>
      </p:grpSp>
      <p:grpSp>
        <p:nvGrpSpPr>
          <p:cNvPr id="10" name="Group 189"/>
          <p:cNvGrpSpPr/>
          <p:nvPr/>
        </p:nvGrpSpPr>
        <p:grpSpPr>
          <a:xfrm>
            <a:off x="76200" y="4495800"/>
            <a:ext cx="6772563" cy="369332"/>
            <a:chOff x="108527" y="3860800"/>
            <a:chExt cx="6772563" cy="369332"/>
          </a:xfrm>
        </p:grpSpPr>
        <p:cxnSp>
          <p:nvCxnSpPr>
            <p:cNvPr id="91" name="Straight Connector 90"/>
            <p:cNvCxnSpPr/>
            <p:nvPr/>
          </p:nvCxnSpPr>
          <p:spPr bwMode="auto">
            <a:xfrm rot="16200000" flipH="1">
              <a:off x="4080448" y="1253363"/>
              <a:ext cx="17078" cy="5584207"/>
            </a:xfrm>
            <a:prstGeom prst="line">
              <a:avLst/>
            </a:prstGeom>
            <a:solidFill>
              <a:schemeClr val="accent1"/>
            </a:solidFill>
            <a:ln w="28575" cap="flat" cmpd="sng" algn="ctr">
              <a:solidFill>
                <a:srgbClr val="FF0000"/>
              </a:solidFill>
              <a:prstDash val="sysDot"/>
              <a:round/>
              <a:headEnd type="none" w="med" len="med"/>
              <a:tailEnd type="none" w="med" len="med"/>
            </a:ln>
            <a:effectLst/>
          </p:spPr>
        </p:cxnSp>
        <p:sp>
          <p:nvSpPr>
            <p:cNvPr id="92" name="TextBox 91"/>
            <p:cNvSpPr txBox="1"/>
            <p:nvPr/>
          </p:nvSpPr>
          <p:spPr>
            <a:xfrm>
              <a:off x="108527" y="3860800"/>
              <a:ext cx="1193800" cy="369332"/>
            </a:xfrm>
            <a:prstGeom prst="rect">
              <a:avLst/>
            </a:prstGeom>
            <a:noFill/>
          </p:spPr>
          <p:txBody>
            <a:bodyPr wrap="square" rtlCol="0">
              <a:spAutoFit/>
            </a:bodyPr>
            <a:lstStyle/>
            <a:p>
              <a:pPr algn="ctr"/>
              <a:r>
                <a:rPr lang="en-US" dirty="0"/>
                <a:t>Low Limit</a:t>
              </a:r>
            </a:p>
          </p:txBody>
        </p:sp>
      </p:grpSp>
      <p:cxnSp>
        <p:nvCxnSpPr>
          <p:cNvPr id="94" name="Straight Connector 93"/>
          <p:cNvCxnSpPr>
            <a:stCxn id="6177" idx="1"/>
          </p:cNvCxnSpPr>
          <p:nvPr/>
        </p:nvCxnSpPr>
        <p:spPr bwMode="auto">
          <a:xfrm rot="5400000">
            <a:off x="5746037" y="2254963"/>
            <a:ext cx="0" cy="51927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5" name="Rectangle 94"/>
          <p:cNvSpPr/>
          <p:nvPr/>
        </p:nvSpPr>
        <p:spPr bwMode="auto">
          <a:xfrm>
            <a:off x="5486400" y="2438400"/>
            <a:ext cx="76200" cy="152400"/>
          </a:xfrm>
          <a:prstGeom prst="rect">
            <a:avLst/>
          </a:prstGeom>
          <a:solidFill>
            <a:srgbClr val="808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96" name="Rectangle 95"/>
          <p:cNvSpPr/>
          <p:nvPr/>
        </p:nvSpPr>
        <p:spPr bwMode="auto">
          <a:xfrm rot="16200000">
            <a:off x="5295900" y="2552700"/>
            <a:ext cx="304800" cy="76200"/>
          </a:xfrm>
          <a:prstGeom prst="rect">
            <a:avLst/>
          </a:prstGeom>
          <a:solidFill>
            <a:srgbClr val="808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cxnSp>
        <p:nvCxnSpPr>
          <p:cNvPr id="99" name="Straight Connector 98"/>
          <p:cNvCxnSpPr/>
          <p:nvPr/>
        </p:nvCxnSpPr>
        <p:spPr bwMode="auto">
          <a:xfrm>
            <a:off x="5966618" y="3733800"/>
            <a:ext cx="76200" cy="0"/>
          </a:xfrm>
          <a:prstGeom prst="line">
            <a:avLst/>
          </a:prstGeom>
          <a:noFill/>
          <a:ln w="76200" cap="sq">
            <a:solidFill>
              <a:schemeClr val="tx1"/>
            </a:solidFill>
            <a:miter lim="800000"/>
            <a:headEnd/>
            <a:tailEnd/>
          </a:ln>
        </p:spPr>
      </p:cxnSp>
      <p:cxnSp>
        <p:nvCxnSpPr>
          <p:cNvPr id="109" name="Straight Connector 108"/>
          <p:cNvCxnSpPr/>
          <p:nvPr/>
        </p:nvCxnSpPr>
        <p:spPr bwMode="auto">
          <a:xfrm>
            <a:off x="6019800" y="3733800"/>
            <a:ext cx="457200" cy="0"/>
          </a:xfrm>
          <a:prstGeom prst="line">
            <a:avLst/>
          </a:prstGeom>
          <a:solidFill>
            <a:schemeClr val="accent1"/>
          </a:solidFill>
          <a:ln w="22225" cap="flat" cmpd="sng" algn="ctr">
            <a:solidFill>
              <a:schemeClr val="tx1"/>
            </a:solidFill>
            <a:prstDash val="solid"/>
            <a:round/>
            <a:headEnd type="none" w="med" len="med"/>
            <a:tailEnd type="none" w="med" len="med"/>
          </a:ln>
          <a:effectLst/>
        </p:spPr>
      </p:cxnSp>
      <p:cxnSp>
        <p:nvCxnSpPr>
          <p:cNvPr id="117" name="Straight Connector 116"/>
          <p:cNvCxnSpPr/>
          <p:nvPr/>
        </p:nvCxnSpPr>
        <p:spPr bwMode="auto">
          <a:xfrm>
            <a:off x="5966618" y="3505200"/>
            <a:ext cx="76200" cy="0"/>
          </a:xfrm>
          <a:prstGeom prst="line">
            <a:avLst/>
          </a:prstGeom>
          <a:noFill/>
          <a:ln w="76200" cap="sq">
            <a:solidFill>
              <a:schemeClr val="tx1"/>
            </a:solidFill>
            <a:miter lim="800000"/>
            <a:headEnd/>
            <a:tailEnd/>
          </a:ln>
        </p:spPr>
      </p:cxnSp>
      <p:cxnSp>
        <p:nvCxnSpPr>
          <p:cNvPr id="118" name="Straight Connector 117"/>
          <p:cNvCxnSpPr/>
          <p:nvPr/>
        </p:nvCxnSpPr>
        <p:spPr bwMode="auto">
          <a:xfrm>
            <a:off x="6019800" y="3505200"/>
            <a:ext cx="457200" cy="0"/>
          </a:xfrm>
          <a:prstGeom prst="line">
            <a:avLst/>
          </a:prstGeom>
          <a:solidFill>
            <a:schemeClr val="accent1"/>
          </a:solidFill>
          <a:ln w="22225" cap="flat" cmpd="sng" algn="ctr">
            <a:solidFill>
              <a:schemeClr val="tx1"/>
            </a:solidFill>
            <a:prstDash val="solid"/>
            <a:round/>
            <a:headEnd type="none" w="med" len="med"/>
            <a:tailEnd type="none" w="med" len="med"/>
          </a:ln>
          <a:effectLst/>
        </p:spPr>
      </p:cxnSp>
      <p:grpSp>
        <p:nvGrpSpPr>
          <p:cNvPr id="11" name="Group 169"/>
          <p:cNvGrpSpPr/>
          <p:nvPr/>
        </p:nvGrpSpPr>
        <p:grpSpPr>
          <a:xfrm flipV="1">
            <a:off x="6629400" y="1490472"/>
            <a:ext cx="228600" cy="826008"/>
            <a:chOff x="6629400" y="1490472"/>
            <a:chExt cx="228600" cy="826008"/>
          </a:xfrm>
        </p:grpSpPr>
        <p:sp>
          <p:nvSpPr>
            <p:cNvPr id="169" name="Rectangle 168"/>
            <p:cNvSpPr/>
            <p:nvPr/>
          </p:nvSpPr>
          <p:spPr bwMode="auto">
            <a:xfrm>
              <a:off x="6705600" y="2240280"/>
              <a:ext cx="76200" cy="762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68" name="Rectangle 167"/>
            <p:cNvSpPr/>
            <p:nvPr/>
          </p:nvSpPr>
          <p:spPr bwMode="auto">
            <a:xfrm>
              <a:off x="6705600" y="1490472"/>
              <a:ext cx="76200" cy="762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nvGrpSpPr>
            <p:cNvPr id="12" name="Group 165"/>
            <p:cNvGrpSpPr/>
            <p:nvPr/>
          </p:nvGrpSpPr>
          <p:grpSpPr>
            <a:xfrm>
              <a:off x="6629400" y="1524000"/>
              <a:ext cx="228600" cy="762000"/>
              <a:chOff x="6629400" y="1524000"/>
              <a:chExt cx="228600" cy="762000"/>
            </a:xfrm>
          </p:grpSpPr>
          <p:sp>
            <p:nvSpPr>
              <p:cNvPr id="119" name="Rectangle 118"/>
              <p:cNvSpPr/>
              <p:nvPr/>
            </p:nvSpPr>
            <p:spPr bwMode="auto">
              <a:xfrm>
                <a:off x="6629400" y="1676400"/>
                <a:ext cx="228600" cy="457200"/>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20" name="Rectangle 119"/>
              <p:cNvSpPr/>
              <p:nvPr/>
            </p:nvSpPr>
            <p:spPr bwMode="auto">
              <a:xfrm>
                <a:off x="6629400" y="2133600"/>
                <a:ext cx="228600" cy="152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rPr>
                  <a:t>-</a:t>
                </a:r>
              </a:p>
            </p:txBody>
          </p:sp>
          <p:sp>
            <p:nvSpPr>
              <p:cNvPr id="121" name="Rectangle 120"/>
              <p:cNvSpPr/>
              <p:nvPr/>
            </p:nvSpPr>
            <p:spPr bwMode="auto">
              <a:xfrm>
                <a:off x="6629400" y="1524000"/>
                <a:ext cx="228600" cy="152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rPr>
                  <a:t>+</a:t>
                </a:r>
              </a:p>
            </p:txBody>
          </p:sp>
          <p:pic>
            <p:nvPicPr>
              <p:cNvPr id="1027" name="Picture 3" descr="C:\Documents and Settings\David Sellers\Local Settings\Temporary Internet Files\Content.IE5\9FXE0KTR\MC900439009[1].jpg"/>
              <p:cNvPicPr>
                <a:picLocks noChangeAspect="1" noChangeArrowheads="1"/>
              </p:cNvPicPr>
              <p:nvPr/>
            </p:nvPicPr>
            <p:blipFill>
              <a:blip r:embed="rId3" cstate="print">
                <a:clrChange>
                  <a:clrFrom>
                    <a:srgbClr val="F9B81F"/>
                  </a:clrFrom>
                  <a:clrTo>
                    <a:srgbClr val="F9B81F">
                      <a:alpha val="0"/>
                    </a:srgbClr>
                  </a:clrTo>
                </a:clrChange>
              </a:blip>
              <a:srcRect l="27778" r="22968"/>
              <a:stretch>
                <a:fillRect/>
              </a:stretch>
            </p:blipFill>
            <p:spPr bwMode="auto">
              <a:xfrm flipV="1">
                <a:off x="6653218" y="1704972"/>
                <a:ext cx="204782" cy="414972"/>
              </a:xfrm>
              <a:prstGeom prst="rect">
                <a:avLst/>
              </a:prstGeom>
              <a:noFill/>
            </p:spPr>
          </p:pic>
        </p:grpSp>
      </p:grpSp>
      <p:sp>
        <p:nvSpPr>
          <p:cNvPr id="173" name="Freeform 172"/>
          <p:cNvSpPr/>
          <p:nvPr/>
        </p:nvSpPr>
        <p:spPr bwMode="auto">
          <a:xfrm>
            <a:off x="5562599" y="2292746"/>
            <a:ext cx="1240237" cy="286545"/>
          </a:xfrm>
          <a:custGeom>
            <a:avLst/>
            <a:gdLst>
              <a:gd name="connsiteX0" fmla="*/ 1038225 w 1050528"/>
              <a:gd name="connsiteY0" fmla="*/ 0 h 232965"/>
              <a:gd name="connsiteX1" fmla="*/ 1040606 w 1050528"/>
              <a:gd name="connsiteY1" fmla="*/ 104775 h 232965"/>
              <a:gd name="connsiteX2" fmla="*/ 978694 w 1050528"/>
              <a:gd name="connsiteY2" fmla="*/ 221456 h 232965"/>
              <a:gd name="connsiteX3" fmla="*/ 664369 w 1050528"/>
              <a:gd name="connsiteY3" fmla="*/ 173831 h 232965"/>
              <a:gd name="connsiteX4" fmla="*/ 421481 w 1050528"/>
              <a:gd name="connsiteY4" fmla="*/ 45243 h 232965"/>
              <a:gd name="connsiteX5" fmla="*/ 121444 w 1050528"/>
              <a:gd name="connsiteY5" fmla="*/ 88106 h 232965"/>
              <a:gd name="connsiteX6" fmla="*/ 0 w 1050528"/>
              <a:gd name="connsiteY6" fmla="*/ 192881 h 232965"/>
              <a:gd name="connsiteX0" fmla="*/ 1038225 w 1079103"/>
              <a:gd name="connsiteY0" fmla="*/ 0 h 230584"/>
              <a:gd name="connsiteX1" fmla="*/ 1069181 w 1079103"/>
              <a:gd name="connsiteY1" fmla="*/ 119062 h 230584"/>
              <a:gd name="connsiteX2" fmla="*/ 978694 w 1079103"/>
              <a:gd name="connsiteY2" fmla="*/ 221456 h 230584"/>
              <a:gd name="connsiteX3" fmla="*/ 664369 w 1079103"/>
              <a:gd name="connsiteY3" fmla="*/ 173831 h 230584"/>
              <a:gd name="connsiteX4" fmla="*/ 421481 w 1079103"/>
              <a:gd name="connsiteY4" fmla="*/ 45243 h 230584"/>
              <a:gd name="connsiteX5" fmla="*/ 121444 w 1079103"/>
              <a:gd name="connsiteY5" fmla="*/ 88106 h 230584"/>
              <a:gd name="connsiteX6" fmla="*/ 0 w 1079103"/>
              <a:gd name="connsiteY6" fmla="*/ 192881 h 230584"/>
              <a:gd name="connsiteX0" fmla="*/ 1038225 w 1081484"/>
              <a:gd name="connsiteY0" fmla="*/ 0 h 230584"/>
              <a:gd name="connsiteX1" fmla="*/ 1052512 w 1081484"/>
              <a:gd name="connsiteY1" fmla="*/ 45243 h 230584"/>
              <a:gd name="connsiteX2" fmla="*/ 1069181 w 1081484"/>
              <a:gd name="connsiteY2" fmla="*/ 119062 h 230584"/>
              <a:gd name="connsiteX3" fmla="*/ 978694 w 1081484"/>
              <a:gd name="connsiteY3" fmla="*/ 221456 h 230584"/>
              <a:gd name="connsiteX4" fmla="*/ 664369 w 1081484"/>
              <a:gd name="connsiteY4" fmla="*/ 173831 h 230584"/>
              <a:gd name="connsiteX5" fmla="*/ 421481 w 1081484"/>
              <a:gd name="connsiteY5" fmla="*/ 45243 h 230584"/>
              <a:gd name="connsiteX6" fmla="*/ 121444 w 1081484"/>
              <a:gd name="connsiteY6" fmla="*/ 88106 h 230584"/>
              <a:gd name="connsiteX7" fmla="*/ 0 w 1081484"/>
              <a:gd name="connsiteY7" fmla="*/ 192881 h 230584"/>
              <a:gd name="connsiteX0" fmla="*/ 1038225 w 1071562"/>
              <a:gd name="connsiteY0" fmla="*/ 0 h 230584"/>
              <a:gd name="connsiteX1" fmla="*/ 992980 w 1071562"/>
              <a:gd name="connsiteY1" fmla="*/ 42862 h 230584"/>
              <a:gd name="connsiteX2" fmla="*/ 1069181 w 1071562"/>
              <a:gd name="connsiteY2" fmla="*/ 119062 h 230584"/>
              <a:gd name="connsiteX3" fmla="*/ 978694 w 1071562"/>
              <a:gd name="connsiteY3" fmla="*/ 221456 h 230584"/>
              <a:gd name="connsiteX4" fmla="*/ 664369 w 1071562"/>
              <a:gd name="connsiteY4" fmla="*/ 173831 h 230584"/>
              <a:gd name="connsiteX5" fmla="*/ 421481 w 1071562"/>
              <a:gd name="connsiteY5" fmla="*/ 45243 h 230584"/>
              <a:gd name="connsiteX6" fmla="*/ 121444 w 1071562"/>
              <a:gd name="connsiteY6" fmla="*/ 88106 h 230584"/>
              <a:gd name="connsiteX7" fmla="*/ 0 w 1071562"/>
              <a:gd name="connsiteY7" fmla="*/ 192881 h 230584"/>
              <a:gd name="connsiteX0" fmla="*/ 1038225 w 1079499"/>
              <a:gd name="connsiteY0" fmla="*/ 0 h 230584"/>
              <a:gd name="connsiteX1" fmla="*/ 1040605 w 1079499"/>
              <a:gd name="connsiteY1" fmla="*/ 59531 h 230584"/>
              <a:gd name="connsiteX2" fmla="*/ 1069181 w 1079499"/>
              <a:gd name="connsiteY2" fmla="*/ 119062 h 230584"/>
              <a:gd name="connsiteX3" fmla="*/ 978694 w 1079499"/>
              <a:gd name="connsiteY3" fmla="*/ 221456 h 230584"/>
              <a:gd name="connsiteX4" fmla="*/ 664369 w 1079499"/>
              <a:gd name="connsiteY4" fmla="*/ 173831 h 230584"/>
              <a:gd name="connsiteX5" fmla="*/ 421481 w 1079499"/>
              <a:gd name="connsiteY5" fmla="*/ 45243 h 230584"/>
              <a:gd name="connsiteX6" fmla="*/ 121444 w 1079499"/>
              <a:gd name="connsiteY6" fmla="*/ 88106 h 230584"/>
              <a:gd name="connsiteX7" fmla="*/ 0 w 1079499"/>
              <a:gd name="connsiteY7" fmla="*/ 192881 h 230584"/>
              <a:gd name="connsiteX0" fmla="*/ 1038225 w 1077117"/>
              <a:gd name="connsiteY0" fmla="*/ 0 h 222647"/>
              <a:gd name="connsiteX1" fmla="*/ 1040605 w 1077117"/>
              <a:gd name="connsiteY1" fmla="*/ 59531 h 222647"/>
              <a:gd name="connsiteX2" fmla="*/ 1066799 w 1077117"/>
              <a:gd name="connsiteY2" fmla="*/ 166687 h 222647"/>
              <a:gd name="connsiteX3" fmla="*/ 978694 w 1077117"/>
              <a:gd name="connsiteY3" fmla="*/ 221456 h 222647"/>
              <a:gd name="connsiteX4" fmla="*/ 664369 w 1077117"/>
              <a:gd name="connsiteY4" fmla="*/ 173831 h 222647"/>
              <a:gd name="connsiteX5" fmla="*/ 421481 w 1077117"/>
              <a:gd name="connsiteY5" fmla="*/ 45243 h 222647"/>
              <a:gd name="connsiteX6" fmla="*/ 121444 w 1077117"/>
              <a:gd name="connsiteY6" fmla="*/ 88106 h 222647"/>
              <a:gd name="connsiteX7" fmla="*/ 0 w 1077117"/>
              <a:gd name="connsiteY7" fmla="*/ 192881 h 222647"/>
              <a:gd name="connsiteX0" fmla="*/ 1038225 w 1085452"/>
              <a:gd name="connsiteY0" fmla="*/ 0 h 244078"/>
              <a:gd name="connsiteX1" fmla="*/ 1040605 w 1085452"/>
              <a:gd name="connsiteY1" fmla="*/ 59531 h 244078"/>
              <a:gd name="connsiteX2" fmla="*/ 1066799 w 1085452"/>
              <a:gd name="connsiteY2" fmla="*/ 166687 h 244078"/>
              <a:gd name="connsiteX3" fmla="*/ 928688 w 1085452"/>
              <a:gd name="connsiteY3" fmla="*/ 242887 h 244078"/>
              <a:gd name="connsiteX4" fmla="*/ 664369 w 1085452"/>
              <a:gd name="connsiteY4" fmla="*/ 173831 h 244078"/>
              <a:gd name="connsiteX5" fmla="*/ 421481 w 1085452"/>
              <a:gd name="connsiteY5" fmla="*/ 45243 h 244078"/>
              <a:gd name="connsiteX6" fmla="*/ 121444 w 1085452"/>
              <a:gd name="connsiteY6" fmla="*/ 88106 h 244078"/>
              <a:gd name="connsiteX7" fmla="*/ 0 w 1085452"/>
              <a:gd name="connsiteY7" fmla="*/ 192881 h 244078"/>
              <a:gd name="connsiteX0" fmla="*/ 1038225 w 1085452"/>
              <a:gd name="connsiteY0" fmla="*/ 0 h 244871"/>
              <a:gd name="connsiteX1" fmla="*/ 1040605 w 1085452"/>
              <a:gd name="connsiteY1" fmla="*/ 59531 h 244871"/>
              <a:gd name="connsiteX2" fmla="*/ 1066799 w 1085452"/>
              <a:gd name="connsiteY2" fmla="*/ 166687 h 244871"/>
              <a:gd name="connsiteX3" fmla="*/ 928688 w 1085452"/>
              <a:gd name="connsiteY3" fmla="*/ 242887 h 244871"/>
              <a:gd name="connsiteX4" fmla="*/ 654844 w 1085452"/>
              <a:gd name="connsiteY4" fmla="*/ 154781 h 244871"/>
              <a:gd name="connsiteX5" fmla="*/ 421481 w 1085452"/>
              <a:gd name="connsiteY5" fmla="*/ 45243 h 244871"/>
              <a:gd name="connsiteX6" fmla="*/ 121444 w 1085452"/>
              <a:gd name="connsiteY6" fmla="*/ 88106 h 244871"/>
              <a:gd name="connsiteX7" fmla="*/ 0 w 1085452"/>
              <a:gd name="connsiteY7" fmla="*/ 192881 h 244871"/>
              <a:gd name="connsiteX0" fmla="*/ 1038225 w 1085452"/>
              <a:gd name="connsiteY0" fmla="*/ 0 h 244871"/>
              <a:gd name="connsiteX1" fmla="*/ 1040605 w 1085452"/>
              <a:gd name="connsiteY1" fmla="*/ 59531 h 244871"/>
              <a:gd name="connsiteX2" fmla="*/ 1066799 w 1085452"/>
              <a:gd name="connsiteY2" fmla="*/ 166687 h 244871"/>
              <a:gd name="connsiteX3" fmla="*/ 928688 w 1085452"/>
              <a:gd name="connsiteY3" fmla="*/ 242887 h 244871"/>
              <a:gd name="connsiteX4" fmla="*/ 654844 w 1085452"/>
              <a:gd name="connsiteY4" fmla="*/ 154781 h 244871"/>
              <a:gd name="connsiteX5" fmla="*/ 354806 w 1085452"/>
              <a:gd name="connsiteY5" fmla="*/ 19049 h 244871"/>
              <a:gd name="connsiteX6" fmla="*/ 121444 w 1085452"/>
              <a:gd name="connsiteY6" fmla="*/ 88106 h 244871"/>
              <a:gd name="connsiteX7" fmla="*/ 0 w 1085452"/>
              <a:gd name="connsiteY7" fmla="*/ 192881 h 244871"/>
              <a:gd name="connsiteX0" fmla="*/ 1038225 w 1087834"/>
              <a:gd name="connsiteY0" fmla="*/ 0 h 244871"/>
              <a:gd name="connsiteX1" fmla="*/ 1040605 w 1087834"/>
              <a:gd name="connsiteY1" fmla="*/ 59531 h 244871"/>
              <a:gd name="connsiteX2" fmla="*/ 1066799 w 1087834"/>
              <a:gd name="connsiteY2" fmla="*/ 166687 h 244871"/>
              <a:gd name="connsiteX3" fmla="*/ 928688 w 1087834"/>
              <a:gd name="connsiteY3" fmla="*/ 242887 h 244871"/>
              <a:gd name="connsiteX4" fmla="*/ 654844 w 1087834"/>
              <a:gd name="connsiteY4" fmla="*/ 154781 h 244871"/>
              <a:gd name="connsiteX5" fmla="*/ 354806 w 1087834"/>
              <a:gd name="connsiteY5" fmla="*/ 19049 h 244871"/>
              <a:gd name="connsiteX6" fmla="*/ 121444 w 1087834"/>
              <a:gd name="connsiteY6" fmla="*/ 88106 h 244871"/>
              <a:gd name="connsiteX7" fmla="*/ 0 w 1087834"/>
              <a:gd name="connsiteY7" fmla="*/ 192881 h 244871"/>
              <a:gd name="connsiteX0" fmla="*/ 1038225 w 1087834"/>
              <a:gd name="connsiteY0" fmla="*/ 0 h 244871"/>
              <a:gd name="connsiteX1" fmla="*/ 1040605 w 1087834"/>
              <a:gd name="connsiteY1" fmla="*/ 59531 h 244871"/>
              <a:gd name="connsiteX2" fmla="*/ 1066799 w 1087834"/>
              <a:gd name="connsiteY2" fmla="*/ 166687 h 244871"/>
              <a:gd name="connsiteX3" fmla="*/ 928688 w 1087834"/>
              <a:gd name="connsiteY3" fmla="*/ 242887 h 244871"/>
              <a:gd name="connsiteX4" fmla="*/ 654844 w 1087834"/>
              <a:gd name="connsiteY4" fmla="*/ 154781 h 244871"/>
              <a:gd name="connsiteX5" fmla="*/ 354806 w 1087834"/>
              <a:gd name="connsiteY5" fmla="*/ 19049 h 244871"/>
              <a:gd name="connsiteX6" fmla="*/ 121444 w 1087834"/>
              <a:gd name="connsiteY6" fmla="*/ 88106 h 244871"/>
              <a:gd name="connsiteX7" fmla="*/ 0 w 1087834"/>
              <a:gd name="connsiteY7" fmla="*/ 192881 h 244871"/>
              <a:gd name="connsiteX0" fmla="*/ 1038225 w 1066799"/>
              <a:gd name="connsiteY0" fmla="*/ 0 h 244871"/>
              <a:gd name="connsiteX1" fmla="*/ 1040605 w 1066799"/>
              <a:gd name="connsiteY1" fmla="*/ 59531 h 244871"/>
              <a:gd name="connsiteX2" fmla="*/ 1066799 w 1066799"/>
              <a:gd name="connsiteY2" fmla="*/ 166687 h 244871"/>
              <a:gd name="connsiteX3" fmla="*/ 928688 w 1066799"/>
              <a:gd name="connsiteY3" fmla="*/ 242887 h 244871"/>
              <a:gd name="connsiteX4" fmla="*/ 654844 w 1066799"/>
              <a:gd name="connsiteY4" fmla="*/ 154781 h 244871"/>
              <a:gd name="connsiteX5" fmla="*/ 354806 w 1066799"/>
              <a:gd name="connsiteY5" fmla="*/ 19049 h 244871"/>
              <a:gd name="connsiteX6" fmla="*/ 121444 w 1066799"/>
              <a:gd name="connsiteY6" fmla="*/ 88106 h 244871"/>
              <a:gd name="connsiteX7" fmla="*/ 0 w 1066799"/>
              <a:gd name="connsiteY7" fmla="*/ 192881 h 244871"/>
              <a:gd name="connsiteX0" fmla="*/ 1038225 w 1062037"/>
              <a:gd name="connsiteY0" fmla="*/ 0 h 250031"/>
              <a:gd name="connsiteX1" fmla="*/ 1040605 w 1062037"/>
              <a:gd name="connsiteY1" fmla="*/ 59531 h 250031"/>
              <a:gd name="connsiteX2" fmla="*/ 1062037 w 1062037"/>
              <a:gd name="connsiteY2" fmla="*/ 197644 h 250031"/>
              <a:gd name="connsiteX3" fmla="*/ 928688 w 1062037"/>
              <a:gd name="connsiteY3" fmla="*/ 242887 h 250031"/>
              <a:gd name="connsiteX4" fmla="*/ 654844 w 1062037"/>
              <a:gd name="connsiteY4" fmla="*/ 154781 h 250031"/>
              <a:gd name="connsiteX5" fmla="*/ 354806 w 1062037"/>
              <a:gd name="connsiteY5" fmla="*/ 19049 h 250031"/>
              <a:gd name="connsiteX6" fmla="*/ 121444 w 1062037"/>
              <a:gd name="connsiteY6" fmla="*/ 88106 h 250031"/>
              <a:gd name="connsiteX7" fmla="*/ 0 w 1062037"/>
              <a:gd name="connsiteY7" fmla="*/ 192881 h 250031"/>
              <a:gd name="connsiteX0" fmla="*/ 1038225 w 1090216"/>
              <a:gd name="connsiteY0" fmla="*/ 0 h 250031"/>
              <a:gd name="connsiteX1" fmla="*/ 1040605 w 1090216"/>
              <a:gd name="connsiteY1" fmla="*/ 59531 h 250031"/>
              <a:gd name="connsiteX2" fmla="*/ 1062037 w 1090216"/>
              <a:gd name="connsiteY2" fmla="*/ 197644 h 250031"/>
              <a:gd name="connsiteX3" fmla="*/ 928688 w 1090216"/>
              <a:gd name="connsiteY3" fmla="*/ 242887 h 250031"/>
              <a:gd name="connsiteX4" fmla="*/ 654844 w 1090216"/>
              <a:gd name="connsiteY4" fmla="*/ 154781 h 250031"/>
              <a:gd name="connsiteX5" fmla="*/ 354806 w 1090216"/>
              <a:gd name="connsiteY5" fmla="*/ 19049 h 250031"/>
              <a:gd name="connsiteX6" fmla="*/ 121444 w 1090216"/>
              <a:gd name="connsiteY6" fmla="*/ 88106 h 250031"/>
              <a:gd name="connsiteX7" fmla="*/ 0 w 1090216"/>
              <a:gd name="connsiteY7" fmla="*/ 192881 h 250031"/>
              <a:gd name="connsiteX0" fmla="*/ 1038225 w 1090216"/>
              <a:gd name="connsiteY0" fmla="*/ 0 h 263524"/>
              <a:gd name="connsiteX1" fmla="*/ 1040605 w 1090216"/>
              <a:gd name="connsiteY1" fmla="*/ 59531 h 263524"/>
              <a:gd name="connsiteX2" fmla="*/ 1062037 w 1090216"/>
              <a:gd name="connsiteY2" fmla="*/ 197644 h 263524"/>
              <a:gd name="connsiteX3" fmla="*/ 928688 w 1090216"/>
              <a:gd name="connsiteY3" fmla="*/ 242887 h 263524"/>
              <a:gd name="connsiteX4" fmla="*/ 726282 w 1090216"/>
              <a:gd name="connsiteY4" fmla="*/ 73819 h 263524"/>
              <a:gd name="connsiteX5" fmla="*/ 354806 w 1090216"/>
              <a:gd name="connsiteY5" fmla="*/ 19049 h 263524"/>
              <a:gd name="connsiteX6" fmla="*/ 121444 w 1090216"/>
              <a:gd name="connsiteY6" fmla="*/ 88106 h 263524"/>
              <a:gd name="connsiteX7" fmla="*/ 0 w 1090216"/>
              <a:gd name="connsiteY7" fmla="*/ 192881 h 263524"/>
              <a:gd name="connsiteX0" fmla="*/ 1038225 w 1090216"/>
              <a:gd name="connsiteY0" fmla="*/ 0 h 259953"/>
              <a:gd name="connsiteX1" fmla="*/ 1040605 w 1090216"/>
              <a:gd name="connsiteY1" fmla="*/ 59531 h 259953"/>
              <a:gd name="connsiteX2" fmla="*/ 1062037 w 1090216"/>
              <a:gd name="connsiteY2" fmla="*/ 197644 h 259953"/>
              <a:gd name="connsiteX3" fmla="*/ 928688 w 1090216"/>
              <a:gd name="connsiteY3" fmla="*/ 242887 h 259953"/>
              <a:gd name="connsiteX4" fmla="*/ 700088 w 1090216"/>
              <a:gd name="connsiteY4" fmla="*/ 95250 h 259953"/>
              <a:gd name="connsiteX5" fmla="*/ 354806 w 1090216"/>
              <a:gd name="connsiteY5" fmla="*/ 19049 h 259953"/>
              <a:gd name="connsiteX6" fmla="*/ 121444 w 1090216"/>
              <a:gd name="connsiteY6" fmla="*/ 88106 h 259953"/>
              <a:gd name="connsiteX7" fmla="*/ 0 w 1090216"/>
              <a:gd name="connsiteY7" fmla="*/ 192881 h 259953"/>
              <a:gd name="connsiteX0" fmla="*/ 1038225 w 1090216"/>
              <a:gd name="connsiteY0" fmla="*/ 0 h 259953"/>
              <a:gd name="connsiteX1" fmla="*/ 1040605 w 1090216"/>
              <a:gd name="connsiteY1" fmla="*/ 59531 h 259953"/>
              <a:gd name="connsiteX2" fmla="*/ 1062037 w 1090216"/>
              <a:gd name="connsiteY2" fmla="*/ 197644 h 259953"/>
              <a:gd name="connsiteX3" fmla="*/ 928688 w 1090216"/>
              <a:gd name="connsiteY3" fmla="*/ 242887 h 259953"/>
              <a:gd name="connsiteX4" fmla="*/ 700088 w 1090216"/>
              <a:gd name="connsiteY4" fmla="*/ 95250 h 259953"/>
              <a:gd name="connsiteX5" fmla="*/ 354806 w 1090216"/>
              <a:gd name="connsiteY5" fmla="*/ 19049 h 259953"/>
              <a:gd name="connsiteX6" fmla="*/ 178594 w 1090216"/>
              <a:gd name="connsiteY6" fmla="*/ 154781 h 259953"/>
              <a:gd name="connsiteX7" fmla="*/ 0 w 1090216"/>
              <a:gd name="connsiteY7" fmla="*/ 192881 h 259953"/>
              <a:gd name="connsiteX0" fmla="*/ 1038225 w 1090216"/>
              <a:gd name="connsiteY0" fmla="*/ 26592 h 286545"/>
              <a:gd name="connsiteX1" fmla="*/ 1040605 w 1090216"/>
              <a:gd name="connsiteY1" fmla="*/ 86123 h 286545"/>
              <a:gd name="connsiteX2" fmla="*/ 1062037 w 1090216"/>
              <a:gd name="connsiteY2" fmla="*/ 224236 h 286545"/>
              <a:gd name="connsiteX3" fmla="*/ 928688 w 1090216"/>
              <a:gd name="connsiteY3" fmla="*/ 269479 h 286545"/>
              <a:gd name="connsiteX4" fmla="*/ 700088 w 1090216"/>
              <a:gd name="connsiteY4" fmla="*/ 121842 h 286545"/>
              <a:gd name="connsiteX5" fmla="*/ 438150 w 1090216"/>
              <a:gd name="connsiteY5" fmla="*/ 9922 h 286545"/>
              <a:gd name="connsiteX6" fmla="*/ 178594 w 1090216"/>
              <a:gd name="connsiteY6" fmla="*/ 181373 h 286545"/>
              <a:gd name="connsiteX7" fmla="*/ 0 w 1090216"/>
              <a:gd name="connsiteY7" fmla="*/ 219473 h 286545"/>
              <a:gd name="connsiteX0" fmla="*/ 1188246 w 1240237"/>
              <a:gd name="connsiteY0" fmla="*/ 26592 h 286545"/>
              <a:gd name="connsiteX1" fmla="*/ 1190626 w 1240237"/>
              <a:gd name="connsiteY1" fmla="*/ 86123 h 286545"/>
              <a:gd name="connsiteX2" fmla="*/ 1212058 w 1240237"/>
              <a:gd name="connsiteY2" fmla="*/ 224236 h 286545"/>
              <a:gd name="connsiteX3" fmla="*/ 1078709 w 1240237"/>
              <a:gd name="connsiteY3" fmla="*/ 269479 h 286545"/>
              <a:gd name="connsiteX4" fmla="*/ 850109 w 1240237"/>
              <a:gd name="connsiteY4" fmla="*/ 121842 h 286545"/>
              <a:gd name="connsiteX5" fmla="*/ 588171 w 1240237"/>
              <a:gd name="connsiteY5" fmla="*/ 9922 h 286545"/>
              <a:gd name="connsiteX6" fmla="*/ 328615 w 1240237"/>
              <a:gd name="connsiteY6" fmla="*/ 181373 h 286545"/>
              <a:gd name="connsiteX7" fmla="*/ 0 w 1240237"/>
              <a:gd name="connsiteY7" fmla="*/ 221854 h 286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0237" h="286545">
                <a:moveTo>
                  <a:pt x="1188246" y="26592"/>
                </a:moveTo>
                <a:cubicBezTo>
                  <a:pt x="1190627" y="34132"/>
                  <a:pt x="1186657" y="53182"/>
                  <a:pt x="1190626" y="86123"/>
                </a:cubicBezTo>
                <a:cubicBezTo>
                  <a:pt x="1194595" y="119064"/>
                  <a:pt x="1240237" y="162721"/>
                  <a:pt x="1212058" y="224236"/>
                </a:cubicBezTo>
                <a:cubicBezTo>
                  <a:pt x="1193405" y="254795"/>
                  <a:pt x="1139034" y="286545"/>
                  <a:pt x="1078709" y="269479"/>
                </a:cubicBezTo>
                <a:cubicBezTo>
                  <a:pt x="1018384" y="252413"/>
                  <a:pt x="931865" y="165101"/>
                  <a:pt x="850109" y="121842"/>
                </a:cubicBezTo>
                <a:cubicBezTo>
                  <a:pt x="768353" y="78583"/>
                  <a:pt x="675087" y="0"/>
                  <a:pt x="588171" y="9922"/>
                </a:cubicBezTo>
                <a:cubicBezTo>
                  <a:pt x="501255" y="19844"/>
                  <a:pt x="426643" y="146051"/>
                  <a:pt x="328615" y="181373"/>
                </a:cubicBezTo>
                <a:cubicBezTo>
                  <a:pt x="230587" y="216695"/>
                  <a:pt x="25797" y="209948"/>
                  <a:pt x="0" y="221854"/>
                </a:cubicBezTo>
              </a:path>
            </a:pathLst>
          </a:cu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74" name="Freeform 173"/>
          <p:cNvSpPr/>
          <p:nvPr/>
        </p:nvSpPr>
        <p:spPr bwMode="auto">
          <a:xfrm>
            <a:off x="2021681" y="1312070"/>
            <a:ext cx="4728369" cy="1050130"/>
          </a:xfrm>
          <a:custGeom>
            <a:avLst/>
            <a:gdLst>
              <a:gd name="connsiteX0" fmla="*/ 4682331 w 4700588"/>
              <a:gd name="connsiteY0" fmla="*/ 213519 h 1183481"/>
              <a:gd name="connsiteX1" fmla="*/ 4687094 w 4700588"/>
              <a:gd name="connsiteY1" fmla="*/ 118269 h 1183481"/>
              <a:gd name="connsiteX2" fmla="*/ 4639469 w 4700588"/>
              <a:gd name="connsiteY2" fmla="*/ 99219 h 1183481"/>
              <a:gd name="connsiteX3" fmla="*/ 4320381 w 4700588"/>
              <a:gd name="connsiteY3" fmla="*/ 89694 h 1183481"/>
              <a:gd name="connsiteX4" fmla="*/ 3263106 w 4700588"/>
              <a:gd name="connsiteY4" fmla="*/ 637381 h 1183481"/>
              <a:gd name="connsiteX5" fmla="*/ 2091531 w 4700588"/>
              <a:gd name="connsiteY5" fmla="*/ 313531 h 1183481"/>
              <a:gd name="connsiteX6" fmla="*/ 667544 w 4700588"/>
              <a:gd name="connsiteY6" fmla="*/ 237331 h 1183481"/>
              <a:gd name="connsiteX7" fmla="*/ 91281 w 4700588"/>
              <a:gd name="connsiteY7" fmla="*/ 837406 h 1183481"/>
              <a:gd name="connsiteX8" fmla="*/ 119856 w 4700588"/>
              <a:gd name="connsiteY8" fmla="*/ 1166019 h 1183481"/>
              <a:gd name="connsiteX9" fmla="*/ 129381 w 4700588"/>
              <a:gd name="connsiteY9" fmla="*/ 942181 h 1183481"/>
              <a:gd name="connsiteX10" fmla="*/ 324644 w 4700588"/>
              <a:gd name="connsiteY10" fmla="*/ 961231 h 1183481"/>
              <a:gd name="connsiteX11" fmla="*/ 329406 w 4700588"/>
              <a:gd name="connsiteY11" fmla="*/ 1151731 h 1183481"/>
              <a:gd name="connsiteX0" fmla="*/ 4682331 w 4719638"/>
              <a:gd name="connsiteY0" fmla="*/ 223837 h 1193799"/>
              <a:gd name="connsiteX1" fmla="*/ 4687094 w 4719638"/>
              <a:gd name="connsiteY1" fmla="*/ 128587 h 1193799"/>
              <a:gd name="connsiteX2" fmla="*/ 4487069 w 4719638"/>
              <a:gd name="connsiteY2" fmla="*/ 47625 h 1193799"/>
              <a:gd name="connsiteX3" fmla="*/ 4320381 w 4719638"/>
              <a:gd name="connsiteY3" fmla="*/ 100012 h 1193799"/>
              <a:gd name="connsiteX4" fmla="*/ 3263106 w 4719638"/>
              <a:gd name="connsiteY4" fmla="*/ 647699 h 1193799"/>
              <a:gd name="connsiteX5" fmla="*/ 2091531 w 4719638"/>
              <a:gd name="connsiteY5" fmla="*/ 323849 h 1193799"/>
              <a:gd name="connsiteX6" fmla="*/ 667544 w 4719638"/>
              <a:gd name="connsiteY6" fmla="*/ 247649 h 1193799"/>
              <a:gd name="connsiteX7" fmla="*/ 91281 w 4719638"/>
              <a:gd name="connsiteY7" fmla="*/ 847724 h 1193799"/>
              <a:gd name="connsiteX8" fmla="*/ 119856 w 4719638"/>
              <a:gd name="connsiteY8" fmla="*/ 1176337 h 1193799"/>
              <a:gd name="connsiteX9" fmla="*/ 129381 w 4719638"/>
              <a:gd name="connsiteY9" fmla="*/ 952499 h 1193799"/>
              <a:gd name="connsiteX10" fmla="*/ 324644 w 4719638"/>
              <a:gd name="connsiteY10" fmla="*/ 971549 h 1193799"/>
              <a:gd name="connsiteX11" fmla="*/ 329406 w 4719638"/>
              <a:gd name="connsiteY11" fmla="*/ 1162049 h 1193799"/>
              <a:gd name="connsiteX0" fmla="*/ 4682331 w 4688284"/>
              <a:gd name="connsiteY0" fmla="*/ 223837 h 1193799"/>
              <a:gd name="connsiteX1" fmla="*/ 4639469 w 4688284"/>
              <a:gd name="connsiteY1" fmla="*/ 71437 h 1193799"/>
              <a:gd name="connsiteX2" fmla="*/ 4487069 w 4688284"/>
              <a:gd name="connsiteY2" fmla="*/ 47625 h 1193799"/>
              <a:gd name="connsiteX3" fmla="*/ 4320381 w 4688284"/>
              <a:gd name="connsiteY3" fmla="*/ 100012 h 1193799"/>
              <a:gd name="connsiteX4" fmla="*/ 3263106 w 4688284"/>
              <a:gd name="connsiteY4" fmla="*/ 647699 h 1193799"/>
              <a:gd name="connsiteX5" fmla="*/ 2091531 w 4688284"/>
              <a:gd name="connsiteY5" fmla="*/ 323849 h 1193799"/>
              <a:gd name="connsiteX6" fmla="*/ 667544 w 4688284"/>
              <a:gd name="connsiteY6" fmla="*/ 247649 h 1193799"/>
              <a:gd name="connsiteX7" fmla="*/ 91281 w 4688284"/>
              <a:gd name="connsiteY7" fmla="*/ 847724 h 1193799"/>
              <a:gd name="connsiteX8" fmla="*/ 119856 w 4688284"/>
              <a:gd name="connsiteY8" fmla="*/ 1176337 h 1193799"/>
              <a:gd name="connsiteX9" fmla="*/ 129381 w 4688284"/>
              <a:gd name="connsiteY9" fmla="*/ 952499 h 1193799"/>
              <a:gd name="connsiteX10" fmla="*/ 324644 w 4688284"/>
              <a:gd name="connsiteY10" fmla="*/ 971549 h 1193799"/>
              <a:gd name="connsiteX11" fmla="*/ 329406 w 4688284"/>
              <a:gd name="connsiteY11" fmla="*/ 1162049 h 1193799"/>
              <a:gd name="connsiteX0" fmla="*/ 4682331 w 4695825"/>
              <a:gd name="connsiteY0" fmla="*/ 223837 h 1193799"/>
              <a:gd name="connsiteX1" fmla="*/ 4663281 w 4695825"/>
              <a:gd name="connsiteY1" fmla="*/ 80962 h 1193799"/>
              <a:gd name="connsiteX2" fmla="*/ 4487069 w 4695825"/>
              <a:gd name="connsiteY2" fmla="*/ 47625 h 1193799"/>
              <a:gd name="connsiteX3" fmla="*/ 4320381 w 4695825"/>
              <a:gd name="connsiteY3" fmla="*/ 100012 h 1193799"/>
              <a:gd name="connsiteX4" fmla="*/ 3263106 w 4695825"/>
              <a:gd name="connsiteY4" fmla="*/ 647699 h 1193799"/>
              <a:gd name="connsiteX5" fmla="*/ 2091531 w 4695825"/>
              <a:gd name="connsiteY5" fmla="*/ 323849 h 1193799"/>
              <a:gd name="connsiteX6" fmla="*/ 667544 w 4695825"/>
              <a:gd name="connsiteY6" fmla="*/ 247649 h 1193799"/>
              <a:gd name="connsiteX7" fmla="*/ 91281 w 4695825"/>
              <a:gd name="connsiteY7" fmla="*/ 847724 h 1193799"/>
              <a:gd name="connsiteX8" fmla="*/ 119856 w 4695825"/>
              <a:gd name="connsiteY8" fmla="*/ 1176337 h 1193799"/>
              <a:gd name="connsiteX9" fmla="*/ 129381 w 4695825"/>
              <a:gd name="connsiteY9" fmla="*/ 952499 h 1193799"/>
              <a:gd name="connsiteX10" fmla="*/ 324644 w 4695825"/>
              <a:gd name="connsiteY10" fmla="*/ 971549 h 1193799"/>
              <a:gd name="connsiteX11" fmla="*/ 329406 w 4695825"/>
              <a:gd name="connsiteY11" fmla="*/ 1162049 h 1193799"/>
              <a:gd name="connsiteX0" fmla="*/ 4682331 w 4688284"/>
              <a:gd name="connsiteY0" fmla="*/ 223837 h 1193799"/>
              <a:gd name="connsiteX1" fmla="*/ 4644231 w 4688284"/>
              <a:gd name="connsiteY1" fmla="*/ 71437 h 1193799"/>
              <a:gd name="connsiteX2" fmla="*/ 4487069 w 4688284"/>
              <a:gd name="connsiteY2" fmla="*/ 47625 h 1193799"/>
              <a:gd name="connsiteX3" fmla="*/ 4320381 w 4688284"/>
              <a:gd name="connsiteY3" fmla="*/ 100012 h 1193799"/>
              <a:gd name="connsiteX4" fmla="*/ 3263106 w 4688284"/>
              <a:gd name="connsiteY4" fmla="*/ 647699 h 1193799"/>
              <a:gd name="connsiteX5" fmla="*/ 2091531 w 4688284"/>
              <a:gd name="connsiteY5" fmla="*/ 323849 h 1193799"/>
              <a:gd name="connsiteX6" fmla="*/ 667544 w 4688284"/>
              <a:gd name="connsiteY6" fmla="*/ 247649 h 1193799"/>
              <a:gd name="connsiteX7" fmla="*/ 91281 w 4688284"/>
              <a:gd name="connsiteY7" fmla="*/ 847724 h 1193799"/>
              <a:gd name="connsiteX8" fmla="*/ 119856 w 4688284"/>
              <a:gd name="connsiteY8" fmla="*/ 1176337 h 1193799"/>
              <a:gd name="connsiteX9" fmla="*/ 129381 w 4688284"/>
              <a:gd name="connsiteY9" fmla="*/ 952499 h 1193799"/>
              <a:gd name="connsiteX10" fmla="*/ 324644 w 4688284"/>
              <a:gd name="connsiteY10" fmla="*/ 971549 h 1193799"/>
              <a:gd name="connsiteX11" fmla="*/ 329406 w 4688284"/>
              <a:gd name="connsiteY11" fmla="*/ 1162049 h 1193799"/>
              <a:gd name="connsiteX0" fmla="*/ 4682331 w 4688284"/>
              <a:gd name="connsiteY0" fmla="*/ 196849 h 1166811"/>
              <a:gd name="connsiteX1" fmla="*/ 4644231 w 4688284"/>
              <a:gd name="connsiteY1" fmla="*/ 44449 h 1166811"/>
              <a:gd name="connsiteX2" fmla="*/ 4487069 w 4688284"/>
              <a:gd name="connsiteY2" fmla="*/ 20637 h 1166811"/>
              <a:gd name="connsiteX3" fmla="*/ 4139406 w 4688284"/>
              <a:gd name="connsiteY3" fmla="*/ 168274 h 1166811"/>
              <a:gd name="connsiteX4" fmla="*/ 3263106 w 4688284"/>
              <a:gd name="connsiteY4" fmla="*/ 620711 h 1166811"/>
              <a:gd name="connsiteX5" fmla="*/ 2091531 w 4688284"/>
              <a:gd name="connsiteY5" fmla="*/ 296861 h 1166811"/>
              <a:gd name="connsiteX6" fmla="*/ 667544 w 4688284"/>
              <a:gd name="connsiteY6" fmla="*/ 220661 h 1166811"/>
              <a:gd name="connsiteX7" fmla="*/ 91281 w 4688284"/>
              <a:gd name="connsiteY7" fmla="*/ 820736 h 1166811"/>
              <a:gd name="connsiteX8" fmla="*/ 119856 w 4688284"/>
              <a:gd name="connsiteY8" fmla="*/ 1149349 h 1166811"/>
              <a:gd name="connsiteX9" fmla="*/ 129381 w 4688284"/>
              <a:gd name="connsiteY9" fmla="*/ 925511 h 1166811"/>
              <a:gd name="connsiteX10" fmla="*/ 324644 w 4688284"/>
              <a:gd name="connsiteY10" fmla="*/ 944561 h 1166811"/>
              <a:gd name="connsiteX11" fmla="*/ 329406 w 4688284"/>
              <a:gd name="connsiteY11" fmla="*/ 1135061 h 1166811"/>
              <a:gd name="connsiteX0" fmla="*/ 4682331 w 4688681"/>
              <a:gd name="connsiteY0" fmla="*/ 178594 h 1148556"/>
              <a:gd name="connsiteX1" fmla="*/ 4644231 w 4688681"/>
              <a:gd name="connsiteY1" fmla="*/ 26194 h 1148556"/>
              <a:gd name="connsiteX2" fmla="*/ 4415632 w 4688681"/>
              <a:gd name="connsiteY2" fmla="*/ 21432 h 1148556"/>
              <a:gd name="connsiteX3" fmla="*/ 4139406 w 4688681"/>
              <a:gd name="connsiteY3" fmla="*/ 150019 h 1148556"/>
              <a:gd name="connsiteX4" fmla="*/ 3263106 w 4688681"/>
              <a:gd name="connsiteY4" fmla="*/ 602456 h 1148556"/>
              <a:gd name="connsiteX5" fmla="*/ 2091531 w 4688681"/>
              <a:gd name="connsiteY5" fmla="*/ 278606 h 1148556"/>
              <a:gd name="connsiteX6" fmla="*/ 667544 w 4688681"/>
              <a:gd name="connsiteY6" fmla="*/ 202406 h 1148556"/>
              <a:gd name="connsiteX7" fmla="*/ 91281 w 4688681"/>
              <a:gd name="connsiteY7" fmla="*/ 802481 h 1148556"/>
              <a:gd name="connsiteX8" fmla="*/ 119856 w 4688681"/>
              <a:gd name="connsiteY8" fmla="*/ 1131094 h 1148556"/>
              <a:gd name="connsiteX9" fmla="*/ 129381 w 4688681"/>
              <a:gd name="connsiteY9" fmla="*/ 907256 h 1148556"/>
              <a:gd name="connsiteX10" fmla="*/ 324644 w 4688681"/>
              <a:gd name="connsiteY10" fmla="*/ 926306 h 1148556"/>
              <a:gd name="connsiteX11" fmla="*/ 329406 w 4688681"/>
              <a:gd name="connsiteY11" fmla="*/ 1116806 h 1148556"/>
              <a:gd name="connsiteX0" fmla="*/ 4682331 w 4688681"/>
              <a:gd name="connsiteY0" fmla="*/ 178594 h 1148556"/>
              <a:gd name="connsiteX1" fmla="*/ 4644231 w 4688681"/>
              <a:gd name="connsiteY1" fmla="*/ 26194 h 1148556"/>
              <a:gd name="connsiteX2" fmla="*/ 4415632 w 4688681"/>
              <a:gd name="connsiteY2" fmla="*/ 21432 h 1148556"/>
              <a:gd name="connsiteX3" fmla="*/ 4139406 w 4688681"/>
              <a:gd name="connsiteY3" fmla="*/ 150019 h 1148556"/>
              <a:gd name="connsiteX4" fmla="*/ 3263106 w 4688681"/>
              <a:gd name="connsiteY4" fmla="*/ 602456 h 1148556"/>
              <a:gd name="connsiteX5" fmla="*/ 2091531 w 4688681"/>
              <a:gd name="connsiteY5" fmla="*/ 278606 h 1148556"/>
              <a:gd name="connsiteX6" fmla="*/ 667544 w 4688681"/>
              <a:gd name="connsiteY6" fmla="*/ 202406 h 1148556"/>
              <a:gd name="connsiteX7" fmla="*/ 91281 w 4688681"/>
              <a:gd name="connsiteY7" fmla="*/ 802481 h 1148556"/>
              <a:gd name="connsiteX8" fmla="*/ 119856 w 4688681"/>
              <a:gd name="connsiteY8" fmla="*/ 1131094 h 1148556"/>
              <a:gd name="connsiteX9" fmla="*/ 129381 w 4688681"/>
              <a:gd name="connsiteY9" fmla="*/ 907256 h 1148556"/>
              <a:gd name="connsiteX10" fmla="*/ 324644 w 4688681"/>
              <a:gd name="connsiteY10" fmla="*/ 926306 h 1148556"/>
              <a:gd name="connsiteX0" fmla="*/ 4682331 w 4688681"/>
              <a:gd name="connsiteY0" fmla="*/ 178594 h 1148556"/>
              <a:gd name="connsiteX1" fmla="*/ 4644231 w 4688681"/>
              <a:gd name="connsiteY1" fmla="*/ 26194 h 1148556"/>
              <a:gd name="connsiteX2" fmla="*/ 4415632 w 4688681"/>
              <a:gd name="connsiteY2" fmla="*/ 21432 h 1148556"/>
              <a:gd name="connsiteX3" fmla="*/ 4139406 w 4688681"/>
              <a:gd name="connsiteY3" fmla="*/ 150019 h 1148556"/>
              <a:gd name="connsiteX4" fmla="*/ 3263106 w 4688681"/>
              <a:gd name="connsiteY4" fmla="*/ 602456 h 1148556"/>
              <a:gd name="connsiteX5" fmla="*/ 2091531 w 4688681"/>
              <a:gd name="connsiteY5" fmla="*/ 278606 h 1148556"/>
              <a:gd name="connsiteX6" fmla="*/ 667544 w 4688681"/>
              <a:gd name="connsiteY6" fmla="*/ 202406 h 1148556"/>
              <a:gd name="connsiteX7" fmla="*/ 91281 w 4688681"/>
              <a:gd name="connsiteY7" fmla="*/ 802481 h 1148556"/>
              <a:gd name="connsiteX8" fmla="*/ 119856 w 4688681"/>
              <a:gd name="connsiteY8" fmla="*/ 1131094 h 1148556"/>
              <a:gd name="connsiteX9" fmla="*/ 129381 w 4688681"/>
              <a:gd name="connsiteY9" fmla="*/ 907256 h 1148556"/>
              <a:gd name="connsiteX0" fmla="*/ 4682331 w 4688681"/>
              <a:gd name="connsiteY0" fmla="*/ 178594 h 1131094"/>
              <a:gd name="connsiteX1" fmla="*/ 4644231 w 4688681"/>
              <a:gd name="connsiteY1" fmla="*/ 26194 h 1131094"/>
              <a:gd name="connsiteX2" fmla="*/ 4415632 w 4688681"/>
              <a:gd name="connsiteY2" fmla="*/ 21432 h 1131094"/>
              <a:gd name="connsiteX3" fmla="*/ 4139406 w 4688681"/>
              <a:gd name="connsiteY3" fmla="*/ 150019 h 1131094"/>
              <a:gd name="connsiteX4" fmla="*/ 3263106 w 4688681"/>
              <a:gd name="connsiteY4" fmla="*/ 602456 h 1131094"/>
              <a:gd name="connsiteX5" fmla="*/ 2091531 w 4688681"/>
              <a:gd name="connsiteY5" fmla="*/ 278606 h 1131094"/>
              <a:gd name="connsiteX6" fmla="*/ 667544 w 4688681"/>
              <a:gd name="connsiteY6" fmla="*/ 202406 h 1131094"/>
              <a:gd name="connsiteX7" fmla="*/ 91281 w 4688681"/>
              <a:gd name="connsiteY7" fmla="*/ 802481 h 1131094"/>
              <a:gd name="connsiteX8" fmla="*/ 119856 w 4688681"/>
              <a:gd name="connsiteY8" fmla="*/ 1131094 h 1131094"/>
              <a:gd name="connsiteX0" fmla="*/ 4596606 w 4602956"/>
              <a:gd name="connsiteY0" fmla="*/ 178594 h 1131094"/>
              <a:gd name="connsiteX1" fmla="*/ 4558506 w 4602956"/>
              <a:gd name="connsiteY1" fmla="*/ 26194 h 1131094"/>
              <a:gd name="connsiteX2" fmla="*/ 4329907 w 4602956"/>
              <a:gd name="connsiteY2" fmla="*/ 21432 h 1131094"/>
              <a:gd name="connsiteX3" fmla="*/ 4053681 w 4602956"/>
              <a:gd name="connsiteY3" fmla="*/ 150019 h 1131094"/>
              <a:gd name="connsiteX4" fmla="*/ 3177381 w 4602956"/>
              <a:gd name="connsiteY4" fmla="*/ 602456 h 1131094"/>
              <a:gd name="connsiteX5" fmla="*/ 2005806 w 4602956"/>
              <a:gd name="connsiteY5" fmla="*/ 278606 h 1131094"/>
              <a:gd name="connsiteX6" fmla="*/ 581819 w 4602956"/>
              <a:gd name="connsiteY6" fmla="*/ 202406 h 1131094"/>
              <a:gd name="connsiteX7" fmla="*/ 91281 w 4602956"/>
              <a:gd name="connsiteY7" fmla="*/ 745331 h 1131094"/>
              <a:gd name="connsiteX8" fmla="*/ 34131 w 4602956"/>
              <a:gd name="connsiteY8" fmla="*/ 1131094 h 1131094"/>
              <a:gd name="connsiteX0" fmla="*/ 4591844 w 4598194"/>
              <a:gd name="connsiteY0" fmla="*/ 178594 h 1126330"/>
              <a:gd name="connsiteX1" fmla="*/ 4553744 w 4598194"/>
              <a:gd name="connsiteY1" fmla="*/ 26194 h 1126330"/>
              <a:gd name="connsiteX2" fmla="*/ 4325145 w 4598194"/>
              <a:gd name="connsiteY2" fmla="*/ 21432 h 1126330"/>
              <a:gd name="connsiteX3" fmla="*/ 4048919 w 4598194"/>
              <a:gd name="connsiteY3" fmla="*/ 150019 h 1126330"/>
              <a:gd name="connsiteX4" fmla="*/ 3172619 w 4598194"/>
              <a:gd name="connsiteY4" fmla="*/ 602456 h 1126330"/>
              <a:gd name="connsiteX5" fmla="*/ 2001044 w 4598194"/>
              <a:gd name="connsiteY5" fmla="*/ 278606 h 1126330"/>
              <a:gd name="connsiteX6" fmla="*/ 577057 w 4598194"/>
              <a:gd name="connsiteY6" fmla="*/ 202406 h 1126330"/>
              <a:gd name="connsiteX7" fmla="*/ 86519 w 4598194"/>
              <a:gd name="connsiteY7" fmla="*/ 745331 h 1126330"/>
              <a:gd name="connsiteX8" fmla="*/ 57943 w 4598194"/>
              <a:gd name="connsiteY8" fmla="*/ 1126330 h 1126330"/>
              <a:gd name="connsiteX0" fmla="*/ 4544220 w 4550570"/>
              <a:gd name="connsiteY0" fmla="*/ 178594 h 1126330"/>
              <a:gd name="connsiteX1" fmla="*/ 4506120 w 4550570"/>
              <a:gd name="connsiteY1" fmla="*/ 26194 h 1126330"/>
              <a:gd name="connsiteX2" fmla="*/ 4277521 w 4550570"/>
              <a:gd name="connsiteY2" fmla="*/ 21432 h 1126330"/>
              <a:gd name="connsiteX3" fmla="*/ 4001295 w 4550570"/>
              <a:gd name="connsiteY3" fmla="*/ 150019 h 1126330"/>
              <a:gd name="connsiteX4" fmla="*/ 3124995 w 4550570"/>
              <a:gd name="connsiteY4" fmla="*/ 602456 h 1126330"/>
              <a:gd name="connsiteX5" fmla="*/ 1953420 w 4550570"/>
              <a:gd name="connsiteY5" fmla="*/ 278606 h 1126330"/>
              <a:gd name="connsiteX6" fmla="*/ 529433 w 4550570"/>
              <a:gd name="connsiteY6" fmla="*/ 202406 h 1126330"/>
              <a:gd name="connsiteX7" fmla="*/ 86519 w 4550570"/>
              <a:gd name="connsiteY7" fmla="*/ 669130 h 1126330"/>
              <a:gd name="connsiteX8" fmla="*/ 10319 w 4550570"/>
              <a:gd name="connsiteY8" fmla="*/ 1126330 h 1126330"/>
              <a:gd name="connsiteX0" fmla="*/ 4768851 w 4775201"/>
              <a:gd name="connsiteY0" fmla="*/ 178594 h 1050130"/>
              <a:gd name="connsiteX1" fmla="*/ 4730751 w 4775201"/>
              <a:gd name="connsiteY1" fmla="*/ 26194 h 1050130"/>
              <a:gd name="connsiteX2" fmla="*/ 4502152 w 4775201"/>
              <a:gd name="connsiteY2" fmla="*/ 21432 h 1050130"/>
              <a:gd name="connsiteX3" fmla="*/ 4225926 w 4775201"/>
              <a:gd name="connsiteY3" fmla="*/ 150019 h 1050130"/>
              <a:gd name="connsiteX4" fmla="*/ 3349626 w 4775201"/>
              <a:gd name="connsiteY4" fmla="*/ 602456 h 1050130"/>
              <a:gd name="connsiteX5" fmla="*/ 2178051 w 4775201"/>
              <a:gd name="connsiteY5" fmla="*/ 278606 h 1050130"/>
              <a:gd name="connsiteX6" fmla="*/ 754064 w 4775201"/>
              <a:gd name="connsiteY6" fmla="*/ 202406 h 1050130"/>
              <a:gd name="connsiteX7" fmla="*/ 311150 w 4775201"/>
              <a:gd name="connsiteY7" fmla="*/ 669130 h 1050130"/>
              <a:gd name="connsiteX8" fmla="*/ 6350 w 4775201"/>
              <a:gd name="connsiteY8" fmla="*/ 1050130 h 1050130"/>
              <a:gd name="connsiteX0" fmla="*/ 4768851 w 4775201"/>
              <a:gd name="connsiteY0" fmla="*/ 178594 h 1050130"/>
              <a:gd name="connsiteX1" fmla="*/ 4730751 w 4775201"/>
              <a:gd name="connsiteY1" fmla="*/ 26194 h 1050130"/>
              <a:gd name="connsiteX2" fmla="*/ 4502152 w 4775201"/>
              <a:gd name="connsiteY2" fmla="*/ 21432 h 1050130"/>
              <a:gd name="connsiteX3" fmla="*/ 4225926 w 4775201"/>
              <a:gd name="connsiteY3" fmla="*/ 150019 h 1050130"/>
              <a:gd name="connsiteX4" fmla="*/ 3349626 w 4775201"/>
              <a:gd name="connsiteY4" fmla="*/ 602456 h 1050130"/>
              <a:gd name="connsiteX5" fmla="*/ 2178051 w 4775201"/>
              <a:gd name="connsiteY5" fmla="*/ 278606 h 1050130"/>
              <a:gd name="connsiteX6" fmla="*/ 754064 w 4775201"/>
              <a:gd name="connsiteY6" fmla="*/ 202406 h 1050130"/>
              <a:gd name="connsiteX7" fmla="*/ 158751 w 4775201"/>
              <a:gd name="connsiteY7" fmla="*/ 592930 h 1050130"/>
              <a:gd name="connsiteX8" fmla="*/ 6350 w 4775201"/>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92930 h 1050130"/>
              <a:gd name="connsiteX8" fmla="*/ 35719 w 4728369"/>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16730 h 1050130"/>
              <a:gd name="connsiteX8" fmla="*/ 35719 w 4728369"/>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16730 h 1050130"/>
              <a:gd name="connsiteX8" fmla="*/ 35719 w 4728369"/>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16730 h 1050130"/>
              <a:gd name="connsiteX8" fmla="*/ 35719 w 4728369"/>
              <a:gd name="connsiteY8" fmla="*/ 1050130 h 105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8369" h="1050130">
                <a:moveTo>
                  <a:pt x="4722019" y="178594"/>
                </a:moveTo>
                <a:cubicBezTo>
                  <a:pt x="4727972" y="140494"/>
                  <a:pt x="4728369" y="52388"/>
                  <a:pt x="4683919" y="26194"/>
                </a:cubicBezTo>
                <a:cubicBezTo>
                  <a:pt x="4639469" y="0"/>
                  <a:pt x="4539457" y="795"/>
                  <a:pt x="4455320" y="21432"/>
                </a:cubicBezTo>
                <a:cubicBezTo>
                  <a:pt x="4371183" y="42069"/>
                  <a:pt x="4371182" y="53182"/>
                  <a:pt x="4179094" y="150019"/>
                </a:cubicBezTo>
                <a:cubicBezTo>
                  <a:pt x="3987006" y="246856"/>
                  <a:pt x="3644106" y="581025"/>
                  <a:pt x="3302794" y="602456"/>
                </a:cubicBezTo>
                <a:cubicBezTo>
                  <a:pt x="2961482" y="623887"/>
                  <a:pt x="2563813" y="345281"/>
                  <a:pt x="2131219" y="278606"/>
                </a:cubicBezTo>
                <a:cubicBezTo>
                  <a:pt x="1698625" y="211931"/>
                  <a:pt x="1043782" y="162719"/>
                  <a:pt x="707232" y="202406"/>
                </a:cubicBezTo>
                <a:cubicBezTo>
                  <a:pt x="370682" y="242093"/>
                  <a:pt x="223838" y="375443"/>
                  <a:pt x="111919" y="516730"/>
                </a:cubicBezTo>
                <a:cubicBezTo>
                  <a:pt x="0" y="658017"/>
                  <a:pt x="53182" y="725487"/>
                  <a:pt x="35719" y="105013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75" name="TextBox 174"/>
          <p:cNvSpPr txBox="1"/>
          <p:nvPr/>
        </p:nvSpPr>
        <p:spPr>
          <a:xfrm>
            <a:off x="1905000" y="2362200"/>
            <a:ext cx="304800" cy="172355"/>
          </a:xfrm>
          <a:prstGeom prst="rect">
            <a:avLst/>
          </a:prstGeom>
          <a:solidFill>
            <a:schemeClr val="bg1"/>
          </a:solidFill>
          <a:ln w="19050">
            <a:solidFill>
              <a:schemeClr val="tx1"/>
            </a:solidFill>
          </a:ln>
        </p:spPr>
        <p:txBody>
          <a:bodyPr wrap="square" lIns="9144" tIns="9144" rIns="9144" bIns="9144" rtlCol="0">
            <a:spAutoFit/>
          </a:bodyPr>
          <a:lstStyle/>
          <a:p>
            <a:pPr algn="ctr"/>
            <a:r>
              <a:rPr lang="en-US" sz="1000" dirty="0"/>
              <a:t>Com</a:t>
            </a:r>
          </a:p>
        </p:txBody>
      </p:sp>
      <p:sp>
        <p:nvSpPr>
          <p:cNvPr id="176" name="Freeform 175"/>
          <p:cNvSpPr/>
          <p:nvPr/>
        </p:nvSpPr>
        <p:spPr bwMode="auto">
          <a:xfrm>
            <a:off x="2315633" y="1826684"/>
            <a:ext cx="3094567" cy="634999"/>
          </a:xfrm>
          <a:custGeom>
            <a:avLst/>
            <a:gdLst>
              <a:gd name="connsiteX0" fmla="*/ 65617 w 3215217"/>
              <a:gd name="connsiteY0" fmla="*/ 534458 h 563033"/>
              <a:gd name="connsiteX1" fmla="*/ 46567 w 3215217"/>
              <a:gd name="connsiteY1" fmla="*/ 236008 h 563033"/>
              <a:gd name="connsiteX2" fmla="*/ 345017 w 3215217"/>
              <a:gd name="connsiteY2" fmla="*/ 13758 h 563033"/>
              <a:gd name="connsiteX3" fmla="*/ 1011767 w 3215217"/>
              <a:gd name="connsiteY3" fmla="*/ 153458 h 563033"/>
              <a:gd name="connsiteX4" fmla="*/ 1665817 w 3215217"/>
              <a:gd name="connsiteY4" fmla="*/ 496358 h 563033"/>
              <a:gd name="connsiteX5" fmla="*/ 2637367 w 3215217"/>
              <a:gd name="connsiteY5" fmla="*/ 553508 h 563033"/>
              <a:gd name="connsiteX6" fmla="*/ 3215217 w 3215217"/>
              <a:gd name="connsiteY6" fmla="*/ 509058 h 563033"/>
              <a:gd name="connsiteX0" fmla="*/ 65617 w 3215217"/>
              <a:gd name="connsiteY0" fmla="*/ 534458 h 563033"/>
              <a:gd name="connsiteX1" fmla="*/ 46567 w 3215217"/>
              <a:gd name="connsiteY1" fmla="*/ 236008 h 563033"/>
              <a:gd name="connsiteX2" fmla="*/ 345017 w 3215217"/>
              <a:gd name="connsiteY2" fmla="*/ 13758 h 563033"/>
              <a:gd name="connsiteX3" fmla="*/ 1011767 w 3215217"/>
              <a:gd name="connsiteY3" fmla="*/ 153458 h 563033"/>
              <a:gd name="connsiteX4" fmla="*/ 1665817 w 3215217"/>
              <a:gd name="connsiteY4" fmla="*/ 496358 h 563033"/>
              <a:gd name="connsiteX5" fmla="*/ 2637367 w 3215217"/>
              <a:gd name="connsiteY5" fmla="*/ 553508 h 563033"/>
              <a:gd name="connsiteX6" fmla="*/ 3215217 w 3215217"/>
              <a:gd name="connsiteY6" fmla="*/ 509058 h 563033"/>
              <a:gd name="connsiteX0" fmla="*/ 65617 w 3215217"/>
              <a:gd name="connsiteY0" fmla="*/ 534458 h 563033"/>
              <a:gd name="connsiteX1" fmla="*/ 46567 w 3215217"/>
              <a:gd name="connsiteY1" fmla="*/ 236008 h 563033"/>
              <a:gd name="connsiteX2" fmla="*/ 345017 w 3215217"/>
              <a:gd name="connsiteY2" fmla="*/ 13758 h 563033"/>
              <a:gd name="connsiteX3" fmla="*/ 1011767 w 3215217"/>
              <a:gd name="connsiteY3" fmla="*/ 153458 h 563033"/>
              <a:gd name="connsiteX4" fmla="*/ 1665817 w 3215217"/>
              <a:gd name="connsiteY4" fmla="*/ 496358 h 563033"/>
              <a:gd name="connsiteX5" fmla="*/ 2637367 w 3215217"/>
              <a:gd name="connsiteY5" fmla="*/ 553508 h 563033"/>
              <a:gd name="connsiteX6" fmla="*/ 3215217 w 3215217"/>
              <a:gd name="connsiteY6" fmla="*/ 509058 h 563033"/>
              <a:gd name="connsiteX0" fmla="*/ 14817 w 3164417"/>
              <a:gd name="connsiteY0" fmla="*/ 522817 h 551392"/>
              <a:gd name="connsiteX1" fmla="*/ 46567 w 3164417"/>
              <a:gd name="connsiteY1" fmla="*/ 154517 h 551392"/>
              <a:gd name="connsiteX2" fmla="*/ 294217 w 3164417"/>
              <a:gd name="connsiteY2" fmla="*/ 2117 h 551392"/>
              <a:gd name="connsiteX3" fmla="*/ 960967 w 3164417"/>
              <a:gd name="connsiteY3" fmla="*/ 141817 h 551392"/>
              <a:gd name="connsiteX4" fmla="*/ 1615017 w 3164417"/>
              <a:gd name="connsiteY4" fmla="*/ 484717 h 551392"/>
              <a:gd name="connsiteX5" fmla="*/ 2586567 w 3164417"/>
              <a:gd name="connsiteY5" fmla="*/ 541867 h 551392"/>
              <a:gd name="connsiteX6" fmla="*/ 3164417 w 3164417"/>
              <a:gd name="connsiteY6" fmla="*/ 497417 h 551392"/>
              <a:gd name="connsiteX0" fmla="*/ 14817 w 3170767"/>
              <a:gd name="connsiteY0" fmla="*/ 522817 h 558799"/>
              <a:gd name="connsiteX1" fmla="*/ 46567 w 3170767"/>
              <a:gd name="connsiteY1" fmla="*/ 154517 h 558799"/>
              <a:gd name="connsiteX2" fmla="*/ 294217 w 3170767"/>
              <a:gd name="connsiteY2" fmla="*/ 2117 h 558799"/>
              <a:gd name="connsiteX3" fmla="*/ 960967 w 3170767"/>
              <a:gd name="connsiteY3" fmla="*/ 141817 h 558799"/>
              <a:gd name="connsiteX4" fmla="*/ 1615017 w 3170767"/>
              <a:gd name="connsiteY4" fmla="*/ 484717 h 558799"/>
              <a:gd name="connsiteX5" fmla="*/ 2586567 w 3170767"/>
              <a:gd name="connsiteY5" fmla="*/ 541867 h 558799"/>
              <a:gd name="connsiteX6" fmla="*/ 3170767 w 3170767"/>
              <a:gd name="connsiteY6" fmla="*/ 535516 h 558799"/>
              <a:gd name="connsiteX0" fmla="*/ 14817 w 3094567"/>
              <a:gd name="connsiteY0" fmla="*/ 522817 h 634999"/>
              <a:gd name="connsiteX1" fmla="*/ 46567 w 3094567"/>
              <a:gd name="connsiteY1" fmla="*/ 154517 h 634999"/>
              <a:gd name="connsiteX2" fmla="*/ 294217 w 3094567"/>
              <a:gd name="connsiteY2" fmla="*/ 2117 h 634999"/>
              <a:gd name="connsiteX3" fmla="*/ 960967 w 3094567"/>
              <a:gd name="connsiteY3" fmla="*/ 141817 h 634999"/>
              <a:gd name="connsiteX4" fmla="*/ 1615017 w 3094567"/>
              <a:gd name="connsiteY4" fmla="*/ 484717 h 634999"/>
              <a:gd name="connsiteX5" fmla="*/ 2586567 w 3094567"/>
              <a:gd name="connsiteY5" fmla="*/ 541867 h 634999"/>
              <a:gd name="connsiteX6" fmla="*/ 3094567 w 3094567"/>
              <a:gd name="connsiteY6" fmla="*/ 611716 h 63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4567" h="634999">
                <a:moveTo>
                  <a:pt x="14817" y="522817"/>
                </a:moveTo>
                <a:cubicBezTo>
                  <a:pt x="20108" y="289983"/>
                  <a:pt x="0" y="241300"/>
                  <a:pt x="46567" y="154517"/>
                </a:cubicBezTo>
                <a:cubicBezTo>
                  <a:pt x="93134" y="67734"/>
                  <a:pt x="141817" y="4234"/>
                  <a:pt x="294217" y="2117"/>
                </a:cubicBezTo>
                <a:cubicBezTo>
                  <a:pt x="446617" y="0"/>
                  <a:pt x="740834" y="61384"/>
                  <a:pt x="960967" y="141817"/>
                </a:cubicBezTo>
                <a:cubicBezTo>
                  <a:pt x="1181100" y="222250"/>
                  <a:pt x="1344084" y="418042"/>
                  <a:pt x="1615017" y="484717"/>
                </a:cubicBezTo>
                <a:cubicBezTo>
                  <a:pt x="1885950" y="551392"/>
                  <a:pt x="2339975" y="520701"/>
                  <a:pt x="2586567" y="541867"/>
                </a:cubicBezTo>
                <a:cubicBezTo>
                  <a:pt x="2833159" y="563034"/>
                  <a:pt x="2934758" y="634999"/>
                  <a:pt x="3094567" y="611716"/>
                </a:cubicBezTo>
              </a:path>
            </a:pathLst>
          </a:cu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77" name="Freeform 176"/>
          <p:cNvSpPr/>
          <p:nvPr/>
        </p:nvSpPr>
        <p:spPr bwMode="auto">
          <a:xfrm>
            <a:off x="2528358" y="1976967"/>
            <a:ext cx="2881842" cy="1505479"/>
          </a:xfrm>
          <a:custGeom>
            <a:avLst/>
            <a:gdLst>
              <a:gd name="connsiteX0" fmla="*/ 11642 w 2958042"/>
              <a:gd name="connsiteY0" fmla="*/ 391583 h 836083"/>
              <a:gd name="connsiteX1" fmla="*/ 17992 w 2958042"/>
              <a:gd name="connsiteY1" fmla="*/ 175683 h 836083"/>
              <a:gd name="connsiteX2" fmla="*/ 119592 w 2958042"/>
              <a:gd name="connsiteY2" fmla="*/ 23283 h 836083"/>
              <a:gd name="connsiteX3" fmla="*/ 418042 w 2958042"/>
              <a:gd name="connsiteY3" fmla="*/ 35983 h 836083"/>
              <a:gd name="connsiteX4" fmla="*/ 818092 w 2958042"/>
              <a:gd name="connsiteY4" fmla="*/ 213783 h 836083"/>
              <a:gd name="connsiteX5" fmla="*/ 1211792 w 2958042"/>
              <a:gd name="connsiteY5" fmla="*/ 537633 h 836083"/>
              <a:gd name="connsiteX6" fmla="*/ 1910292 w 2958042"/>
              <a:gd name="connsiteY6" fmla="*/ 759883 h 836083"/>
              <a:gd name="connsiteX7" fmla="*/ 2958042 w 2958042"/>
              <a:gd name="connsiteY7" fmla="*/ 836083 h 836083"/>
              <a:gd name="connsiteX0" fmla="*/ 11642 w 2881842"/>
              <a:gd name="connsiteY0" fmla="*/ 391583 h 1452033"/>
              <a:gd name="connsiteX1" fmla="*/ 17992 w 2881842"/>
              <a:gd name="connsiteY1" fmla="*/ 175683 h 1452033"/>
              <a:gd name="connsiteX2" fmla="*/ 119592 w 2881842"/>
              <a:gd name="connsiteY2" fmla="*/ 23283 h 1452033"/>
              <a:gd name="connsiteX3" fmla="*/ 418042 w 2881842"/>
              <a:gd name="connsiteY3" fmla="*/ 35983 h 1452033"/>
              <a:gd name="connsiteX4" fmla="*/ 818092 w 2881842"/>
              <a:gd name="connsiteY4" fmla="*/ 213783 h 1452033"/>
              <a:gd name="connsiteX5" fmla="*/ 1211792 w 2881842"/>
              <a:gd name="connsiteY5" fmla="*/ 537633 h 1452033"/>
              <a:gd name="connsiteX6" fmla="*/ 1910292 w 2881842"/>
              <a:gd name="connsiteY6" fmla="*/ 759883 h 1452033"/>
              <a:gd name="connsiteX7" fmla="*/ 2881842 w 2881842"/>
              <a:gd name="connsiteY7" fmla="*/ 1452033 h 1452033"/>
              <a:gd name="connsiteX0" fmla="*/ 11642 w 2881842"/>
              <a:gd name="connsiteY0" fmla="*/ 391583 h 1505479"/>
              <a:gd name="connsiteX1" fmla="*/ 17992 w 2881842"/>
              <a:gd name="connsiteY1" fmla="*/ 175683 h 1505479"/>
              <a:gd name="connsiteX2" fmla="*/ 119592 w 2881842"/>
              <a:gd name="connsiteY2" fmla="*/ 23283 h 1505479"/>
              <a:gd name="connsiteX3" fmla="*/ 418042 w 2881842"/>
              <a:gd name="connsiteY3" fmla="*/ 35983 h 1505479"/>
              <a:gd name="connsiteX4" fmla="*/ 818092 w 2881842"/>
              <a:gd name="connsiteY4" fmla="*/ 213783 h 1505479"/>
              <a:gd name="connsiteX5" fmla="*/ 1211792 w 2881842"/>
              <a:gd name="connsiteY5" fmla="*/ 537633 h 1505479"/>
              <a:gd name="connsiteX6" fmla="*/ 1910292 w 2881842"/>
              <a:gd name="connsiteY6" fmla="*/ 759883 h 1505479"/>
              <a:gd name="connsiteX7" fmla="*/ 2881842 w 2881842"/>
              <a:gd name="connsiteY7" fmla="*/ 1452033 h 150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842" h="1505479">
                <a:moveTo>
                  <a:pt x="11642" y="391583"/>
                </a:moveTo>
                <a:cubicBezTo>
                  <a:pt x="5821" y="314324"/>
                  <a:pt x="0" y="237066"/>
                  <a:pt x="17992" y="175683"/>
                </a:cubicBezTo>
                <a:cubicBezTo>
                  <a:pt x="35984" y="114300"/>
                  <a:pt x="52917" y="46566"/>
                  <a:pt x="119592" y="23283"/>
                </a:cubicBezTo>
                <a:cubicBezTo>
                  <a:pt x="186267" y="0"/>
                  <a:pt x="301625" y="4233"/>
                  <a:pt x="418042" y="35983"/>
                </a:cubicBezTo>
                <a:cubicBezTo>
                  <a:pt x="534459" y="67733"/>
                  <a:pt x="685800" y="130175"/>
                  <a:pt x="818092" y="213783"/>
                </a:cubicBezTo>
                <a:cubicBezTo>
                  <a:pt x="950384" y="297391"/>
                  <a:pt x="1029759" y="446616"/>
                  <a:pt x="1211792" y="537633"/>
                </a:cubicBezTo>
                <a:cubicBezTo>
                  <a:pt x="1393825" y="628650"/>
                  <a:pt x="1631950" y="607483"/>
                  <a:pt x="1910292" y="759883"/>
                </a:cubicBezTo>
                <a:cubicBezTo>
                  <a:pt x="2188634" y="912283"/>
                  <a:pt x="1908176" y="1505479"/>
                  <a:pt x="2881842" y="1452033"/>
                </a:cubicBezTo>
              </a:path>
            </a:pathLst>
          </a:custGeom>
          <a:no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02" name="Rectangle 101"/>
          <p:cNvSpPr/>
          <p:nvPr/>
        </p:nvSpPr>
        <p:spPr bwMode="auto">
          <a:xfrm rot="16200000">
            <a:off x="5295900" y="3238500"/>
            <a:ext cx="304800" cy="76200"/>
          </a:xfrm>
          <a:prstGeom prst="rect">
            <a:avLst/>
          </a:prstGeom>
          <a:solidFill>
            <a:srgbClr val="808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nvGrpSpPr>
          <p:cNvPr id="13" name="Group 82"/>
          <p:cNvGrpSpPr/>
          <p:nvPr/>
        </p:nvGrpSpPr>
        <p:grpSpPr>
          <a:xfrm>
            <a:off x="5562600" y="2907847"/>
            <a:ext cx="3450380" cy="2580281"/>
            <a:chOff x="-686368" y="2540350"/>
            <a:chExt cx="5399421" cy="1857119"/>
          </a:xfrm>
        </p:grpSpPr>
        <p:sp>
          <p:nvSpPr>
            <p:cNvPr id="103" name="TextBox 102"/>
            <p:cNvSpPr txBox="1"/>
            <p:nvPr/>
          </p:nvSpPr>
          <p:spPr>
            <a:xfrm>
              <a:off x="1375564" y="3134819"/>
              <a:ext cx="3337489" cy="1262650"/>
            </a:xfrm>
            <a:prstGeom prst="rect">
              <a:avLst/>
            </a:prstGeom>
            <a:noFill/>
          </p:spPr>
          <p:txBody>
            <a:bodyPr wrap="square" rtlCol="0">
              <a:spAutoFit/>
            </a:bodyPr>
            <a:lstStyle/>
            <a:p>
              <a:r>
                <a:rPr lang="en-US" dirty="0"/>
                <a:t>The contacts are far enough apart that it is possible for neither one to be connected to the power supply</a:t>
              </a:r>
            </a:p>
          </p:txBody>
        </p:sp>
        <p:sp>
          <p:nvSpPr>
            <p:cNvPr id="104" name="Freeform 103"/>
            <p:cNvSpPr/>
            <p:nvPr/>
          </p:nvSpPr>
          <p:spPr bwMode="auto">
            <a:xfrm>
              <a:off x="-686368" y="2540350"/>
              <a:ext cx="1940817" cy="704154"/>
            </a:xfrm>
            <a:custGeom>
              <a:avLst/>
              <a:gdLst>
                <a:gd name="connsiteX0" fmla="*/ 686569 w 686569"/>
                <a:gd name="connsiteY0" fmla="*/ 15394 h 929794"/>
                <a:gd name="connsiteX1" fmla="*/ 418715 w 686569"/>
                <a:gd name="connsiteY1" fmla="*/ 33867 h 929794"/>
                <a:gd name="connsiteX2" fmla="*/ 67733 w 686569"/>
                <a:gd name="connsiteY2" fmla="*/ 218594 h 929794"/>
                <a:gd name="connsiteX3" fmla="*/ 12315 w 686569"/>
                <a:gd name="connsiteY3" fmla="*/ 708121 h 929794"/>
                <a:gd name="connsiteX4" fmla="*/ 104679 w 686569"/>
                <a:gd name="connsiteY4" fmla="*/ 929794 h 929794"/>
                <a:gd name="connsiteX0" fmla="*/ 726594 w 726594"/>
                <a:gd name="connsiteY0" fmla="*/ 15394 h 929794"/>
                <a:gd name="connsiteX1" fmla="*/ 458740 w 726594"/>
                <a:gd name="connsiteY1" fmla="*/ 33867 h 929794"/>
                <a:gd name="connsiteX2" fmla="*/ 107758 w 726594"/>
                <a:gd name="connsiteY2" fmla="*/ 218594 h 929794"/>
                <a:gd name="connsiteX3" fmla="*/ 6158 w 726594"/>
                <a:gd name="connsiteY3" fmla="*/ 551102 h 929794"/>
                <a:gd name="connsiteX4" fmla="*/ 144704 w 726594"/>
                <a:gd name="connsiteY4" fmla="*/ 929794 h 929794"/>
                <a:gd name="connsiteX0" fmla="*/ 738909 w 738909"/>
                <a:gd name="connsiteY0" fmla="*/ 0 h 914400"/>
                <a:gd name="connsiteX1" fmla="*/ 120073 w 738909"/>
                <a:gd name="connsiteY1" fmla="*/ 203200 h 914400"/>
                <a:gd name="connsiteX2" fmla="*/ 18473 w 738909"/>
                <a:gd name="connsiteY2" fmla="*/ 535708 h 914400"/>
                <a:gd name="connsiteX3" fmla="*/ 157019 w 738909"/>
                <a:gd name="connsiteY3" fmla="*/ 914400 h 914400"/>
                <a:gd name="connsiteX0" fmla="*/ 725054 w 725054"/>
                <a:gd name="connsiteY0" fmla="*/ 0 h 914400"/>
                <a:gd name="connsiteX1" fmla="*/ 170872 w 725054"/>
                <a:gd name="connsiteY1" fmla="*/ 110837 h 914400"/>
                <a:gd name="connsiteX2" fmla="*/ 4618 w 725054"/>
                <a:gd name="connsiteY2" fmla="*/ 535708 h 914400"/>
                <a:gd name="connsiteX3" fmla="*/ 143164 w 725054"/>
                <a:gd name="connsiteY3" fmla="*/ 914400 h 914400"/>
                <a:gd name="connsiteX0" fmla="*/ 651164 w 651164"/>
                <a:gd name="connsiteY0" fmla="*/ 41563 h 955963"/>
                <a:gd name="connsiteX1" fmla="*/ 96982 w 651164"/>
                <a:gd name="connsiteY1" fmla="*/ 152400 h 955963"/>
                <a:gd name="connsiteX2" fmla="*/ 69274 w 651164"/>
                <a:gd name="connsiteY2" fmla="*/ 955963 h 955963"/>
                <a:gd name="connsiteX0" fmla="*/ 798946 w 798946"/>
                <a:gd name="connsiteY0" fmla="*/ 0 h 914400"/>
                <a:gd name="connsiteX1" fmla="*/ 96982 w 798946"/>
                <a:gd name="connsiteY1" fmla="*/ 184728 h 914400"/>
                <a:gd name="connsiteX2" fmla="*/ 217056 w 798946"/>
                <a:gd name="connsiteY2" fmla="*/ 914400 h 914400"/>
                <a:gd name="connsiteX0" fmla="*/ 798946 w 798946"/>
                <a:gd name="connsiteY0" fmla="*/ 0 h 914400"/>
                <a:gd name="connsiteX1" fmla="*/ 96982 w 798946"/>
                <a:gd name="connsiteY1" fmla="*/ 184728 h 914400"/>
                <a:gd name="connsiteX2" fmla="*/ 217056 w 798946"/>
                <a:gd name="connsiteY2" fmla="*/ 914400 h 914400"/>
                <a:gd name="connsiteX0" fmla="*/ 789710 w 789710"/>
                <a:gd name="connsiteY0" fmla="*/ 0 h 914400"/>
                <a:gd name="connsiteX1" fmla="*/ 87746 w 789710"/>
                <a:gd name="connsiteY1" fmla="*/ 184728 h 914400"/>
                <a:gd name="connsiteX2" fmla="*/ 207820 w 789710"/>
                <a:gd name="connsiteY2" fmla="*/ 914400 h 914400"/>
                <a:gd name="connsiteX0" fmla="*/ 789710 w 789710"/>
                <a:gd name="connsiteY0" fmla="*/ 60035 h 974435"/>
                <a:gd name="connsiteX1" fmla="*/ 87746 w 789710"/>
                <a:gd name="connsiteY1" fmla="*/ 244763 h 974435"/>
                <a:gd name="connsiteX2" fmla="*/ 207820 w 789710"/>
                <a:gd name="connsiteY2" fmla="*/ 974435 h 974435"/>
                <a:gd name="connsiteX0" fmla="*/ 789710 w 789710"/>
                <a:gd name="connsiteY0" fmla="*/ 60035 h 974435"/>
                <a:gd name="connsiteX1" fmla="*/ 87746 w 789710"/>
                <a:gd name="connsiteY1" fmla="*/ 244763 h 974435"/>
                <a:gd name="connsiteX2" fmla="*/ 207820 w 789710"/>
                <a:gd name="connsiteY2" fmla="*/ 974435 h 974435"/>
                <a:gd name="connsiteX0" fmla="*/ 789710 w 789710"/>
                <a:gd name="connsiteY0" fmla="*/ 60035 h 974435"/>
                <a:gd name="connsiteX1" fmla="*/ 87746 w 789710"/>
                <a:gd name="connsiteY1" fmla="*/ 244763 h 974435"/>
                <a:gd name="connsiteX2" fmla="*/ 207820 w 789710"/>
                <a:gd name="connsiteY2" fmla="*/ 974435 h 974435"/>
                <a:gd name="connsiteX0" fmla="*/ 789710 w 789710"/>
                <a:gd name="connsiteY0" fmla="*/ 60035 h 974435"/>
                <a:gd name="connsiteX1" fmla="*/ 87746 w 789710"/>
                <a:gd name="connsiteY1" fmla="*/ 244763 h 974435"/>
                <a:gd name="connsiteX2" fmla="*/ 207820 w 789710"/>
                <a:gd name="connsiteY2" fmla="*/ 974435 h 974435"/>
                <a:gd name="connsiteX0" fmla="*/ 789710 w 789710"/>
                <a:gd name="connsiteY0" fmla="*/ 60035 h 974435"/>
                <a:gd name="connsiteX1" fmla="*/ 87746 w 789710"/>
                <a:gd name="connsiteY1" fmla="*/ 244763 h 974435"/>
                <a:gd name="connsiteX2" fmla="*/ 207820 w 789710"/>
                <a:gd name="connsiteY2" fmla="*/ 974435 h 974435"/>
                <a:gd name="connsiteX0" fmla="*/ 3333089 w 3333089"/>
                <a:gd name="connsiteY0" fmla="*/ 13085 h 620893"/>
                <a:gd name="connsiteX1" fmla="*/ 2631125 w 3333089"/>
                <a:gd name="connsiteY1" fmla="*/ 197813 h 620893"/>
                <a:gd name="connsiteX2" fmla="*/ 105064 w 3333089"/>
                <a:gd name="connsiteY2" fmla="*/ 620893 h 620893"/>
                <a:gd name="connsiteX0" fmla="*/ 3228025 w 3228025"/>
                <a:gd name="connsiteY0" fmla="*/ 13085 h 800223"/>
                <a:gd name="connsiteX1" fmla="*/ 2526061 w 3228025"/>
                <a:gd name="connsiteY1" fmla="*/ 197813 h 800223"/>
                <a:gd name="connsiteX2" fmla="*/ 0 w 3228025"/>
                <a:gd name="connsiteY2" fmla="*/ 620893 h 800223"/>
                <a:gd name="connsiteX0" fmla="*/ 3228025 w 3228025"/>
                <a:gd name="connsiteY0" fmla="*/ 13085 h 1435543"/>
                <a:gd name="connsiteX1" fmla="*/ 1202373 w 3228025"/>
                <a:gd name="connsiteY1" fmla="*/ 1334242 h 1435543"/>
                <a:gd name="connsiteX2" fmla="*/ 0 w 3228025"/>
                <a:gd name="connsiteY2" fmla="*/ 620893 h 1435543"/>
                <a:gd name="connsiteX0" fmla="*/ 1774200 w 1774200"/>
                <a:gd name="connsiteY0" fmla="*/ 814650 h 849124"/>
                <a:gd name="connsiteX1" fmla="*/ 1202373 w 1774200"/>
                <a:gd name="connsiteY1" fmla="*/ 713349 h 849124"/>
                <a:gd name="connsiteX2" fmla="*/ 0 w 1774200"/>
                <a:gd name="connsiteY2" fmla="*/ 0 h 849124"/>
                <a:gd name="connsiteX0" fmla="*/ 2206801 w 2206801"/>
                <a:gd name="connsiteY0" fmla="*/ 717499 h 832932"/>
                <a:gd name="connsiteX1" fmla="*/ 1202373 w 2206801"/>
                <a:gd name="connsiteY1" fmla="*/ 713349 h 832932"/>
                <a:gd name="connsiteX2" fmla="*/ 0 w 2206801"/>
                <a:gd name="connsiteY2" fmla="*/ 0 h 832932"/>
                <a:gd name="connsiteX0" fmla="*/ 2206801 w 2206801"/>
                <a:gd name="connsiteY0" fmla="*/ 717499 h 717499"/>
                <a:gd name="connsiteX1" fmla="*/ 1001646 w 2206801"/>
                <a:gd name="connsiteY1" fmla="*/ 474619 h 717499"/>
                <a:gd name="connsiteX2" fmla="*/ 0 w 2206801"/>
                <a:gd name="connsiteY2" fmla="*/ 0 h 717499"/>
                <a:gd name="connsiteX0" fmla="*/ 2206801 w 2206801"/>
                <a:gd name="connsiteY0" fmla="*/ 717499 h 757979"/>
                <a:gd name="connsiteX1" fmla="*/ 1693259 w 2206801"/>
                <a:gd name="connsiteY1" fmla="*/ 717499 h 757979"/>
                <a:gd name="connsiteX2" fmla="*/ 1001646 w 2206801"/>
                <a:gd name="connsiteY2" fmla="*/ 474619 h 757979"/>
                <a:gd name="connsiteX3" fmla="*/ 0 w 2206801"/>
                <a:gd name="connsiteY3" fmla="*/ 0 h 757979"/>
                <a:gd name="connsiteX0" fmla="*/ 2206801 w 2206801"/>
                <a:gd name="connsiteY0" fmla="*/ 717499 h 717499"/>
                <a:gd name="connsiteX1" fmla="*/ 1001646 w 2206801"/>
                <a:gd name="connsiteY1" fmla="*/ 474619 h 717499"/>
                <a:gd name="connsiteX2" fmla="*/ 0 w 2206801"/>
                <a:gd name="connsiteY2" fmla="*/ 0 h 717499"/>
                <a:gd name="connsiteX0" fmla="*/ 1845421 w 1845421"/>
                <a:gd name="connsiteY0" fmla="*/ 717499 h 717499"/>
                <a:gd name="connsiteX1" fmla="*/ 1001646 w 1845421"/>
                <a:gd name="connsiteY1" fmla="*/ 474619 h 717499"/>
                <a:gd name="connsiteX2" fmla="*/ 0 w 1845421"/>
                <a:gd name="connsiteY2" fmla="*/ 0 h 717499"/>
                <a:gd name="connsiteX0" fmla="*/ 1845421 w 1845421"/>
                <a:gd name="connsiteY0" fmla="*/ 717499 h 717499"/>
                <a:gd name="connsiteX1" fmla="*/ 1001646 w 1845421"/>
                <a:gd name="connsiteY1" fmla="*/ 474619 h 717499"/>
                <a:gd name="connsiteX2" fmla="*/ 0 w 1845421"/>
                <a:gd name="connsiteY2" fmla="*/ 0 h 717499"/>
                <a:gd name="connsiteX0" fmla="*/ 1845421 w 1845421"/>
                <a:gd name="connsiteY0" fmla="*/ 717499 h 717499"/>
                <a:gd name="connsiteX1" fmla="*/ 1001646 w 1845421"/>
                <a:gd name="connsiteY1" fmla="*/ 474619 h 717499"/>
                <a:gd name="connsiteX2" fmla="*/ 0 w 1845421"/>
                <a:gd name="connsiteY2" fmla="*/ 0 h 717499"/>
                <a:gd name="connsiteX0" fmla="*/ 1845421 w 1845421"/>
                <a:gd name="connsiteY0" fmla="*/ 717499 h 717499"/>
                <a:gd name="connsiteX1" fmla="*/ 1001646 w 1845421"/>
                <a:gd name="connsiteY1" fmla="*/ 474619 h 717499"/>
                <a:gd name="connsiteX2" fmla="*/ 0 w 1845421"/>
                <a:gd name="connsiteY2" fmla="*/ 0 h 717499"/>
                <a:gd name="connsiteX0" fmla="*/ 1845421 w 1845421"/>
                <a:gd name="connsiteY0" fmla="*/ 717499 h 717499"/>
                <a:gd name="connsiteX1" fmla="*/ 1001646 w 1845421"/>
                <a:gd name="connsiteY1" fmla="*/ 474619 h 717499"/>
                <a:gd name="connsiteX2" fmla="*/ 0 w 1845421"/>
                <a:gd name="connsiteY2" fmla="*/ 0 h 717499"/>
                <a:gd name="connsiteX0" fmla="*/ 1940816 w 1940816"/>
                <a:gd name="connsiteY0" fmla="*/ 858628 h 858628"/>
                <a:gd name="connsiteX1" fmla="*/ 1097041 w 1940816"/>
                <a:gd name="connsiteY1" fmla="*/ 615748 h 858628"/>
                <a:gd name="connsiteX2" fmla="*/ 0 w 1940816"/>
                <a:gd name="connsiteY2" fmla="*/ 0 h 858628"/>
                <a:gd name="connsiteX0" fmla="*/ 1940816 w 1940816"/>
                <a:gd name="connsiteY0" fmla="*/ 704155 h 704155"/>
                <a:gd name="connsiteX1" fmla="*/ 1097041 w 1940816"/>
                <a:gd name="connsiteY1" fmla="*/ 461275 h 704155"/>
                <a:gd name="connsiteX2" fmla="*/ 0 w 1940816"/>
                <a:gd name="connsiteY2" fmla="*/ 0 h 704155"/>
              </a:gdLst>
              <a:ahLst/>
              <a:cxnLst>
                <a:cxn ang="0">
                  <a:pos x="connsiteX0" y="connsiteY0"/>
                </a:cxn>
                <a:cxn ang="0">
                  <a:pos x="connsiteX1" y="connsiteY1"/>
                </a:cxn>
                <a:cxn ang="0">
                  <a:pos x="connsiteX2" y="connsiteY2"/>
                </a:cxn>
              </a:cxnLst>
              <a:rect l="l" t="t" r="r" b="b"/>
              <a:pathLst>
                <a:path w="1940816" h="704155">
                  <a:moveTo>
                    <a:pt x="1940816" y="704155"/>
                  </a:moveTo>
                  <a:cubicBezTo>
                    <a:pt x="1190038" y="681647"/>
                    <a:pt x="1051791" y="599586"/>
                    <a:pt x="1097041" y="461275"/>
                  </a:cubicBezTo>
                  <a:cubicBezTo>
                    <a:pt x="1130725" y="189757"/>
                    <a:pt x="1230245" y="179330"/>
                    <a:pt x="0" y="0"/>
                  </a:cubicBezTo>
                </a:path>
              </a:pathLst>
            </a:custGeom>
            <a:noFill/>
            <a:ln w="28575" cap="flat" cmpd="sng" algn="ctr">
              <a:solidFill>
                <a:srgbClr val="FF0000"/>
              </a:solidFill>
              <a:prstDash val="solid"/>
              <a:round/>
              <a:headEnd type="none" w="med" len="med"/>
              <a:tailEnd type="arrow" w="lg" len="lg"/>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sp>
        <p:nvSpPr>
          <p:cNvPr id="15" name="Slide Number Placeholder 14"/>
          <p:cNvSpPr>
            <a:spLocks noGrp="1"/>
          </p:cNvSpPr>
          <p:nvPr>
            <p:ph type="sldNum" sz="quarter" idx="11"/>
          </p:nvPr>
        </p:nvSpPr>
        <p:spPr/>
        <p:txBody>
          <a:bodyPr/>
          <a:lstStyle/>
          <a:p>
            <a:fld id="{A9320731-3B2C-4107-8664-CAD7BE973DC8}" type="slidenum">
              <a:rPr lang="en-US" smtClean="0"/>
              <a:pPr/>
              <a:t>62</a:t>
            </a:fld>
            <a:endParaRPr lang="en-US"/>
          </a:p>
        </p:txBody>
      </p:sp>
      <p:sp>
        <p:nvSpPr>
          <p:cNvPr id="14" name="Footer Placeholder 13">
            <a:extLst>
              <a:ext uri="{FF2B5EF4-FFF2-40B4-BE49-F238E27FC236}">
                <a16:creationId xmlns:a16="http://schemas.microsoft.com/office/drawing/2014/main" id="{4DC2CEF6-279B-436C-B673-52EA17F32EB8}"/>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1010448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43"/>
          <p:cNvGrpSpPr/>
          <p:nvPr/>
        </p:nvGrpSpPr>
        <p:grpSpPr>
          <a:xfrm>
            <a:off x="5486400" y="1508760"/>
            <a:ext cx="1280079" cy="2661603"/>
            <a:chOff x="5486400" y="1508760"/>
            <a:chExt cx="1280079" cy="2661603"/>
          </a:xfrm>
        </p:grpSpPr>
        <p:sp>
          <p:nvSpPr>
            <p:cNvPr id="173" name="Freeform 172"/>
            <p:cNvSpPr/>
            <p:nvPr/>
          </p:nvSpPr>
          <p:spPr bwMode="auto">
            <a:xfrm>
              <a:off x="5562598" y="1508760"/>
              <a:ext cx="1203881" cy="1059418"/>
            </a:xfrm>
            <a:custGeom>
              <a:avLst/>
              <a:gdLst>
                <a:gd name="connsiteX0" fmla="*/ 1038225 w 1050528"/>
                <a:gd name="connsiteY0" fmla="*/ 0 h 232965"/>
                <a:gd name="connsiteX1" fmla="*/ 1040606 w 1050528"/>
                <a:gd name="connsiteY1" fmla="*/ 104775 h 232965"/>
                <a:gd name="connsiteX2" fmla="*/ 978694 w 1050528"/>
                <a:gd name="connsiteY2" fmla="*/ 221456 h 232965"/>
                <a:gd name="connsiteX3" fmla="*/ 664369 w 1050528"/>
                <a:gd name="connsiteY3" fmla="*/ 173831 h 232965"/>
                <a:gd name="connsiteX4" fmla="*/ 421481 w 1050528"/>
                <a:gd name="connsiteY4" fmla="*/ 45243 h 232965"/>
                <a:gd name="connsiteX5" fmla="*/ 121444 w 1050528"/>
                <a:gd name="connsiteY5" fmla="*/ 88106 h 232965"/>
                <a:gd name="connsiteX6" fmla="*/ 0 w 1050528"/>
                <a:gd name="connsiteY6" fmla="*/ 192881 h 232965"/>
                <a:gd name="connsiteX0" fmla="*/ 1038225 w 1079103"/>
                <a:gd name="connsiteY0" fmla="*/ 0 h 230584"/>
                <a:gd name="connsiteX1" fmla="*/ 1069181 w 1079103"/>
                <a:gd name="connsiteY1" fmla="*/ 119062 h 230584"/>
                <a:gd name="connsiteX2" fmla="*/ 978694 w 1079103"/>
                <a:gd name="connsiteY2" fmla="*/ 221456 h 230584"/>
                <a:gd name="connsiteX3" fmla="*/ 664369 w 1079103"/>
                <a:gd name="connsiteY3" fmla="*/ 173831 h 230584"/>
                <a:gd name="connsiteX4" fmla="*/ 421481 w 1079103"/>
                <a:gd name="connsiteY4" fmla="*/ 45243 h 230584"/>
                <a:gd name="connsiteX5" fmla="*/ 121444 w 1079103"/>
                <a:gd name="connsiteY5" fmla="*/ 88106 h 230584"/>
                <a:gd name="connsiteX6" fmla="*/ 0 w 1079103"/>
                <a:gd name="connsiteY6" fmla="*/ 192881 h 230584"/>
                <a:gd name="connsiteX0" fmla="*/ 1038225 w 1081484"/>
                <a:gd name="connsiteY0" fmla="*/ 0 h 230584"/>
                <a:gd name="connsiteX1" fmla="*/ 1052512 w 1081484"/>
                <a:gd name="connsiteY1" fmla="*/ 45243 h 230584"/>
                <a:gd name="connsiteX2" fmla="*/ 1069181 w 1081484"/>
                <a:gd name="connsiteY2" fmla="*/ 119062 h 230584"/>
                <a:gd name="connsiteX3" fmla="*/ 978694 w 1081484"/>
                <a:gd name="connsiteY3" fmla="*/ 221456 h 230584"/>
                <a:gd name="connsiteX4" fmla="*/ 664369 w 1081484"/>
                <a:gd name="connsiteY4" fmla="*/ 173831 h 230584"/>
                <a:gd name="connsiteX5" fmla="*/ 421481 w 1081484"/>
                <a:gd name="connsiteY5" fmla="*/ 45243 h 230584"/>
                <a:gd name="connsiteX6" fmla="*/ 121444 w 1081484"/>
                <a:gd name="connsiteY6" fmla="*/ 88106 h 230584"/>
                <a:gd name="connsiteX7" fmla="*/ 0 w 1081484"/>
                <a:gd name="connsiteY7" fmla="*/ 192881 h 230584"/>
                <a:gd name="connsiteX0" fmla="*/ 1038225 w 1071562"/>
                <a:gd name="connsiteY0" fmla="*/ 0 h 230584"/>
                <a:gd name="connsiteX1" fmla="*/ 992980 w 1071562"/>
                <a:gd name="connsiteY1" fmla="*/ 42862 h 230584"/>
                <a:gd name="connsiteX2" fmla="*/ 1069181 w 1071562"/>
                <a:gd name="connsiteY2" fmla="*/ 119062 h 230584"/>
                <a:gd name="connsiteX3" fmla="*/ 978694 w 1071562"/>
                <a:gd name="connsiteY3" fmla="*/ 221456 h 230584"/>
                <a:gd name="connsiteX4" fmla="*/ 664369 w 1071562"/>
                <a:gd name="connsiteY4" fmla="*/ 173831 h 230584"/>
                <a:gd name="connsiteX5" fmla="*/ 421481 w 1071562"/>
                <a:gd name="connsiteY5" fmla="*/ 45243 h 230584"/>
                <a:gd name="connsiteX6" fmla="*/ 121444 w 1071562"/>
                <a:gd name="connsiteY6" fmla="*/ 88106 h 230584"/>
                <a:gd name="connsiteX7" fmla="*/ 0 w 1071562"/>
                <a:gd name="connsiteY7" fmla="*/ 192881 h 230584"/>
                <a:gd name="connsiteX0" fmla="*/ 1038225 w 1079499"/>
                <a:gd name="connsiteY0" fmla="*/ 0 h 230584"/>
                <a:gd name="connsiteX1" fmla="*/ 1040605 w 1079499"/>
                <a:gd name="connsiteY1" fmla="*/ 59531 h 230584"/>
                <a:gd name="connsiteX2" fmla="*/ 1069181 w 1079499"/>
                <a:gd name="connsiteY2" fmla="*/ 119062 h 230584"/>
                <a:gd name="connsiteX3" fmla="*/ 978694 w 1079499"/>
                <a:gd name="connsiteY3" fmla="*/ 221456 h 230584"/>
                <a:gd name="connsiteX4" fmla="*/ 664369 w 1079499"/>
                <a:gd name="connsiteY4" fmla="*/ 173831 h 230584"/>
                <a:gd name="connsiteX5" fmla="*/ 421481 w 1079499"/>
                <a:gd name="connsiteY5" fmla="*/ 45243 h 230584"/>
                <a:gd name="connsiteX6" fmla="*/ 121444 w 1079499"/>
                <a:gd name="connsiteY6" fmla="*/ 88106 h 230584"/>
                <a:gd name="connsiteX7" fmla="*/ 0 w 1079499"/>
                <a:gd name="connsiteY7" fmla="*/ 192881 h 230584"/>
                <a:gd name="connsiteX0" fmla="*/ 1038225 w 1077117"/>
                <a:gd name="connsiteY0" fmla="*/ 0 h 222647"/>
                <a:gd name="connsiteX1" fmla="*/ 1040605 w 1077117"/>
                <a:gd name="connsiteY1" fmla="*/ 59531 h 222647"/>
                <a:gd name="connsiteX2" fmla="*/ 1066799 w 1077117"/>
                <a:gd name="connsiteY2" fmla="*/ 166687 h 222647"/>
                <a:gd name="connsiteX3" fmla="*/ 978694 w 1077117"/>
                <a:gd name="connsiteY3" fmla="*/ 221456 h 222647"/>
                <a:gd name="connsiteX4" fmla="*/ 664369 w 1077117"/>
                <a:gd name="connsiteY4" fmla="*/ 173831 h 222647"/>
                <a:gd name="connsiteX5" fmla="*/ 421481 w 1077117"/>
                <a:gd name="connsiteY5" fmla="*/ 45243 h 222647"/>
                <a:gd name="connsiteX6" fmla="*/ 121444 w 1077117"/>
                <a:gd name="connsiteY6" fmla="*/ 88106 h 222647"/>
                <a:gd name="connsiteX7" fmla="*/ 0 w 1077117"/>
                <a:gd name="connsiteY7" fmla="*/ 192881 h 222647"/>
                <a:gd name="connsiteX0" fmla="*/ 1038225 w 1085452"/>
                <a:gd name="connsiteY0" fmla="*/ 0 h 244078"/>
                <a:gd name="connsiteX1" fmla="*/ 1040605 w 1085452"/>
                <a:gd name="connsiteY1" fmla="*/ 59531 h 244078"/>
                <a:gd name="connsiteX2" fmla="*/ 1066799 w 1085452"/>
                <a:gd name="connsiteY2" fmla="*/ 166687 h 244078"/>
                <a:gd name="connsiteX3" fmla="*/ 928688 w 1085452"/>
                <a:gd name="connsiteY3" fmla="*/ 242887 h 244078"/>
                <a:gd name="connsiteX4" fmla="*/ 664369 w 1085452"/>
                <a:gd name="connsiteY4" fmla="*/ 173831 h 244078"/>
                <a:gd name="connsiteX5" fmla="*/ 421481 w 1085452"/>
                <a:gd name="connsiteY5" fmla="*/ 45243 h 244078"/>
                <a:gd name="connsiteX6" fmla="*/ 121444 w 1085452"/>
                <a:gd name="connsiteY6" fmla="*/ 88106 h 244078"/>
                <a:gd name="connsiteX7" fmla="*/ 0 w 1085452"/>
                <a:gd name="connsiteY7" fmla="*/ 192881 h 244078"/>
                <a:gd name="connsiteX0" fmla="*/ 1038225 w 1085452"/>
                <a:gd name="connsiteY0" fmla="*/ 0 h 244871"/>
                <a:gd name="connsiteX1" fmla="*/ 1040605 w 1085452"/>
                <a:gd name="connsiteY1" fmla="*/ 59531 h 244871"/>
                <a:gd name="connsiteX2" fmla="*/ 1066799 w 1085452"/>
                <a:gd name="connsiteY2" fmla="*/ 166687 h 244871"/>
                <a:gd name="connsiteX3" fmla="*/ 928688 w 1085452"/>
                <a:gd name="connsiteY3" fmla="*/ 242887 h 244871"/>
                <a:gd name="connsiteX4" fmla="*/ 654844 w 1085452"/>
                <a:gd name="connsiteY4" fmla="*/ 154781 h 244871"/>
                <a:gd name="connsiteX5" fmla="*/ 421481 w 1085452"/>
                <a:gd name="connsiteY5" fmla="*/ 45243 h 244871"/>
                <a:gd name="connsiteX6" fmla="*/ 121444 w 1085452"/>
                <a:gd name="connsiteY6" fmla="*/ 88106 h 244871"/>
                <a:gd name="connsiteX7" fmla="*/ 0 w 1085452"/>
                <a:gd name="connsiteY7" fmla="*/ 192881 h 244871"/>
                <a:gd name="connsiteX0" fmla="*/ 1038225 w 1085452"/>
                <a:gd name="connsiteY0" fmla="*/ 0 h 244871"/>
                <a:gd name="connsiteX1" fmla="*/ 1040605 w 1085452"/>
                <a:gd name="connsiteY1" fmla="*/ 59531 h 244871"/>
                <a:gd name="connsiteX2" fmla="*/ 1066799 w 1085452"/>
                <a:gd name="connsiteY2" fmla="*/ 166687 h 244871"/>
                <a:gd name="connsiteX3" fmla="*/ 928688 w 1085452"/>
                <a:gd name="connsiteY3" fmla="*/ 242887 h 244871"/>
                <a:gd name="connsiteX4" fmla="*/ 654844 w 1085452"/>
                <a:gd name="connsiteY4" fmla="*/ 154781 h 244871"/>
                <a:gd name="connsiteX5" fmla="*/ 354806 w 1085452"/>
                <a:gd name="connsiteY5" fmla="*/ 19049 h 244871"/>
                <a:gd name="connsiteX6" fmla="*/ 121444 w 1085452"/>
                <a:gd name="connsiteY6" fmla="*/ 88106 h 244871"/>
                <a:gd name="connsiteX7" fmla="*/ 0 w 1085452"/>
                <a:gd name="connsiteY7" fmla="*/ 192881 h 244871"/>
                <a:gd name="connsiteX0" fmla="*/ 1038225 w 1087834"/>
                <a:gd name="connsiteY0" fmla="*/ 0 h 244871"/>
                <a:gd name="connsiteX1" fmla="*/ 1040605 w 1087834"/>
                <a:gd name="connsiteY1" fmla="*/ 59531 h 244871"/>
                <a:gd name="connsiteX2" fmla="*/ 1066799 w 1087834"/>
                <a:gd name="connsiteY2" fmla="*/ 166687 h 244871"/>
                <a:gd name="connsiteX3" fmla="*/ 928688 w 1087834"/>
                <a:gd name="connsiteY3" fmla="*/ 242887 h 244871"/>
                <a:gd name="connsiteX4" fmla="*/ 654844 w 1087834"/>
                <a:gd name="connsiteY4" fmla="*/ 154781 h 244871"/>
                <a:gd name="connsiteX5" fmla="*/ 354806 w 1087834"/>
                <a:gd name="connsiteY5" fmla="*/ 19049 h 244871"/>
                <a:gd name="connsiteX6" fmla="*/ 121444 w 1087834"/>
                <a:gd name="connsiteY6" fmla="*/ 88106 h 244871"/>
                <a:gd name="connsiteX7" fmla="*/ 0 w 1087834"/>
                <a:gd name="connsiteY7" fmla="*/ 192881 h 244871"/>
                <a:gd name="connsiteX0" fmla="*/ 1038225 w 1087834"/>
                <a:gd name="connsiteY0" fmla="*/ 0 h 244871"/>
                <a:gd name="connsiteX1" fmla="*/ 1040605 w 1087834"/>
                <a:gd name="connsiteY1" fmla="*/ 59531 h 244871"/>
                <a:gd name="connsiteX2" fmla="*/ 1066799 w 1087834"/>
                <a:gd name="connsiteY2" fmla="*/ 166687 h 244871"/>
                <a:gd name="connsiteX3" fmla="*/ 928688 w 1087834"/>
                <a:gd name="connsiteY3" fmla="*/ 242887 h 244871"/>
                <a:gd name="connsiteX4" fmla="*/ 654844 w 1087834"/>
                <a:gd name="connsiteY4" fmla="*/ 154781 h 244871"/>
                <a:gd name="connsiteX5" fmla="*/ 354806 w 1087834"/>
                <a:gd name="connsiteY5" fmla="*/ 19049 h 244871"/>
                <a:gd name="connsiteX6" fmla="*/ 121444 w 1087834"/>
                <a:gd name="connsiteY6" fmla="*/ 88106 h 244871"/>
                <a:gd name="connsiteX7" fmla="*/ 0 w 1087834"/>
                <a:gd name="connsiteY7" fmla="*/ 192881 h 244871"/>
                <a:gd name="connsiteX0" fmla="*/ 1038225 w 1066799"/>
                <a:gd name="connsiteY0" fmla="*/ 0 h 244871"/>
                <a:gd name="connsiteX1" fmla="*/ 1040605 w 1066799"/>
                <a:gd name="connsiteY1" fmla="*/ 59531 h 244871"/>
                <a:gd name="connsiteX2" fmla="*/ 1066799 w 1066799"/>
                <a:gd name="connsiteY2" fmla="*/ 166687 h 244871"/>
                <a:gd name="connsiteX3" fmla="*/ 928688 w 1066799"/>
                <a:gd name="connsiteY3" fmla="*/ 242887 h 244871"/>
                <a:gd name="connsiteX4" fmla="*/ 654844 w 1066799"/>
                <a:gd name="connsiteY4" fmla="*/ 154781 h 244871"/>
                <a:gd name="connsiteX5" fmla="*/ 354806 w 1066799"/>
                <a:gd name="connsiteY5" fmla="*/ 19049 h 244871"/>
                <a:gd name="connsiteX6" fmla="*/ 121444 w 1066799"/>
                <a:gd name="connsiteY6" fmla="*/ 88106 h 244871"/>
                <a:gd name="connsiteX7" fmla="*/ 0 w 1066799"/>
                <a:gd name="connsiteY7" fmla="*/ 192881 h 244871"/>
                <a:gd name="connsiteX0" fmla="*/ 1038225 w 1062037"/>
                <a:gd name="connsiteY0" fmla="*/ 0 h 250031"/>
                <a:gd name="connsiteX1" fmla="*/ 1040605 w 1062037"/>
                <a:gd name="connsiteY1" fmla="*/ 59531 h 250031"/>
                <a:gd name="connsiteX2" fmla="*/ 1062037 w 1062037"/>
                <a:gd name="connsiteY2" fmla="*/ 197644 h 250031"/>
                <a:gd name="connsiteX3" fmla="*/ 928688 w 1062037"/>
                <a:gd name="connsiteY3" fmla="*/ 242887 h 250031"/>
                <a:gd name="connsiteX4" fmla="*/ 654844 w 1062037"/>
                <a:gd name="connsiteY4" fmla="*/ 154781 h 250031"/>
                <a:gd name="connsiteX5" fmla="*/ 354806 w 1062037"/>
                <a:gd name="connsiteY5" fmla="*/ 19049 h 250031"/>
                <a:gd name="connsiteX6" fmla="*/ 121444 w 1062037"/>
                <a:gd name="connsiteY6" fmla="*/ 88106 h 250031"/>
                <a:gd name="connsiteX7" fmla="*/ 0 w 1062037"/>
                <a:gd name="connsiteY7" fmla="*/ 192881 h 250031"/>
                <a:gd name="connsiteX0" fmla="*/ 1038225 w 1090216"/>
                <a:gd name="connsiteY0" fmla="*/ 0 h 250031"/>
                <a:gd name="connsiteX1" fmla="*/ 1040605 w 1090216"/>
                <a:gd name="connsiteY1" fmla="*/ 59531 h 250031"/>
                <a:gd name="connsiteX2" fmla="*/ 1062037 w 1090216"/>
                <a:gd name="connsiteY2" fmla="*/ 197644 h 250031"/>
                <a:gd name="connsiteX3" fmla="*/ 928688 w 1090216"/>
                <a:gd name="connsiteY3" fmla="*/ 242887 h 250031"/>
                <a:gd name="connsiteX4" fmla="*/ 654844 w 1090216"/>
                <a:gd name="connsiteY4" fmla="*/ 154781 h 250031"/>
                <a:gd name="connsiteX5" fmla="*/ 354806 w 1090216"/>
                <a:gd name="connsiteY5" fmla="*/ 19049 h 250031"/>
                <a:gd name="connsiteX6" fmla="*/ 121444 w 1090216"/>
                <a:gd name="connsiteY6" fmla="*/ 88106 h 250031"/>
                <a:gd name="connsiteX7" fmla="*/ 0 w 1090216"/>
                <a:gd name="connsiteY7" fmla="*/ 192881 h 250031"/>
                <a:gd name="connsiteX0" fmla="*/ 1038225 w 1090216"/>
                <a:gd name="connsiteY0" fmla="*/ 0 h 263524"/>
                <a:gd name="connsiteX1" fmla="*/ 1040605 w 1090216"/>
                <a:gd name="connsiteY1" fmla="*/ 59531 h 263524"/>
                <a:gd name="connsiteX2" fmla="*/ 1062037 w 1090216"/>
                <a:gd name="connsiteY2" fmla="*/ 197644 h 263524"/>
                <a:gd name="connsiteX3" fmla="*/ 928688 w 1090216"/>
                <a:gd name="connsiteY3" fmla="*/ 242887 h 263524"/>
                <a:gd name="connsiteX4" fmla="*/ 726282 w 1090216"/>
                <a:gd name="connsiteY4" fmla="*/ 73819 h 263524"/>
                <a:gd name="connsiteX5" fmla="*/ 354806 w 1090216"/>
                <a:gd name="connsiteY5" fmla="*/ 19049 h 263524"/>
                <a:gd name="connsiteX6" fmla="*/ 121444 w 1090216"/>
                <a:gd name="connsiteY6" fmla="*/ 88106 h 263524"/>
                <a:gd name="connsiteX7" fmla="*/ 0 w 1090216"/>
                <a:gd name="connsiteY7" fmla="*/ 192881 h 263524"/>
                <a:gd name="connsiteX0" fmla="*/ 1038225 w 1090216"/>
                <a:gd name="connsiteY0" fmla="*/ 0 h 259953"/>
                <a:gd name="connsiteX1" fmla="*/ 1040605 w 1090216"/>
                <a:gd name="connsiteY1" fmla="*/ 59531 h 259953"/>
                <a:gd name="connsiteX2" fmla="*/ 1062037 w 1090216"/>
                <a:gd name="connsiteY2" fmla="*/ 197644 h 259953"/>
                <a:gd name="connsiteX3" fmla="*/ 928688 w 1090216"/>
                <a:gd name="connsiteY3" fmla="*/ 242887 h 259953"/>
                <a:gd name="connsiteX4" fmla="*/ 700088 w 1090216"/>
                <a:gd name="connsiteY4" fmla="*/ 95250 h 259953"/>
                <a:gd name="connsiteX5" fmla="*/ 354806 w 1090216"/>
                <a:gd name="connsiteY5" fmla="*/ 19049 h 259953"/>
                <a:gd name="connsiteX6" fmla="*/ 121444 w 1090216"/>
                <a:gd name="connsiteY6" fmla="*/ 88106 h 259953"/>
                <a:gd name="connsiteX7" fmla="*/ 0 w 1090216"/>
                <a:gd name="connsiteY7" fmla="*/ 192881 h 259953"/>
                <a:gd name="connsiteX0" fmla="*/ 1038225 w 1090216"/>
                <a:gd name="connsiteY0" fmla="*/ 0 h 259953"/>
                <a:gd name="connsiteX1" fmla="*/ 1040605 w 1090216"/>
                <a:gd name="connsiteY1" fmla="*/ 59531 h 259953"/>
                <a:gd name="connsiteX2" fmla="*/ 1062037 w 1090216"/>
                <a:gd name="connsiteY2" fmla="*/ 197644 h 259953"/>
                <a:gd name="connsiteX3" fmla="*/ 928688 w 1090216"/>
                <a:gd name="connsiteY3" fmla="*/ 242887 h 259953"/>
                <a:gd name="connsiteX4" fmla="*/ 700088 w 1090216"/>
                <a:gd name="connsiteY4" fmla="*/ 95250 h 259953"/>
                <a:gd name="connsiteX5" fmla="*/ 354806 w 1090216"/>
                <a:gd name="connsiteY5" fmla="*/ 19049 h 259953"/>
                <a:gd name="connsiteX6" fmla="*/ 178594 w 1090216"/>
                <a:gd name="connsiteY6" fmla="*/ 154781 h 259953"/>
                <a:gd name="connsiteX7" fmla="*/ 0 w 1090216"/>
                <a:gd name="connsiteY7" fmla="*/ 192881 h 259953"/>
                <a:gd name="connsiteX0" fmla="*/ 1038225 w 1090216"/>
                <a:gd name="connsiteY0" fmla="*/ 26592 h 286545"/>
                <a:gd name="connsiteX1" fmla="*/ 1040605 w 1090216"/>
                <a:gd name="connsiteY1" fmla="*/ 86123 h 286545"/>
                <a:gd name="connsiteX2" fmla="*/ 1062037 w 1090216"/>
                <a:gd name="connsiteY2" fmla="*/ 224236 h 286545"/>
                <a:gd name="connsiteX3" fmla="*/ 928688 w 1090216"/>
                <a:gd name="connsiteY3" fmla="*/ 269479 h 286545"/>
                <a:gd name="connsiteX4" fmla="*/ 700088 w 1090216"/>
                <a:gd name="connsiteY4" fmla="*/ 121842 h 286545"/>
                <a:gd name="connsiteX5" fmla="*/ 438150 w 1090216"/>
                <a:gd name="connsiteY5" fmla="*/ 9922 h 286545"/>
                <a:gd name="connsiteX6" fmla="*/ 178594 w 1090216"/>
                <a:gd name="connsiteY6" fmla="*/ 181373 h 286545"/>
                <a:gd name="connsiteX7" fmla="*/ 0 w 1090216"/>
                <a:gd name="connsiteY7" fmla="*/ 219473 h 286545"/>
                <a:gd name="connsiteX0" fmla="*/ 1188246 w 1240237"/>
                <a:gd name="connsiteY0" fmla="*/ 26592 h 286545"/>
                <a:gd name="connsiteX1" fmla="*/ 1190626 w 1240237"/>
                <a:gd name="connsiteY1" fmla="*/ 86123 h 286545"/>
                <a:gd name="connsiteX2" fmla="*/ 1212058 w 1240237"/>
                <a:gd name="connsiteY2" fmla="*/ 224236 h 286545"/>
                <a:gd name="connsiteX3" fmla="*/ 1078709 w 1240237"/>
                <a:gd name="connsiteY3" fmla="*/ 269479 h 286545"/>
                <a:gd name="connsiteX4" fmla="*/ 850109 w 1240237"/>
                <a:gd name="connsiteY4" fmla="*/ 121842 h 286545"/>
                <a:gd name="connsiteX5" fmla="*/ 588171 w 1240237"/>
                <a:gd name="connsiteY5" fmla="*/ 9922 h 286545"/>
                <a:gd name="connsiteX6" fmla="*/ 328615 w 1240237"/>
                <a:gd name="connsiteY6" fmla="*/ 181373 h 286545"/>
                <a:gd name="connsiteX7" fmla="*/ 0 w 1240237"/>
                <a:gd name="connsiteY7" fmla="*/ 221854 h 286545"/>
                <a:gd name="connsiteX0" fmla="*/ 1158241 w 1240237"/>
                <a:gd name="connsiteY0" fmla="*/ 0 h 1070531"/>
                <a:gd name="connsiteX1" fmla="*/ 1190626 w 1240237"/>
                <a:gd name="connsiteY1" fmla="*/ 870109 h 1070531"/>
                <a:gd name="connsiteX2" fmla="*/ 1212058 w 1240237"/>
                <a:gd name="connsiteY2" fmla="*/ 1008222 h 1070531"/>
                <a:gd name="connsiteX3" fmla="*/ 1078709 w 1240237"/>
                <a:gd name="connsiteY3" fmla="*/ 1053465 h 1070531"/>
                <a:gd name="connsiteX4" fmla="*/ 850109 w 1240237"/>
                <a:gd name="connsiteY4" fmla="*/ 905828 h 1070531"/>
                <a:gd name="connsiteX5" fmla="*/ 588171 w 1240237"/>
                <a:gd name="connsiteY5" fmla="*/ 793908 h 1070531"/>
                <a:gd name="connsiteX6" fmla="*/ 328615 w 1240237"/>
                <a:gd name="connsiteY6" fmla="*/ 965359 h 1070531"/>
                <a:gd name="connsiteX7" fmla="*/ 0 w 1240237"/>
                <a:gd name="connsiteY7" fmla="*/ 1005840 h 1070531"/>
                <a:gd name="connsiteX0" fmla="*/ 1158241 w 1232140"/>
                <a:gd name="connsiteY0" fmla="*/ 0 h 1082119"/>
                <a:gd name="connsiteX1" fmla="*/ 1190626 w 1232140"/>
                <a:gd name="connsiteY1" fmla="*/ 870109 h 1082119"/>
                <a:gd name="connsiteX2" fmla="*/ 1203961 w 1232140"/>
                <a:gd name="connsiteY2" fmla="*/ 1051560 h 1082119"/>
                <a:gd name="connsiteX3" fmla="*/ 1078709 w 1232140"/>
                <a:gd name="connsiteY3" fmla="*/ 1053465 h 1082119"/>
                <a:gd name="connsiteX4" fmla="*/ 850109 w 1232140"/>
                <a:gd name="connsiteY4" fmla="*/ 905828 h 1082119"/>
                <a:gd name="connsiteX5" fmla="*/ 588171 w 1232140"/>
                <a:gd name="connsiteY5" fmla="*/ 793908 h 1082119"/>
                <a:gd name="connsiteX6" fmla="*/ 328615 w 1232140"/>
                <a:gd name="connsiteY6" fmla="*/ 965359 h 1082119"/>
                <a:gd name="connsiteX7" fmla="*/ 0 w 1232140"/>
                <a:gd name="connsiteY7" fmla="*/ 1005840 h 1082119"/>
                <a:gd name="connsiteX0" fmla="*/ 1158241 w 1203881"/>
                <a:gd name="connsiteY0" fmla="*/ 0 h 1059418"/>
                <a:gd name="connsiteX1" fmla="*/ 1190626 w 1203881"/>
                <a:gd name="connsiteY1" fmla="*/ 870109 h 1059418"/>
                <a:gd name="connsiteX2" fmla="*/ 1078709 w 1203881"/>
                <a:gd name="connsiteY2" fmla="*/ 1053465 h 1059418"/>
                <a:gd name="connsiteX3" fmla="*/ 850109 w 1203881"/>
                <a:gd name="connsiteY3" fmla="*/ 905828 h 1059418"/>
                <a:gd name="connsiteX4" fmla="*/ 588171 w 1203881"/>
                <a:gd name="connsiteY4" fmla="*/ 793908 h 1059418"/>
                <a:gd name="connsiteX5" fmla="*/ 328615 w 1203881"/>
                <a:gd name="connsiteY5" fmla="*/ 965359 h 1059418"/>
                <a:gd name="connsiteX6" fmla="*/ 0 w 1203881"/>
                <a:gd name="connsiteY6" fmla="*/ 1005840 h 105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881" h="1059418">
                  <a:moveTo>
                    <a:pt x="1158241" y="0"/>
                  </a:moveTo>
                  <a:cubicBezTo>
                    <a:pt x="1160622" y="7540"/>
                    <a:pt x="1203881" y="694532"/>
                    <a:pt x="1190626" y="870109"/>
                  </a:cubicBezTo>
                  <a:cubicBezTo>
                    <a:pt x="1177371" y="1045686"/>
                    <a:pt x="1135462" y="1047512"/>
                    <a:pt x="1078709" y="1053465"/>
                  </a:cubicBezTo>
                  <a:cubicBezTo>
                    <a:pt x="1021956" y="1059418"/>
                    <a:pt x="931865" y="949087"/>
                    <a:pt x="850109" y="905828"/>
                  </a:cubicBezTo>
                  <a:cubicBezTo>
                    <a:pt x="768353" y="862569"/>
                    <a:pt x="675087" y="783986"/>
                    <a:pt x="588171" y="793908"/>
                  </a:cubicBezTo>
                  <a:cubicBezTo>
                    <a:pt x="501255" y="803830"/>
                    <a:pt x="426643" y="930037"/>
                    <a:pt x="328615" y="965359"/>
                  </a:cubicBezTo>
                  <a:cubicBezTo>
                    <a:pt x="230587" y="1000681"/>
                    <a:pt x="25797" y="993934"/>
                    <a:pt x="0" y="1005840"/>
                  </a:cubicBezTo>
                </a:path>
              </a:pathLst>
            </a:cu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nvGrpSpPr>
            <p:cNvPr id="3" name="Group 40"/>
            <p:cNvGrpSpPr>
              <a:grpSpLocks/>
            </p:cNvGrpSpPr>
            <p:nvPr/>
          </p:nvGrpSpPr>
          <p:grpSpPr bwMode="auto">
            <a:xfrm>
              <a:off x="5867400" y="2514600"/>
              <a:ext cx="274637" cy="1655763"/>
              <a:chOff x="4894266" y="2508240"/>
              <a:chExt cx="274320" cy="1655460"/>
            </a:xfrm>
          </p:grpSpPr>
          <p:sp>
            <p:nvSpPr>
              <p:cNvPr id="6177" name="Line 20"/>
              <p:cNvSpPr>
                <a:spLocks noChangeShapeType="1"/>
              </p:cNvSpPr>
              <p:nvPr/>
            </p:nvSpPr>
            <p:spPr bwMode="auto">
              <a:xfrm flipV="1">
                <a:off x="5032380" y="2508240"/>
                <a:ext cx="0" cy="1371600"/>
              </a:xfrm>
              <a:prstGeom prst="line">
                <a:avLst/>
              </a:prstGeom>
              <a:noFill/>
              <a:ln w="9525">
                <a:solidFill>
                  <a:schemeClr val="tx1"/>
                </a:solidFill>
                <a:round/>
                <a:headEnd/>
                <a:tailEnd/>
              </a:ln>
            </p:spPr>
            <p:txBody>
              <a:bodyPr anchor="ctr"/>
              <a:lstStyle/>
              <a:p>
                <a:endParaRPr lang="en-US"/>
              </a:p>
            </p:txBody>
          </p:sp>
          <p:sp>
            <p:nvSpPr>
              <p:cNvPr id="6178" name="Oval 19"/>
              <p:cNvSpPr>
                <a:spLocks noChangeAspect="1" noChangeArrowheads="1"/>
              </p:cNvSpPr>
              <p:nvPr/>
            </p:nvSpPr>
            <p:spPr bwMode="auto">
              <a:xfrm>
                <a:off x="4894266" y="3889380"/>
                <a:ext cx="274320" cy="274320"/>
              </a:xfrm>
              <a:prstGeom prst="ellipse">
                <a:avLst/>
              </a:prstGeom>
              <a:solidFill>
                <a:srgbClr val="996600"/>
              </a:solidFill>
              <a:ln w="9525">
                <a:solidFill>
                  <a:srgbClr val="996600"/>
                </a:solidFill>
                <a:round/>
                <a:headEnd/>
                <a:tailEnd/>
              </a:ln>
            </p:spPr>
            <p:txBody>
              <a:bodyPr anchor="ctr"/>
              <a:lstStyle/>
              <a:p>
                <a:endParaRPr lang="en-US"/>
              </a:p>
            </p:txBody>
          </p:sp>
        </p:grpSp>
        <p:cxnSp>
          <p:nvCxnSpPr>
            <p:cNvPr id="94" name="Straight Connector 93"/>
            <p:cNvCxnSpPr>
              <a:stCxn id="6177" idx="1"/>
            </p:cNvCxnSpPr>
            <p:nvPr/>
          </p:nvCxnSpPr>
          <p:spPr bwMode="auto">
            <a:xfrm rot="5400000">
              <a:off x="5746037" y="2254963"/>
              <a:ext cx="0" cy="51927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5" name="Rectangle 94"/>
            <p:cNvSpPr/>
            <p:nvPr/>
          </p:nvSpPr>
          <p:spPr bwMode="auto">
            <a:xfrm>
              <a:off x="5486400" y="2438400"/>
              <a:ext cx="76200" cy="152400"/>
            </a:xfrm>
            <a:prstGeom prst="rect">
              <a:avLst/>
            </a:prstGeom>
            <a:solidFill>
              <a:srgbClr val="808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grpSp>
        <p:nvGrpSpPr>
          <p:cNvPr id="4" name="Group 80"/>
          <p:cNvGrpSpPr/>
          <p:nvPr/>
        </p:nvGrpSpPr>
        <p:grpSpPr>
          <a:xfrm rot="-2700000">
            <a:off x="7258044" y="5505450"/>
            <a:ext cx="7" cy="1082042"/>
            <a:chOff x="7258044" y="5505450"/>
            <a:chExt cx="7" cy="1082042"/>
          </a:xfrm>
        </p:grpSpPr>
        <p:grpSp>
          <p:nvGrpSpPr>
            <p:cNvPr id="5" name="Group 122"/>
            <p:cNvGrpSpPr/>
            <p:nvPr/>
          </p:nvGrpSpPr>
          <p:grpSpPr>
            <a:xfrm>
              <a:off x="7258044" y="5505452"/>
              <a:ext cx="0" cy="1082040"/>
              <a:chOff x="7315200" y="3810000"/>
              <a:chExt cx="0" cy="1082040"/>
            </a:xfrm>
          </p:grpSpPr>
          <p:cxnSp>
            <p:nvCxnSpPr>
              <p:cNvPr id="204" name="Straight Connector 203"/>
              <p:cNvCxnSpPr/>
              <p:nvPr/>
            </p:nvCxnSpPr>
            <p:spPr bwMode="auto">
              <a:xfrm rot="5400000" flipH="1" flipV="1">
                <a:off x="7040880" y="4084320"/>
                <a:ext cx="548640" cy="0"/>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cxnSp>
            <p:nvCxnSpPr>
              <p:cNvPr id="205" name="Straight Connector 204"/>
              <p:cNvCxnSpPr/>
              <p:nvPr/>
            </p:nvCxnSpPr>
            <p:spPr bwMode="auto">
              <a:xfrm rot="5400000">
                <a:off x="7040880" y="4617720"/>
                <a:ext cx="54864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grpSp>
        <p:cxnSp>
          <p:nvCxnSpPr>
            <p:cNvPr id="203" name="Straight Connector 202"/>
            <p:cNvCxnSpPr/>
            <p:nvPr/>
          </p:nvCxnSpPr>
          <p:spPr bwMode="auto">
            <a:xfrm rot="5400000">
              <a:off x="7146132" y="5617369"/>
              <a:ext cx="223838"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grpSp>
      <p:grpSp>
        <p:nvGrpSpPr>
          <p:cNvPr id="6" name="Group 85"/>
          <p:cNvGrpSpPr/>
          <p:nvPr/>
        </p:nvGrpSpPr>
        <p:grpSpPr>
          <a:xfrm>
            <a:off x="6904426" y="5249937"/>
            <a:ext cx="759412" cy="1182567"/>
            <a:chOff x="7648138" y="4554993"/>
            <a:chExt cx="759412" cy="1182567"/>
          </a:xfrm>
        </p:grpSpPr>
        <p:sp>
          <p:nvSpPr>
            <p:cNvPr id="207" name="Freeform 13"/>
            <p:cNvSpPr>
              <a:spLocks/>
            </p:cNvSpPr>
            <p:nvPr/>
          </p:nvSpPr>
          <p:spPr bwMode="auto">
            <a:xfrm flipH="1">
              <a:off x="7996185" y="4886015"/>
              <a:ext cx="278218" cy="455085"/>
            </a:xfrm>
            <a:custGeom>
              <a:avLst/>
              <a:gdLst/>
              <a:ahLst/>
              <a:cxnLst>
                <a:cxn ang="0">
                  <a:pos x="276" y="223"/>
                </a:cxn>
                <a:cxn ang="0">
                  <a:pos x="270" y="196"/>
                </a:cxn>
                <a:cxn ang="0">
                  <a:pos x="255" y="156"/>
                </a:cxn>
                <a:cxn ang="0">
                  <a:pos x="206" y="63"/>
                </a:cxn>
                <a:cxn ang="0">
                  <a:pos x="185" y="35"/>
                </a:cxn>
                <a:cxn ang="0">
                  <a:pos x="173" y="24"/>
                </a:cxn>
                <a:cxn ang="0">
                  <a:pos x="161" y="16"/>
                </a:cxn>
                <a:cxn ang="0">
                  <a:pos x="140" y="6"/>
                </a:cxn>
                <a:cxn ang="0">
                  <a:pos x="111" y="0"/>
                </a:cxn>
                <a:cxn ang="0">
                  <a:pos x="104" y="0"/>
                </a:cxn>
                <a:cxn ang="0">
                  <a:pos x="75" y="2"/>
                </a:cxn>
                <a:cxn ang="0">
                  <a:pos x="53" y="7"/>
                </a:cxn>
                <a:cxn ang="0">
                  <a:pos x="48" y="9"/>
                </a:cxn>
                <a:cxn ang="0">
                  <a:pos x="37" y="18"/>
                </a:cxn>
                <a:cxn ang="0">
                  <a:pos x="25" y="30"/>
                </a:cxn>
                <a:cxn ang="0">
                  <a:pos x="20" y="38"/>
                </a:cxn>
                <a:cxn ang="0">
                  <a:pos x="12" y="55"/>
                </a:cxn>
                <a:cxn ang="0">
                  <a:pos x="7" y="76"/>
                </a:cxn>
                <a:cxn ang="0">
                  <a:pos x="7" y="93"/>
                </a:cxn>
                <a:cxn ang="0">
                  <a:pos x="9" y="103"/>
                </a:cxn>
                <a:cxn ang="0">
                  <a:pos x="17" y="120"/>
                </a:cxn>
                <a:cxn ang="0">
                  <a:pos x="32" y="143"/>
                </a:cxn>
                <a:cxn ang="0">
                  <a:pos x="47" y="157"/>
                </a:cxn>
                <a:cxn ang="0">
                  <a:pos x="49" y="160"/>
                </a:cxn>
                <a:cxn ang="0">
                  <a:pos x="50" y="164"/>
                </a:cxn>
                <a:cxn ang="0">
                  <a:pos x="52" y="173"/>
                </a:cxn>
                <a:cxn ang="0">
                  <a:pos x="51" y="192"/>
                </a:cxn>
                <a:cxn ang="0">
                  <a:pos x="48" y="205"/>
                </a:cxn>
                <a:cxn ang="0">
                  <a:pos x="46" y="208"/>
                </a:cxn>
                <a:cxn ang="0">
                  <a:pos x="10" y="270"/>
                </a:cxn>
                <a:cxn ang="0">
                  <a:pos x="5" y="285"/>
                </a:cxn>
                <a:cxn ang="0">
                  <a:pos x="3" y="292"/>
                </a:cxn>
                <a:cxn ang="0">
                  <a:pos x="0" y="319"/>
                </a:cxn>
                <a:cxn ang="0">
                  <a:pos x="2" y="347"/>
                </a:cxn>
                <a:cxn ang="0">
                  <a:pos x="6" y="366"/>
                </a:cxn>
                <a:cxn ang="0">
                  <a:pos x="14" y="386"/>
                </a:cxn>
                <a:cxn ang="0">
                  <a:pos x="29" y="415"/>
                </a:cxn>
                <a:cxn ang="0">
                  <a:pos x="41" y="430"/>
                </a:cxn>
                <a:cxn ang="0">
                  <a:pos x="54" y="441"/>
                </a:cxn>
                <a:cxn ang="0">
                  <a:pos x="60" y="446"/>
                </a:cxn>
                <a:cxn ang="0">
                  <a:pos x="76" y="453"/>
                </a:cxn>
                <a:cxn ang="0">
                  <a:pos x="92" y="457"/>
                </a:cxn>
                <a:cxn ang="0">
                  <a:pos x="118" y="458"/>
                </a:cxn>
                <a:cxn ang="0">
                  <a:pos x="148" y="454"/>
                </a:cxn>
                <a:cxn ang="0">
                  <a:pos x="187" y="442"/>
                </a:cxn>
                <a:cxn ang="0">
                  <a:pos x="216" y="429"/>
                </a:cxn>
                <a:cxn ang="0">
                  <a:pos x="234" y="417"/>
                </a:cxn>
                <a:cxn ang="0">
                  <a:pos x="242" y="410"/>
                </a:cxn>
                <a:cxn ang="0">
                  <a:pos x="252" y="397"/>
                </a:cxn>
                <a:cxn ang="0">
                  <a:pos x="255" y="392"/>
                </a:cxn>
                <a:cxn ang="0">
                  <a:pos x="267" y="357"/>
                </a:cxn>
                <a:cxn ang="0">
                  <a:pos x="279" y="291"/>
                </a:cxn>
                <a:cxn ang="0">
                  <a:pos x="280" y="274"/>
                </a:cxn>
                <a:cxn ang="0">
                  <a:pos x="276" y="223"/>
                </a:cxn>
              </a:cxnLst>
              <a:rect l="0" t="0" r="r" b="b"/>
              <a:pathLst>
                <a:path w="280" h="458">
                  <a:moveTo>
                    <a:pt x="276" y="223"/>
                  </a:moveTo>
                  <a:lnTo>
                    <a:pt x="270" y="196"/>
                  </a:lnTo>
                  <a:lnTo>
                    <a:pt x="255" y="156"/>
                  </a:lnTo>
                  <a:lnTo>
                    <a:pt x="206" y="63"/>
                  </a:lnTo>
                  <a:lnTo>
                    <a:pt x="185" y="35"/>
                  </a:lnTo>
                  <a:lnTo>
                    <a:pt x="173" y="24"/>
                  </a:lnTo>
                  <a:lnTo>
                    <a:pt x="161" y="16"/>
                  </a:lnTo>
                  <a:lnTo>
                    <a:pt x="140" y="6"/>
                  </a:lnTo>
                  <a:lnTo>
                    <a:pt x="111" y="0"/>
                  </a:lnTo>
                  <a:lnTo>
                    <a:pt x="104" y="0"/>
                  </a:lnTo>
                  <a:lnTo>
                    <a:pt x="75" y="2"/>
                  </a:lnTo>
                  <a:lnTo>
                    <a:pt x="53" y="7"/>
                  </a:lnTo>
                  <a:lnTo>
                    <a:pt x="48" y="9"/>
                  </a:lnTo>
                  <a:lnTo>
                    <a:pt x="37" y="18"/>
                  </a:lnTo>
                  <a:lnTo>
                    <a:pt x="25" y="30"/>
                  </a:lnTo>
                  <a:lnTo>
                    <a:pt x="20" y="38"/>
                  </a:lnTo>
                  <a:lnTo>
                    <a:pt x="12" y="55"/>
                  </a:lnTo>
                  <a:lnTo>
                    <a:pt x="7" y="76"/>
                  </a:lnTo>
                  <a:lnTo>
                    <a:pt x="7" y="93"/>
                  </a:lnTo>
                  <a:lnTo>
                    <a:pt x="9" y="103"/>
                  </a:lnTo>
                  <a:lnTo>
                    <a:pt x="17" y="120"/>
                  </a:lnTo>
                  <a:lnTo>
                    <a:pt x="32" y="143"/>
                  </a:lnTo>
                  <a:lnTo>
                    <a:pt x="47" y="157"/>
                  </a:lnTo>
                  <a:lnTo>
                    <a:pt x="49" y="160"/>
                  </a:lnTo>
                  <a:lnTo>
                    <a:pt x="50" y="164"/>
                  </a:lnTo>
                  <a:lnTo>
                    <a:pt x="52" y="173"/>
                  </a:lnTo>
                  <a:lnTo>
                    <a:pt x="51" y="192"/>
                  </a:lnTo>
                  <a:lnTo>
                    <a:pt x="48" y="205"/>
                  </a:lnTo>
                  <a:lnTo>
                    <a:pt x="46" y="208"/>
                  </a:lnTo>
                  <a:lnTo>
                    <a:pt x="10" y="270"/>
                  </a:lnTo>
                  <a:lnTo>
                    <a:pt x="5" y="285"/>
                  </a:lnTo>
                  <a:lnTo>
                    <a:pt x="3" y="292"/>
                  </a:lnTo>
                  <a:lnTo>
                    <a:pt x="0" y="319"/>
                  </a:lnTo>
                  <a:lnTo>
                    <a:pt x="2" y="347"/>
                  </a:lnTo>
                  <a:lnTo>
                    <a:pt x="6" y="366"/>
                  </a:lnTo>
                  <a:lnTo>
                    <a:pt x="14" y="386"/>
                  </a:lnTo>
                  <a:lnTo>
                    <a:pt x="29" y="415"/>
                  </a:lnTo>
                  <a:lnTo>
                    <a:pt x="41" y="430"/>
                  </a:lnTo>
                  <a:lnTo>
                    <a:pt x="54" y="441"/>
                  </a:lnTo>
                  <a:lnTo>
                    <a:pt x="60" y="446"/>
                  </a:lnTo>
                  <a:lnTo>
                    <a:pt x="76" y="453"/>
                  </a:lnTo>
                  <a:lnTo>
                    <a:pt x="92" y="457"/>
                  </a:lnTo>
                  <a:lnTo>
                    <a:pt x="118" y="458"/>
                  </a:lnTo>
                  <a:lnTo>
                    <a:pt x="148" y="454"/>
                  </a:lnTo>
                  <a:lnTo>
                    <a:pt x="187" y="442"/>
                  </a:lnTo>
                  <a:lnTo>
                    <a:pt x="216" y="429"/>
                  </a:lnTo>
                  <a:lnTo>
                    <a:pt x="234" y="417"/>
                  </a:lnTo>
                  <a:lnTo>
                    <a:pt x="242" y="410"/>
                  </a:lnTo>
                  <a:lnTo>
                    <a:pt x="252" y="397"/>
                  </a:lnTo>
                  <a:lnTo>
                    <a:pt x="255" y="392"/>
                  </a:lnTo>
                  <a:lnTo>
                    <a:pt x="267" y="357"/>
                  </a:lnTo>
                  <a:lnTo>
                    <a:pt x="279" y="291"/>
                  </a:lnTo>
                  <a:lnTo>
                    <a:pt x="280" y="274"/>
                  </a:lnTo>
                  <a:lnTo>
                    <a:pt x="276" y="2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 name="Freeform 14"/>
            <p:cNvSpPr>
              <a:spLocks/>
            </p:cNvSpPr>
            <p:nvPr/>
          </p:nvSpPr>
          <p:spPr bwMode="auto">
            <a:xfrm rot="20505764" flipH="1">
              <a:off x="7648138" y="4896605"/>
              <a:ext cx="530601" cy="194753"/>
            </a:xfrm>
            <a:custGeom>
              <a:avLst/>
              <a:gdLst/>
              <a:ahLst/>
              <a:cxnLst>
                <a:cxn ang="0">
                  <a:pos x="282" y="135"/>
                </a:cxn>
                <a:cxn ang="0">
                  <a:pos x="186" y="90"/>
                </a:cxn>
                <a:cxn ang="0">
                  <a:pos x="142" y="79"/>
                </a:cxn>
                <a:cxn ang="0">
                  <a:pos x="26" y="78"/>
                </a:cxn>
                <a:cxn ang="0">
                  <a:pos x="11" y="82"/>
                </a:cxn>
                <a:cxn ang="0">
                  <a:pos x="4" y="89"/>
                </a:cxn>
                <a:cxn ang="0">
                  <a:pos x="0" y="102"/>
                </a:cxn>
                <a:cxn ang="0">
                  <a:pos x="5" y="119"/>
                </a:cxn>
                <a:cxn ang="0">
                  <a:pos x="20" y="137"/>
                </a:cxn>
                <a:cxn ang="0">
                  <a:pos x="34" y="144"/>
                </a:cxn>
                <a:cxn ang="0">
                  <a:pos x="42" y="143"/>
                </a:cxn>
                <a:cxn ang="0">
                  <a:pos x="67" y="131"/>
                </a:cxn>
                <a:cxn ang="0">
                  <a:pos x="120" y="127"/>
                </a:cxn>
                <a:cxn ang="0">
                  <a:pos x="207" y="153"/>
                </a:cxn>
                <a:cxn ang="0">
                  <a:pos x="251" y="172"/>
                </a:cxn>
                <a:cxn ang="0">
                  <a:pos x="287" y="177"/>
                </a:cxn>
                <a:cxn ang="0">
                  <a:pos x="404" y="120"/>
                </a:cxn>
                <a:cxn ang="0">
                  <a:pos x="417" y="117"/>
                </a:cxn>
                <a:cxn ang="0">
                  <a:pos x="422" y="117"/>
                </a:cxn>
                <a:cxn ang="0">
                  <a:pos x="431" y="125"/>
                </a:cxn>
                <a:cxn ang="0">
                  <a:pos x="451" y="171"/>
                </a:cxn>
                <a:cxn ang="0">
                  <a:pos x="463" y="191"/>
                </a:cxn>
                <a:cxn ang="0">
                  <a:pos x="471" y="196"/>
                </a:cxn>
                <a:cxn ang="0">
                  <a:pos x="476" y="196"/>
                </a:cxn>
                <a:cxn ang="0">
                  <a:pos x="482" y="193"/>
                </a:cxn>
                <a:cxn ang="0">
                  <a:pos x="488" y="187"/>
                </a:cxn>
                <a:cxn ang="0">
                  <a:pos x="493" y="174"/>
                </a:cxn>
                <a:cxn ang="0">
                  <a:pos x="491" y="162"/>
                </a:cxn>
                <a:cxn ang="0">
                  <a:pos x="484" y="152"/>
                </a:cxn>
                <a:cxn ang="0">
                  <a:pos x="468" y="137"/>
                </a:cxn>
                <a:cxn ang="0">
                  <a:pos x="457" y="116"/>
                </a:cxn>
                <a:cxn ang="0">
                  <a:pos x="457" y="112"/>
                </a:cxn>
                <a:cxn ang="0">
                  <a:pos x="463" y="109"/>
                </a:cxn>
                <a:cxn ang="0">
                  <a:pos x="471" y="112"/>
                </a:cxn>
                <a:cxn ang="0">
                  <a:pos x="476" y="117"/>
                </a:cxn>
                <a:cxn ang="0">
                  <a:pos x="498" y="152"/>
                </a:cxn>
                <a:cxn ang="0">
                  <a:pos x="520" y="163"/>
                </a:cxn>
                <a:cxn ang="0">
                  <a:pos x="526" y="163"/>
                </a:cxn>
                <a:cxn ang="0">
                  <a:pos x="530" y="160"/>
                </a:cxn>
                <a:cxn ang="0">
                  <a:pos x="534" y="148"/>
                </a:cxn>
                <a:cxn ang="0">
                  <a:pos x="534" y="141"/>
                </a:cxn>
                <a:cxn ang="0">
                  <a:pos x="528" y="126"/>
                </a:cxn>
                <a:cxn ang="0">
                  <a:pos x="516" y="112"/>
                </a:cxn>
                <a:cxn ang="0">
                  <a:pos x="499" y="103"/>
                </a:cxn>
                <a:cxn ang="0">
                  <a:pos x="459" y="88"/>
                </a:cxn>
                <a:cxn ang="0">
                  <a:pos x="455" y="82"/>
                </a:cxn>
                <a:cxn ang="0">
                  <a:pos x="457" y="64"/>
                </a:cxn>
                <a:cxn ang="0">
                  <a:pos x="471" y="37"/>
                </a:cxn>
                <a:cxn ang="0">
                  <a:pos x="476" y="22"/>
                </a:cxn>
                <a:cxn ang="0">
                  <a:pos x="474" y="10"/>
                </a:cxn>
                <a:cxn ang="0">
                  <a:pos x="468" y="2"/>
                </a:cxn>
                <a:cxn ang="0">
                  <a:pos x="464" y="0"/>
                </a:cxn>
                <a:cxn ang="0">
                  <a:pos x="459" y="0"/>
                </a:cxn>
                <a:cxn ang="0">
                  <a:pos x="447" y="9"/>
                </a:cxn>
                <a:cxn ang="0">
                  <a:pos x="443" y="16"/>
                </a:cxn>
                <a:cxn ang="0">
                  <a:pos x="440" y="49"/>
                </a:cxn>
                <a:cxn ang="0">
                  <a:pos x="436" y="63"/>
                </a:cxn>
                <a:cxn ang="0">
                  <a:pos x="422" y="78"/>
                </a:cxn>
                <a:cxn ang="0">
                  <a:pos x="407" y="86"/>
                </a:cxn>
                <a:cxn ang="0">
                  <a:pos x="331" y="124"/>
                </a:cxn>
                <a:cxn ang="0">
                  <a:pos x="304" y="134"/>
                </a:cxn>
              </a:cxnLst>
              <a:rect l="0" t="0" r="r" b="b"/>
              <a:pathLst>
                <a:path w="534" h="196">
                  <a:moveTo>
                    <a:pt x="294" y="136"/>
                  </a:moveTo>
                  <a:lnTo>
                    <a:pt x="282" y="135"/>
                  </a:lnTo>
                  <a:lnTo>
                    <a:pt x="262" y="130"/>
                  </a:lnTo>
                  <a:lnTo>
                    <a:pt x="186" y="90"/>
                  </a:lnTo>
                  <a:lnTo>
                    <a:pt x="163" y="83"/>
                  </a:lnTo>
                  <a:lnTo>
                    <a:pt x="142" y="79"/>
                  </a:lnTo>
                  <a:lnTo>
                    <a:pt x="78" y="75"/>
                  </a:lnTo>
                  <a:lnTo>
                    <a:pt x="26" y="78"/>
                  </a:lnTo>
                  <a:lnTo>
                    <a:pt x="14" y="81"/>
                  </a:lnTo>
                  <a:lnTo>
                    <a:pt x="11" y="82"/>
                  </a:lnTo>
                  <a:lnTo>
                    <a:pt x="7" y="85"/>
                  </a:lnTo>
                  <a:lnTo>
                    <a:pt x="4" y="89"/>
                  </a:lnTo>
                  <a:lnTo>
                    <a:pt x="2" y="93"/>
                  </a:lnTo>
                  <a:lnTo>
                    <a:pt x="0" y="102"/>
                  </a:lnTo>
                  <a:lnTo>
                    <a:pt x="3" y="115"/>
                  </a:lnTo>
                  <a:lnTo>
                    <a:pt x="5" y="119"/>
                  </a:lnTo>
                  <a:lnTo>
                    <a:pt x="15" y="132"/>
                  </a:lnTo>
                  <a:lnTo>
                    <a:pt x="20" y="137"/>
                  </a:lnTo>
                  <a:lnTo>
                    <a:pt x="29" y="142"/>
                  </a:lnTo>
                  <a:lnTo>
                    <a:pt x="34" y="144"/>
                  </a:lnTo>
                  <a:lnTo>
                    <a:pt x="38" y="144"/>
                  </a:lnTo>
                  <a:lnTo>
                    <a:pt x="42" y="143"/>
                  </a:lnTo>
                  <a:lnTo>
                    <a:pt x="62" y="134"/>
                  </a:lnTo>
                  <a:lnTo>
                    <a:pt x="67" y="131"/>
                  </a:lnTo>
                  <a:lnTo>
                    <a:pt x="80" y="129"/>
                  </a:lnTo>
                  <a:lnTo>
                    <a:pt x="120" y="127"/>
                  </a:lnTo>
                  <a:lnTo>
                    <a:pt x="143" y="130"/>
                  </a:lnTo>
                  <a:lnTo>
                    <a:pt x="207" y="153"/>
                  </a:lnTo>
                  <a:lnTo>
                    <a:pt x="237" y="167"/>
                  </a:lnTo>
                  <a:lnTo>
                    <a:pt x="251" y="172"/>
                  </a:lnTo>
                  <a:lnTo>
                    <a:pt x="270" y="176"/>
                  </a:lnTo>
                  <a:lnTo>
                    <a:pt x="287" y="177"/>
                  </a:lnTo>
                  <a:lnTo>
                    <a:pt x="313" y="170"/>
                  </a:lnTo>
                  <a:lnTo>
                    <a:pt x="404" y="120"/>
                  </a:lnTo>
                  <a:lnTo>
                    <a:pt x="411" y="118"/>
                  </a:lnTo>
                  <a:lnTo>
                    <a:pt x="417" y="117"/>
                  </a:lnTo>
                  <a:lnTo>
                    <a:pt x="420" y="117"/>
                  </a:lnTo>
                  <a:lnTo>
                    <a:pt x="422" y="117"/>
                  </a:lnTo>
                  <a:lnTo>
                    <a:pt x="426" y="120"/>
                  </a:lnTo>
                  <a:lnTo>
                    <a:pt x="431" y="125"/>
                  </a:lnTo>
                  <a:lnTo>
                    <a:pt x="436" y="134"/>
                  </a:lnTo>
                  <a:lnTo>
                    <a:pt x="451" y="171"/>
                  </a:lnTo>
                  <a:lnTo>
                    <a:pt x="461" y="187"/>
                  </a:lnTo>
                  <a:lnTo>
                    <a:pt x="463" y="191"/>
                  </a:lnTo>
                  <a:lnTo>
                    <a:pt x="468" y="195"/>
                  </a:lnTo>
                  <a:lnTo>
                    <a:pt x="471" y="196"/>
                  </a:lnTo>
                  <a:lnTo>
                    <a:pt x="473" y="196"/>
                  </a:lnTo>
                  <a:lnTo>
                    <a:pt x="476" y="196"/>
                  </a:lnTo>
                  <a:lnTo>
                    <a:pt x="479" y="195"/>
                  </a:lnTo>
                  <a:lnTo>
                    <a:pt x="482" y="193"/>
                  </a:lnTo>
                  <a:lnTo>
                    <a:pt x="486" y="190"/>
                  </a:lnTo>
                  <a:lnTo>
                    <a:pt x="488" y="187"/>
                  </a:lnTo>
                  <a:lnTo>
                    <a:pt x="492" y="180"/>
                  </a:lnTo>
                  <a:lnTo>
                    <a:pt x="493" y="174"/>
                  </a:lnTo>
                  <a:lnTo>
                    <a:pt x="493" y="168"/>
                  </a:lnTo>
                  <a:lnTo>
                    <a:pt x="491" y="162"/>
                  </a:lnTo>
                  <a:lnTo>
                    <a:pt x="489" y="159"/>
                  </a:lnTo>
                  <a:lnTo>
                    <a:pt x="484" y="152"/>
                  </a:lnTo>
                  <a:lnTo>
                    <a:pt x="470" y="140"/>
                  </a:lnTo>
                  <a:lnTo>
                    <a:pt x="468" y="137"/>
                  </a:lnTo>
                  <a:lnTo>
                    <a:pt x="460" y="123"/>
                  </a:lnTo>
                  <a:lnTo>
                    <a:pt x="457" y="116"/>
                  </a:lnTo>
                  <a:lnTo>
                    <a:pt x="457" y="114"/>
                  </a:lnTo>
                  <a:lnTo>
                    <a:pt x="457" y="112"/>
                  </a:lnTo>
                  <a:lnTo>
                    <a:pt x="459" y="110"/>
                  </a:lnTo>
                  <a:lnTo>
                    <a:pt x="463" y="109"/>
                  </a:lnTo>
                  <a:lnTo>
                    <a:pt x="466" y="109"/>
                  </a:lnTo>
                  <a:lnTo>
                    <a:pt x="471" y="112"/>
                  </a:lnTo>
                  <a:lnTo>
                    <a:pt x="473" y="114"/>
                  </a:lnTo>
                  <a:lnTo>
                    <a:pt x="476" y="117"/>
                  </a:lnTo>
                  <a:lnTo>
                    <a:pt x="495" y="148"/>
                  </a:lnTo>
                  <a:lnTo>
                    <a:pt x="498" y="152"/>
                  </a:lnTo>
                  <a:lnTo>
                    <a:pt x="509" y="160"/>
                  </a:lnTo>
                  <a:lnTo>
                    <a:pt x="520" y="163"/>
                  </a:lnTo>
                  <a:lnTo>
                    <a:pt x="523" y="163"/>
                  </a:lnTo>
                  <a:lnTo>
                    <a:pt x="526" y="163"/>
                  </a:lnTo>
                  <a:lnTo>
                    <a:pt x="528" y="162"/>
                  </a:lnTo>
                  <a:lnTo>
                    <a:pt x="530" y="160"/>
                  </a:lnTo>
                  <a:lnTo>
                    <a:pt x="533" y="154"/>
                  </a:lnTo>
                  <a:lnTo>
                    <a:pt x="534" y="148"/>
                  </a:lnTo>
                  <a:lnTo>
                    <a:pt x="534" y="144"/>
                  </a:lnTo>
                  <a:lnTo>
                    <a:pt x="534" y="141"/>
                  </a:lnTo>
                  <a:lnTo>
                    <a:pt x="532" y="134"/>
                  </a:lnTo>
                  <a:lnTo>
                    <a:pt x="528" y="126"/>
                  </a:lnTo>
                  <a:lnTo>
                    <a:pt x="522" y="119"/>
                  </a:lnTo>
                  <a:lnTo>
                    <a:pt x="516" y="112"/>
                  </a:lnTo>
                  <a:lnTo>
                    <a:pt x="512" y="109"/>
                  </a:lnTo>
                  <a:lnTo>
                    <a:pt x="499" y="103"/>
                  </a:lnTo>
                  <a:lnTo>
                    <a:pt x="460" y="89"/>
                  </a:lnTo>
                  <a:lnTo>
                    <a:pt x="459" y="88"/>
                  </a:lnTo>
                  <a:lnTo>
                    <a:pt x="457" y="86"/>
                  </a:lnTo>
                  <a:lnTo>
                    <a:pt x="455" y="82"/>
                  </a:lnTo>
                  <a:lnTo>
                    <a:pt x="454" y="77"/>
                  </a:lnTo>
                  <a:lnTo>
                    <a:pt x="457" y="64"/>
                  </a:lnTo>
                  <a:lnTo>
                    <a:pt x="461" y="55"/>
                  </a:lnTo>
                  <a:lnTo>
                    <a:pt x="471" y="37"/>
                  </a:lnTo>
                  <a:lnTo>
                    <a:pt x="475" y="26"/>
                  </a:lnTo>
                  <a:lnTo>
                    <a:pt x="476" y="22"/>
                  </a:lnTo>
                  <a:lnTo>
                    <a:pt x="476" y="17"/>
                  </a:lnTo>
                  <a:lnTo>
                    <a:pt x="474" y="10"/>
                  </a:lnTo>
                  <a:lnTo>
                    <a:pt x="472" y="7"/>
                  </a:lnTo>
                  <a:lnTo>
                    <a:pt x="468" y="2"/>
                  </a:lnTo>
                  <a:lnTo>
                    <a:pt x="466" y="0"/>
                  </a:lnTo>
                  <a:lnTo>
                    <a:pt x="464" y="0"/>
                  </a:lnTo>
                  <a:lnTo>
                    <a:pt x="461" y="0"/>
                  </a:lnTo>
                  <a:lnTo>
                    <a:pt x="459" y="0"/>
                  </a:lnTo>
                  <a:lnTo>
                    <a:pt x="453" y="4"/>
                  </a:lnTo>
                  <a:lnTo>
                    <a:pt x="447" y="9"/>
                  </a:lnTo>
                  <a:lnTo>
                    <a:pt x="445" y="12"/>
                  </a:lnTo>
                  <a:lnTo>
                    <a:pt x="443" y="16"/>
                  </a:lnTo>
                  <a:lnTo>
                    <a:pt x="442" y="20"/>
                  </a:lnTo>
                  <a:lnTo>
                    <a:pt x="440" y="49"/>
                  </a:lnTo>
                  <a:lnTo>
                    <a:pt x="438" y="59"/>
                  </a:lnTo>
                  <a:lnTo>
                    <a:pt x="436" y="63"/>
                  </a:lnTo>
                  <a:lnTo>
                    <a:pt x="429" y="72"/>
                  </a:lnTo>
                  <a:lnTo>
                    <a:pt x="422" y="78"/>
                  </a:lnTo>
                  <a:lnTo>
                    <a:pt x="411" y="84"/>
                  </a:lnTo>
                  <a:lnTo>
                    <a:pt x="407" y="86"/>
                  </a:lnTo>
                  <a:lnTo>
                    <a:pt x="381" y="94"/>
                  </a:lnTo>
                  <a:lnTo>
                    <a:pt x="331" y="124"/>
                  </a:lnTo>
                  <a:lnTo>
                    <a:pt x="323" y="127"/>
                  </a:lnTo>
                  <a:lnTo>
                    <a:pt x="304" y="134"/>
                  </a:lnTo>
                  <a:lnTo>
                    <a:pt x="294" y="1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15"/>
            <p:cNvSpPr>
              <a:spLocks/>
            </p:cNvSpPr>
            <p:nvPr/>
          </p:nvSpPr>
          <p:spPr bwMode="auto">
            <a:xfrm flipH="1">
              <a:off x="7902783" y="5201991"/>
              <a:ext cx="218600" cy="507748"/>
            </a:xfrm>
            <a:custGeom>
              <a:avLst/>
              <a:gdLst/>
              <a:ahLst/>
              <a:cxnLst>
                <a:cxn ang="0">
                  <a:pos x="43" y="9"/>
                </a:cxn>
                <a:cxn ang="0">
                  <a:pos x="30" y="2"/>
                </a:cxn>
                <a:cxn ang="0">
                  <a:pos x="22" y="0"/>
                </a:cxn>
                <a:cxn ang="0">
                  <a:pos x="16" y="3"/>
                </a:cxn>
                <a:cxn ang="0">
                  <a:pos x="13" y="8"/>
                </a:cxn>
                <a:cxn ang="0">
                  <a:pos x="2" y="51"/>
                </a:cxn>
                <a:cxn ang="0">
                  <a:pos x="1" y="90"/>
                </a:cxn>
                <a:cxn ang="0">
                  <a:pos x="35" y="190"/>
                </a:cxn>
                <a:cxn ang="0">
                  <a:pos x="41" y="267"/>
                </a:cxn>
                <a:cxn ang="0">
                  <a:pos x="37" y="383"/>
                </a:cxn>
                <a:cxn ang="0">
                  <a:pos x="29" y="401"/>
                </a:cxn>
                <a:cxn ang="0">
                  <a:pos x="1" y="439"/>
                </a:cxn>
                <a:cxn ang="0">
                  <a:pos x="2" y="449"/>
                </a:cxn>
                <a:cxn ang="0">
                  <a:pos x="8" y="459"/>
                </a:cxn>
                <a:cxn ang="0">
                  <a:pos x="16" y="467"/>
                </a:cxn>
                <a:cxn ang="0">
                  <a:pos x="26" y="468"/>
                </a:cxn>
                <a:cxn ang="0">
                  <a:pos x="55" y="467"/>
                </a:cxn>
                <a:cxn ang="0">
                  <a:pos x="99" y="476"/>
                </a:cxn>
                <a:cxn ang="0">
                  <a:pos x="132" y="500"/>
                </a:cxn>
                <a:cxn ang="0">
                  <a:pos x="149" y="508"/>
                </a:cxn>
                <a:cxn ang="0">
                  <a:pos x="187" y="508"/>
                </a:cxn>
                <a:cxn ang="0">
                  <a:pos x="202" y="500"/>
                </a:cxn>
                <a:cxn ang="0">
                  <a:pos x="217" y="486"/>
                </a:cxn>
                <a:cxn ang="0">
                  <a:pos x="220" y="480"/>
                </a:cxn>
                <a:cxn ang="0">
                  <a:pos x="220" y="475"/>
                </a:cxn>
                <a:cxn ang="0">
                  <a:pos x="218" y="470"/>
                </a:cxn>
                <a:cxn ang="0">
                  <a:pos x="204" y="461"/>
                </a:cxn>
                <a:cxn ang="0">
                  <a:pos x="118" y="440"/>
                </a:cxn>
                <a:cxn ang="0">
                  <a:pos x="72" y="429"/>
                </a:cxn>
                <a:cxn ang="0">
                  <a:pos x="62" y="424"/>
                </a:cxn>
                <a:cxn ang="0">
                  <a:pos x="58" y="418"/>
                </a:cxn>
                <a:cxn ang="0">
                  <a:pos x="56" y="409"/>
                </a:cxn>
                <a:cxn ang="0">
                  <a:pos x="67" y="373"/>
                </a:cxn>
                <a:cxn ang="0">
                  <a:pos x="93" y="232"/>
                </a:cxn>
                <a:cxn ang="0">
                  <a:pos x="90" y="132"/>
                </a:cxn>
                <a:cxn ang="0">
                  <a:pos x="78" y="73"/>
                </a:cxn>
                <a:cxn ang="0">
                  <a:pos x="52" y="19"/>
                </a:cxn>
              </a:cxnLst>
              <a:rect l="0" t="0" r="r" b="b"/>
              <a:pathLst>
                <a:path w="220" h="511">
                  <a:moveTo>
                    <a:pt x="50" y="15"/>
                  </a:moveTo>
                  <a:lnTo>
                    <a:pt x="43" y="9"/>
                  </a:lnTo>
                  <a:lnTo>
                    <a:pt x="35" y="4"/>
                  </a:lnTo>
                  <a:lnTo>
                    <a:pt x="30" y="2"/>
                  </a:lnTo>
                  <a:lnTo>
                    <a:pt x="26" y="0"/>
                  </a:lnTo>
                  <a:lnTo>
                    <a:pt x="22" y="0"/>
                  </a:lnTo>
                  <a:lnTo>
                    <a:pt x="20" y="1"/>
                  </a:lnTo>
                  <a:lnTo>
                    <a:pt x="16" y="3"/>
                  </a:lnTo>
                  <a:lnTo>
                    <a:pt x="15" y="5"/>
                  </a:lnTo>
                  <a:lnTo>
                    <a:pt x="13" y="8"/>
                  </a:lnTo>
                  <a:lnTo>
                    <a:pt x="9" y="19"/>
                  </a:lnTo>
                  <a:lnTo>
                    <a:pt x="2" y="51"/>
                  </a:lnTo>
                  <a:lnTo>
                    <a:pt x="0" y="73"/>
                  </a:lnTo>
                  <a:lnTo>
                    <a:pt x="1" y="90"/>
                  </a:lnTo>
                  <a:lnTo>
                    <a:pt x="4" y="106"/>
                  </a:lnTo>
                  <a:lnTo>
                    <a:pt x="35" y="190"/>
                  </a:lnTo>
                  <a:lnTo>
                    <a:pt x="40" y="211"/>
                  </a:lnTo>
                  <a:lnTo>
                    <a:pt x="41" y="267"/>
                  </a:lnTo>
                  <a:lnTo>
                    <a:pt x="39" y="368"/>
                  </a:lnTo>
                  <a:lnTo>
                    <a:pt x="37" y="383"/>
                  </a:lnTo>
                  <a:lnTo>
                    <a:pt x="34" y="393"/>
                  </a:lnTo>
                  <a:lnTo>
                    <a:pt x="29" y="401"/>
                  </a:lnTo>
                  <a:lnTo>
                    <a:pt x="5" y="431"/>
                  </a:lnTo>
                  <a:lnTo>
                    <a:pt x="1" y="439"/>
                  </a:lnTo>
                  <a:lnTo>
                    <a:pt x="1" y="445"/>
                  </a:lnTo>
                  <a:lnTo>
                    <a:pt x="2" y="449"/>
                  </a:lnTo>
                  <a:lnTo>
                    <a:pt x="6" y="456"/>
                  </a:lnTo>
                  <a:lnTo>
                    <a:pt x="8" y="459"/>
                  </a:lnTo>
                  <a:lnTo>
                    <a:pt x="13" y="465"/>
                  </a:lnTo>
                  <a:lnTo>
                    <a:pt x="16" y="467"/>
                  </a:lnTo>
                  <a:lnTo>
                    <a:pt x="19" y="468"/>
                  </a:lnTo>
                  <a:lnTo>
                    <a:pt x="26" y="468"/>
                  </a:lnTo>
                  <a:lnTo>
                    <a:pt x="40" y="467"/>
                  </a:lnTo>
                  <a:lnTo>
                    <a:pt x="55" y="467"/>
                  </a:lnTo>
                  <a:lnTo>
                    <a:pt x="87" y="472"/>
                  </a:lnTo>
                  <a:lnTo>
                    <a:pt x="99" y="476"/>
                  </a:lnTo>
                  <a:lnTo>
                    <a:pt x="105" y="479"/>
                  </a:lnTo>
                  <a:lnTo>
                    <a:pt x="132" y="500"/>
                  </a:lnTo>
                  <a:lnTo>
                    <a:pt x="138" y="504"/>
                  </a:lnTo>
                  <a:lnTo>
                    <a:pt x="149" y="508"/>
                  </a:lnTo>
                  <a:lnTo>
                    <a:pt x="166" y="511"/>
                  </a:lnTo>
                  <a:lnTo>
                    <a:pt x="187" y="508"/>
                  </a:lnTo>
                  <a:lnTo>
                    <a:pt x="192" y="506"/>
                  </a:lnTo>
                  <a:lnTo>
                    <a:pt x="202" y="500"/>
                  </a:lnTo>
                  <a:lnTo>
                    <a:pt x="211" y="493"/>
                  </a:lnTo>
                  <a:lnTo>
                    <a:pt x="217" y="486"/>
                  </a:lnTo>
                  <a:lnTo>
                    <a:pt x="219" y="483"/>
                  </a:lnTo>
                  <a:lnTo>
                    <a:pt x="220" y="480"/>
                  </a:lnTo>
                  <a:lnTo>
                    <a:pt x="220" y="478"/>
                  </a:lnTo>
                  <a:lnTo>
                    <a:pt x="220" y="475"/>
                  </a:lnTo>
                  <a:lnTo>
                    <a:pt x="219" y="473"/>
                  </a:lnTo>
                  <a:lnTo>
                    <a:pt x="218" y="470"/>
                  </a:lnTo>
                  <a:lnTo>
                    <a:pt x="215" y="468"/>
                  </a:lnTo>
                  <a:lnTo>
                    <a:pt x="204" y="461"/>
                  </a:lnTo>
                  <a:lnTo>
                    <a:pt x="201" y="460"/>
                  </a:lnTo>
                  <a:lnTo>
                    <a:pt x="118" y="440"/>
                  </a:lnTo>
                  <a:lnTo>
                    <a:pt x="88" y="435"/>
                  </a:lnTo>
                  <a:lnTo>
                    <a:pt x="72" y="429"/>
                  </a:lnTo>
                  <a:lnTo>
                    <a:pt x="68" y="427"/>
                  </a:lnTo>
                  <a:lnTo>
                    <a:pt x="62" y="424"/>
                  </a:lnTo>
                  <a:lnTo>
                    <a:pt x="60" y="421"/>
                  </a:lnTo>
                  <a:lnTo>
                    <a:pt x="58" y="418"/>
                  </a:lnTo>
                  <a:lnTo>
                    <a:pt x="57" y="414"/>
                  </a:lnTo>
                  <a:lnTo>
                    <a:pt x="56" y="409"/>
                  </a:lnTo>
                  <a:lnTo>
                    <a:pt x="57" y="403"/>
                  </a:lnTo>
                  <a:lnTo>
                    <a:pt x="67" y="373"/>
                  </a:lnTo>
                  <a:lnTo>
                    <a:pt x="76" y="342"/>
                  </a:lnTo>
                  <a:lnTo>
                    <a:pt x="93" y="232"/>
                  </a:lnTo>
                  <a:lnTo>
                    <a:pt x="94" y="187"/>
                  </a:lnTo>
                  <a:lnTo>
                    <a:pt x="90" y="132"/>
                  </a:lnTo>
                  <a:lnTo>
                    <a:pt x="83" y="89"/>
                  </a:lnTo>
                  <a:lnTo>
                    <a:pt x="78" y="73"/>
                  </a:lnTo>
                  <a:lnTo>
                    <a:pt x="58" y="27"/>
                  </a:lnTo>
                  <a:lnTo>
                    <a:pt x="52" y="19"/>
                  </a:lnTo>
                  <a:lnTo>
                    <a:pt x="50" y="1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16"/>
            <p:cNvSpPr>
              <a:spLocks/>
            </p:cNvSpPr>
            <p:nvPr/>
          </p:nvSpPr>
          <p:spPr bwMode="auto">
            <a:xfrm flipH="1">
              <a:off x="8080644" y="5200997"/>
              <a:ext cx="196740" cy="536563"/>
            </a:xfrm>
            <a:custGeom>
              <a:avLst/>
              <a:gdLst/>
              <a:ahLst/>
              <a:cxnLst>
                <a:cxn ang="0">
                  <a:pos x="195" y="501"/>
                </a:cxn>
                <a:cxn ang="0">
                  <a:pos x="178" y="493"/>
                </a:cxn>
                <a:cxn ang="0">
                  <a:pos x="117" y="484"/>
                </a:cxn>
                <a:cxn ang="0">
                  <a:pos x="87" y="470"/>
                </a:cxn>
                <a:cxn ang="0">
                  <a:pos x="65" y="453"/>
                </a:cxn>
                <a:cxn ang="0">
                  <a:pos x="59" y="447"/>
                </a:cxn>
                <a:cxn ang="0">
                  <a:pos x="57" y="437"/>
                </a:cxn>
                <a:cxn ang="0">
                  <a:pos x="61" y="417"/>
                </a:cxn>
                <a:cxn ang="0">
                  <a:pos x="127" y="217"/>
                </a:cxn>
                <a:cxn ang="0">
                  <a:pos x="135" y="136"/>
                </a:cxn>
                <a:cxn ang="0">
                  <a:pos x="118" y="14"/>
                </a:cxn>
                <a:cxn ang="0">
                  <a:pos x="115" y="9"/>
                </a:cxn>
                <a:cxn ang="0">
                  <a:pos x="107" y="3"/>
                </a:cxn>
                <a:cxn ang="0">
                  <a:pos x="95" y="0"/>
                </a:cxn>
                <a:cxn ang="0">
                  <a:pos x="83" y="3"/>
                </a:cxn>
                <a:cxn ang="0">
                  <a:pos x="74" y="9"/>
                </a:cxn>
                <a:cxn ang="0">
                  <a:pos x="68" y="22"/>
                </a:cxn>
                <a:cxn ang="0">
                  <a:pos x="62" y="93"/>
                </a:cxn>
                <a:cxn ang="0">
                  <a:pos x="74" y="229"/>
                </a:cxn>
                <a:cxn ang="0">
                  <a:pos x="33" y="408"/>
                </a:cxn>
                <a:cxn ang="0">
                  <a:pos x="23" y="428"/>
                </a:cxn>
                <a:cxn ang="0">
                  <a:pos x="3" y="451"/>
                </a:cxn>
                <a:cxn ang="0">
                  <a:pos x="0" y="465"/>
                </a:cxn>
                <a:cxn ang="0">
                  <a:pos x="3" y="486"/>
                </a:cxn>
                <a:cxn ang="0">
                  <a:pos x="9" y="492"/>
                </a:cxn>
                <a:cxn ang="0">
                  <a:pos x="25" y="496"/>
                </a:cxn>
                <a:cxn ang="0">
                  <a:pos x="53" y="497"/>
                </a:cxn>
                <a:cxn ang="0">
                  <a:pos x="74" y="507"/>
                </a:cxn>
                <a:cxn ang="0">
                  <a:pos x="115" y="534"/>
                </a:cxn>
                <a:cxn ang="0">
                  <a:pos x="137" y="539"/>
                </a:cxn>
                <a:cxn ang="0">
                  <a:pos x="170" y="538"/>
                </a:cxn>
                <a:cxn ang="0">
                  <a:pos x="188" y="528"/>
                </a:cxn>
                <a:cxn ang="0">
                  <a:pos x="197" y="514"/>
                </a:cxn>
                <a:cxn ang="0">
                  <a:pos x="197" y="507"/>
                </a:cxn>
              </a:cxnLst>
              <a:rect l="0" t="0" r="r" b="b"/>
              <a:pathLst>
                <a:path w="198" h="540">
                  <a:moveTo>
                    <a:pt x="197" y="507"/>
                  </a:moveTo>
                  <a:lnTo>
                    <a:pt x="195" y="501"/>
                  </a:lnTo>
                  <a:lnTo>
                    <a:pt x="189" y="497"/>
                  </a:lnTo>
                  <a:lnTo>
                    <a:pt x="178" y="493"/>
                  </a:lnTo>
                  <a:lnTo>
                    <a:pt x="124" y="486"/>
                  </a:lnTo>
                  <a:lnTo>
                    <a:pt x="117" y="484"/>
                  </a:lnTo>
                  <a:lnTo>
                    <a:pt x="105" y="480"/>
                  </a:lnTo>
                  <a:lnTo>
                    <a:pt x="87" y="470"/>
                  </a:lnTo>
                  <a:lnTo>
                    <a:pt x="76" y="461"/>
                  </a:lnTo>
                  <a:lnTo>
                    <a:pt x="65" y="453"/>
                  </a:lnTo>
                  <a:lnTo>
                    <a:pt x="62" y="451"/>
                  </a:lnTo>
                  <a:lnTo>
                    <a:pt x="59" y="447"/>
                  </a:lnTo>
                  <a:lnTo>
                    <a:pt x="58" y="443"/>
                  </a:lnTo>
                  <a:lnTo>
                    <a:pt x="57" y="437"/>
                  </a:lnTo>
                  <a:lnTo>
                    <a:pt x="58" y="431"/>
                  </a:lnTo>
                  <a:lnTo>
                    <a:pt x="61" y="417"/>
                  </a:lnTo>
                  <a:lnTo>
                    <a:pt x="121" y="241"/>
                  </a:lnTo>
                  <a:lnTo>
                    <a:pt x="127" y="217"/>
                  </a:lnTo>
                  <a:lnTo>
                    <a:pt x="133" y="176"/>
                  </a:lnTo>
                  <a:lnTo>
                    <a:pt x="135" y="136"/>
                  </a:lnTo>
                  <a:lnTo>
                    <a:pt x="120" y="22"/>
                  </a:lnTo>
                  <a:lnTo>
                    <a:pt x="118" y="14"/>
                  </a:lnTo>
                  <a:lnTo>
                    <a:pt x="117" y="11"/>
                  </a:lnTo>
                  <a:lnTo>
                    <a:pt x="115" y="9"/>
                  </a:lnTo>
                  <a:lnTo>
                    <a:pt x="111" y="5"/>
                  </a:lnTo>
                  <a:lnTo>
                    <a:pt x="107" y="3"/>
                  </a:lnTo>
                  <a:lnTo>
                    <a:pt x="101" y="1"/>
                  </a:lnTo>
                  <a:lnTo>
                    <a:pt x="95" y="0"/>
                  </a:lnTo>
                  <a:lnTo>
                    <a:pt x="89" y="1"/>
                  </a:lnTo>
                  <a:lnTo>
                    <a:pt x="83" y="3"/>
                  </a:lnTo>
                  <a:lnTo>
                    <a:pt x="78" y="5"/>
                  </a:lnTo>
                  <a:lnTo>
                    <a:pt x="74" y="9"/>
                  </a:lnTo>
                  <a:lnTo>
                    <a:pt x="71" y="14"/>
                  </a:lnTo>
                  <a:lnTo>
                    <a:pt x="68" y="22"/>
                  </a:lnTo>
                  <a:lnTo>
                    <a:pt x="63" y="50"/>
                  </a:lnTo>
                  <a:lnTo>
                    <a:pt x="62" y="93"/>
                  </a:lnTo>
                  <a:lnTo>
                    <a:pt x="75" y="198"/>
                  </a:lnTo>
                  <a:lnTo>
                    <a:pt x="74" y="229"/>
                  </a:lnTo>
                  <a:lnTo>
                    <a:pt x="57" y="317"/>
                  </a:lnTo>
                  <a:lnTo>
                    <a:pt x="33" y="408"/>
                  </a:lnTo>
                  <a:lnTo>
                    <a:pt x="30" y="416"/>
                  </a:lnTo>
                  <a:lnTo>
                    <a:pt x="23" y="428"/>
                  </a:lnTo>
                  <a:lnTo>
                    <a:pt x="6" y="446"/>
                  </a:lnTo>
                  <a:lnTo>
                    <a:pt x="3" y="451"/>
                  </a:lnTo>
                  <a:lnTo>
                    <a:pt x="1" y="455"/>
                  </a:lnTo>
                  <a:lnTo>
                    <a:pt x="0" y="465"/>
                  </a:lnTo>
                  <a:lnTo>
                    <a:pt x="0" y="476"/>
                  </a:lnTo>
                  <a:lnTo>
                    <a:pt x="3" y="486"/>
                  </a:lnTo>
                  <a:lnTo>
                    <a:pt x="6" y="489"/>
                  </a:lnTo>
                  <a:lnTo>
                    <a:pt x="9" y="492"/>
                  </a:lnTo>
                  <a:lnTo>
                    <a:pt x="13" y="495"/>
                  </a:lnTo>
                  <a:lnTo>
                    <a:pt x="25" y="496"/>
                  </a:lnTo>
                  <a:lnTo>
                    <a:pt x="46" y="496"/>
                  </a:lnTo>
                  <a:lnTo>
                    <a:pt x="53" y="497"/>
                  </a:lnTo>
                  <a:lnTo>
                    <a:pt x="60" y="499"/>
                  </a:lnTo>
                  <a:lnTo>
                    <a:pt x="74" y="507"/>
                  </a:lnTo>
                  <a:lnTo>
                    <a:pt x="102" y="527"/>
                  </a:lnTo>
                  <a:lnTo>
                    <a:pt x="115" y="534"/>
                  </a:lnTo>
                  <a:lnTo>
                    <a:pt x="122" y="536"/>
                  </a:lnTo>
                  <a:lnTo>
                    <a:pt x="137" y="539"/>
                  </a:lnTo>
                  <a:lnTo>
                    <a:pt x="159" y="540"/>
                  </a:lnTo>
                  <a:lnTo>
                    <a:pt x="170" y="538"/>
                  </a:lnTo>
                  <a:lnTo>
                    <a:pt x="180" y="534"/>
                  </a:lnTo>
                  <a:lnTo>
                    <a:pt x="188" y="528"/>
                  </a:lnTo>
                  <a:lnTo>
                    <a:pt x="195" y="517"/>
                  </a:lnTo>
                  <a:lnTo>
                    <a:pt x="197" y="514"/>
                  </a:lnTo>
                  <a:lnTo>
                    <a:pt x="198" y="509"/>
                  </a:lnTo>
                  <a:lnTo>
                    <a:pt x="197" y="5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17"/>
            <p:cNvSpPr>
              <a:spLocks/>
            </p:cNvSpPr>
            <p:nvPr/>
          </p:nvSpPr>
          <p:spPr bwMode="auto">
            <a:xfrm flipH="1">
              <a:off x="8039905" y="4599848"/>
              <a:ext cx="328894" cy="265301"/>
            </a:xfrm>
            <a:custGeom>
              <a:avLst/>
              <a:gdLst/>
              <a:ahLst/>
              <a:cxnLst>
                <a:cxn ang="0">
                  <a:pos x="321" y="151"/>
                </a:cxn>
                <a:cxn ang="0">
                  <a:pos x="311" y="147"/>
                </a:cxn>
                <a:cxn ang="0">
                  <a:pos x="273" y="147"/>
                </a:cxn>
                <a:cxn ang="0">
                  <a:pos x="260" y="146"/>
                </a:cxn>
                <a:cxn ang="0">
                  <a:pos x="250" y="140"/>
                </a:cxn>
                <a:cxn ang="0">
                  <a:pos x="244" y="134"/>
                </a:cxn>
                <a:cxn ang="0">
                  <a:pos x="242" y="126"/>
                </a:cxn>
                <a:cxn ang="0">
                  <a:pos x="206" y="68"/>
                </a:cxn>
                <a:cxn ang="0">
                  <a:pos x="159" y="24"/>
                </a:cxn>
                <a:cxn ang="0">
                  <a:pos x="109" y="0"/>
                </a:cxn>
                <a:cxn ang="0">
                  <a:pos x="76" y="2"/>
                </a:cxn>
                <a:cxn ang="0">
                  <a:pos x="44" y="15"/>
                </a:cxn>
                <a:cxn ang="0">
                  <a:pos x="26" y="29"/>
                </a:cxn>
                <a:cxn ang="0">
                  <a:pos x="8" y="58"/>
                </a:cxn>
                <a:cxn ang="0">
                  <a:pos x="1" y="85"/>
                </a:cxn>
                <a:cxn ang="0">
                  <a:pos x="2" y="122"/>
                </a:cxn>
                <a:cxn ang="0">
                  <a:pos x="15" y="165"/>
                </a:cxn>
                <a:cxn ang="0">
                  <a:pos x="42" y="206"/>
                </a:cxn>
                <a:cxn ang="0">
                  <a:pos x="115" y="256"/>
                </a:cxn>
                <a:cxn ang="0">
                  <a:pos x="138" y="264"/>
                </a:cxn>
                <a:cxn ang="0">
                  <a:pos x="185" y="263"/>
                </a:cxn>
                <a:cxn ang="0">
                  <a:pos x="205" y="255"/>
                </a:cxn>
                <a:cxn ang="0">
                  <a:pos x="228" y="235"/>
                </a:cxn>
                <a:cxn ang="0">
                  <a:pos x="243" y="202"/>
                </a:cxn>
                <a:cxn ang="0">
                  <a:pos x="250" y="176"/>
                </a:cxn>
                <a:cxn ang="0">
                  <a:pos x="258" y="173"/>
                </a:cxn>
                <a:cxn ang="0">
                  <a:pos x="286" y="180"/>
                </a:cxn>
                <a:cxn ang="0">
                  <a:pos x="310" y="189"/>
                </a:cxn>
                <a:cxn ang="0">
                  <a:pos x="317" y="190"/>
                </a:cxn>
                <a:cxn ang="0">
                  <a:pos x="325" y="184"/>
                </a:cxn>
                <a:cxn ang="0">
                  <a:pos x="331" y="172"/>
                </a:cxn>
                <a:cxn ang="0">
                  <a:pos x="331" y="167"/>
                </a:cxn>
                <a:cxn ang="0">
                  <a:pos x="329" y="159"/>
                </a:cxn>
              </a:cxnLst>
              <a:rect l="0" t="0" r="r" b="b"/>
              <a:pathLst>
                <a:path w="331" h="267">
                  <a:moveTo>
                    <a:pt x="326" y="155"/>
                  </a:moveTo>
                  <a:lnTo>
                    <a:pt x="321" y="151"/>
                  </a:lnTo>
                  <a:lnTo>
                    <a:pt x="317" y="149"/>
                  </a:lnTo>
                  <a:lnTo>
                    <a:pt x="311" y="147"/>
                  </a:lnTo>
                  <a:lnTo>
                    <a:pt x="298" y="146"/>
                  </a:lnTo>
                  <a:lnTo>
                    <a:pt x="273" y="147"/>
                  </a:lnTo>
                  <a:lnTo>
                    <a:pt x="266" y="147"/>
                  </a:lnTo>
                  <a:lnTo>
                    <a:pt x="260" y="146"/>
                  </a:lnTo>
                  <a:lnTo>
                    <a:pt x="255" y="143"/>
                  </a:lnTo>
                  <a:lnTo>
                    <a:pt x="250" y="140"/>
                  </a:lnTo>
                  <a:lnTo>
                    <a:pt x="245" y="136"/>
                  </a:lnTo>
                  <a:lnTo>
                    <a:pt x="244" y="134"/>
                  </a:lnTo>
                  <a:lnTo>
                    <a:pt x="243" y="132"/>
                  </a:lnTo>
                  <a:lnTo>
                    <a:pt x="242" y="126"/>
                  </a:lnTo>
                  <a:lnTo>
                    <a:pt x="239" y="115"/>
                  </a:lnTo>
                  <a:lnTo>
                    <a:pt x="206" y="68"/>
                  </a:lnTo>
                  <a:lnTo>
                    <a:pt x="183" y="44"/>
                  </a:lnTo>
                  <a:lnTo>
                    <a:pt x="159" y="24"/>
                  </a:lnTo>
                  <a:lnTo>
                    <a:pt x="128" y="6"/>
                  </a:lnTo>
                  <a:lnTo>
                    <a:pt x="109" y="0"/>
                  </a:lnTo>
                  <a:lnTo>
                    <a:pt x="98" y="0"/>
                  </a:lnTo>
                  <a:lnTo>
                    <a:pt x="76" y="2"/>
                  </a:lnTo>
                  <a:lnTo>
                    <a:pt x="65" y="6"/>
                  </a:lnTo>
                  <a:lnTo>
                    <a:pt x="44" y="15"/>
                  </a:lnTo>
                  <a:lnTo>
                    <a:pt x="35" y="21"/>
                  </a:lnTo>
                  <a:lnTo>
                    <a:pt x="26" y="29"/>
                  </a:lnTo>
                  <a:lnTo>
                    <a:pt x="18" y="39"/>
                  </a:lnTo>
                  <a:lnTo>
                    <a:pt x="8" y="58"/>
                  </a:lnTo>
                  <a:lnTo>
                    <a:pt x="3" y="71"/>
                  </a:lnTo>
                  <a:lnTo>
                    <a:pt x="1" y="85"/>
                  </a:lnTo>
                  <a:lnTo>
                    <a:pt x="0" y="99"/>
                  </a:lnTo>
                  <a:lnTo>
                    <a:pt x="2" y="122"/>
                  </a:lnTo>
                  <a:lnTo>
                    <a:pt x="6" y="136"/>
                  </a:lnTo>
                  <a:lnTo>
                    <a:pt x="15" y="165"/>
                  </a:lnTo>
                  <a:lnTo>
                    <a:pt x="26" y="186"/>
                  </a:lnTo>
                  <a:lnTo>
                    <a:pt x="42" y="206"/>
                  </a:lnTo>
                  <a:lnTo>
                    <a:pt x="78" y="236"/>
                  </a:lnTo>
                  <a:lnTo>
                    <a:pt x="115" y="256"/>
                  </a:lnTo>
                  <a:lnTo>
                    <a:pt x="123" y="259"/>
                  </a:lnTo>
                  <a:lnTo>
                    <a:pt x="138" y="264"/>
                  </a:lnTo>
                  <a:lnTo>
                    <a:pt x="159" y="267"/>
                  </a:lnTo>
                  <a:lnTo>
                    <a:pt x="185" y="263"/>
                  </a:lnTo>
                  <a:lnTo>
                    <a:pt x="196" y="260"/>
                  </a:lnTo>
                  <a:lnTo>
                    <a:pt x="205" y="255"/>
                  </a:lnTo>
                  <a:lnTo>
                    <a:pt x="214" y="249"/>
                  </a:lnTo>
                  <a:lnTo>
                    <a:pt x="228" y="235"/>
                  </a:lnTo>
                  <a:lnTo>
                    <a:pt x="233" y="227"/>
                  </a:lnTo>
                  <a:lnTo>
                    <a:pt x="243" y="202"/>
                  </a:lnTo>
                  <a:lnTo>
                    <a:pt x="249" y="179"/>
                  </a:lnTo>
                  <a:lnTo>
                    <a:pt x="250" y="176"/>
                  </a:lnTo>
                  <a:lnTo>
                    <a:pt x="252" y="175"/>
                  </a:lnTo>
                  <a:lnTo>
                    <a:pt x="258" y="173"/>
                  </a:lnTo>
                  <a:lnTo>
                    <a:pt x="265" y="174"/>
                  </a:lnTo>
                  <a:lnTo>
                    <a:pt x="286" y="180"/>
                  </a:lnTo>
                  <a:lnTo>
                    <a:pt x="305" y="188"/>
                  </a:lnTo>
                  <a:lnTo>
                    <a:pt x="310" y="189"/>
                  </a:lnTo>
                  <a:lnTo>
                    <a:pt x="314" y="190"/>
                  </a:lnTo>
                  <a:lnTo>
                    <a:pt x="317" y="190"/>
                  </a:lnTo>
                  <a:lnTo>
                    <a:pt x="320" y="189"/>
                  </a:lnTo>
                  <a:lnTo>
                    <a:pt x="325" y="184"/>
                  </a:lnTo>
                  <a:lnTo>
                    <a:pt x="327" y="181"/>
                  </a:lnTo>
                  <a:lnTo>
                    <a:pt x="331" y="172"/>
                  </a:lnTo>
                  <a:lnTo>
                    <a:pt x="331" y="169"/>
                  </a:lnTo>
                  <a:lnTo>
                    <a:pt x="331" y="167"/>
                  </a:lnTo>
                  <a:lnTo>
                    <a:pt x="331" y="164"/>
                  </a:lnTo>
                  <a:lnTo>
                    <a:pt x="329" y="159"/>
                  </a:lnTo>
                  <a:lnTo>
                    <a:pt x="326" y="15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2" name="Freeform 19"/>
            <p:cNvSpPr>
              <a:spLocks/>
            </p:cNvSpPr>
            <p:nvPr/>
          </p:nvSpPr>
          <p:spPr bwMode="auto">
            <a:xfrm flipH="1">
              <a:off x="7921662" y="5168207"/>
              <a:ext cx="52663" cy="131160"/>
            </a:xfrm>
            <a:custGeom>
              <a:avLst/>
              <a:gdLst/>
              <a:ahLst/>
              <a:cxnLst>
                <a:cxn ang="0">
                  <a:pos x="53" y="113"/>
                </a:cxn>
                <a:cxn ang="0">
                  <a:pos x="53" y="102"/>
                </a:cxn>
                <a:cxn ang="0">
                  <a:pos x="50" y="89"/>
                </a:cxn>
                <a:cxn ang="0">
                  <a:pos x="47" y="81"/>
                </a:cxn>
                <a:cxn ang="0">
                  <a:pos x="32" y="23"/>
                </a:cxn>
                <a:cxn ang="0">
                  <a:pos x="25" y="4"/>
                </a:cxn>
                <a:cxn ang="0">
                  <a:pos x="23" y="1"/>
                </a:cxn>
                <a:cxn ang="0">
                  <a:pos x="20" y="0"/>
                </a:cxn>
                <a:cxn ang="0">
                  <a:pos x="19" y="0"/>
                </a:cxn>
                <a:cxn ang="0">
                  <a:pos x="16" y="2"/>
                </a:cxn>
                <a:cxn ang="0">
                  <a:pos x="13" y="5"/>
                </a:cxn>
                <a:cxn ang="0">
                  <a:pos x="7" y="15"/>
                </a:cxn>
                <a:cxn ang="0">
                  <a:pos x="1" y="21"/>
                </a:cxn>
                <a:cxn ang="0">
                  <a:pos x="0" y="23"/>
                </a:cxn>
                <a:cxn ang="0">
                  <a:pos x="0" y="28"/>
                </a:cxn>
                <a:cxn ang="0">
                  <a:pos x="20" y="122"/>
                </a:cxn>
                <a:cxn ang="0">
                  <a:pos x="23" y="127"/>
                </a:cxn>
                <a:cxn ang="0">
                  <a:pos x="25" y="130"/>
                </a:cxn>
                <a:cxn ang="0">
                  <a:pos x="26" y="131"/>
                </a:cxn>
                <a:cxn ang="0">
                  <a:pos x="28" y="132"/>
                </a:cxn>
                <a:cxn ang="0">
                  <a:pos x="30" y="132"/>
                </a:cxn>
                <a:cxn ang="0">
                  <a:pos x="34" y="131"/>
                </a:cxn>
                <a:cxn ang="0">
                  <a:pos x="41" y="128"/>
                </a:cxn>
                <a:cxn ang="0">
                  <a:pos x="46" y="125"/>
                </a:cxn>
                <a:cxn ang="0">
                  <a:pos x="49" y="122"/>
                </a:cxn>
                <a:cxn ang="0">
                  <a:pos x="51" y="118"/>
                </a:cxn>
                <a:cxn ang="0">
                  <a:pos x="53" y="113"/>
                </a:cxn>
              </a:cxnLst>
              <a:rect l="0" t="0" r="r" b="b"/>
              <a:pathLst>
                <a:path w="53" h="132">
                  <a:moveTo>
                    <a:pt x="53" y="113"/>
                  </a:moveTo>
                  <a:lnTo>
                    <a:pt x="53" y="102"/>
                  </a:lnTo>
                  <a:lnTo>
                    <a:pt x="50" y="89"/>
                  </a:lnTo>
                  <a:lnTo>
                    <a:pt x="47" y="81"/>
                  </a:lnTo>
                  <a:lnTo>
                    <a:pt x="32" y="23"/>
                  </a:lnTo>
                  <a:lnTo>
                    <a:pt x="25" y="4"/>
                  </a:lnTo>
                  <a:lnTo>
                    <a:pt x="23" y="1"/>
                  </a:lnTo>
                  <a:lnTo>
                    <a:pt x="20" y="0"/>
                  </a:lnTo>
                  <a:lnTo>
                    <a:pt x="19" y="0"/>
                  </a:lnTo>
                  <a:lnTo>
                    <a:pt x="16" y="2"/>
                  </a:lnTo>
                  <a:lnTo>
                    <a:pt x="13" y="5"/>
                  </a:lnTo>
                  <a:lnTo>
                    <a:pt x="7" y="15"/>
                  </a:lnTo>
                  <a:lnTo>
                    <a:pt x="1" y="21"/>
                  </a:lnTo>
                  <a:lnTo>
                    <a:pt x="0" y="23"/>
                  </a:lnTo>
                  <a:lnTo>
                    <a:pt x="0" y="28"/>
                  </a:lnTo>
                  <a:lnTo>
                    <a:pt x="20" y="122"/>
                  </a:lnTo>
                  <a:lnTo>
                    <a:pt x="23" y="127"/>
                  </a:lnTo>
                  <a:lnTo>
                    <a:pt x="25" y="130"/>
                  </a:lnTo>
                  <a:lnTo>
                    <a:pt x="26" y="131"/>
                  </a:lnTo>
                  <a:lnTo>
                    <a:pt x="28" y="132"/>
                  </a:lnTo>
                  <a:lnTo>
                    <a:pt x="30" y="132"/>
                  </a:lnTo>
                  <a:lnTo>
                    <a:pt x="34" y="131"/>
                  </a:lnTo>
                  <a:lnTo>
                    <a:pt x="41" y="128"/>
                  </a:lnTo>
                  <a:lnTo>
                    <a:pt x="46" y="125"/>
                  </a:lnTo>
                  <a:lnTo>
                    <a:pt x="49" y="122"/>
                  </a:lnTo>
                  <a:lnTo>
                    <a:pt x="51" y="118"/>
                  </a:lnTo>
                  <a:lnTo>
                    <a:pt x="53" y="113"/>
                  </a:lnTo>
                  <a:close/>
                </a:path>
              </a:pathLst>
            </a:custGeom>
            <a:solidFill>
              <a:srgbClr val="F0DE9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 name="Freeform 20"/>
            <p:cNvSpPr>
              <a:spLocks/>
            </p:cNvSpPr>
            <p:nvPr/>
          </p:nvSpPr>
          <p:spPr bwMode="auto">
            <a:xfrm flipH="1">
              <a:off x="7927624" y="5070831"/>
              <a:ext cx="479926" cy="242447"/>
            </a:xfrm>
            <a:custGeom>
              <a:avLst/>
              <a:gdLst/>
              <a:ahLst/>
              <a:cxnLst>
                <a:cxn ang="0">
                  <a:pos x="395" y="16"/>
                </a:cxn>
                <a:cxn ang="0">
                  <a:pos x="408" y="32"/>
                </a:cxn>
                <a:cxn ang="0">
                  <a:pos x="412" y="52"/>
                </a:cxn>
                <a:cxn ang="0">
                  <a:pos x="404" y="66"/>
                </a:cxn>
                <a:cxn ang="0">
                  <a:pos x="373" y="91"/>
                </a:cxn>
                <a:cxn ang="0">
                  <a:pos x="293" y="111"/>
                </a:cxn>
                <a:cxn ang="0">
                  <a:pos x="264" y="104"/>
                </a:cxn>
                <a:cxn ang="0">
                  <a:pos x="258" y="103"/>
                </a:cxn>
                <a:cxn ang="0">
                  <a:pos x="256" y="98"/>
                </a:cxn>
                <a:cxn ang="0">
                  <a:pos x="247" y="81"/>
                </a:cxn>
                <a:cxn ang="0">
                  <a:pos x="231" y="75"/>
                </a:cxn>
                <a:cxn ang="0">
                  <a:pos x="214" y="76"/>
                </a:cxn>
                <a:cxn ang="0">
                  <a:pos x="202" y="87"/>
                </a:cxn>
                <a:cxn ang="0">
                  <a:pos x="194" y="92"/>
                </a:cxn>
                <a:cxn ang="0">
                  <a:pos x="188" y="89"/>
                </a:cxn>
                <a:cxn ang="0">
                  <a:pos x="177" y="45"/>
                </a:cxn>
                <a:cxn ang="0">
                  <a:pos x="117" y="1"/>
                </a:cxn>
                <a:cxn ang="0">
                  <a:pos x="98" y="3"/>
                </a:cxn>
                <a:cxn ang="0">
                  <a:pos x="54" y="17"/>
                </a:cxn>
                <a:cxn ang="0">
                  <a:pos x="17" y="66"/>
                </a:cxn>
                <a:cxn ang="0">
                  <a:pos x="2" y="119"/>
                </a:cxn>
                <a:cxn ang="0">
                  <a:pos x="0" y="139"/>
                </a:cxn>
                <a:cxn ang="0">
                  <a:pos x="6" y="154"/>
                </a:cxn>
                <a:cxn ang="0">
                  <a:pos x="81" y="225"/>
                </a:cxn>
                <a:cxn ang="0">
                  <a:pos x="144" y="244"/>
                </a:cxn>
                <a:cxn ang="0">
                  <a:pos x="176" y="235"/>
                </a:cxn>
                <a:cxn ang="0">
                  <a:pos x="183" y="223"/>
                </a:cxn>
                <a:cxn ang="0">
                  <a:pos x="187" y="221"/>
                </a:cxn>
                <a:cxn ang="0">
                  <a:pos x="199" y="227"/>
                </a:cxn>
                <a:cxn ang="0">
                  <a:pos x="237" y="217"/>
                </a:cxn>
                <a:cxn ang="0">
                  <a:pos x="247" y="202"/>
                </a:cxn>
                <a:cxn ang="0">
                  <a:pos x="248" y="193"/>
                </a:cxn>
                <a:cxn ang="0">
                  <a:pos x="268" y="198"/>
                </a:cxn>
                <a:cxn ang="0">
                  <a:pos x="296" y="196"/>
                </a:cxn>
                <a:cxn ang="0">
                  <a:pos x="297" y="204"/>
                </a:cxn>
                <a:cxn ang="0">
                  <a:pos x="299" y="223"/>
                </a:cxn>
                <a:cxn ang="0">
                  <a:pos x="307" y="229"/>
                </a:cxn>
                <a:cxn ang="0">
                  <a:pos x="341" y="232"/>
                </a:cxn>
                <a:cxn ang="0">
                  <a:pos x="401" y="201"/>
                </a:cxn>
                <a:cxn ang="0">
                  <a:pos x="414" y="185"/>
                </a:cxn>
                <a:cxn ang="0">
                  <a:pos x="427" y="136"/>
                </a:cxn>
                <a:cxn ang="0">
                  <a:pos x="440" y="128"/>
                </a:cxn>
                <a:cxn ang="0">
                  <a:pos x="475" y="104"/>
                </a:cxn>
                <a:cxn ang="0">
                  <a:pos x="482" y="90"/>
                </a:cxn>
                <a:cxn ang="0">
                  <a:pos x="483" y="51"/>
                </a:cxn>
                <a:cxn ang="0">
                  <a:pos x="475" y="42"/>
                </a:cxn>
                <a:cxn ang="0">
                  <a:pos x="456" y="22"/>
                </a:cxn>
                <a:cxn ang="0">
                  <a:pos x="446" y="21"/>
                </a:cxn>
                <a:cxn ang="0">
                  <a:pos x="439" y="23"/>
                </a:cxn>
                <a:cxn ang="0">
                  <a:pos x="440" y="27"/>
                </a:cxn>
                <a:cxn ang="0">
                  <a:pos x="444" y="35"/>
                </a:cxn>
                <a:cxn ang="0">
                  <a:pos x="443" y="46"/>
                </a:cxn>
                <a:cxn ang="0">
                  <a:pos x="433" y="52"/>
                </a:cxn>
                <a:cxn ang="0">
                  <a:pos x="426" y="52"/>
                </a:cxn>
                <a:cxn ang="0">
                  <a:pos x="424" y="47"/>
                </a:cxn>
                <a:cxn ang="0">
                  <a:pos x="417" y="25"/>
                </a:cxn>
                <a:cxn ang="0">
                  <a:pos x="399" y="10"/>
                </a:cxn>
                <a:cxn ang="0">
                  <a:pos x="395" y="10"/>
                </a:cxn>
              </a:cxnLst>
              <a:rect l="0" t="0" r="r" b="b"/>
              <a:pathLst>
                <a:path w="483" h="244">
                  <a:moveTo>
                    <a:pt x="395" y="10"/>
                  </a:moveTo>
                  <a:lnTo>
                    <a:pt x="395" y="13"/>
                  </a:lnTo>
                  <a:lnTo>
                    <a:pt x="395" y="16"/>
                  </a:lnTo>
                  <a:lnTo>
                    <a:pt x="397" y="19"/>
                  </a:lnTo>
                  <a:lnTo>
                    <a:pt x="399" y="23"/>
                  </a:lnTo>
                  <a:lnTo>
                    <a:pt x="408" y="32"/>
                  </a:lnTo>
                  <a:lnTo>
                    <a:pt x="410" y="37"/>
                  </a:lnTo>
                  <a:lnTo>
                    <a:pt x="413" y="45"/>
                  </a:lnTo>
                  <a:lnTo>
                    <a:pt x="412" y="52"/>
                  </a:lnTo>
                  <a:lnTo>
                    <a:pt x="411" y="55"/>
                  </a:lnTo>
                  <a:lnTo>
                    <a:pt x="407" y="62"/>
                  </a:lnTo>
                  <a:lnTo>
                    <a:pt x="404" y="66"/>
                  </a:lnTo>
                  <a:lnTo>
                    <a:pt x="393" y="76"/>
                  </a:lnTo>
                  <a:lnTo>
                    <a:pt x="380" y="86"/>
                  </a:lnTo>
                  <a:lnTo>
                    <a:pt x="373" y="91"/>
                  </a:lnTo>
                  <a:lnTo>
                    <a:pt x="323" y="108"/>
                  </a:lnTo>
                  <a:lnTo>
                    <a:pt x="304" y="112"/>
                  </a:lnTo>
                  <a:lnTo>
                    <a:pt x="293" y="111"/>
                  </a:lnTo>
                  <a:lnTo>
                    <a:pt x="268" y="105"/>
                  </a:lnTo>
                  <a:lnTo>
                    <a:pt x="266" y="104"/>
                  </a:lnTo>
                  <a:lnTo>
                    <a:pt x="264" y="104"/>
                  </a:lnTo>
                  <a:lnTo>
                    <a:pt x="260" y="104"/>
                  </a:lnTo>
                  <a:lnTo>
                    <a:pt x="259" y="103"/>
                  </a:lnTo>
                  <a:lnTo>
                    <a:pt x="258" y="103"/>
                  </a:lnTo>
                  <a:lnTo>
                    <a:pt x="257" y="102"/>
                  </a:lnTo>
                  <a:lnTo>
                    <a:pt x="256" y="100"/>
                  </a:lnTo>
                  <a:lnTo>
                    <a:pt x="256" y="98"/>
                  </a:lnTo>
                  <a:lnTo>
                    <a:pt x="252" y="86"/>
                  </a:lnTo>
                  <a:lnTo>
                    <a:pt x="250" y="84"/>
                  </a:lnTo>
                  <a:lnTo>
                    <a:pt x="247" y="81"/>
                  </a:lnTo>
                  <a:lnTo>
                    <a:pt x="244" y="79"/>
                  </a:lnTo>
                  <a:lnTo>
                    <a:pt x="235" y="75"/>
                  </a:lnTo>
                  <a:lnTo>
                    <a:pt x="231" y="75"/>
                  </a:lnTo>
                  <a:lnTo>
                    <a:pt x="222" y="75"/>
                  </a:lnTo>
                  <a:lnTo>
                    <a:pt x="217" y="75"/>
                  </a:lnTo>
                  <a:lnTo>
                    <a:pt x="214" y="76"/>
                  </a:lnTo>
                  <a:lnTo>
                    <a:pt x="206" y="81"/>
                  </a:lnTo>
                  <a:lnTo>
                    <a:pt x="204" y="84"/>
                  </a:lnTo>
                  <a:lnTo>
                    <a:pt x="202" y="87"/>
                  </a:lnTo>
                  <a:lnTo>
                    <a:pt x="199" y="90"/>
                  </a:lnTo>
                  <a:lnTo>
                    <a:pt x="198" y="92"/>
                  </a:lnTo>
                  <a:lnTo>
                    <a:pt x="194" y="92"/>
                  </a:lnTo>
                  <a:lnTo>
                    <a:pt x="190" y="92"/>
                  </a:lnTo>
                  <a:lnTo>
                    <a:pt x="189" y="91"/>
                  </a:lnTo>
                  <a:lnTo>
                    <a:pt x="188" y="89"/>
                  </a:lnTo>
                  <a:lnTo>
                    <a:pt x="187" y="86"/>
                  </a:lnTo>
                  <a:lnTo>
                    <a:pt x="181" y="60"/>
                  </a:lnTo>
                  <a:lnTo>
                    <a:pt x="177" y="45"/>
                  </a:lnTo>
                  <a:lnTo>
                    <a:pt x="172" y="41"/>
                  </a:lnTo>
                  <a:lnTo>
                    <a:pt x="126" y="5"/>
                  </a:lnTo>
                  <a:lnTo>
                    <a:pt x="117" y="1"/>
                  </a:lnTo>
                  <a:lnTo>
                    <a:pt x="114" y="0"/>
                  </a:lnTo>
                  <a:lnTo>
                    <a:pt x="108" y="0"/>
                  </a:lnTo>
                  <a:lnTo>
                    <a:pt x="98" y="3"/>
                  </a:lnTo>
                  <a:lnTo>
                    <a:pt x="91" y="4"/>
                  </a:lnTo>
                  <a:lnTo>
                    <a:pt x="65" y="12"/>
                  </a:lnTo>
                  <a:lnTo>
                    <a:pt x="54" y="17"/>
                  </a:lnTo>
                  <a:lnTo>
                    <a:pt x="49" y="21"/>
                  </a:lnTo>
                  <a:lnTo>
                    <a:pt x="35" y="36"/>
                  </a:lnTo>
                  <a:lnTo>
                    <a:pt x="17" y="66"/>
                  </a:lnTo>
                  <a:lnTo>
                    <a:pt x="11" y="80"/>
                  </a:lnTo>
                  <a:lnTo>
                    <a:pt x="4" y="109"/>
                  </a:lnTo>
                  <a:lnTo>
                    <a:pt x="2" y="119"/>
                  </a:lnTo>
                  <a:lnTo>
                    <a:pt x="2" y="123"/>
                  </a:lnTo>
                  <a:lnTo>
                    <a:pt x="1" y="127"/>
                  </a:lnTo>
                  <a:lnTo>
                    <a:pt x="0" y="139"/>
                  </a:lnTo>
                  <a:lnTo>
                    <a:pt x="1" y="144"/>
                  </a:lnTo>
                  <a:lnTo>
                    <a:pt x="3" y="149"/>
                  </a:lnTo>
                  <a:lnTo>
                    <a:pt x="6" y="154"/>
                  </a:lnTo>
                  <a:lnTo>
                    <a:pt x="24" y="176"/>
                  </a:lnTo>
                  <a:lnTo>
                    <a:pt x="71" y="220"/>
                  </a:lnTo>
                  <a:lnTo>
                    <a:pt x="81" y="225"/>
                  </a:lnTo>
                  <a:lnTo>
                    <a:pt x="110" y="238"/>
                  </a:lnTo>
                  <a:lnTo>
                    <a:pt x="127" y="243"/>
                  </a:lnTo>
                  <a:lnTo>
                    <a:pt x="144" y="244"/>
                  </a:lnTo>
                  <a:lnTo>
                    <a:pt x="153" y="243"/>
                  </a:lnTo>
                  <a:lnTo>
                    <a:pt x="162" y="241"/>
                  </a:lnTo>
                  <a:lnTo>
                    <a:pt x="176" y="235"/>
                  </a:lnTo>
                  <a:lnTo>
                    <a:pt x="178" y="233"/>
                  </a:lnTo>
                  <a:lnTo>
                    <a:pt x="180" y="231"/>
                  </a:lnTo>
                  <a:lnTo>
                    <a:pt x="183" y="223"/>
                  </a:lnTo>
                  <a:lnTo>
                    <a:pt x="184" y="222"/>
                  </a:lnTo>
                  <a:lnTo>
                    <a:pt x="186" y="221"/>
                  </a:lnTo>
                  <a:lnTo>
                    <a:pt x="187" y="221"/>
                  </a:lnTo>
                  <a:lnTo>
                    <a:pt x="188" y="221"/>
                  </a:lnTo>
                  <a:lnTo>
                    <a:pt x="195" y="226"/>
                  </a:lnTo>
                  <a:lnTo>
                    <a:pt x="199" y="227"/>
                  </a:lnTo>
                  <a:lnTo>
                    <a:pt x="203" y="227"/>
                  </a:lnTo>
                  <a:lnTo>
                    <a:pt x="228" y="221"/>
                  </a:lnTo>
                  <a:lnTo>
                    <a:pt x="237" y="217"/>
                  </a:lnTo>
                  <a:lnTo>
                    <a:pt x="244" y="210"/>
                  </a:lnTo>
                  <a:lnTo>
                    <a:pt x="247" y="204"/>
                  </a:lnTo>
                  <a:lnTo>
                    <a:pt x="247" y="202"/>
                  </a:lnTo>
                  <a:lnTo>
                    <a:pt x="246" y="195"/>
                  </a:lnTo>
                  <a:lnTo>
                    <a:pt x="247" y="194"/>
                  </a:lnTo>
                  <a:lnTo>
                    <a:pt x="248" y="193"/>
                  </a:lnTo>
                  <a:lnTo>
                    <a:pt x="251" y="193"/>
                  </a:lnTo>
                  <a:lnTo>
                    <a:pt x="262" y="197"/>
                  </a:lnTo>
                  <a:lnTo>
                    <a:pt x="268" y="198"/>
                  </a:lnTo>
                  <a:lnTo>
                    <a:pt x="284" y="197"/>
                  </a:lnTo>
                  <a:lnTo>
                    <a:pt x="287" y="196"/>
                  </a:lnTo>
                  <a:lnTo>
                    <a:pt x="296" y="196"/>
                  </a:lnTo>
                  <a:lnTo>
                    <a:pt x="298" y="197"/>
                  </a:lnTo>
                  <a:lnTo>
                    <a:pt x="298" y="199"/>
                  </a:lnTo>
                  <a:lnTo>
                    <a:pt x="297" y="204"/>
                  </a:lnTo>
                  <a:lnTo>
                    <a:pt x="297" y="215"/>
                  </a:lnTo>
                  <a:lnTo>
                    <a:pt x="298" y="221"/>
                  </a:lnTo>
                  <a:lnTo>
                    <a:pt x="299" y="223"/>
                  </a:lnTo>
                  <a:lnTo>
                    <a:pt x="300" y="225"/>
                  </a:lnTo>
                  <a:lnTo>
                    <a:pt x="303" y="228"/>
                  </a:lnTo>
                  <a:lnTo>
                    <a:pt x="307" y="229"/>
                  </a:lnTo>
                  <a:lnTo>
                    <a:pt x="312" y="230"/>
                  </a:lnTo>
                  <a:lnTo>
                    <a:pt x="333" y="232"/>
                  </a:lnTo>
                  <a:lnTo>
                    <a:pt x="341" y="232"/>
                  </a:lnTo>
                  <a:lnTo>
                    <a:pt x="350" y="231"/>
                  </a:lnTo>
                  <a:lnTo>
                    <a:pt x="359" y="227"/>
                  </a:lnTo>
                  <a:lnTo>
                    <a:pt x="401" y="201"/>
                  </a:lnTo>
                  <a:lnTo>
                    <a:pt x="406" y="197"/>
                  </a:lnTo>
                  <a:lnTo>
                    <a:pt x="410" y="192"/>
                  </a:lnTo>
                  <a:lnTo>
                    <a:pt x="414" y="185"/>
                  </a:lnTo>
                  <a:lnTo>
                    <a:pt x="422" y="154"/>
                  </a:lnTo>
                  <a:lnTo>
                    <a:pt x="423" y="147"/>
                  </a:lnTo>
                  <a:lnTo>
                    <a:pt x="427" y="136"/>
                  </a:lnTo>
                  <a:lnTo>
                    <a:pt x="429" y="134"/>
                  </a:lnTo>
                  <a:lnTo>
                    <a:pt x="431" y="133"/>
                  </a:lnTo>
                  <a:lnTo>
                    <a:pt x="440" y="128"/>
                  </a:lnTo>
                  <a:lnTo>
                    <a:pt x="463" y="115"/>
                  </a:lnTo>
                  <a:lnTo>
                    <a:pt x="467" y="112"/>
                  </a:lnTo>
                  <a:lnTo>
                    <a:pt x="475" y="104"/>
                  </a:lnTo>
                  <a:lnTo>
                    <a:pt x="478" y="100"/>
                  </a:lnTo>
                  <a:lnTo>
                    <a:pt x="480" y="96"/>
                  </a:lnTo>
                  <a:lnTo>
                    <a:pt x="482" y="90"/>
                  </a:lnTo>
                  <a:lnTo>
                    <a:pt x="483" y="84"/>
                  </a:lnTo>
                  <a:lnTo>
                    <a:pt x="483" y="56"/>
                  </a:lnTo>
                  <a:lnTo>
                    <a:pt x="483" y="51"/>
                  </a:lnTo>
                  <a:lnTo>
                    <a:pt x="482" y="49"/>
                  </a:lnTo>
                  <a:lnTo>
                    <a:pt x="481" y="48"/>
                  </a:lnTo>
                  <a:lnTo>
                    <a:pt x="475" y="42"/>
                  </a:lnTo>
                  <a:lnTo>
                    <a:pt x="461" y="26"/>
                  </a:lnTo>
                  <a:lnTo>
                    <a:pt x="458" y="23"/>
                  </a:lnTo>
                  <a:lnTo>
                    <a:pt x="456" y="22"/>
                  </a:lnTo>
                  <a:lnTo>
                    <a:pt x="454" y="21"/>
                  </a:lnTo>
                  <a:lnTo>
                    <a:pt x="451" y="21"/>
                  </a:lnTo>
                  <a:lnTo>
                    <a:pt x="446" y="21"/>
                  </a:lnTo>
                  <a:lnTo>
                    <a:pt x="442" y="21"/>
                  </a:lnTo>
                  <a:lnTo>
                    <a:pt x="440" y="22"/>
                  </a:lnTo>
                  <a:lnTo>
                    <a:pt x="439" y="23"/>
                  </a:lnTo>
                  <a:lnTo>
                    <a:pt x="439" y="24"/>
                  </a:lnTo>
                  <a:lnTo>
                    <a:pt x="439" y="26"/>
                  </a:lnTo>
                  <a:lnTo>
                    <a:pt x="440" y="27"/>
                  </a:lnTo>
                  <a:lnTo>
                    <a:pt x="441" y="30"/>
                  </a:lnTo>
                  <a:lnTo>
                    <a:pt x="444" y="33"/>
                  </a:lnTo>
                  <a:lnTo>
                    <a:pt x="444" y="35"/>
                  </a:lnTo>
                  <a:lnTo>
                    <a:pt x="445" y="37"/>
                  </a:lnTo>
                  <a:lnTo>
                    <a:pt x="444" y="43"/>
                  </a:lnTo>
                  <a:lnTo>
                    <a:pt x="443" y="46"/>
                  </a:lnTo>
                  <a:lnTo>
                    <a:pt x="441" y="48"/>
                  </a:lnTo>
                  <a:lnTo>
                    <a:pt x="438" y="50"/>
                  </a:lnTo>
                  <a:lnTo>
                    <a:pt x="433" y="52"/>
                  </a:lnTo>
                  <a:lnTo>
                    <a:pt x="429" y="53"/>
                  </a:lnTo>
                  <a:lnTo>
                    <a:pt x="427" y="53"/>
                  </a:lnTo>
                  <a:lnTo>
                    <a:pt x="426" y="52"/>
                  </a:lnTo>
                  <a:lnTo>
                    <a:pt x="425" y="51"/>
                  </a:lnTo>
                  <a:lnTo>
                    <a:pt x="424" y="50"/>
                  </a:lnTo>
                  <a:lnTo>
                    <a:pt x="424" y="47"/>
                  </a:lnTo>
                  <a:lnTo>
                    <a:pt x="425" y="43"/>
                  </a:lnTo>
                  <a:lnTo>
                    <a:pt x="424" y="40"/>
                  </a:lnTo>
                  <a:lnTo>
                    <a:pt x="417" y="25"/>
                  </a:lnTo>
                  <a:lnTo>
                    <a:pt x="413" y="17"/>
                  </a:lnTo>
                  <a:lnTo>
                    <a:pt x="409" y="14"/>
                  </a:lnTo>
                  <a:lnTo>
                    <a:pt x="399" y="10"/>
                  </a:lnTo>
                  <a:lnTo>
                    <a:pt x="398" y="10"/>
                  </a:lnTo>
                  <a:lnTo>
                    <a:pt x="397" y="10"/>
                  </a:lnTo>
                  <a:lnTo>
                    <a:pt x="395" y="10"/>
                  </a:lnTo>
                  <a:close/>
                </a:path>
              </a:pathLst>
            </a:custGeom>
            <a:solidFill>
              <a:srgbClr val="C1814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21"/>
            <p:cNvSpPr>
              <a:spLocks/>
            </p:cNvSpPr>
            <p:nvPr/>
          </p:nvSpPr>
          <p:spPr bwMode="auto">
            <a:xfrm flipH="1">
              <a:off x="8240619" y="5086729"/>
              <a:ext cx="119236" cy="82472"/>
            </a:xfrm>
            <a:custGeom>
              <a:avLst/>
              <a:gdLst/>
              <a:ahLst/>
              <a:cxnLst>
                <a:cxn ang="0">
                  <a:pos x="43" y="1"/>
                </a:cxn>
                <a:cxn ang="0">
                  <a:pos x="20" y="7"/>
                </a:cxn>
                <a:cxn ang="0">
                  <a:pos x="12" y="10"/>
                </a:cxn>
                <a:cxn ang="0">
                  <a:pos x="7" y="13"/>
                </a:cxn>
                <a:cxn ang="0">
                  <a:pos x="3" y="17"/>
                </a:cxn>
                <a:cxn ang="0">
                  <a:pos x="1" y="19"/>
                </a:cxn>
                <a:cxn ang="0">
                  <a:pos x="0" y="21"/>
                </a:cxn>
                <a:cxn ang="0">
                  <a:pos x="0" y="23"/>
                </a:cxn>
                <a:cxn ang="0">
                  <a:pos x="0" y="25"/>
                </a:cxn>
                <a:cxn ang="0">
                  <a:pos x="0" y="27"/>
                </a:cxn>
                <a:cxn ang="0">
                  <a:pos x="3" y="30"/>
                </a:cxn>
                <a:cxn ang="0">
                  <a:pos x="14" y="38"/>
                </a:cxn>
                <a:cxn ang="0">
                  <a:pos x="45" y="67"/>
                </a:cxn>
                <a:cxn ang="0">
                  <a:pos x="61" y="79"/>
                </a:cxn>
                <a:cxn ang="0">
                  <a:pos x="66" y="82"/>
                </a:cxn>
                <a:cxn ang="0">
                  <a:pos x="68" y="83"/>
                </a:cxn>
                <a:cxn ang="0">
                  <a:pos x="70" y="83"/>
                </a:cxn>
                <a:cxn ang="0">
                  <a:pos x="72" y="82"/>
                </a:cxn>
                <a:cxn ang="0">
                  <a:pos x="74" y="81"/>
                </a:cxn>
                <a:cxn ang="0">
                  <a:pos x="76" y="80"/>
                </a:cxn>
                <a:cxn ang="0">
                  <a:pos x="78" y="79"/>
                </a:cxn>
                <a:cxn ang="0">
                  <a:pos x="80" y="76"/>
                </a:cxn>
                <a:cxn ang="0">
                  <a:pos x="91" y="62"/>
                </a:cxn>
                <a:cxn ang="0">
                  <a:pos x="94" y="59"/>
                </a:cxn>
                <a:cxn ang="0">
                  <a:pos x="97" y="58"/>
                </a:cxn>
                <a:cxn ang="0">
                  <a:pos x="109" y="53"/>
                </a:cxn>
                <a:cxn ang="0">
                  <a:pos x="112" y="53"/>
                </a:cxn>
                <a:cxn ang="0">
                  <a:pos x="116" y="51"/>
                </a:cxn>
                <a:cxn ang="0">
                  <a:pos x="118" y="50"/>
                </a:cxn>
                <a:cxn ang="0">
                  <a:pos x="120" y="48"/>
                </a:cxn>
                <a:cxn ang="0">
                  <a:pos x="120" y="47"/>
                </a:cxn>
                <a:cxn ang="0">
                  <a:pos x="118" y="44"/>
                </a:cxn>
                <a:cxn ang="0">
                  <a:pos x="109" y="37"/>
                </a:cxn>
                <a:cxn ang="0">
                  <a:pos x="85" y="14"/>
                </a:cxn>
                <a:cxn ang="0">
                  <a:pos x="72" y="5"/>
                </a:cxn>
                <a:cxn ang="0">
                  <a:pos x="65" y="1"/>
                </a:cxn>
                <a:cxn ang="0">
                  <a:pos x="59" y="0"/>
                </a:cxn>
                <a:cxn ang="0">
                  <a:pos x="43" y="1"/>
                </a:cxn>
              </a:cxnLst>
              <a:rect l="0" t="0" r="r" b="b"/>
              <a:pathLst>
                <a:path w="120" h="83">
                  <a:moveTo>
                    <a:pt x="43" y="1"/>
                  </a:moveTo>
                  <a:lnTo>
                    <a:pt x="20" y="7"/>
                  </a:lnTo>
                  <a:lnTo>
                    <a:pt x="12" y="10"/>
                  </a:lnTo>
                  <a:lnTo>
                    <a:pt x="7" y="13"/>
                  </a:lnTo>
                  <a:lnTo>
                    <a:pt x="3" y="17"/>
                  </a:lnTo>
                  <a:lnTo>
                    <a:pt x="1" y="19"/>
                  </a:lnTo>
                  <a:lnTo>
                    <a:pt x="0" y="21"/>
                  </a:lnTo>
                  <a:lnTo>
                    <a:pt x="0" y="23"/>
                  </a:lnTo>
                  <a:lnTo>
                    <a:pt x="0" y="25"/>
                  </a:lnTo>
                  <a:lnTo>
                    <a:pt x="0" y="27"/>
                  </a:lnTo>
                  <a:lnTo>
                    <a:pt x="3" y="30"/>
                  </a:lnTo>
                  <a:lnTo>
                    <a:pt x="14" y="38"/>
                  </a:lnTo>
                  <a:lnTo>
                    <a:pt x="45" y="67"/>
                  </a:lnTo>
                  <a:lnTo>
                    <a:pt x="61" y="79"/>
                  </a:lnTo>
                  <a:lnTo>
                    <a:pt x="66" y="82"/>
                  </a:lnTo>
                  <a:lnTo>
                    <a:pt x="68" y="83"/>
                  </a:lnTo>
                  <a:lnTo>
                    <a:pt x="70" y="83"/>
                  </a:lnTo>
                  <a:lnTo>
                    <a:pt x="72" y="82"/>
                  </a:lnTo>
                  <a:lnTo>
                    <a:pt x="74" y="81"/>
                  </a:lnTo>
                  <a:lnTo>
                    <a:pt x="76" y="80"/>
                  </a:lnTo>
                  <a:lnTo>
                    <a:pt x="78" y="79"/>
                  </a:lnTo>
                  <a:lnTo>
                    <a:pt x="80" y="76"/>
                  </a:lnTo>
                  <a:lnTo>
                    <a:pt x="91" y="62"/>
                  </a:lnTo>
                  <a:lnTo>
                    <a:pt x="94" y="59"/>
                  </a:lnTo>
                  <a:lnTo>
                    <a:pt x="97" y="58"/>
                  </a:lnTo>
                  <a:lnTo>
                    <a:pt x="109" y="53"/>
                  </a:lnTo>
                  <a:lnTo>
                    <a:pt x="112" y="53"/>
                  </a:lnTo>
                  <a:lnTo>
                    <a:pt x="116" y="51"/>
                  </a:lnTo>
                  <a:lnTo>
                    <a:pt x="118" y="50"/>
                  </a:lnTo>
                  <a:lnTo>
                    <a:pt x="120" y="48"/>
                  </a:lnTo>
                  <a:lnTo>
                    <a:pt x="120" y="47"/>
                  </a:lnTo>
                  <a:lnTo>
                    <a:pt x="118" y="44"/>
                  </a:lnTo>
                  <a:lnTo>
                    <a:pt x="109" y="37"/>
                  </a:lnTo>
                  <a:lnTo>
                    <a:pt x="85" y="14"/>
                  </a:lnTo>
                  <a:lnTo>
                    <a:pt x="72" y="5"/>
                  </a:lnTo>
                  <a:lnTo>
                    <a:pt x="65" y="1"/>
                  </a:lnTo>
                  <a:lnTo>
                    <a:pt x="59" y="0"/>
                  </a:lnTo>
                  <a:lnTo>
                    <a:pt x="43" y="1"/>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5" name="Freeform 22"/>
            <p:cNvSpPr>
              <a:spLocks/>
            </p:cNvSpPr>
            <p:nvPr/>
          </p:nvSpPr>
          <p:spPr bwMode="auto">
            <a:xfrm flipH="1">
              <a:off x="8298250" y="5126474"/>
              <a:ext cx="94396" cy="157988"/>
            </a:xfrm>
            <a:custGeom>
              <a:avLst/>
              <a:gdLst/>
              <a:ahLst/>
              <a:cxnLst>
                <a:cxn ang="0">
                  <a:pos x="22" y="0"/>
                </a:cxn>
                <a:cxn ang="0">
                  <a:pos x="20" y="3"/>
                </a:cxn>
                <a:cxn ang="0">
                  <a:pos x="18" y="7"/>
                </a:cxn>
                <a:cxn ang="0">
                  <a:pos x="8" y="28"/>
                </a:cxn>
                <a:cxn ang="0">
                  <a:pos x="2" y="42"/>
                </a:cxn>
                <a:cxn ang="0">
                  <a:pos x="0" y="58"/>
                </a:cxn>
                <a:cxn ang="0">
                  <a:pos x="0" y="76"/>
                </a:cxn>
                <a:cxn ang="0">
                  <a:pos x="1" y="91"/>
                </a:cxn>
                <a:cxn ang="0">
                  <a:pos x="3" y="97"/>
                </a:cxn>
                <a:cxn ang="0">
                  <a:pos x="4" y="99"/>
                </a:cxn>
                <a:cxn ang="0">
                  <a:pos x="11" y="105"/>
                </a:cxn>
                <a:cxn ang="0">
                  <a:pos x="13" y="107"/>
                </a:cxn>
                <a:cxn ang="0">
                  <a:pos x="44" y="135"/>
                </a:cxn>
                <a:cxn ang="0">
                  <a:pos x="72" y="155"/>
                </a:cxn>
                <a:cxn ang="0">
                  <a:pos x="78" y="158"/>
                </a:cxn>
                <a:cxn ang="0">
                  <a:pos x="81" y="159"/>
                </a:cxn>
                <a:cxn ang="0">
                  <a:pos x="83" y="158"/>
                </a:cxn>
                <a:cxn ang="0">
                  <a:pos x="84" y="157"/>
                </a:cxn>
                <a:cxn ang="0">
                  <a:pos x="85" y="155"/>
                </a:cxn>
                <a:cxn ang="0">
                  <a:pos x="87" y="146"/>
                </a:cxn>
                <a:cxn ang="0">
                  <a:pos x="87" y="141"/>
                </a:cxn>
                <a:cxn ang="0">
                  <a:pos x="84" y="128"/>
                </a:cxn>
                <a:cxn ang="0">
                  <a:pos x="84" y="121"/>
                </a:cxn>
                <a:cxn ang="0">
                  <a:pos x="84" y="94"/>
                </a:cxn>
                <a:cxn ang="0">
                  <a:pos x="85" y="85"/>
                </a:cxn>
                <a:cxn ang="0">
                  <a:pos x="86" y="81"/>
                </a:cxn>
                <a:cxn ang="0">
                  <a:pos x="94" y="62"/>
                </a:cxn>
                <a:cxn ang="0">
                  <a:pos x="95" y="59"/>
                </a:cxn>
                <a:cxn ang="0">
                  <a:pos x="95" y="56"/>
                </a:cxn>
                <a:cxn ang="0">
                  <a:pos x="94" y="55"/>
                </a:cxn>
                <a:cxn ang="0">
                  <a:pos x="93" y="53"/>
                </a:cxn>
                <a:cxn ang="0">
                  <a:pos x="90" y="51"/>
                </a:cxn>
                <a:cxn ang="0">
                  <a:pos x="83" y="49"/>
                </a:cxn>
                <a:cxn ang="0">
                  <a:pos x="52" y="28"/>
                </a:cxn>
                <a:cxn ang="0">
                  <a:pos x="45" y="22"/>
                </a:cxn>
                <a:cxn ang="0">
                  <a:pos x="28" y="2"/>
                </a:cxn>
                <a:cxn ang="0">
                  <a:pos x="26" y="0"/>
                </a:cxn>
                <a:cxn ang="0">
                  <a:pos x="24" y="0"/>
                </a:cxn>
                <a:cxn ang="0">
                  <a:pos x="22" y="0"/>
                </a:cxn>
              </a:cxnLst>
              <a:rect l="0" t="0" r="r" b="b"/>
              <a:pathLst>
                <a:path w="95" h="159">
                  <a:moveTo>
                    <a:pt x="22" y="0"/>
                  </a:moveTo>
                  <a:lnTo>
                    <a:pt x="20" y="3"/>
                  </a:lnTo>
                  <a:lnTo>
                    <a:pt x="18" y="7"/>
                  </a:lnTo>
                  <a:lnTo>
                    <a:pt x="8" y="28"/>
                  </a:lnTo>
                  <a:lnTo>
                    <a:pt x="2" y="42"/>
                  </a:lnTo>
                  <a:lnTo>
                    <a:pt x="0" y="58"/>
                  </a:lnTo>
                  <a:lnTo>
                    <a:pt x="0" y="76"/>
                  </a:lnTo>
                  <a:lnTo>
                    <a:pt x="1" y="91"/>
                  </a:lnTo>
                  <a:lnTo>
                    <a:pt x="3" y="97"/>
                  </a:lnTo>
                  <a:lnTo>
                    <a:pt x="4" y="99"/>
                  </a:lnTo>
                  <a:lnTo>
                    <a:pt x="11" y="105"/>
                  </a:lnTo>
                  <a:lnTo>
                    <a:pt x="13" y="107"/>
                  </a:lnTo>
                  <a:lnTo>
                    <a:pt x="44" y="135"/>
                  </a:lnTo>
                  <a:lnTo>
                    <a:pt x="72" y="155"/>
                  </a:lnTo>
                  <a:lnTo>
                    <a:pt x="78" y="158"/>
                  </a:lnTo>
                  <a:lnTo>
                    <a:pt x="81" y="159"/>
                  </a:lnTo>
                  <a:lnTo>
                    <a:pt x="83" y="158"/>
                  </a:lnTo>
                  <a:lnTo>
                    <a:pt x="84" y="157"/>
                  </a:lnTo>
                  <a:lnTo>
                    <a:pt x="85" y="155"/>
                  </a:lnTo>
                  <a:lnTo>
                    <a:pt x="87" y="146"/>
                  </a:lnTo>
                  <a:lnTo>
                    <a:pt x="87" y="141"/>
                  </a:lnTo>
                  <a:lnTo>
                    <a:pt x="84" y="128"/>
                  </a:lnTo>
                  <a:lnTo>
                    <a:pt x="84" y="121"/>
                  </a:lnTo>
                  <a:lnTo>
                    <a:pt x="84" y="94"/>
                  </a:lnTo>
                  <a:lnTo>
                    <a:pt x="85" y="85"/>
                  </a:lnTo>
                  <a:lnTo>
                    <a:pt x="86" y="81"/>
                  </a:lnTo>
                  <a:lnTo>
                    <a:pt x="94" y="62"/>
                  </a:lnTo>
                  <a:lnTo>
                    <a:pt x="95" y="59"/>
                  </a:lnTo>
                  <a:lnTo>
                    <a:pt x="95" y="56"/>
                  </a:lnTo>
                  <a:lnTo>
                    <a:pt x="94" y="55"/>
                  </a:lnTo>
                  <a:lnTo>
                    <a:pt x="93" y="53"/>
                  </a:lnTo>
                  <a:lnTo>
                    <a:pt x="90" y="51"/>
                  </a:lnTo>
                  <a:lnTo>
                    <a:pt x="83" y="49"/>
                  </a:lnTo>
                  <a:lnTo>
                    <a:pt x="52" y="28"/>
                  </a:lnTo>
                  <a:lnTo>
                    <a:pt x="45" y="22"/>
                  </a:lnTo>
                  <a:lnTo>
                    <a:pt x="28" y="2"/>
                  </a:lnTo>
                  <a:lnTo>
                    <a:pt x="26" y="0"/>
                  </a:lnTo>
                  <a:lnTo>
                    <a:pt x="24" y="0"/>
                  </a:lnTo>
                  <a:lnTo>
                    <a:pt x="22"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23"/>
            <p:cNvSpPr>
              <a:spLocks/>
            </p:cNvSpPr>
            <p:nvPr/>
          </p:nvSpPr>
          <p:spPr bwMode="auto">
            <a:xfrm flipH="1">
              <a:off x="8227702" y="5186092"/>
              <a:ext cx="73529" cy="115262"/>
            </a:xfrm>
            <a:custGeom>
              <a:avLst/>
              <a:gdLst/>
              <a:ahLst/>
              <a:cxnLst>
                <a:cxn ang="0">
                  <a:pos x="74" y="38"/>
                </a:cxn>
                <a:cxn ang="0">
                  <a:pos x="73" y="21"/>
                </a:cxn>
                <a:cxn ang="0">
                  <a:pos x="71" y="13"/>
                </a:cxn>
                <a:cxn ang="0">
                  <a:pos x="68" y="7"/>
                </a:cxn>
                <a:cxn ang="0">
                  <a:pos x="67" y="4"/>
                </a:cxn>
                <a:cxn ang="0">
                  <a:pos x="65" y="1"/>
                </a:cxn>
                <a:cxn ang="0">
                  <a:pos x="64" y="0"/>
                </a:cxn>
                <a:cxn ang="0">
                  <a:pos x="64" y="0"/>
                </a:cxn>
                <a:cxn ang="0">
                  <a:pos x="63" y="1"/>
                </a:cxn>
                <a:cxn ang="0">
                  <a:pos x="63" y="2"/>
                </a:cxn>
                <a:cxn ang="0">
                  <a:pos x="60" y="6"/>
                </a:cxn>
                <a:cxn ang="0">
                  <a:pos x="58" y="6"/>
                </a:cxn>
                <a:cxn ang="0">
                  <a:pos x="56" y="7"/>
                </a:cxn>
                <a:cxn ang="0">
                  <a:pos x="47" y="7"/>
                </a:cxn>
                <a:cxn ang="0">
                  <a:pos x="36" y="7"/>
                </a:cxn>
                <a:cxn ang="0">
                  <a:pos x="33" y="6"/>
                </a:cxn>
                <a:cxn ang="0">
                  <a:pos x="24" y="3"/>
                </a:cxn>
                <a:cxn ang="0">
                  <a:pos x="20" y="1"/>
                </a:cxn>
                <a:cxn ang="0">
                  <a:pos x="18" y="1"/>
                </a:cxn>
                <a:cxn ang="0">
                  <a:pos x="17" y="1"/>
                </a:cxn>
                <a:cxn ang="0">
                  <a:pos x="14" y="1"/>
                </a:cxn>
                <a:cxn ang="0">
                  <a:pos x="13" y="3"/>
                </a:cxn>
                <a:cxn ang="0">
                  <a:pos x="11" y="5"/>
                </a:cxn>
                <a:cxn ang="0">
                  <a:pos x="8" y="15"/>
                </a:cxn>
                <a:cxn ang="0">
                  <a:pos x="8" y="18"/>
                </a:cxn>
                <a:cxn ang="0">
                  <a:pos x="1" y="64"/>
                </a:cxn>
                <a:cxn ang="0">
                  <a:pos x="0" y="72"/>
                </a:cxn>
                <a:cxn ang="0">
                  <a:pos x="5" y="96"/>
                </a:cxn>
                <a:cxn ang="0">
                  <a:pos x="8" y="105"/>
                </a:cxn>
                <a:cxn ang="0">
                  <a:pos x="9" y="106"/>
                </a:cxn>
                <a:cxn ang="0">
                  <a:pos x="11" y="108"/>
                </a:cxn>
                <a:cxn ang="0">
                  <a:pos x="19" y="111"/>
                </a:cxn>
                <a:cxn ang="0">
                  <a:pos x="35" y="116"/>
                </a:cxn>
                <a:cxn ang="0">
                  <a:pos x="42" y="116"/>
                </a:cxn>
                <a:cxn ang="0">
                  <a:pos x="45" y="116"/>
                </a:cxn>
                <a:cxn ang="0">
                  <a:pos x="58" y="113"/>
                </a:cxn>
                <a:cxn ang="0">
                  <a:pos x="61" y="112"/>
                </a:cxn>
                <a:cxn ang="0">
                  <a:pos x="68" y="108"/>
                </a:cxn>
                <a:cxn ang="0">
                  <a:pos x="70" y="106"/>
                </a:cxn>
                <a:cxn ang="0">
                  <a:pos x="73" y="102"/>
                </a:cxn>
                <a:cxn ang="0">
                  <a:pos x="73" y="100"/>
                </a:cxn>
                <a:cxn ang="0">
                  <a:pos x="73" y="97"/>
                </a:cxn>
                <a:cxn ang="0">
                  <a:pos x="73" y="94"/>
                </a:cxn>
                <a:cxn ang="0">
                  <a:pos x="72" y="86"/>
                </a:cxn>
                <a:cxn ang="0">
                  <a:pos x="74" y="38"/>
                </a:cxn>
              </a:cxnLst>
              <a:rect l="0" t="0" r="r" b="b"/>
              <a:pathLst>
                <a:path w="74" h="116">
                  <a:moveTo>
                    <a:pt x="74" y="38"/>
                  </a:moveTo>
                  <a:lnTo>
                    <a:pt x="73" y="21"/>
                  </a:lnTo>
                  <a:lnTo>
                    <a:pt x="71" y="13"/>
                  </a:lnTo>
                  <a:lnTo>
                    <a:pt x="68" y="7"/>
                  </a:lnTo>
                  <a:lnTo>
                    <a:pt x="67" y="4"/>
                  </a:lnTo>
                  <a:lnTo>
                    <a:pt x="65" y="1"/>
                  </a:lnTo>
                  <a:lnTo>
                    <a:pt x="64" y="0"/>
                  </a:lnTo>
                  <a:lnTo>
                    <a:pt x="64" y="0"/>
                  </a:lnTo>
                  <a:lnTo>
                    <a:pt x="63" y="1"/>
                  </a:lnTo>
                  <a:lnTo>
                    <a:pt x="63" y="2"/>
                  </a:lnTo>
                  <a:lnTo>
                    <a:pt x="60" y="6"/>
                  </a:lnTo>
                  <a:lnTo>
                    <a:pt x="58" y="6"/>
                  </a:lnTo>
                  <a:lnTo>
                    <a:pt x="56" y="7"/>
                  </a:lnTo>
                  <a:lnTo>
                    <a:pt x="47" y="7"/>
                  </a:lnTo>
                  <a:lnTo>
                    <a:pt x="36" y="7"/>
                  </a:lnTo>
                  <a:lnTo>
                    <a:pt x="33" y="6"/>
                  </a:lnTo>
                  <a:lnTo>
                    <a:pt x="24" y="3"/>
                  </a:lnTo>
                  <a:lnTo>
                    <a:pt x="20" y="1"/>
                  </a:lnTo>
                  <a:lnTo>
                    <a:pt x="18" y="1"/>
                  </a:lnTo>
                  <a:lnTo>
                    <a:pt x="17" y="1"/>
                  </a:lnTo>
                  <a:lnTo>
                    <a:pt x="14" y="1"/>
                  </a:lnTo>
                  <a:lnTo>
                    <a:pt x="13" y="3"/>
                  </a:lnTo>
                  <a:lnTo>
                    <a:pt x="11" y="5"/>
                  </a:lnTo>
                  <a:lnTo>
                    <a:pt x="8" y="15"/>
                  </a:lnTo>
                  <a:lnTo>
                    <a:pt x="8" y="18"/>
                  </a:lnTo>
                  <a:lnTo>
                    <a:pt x="1" y="64"/>
                  </a:lnTo>
                  <a:lnTo>
                    <a:pt x="0" y="72"/>
                  </a:lnTo>
                  <a:lnTo>
                    <a:pt x="5" y="96"/>
                  </a:lnTo>
                  <a:lnTo>
                    <a:pt x="8" y="105"/>
                  </a:lnTo>
                  <a:lnTo>
                    <a:pt x="9" y="106"/>
                  </a:lnTo>
                  <a:lnTo>
                    <a:pt x="11" y="108"/>
                  </a:lnTo>
                  <a:lnTo>
                    <a:pt x="19" y="111"/>
                  </a:lnTo>
                  <a:lnTo>
                    <a:pt x="35" y="116"/>
                  </a:lnTo>
                  <a:lnTo>
                    <a:pt x="42" y="116"/>
                  </a:lnTo>
                  <a:lnTo>
                    <a:pt x="45" y="116"/>
                  </a:lnTo>
                  <a:lnTo>
                    <a:pt x="58" y="113"/>
                  </a:lnTo>
                  <a:lnTo>
                    <a:pt x="61" y="112"/>
                  </a:lnTo>
                  <a:lnTo>
                    <a:pt x="68" y="108"/>
                  </a:lnTo>
                  <a:lnTo>
                    <a:pt x="70" y="106"/>
                  </a:lnTo>
                  <a:lnTo>
                    <a:pt x="73" y="102"/>
                  </a:lnTo>
                  <a:lnTo>
                    <a:pt x="73" y="100"/>
                  </a:lnTo>
                  <a:lnTo>
                    <a:pt x="73" y="97"/>
                  </a:lnTo>
                  <a:lnTo>
                    <a:pt x="73" y="94"/>
                  </a:lnTo>
                  <a:lnTo>
                    <a:pt x="72" y="86"/>
                  </a:lnTo>
                  <a:lnTo>
                    <a:pt x="74" y="3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24"/>
            <p:cNvSpPr>
              <a:spLocks/>
            </p:cNvSpPr>
            <p:nvPr/>
          </p:nvSpPr>
          <p:spPr bwMode="auto">
            <a:xfrm flipH="1">
              <a:off x="8229690" y="5143366"/>
              <a:ext cx="45707" cy="38752"/>
            </a:xfrm>
            <a:custGeom>
              <a:avLst/>
              <a:gdLst/>
              <a:ahLst/>
              <a:cxnLst>
                <a:cxn ang="0">
                  <a:pos x="32" y="1"/>
                </a:cxn>
                <a:cxn ang="0">
                  <a:pos x="28" y="5"/>
                </a:cxn>
                <a:cxn ang="0">
                  <a:pos x="26" y="6"/>
                </a:cxn>
                <a:cxn ang="0">
                  <a:pos x="24" y="7"/>
                </a:cxn>
                <a:cxn ang="0">
                  <a:pos x="14" y="13"/>
                </a:cxn>
                <a:cxn ang="0">
                  <a:pos x="10" y="16"/>
                </a:cxn>
                <a:cxn ang="0">
                  <a:pos x="4" y="23"/>
                </a:cxn>
                <a:cxn ang="0">
                  <a:pos x="1" y="27"/>
                </a:cxn>
                <a:cxn ang="0">
                  <a:pos x="0" y="30"/>
                </a:cxn>
                <a:cxn ang="0">
                  <a:pos x="1" y="32"/>
                </a:cxn>
                <a:cxn ang="0">
                  <a:pos x="2" y="33"/>
                </a:cxn>
                <a:cxn ang="0">
                  <a:pos x="5" y="37"/>
                </a:cxn>
                <a:cxn ang="0">
                  <a:pos x="9" y="39"/>
                </a:cxn>
                <a:cxn ang="0">
                  <a:pos x="10" y="39"/>
                </a:cxn>
                <a:cxn ang="0">
                  <a:pos x="11" y="39"/>
                </a:cxn>
                <a:cxn ang="0">
                  <a:pos x="12" y="39"/>
                </a:cxn>
                <a:cxn ang="0">
                  <a:pos x="12" y="38"/>
                </a:cxn>
                <a:cxn ang="0">
                  <a:pos x="13" y="36"/>
                </a:cxn>
                <a:cxn ang="0">
                  <a:pos x="13" y="30"/>
                </a:cxn>
                <a:cxn ang="0">
                  <a:pos x="14" y="26"/>
                </a:cxn>
                <a:cxn ang="0">
                  <a:pos x="15" y="24"/>
                </a:cxn>
                <a:cxn ang="0">
                  <a:pos x="20" y="19"/>
                </a:cxn>
                <a:cxn ang="0">
                  <a:pos x="23" y="17"/>
                </a:cxn>
                <a:cxn ang="0">
                  <a:pos x="25" y="16"/>
                </a:cxn>
                <a:cxn ang="0">
                  <a:pos x="25" y="16"/>
                </a:cxn>
                <a:cxn ang="0">
                  <a:pos x="25" y="17"/>
                </a:cxn>
                <a:cxn ang="0">
                  <a:pos x="25" y="19"/>
                </a:cxn>
                <a:cxn ang="0">
                  <a:pos x="23" y="25"/>
                </a:cxn>
                <a:cxn ang="0">
                  <a:pos x="21" y="31"/>
                </a:cxn>
                <a:cxn ang="0">
                  <a:pos x="21" y="33"/>
                </a:cxn>
                <a:cxn ang="0">
                  <a:pos x="21" y="35"/>
                </a:cxn>
                <a:cxn ang="0">
                  <a:pos x="22" y="37"/>
                </a:cxn>
                <a:cxn ang="0">
                  <a:pos x="24" y="38"/>
                </a:cxn>
                <a:cxn ang="0">
                  <a:pos x="28" y="39"/>
                </a:cxn>
                <a:cxn ang="0">
                  <a:pos x="36" y="39"/>
                </a:cxn>
                <a:cxn ang="0">
                  <a:pos x="41" y="37"/>
                </a:cxn>
                <a:cxn ang="0">
                  <a:pos x="44" y="36"/>
                </a:cxn>
                <a:cxn ang="0">
                  <a:pos x="45" y="33"/>
                </a:cxn>
                <a:cxn ang="0">
                  <a:pos x="46" y="32"/>
                </a:cxn>
                <a:cxn ang="0">
                  <a:pos x="46" y="30"/>
                </a:cxn>
                <a:cxn ang="0">
                  <a:pos x="44" y="24"/>
                </a:cxn>
                <a:cxn ang="0">
                  <a:pos x="36" y="3"/>
                </a:cxn>
                <a:cxn ang="0">
                  <a:pos x="35" y="1"/>
                </a:cxn>
                <a:cxn ang="0">
                  <a:pos x="34" y="0"/>
                </a:cxn>
                <a:cxn ang="0">
                  <a:pos x="33" y="0"/>
                </a:cxn>
                <a:cxn ang="0">
                  <a:pos x="32" y="1"/>
                </a:cxn>
              </a:cxnLst>
              <a:rect l="0" t="0" r="r" b="b"/>
              <a:pathLst>
                <a:path w="46" h="39">
                  <a:moveTo>
                    <a:pt x="32" y="1"/>
                  </a:moveTo>
                  <a:lnTo>
                    <a:pt x="28" y="5"/>
                  </a:lnTo>
                  <a:lnTo>
                    <a:pt x="26" y="6"/>
                  </a:lnTo>
                  <a:lnTo>
                    <a:pt x="24" y="7"/>
                  </a:lnTo>
                  <a:lnTo>
                    <a:pt x="14" y="13"/>
                  </a:lnTo>
                  <a:lnTo>
                    <a:pt x="10" y="16"/>
                  </a:lnTo>
                  <a:lnTo>
                    <a:pt x="4" y="23"/>
                  </a:lnTo>
                  <a:lnTo>
                    <a:pt x="1" y="27"/>
                  </a:lnTo>
                  <a:lnTo>
                    <a:pt x="0" y="30"/>
                  </a:lnTo>
                  <a:lnTo>
                    <a:pt x="1" y="32"/>
                  </a:lnTo>
                  <a:lnTo>
                    <a:pt x="2" y="33"/>
                  </a:lnTo>
                  <a:lnTo>
                    <a:pt x="5" y="37"/>
                  </a:lnTo>
                  <a:lnTo>
                    <a:pt x="9" y="39"/>
                  </a:lnTo>
                  <a:lnTo>
                    <a:pt x="10" y="39"/>
                  </a:lnTo>
                  <a:lnTo>
                    <a:pt x="11" y="39"/>
                  </a:lnTo>
                  <a:lnTo>
                    <a:pt x="12" y="39"/>
                  </a:lnTo>
                  <a:lnTo>
                    <a:pt x="12" y="38"/>
                  </a:lnTo>
                  <a:lnTo>
                    <a:pt x="13" y="36"/>
                  </a:lnTo>
                  <a:lnTo>
                    <a:pt x="13" y="30"/>
                  </a:lnTo>
                  <a:lnTo>
                    <a:pt x="14" y="26"/>
                  </a:lnTo>
                  <a:lnTo>
                    <a:pt x="15" y="24"/>
                  </a:lnTo>
                  <a:lnTo>
                    <a:pt x="20" y="19"/>
                  </a:lnTo>
                  <a:lnTo>
                    <a:pt x="23" y="17"/>
                  </a:lnTo>
                  <a:lnTo>
                    <a:pt x="25" y="16"/>
                  </a:lnTo>
                  <a:lnTo>
                    <a:pt x="25" y="16"/>
                  </a:lnTo>
                  <a:lnTo>
                    <a:pt x="25" y="17"/>
                  </a:lnTo>
                  <a:lnTo>
                    <a:pt x="25" y="19"/>
                  </a:lnTo>
                  <a:lnTo>
                    <a:pt x="23" y="25"/>
                  </a:lnTo>
                  <a:lnTo>
                    <a:pt x="21" y="31"/>
                  </a:lnTo>
                  <a:lnTo>
                    <a:pt x="21" y="33"/>
                  </a:lnTo>
                  <a:lnTo>
                    <a:pt x="21" y="35"/>
                  </a:lnTo>
                  <a:lnTo>
                    <a:pt x="22" y="37"/>
                  </a:lnTo>
                  <a:lnTo>
                    <a:pt x="24" y="38"/>
                  </a:lnTo>
                  <a:lnTo>
                    <a:pt x="28" y="39"/>
                  </a:lnTo>
                  <a:lnTo>
                    <a:pt x="36" y="39"/>
                  </a:lnTo>
                  <a:lnTo>
                    <a:pt x="41" y="37"/>
                  </a:lnTo>
                  <a:lnTo>
                    <a:pt x="44" y="36"/>
                  </a:lnTo>
                  <a:lnTo>
                    <a:pt x="45" y="33"/>
                  </a:lnTo>
                  <a:lnTo>
                    <a:pt x="46" y="32"/>
                  </a:lnTo>
                  <a:lnTo>
                    <a:pt x="46" y="30"/>
                  </a:lnTo>
                  <a:lnTo>
                    <a:pt x="44" y="24"/>
                  </a:lnTo>
                  <a:lnTo>
                    <a:pt x="36" y="3"/>
                  </a:lnTo>
                  <a:lnTo>
                    <a:pt x="35" y="1"/>
                  </a:lnTo>
                  <a:lnTo>
                    <a:pt x="34" y="0"/>
                  </a:lnTo>
                  <a:lnTo>
                    <a:pt x="33" y="0"/>
                  </a:lnTo>
                  <a:lnTo>
                    <a:pt x="32" y="1"/>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25"/>
            <p:cNvSpPr>
              <a:spLocks/>
            </p:cNvSpPr>
            <p:nvPr/>
          </p:nvSpPr>
          <p:spPr bwMode="auto">
            <a:xfrm flipH="1">
              <a:off x="8159141" y="5163239"/>
              <a:ext cx="63593" cy="123211"/>
            </a:xfrm>
            <a:custGeom>
              <a:avLst/>
              <a:gdLst/>
              <a:ahLst/>
              <a:cxnLst>
                <a:cxn ang="0">
                  <a:pos x="60" y="13"/>
                </a:cxn>
                <a:cxn ang="0">
                  <a:pos x="59" y="12"/>
                </a:cxn>
                <a:cxn ang="0">
                  <a:pos x="57" y="13"/>
                </a:cxn>
                <a:cxn ang="0">
                  <a:pos x="55" y="13"/>
                </a:cxn>
                <a:cxn ang="0">
                  <a:pos x="53" y="15"/>
                </a:cxn>
                <a:cxn ang="0">
                  <a:pos x="48" y="17"/>
                </a:cxn>
                <a:cxn ang="0">
                  <a:pos x="46" y="18"/>
                </a:cxn>
                <a:cxn ang="0">
                  <a:pos x="44" y="18"/>
                </a:cxn>
                <a:cxn ang="0">
                  <a:pos x="40" y="18"/>
                </a:cxn>
                <a:cxn ang="0">
                  <a:pos x="36" y="16"/>
                </a:cxn>
                <a:cxn ang="0">
                  <a:pos x="29" y="11"/>
                </a:cxn>
                <a:cxn ang="0">
                  <a:pos x="25" y="8"/>
                </a:cxn>
                <a:cxn ang="0">
                  <a:pos x="21" y="2"/>
                </a:cxn>
                <a:cxn ang="0">
                  <a:pos x="20" y="0"/>
                </a:cxn>
                <a:cxn ang="0">
                  <a:pos x="19" y="0"/>
                </a:cxn>
                <a:cxn ang="0">
                  <a:pos x="18" y="0"/>
                </a:cxn>
                <a:cxn ang="0">
                  <a:pos x="17" y="2"/>
                </a:cxn>
                <a:cxn ang="0">
                  <a:pos x="16" y="4"/>
                </a:cxn>
                <a:cxn ang="0">
                  <a:pos x="13" y="24"/>
                </a:cxn>
                <a:cxn ang="0">
                  <a:pos x="4" y="52"/>
                </a:cxn>
                <a:cxn ang="0">
                  <a:pos x="0" y="89"/>
                </a:cxn>
                <a:cxn ang="0">
                  <a:pos x="0" y="106"/>
                </a:cxn>
                <a:cxn ang="0">
                  <a:pos x="0" y="109"/>
                </a:cxn>
                <a:cxn ang="0">
                  <a:pos x="0" y="111"/>
                </a:cxn>
                <a:cxn ang="0">
                  <a:pos x="1" y="112"/>
                </a:cxn>
                <a:cxn ang="0">
                  <a:pos x="3" y="116"/>
                </a:cxn>
                <a:cxn ang="0">
                  <a:pos x="10" y="120"/>
                </a:cxn>
                <a:cxn ang="0">
                  <a:pos x="23" y="124"/>
                </a:cxn>
                <a:cxn ang="0">
                  <a:pos x="29" y="124"/>
                </a:cxn>
                <a:cxn ang="0">
                  <a:pos x="35" y="123"/>
                </a:cxn>
                <a:cxn ang="0">
                  <a:pos x="41" y="120"/>
                </a:cxn>
                <a:cxn ang="0">
                  <a:pos x="47" y="116"/>
                </a:cxn>
                <a:cxn ang="0">
                  <a:pos x="49" y="113"/>
                </a:cxn>
                <a:cxn ang="0">
                  <a:pos x="51" y="110"/>
                </a:cxn>
                <a:cxn ang="0">
                  <a:pos x="52" y="107"/>
                </a:cxn>
                <a:cxn ang="0">
                  <a:pos x="52" y="103"/>
                </a:cxn>
                <a:cxn ang="0">
                  <a:pos x="52" y="74"/>
                </a:cxn>
                <a:cxn ang="0">
                  <a:pos x="59" y="44"/>
                </a:cxn>
                <a:cxn ang="0">
                  <a:pos x="61" y="39"/>
                </a:cxn>
                <a:cxn ang="0">
                  <a:pos x="63" y="29"/>
                </a:cxn>
                <a:cxn ang="0">
                  <a:pos x="64" y="18"/>
                </a:cxn>
                <a:cxn ang="0">
                  <a:pos x="62" y="14"/>
                </a:cxn>
                <a:cxn ang="0">
                  <a:pos x="60" y="13"/>
                </a:cxn>
              </a:cxnLst>
              <a:rect l="0" t="0" r="r" b="b"/>
              <a:pathLst>
                <a:path w="64" h="124">
                  <a:moveTo>
                    <a:pt x="60" y="13"/>
                  </a:moveTo>
                  <a:lnTo>
                    <a:pt x="59" y="12"/>
                  </a:lnTo>
                  <a:lnTo>
                    <a:pt x="57" y="13"/>
                  </a:lnTo>
                  <a:lnTo>
                    <a:pt x="55" y="13"/>
                  </a:lnTo>
                  <a:lnTo>
                    <a:pt x="53" y="15"/>
                  </a:lnTo>
                  <a:lnTo>
                    <a:pt x="48" y="17"/>
                  </a:lnTo>
                  <a:lnTo>
                    <a:pt x="46" y="18"/>
                  </a:lnTo>
                  <a:lnTo>
                    <a:pt x="44" y="18"/>
                  </a:lnTo>
                  <a:lnTo>
                    <a:pt x="40" y="18"/>
                  </a:lnTo>
                  <a:lnTo>
                    <a:pt x="36" y="16"/>
                  </a:lnTo>
                  <a:lnTo>
                    <a:pt x="29" y="11"/>
                  </a:lnTo>
                  <a:lnTo>
                    <a:pt x="25" y="8"/>
                  </a:lnTo>
                  <a:lnTo>
                    <a:pt x="21" y="2"/>
                  </a:lnTo>
                  <a:lnTo>
                    <a:pt x="20" y="0"/>
                  </a:lnTo>
                  <a:lnTo>
                    <a:pt x="19" y="0"/>
                  </a:lnTo>
                  <a:lnTo>
                    <a:pt x="18" y="0"/>
                  </a:lnTo>
                  <a:lnTo>
                    <a:pt x="17" y="2"/>
                  </a:lnTo>
                  <a:lnTo>
                    <a:pt x="16" y="4"/>
                  </a:lnTo>
                  <a:lnTo>
                    <a:pt x="13" y="24"/>
                  </a:lnTo>
                  <a:lnTo>
                    <a:pt x="4" y="52"/>
                  </a:lnTo>
                  <a:lnTo>
                    <a:pt x="0" y="89"/>
                  </a:lnTo>
                  <a:lnTo>
                    <a:pt x="0" y="106"/>
                  </a:lnTo>
                  <a:lnTo>
                    <a:pt x="0" y="109"/>
                  </a:lnTo>
                  <a:lnTo>
                    <a:pt x="0" y="111"/>
                  </a:lnTo>
                  <a:lnTo>
                    <a:pt x="1" y="112"/>
                  </a:lnTo>
                  <a:lnTo>
                    <a:pt x="3" y="116"/>
                  </a:lnTo>
                  <a:lnTo>
                    <a:pt x="10" y="120"/>
                  </a:lnTo>
                  <a:lnTo>
                    <a:pt x="23" y="124"/>
                  </a:lnTo>
                  <a:lnTo>
                    <a:pt x="29" y="124"/>
                  </a:lnTo>
                  <a:lnTo>
                    <a:pt x="35" y="123"/>
                  </a:lnTo>
                  <a:lnTo>
                    <a:pt x="41" y="120"/>
                  </a:lnTo>
                  <a:lnTo>
                    <a:pt x="47" y="116"/>
                  </a:lnTo>
                  <a:lnTo>
                    <a:pt x="49" y="113"/>
                  </a:lnTo>
                  <a:lnTo>
                    <a:pt x="51" y="110"/>
                  </a:lnTo>
                  <a:lnTo>
                    <a:pt x="52" y="107"/>
                  </a:lnTo>
                  <a:lnTo>
                    <a:pt x="52" y="103"/>
                  </a:lnTo>
                  <a:lnTo>
                    <a:pt x="52" y="74"/>
                  </a:lnTo>
                  <a:lnTo>
                    <a:pt x="59" y="44"/>
                  </a:lnTo>
                  <a:lnTo>
                    <a:pt x="61" y="39"/>
                  </a:lnTo>
                  <a:lnTo>
                    <a:pt x="63" y="29"/>
                  </a:lnTo>
                  <a:lnTo>
                    <a:pt x="64" y="18"/>
                  </a:lnTo>
                  <a:lnTo>
                    <a:pt x="62" y="14"/>
                  </a:lnTo>
                  <a:lnTo>
                    <a:pt x="60" y="13"/>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26"/>
            <p:cNvSpPr>
              <a:spLocks/>
            </p:cNvSpPr>
            <p:nvPr/>
          </p:nvSpPr>
          <p:spPr bwMode="auto">
            <a:xfrm flipH="1">
              <a:off x="8162122" y="5156283"/>
              <a:ext cx="30803" cy="16892"/>
            </a:xfrm>
            <a:custGeom>
              <a:avLst/>
              <a:gdLst/>
              <a:ahLst/>
              <a:cxnLst>
                <a:cxn ang="0">
                  <a:pos x="31" y="8"/>
                </a:cxn>
                <a:cxn ang="0">
                  <a:pos x="31" y="7"/>
                </a:cxn>
                <a:cxn ang="0">
                  <a:pos x="30" y="6"/>
                </a:cxn>
                <a:cxn ang="0">
                  <a:pos x="29" y="5"/>
                </a:cxn>
                <a:cxn ang="0">
                  <a:pos x="25" y="3"/>
                </a:cxn>
                <a:cxn ang="0">
                  <a:pos x="17" y="1"/>
                </a:cxn>
                <a:cxn ang="0">
                  <a:pos x="14" y="0"/>
                </a:cxn>
                <a:cxn ang="0">
                  <a:pos x="5" y="1"/>
                </a:cxn>
                <a:cxn ang="0">
                  <a:pos x="1" y="2"/>
                </a:cxn>
                <a:cxn ang="0">
                  <a:pos x="0" y="2"/>
                </a:cxn>
                <a:cxn ang="0">
                  <a:pos x="0" y="3"/>
                </a:cxn>
                <a:cxn ang="0">
                  <a:pos x="0" y="6"/>
                </a:cxn>
                <a:cxn ang="0">
                  <a:pos x="2" y="9"/>
                </a:cxn>
                <a:cxn ang="0">
                  <a:pos x="5" y="12"/>
                </a:cxn>
                <a:cxn ang="0">
                  <a:pos x="8" y="14"/>
                </a:cxn>
                <a:cxn ang="0">
                  <a:pos x="10" y="15"/>
                </a:cxn>
                <a:cxn ang="0">
                  <a:pos x="17" y="17"/>
                </a:cxn>
                <a:cxn ang="0">
                  <a:pos x="23" y="17"/>
                </a:cxn>
                <a:cxn ang="0">
                  <a:pos x="26" y="16"/>
                </a:cxn>
                <a:cxn ang="0">
                  <a:pos x="29" y="14"/>
                </a:cxn>
                <a:cxn ang="0">
                  <a:pos x="31" y="8"/>
                </a:cxn>
              </a:cxnLst>
              <a:rect l="0" t="0" r="r" b="b"/>
              <a:pathLst>
                <a:path w="31" h="17">
                  <a:moveTo>
                    <a:pt x="31" y="8"/>
                  </a:moveTo>
                  <a:lnTo>
                    <a:pt x="31" y="7"/>
                  </a:lnTo>
                  <a:lnTo>
                    <a:pt x="30" y="6"/>
                  </a:lnTo>
                  <a:lnTo>
                    <a:pt x="29" y="5"/>
                  </a:lnTo>
                  <a:lnTo>
                    <a:pt x="25" y="3"/>
                  </a:lnTo>
                  <a:lnTo>
                    <a:pt x="17" y="1"/>
                  </a:lnTo>
                  <a:lnTo>
                    <a:pt x="14" y="0"/>
                  </a:lnTo>
                  <a:lnTo>
                    <a:pt x="5" y="1"/>
                  </a:lnTo>
                  <a:lnTo>
                    <a:pt x="1" y="2"/>
                  </a:lnTo>
                  <a:lnTo>
                    <a:pt x="0" y="2"/>
                  </a:lnTo>
                  <a:lnTo>
                    <a:pt x="0" y="3"/>
                  </a:lnTo>
                  <a:lnTo>
                    <a:pt x="0" y="6"/>
                  </a:lnTo>
                  <a:lnTo>
                    <a:pt x="2" y="9"/>
                  </a:lnTo>
                  <a:lnTo>
                    <a:pt x="5" y="12"/>
                  </a:lnTo>
                  <a:lnTo>
                    <a:pt x="8" y="14"/>
                  </a:lnTo>
                  <a:lnTo>
                    <a:pt x="10" y="15"/>
                  </a:lnTo>
                  <a:lnTo>
                    <a:pt x="17" y="17"/>
                  </a:lnTo>
                  <a:lnTo>
                    <a:pt x="23" y="17"/>
                  </a:lnTo>
                  <a:lnTo>
                    <a:pt x="26" y="16"/>
                  </a:lnTo>
                  <a:lnTo>
                    <a:pt x="29" y="14"/>
                  </a:lnTo>
                  <a:lnTo>
                    <a:pt x="31" y="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0" name="Freeform 27"/>
            <p:cNvSpPr>
              <a:spLocks/>
            </p:cNvSpPr>
            <p:nvPr/>
          </p:nvSpPr>
          <p:spPr bwMode="auto">
            <a:xfrm flipH="1">
              <a:off x="7984261" y="5143366"/>
              <a:ext cx="106319" cy="61605"/>
            </a:xfrm>
            <a:custGeom>
              <a:avLst/>
              <a:gdLst/>
              <a:ahLst/>
              <a:cxnLst>
                <a:cxn ang="0">
                  <a:pos x="100" y="0"/>
                </a:cxn>
                <a:cxn ang="0">
                  <a:pos x="99" y="0"/>
                </a:cxn>
                <a:cxn ang="0">
                  <a:pos x="99" y="1"/>
                </a:cxn>
                <a:cxn ang="0">
                  <a:pos x="98" y="2"/>
                </a:cxn>
                <a:cxn ang="0">
                  <a:pos x="97" y="3"/>
                </a:cxn>
                <a:cxn ang="0">
                  <a:pos x="57" y="30"/>
                </a:cxn>
                <a:cxn ang="0">
                  <a:pos x="39" y="36"/>
                </a:cxn>
                <a:cxn ang="0">
                  <a:pos x="3" y="42"/>
                </a:cxn>
                <a:cxn ang="0">
                  <a:pos x="1" y="43"/>
                </a:cxn>
                <a:cxn ang="0">
                  <a:pos x="0" y="44"/>
                </a:cxn>
                <a:cxn ang="0">
                  <a:pos x="1" y="45"/>
                </a:cxn>
                <a:cxn ang="0">
                  <a:pos x="5" y="49"/>
                </a:cxn>
                <a:cxn ang="0">
                  <a:pos x="16" y="56"/>
                </a:cxn>
                <a:cxn ang="0">
                  <a:pos x="22" y="59"/>
                </a:cxn>
                <a:cxn ang="0">
                  <a:pos x="35" y="62"/>
                </a:cxn>
                <a:cxn ang="0">
                  <a:pos x="42" y="62"/>
                </a:cxn>
                <a:cxn ang="0">
                  <a:pos x="55" y="61"/>
                </a:cxn>
                <a:cxn ang="0">
                  <a:pos x="83" y="52"/>
                </a:cxn>
                <a:cxn ang="0">
                  <a:pos x="97" y="44"/>
                </a:cxn>
                <a:cxn ang="0">
                  <a:pos x="102" y="40"/>
                </a:cxn>
                <a:cxn ang="0">
                  <a:pos x="105" y="36"/>
                </a:cxn>
                <a:cxn ang="0">
                  <a:pos x="107" y="31"/>
                </a:cxn>
                <a:cxn ang="0">
                  <a:pos x="107" y="28"/>
                </a:cxn>
                <a:cxn ang="0">
                  <a:pos x="107" y="24"/>
                </a:cxn>
                <a:cxn ang="0">
                  <a:pos x="104" y="10"/>
                </a:cxn>
                <a:cxn ang="0">
                  <a:pos x="101" y="1"/>
                </a:cxn>
                <a:cxn ang="0">
                  <a:pos x="100" y="0"/>
                </a:cxn>
              </a:cxnLst>
              <a:rect l="0" t="0" r="r" b="b"/>
              <a:pathLst>
                <a:path w="107" h="62">
                  <a:moveTo>
                    <a:pt x="100" y="0"/>
                  </a:moveTo>
                  <a:lnTo>
                    <a:pt x="99" y="0"/>
                  </a:lnTo>
                  <a:lnTo>
                    <a:pt x="99" y="1"/>
                  </a:lnTo>
                  <a:lnTo>
                    <a:pt x="98" y="2"/>
                  </a:lnTo>
                  <a:lnTo>
                    <a:pt x="97" y="3"/>
                  </a:lnTo>
                  <a:lnTo>
                    <a:pt x="57" y="30"/>
                  </a:lnTo>
                  <a:lnTo>
                    <a:pt x="39" y="36"/>
                  </a:lnTo>
                  <a:lnTo>
                    <a:pt x="3" y="42"/>
                  </a:lnTo>
                  <a:lnTo>
                    <a:pt x="1" y="43"/>
                  </a:lnTo>
                  <a:lnTo>
                    <a:pt x="0" y="44"/>
                  </a:lnTo>
                  <a:lnTo>
                    <a:pt x="1" y="45"/>
                  </a:lnTo>
                  <a:lnTo>
                    <a:pt x="5" y="49"/>
                  </a:lnTo>
                  <a:lnTo>
                    <a:pt x="16" y="56"/>
                  </a:lnTo>
                  <a:lnTo>
                    <a:pt x="22" y="59"/>
                  </a:lnTo>
                  <a:lnTo>
                    <a:pt x="35" y="62"/>
                  </a:lnTo>
                  <a:lnTo>
                    <a:pt x="42" y="62"/>
                  </a:lnTo>
                  <a:lnTo>
                    <a:pt x="55" y="61"/>
                  </a:lnTo>
                  <a:lnTo>
                    <a:pt x="83" y="52"/>
                  </a:lnTo>
                  <a:lnTo>
                    <a:pt x="97" y="44"/>
                  </a:lnTo>
                  <a:lnTo>
                    <a:pt x="102" y="40"/>
                  </a:lnTo>
                  <a:lnTo>
                    <a:pt x="105" y="36"/>
                  </a:lnTo>
                  <a:lnTo>
                    <a:pt x="107" y="31"/>
                  </a:lnTo>
                  <a:lnTo>
                    <a:pt x="107" y="28"/>
                  </a:lnTo>
                  <a:lnTo>
                    <a:pt x="107" y="24"/>
                  </a:lnTo>
                  <a:lnTo>
                    <a:pt x="104" y="10"/>
                  </a:lnTo>
                  <a:lnTo>
                    <a:pt x="101" y="1"/>
                  </a:lnTo>
                  <a:lnTo>
                    <a:pt x="100"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28"/>
            <p:cNvSpPr>
              <a:spLocks/>
            </p:cNvSpPr>
            <p:nvPr/>
          </p:nvSpPr>
          <p:spPr bwMode="auto">
            <a:xfrm flipH="1">
              <a:off x="8070708" y="5188080"/>
              <a:ext cx="31796" cy="107313"/>
            </a:xfrm>
            <a:custGeom>
              <a:avLst/>
              <a:gdLst/>
              <a:ahLst/>
              <a:cxnLst>
                <a:cxn ang="0">
                  <a:pos x="28" y="18"/>
                </a:cxn>
                <a:cxn ang="0">
                  <a:pos x="28" y="17"/>
                </a:cxn>
                <a:cxn ang="0">
                  <a:pos x="26" y="16"/>
                </a:cxn>
                <a:cxn ang="0">
                  <a:pos x="25" y="16"/>
                </a:cxn>
                <a:cxn ang="0">
                  <a:pos x="22" y="17"/>
                </a:cxn>
                <a:cxn ang="0">
                  <a:pos x="21" y="17"/>
                </a:cxn>
                <a:cxn ang="0">
                  <a:pos x="19" y="16"/>
                </a:cxn>
                <a:cxn ang="0">
                  <a:pos x="17" y="15"/>
                </a:cxn>
                <a:cxn ang="0">
                  <a:pos x="16" y="11"/>
                </a:cxn>
                <a:cxn ang="0">
                  <a:pos x="10" y="2"/>
                </a:cxn>
                <a:cxn ang="0">
                  <a:pos x="9" y="1"/>
                </a:cxn>
                <a:cxn ang="0">
                  <a:pos x="8" y="0"/>
                </a:cxn>
                <a:cxn ang="0">
                  <a:pos x="8" y="0"/>
                </a:cxn>
                <a:cxn ang="0">
                  <a:pos x="7" y="1"/>
                </a:cxn>
                <a:cxn ang="0">
                  <a:pos x="6" y="2"/>
                </a:cxn>
                <a:cxn ang="0">
                  <a:pos x="5" y="4"/>
                </a:cxn>
                <a:cxn ang="0">
                  <a:pos x="0" y="68"/>
                </a:cxn>
                <a:cxn ang="0">
                  <a:pos x="0" y="96"/>
                </a:cxn>
                <a:cxn ang="0">
                  <a:pos x="1" y="103"/>
                </a:cxn>
                <a:cxn ang="0">
                  <a:pos x="2" y="104"/>
                </a:cxn>
                <a:cxn ang="0">
                  <a:pos x="5" y="104"/>
                </a:cxn>
                <a:cxn ang="0">
                  <a:pos x="9" y="105"/>
                </a:cxn>
                <a:cxn ang="0">
                  <a:pos x="15" y="107"/>
                </a:cxn>
                <a:cxn ang="0">
                  <a:pos x="20" y="108"/>
                </a:cxn>
                <a:cxn ang="0">
                  <a:pos x="26" y="107"/>
                </a:cxn>
                <a:cxn ang="0">
                  <a:pos x="29" y="105"/>
                </a:cxn>
                <a:cxn ang="0">
                  <a:pos x="30" y="104"/>
                </a:cxn>
                <a:cxn ang="0">
                  <a:pos x="31" y="103"/>
                </a:cxn>
                <a:cxn ang="0">
                  <a:pos x="31" y="101"/>
                </a:cxn>
                <a:cxn ang="0">
                  <a:pos x="32" y="99"/>
                </a:cxn>
                <a:cxn ang="0">
                  <a:pos x="32" y="92"/>
                </a:cxn>
                <a:cxn ang="0">
                  <a:pos x="29" y="64"/>
                </a:cxn>
                <a:cxn ang="0">
                  <a:pos x="29" y="24"/>
                </a:cxn>
                <a:cxn ang="0">
                  <a:pos x="28" y="18"/>
                </a:cxn>
              </a:cxnLst>
              <a:rect l="0" t="0" r="r" b="b"/>
              <a:pathLst>
                <a:path w="32" h="108">
                  <a:moveTo>
                    <a:pt x="28" y="18"/>
                  </a:moveTo>
                  <a:lnTo>
                    <a:pt x="28" y="17"/>
                  </a:lnTo>
                  <a:lnTo>
                    <a:pt x="26" y="16"/>
                  </a:lnTo>
                  <a:lnTo>
                    <a:pt x="25" y="16"/>
                  </a:lnTo>
                  <a:lnTo>
                    <a:pt x="22" y="17"/>
                  </a:lnTo>
                  <a:lnTo>
                    <a:pt x="21" y="17"/>
                  </a:lnTo>
                  <a:lnTo>
                    <a:pt x="19" y="16"/>
                  </a:lnTo>
                  <a:lnTo>
                    <a:pt x="17" y="15"/>
                  </a:lnTo>
                  <a:lnTo>
                    <a:pt x="16" y="11"/>
                  </a:lnTo>
                  <a:lnTo>
                    <a:pt x="10" y="2"/>
                  </a:lnTo>
                  <a:lnTo>
                    <a:pt x="9" y="1"/>
                  </a:lnTo>
                  <a:lnTo>
                    <a:pt x="8" y="0"/>
                  </a:lnTo>
                  <a:lnTo>
                    <a:pt x="8" y="0"/>
                  </a:lnTo>
                  <a:lnTo>
                    <a:pt x="7" y="1"/>
                  </a:lnTo>
                  <a:lnTo>
                    <a:pt x="6" y="2"/>
                  </a:lnTo>
                  <a:lnTo>
                    <a:pt x="5" y="4"/>
                  </a:lnTo>
                  <a:lnTo>
                    <a:pt x="0" y="68"/>
                  </a:lnTo>
                  <a:lnTo>
                    <a:pt x="0" y="96"/>
                  </a:lnTo>
                  <a:lnTo>
                    <a:pt x="1" y="103"/>
                  </a:lnTo>
                  <a:lnTo>
                    <a:pt x="2" y="104"/>
                  </a:lnTo>
                  <a:lnTo>
                    <a:pt x="5" y="104"/>
                  </a:lnTo>
                  <a:lnTo>
                    <a:pt x="9" y="105"/>
                  </a:lnTo>
                  <a:lnTo>
                    <a:pt x="15" y="107"/>
                  </a:lnTo>
                  <a:lnTo>
                    <a:pt x="20" y="108"/>
                  </a:lnTo>
                  <a:lnTo>
                    <a:pt x="26" y="107"/>
                  </a:lnTo>
                  <a:lnTo>
                    <a:pt x="29" y="105"/>
                  </a:lnTo>
                  <a:lnTo>
                    <a:pt x="30" y="104"/>
                  </a:lnTo>
                  <a:lnTo>
                    <a:pt x="31" y="103"/>
                  </a:lnTo>
                  <a:lnTo>
                    <a:pt x="31" y="101"/>
                  </a:lnTo>
                  <a:lnTo>
                    <a:pt x="32" y="99"/>
                  </a:lnTo>
                  <a:lnTo>
                    <a:pt x="32" y="92"/>
                  </a:lnTo>
                  <a:lnTo>
                    <a:pt x="29" y="64"/>
                  </a:lnTo>
                  <a:lnTo>
                    <a:pt x="29" y="24"/>
                  </a:lnTo>
                  <a:lnTo>
                    <a:pt x="28" y="1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29"/>
            <p:cNvSpPr>
              <a:spLocks/>
            </p:cNvSpPr>
            <p:nvPr/>
          </p:nvSpPr>
          <p:spPr bwMode="auto">
            <a:xfrm flipH="1">
              <a:off x="7991217" y="5193048"/>
              <a:ext cx="78498" cy="93402"/>
            </a:xfrm>
            <a:custGeom>
              <a:avLst/>
              <a:gdLst/>
              <a:ahLst/>
              <a:cxnLst>
                <a:cxn ang="0">
                  <a:pos x="76" y="0"/>
                </a:cxn>
                <a:cxn ang="0">
                  <a:pos x="73" y="3"/>
                </a:cxn>
                <a:cxn ang="0">
                  <a:pos x="54" y="13"/>
                </a:cxn>
                <a:cxn ang="0">
                  <a:pos x="42" y="17"/>
                </a:cxn>
                <a:cxn ang="0">
                  <a:pos x="22" y="20"/>
                </a:cxn>
                <a:cxn ang="0">
                  <a:pos x="16" y="19"/>
                </a:cxn>
                <a:cxn ang="0">
                  <a:pos x="10" y="17"/>
                </a:cxn>
                <a:cxn ang="0">
                  <a:pos x="7" y="15"/>
                </a:cxn>
                <a:cxn ang="0">
                  <a:pos x="5" y="15"/>
                </a:cxn>
                <a:cxn ang="0">
                  <a:pos x="3" y="15"/>
                </a:cxn>
                <a:cxn ang="0">
                  <a:pos x="1" y="16"/>
                </a:cxn>
                <a:cxn ang="0">
                  <a:pos x="0" y="20"/>
                </a:cxn>
                <a:cxn ang="0">
                  <a:pos x="4" y="39"/>
                </a:cxn>
                <a:cxn ang="0">
                  <a:pos x="4" y="47"/>
                </a:cxn>
                <a:cxn ang="0">
                  <a:pos x="3" y="79"/>
                </a:cxn>
                <a:cxn ang="0">
                  <a:pos x="4" y="84"/>
                </a:cxn>
                <a:cxn ang="0">
                  <a:pos x="6" y="89"/>
                </a:cxn>
                <a:cxn ang="0">
                  <a:pos x="8" y="92"/>
                </a:cxn>
                <a:cxn ang="0">
                  <a:pos x="10" y="94"/>
                </a:cxn>
                <a:cxn ang="0">
                  <a:pos x="13" y="94"/>
                </a:cxn>
                <a:cxn ang="0">
                  <a:pos x="19" y="89"/>
                </a:cxn>
                <a:cxn ang="0">
                  <a:pos x="27" y="85"/>
                </a:cxn>
                <a:cxn ang="0">
                  <a:pos x="32" y="83"/>
                </a:cxn>
                <a:cxn ang="0">
                  <a:pos x="60" y="68"/>
                </a:cxn>
                <a:cxn ang="0">
                  <a:pos x="65" y="62"/>
                </a:cxn>
                <a:cxn ang="0">
                  <a:pos x="71" y="45"/>
                </a:cxn>
                <a:cxn ang="0">
                  <a:pos x="79" y="6"/>
                </a:cxn>
                <a:cxn ang="0">
                  <a:pos x="79" y="2"/>
                </a:cxn>
                <a:cxn ang="0">
                  <a:pos x="78" y="1"/>
                </a:cxn>
                <a:cxn ang="0">
                  <a:pos x="77" y="0"/>
                </a:cxn>
                <a:cxn ang="0">
                  <a:pos x="76" y="0"/>
                </a:cxn>
              </a:cxnLst>
              <a:rect l="0" t="0" r="r" b="b"/>
              <a:pathLst>
                <a:path w="79" h="94">
                  <a:moveTo>
                    <a:pt x="76" y="0"/>
                  </a:moveTo>
                  <a:lnTo>
                    <a:pt x="73" y="3"/>
                  </a:lnTo>
                  <a:lnTo>
                    <a:pt x="54" y="13"/>
                  </a:lnTo>
                  <a:lnTo>
                    <a:pt x="42" y="17"/>
                  </a:lnTo>
                  <a:lnTo>
                    <a:pt x="22" y="20"/>
                  </a:lnTo>
                  <a:lnTo>
                    <a:pt x="16" y="19"/>
                  </a:lnTo>
                  <a:lnTo>
                    <a:pt x="10" y="17"/>
                  </a:lnTo>
                  <a:lnTo>
                    <a:pt x="7" y="15"/>
                  </a:lnTo>
                  <a:lnTo>
                    <a:pt x="5" y="15"/>
                  </a:lnTo>
                  <a:lnTo>
                    <a:pt x="3" y="15"/>
                  </a:lnTo>
                  <a:lnTo>
                    <a:pt x="1" y="16"/>
                  </a:lnTo>
                  <a:lnTo>
                    <a:pt x="0" y="20"/>
                  </a:lnTo>
                  <a:lnTo>
                    <a:pt x="4" y="39"/>
                  </a:lnTo>
                  <a:lnTo>
                    <a:pt x="4" y="47"/>
                  </a:lnTo>
                  <a:lnTo>
                    <a:pt x="3" y="79"/>
                  </a:lnTo>
                  <a:lnTo>
                    <a:pt x="4" y="84"/>
                  </a:lnTo>
                  <a:lnTo>
                    <a:pt x="6" y="89"/>
                  </a:lnTo>
                  <a:lnTo>
                    <a:pt x="8" y="92"/>
                  </a:lnTo>
                  <a:lnTo>
                    <a:pt x="10" y="94"/>
                  </a:lnTo>
                  <a:lnTo>
                    <a:pt x="13" y="94"/>
                  </a:lnTo>
                  <a:lnTo>
                    <a:pt x="19" y="89"/>
                  </a:lnTo>
                  <a:lnTo>
                    <a:pt x="27" y="85"/>
                  </a:lnTo>
                  <a:lnTo>
                    <a:pt x="32" y="83"/>
                  </a:lnTo>
                  <a:lnTo>
                    <a:pt x="60" y="68"/>
                  </a:lnTo>
                  <a:lnTo>
                    <a:pt x="65" y="62"/>
                  </a:lnTo>
                  <a:lnTo>
                    <a:pt x="71" y="45"/>
                  </a:lnTo>
                  <a:lnTo>
                    <a:pt x="79" y="6"/>
                  </a:lnTo>
                  <a:lnTo>
                    <a:pt x="79" y="2"/>
                  </a:lnTo>
                  <a:lnTo>
                    <a:pt x="78" y="1"/>
                  </a:lnTo>
                  <a:lnTo>
                    <a:pt x="77" y="0"/>
                  </a:lnTo>
                  <a:lnTo>
                    <a:pt x="76"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30"/>
            <p:cNvSpPr>
              <a:spLocks/>
            </p:cNvSpPr>
            <p:nvPr/>
          </p:nvSpPr>
          <p:spPr bwMode="auto">
            <a:xfrm flipH="1">
              <a:off x="7932592" y="5097659"/>
              <a:ext cx="48688" cy="95389"/>
            </a:xfrm>
            <a:custGeom>
              <a:avLst/>
              <a:gdLst/>
              <a:ahLst/>
              <a:cxnLst>
                <a:cxn ang="0">
                  <a:pos x="20" y="0"/>
                </a:cxn>
                <a:cxn ang="0">
                  <a:pos x="19" y="0"/>
                </a:cxn>
                <a:cxn ang="0">
                  <a:pos x="19" y="1"/>
                </a:cxn>
                <a:cxn ang="0">
                  <a:pos x="25" y="8"/>
                </a:cxn>
                <a:cxn ang="0">
                  <a:pos x="27" y="10"/>
                </a:cxn>
                <a:cxn ang="0">
                  <a:pos x="28" y="12"/>
                </a:cxn>
                <a:cxn ang="0">
                  <a:pos x="28" y="14"/>
                </a:cxn>
                <a:cxn ang="0">
                  <a:pos x="28" y="16"/>
                </a:cxn>
                <a:cxn ang="0">
                  <a:pos x="27" y="19"/>
                </a:cxn>
                <a:cxn ang="0">
                  <a:pos x="20" y="28"/>
                </a:cxn>
                <a:cxn ang="0">
                  <a:pos x="17" y="32"/>
                </a:cxn>
                <a:cxn ang="0">
                  <a:pos x="15" y="33"/>
                </a:cxn>
                <a:cxn ang="0">
                  <a:pos x="14" y="34"/>
                </a:cxn>
                <a:cxn ang="0">
                  <a:pos x="9" y="36"/>
                </a:cxn>
                <a:cxn ang="0">
                  <a:pos x="6" y="37"/>
                </a:cxn>
                <a:cxn ang="0">
                  <a:pos x="3" y="37"/>
                </a:cxn>
                <a:cxn ang="0">
                  <a:pos x="2" y="39"/>
                </a:cxn>
                <a:cxn ang="0">
                  <a:pos x="1" y="40"/>
                </a:cxn>
                <a:cxn ang="0">
                  <a:pos x="0" y="42"/>
                </a:cxn>
                <a:cxn ang="0">
                  <a:pos x="1" y="44"/>
                </a:cxn>
                <a:cxn ang="0">
                  <a:pos x="6" y="58"/>
                </a:cxn>
                <a:cxn ang="0">
                  <a:pos x="7" y="64"/>
                </a:cxn>
                <a:cxn ang="0">
                  <a:pos x="8" y="88"/>
                </a:cxn>
                <a:cxn ang="0">
                  <a:pos x="7" y="92"/>
                </a:cxn>
                <a:cxn ang="0">
                  <a:pos x="6" y="95"/>
                </a:cxn>
                <a:cxn ang="0">
                  <a:pos x="5" y="96"/>
                </a:cxn>
                <a:cxn ang="0">
                  <a:pos x="6" y="96"/>
                </a:cxn>
                <a:cxn ang="0">
                  <a:pos x="8" y="96"/>
                </a:cxn>
                <a:cxn ang="0">
                  <a:pos x="9" y="95"/>
                </a:cxn>
                <a:cxn ang="0">
                  <a:pos x="14" y="91"/>
                </a:cxn>
                <a:cxn ang="0">
                  <a:pos x="18" y="86"/>
                </a:cxn>
                <a:cxn ang="0">
                  <a:pos x="35" y="75"/>
                </a:cxn>
                <a:cxn ang="0">
                  <a:pos x="41" y="68"/>
                </a:cxn>
                <a:cxn ang="0">
                  <a:pos x="48" y="53"/>
                </a:cxn>
                <a:cxn ang="0">
                  <a:pos x="49" y="42"/>
                </a:cxn>
                <a:cxn ang="0">
                  <a:pos x="49" y="32"/>
                </a:cxn>
                <a:cxn ang="0">
                  <a:pos x="46" y="21"/>
                </a:cxn>
                <a:cxn ang="0">
                  <a:pos x="39" y="10"/>
                </a:cxn>
                <a:cxn ang="0">
                  <a:pos x="37" y="9"/>
                </a:cxn>
                <a:cxn ang="0">
                  <a:pos x="22" y="1"/>
                </a:cxn>
                <a:cxn ang="0">
                  <a:pos x="20" y="0"/>
                </a:cxn>
              </a:cxnLst>
              <a:rect l="0" t="0" r="r" b="b"/>
              <a:pathLst>
                <a:path w="49" h="96">
                  <a:moveTo>
                    <a:pt x="20" y="0"/>
                  </a:moveTo>
                  <a:lnTo>
                    <a:pt x="19" y="0"/>
                  </a:lnTo>
                  <a:lnTo>
                    <a:pt x="19" y="1"/>
                  </a:lnTo>
                  <a:lnTo>
                    <a:pt x="25" y="8"/>
                  </a:lnTo>
                  <a:lnTo>
                    <a:pt x="27" y="10"/>
                  </a:lnTo>
                  <a:lnTo>
                    <a:pt x="28" y="12"/>
                  </a:lnTo>
                  <a:lnTo>
                    <a:pt x="28" y="14"/>
                  </a:lnTo>
                  <a:lnTo>
                    <a:pt x="28" y="16"/>
                  </a:lnTo>
                  <a:lnTo>
                    <a:pt x="27" y="19"/>
                  </a:lnTo>
                  <a:lnTo>
                    <a:pt x="20" y="28"/>
                  </a:lnTo>
                  <a:lnTo>
                    <a:pt x="17" y="32"/>
                  </a:lnTo>
                  <a:lnTo>
                    <a:pt x="15" y="33"/>
                  </a:lnTo>
                  <a:lnTo>
                    <a:pt x="14" y="34"/>
                  </a:lnTo>
                  <a:lnTo>
                    <a:pt x="9" y="36"/>
                  </a:lnTo>
                  <a:lnTo>
                    <a:pt x="6" y="37"/>
                  </a:lnTo>
                  <a:lnTo>
                    <a:pt x="3" y="37"/>
                  </a:lnTo>
                  <a:lnTo>
                    <a:pt x="2" y="39"/>
                  </a:lnTo>
                  <a:lnTo>
                    <a:pt x="1" y="40"/>
                  </a:lnTo>
                  <a:lnTo>
                    <a:pt x="0" y="42"/>
                  </a:lnTo>
                  <a:lnTo>
                    <a:pt x="1" y="44"/>
                  </a:lnTo>
                  <a:lnTo>
                    <a:pt x="6" y="58"/>
                  </a:lnTo>
                  <a:lnTo>
                    <a:pt x="7" y="64"/>
                  </a:lnTo>
                  <a:lnTo>
                    <a:pt x="8" y="88"/>
                  </a:lnTo>
                  <a:lnTo>
                    <a:pt x="7" y="92"/>
                  </a:lnTo>
                  <a:lnTo>
                    <a:pt x="6" y="95"/>
                  </a:lnTo>
                  <a:lnTo>
                    <a:pt x="5" y="96"/>
                  </a:lnTo>
                  <a:lnTo>
                    <a:pt x="6" y="96"/>
                  </a:lnTo>
                  <a:lnTo>
                    <a:pt x="8" y="96"/>
                  </a:lnTo>
                  <a:lnTo>
                    <a:pt x="9" y="95"/>
                  </a:lnTo>
                  <a:lnTo>
                    <a:pt x="14" y="91"/>
                  </a:lnTo>
                  <a:lnTo>
                    <a:pt x="18" y="86"/>
                  </a:lnTo>
                  <a:lnTo>
                    <a:pt x="35" y="75"/>
                  </a:lnTo>
                  <a:lnTo>
                    <a:pt x="41" y="68"/>
                  </a:lnTo>
                  <a:lnTo>
                    <a:pt x="48" y="53"/>
                  </a:lnTo>
                  <a:lnTo>
                    <a:pt x="49" y="42"/>
                  </a:lnTo>
                  <a:lnTo>
                    <a:pt x="49" y="32"/>
                  </a:lnTo>
                  <a:lnTo>
                    <a:pt x="46" y="21"/>
                  </a:lnTo>
                  <a:lnTo>
                    <a:pt x="39" y="10"/>
                  </a:lnTo>
                  <a:lnTo>
                    <a:pt x="37" y="9"/>
                  </a:lnTo>
                  <a:lnTo>
                    <a:pt x="22" y="1"/>
                  </a:lnTo>
                  <a:lnTo>
                    <a:pt x="20" y="0"/>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4" name="Freeform 31"/>
            <p:cNvSpPr>
              <a:spLocks/>
            </p:cNvSpPr>
            <p:nvPr/>
          </p:nvSpPr>
          <p:spPr bwMode="auto">
            <a:xfrm flipH="1">
              <a:off x="8103498" y="5184105"/>
              <a:ext cx="59618" cy="76510"/>
            </a:xfrm>
            <a:custGeom>
              <a:avLst/>
              <a:gdLst/>
              <a:ahLst/>
              <a:cxnLst>
                <a:cxn ang="0">
                  <a:pos x="56" y="6"/>
                </a:cxn>
                <a:cxn ang="0">
                  <a:pos x="43" y="9"/>
                </a:cxn>
                <a:cxn ang="0">
                  <a:pos x="36" y="9"/>
                </a:cxn>
                <a:cxn ang="0">
                  <a:pos x="30" y="7"/>
                </a:cxn>
                <a:cxn ang="0">
                  <a:pos x="21" y="1"/>
                </a:cxn>
                <a:cxn ang="0">
                  <a:pos x="15" y="0"/>
                </a:cxn>
                <a:cxn ang="0">
                  <a:pos x="13" y="1"/>
                </a:cxn>
                <a:cxn ang="0">
                  <a:pos x="11" y="4"/>
                </a:cxn>
                <a:cxn ang="0">
                  <a:pos x="10" y="9"/>
                </a:cxn>
                <a:cxn ang="0">
                  <a:pos x="7" y="20"/>
                </a:cxn>
                <a:cxn ang="0">
                  <a:pos x="5" y="38"/>
                </a:cxn>
                <a:cxn ang="0">
                  <a:pos x="0" y="65"/>
                </a:cxn>
                <a:cxn ang="0">
                  <a:pos x="0" y="70"/>
                </a:cxn>
                <a:cxn ang="0">
                  <a:pos x="1" y="70"/>
                </a:cxn>
                <a:cxn ang="0">
                  <a:pos x="2" y="71"/>
                </a:cxn>
                <a:cxn ang="0">
                  <a:pos x="4" y="72"/>
                </a:cxn>
                <a:cxn ang="0">
                  <a:pos x="6" y="73"/>
                </a:cxn>
                <a:cxn ang="0">
                  <a:pos x="9" y="74"/>
                </a:cxn>
                <a:cxn ang="0">
                  <a:pos x="38" y="77"/>
                </a:cxn>
                <a:cxn ang="0">
                  <a:pos x="47" y="77"/>
                </a:cxn>
                <a:cxn ang="0">
                  <a:pos x="51" y="76"/>
                </a:cxn>
                <a:cxn ang="0">
                  <a:pos x="54" y="74"/>
                </a:cxn>
                <a:cxn ang="0">
                  <a:pos x="55" y="73"/>
                </a:cxn>
                <a:cxn ang="0">
                  <a:pos x="56" y="70"/>
                </a:cxn>
                <a:cxn ang="0">
                  <a:pos x="56" y="67"/>
                </a:cxn>
                <a:cxn ang="0">
                  <a:pos x="55" y="58"/>
                </a:cxn>
                <a:cxn ang="0">
                  <a:pos x="55" y="26"/>
                </a:cxn>
                <a:cxn ang="0">
                  <a:pos x="56" y="23"/>
                </a:cxn>
                <a:cxn ang="0">
                  <a:pos x="60" y="12"/>
                </a:cxn>
                <a:cxn ang="0">
                  <a:pos x="60" y="10"/>
                </a:cxn>
                <a:cxn ang="0">
                  <a:pos x="60" y="8"/>
                </a:cxn>
                <a:cxn ang="0">
                  <a:pos x="60" y="7"/>
                </a:cxn>
                <a:cxn ang="0">
                  <a:pos x="58" y="6"/>
                </a:cxn>
                <a:cxn ang="0">
                  <a:pos x="56" y="6"/>
                </a:cxn>
              </a:cxnLst>
              <a:rect l="0" t="0" r="r" b="b"/>
              <a:pathLst>
                <a:path w="60" h="77">
                  <a:moveTo>
                    <a:pt x="56" y="6"/>
                  </a:moveTo>
                  <a:lnTo>
                    <a:pt x="43" y="9"/>
                  </a:lnTo>
                  <a:lnTo>
                    <a:pt x="36" y="9"/>
                  </a:lnTo>
                  <a:lnTo>
                    <a:pt x="30" y="7"/>
                  </a:lnTo>
                  <a:lnTo>
                    <a:pt x="21" y="1"/>
                  </a:lnTo>
                  <a:lnTo>
                    <a:pt x="15" y="0"/>
                  </a:lnTo>
                  <a:lnTo>
                    <a:pt x="13" y="1"/>
                  </a:lnTo>
                  <a:lnTo>
                    <a:pt x="11" y="4"/>
                  </a:lnTo>
                  <a:lnTo>
                    <a:pt x="10" y="9"/>
                  </a:lnTo>
                  <a:lnTo>
                    <a:pt x="7" y="20"/>
                  </a:lnTo>
                  <a:lnTo>
                    <a:pt x="5" y="38"/>
                  </a:lnTo>
                  <a:lnTo>
                    <a:pt x="0" y="65"/>
                  </a:lnTo>
                  <a:lnTo>
                    <a:pt x="0" y="70"/>
                  </a:lnTo>
                  <a:lnTo>
                    <a:pt x="1" y="70"/>
                  </a:lnTo>
                  <a:lnTo>
                    <a:pt x="2" y="71"/>
                  </a:lnTo>
                  <a:lnTo>
                    <a:pt x="4" y="72"/>
                  </a:lnTo>
                  <a:lnTo>
                    <a:pt x="6" y="73"/>
                  </a:lnTo>
                  <a:lnTo>
                    <a:pt x="9" y="74"/>
                  </a:lnTo>
                  <a:lnTo>
                    <a:pt x="38" y="77"/>
                  </a:lnTo>
                  <a:lnTo>
                    <a:pt x="47" y="77"/>
                  </a:lnTo>
                  <a:lnTo>
                    <a:pt x="51" y="76"/>
                  </a:lnTo>
                  <a:lnTo>
                    <a:pt x="54" y="74"/>
                  </a:lnTo>
                  <a:lnTo>
                    <a:pt x="55" y="73"/>
                  </a:lnTo>
                  <a:lnTo>
                    <a:pt x="56" y="70"/>
                  </a:lnTo>
                  <a:lnTo>
                    <a:pt x="56" y="67"/>
                  </a:lnTo>
                  <a:lnTo>
                    <a:pt x="55" y="58"/>
                  </a:lnTo>
                  <a:lnTo>
                    <a:pt x="55" y="26"/>
                  </a:lnTo>
                  <a:lnTo>
                    <a:pt x="56" y="23"/>
                  </a:lnTo>
                  <a:lnTo>
                    <a:pt x="60" y="12"/>
                  </a:lnTo>
                  <a:lnTo>
                    <a:pt x="60" y="10"/>
                  </a:lnTo>
                  <a:lnTo>
                    <a:pt x="60" y="8"/>
                  </a:lnTo>
                  <a:lnTo>
                    <a:pt x="60" y="7"/>
                  </a:lnTo>
                  <a:lnTo>
                    <a:pt x="58" y="6"/>
                  </a:lnTo>
                  <a:lnTo>
                    <a:pt x="56" y="6"/>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5" name="Freeform 32"/>
            <p:cNvSpPr>
              <a:spLocks/>
            </p:cNvSpPr>
            <p:nvPr/>
          </p:nvSpPr>
          <p:spPr bwMode="auto">
            <a:xfrm flipH="1">
              <a:off x="7939548" y="5044996"/>
              <a:ext cx="82472" cy="117249"/>
            </a:xfrm>
            <a:custGeom>
              <a:avLst/>
              <a:gdLst/>
              <a:ahLst/>
              <a:cxnLst>
                <a:cxn ang="0">
                  <a:pos x="15" y="2"/>
                </a:cxn>
                <a:cxn ang="0">
                  <a:pos x="10" y="0"/>
                </a:cxn>
                <a:cxn ang="0">
                  <a:pos x="6" y="0"/>
                </a:cxn>
                <a:cxn ang="0">
                  <a:pos x="5" y="0"/>
                </a:cxn>
                <a:cxn ang="0">
                  <a:pos x="3" y="1"/>
                </a:cxn>
                <a:cxn ang="0">
                  <a:pos x="2" y="4"/>
                </a:cxn>
                <a:cxn ang="0">
                  <a:pos x="1" y="8"/>
                </a:cxn>
                <a:cxn ang="0">
                  <a:pos x="0" y="11"/>
                </a:cxn>
                <a:cxn ang="0">
                  <a:pos x="1" y="14"/>
                </a:cxn>
                <a:cxn ang="0">
                  <a:pos x="2" y="16"/>
                </a:cxn>
                <a:cxn ang="0">
                  <a:pos x="5" y="24"/>
                </a:cxn>
                <a:cxn ang="0">
                  <a:pos x="5" y="26"/>
                </a:cxn>
                <a:cxn ang="0">
                  <a:pos x="6" y="29"/>
                </a:cxn>
                <a:cxn ang="0">
                  <a:pos x="7" y="30"/>
                </a:cxn>
                <a:cxn ang="0">
                  <a:pos x="10" y="31"/>
                </a:cxn>
                <a:cxn ang="0">
                  <a:pos x="12" y="31"/>
                </a:cxn>
                <a:cxn ang="0">
                  <a:pos x="15" y="32"/>
                </a:cxn>
                <a:cxn ang="0">
                  <a:pos x="17" y="33"/>
                </a:cxn>
                <a:cxn ang="0">
                  <a:pos x="19" y="35"/>
                </a:cxn>
                <a:cxn ang="0">
                  <a:pos x="21" y="37"/>
                </a:cxn>
                <a:cxn ang="0">
                  <a:pos x="27" y="52"/>
                </a:cxn>
                <a:cxn ang="0">
                  <a:pos x="29" y="59"/>
                </a:cxn>
                <a:cxn ang="0">
                  <a:pos x="32" y="61"/>
                </a:cxn>
                <a:cxn ang="0">
                  <a:pos x="37" y="65"/>
                </a:cxn>
                <a:cxn ang="0">
                  <a:pos x="39" y="67"/>
                </a:cxn>
                <a:cxn ang="0">
                  <a:pos x="40" y="69"/>
                </a:cxn>
                <a:cxn ang="0">
                  <a:pos x="43" y="76"/>
                </a:cxn>
                <a:cxn ang="0">
                  <a:pos x="45" y="98"/>
                </a:cxn>
                <a:cxn ang="0">
                  <a:pos x="46" y="106"/>
                </a:cxn>
                <a:cxn ang="0">
                  <a:pos x="47" y="108"/>
                </a:cxn>
                <a:cxn ang="0">
                  <a:pos x="50" y="113"/>
                </a:cxn>
                <a:cxn ang="0">
                  <a:pos x="52" y="115"/>
                </a:cxn>
                <a:cxn ang="0">
                  <a:pos x="56" y="118"/>
                </a:cxn>
                <a:cxn ang="0">
                  <a:pos x="57" y="118"/>
                </a:cxn>
                <a:cxn ang="0">
                  <a:pos x="59" y="118"/>
                </a:cxn>
                <a:cxn ang="0">
                  <a:pos x="60" y="117"/>
                </a:cxn>
                <a:cxn ang="0">
                  <a:pos x="61" y="114"/>
                </a:cxn>
                <a:cxn ang="0">
                  <a:pos x="61" y="96"/>
                </a:cxn>
                <a:cxn ang="0">
                  <a:pos x="62" y="88"/>
                </a:cxn>
                <a:cxn ang="0">
                  <a:pos x="62" y="87"/>
                </a:cxn>
                <a:cxn ang="0">
                  <a:pos x="62" y="86"/>
                </a:cxn>
                <a:cxn ang="0">
                  <a:pos x="63" y="86"/>
                </a:cxn>
                <a:cxn ang="0">
                  <a:pos x="65" y="87"/>
                </a:cxn>
                <a:cxn ang="0">
                  <a:pos x="67" y="90"/>
                </a:cxn>
                <a:cxn ang="0">
                  <a:pos x="73" y="101"/>
                </a:cxn>
                <a:cxn ang="0">
                  <a:pos x="75" y="106"/>
                </a:cxn>
                <a:cxn ang="0">
                  <a:pos x="76" y="114"/>
                </a:cxn>
                <a:cxn ang="0">
                  <a:pos x="76" y="115"/>
                </a:cxn>
                <a:cxn ang="0">
                  <a:pos x="76" y="115"/>
                </a:cxn>
                <a:cxn ang="0">
                  <a:pos x="78" y="115"/>
                </a:cxn>
                <a:cxn ang="0">
                  <a:pos x="80" y="113"/>
                </a:cxn>
                <a:cxn ang="0">
                  <a:pos x="82" y="111"/>
                </a:cxn>
                <a:cxn ang="0">
                  <a:pos x="83" y="109"/>
                </a:cxn>
                <a:cxn ang="0">
                  <a:pos x="83" y="103"/>
                </a:cxn>
                <a:cxn ang="0">
                  <a:pos x="81" y="91"/>
                </a:cxn>
                <a:cxn ang="0">
                  <a:pos x="73" y="75"/>
                </a:cxn>
                <a:cxn ang="0">
                  <a:pos x="39" y="26"/>
                </a:cxn>
                <a:cxn ang="0">
                  <a:pos x="25" y="9"/>
                </a:cxn>
                <a:cxn ang="0">
                  <a:pos x="20" y="5"/>
                </a:cxn>
                <a:cxn ang="0">
                  <a:pos x="15" y="2"/>
                </a:cxn>
              </a:cxnLst>
              <a:rect l="0" t="0" r="r" b="b"/>
              <a:pathLst>
                <a:path w="83" h="118">
                  <a:moveTo>
                    <a:pt x="15" y="2"/>
                  </a:moveTo>
                  <a:lnTo>
                    <a:pt x="10" y="0"/>
                  </a:lnTo>
                  <a:lnTo>
                    <a:pt x="6" y="0"/>
                  </a:lnTo>
                  <a:lnTo>
                    <a:pt x="5" y="0"/>
                  </a:lnTo>
                  <a:lnTo>
                    <a:pt x="3" y="1"/>
                  </a:lnTo>
                  <a:lnTo>
                    <a:pt x="2" y="4"/>
                  </a:lnTo>
                  <a:lnTo>
                    <a:pt x="1" y="8"/>
                  </a:lnTo>
                  <a:lnTo>
                    <a:pt x="0" y="11"/>
                  </a:lnTo>
                  <a:lnTo>
                    <a:pt x="1" y="14"/>
                  </a:lnTo>
                  <a:lnTo>
                    <a:pt x="2" y="16"/>
                  </a:lnTo>
                  <a:lnTo>
                    <a:pt x="5" y="24"/>
                  </a:lnTo>
                  <a:lnTo>
                    <a:pt x="5" y="26"/>
                  </a:lnTo>
                  <a:lnTo>
                    <a:pt x="6" y="29"/>
                  </a:lnTo>
                  <a:lnTo>
                    <a:pt x="7" y="30"/>
                  </a:lnTo>
                  <a:lnTo>
                    <a:pt x="10" y="31"/>
                  </a:lnTo>
                  <a:lnTo>
                    <a:pt x="12" y="31"/>
                  </a:lnTo>
                  <a:lnTo>
                    <a:pt x="15" y="32"/>
                  </a:lnTo>
                  <a:lnTo>
                    <a:pt x="17" y="33"/>
                  </a:lnTo>
                  <a:lnTo>
                    <a:pt x="19" y="35"/>
                  </a:lnTo>
                  <a:lnTo>
                    <a:pt x="21" y="37"/>
                  </a:lnTo>
                  <a:lnTo>
                    <a:pt x="27" y="52"/>
                  </a:lnTo>
                  <a:lnTo>
                    <a:pt x="29" y="59"/>
                  </a:lnTo>
                  <a:lnTo>
                    <a:pt x="32" y="61"/>
                  </a:lnTo>
                  <a:lnTo>
                    <a:pt x="37" y="65"/>
                  </a:lnTo>
                  <a:lnTo>
                    <a:pt x="39" y="67"/>
                  </a:lnTo>
                  <a:lnTo>
                    <a:pt x="40" y="69"/>
                  </a:lnTo>
                  <a:lnTo>
                    <a:pt x="43" y="76"/>
                  </a:lnTo>
                  <a:lnTo>
                    <a:pt x="45" y="98"/>
                  </a:lnTo>
                  <a:lnTo>
                    <a:pt x="46" y="106"/>
                  </a:lnTo>
                  <a:lnTo>
                    <a:pt x="47" y="108"/>
                  </a:lnTo>
                  <a:lnTo>
                    <a:pt x="50" y="113"/>
                  </a:lnTo>
                  <a:lnTo>
                    <a:pt x="52" y="115"/>
                  </a:lnTo>
                  <a:lnTo>
                    <a:pt x="56" y="118"/>
                  </a:lnTo>
                  <a:lnTo>
                    <a:pt x="57" y="118"/>
                  </a:lnTo>
                  <a:lnTo>
                    <a:pt x="59" y="118"/>
                  </a:lnTo>
                  <a:lnTo>
                    <a:pt x="60" y="117"/>
                  </a:lnTo>
                  <a:lnTo>
                    <a:pt x="61" y="114"/>
                  </a:lnTo>
                  <a:lnTo>
                    <a:pt x="61" y="96"/>
                  </a:lnTo>
                  <a:lnTo>
                    <a:pt x="62" y="88"/>
                  </a:lnTo>
                  <a:lnTo>
                    <a:pt x="62" y="87"/>
                  </a:lnTo>
                  <a:lnTo>
                    <a:pt x="62" y="86"/>
                  </a:lnTo>
                  <a:lnTo>
                    <a:pt x="63" y="86"/>
                  </a:lnTo>
                  <a:lnTo>
                    <a:pt x="65" y="87"/>
                  </a:lnTo>
                  <a:lnTo>
                    <a:pt x="67" y="90"/>
                  </a:lnTo>
                  <a:lnTo>
                    <a:pt x="73" y="101"/>
                  </a:lnTo>
                  <a:lnTo>
                    <a:pt x="75" y="106"/>
                  </a:lnTo>
                  <a:lnTo>
                    <a:pt x="76" y="114"/>
                  </a:lnTo>
                  <a:lnTo>
                    <a:pt x="76" y="115"/>
                  </a:lnTo>
                  <a:lnTo>
                    <a:pt x="76" y="115"/>
                  </a:lnTo>
                  <a:lnTo>
                    <a:pt x="78" y="115"/>
                  </a:lnTo>
                  <a:lnTo>
                    <a:pt x="80" y="113"/>
                  </a:lnTo>
                  <a:lnTo>
                    <a:pt x="82" y="111"/>
                  </a:lnTo>
                  <a:lnTo>
                    <a:pt x="83" y="109"/>
                  </a:lnTo>
                  <a:lnTo>
                    <a:pt x="83" y="103"/>
                  </a:lnTo>
                  <a:lnTo>
                    <a:pt x="81" y="91"/>
                  </a:lnTo>
                  <a:lnTo>
                    <a:pt x="73" y="75"/>
                  </a:lnTo>
                  <a:lnTo>
                    <a:pt x="39" y="26"/>
                  </a:lnTo>
                  <a:lnTo>
                    <a:pt x="25" y="9"/>
                  </a:lnTo>
                  <a:lnTo>
                    <a:pt x="20" y="5"/>
                  </a:lnTo>
                  <a:lnTo>
                    <a:pt x="15" y="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6" name="Freeform 33"/>
            <p:cNvSpPr>
              <a:spLocks/>
            </p:cNvSpPr>
            <p:nvPr/>
          </p:nvSpPr>
          <p:spPr bwMode="auto">
            <a:xfrm flipH="1">
              <a:off x="7925637" y="5030092"/>
              <a:ext cx="93402" cy="135134"/>
            </a:xfrm>
            <a:custGeom>
              <a:avLst/>
              <a:gdLst/>
              <a:ahLst/>
              <a:cxnLst>
                <a:cxn ang="0">
                  <a:pos x="28" y="0"/>
                </a:cxn>
                <a:cxn ang="0">
                  <a:pos x="23" y="1"/>
                </a:cxn>
                <a:cxn ang="0">
                  <a:pos x="4" y="9"/>
                </a:cxn>
                <a:cxn ang="0">
                  <a:pos x="1" y="14"/>
                </a:cxn>
                <a:cxn ang="0">
                  <a:pos x="1" y="21"/>
                </a:cxn>
                <a:cxn ang="0">
                  <a:pos x="4" y="30"/>
                </a:cxn>
                <a:cxn ang="0">
                  <a:pos x="7" y="34"/>
                </a:cxn>
                <a:cxn ang="0">
                  <a:pos x="15" y="34"/>
                </a:cxn>
                <a:cxn ang="0">
                  <a:pos x="18" y="35"/>
                </a:cxn>
                <a:cxn ang="0">
                  <a:pos x="24" y="48"/>
                </a:cxn>
                <a:cxn ang="0">
                  <a:pos x="40" y="68"/>
                </a:cxn>
                <a:cxn ang="0">
                  <a:pos x="47" y="93"/>
                </a:cxn>
                <a:cxn ang="0">
                  <a:pos x="47" y="117"/>
                </a:cxn>
                <a:cxn ang="0">
                  <a:pos x="43" y="135"/>
                </a:cxn>
                <a:cxn ang="0">
                  <a:pos x="46" y="136"/>
                </a:cxn>
                <a:cxn ang="0">
                  <a:pos x="55" y="135"/>
                </a:cxn>
                <a:cxn ang="0">
                  <a:pos x="58" y="133"/>
                </a:cxn>
                <a:cxn ang="0">
                  <a:pos x="62" y="104"/>
                </a:cxn>
                <a:cxn ang="0">
                  <a:pos x="60" y="90"/>
                </a:cxn>
                <a:cxn ang="0">
                  <a:pos x="62" y="89"/>
                </a:cxn>
                <a:cxn ang="0">
                  <a:pos x="65" y="93"/>
                </a:cxn>
                <a:cxn ang="0">
                  <a:pos x="71" y="110"/>
                </a:cxn>
                <a:cxn ang="0">
                  <a:pos x="71" y="121"/>
                </a:cxn>
                <a:cxn ang="0">
                  <a:pos x="73" y="130"/>
                </a:cxn>
                <a:cxn ang="0">
                  <a:pos x="78" y="132"/>
                </a:cxn>
                <a:cxn ang="0">
                  <a:pos x="87" y="130"/>
                </a:cxn>
                <a:cxn ang="0">
                  <a:pos x="92" y="127"/>
                </a:cxn>
                <a:cxn ang="0">
                  <a:pos x="94" y="122"/>
                </a:cxn>
                <a:cxn ang="0">
                  <a:pos x="88" y="101"/>
                </a:cxn>
                <a:cxn ang="0">
                  <a:pos x="71" y="72"/>
                </a:cxn>
                <a:cxn ang="0">
                  <a:pos x="70" y="66"/>
                </a:cxn>
                <a:cxn ang="0">
                  <a:pos x="72" y="61"/>
                </a:cxn>
                <a:cxn ang="0">
                  <a:pos x="70" y="50"/>
                </a:cxn>
                <a:cxn ang="0">
                  <a:pos x="65" y="41"/>
                </a:cxn>
                <a:cxn ang="0">
                  <a:pos x="59" y="35"/>
                </a:cxn>
                <a:cxn ang="0">
                  <a:pos x="35" y="19"/>
                </a:cxn>
                <a:cxn ang="0">
                  <a:pos x="33" y="14"/>
                </a:cxn>
                <a:cxn ang="0">
                  <a:pos x="34" y="10"/>
                </a:cxn>
                <a:cxn ang="0">
                  <a:pos x="36" y="5"/>
                </a:cxn>
                <a:cxn ang="0">
                  <a:pos x="35" y="2"/>
                </a:cxn>
                <a:cxn ang="0">
                  <a:pos x="31" y="0"/>
                </a:cxn>
              </a:cxnLst>
              <a:rect l="0" t="0" r="r" b="b"/>
              <a:pathLst>
                <a:path w="94" h="136">
                  <a:moveTo>
                    <a:pt x="31" y="0"/>
                  </a:moveTo>
                  <a:lnTo>
                    <a:pt x="28" y="0"/>
                  </a:lnTo>
                  <a:lnTo>
                    <a:pt x="26" y="0"/>
                  </a:lnTo>
                  <a:lnTo>
                    <a:pt x="23" y="1"/>
                  </a:lnTo>
                  <a:lnTo>
                    <a:pt x="9" y="5"/>
                  </a:lnTo>
                  <a:lnTo>
                    <a:pt x="4" y="9"/>
                  </a:lnTo>
                  <a:lnTo>
                    <a:pt x="2" y="12"/>
                  </a:lnTo>
                  <a:lnTo>
                    <a:pt x="1" y="14"/>
                  </a:lnTo>
                  <a:lnTo>
                    <a:pt x="0" y="18"/>
                  </a:lnTo>
                  <a:lnTo>
                    <a:pt x="1" y="21"/>
                  </a:lnTo>
                  <a:lnTo>
                    <a:pt x="2" y="26"/>
                  </a:lnTo>
                  <a:lnTo>
                    <a:pt x="4" y="30"/>
                  </a:lnTo>
                  <a:lnTo>
                    <a:pt x="6" y="33"/>
                  </a:lnTo>
                  <a:lnTo>
                    <a:pt x="7" y="34"/>
                  </a:lnTo>
                  <a:lnTo>
                    <a:pt x="8" y="34"/>
                  </a:lnTo>
                  <a:lnTo>
                    <a:pt x="15" y="34"/>
                  </a:lnTo>
                  <a:lnTo>
                    <a:pt x="17" y="34"/>
                  </a:lnTo>
                  <a:lnTo>
                    <a:pt x="18" y="35"/>
                  </a:lnTo>
                  <a:lnTo>
                    <a:pt x="19" y="37"/>
                  </a:lnTo>
                  <a:lnTo>
                    <a:pt x="24" y="48"/>
                  </a:lnTo>
                  <a:lnTo>
                    <a:pt x="26" y="52"/>
                  </a:lnTo>
                  <a:lnTo>
                    <a:pt x="40" y="68"/>
                  </a:lnTo>
                  <a:lnTo>
                    <a:pt x="41" y="72"/>
                  </a:lnTo>
                  <a:lnTo>
                    <a:pt x="47" y="93"/>
                  </a:lnTo>
                  <a:lnTo>
                    <a:pt x="48" y="105"/>
                  </a:lnTo>
                  <a:lnTo>
                    <a:pt x="47" y="117"/>
                  </a:lnTo>
                  <a:lnTo>
                    <a:pt x="43" y="133"/>
                  </a:lnTo>
                  <a:lnTo>
                    <a:pt x="43" y="135"/>
                  </a:lnTo>
                  <a:lnTo>
                    <a:pt x="44" y="136"/>
                  </a:lnTo>
                  <a:lnTo>
                    <a:pt x="46" y="136"/>
                  </a:lnTo>
                  <a:lnTo>
                    <a:pt x="51" y="136"/>
                  </a:lnTo>
                  <a:lnTo>
                    <a:pt x="55" y="135"/>
                  </a:lnTo>
                  <a:lnTo>
                    <a:pt x="57" y="134"/>
                  </a:lnTo>
                  <a:lnTo>
                    <a:pt x="58" y="133"/>
                  </a:lnTo>
                  <a:lnTo>
                    <a:pt x="60" y="129"/>
                  </a:lnTo>
                  <a:lnTo>
                    <a:pt x="62" y="104"/>
                  </a:lnTo>
                  <a:lnTo>
                    <a:pt x="60" y="92"/>
                  </a:lnTo>
                  <a:lnTo>
                    <a:pt x="60" y="90"/>
                  </a:lnTo>
                  <a:lnTo>
                    <a:pt x="61" y="89"/>
                  </a:lnTo>
                  <a:lnTo>
                    <a:pt x="62" y="89"/>
                  </a:lnTo>
                  <a:lnTo>
                    <a:pt x="63" y="89"/>
                  </a:lnTo>
                  <a:lnTo>
                    <a:pt x="65" y="93"/>
                  </a:lnTo>
                  <a:lnTo>
                    <a:pt x="70" y="103"/>
                  </a:lnTo>
                  <a:lnTo>
                    <a:pt x="71" y="110"/>
                  </a:lnTo>
                  <a:lnTo>
                    <a:pt x="71" y="118"/>
                  </a:lnTo>
                  <a:lnTo>
                    <a:pt x="71" y="121"/>
                  </a:lnTo>
                  <a:lnTo>
                    <a:pt x="72" y="128"/>
                  </a:lnTo>
                  <a:lnTo>
                    <a:pt x="73" y="130"/>
                  </a:lnTo>
                  <a:lnTo>
                    <a:pt x="75" y="131"/>
                  </a:lnTo>
                  <a:lnTo>
                    <a:pt x="78" y="132"/>
                  </a:lnTo>
                  <a:lnTo>
                    <a:pt x="81" y="132"/>
                  </a:lnTo>
                  <a:lnTo>
                    <a:pt x="87" y="130"/>
                  </a:lnTo>
                  <a:lnTo>
                    <a:pt x="91" y="129"/>
                  </a:lnTo>
                  <a:lnTo>
                    <a:pt x="92" y="127"/>
                  </a:lnTo>
                  <a:lnTo>
                    <a:pt x="94" y="125"/>
                  </a:lnTo>
                  <a:lnTo>
                    <a:pt x="94" y="122"/>
                  </a:lnTo>
                  <a:lnTo>
                    <a:pt x="93" y="115"/>
                  </a:lnTo>
                  <a:lnTo>
                    <a:pt x="88" y="101"/>
                  </a:lnTo>
                  <a:lnTo>
                    <a:pt x="84" y="93"/>
                  </a:lnTo>
                  <a:lnTo>
                    <a:pt x="71" y="72"/>
                  </a:lnTo>
                  <a:lnTo>
                    <a:pt x="70" y="68"/>
                  </a:lnTo>
                  <a:lnTo>
                    <a:pt x="70" y="66"/>
                  </a:lnTo>
                  <a:lnTo>
                    <a:pt x="70" y="63"/>
                  </a:lnTo>
                  <a:lnTo>
                    <a:pt x="72" y="61"/>
                  </a:lnTo>
                  <a:lnTo>
                    <a:pt x="72" y="57"/>
                  </a:lnTo>
                  <a:lnTo>
                    <a:pt x="70" y="50"/>
                  </a:lnTo>
                  <a:lnTo>
                    <a:pt x="68" y="46"/>
                  </a:lnTo>
                  <a:lnTo>
                    <a:pt x="65" y="41"/>
                  </a:lnTo>
                  <a:lnTo>
                    <a:pt x="62" y="38"/>
                  </a:lnTo>
                  <a:lnTo>
                    <a:pt x="59" y="35"/>
                  </a:lnTo>
                  <a:lnTo>
                    <a:pt x="41" y="24"/>
                  </a:lnTo>
                  <a:lnTo>
                    <a:pt x="35" y="19"/>
                  </a:lnTo>
                  <a:lnTo>
                    <a:pt x="33" y="17"/>
                  </a:lnTo>
                  <a:lnTo>
                    <a:pt x="33" y="14"/>
                  </a:lnTo>
                  <a:lnTo>
                    <a:pt x="33" y="12"/>
                  </a:lnTo>
                  <a:lnTo>
                    <a:pt x="34" y="10"/>
                  </a:lnTo>
                  <a:lnTo>
                    <a:pt x="36" y="7"/>
                  </a:lnTo>
                  <a:lnTo>
                    <a:pt x="36" y="5"/>
                  </a:lnTo>
                  <a:lnTo>
                    <a:pt x="36" y="4"/>
                  </a:lnTo>
                  <a:lnTo>
                    <a:pt x="35" y="2"/>
                  </a:lnTo>
                  <a:lnTo>
                    <a:pt x="33" y="1"/>
                  </a:lnTo>
                  <a:lnTo>
                    <a:pt x="31"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7" name="Freeform 34"/>
            <p:cNvSpPr>
              <a:spLocks/>
            </p:cNvSpPr>
            <p:nvPr/>
          </p:nvSpPr>
          <p:spPr bwMode="auto">
            <a:xfrm flipH="1">
              <a:off x="7968363" y="5073812"/>
              <a:ext cx="10930" cy="13911"/>
            </a:xfrm>
            <a:custGeom>
              <a:avLst/>
              <a:gdLst/>
              <a:ahLst/>
              <a:cxnLst>
                <a:cxn ang="0">
                  <a:pos x="6" y="0"/>
                </a:cxn>
                <a:cxn ang="0">
                  <a:pos x="5" y="0"/>
                </a:cxn>
                <a:cxn ang="0">
                  <a:pos x="4" y="0"/>
                </a:cxn>
                <a:cxn ang="0">
                  <a:pos x="1" y="2"/>
                </a:cxn>
                <a:cxn ang="0">
                  <a:pos x="0" y="5"/>
                </a:cxn>
                <a:cxn ang="0">
                  <a:pos x="0" y="8"/>
                </a:cxn>
                <a:cxn ang="0">
                  <a:pos x="2" y="10"/>
                </a:cxn>
                <a:cxn ang="0">
                  <a:pos x="6" y="12"/>
                </a:cxn>
                <a:cxn ang="0">
                  <a:pos x="9" y="13"/>
                </a:cxn>
                <a:cxn ang="0">
                  <a:pos x="11" y="14"/>
                </a:cxn>
                <a:cxn ang="0">
                  <a:pos x="11" y="13"/>
                </a:cxn>
                <a:cxn ang="0">
                  <a:pos x="11" y="11"/>
                </a:cxn>
                <a:cxn ang="0">
                  <a:pos x="7" y="2"/>
                </a:cxn>
                <a:cxn ang="0">
                  <a:pos x="7" y="1"/>
                </a:cxn>
                <a:cxn ang="0">
                  <a:pos x="6" y="0"/>
                </a:cxn>
              </a:cxnLst>
              <a:rect l="0" t="0" r="r" b="b"/>
              <a:pathLst>
                <a:path w="11" h="14">
                  <a:moveTo>
                    <a:pt x="6" y="0"/>
                  </a:moveTo>
                  <a:lnTo>
                    <a:pt x="5" y="0"/>
                  </a:lnTo>
                  <a:lnTo>
                    <a:pt x="4" y="0"/>
                  </a:lnTo>
                  <a:lnTo>
                    <a:pt x="1" y="2"/>
                  </a:lnTo>
                  <a:lnTo>
                    <a:pt x="0" y="5"/>
                  </a:lnTo>
                  <a:lnTo>
                    <a:pt x="0" y="8"/>
                  </a:lnTo>
                  <a:lnTo>
                    <a:pt x="2" y="10"/>
                  </a:lnTo>
                  <a:lnTo>
                    <a:pt x="6" y="12"/>
                  </a:lnTo>
                  <a:lnTo>
                    <a:pt x="9" y="13"/>
                  </a:lnTo>
                  <a:lnTo>
                    <a:pt x="11" y="14"/>
                  </a:lnTo>
                  <a:lnTo>
                    <a:pt x="11" y="13"/>
                  </a:lnTo>
                  <a:lnTo>
                    <a:pt x="11" y="11"/>
                  </a:lnTo>
                  <a:lnTo>
                    <a:pt x="7" y="2"/>
                  </a:lnTo>
                  <a:lnTo>
                    <a:pt x="7" y="1"/>
                  </a:lnTo>
                  <a:lnTo>
                    <a:pt x="6"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 name="Group 34"/>
            <p:cNvGrpSpPr>
              <a:grpSpLocks noChangeAspect="1"/>
            </p:cNvGrpSpPr>
            <p:nvPr/>
          </p:nvGrpSpPr>
          <p:grpSpPr>
            <a:xfrm>
              <a:off x="8108389" y="4554993"/>
              <a:ext cx="290095" cy="177151"/>
              <a:chOff x="2103438" y="3086101"/>
              <a:chExt cx="595313" cy="363538"/>
            </a:xfrm>
          </p:grpSpPr>
          <p:sp>
            <p:nvSpPr>
              <p:cNvPr id="230" name="Freeform 72"/>
              <p:cNvSpPr>
                <a:spLocks/>
              </p:cNvSpPr>
              <p:nvPr/>
            </p:nvSpPr>
            <p:spPr bwMode="auto">
              <a:xfrm>
                <a:off x="2103438" y="3086101"/>
                <a:ext cx="595313" cy="363538"/>
              </a:xfrm>
              <a:custGeom>
                <a:avLst/>
                <a:gdLst/>
                <a:ahLst/>
                <a:cxnLst>
                  <a:cxn ang="0">
                    <a:pos x="214" y="0"/>
                  </a:cxn>
                  <a:cxn ang="0">
                    <a:pos x="186" y="1"/>
                  </a:cxn>
                  <a:cxn ang="0">
                    <a:pos x="153" y="9"/>
                  </a:cxn>
                  <a:cxn ang="0">
                    <a:pos x="137" y="17"/>
                  </a:cxn>
                  <a:cxn ang="0">
                    <a:pos x="123" y="27"/>
                  </a:cxn>
                  <a:cxn ang="0">
                    <a:pos x="88" y="62"/>
                  </a:cxn>
                  <a:cxn ang="0">
                    <a:pos x="40" y="106"/>
                  </a:cxn>
                  <a:cxn ang="0">
                    <a:pos x="10" y="129"/>
                  </a:cxn>
                  <a:cxn ang="0">
                    <a:pos x="4" y="136"/>
                  </a:cxn>
                  <a:cxn ang="0">
                    <a:pos x="1" y="143"/>
                  </a:cxn>
                  <a:cxn ang="0">
                    <a:pos x="0" y="149"/>
                  </a:cxn>
                  <a:cxn ang="0">
                    <a:pos x="3" y="155"/>
                  </a:cxn>
                  <a:cxn ang="0">
                    <a:pos x="7" y="160"/>
                  </a:cxn>
                  <a:cxn ang="0">
                    <a:pos x="11" y="162"/>
                  </a:cxn>
                  <a:cxn ang="0">
                    <a:pos x="27" y="168"/>
                  </a:cxn>
                  <a:cxn ang="0">
                    <a:pos x="85" y="177"/>
                  </a:cxn>
                  <a:cxn ang="0">
                    <a:pos x="254" y="179"/>
                  </a:cxn>
                  <a:cxn ang="0">
                    <a:pos x="266" y="181"/>
                  </a:cxn>
                  <a:cxn ang="0">
                    <a:pos x="279" y="185"/>
                  </a:cxn>
                  <a:cxn ang="0">
                    <a:pos x="303" y="197"/>
                  </a:cxn>
                  <a:cxn ang="0">
                    <a:pos x="321" y="210"/>
                  </a:cxn>
                  <a:cxn ang="0">
                    <a:pos x="332" y="224"/>
                  </a:cxn>
                  <a:cxn ang="0">
                    <a:pos x="338" y="228"/>
                  </a:cxn>
                  <a:cxn ang="0">
                    <a:pos x="344" y="229"/>
                  </a:cxn>
                  <a:cxn ang="0">
                    <a:pos x="350" y="229"/>
                  </a:cxn>
                  <a:cxn ang="0">
                    <a:pos x="355" y="228"/>
                  </a:cxn>
                  <a:cxn ang="0">
                    <a:pos x="360" y="224"/>
                  </a:cxn>
                  <a:cxn ang="0">
                    <a:pos x="369" y="214"/>
                  </a:cxn>
                  <a:cxn ang="0">
                    <a:pos x="372" y="207"/>
                  </a:cxn>
                  <a:cxn ang="0">
                    <a:pos x="375" y="189"/>
                  </a:cxn>
                  <a:cxn ang="0">
                    <a:pos x="374" y="140"/>
                  </a:cxn>
                  <a:cxn ang="0">
                    <a:pos x="370" y="120"/>
                  </a:cxn>
                  <a:cxn ang="0">
                    <a:pos x="368" y="111"/>
                  </a:cxn>
                  <a:cxn ang="0">
                    <a:pos x="356" y="83"/>
                  </a:cxn>
                  <a:cxn ang="0">
                    <a:pos x="339" y="56"/>
                  </a:cxn>
                  <a:cxn ang="0">
                    <a:pos x="324" y="38"/>
                  </a:cxn>
                  <a:cxn ang="0">
                    <a:pos x="313" y="29"/>
                  </a:cxn>
                  <a:cxn ang="0">
                    <a:pos x="278" y="12"/>
                  </a:cxn>
                  <a:cxn ang="0">
                    <a:pos x="224" y="1"/>
                  </a:cxn>
                  <a:cxn ang="0">
                    <a:pos x="214" y="0"/>
                  </a:cxn>
                </a:cxnLst>
                <a:rect l="0" t="0" r="r" b="b"/>
                <a:pathLst>
                  <a:path w="375" h="229">
                    <a:moveTo>
                      <a:pt x="214" y="0"/>
                    </a:moveTo>
                    <a:lnTo>
                      <a:pt x="186" y="1"/>
                    </a:lnTo>
                    <a:lnTo>
                      <a:pt x="153" y="9"/>
                    </a:lnTo>
                    <a:lnTo>
                      <a:pt x="137" y="17"/>
                    </a:lnTo>
                    <a:lnTo>
                      <a:pt x="123" y="27"/>
                    </a:lnTo>
                    <a:lnTo>
                      <a:pt x="88" y="62"/>
                    </a:lnTo>
                    <a:lnTo>
                      <a:pt x="40" y="106"/>
                    </a:lnTo>
                    <a:lnTo>
                      <a:pt x="10" y="129"/>
                    </a:lnTo>
                    <a:lnTo>
                      <a:pt x="4" y="136"/>
                    </a:lnTo>
                    <a:lnTo>
                      <a:pt x="1" y="143"/>
                    </a:lnTo>
                    <a:lnTo>
                      <a:pt x="0" y="149"/>
                    </a:lnTo>
                    <a:lnTo>
                      <a:pt x="3" y="155"/>
                    </a:lnTo>
                    <a:lnTo>
                      <a:pt x="7" y="160"/>
                    </a:lnTo>
                    <a:lnTo>
                      <a:pt x="11" y="162"/>
                    </a:lnTo>
                    <a:lnTo>
                      <a:pt x="27" y="168"/>
                    </a:lnTo>
                    <a:lnTo>
                      <a:pt x="85" y="177"/>
                    </a:lnTo>
                    <a:lnTo>
                      <a:pt x="254" y="179"/>
                    </a:lnTo>
                    <a:lnTo>
                      <a:pt x="266" y="181"/>
                    </a:lnTo>
                    <a:lnTo>
                      <a:pt x="279" y="185"/>
                    </a:lnTo>
                    <a:lnTo>
                      <a:pt x="303" y="197"/>
                    </a:lnTo>
                    <a:lnTo>
                      <a:pt x="321" y="210"/>
                    </a:lnTo>
                    <a:lnTo>
                      <a:pt x="332" y="224"/>
                    </a:lnTo>
                    <a:lnTo>
                      <a:pt x="338" y="228"/>
                    </a:lnTo>
                    <a:lnTo>
                      <a:pt x="344" y="229"/>
                    </a:lnTo>
                    <a:lnTo>
                      <a:pt x="350" y="229"/>
                    </a:lnTo>
                    <a:lnTo>
                      <a:pt x="355" y="228"/>
                    </a:lnTo>
                    <a:lnTo>
                      <a:pt x="360" y="224"/>
                    </a:lnTo>
                    <a:lnTo>
                      <a:pt x="369" y="214"/>
                    </a:lnTo>
                    <a:lnTo>
                      <a:pt x="372" y="207"/>
                    </a:lnTo>
                    <a:lnTo>
                      <a:pt x="375" y="189"/>
                    </a:lnTo>
                    <a:lnTo>
                      <a:pt x="374" y="140"/>
                    </a:lnTo>
                    <a:lnTo>
                      <a:pt x="370" y="120"/>
                    </a:lnTo>
                    <a:lnTo>
                      <a:pt x="368" y="111"/>
                    </a:lnTo>
                    <a:lnTo>
                      <a:pt x="356" y="83"/>
                    </a:lnTo>
                    <a:lnTo>
                      <a:pt x="339" y="56"/>
                    </a:lnTo>
                    <a:lnTo>
                      <a:pt x="324" y="38"/>
                    </a:lnTo>
                    <a:lnTo>
                      <a:pt x="313" y="29"/>
                    </a:lnTo>
                    <a:lnTo>
                      <a:pt x="278" y="12"/>
                    </a:lnTo>
                    <a:lnTo>
                      <a:pt x="224" y="1"/>
                    </a:lnTo>
                    <a:lnTo>
                      <a:pt x="214" y="0"/>
                    </a:lnTo>
                    <a:close/>
                  </a:path>
                </a:pathLst>
              </a:custGeom>
              <a:solidFill>
                <a:srgbClr val="D0A8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73"/>
              <p:cNvSpPr>
                <a:spLocks/>
              </p:cNvSpPr>
              <p:nvPr/>
            </p:nvSpPr>
            <p:spPr bwMode="auto">
              <a:xfrm>
                <a:off x="2417763" y="3133726"/>
                <a:ext cx="263525" cy="292100"/>
              </a:xfrm>
              <a:custGeom>
                <a:avLst/>
                <a:gdLst/>
                <a:ahLst/>
                <a:cxnLst>
                  <a:cxn ang="0">
                    <a:pos x="0" y="109"/>
                  </a:cxn>
                  <a:cxn ang="0">
                    <a:pos x="0" y="113"/>
                  </a:cxn>
                  <a:cxn ang="0">
                    <a:pos x="2" y="115"/>
                  </a:cxn>
                  <a:cxn ang="0">
                    <a:pos x="5" y="117"/>
                  </a:cxn>
                  <a:cxn ang="0">
                    <a:pos x="8" y="118"/>
                  </a:cxn>
                  <a:cxn ang="0">
                    <a:pos x="47" y="128"/>
                  </a:cxn>
                  <a:cxn ang="0">
                    <a:pos x="60" y="131"/>
                  </a:cxn>
                  <a:cxn ang="0">
                    <a:pos x="113" y="149"/>
                  </a:cxn>
                  <a:cxn ang="0">
                    <a:pos x="125" y="155"/>
                  </a:cxn>
                  <a:cxn ang="0">
                    <a:pos x="130" y="158"/>
                  </a:cxn>
                  <a:cxn ang="0">
                    <a:pos x="149" y="182"/>
                  </a:cxn>
                  <a:cxn ang="0">
                    <a:pos x="153" y="184"/>
                  </a:cxn>
                  <a:cxn ang="0">
                    <a:pos x="155" y="183"/>
                  </a:cxn>
                  <a:cxn ang="0">
                    <a:pos x="158" y="180"/>
                  </a:cxn>
                  <a:cxn ang="0">
                    <a:pos x="160" y="173"/>
                  </a:cxn>
                  <a:cxn ang="0">
                    <a:pos x="164" y="156"/>
                  </a:cxn>
                  <a:cxn ang="0">
                    <a:pos x="166" y="125"/>
                  </a:cxn>
                  <a:cxn ang="0">
                    <a:pos x="163" y="106"/>
                  </a:cxn>
                  <a:cxn ang="0">
                    <a:pos x="154" y="77"/>
                  </a:cxn>
                  <a:cxn ang="0">
                    <a:pos x="142" y="50"/>
                  </a:cxn>
                  <a:cxn ang="0">
                    <a:pos x="120" y="18"/>
                  </a:cxn>
                  <a:cxn ang="0">
                    <a:pos x="110" y="9"/>
                  </a:cxn>
                  <a:cxn ang="0">
                    <a:pos x="99" y="3"/>
                  </a:cxn>
                  <a:cxn ang="0">
                    <a:pos x="89" y="0"/>
                  </a:cxn>
                  <a:cxn ang="0">
                    <a:pos x="78" y="0"/>
                  </a:cxn>
                  <a:cxn ang="0">
                    <a:pos x="67" y="2"/>
                  </a:cxn>
                  <a:cxn ang="0">
                    <a:pos x="57" y="8"/>
                  </a:cxn>
                  <a:cxn ang="0">
                    <a:pos x="53" y="11"/>
                  </a:cxn>
                  <a:cxn ang="0">
                    <a:pos x="48" y="16"/>
                  </a:cxn>
                  <a:cxn ang="0">
                    <a:pos x="32" y="40"/>
                  </a:cxn>
                  <a:cxn ang="0">
                    <a:pos x="9" y="83"/>
                  </a:cxn>
                  <a:cxn ang="0">
                    <a:pos x="2" y="98"/>
                  </a:cxn>
                  <a:cxn ang="0">
                    <a:pos x="0" y="104"/>
                  </a:cxn>
                  <a:cxn ang="0">
                    <a:pos x="0" y="109"/>
                  </a:cxn>
                </a:cxnLst>
                <a:rect l="0" t="0" r="r" b="b"/>
                <a:pathLst>
                  <a:path w="166" h="184">
                    <a:moveTo>
                      <a:pt x="0" y="109"/>
                    </a:moveTo>
                    <a:lnTo>
                      <a:pt x="0" y="113"/>
                    </a:lnTo>
                    <a:lnTo>
                      <a:pt x="2" y="115"/>
                    </a:lnTo>
                    <a:lnTo>
                      <a:pt x="5" y="117"/>
                    </a:lnTo>
                    <a:lnTo>
                      <a:pt x="8" y="118"/>
                    </a:lnTo>
                    <a:lnTo>
                      <a:pt x="47" y="128"/>
                    </a:lnTo>
                    <a:lnTo>
                      <a:pt x="60" y="131"/>
                    </a:lnTo>
                    <a:lnTo>
                      <a:pt x="113" y="149"/>
                    </a:lnTo>
                    <a:lnTo>
                      <a:pt x="125" y="155"/>
                    </a:lnTo>
                    <a:lnTo>
                      <a:pt x="130" y="158"/>
                    </a:lnTo>
                    <a:lnTo>
                      <a:pt x="149" y="182"/>
                    </a:lnTo>
                    <a:lnTo>
                      <a:pt x="153" y="184"/>
                    </a:lnTo>
                    <a:lnTo>
                      <a:pt x="155" y="183"/>
                    </a:lnTo>
                    <a:lnTo>
                      <a:pt x="158" y="180"/>
                    </a:lnTo>
                    <a:lnTo>
                      <a:pt x="160" y="173"/>
                    </a:lnTo>
                    <a:lnTo>
                      <a:pt x="164" y="156"/>
                    </a:lnTo>
                    <a:lnTo>
                      <a:pt x="166" y="125"/>
                    </a:lnTo>
                    <a:lnTo>
                      <a:pt x="163" y="106"/>
                    </a:lnTo>
                    <a:lnTo>
                      <a:pt x="154" y="77"/>
                    </a:lnTo>
                    <a:lnTo>
                      <a:pt x="142" y="50"/>
                    </a:lnTo>
                    <a:lnTo>
                      <a:pt x="120" y="18"/>
                    </a:lnTo>
                    <a:lnTo>
                      <a:pt x="110" y="9"/>
                    </a:lnTo>
                    <a:lnTo>
                      <a:pt x="99" y="3"/>
                    </a:lnTo>
                    <a:lnTo>
                      <a:pt x="89" y="0"/>
                    </a:lnTo>
                    <a:lnTo>
                      <a:pt x="78" y="0"/>
                    </a:lnTo>
                    <a:lnTo>
                      <a:pt x="67" y="2"/>
                    </a:lnTo>
                    <a:lnTo>
                      <a:pt x="57" y="8"/>
                    </a:lnTo>
                    <a:lnTo>
                      <a:pt x="53" y="11"/>
                    </a:lnTo>
                    <a:lnTo>
                      <a:pt x="48" y="16"/>
                    </a:lnTo>
                    <a:lnTo>
                      <a:pt x="32" y="40"/>
                    </a:lnTo>
                    <a:lnTo>
                      <a:pt x="9" y="83"/>
                    </a:lnTo>
                    <a:lnTo>
                      <a:pt x="2" y="98"/>
                    </a:lnTo>
                    <a:lnTo>
                      <a:pt x="0" y="104"/>
                    </a:lnTo>
                    <a:lnTo>
                      <a:pt x="0" y="109"/>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74"/>
              <p:cNvSpPr>
                <a:spLocks/>
              </p:cNvSpPr>
              <p:nvPr/>
            </p:nvSpPr>
            <p:spPr bwMode="auto">
              <a:xfrm>
                <a:off x="2327275" y="3117851"/>
                <a:ext cx="177800" cy="187325"/>
              </a:xfrm>
              <a:custGeom>
                <a:avLst/>
                <a:gdLst/>
                <a:ahLst/>
                <a:cxnLst>
                  <a:cxn ang="0">
                    <a:pos x="78" y="2"/>
                  </a:cxn>
                  <a:cxn ang="0">
                    <a:pos x="75" y="4"/>
                  </a:cxn>
                  <a:cxn ang="0">
                    <a:pos x="43" y="38"/>
                  </a:cxn>
                  <a:cxn ang="0">
                    <a:pos x="9" y="94"/>
                  </a:cxn>
                  <a:cxn ang="0">
                    <a:pos x="5" y="100"/>
                  </a:cxn>
                  <a:cxn ang="0">
                    <a:pos x="0" y="105"/>
                  </a:cxn>
                  <a:cxn ang="0">
                    <a:pos x="1" y="105"/>
                  </a:cxn>
                  <a:cxn ang="0">
                    <a:pos x="3" y="107"/>
                  </a:cxn>
                  <a:cxn ang="0">
                    <a:pos x="10" y="111"/>
                  </a:cxn>
                  <a:cxn ang="0">
                    <a:pos x="15" y="113"/>
                  </a:cxn>
                  <a:cxn ang="0">
                    <a:pos x="20" y="116"/>
                  </a:cxn>
                  <a:cxn ang="0">
                    <a:pos x="26" y="117"/>
                  </a:cxn>
                  <a:cxn ang="0">
                    <a:pos x="32" y="118"/>
                  </a:cxn>
                  <a:cxn ang="0">
                    <a:pos x="38" y="117"/>
                  </a:cxn>
                  <a:cxn ang="0">
                    <a:pos x="42" y="116"/>
                  </a:cxn>
                  <a:cxn ang="0">
                    <a:pos x="45" y="112"/>
                  </a:cxn>
                  <a:cxn ang="0">
                    <a:pos x="62" y="63"/>
                  </a:cxn>
                  <a:cxn ang="0">
                    <a:pos x="69" y="50"/>
                  </a:cxn>
                  <a:cxn ang="0">
                    <a:pos x="89" y="24"/>
                  </a:cxn>
                  <a:cxn ang="0">
                    <a:pos x="92" y="20"/>
                  </a:cxn>
                  <a:cxn ang="0">
                    <a:pos x="100" y="15"/>
                  </a:cxn>
                  <a:cxn ang="0">
                    <a:pos x="105" y="12"/>
                  </a:cxn>
                  <a:cxn ang="0">
                    <a:pos x="112" y="10"/>
                  </a:cxn>
                  <a:cxn ang="0">
                    <a:pos x="112" y="9"/>
                  </a:cxn>
                  <a:cxn ang="0">
                    <a:pos x="110" y="7"/>
                  </a:cxn>
                  <a:cxn ang="0">
                    <a:pos x="105" y="5"/>
                  </a:cxn>
                  <a:cxn ang="0">
                    <a:pos x="84" y="0"/>
                  </a:cxn>
                  <a:cxn ang="0">
                    <a:pos x="81" y="1"/>
                  </a:cxn>
                  <a:cxn ang="0">
                    <a:pos x="78" y="2"/>
                  </a:cxn>
                </a:cxnLst>
                <a:rect l="0" t="0" r="r" b="b"/>
                <a:pathLst>
                  <a:path w="112" h="118">
                    <a:moveTo>
                      <a:pt x="78" y="2"/>
                    </a:moveTo>
                    <a:lnTo>
                      <a:pt x="75" y="4"/>
                    </a:lnTo>
                    <a:lnTo>
                      <a:pt x="43" y="38"/>
                    </a:lnTo>
                    <a:lnTo>
                      <a:pt x="9" y="94"/>
                    </a:lnTo>
                    <a:lnTo>
                      <a:pt x="5" y="100"/>
                    </a:lnTo>
                    <a:lnTo>
                      <a:pt x="0" y="105"/>
                    </a:lnTo>
                    <a:lnTo>
                      <a:pt x="1" y="105"/>
                    </a:lnTo>
                    <a:lnTo>
                      <a:pt x="3" y="107"/>
                    </a:lnTo>
                    <a:lnTo>
                      <a:pt x="10" y="111"/>
                    </a:lnTo>
                    <a:lnTo>
                      <a:pt x="15" y="113"/>
                    </a:lnTo>
                    <a:lnTo>
                      <a:pt x="20" y="116"/>
                    </a:lnTo>
                    <a:lnTo>
                      <a:pt x="26" y="117"/>
                    </a:lnTo>
                    <a:lnTo>
                      <a:pt x="32" y="118"/>
                    </a:lnTo>
                    <a:lnTo>
                      <a:pt x="38" y="117"/>
                    </a:lnTo>
                    <a:lnTo>
                      <a:pt x="42" y="116"/>
                    </a:lnTo>
                    <a:lnTo>
                      <a:pt x="45" y="112"/>
                    </a:lnTo>
                    <a:lnTo>
                      <a:pt x="62" y="63"/>
                    </a:lnTo>
                    <a:lnTo>
                      <a:pt x="69" y="50"/>
                    </a:lnTo>
                    <a:lnTo>
                      <a:pt x="89" y="24"/>
                    </a:lnTo>
                    <a:lnTo>
                      <a:pt x="92" y="20"/>
                    </a:lnTo>
                    <a:lnTo>
                      <a:pt x="100" y="15"/>
                    </a:lnTo>
                    <a:lnTo>
                      <a:pt x="105" y="12"/>
                    </a:lnTo>
                    <a:lnTo>
                      <a:pt x="112" y="10"/>
                    </a:lnTo>
                    <a:lnTo>
                      <a:pt x="112" y="9"/>
                    </a:lnTo>
                    <a:lnTo>
                      <a:pt x="110" y="7"/>
                    </a:lnTo>
                    <a:lnTo>
                      <a:pt x="105" y="5"/>
                    </a:lnTo>
                    <a:lnTo>
                      <a:pt x="84" y="0"/>
                    </a:lnTo>
                    <a:lnTo>
                      <a:pt x="81" y="1"/>
                    </a:lnTo>
                    <a:lnTo>
                      <a:pt x="78" y="2"/>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75"/>
              <p:cNvSpPr>
                <a:spLocks/>
              </p:cNvSpPr>
              <p:nvPr/>
            </p:nvSpPr>
            <p:spPr bwMode="auto">
              <a:xfrm>
                <a:off x="2214563" y="3100388"/>
                <a:ext cx="223838" cy="184150"/>
              </a:xfrm>
              <a:custGeom>
                <a:avLst/>
                <a:gdLst/>
                <a:ahLst/>
                <a:cxnLst>
                  <a:cxn ang="0">
                    <a:pos x="118" y="0"/>
                  </a:cxn>
                  <a:cxn ang="0">
                    <a:pos x="113" y="1"/>
                  </a:cxn>
                  <a:cxn ang="0">
                    <a:pos x="87" y="13"/>
                  </a:cxn>
                  <a:cxn ang="0">
                    <a:pos x="59" y="33"/>
                  </a:cxn>
                  <a:cxn ang="0">
                    <a:pos x="33" y="59"/>
                  </a:cxn>
                  <a:cxn ang="0">
                    <a:pos x="15" y="79"/>
                  </a:cxn>
                  <a:cxn ang="0">
                    <a:pos x="12" y="84"/>
                  </a:cxn>
                  <a:cxn ang="0">
                    <a:pos x="6" y="90"/>
                  </a:cxn>
                  <a:cxn ang="0">
                    <a:pos x="2" y="97"/>
                  </a:cxn>
                  <a:cxn ang="0">
                    <a:pos x="0" y="98"/>
                  </a:cxn>
                  <a:cxn ang="0">
                    <a:pos x="0" y="101"/>
                  </a:cxn>
                  <a:cxn ang="0">
                    <a:pos x="1" y="103"/>
                  </a:cxn>
                  <a:cxn ang="0">
                    <a:pos x="8" y="107"/>
                  </a:cxn>
                  <a:cxn ang="0">
                    <a:pos x="28" y="114"/>
                  </a:cxn>
                  <a:cxn ang="0">
                    <a:pos x="43" y="116"/>
                  </a:cxn>
                  <a:cxn ang="0">
                    <a:pos x="50" y="115"/>
                  </a:cxn>
                  <a:cxn ang="0">
                    <a:pos x="56" y="113"/>
                  </a:cxn>
                  <a:cxn ang="0">
                    <a:pos x="61" y="109"/>
                  </a:cxn>
                  <a:cxn ang="0">
                    <a:pos x="66" y="104"/>
                  </a:cxn>
                  <a:cxn ang="0">
                    <a:pos x="73" y="91"/>
                  </a:cxn>
                  <a:cxn ang="0">
                    <a:pos x="84" y="69"/>
                  </a:cxn>
                  <a:cxn ang="0">
                    <a:pos x="119" y="18"/>
                  </a:cxn>
                  <a:cxn ang="0">
                    <a:pos x="127" y="13"/>
                  </a:cxn>
                  <a:cxn ang="0">
                    <a:pos x="134" y="10"/>
                  </a:cxn>
                  <a:cxn ang="0">
                    <a:pos x="137" y="10"/>
                  </a:cxn>
                  <a:cxn ang="0">
                    <a:pos x="139" y="10"/>
                  </a:cxn>
                  <a:cxn ang="0">
                    <a:pos x="141" y="9"/>
                  </a:cxn>
                  <a:cxn ang="0">
                    <a:pos x="141" y="8"/>
                  </a:cxn>
                  <a:cxn ang="0">
                    <a:pos x="140" y="7"/>
                  </a:cxn>
                  <a:cxn ang="0">
                    <a:pos x="139" y="5"/>
                  </a:cxn>
                  <a:cxn ang="0">
                    <a:pos x="132" y="2"/>
                  </a:cxn>
                  <a:cxn ang="0">
                    <a:pos x="122" y="0"/>
                  </a:cxn>
                  <a:cxn ang="0">
                    <a:pos x="118" y="0"/>
                  </a:cxn>
                </a:cxnLst>
                <a:rect l="0" t="0" r="r" b="b"/>
                <a:pathLst>
                  <a:path w="141" h="116">
                    <a:moveTo>
                      <a:pt x="118" y="0"/>
                    </a:moveTo>
                    <a:lnTo>
                      <a:pt x="113" y="1"/>
                    </a:lnTo>
                    <a:lnTo>
                      <a:pt x="87" y="13"/>
                    </a:lnTo>
                    <a:lnTo>
                      <a:pt x="59" y="33"/>
                    </a:lnTo>
                    <a:lnTo>
                      <a:pt x="33" y="59"/>
                    </a:lnTo>
                    <a:lnTo>
                      <a:pt x="15" y="79"/>
                    </a:lnTo>
                    <a:lnTo>
                      <a:pt x="12" y="84"/>
                    </a:lnTo>
                    <a:lnTo>
                      <a:pt x="6" y="90"/>
                    </a:lnTo>
                    <a:lnTo>
                      <a:pt x="2" y="97"/>
                    </a:lnTo>
                    <a:lnTo>
                      <a:pt x="0" y="98"/>
                    </a:lnTo>
                    <a:lnTo>
                      <a:pt x="0" y="101"/>
                    </a:lnTo>
                    <a:lnTo>
                      <a:pt x="1" y="103"/>
                    </a:lnTo>
                    <a:lnTo>
                      <a:pt x="8" y="107"/>
                    </a:lnTo>
                    <a:lnTo>
                      <a:pt x="28" y="114"/>
                    </a:lnTo>
                    <a:lnTo>
                      <a:pt x="43" y="116"/>
                    </a:lnTo>
                    <a:lnTo>
                      <a:pt x="50" y="115"/>
                    </a:lnTo>
                    <a:lnTo>
                      <a:pt x="56" y="113"/>
                    </a:lnTo>
                    <a:lnTo>
                      <a:pt x="61" y="109"/>
                    </a:lnTo>
                    <a:lnTo>
                      <a:pt x="66" y="104"/>
                    </a:lnTo>
                    <a:lnTo>
                      <a:pt x="73" y="91"/>
                    </a:lnTo>
                    <a:lnTo>
                      <a:pt x="84" y="69"/>
                    </a:lnTo>
                    <a:lnTo>
                      <a:pt x="119" y="18"/>
                    </a:lnTo>
                    <a:lnTo>
                      <a:pt x="127" y="13"/>
                    </a:lnTo>
                    <a:lnTo>
                      <a:pt x="134" y="10"/>
                    </a:lnTo>
                    <a:lnTo>
                      <a:pt x="137" y="10"/>
                    </a:lnTo>
                    <a:lnTo>
                      <a:pt x="139" y="10"/>
                    </a:lnTo>
                    <a:lnTo>
                      <a:pt x="141" y="9"/>
                    </a:lnTo>
                    <a:lnTo>
                      <a:pt x="141" y="8"/>
                    </a:lnTo>
                    <a:lnTo>
                      <a:pt x="140" y="7"/>
                    </a:lnTo>
                    <a:lnTo>
                      <a:pt x="139" y="5"/>
                    </a:lnTo>
                    <a:lnTo>
                      <a:pt x="132" y="2"/>
                    </a:lnTo>
                    <a:lnTo>
                      <a:pt x="122" y="0"/>
                    </a:lnTo>
                    <a:lnTo>
                      <a:pt x="118" y="0"/>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4" name="Freeform 76"/>
              <p:cNvSpPr>
                <a:spLocks/>
              </p:cNvSpPr>
              <p:nvPr/>
            </p:nvSpPr>
            <p:spPr bwMode="auto">
              <a:xfrm>
                <a:off x="2124075" y="3278188"/>
                <a:ext cx="379413" cy="76200"/>
              </a:xfrm>
              <a:custGeom>
                <a:avLst/>
                <a:gdLst/>
                <a:ahLst/>
                <a:cxnLst>
                  <a:cxn ang="0">
                    <a:pos x="238" y="46"/>
                  </a:cxn>
                  <a:cxn ang="0">
                    <a:pos x="239" y="45"/>
                  </a:cxn>
                  <a:cxn ang="0">
                    <a:pos x="239" y="44"/>
                  </a:cxn>
                  <a:cxn ang="0">
                    <a:pos x="237" y="44"/>
                  </a:cxn>
                  <a:cxn ang="0">
                    <a:pos x="234" y="43"/>
                  </a:cxn>
                  <a:cxn ang="0">
                    <a:pos x="165" y="29"/>
                  </a:cxn>
                  <a:cxn ang="0">
                    <a:pos x="63" y="2"/>
                  </a:cxn>
                  <a:cxn ang="0">
                    <a:pos x="49" y="0"/>
                  </a:cxn>
                  <a:cxn ang="0">
                    <a:pos x="39" y="0"/>
                  </a:cxn>
                  <a:cxn ang="0">
                    <a:pos x="30" y="2"/>
                  </a:cxn>
                  <a:cxn ang="0">
                    <a:pos x="18" y="7"/>
                  </a:cxn>
                  <a:cxn ang="0">
                    <a:pos x="11" y="11"/>
                  </a:cxn>
                  <a:cxn ang="0">
                    <a:pos x="2" y="22"/>
                  </a:cxn>
                  <a:cxn ang="0">
                    <a:pos x="0" y="26"/>
                  </a:cxn>
                  <a:cxn ang="0">
                    <a:pos x="0" y="29"/>
                  </a:cxn>
                  <a:cxn ang="0">
                    <a:pos x="3" y="32"/>
                  </a:cxn>
                  <a:cxn ang="0">
                    <a:pos x="5" y="33"/>
                  </a:cxn>
                  <a:cxn ang="0">
                    <a:pos x="7" y="34"/>
                  </a:cxn>
                  <a:cxn ang="0">
                    <a:pos x="10" y="35"/>
                  </a:cxn>
                  <a:cxn ang="0">
                    <a:pos x="87" y="41"/>
                  </a:cxn>
                  <a:cxn ang="0">
                    <a:pos x="147" y="48"/>
                  </a:cxn>
                  <a:cxn ang="0">
                    <a:pos x="232" y="47"/>
                  </a:cxn>
                  <a:cxn ang="0">
                    <a:pos x="235" y="46"/>
                  </a:cxn>
                  <a:cxn ang="0">
                    <a:pos x="238" y="46"/>
                  </a:cxn>
                </a:cxnLst>
                <a:rect l="0" t="0" r="r" b="b"/>
                <a:pathLst>
                  <a:path w="239" h="48">
                    <a:moveTo>
                      <a:pt x="238" y="46"/>
                    </a:moveTo>
                    <a:lnTo>
                      <a:pt x="239" y="45"/>
                    </a:lnTo>
                    <a:lnTo>
                      <a:pt x="239" y="44"/>
                    </a:lnTo>
                    <a:lnTo>
                      <a:pt x="237" y="44"/>
                    </a:lnTo>
                    <a:lnTo>
                      <a:pt x="234" y="43"/>
                    </a:lnTo>
                    <a:lnTo>
                      <a:pt x="165" y="29"/>
                    </a:lnTo>
                    <a:lnTo>
                      <a:pt x="63" y="2"/>
                    </a:lnTo>
                    <a:lnTo>
                      <a:pt x="49" y="0"/>
                    </a:lnTo>
                    <a:lnTo>
                      <a:pt x="39" y="0"/>
                    </a:lnTo>
                    <a:lnTo>
                      <a:pt x="30" y="2"/>
                    </a:lnTo>
                    <a:lnTo>
                      <a:pt x="18" y="7"/>
                    </a:lnTo>
                    <a:lnTo>
                      <a:pt x="11" y="11"/>
                    </a:lnTo>
                    <a:lnTo>
                      <a:pt x="2" y="22"/>
                    </a:lnTo>
                    <a:lnTo>
                      <a:pt x="0" y="26"/>
                    </a:lnTo>
                    <a:lnTo>
                      <a:pt x="0" y="29"/>
                    </a:lnTo>
                    <a:lnTo>
                      <a:pt x="3" y="32"/>
                    </a:lnTo>
                    <a:lnTo>
                      <a:pt x="5" y="33"/>
                    </a:lnTo>
                    <a:lnTo>
                      <a:pt x="7" y="34"/>
                    </a:lnTo>
                    <a:lnTo>
                      <a:pt x="10" y="35"/>
                    </a:lnTo>
                    <a:lnTo>
                      <a:pt x="87" y="41"/>
                    </a:lnTo>
                    <a:lnTo>
                      <a:pt x="147" y="48"/>
                    </a:lnTo>
                    <a:lnTo>
                      <a:pt x="232" y="47"/>
                    </a:lnTo>
                    <a:lnTo>
                      <a:pt x="235" y="46"/>
                    </a:lnTo>
                    <a:lnTo>
                      <a:pt x="238" y="46"/>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9" name="Freeform 18"/>
            <p:cNvSpPr>
              <a:spLocks/>
            </p:cNvSpPr>
            <p:nvPr/>
          </p:nvSpPr>
          <p:spPr bwMode="auto">
            <a:xfrm rot="6012585" flipH="1">
              <a:off x="7866693" y="4985033"/>
              <a:ext cx="483901" cy="284180"/>
            </a:xfrm>
            <a:custGeom>
              <a:avLst/>
              <a:gdLst/>
              <a:ahLst/>
              <a:cxnLst>
                <a:cxn ang="0">
                  <a:pos x="241" y="52"/>
                </a:cxn>
                <a:cxn ang="0">
                  <a:pos x="311" y="38"/>
                </a:cxn>
                <a:cxn ang="0">
                  <a:pos x="390" y="58"/>
                </a:cxn>
                <a:cxn ang="0">
                  <a:pos x="452" y="88"/>
                </a:cxn>
                <a:cxn ang="0">
                  <a:pos x="480" y="81"/>
                </a:cxn>
                <a:cxn ang="0">
                  <a:pos x="487" y="65"/>
                </a:cxn>
                <a:cxn ang="0">
                  <a:pos x="483" y="37"/>
                </a:cxn>
                <a:cxn ang="0">
                  <a:pos x="465" y="21"/>
                </a:cxn>
                <a:cxn ang="0">
                  <a:pos x="358" y="0"/>
                </a:cxn>
                <a:cxn ang="0">
                  <a:pos x="255" y="12"/>
                </a:cxn>
                <a:cxn ang="0">
                  <a:pos x="140" y="75"/>
                </a:cxn>
                <a:cxn ang="0">
                  <a:pos x="94" y="146"/>
                </a:cxn>
                <a:cxn ang="0">
                  <a:pos x="79" y="169"/>
                </a:cxn>
                <a:cxn ang="0">
                  <a:pos x="64" y="176"/>
                </a:cxn>
                <a:cxn ang="0">
                  <a:pos x="28" y="180"/>
                </a:cxn>
                <a:cxn ang="0">
                  <a:pos x="6" y="198"/>
                </a:cxn>
                <a:cxn ang="0">
                  <a:pos x="0" y="213"/>
                </a:cxn>
                <a:cxn ang="0">
                  <a:pos x="7" y="235"/>
                </a:cxn>
                <a:cxn ang="0">
                  <a:pos x="19" y="241"/>
                </a:cxn>
                <a:cxn ang="0">
                  <a:pos x="32" y="241"/>
                </a:cxn>
                <a:cxn ang="0">
                  <a:pos x="40" y="234"/>
                </a:cxn>
                <a:cxn ang="0">
                  <a:pos x="38" y="229"/>
                </a:cxn>
                <a:cxn ang="0">
                  <a:pos x="27" y="225"/>
                </a:cxn>
                <a:cxn ang="0">
                  <a:pos x="29" y="221"/>
                </a:cxn>
                <a:cxn ang="0">
                  <a:pos x="52" y="207"/>
                </a:cxn>
                <a:cxn ang="0">
                  <a:pos x="57" y="208"/>
                </a:cxn>
                <a:cxn ang="0">
                  <a:pos x="55" y="229"/>
                </a:cxn>
                <a:cxn ang="0">
                  <a:pos x="54" y="274"/>
                </a:cxn>
                <a:cxn ang="0">
                  <a:pos x="64" y="284"/>
                </a:cxn>
                <a:cxn ang="0">
                  <a:pos x="83" y="285"/>
                </a:cxn>
                <a:cxn ang="0">
                  <a:pos x="88" y="281"/>
                </a:cxn>
                <a:cxn ang="0">
                  <a:pos x="77" y="240"/>
                </a:cxn>
                <a:cxn ang="0">
                  <a:pos x="80" y="225"/>
                </a:cxn>
                <a:cxn ang="0">
                  <a:pos x="89" y="223"/>
                </a:cxn>
                <a:cxn ang="0">
                  <a:pos x="112" y="236"/>
                </a:cxn>
                <a:cxn ang="0">
                  <a:pos x="127" y="255"/>
                </a:cxn>
                <a:cxn ang="0">
                  <a:pos x="132" y="255"/>
                </a:cxn>
                <a:cxn ang="0">
                  <a:pos x="138" y="246"/>
                </a:cxn>
                <a:cxn ang="0">
                  <a:pos x="141" y="220"/>
                </a:cxn>
                <a:cxn ang="0">
                  <a:pos x="135" y="211"/>
                </a:cxn>
                <a:cxn ang="0">
                  <a:pos x="116" y="203"/>
                </a:cxn>
                <a:cxn ang="0">
                  <a:pos x="110" y="190"/>
                </a:cxn>
                <a:cxn ang="0">
                  <a:pos x="119" y="160"/>
                </a:cxn>
                <a:cxn ang="0">
                  <a:pos x="178" y="84"/>
                </a:cxn>
              </a:cxnLst>
              <a:rect l="0" t="0" r="r" b="b"/>
              <a:pathLst>
                <a:path w="487" h="286">
                  <a:moveTo>
                    <a:pt x="178" y="84"/>
                  </a:moveTo>
                  <a:lnTo>
                    <a:pt x="213" y="63"/>
                  </a:lnTo>
                  <a:lnTo>
                    <a:pt x="241" y="52"/>
                  </a:lnTo>
                  <a:lnTo>
                    <a:pt x="261" y="45"/>
                  </a:lnTo>
                  <a:lnTo>
                    <a:pt x="291" y="40"/>
                  </a:lnTo>
                  <a:lnTo>
                    <a:pt x="311" y="38"/>
                  </a:lnTo>
                  <a:lnTo>
                    <a:pt x="339" y="40"/>
                  </a:lnTo>
                  <a:lnTo>
                    <a:pt x="374" y="50"/>
                  </a:lnTo>
                  <a:lnTo>
                    <a:pt x="390" y="58"/>
                  </a:lnTo>
                  <a:lnTo>
                    <a:pt x="417" y="79"/>
                  </a:lnTo>
                  <a:lnTo>
                    <a:pt x="431" y="85"/>
                  </a:lnTo>
                  <a:lnTo>
                    <a:pt x="452" y="88"/>
                  </a:lnTo>
                  <a:lnTo>
                    <a:pt x="465" y="87"/>
                  </a:lnTo>
                  <a:lnTo>
                    <a:pt x="471" y="85"/>
                  </a:lnTo>
                  <a:lnTo>
                    <a:pt x="480" y="81"/>
                  </a:lnTo>
                  <a:lnTo>
                    <a:pt x="483" y="78"/>
                  </a:lnTo>
                  <a:lnTo>
                    <a:pt x="485" y="74"/>
                  </a:lnTo>
                  <a:lnTo>
                    <a:pt x="487" y="65"/>
                  </a:lnTo>
                  <a:lnTo>
                    <a:pt x="487" y="55"/>
                  </a:lnTo>
                  <a:lnTo>
                    <a:pt x="484" y="40"/>
                  </a:lnTo>
                  <a:lnTo>
                    <a:pt x="483" y="37"/>
                  </a:lnTo>
                  <a:lnTo>
                    <a:pt x="481" y="31"/>
                  </a:lnTo>
                  <a:lnTo>
                    <a:pt x="475" y="26"/>
                  </a:lnTo>
                  <a:lnTo>
                    <a:pt x="465" y="21"/>
                  </a:lnTo>
                  <a:lnTo>
                    <a:pt x="444" y="13"/>
                  </a:lnTo>
                  <a:lnTo>
                    <a:pt x="407" y="6"/>
                  </a:lnTo>
                  <a:lnTo>
                    <a:pt x="358" y="0"/>
                  </a:lnTo>
                  <a:lnTo>
                    <a:pt x="315" y="0"/>
                  </a:lnTo>
                  <a:lnTo>
                    <a:pt x="286" y="4"/>
                  </a:lnTo>
                  <a:lnTo>
                    <a:pt x="255" y="12"/>
                  </a:lnTo>
                  <a:lnTo>
                    <a:pt x="190" y="37"/>
                  </a:lnTo>
                  <a:lnTo>
                    <a:pt x="164" y="53"/>
                  </a:lnTo>
                  <a:lnTo>
                    <a:pt x="140" y="75"/>
                  </a:lnTo>
                  <a:lnTo>
                    <a:pt x="115" y="105"/>
                  </a:lnTo>
                  <a:lnTo>
                    <a:pt x="97" y="138"/>
                  </a:lnTo>
                  <a:lnTo>
                    <a:pt x="94" y="146"/>
                  </a:lnTo>
                  <a:lnTo>
                    <a:pt x="87" y="158"/>
                  </a:lnTo>
                  <a:lnTo>
                    <a:pt x="81" y="166"/>
                  </a:lnTo>
                  <a:lnTo>
                    <a:pt x="79" y="169"/>
                  </a:lnTo>
                  <a:lnTo>
                    <a:pt x="70" y="174"/>
                  </a:lnTo>
                  <a:lnTo>
                    <a:pt x="67" y="175"/>
                  </a:lnTo>
                  <a:lnTo>
                    <a:pt x="64" y="176"/>
                  </a:lnTo>
                  <a:lnTo>
                    <a:pt x="60" y="177"/>
                  </a:lnTo>
                  <a:lnTo>
                    <a:pt x="32" y="179"/>
                  </a:lnTo>
                  <a:lnTo>
                    <a:pt x="28" y="180"/>
                  </a:lnTo>
                  <a:lnTo>
                    <a:pt x="24" y="182"/>
                  </a:lnTo>
                  <a:lnTo>
                    <a:pt x="12" y="191"/>
                  </a:lnTo>
                  <a:lnTo>
                    <a:pt x="6" y="198"/>
                  </a:lnTo>
                  <a:lnTo>
                    <a:pt x="4" y="201"/>
                  </a:lnTo>
                  <a:lnTo>
                    <a:pt x="2" y="205"/>
                  </a:lnTo>
                  <a:lnTo>
                    <a:pt x="0" y="213"/>
                  </a:lnTo>
                  <a:lnTo>
                    <a:pt x="1" y="221"/>
                  </a:lnTo>
                  <a:lnTo>
                    <a:pt x="5" y="232"/>
                  </a:lnTo>
                  <a:lnTo>
                    <a:pt x="7" y="235"/>
                  </a:lnTo>
                  <a:lnTo>
                    <a:pt x="10" y="237"/>
                  </a:lnTo>
                  <a:lnTo>
                    <a:pt x="12" y="239"/>
                  </a:lnTo>
                  <a:lnTo>
                    <a:pt x="19" y="241"/>
                  </a:lnTo>
                  <a:lnTo>
                    <a:pt x="25" y="242"/>
                  </a:lnTo>
                  <a:lnTo>
                    <a:pt x="31" y="242"/>
                  </a:lnTo>
                  <a:lnTo>
                    <a:pt x="32" y="241"/>
                  </a:lnTo>
                  <a:lnTo>
                    <a:pt x="35" y="240"/>
                  </a:lnTo>
                  <a:lnTo>
                    <a:pt x="38" y="237"/>
                  </a:lnTo>
                  <a:lnTo>
                    <a:pt x="40" y="234"/>
                  </a:lnTo>
                  <a:lnTo>
                    <a:pt x="40" y="232"/>
                  </a:lnTo>
                  <a:lnTo>
                    <a:pt x="40" y="231"/>
                  </a:lnTo>
                  <a:lnTo>
                    <a:pt x="38" y="229"/>
                  </a:lnTo>
                  <a:lnTo>
                    <a:pt x="29" y="227"/>
                  </a:lnTo>
                  <a:lnTo>
                    <a:pt x="27" y="226"/>
                  </a:lnTo>
                  <a:lnTo>
                    <a:pt x="27" y="225"/>
                  </a:lnTo>
                  <a:lnTo>
                    <a:pt x="27" y="224"/>
                  </a:lnTo>
                  <a:lnTo>
                    <a:pt x="27" y="223"/>
                  </a:lnTo>
                  <a:lnTo>
                    <a:pt x="29" y="221"/>
                  </a:lnTo>
                  <a:lnTo>
                    <a:pt x="34" y="216"/>
                  </a:lnTo>
                  <a:lnTo>
                    <a:pt x="39" y="212"/>
                  </a:lnTo>
                  <a:lnTo>
                    <a:pt x="52" y="207"/>
                  </a:lnTo>
                  <a:lnTo>
                    <a:pt x="54" y="207"/>
                  </a:lnTo>
                  <a:lnTo>
                    <a:pt x="55" y="208"/>
                  </a:lnTo>
                  <a:lnTo>
                    <a:pt x="57" y="208"/>
                  </a:lnTo>
                  <a:lnTo>
                    <a:pt x="57" y="210"/>
                  </a:lnTo>
                  <a:lnTo>
                    <a:pt x="57" y="214"/>
                  </a:lnTo>
                  <a:lnTo>
                    <a:pt x="55" y="229"/>
                  </a:lnTo>
                  <a:lnTo>
                    <a:pt x="50" y="257"/>
                  </a:lnTo>
                  <a:lnTo>
                    <a:pt x="50" y="261"/>
                  </a:lnTo>
                  <a:lnTo>
                    <a:pt x="54" y="274"/>
                  </a:lnTo>
                  <a:lnTo>
                    <a:pt x="57" y="279"/>
                  </a:lnTo>
                  <a:lnTo>
                    <a:pt x="59" y="282"/>
                  </a:lnTo>
                  <a:lnTo>
                    <a:pt x="64" y="284"/>
                  </a:lnTo>
                  <a:lnTo>
                    <a:pt x="67" y="285"/>
                  </a:lnTo>
                  <a:lnTo>
                    <a:pt x="79" y="286"/>
                  </a:lnTo>
                  <a:lnTo>
                    <a:pt x="83" y="285"/>
                  </a:lnTo>
                  <a:lnTo>
                    <a:pt x="85" y="284"/>
                  </a:lnTo>
                  <a:lnTo>
                    <a:pt x="87" y="283"/>
                  </a:lnTo>
                  <a:lnTo>
                    <a:pt x="88" y="281"/>
                  </a:lnTo>
                  <a:lnTo>
                    <a:pt x="89" y="279"/>
                  </a:lnTo>
                  <a:lnTo>
                    <a:pt x="88" y="277"/>
                  </a:lnTo>
                  <a:lnTo>
                    <a:pt x="77" y="240"/>
                  </a:lnTo>
                  <a:lnTo>
                    <a:pt x="76" y="234"/>
                  </a:lnTo>
                  <a:lnTo>
                    <a:pt x="78" y="229"/>
                  </a:lnTo>
                  <a:lnTo>
                    <a:pt x="80" y="225"/>
                  </a:lnTo>
                  <a:lnTo>
                    <a:pt x="85" y="223"/>
                  </a:lnTo>
                  <a:lnTo>
                    <a:pt x="86" y="223"/>
                  </a:lnTo>
                  <a:lnTo>
                    <a:pt x="89" y="223"/>
                  </a:lnTo>
                  <a:lnTo>
                    <a:pt x="94" y="224"/>
                  </a:lnTo>
                  <a:lnTo>
                    <a:pt x="107" y="232"/>
                  </a:lnTo>
                  <a:lnTo>
                    <a:pt x="112" y="236"/>
                  </a:lnTo>
                  <a:lnTo>
                    <a:pt x="117" y="241"/>
                  </a:lnTo>
                  <a:lnTo>
                    <a:pt x="125" y="253"/>
                  </a:lnTo>
                  <a:lnTo>
                    <a:pt x="127" y="255"/>
                  </a:lnTo>
                  <a:lnTo>
                    <a:pt x="129" y="256"/>
                  </a:lnTo>
                  <a:lnTo>
                    <a:pt x="130" y="256"/>
                  </a:lnTo>
                  <a:lnTo>
                    <a:pt x="132" y="255"/>
                  </a:lnTo>
                  <a:lnTo>
                    <a:pt x="134" y="253"/>
                  </a:lnTo>
                  <a:lnTo>
                    <a:pt x="135" y="251"/>
                  </a:lnTo>
                  <a:lnTo>
                    <a:pt x="138" y="246"/>
                  </a:lnTo>
                  <a:lnTo>
                    <a:pt x="141" y="238"/>
                  </a:lnTo>
                  <a:lnTo>
                    <a:pt x="142" y="227"/>
                  </a:lnTo>
                  <a:lnTo>
                    <a:pt x="141" y="220"/>
                  </a:lnTo>
                  <a:lnTo>
                    <a:pt x="140" y="214"/>
                  </a:lnTo>
                  <a:lnTo>
                    <a:pt x="138" y="213"/>
                  </a:lnTo>
                  <a:lnTo>
                    <a:pt x="135" y="211"/>
                  </a:lnTo>
                  <a:lnTo>
                    <a:pt x="121" y="207"/>
                  </a:lnTo>
                  <a:lnTo>
                    <a:pt x="119" y="205"/>
                  </a:lnTo>
                  <a:lnTo>
                    <a:pt x="116" y="203"/>
                  </a:lnTo>
                  <a:lnTo>
                    <a:pt x="113" y="200"/>
                  </a:lnTo>
                  <a:lnTo>
                    <a:pt x="111" y="195"/>
                  </a:lnTo>
                  <a:lnTo>
                    <a:pt x="110" y="190"/>
                  </a:lnTo>
                  <a:lnTo>
                    <a:pt x="111" y="184"/>
                  </a:lnTo>
                  <a:lnTo>
                    <a:pt x="113" y="177"/>
                  </a:lnTo>
                  <a:lnTo>
                    <a:pt x="119" y="160"/>
                  </a:lnTo>
                  <a:lnTo>
                    <a:pt x="141" y="120"/>
                  </a:lnTo>
                  <a:lnTo>
                    <a:pt x="156" y="102"/>
                  </a:lnTo>
                  <a:lnTo>
                    <a:pt x="178" y="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63" name="Rectangle 162"/>
          <p:cNvSpPr/>
          <p:nvPr/>
        </p:nvSpPr>
        <p:spPr bwMode="auto">
          <a:xfrm>
            <a:off x="1905000" y="2362200"/>
            <a:ext cx="762000" cy="990600"/>
          </a:xfrm>
          <a:prstGeom prst="rect">
            <a:avLst/>
          </a:prstGeom>
          <a:solidFill>
            <a:srgbClr val="FF99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236" name="Rectangle 235"/>
          <p:cNvSpPr>
            <a:spLocks noChangeArrowheads="1"/>
          </p:cNvSpPr>
          <p:nvPr/>
        </p:nvSpPr>
        <p:spPr bwMode="auto">
          <a:xfrm>
            <a:off x="2270125" y="2922588"/>
            <a:ext cx="782638" cy="276225"/>
          </a:xfrm>
          <a:prstGeom prst="rect">
            <a:avLst/>
          </a:prstGeom>
          <a:solidFill>
            <a:srgbClr val="0099CC">
              <a:alpha val="49804"/>
            </a:srgbClr>
          </a:solidFill>
          <a:ln w="9525" algn="ctr">
            <a:noFill/>
            <a:round/>
            <a:headEnd/>
            <a:tailEnd/>
          </a:ln>
        </p:spPr>
        <p:txBody>
          <a:bodyPr anchor="ctr"/>
          <a:lstStyle/>
          <a:p>
            <a:endParaRPr lang="en-US"/>
          </a:p>
        </p:txBody>
      </p:sp>
      <p:grpSp>
        <p:nvGrpSpPr>
          <p:cNvPr id="8" name="Group 114"/>
          <p:cNvGrpSpPr/>
          <p:nvPr/>
        </p:nvGrpSpPr>
        <p:grpSpPr>
          <a:xfrm>
            <a:off x="8363830" y="4975442"/>
            <a:ext cx="501786" cy="547493"/>
            <a:chOff x="8363830" y="4975442"/>
            <a:chExt cx="501786" cy="547493"/>
          </a:xfrm>
        </p:grpSpPr>
        <p:sp>
          <p:nvSpPr>
            <p:cNvPr id="194" name="Freeform 8"/>
            <p:cNvSpPr>
              <a:spLocks/>
            </p:cNvSpPr>
            <p:nvPr/>
          </p:nvSpPr>
          <p:spPr bwMode="auto">
            <a:xfrm flipH="1">
              <a:off x="8363830" y="5100640"/>
              <a:ext cx="501786" cy="422295"/>
            </a:xfrm>
            <a:custGeom>
              <a:avLst/>
              <a:gdLst/>
              <a:ahLst/>
              <a:cxnLst>
                <a:cxn ang="0">
                  <a:pos x="25" y="3"/>
                </a:cxn>
                <a:cxn ang="0">
                  <a:pos x="20" y="0"/>
                </a:cxn>
                <a:cxn ang="0">
                  <a:pos x="18" y="0"/>
                </a:cxn>
                <a:cxn ang="0">
                  <a:pos x="16" y="0"/>
                </a:cxn>
                <a:cxn ang="0">
                  <a:pos x="14" y="2"/>
                </a:cxn>
                <a:cxn ang="0">
                  <a:pos x="9" y="7"/>
                </a:cxn>
                <a:cxn ang="0">
                  <a:pos x="5" y="16"/>
                </a:cxn>
                <a:cxn ang="0">
                  <a:pos x="4" y="23"/>
                </a:cxn>
                <a:cxn ang="0">
                  <a:pos x="6" y="76"/>
                </a:cxn>
                <a:cxn ang="0">
                  <a:pos x="5" y="77"/>
                </a:cxn>
                <a:cxn ang="0">
                  <a:pos x="5" y="78"/>
                </a:cxn>
                <a:cxn ang="0">
                  <a:pos x="5" y="79"/>
                </a:cxn>
                <a:cxn ang="0">
                  <a:pos x="5" y="81"/>
                </a:cxn>
                <a:cxn ang="0">
                  <a:pos x="4" y="82"/>
                </a:cxn>
                <a:cxn ang="0">
                  <a:pos x="4" y="85"/>
                </a:cxn>
                <a:cxn ang="0">
                  <a:pos x="3" y="94"/>
                </a:cxn>
                <a:cxn ang="0">
                  <a:pos x="0" y="116"/>
                </a:cxn>
                <a:cxn ang="0">
                  <a:pos x="0" y="121"/>
                </a:cxn>
                <a:cxn ang="0">
                  <a:pos x="1" y="129"/>
                </a:cxn>
                <a:cxn ang="0">
                  <a:pos x="3" y="132"/>
                </a:cxn>
                <a:cxn ang="0">
                  <a:pos x="6" y="136"/>
                </a:cxn>
                <a:cxn ang="0">
                  <a:pos x="8" y="139"/>
                </a:cxn>
                <a:cxn ang="0">
                  <a:pos x="11" y="141"/>
                </a:cxn>
                <a:cxn ang="0">
                  <a:pos x="116" y="245"/>
                </a:cxn>
                <a:cxn ang="0">
                  <a:pos x="179" y="298"/>
                </a:cxn>
                <a:cxn ang="0">
                  <a:pos x="247" y="352"/>
                </a:cxn>
                <a:cxn ang="0">
                  <a:pos x="317" y="412"/>
                </a:cxn>
                <a:cxn ang="0">
                  <a:pos x="329" y="419"/>
                </a:cxn>
                <a:cxn ang="0">
                  <a:pos x="338" y="423"/>
                </a:cxn>
                <a:cxn ang="0">
                  <a:pos x="343" y="425"/>
                </a:cxn>
                <a:cxn ang="0">
                  <a:pos x="348" y="425"/>
                </a:cxn>
                <a:cxn ang="0">
                  <a:pos x="353" y="423"/>
                </a:cxn>
                <a:cxn ang="0">
                  <a:pos x="362" y="419"/>
                </a:cxn>
                <a:cxn ang="0">
                  <a:pos x="375" y="410"/>
                </a:cxn>
                <a:cxn ang="0">
                  <a:pos x="379" y="406"/>
                </a:cxn>
                <a:cxn ang="0">
                  <a:pos x="397" y="396"/>
                </a:cxn>
                <a:cxn ang="0">
                  <a:pos x="488" y="356"/>
                </a:cxn>
                <a:cxn ang="0">
                  <a:pos x="499" y="349"/>
                </a:cxn>
                <a:cxn ang="0">
                  <a:pos x="502" y="346"/>
                </a:cxn>
                <a:cxn ang="0">
                  <a:pos x="504" y="343"/>
                </a:cxn>
                <a:cxn ang="0">
                  <a:pos x="504" y="341"/>
                </a:cxn>
                <a:cxn ang="0">
                  <a:pos x="505" y="339"/>
                </a:cxn>
                <a:cxn ang="0">
                  <a:pos x="503" y="294"/>
                </a:cxn>
                <a:cxn ang="0">
                  <a:pos x="496" y="229"/>
                </a:cxn>
                <a:cxn ang="0">
                  <a:pos x="495" y="225"/>
                </a:cxn>
                <a:cxn ang="0">
                  <a:pos x="494" y="223"/>
                </a:cxn>
                <a:cxn ang="0">
                  <a:pos x="492" y="222"/>
                </a:cxn>
                <a:cxn ang="0">
                  <a:pos x="489" y="222"/>
                </a:cxn>
                <a:cxn ang="0">
                  <a:pos x="488" y="222"/>
                </a:cxn>
                <a:cxn ang="0">
                  <a:pos x="485" y="223"/>
                </a:cxn>
                <a:cxn ang="0">
                  <a:pos x="411" y="254"/>
                </a:cxn>
                <a:cxn ang="0">
                  <a:pos x="379" y="265"/>
                </a:cxn>
                <a:cxn ang="0">
                  <a:pos x="371" y="267"/>
                </a:cxn>
                <a:cxn ang="0">
                  <a:pos x="358" y="267"/>
                </a:cxn>
                <a:cxn ang="0">
                  <a:pos x="353" y="265"/>
                </a:cxn>
                <a:cxn ang="0">
                  <a:pos x="343" y="261"/>
                </a:cxn>
                <a:cxn ang="0">
                  <a:pos x="340" y="259"/>
                </a:cxn>
                <a:cxn ang="0">
                  <a:pos x="322" y="245"/>
                </a:cxn>
                <a:cxn ang="0">
                  <a:pos x="214" y="163"/>
                </a:cxn>
                <a:cxn ang="0">
                  <a:pos x="119" y="87"/>
                </a:cxn>
                <a:cxn ang="0">
                  <a:pos x="58" y="34"/>
                </a:cxn>
                <a:cxn ang="0">
                  <a:pos x="31" y="7"/>
                </a:cxn>
                <a:cxn ang="0">
                  <a:pos x="25" y="3"/>
                </a:cxn>
              </a:cxnLst>
              <a:rect l="0" t="0" r="r" b="b"/>
              <a:pathLst>
                <a:path w="505" h="425">
                  <a:moveTo>
                    <a:pt x="25" y="3"/>
                  </a:moveTo>
                  <a:lnTo>
                    <a:pt x="20" y="0"/>
                  </a:lnTo>
                  <a:lnTo>
                    <a:pt x="18" y="0"/>
                  </a:lnTo>
                  <a:lnTo>
                    <a:pt x="16" y="0"/>
                  </a:lnTo>
                  <a:lnTo>
                    <a:pt x="14" y="2"/>
                  </a:lnTo>
                  <a:lnTo>
                    <a:pt x="9" y="7"/>
                  </a:lnTo>
                  <a:lnTo>
                    <a:pt x="5" y="16"/>
                  </a:lnTo>
                  <a:lnTo>
                    <a:pt x="4" y="23"/>
                  </a:lnTo>
                  <a:lnTo>
                    <a:pt x="6" y="76"/>
                  </a:lnTo>
                  <a:lnTo>
                    <a:pt x="5" y="77"/>
                  </a:lnTo>
                  <a:lnTo>
                    <a:pt x="5" y="78"/>
                  </a:lnTo>
                  <a:lnTo>
                    <a:pt x="5" y="79"/>
                  </a:lnTo>
                  <a:lnTo>
                    <a:pt x="5" y="81"/>
                  </a:lnTo>
                  <a:lnTo>
                    <a:pt x="4" y="82"/>
                  </a:lnTo>
                  <a:lnTo>
                    <a:pt x="4" y="85"/>
                  </a:lnTo>
                  <a:lnTo>
                    <a:pt x="3" y="94"/>
                  </a:lnTo>
                  <a:lnTo>
                    <a:pt x="0" y="116"/>
                  </a:lnTo>
                  <a:lnTo>
                    <a:pt x="0" y="121"/>
                  </a:lnTo>
                  <a:lnTo>
                    <a:pt x="1" y="129"/>
                  </a:lnTo>
                  <a:lnTo>
                    <a:pt x="3" y="132"/>
                  </a:lnTo>
                  <a:lnTo>
                    <a:pt x="6" y="136"/>
                  </a:lnTo>
                  <a:lnTo>
                    <a:pt x="8" y="139"/>
                  </a:lnTo>
                  <a:lnTo>
                    <a:pt x="11" y="141"/>
                  </a:lnTo>
                  <a:lnTo>
                    <a:pt x="116" y="245"/>
                  </a:lnTo>
                  <a:lnTo>
                    <a:pt x="179" y="298"/>
                  </a:lnTo>
                  <a:lnTo>
                    <a:pt x="247" y="352"/>
                  </a:lnTo>
                  <a:lnTo>
                    <a:pt x="317" y="412"/>
                  </a:lnTo>
                  <a:lnTo>
                    <a:pt x="329" y="419"/>
                  </a:lnTo>
                  <a:lnTo>
                    <a:pt x="338" y="423"/>
                  </a:lnTo>
                  <a:lnTo>
                    <a:pt x="343" y="425"/>
                  </a:lnTo>
                  <a:lnTo>
                    <a:pt x="348" y="425"/>
                  </a:lnTo>
                  <a:lnTo>
                    <a:pt x="353" y="423"/>
                  </a:lnTo>
                  <a:lnTo>
                    <a:pt x="362" y="419"/>
                  </a:lnTo>
                  <a:lnTo>
                    <a:pt x="375" y="410"/>
                  </a:lnTo>
                  <a:lnTo>
                    <a:pt x="379" y="406"/>
                  </a:lnTo>
                  <a:lnTo>
                    <a:pt x="397" y="396"/>
                  </a:lnTo>
                  <a:lnTo>
                    <a:pt x="488" y="356"/>
                  </a:lnTo>
                  <a:lnTo>
                    <a:pt x="499" y="349"/>
                  </a:lnTo>
                  <a:lnTo>
                    <a:pt x="502" y="346"/>
                  </a:lnTo>
                  <a:lnTo>
                    <a:pt x="504" y="343"/>
                  </a:lnTo>
                  <a:lnTo>
                    <a:pt x="504" y="341"/>
                  </a:lnTo>
                  <a:lnTo>
                    <a:pt x="505" y="339"/>
                  </a:lnTo>
                  <a:lnTo>
                    <a:pt x="503" y="294"/>
                  </a:lnTo>
                  <a:lnTo>
                    <a:pt x="496" y="229"/>
                  </a:lnTo>
                  <a:lnTo>
                    <a:pt x="495" y="225"/>
                  </a:lnTo>
                  <a:lnTo>
                    <a:pt x="494" y="223"/>
                  </a:lnTo>
                  <a:lnTo>
                    <a:pt x="492" y="222"/>
                  </a:lnTo>
                  <a:lnTo>
                    <a:pt x="489" y="222"/>
                  </a:lnTo>
                  <a:lnTo>
                    <a:pt x="488" y="222"/>
                  </a:lnTo>
                  <a:lnTo>
                    <a:pt x="485" y="223"/>
                  </a:lnTo>
                  <a:lnTo>
                    <a:pt x="411" y="254"/>
                  </a:lnTo>
                  <a:lnTo>
                    <a:pt x="379" y="265"/>
                  </a:lnTo>
                  <a:lnTo>
                    <a:pt x="371" y="267"/>
                  </a:lnTo>
                  <a:lnTo>
                    <a:pt x="358" y="267"/>
                  </a:lnTo>
                  <a:lnTo>
                    <a:pt x="353" y="265"/>
                  </a:lnTo>
                  <a:lnTo>
                    <a:pt x="343" y="261"/>
                  </a:lnTo>
                  <a:lnTo>
                    <a:pt x="340" y="259"/>
                  </a:lnTo>
                  <a:lnTo>
                    <a:pt x="322" y="245"/>
                  </a:lnTo>
                  <a:lnTo>
                    <a:pt x="214" y="163"/>
                  </a:lnTo>
                  <a:lnTo>
                    <a:pt x="119" y="87"/>
                  </a:lnTo>
                  <a:lnTo>
                    <a:pt x="58" y="34"/>
                  </a:lnTo>
                  <a:lnTo>
                    <a:pt x="31" y="7"/>
                  </a:lnTo>
                  <a:lnTo>
                    <a:pt x="25" y="3"/>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6"/>
            <p:cNvSpPr>
              <a:spLocks/>
            </p:cNvSpPr>
            <p:nvPr/>
          </p:nvSpPr>
          <p:spPr bwMode="auto">
            <a:xfrm flipH="1">
              <a:off x="8379728" y="4975442"/>
              <a:ext cx="468996" cy="438194"/>
            </a:xfrm>
            <a:custGeom>
              <a:avLst/>
              <a:gdLst/>
              <a:ahLst/>
              <a:cxnLst>
                <a:cxn ang="0">
                  <a:pos x="107" y="0"/>
                </a:cxn>
                <a:cxn ang="0">
                  <a:pos x="98" y="0"/>
                </a:cxn>
                <a:cxn ang="0">
                  <a:pos x="88" y="2"/>
                </a:cxn>
                <a:cxn ang="0">
                  <a:pos x="79" y="5"/>
                </a:cxn>
                <a:cxn ang="0">
                  <a:pos x="76" y="8"/>
                </a:cxn>
                <a:cxn ang="0">
                  <a:pos x="73" y="11"/>
                </a:cxn>
                <a:cxn ang="0">
                  <a:pos x="70" y="20"/>
                </a:cxn>
                <a:cxn ang="0">
                  <a:pos x="65" y="53"/>
                </a:cxn>
                <a:cxn ang="0">
                  <a:pos x="67" y="75"/>
                </a:cxn>
                <a:cxn ang="0">
                  <a:pos x="66" y="86"/>
                </a:cxn>
                <a:cxn ang="0">
                  <a:pos x="65" y="90"/>
                </a:cxn>
                <a:cxn ang="0">
                  <a:pos x="62" y="95"/>
                </a:cxn>
                <a:cxn ang="0">
                  <a:pos x="54" y="103"/>
                </a:cxn>
                <a:cxn ang="0">
                  <a:pos x="49" y="107"/>
                </a:cxn>
                <a:cxn ang="0">
                  <a:pos x="22" y="123"/>
                </a:cxn>
                <a:cxn ang="0">
                  <a:pos x="7" y="128"/>
                </a:cxn>
                <a:cxn ang="0">
                  <a:pos x="0" y="129"/>
                </a:cxn>
                <a:cxn ang="0">
                  <a:pos x="14" y="177"/>
                </a:cxn>
                <a:cxn ang="0">
                  <a:pos x="322" y="441"/>
                </a:cxn>
                <a:cxn ang="0">
                  <a:pos x="439" y="398"/>
                </a:cxn>
                <a:cxn ang="0">
                  <a:pos x="472" y="354"/>
                </a:cxn>
                <a:cxn ang="0">
                  <a:pos x="471" y="351"/>
                </a:cxn>
                <a:cxn ang="0">
                  <a:pos x="469" y="349"/>
                </a:cxn>
                <a:cxn ang="0">
                  <a:pos x="467" y="347"/>
                </a:cxn>
                <a:cxn ang="0">
                  <a:pos x="461" y="344"/>
                </a:cxn>
                <a:cxn ang="0">
                  <a:pos x="439" y="336"/>
                </a:cxn>
                <a:cxn ang="0">
                  <a:pos x="426" y="329"/>
                </a:cxn>
                <a:cxn ang="0">
                  <a:pos x="413" y="320"/>
                </a:cxn>
                <a:cxn ang="0">
                  <a:pos x="375" y="285"/>
                </a:cxn>
                <a:cxn ang="0">
                  <a:pos x="367" y="276"/>
                </a:cxn>
                <a:cxn ang="0">
                  <a:pos x="365" y="274"/>
                </a:cxn>
                <a:cxn ang="0">
                  <a:pos x="259" y="186"/>
                </a:cxn>
                <a:cxn ang="0">
                  <a:pos x="173" y="110"/>
                </a:cxn>
                <a:cxn ang="0">
                  <a:pos x="168" y="104"/>
                </a:cxn>
                <a:cxn ang="0">
                  <a:pos x="167" y="102"/>
                </a:cxn>
                <a:cxn ang="0">
                  <a:pos x="166" y="100"/>
                </a:cxn>
                <a:cxn ang="0">
                  <a:pos x="166" y="99"/>
                </a:cxn>
                <a:cxn ang="0">
                  <a:pos x="166" y="98"/>
                </a:cxn>
                <a:cxn ang="0">
                  <a:pos x="164" y="96"/>
                </a:cxn>
                <a:cxn ang="0">
                  <a:pos x="162" y="95"/>
                </a:cxn>
                <a:cxn ang="0">
                  <a:pos x="160" y="93"/>
                </a:cxn>
                <a:cxn ang="0">
                  <a:pos x="138" y="82"/>
                </a:cxn>
                <a:cxn ang="0">
                  <a:pos x="130" y="75"/>
                </a:cxn>
                <a:cxn ang="0">
                  <a:pos x="124" y="66"/>
                </a:cxn>
                <a:cxn ang="0">
                  <a:pos x="122" y="60"/>
                </a:cxn>
                <a:cxn ang="0">
                  <a:pos x="120" y="30"/>
                </a:cxn>
                <a:cxn ang="0">
                  <a:pos x="117" y="11"/>
                </a:cxn>
                <a:cxn ang="0">
                  <a:pos x="116" y="8"/>
                </a:cxn>
                <a:cxn ang="0">
                  <a:pos x="115" y="5"/>
                </a:cxn>
                <a:cxn ang="0">
                  <a:pos x="110" y="1"/>
                </a:cxn>
                <a:cxn ang="0">
                  <a:pos x="107" y="0"/>
                </a:cxn>
              </a:cxnLst>
              <a:rect l="0" t="0" r="r" b="b"/>
              <a:pathLst>
                <a:path w="472" h="441">
                  <a:moveTo>
                    <a:pt x="107" y="0"/>
                  </a:moveTo>
                  <a:lnTo>
                    <a:pt x="98" y="0"/>
                  </a:lnTo>
                  <a:lnTo>
                    <a:pt x="88" y="2"/>
                  </a:lnTo>
                  <a:lnTo>
                    <a:pt x="79" y="5"/>
                  </a:lnTo>
                  <a:lnTo>
                    <a:pt x="76" y="8"/>
                  </a:lnTo>
                  <a:lnTo>
                    <a:pt x="73" y="11"/>
                  </a:lnTo>
                  <a:lnTo>
                    <a:pt x="70" y="20"/>
                  </a:lnTo>
                  <a:lnTo>
                    <a:pt x="65" y="53"/>
                  </a:lnTo>
                  <a:lnTo>
                    <a:pt x="67" y="75"/>
                  </a:lnTo>
                  <a:lnTo>
                    <a:pt x="66" y="86"/>
                  </a:lnTo>
                  <a:lnTo>
                    <a:pt x="65" y="90"/>
                  </a:lnTo>
                  <a:lnTo>
                    <a:pt x="62" y="95"/>
                  </a:lnTo>
                  <a:lnTo>
                    <a:pt x="54" y="103"/>
                  </a:lnTo>
                  <a:lnTo>
                    <a:pt x="49" y="107"/>
                  </a:lnTo>
                  <a:lnTo>
                    <a:pt x="22" y="123"/>
                  </a:lnTo>
                  <a:lnTo>
                    <a:pt x="7" y="128"/>
                  </a:lnTo>
                  <a:lnTo>
                    <a:pt x="0" y="129"/>
                  </a:lnTo>
                  <a:lnTo>
                    <a:pt x="14" y="177"/>
                  </a:lnTo>
                  <a:lnTo>
                    <a:pt x="322" y="441"/>
                  </a:lnTo>
                  <a:lnTo>
                    <a:pt x="439" y="398"/>
                  </a:lnTo>
                  <a:lnTo>
                    <a:pt x="472" y="354"/>
                  </a:lnTo>
                  <a:lnTo>
                    <a:pt x="471" y="351"/>
                  </a:lnTo>
                  <a:lnTo>
                    <a:pt x="469" y="349"/>
                  </a:lnTo>
                  <a:lnTo>
                    <a:pt x="467" y="347"/>
                  </a:lnTo>
                  <a:lnTo>
                    <a:pt x="461" y="344"/>
                  </a:lnTo>
                  <a:lnTo>
                    <a:pt x="439" y="336"/>
                  </a:lnTo>
                  <a:lnTo>
                    <a:pt x="426" y="329"/>
                  </a:lnTo>
                  <a:lnTo>
                    <a:pt x="413" y="320"/>
                  </a:lnTo>
                  <a:lnTo>
                    <a:pt x="375" y="285"/>
                  </a:lnTo>
                  <a:lnTo>
                    <a:pt x="367" y="276"/>
                  </a:lnTo>
                  <a:lnTo>
                    <a:pt x="365" y="274"/>
                  </a:lnTo>
                  <a:lnTo>
                    <a:pt x="259" y="186"/>
                  </a:lnTo>
                  <a:lnTo>
                    <a:pt x="173" y="110"/>
                  </a:lnTo>
                  <a:lnTo>
                    <a:pt x="168" y="104"/>
                  </a:lnTo>
                  <a:lnTo>
                    <a:pt x="167" y="102"/>
                  </a:lnTo>
                  <a:lnTo>
                    <a:pt x="166" y="100"/>
                  </a:lnTo>
                  <a:lnTo>
                    <a:pt x="166" y="99"/>
                  </a:lnTo>
                  <a:lnTo>
                    <a:pt x="166" y="98"/>
                  </a:lnTo>
                  <a:lnTo>
                    <a:pt x="164" y="96"/>
                  </a:lnTo>
                  <a:lnTo>
                    <a:pt x="162" y="95"/>
                  </a:lnTo>
                  <a:lnTo>
                    <a:pt x="160" y="93"/>
                  </a:lnTo>
                  <a:lnTo>
                    <a:pt x="138" y="82"/>
                  </a:lnTo>
                  <a:lnTo>
                    <a:pt x="130" y="75"/>
                  </a:lnTo>
                  <a:lnTo>
                    <a:pt x="124" y="66"/>
                  </a:lnTo>
                  <a:lnTo>
                    <a:pt x="122" y="60"/>
                  </a:lnTo>
                  <a:lnTo>
                    <a:pt x="120" y="30"/>
                  </a:lnTo>
                  <a:lnTo>
                    <a:pt x="117" y="11"/>
                  </a:lnTo>
                  <a:lnTo>
                    <a:pt x="116" y="8"/>
                  </a:lnTo>
                  <a:lnTo>
                    <a:pt x="115" y="5"/>
                  </a:lnTo>
                  <a:lnTo>
                    <a:pt x="110" y="1"/>
                  </a:lnTo>
                  <a:lnTo>
                    <a:pt x="107" y="0"/>
                  </a:lnTo>
                  <a:close/>
                </a:path>
              </a:pathLst>
            </a:custGeom>
            <a:solidFill>
              <a:srgbClr val="82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7"/>
            <p:cNvSpPr>
              <a:spLocks/>
            </p:cNvSpPr>
            <p:nvPr/>
          </p:nvSpPr>
          <p:spPr bwMode="auto">
            <a:xfrm flipH="1">
              <a:off x="8509895" y="5100640"/>
              <a:ext cx="274243" cy="293123"/>
            </a:xfrm>
            <a:custGeom>
              <a:avLst/>
              <a:gdLst/>
              <a:ahLst/>
              <a:cxnLst>
                <a:cxn ang="0">
                  <a:pos x="24" y="49"/>
                </a:cxn>
                <a:cxn ang="0">
                  <a:pos x="2" y="82"/>
                </a:cxn>
                <a:cxn ang="0">
                  <a:pos x="0" y="92"/>
                </a:cxn>
                <a:cxn ang="0">
                  <a:pos x="4" y="103"/>
                </a:cxn>
                <a:cxn ang="0">
                  <a:pos x="24" y="127"/>
                </a:cxn>
                <a:cxn ang="0">
                  <a:pos x="166" y="265"/>
                </a:cxn>
                <a:cxn ang="0">
                  <a:pos x="201" y="291"/>
                </a:cxn>
                <a:cxn ang="0">
                  <a:pos x="212" y="295"/>
                </a:cxn>
                <a:cxn ang="0">
                  <a:pos x="222" y="295"/>
                </a:cxn>
                <a:cxn ang="0">
                  <a:pos x="241" y="286"/>
                </a:cxn>
                <a:cxn ang="0">
                  <a:pos x="266" y="264"/>
                </a:cxn>
                <a:cxn ang="0">
                  <a:pos x="268" y="261"/>
                </a:cxn>
                <a:cxn ang="0">
                  <a:pos x="268" y="257"/>
                </a:cxn>
                <a:cxn ang="0">
                  <a:pos x="265" y="250"/>
                </a:cxn>
                <a:cxn ang="0">
                  <a:pos x="257" y="240"/>
                </a:cxn>
                <a:cxn ang="0">
                  <a:pos x="256" y="217"/>
                </a:cxn>
                <a:cxn ang="0">
                  <a:pos x="260" y="199"/>
                </a:cxn>
                <a:cxn ang="0">
                  <a:pos x="264" y="193"/>
                </a:cxn>
                <a:cxn ang="0">
                  <a:pos x="275" y="183"/>
                </a:cxn>
                <a:cxn ang="0">
                  <a:pos x="276" y="179"/>
                </a:cxn>
                <a:cxn ang="0">
                  <a:pos x="274" y="175"/>
                </a:cxn>
                <a:cxn ang="0">
                  <a:pos x="235" y="142"/>
                </a:cxn>
                <a:cxn ang="0">
                  <a:pos x="209" y="113"/>
                </a:cxn>
                <a:cxn ang="0">
                  <a:pos x="203" y="111"/>
                </a:cxn>
                <a:cxn ang="0">
                  <a:pos x="198" y="113"/>
                </a:cxn>
                <a:cxn ang="0">
                  <a:pos x="181" y="126"/>
                </a:cxn>
                <a:cxn ang="0">
                  <a:pos x="171" y="131"/>
                </a:cxn>
                <a:cxn ang="0">
                  <a:pos x="166" y="131"/>
                </a:cxn>
                <a:cxn ang="0">
                  <a:pos x="161" y="128"/>
                </a:cxn>
                <a:cxn ang="0">
                  <a:pos x="145" y="113"/>
                </a:cxn>
                <a:cxn ang="0">
                  <a:pos x="104" y="39"/>
                </a:cxn>
                <a:cxn ang="0">
                  <a:pos x="95" y="10"/>
                </a:cxn>
                <a:cxn ang="0">
                  <a:pos x="90" y="3"/>
                </a:cxn>
                <a:cxn ang="0">
                  <a:pos x="88" y="0"/>
                </a:cxn>
                <a:cxn ang="0">
                  <a:pos x="83" y="1"/>
                </a:cxn>
                <a:cxn ang="0">
                  <a:pos x="67" y="17"/>
                </a:cxn>
              </a:cxnLst>
              <a:rect l="0" t="0" r="r" b="b"/>
              <a:pathLst>
                <a:path w="276" h="295">
                  <a:moveTo>
                    <a:pt x="35" y="39"/>
                  </a:moveTo>
                  <a:lnTo>
                    <a:pt x="24" y="49"/>
                  </a:lnTo>
                  <a:lnTo>
                    <a:pt x="5" y="76"/>
                  </a:lnTo>
                  <a:lnTo>
                    <a:pt x="2" y="82"/>
                  </a:lnTo>
                  <a:lnTo>
                    <a:pt x="0" y="88"/>
                  </a:lnTo>
                  <a:lnTo>
                    <a:pt x="0" y="92"/>
                  </a:lnTo>
                  <a:lnTo>
                    <a:pt x="2" y="99"/>
                  </a:lnTo>
                  <a:lnTo>
                    <a:pt x="4" y="103"/>
                  </a:lnTo>
                  <a:lnTo>
                    <a:pt x="9" y="111"/>
                  </a:lnTo>
                  <a:lnTo>
                    <a:pt x="24" y="127"/>
                  </a:lnTo>
                  <a:lnTo>
                    <a:pt x="82" y="177"/>
                  </a:lnTo>
                  <a:lnTo>
                    <a:pt x="166" y="265"/>
                  </a:lnTo>
                  <a:lnTo>
                    <a:pt x="195" y="288"/>
                  </a:lnTo>
                  <a:lnTo>
                    <a:pt x="201" y="291"/>
                  </a:lnTo>
                  <a:lnTo>
                    <a:pt x="206" y="293"/>
                  </a:lnTo>
                  <a:lnTo>
                    <a:pt x="212" y="295"/>
                  </a:lnTo>
                  <a:lnTo>
                    <a:pt x="217" y="295"/>
                  </a:lnTo>
                  <a:lnTo>
                    <a:pt x="222" y="295"/>
                  </a:lnTo>
                  <a:lnTo>
                    <a:pt x="232" y="291"/>
                  </a:lnTo>
                  <a:lnTo>
                    <a:pt x="241" y="286"/>
                  </a:lnTo>
                  <a:lnTo>
                    <a:pt x="249" y="280"/>
                  </a:lnTo>
                  <a:lnTo>
                    <a:pt x="266" y="264"/>
                  </a:lnTo>
                  <a:lnTo>
                    <a:pt x="267" y="262"/>
                  </a:lnTo>
                  <a:lnTo>
                    <a:pt x="268" y="261"/>
                  </a:lnTo>
                  <a:lnTo>
                    <a:pt x="268" y="259"/>
                  </a:lnTo>
                  <a:lnTo>
                    <a:pt x="268" y="257"/>
                  </a:lnTo>
                  <a:lnTo>
                    <a:pt x="267" y="254"/>
                  </a:lnTo>
                  <a:lnTo>
                    <a:pt x="265" y="250"/>
                  </a:lnTo>
                  <a:lnTo>
                    <a:pt x="262" y="247"/>
                  </a:lnTo>
                  <a:lnTo>
                    <a:pt x="257" y="240"/>
                  </a:lnTo>
                  <a:lnTo>
                    <a:pt x="256" y="236"/>
                  </a:lnTo>
                  <a:lnTo>
                    <a:pt x="256" y="217"/>
                  </a:lnTo>
                  <a:lnTo>
                    <a:pt x="258" y="208"/>
                  </a:lnTo>
                  <a:lnTo>
                    <a:pt x="260" y="199"/>
                  </a:lnTo>
                  <a:lnTo>
                    <a:pt x="262" y="196"/>
                  </a:lnTo>
                  <a:lnTo>
                    <a:pt x="264" y="193"/>
                  </a:lnTo>
                  <a:lnTo>
                    <a:pt x="271" y="188"/>
                  </a:lnTo>
                  <a:lnTo>
                    <a:pt x="275" y="183"/>
                  </a:lnTo>
                  <a:lnTo>
                    <a:pt x="276" y="180"/>
                  </a:lnTo>
                  <a:lnTo>
                    <a:pt x="276" y="179"/>
                  </a:lnTo>
                  <a:lnTo>
                    <a:pt x="275" y="177"/>
                  </a:lnTo>
                  <a:lnTo>
                    <a:pt x="274" y="175"/>
                  </a:lnTo>
                  <a:lnTo>
                    <a:pt x="269" y="169"/>
                  </a:lnTo>
                  <a:lnTo>
                    <a:pt x="235" y="142"/>
                  </a:lnTo>
                  <a:lnTo>
                    <a:pt x="216" y="119"/>
                  </a:lnTo>
                  <a:lnTo>
                    <a:pt x="209" y="113"/>
                  </a:lnTo>
                  <a:lnTo>
                    <a:pt x="205" y="111"/>
                  </a:lnTo>
                  <a:lnTo>
                    <a:pt x="203" y="111"/>
                  </a:lnTo>
                  <a:lnTo>
                    <a:pt x="200" y="112"/>
                  </a:lnTo>
                  <a:lnTo>
                    <a:pt x="198" y="113"/>
                  </a:lnTo>
                  <a:lnTo>
                    <a:pt x="196" y="114"/>
                  </a:lnTo>
                  <a:lnTo>
                    <a:pt x="181" y="126"/>
                  </a:lnTo>
                  <a:lnTo>
                    <a:pt x="174" y="130"/>
                  </a:lnTo>
                  <a:lnTo>
                    <a:pt x="171" y="131"/>
                  </a:lnTo>
                  <a:lnTo>
                    <a:pt x="169" y="131"/>
                  </a:lnTo>
                  <a:lnTo>
                    <a:pt x="166" y="131"/>
                  </a:lnTo>
                  <a:lnTo>
                    <a:pt x="164" y="130"/>
                  </a:lnTo>
                  <a:lnTo>
                    <a:pt x="161" y="128"/>
                  </a:lnTo>
                  <a:lnTo>
                    <a:pt x="156" y="124"/>
                  </a:lnTo>
                  <a:lnTo>
                    <a:pt x="145" y="113"/>
                  </a:lnTo>
                  <a:lnTo>
                    <a:pt x="120" y="79"/>
                  </a:lnTo>
                  <a:lnTo>
                    <a:pt x="104" y="39"/>
                  </a:lnTo>
                  <a:lnTo>
                    <a:pt x="100" y="23"/>
                  </a:lnTo>
                  <a:lnTo>
                    <a:pt x="95" y="10"/>
                  </a:lnTo>
                  <a:lnTo>
                    <a:pt x="92" y="5"/>
                  </a:lnTo>
                  <a:lnTo>
                    <a:pt x="90" y="3"/>
                  </a:lnTo>
                  <a:lnTo>
                    <a:pt x="89" y="2"/>
                  </a:lnTo>
                  <a:lnTo>
                    <a:pt x="88" y="0"/>
                  </a:lnTo>
                  <a:lnTo>
                    <a:pt x="86" y="0"/>
                  </a:lnTo>
                  <a:lnTo>
                    <a:pt x="83" y="1"/>
                  </a:lnTo>
                  <a:lnTo>
                    <a:pt x="80" y="3"/>
                  </a:lnTo>
                  <a:lnTo>
                    <a:pt x="67" y="17"/>
                  </a:lnTo>
                  <a:lnTo>
                    <a:pt x="35" y="39"/>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9"/>
            <p:cNvSpPr>
              <a:spLocks/>
            </p:cNvSpPr>
            <p:nvPr/>
          </p:nvSpPr>
          <p:spPr bwMode="auto">
            <a:xfrm flipH="1">
              <a:off x="8528774" y="5121506"/>
              <a:ext cx="323925" cy="384537"/>
            </a:xfrm>
            <a:custGeom>
              <a:avLst/>
              <a:gdLst/>
              <a:ahLst/>
              <a:cxnLst>
                <a:cxn ang="0">
                  <a:pos x="3" y="5"/>
                </a:cxn>
                <a:cxn ang="0">
                  <a:pos x="2" y="10"/>
                </a:cxn>
                <a:cxn ang="0">
                  <a:pos x="2" y="57"/>
                </a:cxn>
                <a:cxn ang="0">
                  <a:pos x="0" y="82"/>
                </a:cxn>
                <a:cxn ang="0">
                  <a:pos x="1" y="97"/>
                </a:cxn>
                <a:cxn ang="0">
                  <a:pos x="2" y="101"/>
                </a:cxn>
                <a:cxn ang="0">
                  <a:pos x="5" y="108"/>
                </a:cxn>
                <a:cxn ang="0">
                  <a:pos x="5" y="110"/>
                </a:cxn>
                <a:cxn ang="0">
                  <a:pos x="6" y="113"/>
                </a:cxn>
                <a:cxn ang="0">
                  <a:pos x="10" y="117"/>
                </a:cxn>
                <a:cxn ang="0">
                  <a:pos x="27" y="136"/>
                </a:cxn>
                <a:cxn ang="0">
                  <a:pos x="109" y="214"/>
                </a:cxn>
                <a:cxn ang="0">
                  <a:pos x="194" y="288"/>
                </a:cxn>
                <a:cxn ang="0">
                  <a:pos x="274" y="351"/>
                </a:cxn>
                <a:cxn ang="0">
                  <a:pos x="303" y="376"/>
                </a:cxn>
                <a:cxn ang="0">
                  <a:pos x="313" y="383"/>
                </a:cxn>
                <a:cxn ang="0">
                  <a:pos x="315" y="385"/>
                </a:cxn>
                <a:cxn ang="0">
                  <a:pos x="318" y="387"/>
                </a:cxn>
                <a:cxn ang="0">
                  <a:pos x="319" y="386"/>
                </a:cxn>
                <a:cxn ang="0">
                  <a:pos x="320" y="386"/>
                </a:cxn>
                <a:cxn ang="0">
                  <a:pos x="321" y="384"/>
                </a:cxn>
                <a:cxn ang="0">
                  <a:pos x="322" y="380"/>
                </a:cxn>
                <a:cxn ang="0">
                  <a:pos x="322" y="373"/>
                </a:cxn>
                <a:cxn ang="0">
                  <a:pos x="321" y="363"/>
                </a:cxn>
                <a:cxn ang="0">
                  <a:pos x="324" y="287"/>
                </a:cxn>
                <a:cxn ang="0">
                  <a:pos x="324" y="283"/>
                </a:cxn>
                <a:cxn ang="0">
                  <a:pos x="326" y="277"/>
                </a:cxn>
                <a:cxn ang="0">
                  <a:pos x="326" y="272"/>
                </a:cxn>
                <a:cxn ang="0">
                  <a:pos x="325" y="268"/>
                </a:cxn>
                <a:cxn ang="0">
                  <a:pos x="324" y="265"/>
                </a:cxn>
                <a:cxn ang="0">
                  <a:pos x="318" y="257"/>
                </a:cxn>
                <a:cxn ang="0">
                  <a:pos x="293" y="234"/>
                </a:cxn>
                <a:cxn ang="0">
                  <a:pos x="102" y="81"/>
                </a:cxn>
                <a:cxn ang="0">
                  <a:pos x="14" y="3"/>
                </a:cxn>
                <a:cxn ang="0">
                  <a:pos x="11" y="2"/>
                </a:cxn>
                <a:cxn ang="0">
                  <a:pos x="9" y="1"/>
                </a:cxn>
                <a:cxn ang="0">
                  <a:pos x="7" y="0"/>
                </a:cxn>
                <a:cxn ang="0">
                  <a:pos x="5" y="1"/>
                </a:cxn>
                <a:cxn ang="0">
                  <a:pos x="4" y="2"/>
                </a:cxn>
                <a:cxn ang="0">
                  <a:pos x="3" y="5"/>
                </a:cxn>
              </a:cxnLst>
              <a:rect l="0" t="0" r="r" b="b"/>
              <a:pathLst>
                <a:path w="326" h="387">
                  <a:moveTo>
                    <a:pt x="3" y="5"/>
                  </a:moveTo>
                  <a:lnTo>
                    <a:pt x="2" y="10"/>
                  </a:lnTo>
                  <a:lnTo>
                    <a:pt x="2" y="57"/>
                  </a:lnTo>
                  <a:lnTo>
                    <a:pt x="0" y="82"/>
                  </a:lnTo>
                  <a:lnTo>
                    <a:pt x="1" y="97"/>
                  </a:lnTo>
                  <a:lnTo>
                    <a:pt x="2" y="101"/>
                  </a:lnTo>
                  <a:lnTo>
                    <a:pt x="5" y="108"/>
                  </a:lnTo>
                  <a:lnTo>
                    <a:pt x="5" y="110"/>
                  </a:lnTo>
                  <a:lnTo>
                    <a:pt x="6" y="113"/>
                  </a:lnTo>
                  <a:lnTo>
                    <a:pt x="10" y="117"/>
                  </a:lnTo>
                  <a:lnTo>
                    <a:pt x="27" y="136"/>
                  </a:lnTo>
                  <a:lnTo>
                    <a:pt x="109" y="214"/>
                  </a:lnTo>
                  <a:lnTo>
                    <a:pt x="194" y="288"/>
                  </a:lnTo>
                  <a:lnTo>
                    <a:pt x="274" y="351"/>
                  </a:lnTo>
                  <a:lnTo>
                    <a:pt x="303" y="376"/>
                  </a:lnTo>
                  <a:lnTo>
                    <a:pt x="313" y="383"/>
                  </a:lnTo>
                  <a:lnTo>
                    <a:pt x="315" y="385"/>
                  </a:lnTo>
                  <a:lnTo>
                    <a:pt x="318" y="387"/>
                  </a:lnTo>
                  <a:lnTo>
                    <a:pt x="319" y="386"/>
                  </a:lnTo>
                  <a:lnTo>
                    <a:pt x="320" y="386"/>
                  </a:lnTo>
                  <a:lnTo>
                    <a:pt x="321" y="384"/>
                  </a:lnTo>
                  <a:lnTo>
                    <a:pt x="322" y="380"/>
                  </a:lnTo>
                  <a:lnTo>
                    <a:pt x="322" y="373"/>
                  </a:lnTo>
                  <a:lnTo>
                    <a:pt x="321" y="363"/>
                  </a:lnTo>
                  <a:lnTo>
                    <a:pt x="324" y="287"/>
                  </a:lnTo>
                  <a:lnTo>
                    <a:pt x="324" y="283"/>
                  </a:lnTo>
                  <a:lnTo>
                    <a:pt x="326" y="277"/>
                  </a:lnTo>
                  <a:lnTo>
                    <a:pt x="326" y="272"/>
                  </a:lnTo>
                  <a:lnTo>
                    <a:pt x="325" y="268"/>
                  </a:lnTo>
                  <a:lnTo>
                    <a:pt x="324" y="265"/>
                  </a:lnTo>
                  <a:lnTo>
                    <a:pt x="318" y="257"/>
                  </a:lnTo>
                  <a:lnTo>
                    <a:pt x="293" y="234"/>
                  </a:lnTo>
                  <a:lnTo>
                    <a:pt x="102" y="81"/>
                  </a:lnTo>
                  <a:lnTo>
                    <a:pt x="14" y="3"/>
                  </a:lnTo>
                  <a:lnTo>
                    <a:pt x="11" y="2"/>
                  </a:lnTo>
                  <a:lnTo>
                    <a:pt x="9" y="1"/>
                  </a:lnTo>
                  <a:lnTo>
                    <a:pt x="7" y="0"/>
                  </a:lnTo>
                  <a:lnTo>
                    <a:pt x="5" y="1"/>
                  </a:lnTo>
                  <a:lnTo>
                    <a:pt x="4" y="2"/>
                  </a:lnTo>
                  <a:lnTo>
                    <a:pt x="3" y="5"/>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10"/>
            <p:cNvSpPr>
              <a:spLocks/>
            </p:cNvSpPr>
            <p:nvPr/>
          </p:nvSpPr>
          <p:spPr bwMode="auto">
            <a:xfrm flipH="1">
              <a:off x="8376747" y="5339112"/>
              <a:ext cx="134141" cy="161963"/>
            </a:xfrm>
            <a:custGeom>
              <a:avLst/>
              <a:gdLst/>
              <a:ahLst/>
              <a:cxnLst>
                <a:cxn ang="0">
                  <a:pos x="131" y="0"/>
                </a:cxn>
                <a:cxn ang="0">
                  <a:pos x="128" y="0"/>
                </a:cxn>
                <a:cxn ang="0">
                  <a:pos x="126" y="0"/>
                </a:cxn>
                <a:cxn ang="0">
                  <a:pos x="122" y="1"/>
                </a:cxn>
                <a:cxn ang="0">
                  <a:pos x="15" y="45"/>
                </a:cxn>
                <a:cxn ang="0">
                  <a:pos x="8" y="47"/>
                </a:cxn>
                <a:cxn ang="0">
                  <a:pos x="7" y="47"/>
                </a:cxn>
                <a:cxn ang="0">
                  <a:pos x="5" y="49"/>
                </a:cxn>
                <a:cxn ang="0">
                  <a:pos x="3" y="57"/>
                </a:cxn>
                <a:cxn ang="0">
                  <a:pos x="0" y="74"/>
                </a:cxn>
                <a:cxn ang="0">
                  <a:pos x="0" y="90"/>
                </a:cxn>
                <a:cxn ang="0">
                  <a:pos x="5" y="148"/>
                </a:cxn>
                <a:cxn ang="0">
                  <a:pos x="4" y="151"/>
                </a:cxn>
                <a:cxn ang="0">
                  <a:pos x="4" y="160"/>
                </a:cxn>
                <a:cxn ang="0">
                  <a:pos x="5" y="162"/>
                </a:cxn>
                <a:cxn ang="0">
                  <a:pos x="6" y="162"/>
                </a:cxn>
                <a:cxn ang="0">
                  <a:pos x="7" y="163"/>
                </a:cxn>
                <a:cxn ang="0">
                  <a:pos x="8" y="162"/>
                </a:cxn>
                <a:cxn ang="0">
                  <a:pos x="9" y="162"/>
                </a:cxn>
                <a:cxn ang="0">
                  <a:pos x="11" y="160"/>
                </a:cxn>
                <a:cxn ang="0">
                  <a:pos x="18" y="153"/>
                </a:cxn>
                <a:cxn ang="0">
                  <a:pos x="74" y="127"/>
                </a:cxn>
                <a:cxn ang="0">
                  <a:pos x="112" y="106"/>
                </a:cxn>
                <a:cxn ang="0">
                  <a:pos x="126" y="99"/>
                </a:cxn>
                <a:cxn ang="0">
                  <a:pos x="129" y="97"/>
                </a:cxn>
                <a:cxn ang="0">
                  <a:pos x="132" y="93"/>
                </a:cxn>
                <a:cxn ang="0">
                  <a:pos x="134" y="90"/>
                </a:cxn>
                <a:cxn ang="0">
                  <a:pos x="135" y="86"/>
                </a:cxn>
                <a:cxn ang="0">
                  <a:pos x="131" y="47"/>
                </a:cxn>
                <a:cxn ang="0">
                  <a:pos x="132" y="5"/>
                </a:cxn>
                <a:cxn ang="0">
                  <a:pos x="132" y="3"/>
                </a:cxn>
                <a:cxn ang="0">
                  <a:pos x="132" y="1"/>
                </a:cxn>
                <a:cxn ang="0">
                  <a:pos x="132" y="0"/>
                </a:cxn>
                <a:cxn ang="0">
                  <a:pos x="131" y="0"/>
                </a:cxn>
              </a:cxnLst>
              <a:rect l="0" t="0" r="r" b="b"/>
              <a:pathLst>
                <a:path w="135" h="163">
                  <a:moveTo>
                    <a:pt x="131" y="0"/>
                  </a:moveTo>
                  <a:lnTo>
                    <a:pt x="128" y="0"/>
                  </a:lnTo>
                  <a:lnTo>
                    <a:pt x="126" y="0"/>
                  </a:lnTo>
                  <a:lnTo>
                    <a:pt x="122" y="1"/>
                  </a:lnTo>
                  <a:lnTo>
                    <a:pt x="15" y="45"/>
                  </a:lnTo>
                  <a:lnTo>
                    <a:pt x="8" y="47"/>
                  </a:lnTo>
                  <a:lnTo>
                    <a:pt x="7" y="47"/>
                  </a:lnTo>
                  <a:lnTo>
                    <a:pt x="5" y="49"/>
                  </a:lnTo>
                  <a:lnTo>
                    <a:pt x="3" y="57"/>
                  </a:lnTo>
                  <a:lnTo>
                    <a:pt x="0" y="74"/>
                  </a:lnTo>
                  <a:lnTo>
                    <a:pt x="0" y="90"/>
                  </a:lnTo>
                  <a:lnTo>
                    <a:pt x="5" y="148"/>
                  </a:lnTo>
                  <a:lnTo>
                    <a:pt x="4" y="151"/>
                  </a:lnTo>
                  <a:lnTo>
                    <a:pt x="4" y="160"/>
                  </a:lnTo>
                  <a:lnTo>
                    <a:pt x="5" y="162"/>
                  </a:lnTo>
                  <a:lnTo>
                    <a:pt x="6" y="162"/>
                  </a:lnTo>
                  <a:lnTo>
                    <a:pt x="7" y="163"/>
                  </a:lnTo>
                  <a:lnTo>
                    <a:pt x="8" y="162"/>
                  </a:lnTo>
                  <a:lnTo>
                    <a:pt x="9" y="162"/>
                  </a:lnTo>
                  <a:lnTo>
                    <a:pt x="11" y="160"/>
                  </a:lnTo>
                  <a:lnTo>
                    <a:pt x="18" y="153"/>
                  </a:lnTo>
                  <a:lnTo>
                    <a:pt x="74" y="127"/>
                  </a:lnTo>
                  <a:lnTo>
                    <a:pt x="112" y="106"/>
                  </a:lnTo>
                  <a:lnTo>
                    <a:pt x="126" y="99"/>
                  </a:lnTo>
                  <a:lnTo>
                    <a:pt x="129" y="97"/>
                  </a:lnTo>
                  <a:lnTo>
                    <a:pt x="132" y="93"/>
                  </a:lnTo>
                  <a:lnTo>
                    <a:pt x="134" y="90"/>
                  </a:lnTo>
                  <a:lnTo>
                    <a:pt x="135" y="86"/>
                  </a:lnTo>
                  <a:lnTo>
                    <a:pt x="131" y="47"/>
                  </a:lnTo>
                  <a:lnTo>
                    <a:pt x="132" y="5"/>
                  </a:lnTo>
                  <a:lnTo>
                    <a:pt x="132" y="3"/>
                  </a:lnTo>
                  <a:lnTo>
                    <a:pt x="132" y="1"/>
                  </a:lnTo>
                  <a:lnTo>
                    <a:pt x="132" y="0"/>
                  </a:lnTo>
                  <a:lnTo>
                    <a:pt x="131" y="0"/>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11"/>
            <p:cNvSpPr>
              <a:spLocks/>
            </p:cNvSpPr>
            <p:nvPr/>
          </p:nvSpPr>
          <p:spPr bwMode="auto">
            <a:xfrm flipH="1">
              <a:off x="8449283" y="4994321"/>
              <a:ext cx="312002" cy="259339"/>
            </a:xfrm>
            <a:custGeom>
              <a:avLst/>
              <a:gdLst/>
              <a:ahLst/>
              <a:cxnLst>
                <a:cxn ang="0">
                  <a:pos x="173" y="115"/>
                </a:cxn>
                <a:cxn ang="0">
                  <a:pos x="144" y="89"/>
                </a:cxn>
                <a:cxn ang="0">
                  <a:pos x="62" y="31"/>
                </a:cxn>
                <a:cxn ang="0">
                  <a:pos x="36" y="11"/>
                </a:cxn>
                <a:cxn ang="0">
                  <a:pos x="32" y="9"/>
                </a:cxn>
                <a:cxn ang="0">
                  <a:pos x="24" y="3"/>
                </a:cxn>
                <a:cxn ang="0">
                  <a:pos x="15" y="0"/>
                </a:cxn>
                <a:cxn ang="0">
                  <a:pos x="13" y="0"/>
                </a:cxn>
                <a:cxn ang="0">
                  <a:pos x="10" y="1"/>
                </a:cxn>
                <a:cxn ang="0">
                  <a:pos x="8" y="3"/>
                </a:cxn>
                <a:cxn ang="0">
                  <a:pos x="3" y="6"/>
                </a:cxn>
                <a:cxn ang="0">
                  <a:pos x="2" y="9"/>
                </a:cxn>
                <a:cxn ang="0">
                  <a:pos x="0" y="11"/>
                </a:cxn>
                <a:cxn ang="0">
                  <a:pos x="0" y="12"/>
                </a:cxn>
                <a:cxn ang="0">
                  <a:pos x="0" y="16"/>
                </a:cxn>
                <a:cxn ang="0">
                  <a:pos x="0" y="17"/>
                </a:cxn>
                <a:cxn ang="0">
                  <a:pos x="1" y="19"/>
                </a:cxn>
                <a:cxn ang="0">
                  <a:pos x="5" y="23"/>
                </a:cxn>
                <a:cxn ang="0">
                  <a:pos x="11" y="29"/>
                </a:cxn>
                <a:cxn ang="0">
                  <a:pos x="57" y="59"/>
                </a:cxn>
                <a:cxn ang="0">
                  <a:pos x="198" y="173"/>
                </a:cxn>
                <a:cxn ang="0">
                  <a:pos x="237" y="207"/>
                </a:cxn>
                <a:cxn ang="0">
                  <a:pos x="284" y="256"/>
                </a:cxn>
                <a:cxn ang="0">
                  <a:pos x="289" y="259"/>
                </a:cxn>
                <a:cxn ang="0">
                  <a:pos x="294" y="261"/>
                </a:cxn>
                <a:cxn ang="0">
                  <a:pos x="298" y="261"/>
                </a:cxn>
                <a:cxn ang="0">
                  <a:pos x="301" y="260"/>
                </a:cxn>
                <a:cxn ang="0">
                  <a:pos x="304" y="258"/>
                </a:cxn>
                <a:cxn ang="0">
                  <a:pos x="307" y="256"/>
                </a:cxn>
                <a:cxn ang="0">
                  <a:pos x="309" y="253"/>
                </a:cxn>
                <a:cxn ang="0">
                  <a:pos x="311" y="250"/>
                </a:cxn>
                <a:cxn ang="0">
                  <a:pos x="311" y="249"/>
                </a:cxn>
                <a:cxn ang="0">
                  <a:pos x="312" y="248"/>
                </a:cxn>
                <a:cxn ang="0">
                  <a:pos x="313" y="247"/>
                </a:cxn>
                <a:cxn ang="0">
                  <a:pos x="314" y="247"/>
                </a:cxn>
                <a:cxn ang="0">
                  <a:pos x="314" y="246"/>
                </a:cxn>
                <a:cxn ang="0">
                  <a:pos x="300" y="233"/>
                </a:cxn>
                <a:cxn ang="0">
                  <a:pos x="297" y="231"/>
                </a:cxn>
                <a:cxn ang="0">
                  <a:pos x="237" y="179"/>
                </a:cxn>
                <a:cxn ang="0">
                  <a:pos x="173" y="115"/>
                </a:cxn>
              </a:cxnLst>
              <a:rect l="0" t="0" r="r" b="b"/>
              <a:pathLst>
                <a:path w="314" h="261">
                  <a:moveTo>
                    <a:pt x="173" y="115"/>
                  </a:moveTo>
                  <a:lnTo>
                    <a:pt x="144" y="89"/>
                  </a:lnTo>
                  <a:lnTo>
                    <a:pt x="62" y="31"/>
                  </a:lnTo>
                  <a:lnTo>
                    <a:pt x="36" y="11"/>
                  </a:lnTo>
                  <a:lnTo>
                    <a:pt x="32" y="9"/>
                  </a:lnTo>
                  <a:lnTo>
                    <a:pt x="24" y="3"/>
                  </a:lnTo>
                  <a:lnTo>
                    <a:pt x="15" y="0"/>
                  </a:lnTo>
                  <a:lnTo>
                    <a:pt x="13" y="0"/>
                  </a:lnTo>
                  <a:lnTo>
                    <a:pt x="10" y="1"/>
                  </a:lnTo>
                  <a:lnTo>
                    <a:pt x="8" y="3"/>
                  </a:lnTo>
                  <a:lnTo>
                    <a:pt x="3" y="6"/>
                  </a:lnTo>
                  <a:lnTo>
                    <a:pt x="2" y="9"/>
                  </a:lnTo>
                  <a:lnTo>
                    <a:pt x="0" y="11"/>
                  </a:lnTo>
                  <a:lnTo>
                    <a:pt x="0" y="12"/>
                  </a:lnTo>
                  <a:lnTo>
                    <a:pt x="0" y="16"/>
                  </a:lnTo>
                  <a:lnTo>
                    <a:pt x="0" y="17"/>
                  </a:lnTo>
                  <a:lnTo>
                    <a:pt x="1" y="19"/>
                  </a:lnTo>
                  <a:lnTo>
                    <a:pt x="5" y="23"/>
                  </a:lnTo>
                  <a:lnTo>
                    <a:pt x="11" y="29"/>
                  </a:lnTo>
                  <a:lnTo>
                    <a:pt x="57" y="59"/>
                  </a:lnTo>
                  <a:lnTo>
                    <a:pt x="198" y="173"/>
                  </a:lnTo>
                  <a:lnTo>
                    <a:pt x="237" y="207"/>
                  </a:lnTo>
                  <a:lnTo>
                    <a:pt x="284" y="256"/>
                  </a:lnTo>
                  <a:lnTo>
                    <a:pt x="289" y="259"/>
                  </a:lnTo>
                  <a:lnTo>
                    <a:pt x="294" y="261"/>
                  </a:lnTo>
                  <a:lnTo>
                    <a:pt x="298" y="261"/>
                  </a:lnTo>
                  <a:lnTo>
                    <a:pt x="301" y="260"/>
                  </a:lnTo>
                  <a:lnTo>
                    <a:pt x="304" y="258"/>
                  </a:lnTo>
                  <a:lnTo>
                    <a:pt x="307" y="256"/>
                  </a:lnTo>
                  <a:lnTo>
                    <a:pt x="309" y="253"/>
                  </a:lnTo>
                  <a:lnTo>
                    <a:pt x="311" y="250"/>
                  </a:lnTo>
                  <a:lnTo>
                    <a:pt x="311" y="249"/>
                  </a:lnTo>
                  <a:lnTo>
                    <a:pt x="312" y="248"/>
                  </a:lnTo>
                  <a:lnTo>
                    <a:pt x="313" y="247"/>
                  </a:lnTo>
                  <a:lnTo>
                    <a:pt x="314" y="247"/>
                  </a:lnTo>
                  <a:lnTo>
                    <a:pt x="314" y="246"/>
                  </a:lnTo>
                  <a:lnTo>
                    <a:pt x="300" y="233"/>
                  </a:lnTo>
                  <a:lnTo>
                    <a:pt x="297" y="231"/>
                  </a:lnTo>
                  <a:lnTo>
                    <a:pt x="237" y="179"/>
                  </a:lnTo>
                  <a:lnTo>
                    <a:pt x="173" y="115"/>
                  </a:lnTo>
                  <a:close/>
                </a:path>
              </a:pathLst>
            </a:custGeom>
            <a:solidFill>
              <a:srgbClr val="DC8C8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12"/>
            <p:cNvSpPr>
              <a:spLocks/>
            </p:cNvSpPr>
            <p:nvPr/>
          </p:nvSpPr>
          <p:spPr bwMode="auto">
            <a:xfrm flipH="1">
              <a:off x="8374760" y="5213914"/>
              <a:ext cx="148052" cy="164943"/>
            </a:xfrm>
            <a:custGeom>
              <a:avLst/>
              <a:gdLst/>
              <a:ahLst/>
              <a:cxnLst>
                <a:cxn ang="0">
                  <a:pos x="149" y="114"/>
                </a:cxn>
                <a:cxn ang="0">
                  <a:pos x="149" y="113"/>
                </a:cxn>
                <a:cxn ang="0">
                  <a:pos x="148" y="111"/>
                </a:cxn>
                <a:cxn ang="0">
                  <a:pos x="146" y="108"/>
                </a:cxn>
                <a:cxn ang="0">
                  <a:pos x="143" y="76"/>
                </a:cxn>
                <a:cxn ang="0">
                  <a:pos x="142" y="69"/>
                </a:cxn>
                <a:cxn ang="0">
                  <a:pos x="140" y="64"/>
                </a:cxn>
                <a:cxn ang="0">
                  <a:pos x="138" y="60"/>
                </a:cxn>
                <a:cxn ang="0">
                  <a:pos x="134" y="58"/>
                </a:cxn>
                <a:cxn ang="0">
                  <a:pos x="130" y="57"/>
                </a:cxn>
                <a:cxn ang="0">
                  <a:pos x="126" y="57"/>
                </a:cxn>
                <a:cxn ang="0">
                  <a:pos x="107" y="58"/>
                </a:cxn>
                <a:cxn ang="0">
                  <a:pos x="103" y="56"/>
                </a:cxn>
                <a:cxn ang="0">
                  <a:pos x="100" y="55"/>
                </a:cxn>
                <a:cxn ang="0">
                  <a:pos x="99" y="52"/>
                </a:cxn>
                <a:cxn ang="0">
                  <a:pos x="89" y="29"/>
                </a:cxn>
                <a:cxn ang="0">
                  <a:pos x="82" y="12"/>
                </a:cxn>
                <a:cxn ang="0">
                  <a:pos x="78" y="5"/>
                </a:cxn>
                <a:cxn ang="0">
                  <a:pos x="76" y="3"/>
                </a:cxn>
                <a:cxn ang="0">
                  <a:pos x="73" y="1"/>
                </a:cxn>
                <a:cxn ang="0">
                  <a:pos x="66" y="0"/>
                </a:cxn>
                <a:cxn ang="0">
                  <a:pos x="60" y="0"/>
                </a:cxn>
                <a:cxn ang="0">
                  <a:pos x="56" y="1"/>
                </a:cxn>
                <a:cxn ang="0">
                  <a:pos x="54" y="3"/>
                </a:cxn>
                <a:cxn ang="0">
                  <a:pos x="51" y="6"/>
                </a:cxn>
                <a:cxn ang="0">
                  <a:pos x="48" y="9"/>
                </a:cxn>
                <a:cxn ang="0">
                  <a:pos x="45" y="18"/>
                </a:cxn>
                <a:cxn ang="0">
                  <a:pos x="38" y="47"/>
                </a:cxn>
                <a:cxn ang="0">
                  <a:pos x="38" y="55"/>
                </a:cxn>
                <a:cxn ang="0">
                  <a:pos x="39" y="64"/>
                </a:cxn>
                <a:cxn ang="0">
                  <a:pos x="39" y="77"/>
                </a:cxn>
                <a:cxn ang="0">
                  <a:pos x="34" y="86"/>
                </a:cxn>
                <a:cxn ang="0">
                  <a:pos x="5" y="116"/>
                </a:cxn>
                <a:cxn ang="0">
                  <a:pos x="3" y="121"/>
                </a:cxn>
                <a:cxn ang="0">
                  <a:pos x="1" y="126"/>
                </a:cxn>
                <a:cxn ang="0">
                  <a:pos x="0" y="136"/>
                </a:cxn>
                <a:cxn ang="0">
                  <a:pos x="3" y="158"/>
                </a:cxn>
                <a:cxn ang="0">
                  <a:pos x="3" y="160"/>
                </a:cxn>
                <a:cxn ang="0">
                  <a:pos x="2" y="164"/>
                </a:cxn>
                <a:cxn ang="0">
                  <a:pos x="2" y="166"/>
                </a:cxn>
                <a:cxn ang="0">
                  <a:pos x="2" y="166"/>
                </a:cxn>
                <a:cxn ang="0">
                  <a:pos x="5" y="166"/>
                </a:cxn>
                <a:cxn ang="0">
                  <a:pos x="35" y="159"/>
                </a:cxn>
                <a:cxn ang="0">
                  <a:pos x="137" y="121"/>
                </a:cxn>
                <a:cxn ang="0">
                  <a:pos x="144" y="118"/>
                </a:cxn>
                <a:cxn ang="0">
                  <a:pos x="146" y="117"/>
                </a:cxn>
                <a:cxn ang="0">
                  <a:pos x="148" y="115"/>
                </a:cxn>
                <a:cxn ang="0">
                  <a:pos x="149" y="114"/>
                </a:cxn>
              </a:cxnLst>
              <a:rect l="0" t="0" r="r" b="b"/>
              <a:pathLst>
                <a:path w="149" h="166">
                  <a:moveTo>
                    <a:pt x="149" y="114"/>
                  </a:moveTo>
                  <a:lnTo>
                    <a:pt x="149" y="113"/>
                  </a:lnTo>
                  <a:lnTo>
                    <a:pt x="148" y="111"/>
                  </a:lnTo>
                  <a:lnTo>
                    <a:pt x="146" y="108"/>
                  </a:lnTo>
                  <a:lnTo>
                    <a:pt x="143" y="76"/>
                  </a:lnTo>
                  <a:lnTo>
                    <a:pt x="142" y="69"/>
                  </a:lnTo>
                  <a:lnTo>
                    <a:pt x="140" y="64"/>
                  </a:lnTo>
                  <a:lnTo>
                    <a:pt x="138" y="60"/>
                  </a:lnTo>
                  <a:lnTo>
                    <a:pt x="134" y="58"/>
                  </a:lnTo>
                  <a:lnTo>
                    <a:pt x="130" y="57"/>
                  </a:lnTo>
                  <a:lnTo>
                    <a:pt x="126" y="57"/>
                  </a:lnTo>
                  <a:lnTo>
                    <a:pt x="107" y="58"/>
                  </a:lnTo>
                  <a:lnTo>
                    <a:pt x="103" y="56"/>
                  </a:lnTo>
                  <a:lnTo>
                    <a:pt x="100" y="55"/>
                  </a:lnTo>
                  <a:lnTo>
                    <a:pt x="99" y="52"/>
                  </a:lnTo>
                  <a:lnTo>
                    <a:pt x="89" y="29"/>
                  </a:lnTo>
                  <a:lnTo>
                    <a:pt x="82" y="12"/>
                  </a:lnTo>
                  <a:lnTo>
                    <a:pt x="78" y="5"/>
                  </a:lnTo>
                  <a:lnTo>
                    <a:pt x="76" y="3"/>
                  </a:lnTo>
                  <a:lnTo>
                    <a:pt x="73" y="1"/>
                  </a:lnTo>
                  <a:lnTo>
                    <a:pt x="66" y="0"/>
                  </a:lnTo>
                  <a:lnTo>
                    <a:pt x="60" y="0"/>
                  </a:lnTo>
                  <a:lnTo>
                    <a:pt x="56" y="1"/>
                  </a:lnTo>
                  <a:lnTo>
                    <a:pt x="54" y="3"/>
                  </a:lnTo>
                  <a:lnTo>
                    <a:pt x="51" y="6"/>
                  </a:lnTo>
                  <a:lnTo>
                    <a:pt x="48" y="9"/>
                  </a:lnTo>
                  <a:lnTo>
                    <a:pt x="45" y="18"/>
                  </a:lnTo>
                  <a:lnTo>
                    <a:pt x="38" y="47"/>
                  </a:lnTo>
                  <a:lnTo>
                    <a:pt x="38" y="55"/>
                  </a:lnTo>
                  <a:lnTo>
                    <a:pt x="39" y="64"/>
                  </a:lnTo>
                  <a:lnTo>
                    <a:pt x="39" y="77"/>
                  </a:lnTo>
                  <a:lnTo>
                    <a:pt x="34" y="86"/>
                  </a:lnTo>
                  <a:lnTo>
                    <a:pt x="5" y="116"/>
                  </a:lnTo>
                  <a:lnTo>
                    <a:pt x="3" y="121"/>
                  </a:lnTo>
                  <a:lnTo>
                    <a:pt x="1" y="126"/>
                  </a:lnTo>
                  <a:lnTo>
                    <a:pt x="0" y="136"/>
                  </a:lnTo>
                  <a:lnTo>
                    <a:pt x="3" y="158"/>
                  </a:lnTo>
                  <a:lnTo>
                    <a:pt x="3" y="160"/>
                  </a:lnTo>
                  <a:lnTo>
                    <a:pt x="2" y="164"/>
                  </a:lnTo>
                  <a:lnTo>
                    <a:pt x="2" y="166"/>
                  </a:lnTo>
                  <a:lnTo>
                    <a:pt x="2" y="166"/>
                  </a:lnTo>
                  <a:lnTo>
                    <a:pt x="5" y="166"/>
                  </a:lnTo>
                  <a:lnTo>
                    <a:pt x="35" y="159"/>
                  </a:lnTo>
                  <a:lnTo>
                    <a:pt x="137" y="121"/>
                  </a:lnTo>
                  <a:lnTo>
                    <a:pt x="144" y="118"/>
                  </a:lnTo>
                  <a:lnTo>
                    <a:pt x="146" y="117"/>
                  </a:lnTo>
                  <a:lnTo>
                    <a:pt x="148" y="115"/>
                  </a:lnTo>
                  <a:lnTo>
                    <a:pt x="149" y="114"/>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3" name="TextBox 122"/>
          <p:cNvSpPr txBox="1"/>
          <p:nvPr/>
        </p:nvSpPr>
        <p:spPr>
          <a:xfrm>
            <a:off x="2209800" y="2362200"/>
            <a:ext cx="228600" cy="172355"/>
          </a:xfrm>
          <a:prstGeom prst="rect">
            <a:avLst/>
          </a:prstGeom>
          <a:solidFill>
            <a:schemeClr val="bg1"/>
          </a:solidFill>
          <a:ln w="19050">
            <a:solidFill>
              <a:schemeClr val="tx1"/>
            </a:solidFill>
          </a:ln>
        </p:spPr>
        <p:txBody>
          <a:bodyPr wrap="square" lIns="9144" tIns="9144" rIns="9144" bIns="9144" rtlCol="0">
            <a:spAutoFit/>
          </a:bodyPr>
          <a:lstStyle/>
          <a:p>
            <a:pPr algn="ctr"/>
            <a:r>
              <a:rPr lang="en-US" sz="1000" dirty="0" err="1"/>
              <a:t>Cl</a:t>
            </a:r>
            <a:endParaRPr lang="en-US" sz="1000" dirty="0"/>
          </a:p>
        </p:txBody>
      </p:sp>
      <p:sp>
        <p:nvSpPr>
          <p:cNvPr id="160" name="TextBox 159"/>
          <p:cNvSpPr txBox="1"/>
          <p:nvPr/>
        </p:nvSpPr>
        <p:spPr>
          <a:xfrm>
            <a:off x="2438400" y="2362200"/>
            <a:ext cx="228600" cy="172355"/>
          </a:xfrm>
          <a:prstGeom prst="rect">
            <a:avLst/>
          </a:prstGeom>
          <a:solidFill>
            <a:schemeClr val="bg1"/>
          </a:solidFill>
          <a:ln w="19050">
            <a:solidFill>
              <a:schemeClr val="tx1"/>
            </a:solidFill>
          </a:ln>
        </p:spPr>
        <p:txBody>
          <a:bodyPr wrap="square" lIns="9144" tIns="9144" rIns="9144" bIns="9144" rtlCol="0">
            <a:spAutoFit/>
          </a:bodyPr>
          <a:lstStyle/>
          <a:p>
            <a:pPr algn="ctr"/>
            <a:r>
              <a:rPr lang="en-US" sz="1000" dirty="0"/>
              <a:t>Op</a:t>
            </a:r>
          </a:p>
        </p:txBody>
      </p:sp>
      <p:sp>
        <p:nvSpPr>
          <p:cNvPr id="6151" name="Rectangle 55"/>
          <p:cNvSpPr>
            <a:spLocks noChangeArrowheads="1"/>
          </p:cNvSpPr>
          <p:nvPr/>
        </p:nvSpPr>
        <p:spPr bwMode="auto">
          <a:xfrm>
            <a:off x="0" y="2922588"/>
            <a:ext cx="2270125" cy="276225"/>
          </a:xfrm>
          <a:prstGeom prst="rect">
            <a:avLst/>
          </a:prstGeom>
          <a:solidFill>
            <a:srgbClr val="0099CC">
              <a:alpha val="49804"/>
            </a:srgbClr>
          </a:solidFill>
          <a:ln w="9525" algn="ctr">
            <a:noFill/>
            <a:round/>
            <a:headEnd/>
            <a:tailEnd/>
          </a:ln>
        </p:spPr>
        <p:txBody>
          <a:bodyPr anchor="ctr"/>
          <a:lstStyle/>
          <a:p>
            <a:endParaRPr lang="en-US"/>
          </a:p>
        </p:txBody>
      </p:sp>
      <p:sp>
        <p:nvSpPr>
          <p:cNvPr id="6173" name="Rectangle 3"/>
          <p:cNvSpPr>
            <a:spLocks noGrp="1" noChangeArrowheads="1"/>
          </p:cNvSpPr>
          <p:nvPr>
            <p:ph type="title"/>
          </p:nvPr>
        </p:nvSpPr>
        <p:spPr>
          <a:xfrm>
            <a:off x="685800" y="658368"/>
            <a:ext cx="7772400" cy="1408176"/>
          </a:xfrm>
        </p:spPr>
        <p:txBody>
          <a:bodyPr>
            <a:normAutofit/>
          </a:bodyPr>
          <a:lstStyle/>
          <a:p>
            <a:r>
              <a:rPr lang="en-US" dirty="0"/>
              <a:t>A Simple Floating Control System</a:t>
            </a:r>
            <a:br>
              <a:rPr lang="en-US" dirty="0"/>
            </a:br>
            <a:endParaRPr lang="en-US" dirty="0"/>
          </a:p>
        </p:txBody>
      </p:sp>
      <p:sp>
        <p:nvSpPr>
          <p:cNvPr id="70" name="Rectangle 69"/>
          <p:cNvSpPr/>
          <p:nvPr/>
        </p:nvSpPr>
        <p:spPr bwMode="auto">
          <a:xfrm>
            <a:off x="6477000" y="5917406"/>
            <a:ext cx="1752600" cy="2667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6147" name="Rectangle 49"/>
          <p:cNvSpPr>
            <a:spLocks noChangeArrowheads="1"/>
          </p:cNvSpPr>
          <p:nvPr/>
        </p:nvSpPr>
        <p:spPr bwMode="auto">
          <a:xfrm>
            <a:off x="6459538" y="5915025"/>
            <a:ext cx="782637" cy="276225"/>
          </a:xfrm>
          <a:prstGeom prst="rect">
            <a:avLst/>
          </a:prstGeom>
          <a:solidFill>
            <a:srgbClr val="0099CC">
              <a:alpha val="49804"/>
            </a:srgbClr>
          </a:solidFill>
          <a:ln w="9525" algn="ctr">
            <a:noFill/>
            <a:round/>
            <a:headEnd/>
            <a:tailEnd/>
          </a:ln>
        </p:spPr>
        <p:txBody>
          <a:bodyPr anchor="ctr"/>
          <a:lstStyle/>
          <a:p>
            <a:endParaRPr lang="en-US"/>
          </a:p>
        </p:txBody>
      </p:sp>
      <p:sp>
        <p:nvSpPr>
          <p:cNvPr id="6152" name="Rectangle 44"/>
          <p:cNvSpPr>
            <a:spLocks noChangeArrowheads="1"/>
          </p:cNvSpPr>
          <p:nvPr/>
        </p:nvSpPr>
        <p:spPr bwMode="auto">
          <a:xfrm>
            <a:off x="1819275" y="5126038"/>
            <a:ext cx="4660900" cy="1028700"/>
          </a:xfrm>
          <a:prstGeom prst="rect">
            <a:avLst/>
          </a:prstGeom>
          <a:solidFill>
            <a:srgbClr val="0099CC">
              <a:alpha val="49804"/>
            </a:srgbClr>
          </a:solidFill>
          <a:ln w="9525" algn="ctr">
            <a:noFill/>
            <a:round/>
            <a:headEnd/>
            <a:tailEnd/>
          </a:ln>
        </p:spPr>
        <p:txBody>
          <a:bodyPr anchor="ctr"/>
          <a:lstStyle/>
          <a:p>
            <a:endParaRPr lang="en-US"/>
          </a:p>
        </p:txBody>
      </p:sp>
      <p:sp>
        <p:nvSpPr>
          <p:cNvPr id="51" name="Rectangle 50"/>
          <p:cNvSpPr>
            <a:spLocks noChangeArrowheads="1"/>
          </p:cNvSpPr>
          <p:nvPr/>
        </p:nvSpPr>
        <p:spPr bwMode="auto">
          <a:xfrm>
            <a:off x="1819275" y="4667250"/>
            <a:ext cx="4660900" cy="461961"/>
          </a:xfrm>
          <a:prstGeom prst="rect">
            <a:avLst/>
          </a:prstGeom>
          <a:solidFill>
            <a:srgbClr val="0099CC">
              <a:alpha val="49804"/>
            </a:srgbClr>
          </a:solidFill>
          <a:ln w="9525" algn="ctr">
            <a:noFill/>
            <a:round/>
            <a:headEnd/>
            <a:tailEnd/>
          </a:ln>
        </p:spPr>
        <p:txBody>
          <a:bodyPr anchor="ctr"/>
          <a:lstStyle/>
          <a:p>
            <a:endParaRPr lang="en-US"/>
          </a:p>
        </p:txBody>
      </p:sp>
      <p:sp>
        <p:nvSpPr>
          <p:cNvPr id="1044491" name="Line 11"/>
          <p:cNvSpPr>
            <a:spLocks noChangeShapeType="1"/>
          </p:cNvSpPr>
          <p:nvPr/>
        </p:nvSpPr>
        <p:spPr bwMode="auto">
          <a:xfrm flipV="1">
            <a:off x="2270125" y="2924175"/>
            <a:ext cx="0" cy="274638"/>
          </a:xfrm>
          <a:prstGeom prst="line">
            <a:avLst/>
          </a:prstGeom>
          <a:noFill/>
          <a:ln w="28575">
            <a:solidFill>
              <a:srgbClr val="CC9900"/>
            </a:solidFill>
            <a:round/>
            <a:headEnd/>
            <a:tailEnd/>
          </a:ln>
        </p:spPr>
        <p:txBody>
          <a:bodyPr anchor="ctr"/>
          <a:lstStyle/>
          <a:p>
            <a:endParaRPr lang="en-US"/>
          </a:p>
        </p:txBody>
      </p:sp>
      <p:sp>
        <p:nvSpPr>
          <p:cNvPr id="6158" name="Line 6"/>
          <p:cNvSpPr>
            <a:spLocks noChangeShapeType="1"/>
          </p:cNvSpPr>
          <p:nvPr/>
        </p:nvSpPr>
        <p:spPr bwMode="auto">
          <a:xfrm flipV="1">
            <a:off x="2754313" y="3200400"/>
            <a:ext cx="0" cy="228600"/>
          </a:xfrm>
          <a:prstGeom prst="line">
            <a:avLst/>
          </a:prstGeom>
          <a:noFill/>
          <a:ln w="19050" cap="sq">
            <a:solidFill>
              <a:schemeClr val="tx1"/>
            </a:solidFill>
            <a:miter lim="800000"/>
            <a:headEnd/>
            <a:tailEnd/>
          </a:ln>
        </p:spPr>
        <p:txBody>
          <a:bodyPr anchor="ctr"/>
          <a:lstStyle/>
          <a:p>
            <a:endParaRPr lang="en-US"/>
          </a:p>
        </p:txBody>
      </p:sp>
      <p:sp>
        <p:nvSpPr>
          <p:cNvPr id="6159" name="Line 7"/>
          <p:cNvSpPr>
            <a:spLocks noChangeShapeType="1"/>
          </p:cNvSpPr>
          <p:nvPr/>
        </p:nvSpPr>
        <p:spPr bwMode="auto">
          <a:xfrm flipV="1">
            <a:off x="3036888" y="2925763"/>
            <a:ext cx="0" cy="503237"/>
          </a:xfrm>
          <a:prstGeom prst="line">
            <a:avLst/>
          </a:prstGeom>
          <a:noFill/>
          <a:ln w="19050" cap="sq">
            <a:solidFill>
              <a:schemeClr val="tx1"/>
            </a:solidFill>
            <a:miter lim="800000"/>
            <a:headEnd/>
            <a:tailEnd/>
          </a:ln>
        </p:spPr>
        <p:txBody>
          <a:bodyPr anchor="ctr"/>
          <a:lstStyle/>
          <a:p>
            <a:endParaRPr lang="en-US"/>
          </a:p>
        </p:txBody>
      </p:sp>
      <p:sp>
        <p:nvSpPr>
          <p:cNvPr id="6160" name="Line 8"/>
          <p:cNvSpPr>
            <a:spLocks noChangeShapeType="1"/>
          </p:cNvSpPr>
          <p:nvPr/>
        </p:nvSpPr>
        <p:spPr bwMode="auto">
          <a:xfrm flipH="1">
            <a:off x="0" y="3200400"/>
            <a:ext cx="2752725" cy="0"/>
          </a:xfrm>
          <a:prstGeom prst="line">
            <a:avLst/>
          </a:prstGeom>
          <a:noFill/>
          <a:ln w="19050" cap="sq">
            <a:solidFill>
              <a:schemeClr val="tx1"/>
            </a:solidFill>
            <a:miter lim="800000"/>
            <a:headEnd/>
            <a:tailEnd/>
          </a:ln>
        </p:spPr>
        <p:txBody>
          <a:bodyPr anchor="ctr"/>
          <a:lstStyle/>
          <a:p>
            <a:endParaRPr lang="en-US"/>
          </a:p>
        </p:txBody>
      </p:sp>
      <p:sp>
        <p:nvSpPr>
          <p:cNvPr id="6161" name="Line 9"/>
          <p:cNvSpPr>
            <a:spLocks noChangeShapeType="1"/>
          </p:cNvSpPr>
          <p:nvPr/>
        </p:nvSpPr>
        <p:spPr bwMode="auto">
          <a:xfrm flipH="1">
            <a:off x="0" y="2925763"/>
            <a:ext cx="3033713" cy="0"/>
          </a:xfrm>
          <a:prstGeom prst="line">
            <a:avLst/>
          </a:prstGeom>
          <a:noFill/>
          <a:ln w="19050" cap="sq">
            <a:solidFill>
              <a:schemeClr val="tx1"/>
            </a:solidFill>
            <a:miter lim="800000"/>
            <a:headEnd/>
            <a:tailEnd/>
          </a:ln>
        </p:spPr>
        <p:txBody>
          <a:bodyPr anchor="ctr"/>
          <a:lstStyle/>
          <a:p>
            <a:endParaRPr lang="en-US"/>
          </a:p>
        </p:txBody>
      </p:sp>
      <p:sp>
        <p:nvSpPr>
          <p:cNvPr id="6162" name="Oval 12"/>
          <p:cNvSpPr>
            <a:spLocks noChangeAspect="1" noChangeArrowheads="1"/>
          </p:cNvSpPr>
          <p:nvPr/>
        </p:nvSpPr>
        <p:spPr bwMode="auto">
          <a:xfrm>
            <a:off x="2224088" y="3016250"/>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9" name="Group 43"/>
          <p:cNvGrpSpPr>
            <a:grpSpLocks/>
          </p:cNvGrpSpPr>
          <p:nvPr/>
        </p:nvGrpSpPr>
        <p:grpSpPr bwMode="auto">
          <a:xfrm>
            <a:off x="1828800" y="3422650"/>
            <a:ext cx="4654550" cy="2749550"/>
            <a:chOff x="1828799" y="3423138"/>
            <a:chExt cx="4654062" cy="2749062"/>
          </a:xfrm>
        </p:grpSpPr>
        <p:sp>
          <p:nvSpPr>
            <p:cNvPr id="6174" name="Line 4"/>
            <p:cNvSpPr>
              <a:spLocks noChangeShapeType="1"/>
            </p:cNvSpPr>
            <p:nvPr/>
          </p:nvSpPr>
          <p:spPr bwMode="auto">
            <a:xfrm>
              <a:off x="1828800" y="3429000"/>
              <a:ext cx="0" cy="2743200"/>
            </a:xfrm>
            <a:prstGeom prst="line">
              <a:avLst/>
            </a:prstGeom>
            <a:noFill/>
            <a:ln w="76200" cap="sq">
              <a:solidFill>
                <a:schemeClr val="tx1"/>
              </a:solidFill>
              <a:miter lim="800000"/>
              <a:headEnd/>
              <a:tailEnd/>
            </a:ln>
          </p:spPr>
          <p:txBody>
            <a:bodyPr anchor="ctr"/>
            <a:lstStyle/>
            <a:p>
              <a:endParaRPr lang="en-US"/>
            </a:p>
          </p:txBody>
        </p:sp>
        <p:sp>
          <p:nvSpPr>
            <p:cNvPr id="6175" name="Line 5"/>
            <p:cNvSpPr>
              <a:spLocks noChangeShapeType="1"/>
            </p:cNvSpPr>
            <p:nvPr/>
          </p:nvSpPr>
          <p:spPr bwMode="auto">
            <a:xfrm>
              <a:off x="1828799" y="6172200"/>
              <a:ext cx="4651131" cy="0"/>
            </a:xfrm>
            <a:prstGeom prst="line">
              <a:avLst/>
            </a:prstGeom>
            <a:noFill/>
            <a:ln w="76200" cap="sq">
              <a:solidFill>
                <a:schemeClr val="tx1"/>
              </a:solidFill>
              <a:miter lim="800000"/>
              <a:headEnd/>
              <a:tailEnd/>
            </a:ln>
          </p:spPr>
          <p:txBody>
            <a:bodyPr anchor="ctr"/>
            <a:lstStyle/>
            <a:p>
              <a:endParaRPr lang="en-US"/>
            </a:p>
          </p:txBody>
        </p:sp>
        <p:sp>
          <p:nvSpPr>
            <p:cNvPr id="6176" name="Line 4"/>
            <p:cNvSpPr>
              <a:spLocks noChangeShapeType="1"/>
            </p:cNvSpPr>
            <p:nvPr/>
          </p:nvSpPr>
          <p:spPr bwMode="auto">
            <a:xfrm>
              <a:off x="6482861" y="3423138"/>
              <a:ext cx="0" cy="2743200"/>
            </a:xfrm>
            <a:prstGeom prst="line">
              <a:avLst/>
            </a:prstGeom>
            <a:noFill/>
            <a:ln w="76200" cap="sq">
              <a:solidFill>
                <a:schemeClr val="tx1"/>
              </a:solidFill>
              <a:miter lim="800000"/>
              <a:headEnd/>
              <a:tailEnd/>
            </a:ln>
          </p:spPr>
          <p:txBody>
            <a:bodyPr anchor="ctr"/>
            <a:lstStyle/>
            <a:p>
              <a:endParaRPr lang="en-US"/>
            </a:p>
          </p:txBody>
        </p:sp>
      </p:grpSp>
      <p:sp>
        <p:nvSpPr>
          <p:cNvPr id="6170" name="Line 9"/>
          <p:cNvSpPr>
            <a:spLocks noChangeShapeType="1"/>
          </p:cNvSpPr>
          <p:nvPr/>
        </p:nvSpPr>
        <p:spPr bwMode="auto">
          <a:xfrm flipH="1" flipV="1">
            <a:off x="6459538" y="5915025"/>
            <a:ext cx="2684462" cy="0"/>
          </a:xfrm>
          <a:prstGeom prst="line">
            <a:avLst/>
          </a:prstGeom>
          <a:noFill/>
          <a:ln w="19050" cap="sq">
            <a:solidFill>
              <a:schemeClr val="tx1"/>
            </a:solidFill>
            <a:miter lim="800000"/>
            <a:headEnd/>
            <a:tailEnd/>
          </a:ln>
        </p:spPr>
        <p:txBody>
          <a:bodyPr anchor="ctr"/>
          <a:lstStyle/>
          <a:p>
            <a:endParaRPr lang="en-US"/>
          </a:p>
        </p:txBody>
      </p:sp>
      <p:sp>
        <p:nvSpPr>
          <p:cNvPr id="6169" name="Line 8"/>
          <p:cNvSpPr>
            <a:spLocks noChangeShapeType="1"/>
          </p:cNvSpPr>
          <p:nvPr/>
        </p:nvSpPr>
        <p:spPr bwMode="auto">
          <a:xfrm flipH="1">
            <a:off x="6459538" y="6191250"/>
            <a:ext cx="2684462" cy="0"/>
          </a:xfrm>
          <a:prstGeom prst="line">
            <a:avLst/>
          </a:prstGeom>
          <a:noFill/>
          <a:ln w="19050" cap="sq">
            <a:solidFill>
              <a:schemeClr val="tx1"/>
            </a:solidFill>
            <a:miter lim="800000"/>
            <a:headEnd/>
            <a:tailEnd/>
          </a:ln>
        </p:spPr>
        <p:txBody>
          <a:bodyPr anchor="ctr"/>
          <a:lstStyle/>
          <a:p>
            <a:endParaRPr lang="en-US"/>
          </a:p>
        </p:txBody>
      </p:sp>
      <p:grpSp>
        <p:nvGrpSpPr>
          <p:cNvPr id="10" name="Group 189"/>
          <p:cNvGrpSpPr/>
          <p:nvPr/>
        </p:nvGrpSpPr>
        <p:grpSpPr>
          <a:xfrm>
            <a:off x="152400" y="3886200"/>
            <a:ext cx="6696363" cy="369332"/>
            <a:chOff x="184727" y="3860800"/>
            <a:chExt cx="6696363" cy="369332"/>
          </a:xfrm>
        </p:grpSpPr>
        <p:cxnSp>
          <p:nvCxnSpPr>
            <p:cNvPr id="88" name="Straight Connector 87"/>
            <p:cNvCxnSpPr/>
            <p:nvPr/>
          </p:nvCxnSpPr>
          <p:spPr bwMode="auto">
            <a:xfrm rot="16200000" flipH="1">
              <a:off x="4080448" y="1253363"/>
              <a:ext cx="17078" cy="5584207"/>
            </a:xfrm>
            <a:prstGeom prst="line">
              <a:avLst/>
            </a:prstGeom>
            <a:solidFill>
              <a:schemeClr val="accent1"/>
            </a:solidFill>
            <a:ln w="28575" cap="flat" cmpd="sng" algn="ctr">
              <a:solidFill>
                <a:srgbClr val="FF0000"/>
              </a:solidFill>
              <a:prstDash val="sysDot"/>
              <a:round/>
              <a:headEnd type="none" w="med" len="med"/>
              <a:tailEnd type="none" w="med" len="med"/>
            </a:ln>
            <a:effectLst/>
          </p:spPr>
        </p:cxnSp>
        <p:sp>
          <p:nvSpPr>
            <p:cNvPr id="89" name="TextBox 88"/>
            <p:cNvSpPr txBox="1"/>
            <p:nvPr/>
          </p:nvSpPr>
          <p:spPr>
            <a:xfrm>
              <a:off x="184727" y="3860800"/>
              <a:ext cx="1117600" cy="369332"/>
            </a:xfrm>
            <a:prstGeom prst="rect">
              <a:avLst/>
            </a:prstGeom>
            <a:noFill/>
          </p:spPr>
          <p:txBody>
            <a:bodyPr wrap="square" rtlCol="0">
              <a:spAutoFit/>
            </a:bodyPr>
            <a:lstStyle/>
            <a:p>
              <a:pPr algn="ctr"/>
              <a:r>
                <a:rPr lang="en-US" dirty="0"/>
                <a:t>Hi Limit</a:t>
              </a:r>
            </a:p>
          </p:txBody>
        </p:sp>
      </p:grpSp>
      <p:grpSp>
        <p:nvGrpSpPr>
          <p:cNvPr id="11" name="Group 189"/>
          <p:cNvGrpSpPr/>
          <p:nvPr/>
        </p:nvGrpSpPr>
        <p:grpSpPr>
          <a:xfrm>
            <a:off x="76200" y="4495800"/>
            <a:ext cx="6772563" cy="369332"/>
            <a:chOff x="108527" y="3860800"/>
            <a:chExt cx="6772563" cy="369332"/>
          </a:xfrm>
        </p:grpSpPr>
        <p:cxnSp>
          <p:nvCxnSpPr>
            <p:cNvPr id="91" name="Straight Connector 90"/>
            <p:cNvCxnSpPr/>
            <p:nvPr/>
          </p:nvCxnSpPr>
          <p:spPr bwMode="auto">
            <a:xfrm rot="16200000" flipH="1">
              <a:off x="4080448" y="1253363"/>
              <a:ext cx="17078" cy="5584207"/>
            </a:xfrm>
            <a:prstGeom prst="line">
              <a:avLst/>
            </a:prstGeom>
            <a:solidFill>
              <a:schemeClr val="accent1"/>
            </a:solidFill>
            <a:ln w="28575" cap="flat" cmpd="sng" algn="ctr">
              <a:solidFill>
                <a:srgbClr val="FF0000"/>
              </a:solidFill>
              <a:prstDash val="sysDot"/>
              <a:round/>
              <a:headEnd type="none" w="med" len="med"/>
              <a:tailEnd type="none" w="med" len="med"/>
            </a:ln>
            <a:effectLst/>
          </p:spPr>
        </p:cxnSp>
        <p:sp>
          <p:nvSpPr>
            <p:cNvPr id="92" name="TextBox 91"/>
            <p:cNvSpPr txBox="1"/>
            <p:nvPr/>
          </p:nvSpPr>
          <p:spPr>
            <a:xfrm>
              <a:off x="108527" y="3860800"/>
              <a:ext cx="1193800" cy="369332"/>
            </a:xfrm>
            <a:prstGeom prst="rect">
              <a:avLst/>
            </a:prstGeom>
            <a:noFill/>
          </p:spPr>
          <p:txBody>
            <a:bodyPr wrap="square" rtlCol="0">
              <a:spAutoFit/>
            </a:bodyPr>
            <a:lstStyle/>
            <a:p>
              <a:pPr algn="ctr"/>
              <a:r>
                <a:rPr lang="en-US" dirty="0"/>
                <a:t>Low Limit</a:t>
              </a:r>
            </a:p>
          </p:txBody>
        </p:sp>
      </p:grpSp>
      <p:sp>
        <p:nvSpPr>
          <p:cNvPr id="96" name="Rectangle 95"/>
          <p:cNvSpPr/>
          <p:nvPr/>
        </p:nvSpPr>
        <p:spPr bwMode="auto">
          <a:xfrm rot="16200000">
            <a:off x="5295900" y="2552700"/>
            <a:ext cx="304800" cy="76200"/>
          </a:xfrm>
          <a:prstGeom prst="rect">
            <a:avLst/>
          </a:prstGeom>
          <a:solidFill>
            <a:srgbClr val="808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cxnSp>
        <p:nvCxnSpPr>
          <p:cNvPr id="99" name="Straight Connector 98"/>
          <p:cNvCxnSpPr/>
          <p:nvPr/>
        </p:nvCxnSpPr>
        <p:spPr bwMode="auto">
          <a:xfrm>
            <a:off x="5966618" y="3733800"/>
            <a:ext cx="76200" cy="0"/>
          </a:xfrm>
          <a:prstGeom prst="line">
            <a:avLst/>
          </a:prstGeom>
          <a:noFill/>
          <a:ln w="76200" cap="sq">
            <a:solidFill>
              <a:schemeClr val="tx1"/>
            </a:solidFill>
            <a:miter lim="800000"/>
            <a:headEnd/>
            <a:tailEnd/>
          </a:ln>
        </p:spPr>
      </p:cxnSp>
      <p:cxnSp>
        <p:nvCxnSpPr>
          <p:cNvPr id="109" name="Straight Connector 108"/>
          <p:cNvCxnSpPr/>
          <p:nvPr/>
        </p:nvCxnSpPr>
        <p:spPr bwMode="auto">
          <a:xfrm>
            <a:off x="6019800" y="3733800"/>
            <a:ext cx="457200" cy="0"/>
          </a:xfrm>
          <a:prstGeom prst="line">
            <a:avLst/>
          </a:prstGeom>
          <a:solidFill>
            <a:schemeClr val="accent1"/>
          </a:solidFill>
          <a:ln w="22225" cap="flat" cmpd="sng" algn="ctr">
            <a:solidFill>
              <a:schemeClr val="tx1"/>
            </a:solidFill>
            <a:prstDash val="solid"/>
            <a:round/>
            <a:headEnd type="none" w="med" len="med"/>
            <a:tailEnd type="none" w="med" len="med"/>
          </a:ln>
          <a:effectLst/>
        </p:spPr>
      </p:cxnSp>
      <p:cxnSp>
        <p:nvCxnSpPr>
          <p:cNvPr id="117" name="Straight Connector 116"/>
          <p:cNvCxnSpPr/>
          <p:nvPr/>
        </p:nvCxnSpPr>
        <p:spPr bwMode="auto">
          <a:xfrm>
            <a:off x="5966618" y="3505200"/>
            <a:ext cx="76200" cy="0"/>
          </a:xfrm>
          <a:prstGeom prst="line">
            <a:avLst/>
          </a:prstGeom>
          <a:noFill/>
          <a:ln w="76200" cap="sq">
            <a:solidFill>
              <a:schemeClr val="tx1"/>
            </a:solidFill>
            <a:miter lim="800000"/>
            <a:headEnd/>
            <a:tailEnd/>
          </a:ln>
        </p:spPr>
      </p:cxnSp>
      <p:cxnSp>
        <p:nvCxnSpPr>
          <p:cNvPr id="118" name="Straight Connector 117"/>
          <p:cNvCxnSpPr/>
          <p:nvPr/>
        </p:nvCxnSpPr>
        <p:spPr bwMode="auto">
          <a:xfrm>
            <a:off x="6019800" y="3505200"/>
            <a:ext cx="457200" cy="0"/>
          </a:xfrm>
          <a:prstGeom prst="line">
            <a:avLst/>
          </a:prstGeom>
          <a:solidFill>
            <a:schemeClr val="accent1"/>
          </a:solidFill>
          <a:ln w="22225" cap="flat" cmpd="sng" algn="ctr">
            <a:solidFill>
              <a:schemeClr val="tx1"/>
            </a:solidFill>
            <a:prstDash val="solid"/>
            <a:round/>
            <a:headEnd type="none" w="med" len="med"/>
            <a:tailEnd type="none" w="med" len="med"/>
          </a:ln>
          <a:effectLst/>
        </p:spPr>
      </p:cxnSp>
      <p:grpSp>
        <p:nvGrpSpPr>
          <p:cNvPr id="12" name="Group 169"/>
          <p:cNvGrpSpPr/>
          <p:nvPr/>
        </p:nvGrpSpPr>
        <p:grpSpPr>
          <a:xfrm flipV="1">
            <a:off x="6629400" y="1490472"/>
            <a:ext cx="228600" cy="826008"/>
            <a:chOff x="6629400" y="1490472"/>
            <a:chExt cx="228600" cy="826008"/>
          </a:xfrm>
        </p:grpSpPr>
        <p:sp>
          <p:nvSpPr>
            <p:cNvPr id="169" name="Rectangle 168"/>
            <p:cNvSpPr/>
            <p:nvPr/>
          </p:nvSpPr>
          <p:spPr bwMode="auto">
            <a:xfrm>
              <a:off x="6705600" y="2240280"/>
              <a:ext cx="76200" cy="762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68" name="Rectangle 167"/>
            <p:cNvSpPr/>
            <p:nvPr/>
          </p:nvSpPr>
          <p:spPr bwMode="auto">
            <a:xfrm>
              <a:off x="6705600" y="1490472"/>
              <a:ext cx="76200" cy="762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nvGrpSpPr>
            <p:cNvPr id="13" name="Group 165"/>
            <p:cNvGrpSpPr/>
            <p:nvPr/>
          </p:nvGrpSpPr>
          <p:grpSpPr>
            <a:xfrm>
              <a:off x="6629400" y="1524000"/>
              <a:ext cx="228600" cy="762000"/>
              <a:chOff x="6629400" y="1524000"/>
              <a:chExt cx="228600" cy="762000"/>
            </a:xfrm>
          </p:grpSpPr>
          <p:sp>
            <p:nvSpPr>
              <p:cNvPr id="119" name="Rectangle 118"/>
              <p:cNvSpPr/>
              <p:nvPr/>
            </p:nvSpPr>
            <p:spPr bwMode="auto">
              <a:xfrm>
                <a:off x="6629400" y="1676400"/>
                <a:ext cx="228600" cy="457200"/>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20" name="Rectangle 119"/>
              <p:cNvSpPr/>
              <p:nvPr/>
            </p:nvSpPr>
            <p:spPr bwMode="auto">
              <a:xfrm>
                <a:off x="6629400" y="2133600"/>
                <a:ext cx="228600" cy="152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rPr>
                  <a:t>-</a:t>
                </a:r>
              </a:p>
            </p:txBody>
          </p:sp>
          <p:sp>
            <p:nvSpPr>
              <p:cNvPr id="121" name="Rectangle 120"/>
              <p:cNvSpPr/>
              <p:nvPr/>
            </p:nvSpPr>
            <p:spPr bwMode="auto">
              <a:xfrm>
                <a:off x="6629400" y="1524000"/>
                <a:ext cx="228600" cy="152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rPr>
                  <a:t>+</a:t>
                </a:r>
              </a:p>
            </p:txBody>
          </p:sp>
          <p:pic>
            <p:nvPicPr>
              <p:cNvPr id="1027" name="Picture 3" descr="C:\Documents and Settings\David Sellers\Local Settings\Temporary Internet Files\Content.IE5\9FXE0KTR\MC900439009[1].jpg"/>
              <p:cNvPicPr>
                <a:picLocks noChangeAspect="1" noChangeArrowheads="1"/>
              </p:cNvPicPr>
              <p:nvPr/>
            </p:nvPicPr>
            <p:blipFill>
              <a:blip r:embed="rId3" cstate="print">
                <a:clrChange>
                  <a:clrFrom>
                    <a:srgbClr val="F9B81F"/>
                  </a:clrFrom>
                  <a:clrTo>
                    <a:srgbClr val="F9B81F">
                      <a:alpha val="0"/>
                    </a:srgbClr>
                  </a:clrTo>
                </a:clrChange>
              </a:blip>
              <a:srcRect l="27778" r="22968"/>
              <a:stretch>
                <a:fillRect/>
              </a:stretch>
            </p:blipFill>
            <p:spPr bwMode="auto">
              <a:xfrm flipV="1">
                <a:off x="6653218" y="1704972"/>
                <a:ext cx="204782" cy="414972"/>
              </a:xfrm>
              <a:prstGeom prst="rect">
                <a:avLst/>
              </a:prstGeom>
              <a:noFill/>
            </p:spPr>
          </p:pic>
        </p:grpSp>
      </p:grpSp>
      <p:sp>
        <p:nvSpPr>
          <p:cNvPr id="174" name="Freeform 173"/>
          <p:cNvSpPr/>
          <p:nvPr/>
        </p:nvSpPr>
        <p:spPr bwMode="auto">
          <a:xfrm>
            <a:off x="2021681" y="1312070"/>
            <a:ext cx="4728369" cy="1050130"/>
          </a:xfrm>
          <a:custGeom>
            <a:avLst/>
            <a:gdLst>
              <a:gd name="connsiteX0" fmla="*/ 4682331 w 4700588"/>
              <a:gd name="connsiteY0" fmla="*/ 213519 h 1183481"/>
              <a:gd name="connsiteX1" fmla="*/ 4687094 w 4700588"/>
              <a:gd name="connsiteY1" fmla="*/ 118269 h 1183481"/>
              <a:gd name="connsiteX2" fmla="*/ 4639469 w 4700588"/>
              <a:gd name="connsiteY2" fmla="*/ 99219 h 1183481"/>
              <a:gd name="connsiteX3" fmla="*/ 4320381 w 4700588"/>
              <a:gd name="connsiteY3" fmla="*/ 89694 h 1183481"/>
              <a:gd name="connsiteX4" fmla="*/ 3263106 w 4700588"/>
              <a:gd name="connsiteY4" fmla="*/ 637381 h 1183481"/>
              <a:gd name="connsiteX5" fmla="*/ 2091531 w 4700588"/>
              <a:gd name="connsiteY5" fmla="*/ 313531 h 1183481"/>
              <a:gd name="connsiteX6" fmla="*/ 667544 w 4700588"/>
              <a:gd name="connsiteY6" fmla="*/ 237331 h 1183481"/>
              <a:gd name="connsiteX7" fmla="*/ 91281 w 4700588"/>
              <a:gd name="connsiteY7" fmla="*/ 837406 h 1183481"/>
              <a:gd name="connsiteX8" fmla="*/ 119856 w 4700588"/>
              <a:gd name="connsiteY8" fmla="*/ 1166019 h 1183481"/>
              <a:gd name="connsiteX9" fmla="*/ 129381 w 4700588"/>
              <a:gd name="connsiteY9" fmla="*/ 942181 h 1183481"/>
              <a:gd name="connsiteX10" fmla="*/ 324644 w 4700588"/>
              <a:gd name="connsiteY10" fmla="*/ 961231 h 1183481"/>
              <a:gd name="connsiteX11" fmla="*/ 329406 w 4700588"/>
              <a:gd name="connsiteY11" fmla="*/ 1151731 h 1183481"/>
              <a:gd name="connsiteX0" fmla="*/ 4682331 w 4719638"/>
              <a:gd name="connsiteY0" fmla="*/ 223837 h 1193799"/>
              <a:gd name="connsiteX1" fmla="*/ 4687094 w 4719638"/>
              <a:gd name="connsiteY1" fmla="*/ 128587 h 1193799"/>
              <a:gd name="connsiteX2" fmla="*/ 4487069 w 4719638"/>
              <a:gd name="connsiteY2" fmla="*/ 47625 h 1193799"/>
              <a:gd name="connsiteX3" fmla="*/ 4320381 w 4719638"/>
              <a:gd name="connsiteY3" fmla="*/ 100012 h 1193799"/>
              <a:gd name="connsiteX4" fmla="*/ 3263106 w 4719638"/>
              <a:gd name="connsiteY4" fmla="*/ 647699 h 1193799"/>
              <a:gd name="connsiteX5" fmla="*/ 2091531 w 4719638"/>
              <a:gd name="connsiteY5" fmla="*/ 323849 h 1193799"/>
              <a:gd name="connsiteX6" fmla="*/ 667544 w 4719638"/>
              <a:gd name="connsiteY6" fmla="*/ 247649 h 1193799"/>
              <a:gd name="connsiteX7" fmla="*/ 91281 w 4719638"/>
              <a:gd name="connsiteY7" fmla="*/ 847724 h 1193799"/>
              <a:gd name="connsiteX8" fmla="*/ 119856 w 4719638"/>
              <a:gd name="connsiteY8" fmla="*/ 1176337 h 1193799"/>
              <a:gd name="connsiteX9" fmla="*/ 129381 w 4719638"/>
              <a:gd name="connsiteY9" fmla="*/ 952499 h 1193799"/>
              <a:gd name="connsiteX10" fmla="*/ 324644 w 4719638"/>
              <a:gd name="connsiteY10" fmla="*/ 971549 h 1193799"/>
              <a:gd name="connsiteX11" fmla="*/ 329406 w 4719638"/>
              <a:gd name="connsiteY11" fmla="*/ 1162049 h 1193799"/>
              <a:gd name="connsiteX0" fmla="*/ 4682331 w 4688284"/>
              <a:gd name="connsiteY0" fmla="*/ 223837 h 1193799"/>
              <a:gd name="connsiteX1" fmla="*/ 4639469 w 4688284"/>
              <a:gd name="connsiteY1" fmla="*/ 71437 h 1193799"/>
              <a:gd name="connsiteX2" fmla="*/ 4487069 w 4688284"/>
              <a:gd name="connsiteY2" fmla="*/ 47625 h 1193799"/>
              <a:gd name="connsiteX3" fmla="*/ 4320381 w 4688284"/>
              <a:gd name="connsiteY3" fmla="*/ 100012 h 1193799"/>
              <a:gd name="connsiteX4" fmla="*/ 3263106 w 4688284"/>
              <a:gd name="connsiteY4" fmla="*/ 647699 h 1193799"/>
              <a:gd name="connsiteX5" fmla="*/ 2091531 w 4688284"/>
              <a:gd name="connsiteY5" fmla="*/ 323849 h 1193799"/>
              <a:gd name="connsiteX6" fmla="*/ 667544 w 4688284"/>
              <a:gd name="connsiteY6" fmla="*/ 247649 h 1193799"/>
              <a:gd name="connsiteX7" fmla="*/ 91281 w 4688284"/>
              <a:gd name="connsiteY7" fmla="*/ 847724 h 1193799"/>
              <a:gd name="connsiteX8" fmla="*/ 119856 w 4688284"/>
              <a:gd name="connsiteY8" fmla="*/ 1176337 h 1193799"/>
              <a:gd name="connsiteX9" fmla="*/ 129381 w 4688284"/>
              <a:gd name="connsiteY9" fmla="*/ 952499 h 1193799"/>
              <a:gd name="connsiteX10" fmla="*/ 324644 w 4688284"/>
              <a:gd name="connsiteY10" fmla="*/ 971549 h 1193799"/>
              <a:gd name="connsiteX11" fmla="*/ 329406 w 4688284"/>
              <a:gd name="connsiteY11" fmla="*/ 1162049 h 1193799"/>
              <a:gd name="connsiteX0" fmla="*/ 4682331 w 4695825"/>
              <a:gd name="connsiteY0" fmla="*/ 223837 h 1193799"/>
              <a:gd name="connsiteX1" fmla="*/ 4663281 w 4695825"/>
              <a:gd name="connsiteY1" fmla="*/ 80962 h 1193799"/>
              <a:gd name="connsiteX2" fmla="*/ 4487069 w 4695825"/>
              <a:gd name="connsiteY2" fmla="*/ 47625 h 1193799"/>
              <a:gd name="connsiteX3" fmla="*/ 4320381 w 4695825"/>
              <a:gd name="connsiteY3" fmla="*/ 100012 h 1193799"/>
              <a:gd name="connsiteX4" fmla="*/ 3263106 w 4695825"/>
              <a:gd name="connsiteY4" fmla="*/ 647699 h 1193799"/>
              <a:gd name="connsiteX5" fmla="*/ 2091531 w 4695825"/>
              <a:gd name="connsiteY5" fmla="*/ 323849 h 1193799"/>
              <a:gd name="connsiteX6" fmla="*/ 667544 w 4695825"/>
              <a:gd name="connsiteY6" fmla="*/ 247649 h 1193799"/>
              <a:gd name="connsiteX7" fmla="*/ 91281 w 4695825"/>
              <a:gd name="connsiteY7" fmla="*/ 847724 h 1193799"/>
              <a:gd name="connsiteX8" fmla="*/ 119856 w 4695825"/>
              <a:gd name="connsiteY8" fmla="*/ 1176337 h 1193799"/>
              <a:gd name="connsiteX9" fmla="*/ 129381 w 4695825"/>
              <a:gd name="connsiteY9" fmla="*/ 952499 h 1193799"/>
              <a:gd name="connsiteX10" fmla="*/ 324644 w 4695825"/>
              <a:gd name="connsiteY10" fmla="*/ 971549 h 1193799"/>
              <a:gd name="connsiteX11" fmla="*/ 329406 w 4695825"/>
              <a:gd name="connsiteY11" fmla="*/ 1162049 h 1193799"/>
              <a:gd name="connsiteX0" fmla="*/ 4682331 w 4688284"/>
              <a:gd name="connsiteY0" fmla="*/ 223837 h 1193799"/>
              <a:gd name="connsiteX1" fmla="*/ 4644231 w 4688284"/>
              <a:gd name="connsiteY1" fmla="*/ 71437 h 1193799"/>
              <a:gd name="connsiteX2" fmla="*/ 4487069 w 4688284"/>
              <a:gd name="connsiteY2" fmla="*/ 47625 h 1193799"/>
              <a:gd name="connsiteX3" fmla="*/ 4320381 w 4688284"/>
              <a:gd name="connsiteY3" fmla="*/ 100012 h 1193799"/>
              <a:gd name="connsiteX4" fmla="*/ 3263106 w 4688284"/>
              <a:gd name="connsiteY4" fmla="*/ 647699 h 1193799"/>
              <a:gd name="connsiteX5" fmla="*/ 2091531 w 4688284"/>
              <a:gd name="connsiteY5" fmla="*/ 323849 h 1193799"/>
              <a:gd name="connsiteX6" fmla="*/ 667544 w 4688284"/>
              <a:gd name="connsiteY6" fmla="*/ 247649 h 1193799"/>
              <a:gd name="connsiteX7" fmla="*/ 91281 w 4688284"/>
              <a:gd name="connsiteY7" fmla="*/ 847724 h 1193799"/>
              <a:gd name="connsiteX8" fmla="*/ 119856 w 4688284"/>
              <a:gd name="connsiteY8" fmla="*/ 1176337 h 1193799"/>
              <a:gd name="connsiteX9" fmla="*/ 129381 w 4688284"/>
              <a:gd name="connsiteY9" fmla="*/ 952499 h 1193799"/>
              <a:gd name="connsiteX10" fmla="*/ 324644 w 4688284"/>
              <a:gd name="connsiteY10" fmla="*/ 971549 h 1193799"/>
              <a:gd name="connsiteX11" fmla="*/ 329406 w 4688284"/>
              <a:gd name="connsiteY11" fmla="*/ 1162049 h 1193799"/>
              <a:gd name="connsiteX0" fmla="*/ 4682331 w 4688284"/>
              <a:gd name="connsiteY0" fmla="*/ 196849 h 1166811"/>
              <a:gd name="connsiteX1" fmla="*/ 4644231 w 4688284"/>
              <a:gd name="connsiteY1" fmla="*/ 44449 h 1166811"/>
              <a:gd name="connsiteX2" fmla="*/ 4487069 w 4688284"/>
              <a:gd name="connsiteY2" fmla="*/ 20637 h 1166811"/>
              <a:gd name="connsiteX3" fmla="*/ 4139406 w 4688284"/>
              <a:gd name="connsiteY3" fmla="*/ 168274 h 1166811"/>
              <a:gd name="connsiteX4" fmla="*/ 3263106 w 4688284"/>
              <a:gd name="connsiteY4" fmla="*/ 620711 h 1166811"/>
              <a:gd name="connsiteX5" fmla="*/ 2091531 w 4688284"/>
              <a:gd name="connsiteY5" fmla="*/ 296861 h 1166811"/>
              <a:gd name="connsiteX6" fmla="*/ 667544 w 4688284"/>
              <a:gd name="connsiteY6" fmla="*/ 220661 h 1166811"/>
              <a:gd name="connsiteX7" fmla="*/ 91281 w 4688284"/>
              <a:gd name="connsiteY7" fmla="*/ 820736 h 1166811"/>
              <a:gd name="connsiteX8" fmla="*/ 119856 w 4688284"/>
              <a:gd name="connsiteY8" fmla="*/ 1149349 h 1166811"/>
              <a:gd name="connsiteX9" fmla="*/ 129381 w 4688284"/>
              <a:gd name="connsiteY9" fmla="*/ 925511 h 1166811"/>
              <a:gd name="connsiteX10" fmla="*/ 324644 w 4688284"/>
              <a:gd name="connsiteY10" fmla="*/ 944561 h 1166811"/>
              <a:gd name="connsiteX11" fmla="*/ 329406 w 4688284"/>
              <a:gd name="connsiteY11" fmla="*/ 1135061 h 1166811"/>
              <a:gd name="connsiteX0" fmla="*/ 4682331 w 4688681"/>
              <a:gd name="connsiteY0" fmla="*/ 178594 h 1148556"/>
              <a:gd name="connsiteX1" fmla="*/ 4644231 w 4688681"/>
              <a:gd name="connsiteY1" fmla="*/ 26194 h 1148556"/>
              <a:gd name="connsiteX2" fmla="*/ 4415632 w 4688681"/>
              <a:gd name="connsiteY2" fmla="*/ 21432 h 1148556"/>
              <a:gd name="connsiteX3" fmla="*/ 4139406 w 4688681"/>
              <a:gd name="connsiteY3" fmla="*/ 150019 h 1148556"/>
              <a:gd name="connsiteX4" fmla="*/ 3263106 w 4688681"/>
              <a:gd name="connsiteY4" fmla="*/ 602456 h 1148556"/>
              <a:gd name="connsiteX5" fmla="*/ 2091531 w 4688681"/>
              <a:gd name="connsiteY5" fmla="*/ 278606 h 1148556"/>
              <a:gd name="connsiteX6" fmla="*/ 667544 w 4688681"/>
              <a:gd name="connsiteY6" fmla="*/ 202406 h 1148556"/>
              <a:gd name="connsiteX7" fmla="*/ 91281 w 4688681"/>
              <a:gd name="connsiteY7" fmla="*/ 802481 h 1148556"/>
              <a:gd name="connsiteX8" fmla="*/ 119856 w 4688681"/>
              <a:gd name="connsiteY8" fmla="*/ 1131094 h 1148556"/>
              <a:gd name="connsiteX9" fmla="*/ 129381 w 4688681"/>
              <a:gd name="connsiteY9" fmla="*/ 907256 h 1148556"/>
              <a:gd name="connsiteX10" fmla="*/ 324644 w 4688681"/>
              <a:gd name="connsiteY10" fmla="*/ 926306 h 1148556"/>
              <a:gd name="connsiteX11" fmla="*/ 329406 w 4688681"/>
              <a:gd name="connsiteY11" fmla="*/ 1116806 h 1148556"/>
              <a:gd name="connsiteX0" fmla="*/ 4682331 w 4688681"/>
              <a:gd name="connsiteY0" fmla="*/ 178594 h 1148556"/>
              <a:gd name="connsiteX1" fmla="*/ 4644231 w 4688681"/>
              <a:gd name="connsiteY1" fmla="*/ 26194 h 1148556"/>
              <a:gd name="connsiteX2" fmla="*/ 4415632 w 4688681"/>
              <a:gd name="connsiteY2" fmla="*/ 21432 h 1148556"/>
              <a:gd name="connsiteX3" fmla="*/ 4139406 w 4688681"/>
              <a:gd name="connsiteY3" fmla="*/ 150019 h 1148556"/>
              <a:gd name="connsiteX4" fmla="*/ 3263106 w 4688681"/>
              <a:gd name="connsiteY4" fmla="*/ 602456 h 1148556"/>
              <a:gd name="connsiteX5" fmla="*/ 2091531 w 4688681"/>
              <a:gd name="connsiteY5" fmla="*/ 278606 h 1148556"/>
              <a:gd name="connsiteX6" fmla="*/ 667544 w 4688681"/>
              <a:gd name="connsiteY6" fmla="*/ 202406 h 1148556"/>
              <a:gd name="connsiteX7" fmla="*/ 91281 w 4688681"/>
              <a:gd name="connsiteY7" fmla="*/ 802481 h 1148556"/>
              <a:gd name="connsiteX8" fmla="*/ 119856 w 4688681"/>
              <a:gd name="connsiteY8" fmla="*/ 1131094 h 1148556"/>
              <a:gd name="connsiteX9" fmla="*/ 129381 w 4688681"/>
              <a:gd name="connsiteY9" fmla="*/ 907256 h 1148556"/>
              <a:gd name="connsiteX10" fmla="*/ 324644 w 4688681"/>
              <a:gd name="connsiteY10" fmla="*/ 926306 h 1148556"/>
              <a:gd name="connsiteX0" fmla="*/ 4682331 w 4688681"/>
              <a:gd name="connsiteY0" fmla="*/ 178594 h 1148556"/>
              <a:gd name="connsiteX1" fmla="*/ 4644231 w 4688681"/>
              <a:gd name="connsiteY1" fmla="*/ 26194 h 1148556"/>
              <a:gd name="connsiteX2" fmla="*/ 4415632 w 4688681"/>
              <a:gd name="connsiteY2" fmla="*/ 21432 h 1148556"/>
              <a:gd name="connsiteX3" fmla="*/ 4139406 w 4688681"/>
              <a:gd name="connsiteY3" fmla="*/ 150019 h 1148556"/>
              <a:gd name="connsiteX4" fmla="*/ 3263106 w 4688681"/>
              <a:gd name="connsiteY4" fmla="*/ 602456 h 1148556"/>
              <a:gd name="connsiteX5" fmla="*/ 2091531 w 4688681"/>
              <a:gd name="connsiteY5" fmla="*/ 278606 h 1148556"/>
              <a:gd name="connsiteX6" fmla="*/ 667544 w 4688681"/>
              <a:gd name="connsiteY6" fmla="*/ 202406 h 1148556"/>
              <a:gd name="connsiteX7" fmla="*/ 91281 w 4688681"/>
              <a:gd name="connsiteY7" fmla="*/ 802481 h 1148556"/>
              <a:gd name="connsiteX8" fmla="*/ 119856 w 4688681"/>
              <a:gd name="connsiteY8" fmla="*/ 1131094 h 1148556"/>
              <a:gd name="connsiteX9" fmla="*/ 129381 w 4688681"/>
              <a:gd name="connsiteY9" fmla="*/ 907256 h 1148556"/>
              <a:gd name="connsiteX0" fmla="*/ 4682331 w 4688681"/>
              <a:gd name="connsiteY0" fmla="*/ 178594 h 1131094"/>
              <a:gd name="connsiteX1" fmla="*/ 4644231 w 4688681"/>
              <a:gd name="connsiteY1" fmla="*/ 26194 h 1131094"/>
              <a:gd name="connsiteX2" fmla="*/ 4415632 w 4688681"/>
              <a:gd name="connsiteY2" fmla="*/ 21432 h 1131094"/>
              <a:gd name="connsiteX3" fmla="*/ 4139406 w 4688681"/>
              <a:gd name="connsiteY3" fmla="*/ 150019 h 1131094"/>
              <a:gd name="connsiteX4" fmla="*/ 3263106 w 4688681"/>
              <a:gd name="connsiteY4" fmla="*/ 602456 h 1131094"/>
              <a:gd name="connsiteX5" fmla="*/ 2091531 w 4688681"/>
              <a:gd name="connsiteY5" fmla="*/ 278606 h 1131094"/>
              <a:gd name="connsiteX6" fmla="*/ 667544 w 4688681"/>
              <a:gd name="connsiteY6" fmla="*/ 202406 h 1131094"/>
              <a:gd name="connsiteX7" fmla="*/ 91281 w 4688681"/>
              <a:gd name="connsiteY7" fmla="*/ 802481 h 1131094"/>
              <a:gd name="connsiteX8" fmla="*/ 119856 w 4688681"/>
              <a:gd name="connsiteY8" fmla="*/ 1131094 h 1131094"/>
              <a:gd name="connsiteX0" fmla="*/ 4596606 w 4602956"/>
              <a:gd name="connsiteY0" fmla="*/ 178594 h 1131094"/>
              <a:gd name="connsiteX1" fmla="*/ 4558506 w 4602956"/>
              <a:gd name="connsiteY1" fmla="*/ 26194 h 1131094"/>
              <a:gd name="connsiteX2" fmla="*/ 4329907 w 4602956"/>
              <a:gd name="connsiteY2" fmla="*/ 21432 h 1131094"/>
              <a:gd name="connsiteX3" fmla="*/ 4053681 w 4602956"/>
              <a:gd name="connsiteY3" fmla="*/ 150019 h 1131094"/>
              <a:gd name="connsiteX4" fmla="*/ 3177381 w 4602956"/>
              <a:gd name="connsiteY4" fmla="*/ 602456 h 1131094"/>
              <a:gd name="connsiteX5" fmla="*/ 2005806 w 4602956"/>
              <a:gd name="connsiteY5" fmla="*/ 278606 h 1131094"/>
              <a:gd name="connsiteX6" fmla="*/ 581819 w 4602956"/>
              <a:gd name="connsiteY6" fmla="*/ 202406 h 1131094"/>
              <a:gd name="connsiteX7" fmla="*/ 91281 w 4602956"/>
              <a:gd name="connsiteY7" fmla="*/ 745331 h 1131094"/>
              <a:gd name="connsiteX8" fmla="*/ 34131 w 4602956"/>
              <a:gd name="connsiteY8" fmla="*/ 1131094 h 1131094"/>
              <a:gd name="connsiteX0" fmla="*/ 4591844 w 4598194"/>
              <a:gd name="connsiteY0" fmla="*/ 178594 h 1126330"/>
              <a:gd name="connsiteX1" fmla="*/ 4553744 w 4598194"/>
              <a:gd name="connsiteY1" fmla="*/ 26194 h 1126330"/>
              <a:gd name="connsiteX2" fmla="*/ 4325145 w 4598194"/>
              <a:gd name="connsiteY2" fmla="*/ 21432 h 1126330"/>
              <a:gd name="connsiteX3" fmla="*/ 4048919 w 4598194"/>
              <a:gd name="connsiteY3" fmla="*/ 150019 h 1126330"/>
              <a:gd name="connsiteX4" fmla="*/ 3172619 w 4598194"/>
              <a:gd name="connsiteY4" fmla="*/ 602456 h 1126330"/>
              <a:gd name="connsiteX5" fmla="*/ 2001044 w 4598194"/>
              <a:gd name="connsiteY5" fmla="*/ 278606 h 1126330"/>
              <a:gd name="connsiteX6" fmla="*/ 577057 w 4598194"/>
              <a:gd name="connsiteY6" fmla="*/ 202406 h 1126330"/>
              <a:gd name="connsiteX7" fmla="*/ 86519 w 4598194"/>
              <a:gd name="connsiteY7" fmla="*/ 745331 h 1126330"/>
              <a:gd name="connsiteX8" fmla="*/ 57943 w 4598194"/>
              <a:gd name="connsiteY8" fmla="*/ 1126330 h 1126330"/>
              <a:gd name="connsiteX0" fmla="*/ 4544220 w 4550570"/>
              <a:gd name="connsiteY0" fmla="*/ 178594 h 1126330"/>
              <a:gd name="connsiteX1" fmla="*/ 4506120 w 4550570"/>
              <a:gd name="connsiteY1" fmla="*/ 26194 h 1126330"/>
              <a:gd name="connsiteX2" fmla="*/ 4277521 w 4550570"/>
              <a:gd name="connsiteY2" fmla="*/ 21432 h 1126330"/>
              <a:gd name="connsiteX3" fmla="*/ 4001295 w 4550570"/>
              <a:gd name="connsiteY3" fmla="*/ 150019 h 1126330"/>
              <a:gd name="connsiteX4" fmla="*/ 3124995 w 4550570"/>
              <a:gd name="connsiteY4" fmla="*/ 602456 h 1126330"/>
              <a:gd name="connsiteX5" fmla="*/ 1953420 w 4550570"/>
              <a:gd name="connsiteY5" fmla="*/ 278606 h 1126330"/>
              <a:gd name="connsiteX6" fmla="*/ 529433 w 4550570"/>
              <a:gd name="connsiteY6" fmla="*/ 202406 h 1126330"/>
              <a:gd name="connsiteX7" fmla="*/ 86519 w 4550570"/>
              <a:gd name="connsiteY7" fmla="*/ 669130 h 1126330"/>
              <a:gd name="connsiteX8" fmla="*/ 10319 w 4550570"/>
              <a:gd name="connsiteY8" fmla="*/ 1126330 h 1126330"/>
              <a:gd name="connsiteX0" fmla="*/ 4768851 w 4775201"/>
              <a:gd name="connsiteY0" fmla="*/ 178594 h 1050130"/>
              <a:gd name="connsiteX1" fmla="*/ 4730751 w 4775201"/>
              <a:gd name="connsiteY1" fmla="*/ 26194 h 1050130"/>
              <a:gd name="connsiteX2" fmla="*/ 4502152 w 4775201"/>
              <a:gd name="connsiteY2" fmla="*/ 21432 h 1050130"/>
              <a:gd name="connsiteX3" fmla="*/ 4225926 w 4775201"/>
              <a:gd name="connsiteY3" fmla="*/ 150019 h 1050130"/>
              <a:gd name="connsiteX4" fmla="*/ 3349626 w 4775201"/>
              <a:gd name="connsiteY4" fmla="*/ 602456 h 1050130"/>
              <a:gd name="connsiteX5" fmla="*/ 2178051 w 4775201"/>
              <a:gd name="connsiteY5" fmla="*/ 278606 h 1050130"/>
              <a:gd name="connsiteX6" fmla="*/ 754064 w 4775201"/>
              <a:gd name="connsiteY6" fmla="*/ 202406 h 1050130"/>
              <a:gd name="connsiteX7" fmla="*/ 311150 w 4775201"/>
              <a:gd name="connsiteY7" fmla="*/ 669130 h 1050130"/>
              <a:gd name="connsiteX8" fmla="*/ 6350 w 4775201"/>
              <a:gd name="connsiteY8" fmla="*/ 1050130 h 1050130"/>
              <a:gd name="connsiteX0" fmla="*/ 4768851 w 4775201"/>
              <a:gd name="connsiteY0" fmla="*/ 178594 h 1050130"/>
              <a:gd name="connsiteX1" fmla="*/ 4730751 w 4775201"/>
              <a:gd name="connsiteY1" fmla="*/ 26194 h 1050130"/>
              <a:gd name="connsiteX2" fmla="*/ 4502152 w 4775201"/>
              <a:gd name="connsiteY2" fmla="*/ 21432 h 1050130"/>
              <a:gd name="connsiteX3" fmla="*/ 4225926 w 4775201"/>
              <a:gd name="connsiteY3" fmla="*/ 150019 h 1050130"/>
              <a:gd name="connsiteX4" fmla="*/ 3349626 w 4775201"/>
              <a:gd name="connsiteY4" fmla="*/ 602456 h 1050130"/>
              <a:gd name="connsiteX5" fmla="*/ 2178051 w 4775201"/>
              <a:gd name="connsiteY5" fmla="*/ 278606 h 1050130"/>
              <a:gd name="connsiteX6" fmla="*/ 754064 w 4775201"/>
              <a:gd name="connsiteY6" fmla="*/ 202406 h 1050130"/>
              <a:gd name="connsiteX7" fmla="*/ 158751 w 4775201"/>
              <a:gd name="connsiteY7" fmla="*/ 592930 h 1050130"/>
              <a:gd name="connsiteX8" fmla="*/ 6350 w 4775201"/>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92930 h 1050130"/>
              <a:gd name="connsiteX8" fmla="*/ 35719 w 4728369"/>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16730 h 1050130"/>
              <a:gd name="connsiteX8" fmla="*/ 35719 w 4728369"/>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16730 h 1050130"/>
              <a:gd name="connsiteX8" fmla="*/ 35719 w 4728369"/>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16730 h 1050130"/>
              <a:gd name="connsiteX8" fmla="*/ 35719 w 4728369"/>
              <a:gd name="connsiteY8" fmla="*/ 1050130 h 105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8369" h="1050130">
                <a:moveTo>
                  <a:pt x="4722019" y="178594"/>
                </a:moveTo>
                <a:cubicBezTo>
                  <a:pt x="4727972" y="140494"/>
                  <a:pt x="4728369" y="52388"/>
                  <a:pt x="4683919" y="26194"/>
                </a:cubicBezTo>
                <a:cubicBezTo>
                  <a:pt x="4639469" y="0"/>
                  <a:pt x="4539457" y="795"/>
                  <a:pt x="4455320" y="21432"/>
                </a:cubicBezTo>
                <a:cubicBezTo>
                  <a:pt x="4371183" y="42069"/>
                  <a:pt x="4371182" y="53182"/>
                  <a:pt x="4179094" y="150019"/>
                </a:cubicBezTo>
                <a:cubicBezTo>
                  <a:pt x="3987006" y="246856"/>
                  <a:pt x="3644106" y="581025"/>
                  <a:pt x="3302794" y="602456"/>
                </a:cubicBezTo>
                <a:cubicBezTo>
                  <a:pt x="2961482" y="623887"/>
                  <a:pt x="2563813" y="345281"/>
                  <a:pt x="2131219" y="278606"/>
                </a:cubicBezTo>
                <a:cubicBezTo>
                  <a:pt x="1698625" y="211931"/>
                  <a:pt x="1043782" y="162719"/>
                  <a:pt x="707232" y="202406"/>
                </a:cubicBezTo>
                <a:cubicBezTo>
                  <a:pt x="370682" y="242093"/>
                  <a:pt x="223838" y="375443"/>
                  <a:pt x="111919" y="516730"/>
                </a:cubicBezTo>
                <a:cubicBezTo>
                  <a:pt x="0" y="658017"/>
                  <a:pt x="53182" y="725487"/>
                  <a:pt x="35719" y="105013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75" name="TextBox 174"/>
          <p:cNvSpPr txBox="1"/>
          <p:nvPr/>
        </p:nvSpPr>
        <p:spPr>
          <a:xfrm>
            <a:off x="1905000" y="2362200"/>
            <a:ext cx="304800" cy="172355"/>
          </a:xfrm>
          <a:prstGeom prst="rect">
            <a:avLst/>
          </a:prstGeom>
          <a:solidFill>
            <a:schemeClr val="bg1"/>
          </a:solidFill>
          <a:ln w="19050">
            <a:solidFill>
              <a:schemeClr val="tx1"/>
            </a:solidFill>
          </a:ln>
        </p:spPr>
        <p:txBody>
          <a:bodyPr wrap="square" lIns="9144" tIns="9144" rIns="9144" bIns="9144" rtlCol="0">
            <a:spAutoFit/>
          </a:bodyPr>
          <a:lstStyle/>
          <a:p>
            <a:pPr algn="ctr"/>
            <a:r>
              <a:rPr lang="en-US" sz="1000" dirty="0"/>
              <a:t>Com</a:t>
            </a:r>
          </a:p>
        </p:txBody>
      </p:sp>
      <p:sp>
        <p:nvSpPr>
          <p:cNvPr id="176" name="Freeform 175"/>
          <p:cNvSpPr/>
          <p:nvPr/>
        </p:nvSpPr>
        <p:spPr bwMode="auto">
          <a:xfrm>
            <a:off x="2315633" y="1826684"/>
            <a:ext cx="3094567" cy="634999"/>
          </a:xfrm>
          <a:custGeom>
            <a:avLst/>
            <a:gdLst>
              <a:gd name="connsiteX0" fmla="*/ 65617 w 3215217"/>
              <a:gd name="connsiteY0" fmla="*/ 534458 h 563033"/>
              <a:gd name="connsiteX1" fmla="*/ 46567 w 3215217"/>
              <a:gd name="connsiteY1" fmla="*/ 236008 h 563033"/>
              <a:gd name="connsiteX2" fmla="*/ 345017 w 3215217"/>
              <a:gd name="connsiteY2" fmla="*/ 13758 h 563033"/>
              <a:gd name="connsiteX3" fmla="*/ 1011767 w 3215217"/>
              <a:gd name="connsiteY3" fmla="*/ 153458 h 563033"/>
              <a:gd name="connsiteX4" fmla="*/ 1665817 w 3215217"/>
              <a:gd name="connsiteY4" fmla="*/ 496358 h 563033"/>
              <a:gd name="connsiteX5" fmla="*/ 2637367 w 3215217"/>
              <a:gd name="connsiteY5" fmla="*/ 553508 h 563033"/>
              <a:gd name="connsiteX6" fmla="*/ 3215217 w 3215217"/>
              <a:gd name="connsiteY6" fmla="*/ 509058 h 563033"/>
              <a:gd name="connsiteX0" fmla="*/ 65617 w 3215217"/>
              <a:gd name="connsiteY0" fmla="*/ 534458 h 563033"/>
              <a:gd name="connsiteX1" fmla="*/ 46567 w 3215217"/>
              <a:gd name="connsiteY1" fmla="*/ 236008 h 563033"/>
              <a:gd name="connsiteX2" fmla="*/ 345017 w 3215217"/>
              <a:gd name="connsiteY2" fmla="*/ 13758 h 563033"/>
              <a:gd name="connsiteX3" fmla="*/ 1011767 w 3215217"/>
              <a:gd name="connsiteY3" fmla="*/ 153458 h 563033"/>
              <a:gd name="connsiteX4" fmla="*/ 1665817 w 3215217"/>
              <a:gd name="connsiteY4" fmla="*/ 496358 h 563033"/>
              <a:gd name="connsiteX5" fmla="*/ 2637367 w 3215217"/>
              <a:gd name="connsiteY5" fmla="*/ 553508 h 563033"/>
              <a:gd name="connsiteX6" fmla="*/ 3215217 w 3215217"/>
              <a:gd name="connsiteY6" fmla="*/ 509058 h 563033"/>
              <a:gd name="connsiteX0" fmla="*/ 65617 w 3215217"/>
              <a:gd name="connsiteY0" fmla="*/ 534458 h 563033"/>
              <a:gd name="connsiteX1" fmla="*/ 46567 w 3215217"/>
              <a:gd name="connsiteY1" fmla="*/ 236008 h 563033"/>
              <a:gd name="connsiteX2" fmla="*/ 345017 w 3215217"/>
              <a:gd name="connsiteY2" fmla="*/ 13758 h 563033"/>
              <a:gd name="connsiteX3" fmla="*/ 1011767 w 3215217"/>
              <a:gd name="connsiteY3" fmla="*/ 153458 h 563033"/>
              <a:gd name="connsiteX4" fmla="*/ 1665817 w 3215217"/>
              <a:gd name="connsiteY4" fmla="*/ 496358 h 563033"/>
              <a:gd name="connsiteX5" fmla="*/ 2637367 w 3215217"/>
              <a:gd name="connsiteY5" fmla="*/ 553508 h 563033"/>
              <a:gd name="connsiteX6" fmla="*/ 3215217 w 3215217"/>
              <a:gd name="connsiteY6" fmla="*/ 509058 h 563033"/>
              <a:gd name="connsiteX0" fmla="*/ 14817 w 3164417"/>
              <a:gd name="connsiteY0" fmla="*/ 522817 h 551392"/>
              <a:gd name="connsiteX1" fmla="*/ 46567 w 3164417"/>
              <a:gd name="connsiteY1" fmla="*/ 154517 h 551392"/>
              <a:gd name="connsiteX2" fmla="*/ 294217 w 3164417"/>
              <a:gd name="connsiteY2" fmla="*/ 2117 h 551392"/>
              <a:gd name="connsiteX3" fmla="*/ 960967 w 3164417"/>
              <a:gd name="connsiteY3" fmla="*/ 141817 h 551392"/>
              <a:gd name="connsiteX4" fmla="*/ 1615017 w 3164417"/>
              <a:gd name="connsiteY4" fmla="*/ 484717 h 551392"/>
              <a:gd name="connsiteX5" fmla="*/ 2586567 w 3164417"/>
              <a:gd name="connsiteY5" fmla="*/ 541867 h 551392"/>
              <a:gd name="connsiteX6" fmla="*/ 3164417 w 3164417"/>
              <a:gd name="connsiteY6" fmla="*/ 497417 h 551392"/>
              <a:gd name="connsiteX0" fmla="*/ 14817 w 3170767"/>
              <a:gd name="connsiteY0" fmla="*/ 522817 h 558799"/>
              <a:gd name="connsiteX1" fmla="*/ 46567 w 3170767"/>
              <a:gd name="connsiteY1" fmla="*/ 154517 h 558799"/>
              <a:gd name="connsiteX2" fmla="*/ 294217 w 3170767"/>
              <a:gd name="connsiteY2" fmla="*/ 2117 h 558799"/>
              <a:gd name="connsiteX3" fmla="*/ 960967 w 3170767"/>
              <a:gd name="connsiteY3" fmla="*/ 141817 h 558799"/>
              <a:gd name="connsiteX4" fmla="*/ 1615017 w 3170767"/>
              <a:gd name="connsiteY4" fmla="*/ 484717 h 558799"/>
              <a:gd name="connsiteX5" fmla="*/ 2586567 w 3170767"/>
              <a:gd name="connsiteY5" fmla="*/ 541867 h 558799"/>
              <a:gd name="connsiteX6" fmla="*/ 3170767 w 3170767"/>
              <a:gd name="connsiteY6" fmla="*/ 535516 h 558799"/>
              <a:gd name="connsiteX0" fmla="*/ 14817 w 3094567"/>
              <a:gd name="connsiteY0" fmla="*/ 522817 h 634999"/>
              <a:gd name="connsiteX1" fmla="*/ 46567 w 3094567"/>
              <a:gd name="connsiteY1" fmla="*/ 154517 h 634999"/>
              <a:gd name="connsiteX2" fmla="*/ 294217 w 3094567"/>
              <a:gd name="connsiteY2" fmla="*/ 2117 h 634999"/>
              <a:gd name="connsiteX3" fmla="*/ 960967 w 3094567"/>
              <a:gd name="connsiteY3" fmla="*/ 141817 h 634999"/>
              <a:gd name="connsiteX4" fmla="*/ 1615017 w 3094567"/>
              <a:gd name="connsiteY4" fmla="*/ 484717 h 634999"/>
              <a:gd name="connsiteX5" fmla="*/ 2586567 w 3094567"/>
              <a:gd name="connsiteY5" fmla="*/ 541867 h 634999"/>
              <a:gd name="connsiteX6" fmla="*/ 3094567 w 3094567"/>
              <a:gd name="connsiteY6" fmla="*/ 611716 h 63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4567" h="634999">
                <a:moveTo>
                  <a:pt x="14817" y="522817"/>
                </a:moveTo>
                <a:cubicBezTo>
                  <a:pt x="20108" y="289983"/>
                  <a:pt x="0" y="241300"/>
                  <a:pt x="46567" y="154517"/>
                </a:cubicBezTo>
                <a:cubicBezTo>
                  <a:pt x="93134" y="67734"/>
                  <a:pt x="141817" y="4234"/>
                  <a:pt x="294217" y="2117"/>
                </a:cubicBezTo>
                <a:cubicBezTo>
                  <a:pt x="446617" y="0"/>
                  <a:pt x="740834" y="61384"/>
                  <a:pt x="960967" y="141817"/>
                </a:cubicBezTo>
                <a:cubicBezTo>
                  <a:pt x="1181100" y="222250"/>
                  <a:pt x="1344084" y="418042"/>
                  <a:pt x="1615017" y="484717"/>
                </a:cubicBezTo>
                <a:cubicBezTo>
                  <a:pt x="1885950" y="551392"/>
                  <a:pt x="2339975" y="520701"/>
                  <a:pt x="2586567" y="541867"/>
                </a:cubicBezTo>
                <a:cubicBezTo>
                  <a:pt x="2833159" y="563034"/>
                  <a:pt x="2934758" y="634999"/>
                  <a:pt x="3094567" y="611716"/>
                </a:cubicBezTo>
              </a:path>
            </a:pathLst>
          </a:cu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77" name="Freeform 176"/>
          <p:cNvSpPr/>
          <p:nvPr/>
        </p:nvSpPr>
        <p:spPr bwMode="auto">
          <a:xfrm>
            <a:off x="2528358" y="1976967"/>
            <a:ext cx="2881842" cy="1505479"/>
          </a:xfrm>
          <a:custGeom>
            <a:avLst/>
            <a:gdLst>
              <a:gd name="connsiteX0" fmla="*/ 11642 w 2958042"/>
              <a:gd name="connsiteY0" fmla="*/ 391583 h 836083"/>
              <a:gd name="connsiteX1" fmla="*/ 17992 w 2958042"/>
              <a:gd name="connsiteY1" fmla="*/ 175683 h 836083"/>
              <a:gd name="connsiteX2" fmla="*/ 119592 w 2958042"/>
              <a:gd name="connsiteY2" fmla="*/ 23283 h 836083"/>
              <a:gd name="connsiteX3" fmla="*/ 418042 w 2958042"/>
              <a:gd name="connsiteY3" fmla="*/ 35983 h 836083"/>
              <a:gd name="connsiteX4" fmla="*/ 818092 w 2958042"/>
              <a:gd name="connsiteY4" fmla="*/ 213783 h 836083"/>
              <a:gd name="connsiteX5" fmla="*/ 1211792 w 2958042"/>
              <a:gd name="connsiteY5" fmla="*/ 537633 h 836083"/>
              <a:gd name="connsiteX6" fmla="*/ 1910292 w 2958042"/>
              <a:gd name="connsiteY6" fmla="*/ 759883 h 836083"/>
              <a:gd name="connsiteX7" fmla="*/ 2958042 w 2958042"/>
              <a:gd name="connsiteY7" fmla="*/ 836083 h 836083"/>
              <a:gd name="connsiteX0" fmla="*/ 11642 w 2881842"/>
              <a:gd name="connsiteY0" fmla="*/ 391583 h 1452033"/>
              <a:gd name="connsiteX1" fmla="*/ 17992 w 2881842"/>
              <a:gd name="connsiteY1" fmla="*/ 175683 h 1452033"/>
              <a:gd name="connsiteX2" fmla="*/ 119592 w 2881842"/>
              <a:gd name="connsiteY2" fmla="*/ 23283 h 1452033"/>
              <a:gd name="connsiteX3" fmla="*/ 418042 w 2881842"/>
              <a:gd name="connsiteY3" fmla="*/ 35983 h 1452033"/>
              <a:gd name="connsiteX4" fmla="*/ 818092 w 2881842"/>
              <a:gd name="connsiteY4" fmla="*/ 213783 h 1452033"/>
              <a:gd name="connsiteX5" fmla="*/ 1211792 w 2881842"/>
              <a:gd name="connsiteY5" fmla="*/ 537633 h 1452033"/>
              <a:gd name="connsiteX6" fmla="*/ 1910292 w 2881842"/>
              <a:gd name="connsiteY6" fmla="*/ 759883 h 1452033"/>
              <a:gd name="connsiteX7" fmla="*/ 2881842 w 2881842"/>
              <a:gd name="connsiteY7" fmla="*/ 1452033 h 1452033"/>
              <a:gd name="connsiteX0" fmla="*/ 11642 w 2881842"/>
              <a:gd name="connsiteY0" fmla="*/ 391583 h 1505479"/>
              <a:gd name="connsiteX1" fmla="*/ 17992 w 2881842"/>
              <a:gd name="connsiteY1" fmla="*/ 175683 h 1505479"/>
              <a:gd name="connsiteX2" fmla="*/ 119592 w 2881842"/>
              <a:gd name="connsiteY2" fmla="*/ 23283 h 1505479"/>
              <a:gd name="connsiteX3" fmla="*/ 418042 w 2881842"/>
              <a:gd name="connsiteY3" fmla="*/ 35983 h 1505479"/>
              <a:gd name="connsiteX4" fmla="*/ 818092 w 2881842"/>
              <a:gd name="connsiteY4" fmla="*/ 213783 h 1505479"/>
              <a:gd name="connsiteX5" fmla="*/ 1211792 w 2881842"/>
              <a:gd name="connsiteY5" fmla="*/ 537633 h 1505479"/>
              <a:gd name="connsiteX6" fmla="*/ 1910292 w 2881842"/>
              <a:gd name="connsiteY6" fmla="*/ 759883 h 1505479"/>
              <a:gd name="connsiteX7" fmla="*/ 2881842 w 2881842"/>
              <a:gd name="connsiteY7" fmla="*/ 1452033 h 150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842" h="1505479">
                <a:moveTo>
                  <a:pt x="11642" y="391583"/>
                </a:moveTo>
                <a:cubicBezTo>
                  <a:pt x="5821" y="314324"/>
                  <a:pt x="0" y="237066"/>
                  <a:pt x="17992" y="175683"/>
                </a:cubicBezTo>
                <a:cubicBezTo>
                  <a:pt x="35984" y="114300"/>
                  <a:pt x="52917" y="46566"/>
                  <a:pt x="119592" y="23283"/>
                </a:cubicBezTo>
                <a:cubicBezTo>
                  <a:pt x="186267" y="0"/>
                  <a:pt x="301625" y="4233"/>
                  <a:pt x="418042" y="35983"/>
                </a:cubicBezTo>
                <a:cubicBezTo>
                  <a:pt x="534459" y="67733"/>
                  <a:pt x="685800" y="130175"/>
                  <a:pt x="818092" y="213783"/>
                </a:cubicBezTo>
                <a:cubicBezTo>
                  <a:pt x="950384" y="297391"/>
                  <a:pt x="1029759" y="446616"/>
                  <a:pt x="1211792" y="537633"/>
                </a:cubicBezTo>
                <a:cubicBezTo>
                  <a:pt x="1393825" y="628650"/>
                  <a:pt x="1631950" y="607483"/>
                  <a:pt x="1910292" y="759883"/>
                </a:cubicBezTo>
                <a:cubicBezTo>
                  <a:pt x="2188634" y="912283"/>
                  <a:pt x="1908176" y="1505479"/>
                  <a:pt x="2881842" y="1452033"/>
                </a:cubicBezTo>
              </a:path>
            </a:pathLst>
          </a:custGeom>
          <a:no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02" name="Rectangle 101"/>
          <p:cNvSpPr/>
          <p:nvPr/>
        </p:nvSpPr>
        <p:spPr bwMode="auto">
          <a:xfrm rot="16200000">
            <a:off x="5295900" y="3238500"/>
            <a:ext cx="304800" cy="76200"/>
          </a:xfrm>
          <a:prstGeom prst="rect">
            <a:avLst/>
          </a:prstGeom>
          <a:solidFill>
            <a:srgbClr val="808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235" name="Rectangle 234"/>
          <p:cNvSpPr>
            <a:spLocks noChangeArrowheads="1"/>
          </p:cNvSpPr>
          <p:nvPr/>
        </p:nvSpPr>
        <p:spPr bwMode="auto">
          <a:xfrm>
            <a:off x="7242175" y="5915025"/>
            <a:ext cx="1901825" cy="276225"/>
          </a:xfrm>
          <a:prstGeom prst="rect">
            <a:avLst/>
          </a:prstGeom>
          <a:solidFill>
            <a:srgbClr val="0099CC">
              <a:alpha val="49804"/>
            </a:srgbClr>
          </a:solidFill>
          <a:ln w="9525" algn="ctr">
            <a:noFill/>
            <a:round/>
            <a:headEnd/>
            <a:tailEnd/>
          </a:ln>
        </p:spPr>
        <p:txBody>
          <a:bodyPr anchor="ctr"/>
          <a:lstStyle/>
          <a:p>
            <a:endParaRPr lang="en-US"/>
          </a:p>
        </p:txBody>
      </p:sp>
      <p:sp>
        <p:nvSpPr>
          <p:cNvPr id="237" name="Rectangle 236"/>
          <p:cNvSpPr>
            <a:spLocks noChangeArrowheads="1"/>
          </p:cNvSpPr>
          <p:nvPr/>
        </p:nvSpPr>
        <p:spPr bwMode="auto">
          <a:xfrm>
            <a:off x="1819275" y="4073525"/>
            <a:ext cx="4660900" cy="635635"/>
          </a:xfrm>
          <a:prstGeom prst="rect">
            <a:avLst/>
          </a:prstGeom>
          <a:solidFill>
            <a:srgbClr val="0099CC">
              <a:alpha val="49804"/>
            </a:srgbClr>
          </a:solidFill>
          <a:ln w="9525" algn="ctr">
            <a:noFill/>
            <a:round/>
            <a:headEnd/>
            <a:tailEnd/>
          </a:ln>
        </p:spPr>
        <p:txBody>
          <a:bodyPr anchor="ctr"/>
          <a:lstStyle/>
          <a:p>
            <a:endParaRPr lang="en-US"/>
          </a:p>
        </p:txBody>
      </p:sp>
      <p:sp>
        <p:nvSpPr>
          <p:cNvPr id="238" name="Slide Number Placeholder 3"/>
          <p:cNvSpPr txBox="1">
            <a:spLocks/>
          </p:cNvSpPr>
          <p:nvPr/>
        </p:nvSpPr>
        <p:spPr bwMode="auto">
          <a:xfrm>
            <a:off x="7620000" y="6629400"/>
            <a:ext cx="423863"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368FEC-6652-4488-973D-0B3EE1AB114B}" type="slidenum">
              <a:rPr kumimoji="0" lang="en-US" sz="1200" b="0" i="0" u="none" strike="noStrike" kern="1200" cap="none" spc="0" normalizeH="0" baseline="0" noProof="0" smtClean="0">
                <a:ln>
                  <a:noFill/>
                </a:ln>
                <a:solidFill>
                  <a:srgbClr val="9A0102"/>
                </a:solidFill>
                <a:effectLst/>
                <a:uLnTx/>
                <a:uFillTx/>
                <a:latin typeface="Georgia"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srgbClr val="9A0102"/>
              </a:solidFill>
              <a:effectLst/>
              <a:uLnTx/>
              <a:uFillTx/>
              <a:latin typeface="Georgia" pitchFamily="18" charset="0"/>
              <a:ea typeface="+mn-ea"/>
              <a:cs typeface="+mn-cs"/>
            </a:endParaRPr>
          </a:p>
        </p:txBody>
      </p:sp>
      <p:sp>
        <p:nvSpPr>
          <p:cNvPr id="239" name="Rectangle 238"/>
          <p:cNvSpPr>
            <a:spLocks noChangeArrowheads="1"/>
          </p:cNvSpPr>
          <p:nvPr/>
        </p:nvSpPr>
        <p:spPr bwMode="auto">
          <a:xfrm>
            <a:off x="2757488" y="3198813"/>
            <a:ext cx="276225" cy="1464627"/>
          </a:xfrm>
          <a:prstGeom prst="rect">
            <a:avLst/>
          </a:prstGeom>
          <a:solidFill>
            <a:srgbClr val="0099CC">
              <a:alpha val="49804"/>
            </a:srgbClr>
          </a:solidFill>
          <a:ln w="9525" algn="ctr">
            <a:noFill/>
            <a:round/>
            <a:headEnd/>
            <a:tailEnd/>
          </a:ln>
        </p:spPr>
        <p:txBody>
          <a:bodyPr anchor="ctr"/>
          <a:lstStyle/>
          <a:p>
            <a:endParaRPr lang="en-US"/>
          </a:p>
        </p:txBody>
      </p:sp>
      <p:sp>
        <p:nvSpPr>
          <p:cNvPr id="240" name="Freeform 239"/>
          <p:cNvSpPr/>
          <p:nvPr/>
        </p:nvSpPr>
        <p:spPr bwMode="auto">
          <a:xfrm>
            <a:off x="1874520" y="4480560"/>
            <a:ext cx="898128"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241" name="Freeform 240"/>
          <p:cNvSpPr/>
          <p:nvPr/>
        </p:nvSpPr>
        <p:spPr bwMode="auto">
          <a:xfrm flipH="1">
            <a:off x="3017520" y="4480560"/>
            <a:ext cx="880269"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242" name="Line 11"/>
          <p:cNvSpPr>
            <a:spLocks noChangeShapeType="1"/>
          </p:cNvSpPr>
          <p:nvPr/>
        </p:nvSpPr>
        <p:spPr bwMode="auto">
          <a:xfrm flipV="1">
            <a:off x="7258050" y="5916613"/>
            <a:ext cx="0" cy="274637"/>
          </a:xfrm>
          <a:prstGeom prst="line">
            <a:avLst/>
          </a:prstGeom>
          <a:noFill/>
          <a:ln w="28575">
            <a:solidFill>
              <a:srgbClr val="CC9900"/>
            </a:solidFill>
            <a:round/>
            <a:headEnd/>
            <a:tailEnd/>
          </a:ln>
        </p:spPr>
        <p:txBody>
          <a:bodyPr anchor="ctr"/>
          <a:lstStyle/>
          <a:p>
            <a:endParaRPr lang="en-US"/>
          </a:p>
        </p:txBody>
      </p:sp>
      <p:sp>
        <p:nvSpPr>
          <p:cNvPr id="243" name="Oval 12"/>
          <p:cNvSpPr>
            <a:spLocks noChangeAspect="1" noChangeArrowheads="1"/>
          </p:cNvSpPr>
          <p:nvPr/>
        </p:nvSpPr>
        <p:spPr bwMode="auto">
          <a:xfrm>
            <a:off x="7212013" y="6008688"/>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247" name="TextBox 246"/>
          <p:cNvSpPr txBox="1"/>
          <p:nvPr/>
        </p:nvSpPr>
        <p:spPr>
          <a:xfrm>
            <a:off x="6858000" y="2416037"/>
            <a:ext cx="2132748" cy="2031325"/>
          </a:xfrm>
          <a:prstGeom prst="rect">
            <a:avLst/>
          </a:prstGeom>
          <a:noFill/>
        </p:spPr>
        <p:txBody>
          <a:bodyPr wrap="square" rtlCol="0">
            <a:spAutoFit/>
          </a:bodyPr>
          <a:lstStyle/>
          <a:p>
            <a:r>
              <a:rPr lang="en-US" dirty="0"/>
              <a:t>If the water level drops far enough, the float will drop far enough to connect the “open” circuit, driving the valve open</a:t>
            </a:r>
          </a:p>
        </p:txBody>
      </p:sp>
      <p:sp>
        <p:nvSpPr>
          <p:cNvPr id="15" name="Slide Number Placeholder 14"/>
          <p:cNvSpPr>
            <a:spLocks noGrp="1"/>
          </p:cNvSpPr>
          <p:nvPr>
            <p:ph type="sldNum" sz="quarter" idx="11"/>
          </p:nvPr>
        </p:nvSpPr>
        <p:spPr/>
        <p:txBody>
          <a:bodyPr/>
          <a:lstStyle/>
          <a:p>
            <a:fld id="{A9320731-3B2C-4107-8664-CAD7BE973DC8}" type="slidenum">
              <a:rPr lang="en-US" smtClean="0"/>
              <a:pPr/>
              <a:t>63</a:t>
            </a:fld>
            <a:endParaRPr lang="en-US"/>
          </a:p>
        </p:txBody>
      </p:sp>
      <p:sp>
        <p:nvSpPr>
          <p:cNvPr id="14" name="Footer Placeholder 13">
            <a:extLst>
              <a:ext uri="{FF2B5EF4-FFF2-40B4-BE49-F238E27FC236}">
                <a16:creationId xmlns:a16="http://schemas.microsoft.com/office/drawing/2014/main" id="{A5733334-7084-4FA6-BA00-93E2FEF4FCE2}"/>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215925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1" fill="hold" grpId="0" nodeType="withEffect">
                                  <p:stCondLst>
                                    <p:cond delay="0"/>
                                  </p:stCondLst>
                                  <p:childTnLst>
                                    <p:animEffect transition="out" filter="wipe(up)">
                                      <p:cBhvr>
                                        <p:cTn id="6" dur="2000"/>
                                        <p:tgtEl>
                                          <p:spTgt spid="237"/>
                                        </p:tgtEl>
                                      </p:cBhvr>
                                    </p:animEffect>
                                    <p:set>
                                      <p:cBhvr>
                                        <p:cTn id="7" dur="1" fill="hold">
                                          <p:stCondLst>
                                            <p:cond delay="1999"/>
                                          </p:stCondLst>
                                        </p:cTn>
                                        <p:tgtEl>
                                          <p:spTgt spid="237"/>
                                        </p:tgtEl>
                                        <p:attrNameLst>
                                          <p:attrName>style.visibility</p:attrName>
                                        </p:attrNameLst>
                                      </p:cBhvr>
                                      <p:to>
                                        <p:strVal val="hidden"/>
                                      </p:to>
                                    </p:set>
                                  </p:childTnLst>
                                </p:cTn>
                              </p:par>
                              <p:par>
                                <p:cTn id="8" presetID="8" presetClass="emph" presetSubtype="0" fill="hold" grpId="0" nodeType="withEffect">
                                  <p:stCondLst>
                                    <p:cond delay="0"/>
                                  </p:stCondLst>
                                  <p:childTnLst>
                                    <p:animRot by="5400000">
                                      <p:cBhvr>
                                        <p:cTn id="9" dur="2000" fill="hold"/>
                                        <p:tgtEl>
                                          <p:spTgt spid="242"/>
                                        </p:tgtEl>
                                        <p:attrNameLst>
                                          <p:attrName>r</p:attrName>
                                        </p:attrNameLst>
                                      </p:cBhvr>
                                    </p:animRot>
                                  </p:childTnLst>
                                </p:cTn>
                              </p:par>
                              <p:par>
                                <p:cTn id="10" presetID="0" presetClass="path" presetSubtype="0" accel="50000" decel="50000" fill="hold" nodeType="withEffect">
                                  <p:stCondLst>
                                    <p:cond delay="0"/>
                                  </p:stCondLst>
                                  <p:childTnLst>
                                    <p:animMotion origin="layout" path="M 0.00138 -0.00046 L 0.00138 0.08611 " pathEditMode="relative" rAng="0" ptsTypes="AA">
                                      <p:cBhvr>
                                        <p:cTn id="11" dur="2000" fill="hold"/>
                                        <p:tgtEl>
                                          <p:spTgt spid="2"/>
                                        </p:tgtEl>
                                        <p:attrNameLst>
                                          <p:attrName>ppt_x</p:attrName>
                                          <p:attrName>ppt_y</p:attrName>
                                        </p:attrNameLst>
                                      </p:cBhvr>
                                      <p:rCtr x="0" y="43"/>
                                    </p:animMotion>
                                  </p:childTnLst>
                                </p:cTn>
                              </p:par>
                              <p:par>
                                <p:cTn id="12" presetID="22" presetClass="entr" presetSubtype="8" fill="hold" grpId="0" nodeType="withEffect">
                                  <p:stCondLst>
                                    <p:cond delay="0"/>
                                  </p:stCondLst>
                                  <p:childTnLst>
                                    <p:set>
                                      <p:cBhvr>
                                        <p:cTn id="13" dur="1" fill="hold">
                                          <p:stCondLst>
                                            <p:cond delay="0"/>
                                          </p:stCondLst>
                                        </p:cTn>
                                        <p:tgtEl>
                                          <p:spTgt spid="235"/>
                                        </p:tgtEl>
                                        <p:attrNameLst>
                                          <p:attrName>style.visibility</p:attrName>
                                        </p:attrNameLst>
                                      </p:cBhvr>
                                      <p:to>
                                        <p:strVal val="visible"/>
                                      </p:to>
                                    </p:set>
                                    <p:animEffect transition="in" filter="wipe(left)">
                                      <p:cBhvr>
                                        <p:cTn id="14" dur="500"/>
                                        <p:tgtEl>
                                          <p:spTgt spid="235"/>
                                        </p:tgtEl>
                                      </p:cBhvr>
                                    </p:animEffect>
                                  </p:childTnLst>
                                </p:cTn>
                              </p:par>
                              <p:par>
                                <p:cTn id="15" presetID="8" presetClass="emph" presetSubtype="0" fill="hold" nodeType="withEffect">
                                  <p:stCondLst>
                                    <p:cond delay="0"/>
                                  </p:stCondLst>
                                  <p:childTnLst>
                                    <p:animRot by="5400000">
                                      <p:cBhvr>
                                        <p:cTn id="16" dur="2000" fill="hold"/>
                                        <p:tgtEl>
                                          <p:spTgt spid="4"/>
                                        </p:tgtEl>
                                        <p:attrNameLst>
                                          <p:attrName>r</p:attrName>
                                        </p:attrNameLst>
                                      </p:cBhvr>
                                    </p:animRot>
                                  </p:childTnLst>
                                </p:cTn>
                              </p:par>
                              <p:par>
                                <p:cTn id="17" presetID="63" presetClass="path" presetSubtype="0" fill="hold" nodeType="withEffect">
                                  <p:stCondLst>
                                    <p:cond delay="0"/>
                                  </p:stCondLst>
                                  <p:childTnLst>
                                    <p:animMotion origin="layout" path="M 2.22222E-6 -3.7037E-7 L 0.06528 -3.7037E-7 " pathEditMode="relative" rAng="0" ptsTypes="AA">
                                      <p:cBhvr>
                                        <p:cTn id="18" dur="2000" fill="hold"/>
                                        <p:tgtEl>
                                          <p:spTgt spid="6"/>
                                        </p:tgtEl>
                                        <p:attrNameLst>
                                          <p:attrName>ppt_x</p:attrName>
                                          <p:attrName>ppt_y</p:attrName>
                                        </p:attrNameLst>
                                      </p:cBhvr>
                                      <p:rCtr x="33" y="0"/>
                                    </p:animMotion>
                                  </p:childTnLst>
                                </p:cTn>
                              </p:par>
                            </p:childTnLst>
                          </p:cTn>
                        </p:par>
                        <p:par>
                          <p:cTn id="19" fill="hold">
                            <p:stCondLst>
                              <p:cond delay="2000"/>
                            </p:stCondLst>
                            <p:childTnLst>
                              <p:par>
                                <p:cTn id="20" presetID="8" presetClass="emph" presetSubtype="0" fill="hold" grpId="0" nodeType="afterEffect">
                                  <p:stCondLst>
                                    <p:cond delay="0"/>
                                  </p:stCondLst>
                                  <p:childTnLst>
                                    <p:animRot by="5400000">
                                      <p:cBhvr>
                                        <p:cTn id="21" dur="5000" fill="hold"/>
                                        <p:tgtEl>
                                          <p:spTgt spid="1044491"/>
                                        </p:tgtEl>
                                        <p:attrNameLst>
                                          <p:attrName>r</p:attrName>
                                        </p:attrNameLst>
                                      </p:cBhvr>
                                    </p:animRot>
                                  </p:childTnLst>
                                </p:cTn>
                              </p:par>
                              <p:par>
                                <p:cTn id="22" presetID="8" presetClass="emph" presetSubtype="0" fill="hold" grpId="0" nodeType="withEffect">
                                  <p:stCondLst>
                                    <p:cond delay="0"/>
                                  </p:stCondLst>
                                  <p:childTnLst>
                                    <p:animRot by="5400000">
                                      <p:cBhvr>
                                        <p:cTn id="23" dur="5000" fill="hold"/>
                                        <p:tgtEl>
                                          <p:spTgt spid="6162"/>
                                        </p:tgtEl>
                                        <p:attrNameLst>
                                          <p:attrName>r</p:attrName>
                                        </p:attrNameLst>
                                      </p:cBhvr>
                                    </p:animRot>
                                  </p:childTnLst>
                                </p:cTn>
                              </p:par>
                              <p:par>
                                <p:cTn id="24" presetID="22" presetClass="entr" presetSubtype="8" fill="hold" grpId="0" nodeType="withEffect">
                                  <p:stCondLst>
                                    <p:cond delay="0"/>
                                  </p:stCondLst>
                                  <p:childTnLst>
                                    <p:set>
                                      <p:cBhvr>
                                        <p:cTn id="25" dur="1" fill="hold">
                                          <p:stCondLst>
                                            <p:cond delay="0"/>
                                          </p:stCondLst>
                                        </p:cTn>
                                        <p:tgtEl>
                                          <p:spTgt spid="236"/>
                                        </p:tgtEl>
                                        <p:attrNameLst>
                                          <p:attrName>style.visibility</p:attrName>
                                        </p:attrNameLst>
                                      </p:cBhvr>
                                      <p:to>
                                        <p:strVal val="visible"/>
                                      </p:to>
                                    </p:set>
                                    <p:animEffect transition="in" filter="wipe(left)">
                                      <p:cBhvr>
                                        <p:cTn id="26" dur="500"/>
                                        <p:tgtEl>
                                          <p:spTgt spid="236"/>
                                        </p:tgtEl>
                                      </p:cBhvr>
                                    </p:animEffect>
                                  </p:childTnLst>
                                </p:cTn>
                              </p:par>
                              <p:par>
                                <p:cTn id="27" presetID="22" presetClass="entr" presetSubtype="1" fill="hold" grpId="0" nodeType="withEffect">
                                  <p:stCondLst>
                                    <p:cond delay="500"/>
                                  </p:stCondLst>
                                  <p:childTnLst>
                                    <p:set>
                                      <p:cBhvr>
                                        <p:cTn id="28" dur="1" fill="hold">
                                          <p:stCondLst>
                                            <p:cond delay="0"/>
                                          </p:stCondLst>
                                        </p:cTn>
                                        <p:tgtEl>
                                          <p:spTgt spid="239"/>
                                        </p:tgtEl>
                                        <p:attrNameLst>
                                          <p:attrName>style.visibility</p:attrName>
                                        </p:attrNameLst>
                                      </p:cBhvr>
                                      <p:to>
                                        <p:strVal val="visible"/>
                                      </p:to>
                                    </p:set>
                                    <p:animEffect transition="in" filter="wipe(up)">
                                      <p:cBhvr>
                                        <p:cTn id="29" dur="1000"/>
                                        <p:tgtEl>
                                          <p:spTgt spid="239"/>
                                        </p:tgtEl>
                                      </p:cBhvr>
                                    </p:animEffect>
                                  </p:childTnLst>
                                </p:cTn>
                              </p:par>
                              <p:par>
                                <p:cTn id="30" presetID="22" presetClass="entr" presetSubtype="4" repeatCount="indefinite" fill="hold" grpId="0" nodeType="withEffect">
                                  <p:stCondLst>
                                    <p:cond delay="1500"/>
                                  </p:stCondLst>
                                  <p:childTnLst>
                                    <p:set>
                                      <p:cBhvr>
                                        <p:cTn id="31" dur="1" fill="hold">
                                          <p:stCondLst>
                                            <p:cond delay="0"/>
                                          </p:stCondLst>
                                        </p:cTn>
                                        <p:tgtEl>
                                          <p:spTgt spid="240"/>
                                        </p:tgtEl>
                                        <p:attrNameLst>
                                          <p:attrName>style.visibility</p:attrName>
                                        </p:attrNameLst>
                                      </p:cBhvr>
                                      <p:to>
                                        <p:strVal val="visible"/>
                                      </p:to>
                                    </p:set>
                                    <p:animEffect transition="in" filter="wipe(down)">
                                      <p:cBhvr>
                                        <p:cTn id="32" dur="500"/>
                                        <p:tgtEl>
                                          <p:spTgt spid="240"/>
                                        </p:tgtEl>
                                      </p:cBhvr>
                                    </p:animEffect>
                                  </p:childTnLst>
                                </p:cTn>
                              </p:par>
                              <p:par>
                                <p:cTn id="33" presetID="22" presetClass="entr" presetSubtype="4" repeatCount="indefinite" fill="hold" grpId="0" nodeType="withEffect">
                                  <p:stCondLst>
                                    <p:cond delay="1500"/>
                                  </p:stCondLst>
                                  <p:childTnLst>
                                    <p:set>
                                      <p:cBhvr>
                                        <p:cTn id="34" dur="1" fill="hold">
                                          <p:stCondLst>
                                            <p:cond delay="0"/>
                                          </p:stCondLst>
                                        </p:cTn>
                                        <p:tgtEl>
                                          <p:spTgt spid="241"/>
                                        </p:tgtEl>
                                        <p:attrNameLst>
                                          <p:attrName>style.visibility</p:attrName>
                                        </p:attrNameLst>
                                      </p:cBhvr>
                                      <p:to>
                                        <p:strVal val="visible"/>
                                      </p:to>
                                    </p:set>
                                    <p:animEffect transition="in" filter="wipe(down)">
                                      <p:cBhvr>
                                        <p:cTn id="35" dur="500"/>
                                        <p:tgtEl>
                                          <p:spTgt spid="241"/>
                                        </p:tgtEl>
                                      </p:cBhvr>
                                    </p:animEffect>
                                  </p:childTnLst>
                                </p:cTn>
                              </p:par>
                              <p:par>
                                <p:cTn id="36" presetID="22" presetClass="exit" presetSubtype="1" repeatCount="indefinite" fill="hold" grpId="1" nodeType="withEffect">
                                  <p:stCondLst>
                                    <p:cond delay="1500"/>
                                  </p:stCondLst>
                                  <p:childTnLst>
                                    <p:animEffect transition="out" filter="wipe(up)">
                                      <p:cBhvr>
                                        <p:cTn id="37" dur="500"/>
                                        <p:tgtEl>
                                          <p:spTgt spid="240"/>
                                        </p:tgtEl>
                                      </p:cBhvr>
                                    </p:animEffect>
                                    <p:set>
                                      <p:cBhvr>
                                        <p:cTn id="38" dur="1" fill="hold">
                                          <p:stCondLst>
                                            <p:cond delay="499"/>
                                          </p:stCondLst>
                                        </p:cTn>
                                        <p:tgtEl>
                                          <p:spTgt spid="240"/>
                                        </p:tgtEl>
                                        <p:attrNameLst>
                                          <p:attrName>style.visibility</p:attrName>
                                        </p:attrNameLst>
                                      </p:cBhvr>
                                      <p:to>
                                        <p:strVal val="hidden"/>
                                      </p:to>
                                    </p:set>
                                  </p:childTnLst>
                                </p:cTn>
                              </p:par>
                              <p:par>
                                <p:cTn id="39" presetID="22" presetClass="exit" presetSubtype="1" repeatCount="indefinite" fill="hold" grpId="1" nodeType="withEffect">
                                  <p:stCondLst>
                                    <p:cond delay="1500"/>
                                  </p:stCondLst>
                                  <p:childTnLst>
                                    <p:animEffect transition="out" filter="wipe(up)">
                                      <p:cBhvr>
                                        <p:cTn id="40" dur="500"/>
                                        <p:tgtEl>
                                          <p:spTgt spid="241"/>
                                        </p:tgtEl>
                                      </p:cBhvr>
                                    </p:animEffect>
                                    <p:set>
                                      <p:cBhvr>
                                        <p:cTn id="41" dur="1" fill="hold">
                                          <p:stCondLst>
                                            <p:cond delay="499"/>
                                          </p:stCondLst>
                                        </p:cTn>
                                        <p:tgtEl>
                                          <p:spTgt spid="2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animBg="1"/>
      <p:bldP spid="1044491" grpId="0" animBg="1"/>
      <p:bldP spid="6162" grpId="0" animBg="1"/>
      <p:bldP spid="235" grpId="0" animBg="1"/>
      <p:bldP spid="237" grpId="0" animBg="1"/>
      <p:bldP spid="239" grpId="0" animBg="1"/>
      <p:bldP spid="240" grpId="0" animBg="1"/>
      <p:bldP spid="240" grpId="1" animBg="1"/>
      <p:bldP spid="241" grpId="0" animBg="1"/>
      <p:bldP spid="241" grpId="1" animBg="1"/>
      <p:bldP spid="24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9" name="Rectangle 238"/>
          <p:cNvSpPr>
            <a:spLocks noChangeArrowheads="1"/>
          </p:cNvSpPr>
          <p:nvPr/>
        </p:nvSpPr>
        <p:spPr bwMode="auto">
          <a:xfrm>
            <a:off x="2757488" y="3198813"/>
            <a:ext cx="276225" cy="1464627"/>
          </a:xfrm>
          <a:prstGeom prst="rect">
            <a:avLst/>
          </a:prstGeom>
          <a:solidFill>
            <a:srgbClr val="0099CC">
              <a:alpha val="49804"/>
            </a:srgbClr>
          </a:solidFill>
          <a:ln w="9525" algn="ctr">
            <a:noFill/>
            <a:round/>
            <a:headEnd/>
            <a:tailEnd/>
          </a:ln>
        </p:spPr>
        <p:txBody>
          <a:bodyPr anchor="ctr"/>
          <a:lstStyle/>
          <a:p>
            <a:endParaRPr lang="en-US"/>
          </a:p>
        </p:txBody>
      </p:sp>
      <p:sp>
        <p:nvSpPr>
          <p:cNvPr id="111" name="Rectangle 110"/>
          <p:cNvSpPr/>
          <p:nvPr/>
        </p:nvSpPr>
        <p:spPr bwMode="auto">
          <a:xfrm>
            <a:off x="2752725" y="4572000"/>
            <a:ext cx="280988" cy="914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nvGrpSpPr>
          <p:cNvPr id="2" name="Group 243"/>
          <p:cNvGrpSpPr/>
          <p:nvPr/>
        </p:nvGrpSpPr>
        <p:grpSpPr>
          <a:xfrm>
            <a:off x="5486400" y="2093277"/>
            <a:ext cx="1280079" cy="2661603"/>
            <a:chOff x="5486400" y="1508760"/>
            <a:chExt cx="1280079" cy="2661603"/>
          </a:xfrm>
        </p:grpSpPr>
        <p:sp>
          <p:nvSpPr>
            <p:cNvPr id="173" name="Freeform 172"/>
            <p:cNvSpPr/>
            <p:nvPr/>
          </p:nvSpPr>
          <p:spPr bwMode="auto">
            <a:xfrm>
              <a:off x="5562598" y="1508760"/>
              <a:ext cx="1203881" cy="1059418"/>
            </a:xfrm>
            <a:custGeom>
              <a:avLst/>
              <a:gdLst>
                <a:gd name="connsiteX0" fmla="*/ 1038225 w 1050528"/>
                <a:gd name="connsiteY0" fmla="*/ 0 h 232965"/>
                <a:gd name="connsiteX1" fmla="*/ 1040606 w 1050528"/>
                <a:gd name="connsiteY1" fmla="*/ 104775 h 232965"/>
                <a:gd name="connsiteX2" fmla="*/ 978694 w 1050528"/>
                <a:gd name="connsiteY2" fmla="*/ 221456 h 232965"/>
                <a:gd name="connsiteX3" fmla="*/ 664369 w 1050528"/>
                <a:gd name="connsiteY3" fmla="*/ 173831 h 232965"/>
                <a:gd name="connsiteX4" fmla="*/ 421481 w 1050528"/>
                <a:gd name="connsiteY4" fmla="*/ 45243 h 232965"/>
                <a:gd name="connsiteX5" fmla="*/ 121444 w 1050528"/>
                <a:gd name="connsiteY5" fmla="*/ 88106 h 232965"/>
                <a:gd name="connsiteX6" fmla="*/ 0 w 1050528"/>
                <a:gd name="connsiteY6" fmla="*/ 192881 h 232965"/>
                <a:gd name="connsiteX0" fmla="*/ 1038225 w 1079103"/>
                <a:gd name="connsiteY0" fmla="*/ 0 h 230584"/>
                <a:gd name="connsiteX1" fmla="*/ 1069181 w 1079103"/>
                <a:gd name="connsiteY1" fmla="*/ 119062 h 230584"/>
                <a:gd name="connsiteX2" fmla="*/ 978694 w 1079103"/>
                <a:gd name="connsiteY2" fmla="*/ 221456 h 230584"/>
                <a:gd name="connsiteX3" fmla="*/ 664369 w 1079103"/>
                <a:gd name="connsiteY3" fmla="*/ 173831 h 230584"/>
                <a:gd name="connsiteX4" fmla="*/ 421481 w 1079103"/>
                <a:gd name="connsiteY4" fmla="*/ 45243 h 230584"/>
                <a:gd name="connsiteX5" fmla="*/ 121444 w 1079103"/>
                <a:gd name="connsiteY5" fmla="*/ 88106 h 230584"/>
                <a:gd name="connsiteX6" fmla="*/ 0 w 1079103"/>
                <a:gd name="connsiteY6" fmla="*/ 192881 h 230584"/>
                <a:gd name="connsiteX0" fmla="*/ 1038225 w 1081484"/>
                <a:gd name="connsiteY0" fmla="*/ 0 h 230584"/>
                <a:gd name="connsiteX1" fmla="*/ 1052512 w 1081484"/>
                <a:gd name="connsiteY1" fmla="*/ 45243 h 230584"/>
                <a:gd name="connsiteX2" fmla="*/ 1069181 w 1081484"/>
                <a:gd name="connsiteY2" fmla="*/ 119062 h 230584"/>
                <a:gd name="connsiteX3" fmla="*/ 978694 w 1081484"/>
                <a:gd name="connsiteY3" fmla="*/ 221456 h 230584"/>
                <a:gd name="connsiteX4" fmla="*/ 664369 w 1081484"/>
                <a:gd name="connsiteY4" fmla="*/ 173831 h 230584"/>
                <a:gd name="connsiteX5" fmla="*/ 421481 w 1081484"/>
                <a:gd name="connsiteY5" fmla="*/ 45243 h 230584"/>
                <a:gd name="connsiteX6" fmla="*/ 121444 w 1081484"/>
                <a:gd name="connsiteY6" fmla="*/ 88106 h 230584"/>
                <a:gd name="connsiteX7" fmla="*/ 0 w 1081484"/>
                <a:gd name="connsiteY7" fmla="*/ 192881 h 230584"/>
                <a:gd name="connsiteX0" fmla="*/ 1038225 w 1071562"/>
                <a:gd name="connsiteY0" fmla="*/ 0 h 230584"/>
                <a:gd name="connsiteX1" fmla="*/ 992980 w 1071562"/>
                <a:gd name="connsiteY1" fmla="*/ 42862 h 230584"/>
                <a:gd name="connsiteX2" fmla="*/ 1069181 w 1071562"/>
                <a:gd name="connsiteY2" fmla="*/ 119062 h 230584"/>
                <a:gd name="connsiteX3" fmla="*/ 978694 w 1071562"/>
                <a:gd name="connsiteY3" fmla="*/ 221456 h 230584"/>
                <a:gd name="connsiteX4" fmla="*/ 664369 w 1071562"/>
                <a:gd name="connsiteY4" fmla="*/ 173831 h 230584"/>
                <a:gd name="connsiteX5" fmla="*/ 421481 w 1071562"/>
                <a:gd name="connsiteY5" fmla="*/ 45243 h 230584"/>
                <a:gd name="connsiteX6" fmla="*/ 121444 w 1071562"/>
                <a:gd name="connsiteY6" fmla="*/ 88106 h 230584"/>
                <a:gd name="connsiteX7" fmla="*/ 0 w 1071562"/>
                <a:gd name="connsiteY7" fmla="*/ 192881 h 230584"/>
                <a:gd name="connsiteX0" fmla="*/ 1038225 w 1079499"/>
                <a:gd name="connsiteY0" fmla="*/ 0 h 230584"/>
                <a:gd name="connsiteX1" fmla="*/ 1040605 w 1079499"/>
                <a:gd name="connsiteY1" fmla="*/ 59531 h 230584"/>
                <a:gd name="connsiteX2" fmla="*/ 1069181 w 1079499"/>
                <a:gd name="connsiteY2" fmla="*/ 119062 h 230584"/>
                <a:gd name="connsiteX3" fmla="*/ 978694 w 1079499"/>
                <a:gd name="connsiteY3" fmla="*/ 221456 h 230584"/>
                <a:gd name="connsiteX4" fmla="*/ 664369 w 1079499"/>
                <a:gd name="connsiteY4" fmla="*/ 173831 h 230584"/>
                <a:gd name="connsiteX5" fmla="*/ 421481 w 1079499"/>
                <a:gd name="connsiteY5" fmla="*/ 45243 h 230584"/>
                <a:gd name="connsiteX6" fmla="*/ 121444 w 1079499"/>
                <a:gd name="connsiteY6" fmla="*/ 88106 h 230584"/>
                <a:gd name="connsiteX7" fmla="*/ 0 w 1079499"/>
                <a:gd name="connsiteY7" fmla="*/ 192881 h 230584"/>
                <a:gd name="connsiteX0" fmla="*/ 1038225 w 1077117"/>
                <a:gd name="connsiteY0" fmla="*/ 0 h 222647"/>
                <a:gd name="connsiteX1" fmla="*/ 1040605 w 1077117"/>
                <a:gd name="connsiteY1" fmla="*/ 59531 h 222647"/>
                <a:gd name="connsiteX2" fmla="*/ 1066799 w 1077117"/>
                <a:gd name="connsiteY2" fmla="*/ 166687 h 222647"/>
                <a:gd name="connsiteX3" fmla="*/ 978694 w 1077117"/>
                <a:gd name="connsiteY3" fmla="*/ 221456 h 222647"/>
                <a:gd name="connsiteX4" fmla="*/ 664369 w 1077117"/>
                <a:gd name="connsiteY4" fmla="*/ 173831 h 222647"/>
                <a:gd name="connsiteX5" fmla="*/ 421481 w 1077117"/>
                <a:gd name="connsiteY5" fmla="*/ 45243 h 222647"/>
                <a:gd name="connsiteX6" fmla="*/ 121444 w 1077117"/>
                <a:gd name="connsiteY6" fmla="*/ 88106 h 222647"/>
                <a:gd name="connsiteX7" fmla="*/ 0 w 1077117"/>
                <a:gd name="connsiteY7" fmla="*/ 192881 h 222647"/>
                <a:gd name="connsiteX0" fmla="*/ 1038225 w 1085452"/>
                <a:gd name="connsiteY0" fmla="*/ 0 h 244078"/>
                <a:gd name="connsiteX1" fmla="*/ 1040605 w 1085452"/>
                <a:gd name="connsiteY1" fmla="*/ 59531 h 244078"/>
                <a:gd name="connsiteX2" fmla="*/ 1066799 w 1085452"/>
                <a:gd name="connsiteY2" fmla="*/ 166687 h 244078"/>
                <a:gd name="connsiteX3" fmla="*/ 928688 w 1085452"/>
                <a:gd name="connsiteY3" fmla="*/ 242887 h 244078"/>
                <a:gd name="connsiteX4" fmla="*/ 664369 w 1085452"/>
                <a:gd name="connsiteY4" fmla="*/ 173831 h 244078"/>
                <a:gd name="connsiteX5" fmla="*/ 421481 w 1085452"/>
                <a:gd name="connsiteY5" fmla="*/ 45243 h 244078"/>
                <a:gd name="connsiteX6" fmla="*/ 121444 w 1085452"/>
                <a:gd name="connsiteY6" fmla="*/ 88106 h 244078"/>
                <a:gd name="connsiteX7" fmla="*/ 0 w 1085452"/>
                <a:gd name="connsiteY7" fmla="*/ 192881 h 244078"/>
                <a:gd name="connsiteX0" fmla="*/ 1038225 w 1085452"/>
                <a:gd name="connsiteY0" fmla="*/ 0 h 244871"/>
                <a:gd name="connsiteX1" fmla="*/ 1040605 w 1085452"/>
                <a:gd name="connsiteY1" fmla="*/ 59531 h 244871"/>
                <a:gd name="connsiteX2" fmla="*/ 1066799 w 1085452"/>
                <a:gd name="connsiteY2" fmla="*/ 166687 h 244871"/>
                <a:gd name="connsiteX3" fmla="*/ 928688 w 1085452"/>
                <a:gd name="connsiteY3" fmla="*/ 242887 h 244871"/>
                <a:gd name="connsiteX4" fmla="*/ 654844 w 1085452"/>
                <a:gd name="connsiteY4" fmla="*/ 154781 h 244871"/>
                <a:gd name="connsiteX5" fmla="*/ 421481 w 1085452"/>
                <a:gd name="connsiteY5" fmla="*/ 45243 h 244871"/>
                <a:gd name="connsiteX6" fmla="*/ 121444 w 1085452"/>
                <a:gd name="connsiteY6" fmla="*/ 88106 h 244871"/>
                <a:gd name="connsiteX7" fmla="*/ 0 w 1085452"/>
                <a:gd name="connsiteY7" fmla="*/ 192881 h 244871"/>
                <a:gd name="connsiteX0" fmla="*/ 1038225 w 1085452"/>
                <a:gd name="connsiteY0" fmla="*/ 0 h 244871"/>
                <a:gd name="connsiteX1" fmla="*/ 1040605 w 1085452"/>
                <a:gd name="connsiteY1" fmla="*/ 59531 h 244871"/>
                <a:gd name="connsiteX2" fmla="*/ 1066799 w 1085452"/>
                <a:gd name="connsiteY2" fmla="*/ 166687 h 244871"/>
                <a:gd name="connsiteX3" fmla="*/ 928688 w 1085452"/>
                <a:gd name="connsiteY3" fmla="*/ 242887 h 244871"/>
                <a:gd name="connsiteX4" fmla="*/ 654844 w 1085452"/>
                <a:gd name="connsiteY4" fmla="*/ 154781 h 244871"/>
                <a:gd name="connsiteX5" fmla="*/ 354806 w 1085452"/>
                <a:gd name="connsiteY5" fmla="*/ 19049 h 244871"/>
                <a:gd name="connsiteX6" fmla="*/ 121444 w 1085452"/>
                <a:gd name="connsiteY6" fmla="*/ 88106 h 244871"/>
                <a:gd name="connsiteX7" fmla="*/ 0 w 1085452"/>
                <a:gd name="connsiteY7" fmla="*/ 192881 h 244871"/>
                <a:gd name="connsiteX0" fmla="*/ 1038225 w 1087834"/>
                <a:gd name="connsiteY0" fmla="*/ 0 h 244871"/>
                <a:gd name="connsiteX1" fmla="*/ 1040605 w 1087834"/>
                <a:gd name="connsiteY1" fmla="*/ 59531 h 244871"/>
                <a:gd name="connsiteX2" fmla="*/ 1066799 w 1087834"/>
                <a:gd name="connsiteY2" fmla="*/ 166687 h 244871"/>
                <a:gd name="connsiteX3" fmla="*/ 928688 w 1087834"/>
                <a:gd name="connsiteY3" fmla="*/ 242887 h 244871"/>
                <a:gd name="connsiteX4" fmla="*/ 654844 w 1087834"/>
                <a:gd name="connsiteY4" fmla="*/ 154781 h 244871"/>
                <a:gd name="connsiteX5" fmla="*/ 354806 w 1087834"/>
                <a:gd name="connsiteY5" fmla="*/ 19049 h 244871"/>
                <a:gd name="connsiteX6" fmla="*/ 121444 w 1087834"/>
                <a:gd name="connsiteY6" fmla="*/ 88106 h 244871"/>
                <a:gd name="connsiteX7" fmla="*/ 0 w 1087834"/>
                <a:gd name="connsiteY7" fmla="*/ 192881 h 244871"/>
                <a:gd name="connsiteX0" fmla="*/ 1038225 w 1087834"/>
                <a:gd name="connsiteY0" fmla="*/ 0 h 244871"/>
                <a:gd name="connsiteX1" fmla="*/ 1040605 w 1087834"/>
                <a:gd name="connsiteY1" fmla="*/ 59531 h 244871"/>
                <a:gd name="connsiteX2" fmla="*/ 1066799 w 1087834"/>
                <a:gd name="connsiteY2" fmla="*/ 166687 h 244871"/>
                <a:gd name="connsiteX3" fmla="*/ 928688 w 1087834"/>
                <a:gd name="connsiteY3" fmla="*/ 242887 h 244871"/>
                <a:gd name="connsiteX4" fmla="*/ 654844 w 1087834"/>
                <a:gd name="connsiteY4" fmla="*/ 154781 h 244871"/>
                <a:gd name="connsiteX5" fmla="*/ 354806 w 1087834"/>
                <a:gd name="connsiteY5" fmla="*/ 19049 h 244871"/>
                <a:gd name="connsiteX6" fmla="*/ 121444 w 1087834"/>
                <a:gd name="connsiteY6" fmla="*/ 88106 h 244871"/>
                <a:gd name="connsiteX7" fmla="*/ 0 w 1087834"/>
                <a:gd name="connsiteY7" fmla="*/ 192881 h 244871"/>
                <a:gd name="connsiteX0" fmla="*/ 1038225 w 1066799"/>
                <a:gd name="connsiteY0" fmla="*/ 0 h 244871"/>
                <a:gd name="connsiteX1" fmla="*/ 1040605 w 1066799"/>
                <a:gd name="connsiteY1" fmla="*/ 59531 h 244871"/>
                <a:gd name="connsiteX2" fmla="*/ 1066799 w 1066799"/>
                <a:gd name="connsiteY2" fmla="*/ 166687 h 244871"/>
                <a:gd name="connsiteX3" fmla="*/ 928688 w 1066799"/>
                <a:gd name="connsiteY3" fmla="*/ 242887 h 244871"/>
                <a:gd name="connsiteX4" fmla="*/ 654844 w 1066799"/>
                <a:gd name="connsiteY4" fmla="*/ 154781 h 244871"/>
                <a:gd name="connsiteX5" fmla="*/ 354806 w 1066799"/>
                <a:gd name="connsiteY5" fmla="*/ 19049 h 244871"/>
                <a:gd name="connsiteX6" fmla="*/ 121444 w 1066799"/>
                <a:gd name="connsiteY6" fmla="*/ 88106 h 244871"/>
                <a:gd name="connsiteX7" fmla="*/ 0 w 1066799"/>
                <a:gd name="connsiteY7" fmla="*/ 192881 h 244871"/>
                <a:gd name="connsiteX0" fmla="*/ 1038225 w 1062037"/>
                <a:gd name="connsiteY0" fmla="*/ 0 h 250031"/>
                <a:gd name="connsiteX1" fmla="*/ 1040605 w 1062037"/>
                <a:gd name="connsiteY1" fmla="*/ 59531 h 250031"/>
                <a:gd name="connsiteX2" fmla="*/ 1062037 w 1062037"/>
                <a:gd name="connsiteY2" fmla="*/ 197644 h 250031"/>
                <a:gd name="connsiteX3" fmla="*/ 928688 w 1062037"/>
                <a:gd name="connsiteY3" fmla="*/ 242887 h 250031"/>
                <a:gd name="connsiteX4" fmla="*/ 654844 w 1062037"/>
                <a:gd name="connsiteY4" fmla="*/ 154781 h 250031"/>
                <a:gd name="connsiteX5" fmla="*/ 354806 w 1062037"/>
                <a:gd name="connsiteY5" fmla="*/ 19049 h 250031"/>
                <a:gd name="connsiteX6" fmla="*/ 121444 w 1062037"/>
                <a:gd name="connsiteY6" fmla="*/ 88106 h 250031"/>
                <a:gd name="connsiteX7" fmla="*/ 0 w 1062037"/>
                <a:gd name="connsiteY7" fmla="*/ 192881 h 250031"/>
                <a:gd name="connsiteX0" fmla="*/ 1038225 w 1090216"/>
                <a:gd name="connsiteY0" fmla="*/ 0 h 250031"/>
                <a:gd name="connsiteX1" fmla="*/ 1040605 w 1090216"/>
                <a:gd name="connsiteY1" fmla="*/ 59531 h 250031"/>
                <a:gd name="connsiteX2" fmla="*/ 1062037 w 1090216"/>
                <a:gd name="connsiteY2" fmla="*/ 197644 h 250031"/>
                <a:gd name="connsiteX3" fmla="*/ 928688 w 1090216"/>
                <a:gd name="connsiteY3" fmla="*/ 242887 h 250031"/>
                <a:gd name="connsiteX4" fmla="*/ 654844 w 1090216"/>
                <a:gd name="connsiteY4" fmla="*/ 154781 h 250031"/>
                <a:gd name="connsiteX5" fmla="*/ 354806 w 1090216"/>
                <a:gd name="connsiteY5" fmla="*/ 19049 h 250031"/>
                <a:gd name="connsiteX6" fmla="*/ 121444 w 1090216"/>
                <a:gd name="connsiteY6" fmla="*/ 88106 h 250031"/>
                <a:gd name="connsiteX7" fmla="*/ 0 w 1090216"/>
                <a:gd name="connsiteY7" fmla="*/ 192881 h 250031"/>
                <a:gd name="connsiteX0" fmla="*/ 1038225 w 1090216"/>
                <a:gd name="connsiteY0" fmla="*/ 0 h 263524"/>
                <a:gd name="connsiteX1" fmla="*/ 1040605 w 1090216"/>
                <a:gd name="connsiteY1" fmla="*/ 59531 h 263524"/>
                <a:gd name="connsiteX2" fmla="*/ 1062037 w 1090216"/>
                <a:gd name="connsiteY2" fmla="*/ 197644 h 263524"/>
                <a:gd name="connsiteX3" fmla="*/ 928688 w 1090216"/>
                <a:gd name="connsiteY3" fmla="*/ 242887 h 263524"/>
                <a:gd name="connsiteX4" fmla="*/ 726282 w 1090216"/>
                <a:gd name="connsiteY4" fmla="*/ 73819 h 263524"/>
                <a:gd name="connsiteX5" fmla="*/ 354806 w 1090216"/>
                <a:gd name="connsiteY5" fmla="*/ 19049 h 263524"/>
                <a:gd name="connsiteX6" fmla="*/ 121444 w 1090216"/>
                <a:gd name="connsiteY6" fmla="*/ 88106 h 263524"/>
                <a:gd name="connsiteX7" fmla="*/ 0 w 1090216"/>
                <a:gd name="connsiteY7" fmla="*/ 192881 h 263524"/>
                <a:gd name="connsiteX0" fmla="*/ 1038225 w 1090216"/>
                <a:gd name="connsiteY0" fmla="*/ 0 h 259953"/>
                <a:gd name="connsiteX1" fmla="*/ 1040605 w 1090216"/>
                <a:gd name="connsiteY1" fmla="*/ 59531 h 259953"/>
                <a:gd name="connsiteX2" fmla="*/ 1062037 w 1090216"/>
                <a:gd name="connsiteY2" fmla="*/ 197644 h 259953"/>
                <a:gd name="connsiteX3" fmla="*/ 928688 w 1090216"/>
                <a:gd name="connsiteY3" fmla="*/ 242887 h 259953"/>
                <a:gd name="connsiteX4" fmla="*/ 700088 w 1090216"/>
                <a:gd name="connsiteY4" fmla="*/ 95250 h 259953"/>
                <a:gd name="connsiteX5" fmla="*/ 354806 w 1090216"/>
                <a:gd name="connsiteY5" fmla="*/ 19049 h 259953"/>
                <a:gd name="connsiteX6" fmla="*/ 121444 w 1090216"/>
                <a:gd name="connsiteY6" fmla="*/ 88106 h 259953"/>
                <a:gd name="connsiteX7" fmla="*/ 0 w 1090216"/>
                <a:gd name="connsiteY7" fmla="*/ 192881 h 259953"/>
                <a:gd name="connsiteX0" fmla="*/ 1038225 w 1090216"/>
                <a:gd name="connsiteY0" fmla="*/ 0 h 259953"/>
                <a:gd name="connsiteX1" fmla="*/ 1040605 w 1090216"/>
                <a:gd name="connsiteY1" fmla="*/ 59531 h 259953"/>
                <a:gd name="connsiteX2" fmla="*/ 1062037 w 1090216"/>
                <a:gd name="connsiteY2" fmla="*/ 197644 h 259953"/>
                <a:gd name="connsiteX3" fmla="*/ 928688 w 1090216"/>
                <a:gd name="connsiteY3" fmla="*/ 242887 h 259953"/>
                <a:gd name="connsiteX4" fmla="*/ 700088 w 1090216"/>
                <a:gd name="connsiteY4" fmla="*/ 95250 h 259953"/>
                <a:gd name="connsiteX5" fmla="*/ 354806 w 1090216"/>
                <a:gd name="connsiteY5" fmla="*/ 19049 h 259953"/>
                <a:gd name="connsiteX6" fmla="*/ 178594 w 1090216"/>
                <a:gd name="connsiteY6" fmla="*/ 154781 h 259953"/>
                <a:gd name="connsiteX7" fmla="*/ 0 w 1090216"/>
                <a:gd name="connsiteY7" fmla="*/ 192881 h 259953"/>
                <a:gd name="connsiteX0" fmla="*/ 1038225 w 1090216"/>
                <a:gd name="connsiteY0" fmla="*/ 26592 h 286545"/>
                <a:gd name="connsiteX1" fmla="*/ 1040605 w 1090216"/>
                <a:gd name="connsiteY1" fmla="*/ 86123 h 286545"/>
                <a:gd name="connsiteX2" fmla="*/ 1062037 w 1090216"/>
                <a:gd name="connsiteY2" fmla="*/ 224236 h 286545"/>
                <a:gd name="connsiteX3" fmla="*/ 928688 w 1090216"/>
                <a:gd name="connsiteY3" fmla="*/ 269479 h 286545"/>
                <a:gd name="connsiteX4" fmla="*/ 700088 w 1090216"/>
                <a:gd name="connsiteY4" fmla="*/ 121842 h 286545"/>
                <a:gd name="connsiteX5" fmla="*/ 438150 w 1090216"/>
                <a:gd name="connsiteY5" fmla="*/ 9922 h 286545"/>
                <a:gd name="connsiteX6" fmla="*/ 178594 w 1090216"/>
                <a:gd name="connsiteY6" fmla="*/ 181373 h 286545"/>
                <a:gd name="connsiteX7" fmla="*/ 0 w 1090216"/>
                <a:gd name="connsiteY7" fmla="*/ 219473 h 286545"/>
                <a:gd name="connsiteX0" fmla="*/ 1188246 w 1240237"/>
                <a:gd name="connsiteY0" fmla="*/ 26592 h 286545"/>
                <a:gd name="connsiteX1" fmla="*/ 1190626 w 1240237"/>
                <a:gd name="connsiteY1" fmla="*/ 86123 h 286545"/>
                <a:gd name="connsiteX2" fmla="*/ 1212058 w 1240237"/>
                <a:gd name="connsiteY2" fmla="*/ 224236 h 286545"/>
                <a:gd name="connsiteX3" fmla="*/ 1078709 w 1240237"/>
                <a:gd name="connsiteY3" fmla="*/ 269479 h 286545"/>
                <a:gd name="connsiteX4" fmla="*/ 850109 w 1240237"/>
                <a:gd name="connsiteY4" fmla="*/ 121842 h 286545"/>
                <a:gd name="connsiteX5" fmla="*/ 588171 w 1240237"/>
                <a:gd name="connsiteY5" fmla="*/ 9922 h 286545"/>
                <a:gd name="connsiteX6" fmla="*/ 328615 w 1240237"/>
                <a:gd name="connsiteY6" fmla="*/ 181373 h 286545"/>
                <a:gd name="connsiteX7" fmla="*/ 0 w 1240237"/>
                <a:gd name="connsiteY7" fmla="*/ 221854 h 286545"/>
                <a:gd name="connsiteX0" fmla="*/ 1158241 w 1240237"/>
                <a:gd name="connsiteY0" fmla="*/ 0 h 1070531"/>
                <a:gd name="connsiteX1" fmla="*/ 1190626 w 1240237"/>
                <a:gd name="connsiteY1" fmla="*/ 870109 h 1070531"/>
                <a:gd name="connsiteX2" fmla="*/ 1212058 w 1240237"/>
                <a:gd name="connsiteY2" fmla="*/ 1008222 h 1070531"/>
                <a:gd name="connsiteX3" fmla="*/ 1078709 w 1240237"/>
                <a:gd name="connsiteY3" fmla="*/ 1053465 h 1070531"/>
                <a:gd name="connsiteX4" fmla="*/ 850109 w 1240237"/>
                <a:gd name="connsiteY4" fmla="*/ 905828 h 1070531"/>
                <a:gd name="connsiteX5" fmla="*/ 588171 w 1240237"/>
                <a:gd name="connsiteY5" fmla="*/ 793908 h 1070531"/>
                <a:gd name="connsiteX6" fmla="*/ 328615 w 1240237"/>
                <a:gd name="connsiteY6" fmla="*/ 965359 h 1070531"/>
                <a:gd name="connsiteX7" fmla="*/ 0 w 1240237"/>
                <a:gd name="connsiteY7" fmla="*/ 1005840 h 1070531"/>
                <a:gd name="connsiteX0" fmla="*/ 1158241 w 1232140"/>
                <a:gd name="connsiteY0" fmla="*/ 0 h 1082119"/>
                <a:gd name="connsiteX1" fmla="*/ 1190626 w 1232140"/>
                <a:gd name="connsiteY1" fmla="*/ 870109 h 1082119"/>
                <a:gd name="connsiteX2" fmla="*/ 1203961 w 1232140"/>
                <a:gd name="connsiteY2" fmla="*/ 1051560 h 1082119"/>
                <a:gd name="connsiteX3" fmla="*/ 1078709 w 1232140"/>
                <a:gd name="connsiteY3" fmla="*/ 1053465 h 1082119"/>
                <a:gd name="connsiteX4" fmla="*/ 850109 w 1232140"/>
                <a:gd name="connsiteY4" fmla="*/ 905828 h 1082119"/>
                <a:gd name="connsiteX5" fmla="*/ 588171 w 1232140"/>
                <a:gd name="connsiteY5" fmla="*/ 793908 h 1082119"/>
                <a:gd name="connsiteX6" fmla="*/ 328615 w 1232140"/>
                <a:gd name="connsiteY6" fmla="*/ 965359 h 1082119"/>
                <a:gd name="connsiteX7" fmla="*/ 0 w 1232140"/>
                <a:gd name="connsiteY7" fmla="*/ 1005840 h 1082119"/>
                <a:gd name="connsiteX0" fmla="*/ 1158241 w 1203881"/>
                <a:gd name="connsiteY0" fmla="*/ 0 h 1059418"/>
                <a:gd name="connsiteX1" fmla="*/ 1190626 w 1203881"/>
                <a:gd name="connsiteY1" fmla="*/ 870109 h 1059418"/>
                <a:gd name="connsiteX2" fmla="*/ 1078709 w 1203881"/>
                <a:gd name="connsiteY2" fmla="*/ 1053465 h 1059418"/>
                <a:gd name="connsiteX3" fmla="*/ 850109 w 1203881"/>
                <a:gd name="connsiteY3" fmla="*/ 905828 h 1059418"/>
                <a:gd name="connsiteX4" fmla="*/ 588171 w 1203881"/>
                <a:gd name="connsiteY4" fmla="*/ 793908 h 1059418"/>
                <a:gd name="connsiteX5" fmla="*/ 328615 w 1203881"/>
                <a:gd name="connsiteY5" fmla="*/ 965359 h 1059418"/>
                <a:gd name="connsiteX6" fmla="*/ 0 w 1203881"/>
                <a:gd name="connsiteY6" fmla="*/ 1005840 h 105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881" h="1059418">
                  <a:moveTo>
                    <a:pt x="1158241" y="0"/>
                  </a:moveTo>
                  <a:cubicBezTo>
                    <a:pt x="1160622" y="7540"/>
                    <a:pt x="1203881" y="694532"/>
                    <a:pt x="1190626" y="870109"/>
                  </a:cubicBezTo>
                  <a:cubicBezTo>
                    <a:pt x="1177371" y="1045686"/>
                    <a:pt x="1135462" y="1047512"/>
                    <a:pt x="1078709" y="1053465"/>
                  </a:cubicBezTo>
                  <a:cubicBezTo>
                    <a:pt x="1021956" y="1059418"/>
                    <a:pt x="931865" y="949087"/>
                    <a:pt x="850109" y="905828"/>
                  </a:cubicBezTo>
                  <a:cubicBezTo>
                    <a:pt x="768353" y="862569"/>
                    <a:pt x="675087" y="783986"/>
                    <a:pt x="588171" y="793908"/>
                  </a:cubicBezTo>
                  <a:cubicBezTo>
                    <a:pt x="501255" y="803830"/>
                    <a:pt x="426643" y="930037"/>
                    <a:pt x="328615" y="965359"/>
                  </a:cubicBezTo>
                  <a:cubicBezTo>
                    <a:pt x="230587" y="1000681"/>
                    <a:pt x="25797" y="993934"/>
                    <a:pt x="0" y="1005840"/>
                  </a:cubicBezTo>
                </a:path>
              </a:pathLst>
            </a:cu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nvGrpSpPr>
            <p:cNvPr id="3" name="Group 40"/>
            <p:cNvGrpSpPr>
              <a:grpSpLocks/>
            </p:cNvGrpSpPr>
            <p:nvPr/>
          </p:nvGrpSpPr>
          <p:grpSpPr bwMode="auto">
            <a:xfrm>
              <a:off x="5867400" y="2514600"/>
              <a:ext cx="274637" cy="1655763"/>
              <a:chOff x="4894266" y="2508240"/>
              <a:chExt cx="274320" cy="1655460"/>
            </a:xfrm>
          </p:grpSpPr>
          <p:sp>
            <p:nvSpPr>
              <p:cNvPr id="6177" name="Line 20"/>
              <p:cNvSpPr>
                <a:spLocks noChangeShapeType="1"/>
              </p:cNvSpPr>
              <p:nvPr/>
            </p:nvSpPr>
            <p:spPr bwMode="auto">
              <a:xfrm flipV="1">
                <a:off x="5032380" y="2508240"/>
                <a:ext cx="0" cy="1371600"/>
              </a:xfrm>
              <a:prstGeom prst="line">
                <a:avLst/>
              </a:prstGeom>
              <a:noFill/>
              <a:ln w="9525">
                <a:solidFill>
                  <a:schemeClr val="tx1"/>
                </a:solidFill>
                <a:round/>
                <a:headEnd/>
                <a:tailEnd/>
              </a:ln>
            </p:spPr>
            <p:txBody>
              <a:bodyPr anchor="ctr"/>
              <a:lstStyle/>
              <a:p>
                <a:endParaRPr lang="en-US"/>
              </a:p>
            </p:txBody>
          </p:sp>
          <p:sp>
            <p:nvSpPr>
              <p:cNvPr id="6178" name="Oval 19"/>
              <p:cNvSpPr>
                <a:spLocks noChangeAspect="1" noChangeArrowheads="1"/>
              </p:cNvSpPr>
              <p:nvPr/>
            </p:nvSpPr>
            <p:spPr bwMode="auto">
              <a:xfrm>
                <a:off x="4894266" y="3889380"/>
                <a:ext cx="274320" cy="274320"/>
              </a:xfrm>
              <a:prstGeom prst="ellipse">
                <a:avLst/>
              </a:prstGeom>
              <a:solidFill>
                <a:srgbClr val="996600"/>
              </a:solidFill>
              <a:ln w="9525">
                <a:solidFill>
                  <a:srgbClr val="996600"/>
                </a:solidFill>
                <a:round/>
                <a:headEnd/>
                <a:tailEnd/>
              </a:ln>
            </p:spPr>
            <p:txBody>
              <a:bodyPr anchor="ctr"/>
              <a:lstStyle/>
              <a:p>
                <a:endParaRPr lang="en-US"/>
              </a:p>
            </p:txBody>
          </p:sp>
        </p:grpSp>
        <p:cxnSp>
          <p:nvCxnSpPr>
            <p:cNvPr id="94" name="Straight Connector 93"/>
            <p:cNvCxnSpPr>
              <a:stCxn id="6177" idx="1"/>
            </p:cNvCxnSpPr>
            <p:nvPr/>
          </p:nvCxnSpPr>
          <p:spPr bwMode="auto">
            <a:xfrm rot="5400000">
              <a:off x="5746037" y="2254963"/>
              <a:ext cx="0" cy="51927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5" name="Rectangle 94"/>
            <p:cNvSpPr/>
            <p:nvPr/>
          </p:nvSpPr>
          <p:spPr bwMode="auto">
            <a:xfrm>
              <a:off x="5486400" y="2438400"/>
              <a:ext cx="76200" cy="152400"/>
            </a:xfrm>
            <a:prstGeom prst="rect">
              <a:avLst/>
            </a:prstGeom>
            <a:solidFill>
              <a:srgbClr val="808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sp>
        <p:nvSpPr>
          <p:cNvPr id="110" name="Rectangle 109"/>
          <p:cNvSpPr/>
          <p:nvPr/>
        </p:nvSpPr>
        <p:spPr bwMode="auto">
          <a:xfrm>
            <a:off x="1819275" y="4572000"/>
            <a:ext cx="4664075" cy="99927"/>
          </a:xfrm>
          <a:prstGeom prst="rect">
            <a:avLst/>
          </a:pr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grpSp>
        <p:nvGrpSpPr>
          <p:cNvPr id="4" name="Group 80"/>
          <p:cNvGrpSpPr/>
          <p:nvPr/>
        </p:nvGrpSpPr>
        <p:grpSpPr>
          <a:xfrm>
            <a:off x="7258044" y="5505450"/>
            <a:ext cx="7" cy="1082042"/>
            <a:chOff x="7258044" y="5505450"/>
            <a:chExt cx="7" cy="1082042"/>
          </a:xfrm>
        </p:grpSpPr>
        <p:grpSp>
          <p:nvGrpSpPr>
            <p:cNvPr id="5" name="Group 122"/>
            <p:cNvGrpSpPr/>
            <p:nvPr/>
          </p:nvGrpSpPr>
          <p:grpSpPr>
            <a:xfrm>
              <a:off x="7258044" y="5505452"/>
              <a:ext cx="0" cy="1082040"/>
              <a:chOff x="7315200" y="3810000"/>
              <a:chExt cx="0" cy="1082040"/>
            </a:xfrm>
          </p:grpSpPr>
          <p:cxnSp>
            <p:nvCxnSpPr>
              <p:cNvPr id="204" name="Straight Connector 203"/>
              <p:cNvCxnSpPr/>
              <p:nvPr/>
            </p:nvCxnSpPr>
            <p:spPr bwMode="auto">
              <a:xfrm rot="5400000" flipH="1" flipV="1">
                <a:off x="7040880" y="4084320"/>
                <a:ext cx="548640" cy="0"/>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cxnSp>
            <p:nvCxnSpPr>
              <p:cNvPr id="205" name="Straight Connector 204"/>
              <p:cNvCxnSpPr/>
              <p:nvPr/>
            </p:nvCxnSpPr>
            <p:spPr bwMode="auto">
              <a:xfrm rot="5400000">
                <a:off x="7040880" y="4617720"/>
                <a:ext cx="54864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grpSp>
        <p:cxnSp>
          <p:nvCxnSpPr>
            <p:cNvPr id="203" name="Straight Connector 202"/>
            <p:cNvCxnSpPr/>
            <p:nvPr/>
          </p:nvCxnSpPr>
          <p:spPr bwMode="auto">
            <a:xfrm rot="5400000">
              <a:off x="7146132" y="5617369"/>
              <a:ext cx="223838"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grpSp>
      <p:grpSp>
        <p:nvGrpSpPr>
          <p:cNvPr id="6" name="Group 85"/>
          <p:cNvGrpSpPr/>
          <p:nvPr/>
        </p:nvGrpSpPr>
        <p:grpSpPr>
          <a:xfrm>
            <a:off x="7178040" y="5249937"/>
            <a:ext cx="759412" cy="1182567"/>
            <a:chOff x="7648138" y="4554993"/>
            <a:chExt cx="759412" cy="1182567"/>
          </a:xfrm>
        </p:grpSpPr>
        <p:sp>
          <p:nvSpPr>
            <p:cNvPr id="207" name="Freeform 13"/>
            <p:cNvSpPr>
              <a:spLocks/>
            </p:cNvSpPr>
            <p:nvPr/>
          </p:nvSpPr>
          <p:spPr bwMode="auto">
            <a:xfrm flipH="1">
              <a:off x="7996185" y="4886015"/>
              <a:ext cx="278218" cy="455085"/>
            </a:xfrm>
            <a:custGeom>
              <a:avLst/>
              <a:gdLst/>
              <a:ahLst/>
              <a:cxnLst>
                <a:cxn ang="0">
                  <a:pos x="276" y="223"/>
                </a:cxn>
                <a:cxn ang="0">
                  <a:pos x="270" y="196"/>
                </a:cxn>
                <a:cxn ang="0">
                  <a:pos x="255" y="156"/>
                </a:cxn>
                <a:cxn ang="0">
                  <a:pos x="206" y="63"/>
                </a:cxn>
                <a:cxn ang="0">
                  <a:pos x="185" y="35"/>
                </a:cxn>
                <a:cxn ang="0">
                  <a:pos x="173" y="24"/>
                </a:cxn>
                <a:cxn ang="0">
                  <a:pos x="161" y="16"/>
                </a:cxn>
                <a:cxn ang="0">
                  <a:pos x="140" y="6"/>
                </a:cxn>
                <a:cxn ang="0">
                  <a:pos x="111" y="0"/>
                </a:cxn>
                <a:cxn ang="0">
                  <a:pos x="104" y="0"/>
                </a:cxn>
                <a:cxn ang="0">
                  <a:pos x="75" y="2"/>
                </a:cxn>
                <a:cxn ang="0">
                  <a:pos x="53" y="7"/>
                </a:cxn>
                <a:cxn ang="0">
                  <a:pos x="48" y="9"/>
                </a:cxn>
                <a:cxn ang="0">
                  <a:pos x="37" y="18"/>
                </a:cxn>
                <a:cxn ang="0">
                  <a:pos x="25" y="30"/>
                </a:cxn>
                <a:cxn ang="0">
                  <a:pos x="20" y="38"/>
                </a:cxn>
                <a:cxn ang="0">
                  <a:pos x="12" y="55"/>
                </a:cxn>
                <a:cxn ang="0">
                  <a:pos x="7" y="76"/>
                </a:cxn>
                <a:cxn ang="0">
                  <a:pos x="7" y="93"/>
                </a:cxn>
                <a:cxn ang="0">
                  <a:pos x="9" y="103"/>
                </a:cxn>
                <a:cxn ang="0">
                  <a:pos x="17" y="120"/>
                </a:cxn>
                <a:cxn ang="0">
                  <a:pos x="32" y="143"/>
                </a:cxn>
                <a:cxn ang="0">
                  <a:pos x="47" y="157"/>
                </a:cxn>
                <a:cxn ang="0">
                  <a:pos x="49" y="160"/>
                </a:cxn>
                <a:cxn ang="0">
                  <a:pos x="50" y="164"/>
                </a:cxn>
                <a:cxn ang="0">
                  <a:pos x="52" y="173"/>
                </a:cxn>
                <a:cxn ang="0">
                  <a:pos x="51" y="192"/>
                </a:cxn>
                <a:cxn ang="0">
                  <a:pos x="48" y="205"/>
                </a:cxn>
                <a:cxn ang="0">
                  <a:pos x="46" y="208"/>
                </a:cxn>
                <a:cxn ang="0">
                  <a:pos x="10" y="270"/>
                </a:cxn>
                <a:cxn ang="0">
                  <a:pos x="5" y="285"/>
                </a:cxn>
                <a:cxn ang="0">
                  <a:pos x="3" y="292"/>
                </a:cxn>
                <a:cxn ang="0">
                  <a:pos x="0" y="319"/>
                </a:cxn>
                <a:cxn ang="0">
                  <a:pos x="2" y="347"/>
                </a:cxn>
                <a:cxn ang="0">
                  <a:pos x="6" y="366"/>
                </a:cxn>
                <a:cxn ang="0">
                  <a:pos x="14" y="386"/>
                </a:cxn>
                <a:cxn ang="0">
                  <a:pos x="29" y="415"/>
                </a:cxn>
                <a:cxn ang="0">
                  <a:pos x="41" y="430"/>
                </a:cxn>
                <a:cxn ang="0">
                  <a:pos x="54" y="441"/>
                </a:cxn>
                <a:cxn ang="0">
                  <a:pos x="60" y="446"/>
                </a:cxn>
                <a:cxn ang="0">
                  <a:pos x="76" y="453"/>
                </a:cxn>
                <a:cxn ang="0">
                  <a:pos x="92" y="457"/>
                </a:cxn>
                <a:cxn ang="0">
                  <a:pos x="118" y="458"/>
                </a:cxn>
                <a:cxn ang="0">
                  <a:pos x="148" y="454"/>
                </a:cxn>
                <a:cxn ang="0">
                  <a:pos x="187" y="442"/>
                </a:cxn>
                <a:cxn ang="0">
                  <a:pos x="216" y="429"/>
                </a:cxn>
                <a:cxn ang="0">
                  <a:pos x="234" y="417"/>
                </a:cxn>
                <a:cxn ang="0">
                  <a:pos x="242" y="410"/>
                </a:cxn>
                <a:cxn ang="0">
                  <a:pos x="252" y="397"/>
                </a:cxn>
                <a:cxn ang="0">
                  <a:pos x="255" y="392"/>
                </a:cxn>
                <a:cxn ang="0">
                  <a:pos x="267" y="357"/>
                </a:cxn>
                <a:cxn ang="0">
                  <a:pos x="279" y="291"/>
                </a:cxn>
                <a:cxn ang="0">
                  <a:pos x="280" y="274"/>
                </a:cxn>
                <a:cxn ang="0">
                  <a:pos x="276" y="223"/>
                </a:cxn>
              </a:cxnLst>
              <a:rect l="0" t="0" r="r" b="b"/>
              <a:pathLst>
                <a:path w="280" h="458">
                  <a:moveTo>
                    <a:pt x="276" y="223"/>
                  </a:moveTo>
                  <a:lnTo>
                    <a:pt x="270" y="196"/>
                  </a:lnTo>
                  <a:lnTo>
                    <a:pt x="255" y="156"/>
                  </a:lnTo>
                  <a:lnTo>
                    <a:pt x="206" y="63"/>
                  </a:lnTo>
                  <a:lnTo>
                    <a:pt x="185" y="35"/>
                  </a:lnTo>
                  <a:lnTo>
                    <a:pt x="173" y="24"/>
                  </a:lnTo>
                  <a:lnTo>
                    <a:pt x="161" y="16"/>
                  </a:lnTo>
                  <a:lnTo>
                    <a:pt x="140" y="6"/>
                  </a:lnTo>
                  <a:lnTo>
                    <a:pt x="111" y="0"/>
                  </a:lnTo>
                  <a:lnTo>
                    <a:pt x="104" y="0"/>
                  </a:lnTo>
                  <a:lnTo>
                    <a:pt x="75" y="2"/>
                  </a:lnTo>
                  <a:lnTo>
                    <a:pt x="53" y="7"/>
                  </a:lnTo>
                  <a:lnTo>
                    <a:pt x="48" y="9"/>
                  </a:lnTo>
                  <a:lnTo>
                    <a:pt x="37" y="18"/>
                  </a:lnTo>
                  <a:lnTo>
                    <a:pt x="25" y="30"/>
                  </a:lnTo>
                  <a:lnTo>
                    <a:pt x="20" y="38"/>
                  </a:lnTo>
                  <a:lnTo>
                    <a:pt x="12" y="55"/>
                  </a:lnTo>
                  <a:lnTo>
                    <a:pt x="7" y="76"/>
                  </a:lnTo>
                  <a:lnTo>
                    <a:pt x="7" y="93"/>
                  </a:lnTo>
                  <a:lnTo>
                    <a:pt x="9" y="103"/>
                  </a:lnTo>
                  <a:lnTo>
                    <a:pt x="17" y="120"/>
                  </a:lnTo>
                  <a:lnTo>
                    <a:pt x="32" y="143"/>
                  </a:lnTo>
                  <a:lnTo>
                    <a:pt x="47" y="157"/>
                  </a:lnTo>
                  <a:lnTo>
                    <a:pt x="49" y="160"/>
                  </a:lnTo>
                  <a:lnTo>
                    <a:pt x="50" y="164"/>
                  </a:lnTo>
                  <a:lnTo>
                    <a:pt x="52" y="173"/>
                  </a:lnTo>
                  <a:lnTo>
                    <a:pt x="51" y="192"/>
                  </a:lnTo>
                  <a:lnTo>
                    <a:pt x="48" y="205"/>
                  </a:lnTo>
                  <a:lnTo>
                    <a:pt x="46" y="208"/>
                  </a:lnTo>
                  <a:lnTo>
                    <a:pt x="10" y="270"/>
                  </a:lnTo>
                  <a:lnTo>
                    <a:pt x="5" y="285"/>
                  </a:lnTo>
                  <a:lnTo>
                    <a:pt x="3" y="292"/>
                  </a:lnTo>
                  <a:lnTo>
                    <a:pt x="0" y="319"/>
                  </a:lnTo>
                  <a:lnTo>
                    <a:pt x="2" y="347"/>
                  </a:lnTo>
                  <a:lnTo>
                    <a:pt x="6" y="366"/>
                  </a:lnTo>
                  <a:lnTo>
                    <a:pt x="14" y="386"/>
                  </a:lnTo>
                  <a:lnTo>
                    <a:pt x="29" y="415"/>
                  </a:lnTo>
                  <a:lnTo>
                    <a:pt x="41" y="430"/>
                  </a:lnTo>
                  <a:lnTo>
                    <a:pt x="54" y="441"/>
                  </a:lnTo>
                  <a:lnTo>
                    <a:pt x="60" y="446"/>
                  </a:lnTo>
                  <a:lnTo>
                    <a:pt x="76" y="453"/>
                  </a:lnTo>
                  <a:lnTo>
                    <a:pt x="92" y="457"/>
                  </a:lnTo>
                  <a:lnTo>
                    <a:pt x="118" y="458"/>
                  </a:lnTo>
                  <a:lnTo>
                    <a:pt x="148" y="454"/>
                  </a:lnTo>
                  <a:lnTo>
                    <a:pt x="187" y="442"/>
                  </a:lnTo>
                  <a:lnTo>
                    <a:pt x="216" y="429"/>
                  </a:lnTo>
                  <a:lnTo>
                    <a:pt x="234" y="417"/>
                  </a:lnTo>
                  <a:lnTo>
                    <a:pt x="242" y="410"/>
                  </a:lnTo>
                  <a:lnTo>
                    <a:pt x="252" y="397"/>
                  </a:lnTo>
                  <a:lnTo>
                    <a:pt x="255" y="392"/>
                  </a:lnTo>
                  <a:lnTo>
                    <a:pt x="267" y="357"/>
                  </a:lnTo>
                  <a:lnTo>
                    <a:pt x="279" y="291"/>
                  </a:lnTo>
                  <a:lnTo>
                    <a:pt x="280" y="274"/>
                  </a:lnTo>
                  <a:lnTo>
                    <a:pt x="276" y="2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 name="Freeform 14"/>
            <p:cNvSpPr>
              <a:spLocks/>
            </p:cNvSpPr>
            <p:nvPr/>
          </p:nvSpPr>
          <p:spPr bwMode="auto">
            <a:xfrm rot="20505764" flipH="1">
              <a:off x="7648138" y="4896605"/>
              <a:ext cx="530601" cy="194753"/>
            </a:xfrm>
            <a:custGeom>
              <a:avLst/>
              <a:gdLst/>
              <a:ahLst/>
              <a:cxnLst>
                <a:cxn ang="0">
                  <a:pos x="282" y="135"/>
                </a:cxn>
                <a:cxn ang="0">
                  <a:pos x="186" y="90"/>
                </a:cxn>
                <a:cxn ang="0">
                  <a:pos x="142" y="79"/>
                </a:cxn>
                <a:cxn ang="0">
                  <a:pos x="26" y="78"/>
                </a:cxn>
                <a:cxn ang="0">
                  <a:pos x="11" y="82"/>
                </a:cxn>
                <a:cxn ang="0">
                  <a:pos x="4" y="89"/>
                </a:cxn>
                <a:cxn ang="0">
                  <a:pos x="0" y="102"/>
                </a:cxn>
                <a:cxn ang="0">
                  <a:pos x="5" y="119"/>
                </a:cxn>
                <a:cxn ang="0">
                  <a:pos x="20" y="137"/>
                </a:cxn>
                <a:cxn ang="0">
                  <a:pos x="34" y="144"/>
                </a:cxn>
                <a:cxn ang="0">
                  <a:pos x="42" y="143"/>
                </a:cxn>
                <a:cxn ang="0">
                  <a:pos x="67" y="131"/>
                </a:cxn>
                <a:cxn ang="0">
                  <a:pos x="120" y="127"/>
                </a:cxn>
                <a:cxn ang="0">
                  <a:pos x="207" y="153"/>
                </a:cxn>
                <a:cxn ang="0">
                  <a:pos x="251" y="172"/>
                </a:cxn>
                <a:cxn ang="0">
                  <a:pos x="287" y="177"/>
                </a:cxn>
                <a:cxn ang="0">
                  <a:pos x="404" y="120"/>
                </a:cxn>
                <a:cxn ang="0">
                  <a:pos x="417" y="117"/>
                </a:cxn>
                <a:cxn ang="0">
                  <a:pos x="422" y="117"/>
                </a:cxn>
                <a:cxn ang="0">
                  <a:pos x="431" y="125"/>
                </a:cxn>
                <a:cxn ang="0">
                  <a:pos x="451" y="171"/>
                </a:cxn>
                <a:cxn ang="0">
                  <a:pos x="463" y="191"/>
                </a:cxn>
                <a:cxn ang="0">
                  <a:pos x="471" y="196"/>
                </a:cxn>
                <a:cxn ang="0">
                  <a:pos x="476" y="196"/>
                </a:cxn>
                <a:cxn ang="0">
                  <a:pos x="482" y="193"/>
                </a:cxn>
                <a:cxn ang="0">
                  <a:pos x="488" y="187"/>
                </a:cxn>
                <a:cxn ang="0">
                  <a:pos x="493" y="174"/>
                </a:cxn>
                <a:cxn ang="0">
                  <a:pos x="491" y="162"/>
                </a:cxn>
                <a:cxn ang="0">
                  <a:pos x="484" y="152"/>
                </a:cxn>
                <a:cxn ang="0">
                  <a:pos x="468" y="137"/>
                </a:cxn>
                <a:cxn ang="0">
                  <a:pos x="457" y="116"/>
                </a:cxn>
                <a:cxn ang="0">
                  <a:pos x="457" y="112"/>
                </a:cxn>
                <a:cxn ang="0">
                  <a:pos x="463" y="109"/>
                </a:cxn>
                <a:cxn ang="0">
                  <a:pos x="471" y="112"/>
                </a:cxn>
                <a:cxn ang="0">
                  <a:pos x="476" y="117"/>
                </a:cxn>
                <a:cxn ang="0">
                  <a:pos x="498" y="152"/>
                </a:cxn>
                <a:cxn ang="0">
                  <a:pos x="520" y="163"/>
                </a:cxn>
                <a:cxn ang="0">
                  <a:pos x="526" y="163"/>
                </a:cxn>
                <a:cxn ang="0">
                  <a:pos x="530" y="160"/>
                </a:cxn>
                <a:cxn ang="0">
                  <a:pos x="534" y="148"/>
                </a:cxn>
                <a:cxn ang="0">
                  <a:pos x="534" y="141"/>
                </a:cxn>
                <a:cxn ang="0">
                  <a:pos x="528" y="126"/>
                </a:cxn>
                <a:cxn ang="0">
                  <a:pos x="516" y="112"/>
                </a:cxn>
                <a:cxn ang="0">
                  <a:pos x="499" y="103"/>
                </a:cxn>
                <a:cxn ang="0">
                  <a:pos x="459" y="88"/>
                </a:cxn>
                <a:cxn ang="0">
                  <a:pos x="455" y="82"/>
                </a:cxn>
                <a:cxn ang="0">
                  <a:pos x="457" y="64"/>
                </a:cxn>
                <a:cxn ang="0">
                  <a:pos x="471" y="37"/>
                </a:cxn>
                <a:cxn ang="0">
                  <a:pos x="476" y="22"/>
                </a:cxn>
                <a:cxn ang="0">
                  <a:pos x="474" y="10"/>
                </a:cxn>
                <a:cxn ang="0">
                  <a:pos x="468" y="2"/>
                </a:cxn>
                <a:cxn ang="0">
                  <a:pos x="464" y="0"/>
                </a:cxn>
                <a:cxn ang="0">
                  <a:pos x="459" y="0"/>
                </a:cxn>
                <a:cxn ang="0">
                  <a:pos x="447" y="9"/>
                </a:cxn>
                <a:cxn ang="0">
                  <a:pos x="443" y="16"/>
                </a:cxn>
                <a:cxn ang="0">
                  <a:pos x="440" y="49"/>
                </a:cxn>
                <a:cxn ang="0">
                  <a:pos x="436" y="63"/>
                </a:cxn>
                <a:cxn ang="0">
                  <a:pos x="422" y="78"/>
                </a:cxn>
                <a:cxn ang="0">
                  <a:pos x="407" y="86"/>
                </a:cxn>
                <a:cxn ang="0">
                  <a:pos x="331" y="124"/>
                </a:cxn>
                <a:cxn ang="0">
                  <a:pos x="304" y="134"/>
                </a:cxn>
              </a:cxnLst>
              <a:rect l="0" t="0" r="r" b="b"/>
              <a:pathLst>
                <a:path w="534" h="196">
                  <a:moveTo>
                    <a:pt x="294" y="136"/>
                  </a:moveTo>
                  <a:lnTo>
                    <a:pt x="282" y="135"/>
                  </a:lnTo>
                  <a:lnTo>
                    <a:pt x="262" y="130"/>
                  </a:lnTo>
                  <a:lnTo>
                    <a:pt x="186" y="90"/>
                  </a:lnTo>
                  <a:lnTo>
                    <a:pt x="163" y="83"/>
                  </a:lnTo>
                  <a:lnTo>
                    <a:pt x="142" y="79"/>
                  </a:lnTo>
                  <a:lnTo>
                    <a:pt x="78" y="75"/>
                  </a:lnTo>
                  <a:lnTo>
                    <a:pt x="26" y="78"/>
                  </a:lnTo>
                  <a:lnTo>
                    <a:pt x="14" y="81"/>
                  </a:lnTo>
                  <a:lnTo>
                    <a:pt x="11" y="82"/>
                  </a:lnTo>
                  <a:lnTo>
                    <a:pt x="7" y="85"/>
                  </a:lnTo>
                  <a:lnTo>
                    <a:pt x="4" y="89"/>
                  </a:lnTo>
                  <a:lnTo>
                    <a:pt x="2" y="93"/>
                  </a:lnTo>
                  <a:lnTo>
                    <a:pt x="0" y="102"/>
                  </a:lnTo>
                  <a:lnTo>
                    <a:pt x="3" y="115"/>
                  </a:lnTo>
                  <a:lnTo>
                    <a:pt x="5" y="119"/>
                  </a:lnTo>
                  <a:lnTo>
                    <a:pt x="15" y="132"/>
                  </a:lnTo>
                  <a:lnTo>
                    <a:pt x="20" y="137"/>
                  </a:lnTo>
                  <a:lnTo>
                    <a:pt x="29" y="142"/>
                  </a:lnTo>
                  <a:lnTo>
                    <a:pt x="34" y="144"/>
                  </a:lnTo>
                  <a:lnTo>
                    <a:pt x="38" y="144"/>
                  </a:lnTo>
                  <a:lnTo>
                    <a:pt x="42" y="143"/>
                  </a:lnTo>
                  <a:lnTo>
                    <a:pt x="62" y="134"/>
                  </a:lnTo>
                  <a:lnTo>
                    <a:pt x="67" y="131"/>
                  </a:lnTo>
                  <a:lnTo>
                    <a:pt x="80" y="129"/>
                  </a:lnTo>
                  <a:lnTo>
                    <a:pt x="120" y="127"/>
                  </a:lnTo>
                  <a:lnTo>
                    <a:pt x="143" y="130"/>
                  </a:lnTo>
                  <a:lnTo>
                    <a:pt x="207" y="153"/>
                  </a:lnTo>
                  <a:lnTo>
                    <a:pt x="237" y="167"/>
                  </a:lnTo>
                  <a:lnTo>
                    <a:pt x="251" y="172"/>
                  </a:lnTo>
                  <a:lnTo>
                    <a:pt x="270" y="176"/>
                  </a:lnTo>
                  <a:lnTo>
                    <a:pt x="287" y="177"/>
                  </a:lnTo>
                  <a:lnTo>
                    <a:pt x="313" y="170"/>
                  </a:lnTo>
                  <a:lnTo>
                    <a:pt x="404" y="120"/>
                  </a:lnTo>
                  <a:lnTo>
                    <a:pt x="411" y="118"/>
                  </a:lnTo>
                  <a:lnTo>
                    <a:pt x="417" y="117"/>
                  </a:lnTo>
                  <a:lnTo>
                    <a:pt x="420" y="117"/>
                  </a:lnTo>
                  <a:lnTo>
                    <a:pt x="422" y="117"/>
                  </a:lnTo>
                  <a:lnTo>
                    <a:pt x="426" y="120"/>
                  </a:lnTo>
                  <a:lnTo>
                    <a:pt x="431" y="125"/>
                  </a:lnTo>
                  <a:lnTo>
                    <a:pt x="436" y="134"/>
                  </a:lnTo>
                  <a:lnTo>
                    <a:pt x="451" y="171"/>
                  </a:lnTo>
                  <a:lnTo>
                    <a:pt x="461" y="187"/>
                  </a:lnTo>
                  <a:lnTo>
                    <a:pt x="463" y="191"/>
                  </a:lnTo>
                  <a:lnTo>
                    <a:pt x="468" y="195"/>
                  </a:lnTo>
                  <a:lnTo>
                    <a:pt x="471" y="196"/>
                  </a:lnTo>
                  <a:lnTo>
                    <a:pt x="473" y="196"/>
                  </a:lnTo>
                  <a:lnTo>
                    <a:pt x="476" y="196"/>
                  </a:lnTo>
                  <a:lnTo>
                    <a:pt x="479" y="195"/>
                  </a:lnTo>
                  <a:lnTo>
                    <a:pt x="482" y="193"/>
                  </a:lnTo>
                  <a:lnTo>
                    <a:pt x="486" y="190"/>
                  </a:lnTo>
                  <a:lnTo>
                    <a:pt x="488" y="187"/>
                  </a:lnTo>
                  <a:lnTo>
                    <a:pt x="492" y="180"/>
                  </a:lnTo>
                  <a:lnTo>
                    <a:pt x="493" y="174"/>
                  </a:lnTo>
                  <a:lnTo>
                    <a:pt x="493" y="168"/>
                  </a:lnTo>
                  <a:lnTo>
                    <a:pt x="491" y="162"/>
                  </a:lnTo>
                  <a:lnTo>
                    <a:pt x="489" y="159"/>
                  </a:lnTo>
                  <a:lnTo>
                    <a:pt x="484" y="152"/>
                  </a:lnTo>
                  <a:lnTo>
                    <a:pt x="470" y="140"/>
                  </a:lnTo>
                  <a:lnTo>
                    <a:pt x="468" y="137"/>
                  </a:lnTo>
                  <a:lnTo>
                    <a:pt x="460" y="123"/>
                  </a:lnTo>
                  <a:lnTo>
                    <a:pt x="457" y="116"/>
                  </a:lnTo>
                  <a:lnTo>
                    <a:pt x="457" y="114"/>
                  </a:lnTo>
                  <a:lnTo>
                    <a:pt x="457" y="112"/>
                  </a:lnTo>
                  <a:lnTo>
                    <a:pt x="459" y="110"/>
                  </a:lnTo>
                  <a:lnTo>
                    <a:pt x="463" y="109"/>
                  </a:lnTo>
                  <a:lnTo>
                    <a:pt x="466" y="109"/>
                  </a:lnTo>
                  <a:lnTo>
                    <a:pt x="471" y="112"/>
                  </a:lnTo>
                  <a:lnTo>
                    <a:pt x="473" y="114"/>
                  </a:lnTo>
                  <a:lnTo>
                    <a:pt x="476" y="117"/>
                  </a:lnTo>
                  <a:lnTo>
                    <a:pt x="495" y="148"/>
                  </a:lnTo>
                  <a:lnTo>
                    <a:pt x="498" y="152"/>
                  </a:lnTo>
                  <a:lnTo>
                    <a:pt x="509" y="160"/>
                  </a:lnTo>
                  <a:lnTo>
                    <a:pt x="520" y="163"/>
                  </a:lnTo>
                  <a:lnTo>
                    <a:pt x="523" y="163"/>
                  </a:lnTo>
                  <a:lnTo>
                    <a:pt x="526" y="163"/>
                  </a:lnTo>
                  <a:lnTo>
                    <a:pt x="528" y="162"/>
                  </a:lnTo>
                  <a:lnTo>
                    <a:pt x="530" y="160"/>
                  </a:lnTo>
                  <a:lnTo>
                    <a:pt x="533" y="154"/>
                  </a:lnTo>
                  <a:lnTo>
                    <a:pt x="534" y="148"/>
                  </a:lnTo>
                  <a:lnTo>
                    <a:pt x="534" y="144"/>
                  </a:lnTo>
                  <a:lnTo>
                    <a:pt x="534" y="141"/>
                  </a:lnTo>
                  <a:lnTo>
                    <a:pt x="532" y="134"/>
                  </a:lnTo>
                  <a:lnTo>
                    <a:pt x="528" y="126"/>
                  </a:lnTo>
                  <a:lnTo>
                    <a:pt x="522" y="119"/>
                  </a:lnTo>
                  <a:lnTo>
                    <a:pt x="516" y="112"/>
                  </a:lnTo>
                  <a:lnTo>
                    <a:pt x="512" y="109"/>
                  </a:lnTo>
                  <a:lnTo>
                    <a:pt x="499" y="103"/>
                  </a:lnTo>
                  <a:lnTo>
                    <a:pt x="460" y="89"/>
                  </a:lnTo>
                  <a:lnTo>
                    <a:pt x="459" y="88"/>
                  </a:lnTo>
                  <a:lnTo>
                    <a:pt x="457" y="86"/>
                  </a:lnTo>
                  <a:lnTo>
                    <a:pt x="455" y="82"/>
                  </a:lnTo>
                  <a:lnTo>
                    <a:pt x="454" y="77"/>
                  </a:lnTo>
                  <a:lnTo>
                    <a:pt x="457" y="64"/>
                  </a:lnTo>
                  <a:lnTo>
                    <a:pt x="461" y="55"/>
                  </a:lnTo>
                  <a:lnTo>
                    <a:pt x="471" y="37"/>
                  </a:lnTo>
                  <a:lnTo>
                    <a:pt x="475" y="26"/>
                  </a:lnTo>
                  <a:lnTo>
                    <a:pt x="476" y="22"/>
                  </a:lnTo>
                  <a:lnTo>
                    <a:pt x="476" y="17"/>
                  </a:lnTo>
                  <a:lnTo>
                    <a:pt x="474" y="10"/>
                  </a:lnTo>
                  <a:lnTo>
                    <a:pt x="472" y="7"/>
                  </a:lnTo>
                  <a:lnTo>
                    <a:pt x="468" y="2"/>
                  </a:lnTo>
                  <a:lnTo>
                    <a:pt x="466" y="0"/>
                  </a:lnTo>
                  <a:lnTo>
                    <a:pt x="464" y="0"/>
                  </a:lnTo>
                  <a:lnTo>
                    <a:pt x="461" y="0"/>
                  </a:lnTo>
                  <a:lnTo>
                    <a:pt x="459" y="0"/>
                  </a:lnTo>
                  <a:lnTo>
                    <a:pt x="453" y="4"/>
                  </a:lnTo>
                  <a:lnTo>
                    <a:pt x="447" y="9"/>
                  </a:lnTo>
                  <a:lnTo>
                    <a:pt x="445" y="12"/>
                  </a:lnTo>
                  <a:lnTo>
                    <a:pt x="443" y="16"/>
                  </a:lnTo>
                  <a:lnTo>
                    <a:pt x="442" y="20"/>
                  </a:lnTo>
                  <a:lnTo>
                    <a:pt x="440" y="49"/>
                  </a:lnTo>
                  <a:lnTo>
                    <a:pt x="438" y="59"/>
                  </a:lnTo>
                  <a:lnTo>
                    <a:pt x="436" y="63"/>
                  </a:lnTo>
                  <a:lnTo>
                    <a:pt x="429" y="72"/>
                  </a:lnTo>
                  <a:lnTo>
                    <a:pt x="422" y="78"/>
                  </a:lnTo>
                  <a:lnTo>
                    <a:pt x="411" y="84"/>
                  </a:lnTo>
                  <a:lnTo>
                    <a:pt x="407" y="86"/>
                  </a:lnTo>
                  <a:lnTo>
                    <a:pt x="381" y="94"/>
                  </a:lnTo>
                  <a:lnTo>
                    <a:pt x="331" y="124"/>
                  </a:lnTo>
                  <a:lnTo>
                    <a:pt x="323" y="127"/>
                  </a:lnTo>
                  <a:lnTo>
                    <a:pt x="304" y="134"/>
                  </a:lnTo>
                  <a:lnTo>
                    <a:pt x="294" y="1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15"/>
            <p:cNvSpPr>
              <a:spLocks/>
            </p:cNvSpPr>
            <p:nvPr/>
          </p:nvSpPr>
          <p:spPr bwMode="auto">
            <a:xfrm flipH="1">
              <a:off x="7902783" y="5201991"/>
              <a:ext cx="218600" cy="507748"/>
            </a:xfrm>
            <a:custGeom>
              <a:avLst/>
              <a:gdLst/>
              <a:ahLst/>
              <a:cxnLst>
                <a:cxn ang="0">
                  <a:pos x="43" y="9"/>
                </a:cxn>
                <a:cxn ang="0">
                  <a:pos x="30" y="2"/>
                </a:cxn>
                <a:cxn ang="0">
                  <a:pos x="22" y="0"/>
                </a:cxn>
                <a:cxn ang="0">
                  <a:pos x="16" y="3"/>
                </a:cxn>
                <a:cxn ang="0">
                  <a:pos x="13" y="8"/>
                </a:cxn>
                <a:cxn ang="0">
                  <a:pos x="2" y="51"/>
                </a:cxn>
                <a:cxn ang="0">
                  <a:pos x="1" y="90"/>
                </a:cxn>
                <a:cxn ang="0">
                  <a:pos x="35" y="190"/>
                </a:cxn>
                <a:cxn ang="0">
                  <a:pos x="41" y="267"/>
                </a:cxn>
                <a:cxn ang="0">
                  <a:pos x="37" y="383"/>
                </a:cxn>
                <a:cxn ang="0">
                  <a:pos x="29" y="401"/>
                </a:cxn>
                <a:cxn ang="0">
                  <a:pos x="1" y="439"/>
                </a:cxn>
                <a:cxn ang="0">
                  <a:pos x="2" y="449"/>
                </a:cxn>
                <a:cxn ang="0">
                  <a:pos x="8" y="459"/>
                </a:cxn>
                <a:cxn ang="0">
                  <a:pos x="16" y="467"/>
                </a:cxn>
                <a:cxn ang="0">
                  <a:pos x="26" y="468"/>
                </a:cxn>
                <a:cxn ang="0">
                  <a:pos x="55" y="467"/>
                </a:cxn>
                <a:cxn ang="0">
                  <a:pos x="99" y="476"/>
                </a:cxn>
                <a:cxn ang="0">
                  <a:pos x="132" y="500"/>
                </a:cxn>
                <a:cxn ang="0">
                  <a:pos x="149" y="508"/>
                </a:cxn>
                <a:cxn ang="0">
                  <a:pos x="187" y="508"/>
                </a:cxn>
                <a:cxn ang="0">
                  <a:pos x="202" y="500"/>
                </a:cxn>
                <a:cxn ang="0">
                  <a:pos x="217" y="486"/>
                </a:cxn>
                <a:cxn ang="0">
                  <a:pos x="220" y="480"/>
                </a:cxn>
                <a:cxn ang="0">
                  <a:pos x="220" y="475"/>
                </a:cxn>
                <a:cxn ang="0">
                  <a:pos x="218" y="470"/>
                </a:cxn>
                <a:cxn ang="0">
                  <a:pos x="204" y="461"/>
                </a:cxn>
                <a:cxn ang="0">
                  <a:pos x="118" y="440"/>
                </a:cxn>
                <a:cxn ang="0">
                  <a:pos x="72" y="429"/>
                </a:cxn>
                <a:cxn ang="0">
                  <a:pos x="62" y="424"/>
                </a:cxn>
                <a:cxn ang="0">
                  <a:pos x="58" y="418"/>
                </a:cxn>
                <a:cxn ang="0">
                  <a:pos x="56" y="409"/>
                </a:cxn>
                <a:cxn ang="0">
                  <a:pos x="67" y="373"/>
                </a:cxn>
                <a:cxn ang="0">
                  <a:pos x="93" y="232"/>
                </a:cxn>
                <a:cxn ang="0">
                  <a:pos x="90" y="132"/>
                </a:cxn>
                <a:cxn ang="0">
                  <a:pos x="78" y="73"/>
                </a:cxn>
                <a:cxn ang="0">
                  <a:pos x="52" y="19"/>
                </a:cxn>
              </a:cxnLst>
              <a:rect l="0" t="0" r="r" b="b"/>
              <a:pathLst>
                <a:path w="220" h="511">
                  <a:moveTo>
                    <a:pt x="50" y="15"/>
                  </a:moveTo>
                  <a:lnTo>
                    <a:pt x="43" y="9"/>
                  </a:lnTo>
                  <a:lnTo>
                    <a:pt x="35" y="4"/>
                  </a:lnTo>
                  <a:lnTo>
                    <a:pt x="30" y="2"/>
                  </a:lnTo>
                  <a:lnTo>
                    <a:pt x="26" y="0"/>
                  </a:lnTo>
                  <a:lnTo>
                    <a:pt x="22" y="0"/>
                  </a:lnTo>
                  <a:lnTo>
                    <a:pt x="20" y="1"/>
                  </a:lnTo>
                  <a:lnTo>
                    <a:pt x="16" y="3"/>
                  </a:lnTo>
                  <a:lnTo>
                    <a:pt x="15" y="5"/>
                  </a:lnTo>
                  <a:lnTo>
                    <a:pt x="13" y="8"/>
                  </a:lnTo>
                  <a:lnTo>
                    <a:pt x="9" y="19"/>
                  </a:lnTo>
                  <a:lnTo>
                    <a:pt x="2" y="51"/>
                  </a:lnTo>
                  <a:lnTo>
                    <a:pt x="0" y="73"/>
                  </a:lnTo>
                  <a:lnTo>
                    <a:pt x="1" y="90"/>
                  </a:lnTo>
                  <a:lnTo>
                    <a:pt x="4" y="106"/>
                  </a:lnTo>
                  <a:lnTo>
                    <a:pt x="35" y="190"/>
                  </a:lnTo>
                  <a:lnTo>
                    <a:pt x="40" y="211"/>
                  </a:lnTo>
                  <a:lnTo>
                    <a:pt x="41" y="267"/>
                  </a:lnTo>
                  <a:lnTo>
                    <a:pt x="39" y="368"/>
                  </a:lnTo>
                  <a:lnTo>
                    <a:pt x="37" y="383"/>
                  </a:lnTo>
                  <a:lnTo>
                    <a:pt x="34" y="393"/>
                  </a:lnTo>
                  <a:lnTo>
                    <a:pt x="29" y="401"/>
                  </a:lnTo>
                  <a:lnTo>
                    <a:pt x="5" y="431"/>
                  </a:lnTo>
                  <a:lnTo>
                    <a:pt x="1" y="439"/>
                  </a:lnTo>
                  <a:lnTo>
                    <a:pt x="1" y="445"/>
                  </a:lnTo>
                  <a:lnTo>
                    <a:pt x="2" y="449"/>
                  </a:lnTo>
                  <a:lnTo>
                    <a:pt x="6" y="456"/>
                  </a:lnTo>
                  <a:lnTo>
                    <a:pt x="8" y="459"/>
                  </a:lnTo>
                  <a:lnTo>
                    <a:pt x="13" y="465"/>
                  </a:lnTo>
                  <a:lnTo>
                    <a:pt x="16" y="467"/>
                  </a:lnTo>
                  <a:lnTo>
                    <a:pt x="19" y="468"/>
                  </a:lnTo>
                  <a:lnTo>
                    <a:pt x="26" y="468"/>
                  </a:lnTo>
                  <a:lnTo>
                    <a:pt x="40" y="467"/>
                  </a:lnTo>
                  <a:lnTo>
                    <a:pt x="55" y="467"/>
                  </a:lnTo>
                  <a:lnTo>
                    <a:pt x="87" y="472"/>
                  </a:lnTo>
                  <a:lnTo>
                    <a:pt x="99" y="476"/>
                  </a:lnTo>
                  <a:lnTo>
                    <a:pt x="105" y="479"/>
                  </a:lnTo>
                  <a:lnTo>
                    <a:pt x="132" y="500"/>
                  </a:lnTo>
                  <a:lnTo>
                    <a:pt x="138" y="504"/>
                  </a:lnTo>
                  <a:lnTo>
                    <a:pt x="149" y="508"/>
                  </a:lnTo>
                  <a:lnTo>
                    <a:pt x="166" y="511"/>
                  </a:lnTo>
                  <a:lnTo>
                    <a:pt x="187" y="508"/>
                  </a:lnTo>
                  <a:lnTo>
                    <a:pt x="192" y="506"/>
                  </a:lnTo>
                  <a:lnTo>
                    <a:pt x="202" y="500"/>
                  </a:lnTo>
                  <a:lnTo>
                    <a:pt x="211" y="493"/>
                  </a:lnTo>
                  <a:lnTo>
                    <a:pt x="217" y="486"/>
                  </a:lnTo>
                  <a:lnTo>
                    <a:pt x="219" y="483"/>
                  </a:lnTo>
                  <a:lnTo>
                    <a:pt x="220" y="480"/>
                  </a:lnTo>
                  <a:lnTo>
                    <a:pt x="220" y="478"/>
                  </a:lnTo>
                  <a:lnTo>
                    <a:pt x="220" y="475"/>
                  </a:lnTo>
                  <a:lnTo>
                    <a:pt x="219" y="473"/>
                  </a:lnTo>
                  <a:lnTo>
                    <a:pt x="218" y="470"/>
                  </a:lnTo>
                  <a:lnTo>
                    <a:pt x="215" y="468"/>
                  </a:lnTo>
                  <a:lnTo>
                    <a:pt x="204" y="461"/>
                  </a:lnTo>
                  <a:lnTo>
                    <a:pt x="201" y="460"/>
                  </a:lnTo>
                  <a:lnTo>
                    <a:pt x="118" y="440"/>
                  </a:lnTo>
                  <a:lnTo>
                    <a:pt x="88" y="435"/>
                  </a:lnTo>
                  <a:lnTo>
                    <a:pt x="72" y="429"/>
                  </a:lnTo>
                  <a:lnTo>
                    <a:pt x="68" y="427"/>
                  </a:lnTo>
                  <a:lnTo>
                    <a:pt x="62" y="424"/>
                  </a:lnTo>
                  <a:lnTo>
                    <a:pt x="60" y="421"/>
                  </a:lnTo>
                  <a:lnTo>
                    <a:pt x="58" y="418"/>
                  </a:lnTo>
                  <a:lnTo>
                    <a:pt x="57" y="414"/>
                  </a:lnTo>
                  <a:lnTo>
                    <a:pt x="56" y="409"/>
                  </a:lnTo>
                  <a:lnTo>
                    <a:pt x="57" y="403"/>
                  </a:lnTo>
                  <a:lnTo>
                    <a:pt x="67" y="373"/>
                  </a:lnTo>
                  <a:lnTo>
                    <a:pt x="76" y="342"/>
                  </a:lnTo>
                  <a:lnTo>
                    <a:pt x="93" y="232"/>
                  </a:lnTo>
                  <a:lnTo>
                    <a:pt x="94" y="187"/>
                  </a:lnTo>
                  <a:lnTo>
                    <a:pt x="90" y="132"/>
                  </a:lnTo>
                  <a:lnTo>
                    <a:pt x="83" y="89"/>
                  </a:lnTo>
                  <a:lnTo>
                    <a:pt x="78" y="73"/>
                  </a:lnTo>
                  <a:lnTo>
                    <a:pt x="58" y="27"/>
                  </a:lnTo>
                  <a:lnTo>
                    <a:pt x="52" y="19"/>
                  </a:lnTo>
                  <a:lnTo>
                    <a:pt x="50" y="1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16"/>
            <p:cNvSpPr>
              <a:spLocks/>
            </p:cNvSpPr>
            <p:nvPr/>
          </p:nvSpPr>
          <p:spPr bwMode="auto">
            <a:xfrm flipH="1">
              <a:off x="8080644" y="5200997"/>
              <a:ext cx="196740" cy="536563"/>
            </a:xfrm>
            <a:custGeom>
              <a:avLst/>
              <a:gdLst/>
              <a:ahLst/>
              <a:cxnLst>
                <a:cxn ang="0">
                  <a:pos x="195" y="501"/>
                </a:cxn>
                <a:cxn ang="0">
                  <a:pos x="178" y="493"/>
                </a:cxn>
                <a:cxn ang="0">
                  <a:pos x="117" y="484"/>
                </a:cxn>
                <a:cxn ang="0">
                  <a:pos x="87" y="470"/>
                </a:cxn>
                <a:cxn ang="0">
                  <a:pos x="65" y="453"/>
                </a:cxn>
                <a:cxn ang="0">
                  <a:pos x="59" y="447"/>
                </a:cxn>
                <a:cxn ang="0">
                  <a:pos x="57" y="437"/>
                </a:cxn>
                <a:cxn ang="0">
                  <a:pos x="61" y="417"/>
                </a:cxn>
                <a:cxn ang="0">
                  <a:pos x="127" y="217"/>
                </a:cxn>
                <a:cxn ang="0">
                  <a:pos x="135" y="136"/>
                </a:cxn>
                <a:cxn ang="0">
                  <a:pos x="118" y="14"/>
                </a:cxn>
                <a:cxn ang="0">
                  <a:pos x="115" y="9"/>
                </a:cxn>
                <a:cxn ang="0">
                  <a:pos x="107" y="3"/>
                </a:cxn>
                <a:cxn ang="0">
                  <a:pos x="95" y="0"/>
                </a:cxn>
                <a:cxn ang="0">
                  <a:pos x="83" y="3"/>
                </a:cxn>
                <a:cxn ang="0">
                  <a:pos x="74" y="9"/>
                </a:cxn>
                <a:cxn ang="0">
                  <a:pos x="68" y="22"/>
                </a:cxn>
                <a:cxn ang="0">
                  <a:pos x="62" y="93"/>
                </a:cxn>
                <a:cxn ang="0">
                  <a:pos x="74" y="229"/>
                </a:cxn>
                <a:cxn ang="0">
                  <a:pos x="33" y="408"/>
                </a:cxn>
                <a:cxn ang="0">
                  <a:pos x="23" y="428"/>
                </a:cxn>
                <a:cxn ang="0">
                  <a:pos x="3" y="451"/>
                </a:cxn>
                <a:cxn ang="0">
                  <a:pos x="0" y="465"/>
                </a:cxn>
                <a:cxn ang="0">
                  <a:pos x="3" y="486"/>
                </a:cxn>
                <a:cxn ang="0">
                  <a:pos x="9" y="492"/>
                </a:cxn>
                <a:cxn ang="0">
                  <a:pos x="25" y="496"/>
                </a:cxn>
                <a:cxn ang="0">
                  <a:pos x="53" y="497"/>
                </a:cxn>
                <a:cxn ang="0">
                  <a:pos x="74" y="507"/>
                </a:cxn>
                <a:cxn ang="0">
                  <a:pos x="115" y="534"/>
                </a:cxn>
                <a:cxn ang="0">
                  <a:pos x="137" y="539"/>
                </a:cxn>
                <a:cxn ang="0">
                  <a:pos x="170" y="538"/>
                </a:cxn>
                <a:cxn ang="0">
                  <a:pos x="188" y="528"/>
                </a:cxn>
                <a:cxn ang="0">
                  <a:pos x="197" y="514"/>
                </a:cxn>
                <a:cxn ang="0">
                  <a:pos x="197" y="507"/>
                </a:cxn>
              </a:cxnLst>
              <a:rect l="0" t="0" r="r" b="b"/>
              <a:pathLst>
                <a:path w="198" h="540">
                  <a:moveTo>
                    <a:pt x="197" y="507"/>
                  </a:moveTo>
                  <a:lnTo>
                    <a:pt x="195" y="501"/>
                  </a:lnTo>
                  <a:lnTo>
                    <a:pt x="189" y="497"/>
                  </a:lnTo>
                  <a:lnTo>
                    <a:pt x="178" y="493"/>
                  </a:lnTo>
                  <a:lnTo>
                    <a:pt x="124" y="486"/>
                  </a:lnTo>
                  <a:lnTo>
                    <a:pt x="117" y="484"/>
                  </a:lnTo>
                  <a:lnTo>
                    <a:pt x="105" y="480"/>
                  </a:lnTo>
                  <a:lnTo>
                    <a:pt x="87" y="470"/>
                  </a:lnTo>
                  <a:lnTo>
                    <a:pt x="76" y="461"/>
                  </a:lnTo>
                  <a:lnTo>
                    <a:pt x="65" y="453"/>
                  </a:lnTo>
                  <a:lnTo>
                    <a:pt x="62" y="451"/>
                  </a:lnTo>
                  <a:lnTo>
                    <a:pt x="59" y="447"/>
                  </a:lnTo>
                  <a:lnTo>
                    <a:pt x="58" y="443"/>
                  </a:lnTo>
                  <a:lnTo>
                    <a:pt x="57" y="437"/>
                  </a:lnTo>
                  <a:lnTo>
                    <a:pt x="58" y="431"/>
                  </a:lnTo>
                  <a:lnTo>
                    <a:pt x="61" y="417"/>
                  </a:lnTo>
                  <a:lnTo>
                    <a:pt x="121" y="241"/>
                  </a:lnTo>
                  <a:lnTo>
                    <a:pt x="127" y="217"/>
                  </a:lnTo>
                  <a:lnTo>
                    <a:pt x="133" y="176"/>
                  </a:lnTo>
                  <a:lnTo>
                    <a:pt x="135" y="136"/>
                  </a:lnTo>
                  <a:lnTo>
                    <a:pt x="120" y="22"/>
                  </a:lnTo>
                  <a:lnTo>
                    <a:pt x="118" y="14"/>
                  </a:lnTo>
                  <a:lnTo>
                    <a:pt x="117" y="11"/>
                  </a:lnTo>
                  <a:lnTo>
                    <a:pt x="115" y="9"/>
                  </a:lnTo>
                  <a:lnTo>
                    <a:pt x="111" y="5"/>
                  </a:lnTo>
                  <a:lnTo>
                    <a:pt x="107" y="3"/>
                  </a:lnTo>
                  <a:lnTo>
                    <a:pt x="101" y="1"/>
                  </a:lnTo>
                  <a:lnTo>
                    <a:pt x="95" y="0"/>
                  </a:lnTo>
                  <a:lnTo>
                    <a:pt x="89" y="1"/>
                  </a:lnTo>
                  <a:lnTo>
                    <a:pt x="83" y="3"/>
                  </a:lnTo>
                  <a:lnTo>
                    <a:pt x="78" y="5"/>
                  </a:lnTo>
                  <a:lnTo>
                    <a:pt x="74" y="9"/>
                  </a:lnTo>
                  <a:lnTo>
                    <a:pt x="71" y="14"/>
                  </a:lnTo>
                  <a:lnTo>
                    <a:pt x="68" y="22"/>
                  </a:lnTo>
                  <a:lnTo>
                    <a:pt x="63" y="50"/>
                  </a:lnTo>
                  <a:lnTo>
                    <a:pt x="62" y="93"/>
                  </a:lnTo>
                  <a:lnTo>
                    <a:pt x="75" y="198"/>
                  </a:lnTo>
                  <a:lnTo>
                    <a:pt x="74" y="229"/>
                  </a:lnTo>
                  <a:lnTo>
                    <a:pt x="57" y="317"/>
                  </a:lnTo>
                  <a:lnTo>
                    <a:pt x="33" y="408"/>
                  </a:lnTo>
                  <a:lnTo>
                    <a:pt x="30" y="416"/>
                  </a:lnTo>
                  <a:lnTo>
                    <a:pt x="23" y="428"/>
                  </a:lnTo>
                  <a:lnTo>
                    <a:pt x="6" y="446"/>
                  </a:lnTo>
                  <a:lnTo>
                    <a:pt x="3" y="451"/>
                  </a:lnTo>
                  <a:lnTo>
                    <a:pt x="1" y="455"/>
                  </a:lnTo>
                  <a:lnTo>
                    <a:pt x="0" y="465"/>
                  </a:lnTo>
                  <a:lnTo>
                    <a:pt x="0" y="476"/>
                  </a:lnTo>
                  <a:lnTo>
                    <a:pt x="3" y="486"/>
                  </a:lnTo>
                  <a:lnTo>
                    <a:pt x="6" y="489"/>
                  </a:lnTo>
                  <a:lnTo>
                    <a:pt x="9" y="492"/>
                  </a:lnTo>
                  <a:lnTo>
                    <a:pt x="13" y="495"/>
                  </a:lnTo>
                  <a:lnTo>
                    <a:pt x="25" y="496"/>
                  </a:lnTo>
                  <a:lnTo>
                    <a:pt x="46" y="496"/>
                  </a:lnTo>
                  <a:lnTo>
                    <a:pt x="53" y="497"/>
                  </a:lnTo>
                  <a:lnTo>
                    <a:pt x="60" y="499"/>
                  </a:lnTo>
                  <a:lnTo>
                    <a:pt x="74" y="507"/>
                  </a:lnTo>
                  <a:lnTo>
                    <a:pt x="102" y="527"/>
                  </a:lnTo>
                  <a:lnTo>
                    <a:pt x="115" y="534"/>
                  </a:lnTo>
                  <a:lnTo>
                    <a:pt x="122" y="536"/>
                  </a:lnTo>
                  <a:lnTo>
                    <a:pt x="137" y="539"/>
                  </a:lnTo>
                  <a:lnTo>
                    <a:pt x="159" y="540"/>
                  </a:lnTo>
                  <a:lnTo>
                    <a:pt x="170" y="538"/>
                  </a:lnTo>
                  <a:lnTo>
                    <a:pt x="180" y="534"/>
                  </a:lnTo>
                  <a:lnTo>
                    <a:pt x="188" y="528"/>
                  </a:lnTo>
                  <a:lnTo>
                    <a:pt x="195" y="517"/>
                  </a:lnTo>
                  <a:lnTo>
                    <a:pt x="197" y="514"/>
                  </a:lnTo>
                  <a:lnTo>
                    <a:pt x="198" y="509"/>
                  </a:lnTo>
                  <a:lnTo>
                    <a:pt x="197" y="5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17"/>
            <p:cNvSpPr>
              <a:spLocks/>
            </p:cNvSpPr>
            <p:nvPr/>
          </p:nvSpPr>
          <p:spPr bwMode="auto">
            <a:xfrm flipH="1">
              <a:off x="8039905" y="4599848"/>
              <a:ext cx="328894" cy="265301"/>
            </a:xfrm>
            <a:custGeom>
              <a:avLst/>
              <a:gdLst/>
              <a:ahLst/>
              <a:cxnLst>
                <a:cxn ang="0">
                  <a:pos x="321" y="151"/>
                </a:cxn>
                <a:cxn ang="0">
                  <a:pos x="311" y="147"/>
                </a:cxn>
                <a:cxn ang="0">
                  <a:pos x="273" y="147"/>
                </a:cxn>
                <a:cxn ang="0">
                  <a:pos x="260" y="146"/>
                </a:cxn>
                <a:cxn ang="0">
                  <a:pos x="250" y="140"/>
                </a:cxn>
                <a:cxn ang="0">
                  <a:pos x="244" y="134"/>
                </a:cxn>
                <a:cxn ang="0">
                  <a:pos x="242" y="126"/>
                </a:cxn>
                <a:cxn ang="0">
                  <a:pos x="206" y="68"/>
                </a:cxn>
                <a:cxn ang="0">
                  <a:pos x="159" y="24"/>
                </a:cxn>
                <a:cxn ang="0">
                  <a:pos x="109" y="0"/>
                </a:cxn>
                <a:cxn ang="0">
                  <a:pos x="76" y="2"/>
                </a:cxn>
                <a:cxn ang="0">
                  <a:pos x="44" y="15"/>
                </a:cxn>
                <a:cxn ang="0">
                  <a:pos x="26" y="29"/>
                </a:cxn>
                <a:cxn ang="0">
                  <a:pos x="8" y="58"/>
                </a:cxn>
                <a:cxn ang="0">
                  <a:pos x="1" y="85"/>
                </a:cxn>
                <a:cxn ang="0">
                  <a:pos x="2" y="122"/>
                </a:cxn>
                <a:cxn ang="0">
                  <a:pos x="15" y="165"/>
                </a:cxn>
                <a:cxn ang="0">
                  <a:pos x="42" y="206"/>
                </a:cxn>
                <a:cxn ang="0">
                  <a:pos x="115" y="256"/>
                </a:cxn>
                <a:cxn ang="0">
                  <a:pos x="138" y="264"/>
                </a:cxn>
                <a:cxn ang="0">
                  <a:pos x="185" y="263"/>
                </a:cxn>
                <a:cxn ang="0">
                  <a:pos x="205" y="255"/>
                </a:cxn>
                <a:cxn ang="0">
                  <a:pos x="228" y="235"/>
                </a:cxn>
                <a:cxn ang="0">
                  <a:pos x="243" y="202"/>
                </a:cxn>
                <a:cxn ang="0">
                  <a:pos x="250" y="176"/>
                </a:cxn>
                <a:cxn ang="0">
                  <a:pos x="258" y="173"/>
                </a:cxn>
                <a:cxn ang="0">
                  <a:pos x="286" y="180"/>
                </a:cxn>
                <a:cxn ang="0">
                  <a:pos x="310" y="189"/>
                </a:cxn>
                <a:cxn ang="0">
                  <a:pos x="317" y="190"/>
                </a:cxn>
                <a:cxn ang="0">
                  <a:pos x="325" y="184"/>
                </a:cxn>
                <a:cxn ang="0">
                  <a:pos x="331" y="172"/>
                </a:cxn>
                <a:cxn ang="0">
                  <a:pos x="331" y="167"/>
                </a:cxn>
                <a:cxn ang="0">
                  <a:pos x="329" y="159"/>
                </a:cxn>
              </a:cxnLst>
              <a:rect l="0" t="0" r="r" b="b"/>
              <a:pathLst>
                <a:path w="331" h="267">
                  <a:moveTo>
                    <a:pt x="326" y="155"/>
                  </a:moveTo>
                  <a:lnTo>
                    <a:pt x="321" y="151"/>
                  </a:lnTo>
                  <a:lnTo>
                    <a:pt x="317" y="149"/>
                  </a:lnTo>
                  <a:lnTo>
                    <a:pt x="311" y="147"/>
                  </a:lnTo>
                  <a:lnTo>
                    <a:pt x="298" y="146"/>
                  </a:lnTo>
                  <a:lnTo>
                    <a:pt x="273" y="147"/>
                  </a:lnTo>
                  <a:lnTo>
                    <a:pt x="266" y="147"/>
                  </a:lnTo>
                  <a:lnTo>
                    <a:pt x="260" y="146"/>
                  </a:lnTo>
                  <a:lnTo>
                    <a:pt x="255" y="143"/>
                  </a:lnTo>
                  <a:lnTo>
                    <a:pt x="250" y="140"/>
                  </a:lnTo>
                  <a:lnTo>
                    <a:pt x="245" y="136"/>
                  </a:lnTo>
                  <a:lnTo>
                    <a:pt x="244" y="134"/>
                  </a:lnTo>
                  <a:lnTo>
                    <a:pt x="243" y="132"/>
                  </a:lnTo>
                  <a:lnTo>
                    <a:pt x="242" y="126"/>
                  </a:lnTo>
                  <a:lnTo>
                    <a:pt x="239" y="115"/>
                  </a:lnTo>
                  <a:lnTo>
                    <a:pt x="206" y="68"/>
                  </a:lnTo>
                  <a:lnTo>
                    <a:pt x="183" y="44"/>
                  </a:lnTo>
                  <a:lnTo>
                    <a:pt x="159" y="24"/>
                  </a:lnTo>
                  <a:lnTo>
                    <a:pt x="128" y="6"/>
                  </a:lnTo>
                  <a:lnTo>
                    <a:pt x="109" y="0"/>
                  </a:lnTo>
                  <a:lnTo>
                    <a:pt x="98" y="0"/>
                  </a:lnTo>
                  <a:lnTo>
                    <a:pt x="76" y="2"/>
                  </a:lnTo>
                  <a:lnTo>
                    <a:pt x="65" y="6"/>
                  </a:lnTo>
                  <a:lnTo>
                    <a:pt x="44" y="15"/>
                  </a:lnTo>
                  <a:lnTo>
                    <a:pt x="35" y="21"/>
                  </a:lnTo>
                  <a:lnTo>
                    <a:pt x="26" y="29"/>
                  </a:lnTo>
                  <a:lnTo>
                    <a:pt x="18" y="39"/>
                  </a:lnTo>
                  <a:lnTo>
                    <a:pt x="8" y="58"/>
                  </a:lnTo>
                  <a:lnTo>
                    <a:pt x="3" y="71"/>
                  </a:lnTo>
                  <a:lnTo>
                    <a:pt x="1" y="85"/>
                  </a:lnTo>
                  <a:lnTo>
                    <a:pt x="0" y="99"/>
                  </a:lnTo>
                  <a:lnTo>
                    <a:pt x="2" y="122"/>
                  </a:lnTo>
                  <a:lnTo>
                    <a:pt x="6" y="136"/>
                  </a:lnTo>
                  <a:lnTo>
                    <a:pt x="15" y="165"/>
                  </a:lnTo>
                  <a:lnTo>
                    <a:pt x="26" y="186"/>
                  </a:lnTo>
                  <a:lnTo>
                    <a:pt x="42" y="206"/>
                  </a:lnTo>
                  <a:lnTo>
                    <a:pt x="78" y="236"/>
                  </a:lnTo>
                  <a:lnTo>
                    <a:pt x="115" y="256"/>
                  </a:lnTo>
                  <a:lnTo>
                    <a:pt x="123" y="259"/>
                  </a:lnTo>
                  <a:lnTo>
                    <a:pt x="138" y="264"/>
                  </a:lnTo>
                  <a:lnTo>
                    <a:pt x="159" y="267"/>
                  </a:lnTo>
                  <a:lnTo>
                    <a:pt x="185" y="263"/>
                  </a:lnTo>
                  <a:lnTo>
                    <a:pt x="196" y="260"/>
                  </a:lnTo>
                  <a:lnTo>
                    <a:pt x="205" y="255"/>
                  </a:lnTo>
                  <a:lnTo>
                    <a:pt x="214" y="249"/>
                  </a:lnTo>
                  <a:lnTo>
                    <a:pt x="228" y="235"/>
                  </a:lnTo>
                  <a:lnTo>
                    <a:pt x="233" y="227"/>
                  </a:lnTo>
                  <a:lnTo>
                    <a:pt x="243" y="202"/>
                  </a:lnTo>
                  <a:lnTo>
                    <a:pt x="249" y="179"/>
                  </a:lnTo>
                  <a:lnTo>
                    <a:pt x="250" y="176"/>
                  </a:lnTo>
                  <a:lnTo>
                    <a:pt x="252" y="175"/>
                  </a:lnTo>
                  <a:lnTo>
                    <a:pt x="258" y="173"/>
                  </a:lnTo>
                  <a:lnTo>
                    <a:pt x="265" y="174"/>
                  </a:lnTo>
                  <a:lnTo>
                    <a:pt x="286" y="180"/>
                  </a:lnTo>
                  <a:lnTo>
                    <a:pt x="305" y="188"/>
                  </a:lnTo>
                  <a:lnTo>
                    <a:pt x="310" y="189"/>
                  </a:lnTo>
                  <a:lnTo>
                    <a:pt x="314" y="190"/>
                  </a:lnTo>
                  <a:lnTo>
                    <a:pt x="317" y="190"/>
                  </a:lnTo>
                  <a:lnTo>
                    <a:pt x="320" y="189"/>
                  </a:lnTo>
                  <a:lnTo>
                    <a:pt x="325" y="184"/>
                  </a:lnTo>
                  <a:lnTo>
                    <a:pt x="327" y="181"/>
                  </a:lnTo>
                  <a:lnTo>
                    <a:pt x="331" y="172"/>
                  </a:lnTo>
                  <a:lnTo>
                    <a:pt x="331" y="169"/>
                  </a:lnTo>
                  <a:lnTo>
                    <a:pt x="331" y="167"/>
                  </a:lnTo>
                  <a:lnTo>
                    <a:pt x="331" y="164"/>
                  </a:lnTo>
                  <a:lnTo>
                    <a:pt x="329" y="159"/>
                  </a:lnTo>
                  <a:lnTo>
                    <a:pt x="326" y="15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2" name="Freeform 19"/>
            <p:cNvSpPr>
              <a:spLocks/>
            </p:cNvSpPr>
            <p:nvPr/>
          </p:nvSpPr>
          <p:spPr bwMode="auto">
            <a:xfrm flipH="1">
              <a:off x="7921662" y="5168207"/>
              <a:ext cx="52663" cy="131160"/>
            </a:xfrm>
            <a:custGeom>
              <a:avLst/>
              <a:gdLst/>
              <a:ahLst/>
              <a:cxnLst>
                <a:cxn ang="0">
                  <a:pos x="53" y="113"/>
                </a:cxn>
                <a:cxn ang="0">
                  <a:pos x="53" y="102"/>
                </a:cxn>
                <a:cxn ang="0">
                  <a:pos x="50" y="89"/>
                </a:cxn>
                <a:cxn ang="0">
                  <a:pos x="47" y="81"/>
                </a:cxn>
                <a:cxn ang="0">
                  <a:pos x="32" y="23"/>
                </a:cxn>
                <a:cxn ang="0">
                  <a:pos x="25" y="4"/>
                </a:cxn>
                <a:cxn ang="0">
                  <a:pos x="23" y="1"/>
                </a:cxn>
                <a:cxn ang="0">
                  <a:pos x="20" y="0"/>
                </a:cxn>
                <a:cxn ang="0">
                  <a:pos x="19" y="0"/>
                </a:cxn>
                <a:cxn ang="0">
                  <a:pos x="16" y="2"/>
                </a:cxn>
                <a:cxn ang="0">
                  <a:pos x="13" y="5"/>
                </a:cxn>
                <a:cxn ang="0">
                  <a:pos x="7" y="15"/>
                </a:cxn>
                <a:cxn ang="0">
                  <a:pos x="1" y="21"/>
                </a:cxn>
                <a:cxn ang="0">
                  <a:pos x="0" y="23"/>
                </a:cxn>
                <a:cxn ang="0">
                  <a:pos x="0" y="28"/>
                </a:cxn>
                <a:cxn ang="0">
                  <a:pos x="20" y="122"/>
                </a:cxn>
                <a:cxn ang="0">
                  <a:pos x="23" y="127"/>
                </a:cxn>
                <a:cxn ang="0">
                  <a:pos x="25" y="130"/>
                </a:cxn>
                <a:cxn ang="0">
                  <a:pos x="26" y="131"/>
                </a:cxn>
                <a:cxn ang="0">
                  <a:pos x="28" y="132"/>
                </a:cxn>
                <a:cxn ang="0">
                  <a:pos x="30" y="132"/>
                </a:cxn>
                <a:cxn ang="0">
                  <a:pos x="34" y="131"/>
                </a:cxn>
                <a:cxn ang="0">
                  <a:pos x="41" y="128"/>
                </a:cxn>
                <a:cxn ang="0">
                  <a:pos x="46" y="125"/>
                </a:cxn>
                <a:cxn ang="0">
                  <a:pos x="49" y="122"/>
                </a:cxn>
                <a:cxn ang="0">
                  <a:pos x="51" y="118"/>
                </a:cxn>
                <a:cxn ang="0">
                  <a:pos x="53" y="113"/>
                </a:cxn>
              </a:cxnLst>
              <a:rect l="0" t="0" r="r" b="b"/>
              <a:pathLst>
                <a:path w="53" h="132">
                  <a:moveTo>
                    <a:pt x="53" y="113"/>
                  </a:moveTo>
                  <a:lnTo>
                    <a:pt x="53" y="102"/>
                  </a:lnTo>
                  <a:lnTo>
                    <a:pt x="50" y="89"/>
                  </a:lnTo>
                  <a:lnTo>
                    <a:pt x="47" y="81"/>
                  </a:lnTo>
                  <a:lnTo>
                    <a:pt x="32" y="23"/>
                  </a:lnTo>
                  <a:lnTo>
                    <a:pt x="25" y="4"/>
                  </a:lnTo>
                  <a:lnTo>
                    <a:pt x="23" y="1"/>
                  </a:lnTo>
                  <a:lnTo>
                    <a:pt x="20" y="0"/>
                  </a:lnTo>
                  <a:lnTo>
                    <a:pt x="19" y="0"/>
                  </a:lnTo>
                  <a:lnTo>
                    <a:pt x="16" y="2"/>
                  </a:lnTo>
                  <a:lnTo>
                    <a:pt x="13" y="5"/>
                  </a:lnTo>
                  <a:lnTo>
                    <a:pt x="7" y="15"/>
                  </a:lnTo>
                  <a:lnTo>
                    <a:pt x="1" y="21"/>
                  </a:lnTo>
                  <a:lnTo>
                    <a:pt x="0" y="23"/>
                  </a:lnTo>
                  <a:lnTo>
                    <a:pt x="0" y="28"/>
                  </a:lnTo>
                  <a:lnTo>
                    <a:pt x="20" y="122"/>
                  </a:lnTo>
                  <a:lnTo>
                    <a:pt x="23" y="127"/>
                  </a:lnTo>
                  <a:lnTo>
                    <a:pt x="25" y="130"/>
                  </a:lnTo>
                  <a:lnTo>
                    <a:pt x="26" y="131"/>
                  </a:lnTo>
                  <a:lnTo>
                    <a:pt x="28" y="132"/>
                  </a:lnTo>
                  <a:lnTo>
                    <a:pt x="30" y="132"/>
                  </a:lnTo>
                  <a:lnTo>
                    <a:pt x="34" y="131"/>
                  </a:lnTo>
                  <a:lnTo>
                    <a:pt x="41" y="128"/>
                  </a:lnTo>
                  <a:lnTo>
                    <a:pt x="46" y="125"/>
                  </a:lnTo>
                  <a:lnTo>
                    <a:pt x="49" y="122"/>
                  </a:lnTo>
                  <a:lnTo>
                    <a:pt x="51" y="118"/>
                  </a:lnTo>
                  <a:lnTo>
                    <a:pt x="53" y="113"/>
                  </a:lnTo>
                  <a:close/>
                </a:path>
              </a:pathLst>
            </a:custGeom>
            <a:solidFill>
              <a:srgbClr val="F0DE9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 name="Freeform 20"/>
            <p:cNvSpPr>
              <a:spLocks/>
            </p:cNvSpPr>
            <p:nvPr/>
          </p:nvSpPr>
          <p:spPr bwMode="auto">
            <a:xfrm flipH="1">
              <a:off x="7927624" y="5070831"/>
              <a:ext cx="479926" cy="242447"/>
            </a:xfrm>
            <a:custGeom>
              <a:avLst/>
              <a:gdLst/>
              <a:ahLst/>
              <a:cxnLst>
                <a:cxn ang="0">
                  <a:pos x="395" y="16"/>
                </a:cxn>
                <a:cxn ang="0">
                  <a:pos x="408" y="32"/>
                </a:cxn>
                <a:cxn ang="0">
                  <a:pos x="412" y="52"/>
                </a:cxn>
                <a:cxn ang="0">
                  <a:pos x="404" y="66"/>
                </a:cxn>
                <a:cxn ang="0">
                  <a:pos x="373" y="91"/>
                </a:cxn>
                <a:cxn ang="0">
                  <a:pos x="293" y="111"/>
                </a:cxn>
                <a:cxn ang="0">
                  <a:pos x="264" y="104"/>
                </a:cxn>
                <a:cxn ang="0">
                  <a:pos x="258" y="103"/>
                </a:cxn>
                <a:cxn ang="0">
                  <a:pos x="256" y="98"/>
                </a:cxn>
                <a:cxn ang="0">
                  <a:pos x="247" y="81"/>
                </a:cxn>
                <a:cxn ang="0">
                  <a:pos x="231" y="75"/>
                </a:cxn>
                <a:cxn ang="0">
                  <a:pos x="214" y="76"/>
                </a:cxn>
                <a:cxn ang="0">
                  <a:pos x="202" y="87"/>
                </a:cxn>
                <a:cxn ang="0">
                  <a:pos x="194" y="92"/>
                </a:cxn>
                <a:cxn ang="0">
                  <a:pos x="188" y="89"/>
                </a:cxn>
                <a:cxn ang="0">
                  <a:pos x="177" y="45"/>
                </a:cxn>
                <a:cxn ang="0">
                  <a:pos x="117" y="1"/>
                </a:cxn>
                <a:cxn ang="0">
                  <a:pos x="98" y="3"/>
                </a:cxn>
                <a:cxn ang="0">
                  <a:pos x="54" y="17"/>
                </a:cxn>
                <a:cxn ang="0">
                  <a:pos x="17" y="66"/>
                </a:cxn>
                <a:cxn ang="0">
                  <a:pos x="2" y="119"/>
                </a:cxn>
                <a:cxn ang="0">
                  <a:pos x="0" y="139"/>
                </a:cxn>
                <a:cxn ang="0">
                  <a:pos x="6" y="154"/>
                </a:cxn>
                <a:cxn ang="0">
                  <a:pos x="81" y="225"/>
                </a:cxn>
                <a:cxn ang="0">
                  <a:pos x="144" y="244"/>
                </a:cxn>
                <a:cxn ang="0">
                  <a:pos x="176" y="235"/>
                </a:cxn>
                <a:cxn ang="0">
                  <a:pos x="183" y="223"/>
                </a:cxn>
                <a:cxn ang="0">
                  <a:pos x="187" y="221"/>
                </a:cxn>
                <a:cxn ang="0">
                  <a:pos x="199" y="227"/>
                </a:cxn>
                <a:cxn ang="0">
                  <a:pos x="237" y="217"/>
                </a:cxn>
                <a:cxn ang="0">
                  <a:pos x="247" y="202"/>
                </a:cxn>
                <a:cxn ang="0">
                  <a:pos x="248" y="193"/>
                </a:cxn>
                <a:cxn ang="0">
                  <a:pos x="268" y="198"/>
                </a:cxn>
                <a:cxn ang="0">
                  <a:pos x="296" y="196"/>
                </a:cxn>
                <a:cxn ang="0">
                  <a:pos x="297" y="204"/>
                </a:cxn>
                <a:cxn ang="0">
                  <a:pos x="299" y="223"/>
                </a:cxn>
                <a:cxn ang="0">
                  <a:pos x="307" y="229"/>
                </a:cxn>
                <a:cxn ang="0">
                  <a:pos x="341" y="232"/>
                </a:cxn>
                <a:cxn ang="0">
                  <a:pos x="401" y="201"/>
                </a:cxn>
                <a:cxn ang="0">
                  <a:pos x="414" y="185"/>
                </a:cxn>
                <a:cxn ang="0">
                  <a:pos x="427" y="136"/>
                </a:cxn>
                <a:cxn ang="0">
                  <a:pos x="440" y="128"/>
                </a:cxn>
                <a:cxn ang="0">
                  <a:pos x="475" y="104"/>
                </a:cxn>
                <a:cxn ang="0">
                  <a:pos x="482" y="90"/>
                </a:cxn>
                <a:cxn ang="0">
                  <a:pos x="483" y="51"/>
                </a:cxn>
                <a:cxn ang="0">
                  <a:pos x="475" y="42"/>
                </a:cxn>
                <a:cxn ang="0">
                  <a:pos x="456" y="22"/>
                </a:cxn>
                <a:cxn ang="0">
                  <a:pos x="446" y="21"/>
                </a:cxn>
                <a:cxn ang="0">
                  <a:pos x="439" y="23"/>
                </a:cxn>
                <a:cxn ang="0">
                  <a:pos x="440" y="27"/>
                </a:cxn>
                <a:cxn ang="0">
                  <a:pos x="444" y="35"/>
                </a:cxn>
                <a:cxn ang="0">
                  <a:pos x="443" y="46"/>
                </a:cxn>
                <a:cxn ang="0">
                  <a:pos x="433" y="52"/>
                </a:cxn>
                <a:cxn ang="0">
                  <a:pos x="426" y="52"/>
                </a:cxn>
                <a:cxn ang="0">
                  <a:pos x="424" y="47"/>
                </a:cxn>
                <a:cxn ang="0">
                  <a:pos x="417" y="25"/>
                </a:cxn>
                <a:cxn ang="0">
                  <a:pos x="399" y="10"/>
                </a:cxn>
                <a:cxn ang="0">
                  <a:pos x="395" y="10"/>
                </a:cxn>
              </a:cxnLst>
              <a:rect l="0" t="0" r="r" b="b"/>
              <a:pathLst>
                <a:path w="483" h="244">
                  <a:moveTo>
                    <a:pt x="395" y="10"/>
                  </a:moveTo>
                  <a:lnTo>
                    <a:pt x="395" y="13"/>
                  </a:lnTo>
                  <a:lnTo>
                    <a:pt x="395" y="16"/>
                  </a:lnTo>
                  <a:lnTo>
                    <a:pt x="397" y="19"/>
                  </a:lnTo>
                  <a:lnTo>
                    <a:pt x="399" y="23"/>
                  </a:lnTo>
                  <a:lnTo>
                    <a:pt x="408" y="32"/>
                  </a:lnTo>
                  <a:lnTo>
                    <a:pt x="410" y="37"/>
                  </a:lnTo>
                  <a:lnTo>
                    <a:pt x="413" y="45"/>
                  </a:lnTo>
                  <a:lnTo>
                    <a:pt x="412" y="52"/>
                  </a:lnTo>
                  <a:lnTo>
                    <a:pt x="411" y="55"/>
                  </a:lnTo>
                  <a:lnTo>
                    <a:pt x="407" y="62"/>
                  </a:lnTo>
                  <a:lnTo>
                    <a:pt x="404" y="66"/>
                  </a:lnTo>
                  <a:lnTo>
                    <a:pt x="393" y="76"/>
                  </a:lnTo>
                  <a:lnTo>
                    <a:pt x="380" y="86"/>
                  </a:lnTo>
                  <a:lnTo>
                    <a:pt x="373" y="91"/>
                  </a:lnTo>
                  <a:lnTo>
                    <a:pt x="323" y="108"/>
                  </a:lnTo>
                  <a:lnTo>
                    <a:pt x="304" y="112"/>
                  </a:lnTo>
                  <a:lnTo>
                    <a:pt x="293" y="111"/>
                  </a:lnTo>
                  <a:lnTo>
                    <a:pt x="268" y="105"/>
                  </a:lnTo>
                  <a:lnTo>
                    <a:pt x="266" y="104"/>
                  </a:lnTo>
                  <a:lnTo>
                    <a:pt x="264" y="104"/>
                  </a:lnTo>
                  <a:lnTo>
                    <a:pt x="260" y="104"/>
                  </a:lnTo>
                  <a:lnTo>
                    <a:pt x="259" y="103"/>
                  </a:lnTo>
                  <a:lnTo>
                    <a:pt x="258" y="103"/>
                  </a:lnTo>
                  <a:lnTo>
                    <a:pt x="257" y="102"/>
                  </a:lnTo>
                  <a:lnTo>
                    <a:pt x="256" y="100"/>
                  </a:lnTo>
                  <a:lnTo>
                    <a:pt x="256" y="98"/>
                  </a:lnTo>
                  <a:lnTo>
                    <a:pt x="252" y="86"/>
                  </a:lnTo>
                  <a:lnTo>
                    <a:pt x="250" y="84"/>
                  </a:lnTo>
                  <a:lnTo>
                    <a:pt x="247" y="81"/>
                  </a:lnTo>
                  <a:lnTo>
                    <a:pt x="244" y="79"/>
                  </a:lnTo>
                  <a:lnTo>
                    <a:pt x="235" y="75"/>
                  </a:lnTo>
                  <a:lnTo>
                    <a:pt x="231" y="75"/>
                  </a:lnTo>
                  <a:lnTo>
                    <a:pt x="222" y="75"/>
                  </a:lnTo>
                  <a:lnTo>
                    <a:pt x="217" y="75"/>
                  </a:lnTo>
                  <a:lnTo>
                    <a:pt x="214" y="76"/>
                  </a:lnTo>
                  <a:lnTo>
                    <a:pt x="206" y="81"/>
                  </a:lnTo>
                  <a:lnTo>
                    <a:pt x="204" y="84"/>
                  </a:lnTo>
                  <a:lnTo>
                    <a:pt x="202" y="87"/>
                  </a:lnTo>
                  <a:lnTo>
                    <a:pt x="199" y="90"/>
                  </a:lnTo>
                  <a:lnTo>
                    <a:pt x="198" y="92"/>
                  </a:lnTo>
                  <a:lnTo>
                    <a:pt x="194" y="92"/>
                  </a:lnTo>
                  <a:lnTo>
                    <a:pt x="190" y="92"/>
                  </a:lnTo>
                  <a:lnTo>
                    <a:pt x="189" y="91"/>
                  </a:lnTo>
                  <a:lnTo>
                    <a:pt x="188" y="89"/>
                  </a:lnTo>
                  <a:lnTo>
                    <a:pt x="187" y="86"/>
                  </a:lnTo>
                  <a:lnTo>
                    <a:pt x="181" y="60"/>
                  </a:lnTo>
                  <a:lnTo>
                    <a:pt x="177" y="45"/>
                  </a:lnTo>
                  <a:lnTo>
                    <a:pt x="172" y="41"/>
                  </a:lnTo>
                  <a:lnTo>
                    <a:pt x="126" y="5"/>
                  </a:lnTo>
                  <a:lnTo>
                    <a:pt x="117" y="1"/>
                  </a:lnTo>
                  <a:lnTo>
                    <a:pt x="114" y="0"/>
                  </a:lnTo>
                  <a:lnTo>
                    <a:pt x="108" y="0"/>
                  </a:lnTo>
                  <a:lnTo>
                    <a:pt x="98" y="3"/>
                  </a:lnTo>
                  <a:lnTo>
                    <a:pt x="91" y="4"/>
                  </a:lnTo>
                  <a:lnTo>
                    <a:pt x="65" y="12"/>
                  </a:lnTo>
                  <a:lnTo>
                    <a:pt x="54" y="17"/>
                  </a:lnTo>
                  <a:lnTo>
                    <a:pt x="49" y="21"/>
                  </a:lnTo>
                  <a:lnTo>
                    <a:pt x="35" y="36"/>
                  </a:lnTo>
                  <a:lnTo>
                    <a:pt x="17" y="66"/>
                  </a:lnTo>
                  <a:lnTo>
                    <a:pt x="11" y="80"/>
                  </a:lnTo>
                  <a:lnTo>
                    <a:pt x="4" y="109"/>
                  </a:lnTo>
                  <a:lnTo>
                    <a:pt x="2" y="119"/>
                  </a:lnTo>
                  <a:lnTo>
                    <a:pt x="2" y="123"/>
                  </a:lnTo>
                  <a:lnTo>
                    <a:pt x="1" y="127"/>
                  </a:lnTo>
                  <a:lnTo>
                    <a:pt x="0" y="139"/>
                  </a:lnTo>
                  <a:lnTo>
                    <a:pt x="1" y="144"/>
                  </a:lnTo>
                  <a:lnTo>
                    <a:pt x="3" y="149"/>
                  </a:lnTo>
                  <a:lnTo>
                    <a:pt x="6" y="154"/>
                  </a:lnTo>
                  <a:lnTo>
                    <a:pt x="24" y="176"/>
                  </a:lnTo>
                  <a:lnTo>
                    <a:pt x="71" y="220"/>
                  </a:lnTo>
                  <a:lnTo>
                    <a:pt x="81" y="225"/>
                  </a:lnTo>
                  <a:lnTo>
                    <a:pt x="110" y="238"/>
                  </a:lnTo>
                  <a:lnTo>
                    <a:pt x="127" y="243"/>
                  </a:lnTo>
                  <a:lnTo>
                    <a:pt x="144" y="244"/>
                  </a:lnTo>
                  <a:lnTo>
                    <a:pt x="153" y="243"/>
                  </a:lnTo>
                  <a:lnTo>
                    <a:pt x="162" y="241"/>
                  </a:lnTo>
                  <a:lnTo>
                    <a:pt x="176" y="235"/>
                  </a:lnTo>
                  <a:lnTo>
                    <a:pt x="178" y="233"/>
                  </a:lnTo>
                  <a:lnTo>
                    <a:pt x="180" y="231"/>
                  </a:lnTo>
                  <a:lnTo>
                    <a:pt x="183" y="223"/>
                  </a:lnTo>
                  <a:lnTo>
                    <a:pt x="184" y="222"/>
                  </a:lnTo>
                  <a:lnTo>
                    <a:pt x="186" y="221"/>
                  </a:lnTo>
                  <a:lnTo>
                    <a:pt x="187" y="221"/>
                  </a:lnTo>
                  <a:lnTo>
                    <a:pt x="188" y="221"/>
                  </a:lnTo>
                  <a:lnTo>
                    <a:pt x="195" y="226"/>
                  </a:lnTo>
                  <a:lnTo>
                    <a:pt x="199" y="227"/>
                  </a:lnTo>
                  <a:lnTo>
                    <a:pt x="203" y="227"/>
                  </a:lnTo>
                  <a:lnTo>
                    <a:pt x="228" y="221"/>
                  </a:lnTo>
                  <a:lnTo>
                    <a:pt x="237" y="217"/>
                  </a:lnTo>
                  <a:lnTo>
                    <a:pt x="244" y="210"/>
                  </a:lnTo>
                  <a:lnTo>
                    <a:pt x="247" y="204"/>
                  </a:lnTo>
                  <a:lnTo>
                    <a:pt x="247" y="202"/>
                  </a:lnTo>
                  <a:lnTo>
                    <a:pt x="246" y="195"/>
                  </a:lnTo>
                  <a:lnTo>
                    <a:pt x="247" y="194"/>
                  </a:lnTo>
                  <a:lnTo>
                    <a:pt x="248" y="193"/>
                  </a:lnTo>
                  <a:lnTo>
                    <a:pt x="251" y="193"/>
                  </a:lnTo>
                  <a:lnTo>
                    <a:pt x="262" y="197"/>
                  </a:lnTo>
                  <a:lnTo>
                    <a:pt x="268" y="198"/>
                  </a:lnTo>
                  <a:lnTo>
                    <a:pt x="284" y="197"/>
                  </a:lnTo>
                  <a:lnTo>
                    <a:pt x="287" y="196"/>
                  </a:lnTo>
                  <a:lnTo>
                    <a:pt x="296" y="196"/>
                  </a:lnTo>
                  <a:lnTo>
                    <a:pt x="298" y="197"/>
                  </a:lnTo>
                  <a:lnTo>
                    <a:pt x="298" y="199"/>
                  </a:lnTo>
                  <a:lnTo>
                    <a:pt x="297" y="204"/>
                  </a:lnTo>
                  <a:lnTo>
                    <a:pt x="297" y="215"/>
                  </a:lnTo>
                  <a:lnTo>
                    <a:pt x="298" y="221"/>
                  </a:lnTo>
                  <a:lnTo>
                    <a:pt x="299" y="223"/>
                  </a:lnTo>
                  <a:lnTo>
                    <a:pt x="300" y="225"/>
                  </a:lnTo>
                  <a:lnTo>
                    <a:pt x="303" y="228"/>
                  </a:lnTo>
                  <a:lnTo>
                    <a:pt x="307" y="229"/>
                  </a:lnTo>
                  <a:lnTo>
                    <a:pt x="312" y="230"/>
                  </a:lnTo>
                  <a:lnTo>
                    <a:pt x="333" y="232"/>
                  </a:lnTo>
                  <a:lnTo>
                    <a:pt x="341" y="232"/>
                  </a:lnTo>
                  <a:lnTo>
                    <a:pt x="350" y="231"/>
                  </a:lnTo>
                  <a:lnTo>
                    <a:pt x="359" y="227"/>
                  </a:lnTo>
                  <a:lnTo>
                    <a:pt x="401" y="201"/>
                  </a:lnTo>
                  <a:lnTo>
                    <a:pt x="406" y="197"/>
                  </a:lnTo>
                  <a:lnTo>
                    <a:pt x="410" y="192"/>
                  </a:lnTo>
                  <a:lnTo>
                    <a:pt x="414" y="185"/>
                  </a:lnTo>
                  <a:lnTo>
                    <a:pt x="422" y="154"/>
                  </a:lnTo>
                  <a:lnTo>
                    <a:pt x="423" y="147"/>
                  </a:lnTo>
                  <a:lnTo>
                    <a:pt x="427" y="136"/>
                  </a:lnTo>
                  <a:lnTo>
                    <a:pt x="429" y="134"/>
                  </a:lnTo>
                  <a:lnTo>
                    <a:pt x="431" y="133"/>
                  </a:lnTo>
                  <a:lnTo>
                    <a:pt x="440" y="128"/>
                  </a:lnTo>
                  <a:lnTo>
                    <a:pt x="463" y="115"/>
                  </a:lnTo>
                  <a:lnTo>
                    <a:pt x="467" y="112"/>
                  </a:lnTo>
                  <a:lnTo>
                    <a:pt x="475" y="104"/>
                  </a:lnTo>
                  <a:lnTo>
                    <a:pt x="478" y="100"/>
                  </a:lnTo>
                  <a:lnTo>
                    <a:pt x="480" y="96"/>
                  </a:lnTo>
                  <a:lnTo>
                    <a:pt x="482" y="90"/>
                  </a:lnTo>
                  <a:lnTo>
                    <a:pt x="483" y="84"/>
                  </a:lnTo>
                  <a:lnTo>
                    <a:pt x="483" y="56"/>
                  </a:lnTo>
                  <a:lnTo>
                    <a:pt x="483" y="51"/>
                  </a:lnTo>
                  <a:lnTo>
                    <a:pt x="482" y="49"/>
                  </a:lnTo>
                  <a:lnTo>
                    <a:pt x="481" y="48"/>
                  </a:lnTo>
                  <a:lnTo>
                    <a:pt x="475" y="42"/>
                  </a:lnTo>
                  <a:lnTo>
                    <a:pt x="461" y="26"/>
                  </a:lnTo>
                  <a:lnTo>
                    <a:pt x="458" y="23"/>
                  </a:lnTo>
                  <a:lnTo>
                    <a:pt x="456" y="22"/>
                  </a:lnTo>
                  <a:lnTo>
                    <a:pt x="454" y="21"/>
                  </a:lnTo>
                  <a:lnTo>
                    <a:pt x="451" y="21"/>
                  </a:lnTo>
                  <a:lnTo>
                    <a:pt x="446" y="21"/>
                  </a:lnTo>
                  <a:lnTo>
                    <a:pt x="442" y="21"/>
                  </a:lnTo>
                  <a:lnTo>
                    <a:pt x="440" y="22"/>
                  </a:lnTo>
                  <a:lnTo>
                    <a:pt x="439" y="23"/>
                  </a:lnTo>
                  <a:lnTo>
                    <a:pt x="439" y="24"/>
                  </a:lnTo>
                  <a:lnTo>
                    <a:pt x="439" y="26"/>
                  </a:lnTo>
                  <a:lnTo>
                    <a:pt x="440" y="27"/>
                  </a:lnTo>
                  <a:lnTo>
                    <a:pt x="441" y="30"/>
                  </a:lnTo>
                  <a:lnTo>
                    <a:pt x="444" y="33"/>
                  </a:lnTo>
                  <a:lnTo>
                    <a:pt x="444" y="35"/>
                  </a:lnTo>
                  <a:lnTo>
                    <a:pt x="445" y="37"/>
                  </a:lnTo>
                  <a:lnTo>
                    <a:pt x="444" y="43"/>
                  </a:lnTo>
                  <a:lnTo>
                    <a:pt x="443" y="46"/>
                  </a:lnTo>
                  <a:lnTo>
                    <a:pt x="441" y="48"/>
                  </a:lnTo>
                  <a:lnTo>
                    <a:pt x="438" y="50"/>
                  </a:lnTo>
                  <a:lnTo>
                    <a:pt x="433" y="52"/>
                  </a:lnTo>
                  <a:lnTo>
                    <a:pt x="429" y="53"/>
                  </a:lnTo>
                  <a:lnTo>
                    <a:pt x="427" y="53"/>
                  </a:lnTo>
                  <a:lnTo>
                    <a:pt x="426" y="52"/>
                  </a:lnTo>
                  <a:lnTo>
                    <a:pt x="425" y="51"/>
                  </a:lnTo>
                  <a:lnTo>
                    <a:pt x="424" y="50"/>
                  </a:lnTo>
                  <a:lnTo>
                    <a:pt x="424" y="47"/>
                  </a:lnTo>
                  <a:lnTo>
                    <a:pt x="425" y="43"/>
                  </a:lnTo>
                  <a:lnTo>
                    <a:pt x="424" y="40"/>
                  </a:lnTo>
                  <a:lnTo>
                    <a:pt x="417" y="25"/>
                  </a:lnTo>
                  <a:lnTo>
                    <a:pt x="413" y="17"/>
                  </a:lnTo>
                  <a:lnTo>
                    <a:pt x="409" y="14"/>
                  </a:lnTo>
                  <a:lnTo>
                    <a:pt x="399" y="10"/>
                  </a:lnTo>
                  <a:lnTo>
                    <a:pt x="398" y="10"/>
                  </a:lnTo>
                  <a:lnTo>
                    <a:pt x="397" y="10"/>
                  </a:lnTo>
                  <a:lnTo>
                    <a:pt x="395" y="10"/>
                  </a:lnTo>
                  <a:close/>
                </a:path>
              </a:pathLst>
            </a:custGeom>
            <a:solidFill>
              <a:srgbClr val="C1814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21"/>
            <p:cNvSpPr>
              <a:spLocks/>
            </p:cNvSpPr>
            <p:nvPr/>
          </p:nvSpPr>
          <p:spPr bwMode="auto">
            <a:xfrm flipH="1">
              <a:off x="8240619" y="5086729"/>
              <a:ext cx="119236" cy="82472"/>
            </a:xfrm>
            <a:custGeom>
              <a:avLst/>
              <a:gdLst/>
              <a:ahLst/>
              <a:cxnLst>
                <a:cxn ang="0">
                  <a:pos x="43" y="1"/>
                </a:cxn>
                <a:cxn ang="0">
                  <a:pos x="20" y="7"/>
                </a:cxn>
                <a:cxn ang="0">
                  <a:pos x="12" y="10"/>
                </a:cxn>
                <a:cxn ang="0">
                  <a:pos x="7" y="13"/>
                </a:cxn>
                <a:cxn ang="0">
                  <a:pos x="3" y="17"/>
                </a:cxn>
                <a:cxn ang="0">
                  <a:pos x="1" y="19"/>
                </a:cxn>
                <a:cxn ang="0">
                  <a:pos x="0" y="21"/>
                </a:cxn>
                <a:cxn ang="0">
                  <a:pos x="0" y="23"/>
                </a:cxn>
                <a:cxn ang="0">
                  <a:pos x="0" y="25"/>
                </a:cxn>
                <a:cxn ang="0">
                  <a:pos x="0" y="27"/>
                </a:cxn>
                <a:cxn ang="0">
                  <a:pos x="3" y="30"/>
                </a:cxn>
                <a:cxn ang="0">
                  <a:pos x="14" y="38"/>
                </a:cxn>
                <a:cxn ang="0">
                  <a:pos x="45" y="67"/>
                </a:cxn>
                <a:cxn ang="0">
                  <a:pos x="61" y="79"/>
                </a:cxn>
                <a:cxn ang="0">
                  <a:pos x="66" y="82"/>
                </a:cxn>
                <a:cxn ang="0">
                  <a:pos x="68" y="83"/>
                </a:cxn>
                <a:cxn ang="0">
                  <a:pos x="70" y="83"/>
                </a:cxn>
                <a:cxn ang="0">
                  <a:pos x="72" y="82"/>
                </a:cxn>
                <a:cxn ang="0">
                  <a:pos x="74" y="81"/>
                </a:cxn>
                <a:cxn ang="0">
                  <a:pos x="76" y="80"/>
                </a:cxn>
                <a:cxn ang="0">
                  <a:pos x="78" y="79"/>
                </a:cxn>
                <a:cxn ang="0">
                  <a:pos x="80" y="76"/>
                </a:cxn>
                <a:cxn ang="0">
                  <a:pos x="91" y="62"/>
                </a:cxn>
                <a:cxn ang="0">
                  <a:pos x="94" y="59"/>
                </a:cxn>
                <a:cxn ang="0">
                  <a:pos x="97" y="58"/>
                </a:cxn>
                <a:cxn ang="0">
                  <a:pos x="109" y="53"/>
                </a:cxn>
                <a:cxn ang="0">
                  <a:pos x="112" y="53"/>
                </a:cxn>
                <a:cxn ang="0">
                  <a:pos x="116" y="51"/>
                </a:cxn>
                <a:cxn ang="0">
                  <a:pos x="118" y="50"/>
                </a:cxn>
                <a:cxn ang="0">
                  <a:pos x="120" y="48"/>
                </a:cxn>
                <a:cxn ang="0">
                  <a:pos x="120" y="47"/>
                </a:cxn>
                <a:cxn ang="0">
                  <a:pos x="118" y="44"/>
                </a:cxn>
                <a:cxn ang="0">
                  <a:pos x="109" y="37"/>
                </a:cxn>
                <a:cxn ang="0">
                  <a:pos x="85" y="14"/>
                </a:cxn>
                <a:cxn ang="0">
                  <a:pos x="72" y="5"/>
                </a:cxn>
                <a:cxn ang="0">
                  <a:pos x="65" y="1"/>
                </a:cxn>
                <a:cxn ang="0">
                  <a:pos x="59" y="0"/>
                </a:cxn>
                <a:cxn ang="0">
                  <a:pos x="43" y="1"/>
                </a:cxn>
              </a:cxnLst>
              <a:rect l="0" t="0" r="r" b="b"/>
              <a:pathLst>
                <a:path w="120" h="83">
                  <a:moveTo>
                    <a:pt x="43" y="1"/>
                  </a:moveTo>
                  <a:lnTo>
                    <a:pt x="20" y="7"/>
                  </a:lnTo>
                  <a:lnTo>
                    <a:pt x="12" y="10"/>
                  </a:lnTo>
                  <a:lnTo>
                    <a:pt x="7" y="13"/>
                  </a:lnTo>
                  <a:lnTo>
                    <a:pt x="3" y="17"/>
                  </a:lnTo>
                  <a:lnTo>
                    <a:pt x="1" y="19"/>
                  </a:lnTo>
                  <a:lnTo>
                    <a:pt x="0" y="21"/>
                  </a:lnTo>
                  <a:lnTo>
                    <a:pt x="0" y="23"/>
                  </a:lnTo>
                  <a:lnTo>
                    <a:pt x="0" y="25"/>
                  </a:lnTo>
                  <a:lnTo>
                    <a:pt x="0" y="27"/>
                  </a:lnTo>
                  <a:lnTo>
                    <a:pt x="3" y="30"/>
                  </a:lnTo>
                  <a:lnTo>
                    <a:pt x="14" y="38"/>
                  </a:lnTo>
                  <a:lnTo>
                    <a:pt x="45" y="67"/>
                  </a:lnTo>
                  <a:lnTo>
                    <a:pt x="61" y="79"/>
                  </a:lnTo>
                  <a:lnTo>
                    <a:pt x="66" y="82"/>
                  </a:lnTo>
                  <a:lnTo>
                    <a:pt x="68" y="83"/>
                  </a:lnTo>
                  <a:lnTo>
                    <a:pt x="70" y="83"/>
                  </a:lnTo>
                  <a:lnTo>
                    <a:pt x="72" y="82"/>
                  </a:lnTo>
                  <a:lnTo>
                    <a:pt x="74" y="81"/>
                  </a:lnTo>
                  <a:lnTo>
                    <a:pt x="76" y="80"/>
                  </a:lnTo>
                  <a:lnTo>
                    <a:pt x="78" y="79"/>
                  </a:lnTo>
                  <a:lnTo>
                    <a:pt x="80" y="76"/>
                  </a:lnTo>
                  <a:lnTo>
                    <a:pt x="91" y="62"/>
                  </a:lnTo>
                  <a:lnTo>
                    <a:pt x="94" y="59"/>
                  </a:lnTo>
                  <a:lnTo>
                    <a:pt x="97" y="58"/>
                  </a:lnTo>
                  <a:lnTo>
                    <a:pt x="109" y="53"/>
                  </a:lnTo>
                  <a:lnTo>
                    <a:pt x="112" y="53"/>
                  </a:lnTo>
                  <a:lnTo>
                    <a:pt x="116" y="51"/>
                  </a:lnTo>
                  <a:lnTo>
                    <a:pt x="118" y="50"/>
                  </a:lnTo>
                  <a:lnTo>
                    <a:pt x="120" y="48"/>
                  </a:lnTo>
                  <a:lnTo>
                    <a:pt x="120" y="47"/>
                  </a:lnTo>
                  <a:lnTo>
                    <a:pt x="118" y="44"/>
                  </a:lnTo>
                  <a:lnTo>
                    <a:pt x="109" y="37"/>
                  </a:lnTo>
                  <a:lnTo>
                    <a:pt x="85" y="14"/>
                  </a:lnTo>
                  <a:lnTo>
                    <a:pt x="72" y="5"/>
                  </a:lnTo>
                  <a:lnTo>
                    <a:pt x="65" y="1"/>
                  </a:lnTo>
                  <a:lnTo>
                    <a:pt x="59" y="0"/>
                  </a:lnTo>
                  <a:lnTo>
                    <a:pt x="43" y="1"/>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5" name="Freeform 22"/>
            <p:cNvSpPr>
              <a:spLocks/>
            </p:cNvSpPr>
            <p:nvPr/>
          </p:nvSpPr>
          <p:spPr bwMode="auto">
            <a:xfrm flipH="1">
              <a:off x="8298250" y="5126474"/>
              <a:ext cx="94396" cy="157988"/>
            </a:xfrm>
            <a:custGeom>
              <a:avLst/>
              <a:gdLst/>
              <a:ahLst/>
              <a:cxnLst>
                <a:cxn ang="0">
                  <a:pos x="22" y="0"/>
                </a:cxn>
                <a:cxn ang="0">
                  <a:pos x="20" y="3"/>
                </a:cxn>
                <a:cxn ang="0">
                  <a:pos x="18" y="7"/>
                </a:cxn>
                <a:cxn ang="0">
                  <a:pos x="8" y="28"/>
                </a:cxn>
                <a:cxn ang="0">
                  <a:pos x="2" y="42"/>
                </a:cxn>
                <a:cxn ang="0">
                  <a:pos x="0" y="58"/>
                </a:cxn>
                <a:cxn ang="0">
                  <a:pos x="0" y="76"/>
                </a:cxn>
                <a:cxn ang="0">
                  <a:pos x="1" y="91"/>
                </a:cxn>
                <a:cxn ang="0">
                  <a:pos x="3" y="97"/>
                </a:cxn>
                <a:cxn ang="0">
                  <a:pos x="4" y="99"/>
                </a:cxn>
                <a:cxn ang="0">
                  <a:pos x="11" y="105"/>
                </a:cxn>
                <a:cxn ang="0">
                  <a:pos x="13" y="107"/>
                </a:cxn>
                <a:cxn ang="0">
                  <a:pos x="44" y="135"/>
                </a:cxn>
                <a:cxn ang="0">
                  <a:pos x="72" y="155"/>
                </a:cxn>
                <a:cxn ang="0">
                  <a:pos x="78" y="158"/>
                </a:cxn>
                <a:cxn ang="0">
                  <a:pos x="81" y="159"/>
                </a:cxn>
                <a:cxn ang="0">
                  <a:pos x="83" y="158"/>
                </a:cxn>
                <a:cxn ang="0">
                  <a:pos x="84" y="157"/>
                </a:cxn>
                <a:cxn ang="0">
                  <a:pos x="85" y="155"/>
                </a:cxn>
                <a:cxn ang="0">
                  <a:pos x="87" y="146"/>
                </a:cxn>
                <a:cxn ang="0">
                  <a:pos x="87" y="141"/>
                </a:cxn>
                <a:cxn ang="0">
                  <a:pos x="84" y="128"/>
                </a:cxn>
                <a:cxn ang="0">
                  <a:pos x="84" y="121"/>
                </a:cxn>
                <a:cxn ang="0">
                  <a:pos x="84" y="94"/>
                </a:cxn>
                <a:cxn ang="0">
                  <a:pos x="85" y="85"/>
                </a:cxn>
                <a:cxn ang="0">
                  <a:pos x="86" y="81"/>
                </a:cxn>
                <a:cxn ang="0">
                  <a:pos x="94" y="62"/>
                </a:cxn>
                <a:cxn ang="0">
                  <a:pos x="95" y="59"/>
                </a:cxn>
                <a:cxn ang="0">
                  <a:pos x="95" y="56"/>
                </a:cxn>
                <a:cxn ang="0">
                  <a:pos x="94" y="55"/>
                </a:cxn>
                <a:cxn ang="0">
                  <a:pos x="93" y="53"/>
                </a:cxn>
                <a:cxn ang="0">
                  <a:pos x="90" y="51"/>
                </a:cxn>
                <a:cxn ang="0">
                  <a:pos x="83" y="49"/>
                </a:cxn>
                <a:cxn ang="0">
                  <a:pos x="52" y="28"/>
                </a:cxn>
                <a:cxn ang="0">
                  <a:pos x="45" y="22"/>
                </a:cxn>
                <a:cxn ang="0">
                  <a:pos x="28" y="2"/>
                </a:cxn>
                <a:cxn ang="0">
                  <a:pos x="26" y="0"/>
                </a:cxn>
                <a:cxn ang="0">
                  <a:pos x="24" y="0"/>
                </a:cxn>
                <a:cxn ang="0">
                  <a:pos x="22" y="0"/>
                </a:cxn>
              </a:cxnLst>
              <a:rect l="0" t="0" r="r" b="b"/>
              <a:pathLst>
                <a:path w="95" h="159">
                  <a:moveTo>
                    <a:pt x="22" y="0"/>
                  </a:moveTo>
                  <a:lnTo>
                    <a:pt x="20" y="3"/>
                  </a:lnTo>
                  <a:lnTo>
                    <a:pt x="18" y="7"/>
                  </a:lnTo>
                  <a:lnTo>
                    <a:pt x="8" y="28"/>
                  </a:lnTo>
                  <a:lnTo>
                    <a:pt x="2" y="42"/>
                  </a:lnTo>
                  <a:lnTo>
                    <a:pt x="0" y="58"/>
                  </a:lnTo>
                  <a:lnTo>
                    <a:pt x="0" y="76"/>
                  </a:lnTo>
                  <a:lnTo>
                    <a:pt x="1" y="91"/>
                  </a:lnTo>
                  <a:lnTo>
                    <a:pt x="3" y="97"/>
                  </a:lnTo>
                  <a:lnTo>
                    <a:pt x="4" y="99"/>
                  </a:lnTo>
                  <a:lnTo>
                    <a:pt x="11" y="105"/>
                  </a:lnTo>
                  <a:lnTo>
                    <a:pt x="13" y="107"/>
                  </a:lnTo>
                  <a:lnTo>
                    <a:pt x="44" y="135"/>
                  </a:lnTo>
                  <a:lnTo>
                    <a:pt x="72" y="155"/>
                  </a:lnTo>
                  <a:lnTo>
                    <a:pt x="78" y="158"/>
                  </a:lnTo>
                  <a:lnTo>
                    <a:pt x="81" y="159"/>
                  </a:lnTo>
                  <a:lnTo>
                    <a:pt x="83" y="158"/>
                  </a:lnTo>
                  <a:lnTo>
                    <a:pt x="84" y="157"/>
                  </a:lnTo>
                  <a:lnTo>
                    <a:pt x="85" y="155"/>
                  </a:lnTo>
                  <a:lnTo>
                    <a:pt x="87" y="146"/>
                  </a:lnTo>
                  <a:lnTo>
                    <a:pt x="87" y="141"/>
                  </a:lnTo>
                  <a:lnTo>
                    <a:pt x="84" y="128"/>
                  </a:lnTo>
                  <a:lnTo>
                    <a:pt x="84" y="121"/>
                  </a:lnTo>
                  <a:lnTo>
                    <a:pt x="84" y="94"/>
                  </a:lnTo>
                  <a:lnTo>
                    <a:pt x="85" y="85"/>
                  </a:lnTo>
                  <a:lnTo>
                    <a:pt x="86" y="81"/>
                  </a:lnTo>
                  <a:lnTo>
                    <a:pt x="94" y="62"/>
                  </a:lnTo>
                  <a:lnTo>
                    <a:pt x="95" y="59"/>
                  </a:lnTo>
                  <a:lnTo>
                    <a:pt x="95" y="56"/>
                  </a:lnTo>
                  <a:lnTo>
                    <a:pt x="94" y="55"/>
                  </a:lnTo>
                  <a:lnTo>
                    <a:pt x="93" y="53"/>
                  </a:lnTo>
                  <a:lnTo>
                    <a:pt x="90" y="51"/>
                  </a:lnTo>
                  <a:lnTo>
                    <a:pt x="83" y="49"/>
                  </a:lnTo>
                  <a:lnTo>
                    <a:pt x="52" y="28"/>
                  </a:lnTo>
                  <a:lnTo>
                    <a:pt x="45" y="22"/>
                  </a:lnTo>
                  <a:lnTo>
                    <a:pt x="28" y="2"/>
                  </a:lnTo>
                  <a:lnTo>
                    <a:pt x="26" y="0"/>
                  </a:lnTo>
                  <a:lnTo>
                    <a:pt x="24" y="0"/>
                  </a:lnTo>
                  <a:lnTo>
                    <a:pt x="22"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23"/>
            <p:cNvSpPr>
              <a:spLocks/>
            </p:cNvSpPr>
            <p:nvPr/>
          </p:nvSpPr>
          <p:spPr bwMode="auto">
            <a:xfrm flipH="1">
              <a:off x="8227702" y="5186092"/>
              <a:ext cx="73529" cy="115262"/>
            </a:xfrm>
            <a:custGeom>
              <a:avLst/>
              <a:gdLst/>
              <a:ahLst/>
              <a:cxnLst>
                <a:cxn ang="0">
                  <a:pos x="74" y="38"/>
                </a:cxn>
                <a:cxn ang="0">
                  <a:pos x="73" y="21"/>
                </a:cxn>
                <a:cxn ang="0">
                  <a:pos x="71" y="13"/>
                </a:cxn>
                <a:cxn ang="0">
                  <a:pos x="68" y="7"/>
                </a:cxn>
                <a:cxn ang="0">
                  <a:pos x="67" y="4"/>
                </a:cxn>
                <a:cxn ang="0">
                  <a:pos x="65" y="1"/>
                </a:cxn>
                <a:cxn ang="0">
                  <a:pos x="64" y="0"/>
                </a:cxn>
                <a:cxn ang="0">
                  <a:pos x="64" y="0"/>
                </a:cxn>
                <a:cxn ang="0">
                  <a:pos x="63" y="1"/>
                </a:cxn>
                <a:cxn ang="0">
                  <a:pos x="63" y="2"/>
                </a:cxn>
                <a:cxn ang="0">
                  <a:pos x="60" y="6"/>
                </a:cxn>
                <a:cxn ang="0">
                  <a:pos x="58" y="6"/>
                </a:cxn>
                <a:cxn ang="0">
                  <a:pos x="56" y="7"/>
                </a:cxn>
                <a:cxn ang="0">
                  <a:pos x="47" y="7"/>
                </a:cxn>
                <a:cxn ang="0">
                  <a:pos x="36" y="7"/>
                </a:cxn>
                <a:cxn ang="0">
                  <a:pos x="33" y="6"/>
                </a:cxn>
                <a:cxn ang="0">
                  <a:pos x="24" y="3"/>
                </a:cxn>
                <a:cxn ang="0">
                  <a:pos x="20" y="1"/>
                </a:cxn>
                <a:cxn ang="0">
                  <a:pos x="18" y="1"/>
                </a:cxn>
                <a:cxn ang="0">
                  <a:pos x="17" y="1"/>
                </a:cxn>
                <a:cxn ang="0">
                  <a:pos x="14" y="1"/>
                </a:cxn>
                <a:cxn ang="0">
                  <a:pos x="13" y="3"/>
                </a:cxn>
                <a:cxn ang="0">
                  <a:pos x="11" y="5"/>
                </a:cxn>
                <a:cxn ang="0">
                  <a:pos x="8" y="15"/>
                </a:cxn>
                <a:cxn ang="0">
                  <a:pos x="8" y="18"/>
                </a:cxn>
                <a:cxn ang="0">
                  <a:pos x="1" y="64"/>
                </a:cxn>
                <a:cxn ang="0">
                  <a:pos x="0" y="72"/>
                </a:cxn>
                <a:cxn ang="0">
                  <a:pos x="5" y="96"/>
                </a:cxn>
                <a:cxn ang="0">
                  <a:pos x="8" y="105"/>
                </a:cxn>
                <a:cxn ang="0">
                  <a:pos x="9" y="106"/>
                </a:cxn>
                <a:cxn ang="0">
                  <a:pos x="11" y="108"/>
                </a:cxn>
                <a:cxn ang="0">
                  <a:pos x="19" y="111"/>
                </a:cxn>
                <a:cxn ang="0">
                  <a:pos x="35" y="116"/>
                </a:cxn>
                <a:cxn ang="0">
                  <a:pos x="42" y="116"/>
                </a:cxn>
                <a:cxn ang="0">
                  <a:pos x="45" y="116"/>
                </a:cxn>
                <a:cxn ang="0">
                  <a:pos x="58" y="113"/>
                </a:cxn>
                <a:cxn ang="0">
                  <a:pos x="61" y="112"/>
                </a:cxn>
                <a:cxn ang="0">
                  <a:pos x="68" y="108"/>
                </a:cxn>
                <a:cxn ang="0">
                  <a:pos x="70" y="106"/>
                </a:cxn>
                <a:cxn ang="0">
                  <a:pos x="73" y="102"/>
                </a:cxn>
                <a:cxn ang="0">
                  <a:pos x="73" y="100"/>
                </a:cxn>
                <a:cxn ang="0">
                  <a:pos x="73" y="97"/>
                </a:cxn>
                <a:cxn ang="0">
                  <a:pos x="73" y="94"/>
                </a:cxn>
                <a:cxn ang="0">
                  <a:pos x="72" y="86"/>
                </a:cxn>
                <a:cxn ang="0">
                  <a:pos x="74" y="38"/>
                </a:cxn>
              </a:cxnLst>
              <a:rect l="0" t="0" r="r" b="b"/>
              <a:pathLst>
                <a:path w="74" h="116">
                  <a:moveTo>
                    <a:pt x="74" y="38"/>
                  </a:moveTo>
                  <a:lnTo>
                    <a:pt x="73" y="21"/>
                  </a:lnTo>
                  <a:lnTo>
                    <a:pt x="71" y="13"/>
                  </a:lnTo>
                  <a:lnTo>
                    <a:pt x="68" y="7"/>
                  </a:lnTo>
                  <a:lnTo>
                    <a:pt x="67" y="4"/>
                  </a:lnTo>
                  <a:lnTo>
                    <a:pt x="65" y="1"/>
                  </a:lnTo>
                  <a:lnTo>
                    <a:pt x="64" y="0"/>
                  </a:lnTo>
                  <a:lnTo>
                    <a:pt x="64" y="0"/>
                  </a:lnTo>
                  <a:lnTo>
                    <a:pt x="63" y="1"/>
                  </a:lnTo>
                  <a:lnTo>
                    <a:pt x="63" y="2"/>
                  </a:lnTo>
                  <a:lnTo>
                    <a:pt x="60" y="6"/>
                  </a:lnTo>
                  <a:lnTo>
                    <a:pt x="58" y="6"/>
                  </a:lnTo>
                  <a:lnTo>
                    <a:pt x="56" y="7"/>
                  </a:lnTo>
                  <a:lnTo>
                    <a:pt x="47" y="7"/>
                  </a:lnTo>
                  <a:lnTo>
                    <a:pt x="36" y="7"/>
                  </a:lnTo>
                  <a:lnTo>
                    <a:pt x="33" y="6"/>
                  </a:lnTo>
                  <a:lnTo>
                    <a:pt x="24" y="3"/>
                  </a:lnTo>
                  <a:lnTo>
                    <a:pt x="20" y="1"/>
                  </a:lnTo>
                  <a:lnTo>
                    <a:pt x="18" y="1"/>
                  </a:lnTo>
                  <a:lnTo>
                    <a:pt x="17" y="1"/>
                  </a:lnTo>
                  <a:lnTo>
                    <a:pt x="14" y="1"/>
                  </a:lnTo>
                  <a:lnTo>
                    <a:pt x="13" y="3"/>
                  </a:lnTo>
                  <a:lnTo>
                    <a:pt x="11" y="5"/>
                  </a:lnTo>
                  <a:lnTo>
                    <a:pt x="8" y="15"/>
                  </a:lnTo>
                  <a:lnTo>
                    <a:pt x="8" y="18"/>
                  </a:lnTo>
                  <a:lnTo>
                    <a:pt x="1" y="64"/>
                  </a:lnTo>
                  <a:lnTo>
                    <a:pt x="0" y="72"/>
                  </a:lnTo>
                  <a:lnTo>
                    <a:pt x="5" y="96"/>
                  </a:lnTo>
                  <a:lnTo>
                    <a:pt x="8" y="105"/>
                  </a:lnTo>
                  <a:lnTo>
                    <a:pt x="9" y="106"/>
                  </a:lnTo>
                  <a:lnTo>
                    <a:pt x="11" y="108"/>
                  </a:lnTo>
                  <a:lnTo>
                    <a:pt x="19" y="111"/>
                  </a:lnTo>
                  <a:lnTo>
                    <a:pt x="35" y="116"/>
                  </a:lnTo>
                  <a:lnTo>
                    <a:pt x="42" y="116"/>
                  </a:lnTo>
                  <a:lnTo>
                    <a:pt x="45" y="116"/>
                  </a:lnTo>
                  <a:lnTo>
                    <a:pt x="58" y="113"/>
                  </a:lnTo>
                  <a:lnTo>
                    <a:pt x="61" y="112"/>
                  </a:lnTo>
                  <a:lnTo>
                    <a:pt x="68" y="108"/>
                  </a:lnTo>
                  <a:lnTo>
                    <a:pt x="70" y="106"/>
                  </a:lnTo>
                  <a:lnTo>
                    <a:pt x="73" y="102"/>
                  </a:lnTo>
                  <a:lnTo>
                    <a:pt x="73" y="100"/>
                  </a:lnTo>
                  <a:lnTo>
                    <a:pt x="73" y="97"/>
                  </a:lnTo>
                  <a:lnTo>
                    <a:pt x="73" y="94"/>
                  </a:lnTo>
                  <a:lnTo>
                    <a:pt x="72" y="86"/>
                  </a:lnTo>
                  <a:lnTo>
                    <a:pt x="74" y="3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24"/>
            <p:cNvSpPr>
              <a:spLocks/>
            </p:cNvSpPr>
            <p:nvPr/>
          </p:nvSpPr>
          <p:spPr bwMode="auto">
            <a:xfrm flipH="1">
              <a:off x="8229690" y="5143366"/>
              <a:ext cx="45707" cy="38752"/>
            </a:xfrm>
            <a:custGeom>
              <a:avLst/>
              <a:gdLst/>
              <a:ahLst/>
              <a:cxnLst>
                <a:cxn ang="0">
                  <a:pos x="32" y="1"/>
                </a:cxn>
                <a:cxn ang="0">
                  <a:pos x="28" y="5"/>
                </a:cxn>
                <a:cxn ang="0">
                  <a:pos x="26" y="6"/>
                </a:cxn>
                <a:cxn ang="0">
                  <a:pos x="24" y="7"/>
                </a:cxn>
                <a:cxn ang="0">
                  <a:pos x="14" y="13"/>
                </a:cxn>
                <a:cxn ang="0">
                  <a:pos x="10" y="16"/>
                </a:cxn>
                <a:cxn ang="0">
                  <a:pos x="4" y="23"/>
                </a:cxn>
                <a:cxn ang="0">
                  <a:pos x="1" y="27"/>
                </a:cxn>
                <a:cxn ang="0">
                  <a:pos x="0" y="30"/>
                </a:cxn>
                <a:cxn ang="0">
                  <a:pos x="1" y="32"/>
                </a:cxn>
                <a:cxn ang="0">
                  <a:pos x="2" y="33"/>
                </a:cxn>
                <a:cxn ang="0">
                  <a:pos x="5" y="37"/>
                </a:cxn>
                <a:cxn ang="0">
                  <a:pos x="9" y="39"/>
                </a:cxn>
                <a:cxn ang="0">
                  <a:pos x="10" y="39"/>
                </a:cxn>
                <a:cxn ang="0">
                  <a:pos x="11" y="39"/>
                </a:cxn>
                <a:cxn ang="0">
                  <a:pos x="12" y="39"/>
                </a:cxn>
                <a:cxn ang="0">
                  <a:pos x="12" y="38"/>
                </a:cxn>
                <a:cxn ang="0">
                  <a:pos x="13" y="36"/>
                </a:cxn>
                <a:cxn ang="0">
                  <a:pos x="13" y="30"/>
                </a:cxn>
                <a:cxn ang="0">
                  <a:pos x="14" y="26"/>
                </a:cxn>
                <a:cxn ang="0">
                  <a:pos x="15" y="24"/>
                </a:cxn>
                <a:cxn ang="0">
                  <a:pos x="20" y="19"/>
                </a:cxn>
                <a:cxn ang="0">
                  <a:pos x="23" y="17"/>
                </a:cxn>
                <a:cxn ang="0">
                  <a:pos x="25" y="16"/>
                </a:cxn>
                <a:cxn ang="0">
                  <a:pos x="25" y="16"/>
                </a:cxn>
                <a:cxn ang="0">
                  <a:pos x="25" y="17"/>
                </a:cxn>
                <a:cxn ang="0">
                  <a:pos x="25" y="19"/>
                </a:cxn>
                <a:cxn ang="0">
                  <a:pos x="23" y="25"/>
                </a:cxn>
                <a:cxn ang="0">
                  <a:pos x="21" y="31"/>
                </a:cxn>
                <a:cxn ang="0">
                  <a:pos x="21" y="33"/>
                </a:cxn>
                <a:cxn ang="0">
                  <a:pos x="21" y="35"/>
                </a:cxn>
                <a:cxn ang="0">
                  <a:pos x="22" y="37"/>
                </a:cxn>
                <a:cxn ang="0">
                  <a:pos x="24" y="38"/>
                </a:cxn>
                <a:cxn ang="0">
                  <a:pos x="28" y="39"/>
                </a:cxn>
                <a:cxn ang="0">
                  <a:pos x="36" y="39"/>
                </a:cxn>
                <a:cxn ang="0">
                  <a:pos x="41" y="37"/>
                </a:cxn>
                <a:cxn ang="0">
                  <a:pos x="44" y="36"/>
                </a:cxn>
                <a:cxn ang="0">
                  <a:pos x="45" y="33"/>
                </a:cxn>
                <a:cxn ang="0">
                  <a:pos x="46" y="32"/>
                </a:cxn>
                <a:cxn ang="0">
                  <a:pos x="46" y="30"/>
                </a:cxn>
                <a:cxn ang="0">
                  <a:pos x="44" y="24"/>
                </a:cxn>
                <a:cxn ang="0">
                  <a:pos x="36" y="3"/>
                </a:cxn>
                <a:cxn ang="0">
                  <a:pos x="35" y="1"/>
                </a:cxn>
                <a:cxn ang="0">
                  <a:pos x="34" y="0"/>
                </a:cxn>
                <a:cxn ang="0">
                  <a:pos x="33" y="0"/>
                </a:cxn>
                <a:cxn ang="0">
                  <a:pos x="32" y="1"/>
                </a:cxn>
              </a:cxnLst>
              <a:rect l="0" t="0" r="r" b="b"/>
              <a:pathLst>
                <a:path w="46" h="39">
                  <a:moveTo>
                    <a:pt x="32" y="1"/>
                  </a:moveTo>
                  <a:lnTo>
                    <a:pt x="28" y="5"/>
                  </a:lnTo>
                  <a:lnTo>
                    <a:pt x="26" y="6"/>
                  </a:lnTo>
                  <a:lnTo>
                    <a:pt x="24" y="7"/>
                  </a:lnTo>
                  <a:lnTo>
                    <a:pt x="14" y="13"/>
                  </a:lnTo>
                  <a:lnTo>
                    <a:pt x="10" y="16"/>
                  </a:lnTo>
                  <a:lnTo>
                    <a:pt x="4" y="23"/>
                  </a:lnTo>
                  <a:lnTo>
                    <a:pt x="1" y="27"/>
                  </a:lnTo>
                  <a:lnTo>
                    <a:pt x="0" y="30"/>
                  </a:lnTo>
                  <a:lnTo>
                    <a:pt x="1" y="32"/>
                  </a:lnTo>
                  <a:lnTo>
                    <a:pt x="2" y="33"/>
                  </a:lnTo>
                  <a:lnTo>
                    <a:pt x="5" y="37"/>
                  </a:lnTo>
                  <a:lnTo>
                    <a:pt x="9" y="39"/>
                  </a:lnTo>
                  <a:lnTo>
                    <a:pt x="10" y="39"/>
                  </a:lnTo>
                  <a:lnTo>
                    <a:pt x="11" y="39"/>
                  </a:lnTo>
                  <a:lnTo>
                    <a:pt x="12" y="39"/>
                  </a:lnTo>
                  <a:lnTo>
                    <a:pt x="12" y="38"/>
                  </a:lnTo>
                  <a:lnTo>
                    <a:pt x="13" y="36"/>
                  </a:lnTo>
                  <a:lnTo>
                    <a:pt x="13" y="30"/>
                  </a:lnTo>
                  <a:lnTo>
                    <a:pt x="14" y="26"/>
                  </a:lnTo>
                  <a:lnTo>
                    <a:pt x="15" y="24"/>
                  </a:lnTo>
                  <a:lnTo>
                    <a:pt x="20" y="19"/>
                  </a:lnTo>
                  <a:lnTo>
                    <a:pt x="23" y="17"/>
                  </a:lnTo>
                  <a:lnTo>
                    <a:pt x="25" y="16"/>
                  </a:lnTo>
                  <a:lnTo>
                    <a:pt x="25" y="16"/>
                  </a:lnTo>
                  <a:lnTo>
                    <a:pt x="25" y="17"/>
                  </a:lnTo>
                  <a:lnTo>
                    <a:pt x="25" y="19"/>
                  </a:lnTo>
                  <a:lnTo>
                    <a:pt x="23" y="25"/>
                  </a:lnTo>
                  <a:lnTo>
                    <a:pt x="21" y="31"/>
                  </a:lnTo>
                  <a:lnTo>
                    <a:pt x="21" y="33"/>
                  </a:lnTo>
                  <a:lnTo>
                    <a:pt x="21" y="35"/>
                  </a:lnTo>
                  <a:lnTo>
                    <a:pt x="22" y="37"/>
                  </a:lnTo>
                  <a:lnTo>
                    <a:pt x="24" y="38"/>
                  </a:lnTo>
                  <a:lnTo>
                    <a:pt x="28" y="39"/>
                  </a:lnTo>
                  <a:lnTo>
                    <a:pt x="36" y="39"/>
                  </a:lnTo>
                  <a:lnTo>
                    <a:pt x="41" y="37"/>
                  </a:lnTo>
                  <a:lnTo>
                    <a:pt x="44" y="36"/>
                  </a:lnTo>
                  <a:lnTo>
                    <a:pt x="45" y="33"/>
                  </a:lnTo>
                  <a:lnTo>
                    <a:pt x="46" y="32"/>
                  </a:lnTo>
                  <a:lnTo>
                    <a:pt x="46" y="30"/>
                  </a:lnTo>
                  <a:lnTo>
                    <a:pt x="44" y="24"/>
                  </a:lnTo>
                  <a:lnTo>
                    <a:pt x="36" y="3"/>
                  </a:lnTo>
                  <a:lnTo>
                    <a:pt x="35" y="1"/>
                  </a:lnTo>
                  <a:lnTo>
                    <a:pt x="34" y="0"/>
                  </a:lnTo>
                  <a:lnTo>
                    <a:pt x="33" y="0"/>
                  </a:lnTo>
                  <a:lnTo>
                    <a:pt x="32" y="1"/>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25"/>
            <p:cNvSpPr>
              <a:spLocks/>
            </p:cNvSpPr>
            <p:nvPr/>
          </p:nvSpPr>
          <p:spPr bwMode="auto">
            <a:xfrm flipH="1">
              <a:off x="8159141" y="5163239"/>
              <a:ext cx="63593" cy="123211"/>
            </a:xfrm>
            <a:custGeom>
              <a:avLst/>
              <a:gdLst/>
              <a:ahLst/>
              <a:cxnLst>
                <a:cxn ang="0">
                  <a:pos x="60" y="13"/>
                </a:cxn>
                <a:cxn ang="0">
                  <a:pos x="59" y="12"/>
                </a:cxn>
                <a:cxn ang="0">
                  <a:pos x="57" y="13"/>
                </a:cxn>
                <a:cxn ang="0">
                  <a:pos x="55" y="13"/>
                </a:cxn>
                <a:cxn ang="0">
                  <a:pos x="53" y="15"/>
                </a:cxn>
                <a:cxn ang="0">
                  <a:pos x="48" y="17"/>
                </a:cxn>
                <a:cxn ang="0">
                  <a:pos x="46" y="18"/>
                </a:cxn>
                <a:cxn ang="0">
                  <a:pos x="44" y="18"/>
                </a:cxn>
                <a:cxn ang="0">
                  <a:pos x="40" y="18"/>
                </a:cxn>
                <a:cxn ang="0">
                  <a:pos x="36" y="16"/>
                </a:cxn>
                <a:cxn ang="0">
                  <a:pos x="29" y="11"/>
                </a:cxn>
                <a:cxn ang="0">
                  <a:pos x="25" y="8"/>
                </a:cxn>
                <a:cxn ang="0">
                  <a:pos x="21" y="2"/>
                </a:cxn>
                <a:cxn ang="0">
                  <a:pos x="20" y="0"/>
                </a:cxn>
                <a:cxn ang="0">
                  <a:pos x="19" y="0"/>
                </a:cxn>
                <a:cxn ang="0">
                  <a:pos x="18" y="0"/>
                </a:cxn>
                <a:cxn ang="0">
                  <a:pos x="17" y="2"/>
                </a:cxn>
                <a:cxn ang="0">
                  <a:pos x="16" y="4"/>
                </a:cxn>
                <a:cxn ang="0">
                  <a:pos x="13" y="24"/>
                </a:cxn>
                <a:cxn ang="0">
                  <a:pos x="4" y="52"/>
                </a:cxn>
                <a:cxn ang="0">
                  <a:pos x="0" y="89"/>
                </a:cxn>
                <a:cxn ang="0">
                  <a:pos x="0" y="106"/>
                </a:cxn>
                <a:cxn ang="0">
                  <a:pos x="0" y="109"/>
                </a:cxn>
                <a:cxn ang="0">
                  <a:pos x="0" y="111"/>
                </a:cxn>
                <a:cxn ang="0">
                  <a:pos x="1" y="112"/>
                </a:cxn>
                <a:cxn ang="0">
                  <a:pos x="3" y="116"/>
                </a:cxn>
                <a:cxn ang="0">
                  <a:pos x="10" y="120"/>
                </a:cxn>
                <a:cxn ang="0">
                  <a:pos x="23" y="124"/>
                </a:cxn>
                <a:cxn ang="0">
                  <a:pos x="29" y="124"/>
                </a:cxn>
                <a:cxn ang="0">
                  <a:pos x="35" y="123"/>
                </a:cxn>
                <a:cxn ang="0">
                  <a:pos x="41" y="120"/>
                </a:cxn>
                <a:cxn ang="0">
                  <a:pos x="47" y="116"/>
                </a:cxn>
                <a:cxn ang="0">
                  <a:pos x="49" y="113"/>
                </a:cxn>
                <a:cxn ang="0">
                  <a:pos x="51" y="110"/>
                </a:cxn>
                <a:cxn ang="0">
                  <a:pos x="52" y="107"/>
                </a:cxn>
                <a:cxn ang="0">
                  <a:pos x="52" y="103"/>
                </a:cxn>
                <a:cxn ang="0">
                  <a:pos x="52" y="74"/>
                </a:cxn>
                <a:cxn ang="0">
                  <a:pos x="59" y="44"/>
                </a:cxn>
                <a:cxn ang="0">
                  <a:pos x="61" y="39"/>
                </a:cxn>
                <a:cxn ang="0">
                  <a:pos x="63" y="29"/>
                </a:cxn>
                <a:cxn ang="0">
                  <a:pos x="64" y="18"/>
                </a:cxn>
                <a:cxn ang="0">
                  <a:pos x="62" y="14"/>
                </a:cxn>
                <a:cxn ang="0">
                  <a:pos x="60" y="13"/>
                </a:cxn>
              </a:cxnLst>
              <a:rect l="0" t="0" r="r" b="b"/>
              <a:pathLst>
                <a:path w="64" h="124">
                  <a:moveTo>
                    <a:pt x="60" y="13"/>
                  </a:moveTo>
                  <a:lnTo>
                    <a:pt x="59" y="12"/>
                  </a:lnTo>
                  <a:lnTo>
                    <a:pt x="57" y="13"/>
                  </a:lnTo>
                  <a:lnTo>
                    <a:pt x="55" y="13"/>
                  </a:lnTo>
                  <a:lnTo>
                    <a:pt x="53" y="15"/>
                  </a:lnTo>
                  <a:lnTo>
                    <a:pt x="48" y="17"/>
                  </a:lnTo>
                  <a:lnTo>
                    <a:pt x="46" y="18"/>
                  </a:lnTo>
                  <a:lnTo>
                    <a:pt x="44" y="18"/>
                  </a:lnTo>
                  <a:lnTo>
                    <a:pt x="40" y="18"/>
                  </a:lnTo>
                  <a:lnTo>
                    <a:pt x="36" y="16"/>
                  </a:lnTo>
                  <a:lnTo>
                    <a:pt x="29" y="11"/>
                  </a:lnTo>
                  <a:lnTo>
                    <a:pt x="25" y="8"/>
                  </a:lnTo>
                  <a:lnTo>
                    <a:pt x="21" y="2"/>
                  </a:lnTo>
                  <a:lnTo>
                    <a:pt x="20" y="0"/>
                  </a:lnTo>
                  <a:lnTo>
                    <a:pt x="19" y="0"/>
                  </a:lnTo>
                  <a:lnTo>
                    <a:pt x="18" y="0"/>
                  </a:lnTo>
                  <a:lnTo>
                    <a:pt x="17" y="2"/>
                  </a:lnTo>
                  <a:lnTo>
                    <a:pt x="16" y="4"/>
                  </a:lnTo>
                  <a:lnTo>
                    <a:pt x="13" y="24"/>
                  </a:lnTo>
                  <a:lnTo>
                    <a:pt x="4" y="52"/>
                  </a:lnTo>
                  <a:lnTo>
                    <a:pt x="0" y="89"/>
                  </a:lnTo>
                  <a:lnTo>
                    <a:pt x="0" y="106"/>
                  </a:lnTo>
                  <a:lnTo>
                    <a:pt x="0" y="109"/>
                  </a:lnTo>
                  <a:lnTo>
                    <a:pt x="0" y="111"/>
                  </a:lnTo>
                  <a:lnTo>
                    <a:pt x="1" y="112"/>
                  </a:lnTo>
                  <a:lnTo>
                    <a:pt x="3" y="116"/>
                  </a:lnTo>
                  <a:lnTo>
                    <a:pt x="10" y="120"/>
                  </a:lnTo>
                  <a:lnTo>
                    <a:pt x="23" y="124"/>
                  </a:lnTo>
                  <a:lnTo>
                    <a:pt x="29" y="124"/>
                  </a:lnTo>
                  <a:lnTo>
                    <a:pt x="35" y="123"/>
                  </a:lnTo>
                  <a:lnTo>
                    <a:pt x="41" y="120"/>
                  </a:lnTo>
                  <a:lnTo>
                    <a:pt x="47" y="116"/>
                  </a:lnTo>
                  <a:lnTo>
                    <a:pt x="49" y="113"/>
                  </a:lnTo>
                  <a:lnTo>
                    <a:pt x="51" y="110"/>
                  </a:lnTo>
                  <a:lnTo>
                    <a:pt x="52" y="107"/>
                  </a:lnTo>
                  <a:lnTo>
                    <a:pt x="52" y="103"/>
                  </a:lnTo>
                  <a:lnTo>
                    <a:pt x="52" y="74"/>
                  </a:lnTo>
                  <a:lnTo>
                    <a:pt x="59" y="44"/>
                  </a:lnTo>
                  <a:lnTo>
                    <a:pt x="61" y="39"/>
                  </a:lnTo>
                  <a:lnTo>
                    <a:pt x="63" y="29"/>
                  </a:lnTo>
                  <a:lnTo>
                    <a:pt x="64" y="18"/>
                  </a:lnTo>
                  <a:lnTo>
                    <a:pt x="62" y="14"/>
                  </a:lnTo>
                  <a:lnTo>
                    <a:pt x="60" y="13"/>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26"/>
            <p:cNvSpPr>
              <a:spLocks/>
            </p:cNvSpPr>
            <p:nvPr/>
          </p:nvSpPr>
          <p:spPr bwMode="auto">
            <a:xfrm flipH="1">
              <a:off x="8162122" y="5156283"/>
              <a:ext cx="30803" cy="16892"/>
            </a:xfrm>
            <a:custGeom>
              <a:avLst/>
              <a:gdLst/>
              <a:ahLst/>
              <a:cxnLst>
                <a:cxn ang="0">
                  <a:pos x="31" y="8"/>
                </a:cxn>
                <a:cxn ang="0">
                  <a:pos x="31" y="7"/>
                </a:cxn>
                <a:cxn ang="0">
                  <a:pos x="30" y="6"/>
                </a:cxn>
                <a:cxn ang="0">
                  <a:pos x="29" y="5"/>
                </a:cxn>
                <a:cxn ang="0">
                  <a:pos x="25" y="3"/>
                </a:cxn>
                <a:cxn ang="0">
                  <a:pos x="17" y="1"/>
                </a:cxn>
                <a:cxn ang="0">
                  <a:pos x="14" y="0"/>
                </a:cxn>
                <a:cxn ang="0">
                  <a:pos x="5" y="1"/>
                </a:cxn>
                <a:cxn ang="0">
                  <a:pos x="1" y="2"/>
                </a:cxn>
                <a:cxn ang="0">
                  <a:pos x="0" y="2"/>
                </a:cxn>
                <a:cxn ang="0">
                  <a:pos x="0" y="3"/>
                </a:cxn>
                <a:cxn ang="0">
                  <a:pos x="0" y="6"/>
                </a:cxn>
                <a:cxn ang="0">
                  <a:pos x="2" y="9"/>
                </a:cxn>
                <a:cxn ang="0">
                  <a:pos x="5" y="12"/>
                </a:cxn>
                <a:cxn ang="0">
                  <a:pos x="8" y="14"/>
                </a:cxn>
                <a:cxn ang="0">
                  <a:pos x="10" y="15"/>
                </a:cxn>
                <a:cxn ang="0">
                  <a:pos x="17" y="17"/>
                </a:cxn>
                <a:cxn ang="0">
                  <a:pos x="23" y="17"/>
                </a:cxn>
                <a:cxn ang="0">
                  <a:pos x="26" y="16"/>
                </a:cxn>
                <a:cxn ang="0">
                  <a:pos x="29" y="14"/>
                </a:cxn>
                <a:cxn ang="0">
                  <a:pos x="31" y="8"/>
                </a:cxn>
              </a:cxnLst>
              <a:rect l="0" t="0" r="r" b="b"/>
              <a:pathLst>
                <a:path w="31" h="17">
                  <a:moveTo>
                    <a:pt x="31" y="8"/>
                  </a:moveTo>
                  <a:lnTo>
                    <a:pt x="31" y="7"/>
                  </a:lnTo>
                  <a:lnTo>
                    <a:pt x="30" y="6"/>
                  </a:lnTo>
                  <a:lnTo>
                    <a:pt x="29" y="5"/>
                  </a:lnTo>
                  <a:lnTo>
                    <a:pt x="25" y="3"/>
                  </a:lnTo>
                  <a:lnTo>
                    <a:pt x="17" y="1"/>
                  </a:lnTo>
                  <a:lnTo>
                    <a:pt x="14" y="0"/>
                  </a:lnTo>
                  <a:lnTo>
                    <a:pt x="5" y="1"/>
                  </a:lnTo>
                  <a:lnTo>
                    <a:pt x="1" y="2"/>
                  </a:lnTo>
                  <a:lnTo>
                    <a:pt x="0" y="2"/>
                  </a:lnTo>
                  <a:lnTo>
                    <a:pt x="0" y="3"/>
                  </a:lnTo>
                  <a:lnTo>
                    <a:pt x="0" y="6"/>
                  </a:lnTo>
                  <a:lnTo>
                    <a:pt x="2" y="9"/>
                  </a:lnTo>
                  <a:lnTo>
                    <a:pt x="5" y="12"/>
                  </a:lnTo>
                  <a:lnTo>
                    <a:pt x="8" y="14"/>
                  </a:lnTo>
                  <a:lnTo>
                    <a:pt x="10" y="15"/>
                  </a:lnTo>
                  <a:lnTo>
                    <a:pt x="17" y="17"/>
                  </a:lnTo>
                  <a:lnTo>
                    <a:pt x="23" y="17"/>
                  </a:lnTo>
                  <a:lnTo>
                    <a:pt x="26" y="16"/>
                  </a:lnTo>
                  <a:lnTo>
                    <a:pt x="29" y="14"/>
                  </a:lnTo>
                  <a:lnTo>
                    <a:pt x="31" y="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0" name="Freeform 27"/>
            <p:cNvSpPr>
              <a:spLocks/>
            </p:cNvSpPr>
            <p:nvPr/>
          </p:nvSpPr>
          <p:spPr bwMode="auto">
            <a:xfrm flipH="1">
              <a:off x="7984261" y="5143366"/>
              <a:ext cx="106319" cy="61605"/>
            </a:xfrm>
            <a:custGeom>
              <a:avLst/>
              <a:gdLst/>
              <a:ahLst/>
              <a:cxnLst>
                <a:cxn ang="0">
                  <a:pos x="100" y="0"/>
                </a:cxn>
                <a:cxn ang="0">
                  <a:pos x="99" y="0"/>
                </a:cxn>
                <a:cxn ang="0">
                  <a:pos x="99" y="1"/>
                </a:cxn>
                <a:cxn ang="0">
                  <a:pos x="98" y="2"/>
                </a:cxn>
                <a:cxn ang="0">
                  <a:pos x="97" y="3"/>
                </a:cxn>
                <a:cxn ang="0">
                  <a:pos x="57" y="30"/>
                </a:cxn>
                <a:cxn ang="0">
                  <a:pos x="39" y="36"/>
                </a:cxn>
                <a:cxn ang="0">
                  <a:pos x="3" y="42"/>
                </a:cxn>
                <a:cxn ang="0">
                  <a:pos x="1" y="43"/>
                </a:cxn>
                <a:cxn ang="0">
                  <a:pos x="0" y="44"/>
                </a:cxn>
                <a:cxn ang="0">
                  <a:pos x="1" y="45"/>
                </a:cxn>
                <a:cxn ang="0">
                  <a:pos x="5" y="49"/>
                </a:cxn>
                <a:cxn ang="0">
                  <a:pos x="16" y="56"/>
                </a:cxn>
                <a:cxn ang="0">
                  <a:pos x="22" y="59"/>
                </a:cxn>
                <a:cxn ang="0">
                  <a:pos x="35" y="62"/>
                </a:cxn>
                <a:cxn ang="0">
                  <a:pos x="42" y="62"/>
                </a:cxn>
                <a:cxn ang="0">
                  <a:pos x="55" y="61"/>
                </a:cxn>
                <a:cxn ang="0">
                  <a:pos x="83" y="52"/>
                </a:cxn>
                <a:cxn ang="0">
                  <a:pos x="97" y="44"/>
                </a:cxn>
                <a:cxn ang="0">
                  <a:pos x="102" y="40"/>
                </a:cxn>
                <a:cxn ang="0">
                  <a:pos x="105" y="36"/>
                </a:cxn>
                <a:cxn ang="0">
                  <a:pos x="107" y="31"/>
                </a:cxn>
                <a:cxn ang="0">
                  <a:pos x="107" y="28"/>
                </a:cxn>
                <a:cxn ang="0">
                  <a:pos x="107" y="24"/>
                </a:cxn>
                <a:cxn ang="0">
                  <a:pos x="104" y="10"/>
                </a:cxn>
                <a:cxn ang="0">
                  <a:pos x="101" y="1"/>
                </a:cxn>
                <a:cxn ang="0">
                  <a:pos x="100" y="0"/>
                </a:cxn>
              </a:cxnLst>
              <a:rect l="0" t="0" r="r" b="b"/>
              <a:pathLst>
                <a:path w="107" h="62">
                  <a:moveTo>
                    <a:pt x="100" y="0"/>
                  </a:moveTo>
                  <a:lnTo>
                    <a:pt x="99" y="0"/>
                  </a:lnTo>
                  <a:lnTo>
                    <a:pt x="99" y="1"/>
                  </a:lnTo>
                  <a:lnTo>
                    <a:pt x="98" y="2"/>
                  </a:lnTo>
                  <a:lnTo>
                    <a:pt x="97" y="3"/>
                  </a:lnTo>
                  <a:lnTo>
                    <a:pt x="57" y="30"/>
                  </a:lnTo>
                  <a:lnTo>
                    <a:pt x="39" y="36"/>
                  </a:lnTo>
                  <a:lnTo>
                    <a:pt x="3" y="42"/>
                  </a:lnTo>
                  <a:lnTo>
                    <a:pt x="1" y="43"/>
                  </a:lnTo>
                  <a:lnTo>
                    <a:pt x="0" y="44"/>
                  </a:lnTo>
                  <a:lnTo>
                    <a:pt x="1" y="45"/>
                  </a:lnTo>
                  <a:lnTo>
                    <a:pt x="5" y="49"/>
                  </a:lnTo>
                  <a:lnTo>
                    <a:pt x="16" y="56"/>
                  </a:lnTo>
                  <a:lnTo>
                    <a:pt x="22" y="59"/>
                  </a:lnTo>
                  <a:lnTo>
                    <a:pt x="35" y="62"/>
                  </a:lnTo>
                  <a:lnTo>
                    <a:pt x="42" y="62"/>
                  </a:lnTo>
                  <a:lnTo>
                    <a:pt x="55" y="61"/>
                  </a:lnTo>
                  <a:lnTo>
                    <a:pt x="83" y="52"/>
                  </a:lnTo>
                  <a:lnTo>
                    <a:pt x="97" y="44"/>
                  </a:lnTo>
                  <a:lnTo>
                    <a:pt x="102" y="40"/>
                  </a:lnTo>
                  <a:lnTo>
                    <a:pt x="105" y="36"/>
                  </a:lnTo>
                  <a:lnTo>
                    <a:pt x="107" y="31"/>
                  </a:lnTo>
                  <a:lnTo>
                    <a:pt x="107" y="28"/>
                  </a:lnTo>
                  <a:lnTo>
                    <a:pt x="107" y="24"/>
                  </a:lnTo>
                  <a:lnTo>
                    <a:pt x="104" y="10"/>
                  </a:lnTo>
                  <a:lnTo>
                    <a:pt x="101" y="1"/>
                  </a:lnTo>
                  <a:lnTo>
                    <a:pt x="100"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28"/>
            <p:cNvSpPr>
              <a:spLocks/>
            </p:cNvSpPr>
            <p:nvPr/>
          </p:nvSpPr>
          <p:spPr bwMode="auto">
            <a:xfrm flipH="1">
              <a:off x="8070708" y="5188080"/>
              <a:ext cx="31796" cy="107313"/>
            </a:xfrm>
            <a:custGeom>
              <a:avLst/>
              <a:gdLst/>
              <a:ahLst/>
              <a:cxnLst>
                <a:cxn ang="0">
                  <a:pos x="28" y="18"/>
                </a:cxn>
                <a:cxn ang="0">
                  <a:pos x="28" y="17"/>
                </a:cxn>
                <a:cxn ang="0">
                  <a:pos x="26" y="16"/>
                </a:cxn>
                <a:cxn ang="0">
                  <a:pos x="25" y="16"/>
                </a:cxn>
                <a:cxn ang="0">
                  <a:pos x="22" y="17"/>
                </a:cxn>
                <a:cxn ang="0">
                  <a:pos x="21" y="17"/>
                </a:cxn>
                <a:cxn ang="0">
                  <a:pos x="19" y="16"/>
                </a:cxn>
                <a:cxn ang="0">
                  <a:pos x="17" y="15"/>
                </a:cxn>
                <a:cxn ang="0">
                  <a:pos x="16" y="11"/>
                </a:cxn>
                <a:cxn ang="0">
                  <a:pos x="10" y="2"/>
                </a:cxn>
                <a:cxn ang="0">
                  <a:pos x="9" y="1"/>
                </a:cxn>
                <a:cxn ang="0">
                  <a:pos x="8" y="0"/>
                </a:cxn>
                <a:cxn ang="0">
                  <a:pos x="8" y="0"/>
                </a:cxn>
                <a:cxn ang="0">
                  <a:pos x="7" y="1"/>
                </a:cxn>
                <a:cxn ang="0">
                  <a:pos x="6" y="2"/>
                </a:cxn>
                <a:cxn ang="0">
                  <a:pos x="5" y="4"/>
                </a:cxn>
                <a:cxn ang="0">
                  <a:pos x="0" y="68"/>
                </a:cxn>
                <a:cxn ang="0">
                  <a:pos x="0" y="96"/>
                </a:cxn>
                <a:cxn ang="0">
                  <a:pos x="1" y="103"/>
                </a:cxn>
                <a:cxn ang="0">
                  <a:pos x="2" y="104"/>
                </a:cxn>
                <a:cxn ang="0">
                  <a:pos x="5" y="104"/>
                </a:cxn>
                <a:cxn ang="0">
                  <a:pos x="9" y="105"/>
                </a:cxn>
                <a:cxn ang="0">
                  <a:pos x="15" y="107"/>
                </a:cxn>
                <a:cxn ang="0">
                  <a:pos x="20" y="108"/>
                </a:cxn>
                <a:cxn ang="0">
                  <a:pos x="26" y="107"/>
                </a:cxn>
                <a:cxn ang="0">
                  <a:pos x="29" y="105"/>
                </a:cxn>
                <a:cxn ang="0">
                  <a:pos x="30" y="104"/>
                </a:cxn>
                <a:cxn ang="0">
                  <a:pos x="31" y="103"/>
                </a:cxn>
                <a:cxn ang="0">
                  <a:pos x="31" y="101"/>
                </a:cxn>
                <a:cxn ang="0">
                  <a:pos x="32" y="99"/>
                </a:cxn>
                <a:cxn ang="0">
                  <a:pos x="32" y="92"/>
                </a:cxn>
                <a:cxn ang="0">
                  <a:pos x="29" y="64"/>
                </a:cxn>
                <a:cxn ang="0">
                  <a:pos x="29" y="24"/>
                </a:cxn>
                <a:cxn ang="0">
                  <a:pos x="28" y="18"/>
                </a:cxn>
              </a:cxnLst>
              <a:rect l="0" t="0" r="r" b="b"/>
              <a:pathLst>
                <a:path w="32" h="108">
                  <a:moveTo>
                    <a:pt x="28" y="18"/>
                  </a:moveTo>
                  <a:lnTo>
                    <a:pt x="28" y="17"/>
                  </a:lnTo>
                  <a:lnTo>
                    <a:pt x="26" y="16"/>
                  </a:lnTo>
                  <a:lnTo>
                    <a:pt x="25" y="16"/>
                  </a:lnTo>
                  <a:lnTo>
                    <a:pt x="22" y="17"/>
                  </a:lnTo>
                  <a:lnTo>
                    <a:pt x="21" y="17"/>
                  </a:lnTo>
                  <a:lnTo>
                    <a:pt x="19" y="16"/>
                  </a:lnTo>
                  <a:lnTo>
                    <a:pt x="17" y="15"/>
                  </a:lnTo>
                  <a:lnTo>
                    <a:pt x="16" y="11"/>
                  </a:lnTo>
                  <a:lnTo>
                    <a:pt x="10" y="2"/>
                  </a:lnTo>
                  <a:lnTo>
                    <a:pt x="9" y="1"/>
                  </a:lnTo>
                  <a:lnTo>
                    <a:pt x="8" y="0"/>
                  </a:lnTo>
                  <a:lnTo>
                    <a:pt x="8" y="0"/>
                  </a:lnTo>
                  <a:lnTo>
                    <a:pt x="7" y="1"/>
                  </a:lnTo>
                  <a:lnTo>
                    <a:pt x="6" y="2"/>
                  </a:lnTo>
                  <a:lnTo>
                    <a:pt x="5" y="4"/>
                  </a:lnTo>
                  <a:lnTo>
                    <a:pt x="0" y="68"/>
                  </a:lnTo>
                  <a:lnTo>
                    <a:pt x="0" y="96"/>
                  </a:lnTo>
                  <a:lnTo>
                    <a:pt x="1" y="103"/>
                  </a:lnTo>
                  <a:lnTo>
                    <a:pt x="2" y="104"/>
                  </a:lnTo>
                  <a:lnTo>
                    <a:pt x="5" y="104"/>
                  </a:lnTo>
                  <a:lnTo>
                    <a:pt x="9" y="105"/>
                  </a:lnTo>
                  <a:lnTo>
                    <a:pt x="15" y="107"/>
                  </a:lnTo>
                  <a:lnTo>
                    <a:pt x="20" y="108"/>
                  </a:lnTo>
                  <a:lnTo>
                    <a:pt x="26" y="107"/>
                  </a:lnTo>
                  <a:lnTo>
                    <a:pt x="29" y="105"/>
                  </a:lnTo>
                  <a:lnTo>
                    <a:pt x="30" y="104"/>
                  </a:lnTo>
                  <a:lnTo>
                    <a:pt x="31" y="103"/>
                  </a:lnTo>
                  <a:lnTo>
                    <a:pt x="31" y="101"/>
                  </a:lnTo>
                  <a:lnTo>
                    <a:pt x="32" y="99"/>
                  </a:lnTo>
                  <a:lnTo>
                    <a:pt x="32" y="92"/>
                  </a:lnTo>
                  <a:lnTo>
                    <a:pt x="29" y="64"/>
                  </a:lnTo>
                  <a:lnTo>
                    <a:pt x="29" y="24"/>
                  </a:lnTo>
                  <a:lnTo>
                    <a:pt x="28" y="1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29"/>
            <p:cNvSpPr>
              <a:spLocks/>
            </p:cNvSpPr>
            <p:nvPr/>
          </p:nvSpPr>
          <p:spPr bwMode="auto">
            <a:xfrm flipH="1">
              <a:off x="7991217" y="5193048"/>
              <a:ext cx="78498" cy="93402"/>
            </a:xfrm>
            <a:custGeom>
              <a:avLst/>
              <a:gdLst/>
              <a:ahLst/>
              <a:cxnLst>
                <a:cxn ang="0">
                  <a:pos x="76" y="0"/>
                </a:cxn>
                <a:cxn ang="0">
                  <a:pos x="73" y="3"/>
                </a:cxn>
                <a:cxn ang="0">
                  <a:pos x="54" y="13"/>
                </a:cxn>
                <a:cxn ang="0">
                  <a:pos x="42" y="17"/>
                </a:cxn>
                <a:cxn ang="0">
                  <a:pos x="22" y="20"/>
                </a:cxn>
                <a:cxn ang="0">
                  <a:pos x="16" y="19"/>
                </a:cxn>
                <a:cxn ang="0">
                  <a:pos x="10" y="17"/>
                </a:cxn>
                <a:cxn ang="0">
                  <a:pos x="7" y="15"/>
                </a:cxn>
                <a:cxn ang="0">
                  <a:pos x="5" y="15"/>
                </a:cxn>
                <a:cxn ang="0">
                  <a:pos x="3" y="15"/>
                </a:cxn>
                <a:cxn ang="0">
                  <a:pos x="1" y="16"/>
                </a:cxn>
                <a:cxn ang="0">
                  <a:pos x="0" y="20"/>
                </a:cxn>
                <a:cxn ang="0">
                  <a:pos x="4" y="39"/>
                </a:cxn>
                <a:cxn ang="0">
                  <a:pos x="4" y="47"/>
                </a:cxn>
                <a:cxn ang="0">
                  <a:pos x="3" y="79"/>
                </a:cxn>
                <a:cxn ang="0">
                  <a:pos x="4" y="84"/>
                </a:cxn>
                <a:cxn ang="0">
                  <a:pos x="6" y="89"/>
                </a:cxn>
                <a:cxn ang="0">
                  <a:pos x="8" y="92"/>
                </a:cxn>
                <a:cxn ang="0">
                  <a:pos x="10" y="94"/>
                </a:cxn>
                <a:cxn ang="0">
                  <a:pos x="13" y="94"/>
                </a:cxn>
                <a:cxn ang="0">
                  <a:pos x="19" y="89"/>
                </a:cxn>
                <a:cxn ang="0">
                  <a:pos x="27" y="85"/>
                </a:cxn>
                <a:cxn ang="0">
                  <a:pos x="32" y="83"/>
                </a:cxn>
                <a:cxn ang="0">
                  <a:pos x="60" y="68"/>
                </a:cxn>
                <a:cxn ang="0">
                  <a:pos x="65" y="62"/>
                </a:cxn>
                <a:cxn ang="0">
                  <a:pos x="71" y="45"/>
                </a:cxn>
                <a:cxn ang="0">
                  <a:pos x="79" y="6"/>
                </a:cxn>
                <a:cxn ang="0">
                  <a:pos x="79" y="2"/>
                </a:cxn>
                <a:cxn ang="0">
                  <a:pos x="78" y="1"/>
                </a:cxn>
                <a:cxn ang="0">
                  <a:pos x="77" y="0"/>
                </a:cxn>
                <a:cxn ang="0">
                  <a:pos x="76" y="0"/>
                </a:cxn>
              </a:cxnLst>
              <a:rect l="0" t="0" r="r" b="b"/>
              <a:pathLst>
                <a:path w="79" h="94">
                  <a:moveTo>
                    <a:pt x="76" y="0"/>
                  </a:moveTo>
                  <a:lnTo>
                    <a:pt x="73" y="3"/>
                  </a:lnTo>
                  <a:lnTo>
                    <a:pt x="54" y="13"/>
                  </a:lnTo>
                  <a:lnTo>
                    <a:pt x="42" y="17"/>
                  </a:lnTo>
                  <a:lnTo>
                    <a:pt x="22" y="20"/>
                  </a:lnTo>
                  <a:lnTo>
                    <a:pt x="16" y="19"/>
                  </a:lnTo>
                  <a:lnTo>
                    <a:pt x="10" y="17"/>
                  </a:lnTo>
                  <a:lnTo>
                    <a:pt x="7" y="15"/>
                  </a:lnTo>
                  <a:lnTo>
                    <a:pt x="5" y="15"/>
                  </a:lnTo>
                  <a:lnTo>
                    <a:pt x="3" y="15"/>
                  </a:lnTo>
                  <a:lnTo>
                    <a:pt x="1" y="16"/>
                  </a:lnTo>
                  <a:lnTo>
                    <a:pt x="0" y="20"/>
                  </a:lnTo>
                  <a:lnTo>
                    <a:pt x="4" y="39"/>
                  </a:lnTo>
                  <a:lnTo>
                    <a:pt x="4" y="47"/>
                  </a:lnTo>
                  <a:lnTo>
                    <a:pt x="3" y="79"/>
                  </a:lnTo>
                  <a:lnTo>
                    <a:pt x="4" y="84"/>
                  </a:lnTo>
                  <a:lnTo>
                    <a:pt x="6" y="89"/>
                  </a:lnTo>
                  <a:lnTo>
                    <a:pt x="8" y="92"/>
                  </a:lnTo>
                  <a:lnTo>
                    <a:pt x="10" y="94"/>
                  </a:lnTo>
                  <a:lnTo>
                    <a:pt x="13" y="94"/>
                  </a:lnTo>
                  <a:lnTo>
                    <a:pt x="19" y="89"/>
                  </a:lnTo>
                  <a:lnTo>
                    <a:pt x="27" y="85"/>
                  </a:lnTo>
                  <a:lnTo>
                    <a:pt x="32" y="83"/>
                  </a:lnTo>
                  <a:lnTo>
                    <a:pt x="60" y="68"/>
                  </a:lnTo>
                  <a:lnTo>
                    <a:pt x="65" y="62"/>
                  </a:lnTo>
                  <a:lnTo>
                    <a:pt x="71" y="45"/>
                  </a:lnTo>
                  <a:lnTo>
                    <a:pt x="79" y="6"/>
                  </a:lnTo>
                  <a:lnTo>
                    <a:pt x="79" y="2"/>
                  </a:lnTo>
                  <a:lnTo>
                    <a:pt x="78" y="1"/>
                  </a:lnTo>
                  <a:lnTo>
                    <a:pt x="77" y="0"/>
                  </a:lnTo>
                  <a:lnTo>
                    <a:pt x="76"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30"/>
            <p:cNvSpPr>
              <a:spLocks/>
            </p:cNvSpPr>
            <p:nvPr/>
          </p:nvSpPr>
          <p:spPr bwMode="auto">
            <a:xfrm flipH="1">
              <a:off x="7932592" y="5097659"/>
              <a:ext cx="48688" cy="95389"/>
            </a:xfrm>
            <a:custGeom>
              <a:avLst/>
              <a:gdLst/>
              <a:ahLst/>
              <a:cxnLst>
                <a:cxn ang="0">
                  <a:pos x="20" y="0"/>
                </a:cxn>
                <a:cxn ang="0">
                  <a:pos x="19" y="0"/>
                </a:cxn>
                <a:cxn ang="0">
                  <a:pos x="19" y="1"/>
                </a:cxn>
                <a:cxn ang="0">
                  <a:pos x="25" y="8"/>
                </a:cxn>
                <a:cxn ang="0">
                  <a:pos x="27" y="10"/>
                </a:cxn>
                <a:cxn ang="0">
                  <a:pos x="28" y="12"/>
                </a:cxn>
                <a:cxn ang="0">
                  <a:pos x="28" y="14"/>
                </a:cxn>
                <a:cxn ang="0">
                  <a:pos x="28" y="16"/>
                </a:cxn>
                <a:cxn ang="0">
                  <a:pos x="27" y="19"/>
                </a:cxn>
                <a:cxn ang="0">
                  <a:pos x="20" y="28"/>
                </a:cxn>
                <a:cxn ang="0">
                  <a:pos x="17" y="32"/>
                </a:cxn>
                <a:cxn ang="0">
                  <a:pos x="15" y="33"/>
                </a:cxn>
                <a:cxn ang="0">
                  <a:pos x="14" y="34"/>
                </a:cxn>
                <a:cxn ang="0">
                  <a:pos x="9" y="36"/>
                </a:cxn>
                <a:cxn ang="0">
                  <a:pos x="6" y="37"/>
                </a:cxn>
                <a:cxn ang="0">
                  <a:pos x="3" y="37"/>
                </a:cxn>
                <a:cxn ang="0">
                  <a:pos x="2" y="39"/>
                </a:cxn>
                <a:cxn ang="0">
                  <a:pos x="1" y="40"/>
                </a:cxn>
                <a:cxn ang="0">
                  <a:pos x="0" y="42"/>
                </a:cxn>
                <a:cxn ang="0">
                  <a:pos x="1" y="44"/>
                </a:cxn>
                <a:cxn ang="0">
                  <a:pos x="6" y="58"/>
                </a:cxn>
                <a:cxn ang="0">
                  <a:pos x="7" y="64"/>
                </a:cxn>
                <a:cxn ang="0">
                  <a:pos x="8" y="88"/>
                </a:cxn>
                <a:cxn ang="0">
                  <a:pos x="7" y="92"/>
                </a:cxn>
                <a:cxn ang="0">
                  <a:pos x="6" y="95"/>
                </a:cxn>
                <a:cxn ang="0">
                  <a:pos x="5" y="96"/>
                </a:cxn>
                <a:cxn ang="0">
                  <a:pos x="6" y="96"/>
                </a:cxn>
                <a:cxn ang="0">
                  <a:pos x="8" y="96"/>
                </a:cxn>
                <a:cxn ang="0">
                  <a:pos x="9" y="95"/>
                </a:cxn>
                <a:cxn ang="0">
                  <a:pos x="14" y="91"/>
                </a:cxn>
                <a:cxn ang="0">
                  <a:pos x="18" y="86"/>
                </a:cxn>
                <a:cxn ang="0">
                  <a:pos x="35" y="75"/>
                </a:cxn>
                <a:cxn ang="0">
                  <a:pos x="41" y="68"/>
                </a:cxn>
                <a:cxn ang="0">
                  <a:pos x="48" y="53"/>
                </a:cxn>
                <a:cxn ang="0">
                  <a:pos x="49" y="42"/>
                </a:cxn>
                <a:cxn ang="0">
                  <a:pos x="49" y="32"/>
                </a:cxn>
                <a:cxn ang="0">
                  <a:pos x="46" y="21"/>
                </a:cxn>
                <a:cxn ang="0">
                  <a:pos x="39" y="10"/>
                </a:cxn>
                <a:cxn ang="0">
                  <a:pos x="37" y="9"/>
                </a:cxn>
                <a:cxn ang="0">
                  <a:pos x="22" y="1"/>
                </a:cxn>
                <a:cxn ang="0">
                  <a:pos x="20" y="0"/>
                </a:cxn>
              </a:cxnLst>
              <a:rect l="0" t="0" r="r" b="b"/>
              <a:pathLst>
                <a:path w="49" h="96">
                  <a:moveTo>
                    <a:pt x="20" y="0"/>
                  </a:moveTo>
                  <a:lnTo>
                    <a:pt x="19" y="0"/>
                  </a:lnTo>
                  <a:lnTo>
                    <a:pt x="19" y="1"/>
                  </a:lnTo>
                  <a:lnTo>
                    <a:pt x="25" y="8"/>
                  </a:lnTo>
                  <a:lnTo>
                    <a:pt x="27" y="10"/>
                  </a:lnTo>
                  <a:lnTo>
                    <a:pt x="28" y="12"/>
                  </a:lnTo>
                  <a:lnTo>
                    <a:pt x="28" y="14"/>
                  </a:lnTo>
                  <a:lnTo>
                    <a:pt x="28" y="16"/>
                  </a:lnTo>
                  <a:lnTo>
                    <a:pt x="27" y="19"/>
                  </a:lnTo>
                  <a:lnTo>
                    <a:pt x="20" y="28"/>
                  </a:lnTo>
                  <a:lnTo>
                    <a:pt x="17" y="32"/>
                  </a:lnTo>
                  <a:lnTo>
                    <a:pt x="15" y="33"/>
                  </a:lnTo>
                  <a:lnTo>
                    <a:pt x="14" y="34"/>
                  </a:lnTo>
                  <a:lnTo>
                    <a:pt x="9" y="36"/>
                  </a:lnTo>
                  <a:lnTo>
                    <a:pt x="6" y="37"/>
                  </a:lnTo>
                  <a:lnTo>
                    <a:pt x="3" y="37"/>
                  </a:lnTo>
                  <a:lnTo>
                    <a:pt x="2" y="39"/>
                  </a:lnTo>
                  <a:lnTo>
                    <a:pt x="1" y="40"/>
                  </a:lnTo>
                  <a:lnTo>
                    <a:pt x="0" y="42"/>
                  </a:lnTo>
                  <a:lnTo>
                    <a:pt x="1" y="44"/>
                  </a:lnTo>
                  <a:lnTo>
                    <a:pt x="6" y="58"/>
                  </a:lnTo>
                  <a:lnTo>
                    <a:pt x="7" y="64"/>
                  </a:lnTo>
                  <a:lnTo>
                    <a:pt x="8" y="88"/>
                  </a:lnTo>
                  <a:lnTo>
                    <a:pt x="7" y="92"/>
                  </a:lnTo>
                  <a:lnTo>
                    <a:pt x="6" y="95"/>
                  </a:lnTo>
                  <a:lnTo>
                    <a:pt x="5" y="96"/>
                  </a:lnTo>
                  <a:lnTo>
                    <a:pt x="6" y="96"/>
                  </a:lnTo>
                  <a:lnTo>
                    <a:pt x="8" y="96"/>
                  </a:lnTo>
                  <a:lnTo>
                    <a:pt x="9" y="95"/>
                  </a:lnTo>
                  <a:lnTo>
                    <a:pt x="14" y="91"/>
                  </a:lnTo>
                  <a:lnTo>
                    <a:pt x="18" y="86"/>
                  </a:lnTo>
                  <a:lnTo>
                    <a:pt x="35" y="75"/>
                  </a:lnTo>
                  <a:lnTo>
                    <a:pt x="41" y="68"/>
                  </a:lnTo>
                  <a:lnTo>
                    <a:pt x="48" y="53"/>
                  </a:lnTo>
                  <a:lnTo>
                    <a:pt x="49" y="42"/>
                  </a:lnTo>
                  <a:lnTo>
                    <a:pt x="49" y="32"/>
                  </a:lnTo>
                  <a:lnTo>
                    <a:pt x="46" y="21"/>
                  </a:lnTo>
                  <a:lnTo>
                    <a:pt x="39" y="10"/>
                  </a:lnTo>
                  <a:lnTo>
                    <a:pt x="37" y="9"/>
                  </a:lnTo>
                  <a:lnTo>
                    <a:pt x="22" y="1"/>
                  </a:lnTo>
                  <a:lnTo>
                    <a:pt x="20" y="0"/>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4" name="Freeform 31"/>
            <p:cNvSpPr>
              <a:spLocks/>
            </p:cNvSpPr>
            <p:nvPr/>
          </p:nvSpPr>
          <p:spPr bwMode="auto">
            <a:xfrm flipH="1">
              <a:off x="8103498" y="5184105"/>
              <a:ext cx="59618" cy="76510"/>
            </a:xfrm>
            <a:custGeom>
              <a:avLst/>
              <a:gdLst/>
              <a:ahLst/>
              <a:cxnLst>
                <a:cxn ang="0">
                  <a:pos x="56" y="6"/>
                </a:cxn>
                <a:cxn ang="0">
                  <a:pos x="43" y="9"/>
                </a:cxn>
                <a:cxn ang="0">
                  <a:pos x="36" y="9"/>
                </a:cxn>
                <a:cxn ang="0">
                  <a:pos x="30" y="7"/>
                </a:cxn>
                <a:cxn ang="0">
                  <a:pos x="21" y="1"/>
                </a:cxn>
                <a:cxn ang="0">
                  <a:pos x="15" y="0"/>
                </a:cxn>
                <a:cxn ang="0">
                  <a:pos x="13" y="1"/>
                </a:cxn>
                <a:cxn ang="0">
                  <a:pos x="11" y="4"/>
                </a:cxn>
                <a:cxn ang="0">
                  <a:pos x="10" y="9"/>
                </a:cxn>
                <a:cxn ang="0">
                  <a:pos x="7" y="20"/>
                </a:cxn>
                <a:cxn ang="0">
                  <a:pos x="5" y="38"/>
                </a:cxn>
                <a:cxn ang="0">
                  <a:pos x="0" y="65"/>
                </a:cxn>
                <a:cxn ang="0">
                  <a:pos x="0" y="70"/>
                </a:cxn>
                <a:cxn ang="0">
                  <a:pos x="1" y="70"/>
                </a:cxn>
                <a:cxn ang="0">
                  <a:pos x="2" y="71"/>
                </a:cxn>
                <a:cxn ang="0">
                  <a:pos x="4" y="72"/>
                </a:cxn>
                <a:cxn ang="0">
                  <a:pos x="6" y="73"/>
                </a:cxn>
                <a:cxn ang="0">
                  <a:pos x="9" y="74"/>
                </a:cxn>
                <a:cxn ang="0">
                  <a:pos x="38" y="77"/>
                </a:cxn>
                <a:cxn ang="0">
                  <a:pos x="47" y="77"/>
                </a:cxn>
                <a:cxn ang="0">
                  <a:pos x="51" y="76"/>
                </a:cxn>
                <a:cxn ang="0">
                  <a:pos x="54" y="74"/>
                </a:cxn>
                <a:cxn ang="0">
                  <a:pos x="55" y="73"/>
                </a:cxn>
                <a:cxn ang="0">
                  <a:pos x="56" y="70"/>
                </a:cxn>
                <a:cxn ang="0">
                  <a:pos x="56" y="67"/>
                </a:cxn>
                <a:cxn ang="0">
                  <a:pos x="55" y="58"/>
                </a:cxn>
                <a:cxn ang="0">
                  <a:pos x="55" y="26"/>
                </a:cxn>
                <a:cxn ang="0">
                  <a:pos x="56" y="23"/>
                </a:cxn>
                <a:cxn ang="0">
                  <a:pos x="60" y="12"/>
                </a:cxn>
                <a:cxn ang="0">
                  <a:pos x="60" y="10"/>
                </a:cxn>
                <a:cxn ang="0">
                  <a:pos x="60" y="8"/>
                </a:cxn>
                <a:cxn ang="0">
                  <a:pos x="60" y="7"/>
                </a:cxn>
                <a:cxn ang="0">
                  <a:pos x="58" y="6"/>
                </a:cxn>
                <a:cxn ang="0">
                  <a:pos x="56" y="6"/>
                </a:cxn>
              </a:cxnLst>
              <a:rect l="0" t="0" r="r" b="b"/>
              <a:pathLst>
                <a:path w="60" h="77">
                  <a:moveTo>
                    <a:pt x="56" y="6"/>
                  </a:moveTo>
                  <a:lnTo>
                    <a:pt x="43" y="9"/>
                  </a:lnTo>
                  <a:lnTo>
                    <a:pt x="36" y="9"/>
                  </a:lnTo>
                  <a:lnTo>
                    <a:pt x="30" y="7"/>
                  </a:lnTo>
                  <a:lnTo>
                    <a:pt x="21" y="1"/>
                  </a:lnTo>
                  <a:lnTo>
                    <a:pt x="15" y="0"/>
                  </a:lnTo>
                  <a:lnTo>
                    <a:pt x="13" y="1"/>
                  </a:lnTo>
                  <a:lnTo>
                    <a:pt x="11" y="4"/>
                  </a:lnTo>
                  <a:lnTo>
                    <a:pt x="10" y="9"/>
                  </a:lnTo>
                  <a:lnTo>
                    <a:pt x="7" y="20"/>
                  </a:lnTo>
                  <a:lnTo>
                    <a:pt x="5" y="38"/>
                  </a:lnTo>
                  <a:lnTo>
                    <a:pt x="0" y="65"/>
                  </a:lnTo>
                  <a:lnTo>
                    <a:pt x="0" y="70"/>
                  </a:lnTo>
                  <a:lnTo>
                    <a:pt x="1" y="70"/>
                  </a:lnTo>
                  <a:lnTo>
                    <a:pt x="2" y="71"/>
                  </a:lnTo>
                  <a:lnTo>
                    <a:pt x="4" y="72"/>
                  </a:lnTo>
                  <a:lnTo>
                    <a:pt x="6" y="73"/>
                  </a:lnTo>
                  <a:lnTo>
                    <a:pt x="9" y="74"/>
                  </a:lnTo>
                  <a:lnTo>
                    <a:pt x="38" y="77"/>
                  </a:lnTo>
                  <a:lnTo>
                    <a:pt x="47" y="77"/>
                  </a:lnTo>
                  <a:lnTo>
                    <a:pt x="51" y="76"/>
                  </a:lnTo>
                  <a:lnTo>
                    <a:pt x="54" y="74"/>
                  </a:lnTo>
                  <a:lnTo>
                    <a:pt x="55" y="73"/>
                  </a:lnTo>
                  <a:lnTo>
                    <a:pt x="56" y="70"/>
                  </a:lnTo>
                  <a:lnTo>
                    <a:pt x="56" y="67"/>
                  </a:lnTo>
                  <a:lnTo>
                    <a:pt x="55" y="58"/>
                  </a:lnTo>
                  <a:lnTo>
                    <a:pt x="55" y="26"/>
                  </a:lnTo>
                  <a:lnTo>
                    <a:pt x="56" y="23"/>
                  </a:lnTo>
                  <a:lnTo>
                    <a:pt x="60" y="12"/>
                  </a:lnTo>
                  <a:lnTo>
                    <a:pt x="60" y="10"/>
                  </a:lnTo>
                  <a:lnTo>
                    <a:pt x="60" y="8"/>
                  </a:lnTo>
                  <a:lnTo>
                    <a:pt x="60" y="7"/>
                  </a:lnTo>
                  <a:lnTo>
                    <a:pt x="58" y="6"/>
                  </a:lnTo>
                  <a:lnTo>
                    <a:pt x="56" y="6"/>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5" name="Freeform 32"/>
            <p:cNvSpPr>
              <a:spLocks/>
            </p:cNvSpPr>
            <p:nvPr/>
          </p:nvSpPr>
          <p:spPr bwMode="auto">
            <a:xfrm flipH="1">
              <a:off x="7939548" y="5044996"/>
              <a:ext cx="82472" cy="117249"/>
            </a:xfrm>
            <a:custGeom>
              <a:avLst/>
              <a:gdLst/>
              <a:ahLst/>
              <a:cxnLst>
                <a:cxn ang="0">
                  <a:pos x="15" y="2"/>
                </a:cxn>
                <a:cxn ang="0">
                  <a:pos x="10" y="0"/>
                </a:cxn>
                <a:cxn ang="0">
                  <a:pos x="6" y="0"/>
                </a:cxn>
                <a:cxn ang="0">
                  <a:pos x="5" y="0"/>
                </a:cxn>
                <a:cxn ang="0">
                  <a:pos x="3" y="1"/>
                </a:cxn>
                <a:cxn ang="0">
                  <a:pos x="2" y="4"/>
                </a:cxn>
                <a:cxn ang="0">
                  <a:pos x="1" y="8"/>
                </a:cxn>
                <a:cxn ang="0">
                  <a:pos x="0" y="11"/>
                </a:cxn>
                <a:cxn ang="0">
                  <a:pos x="1" y="14"/>
                </a:cxn>
                <a:cxn ang="0">
                  <a:pos x="2" y="16"/>
                </a:cxn>
                <a:cxn ang="0">
                  <a:pos x="5" y="24"/>
                </a:cxn>
                <a:cxn ang="0">
                  <a:pos x="5" y="26"/>
                </a:cxn>
                <a:cxn ang="0">
                  <a:pos x="6" y="29"/>
                </a:cxn>
                <a:cxn ang="0">
                  <a:pos x="7" y="30"/>
                </a:cxn>
                <a:cxn ang="0">
                  <a:pos x="10" y="31"/>
                </a:cxn>
                <a:cxn ang="0">
                  <a:pos x="12" y="31"/>
                </a:cxn>
                <a:cxn ang="0">
                  <a:pos x="15" y="32"/>
                </a:cxn>
                <a:cxn ang="0">
                  <a:pos x="17" y="33"/>
                </a:cxn>
                <a:cxn ang="0">
                  <a:pos x="19" y="35"/>
                </a:cxn>
                <a:cxn ang="0">
                  <a:pos x="21" y="37"/>
                </a:cxn>
                <a:cxn ang="0">
                  <a:pos x="27" y="52"/>
                </a:cxn>
                <a:cxn ang="0">
                  <a:pos x="29" y="59"/>
                </a:cxn>
                <a:cxn ang="0">
                  <a:pos x="32" y="61"/>
                </a:cxn>
                <a:cxn ang="0">
                  <a:pos x="37" y="65"/>
                </a:cxn>
                <a:cxn ang="0">
                  <a:pos x="39" y="67"/>
                </a:cxn>
                <a:cxn ang="0">
                  <a:pos x="40" y="69"/>
                </a:cxn>
                <a:cxn ang="0">
                  <a:pos x="43" y="76"/>
                </a:cxn>
                <a:cxn ang="0">
                  <a:pos x="45" y="98"/>
                </a:cxn>
                <a:cxn ang="0">
                  <a:pos x="46" y="106"/>
                </a:cxn>
                <a:cxn ang="0">
                  <a:pos x="47" y="108"/>
                </a:cxn>
                <a:cxn ang="0">
                  <a:pos x="50" y="113"/>
                </a:cxn>
                <a:cxn ang="0">
                  <a:pos x="52" y="115"/>
                </a:cxn>
                <a:cxn ang="0">
                  <a:pos x="56" y="118"/>
                </a:cxn>
                <a:cxn ang="0">
                  <a:pos x="57" y="118"/>
                </a:cxn>
                <a:cxn ang="0">
                  <a:pos x="59" y="118"/>
                </a:cxn>
                <a:cxn ang="0">
                  <a:pos x="60" y="117"/>
                </a:cxn>
                <a:cxn ang="0">
                  <a:pos x="61" y="114"/>
                </a:cxn>
                <a:cxn ang="0">
                  <a:pos x="61" y="96"/>
                </a:cxn>
                <a:cxn ang="0">
                  <a:pos x="62" y="88"/>
                </a:cxn>
                <a:cxn ang="0">
                  <a:pos x="62" y="87"/>
                </a:cxn>
                <a:cxn ang="0">
                  <a:pos x="62" y="86"/>
                </a:cxn>
                <a:cxn ang="0">
                  <a:pos x="63" y="86"/>
                </a:cxn>
                <a:cxn ang="0">
                  <a:pos x="65" y="87"/>
                </a:cxn>
                <a:cxn ang="0">
                  <a:pos x="67" y="90"/>
                </a:cxn>
                <a:cxn ang="0">
                  <a:pos x="73" y="101"/>
                </a:cxn>
                <a:cxn ang="0">
                  <a:pos x="75" y="106"/>
                </a:cxn>
                <a:cxn ang="0">
                  <a:pos x="76" y="114"/>
                </a:cxn>
                <a:cxn ang="0">
                  <a:pos x="76" y="115"/>
                </a:cxn>
                <a:cxn ang="0">
                  <a:pos x="76" y="115"/>
                </a:cxn>
                <a:cxn ang="0">
                  <a:pos x="78" y="115"/>
                </a:cxn>
                <a:cxn ang="0">
                  <a:pos x="80" y="113"/>
                </a:cxn>
                <a:cxn ang="0">
                  <a:pos x="82" y="111"/>
                </a:cxn>
                <a:cxn ang="0">
                  <a:pos x="83" y="109"/>
                </a:cxn>
                <a:cxn ang="0">
                  <a:pos x="83" y="103"/>
                </a:cxn>
                <a:cxn ang="0">
                  <a:pos x="81" y="91"/>
                </a:cxn>
                <a:cxn ang="0">
                  <a:pos x="73" y="75"/>
                </a:cxn>
                <a:cxn ang="0">
                  <a:pos x="39" y="26"/>
                </a:cxn>
                <a:cxn ang="0">
                  <a:pos x="25" y="9"/>
                </a:cxn>
                <a:cxn ang="0">
                  <a:pos x="20" y="5"/>
                </a:cxn>
                <a:cxn ang="0">
                  <a:pos x="15" y="2"/>
                </a:cxn>
              </a:cxnLst>
              <a:rect l="0" t="0" r="r" b="b"/>
              <a:pathLst>
                <a:path w="83" h="118">
                  <a:moveTo>
                    <a:pt x="15" y="2"/>
                  </a:moveTo>
                  <a:lnTo>
                    <a:pt x="10" y="0"/>
                  </a:lnTo>
                  <a:lnTo>
                    <a:pt x="6" y="0"/>
                  </a:lnTo>
                  <a:lnTo>
                    <a:pt x="5" y="0"/>
                  </a:lnTo>
                  <a:lnTo>
                    <a:pt x="3" y="1"/>
                  </a:lnTo>
                  <a:lnTo>
                    <a:pt x="2" y="4"/>
                  </a:lnTo>
                  <a:lnTo>
                    <a:pt x="1" y="8"/>
                  </a:lnTo>
                  <a:lnTo>
                    <a:pt x="0" y="11"/>
                  </a:lnTo>
                  <a:lnTo>
                    <a:pt x="1" y="14"/>
                  </a:lnTo>
                  <a:lnTo>
                    <a:pt x="2" y="16"/>
                  </a:lnTo>
                  <a:lnTo>
                    <a:pt x="5" y="24"/>
                  </a:lnTo>
                  <a:lnTo>
                    <a:pt x="5" y="26"/>
                  </a:lnTo>
                  <a:lnTo>
                    <a:pt x="6" y="29"/>
                  </a:lnTo>
                  <a:lnTo>
                    <a:pt x="7" y="30"/>
                  </a:lnTo>
                  <a:lnTo>
                    <a:pt x="10" y="31"/>
                  </a:lnTo>
                  <a:lnTo>
                    <a:pt x="12" y="31"/>
                  </a:lnTo>
                  <a:lnTo>
                    <a:pt x="15" y="32"/>
                  </a:lnTo>
                  <a:lnTo>
                    <a:pt x="17" y="33"/>
                  </a:lnTo>
                  <a:lnTo>
                    <a:pt x="19" y="35"/>
                  </a:lnTo>
                  <a:lnTo>
                    <a:pt x="21" y="37"/>
                  </a:lnTo>
                  <a:lnTo>
                    <a:pt x="27" y="52"/>
                  </a:lnTo>
                  <a:lnTo>
                    <a:pt x="29" y="59"/>
                  </a:lnTo>
                  <a:lnTo>
                    <a:pt x="32" y="61"/>
                  </a:lnTo>
                  <a:lnTo>
                    <a:pt x="37" y="65"/>
                  </a:lnTo>
                  <a:lnTo>
                    <a:pt x="39" y="67"/>
                  </a:lnTo>
                  <a:lnTo>
                    <a:pt x="40" y="69"/>
                  </a:lnTo>
                  <a:lnTo>
                    <a:pt x="43" y="76"/>
                  </a:lnTo>
                  <a:lnTo>
                    <a:pt x="45" y="98"/>
                  </a:lnTo>
                  <a:lnTo>
                    <a:pt x="46" y="106"/>
                  </a:lnTo>
                  <a:lnTo>
                    <a:pt x="47" y="108"/>
                  </a:lnTo>
                  <a:lnTo>
                    <a:pt x="50" y="113"/>
                  </a:lnTo>
                  <a:lnTo>
                    <a:pt x="52" y="115"/>
                  </a:lnTo>
                  <a:lnTo>
                    <a:pt x="56" y="118"/>
                  </a:lnTo>
                  <a:lnTo>
                    <a:pt x="57" y="118"/>
                  </a:lnTo>
                  <a:lnTo>
                    <a:pt x="59" y="118"/>
                  </a:lnTo>
                  <a:lnTo>
                    <a:pt x="60" y="117"/>
                  </a:lnTo>
                  <a:lnTo>
                    <a:pt x="61" y="114"/>
                  </a:lnTo>
                  <a:lnTo>
                    <a:pt x="61" y="96"/>
                  </a:lnTo>
                  <a:lnTo>
                    <a:pt x="62" y="88"/>
                  </a:lnTo>
                  <a:lnTo>
                    <a:pt x="62" y="87"/>
                  </a:lnTo>
                  <a:lnTo>
                    <a:pt x="62" y="86"/>
                  </a:lnTo>
                  <a:lnTo>
                    <a:pt x="63" y="86"/>
                  </a:lnTo>
                  <a:lnTo>
                    <a:pt x="65" y="87"/>
                  </a:lnTo>
                  <a:lnTo>
                    <a:pt x="67" y="90"/>
                  </a:lnTo>
                  <a:lnTo>
                    <a:pt x="73" y="101"/>
                  </a:lnTo>
                  <a:lnTo>
                    <a:pt x="75" y="106"/>
                  </a:lnTo>
                  <a:lnTo>
                    <a:pt x="76" y="114"/>
                  </a:lnTo>
                  <a:lnTo>
                    <a:pt x="76" y="115"/>
                  </a:lnTo>
                  <a:lnTo>
                    <a:pt x="76" y="115"/>
                  </a:lnTo>
                  <a:lnTo>
                    <a:pt x="78" y="115"/>
                  </a:lnTo>
                  <a:lnTo>
                    <a:pt x="80" y="113"/>
                  </a:lnTo>
                  <a:lnTo>
                    <a:pt x="82" y="111"/>
                  </a:lnTo>
                  <a:lnTo>
                    <a:pt x="83" y="109"/>
                  </a:lnTo>
                  <a:lnTo>
                    <a:pt x="83" y="103"/>
                  </a:lnTo>
                  <a:lnTo>
                    <a:pt x="81" y="91"/>
                  </a:lnTo>
                  <a:lnTo>
                    <a:pt x="73" y="75"/>
                  </a:lnTo>
                  <a:lnTo>
                    <a:pt x="39" y="26"/>
                  </a:lnTo>
                  <a:lnTo>
                    <a:pt x="25" y="9"/>
                  </a:lnTo>
                  <a:lnTo>
                    <a:pt x="20" y="5"/>
                  </a:lnTo>
                  <a:lnTo>
                    <a:pt x="15" y="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6" name="Freeform 33"/>
            <p:cNvSpPr>
              <a:spLocks/>
            </p:cNvSpPr>
            <p:nvPr/>
          </p:nvSpPr>
          <p:spPr bwMode="auto">
            <a:xfrm flipH="1">
              <a:off x="7925637" y="5030092"/>
              <a:ext cx="93402" cy="135134"/>
            </a:xfrm>
            <a:custGeom>
              <a:avLst/>
              <a:gdLst/>
              <a:ahLst/>
              <a:cxnLst>
                <a:cxn ang="0">
                  <a:pos x="28" y="0"/>
                </a:cxn>
                <a:cxn ang="0">
                  <a:pos x="23" y="1"/>
                </a:cxn>
                <a:cxn ang="0">
                  <a:pos x="4" y="9"/>
                </a:cxn>
                <a:cxn ang="0">
                  <a:pos x="1" y="14"/>
                </a:cxn>
                <a:cxn ang="0">
                  <a:pos x="1" y="21"/>
                </a:cxn>
                <a:cxn ang="0">
                  <a:pos x="4" y="30"/>
                </a:cxn>
                <a:cxn ang="0">
                  <a:pos x="7" y="34"/>
                </a:cxn>
                <a:cxn ang="0">
                  <a:pos x="15" y="34"/>
                </a:cxn>
                <a:cxn ang="0">
                  <a:pos x="18" y="35"/>
                </a:cxn>
                <a:cxn ang="0">
                  <a:pos x="24" y="48"/>
                </a:cxn>
                <a:cxn ang="0">
                  <a:pos x="40" y="68"/>
                </a:cxn>
                <a:cxn ang="0">
                  <a:pos x="47" y="93"/>
                </a:cxn>
                <a:cxn ang="0">
                  <a:pos x="47" y="117"/>
                </a:cxn>
                <a:cxn ang="0">
                  <a:pos x="43" y="135"/>
                </a:cxn>
                <a:cxn ang="0">
                  <a:pos x="46" y="136"/>
                </a:cxn>
                <a:cxn ang="0">
                  <a:pos x="55" y="135"/>
                </a:cxn>
                <a:cxn ang="0">
                  <a:pos x="58" y="133"/>
                </a:cxn>
                <a:cxn ang="0">
                  <a:pos x="62" y="104"/>
                </a:cxn>
                <a:cxn ang="0">
                  <a:pos x="60" y="90"/>
                </a:cxn>
                <a:cxn ang="0">
                  <a:pos x="62" y="89"/>
                </a:cxn>
                <a:cxn ang="0">
                  <a:pos x="65" y="93"/>
                </a:cxn>
                <a:cxn ang="0">
                  <a:pos x="71" y="110"/>
                </a:cxn>
                <a:cxn ang="0">
                  <a:pos x="71" y="121"/>
                </a:cxn>
                <a:cxn ang="0">
                  <a:pos x="73" y="130"/>
                </a:cxn>
                <a:cxn ang="0">
                  <a:pos x="78" y="132"/>
                </a:cxn>
                <a:cxn ang="0">
                  <a:pos x="87" y="130"/>
                </a:cxn>
                <a:cxn ang="0">
                  <a:pos x="92" y="127"/>
                </a:cxn>
                <a:cxn ang="0">
                  <a:pos x="94" y="122"/>
                </a:cxn>
                <a:cxn ang="0">
                  <a:pos x="88" y="101"/>
                </a:cxn>
                <a:cxn ang="0">
                  <a:pos x="71" y="72"/>
                </a:cxn>
                <a:cxn ang="0">
                  <a:pos x="70" y="66"/>
                </a:cxn>
                <a:cxn ang="0">
                  <a:pos x="72" y="61"/>
                </a:cxn>
                <a:cxn ang="0">
                  <a:pos x="70" y="50"/>
                </a:cxn>
                <a:cxn ang="0">
                  <a:pos x="65" y="41"/>
                </a:cxn>
                <a:cxn ang="0">
                  <a:pos x="59" y="35"/>
                </a:cxn>
                <a:cxn ang="0">
                  <a:pos x="35" y="19"/>
                </a:cxn>
                <a:cxn ang="0">
                  <a:pos x="33" y="14"/>
                </a:cxn>
                <a:cxn ang="0">
                  <a:pos x="34" y="10"/>
                </a:cxn>
                <a:cxn ang="0">
                  <a:pos x="36" y="5"/>
                </a:cxn>
                <a:cxn ang="0">
                  <a:pos x="35" y="2"/>
                </a:cxn>
                <a:cxn ang="0">
                  <a:pos x="31" y="0"/>
                </a:cxn>
              </a:cxnLst>
              <a:rect l="0" t="0" r="r" b="b"/>
              <a:pathLst>
                <a:path w="94" h="136">
                  <a:moveTo>
                    <a:pt x="31" y="0"/>
                  </a:moveTo>
                  <a:lnTo>
                    <a:pt x="28" y="0"/>
                  </a:lnTo>
                  <a:lnTo>
                    <a:pt x="26" y="0"/>
                  </a:lnTo>
                  <a:lnTo>
                    <a:pt x="23" y="1"/>
                  </a:lnTo>
                  <a:lnTo>
                    <a:pt x="9" y="5"/>
                  </a:lnTo>
                  <a:lnTo>
                    <a:pt x="4" y="9"/>
                  </a:lnTo>
                  <a:lnTo>
                    <a:pt x="2" y="12"/>
                  </a:lnTo>
                  <a:lnTo>
                    <a:pt x="1" y="14"/>
                  </a:lnTo>
                  <a:lnTo>
                    <a:pt x="0" y="18"/>
                  </a:lnTo>
                  <a:lnTo>
                    <a:pt x="1" y="21"/>
                  </a:lnTo>
                  <a:lnTo>
                    <a:pt x="2" y="26"/>
                  </a:lnTo>
                  <a:lnTo>
                    <a:pt x="4" y="30"/>
                  </a:lnTo>
                  <a:lnTo>
                    <a:pt x="6" y="33"/>
                  </a:lnTo>
                  <a:lnTo>
                    <a:pt x="7" y="34"/>
                  </a:lnTo>
                  <a:lnTo>
                    <a:pt x="8" y="34"/>
                  </a:lnTo>
                  <a:lnTo>
                    <a:pt x="15" y="34"/>
                  </a:lnTo>
                  <a:lnTo>
                    <a:pt x="17" y="34"/>
                  </a:lnTo>
                  <a:lnTo>
                    <a:pt x="18" y="35"/>
                  </a:lnTo>
                  <a:lnTo>
                    <a:pt x="19" y="37"/>
                  </a:lnTo>
                  <a:lnTo>
                    <a:pt x="24" y="48"/>
                  </a:lnTo>
                  <a:lnTo>
                    <a:pt x="26" y="52"/>
                  </a:lnTo>
                  <a:lnTo>
                    <a:pt x="40" y="68"/>
                  </a:lnTo>
                  <a:lnTo>
                    <a:pt x="41" y="72"/>
                  </a:lnTo>
                  <a:lnTo>
                    <a:pt x="47" y="93"/>
                  </a:lnTo>
                  <a:lnTo>
                    <a:pt x="48" y="105"/>
                  </a:lnTo>
                  <a:lnTo>
                    <a:pt x="47" y="117"/>
                  </a:lnTo>
                  <a:lnTo>
                    <a:pt x="43" y="133"/>
                  </a:lnTo>
                  <a:lnTo>
                    <a:pt x="43" y="135"/>
                  </a:lnTo>
                  <a:lnTo>
                    <a:pt x="44" y="136"/>
                  </a:lnTo>
                  <a:lnTo>
                    <a:pt x="46" y="136"/>
                  </a:lnTo>
                  <a:lnTo>
                    <a:pt x="51" y="136"/>
                  </a:lnTo>
                  <a:lnTo>
                    <a:pt x="55" y="135"/>
                  </a:lnTo>
                  <a:lnTo>
                    <a:pt x="57" y="134"/>
                  </a:lnTo>
                  <a:lnTo>
                    <a:pt x="58" y="133"/>
                  </a:lnTo>
                  <a:lnTo>
                    <a:pt x="60" y="129"/>
                  </a:lnTo>
                  <a:lnTo>
                    <a:pt x="62" y="104"/>
                  </a:lnTo>
                  <a:lnTo>
                    <a:pt x="60" y="92"/>
                  </a:lnTo>
                  <a:lnTo>
                    <a:pt x="60" y="90"/>
                  </a:lnTo>
                  <a:lnTo>
                    <a:pt x="61" y="89"/>
                  </a:lnTo>
                  <a:lnTo>
                    <a:pt x="62" y="89"/>
                  </a:lnTo>
                  <a:lnTo>
                    <a:pt x="63" y="89"/>
                  </a:lnTo>
                  <a:lnTo>
                    <a:pt x="65" y="93"/>
                  </a:lnTo>
                  <a:lnTo>
                    <a:pt x="70" y="103"/>
                  </a:lnTo>
                  <a:lnTo>
                    <a:pt x="71" y="110"/>
                  </a:lnTo>
                  <a:lnTo>
                    <a:pt x="71" y="118"/>
                  </a:lnTo>
                  <a:lnTo>
                    <a:pt x="71" y="121"/>
                  </a:lnTo>
                  <a:lnTo>
                    <a:pt x="72" y="128"/>
                  </a:lnTo>
                  <a:lnTo>
                    <a:pt x="73" y="130"/>
                  </a:lnTo>
                  <a:lnTo>
                    <a:pt x="75" y="131"/>
                  </a:lnTo>
                  <a:lnTo>
                    <a:pt x="78" y="132"/>
                  </a:lnTo>
                  <a:lnTo>
                    <a:pt x="81" y="132"/>
                  </a:lnTo>
                  <a:lnTo>
                    <a:pt x="87" y="130"/>
                  </a:lnTo>
                  <a:lnTo>
                    <a:pt x="91" y="129"/>
                  </a:lnTo>
                  <a:lnTo>
                    <a:pt x="92" y="127"/>
                  </a:lnTo>
                  <a:lnTo>
                    <a:pt x="94" y="125"/>
                  </a:lnTo>
                  <a:lnTo>
                    <a:pt x="94" y="122"/>
                  </a:lnTo>
                  <a:lnTo>
                    <a:pt x="93" y="115"/>
                  </a:lnTo>
                  <a:lnTo>
                    <a:pt x="88" y="101"/>
                  </a:lnTo>
                  <a:lnTo>
                    <a:pt x="84" y="93"/>
                  </a:lnTo>
                  <a:lnTo>
                    <a:pt x="71" y="72"/>
                  </a:lnTo>
                  <a:lnTo>
                    <a:pt x="70" y="68"/>
                  </a:lnTo>
                  <a:lnTo>
                    <a:pt x="70" y="66"/>
                  </a:lnTo>
                  <a:lnTo>
                    <a:pt x="70" y="63"/>
                  </a:lnTo>
                  <a:lnTo>
                    <a:pt x="72" y="61"/>
                  </a:lnTo>
                  <a:lnTo>
                    <a:pt x="72" y="57"/>
                  </a:lnTo>
                  <a:lnTo>
                    <a:pt x="70" y="50"/>
                  </a:lnTo>
                  <a:lnTo>
                    <a:pt x="68" y="46"/>
                  </a:lnTo>
                  <a:lnTo>
                    <a:pt x="65" y="41"/>
                  </a:lnTo>
                  <a:lnTo>
                    <a:pt x="62" y="38"/>
                  </a:lnTo>
                  <a:lnTo>
                    <a:pt x="59" y="35"/>
                  </a:lnTo>
                  <a:lnTo>
                    <a:pt x="41" y="24"/>
                  </a:lnTo>
                  <a:lnTo>
                    <a:pt x="35" y="19"/>
                  </a:lnTo>
                  <a:lnTo>
                    <a:pt x="33" y="17"/>
                  </a:lnTo>
                  <a:lnTo>
                    <a:pt x="33" y="14"/>
                  </a:lnTo>
                  <a:lnTo>
                    <a:pt x="33" y="12"/>
                  </a:lnTo>
                  <a:lnTo>
                    <a:pt x="34" y="10"/>
                  </a:lnTo>
                  <a:lnTo>
                    <a:pt x="36" y="7"/>
                  </a:lnTo>
                  <a:lnTo>
                    <a:pt x="36" y="5"/>
                  </a:lnTo>
                  <a:lnTo>
                    <a:pt x="36" y="4"/>
                  </a:lnTo>
                  <a:lnTo>
                    <a:pt x="35" y="2"/>
                  </a:lnTo>
                  <a:lnTo>
                    <a:pt x="33" y="1"/>
                  </a:lnTo>
                  <a:lnTo>
                    <a:pt x="31"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7" name="Freeform 34"/>
            <p:cNvSpPr>
              <a:spLocks/>
            </p:cNvSpPr>
            <p:nvPr/>
          </p:nvSpPr>
          <p:spPr bwMode="auto">
            <a:xfrm flipH="1">
              <a:off x="7968363" y="5073812"/>
              <a:ext cx="10930" cy="13911"/>
            </a:xfrm>
            <a:custGeom>
              <a:avLst/>
              <a:gdLst/>
              <a:ahLst/>
              <a:cxnLst>
                <a:cxn ang="0">
                  <a:pos x="6" y="0"/>
                </a:cxn>
                <a:cxn ang="0">
                  <a:pos x="5" y="0"/>
                </a:cxn>
                <a:cxn ang="0">
                  <a:pos x="4" y="0"/>
                </a:cxn>
                <a:cxn ang="0">
                  <a:pos x="1" y="2"/>
                </a:cxn>
                <a:cxn ang="0">
                  <a:pos x="0" y="5"/>
                </a:cxn>
                <a:cxn ang="0">
                  <a:pos x="0" y="8"/>
                </a:cxn>
                <a:cxn ang="0">
                  <a:pos x="2" y="10"/>
                </a:cxn>
                <a:cxn ang="0">
                  <a:pos x="6" y="12"/>
                </a:cxn>
                <a:cxn ang="0">
                  <a:pos x="9" y="13"/>
                </a:cxn>
                <a:cxn ang="0">
                  <a:pos x="11" y="14"/>
                </a:cxn>
                <a:cxn ang="0">
                  <a:pos x="11" y="13"/>
                </a:cxn>
                <a:cxn ang="0">
                  <a:pos x="11" y="11"/>
                </a:cxn>
                <a:cxn ang="0">
                  <a:pos x="7" y="2"/>
                </a:cxn>
                <a:cxn ang="0">
                  <a:pos x="7" y="1"/>
                </a:cxn>
                <a:cxn ang="0">
                  <a:pos x="6" y="0"/>
                </a:cxn>
              </a:cxnLst>
              <a:rect l="0" t="0" r="r" b="b"/>
              <a:pathLst>
                <a:path w="11" h="14">
                  <a:moveTo>
                    <a:pt x="6" y="0"/>
                  </a:moveTo>
                  <a:lnTo>
                    <a:pt x="5" y="0"/>
                  </a:lnTo>
                  <a:lnTo>
                    <a:pt x="4" y="0"/>
                  </a:lnTo>
                  <a:lnTo>
                    <a:pt x="1" y="2"/>
                  </a:lnTo>
                  <a:lnTo>
                    <a:pt x="0" y="5"/>
                  </a:lnTo>
                  <a:lnTo>
                    <a:pt x="0" y="8"/>
                  </a:lnTo>
                  <a:lnTo>
                    <a:pt x="2" y="10"/>
                  </a:lnTo>
                  <a:lnTo>
                    <a:pt x="6" y="12"/>
                  </a:lnTo>
                  <a:lnTo>
                    <a:pt x="9" y="13"/>
                  </a:lnTo>
                  <a:lnTo>
                    <a:pt x="11" y="14"/>
                  </a:lnTo>
                  <a:lnTo>
                    <a:pt x="11" y="13"/>
                  </a:lnTo>
                  <a:lnTo>
                    <a:pt x="11" y="11"/>
                  </a:lnTo>
                  <a:lnTo>
                    <a:pt x="7" y="2"/>
                  </a:lnTo>
                  <a:lnTo>
                    <a:pt x="7" y="1"/>
                  </a:lnTo>
                  <a:lnTo>
                    <a:pt x="6"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 name="Group 34"/>
            <p:cNvGrpSpPr>
              <a:grpSpLocks noChangeAspect="1"/>
            </p:cNvGrpSpPr>
            <p:nvPr/>
          </p:nvGrpSpPr>
          <p:grpSpPr>
            <a:xfrm>
              <a:off x="8108389" y="4554993"/>
              <a:ext cx="290095" cy="177151"/>
              <a:chOff x="2103438" y="3086101"/>
              <a:chExt cx="595313" cy="363538"/>
            </a:xfrm>
          </p:grpSpPr>
          <p:sp>
            <p:nvSpPr>
              <p:cNvPr id="230" name="Freeform 72"/>
              <p:cNvSpPr>
                <a:spLocks/>
              </p:cNvSpPr>
              <p:nvPr/>
            </p:nvSpPr>
            <p:spPr bwMode="auto">
              <a:xfrm>
                <a:off x="2103438" y="3086101"/>
                <a:ext cx="595313" cy="363538"/>
              </a:xfrm>
              <a:custGeom>
                <a:avLst/>
                <a:gdLst/>
                <a:ahLst/>
                <a:cxnLst>
                  <a:cxn ang="0">
                    <a:pos x="214" y="0"/>
                  </a:cxn>
                  <a:cxn ang="0">
                    <a:pos x="186" y="1"/>
                  </a:cxn>
                  <a:cxn ang="0">
                    <a:pos x="153" y="9"/>
                  </a:cxn>
                  <a:cxn ang="0">
                    <a:pos x="137" y="17"/>
                  </a:cxn>
                  <a:cxn ang="0">
                    <a:pos x="123" y="27"/>
                  </a:cxn>
                  <a:cxn ang="0">
                    <a:pos x="88" y="62"/>
                  </a:cxn>
                  <a:cxn ang="0">
                    <a:pos x="40" y="106"/>
                  </a:cxn>
                  <a:cxn ang="0">
                    <a:pos x="10" y="129"/>
                  </a:cxn>
                  <a:cxn ang="0">
                    <a:pos x="4" y="136"/>
                  </a:cxn>
                  <a:cxn ang="0">
                    <a:pos x="1" y="143"/>
                  </a:cxn>
                  <a:cxn ang="0">
                    <a:pos x="0" y="149"/>
                  </a:cxn>
                  <a:cxn ang="0">
                    <a:pos x="3" y="155"/>
                  </a:cxn>
                  <a:cxn ang="0">
                    <a:pos x="7" y="160"/>
                  </a:cxn>
                  <a:cxn ang="0">
                    <a:pos x="11" y="162"/>
                  </a:cxn>
                  <a:cxn ang="0">
                    <a:pos x="27" y="168"/>
                  </a:cxn>
                  <a:cxn ang="0">
                    <a:pos x="85" y="177"/>
                  </a:cxn>
                  <a:cxn ang="0">
                    <a:pos x="254" y="179"/>
                  </a:cxn>
                  <a:cxn ang="0">
                    <a:pos x="266" y="181"/>
                  </a:cxn>
                  <a:cxn ang="0">
                    <a:pos x="279" y="185"/>
                  </a:cxn>
                  <a:cxn ang="0">
                    <a:pos x="303" y="197"/>
                  </a:cxn>
                  <a:cxn ang="0">
                    <a:pos x="321" y="210"/>
                  </a:cxn>
                  <a:cxn ang="0">
                    <a:pos x="332" y="224"/>
                  </a:cxn>
                  <a:cxn ang="0">
                    <a:pos x="338" y="228"/>
                  </a:cxn>
                  <a:cxn ang="0">
                    <a:pos x="344" y="229"/>
                  </a:cxn>
                  <a:cxn ang="0">
                    <a:pos x="350" y="229"/>
                  </a:cxn>
                  <a:cxn ang="0">
                    <a:pos x="355" y="228"/>
                  </a:cxn>
                  <a:cxn ang="0">
                    <a:pos x="360" y="224"/>
                  </a:cxn>
                  <a:cxn ang="0">
                    <a:pos x="369" y="214"/>
                  </a:cxn>
                  <a:cxn ang="0">
                    <a:pos x="372" y="207"/>
                  </a:cxn>
                  <a:cxn ang="0">
                    <a:pos x="375" y="189"/>
                  </a:cxn>
                  <a:cxn ang="0">
                    <a:pos x="374" y="140"/>
                  </a:cxn>
                  <a:cxn ang="0">
                    <a:pos x="370" y="120"/>
                  </a:cxn>
                  <a:cxn ang="0">
                    <a:pos x="368" y="111"/>
                  </a:cxn>
                  <a:cxn ang="0">
                    <a:pos x="356" y="83"/>
                  </a:cxn>
                  <a:cxn ang="0">
                    <a:pos x="339" y="56"/>
                  </a:cxn>
                  <a:cxn ang="0">
                    <a:pos x="324" y="38"/>
                  </a:cxn>
                  <a:cxn ang="0">
                    <a:pos x="313" y="29"/>
                  </a:cxn>
                  <a:cxn ang="0">
                    <a:pos x="278" y="12"/>
                  </a:cxn>
                  <a:cxn ang="0">
                    <a:pos x="224" y="1"/>
                  </a:cxn>
                  <a:cxn ang="0">
                    <a:pos x="214" y="0"/>
                  </a:cxn>
                </a:cxnLst>
                <a:rect l="0" t="0" r="r" b="b"/>
                <a:pathLst>
                  <a:path w="375" h="229">
                    <a:moveTo>
                      <a:pt x="214" y="0"/>
                    </a:moveTo>
                    <a:lnTo>
                      <a:pt x="186" y="1"/>
                    </a:lnTo>
                    <a:lnTo>
                      <a:pt x="153" y="9"/>
                    </a:lnTo>
                    <a:lnTo>
                      <a:pt x="137" y="17"/>
                    </a:lnTo>
                    <a:lnTo>
                      <a:pt x="123" y="27"/>
                    </a:lnTo>
                    <a:lnTo>
                      <a:pt x="88" y="62"/>
                    </a:lnTo>
                    <a:lnTo>
                      <a:pt x="40" y="106"/>
                    </a:lnTo>
                    <a:lnTo>
                      <a:pt x="10" y="129"/>
                    </a:lnTo>
                    <a:lnTo>
                      <a:pt x="4" y="136"/>
                    </a:lnTo>
                    <a:lnTo>
                      <a:pt x="1" y="143"/>
                    </a:lnTo>
                    <a:lnTo>
                      <a:pt x="0" y="149"/>
                    </a:lnTo>
                    <a:lnTo>
                      <a:pt x="3" y="155"/>
                    </a:lnTo>
                    <a:lnTo>
                      <a:pt x="7" y="160"/>
                    </a:lnTo>
                    <a:lnTo>
                      <a:pt x="11" y="162"/>
                    </a:lnTo>
                    <a:lnTo>
                      <a:pt x="27" y="168"/>
                    </a:lnTo>
                    <a:lnTo>
                      <a:pt x="85" y="177"/>
                    </a:lnTo>
                    <a:lnTo>
                      <a:pt x="254" y="179"/>
                    </a:lnTo>
                    <a:lnTo>
                      <a:pt x="266" y="181"/>
                    </a:lnTo>
                    <a:lnTo>
                      <a:pt x="279" y="185"/>
                    </a:lnTo>
                    <a:lnTo>
                      <a:pt x="303" y="197"/>
                    </a:lnTo>
                    <a:lnTo>
                      <a:pt x="321" y="210"/>
                    </a:lnTo>
                    <a:lnTo>
                      <a:pt x="332" y="224"/>
                    </a:lnTo>
                    <a:lnTo>
                      <a:pt x="338" y="228"/>
                    </a:lnTo>
                    <a:lnTo>
                      <a:pt x="344" y="229"/>
                    </a:lnTo>
                    <a:lnTo>
                      <a:pt x="350" y="229"/>
                    </a:lnTo>
                    <a:lnTo>
                      <a:pt x="355" y="228"/>
                    </a:lnTo>
                    <a:lnTo>
                      <a:pt x="360" y="224"/>
                    </a:lnTo>
                    <a:lnTo>
                      <a:pt x="369" y="214"/>
                    </a:lnTo>
                    <a:lnTo>
                      <a:pt x="372" y="207"/>
                    </a:lnTo>
                    <a:lnTo>
                      <a:pt x="375" y="189"/>
                    </a:lnTo>
                    <a:lnTo>
                      <a:pt x="374" y="140"/>
                    </a:lnTo>
                    <a:lnTo>
                      <a:pt x="370" y="120"/>
                    </a:lnTo>
                    <a:lnTo>
                      <a:pt x="368" y="111"/>
                    </a:lnTo>
                    <a:lnTo>
                      <a:pt x="356" y="83"/>
                    </a:lnTo>
                    <a:lnTo>
                      <a:pt x="339" y="56"/>
                    </a:lnTo>
                    <a:lnTo>
                      <a:pt x="324" y="38"/>
                    </a:lnTo>
                    <a:lnTo>
                      <a:pt x="313" y="29"/>
                    </a:lnTo>
                    <a:lnTo>
                      <a:pt x="278" y="12"/>
                    </a:lnTo>
                    <a:lnTo>
                      <a:pt x="224" y="1"/>
                    </a:lnTo>
                    <a:lnTo>
                      <a:pt x="214" y="0"/>
                    </a:lnTo>
                    <a:close/>
                  </a:path>
                </a:pathLst>
              </a:custGeom>
              <a:solidFill>
                <a:srgbClr val="D0A8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73"/>
              <p:cNvSpPr>
                <a:spLocks/>
              </p:cNvSpPr>
              <p:nvPr/>
            </p:nvSpPr>
            <p:spPr bwMode="auto">
              <a:xfrm>
                <a:off x="2417763" y="3133726"/>
                <a:ext cx="263525" cy="292100"/>
              </a:xfrm>
              <a:custGeom>
                <a:avLst/>
                <a:gdLst/>
                <a:ahLst/>
                <a:cxnLst>
                  <a:cxn ang="0">
                    <a:pos x="0" y="109"/>
                  </a:cxn>
                  <a:cxn ang="0">
                    <a:pos x="0" y="113"/>
                  </a:cxn>
                  <a:cxn ang="0">
                    <a:pos x="2" y="115"/>
                  </a:cxn>
                  <a:cxn ang="0">
                    <a:pos x="5" y="117"/>
                  </a:cxn>
                  <a:cxn ang="0">
                    <a:pos x="8" y="118"/>
                  </a:cxn>
                  <a:cxn ang="0">
                    <a:pos x="47" y="128"/>
                  </a:cxn>
                  <a:cxn ang="0">
                    <a:pos x="60" y="131"/>
                  </a:cxn>
                  <a:cxn ang="0">
                    <a:pos x="113" y="149"/>
                  </a:cxn>
                  <a:cxn ang="0">
                    <a:pos x="125" y="155"/>
                  </a:cxn>
                  <a:cxn ang="0">
                    <a:pos x="130" y="158"/>
                  </a:cxn>
                  <a:cxn ang="0">
                    <a:pos x="149" y="182"/>
                  </a:cxn>
                  <a:cxn ang="0">
                    <a:pos x="153" y="184"/>
                  </a:cxn>
                  <a:cxn ang="0">
                    <a:pos x="155" y="183"/>
                  </a:cxn>
                  <a:cxn ang="0">
                    <a:pos x="158" y="180"/>
                  </a:cxn>
                  <a:cxn ang="0">
                    <a:pos x="160" y="173"/>
                  </a:cxn>
                  <a:cxn ang="0">
                    <a:pos x="164" y="156"/>
                  </a:cxn>
                  <a:cxn ang="0">
                    <a:pos x="166" y="125"/>
                  </a:cxn>
                  <a:cxn ang="0">
                    <a:pos x="163" y="106"/>
                  </a:cxn>
                  <a:cxn ang="0">
                    <a:pos x="154" y="77"/>
                  </a:cxn>
                  <a:cxn ang="0">
                    <a:pos x="142" y="50"/>
                  </a:cxn>
                  <a:cxn ang="0">
                    <a:pos x="120" y="18"/>
                  </a:cxn>
                  <a:cxn ang="0">
                    <a:pos x="110" y="9"/>
                  </a:cxn>
                  <a:cxn ang="0">
                    <a:pos x="99" y="3"/>
                  </a:cxn>
                  <a:cxn ang="0">
                    <a:pos x="89" y="0"/>
                  </a:cxn>
                  <a:cxn ang="0">
                    <a:pos x="78" y="0"/>
                  </a:cxn>
                  <a:cxn ang="0">
                    <a:pos x="67" y="2"/>
                  </a:cxn>
                  <a:cxn ang="0">
                    <a:pos x="57" y="8"/>
                  </a:cxn>
                  <a:cxn ang="0">
                    <a:pos x="53" y="11"/>
                  </a:cxn>
                  <a:cxn ang="0">
                    <a:pos x="48" y="16"/>
                  </a:cxn>
                  <a:cxn ang="0">
                    <a:pos x="32" y="40"/>
                  </a:cxn>
                  <a:cxn ang="0">
                    <a:pos x="9" y="83"/>
                  </a:cxn>
                  <a:cxn ang="0">
                    <a:pos x="2" y="98"/>
                  </a:cxn>
                  <a:cxn ang="0">
                    <a:pos x="0" y="104"/>
                  </a:cxn>
                  <a:cxn ang="0">
                    <a:pos x="0" y="109"/>
                  </a:cxn>
                </a:cxnLst>
                <a:rect l="0" t="0" r="r" b="b"/>
                <a:pathLst>
                  <a:path w="166" h="184">
                    <a:moveTo>
                      <a:pt x="0" y="109"/>
                    </a:moveTo>
                    <a:lnTo>
                      <a:pt x="0" y="113"/>
                    </a:lnTo>
                    <a:lnTo>
                      <a:pt x="2" y="115"/>
                    </a:lnTo>
                    <a:lnTo>
                      <a:pt x="5" y="117"/>
                    </a:lnTo>
                    <a:lnTo>
                      <a:pt x="8" y="118"/>
                    </a:lnTo>
                    <a:lnTo>
                      <a:pt x="47" y="128"/>
                    </a:lnTo>
                    <a:lnTo>
                      <a:pt x="60" y="131"/>
                    </a:lnTo>
                    <a:lnTo>
                      <a:pt x="113" y="149"/>
                    </a:lnTo>
                    <a:lnTo>
                      <a:pt x="125" y="155"/>
                    </a:lnTo>
                    <a:lnTo>
                      <a:pt x="130" y="158"/>
                    </a:lnTo>
                    <a:lnTo>
                      <a:pt x="149" y="182"/>
                    </a:lnTo>
                    <a:lnTo>
                      <a:pt x="153" y="184"/>
                    </a:lnTo>
                    <a:lnTo>
                      <a:pt x="155" y="183"/>
                    </a:lnTo>
                    <a:lnTo>
                      <a:pt x="158" y="180"/>
                    </a:lnTo>
                    <a:lnTo>
                      <a:pt x="160" y="173"/>
                    </a:lnTo>
                    <a:lnTo>
                      <a:pt x="164" y="156"/>
                    </a:lnTo>
                    <a:lnTo>
                      <a:pt x="166" y="125"/>
                    </a:lnTo>
                    <a:lnTo>
                      <a:pt x="163" y="106"/>
                    </a:lnTo>
                    <a:lnTo>
                      <a:pt x="154" y="77"/>
                    </a:lnTo>
                    <a:lnTo>
                      <a:pt x="142" y="50"/>
                    </a:lnTo>
                    <a:lnTo>
                      <a:pt x="120" y="18"/>
                    </a:lnTo>
                    <a:lnTo>
                      <a:pt x="110" y="9"/>
                    </a:lnTo>
                    <a:lnTo>
                      <a:pt x="99" y="3"/>
                    </a:lnTo>
                    <a:lnTo>
                      <a:pt x="89" y="0"/>
                    </a:lnTo>
                    <a:lnTo>
                      <a:pt x="78" y="0"/>
                    </a:lnTo>
                    <a:lnTo>
                      <a:pt x="67" y="2"/>
                    </a:lnTo>
                    <a:lnTo>
                      <a:pt x="57" y="8"/>
                    </a:lnTo>
                    <a:lnTo>
                      <a:pt x="53" y="11"/>
                    </a:lnTo>
                    <a:lnTo>
                      <a:pt x="48" y="16"/>
                    </a:lnTo>
                    <a:lnTo>
                      <a:pt x="32" y="40"/>
                    </a:lnTo>
                    <a:lnTo>
                      <a:pt x="9" y="83"/>
                    </a:lnTo>
                    <a:lnTo>
                      <a:pt x="2" y="98"/>
                    </a:lnTo>
                    <a:lnTo>
                      <a:pt x="0" y="104"/>
                    </a:lnTo>
                    <a:lnTo>
                      <a:pt x="0" y="109"/>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74"/>
              <p:cNvSpPr>
                <a:spLocks/>
              </p:cNvSpPr>
              <p:nvPr/>
            </p:nvSpPr>
            <p:spPr bwMode="auto">
              <a:xfrm>
                <a:off x="2327275" y="3117851"/>
                <a:ext cx="177800" cy="187325"/>
              </a:xfrm>
              <a:custGeom>
                <a:avLst/>
                <a:gdLst/>
                <a:ahLst/>
                <a:cxnLst>
                  <a:cxn ang="0">
                    <a:pos x="78" y="2"/>
                  </a:cxn>
                  <a:cxn ang="0">
                    <a:pos x="75" y="4"/>
                  </a:cxn>
                  <a:cxn ang="0">
                    <a:pos x="43" y="38"/>
                  </a:cxn>
                  <a:cxn ang="0">
                    <a:pos x="9" y="94"/>
                  </a:cxn>
                  <a:cxn ang="0">
                    <a:pos x="5" y="100"/>
                  </a:cxn>
                  <a:cxn ang="0">
                    <a:pos x="0" y="105"/>
                  </a:cxn>
                  <a:cxn ang="0">
                    <a:pos x="1" y="105"/>
                  </a:cxn>
                  <a:cxn ang="0">
                    <a:pos x="3" y="107"/>
                  </a:cxn>
                  <a:cxn ang="0">
                    <a:pos x="10" y="111"/>
                  </a:cxn>
                  <a:cxn ang="0">
                    <a:pos x="15" y="113"/>
                  </a:cxn>
                  <a:cxn ang="0">
                    <a:pos x="20" y="116"/>
                  </a:cxn>
                  <a:cxn ang="0">
                    <a:pos x="26" y="117"/>
                  </a:cxn>
                  <a:cxn ang="0">
                    <a:pos x="32" y="118"/>
                  </a:cxn>
                  <a:cxn ang="0">
                    <a:pos x="38" y="117"/>
                  </a:cxn>
                  <a:cxn ang="0">
                    <a:pos x="42" y="116"/>
                  </a:cxn>
                  <a:cxn ang="0">
                    <a:pos x="45" y="112"/>
                  </a:cxn>
                  <a:cxn ang="0">
                    <a:pos x="62" y="63"/>
                  </a:cxn>
                  <a:cxn ang="0">
                    <a:pos x="69" y="50"/>
                  </a:cxn>
                  <a:cxn ang="0">
                    <a:pos x="89" y="24"/>
                  </a:cxn>
                  <a:cxn ang="0">
                    <a:pos x="92" y="20"/>
                  </a:cxn>
                  <a:cxn ang="0">
                    <a:pos x="100" y="15"/>
                  </a:cxn>
                  <a:cxn ang="0">
                    <a:pos x="105" y="12"/>
                  </a:cxn>
                  <a:cxn ang="0">
                    <a:pos x="112" y="10"/>
                  </a:cxn>
                  <a:cxn ang="0">
                    <a:pos x="112" y="9"/>
                  </a:cxn>
                  <a:cxn ang="0">
                    <a:pos x="110" y="7"/>
                  </a:cxn>
                  <a:cxn ang="0">
                    <a:pos x="105" y="5"/>
                  </a:cxn>
                  <a:cxn ang="0">
                    <a:pos x="84" y="0"/>
                  </a:cxn>
                  <a:cxn ang="0">
                    <a:pos x="81" y="1"/>
                  </a:cxn>
                  <a:cxn ang="0">
                    <a:pos x="78" y="2"/>
                  </a:cxn>
                </a:cxnLst>
                <a:rect l="0" t="0" r="r" b="b"/>
                <a:pathLst>
                  <a:path w="112" h="118">
                    <a:moveTo>
                      <a:pt x="78" y="2"/>
                    </a:moveTo>
                    <a:lnTo>
                      <a:pt x="75" y="4"/>
                    </a:lnTo>
                    <a:lnTo>
                      <a:pt x="43" y="38"/>
                    </a:lnTo>
                    <a:lnTo>
                      <a:pt x="9" y="94"/>
                    </a:lnTo>
                    <a:lnTo>
                      <a:pt x="5" y="100"/>
                    </a:lnTo>
                    <a:lnTo>
                      <a:pt x="0" y="105"/>
                    </a:lnTo>
                    <a:lnTo>
                      <a:pt x="1" y="105"/>
                    </a:lnTo>
                    <a:lnTo>
                      <a:pt x="3" y="107"/>
                    </a:lnTo>
                    <a:lnTo>
                      <a:pt x="10" y="111"/>
                    </a:lnTo>
                    <a:lnTo>
                      <a:pt x="15" y="113"/>
                    </a:lnTo>
                    <a:lnTo>
                      <a:pt x="20" y="116"/>
                    </a:lnTo>
                    <a:lnTo>
                      <a:pt x="26" y="117"/>
                    </a:lnTo>
                    <a:lnTo>
                      <a:pt x="32" y="118"/>
                    </a:lnTo>
                    <a:lnTo>
                      <a:pt x="38" y="117"/>
                    </a:lnTo>
                    <a:lnTo>
                      <a:pt x="42" y="116"/>
                    </a:lnTo>
                    <a:lnTo>
                      <a:pt x="45" y="112"/>
                    </a:lnTo>
                    <a:lnTo>
                      <a:pt x="62" y="63"/>
                    </a:lnTo>
                    <a:lnTo>
                      <a:pt x="69" y="50"/>
                    </a:lnTo>
                    <a:lnTo>
                      <a:pt x="89" y="24"/>
                    </a:lnTo>
                    <a:lnTo>
                      <a:pt x="92" y="20"/>
                    </a:lnTo>
                    <a:lnTo>
                      <a:pt x="100" y="15"/>
                    </a:lnTo>
                    <a:lnTo>
                      <a:pt x="105" y="12"/>
                    </a:lnTo>
                    <a:lnTo>
                      <a:pt x="112" y="10"/>
                    </a:lnTo>
                    <a:lnTo>
                      <a:pt x="112" y="9"/>
                    </a:lnTo>
                    <a:lnTo>
                      <a:pt x="110" y="7"/>
                    </a:lnTo>
                    <a:lnTo>
                      <a:pt x="105" y="5"/>
                    </a:lnTo>
                    <a:lnTo>
                      <a:pt x="84" y="0"/>
                    </a:lnTo>
                    <a:lnTo>
                      <a:pt x="81" y="1"/>
                    </a:lnTo>
                    <a:lnTo>
                      <a:pt x="78" y="2"/>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75"/>
              <p:cNvSpPr>
                <a:spLocks/>
              </p:cNvSpPr>
              <p:nvPr/>
            </p:nvSpPr>
            <p:spPr bwMode="auto">
              <a:xfrm>
                <a:off x="2214563" y="3100388"/>
                <a:ext cx="223838" cy="184150"/>
              </a:xfrm>
              <a:custGeom>
                <a:avLst/>
                <a:gdLst/>
                <a:ahLst/>
                <a:cxnLst>
                  <a:cxn ang="0">
                    <a:pos x="118" y="0"/>
                  </a:cxn>
                  <a:cxn ang="0">
                    <a:pos x="113" y="1"/>
                  </a:cxn>
                  <a:cxn ang="0">
                    <a:pos x="87" y="13"/>
                  </a:cxn>
                  <a:cxn ang="0">
                    <a:pos x="59" y="33"/>
                  </a:cxn>
                  <a:cxn ang="0">
                    <a:pos x="33" y="59"/>
                  </a:cxn>
                  <a:cxn ang="0">
                    <a:pos x="15" y="79"/>
                  </a:cxn>
                  <a:cxn ang="0">
                    <a:pos x="12" y="84"/>
                  </a:cxn>
                  <a:cxn ang="0">
                    <a:pos x="6" y="90"/>
                  </a:cxn>
                  <a:cxn ang="0">
                    <a:pos x="2" y="97"/>
                  </a:cxn>
                  <a:cxn ang="0">
                    <a:pos x="0" y="98"/>
                  </a:cxn>
                  <a:cxn ang="0">
                    <a:pos x="0" y="101"/>
                  </a:cxn>
                  <a:cxn ang="0">
                    <a:pos x="1" y="103"/>
                  </a:cxn>
                  <a:cxn ang="0">
                    <a:pos x="8" y="107"/>
                  </a:cxn>
                  <a:cxn ang="0">
                    <a:pos x="28" y="114"/>
                  </a:cxn>
                  <a:cxn ang="0">
                    <a:pos x="43" y="116"/>
                  </a:cxn>
                  <a:cxn ang="0">
                    <a:pos x="50" y="115"/>
                  </a:cxn>
                  <a:cxn ang="0">
                    <a:pos x="56" y="113"/>
                  </a:cxn>
                  <a:cxn ang="0">
                    <a:pos x="61" y="109"/>
                  </a:cxn>
                  <a:cxn ang="0">
                    <a:pos x="66" y="104"/>
                  </a:cxn>
                  <a:cxn ang="0">
                    <a:pos x="73" y="91"/>
                  </a:cxn>
                  <a:cxn ang="0">
                    <a:pos x="84" y="69"/>
                  </a:cxn>
                  <a:cxn ang="0">
                    <a:pos x="119" y="18"/>
                  </a:cxn>
                  <a:cxn ang="0">
                    <a:pos x="127" y="13"/>
                  </a:cxn>
                  <a:cxn ang="0">
                    <a:pos x="134" y="10"/>
                  </a:cxn>
                  <a:cxn ang="0">
                    <a:pos x="137" y="10"/>
                  </a:cxn>
                  <a:cxn ang="0">
                    <a:pos x="139" y="10"/>
                  </a:cxn>
                  <a:cxn ang="0">
                    <a:pos x="141" y="9"/>
                  </a:cxn>
                  <a:cxn ang="0">
                    <a:pos x="141" y="8"/>
                  </a:cxn>
                  <a:cxn ang="0">
                    <a:pos x="140" y="7"/>
                  </a:cxn>
                  <a:cxn ang="0">
                    <a:pos x="139" y="5"/>
                  </a:cxn>
                  <a:cxn ang="0">
                    <a:pos x="132" y="2"/>
                  </a:cxn>
                  <a:cxn ang="0">
                    <a:pos x="122" y="0"/>
                  </a:cxn>
                  <a:cxn ang="0">
                    <a:pos x="118" y="0"/>
                  </a:cxn>
                </a:cxnLst>
                <a:rect l="0" t="0" r="r" b="b"/>
                <a:pathLst>
                  <a:path w="141" h="116">
                    <a:moveTo>
                      <a:pt x="118" y="0"/>
                    </a:moveTo>
                    <a:lnTo>
                      <a:pt x="113" y="1"/>
                    </a:lnTo>
                    <a:lnTo>
                      <a:pt x="87" y="13"/>
                    </a:lnTo>
                    <a:lnTo>
                      <a:pt x="59" y="33"/>
                    </a:lnTo>
                    <a:lnTo>
                      <a:pt x="33" y="59"/>
                    </a:lnTo>
                    <a:lnTo>
                      <a:pt x="15" y="79"/>
                    </a:lnTo>
                    <a:lnTo>
                      <a:pt x="12" y="84"/>
                    </a:lnTo>
                    <a:lnTo>
                      <a:pt x="6" y="90"/>
                    </a:lnTo>
                    <a:lnTo>
                      <a:pt x="2" y="97"/>
                    </a:lnTo>
                    <a:lnTo>
                      <a:pt x="0" y="98"/>
                    </a:lnTo>
                    <a:lnTo>
                      <a:pt x="0" y="101"/>
                    </a:lnTo>
                    <a:lnTo>
                      <a:pt x="1" y="103"/>
                    </a:lnTo>
                    <a:lnTo>
                      <a:pt x="8" y="107"/>
                    </a:lnTo>
                    <a:lnTo>
                      <a:pt x="28" y="114"/>
                    </a:lnTo>
                    <a:lnTo>
                      <a:pt x="43" y="116"/>
                    </a:lnTo>
                    <a:lnTo>
                      <a:pt x="50" y="115"/>
                    </a:lnTo>
                    <a:lnTo>
                      <a:pt x="56" y="113"/>
                    </a:lnTo>
                    <a:lnTo>
                      <a:pt x="61" y="109"/>
                    </a:lnTo>
                    <a:lnTo>
                      <a:pt x="66" y="104"/>
                    </a:lnTo>
                    <a:lnTo>
                      <a:pt x="73" y="91"/>
                    </a:lnTo>
                    <a:lnTo>
                      <a:pt x="84" y="69"/>
                    </a:lnTo>
                    <a:lnTo>
                      <a:pt x="119" y="18"/>
                    </a:lnTo>
                    <a:lnTo>
                      <a:pt x="127" y="13"/>
                    </a:lnTo>
                    <a:lnTo>
                      <a:pt x="134" y="10"/>
                    </a:lnTo>
                    <a:lnTo>
                      <a:pt x="137" y="10"/>
                    </a:lnTo>
                    <a:lnTo>
                      <a:pt x="139" y="10"/>
                    </a:lnTo>
                    <a:lnTo>
                      <a:pt x="141" y="9"/>
                    </a:lnTo>
                    <a:lnTo>
                      <a:pt x="141" y="8"/>
                    </a:lnTo>
                    <a:lnTo>
                      <a:pt x="140" y="7"/>
                    </a:lnTo>
                    <a:lnTo>
                      <a:pt x="139" y="5"/>
                    </a:lnTo>
                    <a:lnTo>
                      <a:pt x="132" y="2"/>
                    </a:lnTo>
                    <a:lnTo>
                      <a:pt x="122" y="0"/>
                    </a:lnTo>
                    <a:lnTo>
                      <a:pt x="118" y="0"/>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4" name="Freeform 76"/>
              <p:cNvSpPr>
                <a:spLocks/>
              </p:cNvSpPr>
              <p:nvPr/>
            </p:nvSpPr>
            <p:spPr bwMode="auto">
              <a:xfrm>
                <a:off x="2124075" y="3278188"/>
                <a:ext cx="379413" cy="76200"/>
              </a:xfrm>
              <a:custGeom>
                <a:avLst/>
                <a:gdLst/>
                <a:ahLst/>
                <a:cxnLst>
                  <a:cxn ang="0">
                    <a:pos x="238" y="46"/>
                  </a:cxn>
                  <a:cxn ang="0">
                    <a:pos x="239" y="45"/>
                  </a:cxn>
                  <a:cxn ang="0">
                    <a:pos x="239" y="44"/>
                  </a:cxn>
                  <a:cxn ang="0">
                    <a:pos x="237" y="44"/>
                  </a:cxn>
                  <a:cxn ang="0">
                    <a:pos x="234" y="43"/>
                  </a:cxn>
                  <a:cxn ang="0">
                    <a:pos x="165" y="29"/>
                  </a:cxn>
                  <a:cxn ang="0">
                    <a:pos x="63" y="2"/>
                  </a:cxn>
                  <a:cxn ang="0">
                    <a:pos x="49" y="0"/>
                  </a:cxn>
                  <a:cxn ang="0">
                    <a:pos x="39" y="0"/>
                  </a:cxn>
                  <a:cxn ang="0">
                    <a:pos x="30" y="2"/>
                  </a:cxn>
                  <a:cxn ang="0">
                    <a:pos x="18" y="7"/>
                  </a:cxn>
                  <a:cxn ang="0">
                    <a:pos x="11" y="11"/>
                  </a:cxn>
                  <a:cxn ang="0">
                    <a:pos x="2" y="22"/>
                  </a:cxn>
                  <a:cxn ang="0">
                    <a:pos x="0" y="26"/>
                  </a:cxn>
                  <a:cxn ang="0">
                    <a:pos x="0" y="29"/>
                  </a:cxn>
                  <a:cxn ang="0">
                    <a:pos x="3" y="32"/>
                  </a:cxn>
                  <a:cxn ang="0">
                    <a:pos x="5" y="33"/>
                  </a:cxn>
                  <a:cxn ang="0">
                    <a:pos x="7" y="34"/>
                  </a:cxn>
                  <a:cxn ang="0">
                    <a:pos x="10" y="35"/>
                  </a:cxn>
                  <a:cxn ang="0">
                    <a:pos x="87" y="41"/>
                  </a:cxn>
                  <a:cxn ang="0">
                    <a:pos x="147" y="48"/>
                  </a:cxn>
                  <a:cxn ang="0">
                    <a:pos x="232" y="47"/>
                  </a:cxn>
                  <a:cxn ang="0">
                    <a:pos x="235" y="46"/>
                  </a:cxn>
                  <a:cxn ang="0">
                    <a:pos x="238" y="46"/>
                  </a:cxn>
                </a:cxnLst>
                <a:rect l="0" t="0" r="r" b="b"/>
                <a:pathLst>
                  <a:path w="239" h="48">
                    <a:moveTo>
                      <a:pt x="238" y="46"/>
                    </a:moveTo>
                    <a:lnTo>
                      <a:pt x="239" y="45"/>
                    </a:lnTo>
                    <a:lnTo>
                      <a:pt x="239" y="44"/>
                    </a:lnTo>
                    <a:lnTo>
                      <a:pt x="237" y="44"/>
                    </a:lnTo>
                    <a:lnTo>
                      <a:pt x="234" y="43"/>
                    </a:lnTo>
                    <a:lnTo>
                      <a:pt x="165" y="29"/>
                    </a:lnTo>
                    <a:lnTo>
                      <a:pt x="63" y="2"/>
                    </a:lnTo>
                    <a:lnTo>
                      <a:pt x="49" y="0"/>
                    </a:lnTo>
                    <a:lnTo>
                      <a:pt x="39" y="0"/>
                    </a:lnTo>
                    <a:lnTo>
                      <a:pt x="30" y="2"/>
                    </a:lnTo>
                    <a:lnTo>
                      <a:pt x="18" y="7"/>
                    </a:lnTo>
                    <a:lnTo>
                      <a:pt x="11" y="11"/>
                    </a:lnTo>
                    <a:lnTo>
                      <a:pt x="2" y="22"/>
                    </a:lnTo>
                    <a:lnTo>
                      <a:pt x="0" y="26"/>
                    </a:lnTo>
                    <a:lnTo>
                      <a:pt x="0" y="29"/>
                    </a:lnTo>
                    <a:lnTo>
                      <a:pt x="3" y="32"/>
                    </a:lnTo>
                    <a:lnTo>
                      <a:pt x="5" y="33"/>
                    </a:lnTo>
                    <a:lnTo>
                      <a:pt x="7" y="34"/>
                    </a:lnTo>
                    <a:lnTo>
                      <a:pt x="10" y="35"/>
                    </a:lnTo>
                    <a:lnTo>
                      <a:pt x="87" y="41"/>
                    </a:lnTo>
                    <a:lnTo>
                      <a:pt x="147" y="48"/>
                    </a:lnTo>
                    <a:lnTo>
                      <a:pt x="232" y="47"/>
                    </a:lnTo>
                    <a:lnTo>
                      <a:pt x="235" y="46"/>
                    </a:lnTo>
                    <a:lnTo>
                      <a:pt x="238" y="46"/>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9" name="Freeform 18"/>
            <p:cNvSpPr>
              <a:spLocks/>
            </p:cNvSpPr>
            <p:nvPr/>
          </p:nvSpPr>
          <p:spPr bwMode="auto">
            <a:xfrm rot="6012585" flipH="1">
              <a:off x="7866693" y="4985033"/>
              <a:ext cx="483901" cy="284180"/>
            </a:xfrm>
            <a:custGeom>
              <a:avLst/>
              <a:gdLst/>
              <a:ahLst/>
              <a:cxnLst>
                <a:cxn ang="0">
                  <a:pos x="241" y="52"/>
                </a:cxn>
                <a:cxn ang="0">
                  <a:pos x="311" y="38"/>
                </a:cxn>
                <a:cxn ang="0">
                  <a:pos x="390" y="58"/>
                </a:cxn>
                <a:cxn ang="0">
                  <a:pos x="452" y="88"/>
                </a:cxn>
                <a:cxn ang="0">
                  <a:pos x="480" y="81"/>
                </a:cxn>
                <a:cxn ang="0">
                  <a:pos x="487" y="65"/>
                </a:cxn>
                <a:cxn ang="0">
                  <a:pos x="483" y="37"/>
                </a:cxn>
                <a:cxn ang="0">
                  <a:pos x="465" y="21"/>
                </a:cxn>
                <a:cxn ang="0">
                  <a:pos x="358" y="0"/>
                </a:cxn>
                <a:cxn ang="0">
                  <a:pos x="255" y="12"/>
                </a:cxn>
                <a:cxn ang="0">
                  <a:pos x="140" y="75"/>
                </a:cxn>
                <a:cxn ang="0">
                  <a:pos x="94" y="146"/>
                </a:cxn>
                <a:cxn ang="0">
                  <a:pos x="79" y="169"/>
                </a:cxn>
                <a:cxn ang="0">
                  <a:pos x="64" y="176"/>
                </a:cxn>
                <a:cxn ang="0">
                  <a:pos x="28" y="180"/>
                </a:cxn>
                <a:cxn ang="0">
                  <a:pos x="6" y="198"/>
                </a:cxn>
                <a:cxn ang="0">
                  <a:pos x="0" y="213"/>
                </a:cxn>
                <a:cxn ang="0">
                  <a:pos x="7" y="235"/>
                </a:cxn>
                <a:cxn ang="0">
                  <a:pos x="19" y="241"/>
                </a:cxn>
                <a:cxn ang="0">
                  <a:pos x="32" y="241"/>
                </a:cxn>
                <a:cxn ang="0">
                  <a:pos x="40" y="234"/>
                </a:cxn>
                <a:cxn ang="0">
                  <a:pos x="38" y="229"/>
                </a:cxn>
                <a:cxn ang="0">
                  <a:pos x="27" y="225"/>
                </a:cxn>
                <a:cxn ang="0">
                  <a:pos x="29" y="221"/>
                </a:cxn>
                <a:cxn ang="0">
                  <a:pos x="52" y="207"/>
                </a:cxn>
                <a:cxn ang="0">
                  <a:pos x="57" y="208"/>
                </a:cxn>
                <a:cxn ang="0">
                  <a:pos x="55" y="229"/>
                </a:cxn>
                <a:cxn ang="0">
                  <a:pos x="54" y="274"/>
                </a:cxn>
                <a:cxn ang="0">
                  <a:pos x="64" y="284"/>
                </a:cxn>
                <a:cxn ang="0">
                  <a:pos x="83" y="285"/>
                </a:cxn>
                <a:cxn ang="0">
                  <a:pos x="88" y="281"/>
                </a:cxn>
                <a:cxn ang="0">
                  <a:pos x="77" y="240"/>
                </a:cxn>
                <a:cxn ang="0">
                  <a:pos x="80" y="225"/>
                </a:cxn>
                <a:cxn ang="0">
                  <a:pos x="89" y="223"/>
                </a:cxn>
                <a:cxn ang="0">
                  <a:pos x="112" y="236"/>
                </a:cxn>
                <a:cxn ang="0">
                  <a:pos x="127" y="255"/>
                </a:cxn>
                <a:cxn ang="0">
                  <a:pos x="132" y="255"/>
                </a:cxn>
                <a:cxn ang="0">
                  <a:pos x="138" y="246"/>
                </a:cxn>
                <a:cxn ang="0">
                  <a:pos x="141" y="220"/>
                </a:cxn>
                <a:cxn ang="0">
                  <a:pos x="135" y="211"/>
                </a:cxn>
                <a:cxn ang="0">
                  <a:pos x="116" y="203"/>
                </a:cxn>
                <a:cxn ang="0">
                  <a:pos x="110" y="190"/>
                </a:cxn>
                <a:cxn ang="0">
                  <a:pos x="119" y="160"/>
                </a:cxn>
                <a:cxn ang="0">
                  <a:pos x="178" y="84"/>
                </a:cxn>
              </a:cxnLst>
              <a:rect l="0" t="0" r="r" b="b"/>
              <a:pathLst>
                <a:path w="487" h="286">
                  <a:moveTo>
                    <a:pt x="178" y="84"/>
                  </a:moveTo>
                  <a:lnTo>
                    <a:pt x="213" y="63"/>
                  </a:lnTo>
                  <a:lnTo>
                    <a:pt x="241" y="52"/>
                  </a:lnTo>
                  <a:lnTo>
                    <a:pt x="261" y="45"/>
                  </a:lnTo>
                  <a:lnTo>
                    <a:pt x="291" y="40"/>
                  </a:lnTo>
                  <a:lnTo>
                    <a:pt x="311" y="38"/>
                  </a:lnTo>
                  <a:lnTo>
                    <a:pt x="339" y="40"/>
                  </a:lnTo>
                  <a:lnTo>
                    <a:pt x="374" y="50"/>
                  </a:lnTo>
                  <a:lnTo>
                    <a:pt x="390" y="58"/>
                  </a:lnTo>
                  <a:lnTo>
                    <a:pt x="417" y="79"/>
                  </a:lnTo>
                  <a:lnTo>
                    <a:pt x="431" y="85"/>
                  </a:lnTo>
                  <a:lnTo>
                    <a:pt x="452" y="88"/>
                  </a:lnTo>
                  <a:lnTo>
                    <a:pt x="465" y="87"/>
                  </a:lnTo>
                  <a:lnTo>
                    <a:pt x="471" y="85"/>
                  </a:lnTo>
                  <a:lnTo>
                    <a:pt x="480" y="81"/>
                  </a:lnTo>
                  <a:lnTo>
                    <a:pt x="483" y="78"/>
                  </a:lnTo>
                  <a:lnTo>
                    <a:pt x="485" y="74"/>
                  </a:lnTo>
                  <a:lnTo>
                    <a:pt x="487" y="65"/>
                  </a:lnTo>
                  <a:lnTo>
                    <a:pt x="487" y="55"/>
                  </a:lnTo>
                  <a:lnTo>
                    <a:pt x="484" y="40"/>
                  </a:lnTo>
                  <a:lnTo>
                    <a:pt x="483" y="37"/>
                  </a:lnTo>
                  <a:lnTo>
                    <a:pt x="481" y="31"/>
                  </a:lnTo>
                  <a:lnTo>
                    <a:pt x="475" y="26"/>
                  </a:lnTo>
                  <a:lnTo>
                    <a:pt x="465" y="21"/>
                  </a:lnTo>
                  <a:lnTo>
                    <a:pt x="444" y="13"/>
                  </a:lnTo>
                  <a:lnTo>
                    <a:pt x="407" y="6"/>
                  </a:lnTo>
                  <a:lnTo>
                    <a:pt x="358" y="0"/>
                  </a:lnTo>
                  <a:lnTo>
                    <a:pt x="315" y="0"/>
                  </a:lnTo>
                  <a:lnTo>
                    <a:pt x="286" y="4"/>
                  </a:lnTo>
                  <a:lnTo>
                    <a:pt x="255" y="12"/>
                  </a:lnTo>
                  <a:lnTo>
                    <a:pt x="190" y="37"/>
                  </a:lnTo>
                  <a:lnTo>
                    <a:pt x="164" y="53"/>
                  </a:lnTo>
                  <a:lnTo>
                    <a:pt x="140" y="75"/>
                  </a:lnTo>
                  <a:lnTo>
                    <a:pt x="115" y="105"/>
                  </a:lnTo>
                  <a:lnTo>
                    <a:pt x="97" y="138"/>
                  </a:lnTo>
                  <a:lnTo>
                    <a:pt x="94" y="146"/>
                  </a:lnTo>
                  <a:lnTo>
                    <a:pt x="87" y="158"/>
                  </a:lnTo>
                  <a:lnTo>
                    <a:pt x="81" y="166"/>
                  </a:lnTo>
                  <a:lnTo>
                    <a:pt x="79" y="169"/>
                  </a:lnTo>
                  <a:lnTo>
                    <a:pt x="70" y="174"/>
                  </a:lnTo>
                  <a:lnTo>
                    <a:pt x="67" y="175"/>
                  </a:lnTo>
                  <a:lnTo>
                    <a:pt x="64" y="176"/>
                  </a:lnTo>
                  <a:lnTo>
                    <a:pt x="60" y="177"/>
                  </a:lnTo>
                  <a:lnTo>
                    <a:pt x="32" y="179"/>
                  </a:lnTo>
                  <a:lnTo>
                    <a:pt x="28" y="180"/>
                  </a:lnTo>
                  <a:lnTo>
                    <a:pt x="24" y="182"/>
                  </a:lnTo>
                  <a:lnTo>
                    <a:pt x="12" y="191"/>
                  </a:lnTo>
                  <a:lnTo>
                    <a:pt x="6" y="198"/>
                  </a:lnTo>
                  <a:lnTo>
                    <a:pt x="4" y="201"/>
                  </a:lnTo>
                  <a:lnTo>
                    <a:pt x="2" y="205"/>
                  </a:lnTo>
                  <a:lnTo>
                    <a:pt x="0" y="213"/>
                  </a:lnTo>
                  <a:lnTo>
                    <a:pt x="1" y="221"/>
                  </a:lnTo>
                  <a:lnTo>
                    <a:pt x="5" y="232"/>
                  </a:lnTo>
                  <a:lnTo>
                    <a:pt x="7" y="235"/>
                  </a:lnTo>
                  <a:lnTo>
                    <a:pt x="10" y="237"/>
                  </a:lnTo>
                  <a:lnTo>
                    <a:pt x="12" y="239"/>
                  </a:lnTo>
                  <a:lnTo>
                    <a:pt x="19" y="241"/>
                  </a:lnTo>
                  <a:lnTo>
                    <a:pt x="25" y="242"/>
                  </a:lnTo>
                  <a:lnTo>
                    <a:pt x="31" y="242"/>
                  </a:lnTo>
                  <a:lnTo>
                    <a:pt x="32" y="241"/>
                  </a:lnTo>
                  <a:lnTo>
                    <a:pt x="35" y="240"/>
                  </a:lnTo>
                  <a:lnTo>
                    <a:pt x="38" y="237"/>
                  </a:lnTo>
                  <a:lnTo>
                    <a:pt x="40" y="234"/>
                  </a:lnTo>
                  <a:lnTo>
                    <a:pt x="40" y="232"/>
                  </a:lnTo>
                  <a:lnTo>
                    <a:pt x="40" y="231"/>
                  </a:lnTo>
                  <a:lnTo>
                    <a:pt x="38" y="229"/>
                  </a:lnTo>
                  <a:lnTo>
                    <a:pt x="29" y="227"/>
                  </a:lnTo>
                  <a:lnTo>
                    <a:pt x="27" y="226"/>
                  </a:lnTo>
                  <a:lnTo>
                    <a:pt x="27" y="225"/>
                  </a:lnTo>
                  <a:lnTo>
                    <a:pt x="27" y="224"/>
                  </a:lnTo>
                  <a:lnTo>
                    <a:pt x="27" y="223"/>
                  </a:lnTo>
                  <a:lnTo>
                    <a:pt x="29" y="221"/>
                  </a:lnTo>
                  <a:lnTo>
                    <a:pt x="34" y="216"/>
                  </a:lnTo>
                  <a:lnTo>
                    <a:pt x="39" y="212"/>
                  </a:lnTo>
                  <a:lnTo>
                    <a:pt x="52" y="207"/>
                  </a:lnTo>
                  <a:lnTo>
                    <a:pt x="54" y="207"/>
                  </a:lnTo>
                  <a:lnTo>
                    <a:pt x="55" y="208"/>
                  </a:lnTo>
                  <a:lnTo>
                    <a:pt x="57" y="208"/>
                  </a:lnTo>
                  <a:lnTo>
                    <a:pt x="57" y="210"/>
                  </a:lnTo>
                  <a:lnTo>
                    <a:pt x="57" y="214"/>
                  </a:lnTo>
                  <a:lnTo>
                    <a:pt x="55" y="229"/>
                  </a:lnTo>
                  <a:lnTo>
                    <a:pt x="50" y="257"/>
                  </a:lnTo>
                  <a:lnTo>
                    <a:pt x="50" y="261"/>
                  </a:lnTo>
                  <a:lnTo>
                    <a:pt x="54" y="274"/>
                  </a:lnTo>
                  <a:lnTo>
                    <a:pt x="57" y="279"/>
                  </a:lnTo>
                  <a:lnTo>
                    <a:pt x="59" y="282"/>
                  </a:lnTo>
                  <a:lnTo>
                    <a:pt x="64" y="284"/>
                  </a:lnTo>
                  <a:lnTo>
                    <a:pt x="67" y="285"/>
                  </a:lnTo>
                  <a:lnTo>
                    <a:pt x="79" y="286"/>
                  </a:lnTo>
                  <a:lnTo>
                    <a:pt x="83" y="285"/>
                  </a:lnTo>
                  <a:lnTo>
                    <a:pt x="85" y="284"/>
                  </a:lnTo>
                  <a:lnTo>
                    <a:pt x="87" y="283"/>
                  </a:lnTo>
                  <a:lnTo>
                    <a:pt x="88" y="281"/>
                  </a:lnTo>
                  <a:lnTo>
                    <a:pt x="89" y="279"/>
                  </a:lnTo>
                  <a:lnTo>
                    <a:pt x="88" y="277"/>
                  </a:lnTo>
                  <a:lnTo>
                    <a:pt x="77" y="240"/>
                  </a:lnTo>
                  <a:lnTo>
                    <a:pt x="76" y="234"/>
                  </a:lnTo>
                  <a:lnTo>
                    <a:pt x="78" y="229"/>
                  </a:lnTo>
                  <a:lnTo>
                    <a:pt x="80" y="225"/>
                  </a:lnTo>
                  <a:lnTo>
                    <a:pt x="85" y="223"/>
                  </a:lnTo>
                  <a:lnTo>
                    <a:pt x="86" y="223"/>
                  </a:lnTo>
                  <a:lnTo>
                    <a:pt x="89" y="223"/>
                  </a:lnTo>
                  <a:lnTo>
                    <a:pt x="94" y="224"/>
                  </a:lnTo>
                  <a:lnTo>
                    <a:pt x="107" y="232"/>
                  </a:lnTo>
                  <a:lnTo>
                    <a:pt x="112" y="236"/>
                  </a:lnTo>
                  <a:lnTo>
                    <a:pt x="117" y="241"/>
                  </a:lnTo>
                  <a:lnTo>
                    <a:pt x="125" y="253"/>
                  </a:lnTo>
                  <a:lnTo>
                    <a:pt x="127" y="255"/>
                  </a:lnTo>
                  <a:lnTo>
                    <a:pt x="129" y="256"/>
                  </a:lnTo>
                  <a:lnTo>
                    <a:pt x="130" y="256"/>
                  </a:lnTo>
                  <a:lnTo>
                    <a:pt x="132" y="255"/>
                  </a:lnTo>
                  <a:lnTo>
                    <a:pt x="134" y="253"/>
                  </a:lnTo>
                  <a:lnTo>
                    <a:pt x="135" y="251"/>
                  </a:lnTo>
                  <a:lnTo>
                    <a:pt x="138" y="246"/>
                  </a:lnTo>
                  <a:lnTo>
                    <a:pt x="141" y="238"/>
                  </a:lnTo>
                  <a:lnTo>
                    <a:pt x="142" y="227"/>
                  </a:lnTo>
                  <a:lnTo>
                    <a:pt x="141" y="220"/>
                  </a:lnTo>
                  <a:lnTo>
                    <a:pt x="140" y="214"/>
                  </a:lnTo>
                  <a:lnTo>
                    <a:pt x="138" y="213"/>
                  </a:lnTo>
                  <a:lnTo>
                    <a:pt x="135" y="211"/>
                  </a:lnTo>
                  <a:lnTo>
                    <a:pt x="121" y="207"/>
                  </a:lnTo>
                  <a:lnTo>
                    <a:pt x="119" y="205"/>
                  </a:lnTo>
                  <a:lnTo>
                    <a:pt x="116" y="203"/>
                  </a:lnTo>
                  <a:lnTo>
                    <a:pt x="113" y="200"/>
                  </a:lnTo>
                  <a:lnTo>
                    <a:pt x="111" y="195"/>
                  </a:lnTo>
                  <a:lnTo>
                    <a:pt x="110" y="190"/>
                  </a:lnTo>
                  <a:lnTo>
                    <a:pt x="111" y="184"/>
                  </a:lnTo>
                  <a:lnTo>
                    <a:pt x="113" y="177"/>
                  </a:lnTo>
                  <a:lnTo>
                    <a:pt x="119" y="160"/>
                  </a:lnTo>
                  <a:lnTo>
                    <a:pt x="141" y="120"/>
                  </a:lnTo>
                  <a:lnTo>
                    <a:pt x="156" y="102"/>
                  </a:lnTo>
                  <a:lnTo>
                    <a:pt x="178" y="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63" name="Rectangle 162"/>
          <p:cNvSpPr/>
          <p:nvPr/>
        </p:nvSpPr>
        <p:spPr bwMode="auto">
          <a:xfrm>
            <a:off x="1905000" y="2362200"/>
            <a:ext cx="762000" cy="990600"/>
          </a:xfrm>
          <a:prstGeom prst="rect">
            <a:avLst/>
          </a:prstGeom>
          <a:solidFill>
            <a:srgbClr val="FF99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236" name="Rectangle 235"/>
          <p:cNvSpPr>
            <a:spLocks noChangeArrowheads="1"/>
          </p:cNvSpPr>
          <p:nvPr/>
        </p:nvSpPr>
        <p:spPr bwMode="auto">
          <a:xfrm>
            <a:off x="2270125" y="2922588"/>
            <a:ext cx="782638" cy="276225"/>
          </a:xfrm>
          <a:prstGeom prst="rect">
            <a:avLst/>
          </a:prstGeom>
          <a:solidFill>
            <a:srgbClr val="0099CC">
              <a:alpha val="49804"/>
            </a:srgbClr>
          </a:solidFill>
          <a:ln w="9525" algn="ctr">
            <a:noFill/>
            <a:round/>
            <a:headEnd/>
            <a:tailEnd/>
          </a:ln>
        </p:spPr>
        <p:txBody>
          <a:bodyPr anchor="ctr"/>
          <a:lstStyle/>
          <a:p>
            <a:endParaRPr lang="en-US"/>
          </a:p>
        </p:txBody>
      </p:sp>
      <p:grpSp>
        <p:nvGrpSpPr>
          <p:cNvPr id="8" name="Group 114"/>
          <p:cNvGrpSpPr/>
          <p:nvPr/>
        </p:nvGrpSpPr>
        <p:grpSpPr>
          <a:xfrm>
            <a:off x="8363830" y="4975442"/>
            <a:ext cx="501786" cy="547493"/>
            <a:chOff x="8363830" y="4975442"/>
            <a:chExt cx="501786" cy="547493"/>
          </a:xfrm>
        </p:grpSpPr>
        <p:sp>
          <p:nvSpPr>
            <p:cNvPr id="194" name="Freeform 8"/>
            <p:cNvSpPr>
              <a:spLocks/>
            </p:cNvSpPr>
            <p:nvPr/>
          </p:nvSpPr>
          <p:spPr bwMode="auto">
            <a:xfrm flipH="1">
              <a:off x="8363830" y="5100640"/>
              <a:ext cx="501786" cy="422295"/>
            </a:xfrm>
            <a:custGeom>
              <a:avLst/>
              <a:gdLst/>
              <a:ahLst/>
              <a:cxnLst>
                <a:cxn ang="0">
                  <a:pos x="25" y="3"/>
                </a:cxn>
                <a:cxn ang="0">
                  <a:pos x="20" y="0"/>
                </a:cxn>
                <a:cxn ang="0">
                  <a:pos x="18" y="0"/>
                </a:cxn>
                <a:cxn ang="0">
                  <a:pos x="16" y="0"/>
                </a:cxn>
                <a:cxn ang="0">
                  <a:pos x="14" y="2"/>
                </a:cxn>
                <a:cxn ang="0">
                  <a:pos x="9" y="7"/>
                </a:cxn>
                <a:cxn ang="0">
                  <a:pos x="5" y="16"/>
                </a:cxn>
                <a:cxn ang="0">
                  <a:pos x="4" y="23"/>
                </a:cxn>
                <a:cxn ang="0">
                  <a:pos x="6" y="76"/>
                </a:cxn>
                <a:cxn ang="0">
                  <a:pos x="5" y="77"/>
                </a:cxn>
                <a:cxn ang="0">
                  <a:pos x="5" y="78"/>
                </a:cxn>
                <a:cxn ang="0">
                  <a:pos x="5" y="79"/>
                </a:cxn>
                <a:cxn ang="0">
                  <a:pos x="5" y="81"/>
                </a:cxn>
                <a:cxn ang="0">
                  <a:pos x="4" y="82"/>
                </a:cxn>
                <a:cxn ang="0">
                  <a:pos x="4" y="85"/>
                </a:cxn>
                <a:cxn ang="0">
                  <a:pos x="3" y="94"/>
                </a:cxn>
                <a:cxn ang="0">
                  <a:pos x="0" y="116"/>
                </a:cxn>
                <a:cxn ang="0">
                  <a:pos x="0" y="121"/>
                </a:cxn>
                <a:cxn ang="0">
                  <a:pos x="1" y="129"/>
                </a:cxn>
                <a:cxn ang="0">
                  <a:pos x="3" y="132"/>
                </a:cxn>
                <a:cxn ang="0">
                  <a:pos x="6" y="136"/>
                </a:cxn>
                <a:cxn ang="0">
                  <a:pos x="8" y="139"/>
                </a:cxn>
                <a:cxn ang="0">
                  <a:pos x="11" y="141"/>
                </a:cxn>
                <a:cxn ang="0">
                  <a:pos x="116" y="245"/>
                </a:cxn>
                <a:cxn ang="0">
                  <a:pos x="179" y="298"/>
                </a:cxn>
                <a:cxn ang="0">
                  <a:pos x="247" y="352"/>
                </a:cxn>
                <a:cxn ang="0">
                  <a:pos x="317" y="412"/>
                </a:cxn>
                <a:cxn ang="0">
                  <a:pos x="329" y="419"/>
                </a:cxn>
                <a:cxn ang="0">
                  <a:pos x="338" y="423"/>
                </a:cxn>
                <a:cxn ang="0">
                  <a:pos x="343" y="425"/>
                </a:cxn>
                <a:cxn ang="0">
                  <a:pos x="348" y="425"/>
                </a:cxn>
                <a:cxn ang="0">
                  <a:pos x="353" y="423"/>
                </a:cxn>
                <a:cxn ang="0">
                  <a:pos x="362" y="419"/>
                </a:cxn>
                <a:cxn ang="0">
                  <a:pos x="375" y="410"/>
                </a:cxn>
                <a:cxn ang="0">
                  <a:pos x="379" y="406"/>
                </a:cxn>
                <a:cxn ang="0">
                  <a:pos x="397" y="396"/>
                </a:cxn>
                <a:cxn ang="0">
                  <a:pos x="488" y="356"/>
                </a:cxn>
                <a:cxn ang="0">
                  <a:pos x="499" y="349"/>
                </a:cxn>
                <a:cxn ang="0">
                  <a:pos x="502" y="346"/>
                </a:cxn>
                <a:cxn ang="0">
                  <a:pos x="504" y="343"/>
                </a:cxn>
                <a:cxn ang="0">
                  <a:pos x="504" y="341"/>
                </a:cxn>
                <a:cxn ang="0">
                  <a:pos x="505" y="339"/>
                </a:cxn>
                <a:cxn ang="0">
                  <a:pos x="503" y="294"/>
                </a:cxn>
                <a:cxn ang="0">
                  <a:pos x="496" y="229"/>
                </a:cxn>
                <a:cxn ang="0">
                  <a:pos x="495" y="225"/>
                </a:cxn>
                <a:cxn ang="0">
                  <a:pos x="494" y="223"/>
                </a:cxn>
                <a:cxn ang="0">
                  <a:pos x="492" y="222"/>
                </a:cxn>
                <a:cxn ang="0">
                  <a:pos x="489" y="222"/>
                </a:cxn>
                <a:cxn ang="0">
                  <a:pos x="488" y="222"/>
                </a:cxn>
                <a:cxn ang="0">
                  <a:pos x="485" y="223"/>
                </a:cxn>
                <a:cxn ang="0">
                  <a:pos x="411" y="254"/>
                </a:cxn>
                <a:cxn ang="0">
                  <a:pos x="379" y="265"/>
                </a:cxn>
                <a:cxn ang="0">
                  <a:pos x="371" y="267"/>
                </a:cxn>
                <a:cxn ang="0">
                  <a:pos x="358" y="267"/>
                </a:cxn>
                <a:cxn ang="0">
                  <a:pos x="353" y="265"/>
                </a:cxn>
                <a:cxn ang="0">
                  <a:pos x="343" y="261"/>
                </a:cxn>
                <a:cxn ang="0">
                  <a:pos x="340" y="259"/>
                </a:cxn>
                <a:cxn ang="0">
                  <a:pos x="322" y="245"/>
                </a:cxn>
                <a:cxn ang="0">
                  <a:pos x="214" y="163"/>
                </a:cxn>
                <a:cxn ang="0">
                  <a:pos x="119" y="87"/>
                </a:cxn>
                <a:cxn ang="0">
                  <a:pos x="58" y="34"/>
                </a:cxn>
                <a:cxn ang="0">
                  <a:pos x="31" y="7"/>
                </a:cxn>
                <a:cxn ang="0">
                  <a:pos x="25" y="3"/>
                </a:cxn>
              </a:cxnLst>
              <a:rect l="0" t="0" r="r" b="b"/>
              <a:pathLst>
                <a:path w="505" h="425">
                  <a:moveTo>
                    <a:pt x="25" y="3"/>
                  </a:moveTo>
                  <a:lnTo>
                    <a:pt x="20" y="0"/>
                  </a:lnTo>
                  <a:lnTo>
                    <a:pt x="18" y="0"/>
                  </a:lnTo>
                  <a:lnTo>
                    <a:pt x="16" y="0"/>
                  </a:lnTo>
                  <a:lnTo>
                    <a:pt x="14" y="2"/>
                  </a:lnTo>
                  <a:lnTo>
                    <a:pt x="9" y="7"/>
                  </a:lnTo>
                  <a:lnTo>
                    <a:pt x="5" y="16"/>
                  </a:lnTo>
                  <a:lnTo>
                    <a:pt x="4" y="23"/>
                  </a:lnTo>
                  <a:lnTo>
                    <a:pt x="6" y="76"/>
                  </a:lnTo>
                  <a:lnTo>
                    <a:pt x="5" y="77"/>
                  </a:lnTo>
                  <a:lnTo>
                    <a:pt x="5" y="78"/>
                  </a:lnTo>
                  <a:lnTo>
                    <a:pt x="5" y="79"/>
                  </a:lnTo>
                  <a:lnTo>
                    <a:pt x="5" y="81"/>
                  </a:lnTo>
                  <a:lnTo>
                    <a:pt x="4" y="82"/>
                  </a:lnTo>
                  <a:lnTo>
                    <a:pt x="4" y="85"/>
                  </a:lnTo>
                  <a:lnTo>
                    <a:pt x="3" y="94"/>
                  </a:lnTo>
                  <a:lnTo>
                    <a:pt x="0" y="116"/>
                  </a:lnTo>
                  <a:lnTo>
                    <a:pt x="0" y="121"/>
                  </a:lnTo>
                  <a:lnTo>
                    <a:pt x="1" y="129"/>
                  </a:lnTo>
                  <a:lnTo>
                    <a:pt x="3" y="132"/>
                  </a:lnTo>
                  <a:lnTo>
                    <a:pt x="6" y="136"/>
                  </a:lnTo>
                  <a:lnTo>
                    <a:pt x="8" y="139"/>
                  </a:lnTo>
                  <a:lnTo>
                    <a:pt x="11" y="141"/>
                  </a:lnTo>
                  <a:lnTo>
                    <a:pt x="116" y="245"/>
                  </a:lnTo>
                  <a:lnTo>
                    <a:pt x="179" y="298"/>
                  </a:lnTo>
                  <a:lnTo>
                    <a:pt x="247" y="352"/>
                  </a:lnTo>
                  <a:lnTo>
                    <a:pt x="317" y="412"/>
                  </a:lnTo>
                  <a:lnTo>
                    <a:pt x="329" y="419"/>
                  </a:lnTo>
                  <a:lnTo>
                    <a:pt x="338" y="423"/>
                  </a:lnTo>
                  <a:lnTo>
                    <a:pt x="343" y="425"/>
                  </a:lnTo>
                  <a:lnTo>
                    <a:pt x="348" y="425"/>
                  </a:lnTo>
                  <a:lnTo>
                    <a:pt x="353" y="423"/>
                  </a:lnTo>
                  <a:lnTo>
                    <a:pt x="362" y="419"/>
                  </a:lnTo>
                  <a:lnTo>
                    <a:pt x="375" y="410"/>
                  </a:lnTo>
                  <a:lnTo>
                    <a:pt x="379" y="406"/>
                  </a:lnTo>
                  <a:lnTo>
                    <a:pt x="397" y="396"/>
                  </a:lnTo>
                  <a:lnTo>
                    <a:pt x="488" y="356"/>
                  </a:lnTo>
                  <a:lnTo>
                    <a:pt x="499" y="349"/>
                  </a:lnTo>
                  <a:lnTo>
                    <a:pt x="502" y="346"/>
                  </a:lnTo>
                  <a:lnTo>
                    <a:pt x="504" y="343"/>
                  </a:lnTo>
                  <a:lnTo>
                    <a:pt x="504" y="341"/>
                  </a:lnTo>
                  <a:lnTo>
                    <a:pt x="505" y="339"/>
                  </a:lnTo>
                  <a:lnTo>
                    <a:pt x="503" y="294"/>
                  </a:lnTo>
                  <a:lnTo>
                    <a:pt x="496" y="229"/>
                  </a:lnTo>
                  <a:lnTo>
                    <a:pt x="495" y="225"/>
                  </a:lnTo>
                  <a:lnTo>
                    <a:pt x="494" y="223"/>
                  </a:lnTo>
                  <a:lnTo>
                    <a:pt x="492" y="222"/>
                  </a:lnTo>
                  <a:lnTo>
                    <a:pt x="489" y="222"/>
                  </a:lnTo>
                  <a:lnTo>
                    <a:pt x="488" y="222"/>
                  </a:lnTo>
                  <a:lnTo>
                    <a:pt x="485" y="223"/>
                  </a:lnTo>
                  <a:lnTo>
                    <a:pt x="411" y="254"/>
                  </a:lnTo>
                  <a:lnTo>
                    <a:pt x="379" y="265"/>
                  </a:lnTo>
                  <a:lnTo>
                    <a:pt x="371" y="267"/>
                  </a:lnTo>
                  <a:lnTo>
                    <a:pt x="358" y="267"/>
                  </a:lnTo>
                  <a:lnTo>
                    <a:pt x="353" y="265"/>
                  </a:lnTo>
                  <a:lnTo>
                    <a:pt x="343" y="261"/>
                  </a:lnTo>
                  <a:lnTo>
                    <a:pt x="340" y="259"/>
                  </a:lnTo>
                  <a:lnTo>
                    <a:pt x="322" y="245"/>
                  </a:lnTo>
                  <a:lnTo>
                    <a:pt x="214" y="163"/>
                  </a:lnTo>
                  <a:lnTo>
                    <a:pt x="119" y="87"/>
                  </a:lnTo>
                  <a:lnTo>
                    <a:pt x="58" y="34"/>
                  </a:lnTo>
                  <a:lnTo>
                    <a:pt x="31" y="7"/>
                  </a:lnTo>
                  <a:lnTo>
                    <a:pt x="25" y="3"/>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6"/>
            <p:cNvSpPr>
              <a:spLocks/>
            </p:cNvSpPr>
            <p:nvPr/>
          </p:nvSpPr>
          <p:spPr bwMode="auto">
            <a:xfrm flipH="1">
              <a:off x="8379728" y="4975442"/>
              <a:ext cx="468996" cy="438194"/>
            </a:xfrm>
            <a:custGeom>
              <a:avLst/>
              <a:gdLst/>
              <a:ahLst/>
              <a:cxnLst>
                <a:cxn ang="0">
                  <a:pos x="107" y="0"/>
                </a:cxn>
                <a:cxn ang="0">
                  <a:pos x="98" y="0"/>
                </a:cxn>
                <a:cxn ang="0">
                  <a:pos x="88" y="2"/>
                </a:cxn>
                <a:cxn ang="0">
                  <a:pos x="79" y="5"/>
                </a:cxn>
                <a:cxn ang="0">
                  <a:pos x="76" y="8"/>
                </a:cxn>
                <a:cxn ang="0">
                  <a:pos x="73" y="11"/>
                </a:cxn>
                <a:cxn ang="0">
                  <a:pos x="70" y="20"/>
                </a:cxn>
                <a:cxn ang="0">
                  <a:pos x="65" y="53"/>
                </a:cxn>
                <a:cxn ang="0">
                  <a:pos x="67" y="75"/>
                </a:cxn>
                <a:cxn ang="0">
                  <a:pos x="66" y="86"/>
                </a:cxn>
                <a:cxn ang="0">
                  <a:pos x="65" y="90"/>
                </a:cxn>
                <a:cxn ang="0">
                  <a:pos x="62" y="95"/>
                </a:cxn>
                <a:cxn ang="0">
                  <a:pos x="54" y="103"/>
                </a:cxn>
                <a:cxn ang="0">
                  <a:pos x="49" y="107"/>
                </a:cxn>
                <a:cxn ang="0">
                  <a:pos x="22" y="123"/>
                </a:cxn>
                <a:cxn ang="0">
                  <a:pos x="7" y="128"/>
                </a:cxn>
                <a:cxn ang="0">
                  <a:pos x="0" y="129"/>
                </a:cxn>
                <a:cxn ang="0">
                  <a:pos x="14" y="177"/>
                </a:cxn>
                <a:cxn ang="0">
                  <a:pos x="322" y="441"/>
                </a:cxn>
                <a:cxn ang="0">
                  <a:pos x="439" y="398"/>
                </a:cxn>
                <a:cxn ang="0">
                  <a:pos x="472" y="354"/>
                </a:cxn>
                <a:cxn ang="0">
                  <a:pos x="471" y="351"/>
                </a:cxn>
                <a:cxn ang="0">
                  <a:pos x="469" y="349"/>
                </a:cxn>
                <a:cxn ang="0">
                  <a:pos x="467" y="347"/>
                </a:cxn>
                <a:cxn ang="0">
                  <a:pos x="461" y="344"/>
                </a:cxn>
                <a:cxn ang="0">
                  <a:pos x="439" y="336"/>
                </a:cxn>
                <a:cxn ang="0">
                  <a:pos x="426" y="329"/>
                </a:cxn>
                <a:cxn ang="0">
                  <a:pos x="413" y="320"/>
                </a:cxn>
                <a:cxn ang="0">
                  <a:pos x="375" y="285"/>
                </a:cxn>
                <a:cxn ang="0">
                  <a:pos x="367" y="276"/>
                </a:cxn>
                <a:cxn ang="0">
                  <a:pos x="365" y="274"/>
                </a:cxn>
                <a:cxn ang="0">
                  <a:pos x="259" y="186"/>
                </a:cxn>
                <a:cxn ang="0">
                  <a:pos x="173" y="110"/>
                </a:cxn>
                <a:cxn ang="0">
                  <a:pos x="168" y="104"/>
                </a:cxn>
                <a:cxn ang="0">
                  <a:pos x="167" y="102"/>
                </a:cxn>
                <a:cxn ang="0">
                  <a:pos x="166" y="100"/>
                </a:cxn>
                <a:cxn ang="0">
                  <a:pos x="166" y="99"/>
                </a:cxn>
                <a:cxn ang="0">
                  <a:pos x="166" y="98"/>
                </a:cxn>
                <a:cxn ang="0">
                  <a:pos x="164" y="96"/>
                </a:cxn>
                <a:cxn ang="0">
                  <a:pos x="162" y="95"/>
                </a:cxn>
                <a:cxn ang="0">
                  <a:pos x="160" y="93"/>
                </a:cxn>
                <a:cxn ang="0">
                  <a:pos x="138" y="82"/>
                </a:cxn>
                <a:cxn ang="0">
                  <a:pos x="130" y="75"/>
                </a:cxn>
                <a:cxn ang="0">
                  <a:pos x="124" y="66"/>
                </a:cxn>
                <a:cxn ang="0">
                  <a:pos x="122" y="60"/>
                </a:cxn>
                <a:cxn ang="0">
                  <a:pos x="120" y="30"/>
                </a:cxn>
                <a:cxn ang="0">
                  <a:pos x="117" y="11"/>
                </a:cxn>
                <a:cxn ang="0">
                  <a:pos x="116" y="8"/>
                </a:cxn>
                <a:cxn ang="0">
                  <a:pos x="115" y="5"/>
                </a:cxn>
                <a:cxn ang="0">
                  <a:pos x="110" y="1"/>
                </a:cxn>
                <a:cxn ang="0">
                  <a:pos x="107" y="0"/>
                </a:cxn>
              </a:cxnLst>
              <a:rect l="0" t="0" r="r" b="b"/>
              <a:pathLst>
                <a:path w="472" h="441">
                  <a:moveTo>
                    <a:pt x="107" y="0"/>
                  </a:moveTo>
                  <a:lnTo>
                    <a:pt x="98" y="0"/>
                  </a:lnTo>
                  <a:lnTo>
                    <a:pt x="88" y="2"/>
                  </a:lnTo>
                  <a:lnTo>
                    <a:pt x="79" y="5"/>
                  </a:lnTo>
                  <a:lnTo>
                    <a:pt x="76" y="8"/>
                  </a:lnTo>
                  <a:lnTo>
                    <a:pt x="73" y="11"/>
                  </a:lnTo>
                  <a:lnTo>
                    <a:pt x="70" y="20"/>
                  </a:lnTo>
                  <a:lnTo>
                    <a:pt x="65" y="53"/>
                  </a:lnTo>
                  <a:lnTo>
                    <a:pt x="67" y="75"/>
                  </a:lnTo>
                  <a:lnTo>
                    <a:pt x="66" y="86"/>
                  </a:lnTo>
                  <a:lnTo>
                    <a:pt x="65" y="90"/>
                  </a:lnTo>
                  <a:lnTo>
                    <a:pt x="62" y="95"/>
                  </a:lnTo>
                  <a:lnTo>
                    <a:pt x="54" y="103"/>
                  </a:lnTo>
                  <a:lnTo>
                    <a:pt x="49" y="107"/>
                  </a:lnTo>
                  <a:lnTo>
                    <a:pt x="22" y="123"/>
                  </a:lnTo>
                  <a:lnTo>
                    <a:pt x="7" y="128"/>
                  </a:lnTo>
                  <a:lnTo>
                    <a:pt x="0" y="129"/>
                  </a:lnTo>
                  <a:lnTo>
                    <a:pt x="14" y="177"/>
                  </a:lnTo>
                  <a:lnTo>
                    <a:pt x="322" y="441"/>
                  </a:lnTo>
                  <a:lnTo>
                    <a:pt x="439" y="398"/>
                  </a:lnTo>
                  <a:lnTo>
                    <a:pt x="472" y="354"/>
                  </a:lnTo>
                  <a:lnTo>
                    <a:pt x="471" y="351"/>
                  </a:lnTo>
                  <a:lnTo>
                    <a:pt x="469" y="349"/>
                  </a:lnTo>
                  <a:lnTo>
                    <a:pt x="467" y="347"/>
                  </a:lnTo>
                  <a:lnTo>
                    <a:pt x="461" y="344"/>
                  </a:lnTo>
                  <a:lnTo>
                    <a:pt x="439" y="336"/>
                  </a:lnTo>
                  <a:lnTo>
                    <a:pt x="426" y="329"/>
                  </a:lnTo>
                  <a:lnTo>
                    <a:pt x="413" y="320"/>
                  </a:lnTo>
                  <a:lnTo>
                    <a:pt x="375" y="285"/>
                  </a:lnTo>
                  <a:lnTo>
                    <a:pt x="367" y="276"/>
                  </a:lnTo>
                  <a:lnTo>
                    <a:pt x="365" y="274"/>
                  </a:lnTo>
                  <a:lnTo>
                    <a:pt x="259" y="186"/>
                  </a:lnTo>
                  <a:lnTo>
                    <a:pt x="173" y="110"/>
                  </a:lnTo>
                  <a:lnTo>
                    <a:pt x="168" y="104"/>
                  </a:lnTo>
                  <a:lnTo>
                    <a:pt x="167" y="102"/>
                  </a:lnTo>
                  <a:lnTo>
                    <a:pt x="166" y="100"/>
                  </a:lnTo>
                  <a:lnTo>
                    <a:pt x="166" y="99"/>
                  </a:lnTo>
                  <a:lnTo>
                    <a:pt x="166" y="98"/>
                  </a:lnTo>
                  <a:lnTo>
                    <a:pt x="164" y="96"/>
                  </a:lnTo>
                  <a:lnTo>
                    <a:pt x="162" y="95"/>
                  </a:lnTo>
                  <a:lnTo>
                    <a:pt x="160" y="93"/>
                  </a:lnTo>
                  <a:lnTo>
                    <a:pt x="138" y="82"/>
                  </a:lnTo>
                  <a:lnTo>
                    <a:pt x="130" y="75"/>
                  </a:lnTo>
                  <a:lnTo>
                    <a:pt x="124" y="66"/>
                  </a:lnTo>
                  <a:lnTo>
                    <a:pt x="122" y="60"/>
                  </a:lnTo>
                  <a:lnTo>
                    <a:pt x="120" y="30"/>
                  </a:lnTo>
                  <a:lnTo>
                    <a:pt x="117" y="11"/>
                  </a:lnTo>
                  <a:lnTo>
                    <a:pt x="116" y="8"/>
                  </a:lnTo>
                  <a:lnTo>
                    <a:pt x="115" y="5"/>
                  </a:lnTo>
                  <a:lnTo>
                    <a:pt x="110" y="1"/>
                  </a:lnTo>
                  <a:lnTo>
                    <a:pt x="107" y="0"/>
                  </a:lnTo>
                  <a:close/>
                </a:path>
              </a:pathLst>
            </a:custGeom>
            <a:solidFill>
              <a:srgbClr val="82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7"/>
            <p:cNvSpPr>
              <a:spLocks/>
            </p:cNvSpPr>
            <p:nvPr/>
          </p:nvSpPr>
          <p:spPr bwMode="auto">
            <a:xfrm flipH="1">
              <a:off x="8509895" y="5100640"/>
              <a:ext cx="274243" cy="293123"/>
            </a:xfrm>
            <a:custGeom>
              <a:avLst/>
              <a:gdLst/>
              <a:ahLst/>
              <a:cxnLst>
                <a:cxn ang="0">
                  <a:pos x="24" y="49"/>
                </a:cxn>
                <a:cxn ang="0">
                  <a:pos x="2" y="82"/>
                </a:cxn>
                <a:cxn ang="0">
                  <a:pos x="0" y="92"/>
                </a:cxn>
                <a:cxn ang="0">
                  <a:pos x="4" y="103"/>
                </a:cxn>
                <a:cxn ang="0">
                  <a:pos x="24" y="127"/>
                </a:cxn>
                <a:cxn ang="0">
                  <a:pos x="166" y="265"/>
                </a:cxn>
                <a:cxn ang="0">
                  <a:pos x="201" y="291"/>
                </a:cxn>
                <a:cxn ang="0">
                  <a:pos x="212" y="295"/>
                </a:cxn>
                <a:cxn ang="0">
                  <a:pos x="222" y="295"/>
                </a:cxn>
                <a:cxn ang="0">
                  <a:pos x="241" y="286"/>
                </a:cxn>
                <a:cxn ang="0">
                  <a:pos x="266" y="264"/>
                </a:cxn>
                <a:cxn ang="0">
                  <a:pos x="268" y="261"/>
                </a:cxn>
                <a:cxn ang="0">
                  <a:pos x="268" y="257"/>
                </a:cxn>
                <a:cxn ang="0">
                  <a:pos x="265" y="250"/>
                </a:cxn>
                <a:cxn ang="0">
                  <a:pos x="257" y="240"/>
                </a:cxn>
                <a:cxn ang="0">
                  <a:pos x="256" y="217"/>
                </a:cxn>
                <a:cxn ang="0">
                  <a:pos x="260" y="199"/>
                </a:cxn>
                <a:cxn ang="0">
                  <a:pos x="264" y="193"/>
                </a:cxn>
                <a:cxn ang="0">
                  <a:pos x="275" y="183"/>
                </a:cxn>
                <a:cxn ang="0">
                  <a:pos x="276" y="179"/>
                </a:cxn>
                <a:cxn ang="0">
                  <a:pos x="274" y="175"/>
                </a:cxn>
                <a:cxn ang="0">
                  <a:pos x="235" y="142"/>
                </a:cxn>
                <a:cxn ang="0">
                  <a:pos x="209" y="113"/>
                </a:cxn>
                <a:cxn ang="0">
                  <a:pos x="203" y="111"/>
                </a:cxn>
                <a:cxn ang="0">
                  <a:pos x="198" y="113"/>
                </a:cxn>
                <a:cxn ang="0">
                  <a:pos x="181" y="126"/>
                </a:cxn>
                <a:cxn ang="0">
                  <a:pos x="171" y="131"/>
                </a:cxn>
                <a:cxn ang="0">
                  <a:pos x="166" y="131"/>
                </a:cxn>
                <a:cxn ang="0">
                  <a:pos x="161" y="128"/>
                </a:cxn>
                <a:cxn ang="0">
                  <a:pos x="145" y="113"/>
                </a:cxn>
                <a:cxn ang="0">
                  <a:pos x="104" y="39"/>
                </a:cxn>
                <a:cxn ang="0">
                  <a:pos x="95" y="10"/>
                </a:cxn>
                <a:cxn ang="0">
                  <a:pos x="90" y="3"/>
                </a:cxn>
                <a:cxn ang="0">
                  <a:pos x="88" y="0"/>
                </a:cxn>
                <a:cxn ang="0">
                  <a:pos x="83" y="1"/>
                </a:cxn>
                <a:cxn ang="0">
                  <a:pos x="67" y="17"/>
                </a:cxn>
              </a:cxnLst>
              <a:rect l="0" t="0" r="r" b="b"/>
              <a:pathLst>
                <a:path w="276" h="295">
                  <a:moveTo>
                    <a:pt x="35" y="39"/>
                  </a:moveTo>
                  <a:lnTo>
                    <a:pt x="24" y="49"/>
                  </a:lnTo>
                  <a:lnTo>
                    <a:pt x="5" y="76"/>
                  </a:lnTo>
                  <a:lnTo>
                    <a:pt x="2" y="82"/>
                  </a:lnTo>
                  <a:lnTo>
                    <a:pt x="0" y="88"/>
                  </a:lnTo>
                  <a:lnTo>
                    <a:pt x="0" y="92"/>
                  </a:lnTo>
                  <a:lnTo>
                    <a:pt x="2" y="99"/>
                  </a:lnTo>
                  <a:lnTo>
                    <a:pt x="4" y="103"/>
                  </a:lnTo>
                  <a:lnTo>
                    <a:pt x="9" y="111"/>
                  </a:lnTo>
                  <a:lnTo>
                    <a:pt x="24" y="127"/>
                  </a:lnTo>
                  <a:lnTo>
                    <a:pt x="82" y="177"/>
                  </a:lnTo>
                  <a:lnTo>
                    <a:pt x="166" y="265"/>
                  </a:lnTo>
                  <a:lnTo>
                    <a:pt x="195" y="288"/>
                  </a:lnTo>
                  <a:lnTo>
                    <a:pt x="201" y="291"/>
                  </a:lnTo>
                  <a:lnTo>
                    <a:pt x="206" y="293"/>
                  </a:lnTo>
                  <a:lnTo>
                    <a:pt x="212" y="295"/>
                  </a:lnTo>
                  <a:lnTo>
                    <a:pt x="217" y="295"/>
                  </a:lnTo>
                  <a:lnTo>
                    <a:pt x="222" y="295"/>
                  </a:lnTo>
                  <a:lnTo>
                    <a:pt x="232" y="291"/>
                  </a:lnTo>
                  <a:lnTo>
                    <a:pt x="241" y="286"/>
                  </a:lnTo>
                  <a:lnTo>
                    <a:pt x="249" y="280"/>
                  </a:lnTo>
                  <a:lnTo>
                    <a:pt x="266" y="264"/>
                  </a:lnTo>
                  <a:lnTo>
                    <a:pt x="267" y="262"/>
                  </a:lnTo>
                  <a:lnTo>
                    <a:pt x="268" y="261"/>
                  </a:lnTo>
                  <a:lnTo>
                    <a:pt x="268" y="259"/>
                  </a:lnTo>
                  <a:lnTo>
                    <a:pt x="268" y="257"/>
                  </a:lnTo>
                  <a:lnTo>
                    <a:pt x="267" y="254"/>
                  </a:lnTo>
                  <a:lnTo>
                    <a:pt x="265" y="250"/>
                  </a:lnTo>
                  <a:lnTo>
                    <a:pt x="262" y="247"/>
                  </a:lnTo>
                  <a:lnTo>
                    <a:pt x="257" y="240"/>
                  </a:lnTo>
                  <a:lnTo>
                    <a:pt x="256" y="236"/>
                  </a:lnTo>
                  <a:lnTo>
                    <a:pt x="256" y="217"/>
                  </a:lnTo>
                  <a:lnTo>
                    <a:pt x="258" y="208"/>
                  </a:lnTo>
                  <a:lnTo>
                    <a:pt x="260" y="199"/>
                  </a:lnTo>
                  <a:lnTo>
                    <a:pt x="262" y="196"/>
                  </a:lnTo>
                  <a:lnTo>
                    <a:pt x="264" y="193"/>
                  </a:lnTo>
                  <a:lnTo>
                    <a:pt x="271" y="188"/>
                  </a:lnTo>
                  <a:lnTo>
                    <a:pt x="275" y="183"/>
                  </a:lnTo>
                  <a:lnTo>
                    <a:pt x="276" y="180"/>
                  </a:lnTo>
                  <a:lnTo>
                    <a:pt x="276" y="179"/>
                  </a:lnTo>
                  <a:lnTo>
                    <a:pt x="275" y="177"/>
                  </a:lnTo>
                  <a:lnTo>
                    <a:pt x="274" y="175"/>
                  </a:lnTo>
                  <a:lnTo>
                    <a:pt x="269" y="169"/>
                  </a:lnTo>
                  <a:lnTo>
                    <a:pt x="235" y="142"/>
                  </a:lnTo>
                  <a:lnTo>
                    <a:pt x="216" y="119"/>
                  </a:lnTo>
                  <a:lnTo>
                    <a:pt x="209" y="113"/>
                  </a:lnTo>
                  <a:lnTo>
                    <a:pt x="205" y="111"/>
                  </a:lnTo>
                  <a:lnTo>
                    <a:pt x="203" y="111"/>
                  </a:lnTo>
                  <a:lnTo>
                    <a:pt x="200" y="112"/>
                  </a:lnTo>
                  <a:lnTo>
                    <a:pt x="198" y="113"/>
                  </a:lnTo>
                  <a:lnTo>
                    <a:pt x="196" y="114"/>
                  </a:lnTo>
                  <a:lnTo>
                    <a:pt x="181" y="126"/>
                  </a:lnTo>
                  <a:lnTo>
                    <a:pt x="174" y="130"/>
                  </a:lnTo>
                  <a:lnTo>
                    <a:pt x="171" y="131"/>
                  </a:lnTo>
                  <a:lnTo>
                    <a:pt x="169" y="131"/>
                  </a:lnTo>
                  <a:lnTo>
                    <a:pt x="166" y="131"/>
                  </a:lnTo>
                  <a:lnTo>
                    <a:pt x="164" y="130"/>
                  </a:lnTo>
                  <a:lnTo>
                    <a:pt x="161" y="128"/>
                  </a:lnTo>
                  <a:lnTo>
                    <a:pt x="156" y="124"/>
                  </a:lnTo>
                  <a:lnTo>
                    <a:pt x="145" y="113"/>
                  </a:lnTo>
                  <a:lnTo>
                    <a:pt x="120" y="79"/>
                  </a:lnTo>
                  <a:lnTo>
                    <a:pt x="104" y="39"/>
                  </a:lnTo>
                  <a:lnTo>
                    <a:pt x="100" y="23"/>
                  </a:lnTo>
                  <a:lnTo>
                    <a:pt x="95" y="10"/>
                  </a:lnTo>
                  <a:lnTo>
                    <a:pt x="92" y="5"/>
                  </a:lnTo>
                  <a:lnTo>
                    <a:pt x="90" y="3"/>
                  </a:lnTo>
                  <a:lnTo>
                    <a:pt x="89" y="2"/>
                  </a:lnTo>
                  <a:lnTo>
                    <a:pt x="88" y="0"/>
                  </a:lnTo>
                  <a:lnTo>
                    <a:pt x="86" y="0"/>
                  </a:lnTo>
                  <a:lnTo>
                    <a:pt x="83" y="1"/>
                  </a:lnTo>
                  <a:lnTo>
                    <a:pt x="80" y="3"/>
                  </a:lnTo>
                  <a:lnTo>
                    <a:pt x="67" y="17"/>
                  </a:lnTo>
                  <a:lnTo>
                    <a:pt x="35" y="39"/>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9"/>
            <p:cNvSpPr>
              <a:spLocks/>
            </p:cNvSpPr>
            <p:nvPr/>
          </p:nvSpPr>
          <p:spPr bwMode="auto">
            <a:xfrm flipH="1">
              <a:off x="8528774" y="5121506"/>
              <a:ext cx="323925" cy="384537"/>
            </a:xfrm>
            <a:custGeom>
              <a:avLst/>
              <a:gdLst/>
              <a:ahLst/>
              <a:cxnLst>
                <a:cxn ang="0">
                  <a:pos x="3" y="5"/>
                </a:cxn>
                <a:cxn ang="0">
                  <a:pos x="2" y="10"/>
                </a:cxn>
                <a:cxn ang="0">
                  <a:pos x="2" y="57"/>
                </a:cxn>
                <a:cxn ang="0">
                  <a:pos x="0" y="82"/>
                </a:cxn>
                <a:cxn ang="0">
                  <a:pos x="1" y="97"/>
                </a:cxn>
                <a:cxn ang="0">
                  <a:pos x="2" y="101"/>
                </a:cxn>
                <a:cxn ang="0">
                  <a:pos x="5" y="108"/>
                </a:cxn>
                <a:cxn ang="0">
                  <a:pos x="5" y="110"/>
                </a:cxn>
                <a:cxn ang="0">
                  <a:pos x="6" y="113"/>
                </a:cxn>
                <a:cxn ang="0">
                  <a:pos x="10" y="117"/>
                </a:cxn>
                <a:cxn ang="0">
                  <a:pos x="27" y="136"/>
                </a:cxn>
                <a:cxn ang="0">
                  <a:pos x="109" y="214"/>
                </a:cxn>
                <a:cxn ang="0">
                  <a:pos x="194" y="288"/>
                </a:cxn>
                <a:cxn ang="0">
                  <a:pos x="274" y="351"/>
                </a:cxn>
                <a:cxn ang="0">
                  <a:pos x="303" y="376"/>
                </a:cxn>
                <a:cxn ang="0">
                  <a:pos x="313" y="383"/>
                </a:cxn>
                <a:cxn ang="0">
                  <a:pos x="315" y="385"/>
                </a:cxn>
                <a:cxn ang="0">
                  <a:pos x="318" y="387"/>
                </a:cxn>
                <a:cxn ang="0">
                  <a:pos x="319" y="386"/>
                </a:cxn>
                <a:cxn ang="0">
                  <a:pos x="320" y="386"/>
                </a:cxn>
                <a:cxn ang="0">
                  <a:pos x="321" y="384"/>
                </a:cxn>
                <a:cxn ang="0">
                  <a:pos x="322" y="380"/>
                </a:cxn>
                <a:cxn ang="0">
                  <a:pos x="322" y="373"/>
                </a:cxn>
                <a:cxn ang="0">
                  <a:pos x="321" y="363"/>
                </a:cxn>
                <a:cxn ang="0">
                  <a:pos x="324" y="287"/>
                </a:cxn>
                <a:cxn ang="0">
                  <a:pos x="324" y="283"/>
                </a:cxn>
                <a:cxn ang="0">
                  <a:pos x="326" y="277"/>
                </a:cxn>
                <a:cxn ang="0">
                  <a:pos x="326" y="272"/>
                </a:cxn>
                <a:cxn ang="0">
                  <a:pos x="325" y="268"/>
                </a:cxn>
                <a:cxn ang="0">
                  <a:pos x="324" y="265"/>
                </a:cxn>
                <a:cxn ang="0">
                  <a:pos x="318" y="257"/>
                </a:cxn>
                <a:cxn ang="0">
                  <a:pos x="293" y="234"/>
                </a:cxn>
                <a:cxn ang="0">
                  <a:pos x="102" y="81"/>
                </a:cxn>
                <a:cxn ang="0">
                  <a:pos x="14" y="3"/>
                </a:cxn>
                <a:cxn ang="0">
                  <a:pos x="11" y="2"/>
                </a:cxn>
                <a:cxn ang="0">
                  <a:pos x="9" y="1"/>
                </a:cxn>
                <a:cxn ang="0">
                  <a:pos x="7" y="0"/>
                </a:cxn>
                <a:cxn ang="0">
                  <a:pos x="5" y="1"/>
                </a:cxn>
                <a:cxn ang="0">
                  <a:pos x="4" y="2"/>
                </a:cxn>
                <a:cxn ang="0">
                  <a:pos x="3" y="5"/>
                </a:cxn>
              </a:cxnLst>
              <a:rect l="0" t="0" r="r" b="b"/>
              <a:pathLst>
                <a:path w="326" h="387">
                  <a:moveTo>
                    <a:pt x="3" y="5"/>
                  </a:moveTo>
                  <a:lnTo>
                    <a:pt x="2" y="10"/>
                  </a:lnTo>
                  <a:lnTo>
                    <a:pt x="2" y="57"/>
                  </a:lnTo>
                  <a:lnTo>
                    <a:pt x="0" y="82"/>
                  </a:lnTo>
                  <a:lnTo>
                    <a:pt x="1" y="97"/>
                  </a:lnTo>
                  <a:lnTo>
                    <a:pt x="2" y="101"/>
                  </a:lnTo>
                  <a:lnTo>
                    <a:pt x="5" y="108"/>
                  </a:lnTo>
                  <a:lnTo>
                    <a:pt x="5" y="110"/>
                  </a:lnTo>
                  <a:lnTo>
                    <a:pt x="6" y="113"/>
                  </a:lnTo>
                  <a:lnTo>
                    <a:pt x="10" y="117"/>
                  </a:lnTo>
                  <a:lnTo>
                    <a:pt x="27" y="136"/>
                  </a:lnTo>
                  <a:lnTo>
                    <a:pt x="109" y="214"/>
                  </a:lnTo>
                  <a:lnTo>
                    <a:pt x="194" y="288"/>
                  </a:lnTo>
                  <a:lnTo>
                    <a:pt x="274" y="351"/>
                  </a:lnTo>
                  <a:lnTo>
                    <a:pt x="303" y="376"/>
                  </a:lnTo>
                  <a:lnTo>
                    <a:pt x="313" y="383"/>
                  </a:lnTo>
                  <a:lnTo>
                    <a:pt x="315" y="385"/>
                  </a:lnTo>
                  <a:lnTo>
                    <a:pt x="318" y="387"/>
                  </a:lnTo>
                  <a:lnTo>
                    <a:pt x="319" y="386"/>
                  </a:lnTo>
                  <a:lnTo>
                    <a:pt x="320" y="386"/>
                  </a:lnTo>
                  <a:lnTo>
                    <a:pt x="321" y="384"/>
                  </a:lnTo>
                  <a:lnTo>
                    <a:pt x="322" y="380"/>
                  </a:lnTo>
                  <a:lnTo>
                    <a:pt x="322" y="373"/>
                  </a:lnTo>
                  <a:lnTo>
                    <a:pt x="321" y="363"/>
                  </a:lnTo>
                  <a:lnTo>
                    <a:pt x="324" y="287"/>
                  </a:lnTo>
                  <a:lnTo>
                    <a:pt x="324" y="283"/>
                  </a:lnTo>
                  <a:lnTo>
                    <a:pt x="326" y="277"/>
                  </a:lnTo>
                  <a:lnTo>
                    <a:pt x="326" y="272"/>
                  </a:lnTo>
                  <a:lnTo>
                    <a:pt x="325" y="268"/>
                  </a:lnTo>
                  <a:lnTo>
                    <a:pt x="324" y="265"/>
                  </a:lnTo>
                  <a:lnTo>
                    <a:pt x="318" y="257"/>
                  </a:lnTo>
                  <a:lnTo>
                    <a:pt x="293" y="234"/>
                  </a:lnTo>
                  <a:lnTo>
                    <a:pt x="102" y="81"/>
                  </a:lnTo>
                  <a:lnTo>
                    <a:pt x="14" y="3"/>
                  </a:lnTo>
                  <a:lnTo>
                    <a:pt x="11" y="2"/>
                  </a:lnTo>
                  <a:lnTo>
                    <a:pt x="9" y="1"/>
                  </a:lnTo>
                  <a:lnTo>
                    <a:pt x="7" y="0"/>
                  </a:lnTo>
                  <a:lnTo>
                    <a:pt x="5" y="1"/>
                  </a:lnTo>
                  <a:lnTo>
                    <a:pt x="4" y="2"/>
                  </a:lnTo>
                  <a:lnTo>
                    <a:pt x="3" y="5"/>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10"/>
            <p:cNvSpPr>
              <a:spLocks/>
            </p:cNvSpPr>
            <p:nvPr/>
          </p:nvSpPr>
          <p:spPr bwMode="auto">
            <a:xfrm flipH="1">
              <a:off x="8376747" y="5339112"/>
              <a:ext cx="134141" cy="161963"/>
            </a:xfrm>
            <a:custGeom>
              <a:avLst/>
              <a:gdLst/>
              <a:ahLst/>
              <a:cxnLst>
                <a:cxn ang="0">
                  <a:pos x="131" y="0"/>
                </a:cxn>
                <a:cxn ang="0">
                  <a:pos x="128" y="0"/>
                </a:cxn>
                <a:cxn ang="0">
                  <a:pos x="126" y="0"/>
                </a:cxn>
                <a:cxn ang="0">
                  <a:pos x="122" y="1"/>
                </a:cxn>
                <a:cxn ang="0">
                  <a:pos x="15" y="45"/>
                </a:cxn>
                <a:cxn ang="0">
                  <a:pos x="8" y="47"/>
                </a:cxn>
                <a:cxn ang="0">
                  <a:pos x="7" y="47"/>
                </a:cxn>
                <a:cxn ang="0">
                  <a:pos x="5" y="49"/>
                </a:cxn>
                <a:cxn ang="0">
                  <a:pos x="3" y="57"/>
                </a:cxn>
                <a:cxn ang="0">
                  <a:pos x="0" y="74"/>
                </a:cxn>
                <a:cxn ang="0">
                  <a:pos x="0" y="90"/>
                </a:cxn>
                <a:cxn ang="0">
                  <a:pos x="5" y="148"/>
                </a:cxn>
                <a:cxn ang="0">
                  <a:pos x="4" y="151"/>
                </a:cxn>
                <a:cxn ang="0">
                  <a:pos x="4" y="160"/>
                </a:cxn>
                <a:cxn ang="0">
                  <a:pos x="5" y="162"/>
                </a:cxn>
                <a:cxn ang="0">
                  <a:pos x="6" y="162"/>
                </a:cxn>
                <a:cxn ang="0">
                  <a:pos x="7" y="163"/>
                </a:cxn>
                <a:cxn ang="0">
                  <a:pos x="8" y="162"/>
                </a:cxn>
                <a:cxn ang="0">
                  <a:pos x="9" y="162"/>
                </a:cxn>
                <a:cxn ang="0">
                  <a:pos x="11" y="160"/>
                </a:cxn>
                <a:cxn ang="0">
                  <a:pos x="18" y="153"/>
                </a:cxn>
                <a:cxn ang="0">
                  <a:pos x="74" y="127"/>
                </a:cxn>
                <a:cxn ang="0">
                  <a:pos x="112" y="106"/>
                </a:cxn>
                <a:cxn ang="0">
                  <a:pos x="126" y="99"/>
                </a:cxn>
                <a:cxn ang="0">
                  <a:pos x="129" y="97"/>
                </a:cxn>
                <a:cxn ang="0">
                  <a:pos x="132" y="93"/>
                </a:cxn>
                <a:cxn ang="0">
                  <a:pos x="134" y="90"/>
                </a:cxn>
                <a:cxn ang="0">
                  <a:pos x="135" y="86"/>
                </a:cxn>
                <a:cxn ang="0">
                  <a:pos x="131" y="47"/>
                </a:cxn>
                <a:cxn ang="0">
                  <a:pos x="132" y="5"/>
                </a:cxn>
                <a:cxn ang="0">
                  <a:pos x="132" y="3"/>
                </a:cxn>
                <a:cxn ang="0">
                  <a:pos x="132" y="1"/>
                </a:cxn>
                <a:cxn ang="0">
                  <a:pos x="132" y="0"/>
                </a:cxn>
                <a:cxn ang="0">
                  <a:pos x="131" y="0"/>
                </a:cxn>
              </a:cxnLst>
              <a:rect l="0" t="0" r="r" b="b"/>
              <a:pathLst>
                <a:path w="135" h="163">
                  <a:moveTo>
                    <a:pt x="131" y="0"/>
                  </a:moveTo>
                  <a:lnTo>
                    <a:pt x="128" y="0"/>
                  </a:lnTo>
                  <a:lnTo>
                    <a:pt x="126" y="0"/>
                  </a:lnTo>
                  <a:lnTo>
                    <a:pt x="122" y="1"/>
                  </a:lnTo>
                  <a:lnTo>
                    <a:pt x="15" y="45"/>
                  </a:lnTo>
                  <a:lnTo>
                    <a:pt x="8" y="47"/>
                  </a:lnTo>
                  <a:lnTo>
                    <a:pt x="7" y="47"/>
                  </a:lnTo>
                  <a:lnTo>
                    <a:pt x="5" y="49"/>
                  </a:lnTo>
                  <a:lnTo>
                    <a:pt x="3" y="57"/>
                  </a:lnTo>
                  <a:lnTo>
                    <a:pt x="0" y="74"/>
                  </a:lnTo>
                  <a:lnTo>
                    <a:pt x="0" y="90"/>
                  </a:lnTo>
                  <a:lnTo>
                    <a:pt x="5" y="148"/>
                  </a:lnTo>
                  <a:lnTo>
                    <a:pt x="4" y="151"/>
                  </a:lnTo>
                  <a:lnTo>
                    <a:pt x="4" y="160"/>
                  </a:lnTo>
                  <a:lnTo>
                    <a:pt x="5" y="162"/>
                  </a:lnTo>
                  <a:lnTo>
                    <a:pt x="6" y="162"/>
                  </a:lnTo>
                  <a:lnTo>
                    <a:pt x="7" y="163"/>
                  </a:lnTo>
                  <a:lnTo>
                    <a:pt x="8" y="162"/>
                  </a:lnTo>
                  <a:lnTo>
                    <a:pt x="9" y="162"/>
                  </a:lnTo>
                  <a:lnTo>
                    <a:pt x="11" y="160"/>
                  </a:lnTo>
                  <a:lnTo>
                    <a:pt x="18" y="153"/>
                  </a:lnTo>
                  <a:lnTo>
                    <a:pt x="74" y="127"/>
                  </a:lnTo>
                  <a:lnTo>
                    <a:pt x="112" y="106"/>
                  </a:lnTo>
                  <a:lnTo>
                    <a:pt x="126" y="99"/>
                  </a:lnTo>
                  <a:lnTo>
                    <a:pt x="129" y="97"/>
                  </a:lnTo>
                  <a:lnTo>
                    <a:pt x="132" y="93"/>
                  </a:lnTo>
                  <a:lnTo>
                    <a:pt x="134" y="90"/>
                  </a:lnTo>
                  <a:lnTo>
                    <a:pt x="135" y="86"/>
                  </a:lnTo>
                  <a:lnTo>
                    <a:pt x="131" y="47"/>
                  </a:lnTo>
                  <a:lnTo>
                    <a:pt x="132" y="5"/>
                  </a:lnTo>
                  <a:lnTo>
                    <a:pt x="132" y="3"/>
                  </a:lnTo>
                  <a:lnTo>
                    <a:pt x="132" y="1"/>
                  </a:lnTo>
                  <a:lnTo>
                    <a:pt x="132" y="0"/>
                  </a:lnTo>
                  <a:lnTo>
                    <a:pt x="131" y="0"/>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11"/>
            <p:cNvSpPr>
              <a:spLocks/>
            </p:cNvSpPr>
            <p:nvPr/>
          </p:nvSpPr>
          <p:spPr bwMode="auto">
            <a:xfrm flipH="1">
              <a:off x="8449283" y="4994321"/>
              <a:ext cx="312002" cy="259339"/>
            </a:xfrm>
            <a:custGeom>
              <a:avLst/>
              <a:gdLst/>
              <a:ahLst/>
              <a:cxnLst>
                <a:cxn ang="0">
                  <a:pos x="173" y="115"/>
                </a:cxn>
                <a:cxn ang="0">
                  <a:pos x="144" y="89"/>
                </a:cxn>
                <a:cxn ang="0">
                  <a:pos x="62" y="31"/>
                </a:cxn>
                <a:cxn ang="0">
                  <a:pos x="36" y="11"/>
                </a:cxn>
                <a:cxn ang="0">
                  <a:pos x="32" y="9"/>
                </a:cxn>
                <a:cxn ang="0">
                  <a:pos x="24" y="3"/>
                </a:cxn>
                <a:cxn ang="0">
                  <a:pos x="15" y="0"/>
                </a:cxn>
                <a:cxn ang="0">
                  <a:pos x="13" y="0"/>
                </a:cxn>
                <a:cxn ang="0">
                  <a:pos x="10" y="1"/>
                </a:cxn>
                <a:cxn ang="0">
                  <a:pos x="8" y="3"/>
                </a:cxn>
                <a:cxn ang="0">
                  <a:pos x="3" y="6"/>
                </a:cxn>
                <a:cxn ang="0">
                  <a:pos x="2" y="9"/>
                </a:cxn>
                <a:cxn ang="0">
                  <a:pos x="0" y="11"/>
                </a:cxn>
                <a:cxn ang="0">
                  <a:pos x="0" y="12"/>
                </a:cxn>
                <a:cxn ang="0">
                  <a:pos x="0" y="16"/>
                </a:cxn>
                <a:cxn ang="0">
                  <a:pos x="0" y="17"/>
                </a:cxn>
                <a:cxn ang="0">
                  <a:pos x="1" y="19"/>
                </a:cxn>
                <a:cxn ang="0">
                  <a:pos x="5" y="23"/>
                </a:cxn>
                <a:cxn ang="0">
                  <a:pos x="11" y="29"/>
                </a:cxn>
                <a:cxn ang="0">
                  <a:pos x="57" y="59"/>
                </a:cxn>
                <a:cxn ang="0">
                  <a:pos x="198" y="173"/>
                </a:cxn>
                <a:cxn ang="0">
                  <a:pos x="237" y="207"/>
                </a:cxn>
                <a:cxn ang="0">
                  <a:pos x="284" y="256"/>
                </a:cxn>
                <a:cxn ang="0">
                  <a:pos x="289" y="259"/>
                </a:cxn>
                <a:cxn ang="0">
                  <a:pos x="294" y="261"/>
                </a:cxn>
                <a:cxn ang="0">
                  <a:pos x="298" y="261"/>
                </a:cxn>
                <a:cxn ang="0">
                  <a:pos x="301" y="260"/>
                </a:cxn>
                <a:cxn ang="0">
                  <a:pos x="304" y="258"/>
                </a:cxn>
                <a:cxn ang="0">
                  <a:pos x="307" y="256"/>
                </a:cxn>
                <a:cxn ang="0">
                  <a:pos x="309" y="253"/>
                </a:cxn>
                <a:cxn ang="0">
                  <a:pos x="311" y="250"/>
                </a:cxn>
                <a:cxn ang="0">
                  <a:pos x="311" y="249"/>
                </a:cxn>
                <a:cxn ang="0">
                  <a:pos x="312" y="248"/>
                </a:cxn>
                <a:cxn ang="0">
                  <a:pos x="313" y="247"/>
                </a:cxn>
                <a:cxn ang="0">
                  <a:pos x="314" y="247"/>
                </a:cxn>
                <a:cxn ang="0">
                  <a:pos x="314" y="246"/>
                </a:cxn>
                <a:cxn ang="0">
                  <a:pos x="300" y="233"/>
                </a:cxn>
                <a:cxn ang="0">
                  <a:pos x="297" y="231"/>
                </a:cxn>
                <a:cxn ang="0">
                  <a:pos x="237" y="179"/>
                </a:cxn>
                <a:cxn ang="0">
                  <a:pos x="173" y="115"/>
                </a:cxn>
              </a:cxnLst>
              <a:rect l="0" t="0" r="r" b="b"/>
              <a:pathLst>
                <a:path w="314" h="261">
                  <a:moveTo>
                    <a:pt x="173" y="115"/>
                  </a:moveTo>
                  <a:lnTo>
                    <a:pt x="144" y="89"/>
                  </a:lnTo>
                  <a:lnTo>
                    <a:pt x="62" y="31"/>
                  </a:lnTo>
                  <a:lnTo>
                    <a:pt x="36" y="11"/>
                  </a:lnTo>
                  <a:lnTo>
                    <a:pt x="32" y="9"/>
                  </a:lnTo>
                  <a:lnTo>
                    <a:pt x="24" y="3"/>
                  </a:lnTo>
                  <a:lnTo>
                    <a:pt x="15" y="0"/>
                  </a:lnTo>
                  <a:lnTo>
                    <a:pt x="13" y="0"/>
                  </a:lnTo>
                  <a:lnTo>
                    <a:pt x="10" y="1"/>
                  </a:lnTo>
                  <a:lnTo>
                    <a:pt x="8" y="3"/>
                  </a:lnTo>
                  <a:lnTo>
                    <a:pt x="3" y="6"/>
                  </a:lnTo>
                  <a:lnTo>
                    <a:pt x="2" y="9"/>
                  </a:lnTo>
                  <a:lnTo>
                    <a:pt x="0" y="11"/>
                  </a:lnTo>
                  <a:lnTo>
                    <a:pt x="0" y="12"/>
                  </a:lnTo>
                  <a:lnTo>
                    <a:pt x="0" y="16"/>
                  </a:lnTo>
                  <a:lnTo>
                    <a:pt x="0" y="17"/>
                  </a:lnTo>
                  <a:lnTo>
                    <a:pt x="1" y="19"/>
                  </a:lnTo>
                  <a:lnTo>
                    <a:pt x="5" y="23"/>
                  </a:lnTo>
                  <a:lnTo>
                    <a:pt x="11" y="29"/>
                  </a:lnTo>
                  <a:lnTo>
                    <a:pt x="57" y="59"/>
                  </a:lnTo>
                  <a:lnTo>
                    <a:pt x="198" y="173"/>
                  </a:lnTo>
                  <a:lnTo>
                    <a:pt x="237" y="207"/>
                  </a:lnTo>
                  <a:lnTo>
                    <a:pt x="284" y="256"/>
                  </a:lnTo>
                  <a:lnTo>
                    <a:pt x="289" y="259"/>
                  </a:lnTo>
                  <a:lnTo>
                    <a:pt x="294" y="261"/>
                  </a:lnTo>
                  <a:lnTo>
                    <a:pt x="298" y="261"/>
                  </a:lnTo>
                  <a:lnTo>
                    <a:pt x="301" y="260"/>
                  </a:lnTo>
                  <a:lnTo>
                    <a:pt x="304" y="258"/>
                  </a:lnTo>
                  <a:lnTo>
                    <a:pt x="307" y="256"/>
                  </a:lnTo>
                  <a:lnTo>
                    <a:pt x="309" y="253"/>
                  </a:lnTo>
                  <a:lnTo>
                    <a:pt x="311" y="250"/>
                  </a:lnTo>
                  <a:lnTo>
                    <a:pt x="311" y="249"/>
                  </a:lnTo>
                  <a:lnTo>
                    <a:pt x="312" y="248"/>
                  </a:lnTo>
                  <a:lnTo>
                    <a:pt x="313" y="247"/>
                  </a:lnTo>
                  <a:lnTo>
                    <a:pt x="314" y="247"/>
                  </a:lnTo>
                  <a:lnTo>
                    <a:pt x="314" y="246"/>
                  </a:lnTo>
                  <a:lnTo>
                    <a:pt x="300" y="233"/>
                  </a:lnTo>
                  <a:lnTo>
                    <a:pt x="297" y="231"/>
                  </a:lnTo>
                  <a:lnTo>
                    <a:pt x="237" y="179"/>
                  </a:lnTo>
                  <a:lnTo>
                    <a:pt x="173" y="115"/>
                  </a:lnTo>
                  <a:close/>
                </a:path>
              </a:pathLst>
            </a:custGeom>
            <a:solidFill>
              <a:srgbClr val="DC8C8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12"/>
            <p:cNvSpPr>
              <a:spLocks/>
            </p:cNvSpPr>
            <p:nvPr/>
          </p:nvSpPr>
          <p:spPr bwMode="auto">
            <a:xfrm flipH="1">
              <a:off x="8374760" y="5213914"/>
              <a:ext cx="148052" cy="164943"/>
            </a:xfrm>
            <a:custGeom>
              <a:avLst/>
              <a:gdLst/>
              <a:ahLst/>
              <a:cxnLst>
                <a:cxn ang="0">
                  <a:pos x="149" y="114"/>
                </a:cxn>
                <a:cxn ang="0">
                  <a:pos x="149" y="113"/>
                </a:cxn>
                <a:cxn ang="0">
                  <a:pos x="148" y="111"/>
                </a:cxn>
                <a:cxn ang="0">
                  <a:pos x="146" y="108"/>
                </a:cxn>
                <a:cxn ang="0">
                  <a:pos x="143" y="76"/>
                </a:cxn>
                <a:cxn ang="0">
                  <a:pos x="142" y="69"/>
                </a:cxn>
                <a:cxn ang="0">
                  <a:pos x="140" y="64"/>
                </a:cxn>
                <a:cxn ang="0">
                  <a:pos x="138" y="60"/>
                </a:cxn>
                <a:cxn ang="0">
                  <a:pos x="134" y="58"/>
                </a:cxn>
                <a:cxn ang="0">
                  <a:pos x="130" y="57"/>
                </a:cxn>
                <a:cxn ang="0">
                  <a:pos x="126" y="57"/>
                </a:cxn>
                <a:cxn ang="0">
                  <a:pos x="107" y="58"/>
                </a:cxn>
                <a:cxn ang="0">
                  <a:pos x="103" y="56"/>
                </a:cxn>
                <a:cxn ang="0">
                  <a:pos x="100" y="55"/>
                </a:cxn>
                <a:cxn ang="0">
                  <a:pos x="99" y="52"/>
                </a:cxn>
                <a:cxn ang="0">
                  <a:pos x="89" y="29"/>
                </a:cxn>
                <a:cxn ang="0">
                  <a:pos x="82" y="12"/>
                </a:cxn>
                <a:cxn ang="0">
                  <a:pos x="78" y="5"/>
                </a:cxn>
                <a:cxn ang="0">
                  <a:pos x="76" y="3"/>
                </a:cxn>
                <a:cxn ang="0">
                  <a:pos x="73" y="1"/>
                </a:cxn>
                <a:cxn ang="0">
                  <a:pos x="66" y="0"/>
                </a:cxn>
                <a:cxn ang="0">
                  <a:pos x="60" y="0"/>
                </a:cxn>
                <a:cxn ang="0">
                  <a:pos x="56" y="1"/>
                </a:cxn>
                <a:cxn ang="0">
                  <a:pos x="54" y="3"/>
                </a:cxn>
                <a:cxn ang="0">
                  <a:pos x="51" y="6"/>
                </a:cxn>
                <a:cxn ang="0">
                  <a:pos x="48" y="9"/>
                </a:cxn>
                <a:cxn ang="0">
                  <a:pos x="45" y="18"/>
                </a:cxn>
                <a:cxn ang="0">
                  <a:pos x="38" y="47"/>
                </a:cxn>
                <a:cxn ang="0">
                  <a:pos x="38" y="55"/>
                </a:cxn>
                <a:cxn ang="0">
                  <a:pos x="39" y="64"/>
                </a:cxn>
                <a:cxn ang="0">
                  <a:pos x="39" y="77"/>
                </a:cxn>
                <a:cxn ang="0">
                  <a:pos x="34" y="86"/>
                </a:cxn>
                <a:cxn ang="0">
                  <a:pos x="5" y="116"/>
                </a:cxn>
                <a:cxn ang="0">
                  <a:pos x="3" y="121"/>
                </a:cxn>
                <a:cxn ang="0">
                  <a:pos x="1" y="126"/>
                </a:cxn>
                <a:cxn ang="0">
                  <a:pos x="0" y="136"/>
                </a:cxn>
                <a:cxn ang="0">
                  <a:pos x="3" y="158"/>
                </a:cxn>
                <a:cxn ang="0">
                  <a:pos x="3" y="160"/>
                </a:cxn>
                <a:cxn ang="0">
                  <a:pos x="2" y="164"/>
                </a:cxn>
                <a:cxn ang="0">
                  <a:pos x="2" y="166"/>
                </a:cxn>
                <a:cxn ang="0">
                  <a:pos x="2" y="166"/>
                </a:cxn>
                <a:cxn ang="0">
                  <a:pos x="5" y="166"/>
                </a:cxn>
                <a:cxn ang="0">
                  <a:pos x="35" y="159"/>
                </a:cxn>
                <a:cxn ang="0">
                  <a:pos x="137" y="121"/>
                </a:cxn>
                <a:cxn ang="0">
                  <a:pos x="144" y="118"/>
                </a:cxn>
                <a:cxn ang="0">
                  <a:pos x="146" y="117"/>
                </a:cxn>
                <a:cxn ang="0">
                  <a:pos x="148" y="115"/>
                </a:cxn>
                <a:cxn ang="0">
                  <a:pos x="149" y="114"/>
                </a:cxn>
              </a:cxnLst>
              <a:rect l="0" t="0" r="r" b="b"/>
              <a:pathLst>
                <a:path w="149" h="166">
                  <a:moveTo>
                    <a:pt x="149" y="114"/>
                  </a:moveTo>
                  <a:lnTo>
                    <a:pt x="149" y="113"/>
                  </a:lnTo>
                  <a:lnTo>
                    <a:pt x="148" y="111"/>
                  </a:lnTo>
                  <a:lnTo>
                    <a:pt x="146" y="108"/>
                  </a:lnTo>
                  <a:lnTo>
                    <a:pt x="143" y="76"/>
                  </a:lnTo>
                  <a:lnTo>
                    <a:pt x="142" y="69"/>
                  </a:lnTo>
                  <a:lnTo>
                    <a:pt x="140" y="64"/>
                  </a:lnTo>
                  <a:lnTo>
                    <a:pt x="138" y="60"/>
                  </a:lnTo>
                  <a:lnTo>
                    <a:pt x="134" y="58"/>
                  </a:lnTo>
                  <a:lnTo>
                    <a:pt x="130" y="57"/>
                  </a:lnTo>
                  <a:lnTo>
                    <a:pt x="126" y="57"/>
                  </a:lnTo>
                  <a:lnTo>
                    <a:pt x="107" y="58"/>
                  </a:lnTo>
                  <a:lnTo>
                    <a:pt x="103" y="56"/>
                  </a:lnTo>
                  <a:lnTo>
                    <a:pt x="100" y="55"/>
                  </a:lnTo>
                  <a:lnTo>
                    <a:pt x="99" y="52"/>
                  </a:lnTo>
                  <a:lnTo>
                    <a:pt x="89" y="29"/>
                  </a:lnTo>
                  <a:lnTo>
                    <a:pt x="82" y="12"/>
                  </a:lnTo>
                  <a:lnTo>
                    <a:pt x="78" y="5"/>
                  </a:lnTo>
                  <a:lnTo>
                    <a:pt x="76" y="3"/>
                  </a:lnTo>
                  <a:lnTo>
                    <a:pt x="73" y="1"/>
                  </a:lnTo>
                  <a:lnTo>
                    <a:pt x="66" y="0"/>
                  </a:lnTo>
                  <a:lnTo>
                    <a:pt x="60" y="0"/>
                  </a:lnTo>
                  <a:lnTo>
                    <a:pt x="56" y="1"/>
                  </a:lnTo>
                  <a:lnTo>
                    <a:pt x="54" y="3"/>
                  </a:lnTo>
                  <a:lnTo>
                    <a:pt x="51" y="6"/>
                  </a:lnTo>
                  <a:lnTo>
                    <a:pt x="48" y="9"/>
                  </a:lnTo>
                  <a:lnTo>
                    <a:pt x="45" y="18"/>
                  </a:lnTo>
                  <a:lnTo>
                    <a:pt x="38" y="47"/>
                  </a:lnTo>
                  <a:lnTo>
                    <a:pt x="38" y="55"/>
                  </a:lnTo>
                  <a:lnTo>
                    <a:pt x="39" y="64"/>
                  </a:lnTo>
                  <a:lnTo>
                    <a:pt x="39" y="77"/>
                  </a:lnTo>
                  <a:lnTo>
                    <a:pt x="34" y="86"/>
                  </a:lnTo>
                  <a:lnTo>
                    <a:pt x="5" y="116"/>
                  </a:lnTo>
                  <a:lnTo>
                    <a:pt x="3" y="121"/>
                  </a:lnTo>
                  <a:lnTo>
                    <a:pt x="1" y="126"/>
                  </a:lnTo>
                  <a:lnTo>
                    <a:pt x="0" y="136"/>
                  </a:lnTo>
                  <a:lnTo>
                    <a:pt x="3" y="158"/>
                  </a:lnTo>
                  <a:lnTo>
                    <a:pt x="3" y="160"/>
                  </a:lnTo>
                  <a:lnTo>
                    <a:pt x="2" y="164"/>
                  </a:lnTo>
                  <a:lnTo>
                    <a:pt x="2" y="166"/>
                  </a:lnTo>
                  <a:lnTo>
                    <a:pt x="2" y="166"/>
                  </a:lnTo>
                  <a:lnTo>
                    <a:pt x="5" y="166"/>
                  </a:lnTo>
                  <a:lnTo>
                    <a:pt x="35" y="159"/>
                  </a:lnTo>
                  <a:lnTo>
                    <a:pt x="137" y="121"/>
                  </a:lnTo>
                  <a:lnTo>
                    <a:pt x="144" y="118"/>
                  </a:lnTo>
                  <a:lnTo>
                    <a:pt x="146" y="117"/>
                  </a:lnTo>
                  <a:lnTo>
                    <a:pt x="148" y="115"/>
                  </a:lnTo>
                  <a:lnTo>
                    <a:pt x="149" y="114"/>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3" name="TextBox 122"/>
          <p:cNvSpPr txBox="1"/>
          <p:nvPr/>
        </p:nvSpPr>
        <p:spPr>
          <a:xfrm>
            <a:off x="2209800" y="2362200"/>
            <a:ext cx="228600" cy="172355"/>
          </a:xfrm>
          <a:prstGeom prst="rect">
            <a:avLst/>
          </a:prstGeom>
          <a:solidFill>
            <a:schemeClr val="bg1"/>
          </a:solidFill>
          <a:ln w="19050">
            <a:solidFill>
              <a:schemeClr val="tx1"/>
            </a:solidFill>
          </a:ln>
        </p:spPr>
        <p:txBody>
          <a:bodyPr wrap="square" lIns="9144" tIns="9144" rIns="9144" bIns="9144" rtlCol="0">
            <a:spAutoFit/>
          </a:bodyPr>
          <a:lstStyle/>
          <a:p>
            <a:pPr algn="ctr"/>
            <a:r>
              <a:rPr lang="en-US" sz="1000" dirty="0" err="1"/>
              <a:t>Cl</a:t>
            </a:r>
            <a:endParaRPr lang="en-US" sz="1000" dirty="0"/>
          </a:p>
        </p:txBody>
      </p:sp>
      <p:sp>
        <p:nvSpPr>
          <p:cNvPr id="160" name="TextBox 159"/>
          <p:cNvSpPr txBox="1"/>
          <p:nvPr/>
        </p:nvSpPr>
        <p:spPr>
          <a:xfrm>
            <a:off x="2438400" y="2362200"/>
            <a:ext cx="228600" cy="172355"/>
          </a:xfrm>
          <a:prstGeom prst="rect">
            <a:avLst/>
          </a:prstGeom>
          <a:solidFill>
            <a:schemeClr val="bg1"/>
          </a:solidFill>
          <a:ln w="19050">
            <a:solidFill>
              <a:schemeClr val="tx1"/>
            </a:solidFill>
          </a:ln>
        </p:spPr>
        <p:txBody>
          <a:bodyPr wrap="square" lIns="9144" tIns="9144" rIns="9144" bIns="9144" rtlCol="0">
            <a:spAutoFit/>
          </a:bodyPr>
          <a:lstStyle/>
          <a:p>
            <a:pPr algn="ctr"/>
            <a:r>
              <a:rPr lang="en-US" sz="1000" dirty="0"/>
              <a:t>Op</a:t>
            </a:r>
          </a:p>
        </p:txBody>
      </p:sp>
      <p:sp>
        <p:nvSpPr>
          <p:cNvPr id="6151" name="Rectangle 55"/>
          <p:cNvSpPr>
            <a:spLocks noChangeArrowheads="1"/>
          </p:cNvSpPr>
          <p:nvPr/>
        </p:nvSpPr>
        <p:spPr bwMode="auto">
          <a:xfrm>
            <a:off x="0" y="2922588"/>
            <a:ext cx="2270125" cy="276225"/>
          </a:xfrm>
          <a:prstGeom prst="rect">
            <a:avLst/>
          </a:prstGeom>
          <a:solidFill>
            <a:srgbClr val="0099CC">
              <a:alpha val="49804"/>
            </a:srgbClr>
          </a:solidFill>
          <a:ln w="9525" algn="ctr">
            <a:noFill/>
            <a:round/>
            <a:headEnd/>
            <a:tailEnd/>
          </a:ln>
        </p:spPr>
        <p:txBody>
          <a:bodyPr anchor="ctr"/>
          <a:lstStyle/>
          <a:p>
            <a:endParaRPr lang="en-US"/>
          </a:p>
        </p:txBody>
      </p:sp>
      <p:sp>
        <p:nvSpPr>
          <p:cNvPr id="6173" name="Rectangle 3"/>
          <p:cNvSpPr>
            <a:spLocks noGrp="1" noChangeArrowheads="1"/>
          </p:cNvSpPr>
          <p:nvPr>
            <p:ph type="title"/>
          </p:nvPr>
        </p:nvSpPr>
        <p:spPr>
          <a:xfrm>
            <a:off x="685800" y="658368"/>
            <a:ext cx="7772400" cy="1408176"/>
          </a:xfrm>
        </p:spPr>
        <p:txBody>
          <a:bodyPr>
            <a:normAutofit/>
          </a:bodyPr>
          <a:lstStyle/>
          <a:p>
            <a:r>
              <a:rPr lang="en-US" dirty="0"/>
              <a:t>A Simple Floating Control System</a:t>
            </a:r>
            <a:br>
              <a:rPr lang="en-US" dirty="0"/>
            </a:br>
            <a:endParaRPr lang="en-US" dirty="0"/>
          </a:p>
        </p:txBody>
      </p:sp>
      <p:sp>
        <p:nvSpPr>
          <p:cNvPr id="70" name="Rectangle 69"/>
          <p:cNvSpPr/>
          <p:nvPr/>
        </p:nvSpPr>
        <p:spPr bwMode="auto">
          <a:xfrm>
            <a:off x="6477000" y="5917406"/>
            <a:ext cx="1752600" cy="2667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6147" name="Rectangle 49"/>
          <p:cNvSpPr>
            <a:spLocks noChangeArrowheads="1"/>
          </p:cNvSpPr>
          <p:nvPr/>
        </p:nvSpPr>
        <p:spPr bwMode="auto">
          <a:xfrm>
            <a:off x="6459538" y="5915025"/>
            <a:ext cx="782637" cy="276225"/>
          </a:xfrm>
          <a:prstGeom prst="rect">
            <a:avLst/>
          </a:prstGeom>
          <a:solidFill>
            <a:srgbClr val="0099CC">
              <a:alpha val="49804"/>
            </a:srgbClr>
          </a:solidFill>
          <a:ln w="9525" algn="ctr">
            <a:noFill/>
            <a:round/>
            <a:headEnd/>
            <a:tailEnd/>
          </a:ln>
        </p:spPr>
        <p:txBody>
          <a:bodyPr anchor="ctr"/>
          <a:lstStyle/>
          <a:p>
            <a:endParaRPr lang="en-US"/>
          </a:p>
        </p:txBody>
      </p:sp>
      <p:sp>
        <p:nvSpPr>
          <p:cNvPr id="6152" name="Rectangle 44"/>
          <p:cNvSpPr>
            <a:spLocks noChangeArrowheads="1"/>
          </p:cNvSpPr>
          <p:nvPr/>
        </p:nvSpPr>
        <p:spPr bwMode="auto">
          <a:xfrm>
            <a:off x="1819275" y="5126038"/>
            <a:ext cx="4660900" cy="1028700"/>
          </a:xfrm>
          <a:prstGeom prst="rect">
            <a:avLst/>
          </a:prstGeom>
          <a:solidFill>
            <a:srgbClr val="0099CC">
              <a:alpha val="49804"/>
            </a:srgbClr>
          </a:solidFill>
          <a:ln w="9525" algn="ctr">
            <a:noFill/>
            <a:round/>
            <a:headEnd/>
            <a:tailEnd/>
          </a:ln>
        </p:spPr>
        <p:txBody>
          <a:bodyPr anchor="ctr"/>
          <a:lstStyle/>
          <a:p>
            <a:endParaRPr lang="en-US"/>
          </a:p>
        </p:txBody>
      </p:sp>
      <p:sp>
        <p:nvSpPr>
          <p:cNvPr id="51" name="Rectangle 50"/>
          <p:cNvSpPr>
            <a:spLocks noChangeArrowheads="1"/>
          </p:cNvSpPr>
          <p:nvPr/>
        </p:nvSpPr>
        <p:spPr bwMode="auto">
          <a:xfrm>
            <a:off x="1819275" y="4667250"/>
            <a:ext cx="4660900" cy="461961"/>
          </a:xfrm>
          <a:prstGeom prst="rect">
            <a:avLst/>
          </a:prstGeom>
          <a:solidFill>
            <a:srgbClr val="0099CC">
              <a:alpha val="49804"/>
            </a:srgbClr>
          </a:solidFill>
          <a:ln w="9525" algn="ctr">
            <a:noFill/>
            <a:round/>
            <a:headEnd/>
            <a:tailEnd/>
          </a:ln>
        </p:spPr>
        <p:txBody>
          <a:bodyPr anchor="ctr"/>
          <a:lstStyle/>
          <a:p>
            <a:endParaRPr lang="en-US"/>
          </a:p>
        </p:txBody>
      </p:sp>
      <p:sp>
        <p:nvSpPr>
          <p:cNvPr id="1044491" name="Line 11"/>
          <p:cNvSpPr>
            <a:spLocks noChangeShapeType="1"/>
          </p:cNvSpPr>
          <p:nvPr/>
        </p:nvSpPr>
        <p:spPr bwMode="auto">
          <a:xfrm rot="5400000" flipV="1">
            <a:off x="2270125" y="2924175"/>
            <a:ext cx="0" cy="274638"/>
          </a:xfrm>
          <a:prstGeom prst="line">
            <a:avLst/>
          </a:prstGeom>
          <a:noFill/>
          <a:ln w="28575">
            <a:solidFill>
              <a:srgbClr val="CC9900"/>
            </a:solidFill>
            <a:round/>
            <a:headEnd/>
            <a:tailEnd/>
          </a:ln>
        </p:spPr>
        <p:txBody>
          <a:bodyPr anchor="ctr"/>
          <a:lstStyle/>
          <a:p>
            <a:endParaRPr lang="en-US"/>
          </a:p>
        </p:txBody>
      </p:sp>
      <p:sp>
        <p:nvSpPr>
          <p:cNvPr id="6158" name="Line 6"/>
          <p:cNvSpPr>
            <a:spLocks noChangeShapeType="1"/>
          </p:cNvSpPr>
          <p:nvPr/>
        </p:nvSpPr>
        <p:spPr bwMode="auto">
          <a:xfrm flipV="1">
            <a:off x="2754313" y="3200400"/>
            <a:ext cx="0" cy="228600"/>
          </a:xfrm>
          <a:prstGeom prst="line">
            <a:avLst/>
          </a:prstGeom>
          <a:noFill/>
          <a:ln w="19050" cap="sq">
            <a:solidFill>
              <a:schemeClr val="tx1"/>
            </a:solidFill>
            <a:miter lim="800000"/>
            <a:headEnd/>
            <a:tailEnd/>
          </a:ln>
        </p:spPr>
        <p:txBody>
          <a:bodyPr anchor="ctr"/>
          <a:lstStyle/>
          <a:p>
            <a:endParaRPr lang="en-US"/>
          </a:p>
        </p:txBody>
      </p:sp>
      <p:sp>
        <p:nvSpPr>
          <p:cNvPr id="6159" name="Line 7"/>
          <p:cNvSpPr>
            <a:spLocks noChangeShapeType="1"/>
          </p:cNvSpPr>
          <p:nvPr/>
        </p:nvSpPr>
        <p:spPr bwMode="auto">
          <a:xfrm flipV="1">
            <a:off x="3036888" y="2925763"/>
            <a:ext cx="0" cy="503237"/>
          </a:xfrm>
          <a:prstGeom prst="line">
            <a:avLst/>
          </a:prstGeom>
          <a:noFill/>
          <a:ln w="19050" cap="sq">
            <a:solidFill>
              <a:schemeClr val="tx1"/>
            </a:solidFill>
            <a:miter lim="800000"/>
            <a:headEnd/>
            <a:tailEnd/>
          </a:ln>
        </p:spPr>
        <p:txBody>
          <a:bodyPr anchor="ctr"/>
          <a:lstStyle/>
          <a:p>
            <a:endParaRPr lang="en-US"/>
          </a:p>
        </p:txBody>
      </p:sp>
      <p:sp>
        <p:nvSpPr>
          <p:cNvPr id="6160" name="Line 8"/>
          <p:cNvSpPr>
            <a:spLocks noChangeShapeType="1"/>
          </p:cNvSpPr>
          <p:nvPr/>
        </p:nvSpPr>
        <p:spPr bwMode="auto">
          <a:xfrm flipH="1">
            <a:off x="0" y="3200400"/>
            <a:ext cx="2752725" cy="0"/>
          </a:xfrm>
          <a:prstGeom prst="line">
            <a:avLst/>
          </a:prstGeom>
          <a:noFill/>
          <a:ln w="19050" cap="sq">
            <a:solidFill>
              <a:schemeClr val="tx1"/>
            </a:solidFill>
            <a:miter lim="800000"/>
            <a:headEnd/>
            <a:tailEnd/>
          </a:ln>
        </p:spPr>
        <p:txBody>
          <a:bodyPr anchor="ctr"/>
          <a:lstStyle/>
          <a:p>
            <a:endParaRPr lang="en-US"/>
          </a:p>
        </p:txBody>
      </p:sp>
      <p:sp>
        <p:nvSpPr>
          <p:cNvPr id="6161" name="Line 9"/>
          <p:cNvSpPr>
            <a:spLocks noChangeShapeType="1"/>
          </p:cNvSpPr>
          <p:nvPr/>
        </p:nvSpPr>
        <p:spPr bwMode="auto">
          <a:xfrm flipH="1">
            <a:off x="0" y="2925763"/>
            <a:ext cx="3033713" cy="0"/>
          </a:xfrm>
          <a:prstGeom prst="line">
            <a:avLst/>
          </a:prstGeom>
          <a:noFill/>
          <a:ln w="19050" cap="sq">
            <a:solidFill>
              <a:schemeClr val="tx1"/>
            </a:solidFill>
            <a:miter lim="800000"/>
            <a:headEnd/>
            <a:tailEnd/>
          </a:ln>
        </p:spPr>
        <p:txBody>
          <a:bodyPr anchor="ctr"/>
          <a:lstStyle/>
          <a:p>
            <a:endParaRPr lang="en-US"/>
          </a:p>
        </p:txBody>
      </p:sp>
      <p:sp>
        <p:nvSpPr>
          <p:cNvPr id="6162" name="Oval 12"/>
          <p:cNvSpPr>
            <a:spLocks noChangeAspect="1" noChangeArrowheads="1"/>
          </p:cNvSpPr>
          <p:nvPr/>
        </p:nvSpPr>
        <p:spPr bwMode="auto">
          <a:xfrm>
            <a:off x="2224088" y="3016250"/>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9" name="Group 43"/>
          <p:cNvGrpSpPr>
            <a:grpSpLocks/>
          </p:cNvGrpSpPr>
          <p:nvPr/>
        </p:nvGrpSpPr>
        <p:grpSpPr bwMode="auto">
          <a:xfrm>
            <a:off x="1828800" y="3422650"/>
            <a:ext cx="4654550" cy="2749550"/>
            <a:chOff x="1828799" y="3423138"/>
            <a:chExt cx="4654062" cy="2749062"/>
          </a:xfrm>
        </p:grpSpPr>
        <p:sp>
          <p:nvSpPr>
            <p:cNvPr id="6174" name="Line 4"/>
            <p:cNvSpPr>
              <a:spLocks noChangeShapeType="1"/>
            </p:cNvSpPr>
            <p:nvPr/>
          </p:nvSpPr>
          <p:spPr bwMode="auto">
            <a:xfrm>
              <a:off x="1828800" y="3429000"/>
              <a:ext cx="0" cy="2743200"/>
            </a:xfrm>
            <a:prstGeom prst="line">
              <a:avLst/>
            </a:prstGeom>
            <a:noFill/>
            <a:ln w="76200" cap="sq">
              <a:solidFill>
                <a:schemeClr val="tx1"/>
              </a:solidFill>
              <a:miter lim="800000"/>
              <a:headEnd/>
              <a:tailEnd/>
            </a:ln>
          </p:spPr>
          <p:txBody>
            <a:bodyPr anchor="ctr"/>
            <a:lstStyle/>
            <a:p>
              <a:endParaRPr lang="en-US"/>
            </a:p>
          </p:txBody>
        </p:sp>
        <p:sp>
          <p:nvSpPr>
            <p:cNvPr id="6175" name="Line 5"/>
            <p:cNvSpPr>
              <a:spLocks noChangeShapeType="1"/>
            </p:cNvSpPr>
            <p:nvPr/>
          </p:nvSpPr>
          <p:spPr bwMode="auto">
            <a:xfrm>
              <a:off x="1828799" y="6172200"/>
              <a:ext cx="4651131" cy="0"/>
            </a:xfrm>
            <a:prstGeom prst="line">
              <a:avLst/>
            </a:prstGeom>
            <a:noFill/>
            <a:ln w="76200" cap="sq">
              <a:solidFill>
                <a:schemeClr val="tx1"/>
              </a:solidFill>
              <a:miter lim="800000"/>
              <a:headEnd/>
              <a:tailEnd/>
            </a:ln>
          </p:spPr>
          <p:txBody>
            <a:bodyPr anchor="ctr"/>
            <a:lstStyle/>
            <a:p>
              <a:endParaRPr lang="en-US"/>
            </a:p>
          </p:txBody>
        </p:sp>
        <p:sp>
          <p:nvSpPr>
            <p:cNvPr id="6176" name="Line 4"/>
            <p:cNvSpPr>
              <a:spLocks noChangeShapeType="1"/>
            </p:cNvSpPr>
            <p:nvPr/>
          </p:nvSpPr>
          <p:spPr bwMode="auto">
            <a:xfrm>
              <a:off x="6482861" y="3423138"/>
              <a:ext cx="0" cy="2743200"/>
            </a:xfrm>
            <a:prstGeom prst="line">
              <a:avLst/>
            </a:prstGeom>
            <a:noFill/>
            <a:ln w="76200" cap="sq">
              <a:solidFill>
                <a:schemeClr val="tx1"/>
              </a:solidFill>
              <a:miter lim="800000"/>
              <a:headEnd/>
              <a:tailEnd/>
            </a:ln>
          </p:spPr>
          <p:txBody>
            <a:bodyPr anchor="ctr"/>
            <a:lstStyle/>
            <a:p>
              <a:endParaRPr lang="en-US"/>
            </a:p>
          </p:txBody>
        </p:sp>
      </p:grpSp>
      <p:sp>
        <p:nvSpPr>
          <p:cNvPr id="6170" name="Line 9"/>
          <p:cNvSpPr>
            <a:spLocks noChangeShapeType="1"/>
          </p:cNvSpPr>
          <p:nvPr/>
        </p:nvSpPr>
        <p:spPr bwMode="auto">
          <a:xfrm flipH="1" flipV="1">
            <a:off x="6459538" y="5915025"/>
            <a:ext cx="2684462" cy="0"/>
          </a:xfrm>
          <a:prstGeom prst="line">
            <a:avLst/>
          </a:prstGeom>
          <a:noFill/>
          <a:ln w="19050" cap="sq">
            <a:solidFill>
              <a:schemeClr val="tx1"/>
            </a:solidFill>
            <a:miter lim="800000"/>
            <a:headEnd/>
            <a:tailEnd/>
          </a:ln>
        </p:spPr>
        <p:txBody>
          <a:bodyPr anchor="ctr"/>
          <a:lstStyle/>
          <a:p>
            <a:endParaRPr lang="en-US"/>
          </a:p>
        </p:txBody>
      </p:sp>
      <p:sp>
        <p:nvSpPr>
          <p:cNvPr id="6169" name="Line 8"/>
          <p:cNvSpPr>
            <a:spLocks noChangeShapeType="1"/>
          </p:cNvSpPr>
          <p:nvPr/>
        </p:nvSpPr>
        <p:spPr bwMode="auto">
          <a:xfrm flipH="1">
            <a:off x="6459538" y="6191250"/>
            <a:ext cx="2684462" cy="0"/>
          </a:xfrm>
          <a:prstGeom prst="line">
            <a:avLst/>
          </a:prstGeom>
          <a:noFill/>
          <a:ln w="19050" cap="sq">
            <a:solidFill>
              <a:schemeClr val="tx1"/>
            </a:solidFill>
            <a:miter lim="800000"/>
            <a:headEnd/>
            <a:tailEnd/>
          </a:ln>
        </p:spPr>
        <p:txBody>
          <a:bodyPr anchor="ctr"/>
          <a:lstStyle/>
          <a:p>
            <a:endParaRPr lang="en-US"/>
          </a:p>
        </p:txBody>
      </p:sp>
      <p:grpSp>
        <p:nvGrpSpPr>
          <p:cNvPr id="10" name="Group 189"/>
          <p:cNvGrpSpPr/>
          <p:nvPr/>
        </p:nvGrpSpPr>
        <p:grpSpPr>
          <a:xfrm>
            <a:off x="152400" y="3886200"/>
            <a:ext cx="6696363" cy="369332"/>
            <a:chOff x="184727" y="3860800"/>
            <a:chExt cx="6696363" cy="369332"/>
          </a:xfrm>
        </p:grpSpPr>
        <p:cxnSp>
          <p:nvCxnSpPr>
            <p:cNvPr id="88" name="Straight Connector 87"/>
            <p:cNvCxnSpPr/>
            <p:nvPr/>
          </p:nvCxnSpPr>
          <p:spPr bwMode="auto">
            <a:xfrm rot="16200000" flipH="1">
              <a:off x="4080448" y="1253363"/>
              <a:ext cx="17078" cy="5584207"/>
            </a:xfrm>
            <a:prstGeom prst="line">
              <a:avLst/>
            </a:prstGeom>
            <a:solidFill>
              <a:schemeClr val="accent1"/>
            </a:solidFill>
            <a:ln w="28575" cap="flat" cmpd="sng" algn="ctr">
              <a:solidFill>
                <a:srgbClr val="FF0000"/>
              </a:solidFill>
              <a:prstDash val="sysDot"/>
              <a:round/>
              <a:headEnd type="none" w="med" len="med"/>
              <a:tailEnd type="none" w="med" len="med"/>
            </a:ln>
            <a:effectLst/>
          </p:spPr>
        </p:cxnSp>
        <p:sp>
          <p:nvSpPr>
            <p:cNvPr id="89" name="TextBox 88"/>
            <p:cNvSpPr txBox="1"/>
            <p:nvPr/>
          </p:nvSpPr>
          <p:spPr>
            <a:xfrm>
              <a:off x="184727" y="3860800"/>
              <a:ext cx="1117600" cy="369332"/>
            </a:xfrm>
            <a:prstGeom prst="rect">
              <a:avLst/>
            </a:prstGeom>
            <a:noFill/>
          </p:spPr>
          <p:txBody>
            <a:bodyPr wrap="square" rtlCol="0">
              <a:spAutoFit/>
            </a:bodyPr>
            <a:lstStyle/>
            <a:p>
              <a:pPr algn="ctr"/>
              <a:r>
                <a:rPr lang="en-US" dirty="0"/>
                <a:t>Hi Limit</a:t>
              </a:r>
            </a:p>
          </p:txBody>
        </p:sp>
      </p:grpSp>
      <p:grpSp>
        <p:nvGrpSpPr>
          <p:cNvPr id="11" name="Group 189"/>
          <p:cNvGrpSpPr/>
          <p:nvPr/>
        </p:nvGrpSpPr>
        <p:grpSpPr>
          <a:xfrm>
            <a:off x="76200" y="4495800"/>
            <a:ext cx="6772563" cy="369332"/>
            <a:chOff x="108527" y="3860800"/>
            <a:chExt cx="6772563" cy="369332"/>
          </a:xfrm>
        </p:grpSpPr>
        <p:cxnSp>
          <p:nvCxnSpPr>
            <p:cNvPr id="91" name="Straight Connector 90"/>
            <p:cNvCxnSpPr/>
            <p:nvPr/>
          </p:nvCxnSpPr>
          <p:spPr bwMode="auto">
            <a:xfrm rot="16200000" flipH="1">
              <a:off x="4080448" y="1253363"/>
              <a:ext cx="17078" cy="5584207"/>
            </a:xfrm>
            <a:prstGeom prst="line">
              <a:avLst/>
            </a:prstGeom>
            <a:solidFill>
              <a:schemeClr val="accent1"/>
            </a:solidFill>
            <a:ln w="28575" cap="flat" cmpd="sng" algn="ctr">
              <a:solidFill>
                <a:srgbClr val="FF0000"/>
              </a:solidFill>
              <a:prstDash val="sysDot"/>
              <a:round/>
              <a:headEnd type="none" w="med" len="med"/>
              <a:tailEnd type="none" w="med" len="med"/>
            </a:ln>
            <a:effectLst/>
          </p:spPr>
        </p:cxnSp>
        <p:sp>
          <p:nvSpPr>
            <p:cNvPr id="92" name="TextBox 91"/>
            <p:cNvSpPr txBox="1"/>
            <p:nvPr/>
          </p:nvSpPr>
          <p:spPr>
            <a:xfrm>
              <a:off x="108527" y="3860800"/>
              <a:ext cx="1193800" cy="369332"/>
            </a:xfrm>
            <a:prstGeom prst="rect">
              <a:avLst/>
            </a:prstGeom>
            <a:noFill/>
          </p:spPr>
          <p:txBody>
            <a:bodyPr wrap="square" rtlCol="0">
              <a:spAutoFit/>
            </a:bodyPr>
            <a:lstStyle/>
            <a:p>
              <a:pPr algn="ctr"/>
              <a:r>
                <a:rPr lang="en-US" dirty="0"/>
                <a:t>Low Limit</a:t>
              </a:r>
            </a:p>
          </p:txBody>
        </p:sp>
      </p:grpSp>
      <p:sp>
        <p:nvSpPr>
          <p:cNvPr id="96" name="Rectangle 95"/>
          <p:cNvSpPr/>
          <p:nvPr/>
        </p:nvSpPr>
        <p:spPr bwMode="auto">
          <a:xfrm rot="16200000">
            <a:off x="5295900" y="2552700"/>
            <a:ext cx="304800" cy="76200"/>
          </a:xfrm>
          <a:prstGeom prst="rect">
            <a:avLst/>
          </a:prstGeom>
          <a:solidFill>
            <a:srgbClr val="808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cxnSp>
        <p:nvCxnSpPr>
          <p:cNvPr id="99" name="Straight Connector 98"/>
          <p:cNvCxnSpPr/>
          <p:nvPr/>
        </p:nvCxnSpPr>
        <p:spPr bwMode="auto">
          <a:xfrm>
            <a:off x="5966618" y="3733800"/>
            <a:ext cx="76200" cy="0"/>
          </a:xfrm>
          <a:prstGeom prst="line">
            <a:avLst/>
          </a:prstGeom>
          <a:noFill/>
          <a:ln w="76200" cap="sq">
            <a:solidFill>
              <a:schemeClr val="tx1"/>
            </a:solidFill>
            <a:miter lim="800000"/>
            <a:headEnd/>
            <a:tailEnd/>
          </a:ln>
        </p:spPr>
      </p:cxnSp>
      <p:cxnSp>
        <p:nvCxnSpPr>
          <p:cNvPr id="109" name="Straight Connector 108"/>
          <p:cNvCxnSpPr/>
          <p:nvPr/>
        </p:nvCxnSpPr>
        <p:spPr bwMode="auto">
          <a:xfrm>
            <a:off x="6019800" y="3733800"/>
            <a:ext cx="457200" cy="0"/>
          </a:xfrm>
          <a:prstGeom prst="line">
            <a:avLst/>
          </a:prstGeom>
          <a:solidFill>
            <a:schemeClr val="accent1"/>
          </a:solidFill>
          <a:ln w="22225" cap="flat" cmpd="sng" algn="ctr">
            <a:solidFill>
              <a:schemeClr val="tx1"/>
            </a:solidFill>
            <a:prstDash val="solid"/>
            <a:round/>
            <a:headEnd type="none" w="med" len="med"/>
            <a:tailEnd type="none" w="med" len="med"/>
          </a:ln>
          <a:effectLst/>
        </p:spPr>
      </p:cxnSp>
      <p:cxnSp>
        <p:nvCxnSpPr>
          <p:cNvPr id="117" name="Straight Connector 116"/>
          <p:cNvCxnSpPr/>
          <p:nvPr/>
        </p:nvCxnSpPr>
        <p:spPr bwMode="auto">
          <a:xfrm>
            <a:off x="5966618" y="3505200"/>
            <a:ext cx="76200" cy="0"/>
          </a:xfrm>
          <a:prstGeom prst="line">
            <a:avLst/>
          </a:prstGeom>
          <a:noFill/>
          <a:ln w="76200" cap="sq">
            <a:solidFill>
              <a:schemeClr val="tx1"/>
            </a:solidFill>
            <a:miter lim="800000"/>
            <a:headEnd/>
            <a:tailEnd/>
          </a:ln>
        </p:spPr>
      </p:cxnSp>
      <p:cxnSp>
        <p:nvCxnSpPr>
          <p:cNvPr id="118" name="Straight Connector 117"/>
          <p:cNvCxnSpPr/>
          <p:nvPr/>
        </p:nvCxnSpPr>
        <p:spPr bwMode="auto">
          <a:xfrm>
            <a:off x="6019800" y="3505200"/>
            <a:ext cx="457200" cy="0"/>
          </a:xfrm>
          <a:prstGeom prst="line">
            <a:avLst/>
          </a:prstGeom>
          <a:solidFill>
            <a:schemeClr val="accent1"/>
          </a:solidFill>
          <a:ln w="22225" cap="flat" cmpd="sng" algn="ctr">
            <a:solidFill>
              <a:schemeClr val="tx1"/>
            </a:solidFill>
            <a:prstDash val="solid"/>
            <a:round/>
            <a:headEnd type="none" w="med" len="med"/>
            <a:tailEnd type="none" w="med" len="med"/>
          </a:ln>
          <a:effectLst/>
        </p:spPr>
      </p:cxnSp>
      <p:grpSp>
        <p:nvGrpSpPr>
          <p:cNvPr id="12" name="Group 169"/>
          <p:cNvGrpSpPr/>
          <p:nvPr/>
        </p:nvGrpSpPr>
        <p:grpSpPr>
          <a:xfrm flipV="1">
            <a:off x="6629400" y="1490472"/>
            <a:ext cx="228600" cy="826008"/>
            <a:chOff x="6629400" y="1490472"/>
            <a:chExt cx="228600" cy="826008"/>
          </a:xfrm>
        </p:grpSpPr>
        <p:sp>
          <p:nvSpPr>
            <p:cNvPr id="169" name="Rectangle 168"/>
            <p:cNvSpPr/>
            <p:nvPr/>
          </p:nvSpPr>
          <p:spPr bwMode="auto">
            <a:xfrm>
              <a:off x="6705600" y="2240280"/>
              <a:ext cx="76200" cy="762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68" name="Rectangle 167"/>
            <p:cNvSpPr/>
            <p:nvPr/>
          </p:nvSpPr>
          <p:spPr bwMode="auto">
            <a:xfrm>
              <a:off x="6705600" y="1490472"/>
              <a:ext cx="76200" cy="762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nvGrpSpPr>
            <p:cNvPr id="13" name="Group 165"/>
            <p:cNvGrpSpPr/>
            <p:nvPr/>
          </p:nvGrpSpPr>
          <p:grpSpPr>
            <a:xfrm>
              <a:off x="6629400" y="1524000"/>
              <a:ext cx="228600" cy="762000"/>
              <a:chOff x="6629400" y="1524000"/>
              <a:chExt cx="228600" cy="762000"/>
            </a:xfrm>
          </p:grpSpPr>
          <p:sp>
            <p:nvSpPr>
              <p:cNvPr id="119" name="Rectangle 118"/>
              <p:cNvSpPr/>
              <p:nvPr/>
            </p:nvSpPr>
            <p:spPr bwMode="auto">
              <a:xfrm>
                <a:off x="6629400" y="1676400"/>
                <a:ext cx="228600" cy="457200"/>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20" name="Rectangle 119"/>
              <p:cNvSpPr/>
              <p:nvPr/>
            </p:nvSpPr>
            <p:spPr bwMode="auto">
              <a:xfrm>
                <a:off x="6629400" y="2133600"/>
                <a:ext cx="228600" cy="152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rPr>
                  <a:t>-</a:t>
                </a:r>
              </a:p>
            </p:txBody>
          </p:sp>
          <p:sp>
            <p:nvSpPr>
              <p:cNvPr id="121" name="Rectangle 120"/>
              <p:cNvSpPr/>
              <p:nvPr/>
            </p:nvSpPr>
            <p:spPr bwMode="auto">
              <a:xfrm>
                <a:off x="6629400" y="1524000"/>
                <a:ext cx="228600" cy="152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rPr>
                  <a:t>+</a:t>
                </a:r>
              </a:p>
            </p:txBody>
          </p:sp>
          <p:pic>
            <p:nvPicPr>
              <p:cNvPr id="1027" name="Picture 3" descr="C:\Documents and Settings\David Sellers\Local Settings\Temporary Internet Files\Content.IE5\9FXE0KTR\MC900439009[1].jpg"/>
              <p:cNvPicPr>
                <a:picLocks noChangeAspect="1" noChangeArrowheads="1"/>
              </p:cNvPicPr>
              <p:nvPr/>
            </p:nvPicPr>
            <p:blipFill>
              <a:blip r:embed="rId3" cstate="print">
                <a:clrChange>
                  <a:clrFrom>
                    <a:srgbClr val="F9B81F"/>
                  </a:clrFrom>
                  <a:clrTo>
                    <a:srgbClr val="F9B81F">
                      <a:alpha val="0"/>
                    </a:srgbClr>
                  </a:clrTo>
                </a:clrChange>
              </a:blip>
              <a:srcRect l="27778" r="22968"/>
              <a:stretch>
                <a:fillRect/>
              </a:stretch>
            </p:blipFill>
            <p:spPr bwMode="auto">
              <a:xfrm flipV="1">
                <a:off x="6653218" y="1704972"/>
                <a:ext cx="204782" cy="414972"/>
              </a:xfrm>
              <a:prstGeom prst="rect">
                <a:avLst/>
              </a:prstGeom>
              <a:noFill/>
            </p:spPr>
          </p:pic>
        </p:grpSp>
      </p:grpSp>
      <p:sp>
        <p:nvSpPr>
          <p:cNvPr id="174" name="Freeform 173"/>
          <p:cNvSpPr/>
          <p:nvPr/>
        </p:nvSpPr>
        <p:spPr bwMode="auto">
          <a:xfrm>
            <a:off x="2021681" y="1312070"/>
            <a:ext cx="4728369" cy="1050130"/>
          </a:xfrm>
          <a:custGeom>
            <a:avLst/>
            <a:gdLst>
              <a:gd name="connsiteX0" fmla="*/ 4682331 w 4700588"/>
              <a:gd name="connsiteY0" fmla="*/ 213519 h 1183481"/>
              <a:gd name="connsiteX1" fmla="*/ 4687094 w 4700588"/>
              <a:gd name="connsiteY1" fmla="*/ 118269 h 1183481"/>
              <a:gd name="connsiteX2" fmla="*/ 4639469 w 4700588"/>
              <a:gd name="connsiteY2" fmla="*/ 99219 h 1183481"/>
              <a:gd name="connsiteX3" fmla="*/ 4320381 w 4700588"/>
              <a:gd name="connsiteY3" fmla="*/ 89694 h 1183481"/>
              <a:gd name="connsiteX4" fmla="*/ 3263106 w 4700588"/>
              <a:gd name="connsiteY4" fmla="*/ 637381 h 1183481"/>
              <a:gd name="connsiteX5" fmla="*/ 2091531 w 4700588"/>
              <a:gd name="connsiteY5" fmla="*/ 313531 h 1183481"/>
              <a:gd name="connsiteX6" fmla="*/ 667544 w 4700588"/>
              <a:gd name="connsiteY6" fmla="*/ 237331 h 1183481"/>
              <a:gd name="connsiteX7" fmla="*/ 91281 w 4700588"/>
              <a:gd name="connsiteY7" fmla="*/ 837406 h 1183481"/>
              <a:gd name="connsiteX8" fmla="*/ 119856 w 4700588"/>
              <a:gd name="connsiteY8" fmla="*/ 1166019 h 1183481"/>
              <a:gd name="connsiteX9" fmla="*/ 129381 w 4700588"/>
              <a:gd name="connsiteY9" fmla="*/ 942181 h 1183481"/>
              <a:gd name="connsiteX10" fmla="*/ 324644 w 4700588"/>
              <a:gd name="connsiteY10" fmla="*/ 961231 h 1183481"/>
              <a:gd name="connsiteX11" fmla="*/ 329406 w 4700588"/>
              <a:gd name="connsiteY11" fmla="*/ 1151731 h 1183481"/>
              <a:gd name="connsiteX0" fmla="*/ 4682331 w 4719638"/>
              <a:gd name="connsiteY0" fmla="*/ 223837 h 1193799"/>
              <a:gd name="connsiteX1" fmla="*/ 4687094 w 4719638"/>
              <a:gd name="connsiteY1" fmla="*/ 128587 h 1193799"/>
              <a:gd name="connsiteX2" fmla="*/ 4487069 w 4719638"/>
              <a:gd name="connsiteY2" fmla="*/ 47625 h 1193799"/>
              <a:gd name="connsiteX3" fmla="*/ 4320381 w 4719638"/>
              <a:gd name="connsiteY3" fmla="*/ 100012 h 1193799"/>
              <a:gd name="connsiteX4" fmla="*/ 3263106 w 4719638"/>
              <a:gd name="connsiteY4" fmla="*/ 647699 h 1193799"/>
              <a:gd name="connsiteX5" fmla="*/ 2091531 w 4719638"/>
              <a:gd name="connsiteY5" fmla="*/ 323849 h 1193799"/>
              <a:gd name="connsiteX6" fmla="*/ 667544 w 4719638"/>
              <a:gd name="connsiteY6" fmla="*/ 247649 h 1193799"/>
              <a:gd name="connsiteX7" fmla="*/ 91281 w 4719638"/>
              <a:gd name="connsiteY7" fmla="*/ 847724 h 1193799"/>
              <a:gd name="connsiteX8" fmla="*/ 119856 w 4719638"/>
              <a:gd name="connsiteY8" fmla="*/ 1176337 h 1193799"/>
              <a:gd name="connsiteX9" fmla="*/ 129381 w 4719638"/>
              <a:gd name="connsiteY9" fmla="*/ 952499 h 1193799"/>
              <a:gd name="connsiteX10" fmla="*/ 324644 w 4719638"/>
              <a:gd name="connsiteY10" fmla="*/ 971549 h 1193799"/>
              <a:gd name="connsiteX11" fmla="*/ 329406 w 4719638"/>
              <a:gd name="connsiteY11" fmla="*/ 1162049 h 1193799"/>
              <a:gd name="connsiteX0" fmla="*/ 4682331 w 4688284"/>
              <a:gd name="connsiteY0" fmla="*/ 223837 h 1193799"/>
              <a:gd name="connsiteX1" fmla="*/ 4639469 w 4688284"/>
              <a:gd name="connsiteY1" fmla="*/ 71437 h 1193799"/>
              <a:gd name="connsiteX2" fmla="*/ 4487069 w 4688284"/>
              <a:gd name="connsiteY2" fmla="*/ 47625 h 1193799"/>
              <a:gd name="connsiteX3" fmla="*/ 4320381 w 4688284"/>
              <a:gd name="connsiteY3" fmla="*/ 100012 h 1193799"/>
              <a:gd name="connsiteX4" fmla="*/ 3263106 w 4688284"/>
              <a:gd name="connsiteY4" fmla="*/ 647699 h 1193799"/>
              <a:gd name="connsiteX5" fmla="*/ 2091531 w 4688284"/>
              <a:gd name="connsiteY5" fmla="*/ 323849 h 1193799"/>
              <a:gd name="connsiteX6" fmla="*/ 667544 w 4688284"/>
              <a:gd name="connsiteY6" fmla="*/ 247649 h 1193799"/>
              <a:gd name="connsiteX7" fmla="*/ 91281 w 4688284"/>
              <a:gd name="connsiteY7" fmla="*/ 847724 h 1193799"/>
              <a:gd name="connsiteX8" fmla="*/ 119856 w 4688284"/>
              <a:gd name="connsiteY8" fmla="*/ 1176337 h 1193799"/>
              <a:gd name="connsiteX9" fmla="*/ 129381 w 4688284"/>
              <a:gd name="connsiteY9" fmla="*/ 952499 h 1193799"/>
              <a:gd name="connsiteX10" fmla="*/ 324644 w 4688284"/>
              <a:gd name="connsiteY10" fmla="*/ 971549 h 1193799"/>
              <a:gd name="connsiteX11" fmla="*/ 329406 w 4688284"/>
              <a:gd name="connsiteY11" fmla="*/ 1162049 h 1193799"/>
              <a:gd name="connsiteX0" fmla="*/ 4682331 w 4695825"/>
              <a:gd name="connsiteY0" fmla="*/ 223837 h 1193799"/>
              <a:gd name="connsiteX1" fmla="*/ 4663281 w 4695825"/>
              <a:gd name="connsiteY1" fmla="*/ 80962 h 1193799"/>
              <a:gd name="connsiteX2" fmla="*/ 4487069 w 4695825"/>
              <a:gd name="connsiteY2" fmla="*/ 47625 h 1193799"/>
              <a:gd name="connsiteX3" fmla="*/ 4320381 w 4695825"/>
              <a:gd name="connsiteY3" fmla="*/ 100012 h 1193799"/>
              <a:gd name="connsiteX4" fmla="*/ 3263106 w 4695825"/>
              <a:gd name="connsiteY4" fmla="*/ 647699 h 1193799"/>
              <a:gd name="connsiteX5" fmla="*/ 2091531 w 4695825"/>
              <a:gd name="connsiteY5" fmla="*/ 323849 h 1193799"/>
              <a:gd name="connsiteX6" fmla="*/ 667544 w 4695825"/>
              <a:gd name="connsiteY6" fmla="*/ 247649 h 1193799"/>
              <a:gd name="connsiteX7" fmla="*/ 91281 w 4695825"/>
              <a:gd name="connsiteY7" fmla="*/ 847724 h 1193799"/>
              <a:gd name="connsiteX8" fmla="*/ 119856 w 4695825"/>
              <a:gd name="connsiteY8" fmla="*/ 1176337 h 1193799"/>
              <a:gd name="connsiteX9" fmla="*/ 129381 w 4695825"/>
              <a:gd name="connsiteY9" fmla="*/ 952499 h 1193799"/>
              <a:gd name="connsiteX10" fmla="*/ 324644 w 4695825"/>
              <a:gd name="connsiteY10" fmla="*/ 971549 h 1193799"/>
              <a:gd name="connsiteX11" fmla="*/ 329406 w 4695825"/>
              <a:gd name="connsiteY11" fmla="*/ 1162049 h 1193799"/>
              <a:gd name="connsiteX0" fmla="*/ 4682331 w 4688284"/>
              <a:gd name="connsiteY0" fmla="*/ 223837 h 1193799"/>
              <a:gd name="connsiteX1" fmla="*/ 4644231 w 4688284"/>
              <a:gd name="connsiteY1" fmla="*/ 71437 h 1193799"/>
              <a:gd name="connsiteX2" fmla="*/ 4487069 w 4688284"/>
              <a:gd name="connsiteY2" fmla="*/ 47625 h 1193799"/>
              <a:gd name="connsiteX3" fmla="*/ 4320381 w 4688284"/>
              <a:gd name="connsiteY3" fmla="*/ 100012 h 1193799"/>
              <a:gd name="connsiteX4" fmla="*/ 3263106 w 4688284"/>
              <a:gd name="connsiteY4" fmla="*/ 647699 h 1193799"/>
              <a:gd name="connsiteX5" fmla="*/ 2091531 w 4688284"/>
              <a:gd name="connsiteY5" fmla="*/ 323849 h 1193799"/>
              <a:gd name="connsiteX6" fmla="*/ 667544 w 4688284"/>
              <a:gd name="connsiteY6" fmla="*/ 247649 h 1193799"/>
              <a:gd name="connsiteX7" fmla="*/ 91281 w 4688284"/>
              <a:gd name="connsiteY7" fmla="*/ 847724 h 1193799"/>
              <a:gd name="connsiteX8" fmla="*/ 119856 w 4688284"/>
              <a:gd name="connsiteY8" fmla="*/ 1176337 h 1193799"/>
              <a:gd name="connsiteX9" fmla="*/ 129381 w 4688284"/>
              <a:gd name="connsiteY9" fmla="*/ 952499 h 1193799"/>
              <a:gd name="connsiteX10" fmla="*/ 324644 w 4688284"/>
              <a:gd name="connsiteY10" fmla="*/ 971549 h 1193799"/>
              <a:gd name="connsiteX11" fmla="*/ 329406 w 4688284"/>
              <a:gd name="connsiteY11" fmla="*/ 1162049 h 1193799"/>
              <a:gd name="connsiteX0" fmla="*/ 4682331 w 4688284"/>
              <a:gd name="connsiteY0" fmla="*/ 196849 h 1166811"/>
              <a:gd name="connsiteX1" fmla="*/ 4644231 w 4688284"/>
              <a:gd name="connsiteY1" fmla="*/ 44449 h 1166811"/>
              <a:gd name="connsiteX2" fmla="*/ 4487069 w 4688284"/>
              <a:gd name="connsiteY2" fmla="*/ 20637 h 1166811"/>
              <a:gd name="connsiteX3" fmla="*/ 4139406 w 4688284"/>
              <a:gd name="connsiteY3" fmla="*/ 168274 h 1166811"/>
              <a:gd name="connsiteX4" fmla="*/ 3263106 w 4688284"/>
              <a:gd name="connsiteY4" fmla="*/ 620711 h 1166811"/>
              <a:gd name="connsiteX5" fmla="*/ 2091531 w 4688284"/>
              <a:gd name="connsiteY5" fmla="*/ 296861 h 1166811"/>
              <a:gd name="connsiteX6" fmla="*/ 667544 w 4688284"/>
              <a:gd name="connsiteY6" fmla="*/ 220661 h 1166811"/>
              <a:gd name="connsiteX7" fmla="*/ 91281 w 4688284"/>
              <a:gd name="connsiteY7" fmla="*/ 820736 h 1166811"/>
              <a:gd name="connsiteX8" fmla="*/ 119856 w 4688284"/>
              <a:gd name="connsiteY8" fmla="*/ 1149349 h 1166811"/>
              <a:gd name="connsiteX9" fmla="*/ 129381 w 4688284"/>
              <a:gd name="connsiteY9" fmla="*/ 925511 h 1166811"/>
              <a:gd name="connsiteX10" fmla="*/ 324644 w 4688284"/>
              <a:gd name="connsiteY10" fmla="*/ 944561 h 1166811"/>
              <a:gd name="connsiteX11" fmla="*/ 329406 w 4688284"/>
              <a:gd name="connsiteY11" fmla="*/ 1135061 h 1166811"/>
              <a:gd name="connsiteX0" fmla="*/ 4682331 w 4688681"/>
              <a:gd name="connsiteY0" fmla="*/ 178594 h 1148556"/>
              <a:gd name="connsiteX1" fmla="*/ 4644231 w 4688681"/>
              <a:gd name="connsiteY1" fmla="*/ 26194 h 1148556"/>
              <a:gd name="connsiteX2" fmla="*/ 4415632 w 4688681"/>
              <a:gd name="connsiteY2" fmla="*/ 21432 h 1148556"/>
              <a:gd name="connsiteX3" fmla="*/ 4139406 w 4688681"/>
              <a:gd name="connsiteY3" fmla="*/ 150019 h 1148556"/>
              <a:gd name="connsiteX4" fmla="*/ 3263106 w 4688681"/>
              <a:gd name="connsiteY4" fmla="*/ 602456 h 1148556"/>
              <a:gd name="connsiteX5" fmla="*/ 2091531 w 4688681"/>
              <a:gd name="connsiteY5" fmla="*/ 278606 h 1148556"/>
              <a:gd name="connsiteX6" fmla="*/ 667544 w 4688681"/>
              <a:gd name="connsiteY6" fmla="*/ 202406 h 1148556"/>
              <a:gd name="connsiteX7" fmla="*/ 91281 w 4688681"/>
              <a:gd name="connsiteY7" fmla="*/ 802481 h 1148556"/>
              <a:gd name="connsiteX8" fmla="*/ 119856 w 4688681"/>
              <a:gd name="connsiteY8" fmla="*/ 1131094 h 1148556"/>
              <a:gd name="connsiteX9" fmla="*/ 129381 w 4688681"/>
              <a:gd name="connsiteY9" fmla="*/ 907256 h 1148556"/>
              <a:gd name="connsiteX10" fmla="*/ 324644 w 4688681"/>
              <a:gd name="connsiteY10" fmla="*/ 926306 h 1148556"/>
              <a:gd name="connsiteX11" fmla="*/ 329406 w 4688681"/>
              <a:gd name="connsiteY11" fmla="*/ 1116806 h 1148556"/>
              <a:gd name="connsiteX0" fmla="*/ 4682331 w 4688681"/>
              <a:gd name="connsiteY0" fmla="*/ 178594 h 1148556"/>
              <a:gd name="connsiteX1" fmla="*/ 4644231 w 4688681"/>
              <a:gd name="connsiteY1" fmla="*/ 26194 h 1148556"/>
              <a:gd name="connsiteX2" fmla="*/ 4415632 w 4688681"/>
              <a:gd name="connsiteY2" fmla="*/ 21432 h 1148556"/>
              <a:gd name="connsiteX3" fmla="*/ 4139406 w 4688681"/>
              <a:gd name="connsiteY3" fmla="*/ 150019 h 1148556"/>
              <a:gd name="connsiteX4" fmla="*/ 3263106 w 4688681"/>
              <a:gd name="connsiteY4" fmla="*/ 602456 h 1148556"/>
              <a:gd name="connsiteX5" fmla="*/ 2091531 w 4688681"/>
              <a:gd name="connsiteY5" fmla="*/ 278606 h 1148556"/>
              <a:gd name="connsiteX6" fmla="*/ 667544 w 4688681"/>
              <a:gd name="connsiteY6" fmla="*/ 202406 h 1148556"/>
              <a:gd name="connsiteX7" fmla="*/ 91281 w 4688681"/>
              <a:gd name="connsiteY7" fmla="*/ 802481 h 1148556"/>
              <a:gd name="connsiteX8" fmla="*/ 119856 w 4688681"/>
              <a:gd name="connsiteY8" fmla="*/ 1131094 h 1148556"/>
              <a:gd name="connsiteX9" fmla="*/ 129381 w 4688681"/>
              <a:gd name="connsiteY9" fmla="*/ 907256 h 1148556"/>
              <a:gd name="connsiteX10" fmla="*/ 324644 w 4688681"/>
              <a:gd name="connsiteY10" fmla="*/ 926306 h 1148556"/>
              <a:gd name="connsiteX0" fmla="*/ 4682331 w 4688681"/>
              <a:gd name="connsiteY0" fmla="*/ 178594 h 1148556"/>
              <a:gd name="connsiteX1" fmla="*/ 4644231 w 4688681"/>
              <a:gd name="connsiteY1" fmla="*/ 26194 h 1148556"/>
              <a:gd name="connsiteX2" fmla="*/ 4415632 w 4688681"/>
              <a:gd name="connsiteY2" fmla="*/ 21432 h 1148556"/>
              <a:gd name="connsiteX3" fmla="*/ 4139406 w 4688681"/>
              <a:gd name="connsiteY3" fmla="*/ 150019 h 1148556"/>
              <a:gd name="connsiteX4" fmla="*/ 3263106 w 4688681"/>
              <a:gd name="connsiteY4" fmla="*/ 602456 h 1148556"/>
              <a:gd name="connsiteX5" fmla="*/ 2091531 w 4688681"/>
              <a:gd name="connsiteY5" fmla="*/ 278606 h 1148556"/>
              <a:gd name="connsiteX6" fmla="*/ 667544 w 4688681"/>
              <a:gd name="connsiteY6" fmla="*/ 202406 h 1148556"/>
              <a:gd name="connsiteX7" fmla="*/ 91281 w 4688681"/>
              <a:gd name="connsiteY7" fmla="*/ 802481 h 1148556"/>
              <a:gd name="connsiteX8" fmla="*/ 119856 w 4688681"/>
              <a:gd name="connsiteY8" fmla="*/ 1131094 h 1148556"/>
              <a:gd name="connsiteX9" fmla="*/ 129381 w 4688681"/>
              <a:gd name="connsiteY9" fmla="*/ 907256 h 1148556"/>
              <a:gd name="connsiteX0" fmla="*/ 4682331 w 4688681"/>
              <a:gd name="connsiteY0" fmla="*/ 178594 h 1131094"/>
              <a:gd name="connsiteX1" fmla="*/ 4644231 w 4688681"/>
              <a:gd name="connsiteY1" fmla="*/ 26194 h 1131094"/>
              <a:gd name="connsiteX2" fmla="*/ 4415632 w 4688681"/>
              <a:gd name="connsiteY2" fmla="*/ 21432 h 1131094"/>
              <a:gd name="connsiteX3" fmla="*/ 4139406 w 4688681"/>
              <a:gd name="connsiteY3" fmla="*/ 150019 h 1131094"/>
              <a:gd name="connsiteX4" fmla="*/ 3263106 w 4688681"/>
              <a:gd name="connsiteY4" fmla="*/ 602456 h 1131094"/>
              <a:gd name="connsiteX5" fmla="*/ 2091531 w 4688681"/>
              <a:gd name="connsiteY5" fmla="*/ 278606 h 1131094"/>
              <a:gd name="connsiteX6" fmla="*/ 667544 w 4688681"/>
              <a:gd name="connsiteY6" fmla="*/ 202406 h 1131094"/>
              <a:gd name="connsiteX7" fmla="*/ 91281 w 4688681"/>
              <a:gd name="connsiteY7" fmla="*/ 802481 h 1131094"/>
              <a:gd name="connsiteX8" fmla="*/ 119856 w 4688681"/>
              <a:gd name="connsiteY8" fmla="*/ 1131094 h 1131094"/>
              <a:gd name="connsiteX0" fmla="*/ 4596606 w 4602956"/>
              <a:gd name="connsiteY0" fmla="*/ 178594 h 1131094"/>
              <a:gd name="connsiteX1" fmla="*/ 4558506 w 4602956"/>
              <a:gd name="connsiteY1" fmla="*/ 26194 h 1131094"/>
              <a:gd name="connsiteX2" fmla="*/ 4329907 w 4602956"/>
              <a:gd name="connsiteY2" fmla="*/ 21432 h 1131094"/>
              <a:gd name="connsiteX3" fmla="*/ 4053681 w 4602956"/>
              <a:gd name="connsiteY3" fmla="*/ 150019 h 1131094"/>
              <a:gd name="connsiteX4" fmla="*/ 3177381 w 4602956"/>
              <a:gd name="connsiteY4" fmla="*/ 602456 h 1131094"/>
              <a:gd name="connsiteX5" fmla="*/ 2005806 w 4602956"/>
              <a:gd name="connsiteY5" fmla="*/ 278606 h 1131094"/>
              <a:gd name="connsiteX6" fmla="*/ 581819 w 4602956"/>
              <a:gd name="connsiteY6" fmla="*/ 202406 h 1131094"/>
              <a:gd name="connsiteX7" fmla="*/ 91281 w 4602956"/>
              <a:gd name="connsiteY7" fmla="*/ 745331 h 1131094"/>
              <a:gd name="connsiteX8" fmla="*/ 34131 w 4602956"/>
              <a:gd name="connsiteY8" fmla="*/ 1131094 h 1131094"/>
              <a:gd name="connsiteX0" fmla="*/ 4591844 w 4598194"/>
              <a:gd name="connsiteY0" fmla="*/ 178594 h 1126330"/>
              <a:gd name="connsiteX1" fmla="*/ 4553744 w 4598194"/>
              <a:gd name="connsiteY1" fmla="*/ 26194 h 1126330"/>
              <a:gd name="connsiteX2" fmla="*/ 4325145 w 4598194"/>
              <a:gd name="connsiteY2" fmla="*/ 21432 h 1126330"/>
              <a:gd name="connsiteX3" fmla="*/ 4048919 w 4598194"/>
              <a:gd name="connsiteY3" fmla="*/ 150019 h 1126330"/>
              <a:gd name="connsiteX4" fmla="*/ 3172619 w 4598194"/>
              <a:gd name="connsiteY4" fmla="*/ 602456 h 1126330"/>
              <a:gd name="connsiteX5" fmla="*/ 2001044 w 4598194"/>
              <a:gd name="connsiteY5" fmla="*/ 278606 h 1126330"/>
              <a:gd name="connsiteX6" fmla="*/ 577057 w 4598194"/>
              <a:gd name="connsiteY6" fmla="*/ 202406 h 1126330"/>
              <a:gd name="connsiteX7" fmla="*/ 86519 w 4598194"/>
              <a:gd name="connsiteY7" fmla="*/ 745331 h 1126330"/>
              <a:gd name="connsiteX8" fmla="*/ 57943 w 4598194"/>
              <a:gd name="connsiteY8" fmla="*/ 1126330 h 1126330"/>
              <a:gd name="connsiteX0" fmla="*/ 4544220 w 4550570"/>
              <a:gd name="connsiteY0" fmla="*/ 178594 h 1126330"/>
              <a:gd name="connsiteX1" fmla="*/ 4506120 w 4550570"/>
              <a:gd name="connsiteY1" fmla="*/ 26194 h 1126330"/>
              <a:gd name="connsiteX2" fmla="*/ 4277521 w 4550570"/>
              <a:gd name="connsiteY2" fmla="*/ 21432 h 1126330"/>
              <a:gd name="connsiteX3" fmla="*/ 4001295 w 4550570"/>
              <a:gd name="connsiteY3" fmla="*/ 150019 h 1126330"/>
              <a:gd name="connsiteX4" fmla="*/ 3124995 w 4550570"/>
              <a:gd name="connsiteY4" fmla="*/ 602456 h 1126330"/>
              <a:gd name="connsiteX5" fmla="*/ 1953420 w 4550570"/>
              <a:gd name="connsiteY5" fmla="*/ 278606 h 1126330"/>
              <a:gd name="connsiteX6" fmla="*/ 529433 w 4550570"/>
              <a:gd name="connsiteY6" fmla="*/ 202406 h 1126330"/>
              <a:gd name="connsiteX7" fmla="*/ 86519 w 4550570"/>
              <a:gd name="connsiteY7" fmla="*/ 669130 h 1126330"/>
              <a:gd name="connsiteX8" fmla="*/ 10319 w 4550570"/>
              <a:gd name="connsiteY8" fmla="*/ 1126330 h 1126330"/>
              <a:gd name="connsiteX0" fmla="*/ 4768851 w 4775201"/>
              <a:gd name="connsiteY0" fmla="*/ 178594 h 1050130"/>
              <a:gd name="connsiteX1" fmla="*/ 4730751 w 4775201"/>
              <a:gd name="connsiteY1" fmla="*/ 26194 h 1050130"/>
              <a:gd name="connsiteX2" fmla="*/ 4502152 w 4775201"/>
              <a:gd name="connsiteY2" fmla="*/ 21432 h 1050130"/>
              <a:gd name="connsiteX3" fmla="*/ 4225926 w 4775201"/>
              <a:gd name="connsiteY3" fmla="*/ 150019 h 1050130"/>
              <a:gd name="connsiteX4" fmla="*/ 3349626 w 4775201"/>
              <a:gd name="connsiteY4" fmla="*/ 602456 h 1050130"/>
              <a:gd name="connsiteX5" fmla="*/ 2178051 w 4775201"/>
              <a:gd name="connsiteY5" fmla="*/ 278606 h 1050130"/>
              <a:gd name="connsiteX6" fmla="*/ 754064 w 4775201"/>
              <a:gd name="connsiteY6" fmla="*/ 202406 h 1050130"/>
              <a:gd name="connsiteX7" fmla="*/ 311150 w 4775201"/>
              <a:gd name="connsiteY7" fmla="*/ 669130 h 1050130"/>
              <a:gd name="connsiteX8" fmla="*/ 6350 w 4775201"/>
              <a:gd name="connsiteY8" fmla="*/ 1050130 h 1050130"/>
              <a:gd name="connsiteX0" fmla="*/ 4768851 w 4775201"/>
              <a:gd name="connsiteY0" fmla="*/ 178594 h 1050130"/>
              <a:gd name="connsiteX1" fmla="*/ 4730751 w 4775201"/>
              <a:gd name="connsiteY1" fmla="*/ 26194 h 1050130"/>
              <a:gd name="connsiteX2" fmla="*/ 4502152 w 4775201"/>
              <a:gd name="connsiteY2" fmla="*/ 21432 h 1050130"/>
              <a:gd name="connsiteX3" fmla="*/ 4225926 w 4775201"/>
              <a:gd name="connsiteY3" fmla="*/ 150019 h 1050130"/>
              <a:gd name="connsiteX4" fmla="*/ 3349626 w 4775201"/>
              <a:gd name="connsiteY4" fmla="*/ 602456 h 1050130"/>
              <a:gd name="connsiteX5" fmla="*/ 2178051 w 4775201"/>
              <a:gd name="connsiteY5" fmla="*/ 278606 h 1050130"/>
              <a:gd name="connsiteX6" fmla="*/ 754064 w 4775201"/>
              <a:gd name="connsiteY6" fmla="*/ 202406 h 1050130"/>
              <a:gd name="connsiteX7" fmla="*/ 158751 w 4775201"/>
              <a:gd name="connsiteY7" fmla="*/ 592930 h 1050130"/>
              <a:gd name="connsiteX8" fmla="*/ 6350 w 4775201"/>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92930 h 1050130"/>
              <a:gd name="connsiteX8" fmla="*/ 35719 w 4728369"/>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16730 h 1050130"/>
              <a:gd name="connsiteX8" fmla="*/ 35719 w 4728369"/>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16730 h 1050130"/>
              <a:gd name="connsiteX8" fmla="*/ 35719 w 4728369"/>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16730 h 1050130"/>
              <a:gd name="connsiteX8" fmla="*/ 35719 w 4728369"/>
              <a:gd name="connsiteY8" fmla="*/ 1050130 h 105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8369" h="1050130">
                <a:moveTo>
                  <a:pt x="4722019" y="178594"/>
                </a:moveTo>
                <a:cubicBezTo>
                  <a:pt x="4727972" y="140494"/>
                  <a:pt x="4728369" y="52388"/>
                  <a:pt x="4683919" y="26194"/>
                </a:cubicBezTo>
                <a:cubicBezTo>
                  <a:pt x="4639469" y="0"/>
                  <a:pt x="4539457" y="795"/>
                  <a:pt x="4455320" y="21432"/>
                </a:cubicBezTo>
                <a:cubicBezTo>
                  <a:pt x="4371183" y="42069"/>
                  <a:pt x="4371182" y="53182"/>
                  <a:pt x="4179094" y="150019"/>
                </a:cubicBezTo>
                <a:cubicBezTo>
                  <a:pt x="3987006" y="246856"/>
                  <a:pt x="3644106" y="581025"/>
                  <a:pt x="3302794" y="602456"/>
                </a:cubicBezTo>
                <a:cubicBezTo>
                  <a:pt x="2961482" y="623887"/>
                  <a:pt x="2563813" y="345281"/>
                  <a:pt x="2131219" y="278606"/>
                </a:cubicBezTo>
                <a:cubicBezTo>
                  <a:pt x="1698625" y="211931"/>
                  <a:pt x="1043782" y="162719"/>
                  <a:pt x="707232" y="202406"/>
                </a:cubicBezTo>
                <a:cubicBezTo>
                  <a:pt x="370682" y="242093"/>
                  <a:pt x="223838" y="375443"/>
                  <a:pt x="111919" y="516730"/>
                </a:cubicBezTo>
                <a:cubicBezTo>
                  <a:pt x="0" y="658017"/>
                  <a:pt x="53182" y="725487"/>
                  <a:pt x="35719" y="105013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75" name="TextBox 174"/>
          <p:cNvSpPr txBox="1"/>
          <p:nvPr/>
        </p:nvSpPr>
        <p:spPr>
          <a:xfrm>
            <a:off x="1905000" y="2362200"/>
            <a:ext cx="304800" cy="172355"/>
          </a:xfrm>
          <a:prstGeom prst="rect">
            <a:avLst/>
          </a:prstGeom>
          <a:solidFill>
            <a:schemeClr val="bg1"/>
          </a:solidFill>
          <a:ln w="19050">
            <a:solidFill>
              <a:schemeClr val="tx1"/>
            </a:solidFill>
          </a:ln>
        </p:spPr>
        <p:txBody>
          <a:bodyPr wrap="square" lIns="9144" tIns="9144" rIns="9144" bIns="9144" rtlCol="0">
            <a:spAutoFit/>
          </a:bodyPr>
          <a:lstStyle/>
          <a:p>
            <a:pPr algn="ctr"/>
            <a:r>
              <a:rPr lang="en-US" sz="1000" dirty="0"/>
              <a:t>Com</a:t>
            </a:r>
          </a:p>
        </p:txBody>
      </p:sp>
      <p:sp>
        <p:nvSpPr>
          <p:cNvPr id="176" name="Freeform 175"/>
          <p:cNvSpPr/>
          <p:nvPr/>
        </p:nvSpPr>
        <p:spPr bwMode="auto">
          <a:xfrm>
            <a:off x="2315633" y="1826684"/>
            <a:ext cx="3094567" cy="634999"/>
          </a:xfrm>
          <a:custGeom>
            <a:avLst/>
            <a:gdLst>
              <a:gd name="connsiteX0" fmla="*/ 65617 w 3215217"/>
              <a:gd name="connsiteY0" fmla="*/ 534458 h 563033"/>
              <a:gd name="connsiteX1" fmla="*/ 46567 w 3215217"/>
              <a:gd name="connsiteY1" fmla="*/ 236008 h 563033"/>
              <a:gd name="connsiteX2" fmla="*/ 345017 w 3215217"/>
              <a:gd name="connsiteY2" fmla="*/ 13758 h 563033"/>
              <a:gd name="connsiteX3" fmla="*/ 1011767 w 3215217"/>
              <a:gd name="connsiteY3" fmla="*/ 153458 h 563033"/>
              <a:gd name="connsiteX4" fmla="*/ 1665817 w 3215217"/>
              <a:gd name="connsiteY4" fmla="*/ 496358 h 563033"/>
              <a:gd name="connsiteX5" fmla="*/ 2637367 w 3215217"/>
              <a:gd name="connsiteY5" fmla="*/ 553508 h 563033"/>
              <a:gd name="connsiteX6" fmla="*/ 3215217 w 3215217"/>
              <a:gd name="connsiteY6" fmla="*/ 509058 h 563033"/>
              <a:gd name="connsiteX0" fmla="*/ 65617 w 3215217"/>
              <a:gd name="connsiteY0" fmla="*/ 534458 h 563033"/>
              <a:gd name="connsiteX1" fmla="*/ 46567 w 3215217"/>
              <a:gd name="connsiteY1" fmla="*/ 236008 h 563033"/>
              <a:gd name="connsiteX2" fmla="*/ 345017 w 3215217"/>
              <a:gd name="connsiteY2" fmla="*/ 13758 h 563033"/>
              <a:gd name="connsiteX3" fmla="*/ 1011767 w 3215217"/>
              <a:gd name="connsiteY3" fmla="*/ 153458 h 563033"/>
              <a:gd name="connsiteX4" fmla="*/ 1665817 w 3215217"/>
              <a:gd name="connsiteY4" fmla="*/ 496358 h 563033"/>
              <a:gd name="connsiteX5" fmla="*/ 2637367 w 3215217"/>
              <a:gd name="connsiteY5" fmla="*/ 553508 h 563033"/>
              <a:gd name="connsiteX6" fmla="*/ 3215217 w 3215217"/>
              <a:gd name="connsiteY6" fmla="*/ 509058 h 563033"/>
              <a:gd name="connsiteX0" fmla="*/ 65617 w 3215217"/>
              <a:gd name="connsiteY0" fmla="*/ 534458 h 563033"/>
              <a:gd name="connsiteX1" fmla="*/ 46567 w 3215217"/>
              <a:gd name="connsiteY1" fmla="*/ 236008 h 563033"/>
              <a:gd name="connsiteX2" fmla="*/ 345017 w 3215217"/>
              <a:gd name="connsiteY2" fmla="*/ 13758 h 563033"/>
              <a:gd name="connsiteX3" fmla="*/ 1011767 w 3215217"/>
              <a:gd name="connsiteY3" fmla="*/ 153458 h 563033"/>
              <a:gd name="connsiteX4" fmla="*/ 1665817 w 3215217"/>
              <a:gd name="connsiteY4" fmla="*/ 496358 h 563033"/>
              <a:gd name="connsiteX5" fmla="*/ 2637367 w 3215217"/>
              <a:gd name="connsiteY5" fmla="*/ 553508 h 563033"/>
              <a:gd name="connsiteX6" fmla="*/ 3215217 w 3215217"/>
              <a:gd name="connsiteY6" fmla="*/ 509058 h 563033"/>
              <a:gd name="connsiteX0" fmla="*/ 14817 w 3164417"/>
              <a:gd name="connsiteY0" fmla="*/ 522817 h 551392"/>
              <a:gd name="connsiteX1" fmla="*/ 46567 w 3164417"/>
              <a:gd name="connsiteY1" fmla="*/ 154517 h 551392"/>
              <a:gd name="connsiteX2" fmla="*/ 294217 w 3164417"/>
              <a:gd name="connsiteY2" fmla="*/ 2117 h 551392"/>
              <a:gd name="connsiteX3" fmla="*/ 960967 w 3164417"/>
              <a:gd name="connsiteY3" fmla="*/ 141817 h 551392"/>
              <a:gd name="connsiteX4" fmla="*/ 1615017 w 3164417"/>
              <a:gd name="connsiteY4" fmla="*/ 484717 h 551392"/>
              <a:gd name="connsiteX5" fmla="*/ 2586567 w 3164417"/>
              <a:gd name="connsiteY5" fmla="*/ 541867 h 551392"/>
              <a:gd name="connsiteX6" fmla="*/ 3164417 w 3164417"/>
              <a:gd name="connsiteY6" fmla="*/ 497417 h 551392"/>
              <a:gd name="connsiteX0" fmla="*/ 14817 w 3170767"/>
              <a:gd name="connsiteY0" fmla="*/ 522817 h 558799"/>
              <a:gd name="connsiteX1" fmla="*/ 46567 w 3170767"/>
              <a:gd name="connsiteY1" fmla="*/ 154517 h 558799"/>
              <a:gd name="connsiteX2" fmla="*/ 294217 w 3170767"/>
              <a:gd name="connsiteY2" fmla="*/ 2117 h 558799"/>
              <a:gd name="connsiteX3" fmla="*/ 960967 w 3170767"/>
              <a:gd name="connsiteY3" fmla="*/ 141817 h 558799"/>
              <a:gd name="connsiteX4" fmla="*/ 1615017 w 3170767"/>
              <a:gd name="connsiteY4" fmla="*/ 484717 h 558799"/>
              <a:gd name="connsiteX5" fmla="*/ 2586567 w 3170767"/>
              <a:gd name="connsiteY5" fmla="*/ 541867 h 558799"/>
              <a:gd name="connsiteX6" fmla="*/ 3170767 w 3170767"/>
              <a:gd name="connsiteY6" fmla="*/ 535516 h 558799"/>
              <a:gd name="connsiteX0" fmla="*/ 14817 w 3094567"/>
              <a:gd name="connsiteY0" fmla="*/ 522817 h 634999"/>
              <a:gd name="connsiteX1" fmla="*/ 46567 w 3094567"/>
              <a:gd name="connsiteY1" fmla="*/ 154517 h 634999"/>
              <a:gd name="connsiteX2" fmla="*/ 294217 w 3094567"/>
              <a:gd name="connsiteY2" fmla="*/ 2117 h 634999"/>
              <a:gd name="connsiteX3" fmla="*/ 960967 w 3094567"/>
              <a:gd name="connsiteY3" fmla="*/ 141817 h 634999"/>
              <a:gd name="connsiteX4" fmla="*/ 1615017 w 3094567"/>
              <a:gd name="connsiteY4" fmla="*/ 484717 h 634999"/>
              <a:gd name="connsiteX5" fmla="*/ 2586567 w 3094567"/>
              <a:gd name="connsiteY5" fmla="*/ 541867 h 634999"/>
              <a:gd name="connsiteX6" fmla="*/ 3094567 w 3094567"/>
              <a:gd name="connsiteY6" fmla="*/ 611716 h 63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4567" h="634999">
                <a:moveTo>
                  <a:pt x="14817" y="522817"/>
                </a:moveTo>
                <a:cubicBezTo>
                  <a:pt x="20108" y="289983"/>
                  <a:pt x="0" y="241300"/>
                  <a:pt x="46567" y="154517"/>
                </a:cubicBezTo>
                <a:cubicBezTo>
                  <a:pt x="93134" y="67734"/>
                  <a:pt x="141817" y="4234"/>
                  <a:pt x="294217" y="2117"/>
                </a:cubicBezTo>
                <a:cubicBezTo>
                  <a:pt x="446617" y="0"/>
                  <a:pt x="740834" y="61384"/>
                  <a:pt x="960967" y="141817"/>
                </a:cubicBezTo>
                <a:cubicBezTo>
                  <a:pt x="1181100" y="222250"/>
                  <a:pt x="1344084" y="418042"/>
                  <a:pt x="1615017" y="484717"/>
                </a:cubicBezTo>
                <a:cubicBezTo>
                  <a:pt x="1885950" y="551392"/>
                  <a:pt x="2339975" y="520701"/>
                  <a:pt x="2586567" y="541867"/>
                </a:cubicBezTo>
                <a:cubicBezTo>
                  <a:pt x="2833159" y="563034"/>
                  <a:pt x="2934758" y="634999"/>
                  <a:pt x="3094567" y="611716"/>
                </a:cubicBezTo>
              </a:path>
            </a:pathLst>
          </a:cu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77" name="Freeform 176"/>
          <p:cNvSpPr/>
          <p:nvPr/>
        </p:nvSpPr>
        <p:spPr bwMode="auto">
          <a:xfrm>
            <a:off x="2528358" y="1976967"/>
            <a:ext cx="2881842" cy="1505479"/>
          </a:xfrm>
          <a:custGeom>
            <a:avLst/>
            <a:gdLst>
              <a:gd name="connsiteX0" fmla="*/ 11642 w 2958042"/>
              <a:gd name="connsiteY0" fmla="*/ 391583 h 836083"/>
              <a:gd name="connsiteX1" fmla="*/ 17992 w 2958042"/>
              <a:gd name="connsiteY1" fmla="*/ 175683 h 836083"/>
              <a:gd name="connsiteX2" fmla="*/ 119592 w 2958042"/>
              <a:gd name="connsiteY2" fmla="*/ 23283 h 836083"/>
              <a:gd name="connsiteX3" fmla="*/ 418042 w 2958042"/>
              <a:gd name="connsiteY3" fmla="*/ 35983 h 836083"/>
              <a:gd name="connsiteX4" fmla="*/ 818092 w 2958042"/>
              <a:gd name="connsiteY4" fmla="*/ 213783 h 836083"/>
              <a:gd name="connsiteX5" fmla="*/ 1211792 w 2958042"/>
              <a:gd name="connsiteY5" fmla="*/ 537633 h 836083"/>
              <a:gd name="connsiteX6" fmla="*/ 1910292 w 2958042"/>
              <a:gd name="connsiteY6" fmla="*/ 759883 h 836083"/>
              <a:gd name="connsiteX7" fmla="*/ 2958042 w 2958042"/>
              <a:gd name="connsiteY7" fmla="*/ 836083 h 836083"/>
              <a:gd name="connsiteX0" fmla="*/ 11642 w 2881842"/>
              <a:gd name="connsiteY0" fmla="*/ 391583 h 1452033"/>
              <a:gd name="connsiteX1" fmla="*/ 17992 w 2881842"/>
              <a:gd name="connsiteY1" fmla="*/ 175683 h 1452033"/>
              <a:gd name="connsiteX2" fmla="*/ 119592 w 2881842"/>
              <a:gd name="connsiteY2" fmla="*/ 23283 h 1452033"/>
              <a:gd name="connsiteX3" fmla="*/ 418042 w 2881842"/>
              <a:gd name="connsiteY3" fmla="*/ 35983 h 1452033"/>
              <a:gd name="connsiteX4" fmla="*/ 818092 w 2881842"/>
              <a:gd name="connsiteY4" fmla="*/ 213783 h 1452033"/>
              <a:gd name="connsiteX5" fmla="*/ 1211792 w 2881842"/>
              <a:gd name="connsiteY5" fmla="*/ 537633 h 1452033"/>
              <a:gd name="connsiteX6" fmla="*/ 1910292 w 2881842"/>
              <a:gd name="connsiteY6" fmla="*/ 759883 h 1452033"/>
              <a:gd name="connsiteX7" fmla="*/ 2881842 w 2881842"/>
              <a:gd name="connsiteY7" fmla="*/ 1452033 h 1452033"/>
              <a:gd name="connsiteX0" fmla="*/ 11642 w 2881842"/>
              <a:gd name="connsiteY0" fmla="*/ 391583 h 1505479"/>
              <a:gd name="connsiteX1" fmla="*/ 17992 w 2881842"/>
              <a:gd name="connsiteY1" fmla="*/ 175683 h 1505479"/>
              <a:gd name="connsiteX2" fmla="*/ 119592 w 2881842"/>
              <a:gd name="connsiteY2" fmla="*/ 23283 h 1505479"/>
              <a:gd name="connsiteX3" fmla="*/ 418042 w 2881842"/>
              <a:gd name="connsiteY3" fmla="*/ 35983 h 1505479"/>
              <a:gd name="connsiteX4" fmla="*/ 818092 w 2881842"/>
              <a:gd name="connsiteY4" fmla="*/ 213783 h 1505479"/>
              <a:gd name="connsiteX5" fmla="*/ 1211792 w 2881842"/>
              <a:gd name="connsiteY5" fmla="*/ 537633 h 1505479"/>
              <a:gd name="connsiteX6" fmla="*/ 1910292 w 2881842"/>
              <a:gd name="connsiteY6" fmla="*/ 759883 h 1505479"/>
              <a:gd name="connsiteX7" fmla="*/ 2881842 w 2881842"/>
              <a:gd name="connsiteY7" fmla="*/ 1452033 h 150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842" h="1505479">
                <a:moveTo>
                  <a:pt x="11642" y="391583"/>
                </a:moveTo>
                <a:cubicBezTo>
                  <a:pt x="5821" y="314324"/>
                  <a:pt x="0" y="237066"/>
                  <a:pt x="17992" y="175683"/>
                </a:cubicBezTo>
                <a:cubicBezTo>
                  <a:pt x="35984" y="114300"/>
                  <a:pt x="52917" y="46566"/>
                  <a:pt x="119592" y="23283"/>
                </a:cubicBezTo>
                <a:cubicBezTo>
                  <a:pt x="186267" y="0"/>
                  <a:pt x="301625" y="4233"/>
                  <a:pt x="418042" y="35983"/>
                </a:cubicBezTo>
                <a:cubicBezTo>
                  <a:pt x="534459" y="67733"/>
                  <a:pt x="685800" y="130175"/>
                  <a:pt x="818092" y="213783"/>
                </a:cubicBezTo>
                <a:cubicBezTo>
                  <a:pt x="950384" y="297391"/>
                  <a:pt x="1029759" y="446616"/>
                  <a:pt x="1211792" y="537633"/>
                </a:cubicBezTo>
                <a:cubicBezTo>
                  <a:pt x="1393825" y="628650"/>
                  <a:pt x="1631950" y="607483"/>
                  <a:pt x="1910292" y="759883"/>
                </a:cubicBezTo>
                <a:cubicBezTo>
                  <a:pt x="2188634" y="912283"/>
                  <a:pt x="1908176" y="1505479"/>
                  <a:pt x="2881842" y="1452033"/>
                </a:cubicBezTo>
              </a:path>
            </a:pathLst>
          </a:custGeom>
          <a:no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02" name="Rectangle 101"/>
          <p:cNvSpPr/>
          <p:nvPr/>
        </p:nvSpPr>
        <p:spPr bwMode="auto">
          <a:xfrm rot="16200000">
            <a:off x="5295900" y="3238500"/>
            <a:ext cx="304800" cy="76200"/>
          </a:xfrm>
          <a:prstGeom prst="rect">
            <a:avLst/>
          </a:prstGeom>
          <a:solidFill>
            <a:srgbClr val="808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235" name="Rectangle 234"/>
          <p:cNvSpPr>
            <a:spLocks noChangeArrowheads="1"/>
          </p:cNvSpPr>
          <p:nvPr/>
        </p:nvSpPr>
        <p:spPr bwMode="auto">
          <a:xfrm>
            <a:off x="7242175" y="5915025"/>
            <a:ext cx="1901825" cy="276225"/>
          </a:xfrm>
          <a:prstGeom prst="rect">
            <a:avLst/>
          </a:prstGeom>
          <a:solidFill>
            <a:srgbClr val="0099CC">
              <a:alpha val="49804"/>
            </a:srgbClr>
          </a:solidFill>
          <a:ln w="9525" algn="ctr">
            <a:noFill/>
            <a:round/>
            <a:headEnd/>
            <a:tailEnd/>
          </a:ln>
        </p:spPr>
        <p:txBody>
          <a:bodyPr anchor="ctr"/>
          <a:lstStyle/>
          <a:p>
            <a:endParaRPr lang="en-US"/>
          </a:p>
        </p:txBody>
      </p:sp>
      <p:sp>
        <p:nvSpPr>
          <p:cNvPr id="238" name="Slide Number Placeholder 3"/>
          <p:cNvSpPr txBox="1">
            <a:spLocks/>
          </p:cNvSpPr>
          <p:nvPr/>
        </p:nvSpPr>
        <p:spPr bwMode="auto">
          <a:xfrm>
            <a:off x="7620000" y="6629400"/>
            <a:ext cx="423863"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368FEC-6652-4488-973D-0B3EE1AB114B}" type="slidenum">
              <a:rPr kumimoji="0" lang="en-US" sz="1200" b="0" i="0" u="none" strike="noStrike" kern="1200" cap="none" spc="0" normalizeH="0" baseline="0" noProof="0" smtClean="0">
                <a:ln>
                  <a:noFill/>
                </a:ln>
                <a:solidFill>
                  <a:srgbClr val="9A0102"/>
                </a:solidFill>
                <a:effectLst/>
                <a:uLnTx/>
                <a:uFillTx/>
                <a:latin typeface="Georgia"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srgbClr val="9A0102"/>
              </a:solidFill>
              <a:effectLst/>
              <a:uLnTx/>
              <a:uFillTx/>
              <a:latin typeface="Georgia" pitchFamily="18" charset="0"/>
              <a:ea typeface="+mn-ea"/>
              <a:cs typeface="+mn-cs"/>
            </a:endParaRPr>
          </a:p>
        </p:txBody>
      </p:sp>
      <p:sp>
        <p:nvSpPr>
          <p:cNvPr id="240" name="Freeform 239"/>
          <p:cNvSpPr/>
          <p:nvPr/>
        </p:nvSpPr>
        <p:spPr bwMode="auto">
          <a:xfrm>
            <a:off x="1874520" y="4480560"/>
            <a:ext cx="898128"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241" name="Freeform 240"/>
          <p:cNvSpPr/>
          <p:nvPr/>
        </p:nvSpPr>
        <p:spPr bwMode="auto">
          <a:xfrm flipH="1">
            <a:off x="3017520" y="4480560"/>
            <a:ext cx="880269"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242" name="Line 11"/>
          <p:cNvSpPr>
            <a:spLocks noChangeShapeType="1"/>
          </p:cNvSpPr>
          <p:nvPr/>
        </p:nvSpPr>
        <p:spPr bwMode="auto">
          <a:xfrm rot="2700000" flipV="1">
            <a:off x="7258050" y="5916613"/>
            <a:ext cx="0" cy="274637"/>
          </a:xfrm>
          <a:prstGeom prst="line">
            <a:avLst/>
          </a:prstGeom>
          <a:noFill/>
          <a:ln w="28575">
            <a:solidFill>
              <a:srgbClr val="CC9900"/>
            </a:solidFill>
            <a:round/>
            <a:headEnd/>
            <a:tailEnd/>
          </a:ln>
        </p:spPr>
        <p:txBody>
          <a:bodyPr anchor="ctr"/>
          <a:lstStyle/>
          <a:p>
            <a:endParaRPr lang="en-US"/>
          </a:p>
        </p:txBody>
      </p:sp>
      <p:sp>
        <p:nvSpPr>
          <p:cNvPr id="243" name="Oval 12"/>
          <p:cNvSpPr>
            <a:spLocks noChangeAspect="1" noChangeArrowheads="1"/>
          </p:cNvSpPr>
          <p:nvPr/>
        </p:nvSpPr>
        <p:spPr bwMode="auto">
          <a:xfrm>
            <a:off x="7212013" y="6008688"/>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114" name="TextBox 113"/>
          <p:cNvSpPr txBox="1"/>
          <p:nvPr/>
        </p:nvSpPr>
        <p:spPr>
          <a:xfrm>
            <a:off x="6858000" y="2416037"/>
            <a:ext cx="2132748" cy="2031325"/>
          </a:xfrm>
          <a:prstGeom prst="rect">
            <a:avLst/>
          </a:prstGeom>
          <a:noFill/>
        </p:spPr>
        <p:txBody>
          <a:bodyPr wrap="square" rtlCol="0">
            <a:spAutoFit/>
          </a:bodyPr>
          <a:lstStyle/>
          <a:p>
            <a:r>
              <a:rPr lang="en-US" dirty="0"/>
              <a:t>If demand is reduced, then, unless the valve moves, the water level will rise, causing the float to rise</a:t>
            </a:r>
          </a:p>
        </p:txBody>
      </p:sp>
      <p:sp>
        <p:nvSpPr>
          <p:cNvPr id="15" name="Slide Number Placeholder 14"/>
          <p:cNvSpPr>
            <a:spLocks noGrp="1"/>
          </p:cNvSpPr>
          <p:nvPr>
            <p:ph type="sldNum" sz="quarter" idx="11"/>
          </p:nvPr>
        </p:nvSpPr>
        <p:spPr/>
        <p:txBody>
          <a:bodyPr/>
          <a:lstStyle/>
          <a:p>
            <a:fld id="{A9320731-3B2C-4107-8664-CAD7BE973DC8}" type="slidenum">
              <a:rPr lang="en-US" smtClean="0"/>
              <a:pPr/>
              <a:t>64</a:t>
            </a:fld>
            <a:endParaRPr lang="en-US"/>
          </a:p>
        </p:txBody>
      </p:sp>
      <p:sp>
        <p:nvSpPr>
          <p:cNvPr id="14" name="Footer Placeholder 13">
            <a:extLst>
              <a:ext uri="{FF2B5EF4-FFF2-40B4-BE49-F238E27FC236}">
                <a16:creationId xmlns:a16="http://schemas.microsoft.com/office/drawing/2014/main" id="{594FB4CE-8627-47FD-A0C4-F8ECD48143F8}"/>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174440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grpId="0" nodeType="after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wipe(down)">
                                      <p:cBhvr>
                                        <p:cTn id="7" dur="500"/>
                                        <p:tgtEl>
                                          <p:spTgt spid="240"/>
                                        </p:tgtEl>
                                      </p:cBhvr>
                                    </p:animEffect>
                                  </p:childTnLst>
                                </p:cTn>
                              </p:par>
                              <p:par>
                                <p:cTn id="8" presetID="22" presetClass="entr" presetSubtype="4" repeatCount="indefinite" fill="hold" grpId="0" nodeType="withEffect">
                                  <p:stCondLst>
                                    <p:cond delay="0"/>
                                  </p:stCondLst>
                                  <p:childTnLst>
                                    <p:set>
                                      <p:cBhvr>
                                        <p:cTn id="9" dur="1" fill="hold">
                                          <p:stCondLst>
                                            <p:cond delay="0"/>
                                          </p:stCondLst>
                                        </p:cTn>
                                        <p:tgtEl>
                                          <p:spTgt spid="241"/>
                                        </p:tgtEl>
                                        <p:attrNameLst>
                                          <p:attrName>style.visibility</p:attrName>
                                        </p:attrNameLst>
                                      </p:cBhvr>
                                      <p:to>
                                        <p:strVal val="visible"/>
                                      </p:to>
                                    </p:set>
                                    <p:animEffect transition="in" filter="wipe(down)">
                                      <p:cBhvr>
                                        <p:cTn id="10" dur="500"/>
                                        <p:tgtEl>
                                          <p:spTgt spid="241"/>
                                        </p:tgtEl>
                                      </p:cBhvr>
                                    </p:animEffect>
                                  </p:childTnLst>
                                </p:cTn>
                              </p:par>
                            </p:childTnLst>
                          </p:cTn>
                        </p:par>
                        <p:par>
                          <p:cTn id="11" fill="hold">
                            <p:stCondLst>
                              <p:cond delay="500"/>
                            </p:stCondLst>
                            <p:childTnLst>
                              <p:par>
                                <p:cTn id="12" presetID="22" presetClass="exit" presetSubtype="1" repeatCount="indefinite" fill="hold" grpId="1" nodeType="afterEffect">
                                  <p:stCondLst>
                                    <p:cond delay="0"/>
                                  </p:stCondLst>
                                  <p:childTnLst>
                                    <p:animEffect transition="out" filter="wipe(up)">
                                      <p:cBhvr>
                                        <p:cTn id="13" dur="500"/>
                                        <p:tgtEl>
                                          <p:spTgt spid="240"/>
                                        </p:tgtEl>
                                      </p:cBhvr>
                                    </p:animEffect>
                                    <p:set>
                                      <p:cBhvr>
                                        <p:cTn id="14" dur="1" fill="hold">
                                          <p:stCondLst>
                                            <p:cond delay="499"/>
                                          </p:stCondLst>
                                        </p:cTn>
                                        <p:tgtEl>
                                          <p:spTgt spid="240"/>
                                        </p:tgtEl>
                                        <p:attrNameLst>
                                          <p:attrName>style.visibility</p:attrName>
                                        </p:attrNameLst>
                                      </p:cBhvr>
                                      <p:to>
                                        <p:strVal val="hidden"/>
                                      </p:to>
                                    </p:set>
                                  </p:childTnLst>
                                </p:cTn>
                              </p:par>
                              <p:par>
                                <p:cTn id="15" presetID="22" presetClass="exit" presetSubtype="1" repeatCount="indefinite" fill="hold" grpId="1" nodeType="withEffect">
                                  <p:stCondLst>
                                    <p:cond delay="0"/>
                                  </p:stCondLst>
                                  <p:childTnLst>
                                    <p:animEffect transition="out" filter="wipe(up)">
                                      <p:cBhvr>
                                        <p:cTn id="16" dur="500"/>
                                        <p:tgtEl>
                                          <p:spTgt spid="241"/>
                                        </p:tgtEl>
                                      </p:cBhvr>
                                    </p:animEffect>
                                    <p:set>
                                      <p:cBhvr>
                                        <p:cTn id="17" dur="1" fill="hold">
                                          <p:stCondLst>
                                            <p:cond delay="499"/>
                                          </p:stCondLst>
                                        </p:cTn>
                                        <p:tgtEl>
                                          <p:spTgt spid="241"/>
                                        </p:tgtEl>
                                        <p:attrNameLst>
                                          <p:attrName>style.visibility</p:attrName>
                                        </p:attrNameLst>
                                      </p:cBhvr>
                                      <p:to>
                                        <p:strVal val="hidden"/>
                                      </p:to>
                                    </p:set>
                                  </p:childTnLst>
                                </p:cTn>
                              </p:par>
                            </p:childTnLst>
                          </p:cTn>
                        </p:par>
                        <p:par>
                          <p:cTn id="18" fill="hold">
                            <p:stCondLst>
                              <p:cond delay="1000"/>
                            </p:stCondLst>
                            <p:childTnLst>
                              <p:par>
                                <p:cTn id="19" presetID="22" presetClass="entr" presetSubtype="4" fill="hold" grpId="0" nodeType="afterEffect">
                                  <p:stCondLst>
                                    <p:cond delay="0"/>
                                  </p:stCondLst>
                                  <p:childTnLst>
                                    <p:set>
                                      <p:cBhvr>
                                        <p:cTn id="20" dur="1" fill="hold">
                                          <p:stCondLst>
                                            <p:cond delay="0"/>
                                          </p:stCondLst>
                                        </p:cTn>
                                        <p:tgtEl>
                                          <p:spTgt spid="111"/>
                                        </p:tgtEl>
                                        <p:attrNameLst>
                                          <p:attrName>style.visibility</p:attrName>
                                        </p:attrNameLst>
                                      </p:cBhvr>
                                      <p:to>
                                        <p:strVal val="visible"/>
                                      </p:to>
                                    </p:set>
                                    <p:animEffect transition="in" filter="wipe(down)">
                                      <p:cBhvr>
                                        <p:cTn id="21" dur="500"/>
                                        <p:tgtEl>
                                          <p:spTgt spid="11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0"/>
                                        </p:tgtEl>
                                        <p:attrNameLst>
                                          <p:attrName>style.visibility</p:attrName>
                                        </p:attrNameLst>
                                      </p:cBhvr>
                                      <p:to>
                                        <p:strVal val="visible"/>
                                      </p:to>
                                    </p:set>
                                    <p:animEffect transition="in" filter="wipe(down)">
                                      <p:cBhvr>
                                        <p:cTn id="24" dur="500"/>
                                        <p:tgtEl>
                                          <p:spTgt spid="110"/>
                                        </p:tgtEl>
                                      </p:cBhvr>
                                    </p:animEffect>
                                  </p:childTnLst>
                                </p:cTn>
                              </p:par>
                              <p:par>
                                <p:cTn id="25" presetID="0" presetClass="path" presetSubtype="0" accel="50000" decel="50000" fill="hold" grpId="2" nodeType="withEffect">
                                  <p:stCondLst>
                                    <p:cond delay="0"/>
                                  </p:stCondLst>
                                  <p:childTnLst>
                                    <p:animMotion origin="layout" path="M 0 0 L 0 -0.01342 " pathEditMode="relative" ptsTypes="AA">
                                      <p:cBhvr>
                                        <p:cTn id="26" dur="2000" fill="hold"/>
                                        <p:tgtEl>
                                          <p:spTgt spid="240"/>
                                        </p:tgtEl>
                                        <p:attrNameLst>
                                          <p:attrName>ppt_x</p:attrName>
                                          <p:attrName>ppt_y</p:attrName>
                                        </p:attrNameLst>
                                      </p:cBhvr>
                                    </p:animMotion>
                                  </p:childTnLst>
                                </p:cTn>
                              </p:par>
                              <p:par>
                                <p:cTn id="27" presetID="0" presetClass="path" presetSubtype="0" accel="50000" decel="50000" fill="hold" grpId="2" nodeType="withEffect">
                                  <p:stCondLst>
                                    <p:cond delay="0"/>
                                  </p:stCondLst>
                                  <p:childTnLst>
                                    <p:animMotion origin="layout" path="M 0 0 L 0 -0.01342 " pathEditMode="relative" ptsTypes="AA">
                                      <p:cBhvr>
                                        <p:cTn id="28" dur="2000" fill="hold"/>
                                        <p:tgtEl>
                                          <p:spTgt spid="241"/>
                                        </p:tgtEl>
                                        <p:attrNameLst>
                                          <p:attrName>ppt_x</p:attrName>
                                          <p:attrName>ppt_y</p:attrName>
                                        </p:attrNameLst>
                                      </p:cBhvr>
                                    </p:animMotion>
                                  </p:childTnLst>
                                </p:cTn>
                              </p:par>
                              <p:par>
                                <p:cTn id="29" presetID="0" presetClass="path" presetSubtype="0" accel="50000" decel="50000" fill="hold" nodeType="withEffect">
                                  <p:stCondLst>
                                    <p:cond delay="0"/>
                                  </p:stCondLst>
                                  <p:childTnLst>
                                    <p:animMotion origin="layout" path="M 0 0 L 0 -0.01342 " pathEditMode="relative" ptsTypes="AA">
                                      <p:cBhvr>
                                        <p:cTn id="30"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0" grpId="0" animBg="1"/>
      <p:bldP spid="240" grpId="0" animBg="1"/>
      <p:bldP spid="240" grpId="1" animBg="1"/>
      <p:bldP spid="240" grpId="2" animBg="1"/>
      <p:bldP spid="241" grpId="0" animBg="1"/>
      <p:bldP spid="241" grpId="1" animBg="1"/>
      <p:bldP spid="241" grpId="2"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9" name="Rectangle 238"/>
          <p:cNvSpPr>
            <a:spLocks noChangeArrowheads="1"/>
          </p:cNvSpPr>
          <p:nvPr/>
        </p:nvSpPr>
        <p:spPr bwMode="auto">
          <a:xfrm>
            <a:off x="2757488" y="3198813"/>
            <a:ext cx="276225" cy="1373187"/>
          </a:xfrm>
          <a:prstGeom prst="rect">
            <a:avLst/>
          </a:prstGeom>
          <a:solidFill>
            <a:srgbClr val="0099CC">
              <a:alpha val="49804"/>
            </a:srgbClr>
          </a:solidFill>
          <a:ln w="9525" algn="ctr">
            <a:noFill/>
            <a:round/>
            <a:headEnd/>
            <a:tailEnd/>
          </a:ln>
        </p:spPr>
        <p:txBody>
          <a:bodyPr anchor="ctr"/>
          <a:lstStyle/>
          <a:p>
            <a:endParaRPr lang="en-US"/>
          </a:p>
        </p:txBody>
      </p:sp>
      <p:sp>
        <p:nvSpPr>
          <p:cNvPr id="111" name="Rectangle 110"/>
          <p:cNvSpPr/>
          <p:nvPr/>
        </p:nvSpPr>
        <p:spPr bwMode="auto">
          <a:xfrm>
            <a:off x="2752725" y="4343400"/>
            <a:ext cx="280988"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nvGrpSpPr>
          <p:cNvPr id="2" name="Group 80"/>
          <p:cNvGrpSpPr/>
          <p:nvPr/>
        </p:nvGrpSpPr>
        <p:grpSpPr>
          <a:xfrm>
            <a:off x="7258044" y="5505450"/>
            <a:ext cx="7" cy="1082042"/>
            <a:chOff x="7258044" y="5505450"/>
            <a:chExt cx="7" cy="1082042"/>
          </a:xfrm>
        </p:grpSpPr>
        <p:grpSp>
          <p:nvGrpSpPr>
            <p:cNvPr id="3" name="Group 122"/>
            <p:cNvGrpSpPr/>
            <p:nvPr/>
          </p:nvGrpSpPr>
          <p:grpSpPr>
            <a:xfrm>
              <a:off x="7258044" y="5505452"/>
              <a:ext cx="0" cy="1082040"/>
              <a:chOff x="7315200" y="3810000"/>
              <a:chExt cx="0" cy="1082040"/>
            </a:xfrm>
          </p:grpSpPr>
          <p:cxnSp>
            <p:nvCxnSpPr>
              <p:cNvPr id="122" name="Straight Connector 121"/>
              <p:cNvCxnSpPr/>
              <p:nvPr/>
            </p:nvCxnSpPr>
            <p:spPr bwMode="auto">
              <a:xfrm rot="5400000" flipH="1" flipV="1">
                <a:off x="7040880" y="4084320"/>
                <a:ext cx="548640" cy="0"/>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cxnSp>
            <p:nvCxnSpPr>
              <p:cNvPr id="124" name="Straight Connector 123"/>
              <p:cNvCxnSpPr/>
              <p:nvPr/>
            </p:nvCxnSpPr>
            <p:spPr bwMode="auto">
              <a:xfrm rot="5400000">
                <a:off x="7040880" y="4617720"/>
                <a:ext cx="54864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grpSp>
        <p:cxnSp>
          <p:nvCxnSpPr>
            <p:cNvPr id="116" name="Straight Connector 115"/>
            <p:cNvCxnSpPr/>
            <p:nvPr/>
          </p:nvCxnSpPr>
          <p:spPr bwMode="auto">
            <a:xfrm rot="5400000">
              <a:off x="7146132" y="5617369"/>
              <a:ext cx="223838"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grpSp>
      <p:grpSp>
        <p:nvGrpSpPr>
          <p:cNvPr id="4" name="Group 85"/>
          <p:cNvGrpSpPr/>
          <p:nvPr/>
        </p:nvGrpSpPr>
        <p:grpSpPr>
          <a:xfrm>
            <a:off x="7178040" y="5249937"/>
            <a:ext cx="759412" cy="1182567"/>
            <a:chOff x="7648138" y="4554993"/>
            <a:chExt cx="759412" cy="1182567"/>
          </a:xfrm>
        </p:grpSpPr>
        <p:sp>
          <p:nvSpPr>
            <p:cNvPr id="126" name="Freeform 13"/>
            <p:cNvSpPr>
              <a:spLocks/>
            </p:cNvSpPr>
            <p:nvPr/>
          </p:nvSpPr>
          <p:spPr bwMode="auto">
            <a:xfrm flipH="1">
              <a:off x="7996185" y="4886015"/>
              <a:ext cx="278218" cy="455085"/>
            </a:xfrm>
            <a:custGeom>
              <a:avLst/>
              <a:gdLst/>
              <a:ahLst/>
              <a:cxnLst>
                <a:cxn ang="0">
                  <a:pos x="276" y="223"/>
                </a:cxn>
                <a:cxn ang="0">
                  <a:pos x="270" y="196"/>
                </a:cxn>
                <a:cxn ang="0">
                  <a:pos x="255" y="156"/>
                </a:cxn>
                <a:cxn ang="0">
                  <a:pos x="206" y="63"/>
                </a:cxn>
                <a:cxn ang="0">
                  <a:pos x="185" y="35"/>
                </a:cxn>
                <a:cxn ang="0">
                  <a:pos x="173" y="24"/>
                </a:cxn>
                <a:cxn ang="0">
                  <a:pos x="161" y="16"/>
                </a:cxn>
                <a:cxn ang="0">
                  <a:pos x="140" y="6"/>
                </a:cxn>
                <a:cxn ang="0">
                  <a:pos x="111" y="0"/>
                </a:cxn>
                <a:cxn ang="0">
                  <a:pos x="104" y="0"/>
                </a:cxn>
                <a:cxn ang="0">
                  <a:pos x="75" y="2"/>
                </a:cxn>
                <a:cxn ang="0">
                  <a:pos x="53" y="7"/>
                </a:cxn>
                <a:cxn ang="0">
                  <a:pos x="48" y="9"/>
                </a:cxn>
                <a:cxn ang="0">
                  <a:pos x="37" y="18"/>
                </a:cxn>
                <a:cxn ang="0">
                  <a:pos x="25" y="30"/>
                </a:cxn>
                <a:cxn ang="0">
                  <a:pos x="20" y="38"/>
                </a:cxn>
                <a:cxn ang="0">
                  <a:pos x="12" y="55"/>
                </a:cxn>
                <a:cxn ang="0">
                  <a:pos x="7" y="76"/>
                </a:cxn>
                <a:cxn ang="0">
                  <a:pos x="7" y="93"/>
                </a:cxn>
                <a:cxn ang="0">
                  <a:pos x="9" y="103"/>
                </a:cxn>
                <a:cxn ang="0">
                  <a:pos x="17" y="120"/>
                </a:cxn>
                <a:cxn ang="0">
                  <a:pos x="32" y="143"/>
                </a:cxn>
                <a:cxn ang="0">
                  <a:pos x="47" y="157"/>
                </a:cxn>
                <a:cxn ang="0">
                  <a:pos x="49" y="160"/>
                </a:cxn>
                <a:cxn ang="0">
                  <a:pos x="50" y="164"/>
                </a:cxn>
                <a:cxn ang="0">
                  <a:pos x="52" y="173"/>
                </a:cxn>
                <a:cxn ang="0">
                  <a:pos x="51" y="192"/>
                </a:cxn>
                <a:cxn ang="0">
                  <a:pos x="48" y="205"/>
                </a:cxn>
                <a:cxn ang="0">
                  <a:pos x="46" y="208"/>
                </a:cxn>
                <a:cxn ang="0">
                  <a:pos x="10" y="270"/>
                </a:cxn>
                <a:cxn ang="0">
                  <a:pos x="5" y="285"/>
                </a:cxn>
                <a:cxn ang="0">
                  <a:pos x="3" y="292"/>
                </a:cxn>
                <a:cxn ang="0">
                  <a:pos x="0" y="319"/>
                </a:cxn>
                <a:cxn ang="0">
                  <a:pos x="2" y="347"/>
                </a:cxn>
                <a:cxn ang="0">
                  <a:pos x="6" y="366"/>
                </a:cxn>
                <a:cxn ang="0">
                  <a:pos x="14" y="386"/>
                </a:cxn>
                <a:cxn ang="0">
                  <a:pos x="29" y="415"/>
                </a:cxn>
                <a:cxn ang="0">
                  <a:pos x="41" y="430"/>
                </a:cxn>
                <a:cxn ang="0">
                  <a:pos x="54" y="441"/>
                </a:cxn>
                <a:cxn ang="0">
                  <a:pos x="60" y="446"/>
                </a:cxn>
                <a:cxn ang="0">
                  <a:pos x="76" y="453"/>
                </a:cxn>
                <a:cxn ang="0">
                  <a:pos x="92" y="457"/>
                </a:cxn>
                <a:cxn ang="0">
                  <a:pos x="118" y="458"/>
                </a:cxn>
                <a:cxn ang="0">
                  <a:pos x="148" y="454"/>
                </a:cxn>
                <a:cxn ang="0">
                  <a:pos x="187" y="442"/>
                </a:cxn>
                <a:cxn ang="0">
                  <a:pos x="216" y="429"/>
                </a:cxn>
                <a:cxn ang="0">
                  <a:pos x="234" y="417"/>
                </a:cxn>
                <a:cxn ang="0">
                  <a:pos x="242" y="410"/>
                </a:cxn>
                <a:cxn ang="0">
                  <a:pos x="252" y="397"/>
                </a:cxn>
                <a:cxn ang="0">
                  <a:pos x="255" y="392"/>
                </a:cxn>
                <a:cxn ang="0">
                  <a:pos x="267" y="357"/>
                </a:cxn>
                <a:cxn ang="0">
                  <a:pos x="279" y="291"/>
                </a:cxn>
                <a:cxn ang="0">
                  <a:pos x="280" y="274"/>
                </a:cxn>
                <a:cxn ang="0">
                  <a:pos x="276" y="223"/>
                </a:cxn>
              </a:cxnLst>
              <a:rect l="0" t="0" r="r" b="b"/>
              <a:pathLst>
                <a:path w="280" h="458">
                  <a:moveTo>
                    <a:pt x="276" y="223"/>
                  </a:moveTo>
                  <a:lnTo>
                    <a:pt x="270" y="196"/>
                  </a:lnTo>
                  <a:lnTo>
                    <a:pt x="255" y="156"/>
                  </a:lnTo>
                  <a:lnTo>
                    <a:pt x="206" y="63"/>
                  </a:lnTo>
                  <a:lnTo>
                    <a:pt x="185" y="35"/>
                  </a:lnTo>
                  <a:lnTo>
                    <a:pt x="173" y="24"/>
                  </a:lnTo>
                  <a:lnTo>
                    <a:pt x="161" y="16"/>
                  </a:lnTo>
                  <a:lnTo>
                    <a:pt x="140" y="6"/>
                  </a:lnTo>
                  <a:lnTo>
                    <a:pt x="111" y="0"/>
                  </a:lnTo>
                  <a:lnTo>
                    <a:pt x="104" y="0"/>
                  </a:lnTo>
                  <a:lnTo>
                    <a:pt x="75" y="2"/>
                  </a:lnTo>
                  <a:lnTo>
                    <a:pt x="53" y="7"/>
                  </a:lnTo>
                  <a:lnTo>
                    <a:pt x="48" y="9"/>
                  </a:lnTo>
                  <a:lnTo>
                    <a:pt x="37" y="18"/>
                  </a:lnTo>
                  <a:lnTo>
                    <a:pt x="25" y="30"/>
                  </a:lnTo>
                  <a:lnTo>
                    <a:pt x="20" y="38"/>
                  </a:lnTo>
                  <a:lnTo>
                    <a:pt x="12" y="55"/>
                  </a:lnTo>
                  <a:lnTo>
                    <a:pt x="7" y="76"/>
                  </a:lnTo>
                  <a:lnTo>
                    <a:pt x="7" y="93"/>
                  </a:lnTo>
                  <a:lnTo>
                    <a:pt x="9" y="103"/>
                  </a:lnTo>
                  <a:lnTo>
                    <a:pt x="17" y="120"/>
                  </a:lnTo>
                  <a:lnTo>
                    <a:pt x="32" y="143"/>
                  </a:lnTo>
                  <a:lnTo>
                    <a:pt x="47" y="157"/>
                  </a:lnTo>
                  <a:lnTo>
                    <a:pt x="49" y="160"/>
                  </a:lnTo>
                  <a:lnTo>
                    <a:pt x="50" y="164"/>
                  </a:lnTo>
                  <a:lnTo>
                    <a:pt x="52" y="173"/>
                  </a:lnTo>
                  <a:lnTo>
                    <a:pt x="51" y="192"/>
                  </a:lnTo>
                  <a:lnTo>
                    <a:pt x="48" y="205"/>
                  </a:lnTo>
                  <a:lnTo>
                    <a:pt x="46" y="208"/>
                  </a:lnTo>
                  <a:lnTo>
                    <a:pt x="10" y="270"/>
                  </a:lnTo>
                  <a:lnTo>
                    <a:pt x="5" y="285"/>
                  </a:lnTo>
                  <a:lnTo>
                    <a:pt x="3" y="292"/>
                  </a:lnTo>
                  <a:lnTo>
                    <a:pt x="0" y="319"/>
                  </a:lnTo>
                  <a:lnTo>
                    <a:pt x="2" y="347"/>
                  </a:lnTo>
                  <a:lnTo>
                    <a:pt x="6" y="366"/>
                  </a:lnTo>
                  <a:lnTo>
                    <a:pt x="14" y="386"/>
                  </a:lnTo>
                  <a:lnTo>
                    <a:pt x="29" y="415"/>
                  </a:lnTo>
                  <a:lnTo>
                    <a:pt x="41" y="430"/>
                  </a:lnTo>
                  <a:lnTo>
                    <a:pt x="54" y="441"/>
                  </a:lnTo>
                  <a:lnTo>
                    <a:pt x="60" y="446"/>
                  </a:lnTo>
                  <a:lnTo>
                    <a:pt x="76" y="453"/>
                  </a:lnTo>
                  <a:lnTo>
                    <a:pt x="92" y="457"/>
                  </a:lnTo>
                  <a:lnTo>
                    <a:pt x="118" y="458"/>
                  </a:lnTo>
                  <a:lnTo>
                    <a:pt x="148" y="454"/>
                  </a:lnTo>
                  <a:lnTo>
                    <a:pt x="187" y="442"/>
                  </a:lnTo>
                  <a:lnTo>
                    <a:pt x="216" y="429"/>
                  </a:lnTo>
                  <a:lnTo>
                    <a:pt x="234" y="417"/>
                  </a:lnTo>
                  <a:lnTo>
                    <a:pt x="242" y="410"/>
                  </a:lnTo>
                  <a:lnTo>
                    <a:pt x="252" y="397"/>
                  </a:lnTo>
                  <a:lnTo>
                    <a:pt x="255" y="392"/>
                  </a:lnTo>
                  <a:lnTo>
                    <a:pt x="267" y="357"/>
                  </a:lnTo>
                  <a:lnTo>
                    <a:pt x="279" y="291"/>
                  </a:lnTo>
                  <a:lnTo>
                    <a:pt x="280" y="274"/>
                  </a:lnTo>
                  <a:lnTo>
                    <a:pt x="276" y="2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14"/>
            <p:cNvSpPr>
              <a:spLocks/>
            </p:cNvSpPr>
            <p:nvPr/>
          </p:nvSpPr>
          <p:spPr bwMode="auto">
            <a:xfrm rot="20505764" flipH="1">
              <a:off x="7648138" y="4896605"/>
              <a:ext cx="530601" cy="194753"/>
            </a:xfrm>
            <a:custGeom>
              <a:avLst/>
              <a:gdLst/>
              <a:ahLst/>
              <a:cxnLst>
                <a:cxn ang="0">
                  <a:pos x="282" y="135"/>
                </a:cxn>
                <a:cxn ang="0">
                  <a:pos x="186" y="90"/>
                </a:cxn>
                <a:cxn ang="0">
                  <a:pos x="142" y="79"/>
                </a:cxn>
                <a:cxn ang="0">
                  <a:pos x="26" y="78"/>
                </a:cxn>
                <a:cxn ang="0">
                  <a:pos x="11" y="82"/>
                </a:cxn>
                <a:cxn ang="0">
                  <a:pos x="4" y="89"/>
                </a:cxn>
                <a:cxn ang="0">
                  <a:pos x="0" y="102"/>
                </a:cxn>
                <a:cxn ang="0">
                  <a:pos x="5" y="119"/>
                </a:cxn>
                <a:cxn ang="0">
                  <a:pos x="20" y="137"/>
                </a:cxn>
                <a:cxn ang="0">
                  <a:pos x="34" y="144"/>
                </a:cxn>
                <a:cxn ang="0">
                  <a:pos x="42" y="143"/>
                </a:cxn>
                <a:cxn ang="0">
                  <a:pos x="67" y="131"/>
                </a:cxn>
                <a:cxn ang="0">
                  <a:pos x="120" y="127"/>
                </a:cxn>
                <a:cxn ang="0">
                  <a:pos x="207" y="153"/>
                </a:cxn>
                <a:cxn ang="0">
                  <a:pos x="251" y="172"/>
                </a:cxn>
                <a:cxn ang="0">
                  <a:pos x="287" y="177"/>
                </a:cxn>
                <a:cxn ang="0">
                  <a:pos x="404" y="120"/>
                </a:cxn>
                <a:cxn ang="0">
                  <a:pos x="417" y="117"/>
                </a:cxn>
                <a:cxn ang="0">
                  <a:pos x="422" y="117"/>
                </a:cxn>
                <a:cxn ang="0">
                  <a:pos x="431" y="125"/>
                </a:cxn>
                <a:cxn ang="0">
                  <a:pos x="451" y="171"/>
                </a:cxn>
                <a:cxn ang="0">
                  <a:pos x="463" y="191"/>
                </a:cxn>
                <a:cxn ang="0">
                  <a:pos x="471" y="196"/>
                </a:cxn>
                <a:cxn ang="0">
                  <a:pos x="476" y="196"/>
                </a:cxn>
                <a:cxn ang="0">
                  <a:pos x="482" y="193"/>
                </a:cxn>
                <a:cxn ang="0">
                  <a:pos x="488" y="187"/>
                </a:cxn>
                <a:cxn ang="0">
                  <a:pos x="493" y="174"/>
                </a:cxn>
                <a:cxn ang="0">
                  <a:pos x="491" y="162"/>
                </a:cxn>
                <a:cxn ang="0">
                  <a:pos x="484" y="152"/>
                </a:cxn>
                <a:cxn ang="0">
                  <a:pos x="468" y="137"/>
                </a:cxn>
                <a:cxn ang="0">
                  <a:pos x="457" y="116"/>
                </a:cxn>
                <a:cxn ang="0">
                  <a:pos x="457" y="112"/>
                </a:cxn>
                <a:cxn ang="0">
                  <a:pos x="463" y="109"/>
                </a:cxn>
                <a:cxn ang="0">
                  <a:pos x="471" y="112"/>
                </a:cxn>
                <a:cxn ang="0">
                  <a:pos x="476" y="117"/>
                </a:cxn>
                <a:cxn ang="0">
                  <a:pos x="498" y="152"/>
                </a:cxn>
                <a:cxn ang="0">
                  <a:pos x="520" y="163"/>
                </a:cxn>
                <a:cxn ang="0">
                  <a:pos x="526" y="163"/>
                </a:cxn>
                <a:cxn ang="0">
                  <a:pos x="530" y="160"/>
                </a:cxn>
                <a:cxn ang="0">
                  <a:pos x="534" y="148"/>
                </a:cxn>
                <a:cxn ang="0">
                  <a:pos x="534" y="141"/>
                </a:cxn>
                <a:cxn ang="0">
                  <a:pos x="528" y="126"/>
                </a:cxn>
                <a:cxn ang="0">
                  <a:pos x="516" y="112"/>
                </a:cxn>
                <a:cxn ang="0">
                  <a:pos x="499" y="103"/>
                </a:cxn>
                <a:cxn ang="0">
                  <a:pos x="459" y="88"/>
                </a:cxn>
                <a:cxn ang="0">
                  <a:pos x="455" y="82"/>
                </a:cxn>
                <a:cxn ang="0">
                  <a:pos x="457" y="64"/>
                </a:cxn>
                <a:cxn ang="0">
                  <a:pos x="471" y="37"/>
                </a:cxn>
                <a:cxn ang="0">
                  <a:pos x="476" y="22"/>
                </a:cxn>
                <a:cxn ang="0">
                  <a:pos x="474" y="10"/>
                </a:cxn>
                <a:cxn ang="0">
                  <a:pos x="468" y="2"/>
                </a:cxn>
                <a:cxn ang="0">
                  <a:pos x="464" y="0"/>
                </a:cxn>
                <a:cxn ang="0">
                  <a:pos x="459" y="0"/>
                </a:cxn>
                <a:cxn ang="0">
                  <a:pos x="447" y="9"/>
                </a:cxn>
                <a:cxn ang="0">
                  <a:pos x="443" y="16"/>
                </a:cxn>
                <a:cxn ang="0">
                  <a:pos x="440" y="49"/>
                </a:cxn>
                <a:cxn ang="0">
                  <a:pos x="436" y="63"/>
                </a:cxn>
                <a:cxn ang="0">
                  <a:pos x="422" y="78"/>
                </a:cxn>
                <a:cxn ang="0">
                  <a:pos x="407" y="86"/>
                </a:cxn>
                <a:cxn ang="0">
                  <a:pos x="331" y="124"/>
                </a:cxn>
                <a:cxn ang="0">
                  <a:pos x="304" y="134"/>
                </a:cxn>
              </a:cxnLst>
              <a:rect l="0" t="0" r="r" b="b"/>
              <a:pathLst>
                <a:path w="534" h="196">
                  <a:moveTo>
                    <a:pt x="294" y="136"/>
                  </a:moveTo>
                  <a:lnTo>
                    <a:pt x="282" y="135"/>
                  </a:lnTo>
                  <a:lnTo>
                    <a:pt x="262" y="130"/>
                  </a:lnTo>
                  <a:lnTo>
                    <a:pt x="186" y="90"/>
                  </a:lnTo>
                  <a:lnTo>
                    <a:pt x="163" y="83"/>
                  </a:lnTo>
                  <a:lnTo>
                    <a:pt x="142" y="79"/>
                  </a:lnTo>
                  <a:lnTo>
                    <a:pt x="78" y="75"/>
                  </a:lnTo>
                  <a:lnTo>
                    <a:pt x="26" y="78"/>
                  </a:lnTo>
                  <a:lnTo>
                    <a:pt x="14" y="81"/>
                  </a:lnTo>
                  <a:lnTo>
                    <a:pt x="11" y="82"/>
                  </a:lnTo>
                  <a:lnTo>
                    <a:pt x="7" y="85"/>
                  </a:lnTo>
                  <a:lnTo>
                    <a:pt x="4" y="89"/>
                  </a:lnTo>
                  <a:lnTo>
                    <a:pt x="2" y="93"/>
                  </a:lnTo>
                  <a:lnTo>
                    <a:pt x="0" y="102"/>
                  </a:lnTo>
                  <a:lnTo>
                    <a:pt x="3" y="115"/>
                  </a:lnTo>
                  <a:lnTo>
                    <a:pt x="5" y="119"/>
                  </a:lnTo>
                  <a:lnTo>
                    <a:pt x="15" y="132"/>
                  </a:lnTo>
                  <a:lnTo>
                    <a:pt x="20" y="137"/>
                  </a:lnTo>
                  <a:lnTo>
                    <a:pt x="29" y="142"/>
                  </a:lnTo>
                  <a:lnTo>
                    <a:pt x="34" y="144"/>
                  </a:lnTo>
                  <a:lnTo>
                    <a:pt x="38" y="144"/>
                  </a:lnTo>
                  <a:lnTo>
                    <a:pt x="42" y="143"/>
                  </a:lnTo>
                  <a:lnTo>
                    <a:pt x="62" y="134"/>
                  </a:lnTo>
                  <a:lnTo>
                    <a:pt x="67" y="131"/>
                  </a:lnTo>
                  <a:lnTo>
                    <a:pt x="80" y="129"/>
                  </a:lnTo>
                  <a:lnTo>
                    <a:pt x="120" y="127"/>
                  </a:lnTo>
                  <a:lnTo>
                    <a:pt x="143" y="130"/>
                  </a:lnTo>
                  <a:lnTo>
                    <a:pt x="207" y="153"/>
                  </a:lnTo>
                  <a:lnTo>
                    <a:pt x="237" y="167"/>
                  </a:lnTo>
                  <a:lnTo>
                    <a:pt x="251" y="172"/>
                  </a:lnTo>
                  <a:lnTo>
                    <a:pt x="270" y="176"/>
                  </a:lnTo>
                  <a:lnTo>
                    <a:pt x="287" y="177"/>
                  </a:lnTo>
                  <a:lnTo>
                    <a:pt x="313" y="170"/>
                  </a:lnTo>
                  <a:lnTo>
                    <a:pt x="404" y="120"/>
                  </a:lnTo>
                  <a:lnTo>
                    <a:pt x="411" y="118"/>
                  </a:lnTo>
                  <a:lnTo>
                    <a:pt x="417" y="117"/>
                  </a:lnTo>
                  <a:lnTo>
                    <a:pt x="420" y="117"/>
                  </a:lnTo>
                  <a:lnTo>
                    <a:pt x="422" y="117"/>
                  </a:lnTo>
                  <a:lnTo>
                    <a:pt x="426" y="120"/>
                  </a:lnTo>
                  <a:lnTo>
                    <a:pt x="431" y="125"/>
                  </a:lnTo>
                  <a:lnTo>
                    <a:pt x="436" y="134"/>
                  </a:lnTo>
                  <a:lnTo>
                    <a:pt x="451" y="171"/>
                  </a:lnTo>
                  <a:lnTo>
                    <a:pt x="461" y="187"/>
                  </a:lnTo>
                  <a:lnTo>
                    <a:pt x="463" y="191"/>
                  </a:lnTo>
                  <a:lnTo>
                    <a:pt x="468" y="195"/>
                  </a:lnTo>
                  <a:lnTo>
                    <a:pt x="471" y="196"/>
                  </a:lnTo>
                  <a:lnTo>
                    <a:pt x="473" y="196"/>
                  </a:lnTo>
                  <a:lnTo>
                    <a:pt x="476" y="196"/>
                  </a:lnTo>
                  <a:lnTo>
                    <a:pt x="479" y="195"/>
                  </a:lnTo>
                  <a:lnTo>
                    <a:pt x="482" y="193"/>
                  </a:lnTo>
                  <a:lnTo>
                    <a:pt x="486" y="190"/>
                  </a:lnTo>
                  <a:lnTo>
                    <a:pt x="488" y="187"/>
                  </a:lnTo>
                  <a:lnTo>
                    <a:pt x="492" y="180"/>
                  </a:lnTo>
                  <a:lnTo>
                    <a:pt x="493" y="174"/>
                  </a:lnTo>
                  <a:lnTo>
                    <a:pt x="493" y="168"/>
                  </a:lnTo>
                  <a:lnTo>
                    <a:pt x="491" y="162"/>
                  </a:lnTo>
                  <a:lnTo>
                    <a:pt x="489" y="159"/>
                  </a:lnTo>
                  <a:lnTo>
                    <a:pt x="484" y="152"/>
                  </a:lnTo>
                  <a:lnTo>
                    <a:pt x="470" y="140"/>
                  </a:lnTo>
                  <a:lnTo>
                    <a:pt x="468" y="137"/>
                  </a:lnTo>
                  <a:lnTo>
                    <a:pt x="460" y="123"/>
                  </a:lnTo>
                  <a:lnTo>
                    <a:pt x="457" y="116"/>
                  </a:lnTo>
                  <a:lnTo>
                    <a:pt x="457" y="114"/>
                  </a:lnTo>
                  <a:lnTo>
                    <a:pt x="457" y="112"/>
                  </a:lnTo>
                  <a:lnTo>
                    <a:pt x="459" y="110"/>
                  </a:lnTo>
                  <a:lnTo>
                    <a:pt x="463" y="109"/>
                  </a:lnTo>
                  <a:lnTo>
                    <a:pt x="466" y="109"/>
                  </a:lnTo>
                  <a:lnTo>
                    <a:pt x="471" y="112"/>
                  </a:lnTo>
                  <a:lnTo>
                    <a:pt x="473" y="114"/>
                  </a:lnTo>
                  <a:lnTo>
                    <a:pt x="476" y="117"/>
                  </a:lnTo>
                  <a:lnTo>
                    <a:pt x="495" y="148"/>
                  </a:lnTo>
                  <a:lnTo>
                    <a:pt x="498" y="152"/>
                  </a:lnTo>
                  <a:lnTo>
                    <a:pt x="509" y="160"/>
                  </a:lnTo>
                  <a:lnTo>
                    <a:pt x="520" y="163"/>
                  </a:lnTo>
                  <a:lnTo>
                    <a:pt x="523" y="163"/>
                  </a:lnTo>
                  <a:lnTo>
                    <a:pt x="526" y="163"/>
                  </a:lnTo>
                  <a:lnTo>
                    <a:pt x="528" y="162"/>
                  </a:lnTo>
                  <a:lnTo>
                    <a:pt x="530" y="160"/>
                  </a:lnTo>
                  <a:lnTo>
                    <a:pt x="533" y="154"/>
                  </a:lnTo>
                  <a:lnTo>
                    <a:pt x="534" y="148"/>
                  </a:lnTo>
                  <a:lnTo>
                    <a:pt x="534" y="144"/>
                  </a:lnTo>
                  <a:lnTo>
                    <a:pt x="534" y="141"/>
                  </a:lnTo>
                  <a:lnTo>
                    <a:pt x="532" y="134"/>
                  </a:lnTo>
                  <a:lnTo>
                    <a:pt x="528" y="126"/>
                  </a:lnTo>
                  <a:lnTo>
                    <a:pt x="522" y="119"/>
                  </a:lnTo>
                  <a:lnTo>
                    <a:pt x="516" y="112"/>
                  </a:lnTo>
                  <a:lnTo>
                    <a:pt x="512" y="109"/>
                  </a:lnTo>
                  <a:lnTo>
                    <a:pt x="499" y="103"/>
                  </a:lnTo>
                  <a:lnTo>
                    <a:pt x="460" y="89"/>
                  </a:lnTo>
                  <a:lnTo>
                    <a:pt x="459" y="88"/>
                  </a:lnTo>
                  <a:lnTo>
                    <a:pt x="457" y="86"/>
                  </a:lnTo>
                  <a:lnTo>
                    <a:pt x="455" y="82"/>
                  </a:lnTo>
                  <a:lnTo>
                    <a:pt x="454" y="77"/>
                  </a:lnTo>
                  <a:lnTo>
                    <a:pt x="457" y="64"/>
                  </a:lnTo>
                  <a:lnTo>
                    <a:pt x="461" y="55"/>
                  </a:lnTo>
                  <a:lnTo>
                    <a:pt x="471" y="37"/>
                  </a:lnTo>
                  <a:lnTo>
                    <a:pt x="475" y="26"/>
                  </a:lnTo>
                  <a:lnTo>
                    <a:pt x="476" y="22"/>
                  </a:lnTo>
                  <a:lnTo>
                    <a:pt x="476" y="17"/>
                  </a:lnTo>
                  <a:lnTo>
                    <a:pt x="474" y="10"/>
                  </a:lnTo>
                  <a:lnTo>
                    <a:pt x="472" y="7"/>
                  </a:lnTo>
                  <a:lnTo>
                    <a:pt x="468" y="2"/>
                  </a:lnTo>
                  <a:lnTo>
                    <a:pt x="466" y="0"/>
                  </a:lnTo>
                  <a:lnTo>
                    <a:pt x="464" y="0"/>
                  </a:lnTo>
                  <a:lnTo>
                    <a:pt x="461" y="0"/>
                  </a:lnTo>
                  <a:lnTo>
                    <a:pt x="459" y="0"/>
                  </a:lnTo>
                  <a:lnTo>
                    <a:pt x="453" y="4"/>
                  </a:lnTo>
                  <a:lnTo>
                    <a:pt x="447" y="9"/>
                  </a:lnTo>
                  <a:lnTo>
                    <a:pt x="445" y="12"/>
                  </a:lnTo>
                  <a:lnTo>
                    <a:pt x="443" y="16"/>
                  </a:lnTo>
                  <a:lnTo>
                    <a:pt x="442" y="20"/>
                  </a:lnTo>
                  <a:lnTo>
                    <a:pt x="440" y="49"/>
                  </a:lnTo>
                  <a:lnTo>
                    <a:pt x="438" y="59"/>
                  </a:lnTo>
                  <a:lnTo>
                    <a:pt x="436" y="63"/>
                  </a:lnTo>
                  <a:lnTo>
                    <a:pt x="429" y="72"/>
                  </a:lnTo>
                  <a:lnTo>
                    <a:pt x="422" y="78"/>
                  </a:lnTo>
                  <a:lnTo>
                    <a:pt x="411" y="84"/>
                  </a:lnTo>
                  <a:lnTo>
                    <a:pt x="407" y="86"/>
                  </a:lnTo>
                  <a:lnTo>
                    <a:pt x="381" y="94"/>
                  </a:lnTo>
                  <a:lnTo>
                    <a:pt x="331" y="124"/>
                  </a:lnTo>
                  <a:lnTo>
                    <a:pt x="323" y="127"/>
                  </a:lnTo>
                  <a:lnTo>
                    <a:pt x="304" y="134"/>
                  </a:lnTo>
                  <a:lnTo>
                    <a:pt x="294" y="1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15"/>
            <p:cNvSpPr>
              <a:spLocks/>
            </p:cNvSpPr>
            <p:nvPr/>
          </p:nvSpPr>
          <p:spPr bwMode="auto">
            <a:xfrm flipH="1">
              <a:off x="7902783" y="5201991"/>
              <a:ext cx="218600" cy="507748"/>
            </a:xfrm>
            <a:custGeom>
              <a:avLst/>
              <a:gdLst/>
              <a:ahLst/>
              <a:cxnLst>
                <a:cxn ang="0">
                  <a:pos x="43" y="9"/>
                </a:cxn>
                <a:cxn ang="0">
                  <a:pos x="30" y="2"/>
                </a:cxn>
                <a:cxn ang="0">
                  <a:pos x="22" y="0"/>
                </a:cxn>
                <a:cxn ang="0">
                  <a:pos x="16" y="3"/>
                </a:cxn>
                <a:cxn ang="0">
                  <a:pos x="13" y="8"/>
                </a:cxn>
                <a:cxn ang="0">
                  <a:pos x="2" y="51"/>
                </a:cxn>
                <a:cxn ang="0">
                  <a:pos x="1" y="90"/>
                </a:cxn>
                <a:cxn ang="0">
                  <a:pos x="35" y="190"/>
                </a:cxn>
                <a:cxn ang="0">
                  <a:pos x="41" y="267"/>
                </a:cxn>
                <a:cxn ang="0">
                  <a:pos x="37" y="383"/>
                </a:cxn>
                <a:cxn ang="0">
                  <a:pos x="29" y="401"/>
                </a:cxn>
                <a:cxn ang="0">
                  <a:pos x="1" y="439"/>
                </a:cxn>
                <a:cxn ang="0">
                  <a:pos x="2" y="449"/>
                </a:cxn>
                <a:cxn ang="0">
                  <a:pos x="8" y="459"/>
                </a:cxn>
                <a:cxn ang="0">
                  <a:pos x="16" y="467"/>
                </a:cxn>
                <a:cxn ang="0">
                  <a:pos x="26" y="468"/>
                </a:cxn>
                <a:cxn ang="0">
                  <a:pos x="55" y="467"/>
                </a:cxn>
                <a:cxn ang="0">
                  <a:pos x="99" y="476"/>
                </a:cxn>
                <a:cxn ang="0">
                  <a:pos x="132" y="500"/>
                </a:cxn>
                <a:cxn ang="0">
                  <a:pos x="149" y="508"/>
                </a:cxn>
                <a:cxn ang="0">
                  <a:pos x="187" y="508"/>
                </a:cxn>
                <a:cxn ang="0">
                  <a:pos x="202" y="500"/>
                </a:cxn>
                <a:cxn ang="0">
                  <a:pos x="217" y="486"/>
                </a:cxn>
                <a:cxn ang="0">
                  <a:pos x="220" y="480"/>
                </a:cxn>
                <a:cxn ang="0">
                  <a:pos x="220" y="475"/>
                </a:cxn>
                <a:cxn ang="0">
                  <a:pos x="218" y="470"/>
                </a:cxn>
                <a:cxn ang="0">
                  <a:pos x="204" y="461"/>
                </a:cxn>
                <a:cxn ang="0">
                  <a:pos x="118" y="440"/>
                </a:cxn>
                <a:cxn ang="0">
                  <a:pos x="72" y="429"/>
                </a:cxn>
                <a:cxn ang="0">
                  <a:pos x="62" y="424"/>
                </a:cxn>
                <a:cxn ang="0">
                  <a:pos x="58" y="418"/>
                </a:cxn>
                <a:cxn ang="0">
                  <a:pos x="56" y="409"/>
                </a:cxn>
                <a:cxn ang="0">
                  <a:pos x="67" y="373"/>
                </a:cxn>
                <a:cxn ang="0">
                  <a:pos x="93" y="232"/>
                </a:cxn>
                <a:cxn ang="0">
                  <a:pos x="90" y="132"/>
                </a:cxn>
                <a:cxn ang="0">
                  <a:pos x="78" y="73"/>
                </a:cxn>
                <a:cxn ang="0">
                  <a:pos x="52" y="19"/>
                </a:cxn>
              </a:cxnLst>
              <a:rect l="0" t="0" r="r" b="b"/>
              <a:pathLst>
                <a:path w="220" h="511">
                  <a:moveTo>
                    <a:pt x="50" y="15"/>
                  </a:moveTo>
                  <a:lnTo>
                    <a:pt x="43" y="9"/>
                  </a:lnTo>
                  <a:lnTo>
                    <a:pt x="35" y="4"/>
                  </a:lnTo>
                  <a:lnTo>
                    <a:pt x="30" y="2"/>
                  </a:lnTo>
                  <a:lnTo>
                    <a:pt x="26" y="0"/>
                  </a:lnTo>
                  <a:lnTo>
                    <a:pt x="22" y="0"/>
                  </a:lnTo>
                  <a:lnTo>
                    <a:pt x="20" y="1"/>
                  </a:lnTo>
                  <a:lnTo>
                    <a:pt x="16" y="3"/>
                  </a:lnTo>
                  <a:lnTo>
                    <a:pt x="15" y="5"/>
                  </a:lnTo>
                  <a:lnTo>
                    <a:pt x="13" y="8"/>
                  </a:lnTo>
                  <a:lnTo>
                    <a:pt x="9" y="19"/>
                  </a:lnTo>
                  <a:lnTo>
                    <a:pt x="2" y="51"/>
                  </a:lnTo>
                  <a:lnTo>
                    <a:pt x="0" y="73"/>
                  </a:lnTo>
                  <a:lnTo>
                    <a:pt x="1" y="90"/>
                  </a:lnTo>
                  <a:lnTo>
                    <a:pt x="4" y="106"/>
                  </a:lnTo>
                  <a:lnTo>
                    <a:pt x="35" y="190"/>
                  </a:lnTo>
                  <a:lnTo>
                    <a:pt x="40" y="211"/>
                  </a:lnTo>
                  <a:lnTo>
                    <a:pt x="41" y="267"/>
                  </a:lnTo>
                  <a:lnTo>
                    <a:pt x="39" y="368"/>
                  </a:lnTo>
                  <a:lnTo>
                    <a:pt x="37" y="383"/>
                  </a:lnTo>
                  <a:lnTo>
                    <a:pt x="34" y="393"/>
                  </a:lnTo>
                  <a:lnTo>
                    <a:pt x="29" y="401"/>
                  </a:lnTo>
                  <a:lnTo>
                    <a:pt x="5" y="431"/>
                  </a:lnTo>
                  <a:lnTo>
                    <a:pt x="1" y="439"/>
                  </a:lnTo>
                  <a:lnTo>
                    <a:pt x="1" y="445"/>
                  </a:lnTo>
                  <a:lnTo>
                    <a:pt x="2" y="449"/>
                  </a:lnTo>
                  <a:lnTo>
                    <a:pt x="6" y="456"/>
                  </a:lnTo>
                  <a:lnTo>
                    <a:pt x="8" y="459"/>
                  </a:lnTo>
                  <a:lnTo>
                    <a:pt x="13" y="465"/>
                  </a:lnTo>
                  <a:lnTo>
                    <a:pt x="16" y="467"/>
                  </a:lnTo>
                  <a:lnTo>
                    <a:pt x="19" y="468"/>
                  </a:lnTo>
                  <a:lnTo>
                    <a:pt x="26" y="468"/>
                  </a:lnTo>
                  <a:lnTo>
                    <a:pt x="40" y="467"/>
                  </a:lnTo>
                  <a:lnTo>
                    <a:pt x="55" y="467"/>
                  </a:lnTo>
                  <a:lnTo>
                    <a:pt x="87" y="472"/>
                  </a:lnTo>
                  <a:lnTo>
                    <a:pt x="99" y="476"/>
                  </a:lnTo>
                  <a:lnTo>
                    <a:pt x="105" y="479"/>
                  </a:lnTo>
                  <a:lnTo>
                    <a:pt x="132" y="500"/>
                  </a:lnTo>
                  <a:lnTo>
                    <a:pt x="138" y="504"/>
                  </a:lnTo>
                  <a:lnTo>
                    <a:pt x="149" y="508"/>
                  </a:lnTo>
                  <a:lnTo>
                    <a:pt x="166" y="511"/>
                  </a:lnTo>
                  <a:lnTo>
                    <a:pt x="187" y="508"/>
                  </a:lnTo>
                  <a:lnTo>
                    <a:pt x="192" y="506"/>
                  </a:lnTo>
                  <a:lnTo>
                    <a:pt x="202" y="500"/>
                  </a:lnTo>
                  <a:lnTo>
                    <a:pt x="211" y="493"/>
                  </a:lnTo>
                  <a:lnTo>
                    <a:pt x="217" y="486"/>
                  </a:lnTo>
                  <a:lnTo>
                    <a:pt x="219" y="483"/>
                  </a:lnTo>
                  <a:lnTo>
                    <a:pt x="220" y="480"/>
                  </a:lnTo>
                  <a:lnTo>
                    <a:pt x="220" y="478"/>
                  </a:lnTo>
                  <a:lnTo>
                    <a:pt x="220" y="475"/>
                  </a:lnTo>
                  <a:lnTo>
                    <a:pt x="219" y="473"/>
                  </a:lnTo>
                  <a:lnTo>
                    <a:pt x="218" y="470"/>
                  </a:lnTo>
                  <a:lnTo>
                    <a:pt x="215" y="468"/>
                  </a:lnTo>
                  <a:lnTo>
                    <a:pt x="204" y="461"/>
                  </a:lnTo>
                  <a:lnTo>
                    <a:pt x="201" y="460"/>
                  </a:lnTo>
                  <a:lnTo>
                    <a:pt x="118" y="440"/>
                  </a:lnTo>
                  <a:lnTo>
                    <a:pt x="88" y="435"/>
                  </a:lnTo>
                  <a:lnTo>
                    <a:pt x="72" y="429"/>
                  </a:lnTo>
                  <a:lnTo>
                    <a:pt x="68" y="427"/>
                  </a:lnTo>
                  <a:lnTo>
                    <a:pt x="62" y="424"/>
                  </a:lnTo>
                  <a:lnTo>
                    <a:pt x="60" y="421"/>
                  </a:lnTo>
                  <a:lnTo>
                    <a:pt x="58" y="418"/>
                  </a:lnTo>
                  <a:lnTo>
                    <a:pt x="57" y="414"/>
                  </a:lnTo>
                  <a:lnTo>
                    <a:pt x="56" y="409"/>
                  </a:lnTo>
                  <a:lnTo>
                    <a:pt x="57" y="403"/>
                  </a:lnTo>
                  <a:lnTo>
                    <a:pt x="67" y="373"/>
                  </a:lnTo>
                  <a:lnTo>
                    <a:pt x="76" y="342"/>
                  </a:lnTo>
                  <a:lnTo>
                    <a:pt x="93" y="232"/>
                  </a:lnTo>
                  <a:lnTo>
                    <a:pt x="94" y="187"/>
                  </a:lnTo>
                  <a:lnTo>
                    <a:pt x="90" y="132"/>
                  </a:lnTo>
                  <a:lnTo>
                    <a:pt x="83" y="89"/>
                  </a:lnTo>
                  <a:lnTo>
                    <a:pt x="78" y="73"/>
                  </a:lnTo>
                  <a:lnTo>
                    <a:pt x="58" y="27"/>
                  </a:lnTo>
                  <a:lnTo>
                    <a:pt x="52" y="19"/>
                  </a:lnTo>
                  <a:lnTo>
                    <a:pt x="50" y="1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16"/>
            <p:cNvSpPr>
              <a:spLocks/>
            </p:cNvSpPr>
            <p:nvPr/>
          </p:nvSpPr>
          <p:spPr bwMode="auto">
            <a:xfrm flipH="1">
              <a:off x="8080644" y="5200997"/>
              <a:ext cx="196740" cy="536563"/>
            </a:xfrm>
            <a:custGeom>
              <a:avLst/>
              <a:gdLst/>
              <a:ahLst/>
              <a:cxnLst>
                <a:cxn ang="0">
                  <a:pos x="195" y="501"/>
                </a:cxn>
                <a:cxn ang="0">
                  <a:pos x="178" y="493"/>
                </a:cxn>
                <a:cxn ang="0">
                  <a:pos x="117" y="484"/>
                </a:cxn>
                <a:cxn ang="0">
                  <a:pos x="87" y="470"/>
                </a:cxn>
                <a:cxn ang="0">
                  <a:pos x="65" y="453"/>
                </a:cxn>
                <a:cxn ang="0">
                  <a:pos x="59" y="447"/>
                </a:cxn>
                <a:cxn ang="0">
                  <a:pos x="57" y="437"/>
                </a:cxn>
                <a:cxn ang="0">
                  <a:pos x="61" y="417"/>
                </a:cxn>
                <a:cxn ang="0">
                  <a:pos x="127" y="217"/>
                </a:cxn>
                <a:cxn ang="0">
                  <a:pos x="135" y="136"/>
                </a:cxn>
                <a:cxn ang="0">
                  <a:pos x="118" y="14"/>
                </a:cxn>
                <a:cxn ang="0">
                  <a:pos x="115" y="9"/>
                </a:cxn>
                <a:cxn ang="0">
                  <a:pos x="107" y="3"/>
                </a:cxn>
                <a:cxn ang="0">
                  <a:pos x="95" y="0"/>
                </a:cxn>
                <a:cxn ang="0">
                  <a:pos x="83" y="3"/>
                </a:cxn>
                <a:cxn ang="0">
                  <a:pos x="74" y="9"/>
                </a:cxn>
                <a:cxn ang="0">
                  <a:pos x="68" y="22"/>
                </a:cxn>
                <a:cxn ang="0">
                  <a:pos x="62" y="93"/>
                </a:cxn>
                <a:cxn ang="0">
                  <a:pos x="74" y="229"/>
                </a:cxn>
                <a:cxn ang="0">
                  <a:pos x="33" y="408"/>
                </a:cxn>
                <a:cxn ang="0">
                  <a:pos x="23" y="428"/>
                </a:cxn>
                <a:cxn ang="0">
                  <a:pos x="3" y="451"/>
                </a:cxn>
                <a:cxn ang="0">
                  <a:pos x="0" y="465"/>
                </a:cxn>
                <a:cxn ang="0">
                  <a:pos x="3" y="486"/>
                </a:cxn>
                <a:cxn ang="0">
                  <a:pos x="9" y="492"/>
                </a:cxn>
                <a:cxn ang="0">
                  <a:pos x="25" y="496"/>
                </a:cxn>
                <a:cxn ang="0">
                  <a:pos x="53" y="497"/>
                </a:cxn>
                <a:cxn ang="0">
                  <a:pos x="74" y="507"/>
                </a:cxn>
                <a:cxn ang="0">
                  <a:pos x="115" y="534"/>
                </a:cxn>
                <a:cxn ang="0">
                  <a:pos x="137" y="539"/>
                </a:cxn>
                <a:cxn ang="0">
                  <a:pos x="170" y="538"/>
                </a:cxn>
                <a:cxn ang="0">
                  <a:pos x="188" y="528"/>
                </a:cxn>
                <a:cxn ang="0">
                  <a:pos x="197" y="514"/>
                </a:cxn>
                <a:cxn ang="0">
                  <a:pos x="197" y="507"/>
                </a:cxn>
              </a:cxnLst>
              <a:rect l="0" t="0" r="r" b="b"/>
              <a:pathLst>
                <a:path w="198" h="540">
                  <a:moveTo>
                    <a:pt x="197" y="507"/>
                  </a:moveTo>
                  <a:lnTo>
                    <a:pt x="195" y="501"/>
                  </a:lnTo>
                  <a:lnTo>
                    <a:pt x="189" y="497"/>
                  </a:lnTo>
                  <a:lnTo>
                    <a:pt x="178" y="493"/>
                  </a:lnTo>
                  <a:lnTo>
                    <a:pt x="124" y="486"/>
                  </a:lnTo>
                  <a:lnTo>
                    <a:pt x="117" y="484"/>
                  </a:lnTo>
                  <a:lnTo>
                    <a:pt x="105" y="480"/>
                  </a:lnTo>
                  <a:lnTo>
                    <a:pt x="87" y="470"/>
                  </a:lnTo>
                  <a:lnTo>
                    <a:pt x="76" y="461"/>
                  </a:lnTo>
                  <a:lnTo>
                    <a:pt x="65" y="453"/>
                  </a:lnTo>
                  <a:lnTo>
                    <a:pt x="62" y="451"/>
                  </a:lnTo>
                  <a:lnTo>
                    <a:pt x="59" y="447"/>
                  </a:lnTo>
                  <a:lnTo>
                    <a:pt x="58" y="443"/>
                  </a:lnTo>
                  <a:lnTo>
                    <a:pt x="57" y="437"/>
                  </a:lnTo>
                  <a:lnTo>
                    <a:pt x="58" y="431"/>
                  </a:lnTo>
                  <a:lnTo>
                    <a:pt x="61" y="417"/>
                  </a:lnTo>
                  <a:lnTo>
                    <a:pt x="121" y="241"/>
                  </a:lnTo>
                  <a:lnTo>
                    <a:pt x="127" y="217"/>
                  </a:lnTo>
                  <a:lnTo>
                    <a:pt x="133" y="176"/>
                  </a:lnTo>
                  <a:lnTo>
                    <a:pt x="135" y="136"/>
                  </a:lnTo>
                  <a:lnTo>
                    <a:pt x="120" y="22"/>
                  </a:lnTo>
                  <a:lnTo>
                    <a:pt x="118" y="14"/>
                  </a:lnTo>
                  <a:lnTo>
                    <a:pt x="117" y="11"/>
                  </a:lnTo>
                  <a:lnTo>
                    <a:pt x="115" y="9"/>
                  </a:lnTo>
                  <a:lnTo>
                    <a:pt x="111" y="5"/>
                  </a:lnTo>
                  <a:lnTo>
                    <a:pt x="107" y="3"/>
                  </a:lnTo>
                  <a:lnTo>
                    <a:pt x="101" y="1"/>
                  </a:lnTo>
                  <a:lnTo>
                    <a:pt x="95" y="0"/>
                  </a:lnTo>
                  <a:lnTo>
                    <a:pt x="89" y="1"/>
                  </a:lnTo>
                  <a:lnTo>
                    <a:pt x="83" y="3"/>
                  </a:lnTo>
                  <a:lnTo>
                    <a:pt x="78" y="5"/>
                  </a:lnTo>
                  <a:lnTo>
                    <a:pt x="74" y="9"/>
                  </a:lnTo>
                  <a:lnTo>
                    <a:pt x="71" y="14"/>
                  </a:lnTo>
                  <a:lnTo>
                    <a:pt x="68" y="22"/>
                  </a:lnTo>
                  <a:lnTo>
                    <a:pt x="63" y="50"/>
                  </a:lnTo>
                  <a:lnTo>
                    <a:pt x="62" y="93"/>
                  </a:lnTo>
                  <a:lnTo>
                    <a:pt x="75" y="198"/>
                  </a:lnTo>
                  <a:lnTo>
                    <a:pt x="74" y="229"/>
                  </a:lnTo>
                  <a:lnTo>
                    <a:pt x="57" y="317"/>
                  </a:lnTo>
                  <a:lnTo>
                    <a:pt x="33" y="408"/>
                  </a:lnTo>
                  <a:lnTo>
                    <a:pt x="30" y="416"/>
                  </a:lnTo>
                  <a:lnTo>
                    <a:pt x="23" y="428"/>
                  </a:lnTo>
                  <a:lnTo>
                    <a:pt x="6" y="446"/>
                  </a:lnTo>
                  <a:lnTo>
                    <a:pt x="3" y="451"/>
                  </a:lnTo>
                  <a:lnTo>
                    <a:pt x="1" y="455"/>
                  </a:lnTo>
                  <a:lnTo>
                    <a:pt x="0" y="465"/>
                  </a:lnTo>
                  <a:lnTo>
                    <a:pt x="0" y="476"/>
                  </a:lnTo>
                  <a:lnTo>
                    <a:pt x="3" y="486"/>
                  </a:lnTo>
                  <a:lnTo>
                    <a:pt x="6" y="489"/>
                  </a:lnTo>
                  <a:lnTo>
                    <a:pt x="9" y="492"/>
                  </a:lnTo>
                  <a:lnTo>
                    <a:pt x="13" y="495"/>
                  </a:lnTo>
                  <a:lnTo>
                    <a:pt x="25" y="496"/>
                  </a:lnTo>
                  <a:lnTo>
                    <a:pt x="46" y="496"/>
                  </a:lnTo>
                  <a:lnTo>
                    <a:pt x="53" y="497"/>
                  </a:lnTo>
                  <a:lnTo>
                    <a:pt x="60" y="499"/>
                  </a:lnTo>
                  <a:lnTo>
                    <a:pt x="74" y="507"/>
                  </a:lnTo>
                  <a:lnTo>
                    <a:pt x="102" y="527"/>
                  </a:lnTo>
                  <a:lnTo>
                    <a:pt x="115" y="534"/>
                  </a:lnTo>
                  <a:lnTo>
                    <a:pt x="122" y="536"/>
                  </a:lnTo>
                  <a:lnTo>
                    <a:pt x="137" y="539"/>
                  </a:lnTo>
                  <a:lnTo>
                    <a:pt x="159" y="540"/>
                  </a:lnTo>
                  <a:lnTo>
                    <a:pt x="170" y="538"/>
                  </a:lnTo>
                  <a:lnTo>
                    <a:pt x="180" y="534"/>
                  </a:lnTo>
                  <a:lnTo>
                    <a:pt x="188" y="528"/>
                  </a:lnTo>
                  <a:lnTo>
                    <a:pt x="195" y="517"/>
                  </a:lnTo>
                  <a:lnTo>
                    <a:pt x="197" y="514"/>
                  </a:lnTo>
                  <a:lnTo>
                    <a:pt x="198" y="509"/>
                  </a:lnTo>
                  <a:lnTo>
                    <a:pt x="197" y="5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17"/>
            <p:cNvSpPr>
              <a:spLocks/>
            </p:cNvSpPr>
            <p:nvPr/>
          </p:nvSpPr>
          <p:spPr bwMode="auto">
            <a:xfrm flipH="1">
              <a:off x="8039905" y="4599848"/>
              <a:ext cx="328894" cy="265301"/>
            </a:xfrm>
            <a:custGeom>
              <a:avLst/>
              <a:gdLst/>
              <a:ahLst/>
              <a:cxnLst>
                <a:cxn ang="0">
                  <a:pos x="321" y="151"/>
                </a:cxn>
                <a:cxn ang="0">
                  <a:pos x="311" y="147"/>
                </a:cxn>
                <a:cxn ang="0">
                  <a:pos x="273" y="147"/>
                </a:cxn>
                <a:cxn ang="0">
                  <a:pos x="260" y="146"/>
                </a:cxn>
                <a:cxn ang="0">
                  <a:pos x="250" y="140"/>
                </a:cxn>
                <a:cxn ang="0">
                  <a:pos x="244" y="134"/>
                </a:cxn>
                <a:cxn ang="0">
                  <a:pos x="242" y="126"/>
                </a:cxn>
                <a:cxn ang="0">
                  <a:pos x="206" y="68"/>
                </a:cxn>
                <a:cxn ang="0">
                  <a:pos x="159" y="24"/>
                </a:cxn>
                <a:cxn ang="0">
                  <a:pos x="109" y="0"/>
                </a:cxn>
                <a:cxn ang="0">
                  <a:pos x="76" y="2"/>
                </a:cxn>
                <a:cxn ang="0">
                  <a:pos x="44" y="15"/>
                </a:cxn>
                <a:cxn ang="0">
                  <a:pos x="26" y="29"/>
                </a:cxn>
                <a:cxn ang="0">
                  <a:pos x="8" y="58"/>
                </a:cxn>
                <a:cxn ang="0">
                  <a:pos x="1" y="85"/>
                </a:cxn>
                <a:cxn ang="0">
                  <a:pos x="2" y="122"/>
                </a:cxn>
                <a:cxn ang="0">
                  <a:pos x="15" y="165"/>
                </a:cxn>
                <a:cxn ang="0">
                  <a:pos x="42" y="206"/>
                </a:cxn>
                <a:cxn ang="0">
                  <a:pos x="115" y="256"/>
                </a:cxn>
                <a:cxn ang="0">
                  <a:pos x="138" y="264"/>
                </a:cxn>
                <a:cxn ang="0">
                  <a:pos x="185" y="263"/>
                </a:cxn>
                <a:cxn ang="0">
                  <a:pos x="205" y="255"/>
                </a:cxn>
                <a:cxn ang="0">
                  <a:pos x="228" y="235"/>
                </a:cxn>
                <a:cxn ang="0">
                  <a:pos x="243" y="202"/>
                </a:cxn>
                <a:cxn ang="0">
                  <a:pos x="250" y="176"/>
                </a:cxn>
                <a:cxn ang="0">
                  <a:pos x="258" y="173"/>
                </a:cxn>
                <a:cxn ang="0">
                  <a:pos x="286" y="180"/>
                </a:cxn>
                <a:cxn ang="0">
                  <a:pos x="310" y="189"/>
                </a:cxn>
                <a:cxn ang="0">
                  <a:pos x="317" y="190"/>
                </a:cxn>
                <a:cxn ang="0">
                  <a:pos x="325" y="184"/>
                </a:cxn>
                <a:cxn ang="0">
                  <a:pos x="331" y="172"/>
                </a:cxn>
                <a:cxn ang="0">
                  <a:pos x="331" y="167"/>
                </a:cxn>
                <a:cxn ang="0">
                  <a:pos x="329" y="159"/>
                </a:cxn>
              </a:cxnLst>
              <a:rect l="0" t="0" r="r" b="b"/>
              <a:pathLst>
                <a:path w="331" h="267">
                  <a:moveTo>
                    <a:pt x="326" y="155"/>
                  </a:moveTo>
                  <a:lnTo>
                    <a:pt x="321" y="151"/>
                  </a:lnTo>
                  <a:lnTo>
                    <a:pt x="317" y="149"/>
                  </a:lnTo>
                  <a:lnTo>
                    <a:pt x="311" y="147"/>
                  </a:lnTo>
                  <a:lnTo>
                    <a:pt x="298" y="146"/>
                  </a:lnTo>
                  <a:lnTo>
                    <a:pt x="273" y="147"/>
                  </a:lnTo>
                  <a:lnTo>
                    <a:pt x="266" y="147"/>
                  </a:lnTo>
                  <a:lnTo>
                    <a:pt x="260" y="146"/>
                  </a:lnTo>
                  <a:lnTo>
                    <a:pt x="255" y="143"/>
                  </a:lnTo>
                  <a:lnTo>
                    <a:pt x="250" y="140"/>
                  </a:lnTo>
                  <a:lnTo>
                    <a:pt x="245" y="136"/>
                  </a:lnTo>
                  <a:lnTo>
                    <a:pt x="244" y="134"/>
                  </a:lnTo>
                  <a:lnTo>
                    <a:pt x="243" y="132"/>
                  </a:lnTo>
                  <a:lnTo>
                    <a:pt x="242" y="126"/>
                  </a:lnTo>
                  <a:lnTo>
                    <a:pt x="239" y="115"/>
                  </a:lnTo>
                  <a:lnTo>
                    <a:pt x="206" y="68"/>
                  </a:lnTo>
                  <a:lnTo>
                    <a:pt x="183" y="44"/>
                  </a:lnTo>
                  <a:lnTo>
                    <a:pt x="159" y="24"/>
                  </a:lnTo>
                  <a:lnTo>
                    <a:pt x="128" y="6"/>
                  </a:lnTo>
                  <a:lnTo>
                    <a:pt x="109" y="0"/>
                  </a:lnTo>
                  <a:lnTo>
                    <a:pt x="98" y="0"/>
                  </a:lnTo>
                  <a:lnTo>
                    <a:pt x="76" y="2"/>
                  </a:lnTo>
                  <a:lnTo>
                    <a:pt x="65" y="6"/>
                  </a:lnTo>
                  <a:lnTo>
                    <a:pt x="44" y="15"/>
                  </a:lnTo>
                  <a:lnTo>
                    <a:pt x="35" y="21"/>
                  </a:lnTo>
                  <a:lnTo>
                    <a:pt x="26" y="29"/>
                  </a:lnTo>
                  <a:lnTo>
                    <a:pt x="18" y="39"/>
                  </a:lnTo>
                  <a:lnTo>
                    <a:pt x="8" y="58"/>
                  </a:lnTo>
                  <a:lnTo>
                    <a:pt x="3" y="71"/>
                  </a:lnTo>
                  <a:lnTo>
                    <a:pt x="1" y="85"/>
                  </a:lnTo>
                  <a:lnTo>
                    <a:pt x="0" y="99"/>
                  </a:lnTo>
                  <a:lnTo>
                    <a:pt x="2" y="122"/>
                  </a:lnTo>
                  <a:lnTo>
                    <a:pt x="6" y="136"/>
                  </a:lnTo>
                  <a:lnTo>
                    <a:pt x="15" y="165"/>
                  </a:lnTo>
                  <a:lnTo>
                    <a:pt x="26" y="186"/>
                  </a:lnTo>
                  <a:lnTo>
                    <a:pt x="42" y="206"/>
                  </a:lnTo>
                  <a:lnTo>
                    <a:pt x="78" y="236"/>
                  </a:lnTo>
                  <a:lnTo>
                    <a:pt x="115" y="256"/>
                  </a:lnTo>
                  <a:lnTo>
                    <a:pt x="123" y="259"/>
                  </a:lnTo>
                  <a:lnTo>
                    <a:pt x="138" y="264"/>
                  </a:lnTo>
                  <a:lnTo>
                    <a:pt x="159" y="267"/>
                  </a:lnTo>
                  <a:lnTo>
                    <a:pt x="185" y="263"/>
                  </a:lnTo>
                  <a:lnTo>
                    <a:pt x="196" y="260"/>
                  </a:lnTo>
                  <a:lnTo>
                    <a:pt x="205" y="255"/>
                  </a:lnTo>
                  <a:lnTo>
                    <a:pt x="214" y="249"/>
                  </a:lnTo>
                  <a:lnTo>
                    <a:pt x="228" y="235"/>
                  </a:lnTo>
                  <a:lnTo>
                    <a:pt x="233" y="227"/>
                  </a:lnTo>
                  <a:lnTo>
                    <a:pt x="243" y="202"/>
                  </a:lnTo>
                  <a:lnTo>
                    <a:pt x="249" y="179"/>
                  </a:lnTo>
                  <a:lnTo>
                    <a:pt x="250" y="176"/>
                  </a:lnTo>
                  <a:lnTo>
                    <a:pt x="252" y="175"/>
                  </a:lnTo>
                  <a:lnTo>
                    <a:pt x="258" y="173"/>
                  </a:lnTo>
                  <a:lnTo>
                    <a:pt x="265" y="174"/>
                  </a:lnTo>
                  <a:lnTo>
                    <a:pt x="286" y="180"/>
                  </a:lnTo>
                  <a:lnTo>
                    <a:pt x="305" y="188"/>
                  </a:lnTo>
                  <a:lnTo>
                    <a:pt x="310" y="189"/>
                  </a:lnTo>
                  <a:lnTo>
                    <a:pt x="314" y="190"/>
                  </a:lnTo>
                  <a:lnTo>
                    <a:pt x="317" y="190"/>
                  </a:lnTo>
                  <a:lnTo>
                    <a:pt x="320" y="189"/>
                  </a:lnTo>
                  <a:lnTo>
                    <a:pt x="325" y="184"/>
                  </a:lnTo>
                  <a:lnTo>
                    <a:pt x="327" y="181"/>
                  </a:lnTo>
                  <a:lnTo>
                    <a:pt x="331" y="172"/>
                  </a:lnTo>
                  <a:lnTo>
                    <a:pt x="331" y="169"/>
                  </a:lnTo>
                  <a:lnTo>
                    <a:pt x="331" y="167"/>
                  </a:lnTo>
                  <a:lnTo>
                    <a:pt x="331" y="164"/>
                  </a:lnTo>
                  <a:lnTo>
                    <a:pt x="329" y="159"/>
                  </a:lnTo>
                  <a:lnTo>
                    <a:pt x="326" y="15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19"/>
            <p:cNvSpPr>
              <a:spLocks/>
            </p:cNvSpPr>
            <p:nvPr/>
          </p:nvSpPr>
          <p:spPr bwMode="auto">
            <a:xfrm flipH="1">
              <a:off x="7921662" y="5168207"/>
              <a:ext cx="52663" cy="131160"/>
            </a:xfrm>
            <a:custGeom>
              <a:avLst/>
              <a:gdLst/>
              <a:ahLst/>
              <a:cxnLst>
                <a:cxn ang="0">
                  <a:pos x="53" y="113"/>
                </a:cxn>
                <a:cxn ang="0">
                  <a:pos x="53" y="102"/>
                </a:cxn>
                <a:cxn ang="0">
                  <a:pos x="50" y="89"/>
                </a:cxn>
                <a:cxn ang="0">
                  <a:pos x="47" y="81"/>
                </a:cxn>
                <a:cxn ang="0">
                  <a:pos x="32" y="23"/>
                </a:cxn>
                <a:cxn ang="0">
                  <a:pos x="25" y="4"/>
                </a:cxn>
                <a:cxn ang="0">
                  <a:pos x="23" y="1"/>
                </a:cxn>
                <a:cxn ang="0">
                  <a:pos x="20" y="0"/>
                </a:cxn>
                <a:cxn ang="0">
                  <a:pos x="19" y="0"/>
                </a:cxn>
                <a:cxn ang="0">
                  <a:pos x="16" y="2"/>
                </a:cxn>
                <a:cxn ang="0">
                  <a:pos x="13" y="5"/>
                </a:cxn>
                <a:cxn ang="0">
                  <a:pos x="7" y="15"/>
                </a:cxn>
                <a:cxn ang="0">
                  <a:pos x="1" y="21"/>
                </a:cxn>
                <a:cxn ang="0">
                  <a:pos x="0" y="23"/>
                </a:cxn>
                <a:cxn ang="0">
                  <a:pos x="0" y="28"/>
                </a:cxn>
                <a:cxn ang="0">
                  <a:pos x="20" y="122"/>
                </a:cxn>
                <a:cxn ang="0">
                  <a:pos x="23" y="127"/>
                </a:cxn>
                <a:cxn ang="0">
                  <a:pos x="25" y="130"/>
                </a:cxn>
                <a:cxn ang="0">
                  <a:pos x="26" y="131"/>
                </a:cxn>
                <a:cxn ang="0">
                  <a:pos x="28" y="132"/>
                </a:cxn>
                <a:cxn ang="0">
                  <a:pos x="30" y="132"/>
                </a:cxn>
                <a:cxn ang="0">
                  <a:pos x="34" y="131"/>
                </a:cxn>
                <a:cxn ang="0">
                  <a:pos x="41" y="128"/>
                </a:cxn>
                <a:cxn ang="0">
                  <a:pos x="46" y="125"/>
                </a:cxn>
                <a:cxn ang="0">
                  <a:pos x="49" y="122"/>
                </a:cxn>
                <a:cxn ang="0">
                  <a:pos x="51" y="118"/>
                </a:cxn>
                <a:cxn ang="0">
                  <a:pos x="53" y="113"/>
                </a:cxn>
              </a:cxnLst>
              <a:rect l="0" t="0" r="r" b="b"/>
              <a:pathLst>
                <a:path w="53" h="132">
                  <a:moveTo>
                    <a:pt x="53" y="113"/>
                  </a:moveTo>
                  <a:lnTo>
                    <a:pt x="53" y="102"/>
                  </a:lnTo>
                  <a:lnTo>
                    <a:pt x="50" y="89"/>
                  </a:lnTo>
                  <a:lnTo>
                    <a:pt x="47" y="81"/>
                  </a:lnTo>
                  <a:lnTo>
                    <a:pt x="32" y="23"/>
                  </a:lnTo>
                  <a:lnTo>
                    <a:pt x="25" y="4"/>
                  </a:lnTo>
                  <a:lnTo>
                    <a:pt x="23" y="1"/>
                  </a:lnTo>
                  <a:lnTo>
                    <a:pt x="20" y="0"/>
                  </a:lnTo>
                  <a:lnTo>
                    <a:pt x="19" y="0"/>
                  </a:lnTo>
                  <a:lnTo>
                    <a:pt x="16" y="2"/>
                  </a:lnTo>
                  <a:lnTo>
                    <a:pt x="13" y="5"/>
                  </a:lnTo>
                  <a:lnTo>
                    <a:pt x="7" y="15"/>
                  </a:lnTo>
                  <a:lnTo>
                    <a:pt x="1" y="21"/>
                  </a:lnTo>
                  <a:lnTo>
                    <a:pt x="0" y="23"/>
                  </a:lnTo>
                  <a:lnTo>
                    <a:pt x="0" y="28"/>
                  </a:lnTo>
                  <a:lnTo>
                    <a:pt x="20" y="122"/>
                  </a:lnTo>
                  <a:lnTo>
                    <a:pt x="23" y="127"/>
                  </a:lnTo>
                  <a:lnTo>
                    <a:pt x="25" y="130"/>
                  </a:lnTo>
                  <a:lnTo>
                    <a:pt x="26" y="131"/>
                  </a:lnTo>
                  <a:lnTo>
                    <a:pt x="28" y="132"/>
                  </a:lnTo>
                  <a:lnTo>
                    <a:pt x="30" y="132"/>
                  </a:lnTo>
                  <a:lnTo>
                    <a:pt x="34" y="131"/>
                  </a:lnTo>
                  <a:lnTo>
                    <a:pt x="41" y="128"/>
                  </a:lnTo>
                  <a:lnTo>
                    <a:pt x="46" y="125"/>
                  </a:lnTo>
                  <a:lnTo>
                    <a:pt x="49" y="122"/>
                  </a:lnTo>
                  <a:lnTo>
                    <a:pt x="51" y="118"/>
                  </a:lnTo>
                  <a:lnTo>
                    <a:pt x="53" y="113"/>
                  </a:lnTo>
                  <a:close/>
                </a:path>
              </a:pathLst>
            </a:custGeom>
            <a:solidFill>
              <a:srgbClr val="F0DE9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20"/>
            <p:cNvSpPr>
              <a:spLocks/>
            </p:cNvSpPr>
            <p:nvPr/>
          </p:nvSpPr>
          <p:spPr bwMode="auto">
            <a:xfrm flipH="1">
              <a:off x="7927624" y="5070831"/>
              <a:ext cx="479926" cy="242447"/>
            </a:xfrm>
            <a:custGeom>
              <a:avLst/>
              <a:gdLst/>
              <a:ahLst/>
              <a:cxnLst>
                <a:cxn ang="0">
                  <a:pos x="395" y="16"/>
                </a:cxn>
                <a:cxn ang="0">
                  <a:pos x="408" y="32"/>
                </a:cxn>
                <a:cxn ang="0">
                  <a:pos x="412" y="52"/>
                </a:cxn>
                <a:cxn ang="0">
                  <a:pos x="404" y="66"/>
                </a:cxn>
                <a:cxn ang="0">
                  <a:pos x="373" y="91"/>
                </a:cxn>
                <a:cxn ang="0">
                  <a:pos x="293" y="111"/>
                </a:cxn>
                <a:cxn ang="0">
                  <a:pos x="264" y="104"/>
                </a:cxn>
                <a:cxn ang="0">
                  <a:pos x="258" y="103"/>
                </a:cxn>
                <a:cxn ang="0">
                  <a:pos x="256" y="98"/>
                </a:cxn>
                <a:cxn ang="0">
                  <a:pos x="247" y="81"/>
                </a:cxn>
                <a:cxn ang="0">
                  <a:pos x="231" y="75"/>
                </a:cxn>
                <a:cxn ang="0">
                  <a:pos x="214" y="76"/>
                </a:cxn>
                <a:cxn ang="0">
                  <a:pos x="202" y="87"/>
                </a:cxn>
                <a:cxn ang="0">
                  <a:pos x="194" y="92"/>
                </a:cxn>
                <a:cxn ang="0">
                  <a:pos x="188" y="89"/>
                </a:cxn>
                <a:cxn ang="0">
                  <a:pos x="177" y="45"/>
                </a:cxn>
                <a:cxn ang="0">
                  <a:pos x="117" y="1"/>
                </a:cxn>
                <a:cxn ang="0">
                  <a:pos x="98" y="3"/>
                </a:cxn>
                <a:cxn ang="0">
                  <a:pos x="54" y="17"/>
                </a:cxn>
                <a:cxn ang="0">
                  <a:pos x="17" y="66"/>
                </a:cxn>
                <a:cxn ang="0">
                  <a:pos x="2" y="119"/>
                </a:cxn>
                <a:cxn ang="0">
                  <a:pos x="0" y="139"/>
                </a:cxn>
                <a:cxn ang="0">
                  <a:pos x="6" y="154"/>
                </a:cxn>
                <a:cxn ang="0">
                  <a:pos x="81" y="225"/>
                </a:cxn>
                <a:cxn ang="0">
                  <a:pos x="144" y="244"/>
                </a:cxn>
                <a:cxn ang="0">
                  <a:pos x="176" y="235"/>
                </a:cxn>
                <a:cxn ang="0">
                  <a:pos x="183" y="223"/>
                </a:cxn>
                <a:cxn ang="0">
                  <a:pos x="187" y="221"/>
                </a:cxn>
                <a:cxn ang="0">
                  <a:pos x="199" y="227"/>
                </a:cxn>
                <a:cxn ang="0">
                  <a:pos x="237" y="217"/>
                </a:cxn>
                <a:cxn ang="0">
                  <a:pos x="247" y="202"/>
                </a:cxn>
                <a:cxn ang="0">
                  <a:pos x="248" y="193"/>
                </a:cxn>
                <a:cxn ang="0">
                  <a:pos x="268" y="198"/>
                </a:cxn>
                <a:cxn ang="0">
                  <a:pos x="296" y="196"/>
                </a:cxn>
                <a:cxn ang="0">
                  <a:pos x="297" y="204"/>
                </a:cxn>
                <a:cxn ang="0">
                  <a:pos x="299" y="223"/>
                </a:cxn>
                <a:cxn ang="0">
                  <a:pos x="307" y="229"/>
                </a:cxn>
                <a:cxn ang="0">
                  <a:pos x="341" y="232"/>
                </a:cxn>
                <a:cxn ang="0">
                  <a:pos x="401" y="201"/>
                </a:cxn>
                <a:cxn ang="0">
                  <a:pos x="414" y="185"/>
                </a:cxn>
                <a:cxn ang="0">
                  <a:pos x="427" y="136"/>
                </a:cxn>
                <a:cxn ang="0">
                  <a:pos x="440" y="128"/>
                </a:cxn>
                <a:cxn ang="0">
                  <a:pos x="475" y="104"/>
                </a:cxn>
                <a:cxn ang="0">
                  <a:pos x="482" y="90"/>
                </a:cxn>
                <a:cxn ang="0">
                  <a:pos x="483" y="51"/>
                </a:cxn>
                <a:cxn ang="0">
                  <a:pos x="475" y="42"/>
                </a:cxn>
                <a:cxn ang="0">
                  <a:pos x="456" y="22"/>
                </a:cxn>
                <a:cxn ang="0">
                  <a:pos x="446" y="21"/>
                </a:cxn>
                <a:cxn ang="0">
                  <a:pos x="439" y="23"/>
                </a:cxn>
                <a:cxn ang="0">
                  <a:pos x="440" y="27"/>
                </a:cxn>
                <a:cxn ang="0">
                  <a:pos x="444" y="35"/>
                </a:cxn>
                <a:cxn ang="0">
                  <a:pos x="443" y="46"/>
                </a:cxn>
                <a:cxn ang="0">
                  <a:pos x="433" y="52"/>
                </a:cxn>
                <a:cxn ang="0">
                  <a:pos x="426" y="52"/>
                </a:cxn>
                <a:cxn ang="0">
                  <a:pos x="424" y="47"/>
                </a:cxn>
                <a:cxn ang="0">
                  <a:pos x="417" y="25"/>
                </a:cxn>
                <a:cxn ang="0">
                  <a:pos x="399" y="10"/>
                </a:cxn>
                <a:cxn ang="0">
                  <a:pos x="395" y="10"/>
                </a:cxn>
              </a:cxnLst>
              <a:rect l="0" t="0" r="r" b="b"/>
              <a:pathLst>
                <a:path w="483" h="244">
                  <a:moveTo>
                    <a:pt x="395" y="10"/>
                  </a:moveTo>
                  <a:lnTo>
                    <a:pt x="395" y="13"/>
                  </a:lnTo>
                  <a:lnTo>
                    <a:pt x="395" y="16"/>
                  </a:lnTo>
                  <a:lnTo>
                    <a:pt x="397" y="19"/>
                  </a:lnTo>
                  <a:lnTo>
                    <a:pt x="399" y="23"/>
                  </a:lnTo>
                  <a:lnTo>
                    <a:pt x="408" y="32"/>
                  </a:lnTo>
                  <a:lnTo>
                    <a:pt x="410" y="37"/>
                  </a:lnTo>
                  <a:lnTo>
                    <a:pt x="413" y="45"/>
                  </a:lnTo>
                  <a:lnTo>
                    <a:pt x="412" y="52"/>
                  </a:lnTo>
                  <a:lnTo>
                    <a:pt x="411" y="55"/>
                  </a:lnTo>
                  <a:lnTo>
                    <a:pt x="407" y="62"/>
                  </a:lnTo>
                  <a:lnTo>
                    <a:pt x="404" y="66"/>
                  </a:lnTo>
                  <a:lnTo>
                    <a:pt x="393" y="76"/>
                  </a:lnTo>
                  <a:lnTo>
                    <a:pt x="380" y="86"/>
                  </a:lnTo>
                  <a:lnTo>
                    <a:pt x="373" y="91"/>
                  </a:lnTo>
                  <a:lnTo>
                    <a:pt x="323" y="108"/>
                  </a:lnTo>
                  <a:lnTo>
                    <a:pt x="304" y="112"/>
                  </a:lnTo>
                  <a:lnTo>
                    <a:pt x="293" y="111"/>
                  </a:lnTo>
                  <a:lnTo>
                    <a:pt x="268" y="105"/>
                  </a:lnTo>
                  <a:lnTo>
                    <a:pt x="266" y="104"/>
                  </a:lnTo>
                  <a:lnTo>
                    <a:pt x="264" y="104"/>
                  </a:lnTo>
                  <a:lnTo>
                    <a:pt x="260" y="104"/>
                  </a:lnTo>
                  <a:lnTo>
                    <a:pt x="259" y="103"/>
                  </a:lnTo>
                  <a:lnTo>
                    <a:pt x="258" y="103"/>
                  </a:lnTo>
                  <a:lnTo>
                    <a:pt x="257" y="102"/>
                  </a:lnTo>
                  <a:lnTo>
                    <a:pt x="256" y="100"/>
                  </a:lnTo>
                  <a:lnTo>
                    <a:pt x="256" y="98"/>
                  </a:lnTo>
                  <a:lnTo>
                    <a:pt x="252" y="86"/>
                  </a:lnTo>
                  <a:lnTo>
                    <a:pt x="250" y="84"/>
                  </a:lnTo>
                  <a:lnTo>
                    <a:pt x="247" y="81"/>
                  </a:lnTo>
                  <a:lnTo>
                    <a:pt x="244" y="79"/>
                  </a:lnTo>
                  <a:lnTo>
                    <a:pt x="235" y="75"/>
                  </a:lnTo>
                  <a:lnTo>
                    <a:pt x="231" y="75"/>
                  </a:lnTo>
                  <a:lnTo>
                    <a:pt x="222" y="75"/>
                  </a:lnTo>
                  <a:lnTo>
                    <a:pt x="217" y="75"/>
                  </a:lnTo>
                  <a:lnTo>
                    <a:pt x="214" y="76"/>
                  </a:lnTo>
                  <a:lnTo>
                    <a:pt x="206" y="81"/>
                  </a:lnTo>
                  <a:lnTo>
                    <a:pt x="204" y="84"/>
                  </a:lnTo>
                  <a:lnTo>
                    <a:pt x="202" y="87"/>
                  </a:lnTo>
                  <a:lnTo>
                    <a:pt x="199" y="90"/>
                  </a:lnTo>
                  <a:lnTo>
                    <a:pt x="198" y="92"/>
                  </a:lnTo>
                  <a:lnTo>
                    <a:pt x="194" y="92"/>
                  </a:lnTo>
                  <a:lnTo>
                    <a:pt x="190" y="92"/>
                  </a:lnTo>
                  <a:lnTo>
                    <a:pt x="189" y="91"/>
                  </a:lnTo>
                  <a:lnTo>
                    <a:pt x="188" y="89"/>
                  </a:lnTo>
                  <a:lnTo>
                    <a:pt x="187" y="86"/>
                  </a:lnTo>
                  <a:lnTo>
                    <a:pt x="181" y="60"/>
                  </a:lnTo>
                  <a:lnTo>
                    <a:pt x="177" y="45"/>
                  </a:lnTo>
                  <a:lnTo>
                    <a:pt x="172" y="41"/>
                  </a:lnTo>
                  <a:lnTo>
                    <a:pt x="126" y="5"/>
                  </a:lnTo>
                  <a:lnTo>
                    <a:pt x="117" y="1"/>
                  </a:lnTo>
                  <a:lnTo>
                    <a:pt x="114" y="0"/>
                  </a:lnTo>
                  <a:lnTo>
                    <a:pt x="108" y="0"/>
                  </a:lnTo>
                  <a:lnTo>
                    <a:pt x="98" y="3"/>
                  </a:lnTo>
                  <a:lnTo>
                    <a:pt x="91" y="4"/>
                  </a:lnTo>
                  <a:lnTo>
                    <a:pt x="65" y="12"/>
                  </a:lnTo>
                  <a:lnTo>
                    <a:pt x="54" y="17"/>
                  </a:lnTo>
                  <a:lnTo>
                    <a:pt x="49" y="21"/>
                  </a:lnTo>
                  <a:lnTo>
                    <a:pt x="35" y="36"/>
                  </a:lnTo>
                  <a:lnTo>
                    <a:pt x="17" y="66"/>
                  </a:lnTo>
                  <a:lnTo>
                    <a:pt x="11" y="80"/>
                  </a:lnTo>
                  <a:lnTo>
                    <a:pt x="4" y="109"/>
                  </a:lnTo>
                  <a:lnTo>
                    <a:pt x="2" y="119"/>
                  </a:lnTo>
                  <a:lnTo>
                    <a:pt x="2" y="123"/>
                  </a:lnTo>
                  <a:lnTo>
                    <a:pt x="1" y="127"/>
                  </a:lnTo>
                  <a:lnTo>
                    <a:pt x="0" y="139"/>
                  </a:lnTo>
                  <a:lnTo>
                    <a:pt x="1" y="144"/>
                  </a:lnTo>
                  <a:lnTo>
                    <a:pt x="3" y="149"/>
                  </a:lnTo>
                  <a:lnTo>
                    <a:pt x="6" y="154"/>
                  </a:lnTo>
                  <a:lnTo>
                    <a:pt x="24" y="176"/>
                  </a:lnTo>
                  <a:lnTo>
                    <a:pt x="71" y="220"/>
                  </a:lnTo>
                  <a:lnTo>
                    <a:pt x="81" y="225"/>
                  </a:lnTo>
                  <a:lnTo>
                    <a:pt x="110" y="238"/>
                  </a:lnTo>
                  <a:lnTo>
                    <a:pt x="127" y="243"/>
                  </a:lnTo>
                  <a:lnTo>
                    <a:pt x="144" y="244"/>
                  </a:lnTo>
                  <a:lnTo>
                    <a:pt x="153" y="243"/>
                  </a:lnTo>
                  <a:lnTo>
                    <a:pt x="162" y="241"/>
                  </a:lnTo>
                  <a:lnTo>
                    <a:pt x="176" y="235"/>
                  </a:lnTo>
                  <a:lnTo>
                    <a:pt x="178" y="233"/>
                  </a:lnTo>
                  <a:lnTo>
                    <a:pt x="180" y="231"/>
                  </a:lnTo>
                  <a:lnTo>
                    <a:pt x="183" y="223"/>
                  </a:lnTo>
                  <a:lnTo>
                    <a:pt x="184" y="222"/>
                  </a:lnTo>
                  <a:lnTo>
                    <a:pt x="186" y="221"/>
                  </a:lnTo>
                  <a:lnTo>
                    <a:pt x="187" y="221"/>
                  </a:lnTo>
                  <a:lnTo>
                    <a:pt x="188" y="221"/>
                  </a:lnTo>
                  <a:lnTo>
                    <a:pt x="195" y="226"/>
                  </a:lnTo>
                  <a:lnTo>
                    <a:pt x="199" y="227"/>
                  </a:lnTo>
                  <a:lnTo>
                    <a:pt x="203" y="227"/>
                  </a:lnTo>
                  <a:lnTo>
                    <a:pt x="228" y="221"/>
                  </a:lnTo>
                  <a:lnTo>
                    <a:pt x="237" y="217"/>
                  </a:lnTo>
                  <a:lnTo>
                    <a:pt x="244" y="210"/>
                  </a:lnTo>
                  <a:lnTo>
                    <a:pt x="247" y="204"/>
                  </a:lnTo>
                  <a:lnTo>
                    <a:pt x="247" y="202"/>
                  </a:lnTo>
                  <a:lnTo>
                    <a:pt x="246" y="195"/>
                  </a:lnTo>
                  <a:lnTo>
                    <a:pt x="247" y="194"/>
                  </a:lnTo>
                  <a:lnTo>
                    <a:pt x="248" y="193"/>
                  </a:lnTo>
                  <a:lnTo>
                    <a:pt x="251" y="193"/>
                  </a:lnTo>
                  <a:lnTo>
                    <a:pt x="262" y="197"/>
                  </a:lnTo>
                  <a:lnTo>
                    <a:pt x="268" y="198"/>
                  </a:lnTo>
                  <a:lnTo>
                    <a:pt x="284" y="197"/>
                  </a:lnTo>
                  <a:lnTo>
                    <a:pt x="287" y="196"/>
                  </a:lnTo>
                  <a:lnTo>
                    <a:pt x="296" y="196"/>
                  </a:lnTo>
                  <a:lnTo>
                    <a:pt x="298" y="197"/>
                  </a:lnTo>
                  <a:lnTo>
                    <a:pt x="298" y="199"/>
                  </a:lnTo>
                  <a:lnTo>
                    <a:pt x="297" y="204"/>
                  </a:lnTo>
                  <a:lnTo>
                    <a:pt x="297" y="215"/>
                  </a:lnTo>
                  <a:lnTo>
                    <a:pt x="298" y="221"/>
                  </a:lnTo>
                  <a:lnTo>
                    <a:pt x="299" y="223"/>
                  </a:lnTo>
                  <a:lnTo>
                    <a:pt x="300" y="225"/>
                  </a:lnTo>
                  <a:lnTo>
                    <a:pt x="303" y="228"/>
                  </a:lnTo>
                  <a:lnTo>
                    <a:pt x="307" y="229"/>
                  </a:lnTo>
                  <a:lnTo>
                    <a:pt x="312" y="230"/>
                  </a:lnTo>
                  <a:lnTo>
                    <a:pt x="333" y="232"/>
                  </a:lnTo>
                  <a:lnTo>
                    <a:pt x="341" y="232"/>
                  </a:lnTo>
                  <a:lnTo>
                    <a:pt x="350" y="231"/>
                  </a:lnTo>
                  <a:lnTo>
                    <a:pt x="359" y="227"/>
                  </a:lnTo>
                  <a:lnTo>
                    <a:pt x="401" y="201"/>
                  </a:lnTo>
                  <a:lnTo>
                    <a:pt x="406" y="197"/>
                  </a:lnTo>
                  <a:lnTo>
                    <a:pt x="410" y="192"/>
                  </a:lnTo>
                  <a:lnTo>
                    <a:pt x="414" y="185"/>
                  </a:lnTo>
                  <a:lnTo>
                    <a:pt x="422" y="154"/>
                  </a:lnTo>
                  <a:lnTo>
                    <a:pt x="423" y="147"/>
                  </a:lnTo>
                  <a:lnTo>
                    <a:pt x="427" y="136"/>
                  </a:lnTo>
                  <a:lnTo>
                    <a:pt x="429" y="134"/>
                  </a:lnTo>
                  <a:lnTo>
                    <a:pt x="431" y="133"/>
                  </a:lnTo>
                  <a:lnTo>
                    <a:pt x="440" y="128"/>
                  </a:lnTo>
                  <a:lnTo>
                    <a:pt x="463" y="115"/>
                  </a:lnTo>
                  <a:lnTo>
                    <a:pt x="467" y="112"/>
                  </a:lnTo>
                  <a:lnTo>
                    <a:pt x="475" y="104"/>
                  </a:lnTo>
                  <a:lnTo>
                    <a:pt x="478" y="100"/>
                  </a:lnTo>
                  <a:lnTo>
                    <a:pt x="480" y="96"/>
                  </a:lnTo>
                  <a:lnTo>
                    <a:pt x="482" y="90"/>
                  </a:lnTo>
                  <a:lnTo>
                    <a:pt x="483" y="84"/>
                  </a:lnTo>
                  <a:lnTo>
                    <a:pt x="483" y="56"/>
                  </a:lnTo>
                  <a:lnTo>
                    <a:pt x="483" y="51"/>
                  </a:lnTo>
                  <a:lnTo>
                    <a:pt x="482" y="49"/>
                  </a:lnTo>
                  <a:lnTo>
                    <a:pt x="481" y="48"/>
                  </a:lnTo>
                  <a:lnTo>
                    <a:pt x="475" y="42"/>
                  </a:lnTo>
                  <a:lnTo>
                    <a:pt x="461" y="26"/>
                  </a:lnTo>
                  <a:lnTo>
                    <a:pt x="458" y="23"/>
                  </a:lnTo>
                  <a:lnTo>
                    <a:pt x="456" y="22"/>
                  </a:lnTo>
                  <a:lnTo>
                    <a:pt x="454" y="21"/>
                  </a:lnTo>
                  <a:lnTo>
                    <a:pt x="451" y="21"/>
                  </a:lnTo>
                  <a:lnTo>
                    <a:pt x="446" y="21"/>
                  </a:lnTo>
                  <a:lnTo>
                    <a:pt x="442" y="21"/>
                  </a:lnTo>
                  <a:lnTo>
                    <a:pt x="440" y="22"/>
                  </a:lnTo>
                  <a:lnTo>
                    <a:pt x="439" y="23"/>
                  </a:lnTo>
                  <a:lnTo>
                    <a:pt x="439" y="24"/>
                  </a:lnTo>
                  <a:lnTo>
                    <a:pt x="439" y="26"/>
                  </a:lnTo>
                  <a:lnTo>
                    <a:pt x="440" y="27"/>
                  </a:lnTo>
                  <a:lnTo>
                    <a:pt x="441" y="30"/>
                  </a:lnTo>
                  <a:lnTo>
                    <a:pt x="444" y="33"/>
                  </a:lnTo>
                  <a:lnTo>
                    <a:pt x="444" y="35"/>
                  </a:lnTo>
                  <a:lnTo>
                    <a:pt x="445" y="37"/>
                  </a:lnTo>
                  <a:lnTo>
                    <a:pt x="444" y="43"/>
                  </a:lnTo>
                  <a:lnTo>
                    <a:pt x="443" y="46"/>
                  </a:lnTo>
                  <a:lnTo>
                    <a:pt x="441" y="48"/>
                  </a:lnTo>
                  <a:lnTo>
                    <a:pt x="438" y="50"/>
                  </a:lnTo>
                  <a:lnTo>
                    <a:pt x="433" y="52"/>
                  </a:lnTo>
                  <a:lnTo>
                    <a:pt x="429" y="53"/>
                  </a:lnTo>
                  <a:lnTo>
                    <a:pt x="427" y="53"/>
                  </a:lnTo>
                  <a:lnTo>
                    <a:pt x="426" y="52"/>
                  </a:lnTo>
                  <a:lnTo>
                    <a:pt x="425" y="51"/>
                  </a:lnTo>
                  <a:lnTo>
                    <a:pt x="424" y="50"/>
                  </a:lnTo>
                  <a:lnTo>
                    <a:pt x="424" y="47"/>
                  </a:lnTo>
                  <a:lnTo>
                    <a:pt x="425" y="43"/>
                  </a:lnTo>
                  <a:lnTo>
                    <a:pt x="424" y="40"/>
                  </a:lnTo>
                  <a:lnTo>
                    <a:pt x="417" y="25"/>
                  </a:lnTo>
                  <a:lnTo>
                    <a:pt x="413" y="17"/>
                  </a:lnTo>
                  <a:lnTo>
                    <a:pt x="409" y="14"/>
                  </a:lnTo>
                  <a:lnTo>
                    <a:pt x="399" y="10"/>
                  </a:lnTo>
                  <a:lnTo>
                    <a:pt x="398" y="10"/>
                  </a:lnTo>
                  <a:lnTo>
                    <a:pt x="397" y="10"/>
                  </a:lnTo>
                  <a:lnTo>
                    <a:pt x="395" y="10"/>
                  </a:lnTo>
                  <a:close/>
                </a:path>
              </a:pathLst>
            </a:custGeom>
            <a:solidFill>
              <a:srgbClr val="C1814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21"/>
            <p:cNvSpPr>
              <a:spLocks/>
            </p:cNvSpPr>
            <p:nvPr/>
          </p:nvSpPr>
          <p:spPr bwMode="auto">
            <a:xfrm flipH="1">
              <a:off x="8240619" y="5086729"/>
              <a:ext cx="119236" cy="82472"/>
            </a:xfrm>
            <a:custGeom>
              <a:avLst/>
              <a:gdLst/>
              <a:ahLst/>
              <a:cxnLst>
                <a:cxn ang="0">
                  <a:pos x="43" y="1"/>
                </a:cxn>
                <a:cxn ang="0">
                  <a:pos x="20" y="7"/>
                </a:cxn>
                <a:cxn ang="0">
                  <a:pos x="12" y="10"/>
                </a:cxn>
                <a:cxn ang="0">
                  <a:pos x="7" y="13"/>
                </a:cxn>
                <a:cxn ang="0">
                  <a:pos x="3" y="17"/>
                </a:cxn>
                <a:cxn ang="0">
                  <a:pos x="1" y="19"/>
                </a:cxn>
                <a:cxn ang="0">
                  <a:pos x="0" y="21"/>
                </a:cxn>
                <a:cxn ang="0">
                  <a:pos x="0" y="23"/>
                </a:cxn>
                <a:cxn ang="0">
                  <a:pos x="0" y="25"/>
                </a:cxn>
                <a:cxn ang="0">
                  <a:pos x="0" y="27"/>
                </a:cxn>
                <a:cxn ang="0">
                  <a:pos x="3" y="30"/>
                </a:cxn>
                <a:cxn ang="0">
                  <a:pos x="14" y="38"/>
                </a:cxn>
                <a:cxn ang="0">
                  <a:pos x="45" y="67"/>
                </a:cxn>
                <a:cxn ang="0">
                  <a:pos x="61" y="79"/>
                </a:cxn>
                <a:cxn ang="0">
                  <a:pos x="66" y="82"/>
                </a:cxn>
                <a:cxn ang="0">
                  <a:pos x="68" y="83"/>
                </a:cxn>
                <a:cxn ang="0">
                  <a:pos x="70" y="83"/>
                </a:cxn>
                <a:cxn ang="0">
                  <a:pos x="72" y="82"/>
                </a:cxn>
                <a:cxn ang="0">
                  <a:pos x="74" y="81"/>
                </a:cxn>
                <a:cxn ang="0">
                  <a:pos x="76" y="80"/>
                </a:cxn>
                <a:cxn ang="0">
                  <a:pos x="78" y="79"/>
                </a:cxn>
                <a:cxn ang="0">
                  <a:pos x="80" y="76"/>
                </a:cxn>
                <a:cxn ang="0">
                  <a:pos x="91" y="62"/>
                </a:cxn>
                <a:cxn ang="0">
                  <a:pos x="94" y="59"/>
                </a:cxn>
                <a:cxn ang="0">
                  <a:pos x="97" y="58"/>
                </a:cxn>
                <a:cxn ang="0">
                  <a:pos x="109" y="53"/>
                </a:cxn>
                <a:cxn ang="0">
                  <a:pos x="112" y="53"/>
                </a:cxn>
                <a:cxn ang="0">
                  <a:pos x="116" y="51"/>
                </a:cxn>
                <a:cxn ang="0">
                  <a:pos x="118" y="50"/>
                </a:cxn>
                <a:cxn ang="0">
                  <a:pos x="120" y="48"/>
                </a:cxn>
                <a:cxn ang="0">
                  <a:pos x="120" y="47"/>
                </a:cxn>
                <a:cxn ang="0">
                  <a:pos x="118" y="44"/>
                </a:cxn>
                <a:cxn ang="0">
                  <a:pos x="109" y="37"/>
                </a:cxn>
                <a:cxn ang="0">
                  <a:pos x="85" y="14"/>
                </a:cxn>
                <a:cxn ang="0">
                  <a:pos x="72" y="5"/>
                </a:cxn>
                <a:cxn ang="0">
                  <a:pos x="65" y="1"/>
                </a:cxn>
                <a:cxn ang="0">
                  <a:pos x="59" y="0"/>
                </a:cxn>
                <a:cxn ang="0">
                  <a:pos x="43" y="1"/>
                </a:cxn>
              </a:cxnLst>
              <a:rect l="0" t="0" r="r" b="b"/>
              <a:pathLst>
                <a:path w="120" h="83">
                  <a:moveTo>
                    <a:pt x="43" y="1"/>
                  </a:moveTo>
                  <a:lnTo>
                    <a:pt x="20" y="7"/>
                  </a:lnTo>
                  <a:lnTo>
                    <a:pt x="12" y="10"/>
                  </a:lnTo>
                  <a:lnTo>
                    <a:pt x="7" y="13"/>
                  </a:lnTo>
                  <a:lnTo>
                    <a:pt x="3" y="17"/>
                  </a:lnTo>
                  <a:lnTo>
                    <a:pt x="1" y="19"/>
                  </a:lnTo>
                  <a:lnTo>
                    <a:pt x="0" y="21"/>
                  </a:lnTo>
                  <a:lnTo>
                    <a:pt x="0" y="23"/>
                  </a:lnTo>
                  <a:lnTo>
                    <a:pt x="0" y="25"/>
                  </a:lnTo>
                  <a:lnTo>
                    <a:pt x="0" y="27"/>
                  </a:lnTo>
                  <a:lnTo>
                    <a:pt x="3" y="30"/>
                  </a:lnTo>
                  <a:lnTo>
                    <a:pt x="14" y="38"/>
                  </a:lnTo>
                  <a:lnTo>
                    <a:pt x="45" y="67"/>
                  </a:lnTo>
                  <a:lnTo>
                    <a:pt x="61" y="79"/>
                  </a:lnTo>
                  <a:lnTo>
                    <a:pt x="66" y="82"/>
                  </a:lnTo>
                  <a:lnTo>
                    <a:pt x="68" y="83"/>
                  </a:lnTo>
                  <a:lnTo>
                    <a:pt x="70" y="83"/>
                  </a:lnTo>
                  <a:lnTo>
                    <a:pt x="72" y="82"/>
                  </a:lnTo>
                  <a:lnTo>
                    <a:pt x="74" y="81"/>
                  </a:lnTo>
                  <a:lnTo>
                    <a:pt x="76" y="80"/>
                  </a:lnTo>
                  <a:lnTo>
                    <a:pt x="78" y="79"/>
                  </a:lnTo>
                  <a:lnTo>
                    <a:pt x="80" y="76"/>
                  </a:lnTo>
                  <a:lnTo>
                    <a:pt x="91" y="62"/>
                  </a:lnTo>
                  <a:lnTo>
                    <a:pt x="94" y="59"/>
                  </a:lnTo>
                  <a:lnTo>
                    <a:pt x="97" y="58"/>
                  </a:lnTo>
                  <a:lnTo>
                    <a:pt x="109" y="53"/>
                  </a:lnTo>
                  <a:lnTo>
                    <a:pt x="112" y="53"/>
                  </a:lnTo>
                  <a:lnTo>
                    <a:pt x="116" y="51"/>
                  </a:lnTo>
                  <a:lnTo>
                    <a:pt x="118" y="50"/>
                  </a:lnTo>
                  <a:lnTo>
                    <a:pt x="120" y="48"/>
                  </a:lnTo>
                  <a:lnTo>
                    <a:pt x="120" y="47"/>
                  </a:lnTo>
                  <a:lnTo>
                    <a:pt x="118" y="44"/>
                  </a:lnTo>
                  <a:lnTo>
                    <a:pt x="109" y="37"/>
                  </a:lnTo>
                  <a:lnTo>
                    <a:pt x="85" y="14"/>
                  </a:lnTo>
                  <a:lnTo>
                    <a:pt x="72" y="5"/>
                  </a:lnTo>
                  <a:lnTo>
                    <a:pt x="65" y="1"/>
                  </a:lnTo>
                  <a:lnTo>
                    <a:pt x="59" y="0"/>
                  </a:lnTo>
                  <a:lnTo>
                    <a:pt x="43" y="1"/>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22"/>
            <p:cNvSpPr>
              <a:spLocks/>
            </p:cNvSpPr>
            <p:nvPr/>
          </p:nvSpPr>
          <p:spPr bwMode="auto">
            <a:xfrm flipH="1">
              <a:off x="8298250" y="5126474"/>
              <a:ext cx="94396" cy="157988"/>
            </a:xfrm>
            <a:custGeom>
              <a:avLst/>
              <a:gdLst/>
              <a:ahLst/>
              <a:cxnLst>
                <a:cxn ang="0">
                  <a:pos x="22" y="0"/>
                </a:cxn>
                <a:cxn ang="0">
                  <a:pos x="20" y="3"/>
                </a:cxn>
                <a:cxn ang="0">
                  <a:pos x="18" y="7"/>
                </a:cxn>
                <a:cxn ang="0">
                  <a:pos x="8" y="28"/>
                </a:cxn>
                <a:cxn ang="0">
                  <a:pos x="2" y="42"/>
                </a:cxn>
                <a:cxn ang="0">
                  <a:pos x="0" y="58"/>
                </a:cxn>
                <a:cxn ang="0">
                  <a:pos x="0" y="76"/>
                </a:cxn>
                <a:cxn ang="0">
                  <a:pos x="1" y="91"/>
                </a:cxn>
                <a:cxn ang="0">
                  <a:pos x="3" y="97"/>
                </a:cxn>
                <a:cxn ang="0">
                  <a:pos x="4" y="99"/>
                </a:cxn>
                <a:cxn ang="0">
                  <a:pos x="11" y="105"/>
                </a:cxn>
                <a:cxn ang="0">
                  <a:pos x="13" y="107"/>
                </a:cxn>
                <a:cxn ang="0">
                  <a:pos x="44" y="135"/>
                </a:cxn>
                <a:cxn ang="0">
                  <a:pos x="72" y="155"/>
                </a:cxn>
                <a:cxn ang="0">
                  <a:pos x="78" y="158"/>
                </a:cxn>
                <a:cxn ang="0">
                  <a:pos x="81" y="159"/>
                </a:cxn>
                <a:cxn ang="0">
                  <a:pos x="83" y="158"/>
                </a:cxn>
                <a:cxn ang="0">
                  <a:pos x="84" y="157"/>
                </a:cxn>
                <a:cxn ang="0">
                  <a:pos x="85" y="155"/>
                </a:cxn>
                <a:cxn ang="0">
                  <a:pos x="87" y="146"/>
                </a:cxn>
                <a:cxn ang="0">
                  <a:pos x="87" y="141"/>
                </a:cxn>
                <a:cxn ang="0">
                  <a:pos x="84" y="128"/>
                </a:cxn>
                <a:cxn ang="0">
                  <a:pos x="84" y="121"/>
                </a:cxn>
                <a:cxn ang="0">
                  <a:pos x="84" y="94"/>
                </a:cxn>
                <a:cxn ang="0">
                  <a:pos x="85" y="85"/>
                </a:cxn>
                <a:cxn ang="0">
                  <a:pos x="86" y="81"/>
                </a:cxn>
                <a:cxn ang="0">
                  <a:pos x="94" y="62"/>
                </a:cxn>
                <a:cxn ang="0">
                  <a:pos x="95" y="59"/>
                </a:cxn>
                <a:cxn ang="0">
                  <a:pos x="95" y="56"/>
                </a:cxn>
                <a:cxn ang="0">
                  <a:pos x="94" y="55"/>
                </a:cxn>
                <a:cxn ang="0">
                  <a:pos x="93" y="53"/>
                </a:cxn>
                <a:cxn ang="0">
                  <a:pos x="90" y="51"/>
                </a:cxn>
                <a:cxn ang="0">
                  <a:pos x="83" y="49"/>
                </a:cxn>
                <a:cxn ang="0">
                  <a:pos x="52" y="28"/>
                </a:cxn>
                <a:cxn ang="0">
                  <a:pos x="45" y="22"/>
                </a:cxn>
                <a:cxn ang="0">
                  <a:pos x="28" y="2"/>
                </a:cxn>
                <a:cxn ang="0">
                  <a:pos x="26" y="0"/>
                </a:cxn>
                <a:cxn ang="0">
                  <a:pos x="24" y="0"/>
                </a:cxn>
                <a:cxn ang="0">
                  <a:pos x="22" y="0"/>
                </a:cxn>
              </a:cxnLst>
              <a:rect l="0" t="0" r="r" b="b"/>
              <a:pathLst>
                <a:path w="95" h="159">
                  <a:moveTo>
                    <a:pt x="22" y="0"/>
                  </a:moveTo>
                  <a:lnTo>
                    <a:pt x="20" y="3"/>
                  </a:lnTo>
                  <a:lnTo>
                    <a:pt x="18" y="7"/>
                  </a:lnTo>
                  <a:lnTo>
                    <a:pt x="8" y="28"/>
                  </a:lnTo>
                  <a:lnTo>
                    <a:pt x="2" y="42"/>
                  </a:lnTo>
                  <a:lnTo>
                    <a:pt x="0" y="58"/>
                  </a:lnTo>
                  <a:lnTo>
                    <a:pt x="0" y="76"/>
                  </a:lnTo>
                  <a:lnTo>
                    <a:pt x="1" y="91"/>
                  </a:lnTo>
                  <a:lnTo>
                    <a:pt x="3" y="97"/>
                  </a:lnTo>
                  <a:lnTo>
                    <a:pt x="4" y="99"/>
                  </a:lnTo>
                  <a:lnTo>
                    <a:pt x="11" y="105"/>
                  </a:lnTo>
                  <a:lnTo>
                    <a:pt x="13" y="107"/>
                  </a:lnTo>
                  <a:lnTo>
                    <a:pt x="44" y="135"/>
                  </a:lnTo>
                  <a:lnTo>
                    <a:pt x="72" y="155"/>
                  </a:lnTo>
                  <a:lnTo>
                    <a:pt x="78" y="158"/>
                  </a:lnTo>
                  <a:lnTo>
                    <a:pt x="81" y="159"/>
                  </a:lnTo>
                  <a:lnTo>
                    <a:pt x="83" y="158"/>
                  </a:lnTo>
                  <a:lnTo>
                    <a:pt x="84" y="157"/>
                  </a:lnTo>
                  <a:lnTo>
                    <a:pt x="85" y="155"/>
                  </a:lnTo>
                  <a:lnTo>
                    <a:pt x="87" y="146"/>
                  </a:lnTo>
                  <a:lnTo>
                    <a:pt x="87" y="141"/>
                  </a:lnTo>
                  <a:lnTo>
                    <a:pt x="84" y="128"/>
                  </a:lnTo>
                  <a:lnTo>
                    <a:pt x="84" y="121"/>
                  </a:lnTo>
                  <a:lnTo>
                    <a:pt x="84" y="94"/>
                  </a:lnTo>
                  <a:lnTo>
                    <a:pt x="85" y="85"/>
                  </a:lnTo>
                  <a:lnTo>
                    <a:pt x="86" y="81"/>
                  </a:lnTo>
                  <a:lnTo>
                    <a:pt x="94" y="62"/>
                  </a:lnTo>
                  <a:lnTo>
                    <a:pt x="95" y="59"/>
                  </a:lnTo>
                  <a:lnTo>
                    <a:pt x="95" y="56"/>
                  </a:lnTo>
                  <a:lnTo>
                    <a:pt x="94" y="55"/>
                  </a:lnTo>
                  <a:lnTo>
                    <a:pt x="93" y="53"/>
                  </a:lnTo>
                  <a:lnTo>
                    <a:pt x="90" y="51"/>
                  </a:lnTo>
                  <a:lnTo>
                    <a:pt x="83" y="49"/>
                  </a:lnTo>
                  <a:lnTo>
                    <a:pt x="52" y="28"/>
                  </a:lnTo>
                  <a:lnTo>
                    <a:pt x="45" y="22"/>
                  </a:lnTo>
                  <a:lnTo>
                    <a:pt x="28" y="2"/>
                  </a:lnTo>
                  <a:lnTo>
                    <a:pt x="26" y="0"/>
                  </a:lnTo>
                  <a:lnTo>
                    <a:pt x="24" y="0"/>
                  </a:lnTo>
                  <a:lnTo>
                    <a:pt x="22"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23"/>
            <p:cNvSpPr>
              <a:spLocks/>
            </p:cNvSpPr>
            <p:nvPr/>
          </p:nvSpPr>
          <p:spPr bwMode="auto">
            <a:xfrm flipH="1">
              <a:off x="8227702" y="5186092"/>
              <a:ext cx="73529" cy="115262"/>
            </a:xfrm>
            <a:custGeom>
              <a:avLst/>
              <a:gdLst/>
              <a:ahLst/>
              <a:cxnLst>
                <a:cxn ang="0">
                  <a:pos x="74" y="38"/>
                </a:cxn>
                <a:cxn ang="0">
                  <a:pos x="73" y="21"/>
                </a:cxn>
                <a:cxn ang="0">
                  <a:pos x="71" y="13"/>
                </a:cxn>
                <a:cxn ang="0">
                  <a:pos x="68" y="7"/>
                </a:cxn>
                <a:cxn ang="0">
                  <a:pos x="67" y="4"/>
                </a:cxn>
                <a:cxn ang="0">
                  <a:pos x="65" y="1"/>
                </a:cxn>
                <a:cxn ang="0">
                  <a:pos x="64" y="0"/>
                </a:cxn>
                <a:cxn ang="0">
                  <a:pos x="64" y="0"/>
                </a:cxn>
                <a:cxn ang="0">
                  <a:pos x="63" y="1"/>
                </a:cxn>
                <a:cxn ang="0">
                  <a:pos x="63" y="2"/>
                </a:cxn>
                <a:cxn ang="0">
                  <a:pos x="60" y="6"/>
                </a:cxn>
                <a:cxn ang="0">
                  <a:pos x="58" y="6"/>
                </a:cxn>
                <a:cxn ang="0">
                  <a:pos x="56" y="7"/>
                </a:cxn>
                <a:cxn ang="0">
                  <a:pos x="47" y="7"/>
                </a:cxn>
                <a:cxn ang="0">
                  <a:pos x="36" y="7"/>
                </a:cxn>
                <a:cxn ang="0">
                  <a:pos x="33" y="6"/>
                </a:cxn>
                <a:cxn ang="0">
                  <a:pos x="24" y="3"/>
                </a:cxn>
                <a:cxn ang="0">
                  <a:pos x="20" y="1"/>
                </a:cxn>
                <a:cxn ang="0">
                  <a:pos x="18" y="1"/>
                </a:cxn>
                <a:cxn ang="0">
                  <a:pos x="17" y="1"/>
                </a:cxn>
                <a:cxn ang="0">
                  <a:pos x="14" y="1"/>
                </a:cxn>
                <a:cxn ang="0">
                  <a:pos x="13" y="3"/>
                </a:cxn>
                <a:cxn ang="0">
                  <a:pos x="11" y="5"/>
                </a:cxn>
                <a:cxn ang="0">
                  <a:pos x="8" y="15"/>
                </a:cxn>
                <a:cxn ang="0">
                  <a:pos x="8" y="18"/>
                </a:cxn>
                <a:cxn ang="0">
                  <a:pos x="1" y="64"/>
                </a:cxn>
                <a:cxn ang="0">
                  <a:pos x="0" y="72"/>
                </a:cxn>
                <a:cxn ang="0">
                  <a:pos x="5" y="96"/>
                </a:cxn>
                <a:cxn ang="0">
                  <a:pos x="8" y="105"/>
                </a:cxn>
                <a:cxn ang="0">
                  <a:pos x="9" y="106"/>
                </a:cxn>
                <a:cxn ang="0">
                  <a:pos x="11" y="108"/>
                </a:cxn>
                <a:cxn ang="0">
                  <a:pos x="19" y="111"/>
                </a:cxn>
                <a:cxn ang="0">
                  <a:pos x="35" y="116"/>
                </a:cxn>
                <a:cxn ang="0">
                  <a:pos x="42" y="116"/>
                </a:cxn>
                <a:cxn ang="0">
                  <a:pos x="45" y="116"/>
                </a:cxn>
                <a:cxn ang="0">
                  <a:pos x="58" y="113"/>
                </a:cxn>
                <a:cxn ang="0">
                  <a:pos x="61" y="112"/>
                </a:cxn>
                <a:cxn ang="0">
                  <a:pos x="68" y="108"/>
                </a:cxn>
                <a:cxn ang="0">
                  <a:pos x="70" y="106"/>
                </a:cxn>
                <a:cxn ang="0">
                  <a:pos x="73" y="102"/>
                </a:cxn>
                <a:cxn ang="0">
                  <a:pos x="73" y="100"/>
                </a:cxn>
                <a:cxn ang="0">
                  <a:pos x="73" y="97"/>
                </a:cxn>
                <a:cxn ang="0">
                  <a:pos x="73" y="94"/>
                </a:cxn>
                <a:cxn ang="0">
                  <a:pos x="72" y="86"/>
                </a:cxn>
                <a:cxn ang="0">
                  <a:pos x="74" y="38"/>
                </a:cxn>
              </a:cxnLst>
              <a:rect l="0" t="0" r="r" b="b"/>
              <a:pathLst>
                <a:path w="74" h="116">
                  <a:moveTo>
                    <a:pt x="74" y="38"/>
                  </a:moveTo>
                  <a:lnTo>
                    <a:pt x="73" y="21"/>
                  </a:lnTo>
                  <a:lnTo>
                    <a:pt x="71" y="13"/>
                  </a:lnTo>
                  <a:lnTo>
                    <a:pt x="68" y="7"/>
                  </a:lnTo>
                  <a:lnTo>
                    <a:pt x="67" y="4"/>
                  </a:lnTo>
                  <a:lnTo>
                    <a:pt x="65" y="1"/>
                  </a:lnTo>
                  <a:lnTo>
                    <a:pt x="64" y="0"/>
                  </a:lnTo>
                  <a:lnTo>
                    <a:pt x="64" y="0"/>
                  </a:lnTo>
                  <a:lnTo>
                    <a:pt x="63" y="1"/>
                  </a:lnTo>
                  <a:lnTo>
                    <a:pt x="63" y="2"/>
                  </a:lnTo>
                  <a:lnTo>
                    <a:pt x="60" y="6"/>
                  </a:lnTo>
                  <a:lnTo>
                    <a:pt x="58" y="6"/>
                  </a:lnTo>
                  <a:lnTo>
                    <a:pt x="56" y="7"/>
                  </a:lnTo>
                  <a:lnTo>
                    <a:pt x="47" y="7"/>
                  </a:lnTo>
                  <a:lnTo>
                    <a:pt x="36" y="7"/>
                  </a:lnTo>
                  <a:lnTo>
                    <a:pt x="33" y="6"/>
                  </a:lnTo>
                  <a:lnTo>
                    <a:pt x="24" y="3"/>
                  </a:lnTo>
                  <a:lnTo>
                    <a:pt x="20" y="1"/>
                  </a:lnTo>
                  <a:lnTo>
                    <a:pt x="18" y="1"/>
                  </a:lnTo>
                  <a:lnTo>
                    <a:pt x="17" y="1"/>
                  </a:lnTo>
                  <a:lnTo>
                    <a:pt x="14" y="1"/>
                  </a:lnTo>
                  <a:lnTo>
                    <a:pt x="13" y="3"/>
                  </a:lnTo>
                  <a:lnTo>
                    <a:pt x="11" y="5"/>
                  </a:lnTo>
                  <a:lnTo>
                    <a:pt x="8" y="15"/>
                  </a:lnTo>
                  <a:lnTo>
                    <a:pt x="8" y="18"/>
                  </a:lnTo>
                  <a:lnTo>
                    <a:pt x="1" y="64"/>
                  </a:lnTo>
                  <a:lnTo>
                    <a:pt x="0" y="72"/>
                  </a:lnTo>
                  <a:lnTo>
                    <a:pt x="5" y="96"/>
                  </a:lnTo>
                  <a:lnTo>
                    <a:pt x="8" y="105"/>
                  </a:lnTo>
                  <a:lnTo>
                    <a:pt x="9" y="106"/>
                  </a:lnTo>
                  <a:lnTo>
                    <a:pt x="11" y="108"/>
                  </a:lnTo>
                  <a:lnTo>
                    <a:pt x="19" y="111"/>
                  </a:lnTo>
                  <a:lnTo>
                    <a:pt x="35" y="116"/>
                  </a:lnTo>
                  <a:lnTo>
                    <a:pt x="42" y="116"/>
                  </a:lnTo>
                  <a:lnTo>
                    <a:pt x="45" y="116"/>
                  </a:lnTo>
                  <a:lnTo>
                    <a:pt x="58" y="113"/>
                  </a:lnTo>
                  <a:lnTo>
                    <a:pt x="61" y="112"/>
                  </a:lnTo>
                  <a:lnTo>
                    <a:pt x="68" y="108"/>
                  </a:lnTo>
                  <a:lnTo>
                    <a:pt x="70" y="106"/>
                  </a:lnTo>
                  <a:lnTo>
                    <a:pt x="73" y="102"/>
                  </a:lnTo>
                  <a:lnTo>
                    <a:pt x="73" y="100"/>
                  </a:lnTo>
                  <a:lnTo>
                    <a:pt x="73" y="97"/>
                  </a:lnTo>
                  <a:lnTo>
                    <a:pt x="73" y="94"/>
                  </a:lnTo>
                  <a:lnTo>
                    <a:pt x="72" y="86"/>
                  </a:lnTo>
                  <a:lnTo>
                    <a:pt x="74" y="3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24"/>
            <p:cNvSpPr>
              <a:spLocks/>
            </p:cNvSpPr>
            <p:nvPr/>
          </p:nvSpPr>
          <p:spPr bwMode="auto">
            <a:xfrm flipH="1">
              <a:off x="8229690" y="5143366"/>
              <a:ext cx="45707" cy="38752"/>
            </a:xfrm>
            <a:custGeom>
              <a:avLst/>
              <a:gdLst/>
              <a:ahLst/>
              <a:cxnLst>
                <a:cxn ang="0">
                  <a:pos x="32" y="1"/>
                </a:cxn>
                <a:cxn ang="0">
                  <a:pos x="28" y="5"/>
                </a:cxn>
                <a:cxn ang="0">
                  <a:pos x="26" y="6"/>
                </a:cxn>
                <a:cxn ang="0">
                  <a:pos x="24" y="7"/>
                </a:cxn>
                <a:cxn ang="0">
                  <a:pos x="14" y="13"/>
                </a:cxn>
                <a:cxn ang="0">
                  <a:pos x="10" y="16"/>
                </a:cxn>
                <a:cxn ang="0">
                  <a:pos x="4" y="23"/>
                </a:cxn>
                <a:cxn ang="0">
                  <a:pos x="1" y="27"/>
                </a:cxn>
                <a:cxn ang="0">
                  <a:pos x="0" y="30"/>
                </a:cxn>
                <a:cxn ang="0">
                  <a:pos x="1" y="32"/>
                </a:cxn>
                <a:cxn ang="0">
                  <a:pos x="2" y="33"/>
                </a:cxn>
                <a:cxn ang="0">
                  <a:pos x="5" y="37"/>
                </a:cxn>
                <a:cxn ang="0">
                  <a:pos x="9" y="39"/>
                </a:cxn>
                <a:cxn ang="0">
                  <a:pos x="10" y="39"/>
                </a:cxn>
                <a:cxn ang="0">
                  <a:pos x="11" y="39"/>
                </a:cxn>
                <a:cxn ang="0">
                  <a:pos x="12" y="39"/>
                </a:cxn>
                <a:cxn ang="0">
                  <a:pos x="12" y="38"/>
                </a:cxn>
                <a:cxn ang="0">
                  <a:pos x="13" y="36"/>
                </a:cxn>
                <a:cxn ang="0">
                  <a:pos x="13" y="30"/>
                </a:cxn>
                <a:cxn ang="0">
                  <a:pos x="14" y="26"/>
                </a:cxn>
                <a:cxn ang="0">
                  <a:pos x="15" y="24"/>
                </a:cxn>
                <a:cxn ang="0">
                  <a:pos x="20" y="19"/>
                </a:cxn>
                <a:cxn ang="0">
                  <a:pos x="23" y="17"/>
                </a:cxn>
                <a:cxn ang="0">
                  <a:pos x="25" y="16"/>
                </a:cxn>
                <a:cxn ang="0">
                  <a:pos x="25" y="16"/>
                </a:cxn>
                <a:cxn ang="0">
                  <a:pos x="25" y="17"/>
                </a:cxn>
                <a:cxn ang="0">
                  <a:pos x="25" y="19"/>
                </a:cxn>
                <a:cxn ang="0">
                  <a:pos x="23" y="25"/>
                </a:cxn>
                <a:cxn ang="0">
                  <a:pos x="21" y="31"/>
                </a:cxn>
                <a:cxn ang="0">
                  <a:pos x="21" y="33"/>
                </a:cxn>
                <a:cxn ang="0">
                  <a:pos x="21" y="35"/>
                </a:cxn>
                <a:cxn ang="0">
                  <a:pos x="22" y="37"/>
                </a:cxn>
                <a:cxn ang="0">
                  <a:pos x="24" y="38"/>
                </a:cxn>
                <a:cxn ang="0">
                  <a:pos x="28" y="39"/>
                </a:cxn>
                <a:cxn ang="0">
                  <a:pos x="36" y="39"/>
                </a:cxn>
                <a:cxn ang="0">
                  <a:pos x="41" y="37"/>
                </a:cxn>
                <a:cxn ang="0">
                  <a:pos x="44" y="36"/>
                </a:cxn>
                <a:cxn ang="0">
                  <a:pos x="45" y="33"/>
                </a:cxn>
                <a:cxn ang="0">
                  <a:pos x="46" y="32"/>
                </a:cxn>
                <a:cxn ang="0">
                  <a:pos x="46" y="30"/>
                </a:cxn>
                <a:cxn ang="0">
                  <a:pos x="44" y="24"/>
                </a:cxn>
                <a:cxn ang="0">
                  <a:pos x="36" y="3"/>
                </a:cxn>
                <a:cxn ang="0">
                  <a:pos x="35" y="1"/>
                </a:cxn>
                <a:cxn ang="0">
                  <a:pos x="34" y="0"/>
                </a:cxn>
                <a:cxn ang="0">
                  <a:pos x="33" y="0"/>
                </a:cxn>
                <a:cxn ang="0">
                  <a:pos x="32" y="1"/>
                </a:cxn>
              </a:cxnLst>
              <a:rect l="0" t="0" r="r" b="b"/>
              <a:pathLst>
                <a:path w="46" h="39">
                  <a:moveTo>
                    <a:pt x="32" y="1"/>
                  </a:moveTo>
                  <a:lnTo>
                    <a:pt x="28" y="5"/>
                  </a:lnTo>
                  <a:lnTo>
                    <a:pt x="26" y="6"/>
                  </a:lnTo>
                  <a:lnTo>
                    <a:pt x="24" y="7"/>
                  </a:lnTo>
                  <a:lnTo>
                    <a:pt x="14" y="13"/>
                  </a:lnTo>
                  <a:lnTo>
                    <a:pt x="10" y="16"/>
                  </a:lnTo>
                  <a:lnTo>
                    <a:pt x="4" y="23"/>
                  </a:lnTo>
                  <a:lnTo>
                    <a:pt x="1" y="27"/>
                  </a:lnTo>
                  <a:lnTo>
                    <a:pt x="0" y="30"/>
                  </a:lnTo>
                  <a:lnTo>
                    <a:pt x="1" y="32"/>
                  </a:lnTo>
                  <a:lnTo>
                    <a:pt x="2" y="33"/>
                  </a:lnTo>
                  <a:lnTo>
                    <a:pt x="5" y="37"/>
                  </a:lnTo>
                  <a:lnTo>
                    <a:pt x="9" y="39"/>
                  </a:lnTo>
                  <a:lnTo>
                    <a:pt x="10" y="39"/>
                  </a:lnTo>
                  <a:lnTo>
                    <a:pt x="11" y="39"/>
                  </a:lnTo>
                  <a:lnTo>
                    <a:pt x="12" y="39"/>
                  </a:lnTo>
                  <a:lnTo>
                    <a:pt x="12" y="38"/>
                  </a:lnTo>
                  <a:lnTo>
                    <a:pt x="13" y="36"/>
                  </a:lnTo>
                  <a:lnTo>
                    <a:pt x="13" y="30"/>
                  </a:lnTo>
                  <a:lnTo>
                    <a:pt x="14" y="26"/>
                  </a:lnTo>
                  <a:lnTo>
                    <a:pt x="15" y="24"/>
                  </a:lnTo>
                  <a:lnTo>
                    <a:pt x="20" y="19"/>
                  </a:lnTo>
                  <a:lnTo>
                    <a:pt x="23" y="17"/>
                  </a:lnTo>
                  <a:lnTo>
                    <a:pt x="25" y="16"/>
                  </a:lnTo>
                  <a:lnTo>
                    <a:pt x="25" y="16"/>
                  </a:lnTo>
                  <a:lnTo>
                    <a:pt x="25" y="17"/>
                  </a:lnTo>
                  <a:lnTo>
                    <a:pt x="25" y="19"/>
                  </a:lnTo>
                  <a:lnTo>
                    <a:pt x="23" y="25"/>
                  </a:lnTo>
                  <a:lnTo>
                    <a:pt x="21" y="31"/>
                  </a:lnTo>
                  <a:lnTo>
                    <a:pt x="21" y="33"/>
                  </a:lnTo>
                  <a:lnTo>
                    <a:pt x="21" y="35"/>
                  </a:lnTo>
                  <a:lnTo>
                    <a:pt x="22" y="37"/>
                  </a:lnTo>
                  <a:lnTo>
                    <a:pt x="24" y="38"/>
                  </a:lnTo>
                  <a:lnTo>
                    <a:pt x="28" y="39"/>
                  </a:lnTo>
                  <a:lnTo>
                    <a:pt x="36" y="39"/>
                  </a:lnTo>
                  <a:lnTo>
                    <a:pt x="41" y="37"/>
                  </a:lnTo>
                  <a:lnTo>
                    <a:pt x="44" y="36"/>
                  </a:lnTo>
                  <a:lnTo>
                    <a:pt x="45" y="33"/>
                  </a:lnTo>
                  <a:lnTo>
                    <a:pt x="46" y="32"/>
                  </a:lnTo>
                  <a:lnTo>
                    <a:pt x="46" y="30"/>
                  </a:lnTo>
                  <a:lnTo>
                    <a:pt x="44" y="24"/>
                  </a:lnTo>
                  <a:lnTo>
                    <a:pt x="36" y="3"/>
                  </a:lnTo>
                  <a:lnTo>
                    <a:pt x="35" y="1"/>
                  </a:lnTo>
                  <a:lnTo>
                    <a:pt x="34" y="0"/>
                  </a:lnTo>
                  <a:lnTo>
                    <a:pt x="33" y="0"/>
                  </a:lnTo>
                  <a:lnTo>
                    <a:pt x="32" y="1"/>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25"/>
            <p:cNvSpPr>
              <a:spLocks/>
            </p:cNvSpPr>
            <p:nvPr/>
          </p:nvSpPr>
          <p:spPr bwMode="auto">
            <a:xfrm flipH="1">
              <a:off x="8159141" y="5163239"/>
              <a:ext cx="63593" cy="123211"/>
            </a:xfrm>
            <a:custGeom>
              <a:avLst/>
              <a:gdLst/>
              <a:ahLst/>
              <a:cxnLst>
                <a:cxn ang="0">
                  <a:pos x="60" y="13"/>
                </a:cxn>
                <a:cxn ang="0">
                  <a:pos x="59" y="12"/>
                </a:cxn>
                <a:cxn ang="0">
                  <a:pos x="57" y="13"/>
                </a:cxn>
                <a:cxn ang="0">
                  <a:pos x="55" y="13"/>
                </a:cxn>
                <a:cxn ang="0">
                  <a:pos x="53" y="15"/>
                </a:cxn>
                <a:cxn ang="0">
                  <a:pos x="48" y="17"/>
                </a:cxn>
                <a:cxn ang="0">
                  <a:pos x="46" y="18"/>
                </a:cxn>
                <a:cxn ang="0">
                  <a:pos x="44" y="18"/>
                </a:cxn>
                <a:cxn ang="0">
                  <a:pos x="40" y="18"/>
                </a:cxn>
                <a:cxn ang="0">
                  <a:pos x="36" y="16"/>
                </a:cxn>
                <a:cxn ang="0">
                  <a:pos x="29" y="11"/>
                </a:cxn>
                <a:cxn ang="0">
                  <a:pos x="25" y="8"/>
                </a:cxn>
                <a:cxn ang="0">
                  <a:pos x="21" y="2"/>
                </a:cxn>
                <a:cxn ang="0">
                  <a:pos x="20" y="0"/>
                </a:cxn>
                <a:cxn ang="0">
                  <a:pos x="19" y="0"/>
                </a:cxn>
                <a:cxn ang="0">
                  <a:pos x="18" y="0"/>
                </a:cxn>
                <a:cxn ang="0">
                  <a:pos x="17" y="2"/>
                </a:cxn>
                <a:cxn ang="0">
                  <a:pos x="16" y="4"/>
                </a:cxn>
                <a:cxn ang="0">
                  <a:pos x="13" y="24"/>
                </a:cxn>
                <a:cxn ang="0">
                  <a:pos x="4" y="52"/>
                </a:cxn>
                <a:cxn ang="0">
                  <a:pos x="0" y="89"/>
                </a:cxn>
                <a:cxn ang="0">
                  <a:pos x="0" y="106"/>
                </a:cxn>
                <a:cxn ang="0">
                  <a:pos x="0" y="109"/>
                </a:cxn>
                <a:cxn ang="0">
                  <a:pos x="0" y="111"/>
                </a:cxn>
                <a:cxn ang="0">
                  <a:pos x="1" y="112"/>
                </a:cxn>
                <a:cxn ang="0">
                  <a:pos x="3" y="116"/>
                </a:cxn>
                <a:cxn ang="0">
                  <a:pos x="10" y="120"/>
                </a:cxn>
                <a:cxn ang="0">
                  <a:pos x="23" y="124"/>
                </a:cxn>
                <a:cxn ang="0">
                  <a:pos x="29" y="124"/>
                </a:cxn>
                <a:cxn ang="0">
                  <a:pos x="35" y="123"/>
                </a:cxn>
                <a:cxn ang="0">
                  <a:pos x="41" y="120"/>
                </a:cxn>
                <a:cxn ang="0">
                  <a:pos x="47" y="116"/>
                </a:cxn>
                <a:cxn ang="0">
                  <a:pos x="49" y="113"/>
                </a:cxn>
                <a:cxn ang="0">
                  <a:pos x="51" y="110"/>
                </a:cxn>
                <a:cxn ang="0">
                  <a:pos x="52" y="107"/>
                </a:cxn>
                <a:cxn ang="0">
                  <a:pos x="52" y="103"/>
                </a:cxn>
                <a:cxn ang="0">
                  <a:pos x="52" y="74"/>
                </a:cxn>
                <a:cxn ang="0">
                  <a:pos x="59" y="44"/>
                </a:cxn>
                <a:cxn ang="0">
                  <a:pos x="61" y="39"/>
                </a:cxn>
                <a:cxn ang="0">
                  <a:pos x="63" y="29"/>
                </a:cxn>
                <a:cxn ang="0">
                  <a:pos x="64" y="18"/>
                </a:cxn>
                <a:cxn ang="0">
                  <a:pos x="62" y="14"/>
                </a:cxn>
                <a:cxn ang="0">
                  <a:pos x="60" y="13"/>
                </a:cxn>
              </a:cxnLst>
              <a:rect l="0" t="0" r="r" b="b"/>
              <a:pathLst>
                <a:path w="64" h="124">
                  <a:moveTo>
                    <a:pt x="60" y="13"/>
                  </a:moveTo>
                  <a:lnTo>
                    <a:pt x="59" y="12"/>
                  </a:lnTo>
                  <a:lnTo>
                    <a:pt x="57" y="13"/>
                  </a:lnTo>
                  <a:lnTo>
                    <a:pt x="55" y="13"/>
                  </a:lnTo>
                  <a:lnTo>
                    <a:pt x="53" y="15"/>
                  </a:lnTo>
                  <a:lnTo>
                    <a:pt x="48" y="17"/>
                  </a:lnTo>
                  <a:lnTo>
                    <a:pt x="46" y="18"/>
                  </a:lnTo>
                  <a:lnTo>
                    <a:pt x="44" y="18"/>
                  </a:lnTo>
                  <a:lnTo>
                    <a:pt x="40" y="18"/>
                  </a:lnTo>
                  <a:lnTo>
                    <a:pt x="36" y="16"/>
                  </a:lnTo>
                  <a:lnTo>
                    <a:pt x="29" y="11"/>
                  </a:lnTo>
                  <a:lnTo>
                    <a:pt x="25" y="8"/>
                  </a:lnTo>
                  <a:lnTo>
                    <a:pt x="21" y="2"/>
                  </a:lnTo>
                  <a:lnTo>
                    <a:pt x="20" y="0"/>
                  </a:lnTo>
                  <a:lnTo>
                    <a:pt x="19" y="0"/>
                  </a:lnTo>
                  <a:lnTo>
                    <a:pt x="18" y="0"/>
                  </a:lnTo>
                  <a:lnTo>
                    <a:pt x="17" y="2"/>
                  </a:lnTo>
                  <a:lnTo>
                    <a:pt x="16" y="4"/>
                  </a:lnTo>
                  <a:lnTo>
                    <a:pt x="13" y="24"/>
                  </a:lnTo>
                  <a:lnTo>
                    <a:pt x="4" y="52"/>
                  </a:lnTo>
                  <a:lnTo>
                    <a:pt x="0" y="89"/>
                  </a:lnTo>
                  <a:lnTo>
                    <a:pt x="0" y="106"/>
                  </a:lnTo>
                  <a:lnTo>
                    <a:pt x="0" y="109"/>
                  </a:lnTo>
                  <a:lnTo>
                    <a:pt x="0" y="111"/>
                  </a:lnTo>
                  <a:lnTo>
                    <a:pt x="1" y="112"/>
                  </a:lnTo>
                  <a:lnTo>
                    <a:pt x="3" y="116"/>
                  </a:lnTo>
                  <a:lnTo>
                    <a:pt x="10" y="120"/>
                  </a:lnTo>
                  <a:lnTo>
                    <a:pt x="23" y="124"/>
                  </a:lnTo>
                  <a:lnTo>
                    <a:pt x="29" y="124"/>
                  </a:lnTo>
                  <a:lnTo>
                    <a:pt x="35" y="123"/>
                  </a:lnTo>
                  <a:lnTo>
                    <a:pt x="41" y="120"/>
                  </a:lnTo>
                  <a:lnTo>
                    <a:pt x="47" y="116"/>
                  </a:lnTo>
                  <a:lnTo>
                    <a:pt x="49" y="113"/>
                  </a:lnTo>
                  <a:lnTo>
                    <a:pt x="51" y="110"/>
                  </a:lnTo>
                  <a:lnTo>
                    <a:pt x="52" y="107"/>
                  </a:lnTo>
                  <a:lnTo>
                    <a:pt x="52" y="103"/>
                  </a:lnTo>
                  <a:lnTo>
                    <a:pt x="52" y="74"/>
                  </a:lnTo>
                  <a:lnTo>
                    <a:pt x="59" y="44"/>
                  </a:lnTo>
                  <a:lnTo>
                    <a:pt x="61" y="39"/>
                  </a:lnTo>
                  <a:lnTo>
                    <a:pt x="63" y="29"/>
                  </a:lnTo>
                  <a:lnTo>
                    <a:pt x="64" y="18"/>
                  </a:lnTo>
                  <a:lnTo>
                    <a:pt x="62" y="14"/>
                  </a:lnTo>
                  <a:lnTo>
                    <a:pt x="60" y="13"/>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26"/>
            <p:cNvSpPr>
              <a:spLocks/>
            </p:cNvSpPr>
            <p:nvPr/>
          </p:nvSpPr>
          <p:spPr bwMode="auto">
            <a:xfrm flipH="1">
              <a:off x="8162122" y="5156283"/>
              <a:ext cx="30803" cy="16892"/>
            </a:xfrm>
            <a:custGeom>
              <a:avLst/>
              <a:gdLst/>
              <a:ahLst/>
              <a:cxnLst>
                <a:cxn ang="0">
                  <a:pos x="31" y="8"/>
                </a:cxn>
                <a:cxn ang="0">
                  <a:pos x="31" y="7"/>
                </a:cxn>
                <a:cxn ang="0">
                  <a:pos x="30" y="6"/>
                </a:cxn>
                <a:cxn ang="0">
                  <a:pos x="29" y="5"/>
                </a:cxn>
                <a:cxn ang="0">
                  <a:pos x="25" y="3"/>
                </a:cxn>
                <a:cxn ang="0">
                  <a:pos x="17" y="1"/>
                </a:cxn>
                <a:cxn ang="0">
                  <a:pos x="14" y="0"/>
                </a:cxn>
                <a:cxn ang="0">
                  <a:pos x="5" y="1"/>
                </a:cxn>
                <a:cxn ang="0">
                  <a:pos x="1" y="2"/>
                </a:cxn>
                <a:cxn ang="0">
                  <a:pos x="0" y="2"/>
                </a:cxn>
                <a:cxn ang="0">
                  <a:pos x="0" y="3"/>
                </a:cxn>
                <a:cxn ang="0">
                  <a:pos x="0" y="6"/>
                </a:cxn>
                <a:cxn ang="0">
                  <a:pos x="2" y="9"/>
                </a:cxn>
                <a:cxn ang="0">
                  <a:pos x="5" y="12"/>
                </a:cxn>
                <a:cxn ang="0">
                  <a:pos x="8" y="14"/>
                </a:cxn>
                <a:cxn ang="0">
                  <a:pos x="10" y="15"/>
                </a:cxn>
                <a:cxn ang="0">
                  <a:pos x="17" y="17"/>
                </a:cxn>
                <a:cxn ang="0">
                  <a:pos x="23" y="17"/>
                </a:cxn>
                <a:cxn ang="0">
                  <a:pos x="26" y="16"/>
                </a:cxn>
                <a:cxn ang="0">
                  <a:pos x="29" y="14"/>
                </a:cxn>
                <a:cxn ang="0">
                  <a:pos x="31" y="8"/>
                </a:cxn>
              </a:cxnLst>
              <a:rect l="0" t="0" r="r" b="b"/>
              <a:pathLst>
                <a:path w="31" h="17">
                  <a:moveTo>
                    <a:pt x="31" y="8"/>
                  </a:moveTo>
                  <a:lnTo>
                    <a:pt x="31" y="7"/>
                  </a:lnTo>
                  <a:lnTo>
                    <a:pt x="30" y="6"/>
                  </a:lnTo>
                  <a:lnTo>
                    <a:pt x="29" y="5"/>
                  </a:lnTo>
                  <a:lnTo>
                    <a:pt x="25" y="3"/>
                  </a:lnTo>
                  <a:lnTo>
                    <a:pt x="17" y="1"/>
                  </a:lnTo>
                  <a:lnTo>
                    <a:pt x="14" y="0"/>
                  </a:lnTo>
                  <a:lnTo>
                    <a:pt x="5" y="1"/>
                  </a:lnTo>
                  <a:lnTo>
                    <a:pt x="1" y="2"/>
                  </a:lnTo>
                  <a:lnTo>
                    <a:pt x="0" y="2"/>
                  </a:lnTo>
                  <a:lnTo>
                    <a:pt x="0" y="3"/>
                  </a:lnTo>
                  <a:lnTo>
                    <a:pt x="0" y="6"/>
                  </a:lnTo>
                  <a:lnTo>
                    <a:pt x="2" y="9"/>
                  </a:lnTo>
                  <a:lnTo>
                    <a:pt x="5" y="12"/>
                  </a:lnTo>
                  <a:lnTo>
                    <a:pt x="8" y="14"/>
                  </a:lnTo>
                  <a:lnTo>
                    <a:pt x="10" y="15"/>
                  </a:lnTo>
                  <a:lnTo>
                    <a:pt x="17" y="17"/>
                  </a:lnTo>
                  <a:lnTo>
                    <a:pt x="23" y="17"/>
                  </a:lnTo>
                  <a:lnTo>
                    <a:pt x="26" y="16"/>
                  </a:lnTo>
                  <a:lnTo>
                    <a:pt x="29" y="14"/>
                  </a:lnTo>
                  <a:lnTo>
                    <a:pt x="31" y="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27"/>
            <p:cNvSpPr>
              <a:spLocks/>
            </p:cNvSpPr>
            <p:nvPr/>
          </p:nvSpPr>
          <p:spPr bwMode="auto">
            <a:xfrm flipH="1">
              <a:off x="7984261" y="5143366"/>
              <a:ext cx="106319" cy="61605"/>
            </a:xfrm>
            <a:custGeom>
              <a:avLst/>
              <a:gdLst/>
              <a:ahLst/>
              <a:cxnLst>
                <a:cxn ang="0">
                  <a:pos x="100" y="0"/>
                </a:cxn>
                <a:cxn ang="0">
                  <a:pos x="99" y="0"/>
                </a:cxn>
                <a:cxn ang="0">
                  <a:pos x="99" y="1"/>
                </a:cxn>
                <a:cxn ang="0">
                  <a:pos x="98" y="2"/>
                </a:cxn>
                <a:cxn ang="0">
                  <a:pos x="97" y="3"/>
                </a:cxn>
                <a:cxn ang="0">
                  <a:pos x="57" y="30"/>
                </a:cxn>
                <a:cxn ang="0">
                  <a:pos x="39" y="36"/>
                </a:cxn>
                <a:cxn ang="0">
                  <a:pos x="3" y="42"/>
                </a:cxn>
                <a:cxn ang="0">
                  <a:pos x="1" y="43"/>
                </a:cxn>
                <a:cxn ang="0">
                  <a:pos x="0" y="44"/>
                </a:cxn>
                <a:cxn ang="0">
                  <a:pos x="1" y="45"/>
                </a:cxn>
                <a:cxn ang="0">
                  <a:pos x="5" y="49"/>
                </a:cxn>
                <a:cxn ang="0">
                  <a:pos x="16" y="56"/>
                </a:cxn>
                <a:cxn ang="0">
                  <a:pos x="22" y="59"/>
                </a:cxn>
                <a:cxn ang="0">
                  <a:pos x="35" y="62"/>
                </a:cxn>
                <a:cxn ang="0">
                  <a:pos x="42" y="62"/>
                </a:cxn>
                <a:cxn ang="0">
                  <a:pos x="55" y="61"/>
                </a:cxn>
                <a:cxn ang="0">
                  <a:pos x="83" y="52"/>
                </a:cxn>
                <a:cxn ang="0">
                  <a:pos x="97" y="44"/>
                </a:cxn>
                <a:cxn ang="0">
                  <a:pos x="102" y="40"/>
                </a:cxn>
                <a:cxn ang="0">
                  <a:pos x="105" y="36"/>
                </a:cxn>
                <a:cxn ang="0">
                  <a:pos x="107" y="31"/>
                </a:cxn>
                <a:cxn ang="0">
                  <a:pos x="107" y="28"/>
                </a:cxn>
                <a:cxn ang="0">
                  <a:pos x="107" y="24"/>
                </a:cxn>
                <a:cxn ang="0">
                  <a:pos x="104" y="10"/>
                </a:cxn>
                <a:cxn ang="0">
                  <a:pos x="101" y="1"/>
                </a:cxn>
                <a:cxn ang="0">
                  <a:pos x="100" y="0"/>
                </a:cxn>
              </a:cxnLst>
              <a:rect l="0" t="0" r="r" b="b"/>
              <a:pathLst>
                <a:path w="107" h="62">
                  <a:moveTo>
                    <a:pt x="100" y="0"/>
                  </a:moveTo>
                  <a:lnTo>
                    <a:pt x="99" y="0"/>
                  </a:lnTo>
                  <a:lnTo>
                    <a:pt x="99" y="1"/>
                  </a:lnTo>
                  <a:lnTo>
                    <a:pt x="98" y="2"/>
                  </a:lnTo>
                  <a:lnTo>
                    <a:pt x="97" y="3"/>
                  </a:lnTo>
                  <a:lnTo>
                    <a:pt x="57" y="30"/>
                  </a:lnTo>
                  <a:lnTo>
                    <a:pt x="39" y="36"/>
                  </a:lnTo>
                  <a:lnTo>
                    <a:pt x="3" y="42"/>
                  </a:lnTo>
                  <a:lnTo>
                    <a:pt x="1" y="43"/>
                  </a:lnTo>
                  <a:lnTo>
                    <a:pt x="0" y="44"/>
                  </a:lnTo>
                  <a:lnTo>
                    <a:pt x="1" y="45"/>
                  </a:lnTo>
                  <a:lnTo>
                    <a:pt x="5" y="49"/>
                  </a:lnTo>
                  <a:lnTo>
                    <a:pt x="16" y="56"/>
                  </a:lnTo>
                  <a:lnTo>
                    <a:pt x="22" y="59"/>
                  </a:lnTo>
                  <a:lnTo>
                    <a:pt x="35" y="62"/>
                  </a:lnTo>
                  <a:lnTo>
                    <a:pt x="42" y="62"/>
                  </a:lnTo>
                  <a:lnTo>
                    <a:pt x="55" y="61"/>
                  </a:lnTo>
                  <a:lnTo>
                    <a:pt x="83" y="52"/>
                  </a:lnTo>
                  <a:lnTo>
                    <a:pt x="97" y="44"/>
                  </a:lnTo>
                  <a:lnTo>
                    <a:pt x="102" y="40"/>
                  </a:lnTo>
                  <a:lnTo>
                    <a:pt x="105" y="36"/>
                  </a:lnTo>
                  <a:lnTo>
                    <a:pt x="107" y="31"/>
                  </a:lnTo>
                  <a:lnTo>
                    <a:pt x="107" y="28"/>
                  </a:lnTo>
                  <a:lnTo>
                    <a:pt x="107" y="24"/>
                  </a:lnTo>
                  <a:lnTo>
                    <a:pt x="104" y="10"/>
                  </a:lnTo>
                  <a:lnTo>
                    <a:pt x="101" y="1"/>
                  </a:lnTo>
                  <a:lnTo>
                    <a:pt x="100"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28"/>
            <p:cNvSpPr>
              <a:spLocks/>
            </p:cNvSpPr>
            <p:nvPr/>
          </p:nvSpPr>
          <p:spPr bwMode="auto">
            <a:xfrm flipH="1">
              <a:off x="8070708" y="5188080"/>
              <a:ext cx="31796" cy="107313"/>
            </a:xfrm>
            <a:custGeom>
              <a:avLst/>
              <a:gdLst/>
              <a:ahLst/>
              <a:cxnLst>
                <a:cxn ang="0">
                  <a:pos x="28" y="18"/>
                </a:cxn>
                <a:cxn ang="0">
                  <a:pos x="28" y="17"/>
                </a:cxn>
                <a:cxn ang="0">
                  <a:pos x="26" y="16"/>
                </a:cxn>
                <a:cxn ang="0">
                  <a:pos x="25" y="16"/>
                </a:cxn>
                <a:cxn ang="0">
                  <a:pos x="22" y="17"/>
                </a:cxn>
                <a:cxn ang="0">
                  <a:pos x="21" y="17"/>
                </a:cxn>
                <a:cxn ang="0">
                  <a:pos x="19" y="16"/>
                </a:cxn>
                <a:cxn ang="0">
                  <a:pos x="17" y="15"/>
                </a:cxn>
                <a:cxn ang="0">
                  <a:pos x="16" y="11"/>
                </a:cxn>
                <a:cxn ang="0">
                  <a:pos x="10" y="2"/>
                </a:cxn>
                <a:cxn ang="0">
                  <a:pos x="9" y="1"/>
                </a:cxn>
                <a:cxn ang="0">
                  <a:pos x="8" y="0"/>
                </a:cxn>
                <a:cxn ang="0">
                  <a:pos x="8" y="0"/>
                </a:cxn>
                <a:cxn ang="0">
                  <a:pos x="7" y="1"/>
                </a:cxn>
                <a:cxn ang="0">
                  <a:pos x="6" y="2"/>
                </a:cxn>
                <a:cxn ang="0">
                  <a:pos x="5" y="4"/>
                </a:cxn>
                <a:cxn ang="0">
                  <a:pos x="0" y="68"/>
                </a:cxn>
                <a:cxn ang="0">
                  <a:pos x="0" y="96"/>
                </a:cxn>
                <a:cxn ang="0">
                  <a:pos x="1" y="103"/>
                </a:cxn>
                <a:cxn ang="0">
                  <a:pos x="2" y="104"/>
                </a:cxn>
                <a:cxn ang="0">
                  <a:pos x="5" y="104"/>
                </a:cxn>
                <a:cxn ang="0">
                  <a:pos x="9" y="105"/>
                </a:cxn>
                <a:cxn ang="0">
                  <a:pos x="15" y="107"/>
                </a:cxn>
                <a:cxn ang="0">
                  <a:pos x="20" y="108"/>
                </a:cxn>
                <a:cxn ang="0">
                  <a:pos x="26" y="107"/>
                </a:cxn>
                <a:cxn ang="0">
                  <a:pos x="29" y="105"/>
                </a:cxn>
                <a:cxn ang="0">
                  <a:pos x="30" y="104"/>
                </a:cxn>
                <a:cxn ang="0">
                  <a:pos x="31" y="103"/>
                </a:cxn>
                <a:cxn ang="0">
                  <a:pos x="31" y="101"/>
                </a:cxn>
                <a:cxn ang="0">
                  <a:pos x="32" y="99"/>
                </a:cxn>
                <a:cxn ang="0">
                  <a:pos x="32" y="92"/>
                </a:cxn>
                <a:cxn ang="0">
                  <a:pos x="29" y="64"/>
                </a:cxn>
                <a:cxn ang="0">
                  <a:pos x="29" y="24"/>
                </a:cxn>
                <a:cxn ang="0">
                  <a:pos x="28" y="18"/>
                </a:cxn>
              </a:cxnLst>
              <a:rect l="0" t="0" r="r" b="b"/>
              <a:pathLst>
                <a:path w="32" h="108">
                  <a:moveTo>
                    <a:pt x="28" y="18"/>
                  </a:moveTo>
                  <a:lnTo>
                    <a:pt x="28" y="17"/>
                  </a:lnTo>
                  <a:lnTo>
                    <a:pt x="26" y="16"/>
                  </a:lnTo>
                  <a:lnTo>
                    <a:pt x="25" y="16"/>
                  </a:lnTo>
                  <a:lnTo>
                    <a:pt x="22" y="17"/>
                  </a:lnTo>
                  <a:lnTo>
                    <a:pt x="21" y="17"/>
                  </a:lnTo>
                  <a:lnTo>
                    <a:pt x="19" y="16"/>
                  </a:lnTo>
                  <a:lnTo>
                    <a:pt x="17" y="15"/>
                  </a:lnTo>
                  <a:lnTo>
                    <a:pt x="16" y="11"/>
                  </a:lnTo>
                  <a:lnTo>
                    <a:pt x="10" y="2"/>
                  </a:lnTo>
                  <a:lnTo>
                    <a:pt x="9" y="1"/>
                  </a:lnTo>
                  <a:lnTo>
                    <a:pt x="8" y="0"/>
                  </a:lnTo>
                  <a:lnTo>
                    <a:pt x="8" y="0"/>
                  </a:lnTo>
                  <a:lnTo>
                    <a:pt x="7" y="1"/>
                  </a:lnTo>
                  <a:lnTo>
                    <a:pt x="6" y="2"/>
                  </a:lnTo>
                  <a:lnTo>
                    <a:pt x="5" y="4"/>
                  </a:lnTo>
                  <a:lnTo>
                    <a:pt x="0" y="68"/>
                  </a:lnTo>
                  <a:lnTo>
                    <a:pt x="0" y="96"/>
                  </a:lnTo>
                  <a:lnTo>
                    <a:pt x="1" y="103"/>
                  </a:lnTo>
                  <a:lnTo>
                    <a:pt x="2" y="104"/>
                  </a:lnTo>
                  <a:lnTo>
                    <a:pt x="5" y="104"/>
                  </a:lnTo>
                  <a:lnTo>
                    <a:pt x="9" y="105"/>
                  </a:lnTo>
                  <a:lnTo>
                    <a:pt x="15" y="107"/>
                  </a:lnTo>
                  <a:lnTo>
                    <a:pt x="20" y="108"/>
                  </a:lnTo>
                  <a:lnTo>
                    <a:pt x="26" y="107"/>
                  </a:lnTo>
                  <a:lnTo>
                    <a:pt x="29" y="105"/>
                  </a:lnTo>
                  <a:lnTo>
                    <a:pt x="30" y="104"/>
                  </a:lnTo>
                  <a:lnTo>
                    <a:pt x="31" y="103"/>
                  </a:lnTo>
                  <a:lnTo>
                    <a:pt x="31" y="101"/>
                  </a:lnTo>
                  <a:lnTo>
                    <a:pt x="32" y="99"/>
                  </a:lnTo>
                  <a:lnTo>
                    <a:pt x="32" y="92"/>
                  </a:lnTo>
                  <a:lnTo>
                    <a:pt x="29" y="64"/>
                  </a:lnTo>
                  <a:lnTo>
                    <a:pt x="29" y="24"/>
                  </a:lnTo>
                  <a:lnTo>
                    <a:pt x="28" y="1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29"/>
            <p:cNvSpPr>
              <a:spLocks/>
            </p:cNvSpPr>
            <p:nvPr/>
          </p:nvSpPr>
          <p:spPr bwMode="auto">
            <a:xfrm flipH="1">
              <a:off x="7991217" y="5193048"/>
              <a:ext cx="78498" cy="93402"/>
            </a:xfrm>
            <a:custGeom>
              <a:avLst/>
              <a:gdLst/>
              <a:ahLst/>
              <a:cxnLst>
                <a:cxn ang="0">
                  <a:pos x="76" y="0"/>
                </a:cxn>
                <a:cxn ang="0">
                  <a:pos x="73" y="3"/>
                </a:cxn>
                <a:cxn ang="0">
                  <a:pos x="54" y="13"/>
                </a:cxn>
                <a:cxn ang="0">
                  <a:pos x="42" y="17"/>
                </a:cxn>
                <a:cxn ang="0">
                  <a:pos x="22" y="20"/>
                </a:cxn>
                <a:cxn ang="0">
                  <a:pos x="16" y="19"/>
                </a:cxn>
                <a:cxn ang="0">
                  <a:pos x="10" y="17"/>
                </a:cxn>
                <a:cxn ang="0">
                  <a:pos x="7" y="15"/>
                </a:cxn>
                <a:cxn ang="0">
                  <a:pos x="5" y="15"/>
                </a:cxn>
                <a:cxn ang="0">
                  <a:pos x="3" y="15"/>
                </a:cxn>
                <a:cxn ang="0">
                  <a:pos x="1" y="16"/>
                </a:cxn>
                <a:cxn ang="0">
                  <a:pos x="0" y="20"/>
                </a:cxn>
                <a:cxn ang="0">
                  <a:pos x="4" y="39"/>
                </a:cxn>
                <a:cxn ang="0">
                  <a:pos x="4" y="47"/>
                </a:cxn>
                <a:cxn ang="0">
                  <a:pos x="3" y="79"/>
                </a:cxn>
                <a:cxn ang="0">
                  <a:pos x="4" y="84"/>
                </a:cxn>
                <a:cxn ang="0">
                  <a:pos x="6" y="89"/>
                </a:cxn>
                <a:cxn ang="0">
                  <a:pos x="8" y="92"/>
                </a:cxn>
                <a:cxn ang="0">
                  <a:pos x="10" y="94"/>
                </a:cxn>
                <a:cxn ang="0">
                  <a:pos x="13" y="94"/>
                </a:cxn>
                <a:cxn ang="0">
                  <a:pos x="19" y="89"/>
                </a:cxn>
                <a:cxn ang="0">
                  <a:pos x="27" y="85"/>
                </a:cxn>
                <a:cxn ang="0">
                  <a:pos x="32" y="83"/>
                </a:cxn>
                <a:cxn ang="0">
                  <a:pos x="60" y="68"/>
                </a:cxn>
                <a:cxn ang="0">
                  <a:pos x="65" y="62"/>
                </a:cxn>
                <a:cxn ang="0">
                  <a:pos x="71" y="45"/>
                </a:cxn>
                <a:cxn ang="0">
                  <a:pos x="79" y="6"/>
                </a:cxn>
                <a:cxn ang="0">
                  <a:pos x="79" y="2"/>
                </a:cxn>
                <a:cxn ang="0">
                  <a:pos x="78" y="1"/>
                </a:cxn>
                <a:cxn ang="0">
                  <a:pos x="77" y="0"/>
                </a:cxn>
                <a:cxn ang="0">
                  <a:pos x="76" y="0"/>
                </a:cxn>
              </a:cxnLst>
              <a:rect l="0" t="0" r="r" b="b"/>
              <a:pathLst>
                <a:path w="79" h="94">
                  <a:moveTo>
                    <a:pt x="76" y="0"/>
                  </a:moveTo>
                  <a:lnTo>
                    <a:pt x="73" y="3"/>
                  </a:lnTo>
                  <a:lnTo>
                    <a:pt x="54" y="13"/>
                  </a:lnTo>
                  <a:lnTo>
                    <a:pt x="42" y="17"/>
                  </a:lnTo>
                  <a:lnTo>
                    <a:pt x="22" y="20"/>
                  </a:lnTo>
                  <a:lnTo>
                    <a:pt x="16" y="19"/>
                  </a:lnTo>
                  <a:lnTo>
                    <a:pt x="10" y="17"/>
                  </a:lnTo>
                  <a:lnTo>
                    <a:pt x="7" y="15"/>
                  </a:lnTo>
                  <a:lnTo>
                    <a:pt x="5" y="15"/>
                  </a:lnTo>
                  <a:lnTo>
                    <a:pt x="3" y="15"/>
                  </a:lnTo>
                  <a:lnTo>
                    <a:pt x="1" y="16"/>
                  </a:lnTo>
                  <a:lnTo>
                    <a:pt x="0" y="20"/>
                  </a:lnTo>
                  <a:lnTo>
                    <a:pt x="4" y="39"/>
                  </a:lnTo>
                  <a:lnTo>
                    <a:pt x="4" y="47"/>
                  </a:lnTo>
                  <a:lnTo>
                    <a:pt x="3" y="79"/>
                  </a:lnTo>
                  <a:lnTo>
                    <a:pt x="4" y="84"/>
                  </a:lnTo>
                  <a:lnTo>
                    <a:pt x="6" y="89"/>
                  </a:lnTo>
                  <a:lnTo>
                    <a:pt x="8" y="92"/>
                  </a:lnTo>
                  <a:lnTo>
                    <a:pt x="10" y="94"/>
                  </a:lnTo>
                  <a:lnTo>
                    <a:pt x="13" y="94"/>
                  </a:lnTo>
                  <a:lnTo>
                    <a:pt x="19" y="89"/>
                  </a:lnTo>
                  <a:lnTo>
                    <a:pt x="27" y="85"/>
                  </a:lnTo>
                  <a:lnTo>
                    <a:pt x="32" y="83"/>
                  </a:lnTo>
                  <a:lnTo>
                    <a:pt x="60" y="68"/>
                  </a:lnTo>
                  <a:lnTo>
                    <a:pt x="65" y="62"/>
                  </a:lnTo>
                  <a:lnTo>
                    <a:pt x="71" y="45"/>
                  </a:lnTo>
                  <a:lnTo>
                    <a:pt x="79" y="6"/>
                  </a:lnTo>
                  <a:lnTo>
                    <a:pt x="79" y="2"/>
                  </a:lnTo>
                  <a:lnTo>
                    <a:pt x="78" y="1"/>
                  </a:lnTo>
                  <a:lnTo>
                    <a:pt x="77" y="0"/>
                  </a:lnTo>
                  <a:lnTo>
                    <a:pt x="76"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30"/>
            <p:cNvSpPr>
              <a:spLocks/>
            </p:cNvSpPr>
            <p:nvPr/>
          </p:nvSpPr>
          <p:spPr bwMode="auto">
            <a:xfrm flipH="1">
              <a:off x="7932592" y="5097659"/>
              <a:ext cx="48688" cy="95389"/>
            </a:xfrm>
            <a:custGeom>
              <a:avLst/>
              <a:gdLst/>
              <a:ahLst/>
              <a:cxnLst>
                <a:cxn ang="0">
                  <a:pos x="20" y="0"/>
                </a:cxn>
                <a:cxn ang="0">
                  <a:pos x="19" y="0"/>
                </a:cxn>
                <a:cxn ang="0">
                  <a:pos x="19" y="1"/>
                </a:cxn>
                <a:cxn ang="0">
                  <a:pos x="25" y="8"/>
                </a:cxn>
                <a:cxn ang="0">
                  <a:pos x="27" y="10"/>
                </a:cxn>
                <a:cxn ang="0">
                  <a:pos x="28" y="12"/>
                </a:cxn>
                <a:cxn ang="0">
                  <a:pos x="28" y="14"/>
                </a:cxn>
                <a:cxn ang="0">
                  <a:pos x="28" y="16"/>
                </a:cxn>
                <a:cxn ang="0">
                  <a:pos x="27" y="19"/>
                </a:cxn>
                <a:cxn ang="0">
                  <a:pos x="20" y="28"/>
                </a:cxn>
                <a:cxn ang="0">
                  <a:pos x="17" y="32"/>
                </a:cxn>
                <a:cxn ang="0">
                  <a:pos x="15" y="33"/>
                </a:cxn>
                <a:cxn ang="0">
                  <a:pos x="14" y="34"/>
                </a:cxn>
                <a:cxn ang="0">
                  <a:pos x="9" y="36"/>
                </a:cxn>
                <a:cxn ang="0">
                  <a:pos x="6" y="37"/>
                </a:cxn>
                <a:cxn ang="0">
                  <a:pos x="3" y="37"/>
                </a:cxn>
                <a:cxn ang="0">
                  <a:pos x="2" y="39"/>
                </a:cxn>
                <a:cxn ang="0">
                  <a:pos x="1" y="40"/>
                </a:cxn>
                <a:cxn ang="0">
                  <a:pos x="0" y="42"/>
                </a:cxn>
                <a:cxn ang="0">
                  <a:pos x="1" y="44"/>
                </a:cxn>
                <a:cxn ang="0">
                  <a:pos x="6" y="58"/>
                </a:cxn>
                <a:cxn ang="0">
                  <a:pos x="7" y="64"/>
                </a:cxn>
                <a:cxn ang="0">
                  <a:pos x="8" y="88"/>
                </a:cxn>
                <a:cxn ang="0">
                  <a:pos x="7" y="92"/>
                </a:cxn>
                <a:cxn ang="0">
                  <a:pos x="6" y="95"/>
                </a:cxn>
                <a:cxn ang="0">
                  <a:pos x="5" y="96"/>
                </a:cxn>
                <a:cxn ang="0">
                  <a:pos x="6" y="96"/>
                </a:cxn>
                <a:cxn ang="0">
                  <a:pos x="8" y="96"/>
                </a:cxn>
                <a:cxn ang="0">
                  <a:pos x="9" y="95"/>
                </a:cxn>
                <a:cxn ang="0">
                  <a:pos x="14" y="91"/>
                </a:cxn>
                <a:cxn ang="0">
                  <a:pos x="18" y="86"/>
                </a:cxn>
                <a:cxn ang="0">
                  <a:pos x="35" y="75"/>
                </a:cxn>
                <a:cxn ang="0">
                  <a:pos x="41" y="68"/>
                </a:cxn>
                <a:cxn ang="0">
                  <a:pos x="48" y="53"/>
                </a:cxn>
                <a:cxn ang="0">
                  <a:pos x="49" y="42"/>
                </a:cxn>
                <a:cxn ang="0">
                  <a:pos x="49" y="32"/>
                </a:cxn>
                <a:cxn ang="0">
                  <a:pos x="46" y="21"/>
                </a:cxn>
                <a:cxn ang="0">
                  <a:pos x="39" y="10"/>
                </a:cxn>
                <a:cxn ang="0">
                  <a:pos x="37" y="9"/>
                </a:cxn>
                <a:cxn ang="0">
                  <a:pos x="22" y="1"/>
                </a:cxn>
                <a:cxn ang="0">
                  <a:pos x="20" y="0"/>
                </a:cxn>
              </a:cxnLst>
              <a:rect l="0" t="0" r="r" b="b"/>
              <a:pathLst>
                <a:path w="49" h="96">
                  <a:moveTo>
                    <a:pt x="20" y="0"/>
                  </a:moveTo>
                  <a:lnTo>
                    <a:pt x="19" y="0"/>
                  </a:lnTo>
                  <a:lnTo>
                    <a:pt x="19" y="1"/>
                  </a:lnTo>
                  <a:lnTo>
                    <a:pt x="25" y="8"/>
                  </a:lnTo>
                  <a:lnTo>
                    <a:pt x="27" y="10"/>
                  </a:lnTo>
                  <a:lnTo>
                    <a:pt x="28" y="12"/>
                  </a:lnTo>
                  <a:lnTo>
                    <a:pt x="28" y="14"/>
                  </a:lnTo>
                  <a:lnTo>
                    <a:pt x="28" y="16"/>
                  </a:lnTo>
                  <a:lnTo>
                    <a:pt x="27" y="19"/>
                  </a:lnTo>
                  <a:lnTo>
                    <a:pt x="20" y="28"/>
                  </a:lnTo>
                  <a:lnTo>
                    <a:pt x="17" y="32"/>
                  </a:lnTo>
                  <a:lnTo>
                    <a:pt x="15" y="33"/>
                  </a:lnTo>
                  <a:lnTo>
                    <a:pt x="14" y="34"/>
                  </a:lnTo>
                  <a:lnTo>
                    <a:pt x="9" y="36"/>
                  </a:lnTo>
                  <a:lnTo>
                    <a:pt x="6" y="37"/>
                  </a:lnTo>
                  <a:lnTo>
                    <a:pt x="3" y="37"/>
                  </a:lnTo>
                  <a:lnTo>
                    <a:pt x="2" y="39"/>
                  </a:lnTo>
                  <a:lnTo>
                    <a:pt x="1" y="40"/>
                  </a:lnTo>
                  <a:lnTo>
                    <a:pt x="0" y="42"/>
                  </a:lnTo>
                  <a:lnTo>
                    <a:pt x="1" y="44"/>
                  </a:lnTo>
                  <a:lnTo>
                    <a:pt x="6" y="58"/>
                  </a:lnTo>
                  <a:lnTo>
                    <a:pt x="7" y="64"/>
                  </a:lnTo>
                  <a:lnTo>
                    <a:pt x="8" y="88"/>
                  </a:lnTo>
                  <a:lnTo>
                    <a:pt x="7" y="92"/>
                  </a:lnTo>
                  <a:lnTo>
                    <a:pt x="6" y="95"/>
                  </a:lnTo>
                  <a:lnTo>
                    <a:pt x="5" y="96"/>
                  </a:lnTo>
                  <a:lnTo>
                    <a:pt x="6" y="96"/>
                  </a:lnTo>
                  <a:lnTo>
                    <a:pt x="8" y="96"/>
                  </a:lnTo>
                  <a:lnTo>
                    <a:pt x="9" y="95"/>
                  </a:lnTo>
                  <a:lnTo>
                    <a:pt x="14" y="91"/>
                  </a:lnTo>
                  <a:lnTo>
                    <a:pt x="18" y="86"/>
                  </a:lnTo>
                  <a:lnTo>
                    <a:pt x="35" y="75"/>
                  </a:lnTo>
                  <a:lnTo>
                    <a:pt x="41" y="68"/>
                  </a:lnTo>
                  <a:lnTo>
                    <a:pt x="48" y="53"/>
                  </a:lnTo>
                  <a:lnTo>
                    <a:pt x="49" y="42"/>
                  </a:lnTo>
                  <a:lnTo>
                    <a:pt x="49" y="32"/>
                  </a:lnTo>
                  <a:lnTo>
                    <a:pt x="46" y="21"/>
                  </a:lnTo>
                  <a:lnTo>
                    <a:pt x="39" y="10"/>
                  </a:lnTo>
                  <a:lnTo>
                    <a:pt x="37" y="9"/>
                  </a:lnTo>
                  <a:lnTo>
                    <a:pt x="22" y="1"/>
                  </a:lnTo>
                  <a:lnTo>
                    <a:pt x="20" y="0"/>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31"/>
            <p:cNvSpPr>
              <a:spLocks/>
            </p:cNvSpPr>
            <p:nvPr/>
          </p:nvSpPr>
          <p:spPr bwMode="auto">
            <a:xfrm flipH="1">
              <a:off x="8103498" y="5184105"/>
              <a:ext cx="59618" cy="76510"/>
            </a:xfrm>
            <a:custGeom>
              <a:avLst/>
              <a:gdLst/>
              <a:ahLst/>
              <a:cxnLst>
                <a:cxn ang="0">
                  <a:pos x="56" y="6"/>
                </a:cxn>
                <a:cxn ang="0">
                  <a:pos x="43" y="9"/>
                </a:cxn>
                <a:cxn ang="0">
                  <a:pos x="36" y="9"/>
                </a:cxn>
                <a:cxn ang="0">
                  <a:pos x="30" y="7"/>
                </a:cxn>
                <a:cxn ang="0">
                  <a:pos x="21" y="1"/>
                </a:cxn>
                <a:cxn ang="0">
                  <a:pos x="15" y="0"/>
                </a:cxn>
                <a:cxn ang="0">
                  <a:pos x="13" y="1"/>
                </a:cxn>
                <a:cxn ang="0">
                  <a:pos x="11" y="4"/>
                </a:cxn>
                <a:cxn ang="0">
                  <a:pos x="10" y="9"/>
                </a:cxn>
                <a:cxn ang="0">
                  <a:pos x="7" y="20"/>
                </a:cxn>
                <a:cxn ang="0">
                  <a:pos x="5" y="38"/>
                </a:cxn>
                <a:cxn ang="0">
                  <a:pos x="0" y="65"/>
                </a:cxn>
                <a:cxn ang="0">
                  <a:pos x="0" y="70"/>
                </a:cxn>
                <a:cxn ang="0">
                  <a:pos x="1" y="70"/>
                </a:cxn>
                <a:cxn ang="0">
                  <a:pos x="2" y="71"/>
                </a:cxn>
                <a:cxn ang="0">
                  <a:pos x="4" y="72"/>
                </a:cxn>
                <a:cxn ang="0">
                  <a:pos x="6" y="73"/>
                </a:cxn>
                <a:cxn ang="0">
                  <a:pos x="9" y="74"/>
                </a:cxn>
                <a:cxn ang="0">
                  <a:pos x="38" y="77"/>
                </a:cxn>
                <a:cxn ang="0">
                  <a:pos x="47" y="77"/>
                </a:cxn>
                <a:cxn ang="0">
                  <a:pos x="51" y="76"/>
                </a:cxn>
                <a:cxn ang="0">
                  <a:pos x="54" y="74"/>
                </a:cxn>
                <a:cxn ang="0">
                  <a:pos x="55" y="73"/>
                </a:cxn>
                <a:cxn ang="0">
                  <a:pos x="56" y="70"/>
                </a:cxn>
                <a:cxn ang="0">
                  <a:pos x="56" y="67"/>
                </a:cxn>
                <a:cxn ang="0">
                  <a:pos x="55" y="58"/>
                </a:cxn>
                <a:cxn ang="0">
                  <a:pos x="55" y="26"/>
                </a:cxn>
                <a:cxn ang="0">
                  <a:pos x="56" y="23"/>
                </a:cxn>
                <a:cxn ang="0">
                  <a:pos x="60" y="12"/>
                </a:cxn>
                <a:cxn ang="0">
                  <a:pos x="60" y="10"/>
                </a:cxn>
                <a:cxn ang="0">
                  <a:pos x="60" y="8"/>
                </a:cxn>
                <a:cxn ang="0">
                  <a:pos x="60" y="7"/>
                </a:cxn>
                <a:cxn ang="0">
                  <a:pos x="58" y="6"/>
                </a:cxn>
                <a:cxn ang="0">
                  <a:pos x="56" y="6"/>
                </a:cxn>
              </a:cxnLst>
              <a:rect l="0" t="0" r="r" b="b"/>
              <a:pathLst>
                <a:path w="60" h="77">
                  <a:moveTo>
                    <a:pt x="56" y="6"/>
                  </a:moveTo>
                  <a:lnTo>
                    <a:pt x="43" y="9"/>
                  </a:lnTo>
                  <a:lnTo>
                    <a:pt x="36" y="9"/>
                  </a:lnTo>
                  <a:lnTo>
                    <a:pt x="30" y="7"/>
                  </a:lnTo>
                  <a:lnTo>
                    <a:pt x="21" y="1"/>
                  </a:lnTo>
                  <a:lnTo>
                    <a:pt x="15" y="0"/>
                  </a:lnTo>
                  <a:lnTo>
                    <a:pt x="13" y="1"/>
                  </a:lnTo>
                  <a:lnTo>
                    <a:pt x="11" y="4"/>
                  </a:lnTo>
                  <a:lnTo>
                    <a:pt x="10" y="9"/>
                  </a:lnTo>
                  <a:lnTo>
                    <a:pt x="7" y="20"/>
                  </a:lnTo>
                  <a:lnTo>
                    <a:pt x="5" y="38"/>
                  </a:lnTo>
                  <a:lnTo>
                    <a:pt x="0" y="65"/>
                  </a:lnTo>
                  <a:lnTo>
                    <a:pt x="0" y="70"/>
                  </a:lnTo>
                  <a:lnTo>
                    <a:pt x="1" y="70"/>
                  </a:lnTo>
                  <a:lnTo>
                    <a:pt x="2" y="71"/>
                  </a:lnTo>
                  <a:lnTo>
                    <a:pt x="4" y="72"/>
                  </a:lnTo>
                  <a:lnTo>
                    <a:pt x="6" y="73"/>
                  </a:lnTo>
                  <a:lnTo>
                    <a:pt x="9" y="74"/>
                  </a:lnTo>
                  <a:lnTo>
                    <a:pt x="38" y="77"/>
                  </a:lnTo>
                  <a:lnTo>
                    <a:pt x="47" y="77"/>
                  </a:lnTo>
                  <a:lnTo>
                    <a:pt x="51" y="76"/>
                  </a:lnTo>
                  <a:lnTo>
                    <a:pt x="54" y="74"/>
                  </a:lnTo>
                  <a:lnTo>
                    <a:pt x="55" y="73"/>
                  </a:lnTo>
                  <a:lnTo>
                    <a:pt x="56" y="70"/>
                  </a:lnTo>
                  <a:lnTo>
                    <a:pt x="56" y="67"/>
                  </a:lnTo>
                  <a:lnTo>
                    <a:pt x="55" y="58"/>
                  </a:lnTo>
                  <a:lnTo>
                    <a:pt x="55" y="26"/>
                  </a:lnTo>
                  <a:lnTo>
                    <a:pt x="56" y="23"/>
                  </a:lnTo>
                  <a:lnTo>
                    <a:pt x="60" y="12"/>
                  </a:lnTo>
                  <a:lnTo>
                    <a:pt x="60" y="10"/>
                  </a:lnTo>
                  <a:lnTo>
                    <a:pt x="60" y="8"/>
                  </a:lnTo>
                  <a:lnTo>
                    <a:pt x="60" y="7"/>
                  </a:lnTo>
                  <a:lnTo>
                    <a:pt x="58" y="6"/>
                  </a:lnTo>
                  <a:lnTo>
                    <a:pt x="56" y="6"/>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32"/>
            <p:cNvSpPr>
              <a:spLocks/>
            </p:cNvSpPr>
            <p:nvPr/>
          </p:nvSpPr>
          <p:spPr bwMode="auto">
            <a:xfrm flipH="1">
              <a:off x="7939548" y="5044996"/>
              <a:ext cx="82472" cy="117249"/>
            </a:xfrm>
            <a:custGeom>
              <a:avLst/>
              <a:gdLst/>
              <a:ahLst/>
              <a:cxnLst>
                <a:cxn ang="0">
                  <a:pos x="15" y="2"/>
                </a:cxn>
                <a:cxn ang="0">
                  <a:pos x="10" y="0"/>
                </a:cxn>
                <a:cxn ang="0">
                  <a:pos x="6" y="0"/>
                </a:cxn>
                <a:cxn ang="0">
                  <a:pos x="5" y="0"/>
                </a:cxn>
                <a:cxn ang="0">
                  <a:pos x="3" y="1"/>
                </a:cxn>
                <a:cxn ang="0">
                  <a:pos x="2" y="4"/>
                </a:cxn>
                <a:cxn ang="0">
                  <a:pos x="1" y="8"/>
                </a:cxn>
                <a:cxn ang="0">
                  <a:pos x="0" y="11"/>
                </a:cxn>
                <a:cxn ang="0">
                  <a:pos x="1" y="14"/>
                </a:cxn>
                <a:cxn ang="0">
                  <a:pos x="2" y="16"/>
                </a:cxn>
                <a:cxn ang="0">
                  <a:pos x="5" y="24"/>
                </a:cxn>
                <a:cxn ang="0">
                  <a:pos x="5" y="26"/>
                </a:cxn>
                <a:cxn ang="0">
                  <a:pos x="6" y="29"/>
                </a:cxn>
                <a:cxn ang="0">
                  <a:pos x="7" y="30"/>
                </a:cxn>
                <a:cxn ang="0">
                  <a:pos x="10" y="31"/>
                </a:cxn>
                <a:cxn ang="0">
                  <a:pos x="12" y="31"/>
                </a:cxn>
                <a:cxn ang="0">
                  <a:pos x="15" y="32"/>
                </a:cxn>
                <a:cxn ang="0">
                  <a:pos x="17" y="33"/>
                </a:cxn>
                <a:cxn ang="0">
                  <a:pos x="19" y="35"/>
                </a:cxn>
                <a:cxn ang="0">
                  <a:pos x="21" y="37"/>
                </a:cxn>
                <a:cxn ang="0">
                  <a:pos x="27" y="52"/>
                </a:cxn>
                <a:cxn ang="0">
                  <a:pos x="29" y="59"/>
                </a:cxn>
                <a:cxn ang="0">
                  <a:pos x="32" y="61"/>
                </a:cxn>
                <a:cxn ang="0">
                  <a:pos x="37" y="65"/>
                </a:cxn>
                <a:cxn ang="0">
                  <a:pos x="39" y="67"/>
                </a:cxn>
                <a:cxn ang="0">
                  <a:pos x="40" y="69"/>
                </a:cxn>
                <a:cxn ang="0">
                  <a:pos x="43" y="76"/>
                </a:cxn>
                <a:cxn ang="0">
                  <a:pos x="45" y="98"/>
                </a:cxn>
                <a:cxn ang="0">
                  <a:pos x="46" y="106"/>
                </a:cxn>
                <a:cxn ang="0">
                  <a:pos x="47" y="108"/>
                </a:cxn>
                <a:cxn ang="0">
                  <a:pos x="50" y="113"/>
                </a:cxn>
                <a:cxn ang="0">
                  <a:pos x="52" y="115"/>
                </a:cxn>
                <a:cxn ang="0">
                  <a:pos x="56" y="118"/>
                </a:cxn>
                <a:cxn ang="0">
                  <a:pos x="57" y="118"/>
                </a:cxn>
                <a:cxn ang="0">
                  <a:pos x="59" y="118"/>
                </a:cxn>
                <a:cxn ang="0">
                  <a:pos x="60" y="117"/>
                </a:cxn>
                <a:cxn ang="0">
                  <a:pos x="61" y="114"/>
                </a:cxn>
                <a:cxn ang="0">
                  <a:pos x="61" y="96"/>
                </a:cxn>
                <a:cxn ang="0">
                  <a:pos x="62" y="88"/>
                </a:cxn>
                <a:cxn ang="0">
                  <a:pos x="62" y="87"/>
                </a:cxn>
                <a:cxn ang="0">
                  <a:pos x="62" y="86"/>
                </a:cxn>
                <a:cxn ang="0">
                  <a:pos x="63" y="86"/>
                </a:cxn>
                <a:cxn ang="0">
                  <a:pos x="65" y="87"/>
                </a:cxn>
                <a:cxn ang="0">
                  <a:pos x="67" y="90"/>
                </a:cxn>
                <a:cxn ang="0">
                  <a:pos x="73" y="101"/>
                </a:cxn>
                <a:cxn ang="0">
                  <a:pos x="75" y="106"/>
                </a:cxn>
                <a:cxn ang="0">
                  <a:pos x="76" y="114"/>
                </a:cxn>
                <a:cxn ang="0">
                  <a:pos x="76" y="115"/>
                </a:cxn>
                <a:cxn ang="0">
                  <a:pos x="76" y="115"/>
                </a:cxn>
                <a:cxn ang="0">
                  <a:pos x="78" y="115"/>
                </a:cxn>
                <a:cxn ang="0">
                  <a:pos x="80" y="113"/>
                </a:cxn>
                <a:cxn ang="0">
                  <a:pos x="82" y="111"/>
                </a:cxn>
                <a:cxn ang="0">
                  <a:pos x="83" y="109"/>
                </a:cxn>
                <a:cxn ang="0">
                  <a:pos x="83" y="103"/>
                </a:cxn>
                <a:cxn ang="0">
                  <a:pos x="81" y="91"/>
                </a:cxn>
                <a:cxn ang="0">
                  <a:pos x="73" y="75"/>
                </a:cxn>
                <a:cxn ang="0">
                  <a:pos x="39" y="26"/>
                </a:cxn>
                <a:cxn ang="0">
                  <a:pos x="25" y="9"/>
                </a:cxn>
                <a:cxn ang="0">
                  <a:pos x="20" y="5"/>
                </a:cxn>
                <a:cxn ang="0">
                  <a:pos x="15" y="2"/>
                </a:cxn>
              </a:cxnLst>
              <a:rect l="0" t="0" r="r" b="b"/>
              <a:pathLst>
                <a:path w="83" h="118">
                  <a:moveTo>
                    <a:pt x="15" y="2"/>
                  </a:moveTo>
                  <a:lnTo>
                    <a:pt x="10" y="0"/>
                  </a:lnTo>
                  <a:lnTo>
                    <a:pt x="6" y="0"/>
                  </a:lnTo>
                  <a:lnTo>
                    <a:pt x="5" y="0"/>
                  </a:lnTo>
                  <a:lnTo>
                    <a:pt x="3" y="1"/>
                  </a:lnTo>
                  <a:lnTo>
                    <a:pt x="2" y="4"/>
                  </a:lnTo>
                  <a:lnTo>
                    <a:pt x="1" y="8"/>
                  </a:lnTo>
                  <a:lnTo>
                    <a:pt x="0" y="11"/>
                  </a:lnTo>
                  <a:lnTo>
                    <a:pt x="1" y="14"/>
                  </a:lnTo>
                  <a:lnTo>
                    <a:pt x="2" y="16"/>
                  </a:lnTo>
                  <a:lnTo>
                    <a:pt x="5" y="24"/>
                  </a:lnTo>
                  <a:lnTo>
                    <a:pt x="5" y="26"/>
                  </a:lnTo>
                  <a:lnTo>
                    <a:pt x="6" y="29"/>
                  </a:lnTo>
                  <a:lnTo>
                    <a:pt x="7" y="30"/>
                  </a:lnTo>
                  <a:lnTo>
                    <a:pt x="10" y="31"/>
                  </a:lnTo>
                  <a:lnTo>
                    <a:pt x="12" y="31"/>
                  </a:lnTo>
                  <a:lnTo>
                    <a:pt x="15" y="32"/>
                  </a:lnTo>
                  <a:lnTo>
                    <a:pt x="17" y="33"/>
                  </a:lnTo>
                  <a:lnTo>
                    <a:pt x="19" y="35"/>
                  </a:lnTo>
                  <a:lnTo>
                    <a:pt x="21" y="37"/>
                  </a:lnTo>
                  <a:lnTo>
                    <a:pt x="27" y="52"/>
                  </a:lnTo>
                  <a:lnTo>
                    <a:pt x="29" y="59"/>
                  </a:lnTo>
                  <a:lnTo>
                    <a:pt x="32" y="61"/>
                  </a:lnTo>
                  <a:lnTo>
                    <a:pt x="37" y="65"/>
                  </a:lnTo>
                  <a:lnTo>
                    <a:pt x="39" y="67"/>
                  </a:lnTo>
                  <a:lnTo>
                    <a:pt x="40" y="69"/>
                  </a:lnTo>
                  <a:lnTo>
                    <a:pt x="43" y="76"/>
                  </a:lnTo>
                  <a:lnTo>
                    <a:pt x="45" y="98"/>
                  </a:lnTo>
                  <a:lnTo>
                    <a:pt x="46" y="106"/>
                  </a:lnTo>
                  <a:lnTo>
                    <a:pt x="47" y="108"/>
                  </a:lnTo>
                  <a:lnTo>
                    <a:pt x="50" y="113"/>
                  </a:lnTo>
                  <a:lnTo>
                    <a:pt x="52" y="115"/>
                  </a:lnTo>
                  <a:lnTo>
                    <a:pt x="56" y="118"/>
                  </a:lnTo>
                  <a:lnTo>
                    <a:pt x="57" y="118"/>
                  </a:lnTo>
                  <a:lnTo>
                    <a:pt x="59" y="118"/>
                  </a:lnTo>
                  <a:lnTo>
                    <a:pt x="60" y="117"/>
                  </a:lnTo>
                  <a:lnTo>
                    <a:pt x="61" y="114"/>
                  </a:lnTo>
                  <a:lnTo>
                    <a:pt x="61" y="96"/>
                  </a:lnTo>
                  <a:lnTo>
                    <a:pt x="62" y="88"/>
                  </a:lnTo>
                  <a:lnTo>
                    <a:pt x="62" y="87"/>
                  </a:lnTo>
                  <a:lnTo>
                    <a:pt x="62" y="86"/>
                  </a:lnTo>
                  <a:lnTo>
                    <a:pt x="63" y="86"/>
                  </a:lnTo>
                  <a:lnTo>
                    <a:pt x="65" y="87"/>
                  </a:lnTo>
                  <a:lnTo>
                    <a:pt x="67" y="90"/>
                  </a:lnTo>
                  <a:lnTo>
                    <a:pt x="73" y="101"/>
                  </a:lnTo>
                  <a:lnTo>
                    <a:pt x="75" y="106"/>
                  </a:lnTo>
                  <a:lnTo>
                    <a:pt x="76" y="114"/>
                  </a:lnTo>
                  <a:lnTo>
                    <a:pt x="76" y="115"/>
                  </a:lnTo>
                  <a:lnTo>
                    <a:pt x="76" y="115"/>
                  </a:lnTo>
                  <a:lnTo>
                    <a:pt x="78" y="115"/>
                  </a:lnTo>
                  <a:lnTo>
                    <a:pt x="80" y="113"/>
                  </a:lnTo>
                  <a:lnTo>
                    <a:pt x="82" y="111"/>
                  </a:lnTo>
                  <a:lnTo>
                    <a:pt x="83" y="109"/>
                  </a:lnTo>
                  <a:lnTo>
                    <a:pt x="83" y="103"/>
                  </a:lnTo>
                  <a:lnTo>
                    <a:pt x="81" y="91"/>
                  </a:lnTo>
                  <a:lnTo>
                    <a:pt x="73" y="75"/>
                  </a:lnTo>
                  <a:lnTo>
                    <a:pt x="39" y="26"/>
                  </a:lnTo>
                  <a:lnTo>
                    <a:pt x="25" y="9"/>
                  </a:lnTo>
                  <a:lnTo>
                    <a:pt x="20" y="5"/>
                  </a:lnTo>
                  <a:lnTo>
                    <a:pt x="15" y="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33"/>
            <p:cNvSpPr>
              <a:spLocks/>
            </p:cNvSpPr>
            <p:nvPr/>
          </p:nvSpPr>
          <p:spPr bwMode="auto">
            <a:xfrm flipH="1">
              <a:off x="7925637" y="5030092"/>
              <a:ext cx="93402" cy="135134"/>
            </a:xfrm>
            <a:custGeom>
              <a:avLst/>
              <a:gdLst/>
              <a:ahLst/>
              <a:cxnLst>
                <a:cxn ang="0">
                  <a:pos x="28" y="0"/>
                </a:cxn>
                <a:cxn ang="0">
                  <a:pos x="23" y="1"/>
                </a:cxn>
                <a:cxn ang="0">
                  <a:pos x="4" y="9"/>
                </a:cxn>
                <a:cxn ang="0">
                  <a:pos x="1" y="14"/>
                </a:cxn>
                <a:cxn ang="0">
                  <a:pos x="1" y="21"/>
                </a:cxn>
                <a:cxn ang="0">
                  <a:pos x="4" y="30"/>
                </a:cxn>
                <a:cxn ang="0">
                  <a:pos x="7" y="34"/>
                </a:cxn>
                <a:cxn ang="0">
                  <a:pos x="15" y="34"/>
                </a:cxn>
                <a:cxn ang="0">
                  <a:pos x="18" y="35"/>
                </a:cxn>
                <a:cxn ang="0">
                  <a:pos x="24" y="48"/>
                </a:cxn>
                <a:cxn ang="0">
                  <a:pos x="40" y="68"/>
                </a:cxn>
                <a:cxn ang="0">
                  <a:pos x="47" y="93"/>
                </a:cxn>
                <a:cxn ang="0">
                  <a:pos x="47" y="117"/>
                </a:cxn>
                <a:cxn ang="0">
                  <a:pos x="43" y="135"/>
                </a:cxn>
                <a:cxn ang="0">
                  <a:pos x="46" y="136"/>
                </a:cxn>
                <a:cxn ang="0">
                  <a:pos x="55" y="135"/>
                </a:cxn>
                <a:cxn ang="0">
                  <a:pos x="58" y="133"/>
                </a:cxn>
                <a:cxn ang="0">
                  <a:pos x="62" y="104"/>
                </a:cxn>
                <a:cxn ang="0">
                  <a:pos x="60" y="90"/>
                </a:cxn>
                <a:cxn ang="0">
                  <a:pos x="62" y="89"/>
                </a:cxn>
                <a:cxn ang="0">
                  <a:pos x="65" y="93"/>
                </a:cxn>
                <a:cxn ang="0">
                  <a:pos x="71" y="110"/>
                </a:cxn>
                <a:cxn ang="0">
                  <a:pos x="71" y="121"/>
                </a:cxn>
                <a:cxn ang="0">
                  <a:pos x="73" y="130"/>
                </a:cxn>
                <a:cxn ang="0">
                  <a:pos x="78" y="132"/>
                </a:cxn>
                <a:cxn ang="0">
                  <a:pos x="87" y="130"/>
                </a:cxn>
                <a:cxn ang="0">
                  <a:pos x="92" y="127"/>
                </a:cxn>
                <a:cxn ang="0">
                  <a:pos x="94" y="122"/>
                </a:cxn>
                <a:cxn ang="0">
                  <a:pos x="88" y="101"/>
                </a:cxn>
                <a:cxn ang="0">
                  <a:pos x="71" y="72"/>
                </a:cxn>
                <a:cxn ang="0">
                  <a:pos x="70" y="66"/>
                </a:cxn>
                <a:cxn ang="0">
                  <a:pos x="72" y="61"/>
                </a:cxn>
                <a:cxn ang="0">
                  <a:pos x="70" y="50"/>
                </a:cxn>
                <a:cxn ang="0">
                  <a:pos x="65" y="41"/>
                </a:cxn>
                <a:cxn ang="0">
                  <a:pos x="59" y="35"/>
                </a:cxn>
                <a:cxn ang="0">
                  <a:pos x="35" y="19"/>
                </a:cxn>
                <a:cxn ang="0">
                  <a:pos x="33" y="14"/>
                </a:cxn>
                <a:cxn ang="0">
                  <a:pos x="34" y="10"/>
                </a:cxn>
                <a:cxn ang="0">
                  <a:pos x="36" y="5"/>
                </a:cxn>
                <a:cxn ang="0">
                  <a:pos x="35" y="2"/>
                </a:cxn>
                <a:cxn ang="0">
                  <a:pos x="31" y="0"/>
                </a:cxn>
              </a:cxnLst>
              <a:rect l="0" t="0" r="r" b="b"/>
              <a:pathLst>
                <a:path w="94" h="136">
                  <a:moveTo>
                    <a:pt x="31" y="0"/>
                  </a:moveTo>
                  <a:lnTo>
                    <a:pt x="28" y="0"/>
                  </a:lnTo>
                  <a:lnTo>
                    <a:pt x="26" y="0"/>
                  </a:lnTo>
                  <a:lnTo>
                    <a:pt x="23" y="1"/>
                  </a:lnTo>
                  <a:lnTo>
                    <a:pt x="9" y="5"/>
                  </a:lnTo>
                  <a:lnTo>
                    <a:pt x="4" y="9"/>
                  </a:lnTo>
                  <a:lnTo>
                    <a:pt x="2" y="12"/>
                  </a:lnTo>
                  <a:lnTo>
                    <a:pt x="1" y="14"/>
                  </a:lnTo>
                  <a:lnTo>
                    <a:pt x="0" y="18"/>
                  </a:lnTo>
                  <a:lnTo>
                    <a:pt x="1" y="21"/>
                  </a:lnTo>
                  <a:lnTo>
                    <a:pt x="2" y="26"/>
                  </a:lnTo>
                  <a:lnTo>
                    <a:pt x="4" y="30"/>
                  </a:lnTo>
                  <a:lnTo>
                    <a:pt x="6" y="33"/>
                  </a:lnTo>
                  <a:lnTo>
                    <a:pt x="7" y="34"/>
                  </a:lnTo>
                  <a:lnTo>
                    <a:pt x="8" y="34"/>
                  </a:lnTo>
                  <a:lnTo>
                    <a:pt x="15" y="34"/>
                  </a:lnTo>
                  <a:lnTo>
                    <a:pt x="17" y="34"/>
                  </a:lnTo>
                  <a:lnTo>
                    <a:pt x="18" y="35"/>
                  </a:lnTo>
                  <a:lnTo>
                    <a:pt x="19" y="37"/>
                  </a:lnTo>
                  <a:lnTo>
                    <a:pt x="24" y="48"/>
                  </a:lnTo>
                  <a:lnTo>
                    <a:pt x="26" y="52"/>
                  </a:lnTo>
                  <a:lnTo>
                    <a:pt x="40" y="68"/>
                  </a:lnTo>
                  <a:lnTo>
                    <a:pt x="41" y="72"/>
                  </a:lnTo>
                  <a:lnTo>
                    <a:pt x="47" y="93"/>
                  </a:lnTo>
                  <a:lnTo>
                    <a:pt x="48" y="105"/>
                  </a:lnTo>
                  <a:lnTo>
                    <a:pt x="47" y="117"/>
                  </a:lnTo>
                  <a:lnTo>
                    <a:pt x="43" y="133"/>
                  </a:lnTo>
                  <a:lnTo>
                    <a:pt x="43" y="135"/>
                  </a:lnTo>
                  <a:lnTo>
                    <a:pt x="44" y="136"/>
                  </a:lnTo>
                  <a:lnTo>
                    <a:pt x="46" y="136"/>
                  </a:lnTo>
                  <a:lnTo>
                    <a:pt x="51" y="136"/>
                  </a:lnTo>
                  <a:lnTo>
                    <a:pt x="55" y="135"/>
                  </a:lnTo>
                  <a:lnTo>
                    <a:pt x="57" y="134"/>
                  </a:lnTo>
                  <a:lnTo>
                    <a:pt x="58" y="133"/>
                  </a:lnTo>
                  <a:lnTo>
                    <a:pt x="60" y="129"/>
                  </a:lnTo>
                  <a:lnTo>
                    <a:pt x="62" y="104"/>
                  </a:lnTo>
                  <a:lnTo>
                    <a:pt x="60" y="92"/>
                  </a:lnTo>
                  <a:lnTo>
                    <a:pt x="60" y="90"/>
                  </a:lnTo>
                  <a:lnTo>
                    <a:pt x="61" y="89"/>
                  </a:lnTo>
                  <a:lnTo>
                    <a:pt x="62" y="89"/>
                  </a:lnTo>
                  <a:lnTo>
                    <a:pt x="63" y="89"/>
                  </a:lnTo>
                  <a:lnTo>
                    <a:pt x="65" y="93"/>
                  </a:lnTo>
                  <a:lnTo>
                    <a:pt x="70" y="103"/>
                  </a:lnTo>
                  <a:lnTo>
                    <a:pt x="71" y="110"/>
                  </a:lnTo>
                  <a:lnTo>
                    <a:pt x="71" y="118"/>
                  </a:lnTo>
                  <a:lnTo>
                    <a:pt x="71" y="121"/>
                  </a:lnTo>
                  <a:lnTo>
                    <a:pt x="72" y="128"/>
                  </a:lnTo>
                  <a:lnTo>
                    <a:pt x="73" y="130"/>
                  </a:lnTo>
                  <a:lnTo>
                    <a:pt x="75" y="131"/>
                  </a:lnTo>
                  <a:lnTo>
                    <a:pt x="78" y="132"/>
                  </a:lnTo>
                  <a:lnTo>
                    <a:pt x="81" y="132"/>
                  </a:lnTo>
                  <a:lnTo>
                    <a:pt x="87" y="130"/>
                  </a:lnTo>
                  <a:lnTo>
                    <a:pt x="91" y="129"/>
                  </a:lnTo>
                  <a:lnTo>
                    <a:pt x="92" y="127"/>
                  </a:lnTo>
                  <a:lnTo>
                    <a:pt x="94" y="125"/>
                  </a:lnTo>
                  <a:lnTo>
                    <a:pt x="94" y="122"/>
                  </a:lnTo>
                  <a:lnTo>
                    <a:pt x="93" y="115"/>
                  </a:lnTo>
                  <a:lnTo>
                    <a:pt x="88" y="101"/>
                  </a:lnTo>
                  <a:lnTo>
                    <a:pt x="84" y="93"/>
                  </a:lnTo>
                  <a:lnTo>
                    <a:pt x="71" y="72"/>
                  </a:lnTo>
                  <a:lnTo>
                    <a:pt x="70" y="68"/>
                  </a:lnTo>
                  <a:lnTo>
                    <a:pt x="70" y="66"/>
                  </a:lnTo>
                  <a:lnTo>
                    <a:pt x="70" y="63"/>
                  </a:lnTo>
                  <a:lnTo>
                    <a:pt x="72" y="61"/>
                  </a:lnTo>
                  <a:lnTo>
                    <a:pt x="72" y="57"/>
                  </a:lnTo>
                  <a:lnTo>
                    <a:pt x="70" y="50"/>
                  </a:lnTo>
                  <a:lnTo>
                    <a:pt x="68" y="46"/>
                  </a:lnTo>
                  <a:lnTo>
                    <a:pt x="65" y="41"/>
                  </a:lnTo>
                  <a:lnTo>
                    <a:pt x="62" y="38"/>
                  </a:lnTo>
                  <a:lnTo>
                    <a:pt x="59" y="35"/>
                  </a:lnTo>
                  <a:lnTo>
                    <a:pt x="41" y="24"/>
                  </a:lnTo>
                  <a:lnTo>
                    <a:pt x="35" y="19"/>
                  </a:lnTo>
                  <a:lnTo>
                    <a:pt x="33" y="17"/>
                  </a:lnTo>
                  <a:lnTo>
                    <a:pt x="33" y="14"/>
                  </a:lnTo>
                  <a:lnTo>
                    <a:pt x="33" y="12"/>
                  </a:lnTo>
                  <a:lnTo>
                    <a:pt x="34" y="10"/>
                  </a:lnTo>
                  <a:lnTo>
                    <a:pt x="36" y="7"/>
                  </a:lnTo>
                  <a:lnTo>
                    <a:pt x="36" y="5"/>
                  </a:lnTo>
                  <a:lnTo>
                    <a:pt x="36" y="4"/>
                  </a:lnTo>
                  <a:lnTo>
                    <a:pt x="35" y="2"/>
                  </a:lnTo>
                  <a:lnTo>
                    <a:pt x="33" y="1"/>
                  </a:lnTo>
                  <a:lnTo>
                    <a:pt x="31"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34"/>
            <p:cNvSpPr>
              <a:spLocks/>
            </p:cNvSpPr>
            <p:nvPr/>
          </p:nvSpPr>
          <p:spPr bwMode="auto">
            <a:xfrm flipH="1">
              <a:off x="7968363" y="5073812"/>
              <a:ext cx="10930" cy="13911"/>
            </a:xfrm>
            <a:custGeom>
              <a:avLst/>
              <a:gdLst/>
              <a:ahLst/>
              <a:cxnLst>
                <a:cxn ang="0">
                  <a:pos x="6" y="0"/>
                </a:cxn>
                <a:cxn ang="0">
                  <a:pos x="5" y="0"/>
                </a:cxn>
                <a:cxn ang="0">
                  <a:pos x="4" y="0"/>
                </a:cxn>
                <a:cxn ang="0">
                  <a:pos x="1" y="2"/>
                </a:cxn>
                <a:cxn ang="0">
                  <a:pos x="0" y="5"/>
                </a:cxn>
                <a:cxn ang="0">
                  <a:pos x="0" y="8"/>
                </a:cxn>
                <a:cxn ang="0">
                  <a:pos x="2" y="10"/>
                </a:cxn>
                <a:cxn ang="0">
                  <a:pos x="6" y="12"/>
                </a:cxn>
                <a:cxn ang="0">
                  <a:pos x="9" y="13"/>
                </a:cxn>
                <a:cxn ang="0">
                  <a:pos x="11" y="14"/>
                </a:cxn>
                <a:cxn ang="0">
                  <a:pos x="11" y="13"/>
                </a:cxn>
                <a:cxn ang="0">
                  <a:pos x="11" y="11"/>
                </a:cxn>
                <a:cxn ang="0">
                  <a:pos x="7" y="2"/>
                </a:cxn>
                <a:cxn ang="0">
                  <a:pos x="7" y="1"/>
                </a:cxn>
                <a:cxn ang="0">
                  <a:pos x="6" y="0"/>
                </a:cxn>
              </a:cxnLst>
              <a:rect l="0" t="0" r="r" b="b"/>
              <a:pathLst>
                <a:path w="11" h="14">
                  <a:moveTo>
                    <a:pt x="6" y="0"/>
                  </a:moveTo>
                  <a:lnTo>
                    <a:pt x="5" y="0"/>
                  </a:lnTo>
                  <a:lnTo>
                    <a:pt x="4" y="0"/>
                  </a:lnTo>
                  <a:lnTo>
                    <a:pt x="1" y="2"/>
                  </a:lnTo>
                  <a:lnTo>
                    <a:pt x="0" y="5"/>
                  </a:lnTo>
                  <a:lnTo>
                    <a:pt x="0" y="8"/>
                  </a:lnTo>
                  <a:lnTo>
                    <a:pt x="2" y="10"/>
                  </a:lnTo>
                  <a:lnTo>
                    <a:pt x="6" y="12"/>
                  </a:lnTo>
                  <a:lnTo>
                    <a:pt x="9" y="13"/>
                  </a:lnTo>
                  <a:lnTo>
                    <a:pt x="11" y="14"/>
                  </a:lnTo>
                  <a:lnTo>
                    <a:pt x="11" y="13"/>
                  </a:lnTo>
                  <a:lnTo>
                    <a:pt x="11" y="11"/>
                  </a:lnTo>
                  <a:lnTo>
                    <a:pt x="7" y="2"/>
                  </a:lnTo>
                  <a:lnTo>
                    <a:pt x="7" y="1"/>
                  </a:lnTo>
                  <a:lnTo>
                    <a:pt x="6"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5" name="Group 34"/>
            <p:cNvGrpSpPr>
              <a:grpSpLocks noChangeAspect="1"/>
            </p:cNvGrpSpPr>
            <p:nvPr/>
          </p:nvGrpSpPr>
          <p:grpSpPr>
            <a:xfrm>
              <a:off x="8108389" y="4554993"/>
              <a:ext cx="290095" cy="177151"/>
              <a:chOff x="2103438" y="3086101"/>
              <a:chExt cx="595313" cy="363538"/>
            </a:xfrm>
          </p:grpSpPr>
          <p:sp>
            <p:nvSpPr>
              <p:cNvPr id="149" name="Freeform 72"/>
              <p:cNvSpPr>
                <a:spLocks/>
              </p:cNvSpPr>
              <p:nvPr/>
            </p:nvSpPr>
            <p:spPr bwMode="auto">
              <a:xfrm>
                <a:off x="2103438" y="3086101"/>
                <a:ext cx="595313" cy="363538"/>
              </a:xfrm>
              <a:custGeom>
                <a:avLst/>
                <a:gdLst/>
                <a:ahLst/>
                <a:cxnLst>
                  <a:cxn ang="0">
                    <a:pos x="214" y="0"/>
                  </a:cxn>
                  <a:cxn ang="0">
                    <a:pos x="186" y="1"/>
                  </a:cxn>
                  <a:cxn ang="0">
                    <a:pos x="153" y="9"/>
                  </a:cxn>
                  <a:cxn ang="0">
                    <a:pos x="137" y="17"/>
                  </a:cxn>
                  <a:cxn ang="0">
                    <a:pos x="123" y="27"/>
                  </a:cxn>
                  <a:cxn ang="0">
                    <a:pos x="88" y="62"/>
                  </a:cxn>
                  <a:cxn ang="0">
                    <a:pos x="40" y="106"/>
                  </a:cxn>
                  <a:cxn ang="0">
                    <a:pos x="10" y="129"/>
                  </a:cxn>
                  <a:cxn ang="0">
                    <a:pos x="4" y="136"/>
                  </a:cxn>
                  <a:cxn ang="0">
                    <a:pos x="1" y="143"/>
                  </a:cxn>
                  <a:cxn ang="0">
                    <a:pos x="0" y="149"/>
                  </a:cxn>
                  <a:cxn ang="0">
                    <a:pos x="3" y="155"/>
                  </a:cxn>
                  <a:cxn ang="0">
                    <a:pos x="7" y="160"/>
                  </a:cxn>
                  <a:cxn ang="0">
                    <a:pos x="11" y="162"/>
                  </a:cxn>
                  <a:cxn ang="0">
                    <a:pos x="27" y="168"/>
                  </a:cxn>
                  <a:cxn ang="0">
                    <a:pos x="85" y="177"/>
                  </a:cxn>
                  <a:cxn ang="0">
                    <a:pos x="254" y="179"/>
                  </a:cxn>
                  <a:cxn ang="0">
                    <a:pos x="266" y="181"/>
                  </a:cxn>
                  <a:cxn ang="0">
                    <a:pos x="279" y="185"/>
                  </a:cxn>
                  <a:cxn ang="0">
                    <a:pos x="303" y="197"/>
                  </a:cxn>
                  <a:cxn ang="0">
                    <a:pos x="321" y="210"/>
                  </a:cxn>
                  <a:cxn ang="0">
                    <a:pos x="332" y="224"/>
                  </a:cxn>
                  <a:cxn ang="0">
                    <a:pos x="338" y="228"/>
                  </a:cxn>
                  <a:cxn ang="0">
                    <a:pos x="344" y="229"/>
                  </a:cxn>
                  <a:cxn ang="0">
                    <a:pos x="350" y="229"/>
                  </a:cxn>
                  <a:cxn ang="0">
                    <a:pos x="355" y="228"/>
                  </a:cxn>
                  <a:cxn ang="0">
                    <a:pos x="360" y="224"/>
                  </a:cxn>
                  <a:cxn ang="0">
                    <a:pos x="369" y="214"/>
                  </a:cxn>
                  <a:cxn ang="0">
                    <a:pos x="372" y="207"/>
                  </a:cxn>
                  <a:cxn ang="0">
                    <a:pos x="375" y="189"/>
                  </a:cxn>
                  <a:cxn ang="0">
                    <a:pos x="374" y="140"/>
                  </a:cxn>
                  <a:cxn ang="0">
                    <a:pos x="370" y="120"/>
                  </a:cxn>
                  <a:cxn ang="0">
                    <a:pos x="368" y="111"/>
                  </a:cxn>
                  <a:cxn ang="0">
                    <a:pos x="356" y="83"/>
                  </a:cxn>
                  <a:cxn ang="0">
                    <a:pos x="339" y="56"/>
                  </a:cxn>
                  <a:cxn ang="0">
                    <a:pos x="324" y="38"/>
                  </a:cxn>
                  <a:cxn ang="0">
                    <a:pos x="313" y="29"/>
                  </a:cxn>
                  <a:cxn ang="0">
                    <a:pos x="278" y="12"/>
                  </a:cxn>
                  <a:cxn ang="0">
                    <a:pos x="224" y="1"/>
                  </a:cxn>
                  <a:cxn ang="0">
                    <a:pos x="214" y="0"/>
                  </a:cxn>
                </a:cxnLst>
                <a:rect l="0" t="0" r="r" b="b"/>
                <a:pathLst>
                  <a:path w="375" h="229">
                    <a:moveTo>
                      <a:pt x="214" y="0"/>
                    </a:moveTo>
                    <a:lnTo>
                      <a:pt x="186" y="1"/>
                    </a:lnTo>
                    <a:lnTo>
                      <a:pt x="153" y="9"/>
                    </a:lnTo>
                    <a:lnTo>
                      <a:pt x="137" y="17"/>
                    </a:lnTo>
                    <a:lnTo>
                      <a:pt x="123" y="27"/>
                    </a:lnTo>
                    <a:lnTo>
                      <a:pt x="88" y="62"/>
                    </a:lnTo>
                    <a:lnTo>
                      <a:pt x="40" y="106"/>
                    </a:lnTo>
                    <a:lnTo>
                      <a:pt x="10" y="129"/>
                    </a:lnTo>
                    <a:lnTo>
                      <a:pt x="4" y="136"/>
                    </a:lnTo>
                    <a:lnTo>
                      <a:pt x="1" y="143"/>
                    </a:lnTo>
                    <a:lnTo>
                      <a:pt x="0" y="149"/>
                    </a:lnTo>
                    <a:lnTo>
                      <a:pt x="3" y="155"/>
                    </a:lnTo>
                    <a:lnTo>
                      <a:pt x="7" y="160"/>
                    </a:lnTo>
                    <a:lnTo>
                      <a:pt x="11" y="162"/>
                    </a:lnTo>
                    <a:lnTo>
                      <a:pt x="27" y="168"/>
                    </a:lnTo>
                    <a:lnTo>
                      <a:pt x="85" y="177"/>
                    </a:lnTo>
                    <a:lnTo>
                      <a:pt x="254" y="179"/>
                    </a:lnTo>
                    <a:lnTo>
                      <a:pt x="266" y="181"/>
                    </a:lnTo>
                    <a:lnTo>
                      <a:pt x="279" y="185"/>
                    </a:lnTo>
                    <a:lnTo>
                      <a:pt x="303" y="197"/>
                    </a:lnTo>
                    <a:lnTo>
                      <a:pt x="321" y="210"/>
                    </a:lnTo>
                    <a:lnTo>
                      <a:pt x="332" y="224"/>
                    </a:lnTo>
                    <a:lnTo>
                      <a:pt x="338" y="228"/>
                    </a:lnTo>
                    <a:lnTo>
                      <a:pt x="344" y="229"/>
                    </a:lnTo>
                    <a:lnTo>
                      <a:pt x="350" y="229"/>
                    </a:lnTo>
                    <a:lnTo>
                      <a:pt x="355" y="228"/>
                    </a:lnTo>
                    <a:lnTo>
                      <a:pt x="360" y="224"/>
                    </a:lnTo>
                    <a:lnTo>
                      <a:pt x="369" y="214"/>
                    </a:lnTo>
                    <a:lnTo>
                      <a:pt x="372" y="207"/>
                    </a:lnTo>
                    <a:lnTo>
                      <a:pt x="375" y="189"/>
                    </a:lnTo>
                    <a:lnTo>
                      <a:pt x="374" y="140"/>
                    </a:lnTo>
                    <a:lnTo>
                      <a:pt x="370" y="120"/>
                    </a:lnTo>
                    <a:lnTo>
                      <a:pt x="368" y="111"/>
                    </a:lnTo>
                    <a:lnTo>
                      <a:pt x="356" y="83"/>
                    </a:lnTo>
                    <a:lnTo>
                      <a:pt x="339" y="56"/>
                    </a:lnTo>
                    <a:lnTo>
                      <a:pt x="324" y="38"/>
                    </a:lnTo>
                    <a:lnTo>
                      <a:pt x="313" y="29"/>
                    </a:lnTo>
                    <a:lnTo>
                      <a:pt x="278" y="12"/>
                    </a:lnTo>
                    <a:lnTo>
                      <a:pt x="224" y="1"/>
                    </a:lnTo>
                    <a:lnTo>
                      <a:pt x="214" y="0"/>
                    </a:lnTo>
                    <a:close/>
                  </a:path>
                </a:pathLst>
              </a:custGeom>
              <a:solidFill>
                <a:srgbClr val="D0A8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73"/>
              <p:cNvSpPr>
                <a:spLocks/>
              </p:cNvSpPr>
              <p:nvPr/>
            </p:nvSpPr>
            <p:spPr bwMode="auto">
              <a:xfrm>
                <a:off x="2417763" y="3133726"/>
                <a:ext cx="263525" cy="292100"/>
              </a:xfrm>
              <a:custGeom>
                <a:avLst/>
                <a:gdLst/>
                <a:ahLst/>
                <a:cxnLst>
                  <a:cxn ang="0">
                    <a:pos x="0" y="109"/>
                  </a:cxn>
                  <a:cxn ang="0">
                    <a:pos x="0" y="113"/>
                  </a:cxn>
                  <a:cxn ang="0">
                    <a:pos x="2" y="115"/>
                  </a:cxn>
                  <a:cxn ang="0">
                    <a:pos x="5" y="117"/>
                  </a:cxn>
                  <a:cxn ang="0">
                    <a:pos x="8" y="118"/>
                  </a:cxn>
                  <a:cxn ang="0">
                    <a:pos x="47" y="128"/>
                  </a:cxn>
                  <a:cxn ang="0">
                    <a:pos x="60" y="131"/>
                  </a:cxn>
                  <a:cxn ang="0">
                    <a:pos x="113" y="149"/>
                  </a:cxn>
                  <a:cxn ang="0">
                    <a:pos x="125" y="155"/>
                  </a:cxn>
                  <a:cxn ang="0">
                    <a:pos x="130" y="158"/>
                  </a:cxn>
                  <a:cxn ang="0">
                    <a:pos x="149" y="182"/>
                  </a:cxn>
                  <a:cxn ang="0">
                    <a:pos x="153" y="184"/>
                  </a:cxn>
                  <a:cxn ang="0">
                    <a:pos x="155" y="183"/>
                  </a:cxn>
                  <a:cxn ang="0">
                    <a:pos x="158" y="180"/>
                  </a:cxn>
                  <a:cxn ang="0">
                    <a:pos x="160" y="173"/>
                  </a:cxn>
                  <a:cxn ang="0">
                    <a:pos x="164" y="156"/>
                  </a:cxn>
                  <a:cxn ang="0">
                    <a:pos x="166" y="125"/>
                  </a:cxn>
                  <a:cxn ang="0">
                    <a:pos x="163" y="106"/>
                  </a:cxn>
                  <a:cxn ang="0">
                    <a:pos x="154" y="77"/>
                  </a:cxn>
                  <a:cxn ang="0">
                    <a:pos x="142" y="50"/>
                  </a:cxn>
                  <a:cxn ang="0">
                    <a:pos x="120" y="18"/>
                  </a:cxn>
                  <a:cxn ang="0">
                    <a:pos x="110" y="9"/>
                  </a:cxn>
                  <a:cxn ang="0">
                    <a:pos x="99" y="3"/>
                  </a:cxn>
                  <a:cxn ang="0">
                    <a:pos x="89" y="0"/>
                  </a:cxn>
                  <a:cxn ang="0">
                    <a:pos x="78" y="0"/>
                  </a:cxn>
                  <a:cxn ang="0">
                    <a:pos x="67" y="2"/>
                  </a:cxn>
                  <a:cxn ang="0">
                    <a:pos x="57" y="8"/>
                  </a:cxn>
                  <a:cxn ang="0">
                    <a:pos x="53" y="11"/>
                  </a:cxn>
                  <a:cxn ang="0">
                    <a:pos x="48" y="16"/>
                  </a:cxn>
                  <a:cxn ang="0">
                    <a:pos x="32" y="40"/>
                  </a:cxn>
                  <a:cxn ang="0">
                    <a:pos x="9" y="83"/>
                  </a:cxn>
                  <a:cxn ang="0">
                    <a:pos x="2" y="98"/>
                  </a:cxn>
                  <a:cxn ang="0">
                    <a:pos x="0" y="104"/>
                  </a:cxn>
                  <a:cxn ang="0">
                    <a:pos x="0" y="109"/>
                  </a:cxn>
                </a:cxnLst>
                <a:rect l="0" t="0" r="r" b="b"/>
                <a:pathLst>
                  <a:path w="166" h="184">
                    <a:moveTo>
                      <a:pt x="0" y="109"/>
                    </a:moveTo>
                    <a:lnTo>
                      <a:pt x="0" y="113"/>
                    </a:lnTo>
                    <a:lnTo>
                      <a:pt x="2" y="115"/>
                    </a:lnTo>
                    <a:lnTo>
                      <a:pt x="5" y="117"/>
                    </a:lnTo>
                    <a:lnTo>
                      <a:pt x="8" y="118"/>
                    </a:lnTo>
                    <a:lnTo>
                      <a:pt x="47" y="128"/>
                    </a:lnTo>
                    <a:lnTo>
                      <a:pt x="60" y="131"/>
                    </a:lnTo>
                    <a:lnTo>
                      <a:pt x="113" y="149"/>
                    </a:lnTo>
                    <a:lnTo>
                      <a:pt x="125" y="155"/>
                    </a:lnTo>
                    <a:lnTo>
                      <a:pt x="130" y="158"/>
                    </a:lnTo>
                    <a:lnTo>
                      <a:pt x="149" y="182"/>
                    </a:lnTo>
                    <a:lnTo>
                      <a:pt x="153" y="184"/>
                    </a:lnTo>
                    <a:lnTo>
                      <a:pt x="155" y="183"/>
                    </a:lnTo>
                    <a:lnTo>
                      <a:pt x="158" y="180"/>
                    </a:lnTo>
                    <a:lnTo>
                      <a:pt x="160" y="173"/>
                    </a:lnTo>
                    <a:lnTo>
                      <a:pt x="164" y="156"/>
                    </a:lnTo>
                    <a:lnTo>
                      <a:pt x="166" y="125"/>
                    </a:lnTo>
                    <a:lnTo>
                      <a:pt x="163" y="106"/>
                    </a:lnTo>
                    <a:lnTo>
                      <a:pt x="154" y="77"/>
                    </a:lnTo>
                    <a:lnTo>
                      <a:pt x="142" y="50"/>
                    </a:lnTo>
                    <a:lnTo>
                      <a:pt x="120" y="18"/>
                    </a:lnTo>
                    <a:lnTo>
                      <a:pt x="110" y="9"/>
                    </a:lnTo>
                    <a:lnTo>
                      <a:pt x="99" y="3"/>
                    </a:lnTo>
                    <a:lnTo>
                      <a:pt x="89" y="0"/>
                    </a:lnTo>
                    <a:lnTo>
                      <a:pt x="78" y="0"/>
                    </a:lnTo>
                    <a:lnTo>
                      <a:pt x="67" y="2"/>
                    </a:lnTo>
                    <a:lnTo>
                      <a:pt x="57" y="8"/>
                    </a:lnTo>
                    <a:lnTo>
                      <a:pt x="53" y="11"/>
                    </a:lnTo>
                    <a:lnTo>
                      <a:pt x="48" y="16"/>
                    </a:lnTo>
                    <a:lnTo>
                      <a:pt x="32" y="40"/>
                    </a:lnTo>
                    <a:lnTo>
                      <a:pt x="9" y="83"/>
                    </a:lnTo>
                    <a:lnTo>
                      <a:pt x="2" y="98"/>
                    </a:lnTo>
                    <a:lnTo>
                      <a:pt x="0" y="104"/>
                    </a:lnTo>
                    <a:lnTo>
                      <a:pt x="0" y="109"/>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74"/>
              <p:cNvSpPr>
                <a:spLocks/>
              </p:cNvSpPr>
              <p:nvPr/>
            </p:nvSpPr>
            <p:spPr bwMode="auto">
              <a:xfrm>
                <a:off x="2327275" y="3117851"/>
                <a:ext cx="177800" cy="187325"/>
              </a:xfrm>
              <a:custGeom>
                <a:avLst/>
                <a:gdLst/>
                <a:ahLst/>
                <a:cxnLst>
                  <a:cxn ang="0">
                    <a:pos x="78" y="2"/>
                  </a:cxn>
                  <a:cxn ang="0">
                    <a:pos x="75" y="4"/>
                  </a:cxn>
                  <a:cxn ang="0">
                    <a:pos x="43" y="38"/>
                  </a:cxn>
                  <a:cxn ang="0">
                    <a:pos x="9" y="94"/>
                  </a:cxn>
                  <a:cxn ang="0">
                    <a:pos x="5" y="100"/>
                  </a:cxn>
                  <a:cxn ang="0">
                    <a:pos x="0" y="105"/>
                  </a:cxn>
                  <a:cxn ang="0">
                    <a:pos x="1" y="105"/>
                  </a:cxn>
                  <a:cxn ang="0">
                    <a:pos x="3" y="107"/>
                  </a:cxn>
                  <a:cxn ang="0">
                    <a:pos x="10" y="111"/>
                  </a:cxn>
                  <a:cxn ang="0">
                    <a:pos x="15" y="113"/>
                  </a:cxn>
                  <a:cxn ang="0">
                    <a:pos x="20" y="116"/>
                  </a:cxn>
                  <a:cxn ang="0">
                    <a:pos x="26" y="117"/>
                  </a:cxn>
                  <a:cxn ang="0">
                    <a:pos x="32" y="118"/>
                  </a:cxn>
                  <a:cxn ang="0">
                    <a:pos x="38" y="117"/>
                  </a:cxn>
                  <a:cxn ang="0">
                    <a:pos x="42" y="116"/>
                  </a:cxn>
                  <a:cxn ang="0">
                    <a:pos x="45" y="112"/>
                  </a:cxn>
                  <a:cxn ang="0">
                    <a:pos x="62" y="63"/>
                  </a:cxn>
                  <a:cxn ang="0">
                    <a:pos x="69" y="50"/>
                  </a:cxn>
                  <a:cxn ang="0">
                    <a:pos x="89" y="24"/>
                  </a:cxn>
                  <a:cxn ang="0">
                    <a:pos x="92" y="20"/>
                  </a:cxn>
                  <a:cxn ang="0">
                    <a:pos x="100" y="15"/>
                  </a:cxn>
                  <a:cxn ang="0">
                    <a:pos x="105" y="12"/>
                  </a:cxn>
                  <a:cxn ang="0">
                    <a:pos x="112" y="10"/>
                  </a:cxn>
                  <a:cxn ang="0">
                    <a:pos x="112" y="9"/>
                  </a:cxn>
                  <a:cxn ang="0">
                    <a:pos x="110" y="7"/>
                  </a:cxn>
                  <a:cxn ang="0">
                    <a:pos x="105" y="5"/>
                  </a:cxn>
                  <a:cxn ang="0">
                    <a:pos x="84" y="0"/>
                  </a:cxn>
                  <a:cxn ang="0">
                    <a:pos x="81" y="1"/>
                  </a:cxn>
                  <a:cxn ang="0">
                    <a:pos x="78" y="2"/>
                  </a:cxn>
                </a:cxnLst>
                <a:rect l="0" t="0" r="r" b="b"/>
                <a:pathLst>
                  <a:path w="112" h="118">
                    <a:moveTo>
                      <a:pt x="78" y="2"/>
                    </a:moveTo>
                    <a:lnTo>
                      <a:pt x="75" y="4"/>
                    </a:lnTo>
                    <a:lnTo>
                      <a:pt x="43" y="38"/>
                    </a:lnTo>
                    <a:lnTo>
                      <a:pt x="9" y="94"/>
                    </a:lnTo>
                    <a:lnTo>
                      <a:pt x="5" y="100"/>
                    </a:lnTo>
                    <a:lnTo>
                      <a:pt x="0" y="105"/>
                    </a:lnTo>
                    <a:lnTo>
                      <a:pt x="1" y="105"/>
                    </a:lnTo>
                    <a:lnTo>
                      <a:pt x="3" y="107"/>
                    </a:lnTo>
                    <a:lnTo>
                      <a:pt x="10" y="111"/>
                    </a:lnTo>
                    <a:lnTo>
                      <a:pt x="15" y="113"/>
                    </a:lnTo>
                    <a:lnTo>
                      <a:pt x="20" y="116"/>
                    </a:lnTo>
                    <a:lnTo>
                      <a:pt x="26" y="117"/>
                    </a:lnTo>
                    <a:lnTo>
                      <a:pt x="32" y="118"/>
                    </a:lnTo>
                    <a:lnTo>
                      <a:pt x="38" y="117"/>
                    </a:lnTo>
                    <a:lnTo>
                      <a:pt x="42" y="116"/>
                    </a:lnTo>
                    <a:lnTo>
                      <a:pt x="45" y="112"/>
                    </a:lnTo>
                    <a:lnTo>
                      <a:pt x="62" y="63"/>
                    </a:lnTo>
                    <a:lnTo>
                      <a:pt x="69" y="50"/>
                    </a:lnTo>
                    <a:lnTo>
                      <a:pt x="89" y="24"/>
                    </a:lnTo>
                    <a:lnTo>
                      <a:pt x="92" y="20"/>
                    </a:lnTo>
                    <a:lnTo>
                      <a:pt x="100" y="15"/>
                    </a:lnTo>
                    <a:lnTo>
                      <a:pt x="105" y="12"/>
                    </a:lnTo>
                    <a:lnTo>
                      <a:pt x="112" y="10"/>
                    </a:lnTo>
                    <a:lnTo>
                      <a:pt x="112" y="9"/>
                    </a:lnTo>
                    <a:lnTo>
                      <a:pt x="110" y="7"/>
                    </a:lnTo>
                    <a:lnTo>
                      <a:pt x="105" y="5"/>
                    </a:lnTo>
                    <a:lnTo>
                      <a:pt x="84" y="0"/>
                    </a:lnTo>
                    <a:lnTo>
                      <a:pt x="81" y="1"/>
                    </a:lnTo>
                    <a:lnTo>
                      <a:pt x="78" y="2"/>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75"/>
              <p:cNvSpPr>
                <a:spLocks/>
              </p:cNvSpPr>
              <p:nvPr/>
            </p:nvSpPr>
            <p:spPr bwMode="auto">
              <a:xfrm>
                <a:off x="2214563" y="3100388"/>
                <a:ext cx="223838" cy="184150"/>
              </a:xfrm>
              <a:custGeom>
                <a:avLst/>
                <a:gdLst/>
                <a:ahLst/>
                <a:cxnLst>
                  <a:cxn ang="0">
                    <a:pos x="118" y="0"/>
                  </a:cxn>
                  <a:cxn ang="0">
                    <a:pos x="113" y="1"/>
                  </a:cxn>
                  <a:cxn ang="0">
                    <a:pos x="87" y="13"/>
                  </a:cxn>
                  <a:cxn ang="0">
                    <a:pos x="59" y="33"/>
                  </a:cxn>
                  <a:cxn ang="0">
                    <a:pos x="33" y="59"/>
                  </a:cxn>
                  <a:cxn ang="0">
                    <a:pos x="15" y="79"/>
                  </a:cxn>
                  <a:cxn ang="0">
                    <a:pos x="12" y="84"/>
                  </a:cxn>
                  <a:cxn ang="0">
                    <a:pos x="6" y="90"/>
                  </a:cxn>
                  <a:cxn ang="0">
                    <a:pos x="2" y="97"/>
                  </a:cxn>
                  <a:cxn ang="0">
                    <a:pos x="0" y="98"/>
                  </a:cxn>
                  <a:cxn ang="0">
                    <a:pos x="0" y="101"/>
                  </a:cxn>
                  <a:cxn ang="0">
                    <a:pos x="1" y="103"/>
                  </a:cxn>
                  <a:cxn ang="0">
                    <a:pos x="8" y="107"/>
                  </a:cxn>
                  <a:cxn ang="0">
                    <a:pos x="28" y="114"/>
                  </a:cxn>
                  <a:cxn ang="0">
                    <a:pos x="43" y="116"/>
                  </a:cxn>
                  <a:cxn ang="0">
                    <a:pos x="50" y="115"/>
                  </a:cxn>
                  <a:cxn ang="0">
                    <a:pos x="56" y="113"/>
                  </a:cxn>
                  <a:cxn ang="0">
                    <a:pos x="61" y="109"/>
                  </a:cxn>
                  <a:cxn ang="0">
                    <a:pos x="66" y="104"/>
                  </a:cxn>
                  <a:cxn ang="0">
                    <a:pos x="73" y="91"/>
                  </a:cxn>
                  <a:cxn ang="0">
                    <a:pos x="84" y="69"/>
                  </a:cxn>
                  <a:cxn ang="0">
                    <a:pos x="119" y="18"/>
                  </a:cxn>
                  <a:cxn ang="0">
                    <a:pos x="127" y="13"/>
                  </a:cxn>
                  <a:cxn ang="0">
                    <a:pos x="134" y="10"/>
                  </a:cxn>
                  <a:cxn ang="0">
                    <a:pos x="137" y="10"/>
                  </a:cxn>
                  <a:cxn ang="0">
                    <a:pos x="139" y="10"/>
                  </a:cxn>
                  <a:cxn ang="0">
                    <a:pos x="141" y="9"/>
                  </a:cxn>
                  <a:cxn ang="0">
                    <a:pos x="141" y="8"/>
                  </a:cxn>
                  <a:cxn ang="0">
                    <a:pos x="140" y="7"/>
                  </a:cxn>
                  <a:cxn ang="0">
                    <a:pos x="139" y="5"/>
                  </a:cxn>
                  <a:cxn ang="0">
                    <a:pos x="132" y="2"/>
                  </a:cxn>
                  <a:cxn ang="0">
                    <a:pos x="122" y="0"/>
                  </a:cxn>
                  <a:cxn ang="0">
                    <a:pos x="118" y="0"/>
                  </a:cxn>
                </a:cxnLst>
                <a:rect l="0" t="0" r="r" b="b"/>
                <a:pathLst>
                  <a:path w="141" h="116">
                    <a:moveTo>
                      <a:pt x="118" y="0"/>
                    </a:moveTo>
                    <a:lnTo>
                      <a:pt x="113" y="1"/>
                    </a:lnTo>
                    <a:lnTo>
                      <a:pt x="87" y="13"/>
                    </a:lnTo>
                    <a:lnTo>
                      <a:pt x="59" y="33"/>
                    </a:lnTo>
                    <a:lnTo>
                      <a:pt x="33" y="59"/>
                    </a:lnTo>
                    <a:lnTo>
                      <a:pt x="15" y="79"/>
                    </a:lnTo>
                    <a:lnTo>
                      <a:pt x="12" y="84"/>
                    </a:lnTo>
                    <a:lnTo>
                      <a:pt x="6" y="90"/>
                    </a:lnTo>
                    <a:lnTo>
                      <a:pt x="2" y="97"/>
                    </a:lnTo>
                    <a:lnTo>
                      <a:pt x="0" y="98"/>
                    </a:lnTo>
                    <a:lnTo>
                      <a:pt x="0" y="101"/>
                    </a:lnTo>
                    <a:lnTo>
                      <a:pt x="1" y="103"/>
                    </a:lnTo>
                    <a:lnTo>
                      <a:pt x="8" y="107"/>
                    </a:lnTo>
                    <a:lnTo>
                      <a:pt x="28" y="114"/>
                    </a:lnTo>
                    <a:lnTo>
                      <a:pt x="43" y="116"/>
                    </a:lnTo>
                    <a:lnTo>
                      <a:pt x="50" y="115"/>
                    </a:lnTo>
                    <a:lnTo>
                      <a:pt x="56" y="113"/>
                    </a:lnTo>
                    <a:lnTo>
                      <a:pt x="61" y="109"/>
                    </a:lnTo>
                    <a:lnTo>
                      <a:pt x="66" y="104"/>
                    </a:lnTo>
                    <a:lnTo>
                      <a:pt x="73" y="91"/>
                    </a:lnTo>
                    <a:lnTo>
                      <a:pt x="84" y="69"/>
                    </a:lnTo>
                    <a:lnTo>
                      <a:pt x="119" y="18"/>
                    </a:lnTo>
                    <a:lnTo>
                      <a:pt x="127" y="13"/>
                    </a:lnTo>
                    <a:lnTo>
                      <a:pt x="134" y="10"/>
                    </a:lnTo>
                    <a:lnTo>
                      <a:pt x="137" y="10"/>
                    </a:lnTo>
                    <a:lnTo>
                      <a:pt x="139" y="10"/>
                    </a:lnTo>
                    <a:lnTo>
                      <a:pt x="141" y="9"/>
                    </a:lnTo>
                    <a:lnTo>
                      <a:pt x="141" y="8"/>
                    </a:lnTo>
                    <a:lnTo>
                      <a:pt x="140" y="7"/>
                    </a:lnTo>
                    <a:lnTo>
                      <a:pt x="139" y="5"/>
                    </a:lnTo>
                    <a:lnTo>
                      <a:pt x="132" y="2"/>
                    </a:lnTo>
                    <a:lnTo>
                      <a:pt x="122" y="0"/>
                    </a:lnTo>
                    <a:lnTo>
                      <a:pt x="118" y="0"/>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76"/>
              <p:cNvSpPr>
                <a:spLocks/>
              </p:cNvSpPr>
              <p:nvPr/>
            </p:nvSpPr>
            <p:spPr bwMode="auto">
              <a:xfrm>
                <a:off x="2124075" y="3278188"/>
                <a:ext cx="379413" cy="76200"/>
              </a:xfrm>
              <a:custGeom>
                <a:avLst/>
                <a:gdLst/>
                <a:ahLst/>
                <a:cxnLst>
                  <a:cxn ang="0">
                    <a:pos x="238" y="46"/>
                  </a:cxn>
                  <a:cxn ang="0">
                    <a:pos x="239" y="45"/>
                  </a:cxn>
                  <a:cxn ang="0">
                    <a:pos x="239" y="44"/>
                  </a:cxn>
                  <a:cxn ang="0">
                    <a:pos x="237" y="44"/>
                  </a:cxn>
                  <a:cxn ang="0">
                    <a:pos x="234" y="43"/>
                  </a:cxn>
                  <a:cxn ang="0">
                    <a:pos x="165" y="29"/>
                  </a:cxn>
                  <a:cxn ang="0">
                    <a:pos x="63" y="2"/>
                  </a:cxn>
                  <a:cxn ang="0">
                    <a:pos x="49" y="0"/>
                  </a:cxn>
                  <a:cxn ang="0">
                    <a:pos x="39" y="0"/>
                  </a:cxn>
                  <a:cxn ang="0">
                    <a:pos x="30" y="2"/>
                  </a:cxn>
                  <a:cxn ang="0">
                    <a:pos x="18" y="7"/>
                  </a:cxn>
                  <a:cxn ang="0">
                    <a:pos x="11" y="11"/>
                  </a:cxn>
                  <a:cxn ang="0">
                    <a:pos x="2" y="22"/>
                  </a:cxn>
                  <a:cxn ang="0">
                    <a:pos x="0" y="26"/>
                  </a:cxn>
                  <a:cxn ang="0">
                    <a:pos x="0" y="29"/>
                  </a:cxn>
                  <a:cxn ang="0">
                    <a:pos x="3" y="32"/>
                  </a:cxn>
                  <a:cxn ang="0">
                    <a:pos x="5" y="33"/>
                  </a:cxn>
                  <a:cxn ang="0">
                    <a:pos x="7" y="34"/>
                  </a:cxn>
                  <a:cxn ang="0">
                    <a:pos x="10" y="35"/>
                  </a:cxn>
                  <a:cxn ang="0">
                    <a:pos x="87" y="41"/>
                  </a:cxn>
                  <a:cxn ang="0">
                    <a:pos x="147" y="48"/>
                  </a:cxn>
                  <a:cxn ang="0">
                    <a:pos x="232" y="47"/>
                  </a:cxn>
                  <a:cxn ang="0">
                    <a:pos x="235" y="46"/>
                  </a:cxn>
                  <a:cxn ang="0">
                    <a:pos x="238" y="46"/>
                  </a:cxn>
                </a:cxnLst>
                <a:rect l="0" t="0" r="r" b="b"/>
                <a:pathLst>
                  <a:path w="239" h="48">
                    <a:moveTo>
                      <a:pt x="238" y="46"/>
                    </a:moveTo>
                    <a:lnTo>
                      <a:pt x="239" y="45"/>
                    </a:lnTo>
                    <a:lnTo>
                      <a:pt x="239" y="44"/>
                    </a:lnTo>
                    <a:lnTo>
                      <a:pt x="237" y="44"/>
                    </a:lnTo>
                    <a:lnTo>
                      <a:pt x="234" y="43"/>
                    </a:lnTo>
                    <a:lnTo>
                      <a:pt x="165" y="29"/>
                    </a:lnTo>
                    <a:lnTo>
                      <a:pt x="63" y="2"/>
                    </a:lnTo>
                    <a:lnTo>
                      <a:pt x="49" y="0"/>
                    </a:lnTo>
                    <a:lnTo>
                      <a:pt x="39" y="0"/>
                    </a:lnTo>
                    <a:lnTo>
                      <a:pt x="30" y="2"/>
                    </a:lnTo>
                    <a:lnTo>
                      <a:pt x="18" y="7"/>
                    </a:lnTo>
                    <a:lnTo>
                      <a:pt x="11" y="11"/>
                    </a:lnTo>
                    <a:lnTo>
                      <a:pt x="2" y="22"/>
                    </a:lnTo>
                    <a:lnTo>
                      <a:pt x="0" y="26"/>
                    </a:lnTo>
                    <a:lnTo>
                      <a:pt x="0" y="29"/>
                    </a:lnTo>
                    <a:lnTo>
                      <a:pt x="3" y="32"/>
                    </a:lnTo>
                    <a:lnTo>
                      <a:pt x="5" y="33"/>
                    </a:lnTo>
                    <a:lnTo>
                      <a:pt x="7" y="34"/>
                    </a:lnTo>
                    <a:lnTo>
                      <a:pt x="10" y="35"/>
                    </a:lnTo>
                    <a:lnTo>
                      <a:pt x="87" y="41"/>
                    </a:lnTo>
                    <a:lnTo>
                      <a:pt x="147" y="48"/>
                    </a:lnTo>
                    <a:lnTo>
                      <a:pt x="232" y="47"/>
                    </a:lnTo>
                    <a:lnTo>
                      <a:pt x="235" y="46"/>
                    </a:lnTo>
                    <a:lnTo>
                      <a:pt x="238" y="46"/>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8" name="Freeform 18"/>
            <p:cNvSpPr>
              <a:spLocks/>
            </p:cNvSpPr>
            <p:nvPr/>
          </p:nvSpPr>
          <p:spPr bwMode="auto">
            <a:xfrm rot="6012585" flipH="1">
              <a:off x="7866693" y="4985033"/>
              <a:ext cx="483901" cy="284180"/>
            </a:xfrm>
            <a:custGeom>
              <a:avLst/>
              <a:gdLst/>
              <a:ahLst/>
              <a:cxnLst>
                <a:cxn ang="0">
                  <a:pos x="241" y="52"/>
                </a:cxn>
                <a:cxn ang="0">
                  <a:pos x="311" y="38"/>
                </a:cxn>
                <a:cxn ang="0">
                  <a:pos x="390" y="58"/>
                </a:cxn>
                <a:cxn ang="0">
                  <a:pos x="452" y="88"/>
                </a:cxn>
                <a:cxn ang="0">
                  <a:pos x="480" y="81"/>
                </a:cxn>
                <a:cxn ang="0">
                  <a:pos x="487" y="65"/>
                </a:cxn>
                <a:cxn ang="0">
                  <a:pos x="483" y="37"/>
                </a:cxn>
                <a:cxn ang="0">
                  <a:pos x="465" y="21"/>
                </a:cxn>
                <a:cxn ang="0">
                  <a:pos x="358" y="0"/>
                </a:cxn>
                <a:cxn ang="0">
                  <a:pos x="255" y="12"/>
                </a:cxn>
                <a:cxn ang="0">
                  <a:pos x="140" y="75"/>
                </a:cxn>
                <a:cxn ang="0">
                  <a:pos x="94" y="146"/>
                </a:cxn>
                <a:cxn ang="0">
                  <a:pos x="79" y="169"/>
                </a:cxn>
                <a:cxn ang="0">
                  <a:pos x="64" y="176"/>
                </a:cxn>
                <a:cxn ang="0">
                  <a:pos x="28" y="180"/>
                </a:cxn>
                <a:cxn ang="0">
                  <a:pos x="6" y="198"/>
                </a:cxn>
                <a:cxn ang="0">
                  <a:pos x="0" y="213"/>
                </a:cxn>
                <a:cxn ang="0">
                  <a:pos x="7" y="235"/>
                </a:cxn>
                <a:cxn ang="0">
                  <a:pos x="19" y="241"/>
                </a:cxn>
                <a:cxn ang="0">
                  <a:pos x="32" y="241"/>
                </a:cxn>
                <a:cxn ang="0">
                  <a:pos x="40" y="234"/>
                </a:cxn>
                <a:cxn ang="0">
                  <a:pos x="38" y="229"/>
                </a:cxn>
                <a:cxn ang="0">
                  <a:pos x="27" y="225"/>
                </a:cxn>
                <a:cxn ang="0">
                  <a:pos x="29" y="221"/>
                </a:cxn>
                <a:cxn ang="0">
                  <a:pos x="52" y="207"/>
                </a:cxn>
                <a:cxn ang="0">
                  <a:pos x="57" y="208"/>
                </a:cxn>
                <a:cxn ang="0">
                  <a:pos x="55" y="229"/>
                </a:cxn>
                <a:cxn ang="0">
                  <a:pos x="54" y="274"/>
                </a:cxn>
                <a:cxn ang="0">
                  <a:pos x="64" y="284"/>
                </a:cxn>
                <a:cxn ang="0">
                  <a:pos x="83" y="285"/>
                </a:cxn>
                <a:cxn ang="0">
                  <a:pos x="88" y="281"/>
                </a:cxn>
                <a:cxn ang="0">
                  <a:pos x="77" y="240"/>
                </a:cxn>
                <a:cxn ang="0">
                  <a:pos x="80" y="225"/>
                </a:cxn>
                <a:cxn ang="0">
                  <a:pos x="89" y="223"/>
                </a:cxn>
                <a:cxn ang="0">
                  <a:pos x="112" y="236"/>
                </a:cxn>
                <a:cxn ang="0">
                  <a:pos x="127" y="255"/>
                </a:cxn>
                <a:cxn ang="0">
                  <a:pos x="132" y="255"/>
                </a:cxn>
                <a:cxn ang="0">
                  <a:pos x="138" y="246"/>
                </a:cxn>
                <a:cxn ang="0">
                  <a:pos x="141" y="220"/>
                </a:cxn>
                <a:cxn ang="0">
                  <a:pos x="135" y="211"/>
                </a:cxn>
                <a:cxn ang="0">
                  <a:pos x="116" y="203"/>
                </a:cxn>
                <a:cxn ang="0">
                  <a:pos x="110" y="190"/>
                </a:cxn>
                <a:cxn ang="0">
                  <a:pos x="119" y="160"/>
                </a:cxn>
                <a:cxn ang="0">
                  <a:pos x="178" y="84"/>
                </a:cxn>
              </a:cxnLst>
              <a:rect l="0" t="0" r="r" b="b"/>
              <a:pathLst>
                <a:path w="487" h="286">
                  <a:moveTo>
                    <a:pt x="178" y="84"/>
                  </a:moveTo>
                  <a:lnTo>
                    <a:pt x="213" y="63"/>
                  </a:lnTo>
                  <a:lnTo>
                    <a:pt x="241" y="52"/>
                  </a:lnTo>
                  <a:lnTo>
                    <a:pt x="261" y="45"/>
                  </a:lnTo>
                  <a:lnTo>
                    <a:pt x="291" y="40"/>
                  </a:lnTo>
                  <a:lnTo>
                    <a:pt x="311" y="38"/>
                  </a:lnTo>
                  <a:lnTo>
                    <a:pt x="339" y="40"/>
                  </a:lnTo>
                  <a:lnTo>
                    <a:pt x="374" y="50"/>
                  </a:lnTo>
                  <a:lnTo>
                    <a:pt x="390" y="58"/>
                  </a:lnTo>
                  <a:lnTo>
                    <a:pt x="417" y="79"/>
                  </a:lnTo>
                  <a:lnTo>
                    <a:pt x="431" y="85"/>
                  </a:lnTo>
                  <a:lnTo>
                    <a:pt x="452" y="88"/>
                  </a:lnTo>
                  <a:lnTo>
                    <a:pt x="465" y="87"/>
                  </a:lnTo>
                  <a:lnTo>
                    <a:pt x="471" y="85"/>
                  </a:lnTo>
                  <a:lnTo>
                    <a:pt x="480" y="81"/>
                  </a:lnTo>
                  <a:lnTo>
                    <a:pt x="483" y="78"/>
                  </a:lnTo>
                  <a:lnTo>
                    <a:pt x="485" y="74"/>
                  </a:lnTo>
                  <a:lnTo>
                    <a:pt x="487" y="65"/>
                  </a:lnTo>
                  <a:lnTo>
                    <a:pt x="487" y="55"/>
                  </a:lnTo>
                  <a:lnTo>
                    <a:pt x="484" y="40"/>
                  </a:lnTo>
                  <a:lnTo>
                    <a:pt x="483" y="37"/>
                  </a:lnTo>
                  <a:lnTo>
                    <a:pt x="481" y="31"/>
                  </a:lnTo>
                  <a:lnTo>
                    <a:pt x="475" y="26"/>
                  </a:lnTo>
                  <a:lnTo>
                    <a:pt x="465" y="21"/>
                  </a:lnTo>
                  <a:lnTo>
                    <a:pt x="444" y="13"/>
                  </a:lnTo>
                  <a:lnTo>
                    <a:pt x="407" y="6"/>
                  </a:lnTo>
                  <a:lnTo>
                    <a:pt x="358" y="0"/>
                  </a:lnTo>
                  <a:lnTo>
                    <a:pt x="315" y="0"/>
                  </a:lnTo>
                  <a:lnTo>
                    <a:pt x="286" y="4"/>
                  </a:lnTo>
                  <a:lnTo>
                    <a:pt x="255" y="12"/>
                  </a:lnTo>
                  <a:lnTo>
                    <a:pt x="190" y="37"/>
                  </a:lnTo>
                  <a:lnTo>
                    <a:pt x="164" y="53"/>
                  </a:lnTo>
                  <a:lnTo>
                    <a:pt x="140" y="75"/>
                  </a:lnTo>
                  <a:lnTo>
                    <a:pt x="115" y="105"/>
                  </a:lnTo>
                  <a:lnTo>
                    <a:pt x="97" y="138"/>
                  </a:lnTo>
                  <a:lnTo>
                    <a:pt x="94" y="146"/>
                  </a:lnTo>
                  <a:lnTo>
                    <a:pt x="87" y="158"/>
                  </a:lnTo>
                  <a:lnTo>
                    <a:pt x="81" y="166"/>
                  </a:lnTo>
                  <a:lnTo>
                    <a:pt x="79" y="169"/>
                  </a:lnTo>
                  <a:lnTo>
                    <a:pt x="70" y="174"/>
                  </a:lnTo>
                  <a:lnTo>
                    <a:pt x="67" y="175"/>
                  </a:lnTo>
                  <a:lnTo>
                    <a:pt x="64" y="176"/>
                  </a:lnTo>
                  <a:lnTo>
                    <a:pt x="60" y="177"/>
                  </a:lnTo>
                  <a:lnTo>
                    <a:pt x="32" y="179"/>
                  </a:lnTo>
                  <a:lnTo>
                    <a:pt x="28" y="180"/>
                  </a:lnTo>
                  <a:lnTo>
                    <a:pt x="24" y="182"/>
                  </a:lnTo>
                  <a:lnTo>
                    <a:pt x="12" y="191"/>
                  </a:lnTo>
                  <a:lnTo>
                    <a:pt x="6" y="198"/>
                  </a:lnTo>
                  <a:lnTo>
                    <a:pt x="4" y="201"/>
                  </a:lnTo>
                  <a:lnTo>
                    <a:pt x="2" y="205"/>
                  </a:lnTo>
                  <a:lnTo>
                    <a:pt x="0" y="213"/>
                  </a:lnTo>
                  <a:lnTo>
                    <a:pt x="1" y="221"/>
                  </a:lnTo>
                  <a:lnTo>
                    <a:pt x="5" y="232"/>
                  </a:lnTo>
                  <a:lnTo>
                    <a:pt x="7" y="235"/>
                  </a:lnTo>
                  <a:lnTo>
                    <a:pt x="10" y="237"/>
                  </a:lnTo>
                  <a:lnTo>
                    <a:pt x="12" y="239"/>
                  </a:lnTo>
                  <a:lnTo>
                    <a:pt x="19" y="241"/>
                  </a:lnTo>
                  <a:lnTo>
                    <a:pt x="25" y="242"/>
                  </a:lnTo>
                  <a:lnTo>
                    <a:pt x="31" y="242"/>
                  </a:lnTo>
                  <a:lnTo>
                    <a:pt x="32" y="241"/>
                  </a:lnTo>
                  <a:lnTo>
                    <a:pt x="35" y="240"/>
                  </a:lnTo>
                  <a:lnTo>
                    <a:pt x="38" y="237"/>
                  </a:lnTo>
                  <a:lnTo>
                    <a:pt x="40" y="234"/>
                  </a:lnTo>
                  <a:lnTo>
                    <a:pt x="40" y="232"/>
                  </a:lnTo>
                  <a:lnTo>
                    <a:pt x="40" y="231"/>
                  </a:lnTo>
                  <a:lnTo>
                    <a:pt x="38" y="229"/>
                  </a:lnTo>
                  <a:lnTo>
                    <a:pt x="29" y="227"/>
                  </a:lnTo>
                  <a:lnTo>
                    <a:pt x="27" y="226"/>
                  </a:lnTo>
                  <a:lnTo>
                    <a:pt x="27" y="225"/>
                  </a:lnTo>
                  <a:lnTo>
                    <a:pt x="27" y="224"/>
                  </a:lnTo>
                  <a:lnTo>
                    <a:pt x="27" y="223"/>
                  </a:lnTo>
                  <a:lnTo>
                    <a:pt x="29" y="221"/>
                  </a:lnTo>
                  <a:lnTo>
                    <a:pt x="34" y="216"/>
                  </a:lnTo>
                  <a:lnTo>
                    <a:pt x="39" y="212"/>
                  </a:lnTo>
                  <a:lnTo>
                    <a:pt x="52" y="207"/>
                  </a:lnTo>
                  <a:lnTo>
                    <a:pt x="54" y="207"/>
                  </a:lnTo>
                  <a:lnTo>
                    <a:pt x="55" y="208"/>
                  </a:lnTo>
                  <a:lnTo>
                    <a:pt x="57" y="208"/>
                  </a:lnTo>
                  <a:lnTo>
                    <a:pt x="57" y="210"/>
                  </a:lnTo>
                  <a:lnTo>
                    <a:pt x="57" y="214"/>
                  </a:lnTo>
                  <a:lnTo>
                    <a:pt x="55" y="229"/>
                  </a:lnTo>
                  <a:lnTo>
                    <a:pt x="50" y="257"/>
                  </a:lnTo>
                  <a:lnTo>
                    <a:pt x="50" y="261"/>
                  </a:lnTo>
                  <a:lnTo>
                    <a:pt x="54" y="274"/>
                  </a:lnTo>
                  <a:lnTo>
                    <a:pt x="57" y="279"/>
                  </a:lnTo>
                  <a:lnTo>
                    <a:pt x="59" y="282"/>
                  </a:lnTo>
                  <a:lnTo>
                    <a:pt x="64" y="284"/>
                  </a:lnTo>
                  <a:lnTo>
                    <a:pt x="67" y="285"/>
                  </a:lnTo>
                  <a:lnTo>
                    <a:pt x="79" y="286"/>
                  </a:lnTo>
                  <a:lnTo>
                    <a:pt x="83" y="285"/>
                  </a:lnTo>
                  <a:lnTo>
                    <a:pt x="85" y="284"/>
                  </a:lnTo>
                  <a:lnTo>
                    <a:pt x="87" y="283"/>
                  </a:lnTo>
                  <a:lnTo>
                    <a:pt x="88" y="281"/>
                  </a:lnTo>
                  <a:lnTo>
                    <a:pt x="89" y="279"/>
                  </a:lnTo>
                  <a:lnTo>
                    <a:pt x="88" y="277"/>
                  </a:lnTo>
                  <a:lnTo>
                    <a:pt x="77" y="240"/>
                  </a:lnTo>
                  <a:lnTo>
                    <a:pt x="76" y="234"/>
                  </a:lnTo>
                  <a:lnTo>
                    <a:pt x="78" y="229"/>
                  </a:lnTo>
                  <a:lnTo>
                    <a:pt x="80" y="225"/>
                  </a:lnTo>
                  <a:lnTo>
                    <a:pt x="85" y="223"/>
                  </a:lnTo>
                  <a:lnTo>
                    <a:pt x="86" y="223"/>
                  </a:lnTo>
                  <a:lnTo>
                    <a:pt x="89" y="223"/>
                  </a:lnTo>
                  <a:lnTo>
                    <a:pt x="94" y="224"/>
                  </a:lnTo>
                  <a:lnTo>
                    <a:pt x="107" y="232"/>
                  </a:lnTo>
                  <a:lnTo>
                    <a:pt x="112" y="236"/>
                  </a:lnTo>
                  <a:lnTo>
                    <a:pt x="117" y="241"/>
                  </a:lnTo>
                  <a:lnTo>
                    <a:pt x="125" y="253"/>
                  </a:lnTo>
                  <a:lnTo>
                    <a:pt x="127" y="255"/>
                  </a:lnTo>
                  <a:lnTo>
                    <a:pt x="129" y="256"/>
                  </a:lnTo>
                  <a:lnTo>
                    <a:pt x="130" y="256"/>
                  </a:lnTo>
                  <a:lnTo>
                    <a:pt x="132" y="255"/>
                  </a:lnTo>
                  <a:lnTo>
                    <a:pt x="134" y="253"/>
                  </a:lnTo>
                  <a:lnTo>
                    <a:pt x="135" y="251"/>
                  </a:lnTo>
                  <a:lnTo>
                    <a:pt x="138" y="246"/>
                  </a:lnTo>
                  <a:lnTo>
                    <a:pt x="141" y="238"/>
                  </a:lnTo>
                  <a:lnTo>
                    <a:pt x="142" y="227"/>
                  </a:lnTo>
                  <a:lnTo>
                    <a:pt x="141" y="220"/>
                  </a:lnTo>
                  <a:lnTo>
                    <a:pt x="140" y="214"/>
                  </a:lnTo>
                  <a:lnTo>
                    <a:pt x="138" y="213"/>
                  </a:lnTo>
                  <a:lnTo>
                    <a:pt x="135" y="211"/>
                  </a:lnTo>
                  <a:lnTo>
                    <a:pt x="121" y="207"/>
                  </a:lnTo>
                  <a:lnTo>
                    <a:pt x="119" y="205"/>
                  </a:lnTo>
                  <a:lnTo>
                    <a:pt x="116" y="203"/>
                  </a:lnTo>
                  <a:lnTo>
                    <a:pt x="113" y="200"/>
                  </a:lnTo>
                  <a:lnTo>
                    <a:pt x="111" y="195"/>
                  </a:lnTo>
                  <a:lnTo>
                    <a:pt x="110" y="190"/>
                  </a:lnTo>
                  <a:lnTo>
                    <a:pt x="111" y="184"/>
                  </a:lnTo>
                  <a:lnTo>
                    <a:pt x="113" y="177"/>
                  </a:lnTo>
                  <a:lnTo>
                    <a:pt x="119" y="160"/>
                  </a:lnTo>
                  <a:lnTo>
                    <a:pt x="141" y="120"/>
                  </a:lnTo>
                  <a:lnTo>
                    <a:pt x="156" y="102"/>
                  </a:lnTo>
                  <a:lnTo>
                    <a:pt x="178" y="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2" name="Rectangle 111"/>
          <p:cNvSpPr/>
          <p:nvPr/>
        </p:nvSpPr>
        <p:spPr bwMode="auto">
          <a:xfrm>
            <a:off x="1819275" y="4343400"/>
            <a:ext cx="4664075" cy="233045"/>
          </a:xfrm>
          <a:prstGeom prst="rect">
            <a:avLst/>
          </a:pr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grpSp>
        <p:nvGrpSpPr>
          <p:cNvPr id="6" name="Group 243"/>
          <p:cNvGrpSpPr/>
          <p:nvPr/>
        </p:nvGrpSpPr>
        <p:grpSpPr>
          <a:xfrm>
            <a:off x="5486400" y="2011680"/>
            <a:ext cx="1280079" cy="2661603"/>
            <a:chOff x="5486400" y="1508760"/>
            <a:chExt cx="1280079" cy="2661603"/>
          </a:xfrm>
        </p:grpSpPr>
        <p:sp>
          <p:nvSpPr>
            <p:cNvPr id="173" name="Freeform 172"/>
            <p:cNvSpPr/>
            <p:nvPr/>
          </p:nvSpPr>
          <p:spPr bwMode="auto">
            <a:xfrm>
              <a:off x="5562598" y="1508760"/>
              <a:ext cx="1203881" cy="1059418"/>
            </a:xfrm>
            <a:custGeom>
              <a:avLst/>
              <a:gdLst>
                <a:gd name="connsiteX0" fmla="*/ 1038225 w 1050528"/>
                <a:gd name="connsiteY0" fmla="*/ 0 h 232965"/>
                <a:gd name="connsiteX1" fmla="*/ 1040606 w 1050528"/>
                <a:gd name="connsiteY1" fmla="*/ 104775 h 232965"/>
                <a:gd name="connsiteX2" fmla="*/ 978694 w 1050528"/>
                <a:gd name="connsiteY2" fmla="*/ 221456 h 232965"/>
                <a:gd name="connsiteX3" fmla="*/ 664369 w 1050528"/>
                <a:gd name="connsiteY3" fmla="*/ 173831 h 232965"/>
                <a:gd name="connsiteX4" fmla="*/ 421481 w 1050528"/>
                <a:gd name="connsiteY4" fmla="*/ 45243 h 232965"/>
                <a:gd name="connsiteX5" fmla="*/ 121444 w 1050528"/>
                <a:gd name="connsiteY5" fmla="*/ 88106 h 232965"/>
                <a:gd name="connsiteX6" fmla="*/ 0 w 1050528"/>
                <a:gd name="connsiteY6" fmla="*/ 192881 h 232965"/>
                <a:gd name="connsiteX0" fmla="*/ 1038225 w 1079103"/>
                <a:gd name="connsiteY0" fmla="*/ 0 h 230584"/>
                <a:gd name="connsiteX1" fmla="*/ 1069181 w 1079103"/>
                <a:gd name="connsiteY1" fmla="*/ 119062 h 230584"/>
                <a:gd name="connsiteX2" fmla="*/ 978694 w 1079103"/>
                <a:gd name="connsiteY2" fmla="*/ 221456 h 230584"/>
                <a:gd name="connsiteX3" fmla="*/ 664369 w 1079103"/>
                <a:gd name="connsiteY3" fmla="*/ 173831 h 230584"/>
                <a:gd name="connsiteX4" fmla="*/ 421481 w 1079103"/>
                <a:gd name="connsiteY4" fmla="*/ 45243 h 230584"/>
                <a:gd name="connsiteX5" fmla="*/ 121444 w 1079103"/>
                <a:gd name="connsiteY5" fmla="*/ 88106 h 230584"/>
                <a:gd name="connsiteX6" fmla="*/ 0 w 1079103"/>
                <a:gd name="connsiteY6" fmla="*/ 192881 h 230584"/>
                <a:gd name="connsiteX0" fmla="*/ 1038225 w 1081484"/>
                <a:gd name="connsiteY0" fmla="*/ 0 h 230584"/>
                <a:gd name="connsiteX1" fmla="*/ 1052512 w 1081484"/>
                <a:gd name="connsiteY1" fmla="*/ 45243 h 230584"/>
                <a:gd name="connsiteX2" fmla="*/ 1069181 w 1081484"/>
                <a:gd name="connsiteY2" fmla="*/ 119062 h 230584"/>
                <a:gd name="connsiteX3" fmla="*/ 978694 w 1081484"/>
                <a:gd name="connsiteY3" fmla="*/ 221456 h 230584"/>
                <a:gd name="connsiteX4" fmla="*/ 664369 w 1081484"/>
                <a:gd name="connsiteY4" fmla="*/ 173831 h 230584"/>
                <a:gd name="connsiteX5" fmla="*/ 421481 w 1081484"/>
                <a:gd name="connsiteY5" fmla="*/ 45243 h 230584"/>
                <a:gd name="connsiteX6" fmla="*/ 121444 w 1081484"/>
                <a:gd name="connsiteY6" fmla="*/ 88106 h 230584"/>
                <a:gd name="connsiteX7" fmla="*/ 0 w 1081484"/>
                <a:gd name="connsiteY7" fmla="*/ 192881 h 230584"/>
                <a:gd name="connsiteX0" fmla="*/ 1038225 w 1071562"/>
                <a:gd name="connsiteY0" fmla="*/ 0 h 230584"/>
                <a:gd name="connsiteX1" fmla="*/ 992980 w 1071562"/>
                <a:gd name="connsiteY1" fmla="*/ 42862 h 230584"/>
                <a:gd name="connsiteX2" fmla="*/ 1069181 w 1071562"/>
                <a:gd name="connsiteY2" fmla="*/ 119062 h 230584"/>
                <a:gd name="connsiteX3" fmla="*/ 978694 w 1071562"/>
                <a:gd name="connsiteY3" fmla="*/ 221456 h 230584"/>
                <a:gd name="connsiteX4" fmla="*/ 664369 w 1071562"/>
                <a:gd name="connsiteY4" fmla="*/ 173831 h 230584"/>
                <a:gd name="connsiteX5" fmla="*/ 421481 w 1071562"/>
                <a:gd name="connsiteY5" fmla="*/ 45243 h 230584"/>
                <a:gd name="connsiteX6" fmla="*/ 121444 w 1071562"/>
                <a:gd name="connsiteY6" fmla="*/ 88106 h 230584"/>
                <a:gd name="connsiteX7" fmla="*/ 0 w 1071562"/>
                <a:gd name="connsiteY7" fmla="*/ 192881 h 230584"/>
                <a:gd name="connsiteX0" fmla="*/ 1038225 w 1079499"/>
                <a:gd name="connsiteY0" fmla="*/ 0 h 230584"/>
                <a:gd name="connsiteX1" fmla="*/ 1040605 w 1079499"/>
                <a:gd name="connsiteY1" fmla="*/ 59531 h 230584"/>
                <a:gd name="connsiteX2" fmla="*/ 1069181 w 1079499"/>
                <a:gd name="connsiteY2" fmla="*/ 119062 h 230584"/>
                <a:gd name="connsiteX3" fmla="*/ 978694 w 1079499"/>
                <a:gd name="connsiteY3" fmla="*/ 221456 h 230584"/>
                <a:gd name="connsiteX4" fmla="*/ 664369 w 1079499"/>
                <a:gd name="connsiteY4" fmla="*/ 173831 h 230584"/>
                <a:gd name="connsiteX5" fmla="*/ 421481 w 1079499"/>
                <a:gd name="connsiteY5" fmla="*/ 45243 h 230584"/>
                <a:gd name="connsiteX6" fmla="*/ 121444 w 1079499"/>
                <a:gd name="connsiteY6" fmla="*/ 88106 h 230584"/>
                <a:gd name="connsiteX7" fmla="*/ 0 w 1079499"/>
                <a:gd name="connsiteY7" fmla="*/ 192881 h 230584"/>
                <a:gd name="connsiteX0" fmla="*/ 1038225 w 1077117"/>
                <a:gd name="connsiteY0" fmla="*/ 0 h 222647"/>
                <a:gd name="connsiteX1" fmla="*/ 1040605 w 1077117"/>
                <a:gd name="connsiteY1" fmla="*/ 59531 h 222647"/>
                <a:gd name="connsiteX2" fmla="*/ 1066799 w 1077117"/>
                <a:gd name="connsiteY2" fmla="*/ 166687 h 222647"/>
                <a:gd name="connsiteX3" fmla="*/ 978694 w 1077117"/>
                <a:gd name="connsiteY3" fmla="*/ 221456 h 222647"/>
                <a:gd name="connsiteX4" fmla="*/ 664369 w 1077117"/>
                <a:gd name="connsiteY4" fmla="*/ 173831 h 222647"/>
                <a:gd name="connsiteX5" fmla="*/ 421481 w 1077117"/>
                <a:gd name="connsiteY5" fmla="*/ 45243 h 222647"/>
                <a:gd name="connsiteX6" fmla="*/ 121444 w 1077117"/>
                <a:gd name="connsiteY6" fmla="*/ 88106 h 222647"/>
                <a:gd name="connsiteX7" fmla="*/ 0 w 1077117"/>
                <a:gd name="connsiteY7" fmla="*/ 192881 h 222647"/>
                <a:gd name="connsiteX0" fmla="*/ 1038225 w 1085452"/>
                <a:gd name="connsiteY0" fmla="*/ 0 h 244078"/>
                <a:gd name="connsiteX1" fmla="*/ 1040605 w 1085452"/>
                <a:gd name="connsiteY1" fmla="*/ 59531 h 244078"/>
                <a:gd name="connsiteX2" fmla="*/ 1066799 w 1085452"/>
                <a:gd name="connsiteY2" fmla="*/ 166687 h 244078"/>
                <a:gd name="connsiteX3" fmla="*/ 928688 w 1085452"/>
                <a:gd name="connsiteY3" fmla="*/ 242887 h 244078"/>
                <a:gd name="connsiteX4" fmla="*/ 664369 w 1085452"/>
                <a:gd name="connsiteY4" fmla="*/ 173831 h 244078"/>
                <a:gd name="connsiteX5" fmla="*/ 421481 w 1085452"/>
                <a:gd name="connsiteY5" fmla="*/ 45243 h 244078"/>
                <a:gd name="connsiteX6" fmla="*/ 121444 w 1085452"/>
                <a:gd name="connsiteY6" fmla="*/ 88106 h 244078"/>
                <a:gd name="connsiteX7" fmla="*/ 0 w 1085452"/>
                <a:gd name="connsiteY7" fmla="*/ 192881 h 244078"/>
                <a:gd name="connsiteX0" fmla="*/ 1038225 w 1085452"/>
                <a:gd name="connsiteY0" fmla="*/ 0 h 244871"/>
                <a:gd name="connsiteX1" fmla="*/ 1040605 w 1085452"/>
                <a:gd name="connsiteY1" fmla="*/ 59531 h 244871"/>
                <a:gd name="connsiteX2" fmla="*/ 1066799 w 1085452"/>
                <a:gd name="connsiteY2" fmla="*/ 166687 h 244871"/>
                <a:gd name="connsiteX3" fmla="*/ 928688 w 1085452"/>
                <a:gd name="connsiteY3" fmla="*/ 242887 h 244871"/>
                <a:gd name="connsiteX4" fmla="*/ 654844 w 1085452"/>
                <a:gd name="connsiteY4" fmla="*/ 154781 h 244871"/>
                <a:gd name="connsiteX5" fmla="*/ 421481 w 1085452"/>
                <a:gd name="connsiteY5" fmla="*/ 45243 h 244871"/>
                <a:gd name="connsiteX6" fmla="*/ 121444 w 1085452"/>
                <a:gd name="connsiteY6" fmla="*/ 88106 h 244871"/>
                <a:gd name="connsiteX7" fmla="*/ 0 w 1085452"/>
                <a:gd name="connsiteY7" fmla="*/ 192881 h 244871"/>
                <a:gd name="connsiteX0" fmla="*/ 1038225 w 1085452"/>
                <a:gd name="connsiteY0" fmla="*/ 0 h 244871"/>
                <a:gd name="connsiteX1" fmla="*/ 1040605 w 1085452"/>
                <a:gd name="connsiteY1" fmla="*/ 59531 h 244871"/>
                <a:gd name="connsiteX2" fmla="*/ 1066799 w 1085452"/>
                <a:gd name="connsiteY2" fmla="*/ 166687 h 244871"/>
                <a:gd name="connsiteX3" fmla="*/ 928688 w 1085452"/>
                <a:gd name="connsiteY3" fmla="*/ 242887 h 244871"/>
                <a:gd name="connsiteX4" fmla="*/ 654844 w 1085452"/>
                <a:gd name="connsiteY4" fmla="*/ 154781 h 244871"/>
                <a:gd name="connsiteX5" fmla="*/ 354806 w 1085452"/>
                <a:gd name="connsiteY5" fmla="*/ 19049 h 244871"/>
                <a:gd name="connsiteX6" fmla="*/ 121444 w 1085452"/>
                <a:gd name="connsiteY6" fmla="*/ 88106 h 244871"/>
                <a:gd name="connsiteX7" fmla="*/ 0 w 1085452"/>
                <a:gd name="connsiteY7" fmla="*/ 192881 h 244871"/>
                <a:gd name="connsiteX0" fmla="*/ 1038225 w 1087834"/>
                <a:gd name="connsiteY0" fmla="*/ 0 h 244871"/>
                <a:gd name="connsiteX1" fmla="*/ 1040605 w 1087834"/>
                <a:gd name="connsiteY1" fmla="*/ 59531 h 244871"/>
                <a:gd name="connsiteX2" fmla="*/ 1066799 w 1087834"/>
                <a:gd name="connsiteY2" fmla="*/ 166687 h 244871"/>
                <a:gd name="connsiteX3" fmla="*/ 928688 w 1087834"/>
                <a:gd name="connsiteY3" fmla="*/ 242887 h 244871"/>
                <a:gd name="connsiteX4" fmla="*/ 654844 w 1087834"/>
                <a:gd name="connsiteY4" fmla="*/ 154781 h 244871"/>
                <a:gd name="connsiteX5" fmla="*/ 354806 w 1087834"/>
                <a:gd name="connsiteY5" fmla="*/ 19049 h 244871"/>
                <a:gd name="connsiteX6" fmla="*/ 121444 w 1087834"/>
                <a:gd name="connsiteY6" fmla="*/ 88106 h 244871"/>
                <a:gd name="connsiteX7" fmla="*/ 0 w 1087834"/>
                <a:gd name="connsiteY7" fmla="*/ 192881 h 244871"/>
                <a:gd name="connsiteX0" fmla="*/ 1038225 w 1087834"/>
                <a:gd name="connsiteY0" fmla="*/ 0 h 244871"/>
                <a:gd name="connsiteX1" fmla="*/ 1040605 w 1087834"/>
                <a:gd name="connsiteY1" fmla="*/ 59531 h 244871"/>
                <a:gd name="connsiteX2" fmla="*/ 1066799 w 1087834"/>
                <a:gd name="connsiteY2" fmla="*/ 166687 h 244871"/>
                <a:gd name="connsiteX3" fmla="*/ 928688 w 1087834"/>
                <a:gd name="connsiteY3" fmla="*/ 242887 h 244871"/>
                <a:gd name="connsiteX4" fmla="*/ 654844 w 1087834"/>
                <a:gd name="connsiteY4" fmla="*/ 154781 h 244871"/>
                <a:gd name="connsiteX5" fmla="*/ 354806 w 1087834"/>
                <a:gd name="connsiteY5" fmla="*/ 19049 h 244871"/>
                <a:gd name="connsiteX6" fmla="*/ 121444 w 1087834"/>
                <a:gd name="connsiteY6" fmla="*/ 88106 h 244871"/>
                <a:gd name="connsiteX7" fmla="*/ 0 w 1087834"/>
                <a:gd name="connsiteY7" fmla="*/ 192881 h 244871"/>
                <a:gd name="connsiteX0" fmla="*/ 1038225 w 1066799"/>
                <a:gd name="connsiteY0" fmla="*/ 0 h 244871"/>
                <a:gd name="connsiteX1" fmla="*/ 1040605 w 1066799"/>
                <a:gd name="connsiteY1" fmla="*/ 59531 h 244871"/>
                <a:gd name="connsiteX2" fmla="*/ 1066799 w 1066799"/>
                <a:gd name="connsiteY2" fmla="*/ 166687 h 244871"/>
                <a:gd name="connsiteX3" fmla="*/ 928688 w 1066799"/>
                <a:gd name="connsiteY3" fmla="*/ 242887 h 244871"/>
                <a:gd name="connsiteX4" fmla="*/ 654844 w 1066799"/>
                <a:gd name="connsiteY4" fmla="*/ 154781 h 244871"/>
                <a:gd name="connsiteX5" fmla="*/ 354806 w 1066799"/>
                <a:gd name="connsiteY5" fmla="*/ 19049 h 244871"/>
                <a:gd name="connsiteX6" fmla="*/ 121444 w 1066799"/>
                <a:gd name="connsiteY6" fmla="*/ 88106 h 244871"/>
                <a:gd name="connsiteX7" fmla="*/ 0 w 1066799"/>
                <a:gd name="connsiteY7" fmla="*/ 192881 h 244871"/>
                <a:gd name="connsiteX0" fmla="*/ 1038225 w 1062037"/>
                <a:gd name="connsiteY0" fmla="*/ 0 h 250031"/>
                <a:gd name="connsiteX1" fmla="*/ 1040605 w 1062037"/>
                <a:gd name="connsiteY1" fmla="*/ 59531 h 250031"/>
                <a:gd name="connsiteX2" fmla="*/ 1062037 w 1062037"/>
                <a:gd name="connsiteY2" fmla="*/ 197644 h 250031"/>
                <a:gd name="connsiteX3" fmla="*/ 928688 w 1062037"/>
                <a:gd name="connsiteY3" fmla="*/ 242887 h 250031"/>
                <a:gd name="connsiteX4" fmla="*/ 654844 w 1062037"/>
                <a:gd name="connsiteY4" fmla="*/ 154781 h 250031"/>
                <a:gd name="connsiteX5" fmla="*/ 354806 w 1062037"/>
                <a:gd name="connsiteY5" fmla="*/ 19049 h 250031"/>
                <a:gd name="connsiteX6" fmla="*/ 121444 w 1062037"/>
                <a:gd name="connsiteY6" fmla="*/ 88106 h 250031"/>
                <a:gd name="connsiteX7" fmla="*/ 0 w 1062037"/>
                <a:gd name="connsiteY7" fmla="*/ 192881 h 250031"/>
                <a:gd name="connsiteX0" fmla="*/ 1038225 w 1090216"/>
                <a:gd name="connsiteY0" fmla="*/ 0 h 250031"/>
                <a:gd name="connsiteX1" fmla="*/ 1040605 w 1090216"/>
                <a:gd name="connsiteY1" fmla="*/ 59531 h 250031"/>
                <a:gd name="connsiteX2" fmla="*/ 1062037 w 1090216"/>
                <a:gd name="connsiteY2" fmla="*/ 197644 h 250031"/>
                <a:gd name="connsiteX3" fmla="*/ 928688 w 1090216"/>
                <a:gd name="connsiteY3" fmla="*/ 242887 h 250031"/>
                <a:gd name="connsiteX4" fmla="*/ 654844 w 1090216"/>
                <a:gd name="connsiteY4" fmla="*/ 154781 h 250031"/>
                <a:gd name="connsiteX5" fmla="*/ 354806 w 1090216"/>
                <a:gd name="connsiteY5" fmla="*/ 19049 h 250031"/>
                <a:gd name="connsiteX6" fmla="*/ 121444 w 1090216"/>
                <a:gd name="connsiteY6" fmla="*/ 88106 h 250031"/>
                <a:gd name="connsiteX7" fmla="*/ 0 w 1090216"/>
                <a:gd name="connsiteY7" fmla="*/ 192881 h 250031"/>
                <a:gd name="connsiteX0" fmla="*/ 1038225 w 1090216"/>
                <a:gd name="connsiteY0" fmla="*/ 0 h 263524"/>
                <a:gd name="connsiteX1" fmla="*/ 1040605 w 1090216"/>
                <a:gd name="connsiteY1" fmla="*/ 59531 h 263524"/>
                <a:gd name="connsiteX2" fmla="*/ 1062037 w 1090216"/>
                <a:gd name="connsiteY2" fmla="*/ 197644 h 263524"/>
                <a:gd name="connsiteX3" fmla="*/ 928688 w 1090216"/>
                <a:gd name="connsiteY3" fmla="*/ 242887 h 263524"/>
                <a:gd name="connsiteX4" fmla="*/ 726282 w 1090216"/>
                <a:gd name="connsiteY4" fmla="*/ 73819 h 263524"/>
                <a:gd name="connsiteX5" fmla="*/ 354806 w 1090216"/>
                <a:gd name="connsiteY5" fmla="*/ 19049 h 263524"/>
                <a:gd name="connsiteX6" fmla="*/ 121444 w 1090216"/>
                <a:gd name="connsiteY6" fmla="*/ 88106 h 263524"/>
                <a:gd name="connsiteX7" fmla="*/ 0 w 1090216"/>
                <a:gd name="connsiteY7" fmla="*/ 192881 h 263524"/>
                <a:gd name="connsiteX0" fmla="*/ 1038225 w 1090216"/>
                <a:gd name="connsiteY0" fmla="*/ 0 h 259953"/>
                <a:gd name="connsiteX1" fmla="*/ 1040605 w 1090216"/>
                <a:gd name="connsiteY1" fmla="*/ 59531 h 259953"/>
                <a:gd name="connsiteX2" fmla="*/ 1062037 w 1090216"/>
                <a:gd name="connsiteY2" fmla="*/ 197644 h 259953"/>
                <a:gd name="connsiteX3" fmla="*/ 928688 w 1090216"/>
                <a:gd name="connsiteY3" fmla="*/ 242887 h 259953"/>
                <a:gd name="connsiteX4" fmla="*/ 700088 w 1090216"/>
                <a:gd name="connsiteY4" fmla="*/ 95250 h 259953"/>
                <a:gd name="connsiteX5" fmla="*/ 354806 w 1090216"/>
                <a:gd name="connsiteY5" fmla="*/ 19049 h 259953"/>
                <a:gd name="connsiteX6" fmla="*/ 121444 w 1090216"/>
                <a:gd name="connsiteY6" fmla="*/ 88106 h 259953"/>
                <a:gd name="connsiteX7" fmla="*/ 0 w 1090216"/>
                <a:gd name="connsiteY7" fmla="*/ 192881 h 259953"/>
                <a:gd name="connsiteX0" fmla="*/ 1038225 w 1090216"/>
                <a:gd name="connsiteY0" fmla="*/ 0 h 259953"/>
                <a:gd name="connsiteX1" fmla="*/ 1040605 w 1090216"/>
                <a:gd name="connsiteY1" fmla="*/ 59531 h 259953"/>
                <a:gd name="connsiteX2" fmla="*/ 1062037 w 1090216"/>
                <a:gd name="connsiteY2" fmla="*/ 197644 h 259953"/>
                <a:gd name="connsiteX3" fmla="*/ 928688 w 1090216"/>
                <a:gd name="connsiteY3" fmla="*/ 242887 h 259953"/>
                <a:gd name="connsiteX4" fmla="*/ 700088 w 1090216"/>
                <a:gd name="connsiteY4" fmla="*/ 95250 h 259953"/>
                <a:gd name="connsiteX5" fmla="*/ 354806 w 1090216"/>
                <a:gd name="connsiteY5" fmla="*/ 19049 h 259953"/>
                <a:gd name="connsiteX6" fmla="*/ 178594 w 1090216"/>
                <a:gd name="connsiteY6" fmla="*/ 154781 h 259953"/>
                <a:gd name="connsiteX7" fmla="*/ 0 w 1090216"/>
                <a:gd name="connsiteY7" fmla="*/ 192881 h 259953"/>
                <a:gd name="connsiteX0" fmla="*/ 1038225 w 1090216"/>
                <a:gd name="connsiteY0" fmla="*/ 26592 h 286545"/>
                <a:gd name="connsiteX1" fmla="*/ 1040605 w 1090216"/>
                <a:gd name="connsiteY1" fmla="*/ 86123 h 286545"/>
                <a:gd name="connsiteX2" fmla="*/ 1062037 w 1090216"/>
                <a:gd name="connsiteY2" fmla="*/ 224236 h 286545"/>
                <a:gd name="connsiteX3" fmla="*/ 928688 w 1090216"/>
                <a:gd name="connsiteY3" fmla="*/ 269479 h 286545"/>
                <a:gd name="connsiteX4" fmla="*/ 700088 w 1090216"/>
                <a:gd name="connsiteY4" fmla="*/ 121842 h 286545"/>
                <a:gd name="connsiteX5" fmla="*/ 438150 w 1090216"/>
                <a:gd name="connsiteY5" fmla="*/ 9922 h 286545"/>
                <a:gd name="connsiteX6" fmla="*/ 178594 w 1090216"/>
                <a:gd name="connsiteY6" fmla="*/ 181373 h 286545"/>
                <a:gd name="connsiteX7" fmla="*/ 0 w 1090216"/>
                <a:gd name="connsiteY7" fmla="*/ 219473 h 286545"/>
                <a:gd name="connsiteX0" fmla="*/ 1188246 w 1240237"/>
                <a:gd name="connsiteY0" fmla="*/ 26592 h 286545"/>
                <a:gd name="connsiteX1" fmla="*/ 1190626 w 1240237"/>
                <a:gd name="connsiteY1" fmla="*/ 86123 h 286545"/>
                <a:gd name="connsiteX2" fmla="*/ 1212058 w 1240237"/>
                <a:gd name="connsiteY2" fmla="*/ 224236 h 286545"/>
                <a:gd name="connsiteX3" fmla="*/ 1078709 w 1240237"/>
                <a:gd name="connsiteY3" fmla="*/ 269479 h 286545"/>
                <a:gd name="connsiteX4" fmla="*/ 850109 w 1240237"/>
                <a:gd name="connsiteY4" fmla="*/ 121842 h 286545"/>
                <a:gd name="connsiteX5" fmla="*/ 588171 w 1240237"/>
                <a:gd name="connsiteY5" fmla="*/ 9922 h 286545"/>
                <a:gd name="connsiteX6" fmla="*/ 328615 w 1240237"/>
                <a:gd name="connsiteY6" fmla="*/ 181373 h 286545"/>
                <a:gd name="connsiteX7" fmla="*/ 0 w 1240237"/>
                <a:gd name="connsiteY7" fmla="*/ 221854 h 286545"/>
                <a:gd name="connsiteX0" fmla="*/ 1158241 w 1240237"/>
                <a:gd name="connsiteY0" fmla="*/ 0 h 1070531"/>
                <a:gd name="connsiteX1" fmla="*/ 1190626 w 1240237"/>
                <a:gd name="connsiteY1" fmla="*/ 870109 h 1070531"/>
                <a:gd name="connsiteX2" fmla="*/ 1212058 w 1240237"/>
                <a:gd name="connsiteY2" fmla="*/ 1008222 h 1070531"/>
                <a:gd name="connsiteX3" fmla="*/ 1078709 w 1240237"/>
                <a:gd name="connsiteY3" fmla="*/ 1053465 h 1070531"/>
                <a:gd name="connsiteX4" fmla="*/ 850109 w 1240237"/>
                <a:gd name="connsiteY4" fmla="*/ 905828 h 1070531"/>
                <a:gd name="connsiteX5" fmla="*/ 588171 w 1240237"/>
                <a:gd name="connsiteY5" fmla="*/ 793908 h 1070531"/>
                <a:gd name="connsiteX6" fmla="*/ 328615 w 1240237"/>
                <a:gd name="connsiteY6" fmla="*/ 965359 h 1070531"/>
                <a:gd name="connsiteX7" fmla="*/ 0 w 1240237"/>
                <a:gd name="connsiteY7" fmla="*/ 1005840 h 1070531"/>
                <a:gd name="connsiteX0" fmla="*/ 1158241 w 1232140"/>
                <a:gd name="connsiteY0" fmla="*/ 0 h 1082119"/>
                <a:gd name="connsiteX1" fmla="*/ 1190626 w 1232140"/>
                <a:gd name="connsiteY1" fmla="*/ 870109 h 1082119"/>
                <a:gd name="connsiteX2" fmla="*/ 1203961 w 1232140"/>
                <a:gd name="connsiteY2" fmla="*/ 1051560 h 1082119"/>
                <a:gd name="connsiteX3" fmla="*/ 1078709 w 1232140"/>
                <a:gd name="connsiteY3" fmla="*/ 1053465 h 1082119"/>
                <a:gd name="connsiteX4" fmla="*/ 850109 w 1232140"/>
                <a:gd name="connsiteY4" fmla="*/ 905828 h 1082119"/>
                <a:gd name="connsiteX5" fmla="*/ 588171 w 1232140"/>
                <a:gd name="connsiteY5" fmla="*/ 793908 h 1082119"/>
                <a:gd name="connsiteX6" fmla="*/ 328615 w 1232140"/>
                <a:gd name="connsiteY6" fmla="*/ 965359 h 1082119"/>
                <a:gd name="connsiteX7" fmla="*/ 0 w 1232140"/>
                <a:gd name="connsiteY7" fmla="*/ 1005840 h 1082119"/>
                <a:gd name="connsiteX0" fmla="*/ 1158241 w 1203881"/>
                <a:gd name="connsiteY0" fmla="*/ 0 h 1059418"/>
                <a:gd name="connsiteX1" fmla="*/ 1190626 w 1203881"/>
                <a:gd name="connsiteY1" fmla="*/ 870109 h 1059418"/>
                <a:gd name="connsiteX2" fmla="*/ 1078709 w 1203881"/>
                <a:gd name="connsiteY2" fmla="*/ 1053465 h 1059418"/>
                <a:gd name="connsiteX3" fmla="*/ 850109 w 1203881"/>
                <a:gd name="connsiteY3" fmla="*/ 905828 h 1059418"/>
                <a:gd name="connsiteX4" fmla="*/ 588171 w 1203881"/>
                <a:gd name="connsiteY4" fmla="*/ 793908 h 1059418"/>
                <a:gd name="connsiteX5" fmla="*/ 328615 w 1203881"/>
                <a:gd name="connsiteY5" fmla="*/ 965359 h 1059418"/>
                <a:gd name="connsiteX6" fmla="*/ 0 w 1203881"/>
                <a:gd name="connsiteY6" fmla="*/ 1005840 h 105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881" h="1059418">
                  <a:moveTo>
                    <a:pt x="1158241" y="0"/>
                  </a:moveTo>
                  <a:cubicBezTo>
                    <a:pt x="1160622" y="7540"/>
                    <a:pt x="1203881" y="694532"/>
                    <a:pt x="1190626" y="870109"/>
                  </a:cubicBezTo>
                  <a:cubicBezTo>
                    <a:pt x="1177371" y="1045686"/>
                    <a:pt x="1135462" y="1047512"/>
                    <a:pt x="1078709" y="1053465"/>
                  </a:cubicBezTo>
                  <a:cubicBezTo>
                    <a:pt x="1021956" y="1059418"/>
                    <a:pt x="931865" y="949087"/>
                    <a:pt x="850109" y="905828"/>
                  </a:cubicBezTo>
                  <a:cubicBezTo>
                    <a:pt x="768353" y="862569"/>
                    <a:pt x="675087" y="783986"/>
                    <a:pt x="588171" y="793908"/>
                  </a:cubicBezTo>
                  <a:cubicBezTo>
                    <a:pt x="501255" y="803830"/>
                    <a:pt x="426643" y="930037"/>
                    <a:pt x="328615" y="965359"/>
                  </a:cubicBezTo>
                  <a:cubicBezTo>
                    <a:pt x="230587" y="1000681"/>
                    <a:pt x="25797" y="993934"/>
                    <a:pt x="0" y="1005840"/>
                  </a:cubicBezTo>
                </a:path>
              </a:pathLst>
            </a:cu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nvGrpSpPr>
            <p:cNvPr id="7" name="Group 40"/>
            <p:cNvGrpSpPr>
              <a:grpSpLocks/>
            </p:cNvGrpSpPr>
            <p:nvPr/>
          </p:nvGrpSpPr>
          <p:grpSpPr bwMode="auto">
            <a:xfrm>
              <a:off x="5867400" y="2514600"/>
              <a:ext cx="274637" cy="1655763"/>
              <a:chOff x="4894266" y="2508240"/>
              <a:chExt cx="274320" cy="1655460"/>
            </a:xfrm>
          </p:grpSpPr>
          <p:sp>
            <p:nvSpPr>
              <p:cNvPr id="6177" name="Line 20"/>
              <p:cNvSpPr>
                <a:spLocks noChangeShapeType="1"/>
              </p:cNvSpPr>
              <p:nvPr/>
            </p:nvSpPr>
            <p:spPr bwMode="auto">
              <a:xfrm flipV="1">
                <a:off x="5032380" y="2508240"/>
                <a:ext cx="0" cy="1371600"/>
              </a:xfrm>
              <a:prstGeom prst="line">
                <a:avLst/>
              </a:prstGeom>
              <a:noFill/>
              <a:ln w="9525">
                <a:solidFill>
                  <a:schemeClr val="tx1"/>
                </a:solidFill>
                <a:round/>
                <a:headEnd/>
                <a:tailEnd/>
              </a:ln>
            </p:spPr>
            <p:txBody>
              <a:bodyPr anchor="ctr"/>
              <a:lstStyle/>
              <a:p>
                <a:endParaRPr lang="en-US"/>
              </a:p>
            </p:txBody>
          </p:sp>
          <p:sp>
            <p:nvSpPr>
              <p:cNvPr id="6178" name="Oval 19"/>
              <p:cNvSpPr>
                <a:spLocks noChangeAspect="1" noChangeArrowheads="1"/>
              </p:cNvSpPr>
              <p:nvPr/>
            </p:nvSpPr>
            <p:spPr bwMode="auto">
              <a:xfrm>
                <a:off x="4894266" y="3889380"/>
                <a:ext cx="274320" cy="274320"/>
              </a:xfrm>
              <a:prstGeom prst="ellipse">
                <a:avLst/>
              </a:prstGeom>
              <a:solidFill>
                <a:srgbClr val="996600"/>
              </a:solidFill>
              <a:ln w="9525">
                <a:solidFill>
                  <a:srgbClr val="996600"/>
                </a:solidFill>
                <a:round/>
                <a:headEnd/>
                <a:tailEnd/>
              </a:ln>
            </p:spPr>
            <p:txBody>
              <a:bodyPr anchor="ctr"/>
              <a:lstStyle/>
              <a:p>
                <a:endParaRPr lang="en-US"/>
              </a:p>
            </p:txBody>
          </p:sp>
        </p:grpSp>
        <p:cxnSp>
          <p:nvCxnSpPr>
            <p:cNvPr id="94" name="Straight Connector 93"/>
            <p:cNvCxnSpPr>
              <a:stCxn id="6177" idx="1"/>
            </p:cNvCxnSpPr>
            <p:nvPr/>
          </p:nvCxnSpPr>
          <p:spPr bwMode="auto">
            <a:xfrm rot="5400000">
              <a:off x="5746037" y="2254963"/>
              <a:ext cx="0" cy="51927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5" name="Rectangle 94"/>
            <p:cNvSpPr/>
            <p:nvPr/>
          </p:nvSpPr>
          <p:spPr bwMode="auto">
            <a:xfrm>
              <a:off x="5486400" y="2438400"/>
              <a:ext cx="76200" cy="152400"/>
            </a:xfrm>
            <a:prstGeom prst="rect">
              <a:avLst/>
            </a:prstGeom>
            <a:solidFill>
              <a:srgbClr val="808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sp>
        <p:nvSpPr>
          <p:cNvPr id="110" name="Rectangle 109"/>
          <p:cNvSpPr/>
          <p:nvPr/>
        </p:nvSpPr>
        <p:spPr bwMode="auto">
          <a:xfrm>
            <a:off x="1819275" y="4572000"/>
            <a:ext cx="4664075" cy="99927"/>
          </a:xfrm>
          <a:prstGeom prst="rect">
            <a:avLst/>
          </a:pr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163" name="Rectangle 162"/>
          <p:cNvSpPr/>
          <p:nvPr/>
        </p:nvSpPr>
        <p:spPr bwMode="auto">
          <a:xfrm>
            <a:off x="1905000" y="2362200"/>
            <a:ext cx="762000" cy="990600"/>
          </a:xfrm>
          <a:prstGeom prst="rect">
            <a:avLst/>
          </a:prstGeom>
          <a:solidFill>
            <a:srgbClr val="FF99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236" name="Rectangle 235"/>
          <p:cNvSpPr>
            <a:spLocks noChangeArrowheads="1"/>
          </p:cNvSpPr>
          <p:nvPr/>
        </p:nvSpPr>
        <p:spPr bwMode="auto">
          <a:xfrm>
            <a:off x="2270125" y="2922588"/>
            <a:ext cx="782638" cy="276225"/>
          </a:xfrm>
          <a:prstGeom prst="rect">
            <a:avLst/>
          </a:prstGeom>
          <a:solidFill>
            <a:srgbClr val="0099CC">
              <a:alpha val="49804"/>
            </a:srgbClr>
          </a:solidFill>
          <a:ln w="9525" algn="ctr">
            <a:noFill/>
            <a:round/>
            <a:headEnd/>
            <a:tailEnd/>
          </a:ln>
        </p:spPr>
        <p:txBody>
          <a:bodyPr anchor="ctr"/>
          <a:lstStyle/>
          <a:p>
            <a:endParaRPr lang="en-US"/>
          </a:p>
        </p:txBody>
      </p:sp>
      <p:grpSp>
        <p:nvGrpSpPr>
          <p:cNvPr id="8" name="Group 114"/>
          <p:cNvGrpSpPr/>
          <p:nvPr/>
        </p:nvGrpSpPr>
        <p:grpSpPr>
          <a:xfrm>
            <a:off x="8363830" y="4975442"/>
            <a:ext cx="501786" cy="547493"/>
            <a:chOff x="8363830" y="4975442"/>
            <a:chExt cx="501786" cy="547493"/>
          </a:xfrm>
        </p:grpSpPr>
        <p:sp>
          <p:nvSpPr>
            <p:cNvPr id="194" name="Freeform 8"/>
            <p:cNvSpPr>
              <a:spLocks/>
            </p:cNvSpPr>
            <p:nvPr/>
          </p:nvSpPr>
          <p:spPr bwMode="auto">
            <a:xfrm flipH="1">
              <a:off x="8363830" y="5100640"/>
              <a:ext cx="501786" cy="422295"/>
            </a:xfrm>
            <a:custGeom>
              <a:avLst/>
              <a:gdLst/>
              <a:ahLst/>
              <a:cxnLst>
                <a:cxn ang="0">
                  <a:pos x="25" y="3"/>
                </a:cxn>
                <a:cxn ang="0">
                  <a:pos x="20" y="0"/>
                </a:cxn>
                <a:cxn ang="0">
                  <a:pos x="18" y="0"/>
                </a:cxn>
                <a:cxn ang="0">
                  <a:pos x="16" y="0"/>
                </a:cxn>
                <a:cxn ang="0">
                  <a:pos x="14" y="2"/>
                </a:cxn>
                <a:cxn ang="0">
                  <a:pos x="9" y="7"/>
                </a:cxn>
                <a:cxn ang="0">
                  <a:pos x="5" y="16"/>
                </a:cxn>
                <a:cxn ang="0">
                  <a:pos x="4" y="23"/>
                </a:cxn>
                <a:cxn ang="0">
                  <a:pos x="6" y="76"/>
                </a:cxn>
                <a:cxn ang="0">
                  <a:pos x="5" y="77"/>
                </a:cxn>
                <a:cxn ang="0">
                  <a:pos x="5" y="78"/>
                </a:cxn>
                <a:cxn ang="0">
                  <a:pos x="5" y="79"/>
                </a:cxn>
                <a:cxn ang="0">
                  <a:pos x="5" y="81"/>
                </a:cxn>
                <a:cxn ang="0">
                  <a:pos x="4" y="82"/>
                </a:cxn>
                <a:cxn ang="0">
                  <a:pos x="4" y="85"/>
                </a:cxn>
                <a:cxn ang="0">
                  <a:pos x="3" y="94"/>
                </a:cxn>
                <a:cxn ang="0">
                  <a:pos x="0" y="116"/>
                </a:cxn>
                <a:cxn ang="0">
                  <a:pos x="0" y="121"/>
                </a:cxn>
                <a:cxn ang="0">
                  <a:pos x="1" y="129"/>
                </a:cxn>
                <a:cxn ang="0">
                  <a:pos x="3" y="132"/>
                </a:cxn>
                <a:cxn ang="0">
                  <a:pos x="6" y="136"/>
                </a:cxn>
                <a:cxn ang="0">
                  <a:pos x="8" y="139"/>
                </a:cxn>
                <a:cxn ang="0">
                  <a:pos x="11" y="141"/>
                </a:cxn>
                <a:cxn ang="0">
                  <a:pos x="116" y="245"/>
                </a:cxn>
                <a:cxn ang="0">
                  <a:pos x="179" y="298"/>
                </a:cxn>
                <a:cxn ang="0">
                  <a:pos x="247" y="352"/>
                </a:cxn>
                <a:cxn ang="0">
                  <a:pos x="317" y="412"/>
                </a:cxn>
                <a:cxn ang="0">
                  <a:pos x="329" y="419"/>
                </a:cxn>
                <a:cxn ang="0">
                  <a:pos x="338" y="423"/>
                </a:cxn>
                <a:cxn ang="0">
                  <a:pos x="343" y="425"/>
                </a:cxn>
                <a:cxn ang="0">
                  <a:pos x="348" y="425"/>
                </a:cxn>
                <a:cxn ang="0">
                  <a:pos x="353" y="423"/>
                </a:cxn>
                <a:cxn ang="0">
                  <a:pos x="362" y="419"/>
                </a:cxn>
                <a:cxn ang="0">
                  <a:pos x="375" y="410"/>
                </a:cxn>
                <a:cxn ang="0">
                  <a:pos x="379" y="406"/>
                </a:cxn>
                <a:cxn ang="0">
                  <a:pos x="397" y="396"/>
                </a:cxn>
                <a:cxn ang="0">
                  <a:pos x="488" y="356"/>
                </a:cxn>
                <a:cxn ang="0">
                  <a:pos x="499" y="349"/>
                </a:cxn>
                <a:cxn ang="0">
                  <a:pos x="502" y="346"/>
                </a:cxn>
                <a:cxn ang="0">
                  <a:pos x="504" y="343"/>
                </a:cxn>
                <a:cxn ang="0">
                  <a:pos x="504" y="341"/>
                </a:cxn>
                <a:cxn ang="0">
                  <a:pos x="505" y="339"/>
                </a:cxn>
                <a:cxn ang="0">
                  <a:pos x="503" y="294"/>
                </a:cxn>
                <a:cxn ang="0">
                  <a:pos x="496" y="229"/>
                </a:cxn>
                <a:cxn ang="0">
                  <a:pos x="495" y="225"/>
                </a:cxn>
                <a:cxn ang="0">
                  <a:pos x="494" y="223"/>
                </a:cxn>
                <a:cxn ang="0">
                  <a:pos x="492" y="222"/>
                </a:cxn>
                <a:cxn ang="0">
                  <a:pos x="489" y="222"/>
                </a:cxn>
                <a:cxn ang="0">
                  <a:pos x="488" y="222"/>
                </a:cxn>
                <a:cxn ang="0">
                  <a:pos x="485" y="223"/>
                </a:cxn>
                <a:cxn ang="0">
                  <a:pos x="411" y="254"/>
                </a:cxn>
                <a:cxn ang="0">
                  <a:pos x="379" y="265"/>
                </a:cxn>
                <a:cxn ang="0">
                  <a:pos x="371" y="267"/>
                </a:cxn>
                <a:cxn ang="0">
                  <a:pos x="358" y="267"/>
                </a:cxn>
                <a:cxn ang="0">
                  <a:pos x="353" y="265"/>
                </a:cxn>
                <a:cxn ang="0">
                  <a:pos x="343" y="261"/>
                </a:cxn>
                <a:cxn ang="0">
                  <a:pos x="340" y="259"/>
                </a:cxn>
                <a:cxn ang="0">
                  <a:pos x="322" y="245"/>
                </a:cxn>
                <a:cxn ang="0">
                  <a:pos x="214" y="163"/>
                </a:cxn>
                <a:cxn ang="0">
                  <a:pos x="119" y="87"/>
                </a:cxn>
                <a:cxn ang="0">
                  <a:pos x="58" y="34"/>
                </a:cxn>
                <a:cxn ang="0">
                  <a:pos x="31" y="7"/>
                </a:cxn>
                <a:cxn ang="0">
                  <a:pos x="25" y="3"/>
                </a:cxn>
              </a:cxnLst>
              <a:rect l="0" t="0" r="r" b="b"/>
              <a:pathLst>
                <a:path w="505" h="425">
                  <a:moveTo>
                    <a:pt x="25" y="3"/>
                  </a:moveTo>
                  <a:lnTo>
                    <a:pt x="20" y="0"/>
                  </a:lnTo>
                  <a:lnTo>
                    <a:pt x="18" y="0"/>
                  </a:lnTo>
                  <a:lnTo>
                    <a:pt x="16" y="0"/>
                  </a:lnTo>
                  <a:lnTo>
                    <a:pt x="14" y="2"/>
                  </a:lnTo>
                  <a:lnTo>
                    <a:pt x="9" y="7"/>
                  </a:lnTo>
                  <a:lnTo>
                    <a:pt x="5" y="16"/>
                  </a:lnTo>
                  <a:lnTo>
                    <a:pt x="4" y="23"/>
                  </a:lnTo>
                  <a:lnTo>
                    <a:pt x="6" y="76"/>
                  </a:lnTo>
                  <a:lnTo>
                    <a:pt x="5" y="77"/>
                  </a:lnTo>
                  <a:lnTo>
                    <a:pt x="5" y="78"/>
                  </a:lnTo>
                  <a:lnTo>
                    <a:pt x="5" y="79"/>
                  </a:lnTo>
                  <a:lnTo>
                    <a:pt x="5" y="81"/>
                  </a:lnTo>
                  <a:lnTo>
                    <a:pt x="4" y="82"/>
                  </a:lnTo>
                  <a:lnTo>
                    <a:pt x="4" y="85"/>
                  </a:lnTo>
                  <a:lnTo>
                    <a:pt x="3" y="94"/>
                  </a:lnTo>
                  <a:lnTo>
                    <a:pt x="0" y="116"/>
                  </a:lnTo>
                  <a:lnTo>
                    <a:pt x="0" y="121"/>
                  </a:lnTo>
                  <a:lnTo>
                    <a:pt x="1" y="129"/>
                  </a:lnTo>
                  <a:lnTo>
                    <a:pt x="3" y="132"/>
                  </a:lnTo>
                  <a:lnTo>
                    <a:pt x="6" y="136"/>
                  </a:lnTo>
                  <a:lnTo>
                    <a:pt x="8" y="139"/>
                  </a:lnTo>
                  <a:lnTo>
                    <a:pt x="11" y="141"/>
                  </a:lnTo>
                  <a:lnTo>
                    <a:pt x="116" y="245"/>
                  </a:lnTo>
                  <a:lnTo>
                    <a:pt x="179" y="298"/>
                  </a:lnTo>
                  <a:lnTo>
                    <a:pt x="247" y="352"/>
                  </a:lnTo>
                  <a:lnTo>
                    <a:pt x="317" y="412"/>
                  </a:lnTo>
                  <a:lnTo>
                    <a:pt x="329" y="419"/>
                  </a:lnTo>
                  <a:lnTo>
                    <a:pt x="338" y="423"/>
                  </a:lnTo>
                  <a:lnTo>
                    <a:pt x="343" y="425"/>
                  </a:lnTo>
                  <a:lnTo>
                    <a:pt x="348" y="425"/>
                  </a:lnTo>
                  <a:lnTo>
                    <a:pt x="353" y="423"/>
                  </a:lnTo>
                  <a:lnTo>
                    <a:pt x="362" y="419"/>
                  </a:lnTo>
                  <a:lnTo>
                    <a:pt x="375" y="410"/>
                  </a:lnTo>
                  <a:lnTo>
                    <a:pt x="379" y="406"/>
                  </a:lnTo>
                  <a:lnTo>
                    <a:pt x="397" y="396"/>
                  </a:lnTo>
                  <a:lnTo>
                    <a:pt x="488" y="356"/>
                  </a:lnTo>
                  <a:lnTo>
                    <a:pt x="499" y="349"/>
                  </a:lnTo>
                  <a:lnTo>
                    <a:pt x="502" y="346"/>
                  </a:lnTo>
                  <a:lnTo>
                    <a:pt x="504" y="343"/>
                  </a:lnTo>
                  <a:lnTo>
                    <a:pt x="504" y="341"/>
                  </a:lnTo>
                  <a:lnTo>
                    <a:pt x="505" y="339"/>
                  </a:lnTo>
                  <a:lnTo>
                    <a:pt x="503" y="294"/>
                  </a:lnTo>
                  <a:lnTo>
                    <a:pt x="496" y="229"/>
                  </a:lnTo>
                  <a:lnTo>
                    <a:pt x="495" y="225"/>
                  </a:lnTo>
                  <a:lnTo>
                    <a:pt x="494" y="223"/>
                  </a:lnTo>
                  <a:lnTo>
                    <a:pt x="492" y="222"/>
                  </a:lnTo>
                  <a:lnTo>
                    <a:pt x="489" y="222"/>
                  </a:lnTo>
                  <a:lnTo>
                    <a:pt x="488" y="222"/>
                  </a:lnTo>
                  <a:lnTo>
                    <a:pt x="485" y="223"/>
                  </a:lnTo>
                  <a:lnTo>
                    <a:pt x="411" y="254"/>
                  </a:lnTo>
                  <a:lnTo>
                    <a:pt x="379" y="265"/>
                  </a:lnTo>
                  <a:lnTo>
                    <a:pt x="371" y="267"/>
                  </a:lnTo>
                  <a:lnTo>
                    <a:pt x="358" y="267"/>
                  </a:lnTo>
                  <a:lnTo>
                    <a:pt x="353" y="265"/>
                  </a:lnTo>
                  <a:lnTo>
                    <a:pt x="343" y="261"/>
                  </a:lnTo>
                  <a:lnTo>
                    <a:pt x="340" y="259"/>
                  </a:lnTo>
                  <a:lnTo>
                    <a:pt x="322" y="245"/>
                  </a:lnTo>
                  <a:lnTo>
                    <a:pt x="214" y="163"/>
                  </a:lnTo>
                  <a:lnTo>
                    <a:pt x="119" y="87"/>
                  </a:lnTo>
                  <a:lnTo>
                    <a:pt x="58" y="34"/>
                  </a:lnTo>
                  <a:lnTo>
                    <a:pt x="31" y="7"/>
                  </a:lnTo>
                  <a:lnTo>
                    <a:pt x="25" y="3"/>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6"/>
            <p:cNvSpPr>
              <a:spLocks/>
            </p:cNvSpPr>
            <p:nvPr/>
          </p:nvSpPr>
          <p:spPr bwMode="auto">
            <a:xfrm flipH="1">
              <a:off x="8379728" y="4975442"/>
              <a:ext cx="468996" cy="438194"/>
            </a:xfrm>
            <a:custGeom>
              <a:avLst/>
              <a:gdLst/>
              <a:ahLst/>
              <a:cxnLst>
                <a:cxn ang="0">
                  <a:pos x="107" y="0"/>
                </a:cxn>
                <a:cxn ang="0">
                  <a:pos x="98" y="0"/>
                </a:cxn>
                <a:cxn ang="0">
                  <a:pos x="88" y="2"/>
                </a:cxn>
                <a:cxn ang="0">
                  <a:pos x="79" y="5"/>
                </a:cxn>
                <a:cxn ang="0">
                  <a:pos x="76" y="8"/>
                </a:cxn>
                <a:cxn ang="0">
                  <a:pos x="73" y="11"/>
                </a:cxn>
                <a:cxn ang="0">
                  <a:pos x="70" y="20"/>
                </a:cxn>
                <a:cxn ang="0">
                  <a:pos x="65" y="53"/>
                </a:cxn>
                <a:cxn ang="0">
                  <a:pos x="67" y="75"/>
                </a:cxn>
                <a:cxn ang="0">
                  <a:pos x="66" y="86"/>
                </a:cxn>
                <a:cxn ang="0">
                  <a:pos x="65" y="90"/>
                </a:cxn>
                <a:cxn ang="0">
                  <a:pos x="62" y="95"/>
                </a:cxn>
                <a:cxn ang="0">
                  <a:pos x="54" y="103"/>
                </a:cxn>
                <a:cxn ang="0">
                  <a:pos x="49" y="107"/>
                </a:cxn>
                <a:cxn ang="0">
                  <a:pos x="22" y="123"/>
                </a:cxn>
                <a:cxn ang="0">
                  <a:pos x="7" y="128"/>
                </a:cxn>
                <a:cxn ang="0">
                  <a:pos x="0" y="129"/>
                </a:cxn>
                <a:cxn ang="0">
                  <a:pos x="14" y="177"/>
                </a:cxn>
                <a:cxn ang="0">
                  <a:pos x="322" y="441"/>
                </a:cxn>
                <a:cxn ang="0">
                  <a:pos x="439" y="398"/>
                </a:cxn>
                <a:cxn ang="0">
                  <a:pos x="472" y="354"/>
                </a:cxn>
                <a:cxn ang="0">
                  <a:pos x="471" y="351"/>
                </a:cxn>
                <a:cxn ang="0">
                  <a:pos x="469" y="349"/>
                </a:cxn>
                <a:cxn ang="0">
                  <a:pos x="467" y="347"/>
                </a:cxn>
                <a:cxn ang="0">
                  <a:pos x="461" y="344"/>
                </a:cxn>
                <a:cxn ang="0">
                  <a:pos x="439" y="336"/>
                </a:cxn>
                <a:cxn ang="0">
                  <a:pos x="426" y="329"/>
                </a:cxn>
                <a:cxn ang="0">
                  <a:pos x="413" y="320"/>
                </a:cxn>
                <a:cxn ang="0">
                  <a:pos x="375" y="285"/>
                </a:cxn>
                <a:cxn ang="0">
                  <a:pos x="367" y="276"/>
                </a:cxn>
                <a:cxn ang="0">
                  <a:pos x="365" y="274"/>
                </a:cxn>
                <a:cxn ang="0">
                  <a:pos x="259" y="186"/>
                </a:cxn>
                <a:cxn ang="0">
                  <a:pos x="173" y="110"/>
                </a:cxn>
                <a:cxn ang="0">
                  <a:pos x="168" y="104"/>
                </a:cxn>
                <a:cxn ang="0">
                  <a:pos x="167" y="102"/>
                </a:cxn>
                <a:cxn ang="0">
                  <a:pos x="166" y="100"/>
                </a:cxn>
                <a:cxn ang="0">
                  <a:pos x="166" y="99"/>
                </a:cxn>
                <a:cxn ang="0">
                  <a:pos x="166" y="98"/>
                </a:cxn>
                <a:cxn ang="0">
                  <a:pos x="164" y="96"/>
                </a:cxn>
                <a:cxn ang="0">
                  <a:pos x="162" y="95"/>
                </a:cxn>
                <a:cxn ang="0">
                  <a:pos x="160" y="93"/>
                </a:cxn>
                <a:cxn ang="0">
                  <a:pos x="138" y="82"/>
                </a:cxn>
                <a:cxn ang="0">
                  <a:pos x="130" y="75"/>
                </a:cxn>
                <a:cxn ang="0">
                  <a:pos x="124" y="66"/>
                </a:cxn>
                <a:cxn ang="0">
                  <a:pos x="122" y="60"/>
                </a:cxn>
                <a:cxn ang="0">
                  <a:pos x="120" y="30"/>
                </a:cxn>
                <a:cxn ang="0">
                  <a:pos x="117" y="11"/>
                </a:cxn>
                <a:cxn ang="0">
                  <a:pos x="116" y="8"/>
                </a:cxn>
                <a:cxn ang="0">
                  <a:pos x="115" y="5"/>
                </a:cxn>
                <a:cxn ang="0">
                  <a:pos x="110" y="1"/>
                </a:cxn>
                <a:cxn ang="0">
                  <a:pos x="107" y="0"/>
                </a:cxn>
              </a:cxnLst>
              <a:rect l="0" t="0" r="r" b="b"/>
              <a:pathLst>
                <a:path w="472" h="441">
                  <a:moveTo>
                    <a:pt x="107" y="0"/>
                  </a:moveTo>
                  <a:lnTo>
                    <a:pt x="98" y="0"/>
                  </a:lnTo>
                  <a:lnTo>
                    <a:pt x="88" y="2"/>
                  </a:lnTo>
                  <a:lnTo>
                    <a:pt x="79" y="5"/>
                  </a:lnTo>
                  <a:lnTo>
                    <a:pt x="76" y="8"/>
                  </a:lnTo>
                  <a:lnTo>
                    <a:pt x="73" y="11"/>
                  </a:lnTo>
                  <a:lnTo>
                    <a:pt x="70" y="20"/>
                  </a:lnTo>
                  <a:lnTo>
                    <a:pt x="65" y="53"/>
                  </a:lnTo>
                  <a:lnTo>
                    <a:pt x="67" y="75"/>
                  </a:lnTo>
                  <a:lnTo>
                    <a:pt x="66" y="86"/>
                  </a:lnTo>
                  <a:lnTo>
                    <a:pt x="65" y="90"/>
                  </a:lnTo>
                  <a:lnTo>
                    <a:pt x="62" y="95"/>
                  </a:lnTo>
                  <a:lnTo>
                    <a:pt x="54" y="103"/>
                  </a:lnTo>
                  <a:lnTo>
                    <a:pt x="49" y="107"/>
                  </a:lnTo>
                  <a:lnTo>
                    <a:pt x="22" y="123"/>
                  </a:lnTo>
                  <a:lnTo>
                    <a:pt x="7" y="128"/>
                  </a:lnTo>
                  <a:lnTo>
                    <a:pt x="0" y="129"/>
                  </a:lnTo>
                  <a:lnTo>
                    <a:pt x="14" y="177"/>
                  </a:lnTo>
                  <a:lnTo>
                    <a:pt x="322" y="441"/>
                  </a:lnTo>
                  <a:lnTo>
                    <a:pt x="439" y="398"/>
                  </a:lnTo>
                  <a:lnTo>
                    <a:pt x="472" y="354"/>
                  </a:lnTo>
                  <a:lnTo>
                    <a:pt x="471" y="351"/>
                  </a:lnTo>
                  <a:lnTo>
                    <a:pt x="469" y="349"/>
                  </a:lnTo>
                  <a:lnTo>
                    <a:pt x="467" y="347"/>
                  </a:lnTo>
                  <a:lnTo>
                    <a:pt x="461" y="344"/>
                  </a:lnTo>
                  <a:lnTo>
                    <a:pt x="439" y="336"/>
                  </a:lnTo>
                  <a:lnTo>
                    <a:pt x="426" y="329"/>
                  </a:lnTo>
                  <a:lnTo>
                    <a:pt x="413" y="320"/>
                  </a:lnTo>
                  <a:lnTo>
                    <a:pt x="375" y="285"/>
                  </a:lnTo>
                  <a:lnTo>
                    <a:pt x="367" y="276"/>
                  </a:lnTo>
                  <a:lnTo>
                    <a:pt x="365" y="274"/>
                  </a:lnTo>
                  <a:lnTo>
                    <a:pt x="259" y="186"/>
                  </a:lnTo>
                  <a:lnTo>
                    <a:pt x="173" y="110"/>
                  </a:lnTo>
                  <a:lnTo>
                    <a:pt x="168" y="104"/>
                  </a:lnTo>
                  <a:lnTo>
                    <a:pt x="167" y="102"/>
                  </a:lnTo>
                  <a:lnTo>
                    <a:pt x="166" y="100"/>
                  </a:lnTo>
                  <a:lnTo>
                    <a:pt x="166" y="99"/>
                  </a:lnTo>
                  <a:lnTo>
                    <a:pt x="166" y="98"/>
                  </a:lnTo>
                  <a:lnTo>
                    <a:pt x="164" y="96"/>
                  </a:lnTo>
                  <a:lnTo>
                    <a:pt x="162" y="95"/>
                  </a:lnTo>
                  <a:lnTo>
                    <a:pt x="160" y="93"/>
                  </a:lnTo>
                  <a:lnTo>
                    <a:pt x="138" y="82"/>
                  </a:lnTo>
                  <a:lnTo>
                    <a:pt x="130" y="75"/>
                  </a:lnTo>
                  <a:lnTo>
                    <a:pt x="124" y="66"/>
                  </a:lnTo>
                  <a:lnTo>
                    <a:pt x="122" y="60"/>
                  </a:lnTo>
                  <a:lnTo>
                    <a:pt x="120" y="30"/>
                  </a:lnTo>
                  <a:lnTo>
                    <a:pt x="117" y="11"/>
                  </a:lnTo>
                  <a:lnTo>
                    <a:pt x="116" y="8"/>
                  </a:lnTo>
                  <a:lnTo>
                    <a:pt x="115" y="5"/>
                  </a:lnTo>
                  <a:lnTo>
                    <a:pt x="110" y="1"/>
                  </a:lnTo>
                  <a:lnTo>
                    <a:pt x="107" y="0"/>
                  </a:lnTo>
                  <a:close/>
                </a:path>
              </a:pathLst>
            </a:custGeom>
            <a:solidFill>
              <a:srgbClr val="82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7"/>
            <p:cNvSpPr>
              <a:spLocks/>
            </p:cNvSpPr>
            <p:nvPr/>
          </p:nvSpPr>
          <p:spPr bwMode="auto">
            <a:xfrm flipH="1">
              <a:off x="8509895" y="5100640"/>
              <a:ext cx="274243" cy="293123"/>
            </a:xfrm>
            <a:custGeom>
              <a:avLst/>
              <a:gdLst/>
              <a:ahLst/>
              <a:cxnLst>
                <a:cxn ang="0">
                  <a:pos x="24" y="49"/>
                </a:cxn>
                <a:cxn ang="0">
                  <a:pos x="2" y="82"/>
                </a:cxn>
                <a:cxn ang="0">
                  <a:pos x="0" y="92"/>
                </a:cxn>
                <a:cxn ang="0">
                  <a:pos x="4" y="103"/>
                </a:cxn>
                <a:cxn ang="0">
                  <a:pos x="24" y="127"/>
                </a:cxn>
                <a:cxn ang="0">
                  <a:pos x="166" y="265"/>
                </a:cxn>
                <a:cxn ang="0">
                  <a:pos x="201" y="291"/>
                </a:cxn>
                <a:cxn ang="0">
                  <a:pos x="212" y="295"/>
                </a:cxn>
                <a:cxn ang="0">
                  <a:pos x="222" y="295"/>
                </a:cxn>
                <a:cxn ang="0">
                  <a:pos x="241" y="286"/>
                </a:cxn>
                <a:cxn ang="0">
                  <a:pos x="266" y="264"/>
                </a:cxn>
                <a:cxn ang="0">
                  <a:pos x="268" y="261"/>
                </a:cxn>
                <a:cxn ang="0">
                  <a:pos x="268" y="257"/>
                </a:cxn>
                <a:cxn ang="0">
                  <a:pos x="265" y="250"/>
                </a:cxn>
                <a:cxn ang="0">
                  <a:pos x="257" y="240"/>
                </a:cxn>
                <a:cxn ang="0">
                  <a:pos x="256" y="217"/>
                </a:cxn>
                <a:cxn ang="0">
                  <a:pos x="260" y="199"/>
                </a:cxn>
                <a:cxn ang="0">
                  <a:pos x="264" y="193"/>
                </a:cxn>
                <a:cxn ang="0">
                  <a:pos x="275" y="183"/>
                </a:cxn>
                <a:cxn ang="0">
                  <a:pos x="276" y="179"/>
                </a:cxn>
                <a:cxn ang="0">
                  <a:pos x="274" y="175"/>
                </a:cxn>
                <a:cxn ang="0">
                  <a:pos x="235" y="142"/>
                </a:cxn>
                <a:cxn ang="0">
                  <a:pos x="209" y="113"/>
                </a:cxn>
                <a:cxn ang="0">
                  <a:pos x="203" y="111"/>
                </a:cxn>
                <a:cxn ang="0">
                  <a:pos x="198" y="113"/>
                </a:cxn>
                <a:cxn ang="0">
                  <a:pos x="181" y="126"/>
                </a:cxn>
                <a:cxn ang="0">
                  <a:pos x="171" y="131"/>
                </a:cxn>
                <a:cxn ang="0">
                  <a:pos x="166" y="131"/>
                </a:cxn>
                <a:cxn ang="0">
                  <a:pos x="161" y="128"/>
                </a:cxn>
                <a:cxn ang="0">
                  <a:pos x="145" y="113"/>
                </a:cxn>
                <a:cxn ang="0">
                  <a:pos x="104" y="39"/>
                </a:cxn>
                <a:cxn ang="0">
                  <a:pos x="95" y="10"/>
                </a:cxn>
                <a:cxn ang="0">
                  <a:pos x="90" y="3"/>
                </a:cxn>
                <a:cxn ang="0">
                  <a:pos x="88" y="0"/>
                </a:cxn>
                <a:cxn ang="0">
                  <a:pos x="83" y="1"/>
                </a:cxn>
                <a:cxn ang="0">
                  <a:pos x="67" y="17"/>
                </a:cxn>
              </a:cxnLst>
              <a:rect l="0" t="0" r="r" b="b"/>
              <a:pathLst>
                <a:path w="276" h="295">
                  <a:moveTo>
                    <a:pt x="35" y="39"/>
                  </a:moveTo>
                  <a:lnTo>
                    <a:pt x="24" y="49"/>
                  </a:lnTo>
                  <a:lnTo>
                    <a:pt x="5" y="76"/>
                  </a:lnTo>
                  <a:lnTo>
                    <a:pt x="2" y="82"/>
                  </a:lnTo>
                  <a:lnTo>
                    <a:pt x="0" y="88"/>
                  </a:lnTo>
                  <a:lnTo>
                    <a:pt x="0" y="92"/>
                  </a:lnTo>
                  <a:lnTo>
                    <a:pt x="2" y="99"/>
                  </a:lnTo>
                  <a:lnTo>
                    <a:pt x="4" y="103"/>
                  </a:lnTo>
                  <a:lnTo>
                    <a:pt x="9" y="111"/>
                  </a:lnTo>
                  <a:lnTo>
                    <a:pt x="24" y="127"/>
                  </a:lnTo>
                  <a:lnTo>
                    <a:pt x="82" y="177"/>
                  </a:lnTo>
                  <a:lnTo>
                    <a:pt x="166" y="265"/>
                  </a:lnTo>
                  <a:lnTo>
                    <a:pt x="195" y="288"/>
                  </a:lnTo>
                  <a:lnTo>
                    <a:pt x="201" y="291"/>
                  </a:lnTo>
                  <a:lnTo>
                    <a:pt x="206" y="293"/>
                  </a:lnTo>
                  <a:lnTo>
                    <a:pt x="212" y="295"/>
                  </a:lnTo>
                  <a:lnTo>
                    <a:pt x="217" y="295"/>
                  </a:lnTo>
                  <a:lnTo>
                    <a:pt x="222" y="295"/>
                  </a:lnTo>
                  <a:lnTo>
                    <a:pt x="232" y="291"/>
                  </a:lnTo>
                  <a:lnTo>
                    <a:pt x="241" y="286"/>
                  </a:lnTo>
                  <a:lnTo>
                    <a:pt x="249" y="280"/>
                  </a:lnTo>
                  <a:lnTo>
                    <a:pt x="266" y="264"/>
                  </a:lnTo>
                  <a:lnTo>
                    <a:pt x="267" y="262"/>
                  </a:lnTo>
                  <a:lnTo>
                    <a:pt x="268" y="261"/>
                  </a:lnTo>
                  <a:lnTo>
                    <a:pt x="268" y="259"/>
                  </a:lnTo>
                  <a:lnTo>
                    <a:pt x="268" y="257"/>
                  </a:lnTo>
                  <a:lnTo>
                    <a:pt x="267" y="254"/>
                  </a:lnTo>
                  <a:lnTo>
                    <a:pt x="265" y="250"/>
                  </a:lnTo>
                  <a:lnTo>
                    <a:pt x="262" y="247"/>
                  </a:lnTo>
                  <a:lnTo>
                    <a:pt x="257" y="240"/>
                  </a:lnTo>
                  <a:lnTo>
                    <a:pt x="256" y="236"/>
                  </a:lnTo>
                  <a:lnTo>
                    <a:pt x="256" y="217"/>
                  </a:lnTo>
                  <a:lnTo>
                    <a:pt x="258" y="208"/>
                  </a:lnTo>
                  <a:lnTo>
                    <a:pt x="260" y="199"/>
                  </a:lnTo>
                  <a:lnTo>
                    <a:pt x="262" y="196"/>
                  </a:lnTo>
                  <a:lnTo>
                    <a:pt x="264" y="193"/>
                  </a:lnTo>
                  <a:lnTo>
                    <a:pt x="271" y="188"/>
                  </a:lnTo>
                  <a:lnTo>
                    <a:pt x="275" y="183"/>
                  </a:lnTo>
                  <a:lnTo>
                    <a:pt x="276" y="180"/>
                  </a:lnTo>
                  <a:lnTo>
                    <a:pt x="276" y="179"/>
                  </a:lnTo>
                  <a:lnTo>
                    <a:pt x="275" y="177"/>
                  </a:lnTo>
                  <a:lnTo>
                    <a:pt x="274" y="175"/>
                  </a:lnTo>
                  <a:lnTo>
                    <a:pt x="269" y="169"/>
                  </a:lnTo>
                  <a:lnTo>
                    <a:pt x="235" y="142"/>
                  </a:lnTo>
                  <a:lnTo>
                    <a:pt x="216" y="119"/>
                  </a:lnTo>
                  <a:lnTo>
                    <a:pt x="209" y="113"/>
                  </a:lnTo>
                  <a:lnTo>
                    <a:pt x="205" y="111"/>
                  </a:lnTo>
                  <a:lnTo>
                    <a:pt x="203" y="111"/>
                  </a:lnTo>
                  <a:lnTo>
                    <a:pt x="200" y="112"/>
                  </a:lnTo>
                  <a:lnTo>
                    <a:pt x="198" y="113"/>
                  </a:lnTo>
                  <a:lnTo>
                    <a:pt x="196" y="114"/>
                  </a:lnTo>
                  <a:lnTo>
                    <a:pt x="181" y="126"/>
                  </a:lnTo>
                  <a:lnTo>
                    <a:pt x="174" y="130"/>
                  </a:lnTo>
                  <a:lnTo>
                    <a:pt x="171" y="131"/>
                  </a:lnTo>
                  <a:lnTo>
                    <a:pt x="169" y="131"/>
                  </a:lnTo>
                  <a:lnTo>
                    <a:pt x="166" y="131"/>
                  </a:lnTo>
                  <a:lnTo>
                    <a:pt x="164" y="130"/>
                  </a:lnTo>
                  <a:lnTo>
                    <a:pt x="161" y="128"/>
                  </a:lnTo>
                  <a:lnTo>
                    <a:pt x="156" y="124"/>
                  </a:lnTo>
                  <a:lnTo>
                    <a:pt x="145" y="113"/>
                  </a:lnTo>
                  <a:lnTo>
                    <a:pt x="120" y="79"/>
                  </a:lnTo>
                  <a:lnTo>
                    <a:pt x="104" y="39"/>
                  </a:lnTo>
                  <a:lnTo>
                    <a:pt x="100" y="23"/>
                  </a:lnTo>
                  <a:lnTo>
                    <a:pt x="95" y="10"/>
                  </a:lnTo>
                  <a:lnTo>
                    <a:pt x="92" y="5"/>
                  </a:lnTo>
                  <a:lnTo>
                    <a:pt x="90" y="3"/>
                  </a:lnTo>
                  <a:lnTo>
                    <a:pt x="89" y="2"/>
                  </a:lnTo>
                  <a:lnTo>
                    <a:pt x="88" y="0"/>
                  </a:lnTo>
                  <a:lnTo>
                    <a:pt x="86" y="0"/>
                  </a:lnTo>
                  <a:lnTo>
                    <a:pt x="83" y="1"/>
                  </a:lnTo>
                  <a:lnTo>
                    <a:pt x="80" y="3"/>
                  </a:lnTo>
                  <a:lnTo>
                    <a:pt x="67" y="17"/>
                  </a:lnTo>
                  <a:lnTo>
                    <a:pt x="35" y="39"/>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9"/>
            <p:cNvSpPr>
              <a:spLocks/>
            </p:cNvSpPr>
            <p:nvPr/>
          </p:nvSpPr>
          <p:spPr bwMode="auto">
            <a:xfrm flipH="1">
              <a:off x="8528774" y="5121506"/>
              <a:ext cx="323925" cy="384537"/>
            </a:xfrm>
            <a:custGeom>
              <a:avLst/>
              <a:gdLst/>
              <a:ahLst/>
              <a:cxnLst>
                <a:cxn ang="0">
                  <a:pos x="3" y="5"/>
                </a:cxn>
                <a:cxn ang="0">
                  <a:pos x="2" y="10"/>
                </a:cxn>
                <a:cxn ang="0">
                  <a:pos x="2" y="57"/>
                </a:cxn>
                <a:cxn ang="0">
                  <a:pos x="0" y="82"/>
                </a:cxn>
                <a:cxn ang="0">
                  <a:pos x="1" y="97"/>
                </a:cxn>
                <a:cxn ang="0">
                  <a:pos x="2" y="101"/>
                </a:cxn>
                <a:cxn ang="0">
                  <a:pos x="5" y="108"/>
                </a:cxn>
                <a:cxn ang="0">
                  <a:pos x="5" y="110"/>
                </a:cxn>
                <a:cxn ang="0">
                  <a:pos x="6" y="113"/>
                </a:cxn>
                <a:cxn ang="0">
                  <a:pos x="10" y="117"/>
                </a:cxn>
                <a:cxn ang="0">
                  <a:pos x="27" y="136"/>
                </a:cxn>
                <a:cxn ang="0">
                  <a:pos x="109" y="214"/>
                </a:cxn>
                <a:cxn ang="0">
                  <a:pos x="194" y="288"/>
                </a:cxn>
                <a:cxn ang="0">
                  <a:pos x="274" y="351"/>
                </a:cxn>
                <a:cxn ang="0">
                  <a:pos x="303" y="376"/>
                </a:cxn>
                <a:cxn ang="0">
                  <a:pos x="313" y="383"/>
                </a:cxn>
                <a:cxn ang="0">
                  <a:pos x="315" y="385"/>
                </a:cxn>
                <a:cxn ang="0">
                  <a:pos x="318" y="387"/>
                </a:cxn>
                <a:cxn ang="0">
                  <a:pos x="319" y="386"/>
                </a:cxn>
                <a:cxn ang="0">
                  <a:pos x="320" y="386"/>
                </a:cxn>
                <a:cxn ang="0">
                  <a:pos x="321" y="384"/>
                </a:cxn>
                <a:cxn ang="0">
                  <a:pos x="322" y="380"/>
                </a:cxn>
                <a:cxn ang="0">
                  <a:pos x="322" y="373"/>
                </a:cxn>
                <a:cxn ang="0">
                  <a:pos x="321" y="363"/>
                </a:cxn>
                <a:cxn ang="0">
                  <a:pos x="324" y="287"/>
                </a:cxn>
                <a:cxn ang="0">
                  <a:pos x="324" y="283"/>
                </a:cxn>
                <a:cxn ang="0">
                  <a:pos x="326" y="277"/>
                </a:cxn>
                <a:cxn ang="0">
                  <a:pos x="326" y="272"/>
                </a:cxn>
                <a:cxn ang="0">
                  <a:pos x="325" y="268"/>
                </a:cxn>
                <a:cxn ang="0">
                  <a:pos x="324" y="265"/>
                </a:cxn>
                <a:cxn ang="0">
                  <a:pos x="318" y="257"/>
                </a:cxn>
                <a:cxn ang="0">
                  <a:pos x="293" y="234"/>
                </a:cxn>
                <a:cxn ang="0">
                  <a:pos x="102" y="81"/>
                </a:cxn>
                <a:cxn ang="0">
                  <a:pos x="14" y="3"/>
                </a:cxn>
                <a:cxn ang="0">
                  <a:pos x="11" y="2"/>
                </a:cxn>
                <a:cxn ang="0">
                  <a:pos x="9" y="1"/>
                </a:cxn>
                <a:cxn ang="0">
                  <a:pos x="7" y="0"/>
                </a:cxn>
                <a:cxn ang="0">
                  <a:pos x="5" y="1"/>
                </a:cxn>
                <a:cxn ang="0">
                  <a:pos x="4" y="2"/>
                </a:cxn>
                <a:cxn ang="0">
                  <a:pos x="3" y="5"/>
                </a:cxn>
              </a:cxnLst>
              <a:rect l="0" t="0" r="r" b="b"/>
              <a:pathLst>
                <a:path w="326" h="387">
                  <a:moveTo>
                    <a:pt x="3" y="5"/>
                  </a:moveTo>
                  <a:lnTo>
                    <a:pt x="2" y="10"/>
                  </a:lnTo>
                  <a:lnTo>
                    <a:pt x="2" y="57"/>
                  </a:lnTo>
                  <a:lnTo>
                    <a:pt x="0" y="82"/>
                  </a:lnTo>
                  <a:lnTo>
                    <a:pt x="1" y="97"/>
                  </a:lnTo>
                  <a:lnTo>
                    <a:pt x="2" y="101"/>
                  </a:lnTo>
                  <a:lnTo>
                    <a:pt x="5" y="108"/>
                  </a:lnTo>
                  <a:lnTo>
                    <a:pt x="5" y="110"/>
                  </a:lnTo>
                  <a:lnTo>
                    <a:pt x="6" y="113"/>
                  </a:lnTo>
                  <a:lnTo>
                    <a:pt x="10" y="117"/>
                  </a:lnTo>
                  <a:lnTo>
                    <a:pt x="27" y="136"/>
                  </a:lnTo>
                  <a:lnTo>
                    <a:pt x="109" y="214"/>
                  </a:lnTo>
                  <a:lnTo>
                    <a:pt x="194" y="288"/>
                  </a:lnTo>
                  <a:lnTo>
                    <a:pt x="274" y="351"/>
                  </a:lnTo>
                  <a:lnTo>
                    <a:pt x="303" y="376"/>
                  </a:lnTo>
                  <a:lnTo>
                    <a:pt x="313" y="383"/>
                  </a:lnTo>
                  <a:lnTo>
                    <a:pt x="315" y="385"/>
                  </a:lnTo>
                  <a:lnTo>
                    <a:pt x="318" y="387"/>
                  </a:lnTo>
                  <a:lnTo>
                    <a:pt x="319" y="386"/>
                  </a:lnTo>
                  <a:lnTo>
                    <a:pt x="320" y="386"/>
                  </a:lnTo>
                  <a:lnTo>
                    <a:pt x="321" y="384"/>
                  </a:lnTo>
                  <a:lnTo>
                    <a:pt x="322" y="380"/>
                  </a:lnTo>
                  <a:lnTo>
                    <a:pt x="322" y="373"/>
                  </a:lnTo>
                  <a:lnTo>
                    <a:pt x="321" y="363"/>
                  </a:lnTo>
                  <a:lnTo>
                    <a:pt x="324" y="287"/>
                  </a:lnTo>
                  <a:lnTo>
                    <a:pt x="324" y="283"/>
                  </a:lnTo>
                  <a:lnTo>
                    <a:pt x="326" y="277"/>
                  </a:lnTo>
                  <a:lnTo>
                    <a:pt x="326" y="272"/>
                  </a:lnTo>
                  <a:lnTo>
                    <a:pt x="325" y="268"/>
                  </a:lnTo>
                  <a:lnTo>
                    <a:pt x="324" y="265"/>
                  </a:lnTo>
                  <a:lnTo>
                    <a:pt x="318" y="257"/>
                  </a:lnTo>
                  <a:lnTo>
                    <a:pt x="293" y="234"/>
                  </a:lnTo>
                  <a:lnTo>
                    <a:pt x="102" y="81"/>
                  </a:lnTo>
                  <a:lnTo>
                    <a:pt x="14" y="3"/>
                  </a:lnTo>
                  <a:lnTo>
                    <a:pt x="11" y="2"/>
                  </a:lnTo>
                  <a:lnTo>
                    <a:pt x="9" y="1"/>
                  </a:lnTo>
                  <a:lnTo>
                    <a:pt x="7" y="0"/>
                  </a:lnTo>
                  <a:lnTo>
                    <a:pt x="5" y="1"/>
                  </a:lnTo>
                  <a:lnTo>
                    <a:pt x="4" y="2"/>
                  </a:lnTo>
                  <a:lnTo>
                    <a:pt x="3" y="5"/>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10"/>
            <p:cNvSpPr>
              <a:spLocks/>
            </p:cNvSpPr>
            <p:nvPr/>
          </p:nvSpPr>
          <p:spPr bwMode="auto">
            <a:xfrm flipH="1">
              <a:off x="8376747" y="5339112"/>
              <a:ext cx="134141" cy="161963"/>
            </a:xfrm>
            <a:custGeom>
              <a:avLst/>
              <a:gdLst/>
              <a:ahLst/>
              <a:cxnLst>
                <a:cxn ang="0">
                  <a:pos x="131" y="0"/>
                </a:cxn>
                <a:cxn ang="0">
                  <a:pos x="128" y="0"/>
                </a:cxn>
                <a:cxn ang="0">
                  <a:pos x="126" y="0"/>
                </a:cxn>
                <a:cxn ang="0">
                  <a:pos x="122" y="1"/>
                </a:cxn>
                <a:cxn ang="0">
                  <a:pos x="15" y="45"/>
                </a:cxn>
                <a:cxn ang="0">
                  <a:pos x="8" y="47"/>
                </a:cxn>
                <a:cxn ang="0">
                  <a:pos x="7" y="47"/>
                </a:cxn>
                <a:cxn ang="0">
                  <a:pos x="5" y="49"/>
                </a:cxn>
                <a:cxn ang="0">
                  <a:pos x="3" y="57"/>
                </a:cxn>
                <a:cxn ang="0">
                  <a:pos x="0" y="74"/>
                </a:cxn>
                <a:cxn ang="0">
                  <a:pos x="0" y="90"/>
                </a:cxn>
                <a:cxn ang="0">
                  <a:pos x="5" y="148"/>
                </a:cxn>
                <a:cxn ang="0">
                  <a:pos x="4" y="151"/>
                </a:cxn>
                <a:cxn ang="0">
                  <a:pos x="4" y="160"/>
                </a:cxn>
                <a:cxn ang="0">
                  <a:pos x="5" y="162"/>
                </a:cxn>
                <a:cxn ang="0">
                  <a:pos x="6" y="162"/>
                </a:cxn>
                <a:cxn ang="0">
                  <a:pos x="7" y="163"/>
                </a:cxn>
                <a:cxn ang="0">
                  <a:pos x="8" y="162"/>
                </a:cxn>
                <a:cxn ang="0">
                  <a:pos x="9" y="162"/>
                </a:cxn>
                <a:cxn ang="0">
                  <a:pos x="11" y="160"/>
                </a:cxn>
                <a:cxn ang="0">
                  <a:pos x="18" y="153"/>
                </a:cxn>
                <a:cxn ang="0">
                  <a:pos x="74" y="127"/>
                </a:cxn>
                <a:cxn ang="0">
                  <a:pos x="112" y="106"/>
                </a:cxn>
                <a:cxn ang="0">
                  <a:pos x="126" y="99"/>
                </a:cxn>
                <a:cxn ang="0">
                  <a:pos x="129" y="97"/>
                </a:cxn>
                <a:cxn ang="0">
                  <a:pos x="132" y="93"/>
                </a:cxn>
                <a:cxn ang="0">
                  <a:pos x="134" y="90"/>
                </a:cxn>
                <a:cxn ang="0">
                  <a:pos x="135" y="86"/>
                </a:cxn>
                <a:cxn ang="0">
                  <a:pos x="131" y="47"/>
                </a:cxn>
                <a:cxn ang="0">
                  <a:pos x="132" y="5"/>
                </a:cxn>
                <a:cxn ang="0">
                  <a:pos x="132" y="3"/>
                </a:cxn>
                <a:cxn ang="0">
                  <a:pos x="132" y="1"/>
                </a:cxn>
                <a:cxn ang="0">
                  <a:pos x="132" y="0"/>
                </a:cxn>
                <a:cxn ang="0">
                  <a:pos x="131" y="0"/>
                </a:cxn>
              </a:cxnLst>
              <a:rect l="0" t="0" r="r" b="b"/>
              <a:pathLst>
                <a:path w="135" h="163">
                  <a:moveTo>
                    <a:pt x="131" y="0"/>
                  </a:moveTo>
                  <a:lnTo>
                    <a:pt x="128" y="0"/>
                  </a:lnTo>
                  <a:lnTo>
                    <a:pt x="126" y="0"/>
                  </a:lnTo>
                  <a:lnTo>
                    <a:pt x="122" y="1"/>
                  </a:lnTo>
                  <a:lnTo>
                    <a:pt x="15" y="45"/>
                  </a:lnTo>
                  <a:lnTo>
                    <a:pt x="8" y="47"/>
                  </a:lnTo>
                  <a:lnTo>
                    <a:pt x="7" y="47"/>
                  </a:lnTo>
                  <a:lnTo>
                    <a:pt x="5" y="49"/>
                  </a:lnTo>
                  <a:lnTo>
                    <a:pt x="3" y="57"/>
                  </a:lnTo>
                  <a:lnTo>
                    <a:pt x="0" y="74"/>
                  </a:lnTo>
                  <a:lnTo>
                    <a:pt x="0" y="90"/>
                  </a:lnTo>
                  <a:lnTo>
                    <a:pt x="5" y="148"/>
                  </a:lnTo>
                  <a:lnTo>
                    <a:pt x="4" y="151"/>
                  </a:lnTo>
                  <a:lnTo>
                    <a:pt x="4" y="160"/>
                  </a:lnTo>
                  <a:lnTo>
                    <a:pt x="5" y="162"/>
                  </a:lnTo>
                  <a:lnTo>
                    <a:pt x="6" y="162"/>
                  </a:lnTo>
                  <a:lnTo>
                    <a:pt x="7" y="163"/>
                  </a:lnTo>
                  <a:lnTo>
                    <a:pt x="8" y="162"/>
                  </a:lnTo>
                  <a:lnTo>
                    <a:pt x="9" y="162"/>
                  </a:lnTo>
                  <a:lnTo>
                    <a:pt x="11" y="160"/>
                  </a:lnTo>
                  <a:lnTo>
                    <a:pt x="18" y="153"/>
                  </a:lnTo>
                  <a:lnTo>
                    <a:pt x="74" y="127"/>
                  </a:lnTo>
                  <a:lnTo>
                    <a:pt x="112" y="106"/>
                  </a:lnTo>
                  <a:lnTo>
                    <a:pt x="126" y="99"/>
                  </a:lnTo>
                  <a:lnTo>
                    <a:pt x="129" y="97"/>
                  </a:lnTo>
                  <a:lnTo>
                    <a:pt x="132" y="93"/>
                  </a:lnTo>
                  <a:lnTo>
                    <a:pt x="134" y="90"/>
                  </a:lnTo>
                  <a:lnTo>
                    <a:pt x="135" y="86"/>
                  </a:lnTo>
                  <a:lnTo>
                    <a:pt x="131" y="47"/>
                  </a:lnTo>
                  <a:lnTo>
                    <a:pt x="132" y="5"/>
                  </a:lnTo>
                  <a:lnTo>
                    <a:pt x="132" y="3"/>
                  </a:lnTo>
                  <a:lnTo>
                    <a:pt x="132" y="1"/>
                  </a:lnTo>
                  <a:lnTo>
                    <a:pt x="132" y="0"/>
                  </a:lnTo>
                  <a:lnTo>
                    <a:pt x="131" y="0"/>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11"/>
            <p:cNvSpPr>
              <a:spLocks/>
            </p:cNvSpPr>
            <p:nvPr/>
          </p:nvSpPr>
          <p:spPr bwMode="auto">
            <a:xfrm flipH="1">
              <a:off x="8449283" y="4994321"/>
              <a:ext cx="312002" cy="259339"/>
            </a:xfrm>
            <a:custGeom>
              <a:avLst/>
              <a:gdLst/>
              <a:ahLst/>
              <a:cxnLst>
                <a:cxn ang="0">
                  <a:pos x="173" y="115"/>
                </a:cxn>
                <a:cxn ang="0">
                  <a:pos x="144" y="89"/>
                </a:cxn>
                <a:cxn ang="0">
                  <a:pos x="62" y="31"/>
                </a:cxn>
                <a:cxn ang="0">
                  <a:pos x="36" y="11"/>
                </a:cxn>
                <a:cxn ang="0">
                  <a:pos x="32" y="9"/>
                </a:cxn>
                <a:cxn ang="0">
                  <a:pos x="24" y="3"/>
                </a:cxn>
                <a:cxn ang="0">
                  <a:pos x="15" y="0"/>
                </a:cxn>
                <a:cxn ang="0">
                  <a:pos x="13" y="0"/>
                </a:cxn>
                <a:cxn ang="0">
                  <a:pos x="10" y="1"/>
                </a:cxn>
                <a:cxn ang="0">
                  <a:pos x="8" y="3"/>
                </a:cxn>
                <a:cxn ang="0">
                  <a:pos x="3" y="6"/>
                </a:cxn>
                <a:cxn ang="0">
                  <a:pos x="2" y="9"/>
                </a:cxn>
                <a:cxn ang="0">
                  <a:pos x="0" y="11"/>
                </a:cxn>
                <a:cxn ang="0">
                  <a:pos x="0" y="12"/>
                </a:cxn>
                <a:cxn ang="0">
                  <a:pos x="0" y="16"/>
                </a:cxn>
                <a:cxn ang="0">
                  <a:pos x="0" y="17"/>
                </a:cxn>
                <a:cxn ang="0">
                  <a:pos x="1" y="19"/>
                </a:cxn>
                <a:cxn ang="0">
                  <a:pos x="5" y="23"/>
                </a:cxn>
                <a:cxn ang="0">
                  <a:pos x="11" y="29"/>
                </a:cxn>
                <a:cxn ang="0">
                  <a:pos x="57" y="59"/>
                </a:cxn>
                <a:cxn ang="0">
                  <a:pos x="198" y="173"/>
                </a:cxn>
                <a:cxn ang="0">
                  <a:pos x="237" y="207"/>
                </a:cxn>
                <a:cxn ang="0">
                  <a:pos x="284" y="256"/>
                </a:cxn>
                <a:cxn ang="0">
                  <a:pos x="289" y="259"/>
                </a:cxn>
                <a:cxn ang="0">
                  <a:pos x="294" y="261"/>
                </a:cxn>
                <a:cxn ang="0">
                  <a:pos x="298" y="261"/>
                </a:cxn>
                <a:cxn ang="0">
                  <a:pos x="301" y="260"/>
                </a:cxn>
                <a:cxn ang="0">
                  <a:pos x="304" y="258"/>
                </a:cxn>
                <a:cxn ang="0">
                  <a:pos x="307" y="256"/>
                </a:cxn>
                <a:cxn ang="0">
                  <a:pos x="309" y="253"/>
                </a:cxn>
                <a:cxn ang="0">
                  <a:pos x="311" y="250"/>
                </a:cxn>
                <a:cxn ang="0">
                  <a:pos x="311" y="249"/>
                </a:cxn>
                <a:cxn ang="0">
                  <a:pos x="312" y="248"/>
                </a:cxn>
                <a:cxn ang="0">
                  <a:pos x="313" y="247"/>
                </a:cxn>
                <a:cxn ang="0">
                  <a:pos x="314" y="247"/>
                </a:cxn>
                <a:cxn ang="0">
                  <a:pos x="314" y="246"/>
                </a:cxn>
                <a:cxn ang="0">
                  <a:pos x="300" y="233"/>
                </a:cxn>
                <a:cxn ang="0">
                  <a:pos x="297" y="231"/>
                </a:cxn>
                <a:cxn ang="0">
                  <a:pos x="237" y="179"/>
                </a:cxn>
                <a:cxn ang="0">
                  <a:pos x="173" y="115"/>
                </a:cxn>
              </a:cxnLst>
              <a:rect l="0" t="0" r="r" b="b"/>
              <a:pathLst>
                <a:path w="314" h="261">
                  <a:moveTo>
                    <a:pt x="173" y="115"/>
                  </a:moveTo>
                  <a:lnTo>
                    <a:pt x="144" y="89"/>
                  </a:lnTo>
                  <a:lnTo>
                    <a:pt x="62" y="31"/>
                  </a:lnTo>
                  <a:lnTo>
                    <a:pt x="36" y="11"/>
                  </a:lnTo>
                  <a:lnTo>
                    <a:pt x="32" y="9"/>
                  </a:lnTo>
                  <a:lnTo>
                    <a:pt x="24" y="3"/>
                  </a:lnTo>
                  <a:lnTo>
                    <a:pt x="15" y="0"/>
                  </a:lnTo>
                  <a:lnTo>
                    <a:pt x="13" y="0"/>
                  </a:lnTo>
                  <a:lnTo>
                    <a:pt x="10" y="1"/>
                  </a:lnTo>
                  <a:lnTo>
                    <a:pt x="8" y="3"/>
                  </a:lnTo>
                  <a:lnTo>
                    <a:pt x="3" y="6"/>
                  </a:lnTo>
                  <a:lnTo>
                    <a:pt x="2" y="9"/>
                  </a:lnTo>
                  <a:lnTo>
                    <a:pt x="0" y="11"/>
                  </a:lnTo>
                  <a:lnTo>
                    <a:pt x="0" y="12"/>
                  </a:lnTo>
                  <a:lnTo>
                    <a:pt x="0" y="16"/>
                  </a:lnTo>
                  <a:lnTo>
                    <a:pt x="0" y="17"/>
                  </a:lnTo>
                  <a:lnTo>
                    <a:pt x="1" y="19"/>
                  </a:lnTo>
                  <a:lnTo>
                    <a:pt x="5" y="23"/>
                  </a:lnTo>
                  <a:lnTo>
                    <a:pt x="11" y="29"/>
                  </a:lnTo>
                  <a:lnTo>
                    <a:pt x="57" y="59"/>
                  </a:lnTo>
                  <a:lnTo>
                    <a:pt x="198" y="173"/>
                  </a:lnTo>
                  <a:lnTo>
                    <a:pt x="237" y="207"/>
                  </a:lnTo>
                  <a:lnTo>
                    <a:pt x="284" y="256"/>
                  </a:lnTo>
                  <a:lnTo>
                    <a:pt x="289" y="259"/>
                  </a:lnTo>
                  <a:lnTo>
                    <a:pt x="294" y="261"/>
                  </a:lnTo>
                  <a:lnTo>
                    <a:pt x="298" y="261"/>
                  </a:lnTo>
                  <a:lnTo>
                    <a:pt x="301" y="260"/>
                  </a:lnTo>
                  <a:lnTo>
                    <a:pt x="304" y="258"/>
                  </a:lnTo>
                  <a:lnTo>
                    <a:pt x="307" y="256"/>
                  </a:lnTo>
                  <a:lnTo>
                    <a:pt x="309" y="253"/>
                  </a:lnTo>
                  <a:lnTo>
                    <a:pt x="311" y="250"/>
                  </a:lnTo>
                  <a:lnTo>
                    <a:pt x="311" y="249"/>
                  </a:lnTo>
                  <a:lnTo>
                    <a:pt x="312" y="248"/>
                  </a:lnTo>
                  <a:lnTo>
                    <a:pt x="313" y="247"/>
                  </a:lnTo>
                  <a:lnTo>
                    <a:pt x="314" y="247"/>
                  </a:lnTo>
                  <a:lnTo>
                    <a:pt x="314" y="246"/>
                  </a:lnTo>
                  <a:lnTo>
                    <a:pt x="300" y="233"/>
                  </a:lnTo>
                  <a:lnTo>
                    <a:pt x="297" y="231"/>
                  </a:lnTo>
                  <a:lnTo>
                    <a:pt x="237" y="179"/>
                  </a:lnTo>
                  <a:lnTo>
                    <a:pt x="173" y="115"/>
                  </a:lnTo>
                  <a:close/>
                </a:path>
              </a:pathLst>
            </a:custGeom>
            <a:solidFill>
              <a:srgbClr val="DC8C8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12"/>
            <p:cNvSpPr>
              <a:spLocks/>
            </p:cNvSpPr>
            <p:nvPr/>
          </p:nvSpPr>
          <p:spPr bwMode="auto">
            <a:xfrm flipH="1">
              <a:off x="8374760" y="5213914"/>
              <a:ext cx="148052" cy="164943"/>
            </a:xfrm>
            <a:custGeom>
              <a:avLst/>
              <a:gdLst/>
              <a:ahLst/>
              <a:cxnLst>
                <a:cxn ang="0">
                  <a:pos x="149" y="114"/>
                </a:cxn>
                <a:cxn ang="0">
                  <a:pos x="149" y="113"/>
                </a:cxn>
                <a:cxn ang="0">
                  <a:pos x="148" y="111"/>
                </a:cxn>
                <a:cxn ang="0">
                  <a:pos x="146" y="108"/>
                </a:cxn>
                <a:cxn ang="0">
                  <a:pos x="143" y="76"/>
                </a:cxn>
                <a:cxn ang="0">
                  <a:pos x="142" y="69"/>
                </a:cxn>
                <a:cxn ang="0">
                  <a:pos x="140" y="64"/>
                </a:cxn>
                <a:cxn ang="0">
                  <a:pos x="138" y="60"/>
                </a:cxn>
                <a:cxn ang="0">
                  <a:pos x="134" y="58"/>
                </a:cxn>
                <a:cxn ang="0">
                  <a:pos x="130" y="57"/>
                </a:cxn>
                <a:cxn ang="0">
                  <a:pos x="126" y="57"/>
                </a:cxn>
                <a:cxn ang="0">
                  <a:pos x="107" y="58"/>
                </a:cxn>
                <a:cxn ang="0">
                  <a:pos x="103" y="56"/>
                </a:cxn>
                <a:cxn ang="0">
                  <a:pos x="100" y="55"/>
                </a:cxn>
                <a:cxn ang="0">
                  <a:pos x="99" y="52"/>
                </a:cxn>
                <a:cxn ang="0">
                  <a:pos x="89" y="29"/>
                </a:cxn>
                <a:cxn ang="0">
                  <a:pos x="82" y="12"/>
                </a:cxn>
                <a:cxn ang="0">
                  <a:pos x="78" y="5"/>
                </a:cxn>
                <a:cxn ang="0">
                  <a:pos x="76" y="3"/>
                </a:cxn>
                <a:cxn ang="0">
                  <a:pos x="73" y="1"/>
                </a:cxn>
                <a:cxn ang="0">
                  <a:pos x="66" y="0"/>
                </a:cxn>
                <a:cxn ang="0">
                  <a:pos x="60" y="0"/>
                </a:cxn>
                <a:cxn ang="0">
                  <a:pos x="56" y="1"/>
                </a:cxn>
                <a:cxn ang="0">
                  <a:pos x="54" y="3"/>
                </a:cxn>
                <a:cxn ang="0">
                  <a:pos x="51" y="6"/>
                </a:cxn>
                <a:cxn ang="0">
                  <a:pos x="48" y="9"/>
                </a:cxn>
                <a:cxn ang="0">
                  <a:pos x="45" y="18"/>
                </a:cxn>
                <a:cxn ang="0">
                  <a:pos x="38" y="47"/>
                </a:cxn>
                <a:cxn ang="0">
                  <a:pos x="38" y="55"/>
                </a:cxn>
                <a:cxn ang="0">
                  <a:pos x="39" y="64"/>
                </a:cxn>
                <a:cxn ang="0">
                  <a:pos x="39" y="77"/>
                </a:cxn>
                <a:cxn ang="0">
                  <a:pos x="34" y="86"/>
                </a:cxn>
                <a:cxn ang="0">
                  <a:pos x="5" y="116"/>
                </a:cxn>
                <a:cxn ang="0">
                  <a:pos x="3" y="121"/>
                </a:cxn>
                <a:cxn ang="0">
                  <a:pos x="1" y="126"/>
                </a:cxn>
                <a:cxn ang="0">
                  <a:pos x="0" y="136"/>
                </a:cxn>
                <a:cxn ang="0">
                  <a:pos x="3" y="158"/>
                </a:cxn>
                <a:cxn ang="0">
                  <a:pos x="3" y="160"/>
                </a:cxn>
                <a:cxn ang="0">
                  <a:pos x="2" y="164"/>
                </a:cxn>
                <a:cxn ang="0">
                  <a:pos x="2" y="166"/>
                </a:cxn>
                <a:cxn ang="0">
                  <a:pos x="2" y="166"/>
                </a:cxn>
                <a:cxn ang="0">
                  <a:pos x="5" y="166"/>
                </a:cxn>
                <a:cxn ang="0">
                  <a:pos x="35" y="159"/>
                </a:cxn>
                <a:cxn ang="0">
                  <a:pos x="137" y="121"/>
                </a:cxn>
                <a:cxn ang="0">
                  <a:pos x="144" y="118"/>
                </a:cxn>
                <a:cxn ang="0">
                  <a:pos x="146" y="117"/>
                </a:cxn>
                <a:cxn ang="0">
                  <a:pos x="148" y="115"/>
                </a:cxn>
                <a:cxn ang="0">
                  <a:pos x="149" y="114"/>
                </a:cxn>
              </a:cxnLst>
              <a:rect l="0" t="0" r="r" b="b"/>
              <a:pathLst>
                <a:path w="149" h="166">
                  <a:moveTo>
                    <a:pt x="149" y="114"/>
                  </a:moveTo>
                  <a:lnTo>
                    <a:pt x="149" y="113"/>
                  </a:lnTo>
                  <a:lnTo>
                    <a:pt x="148" y="111"/>
                  </a:lnTo>
                  <a:lnTo>
                    <a:pt x="146" y="108"/>
                  </a:lnTo>
                  <a:lnTo>
                    <a:pt x="143" y="76"/>
                  </a:lnTo>
                  <a:lnTo>
                    <a:pt x="142" y="69"/>
                  </a:lnTo>
                  <a:lnTo>
                    <a:pt x="140" y="64"/>
                  </a:lnTo>
                  <a:lnTo>
                    <a:pt x="138" y="60"/>
                  </a:lnTo>
                  <a:lnTo>
                    <a:pt x="134" y="58"/>
                  </a:lnTo>
                  <a:lnTo>
                    <a:pt x="130" y="57"/>
                  </a:lnTo>
                  <a:lnTo>
                    <a:pt x="126" y="57"/>
                  </a:lnTo>
                  <a:lnTo>
                    <a:pt x="107" y="58"/>
                  </a:lnTo>
                  <a:lnTo>
                    <a:pt x="103" y="56"/>
                  </a:lnTo>
                  <a:lnTo>
                    <a:pt x="100" y="55"/>
                  </a:lnTo>
                  <a:lnTo>
                    <a:pt x="99" y="52"/>
                  </a:lnTo>
                  <a:lnTo>
                    <a:pt x="89" y="29"/>
                  </a:lnTo>
                  <a:lnTo>
                    <a:pt x="82" y="12"/>
                  </a:lnTo>
                  <a:lnTo>
                    <a:pt x="78" y="5"/>
                  </a:lnTo>
                  <a:lnTo>
                    <a:pt x="76" y="3"/>
                  </a:lnTo>
                  <a:lnTo>
                    <a:pt x="73" y="1"/>
                  </a:lnTo>
                  <a:lnTo>
                    <a:pt x="66" y="0"/>
                  </a:lnTo>
                  <a:lnTo>
                    <a:pt x="60" y="0"/>
                  </a:lnTo>
                  <a:lnTo>
                    <a:pt x="56" y="1"/>
                  </a:lnTo>
                  <a:lnTo>
                    <a:pt x="54" y="3"/>
                  </a:lnTo>
                  <a:lnTo>
                    <a:pt x="51" y="6"/>
                  </a:lnTo>
                  <a:lnTo>
                    <a:pt x="48" y="9"/>
                  </a:lnTo>
                  <a:lnTo>
                    <a:pt x="45" y="18"/>
                  </a:lnTo>
                  <a:lnTo>
                    <a:pt x="38" y="47"/>
                  </a:lnTo>
                  <a:lnTo>
                    <a:pt x="38" y="55"/>
                  </a:lnTo>
                  <a:lnTo>
                    <a:pt x="39" y="64"/>
                  </a:lnTo>
                  <a:lnTo>
                    <a:pt x="39" y="77"/>
                  </a:lnTo>
                  <a:lnTo>
                    <a:pt x="34" y="86"/>
                  </a:lnTo>
                  <a:lnTo>
                    <a:pt x="5" y="116"/>
                  </a:lnTo>
                  <a:lnTo>
                    <a:pt x="3" y="121"/>
                  </a:lnTo>
                  <a:lnTo>
                    <a:pt x="1" y="126"/>
                  </a:lnTo>
                  <a:lnTo>
                    <a:pt x="0" y="136"/>
                  </a:lnTo>
                  <a:lnTo>
                    <a:pt x="3" y="158"/>
                  </a:lnTo>
                  <a:lnTo>
                    <a:pt x="3" y="160"/>
                  </a:lnTo>
                  <a:lnTo>
                    <a:pt x="2" y="164"/>
                  </a:lnTo>
                  <a:lnTo>
                    <a:pt x="2" y="166"/>
                  </a:lnTo>
                  <a:lnTo>
                    <a:pt x="2" y="166"/>
                  </a:lnTo>
                  <a:lnTo>
                    <a:pt x="5" y="166"/>
                  </a:lnTo>
                  <a:lnTo>
                    <a:pt x="35" y="159"/>
                  </a:lnTo>
                  <a:lnTo>
                    <a:pt x="137" y="121"/>
                  </a:lnTo>
                  <a:lnTo>
                    <a:pt x="144" y="118"/>
                  </a:lnTo>
                  <a:lnTo>
                    <a:pt x="146" y="117"/>
                  </a:lnTo>
                  <a:lnTo>
                    <a:pt x="148" y="115"/>
                  </a:lnTo>
                  <a:lnTo>
                    <a:pt x="149" y="114"/>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3" name="TextBox 122"/>
          <p:cNvSpPr txBox="1"/>
          <p:nvPr/>
        </p:nvSpPr>
        <p:spPr>
          <a:xfrm>
            <a:off x="2209800" y="2362200"/>
            <a:ext cx="228600" cy="172355"/>
          </a:xfrm>
          <a:prstGeom prst="rect">
            <a:avLst/>
          </a:prstGeom>
          <a:solidFill>
            <a:schemeClr val="bg1"/>
          </a:solidFill>
          <a:ln w="19050">
            <a:solidFill>
              <a:schemeClr val="tx1"/>
            </a:solidFill>
          </a:ln>
        </p:spPr>
        <p:txBody>
          <a:bodyPr wrap="square" lIns="9144" tIns="9144" rIns="9144" bIns="9144" rtlCol="0">
            <a:spAutoFit/>
          </a:bodyPr>
          <a:lstStyle/>
          <a:p>
            <a:pPr algn="ctr"/>
            <a:r>
              <a:rPr lang="en-US" sz="1000" dirty="0" err="1"/>
              <a:t>Cl</a:t>
            </a:r>
            <a:endParaRPr lang="en-US" sz="1000" dirty="0"/>
          </a:p>
        </p:txBody>
      </p:sp>
      <p:sp>
        <p:nvSpPr>
          <p:cNvPr id="160" name="TextBox 159"/>
          <p:cNvSpPr txBox="1"/>
          <p:nvPr/>
        </p:nvSpPr>
        <p:spPr>
          <a:xfrm>
            <a:off x="2438400" y="2362200"/>
            <a:ext cx="228600" cy="172355"/>
          </a:xfrm>
          <a:prstGeom prst="rect">
            <a:avLst/>
          </a:prstGeom>
          <a:solidFill>
            <a:schemeClr val="bg1"/>
          </a:solidFill>
          <a:ln w="19050">
            <a:solidFill>
              <a:schemeClr val="tx1"/>
            </a:solidFill>
          </a:ln>
        </p:spPr>
        <p:txBody>
          <a:bodyPr wrap="square" lIns="9144" tIns="9144" rIns="9144" bIns="9144" rtlCol="0">
            <a:spAutoFit/>
          </a:bodyPr>
          <a:lstStyle/>
          <a:p>
            <a:pPr algn="ctr"/>
            <a:r>
              <a:rPr lang="en-US" sz="1000" dirty="0"/>
              <a:t>Op</a:t>
            </a:r>
          </a:p>
        </p:txBody>
      </p:sp>
      <p:sp>
        <p:nvSpPr>
          <p:cNvPr id="6151" name="Rectangle 55"/>
          <p:cNvSpPr>
            <a:spLocks noChangeArrowheads="1"/>
          </p:cNvSpPr>
          <p:nvPr/>
        </p:nvSpPr>
        <p:spPr bwMode="auto">
          <a:xfrm>
            <a:off x="0" y="2922588"/>
            <a:ext cx="2270125" cy="276225"/>
          </a:xfrm>
          <a:prstGeom prst="rect">
            <a:avLst/>
          </a:prstGeom>
          <a:solidFill>
            <a:srgbClr val="0099CC">
              <a:alpha val="49804"/>
            </a:srgbClr>
          </a:solidFill>
          <a:ln w="9525" algn="ctr">
            <a:noFill/>
            <a:round/>
            <a:headEnd/>
            <a:tailEnd/>
          </a:ln>
        </p:spPr>
        <p:txBody>
          <a:bodyPr anchor="ctr"/>
          <a:lstStyle/>
          <a:p>
            <a:endParaRPr lang="en-US"/>
          </a:p>
        </p:txBody>
      </p:sp>
      <p:sp>
        <p:nvSpPr>
          <p:cNvPr id="6173" name="Rectangle 3"/>
          <p:cNvSpPr>
            <a:spLocks noGrp="1" noChangeArrowheads="1"/>
          </p:cNvSpPr>
          <p:nvPr>
            <p:ph type="title"/>
          </p:nvPr>
        </p:nvSpPr>
        <p:spPr>
          <a:xfrm>
            <a:off x="685800" y="658368"/>
            <a:ext cx="7772400" cy="1408176"/>
          </a:xfrm>
        </p:spPr>
        <p:txBody>
          <a:bodyPr>
            <a:normAutofit/>
          </a:bodyPr>
          <a:lstStyle/>
          <a:p>
            <a:r>
              <a:rPr lang="en-US" dirty="0"/>
              <a:t>A Simple Floating Control System</a:t>
            </a:r>
            <a:br>
              <a:rPr lang="en-US" dirty="0"/>
            </a:br>
            <a:endParaRPr lang="en-US" dirty="0"/>
          </a:p>
        </p:txBody>
      </p:sp>
      <p:sp>
        <p:nvSpPr>
          <p:cNvPr id="70" name="Rectangle 69"/>
          <p:cNvSpPr/>
          <p:nvPr/>
        </p:nvSpPr>
        <p:spPr bwMode="auto">
          <a:xfrm>
            <a:off x="6477000" y="5917406"/>
            <a:ext cx="1752600" cy="2667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6147" name="Rectangle 49"/>
          <p:cNvSpPr>
            <a:spLocks noChangeArrowheads="1"/>
          </p:cNvSpPr>
          <p:nvPr/>
        </p:nvSpPr>
        <p:spPr bwMode="auto">
          <a:xfrm>
            <a:off x="6459538" y="5915025"/>
            <a:ext cx="782637" cy="276225"/>
          </a:xfrm>
          <a:prstGeom prst="rect">
            <a:avLst/>
          </a:prstGeom>
          <a:solidFill>
            <a:srgbClr val="0099CC">
              <a:alpha val="49804"/>
            </a:srgbClr>
          </a:solidFill>
          <a:ln w="9525" algn="ctr">
            <a:noFill/>
            <a:round/>
            <a:headEnd/>
            <a:tailEnd/>
          </a:ln>
        </p:spPr>
        <p:txBody>
          <a:bodyPr anchor="ctr"/>
          <a:lstStyle/>
          <a:p>
            <a:endParaRPr lang="en-US"/>
          </a:p>
        </p:txBody>
      </p:sp>
      <p:sp>
        <p:nvSpPr>
          <p:cNvPr id="6152" name="Rectangle 44"/>
          <p:cNvSpPr>
            <a:spLocks noChangeArrowheads="1"/>
          </p:cNvSpPr>
          <p:nvPr/>
        </p:nvSpPr>
        <p:spPr bwMode="auto">
          <a:xfrm>
            <a:off x="1819275" y="5126038"/>
            <a:ext cx="4660900" cy="1028700"/>
          </a:xfrm>
          <a:prstGeom prst="rect">
            <a:avLst/>
          </a:prstGeom>
          <a:solidFill>
            <a:srgbClr val="0099CC">
              <a:alpha val="49804"/>
            </a:srgbClr>
          </a:solidFill>
          <a:ln w="9525" algn="ctr">
            <a:noFill/>
            <a:round/>
            <a:headEnd/>
            <a:tailEnd/>
          </a:ln>
        </p:spPr>
        <p:txBody>
          <a:bodyPr anchor="ctr"/>
          <a:lstStyle/>
          <a:p>
            <a:endParaRPr lang="en-US"/>
          </a:p>
        </p:txBody>
      </p:sp>
      <p:sp>
        <p:nvSpPr>
          <p:cNvPr id="51" name="Rectangle 50"/>
          <p:cNvSpPr>
            <a:spLocks noChangeArrowheads="1"/>
          </p:cNvSpPr>
          <p:nvPr/>
        </p:nvSpPr>
        <p:spPr bwMode="auto">
          <a:xfrm>
            <a:off x="1819275" y="4667250"/>
            <a:ext cx="4660900" cy="461961"/>
          </a:xfrm>
          <a:prstGeom prst="rect">
            <a:avLst/>
          </a:prstGeom>
          <a:solidFill>
            <a:srgbClr val="0099CC">
              <a:alpha val="49804"/>
            </a:srgbClr>
          </a:solidFill>
          <a:ln w="9525" algn="ctr">
            <a:noFill/>
            <a:round/>
            <a:headEnd/>
            <a:tailEnd/>
          </a:ln>
        </p:spPr>
        <p:txBody>
          <a:bodyPr anchor="ctr"/>
          <a:lstStyle/>
          <a:p>
            <a:endParaRPr lang="en-US"/>
          </a:p>
        </p:txBody>
      </p:sp>
      <p:sp>
        <p:nvSpPr>
          <p:cNvPr id="1044491" name="Line 11"/>
          <p:cNvSpPr>
            <a:spLocks noChangeShapeType="1"/>
          </p:cNvSpPr>
          <p:nvPr/>
        </p:nvSpPr>
        <p:spPr bwMode="auto">
          <a:xfrm rot="5400000" flipV="1">
            <a:off x="2270125" y="2924175"/>
            <a:ext cx="0" cy="274638"/>
          </a:xfrm>
          <a:prstGeom prst="line">
            <a:avLst/>
          </a:prstGeom>
          <a:noFill/>
          <a:ln w="28575">
            <a:solidFill>
              <a:srgbClr val="CC9900"/>
            </a:solidFill>
            <a:round/>
            <a:headEnd/>
            <a:tailEnd/>
          </a:ln>
        </p:spPr>
        <p:txBody>
          <a:bodyPr anchor="ctr"/>
          <a:lstStyle/>
          <a:p>
            <a:endParaRPr lang="en-US"/>
          </a:p>
        </p:txBody>
      </p:sp>
      <p:sp>
        <p:nvSpPr>
          <p:cNvPr id="6158" name="Line 6"/>
          <p:cNvSpPr>
            <a:spLocks noChangeShapeType="1"/>
          </p:cNvSpPr>
          <p:nvPr/>
        </p:nvSpPr>
        <p:spPr bwMode="auto">
          <a:xfrm flipV="1">
            <a:off x="2754313" y="3200400"/>
            <a:ext cx="0" cy="228600"/>
          </a:xfrm>
          <a:prstGeom prst="line">
            <a:avLst/>
          </a:prstGeom>
          <a:noFill/>
          <a:ln w="19050" cap="sq">
            <a:solidFill>
              <a:schemeClr val="tx1"/>
            </a:solidFill>
            <a:miter lim="800000"/>
            <a:headEnd/>
            <a:tailEnd/>
          </a:ln>
        </p:spPr>
        <p:txBody>
          <a:bodyPr anchor="ctr"/>
          <a:lstStyle/>
          <a:p>
            <a:endParaRPr lang="en-US"/>
          </a:p>
        </p:txBody>
      </p:sp>
      <p:sp>
        <p:nvSpPr>
          <p:cNvPr id="6159" name="Line 7"/>
          <p:cNvSpPr>
            <a:spLocks noChangeShapeType="1"/>
          </p:cNvSpPr>
          <p:nvPr/>
        </p:nvSpPr>
        <p:spPr bwMode="auto">
          <a:xfrm flipV="1">
            <a:off x="3036888" y="2925763"/>
            <a:ext cx="0" cy="503237"/>
          </a:xfrm>
          <a:prstGeom prst="line">
            <a:avLst/>
          </a:prstGeom>
          <a:noFill/>
          <a:ln w="19050" cap="sq">
            <a:solidFill>
              <a:schemeClr val="tx1"/>
            </a:solidFill>
            <a:miter lim="800000"/>
            <a:headEnd/>
            <a:tailEnd/>
          </a:ln>
        </p:spPr>
        <p:txBody>
          <a:bodyPr anchor="ctr"/>
          <a:lstStyle/>
          <a:p>
            <a:endParaRPr lang="en-US"/>
          </a:p>
        </p:txBody>
      </p:sp>
      <p:sp>
        <p:nvSpPr>
          <p:cNvPr id="6160" name="Line 8"/>
          <p:cNvSpPr>
            <a:spLocks noChangeShapeType="1"/>
          </p:cNvSpPr>
          <p:nvPr/>
        </p:nvSpPr>
        <p:spPr bwMode="auto">
          <a:xfrm flipH="1">
            <a:off x="0" y="3200400"/>
            <a:ext cx="2752725" cy="0"/>
          </a:xfrm>
          <a:prstGeom prst="line">
            <a:avLst/>
          </a:prstGeom>
          <a:noFill/>
          <a:ln w="19050" cap="sq">
            <a:solidFill>
              <a:schemeClr val="tx1"/>
            </a:solidFill>
            <a:miter lim="800000"/>
            <a:headEnd/>
            <a:tailEnd/>
          </a:ln>
        </p:spPr>
        <p:txBody>
          <a:bodyPr anchor="ctr"/>
          <a:lstStyle/>
          <a:p>
            <a:endParaRPr lang="en-US"/>
          </a:p>
        </p:txBody>
      </p:sp>
      <p:sp>
        <p:nvSpPr>
          <p:cNvPr id="6161" name="Line 9"/>
          <p:cNvSpPr>
            <a:spLocks noChangeShapeType="1"/>
          </p:cNvSpPr>
          <p:nvPr/>
        </p:nvSpPr>
        <p:spPr bwMode="auto">
          <a:xfrm flipH="1">
            <a:off x="0" y="2925763"/>
            <a:ext cx="3033713" cy="0"/>
          </a:xfrm>
          <a:prstGeom prst="line">
            <a:avLst/>
          </a:prstGeom>
          <a:noFill/>
          <a:ln w="19050" cap="sq">
            <a:solidFill>
              <a:schemeClr val="tx1"/>
            </a:solidFill>
            <a:miter lim="800000"/>
            <a:headEnd/>
            <a:tailEnd/>
          </a:ln>
        </p:spPr>
        <p:txBody>
          <a:bodyPr anchor="ctr"/>
          <a:lstStyle/>
          <a:p>
            <a:endParaRPr lang="en-US"/>
          </a:p>
        </p:txBody>
      </p:sp>
      <p:sp>
        <p:nvSpPr>
          <p:cNvPr id="6162" name="Oval 12"/>
          <p:cNvSpPr>
            <a:spLocks noChangeAspect="1" noChangeArrowheads="1"/>
          </p:cNvSpPr>
          <p:nvPr/>
        </p:nvSpPr>
        <p:spPr bwMode="auto">
          <a:xfrm>
            <a:off x="2224088" y="3016250"/>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9" name="Group 43"/>
          <p:cNvGrpSpPr>
            <a:grpSpLocks/>
          </p:cNvGrpSpPr>
          <p:nvPr/>
        </p:nvGrpSpPr>
        <p:grpSpPr bwMode="auto">
          <a:xfrm>
            <a:off x="1828800" y="3422650"/>
            <a:ext cx="4654550" cy="2749550"/>
            <a:chOff x="1828799" y="3423138"/>
            <a:chExt cx="4654062" cy="2749062"/>
          </a:xfrm>
        </p:grpSpPr>
        <p:sp>
          <p:nvSpPr>
            <p:cNvPr id="6174" name="Line 4"/>
            <p:cNvSpPr>
              <a:spLocks noChangeShapeType="1"/>
            </p:cNvSpPr>
            <p:nvPr/>
          </p:nvSpPr>
          <p:spPr bwMode="auto">
            <a:xfrm>
              <a:off x="1828800" y="3429000"/>
              <a:ext cx="0" cy="2743200"/>
            </a:xfrm>
            <a:prstGeom prst="line">
              <a:avLst/>
            </a:prstGeom>
            <a:noFill/>
            <a:ln w="76200" cap="sq">
              <a:solidFill>
                <a:schemeClr val="tx1"/>
              </a:solidFill>
              <a:miter lim="800000"/>
              <a:headEnd/>
              <a:tailEnd/>
            </a:ln>
          </p:spPr>
          <p:txBody>
            <a:bodyPr anchor="ctr"/>
            <a:lstStyle/>
            <a:p>
              <a:endParaRPr lang="en-US"/>
            </a:p>
          </p:txBody>
        </p:sp>
        <p:sp>
          <p:nvSpPr>
            <p:cNvPr id="6175" name="Line 5"/>
            <p:cNvSpPr>
              <a:spLocks noChangeShapeType="1"/>
            </p:cNvSpPr>
            <p:nvPr/>
          </p:nvSpPr>
          <p:spPr bwMode="auto">
            <a:xfrm>
              <a:off x="1828799" y="6172200"/>
              <a:ext cx="4651131" cy="0"/>
            </a:xfrm>
            <a:prstGeom prst="line">
              <a:avLst/>
            </a:prstGeom>
            <a:noFill/>
            <a:ln w="76200" cap="sq">
              <a:solidFill>
                <a:schemeClr val="tx1"/>
              </a:solidFill>
              <a:miter lim="800000"/>
              <a:headEnd/>
              <a:tailEnd/>
            </a:ln>
          </p:spPr>
          <p:txBody>
            <a:bodyPr anchor="ctr"/>
            <a:lstStyle/>
            <a:p>
              <a:endParaRPr lang="en-US"/>
            </a:p>
          </p:txBody>
        </p:sp>
        <p:sp>
          <p:nvSpPr>
            <p:cNvPr id="6176" name="Line 4"/>
            <p:cNvSpPr>
              <a:spLocks noChangeShapeType="1"/>
            </p:cNvSpPr>
            <p:nvPr/>
          </p:nvSpPr>
          <p:spPr bwMode="auto">
            <a:xfrm>
              <a:off x="6482861" y="3423138"/>
              <a:ext cx="0" cy="2743200"/>
            </a:xfrm>
            <a:prstGeom prst="line">
              <a:avLst/>
            </a:prstGeom>
            <a:noFill/>
            <a:ln w="76200" cap="sq">
              <a:solidFill>
                <a:schemeClr val="tx1"/>
              </a:solidFill>
              <a:miter lim="800000"/>
              <a:headEnd/>
              <a:tailEnd/>
            </a:ln>
          </p:spPr>
          <p:txBody>
            <a:bodyPr anchor="ctr"/>
            <a:lstStyle/>
            <a:p>
              <a:endParaRPr lang="en-US"/>
            </a:p>
          </p:txBody>
        </p:sp>
      </p:grpSp>
      <p:sp>
        <p:nvSpPr>
          <p:cNvPr id="6170" name="Line 9"/>
          <p:cNvSpPr>
            <a:spLocks noChangeShapeType="1"/>
          </p:cNvSpPr>
          <p:nvPr/>
        </p:nvSpPr>
        <p:spPr bwMode="auto">
          <a:xfrm flipH="1" flipV="1">
            <a:off x="6459538" y="5915025"/>
            <a:ext cx="2684462" cy="0"/>
          </a:xfrm>
          <a:prstGeom prst="line">
            <a:avLst/>
          </a:prstGeom>
          <a:noFill/>
          <a:ln w="19050" cap="sq">
            <a:solidFill>
              <a:schemeClr val="tx1"/>
            </a:solidFill>
            <a:miter lim="800000"/>
            <a:headEnd/>
            <a:tailEnd/>
          </a:ln>
        </p:spPr>
        <p:txBody>
          <a:bodyPr anchor="ctr"/>
          <a:lstStyle/>
          <a:p>
            <a:endParaRPr lang="en-US"/>
          </a:p>
        </p:txBody>
      </p:sp>
      <p:sp>
        <p:nvSpPr>
          <p:cNvPr id="6169" name="Line 8"/>
          <p:cNvSpPr>
            <a:spLocks noChangeShapeType="1"/>
          </p:cNvSpPr>
          <p:nvPr/>
        </p:nvSpPr>
        <p:spPr bwMode="auto">
          <a:xfrm flipH="1">
            <a:off x="6459538" y="6191250"/>
            <a:ext cx="2684462" cy="0"/>
          </a:xfrm>
          <a:prstGeom prst="line">
            <a:avLst/>
          </a:prstGeom>
          <a:noFill/>
          <a:ln w="19050" cap="sq">
            <a:solidFill>
              <a:schemeClr val="tx1"/>
            </a:solidFill>
            <a:miter lim="800000"/>
            <a:headEnd/>
            <a:tailEnd/>
          </a:ln>
        </p:spPr>
        <p:txBody>
          <a:bodyPr anchor="ctr"/>
          <a:lstStyle/>
          <a:p>
            <a:endParaRPr lang="en-US"/>
          </a:p>
        </p:txBody>
      </p:sp>
      <p:grpSp>
        <p:nvGrpSpPr>
          <p:cNvPr id="10" name="Group 189"/>
          <p:cNvGrpSpPr/>
          <p:nvPr/>
        </p:nvGrpSpPr>
        <p:grpSpPr>
          <a:xfrm>
            <a:off x="152400" y="3886200"/>
            <a:ext cx="6696363" cy="369332"/>
            <a:chOff x="184727" y="3860800"/>
            <a:chExt cx="6696363" cy="369332"/>
          </a:xfrm>
        </p:grpSpPr>
        <p:cxnSp>
          <p:nvCxnSpPr>
            <p:cNvPr id="88" name="Straight Connector 87"/>
            <p:cNvCxnSpPr/>
            <p:nvPr/>
          </p:nvCxnSpPr>
          <p:spPr bwMode="auto">
            <a:xfrm rot="16200000" flipH="1">
              <a:off x="4080448" y="1253363"/>
              <a:ext cx="17078" cy="5584207"/>
            </a:xfrm>
            <a:prstGeom prst="line">
              <a:avLst/>
            </a:prstGeom>
            <a:solidFill>
              <a:schemeClr val="accent1"/>
            </a:solidFill>
            <a:ln w="28575" cap="flat" cmpd="sng" algn="ctr">
              <a:solidFill>
                <a:srgbClr val="FF0000"/>
              </a:solidFill>
              <a:prstDash val="sysDot"/>
              <a:round/>
              <a:headEnd type="none" w="med" len="med"/>
              <a:tailEnd type="none" w="med" len="med"/>
            </a:ln>
            <a:effectLst/>
          </p:spPr>
        </p:cxnSp>
        <p:sp>
          <p:nvSpPr>
            <p:cNvPr id="89" name="TextBox 88"/>
            <p:cNvSpPr txBox="1"/>
            <p:nvPr/>
          </p:nvSpPr>
          <p:spPr>
            <a:xfrm>
              <a:off x="184727" y="3860800"/>
              <a:ext cx="1117600" cy="369332"/>
            </a:xfrm>
            <a:prstGeom prst="rect">
              <a:avLst/>
            </a:prstGeom>
            <a:noFill/>
          </p:spPr>
          <p:txBody>
            <a:bodyPr wrap="square" rtlCol="0">
              <a:spAutoFit/>
            </a:bodyPr>
            <a:lstStyle/>
            <a:p>
              <a:pPr algn="ctr"/>
              <a:r>
                <a:rPr lang="en-US" dirty="0"/>
                <a:t>Hi Limit</a:t>
              </a:r>
            </a:p>
          </p:txBody>
        </p:sp>
      </p:grpSp>
      <p:grpSp>
        <p:nvGrpSpPr>
          <p:cNvPr id="11" name="Group 189"/>
          <p:cNvGrpSpPr/>
          <p:nvPr/>
        </p:nvGrpSpPr>
        <p:grpSpPr>
          <a:xfrm>
            <a:off x="76200" y="4495800"/>
            <a:ext cx="6772563" cy="369332"/>
            <a:chOff x="108527" y="3860800"/>
            <a:chExt cx="6772563" cy="369332"/>
          </a:xfrm>
        </p:grpSpPr>
        <p:cxnSp>
          <p:nvCxnSpPr>
            <p:cNvPr id="91" name="Straight Connector 90"/>
            <p:cNvCxnSpPr/>
            <p:nvPr/>
          </p:nvCxnSpPr>
          <p:spPr bwMode="auto">
            <a:xfrm rot="16200000" flipH="1">
              <a:off x="4080448" y="1253363"/>
              <a:ext cx="17078" cy="5584207"/>
            </a:xfrm>
            <a:prstGeom prst="line">
              <a:avLst/>
            </a:prstGeom>
            <a:solidFill>
              <a:srgbClr val="0099CC">
                <a:alpha val="49804"/>
              </a:srgbClr>
            </a:solidFill>
            <a:ln w="9525" algn="ctr">
              <a:noFill/>
              <a:round/>
              <a:headEnd/>
              <a:tailEnd/>
            </a:ln>
          </p:spPr>
        </p:cxnSp>
        <p:sp>
          <p:nvSpPr>
            <p:cNvPr id="92" name="TextBox 91"/>
            <p:cNvSpPr txBox="1"/>
            <p:nvPr/>
          </p:nvSpPr>
          <p:spPr>
            <a:xfrm>
              <a:off x="108527" y="3860800"/>
              <a:ext cx="1193800" cy="369332"/>
            </a:xfrm>
            <a:prstGeom prst="rect">
              <a:avLst/>
            </a:prstGeom>
            <a:noFill/>
            <a:ln w="9525" algn="ctr">
              <a:noFill/>
              <a:round/>
              <a:headEnd/>
              <a:tailEnd/>
            </a:ln>
          </p:spPr>
          <p:txBody>
            <a:bodyPr anchor="ctr"/>
            <a:lstStyle/>
            <a:p>
              <a:r>
                <a:rPr lang="en-US" dirty="0"/>
                <a:t>Low Limit</a:t>
              </a:r>
            </a:p>
          </p:txBody>
        </p:sp>
      </p:grpSp>
      <p:sp>
        <p:nvSpPr>
          <p:cNvPr id="96" name="Rectangle 95"/>
          <p:cNvSpPr/>
          <p:nvPr/>
        </p:nvSpPr>
        <p:spPr bwMode="auto">
          <a:xfrm rot="16200000">
            <a:off x="5295900" y="2552700"/>
            <a:ext cx="304800" cy="76200"/>
          </a:xfrm>
          <a:prstGeom prst="rect">
            <a:avLst/>
          </a:prstGeom>
          <a:solidFill>
            <a:srgbClr val="808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cxnSp>
        <p:nvCxnSpPr>
          <p:cNvPr id="99" name="Straight Connector 98"/>
          <p:cNvCxnSpPr/>
          <p:nvPr/>
        </p:nvCxnSpPr>
        <p:spPr bwMode="auto">
          <a:xfrm>
            <a:off x="5966618" y="3733800"/>
            <a:ext cx="76200" cy="0"/>
          </a:xfrm>
          <a:prstGeom prst="line">
            <a:avLst/>
          </a:prstGeom>
          <a:noFill/>
          <a:ln w="76200" cap="sq">
            <a:solidFill>
              <a:schemeClr val="tx1"/>
            </a:solidFill>
            <a:miter lim="800000"/>
            <a:headEnd/>
            <a:tailEnd/>
          </a:ln>
        </p:spPr>
      </p:cxnSp>
      <p:cxnSp>
        <p:nvCxnSpPr>
          <p:cNvPr id="109" name="Straight Connector 108"/>
          <p:cNvCxnSpPr/>
          <p:nvPr/>
        </p:nvCxnSpPr>
        <p:spPr bwMode="auto">
          <a:xfrm>
            <a:off x="6019800" y="3733800"/>
            <a:ext cx="457200" cy="0"/>
          </a:xfrm>
          <a:prstGeom prst="line">
            <a:avLst/>
          </a:prstGeom>
          <a:solidFill>
            <a:schemeClr val="accent1"/>
          </a:solidFill>
          <a:ln w="22225" cap="flat" cmpd="sng" algn="ctr">
            <a:solidFill>
              <a:schemeClr val="tx1"/>
            </a:solidFill>
            <a:prstDash val="solid"/>
            <a:round/>
            <a:headEnd type="none" w="med" len="med"/>
            <a:tailEnd type="none" w="med" len="med"/>
          </a:ln>
          <a:effectLst/>
        </p:spPr>
      </p:cxnSp>
      <p:cxnSp>
        <p:nvCxnSpPr>
          <p:cNvPr id="117" name="Straight Connector 116"/>
          <p:cNvCxnSpPr/>
          <p:nvPr/>
        </p:nvCxnSpPr>
        <p:spPr bwMode="auto">
          <a:xfrm>
            <a:off x="5966618" y="3505200"/>
            <a:ext cx="76200" cy="0"/>
          </a:xfrm>
          <a:prstGeom prst="line">
            <a:avLst/>
          </a:prstGeom>
          <a:noFill/>
          <a:ln w="76200" cap="sq">
            <a:solidFill>
              <a:schemeClr val="tx1"/>
            </a:solidFill>
            <a:miter lim="800000"/>
            <a:headEnd/>
            <a:tailEnd/>
          </a:ln>
        </p:spPr>
      </p:cxnSp>
      <p:cxnSp>
        <p:nvCxnSpPr>
          <p:cNvPr id="118" name="Straight Connector 117"/>
          <p:cNvCxnSpPr/>
          <p:nvPr/>
        </p:nvCxnSpPr>
        <p:spPr bwMode="auto">
          <a:xfrm>
            <a:off x="6019800" y="3505200"/>
            <a:ext cx="457200" cy="0"/>
          </a:xfrm>
          <a:prstGeom prst="line">
            <a:avLst/>
          </a:prstGeom>
          <a:solidFill>
            <a:schemeClr val="accent1"/>
          </a:solidFill>
          <a:ln w="22225" cap="flat" cmpd="sng" algn="ctr">
            <a:solidFill>
              <a:schemeClr val="tx1"/>
            </a:solidFill>
            <a:prstDash val="solid"/>
            <a:round/>
            <a:headEnd type="none" w="med" len="med"/>
            <a:tailEnd type="none" w="med" len="med"/>
          </a:ln>
          <a:effectLst/>
        </p:spPr>
      </p:cxnSp>
      <p:grpSp>
        <p:nvGrpSpPr>
          <p:cNvPr id="12" name="Group 169"/>
          <p:cNvGrpSpPr/>
          <p:nvPr/>
        </p:nvGrpSpPr>
        <p:grpSpPr>
          <a:xfrm flipV="1">
            <a:off x="6629400" y="1490472"/>
            <a:ext cx="228600" cy="826008"/>
            <a:chOff x="6629400" y="1490472"/>
            <a:chExt cx="228600" cy="826008"/>
          </a:xfrm>
        </p:grpSpPr>
        <p:sp>
          <p:nvSpPr>
            <p:cNvPr id="169" name="Rectangle 168"/>
            <p:cNvSpPr/>
            <p:nvPr/>
          </p:nvSpPr>
          <p:spPr bwMode="auto">
            <a:xfrm>
              <a:off x="6705600" y="2240280"/>
              <a:ext cx="76200" cy="762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68" name="Rectangle 167"/>
            <p:cNvSpPr/>
            <p:nvPr/>
          </p:nvSpPr>
          <p:spPr bwMode="auto">
            <a:xfrm>
              <a:off x="6705600" y="1490472"/>
              <a:ext cx="76200" cy="762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nvGrpSpPr>
            <p:cNvPr id="13" name="Group 165"/>
            <p:cNvGrpSpPr/>
            <p:nvPr/>
          </p:nvGrpSpPr>
          <p:grpSpPr>
            <a:xfrm>
              <a:off x="6629400" y="1524000"/>
              <a:ext cx="228600" cy="762000"/>
              <a:chOff x="6629400" y="1524000"/>
              <a:chExt cx="228600" cy="762000"/>
            </a:xfrm>
          </p:grpSpPr>
          <p:sp>
            <p:nvSpPr>
              <p:cNvPr id="119" name="Rectangle 118"/>
              <p:cNvSpPr/>
              <p:nvPr/>
            </p:nvSpPr>
            <p:spPr bwMode="auto">
              <a:xfrm>
                <a:off x="6629400" y="1676400"/>
                <a:ext cx="228600" cy="457200"/>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20" name="Rectangle 119"/>
              <p:cNvSpPr/>
              <p:nvPr/>
            </p:nvSpPr>
            <p:spPr bwMode="auto">
              <a:xfrm>
                <a:off x="6629400" y="2133600"/>
                <a:ext cx="228600" cy="152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rPr>
                  <a:t>-</a:t>
                </a:r>
              </a:p>
            </p:txBody>
          </p:sp>
          <p:sp>
            <p:nvSpPr>
              <p:cNvPr id="121" name="Rectangle 120"/>
              <p:cNvSpPr/>
              <p:nvPr/>
            </p:nvSpPr>
            <p:spPr bwMode="auto">
              <a:xfrm>
                <a:off x="6629400" y="1524000"/>
                <a:ext cx="228600" cy="152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rPr>
                  <a:t>+</a:t>
                </a:r>
              </a:p>
            </p:txBody>
          </p:sp>
          <p:pic>
            <p:nvPicPr>
              <p:cNvPr id="1027" name="Picture 3" descr="C:\Documents and Settings\David Sellers\Local Settings\Temporary Internet Files\Content.IE5\9FXE0KTR\MC900439009[1].jpg"/>
              <p:cNvPicPr>
                <a:picLocks noChangeAspect="1" noChangeArrowheads="1"/>
              </p:cNvPicPr>
              <p:nvPr/>
            </p:nvPicPr>
            <p:blipFill>
              <a:blip r:embed="rId3" cstate="print">
                <a:clrChange>
                  <a:clrFrom>
                    <a:srgbClr val="F9B81F"/>
                  </a:clrFrom>
                  <a:clrTo>
                    <a:srgbClr val="F9B81F">
                      <a:alpha val="0"/>
                    </a:srgbClr>
                  </a:clrTo>
                </a:clrChange>
              </a:blip>
              <a:srcRect l="27778" r="22968"/>
              <a:stretch>
                <a:fillRect/>
              </a:stretch>
            </p:blipFill>
            <p:spPr bwMode="auto">
              <a:xfrm flipV="1">
                <a:off x="6653218" y="1704972"/>
                <a:ext cx="204782" cy="414972"/>
              </a:xfrm>
              <a:prstGeom prst="rect">
                <a:avLst/>
              </a:prstGeom>
              <a:noFill/>
            </p:spPr>
          </p:pic>
        </p:grpSp>
      </p:grpSp>
      <p:sp>
        <p:nvSpPr>
          <p:cNvPr id="174" name="Freeform 173"/>
          <p:cNvSpPr/>
          <p:nvPr/>
        </p:nvSpPr>
        <p:spPr bwMode="auto">
          <a:xfrm>
            <a:off x="2021681" y="1312070"/>
            <a:ext cx="4728369" cy="1050130"/>
          </a:xfrm>
          <a:custGeom>
            <a:avLst/>
            <a:gdLst>
              <a:gd name="connsiteX0" fmla="*/ 4682331 w 4700588"/>
              <a:gd name="connsiteY0" fmla="*/ 213519 h 1183481"/>
              <a:gd name="connsiteX1" fmla="*/ 4687094 w 4700588"/>
              <a:gd name="connsiteY1" fmla="*/ 118269 h 1183481"/>
              <a:gd name="connsiteX2" fmla="*/ 4639469 w 4700588"/>
              <a:gd name="connsiteY2" fmla="*/ 99219 h 1183481"/>
              <a:gd name="connsiteX3" fmla="*/ 4320381 w 4700588"/>
              <a:gd name="connsiteY3" fmla="*/ 89694 h 1183481"/>
              <a:gd name="connsiteX4" fmla="*/ 3263106 w 4700588"/>
              <a:gd name="connsiteY4" fmla="*/ 637381 h 1183481"/>
              <a:gd name="connsiteX5" fmla="*/ 2091531 w 4700588"/>
              <a:gd name="connsiteY5" fmla="*/ 313531 h 1183481"/>
              <a:gd name="connsiteX6" fmla="*/ 667544 w 4700588"/>
              <a:gd name="connsiteY6" fmla="*/ 237331 h 1183481"/>
              <a:gd name="connsiteX7" fmla="*/ 91281 w 4700588"/>
              <a:gd name="connsiteY7" fmla="*/ 837406 h 1183481"/>
              <a:gd name="connsiteX8" fmla="*/ 119856 w 4700588"/>
              <a:gd name="connsiteY8" fmla="*/ 1166019 h 1183481"/>
              <a:gd name="connsiteX9" fmla="*/ 129381 w 4700588"/>
              <a:gd name="connsiteY9" fmla="*/ 942181 h 1183481"/>
              <a:gd name="connsiteX10" fmla="*/ 324644 w 4700588"/>
              <a:gd name="connsiteY10" fmla="*/ 961231 h 1183481"/>
              <a:gd name="connsiteX11" fmla="*/ 329406 w 4700588"/>
              <a:gd name="connsiteY11" fmla="*/ 1151731 h 1183481"/>
              <a:gd name="connsiteX0" fmla="*/ 4682331 w 4719638"/>
              <a:gd name="connsiteY0" fmla="*/ 223837 h 1193799"/>
              <a:gd name="connsiteX1" fmla="*/ 4687094 w 4719638"/>
              <a:gd name="connsiteY1" fmla="*/ 128587 h 1193799"/>
              <a:gd name="connsiteX2" fmla="*/ 4487069 w 4719638"/>
              <a:gd name="connsiteY2" fmla="*/ 47625 h 1193799"/>
              <a:gd name="connsiteX3" fmla="*/ 4320381 w 4719638"/>
              <a:gd name="connsiteY3" fmla="*/ 100012 h 1193799"/>
              <a:gd name="connsiteX4" fmla="*/ 3263106 w 4719638"/>
              <a:gd name="connsiteY4" fmla="*/ 647699 h 1193799"/>
              <a:gd name="connsiteX5" fmla="*/ 2091531 w 4719638"/>
              <a:gd name="connsiteY5" fmla="*/ 323849 h 1193799"/>
              <a:gd name="connsiteX6" fmla="*/ 667544 w 4719638"/>
              <a:gd name="connsiteY6" fmla="*/ 247649 h 1193799"/>
              <a:gd name="connsiteX7" fmla="*/ 91281 w 4719638"/>
              <a:gd name="connsiteY7" fmla="*/ 847724 h 1193799"/>
              <a:gd name="connsiteX8" fmla="*/ 119856 w 4719638"/>
              <a:gd name="connsiteY8" fmla="*/ 1176337 h 1193799"/>
              <a:gd name="connsiteX9" fmla="*/ 129381 w 4719638"/>
              <a:gd name="connsiteY9" fmla="*/ 952499 h 1193799"/>
              <a:gd name="connsiteX10" fmla="*/ 324644 w 4719638"/>
              <a:gd name="connsiteY10" fmla="*/ 971549 h 1193799"/>
              <a:gd name="connsiteX11" fmla="*/ 329406 w 4719638"/>
              <a:gd name="connsiteY11" fmla="*/ 1162049 h 1193799"/>
              <a:gd name="connsiteX0" fmla="*/ 4682331 w 4688284"/>
              <a:gd name="connsiteY0" fmla="*/ 223837 h 1193799"/>
              <a:gd name="connsiteX1" fmla="*/ 4639469 w 4688284"/>
              <a:gd name="connsiteY1" fmla="*/ 71437 h 1193799"/>
              <a:gd name="connsiteX2" fmla="*/ 4487069 w 4688284"/>
              <a:gd name="connsiteY2" fmla="*/ 47625 h 1193799"/>
              <a:gd name="connsiteX3" fmla="*/ 4320381 w 4688284"/>
              <a:gd name="connsiteY3" fmla="*/ 100012 h 1193799"/>
              <a:gd name="connsiteX4" fmla="*/ 3263106 w 4688284"/>
              <a:gd name="connsiteY4" fmla="*/ 647699 h 1193799"/>
              <a:gd name="connsiteX5" fmla="*/ 2091531 w 4688284"/>
              <a:gd name="connsiteY5" fmla="*/ 323849 h 1193799"/>
              <a:gd name="connsiteX6" fmla="*/ 667544 w 4688284"/>
              <a:gd name="connsiteY6" fmla="*/ 247649 h 1193799"/>
              <a:gd name="connsiteX7" fmla="*/ 91281 w 4688284"/>
              <a:gd name="connsiteY7" fmla="*/ 847724 h 1193799"/>
              <a:gd name="connsiteX8" fmla="*/ 119856 w 4688284"/>
              <a:gd name="connsiteY8" fmla="*/ 1176337 h 1193799"/>
              <a:gd name="connsiteX9" fmla="*/ 129381 w 4688284"/>
              <a:gd name="connsiteY9" fmla="*/ 952499 h 1193799"/>
              <a:gd name="connsiteX10" fmla="*/ 324644 w 4688284"/>
              <a:gd name="connsiteY10" fmla="*/ 971549 h 1193799"/>
              <a:gd name="connsiteX11" fmla="*/ 329406 w 4688284"/>
              <a:gd name="connsiteY11" fmla="*/ 1162049 h 1193799"/>
              <a:gd name="connsiteX0" fmla="*/ 4682331 w 4695825"/>
              <a:gd name="connsiteY0" fmla="*/ 223837 h 1193799"/>
              <a:gd name="connsiteX1" fmla="*/ 4663281 w 4695825"/>
              <a:gd name="connsiteY1" fmla="*/ 80962 h 1193799"/>
              <a:gd name="connsiteX2" fmla="*/ 4487069 w 4695825"/>
              <a:gd name="connsiteY2" fmla="*/ 47625 h 1193799"/>
              <a:gd name="connsiteX3" fmla="*/ 4320381 w 4695825"/>
              <a:gd name="connsiteY3" fmla="*/ 100012 h 1193799"/>
              <a:gd name="connsiteX4" fmla="*/ 3263106 w 4695825"/>
              <a:gd name="connsiteY4" fmla="*/ 647699 h 1193799"/>
              <a:gd name="connsiteX5" fmla="*/ 2091531 w 4695825"/>
              <a:gd name="connsiteY5" fmla="*/ 323849 h 1193799"/>
              <a:gd name="connsiteX6" fmla="*/ 667544 w 4695825"/>
              <a:gd name="connsiteY6" fmla="*/ 247649 h 1193799"/>
              <a:gd name="connsiteX7" fmla="*/ 91281 w 4695825"/>
              <a:gd name="connsiteY7" fmla="*/ 847724 h 1193799"/>
              <a:gd name="connsiteX8" fmla="*/ 119856 w 4695825"/>
              <a:gd name="connsiteY8" fmla="*/ 1176337 h 1193799"/>
              <a:gd name="connsiteX9" fmla="*/ 129381 w 4695825"/>
              <a:gd name="connsiteY9" fmla="*/ 952499 h 1193799"/>
              <a:gd name="connsiteX10" fmla="*/ 324644 w 4695825"/>
              <a:gd name="connsiteY10" fmla="*/ 971549 h 1193799"/>
              <a:gd name="connsiteX11" fmla="*/ 329406 w 4695825"/>
              <a:gd name="connsiteY11" fmla="*/ 1162049 h 1193799"/>
              <a:gd name="connsiteX0" fmla="*/ 4682331 w 4688284"/>
              <a:gd name="connsiteY0" fmla="*/ 223837 h 1193799"/>
              <a:gd name="connsiteX1" fmla="*/ 4644231 w 4688284"/>
              <a:gd name="connsiteY1" fmla="*/ 71437 h 1193799"/>
              <a:gd name="connsiteX2" fmla="*/ 4487069 w 4688284"/>
              <a:gd name="connsiteY2" fmla="*/ 47625 h 1193799"/>
              <a:gd name="connsiteX3" fmla="*/ 4320381 w 4688284"/>
              <a:gd name="connsiteY3" fmla="*/ 100012 h 1193799"/>
              <a:gd name="connsiteX4" fmla="*/ 3263106 w 4688284"/>
              <a:gd name="connsiteY4" fmla="*/ 647699 h 1193799"/>
              <a:gd name="connsiteX5" fmla="*/ 2091531 w 4688284"/>
              <a:gd name="connsiteY5" fmla="*/ 323849 h 1193799"/>
              <a:gd name="connsiteX6" fmla="*/ 667544 w 4688284"/>
              <a:gd name="connsiteY6" fmla="*/ 247649 h 1193799"/>
              <a:gd name="connsiteX7" fmla="*/ 91281 w 4688284"/>
              <a:gd name="connsiteY7" fmla="*/ 847724 h 1193799"/>
              <a:gd name="connsiteX8" fmla="*/ 119856 w 4688284"/>
              <a:gd name="connsiteY8" fmla="*/ 1176337 h 1193799"/>
              <a:gd name="connsiteX9" fmla="*/ 129381 w 4688284"/>
              <a:gd name="connsiteY9" fmla="*/ 952499 h 1193799"/>
              <a:gd name="connsiteX10" fmla="*/ 324644 w 4688284"/>
              <a:gd name="connsiteY10" fmla="*/ 971549 h 1193799"/>
              <a:gd name="connsiteX11" fmla="*/ 329406 w 4688284"/>
              <a:gd name="connsiteY11" fmla="*/ 1162049 h 1193799"/>
              <a:gd name="connsiteX0" fmla="*/ 4682331 w 4688284"/>
              <a:gd name="connsiteY0" fmla="*/ 196849 h 1166811"/>
              <a:gd name="connsiteX1" fmla="*/ 4644231 w 4688284"/>
              <a:gd name="connsiteY1" fmla="*/ 44449 h 1166811"/>
              <a:gd name="connsiteX2" fmla="*/ 4487069 w 4688284"/>
              <a:gd name="connsiteY2" fmla="*/ 20637 h 1166811"/>
              <a:gd name="connsiteX3" fmla="*/ 4139406 w 4688284"/>
              <a:gd name="connsiteY3" fmla="*/ 168274 h 1166811"/>
              <a:gd name="connsiteX4" fmla="*/ 3263106 w 4688284"/>
              <a:gd name="connsiteY4" fmla="*/ 620711 h 1166811"/>
              <a:gd name="connsiteX5" fmla="*/ 2091531 w 4688284"/>
              <a:gd name="connsiteY5" fmla="*/ 296861 h 1166811"/>
              <a:gd name="connsiteX6" fmla="*/ 667544 w 4688284"/>
              <a:gd name="connsiteY6" fmla="*/ 220661 h 1166811"/>
              <a:gd name="connsiteX7" fmla="*/ 91281 w 4688284"/>
              <a:gd name="connsiteY7" fmla="*/ 820736 h 1166811"/>
              <a:gd name="connsiteX8" fmla="*/ 119856 w 4688284"/>
              <a:gd name="connsiteY8" fmla="*/ 1149349 h 1166811"/>
              <a:gd name="connsiteX9" fmla="*/ 129381 w 4688284"/>
              <a:gd name="connsiteY9" fmla="*/ 925511 h 1166811"/>
              <a:gd name="connsiteX10" fmla="*/ 324644 w 4688284"/>
              <a:gd name="connsiteY10" fmla="*/ 944561 h 1166811"/>
              <a:gd name="connsiteX11" fmla="*/ 329406 w 4688284"/>
              <a:gd name="connsiteY11" fmla="*/ 1135061 h 1166811"/>
              <a:gd name="connsiteX0" fmla="*/ 4682331 w 4688681"/>
              <a:gd name="connsiteY0" fmla="*/ 178594 h 1148556"/>
              <a:gd name="connsiteX1" fmla="*/ 4644231 w 4688681"/>
              <a:gd name="connsiteY1" fmla="*/ 26194 h 1148556"/>
              <a:gd name="connsiteX2" fmla="*/ 4415632 w 4688681"/>
              <a:gd name="connsiteY2" fmla="*/ 21432 h 1148556"/>
              <a:gd name="connsiteX3" fmla="*/ 4139406 w 4688681"/>
              <a:gd name="connsiteY3" fmla="*/ 150019 h 1148556"/>
              <a:gd name="connsiteX4" fmla="*/ 3263106 w 4688681"/>
              <a:gd name="connsiteY4" fmla="*/ 602456 h 1148556"/>
              <a:gd name="connsiteX5" fmla="*/ 2091531 w 4688681"/>
              <a:gd name="connsiteY5" fmla="*/ 278606 h 1148556"/>
              <a:gd name="connsiteX6" fmla="*/ 667544 w 4688681"/>
              <a:gd name="connsiteY6" fmla="*/ 202406 h 1148556"/>
              <a:gd name="connsiteX7" fmla="*/ 91281 w 4688681"/>
              <a:gd name="connsiteY7" fmla="*/ 802481 h 1148556"/>
              <a:gd name="connsiteX8" fmla="*/ 119856 w 4688681"/>
              <a:gd name="connsiteY8" fmla="*/ 1131094 h 1148556"/>
              <a:gd name="connsiteX9" fmla="*/ 129381 w 4688681"/>
              <a:gd name="connsiteY9" fmla="*/ 907256 h 1148556"/>
              <a:gd name="connsiteX10" fmla="*/ 324644 w 4688681"/>
              <a:gd name="connsiteY10" fmla="*/ 926306 h 1148556"/>
              <a:gd name="connsiteX11" fmla="*/ 329406 w 4688681"/>
              <a:gd name="connsiteY11" fmla="*/ 1116806 h 1148556"/>
              <a:gd name="connsiteX0" fmla="*/ 4682331 w 4688681"/>
              <a:gd name="connsiteY0" fmla="*/ 178594 h 1148556"/>
              <a:gd name="connsiteX1" fmla="*/ 4644231 w 4688681"/>
              <a:gd name="connsiteY1" fmla="*/ 26194 h 1148556"/>
              <a:gd name="connsiteX2" fmla="*/ 4415632 w 4688681"/>
              <a:gd name="connsiteY2" fmla="*/ 21432 h 1148556"/>
              <a:gd name="connsiteX3" fmla="*/ 4139406 w 4688681"/>
              <a:gd name="connsiteY3" fmla="*/ 150019 h 1148556"/>
              <a:gd name="connsiteX4" fmla="*/ 3263106 w 4688681"/>
              <a:gd name="connsiteY4" fmla="*/ 602456 h 1148556"/>
              <a:gd name="connsiteX5" fmla="*/ 2091531 w 4688681"/>
              <a:gd name="connsiteY5" fmla="*/ 278606 h 1148556"/>
              <a:gd name="connsiteX6" fmla="*/ 667544 w 4688681"/>
              <a:gd name="connsiteY6" fmla="*/ 202406 h 1148556"/>
              <a:gd name="connsiteX7" fmla="*/ 91281 w 4688681"/>
              <a:gd name="connsiteY7" fmla="*/ 802481 h 1148556"/>
              <a:gd name="connsiteX8" fmla="*/ 119856 w 4688681"/>
              <a:gd name="connsiteY8" fmla="*/ 1131094 h 1148556"/>
              <a:gd name="connsiteX9" fmla="*/ 129381 w 4688681"/>
              <a:gd name="connsiteY9" fmla="*/ 907256 h 1148556"/>
              <a:gd name="connsiteX10" fmla="*/ 324644 w 4688681"/>
              <a:gd name="connsiteY10" fmla="*/ 926306 h 1148556"/>
              <a:gd name="connsiteX0" fmla="*/ 4682331 w 4688681"/>
              <a:gd name="connsiteY0" fmla="*/ 178594 h 1148556"/>
              <a:gd name="connsiteX1" fmla="*/ 4644231 w 4688681"/>
              <a:gd name="connsiteY1" fmla="*/ 26194 h 1148556"/>
              <a:gd name="connsiteX2" fmla="*/ 4415632 w 4688681"/>
              <a:gd name="connsiteY2" fmla="*/ 21432 h 1148556"/>
              <a:gd name="connsiteX3" fmla="*/ 4139406 w 4688681"/>
              <a:gd name="connsiteY3" fmla="*/ 150019 h 1148556"/>
              <a:gd name="connsiteX4" fmla="*/ 3263106 w 4688681"/>
              <a:gd name="connsiteY4" fmla="*/ 602456 h 1148556"/>
              <a:gd name="connsiteX5" fmla="*/ 2091531 w 4688681"/>
              <a:gd name="connsiteY5" fmla="*/ 278606 h 1148556"/>
              <a:gd name="connsiteX6" fmla="*/ 667544 w 4688681"/>
              <a:gd name="connsiteY6" fmla="*/ 202406 h 1148556"/>
              <a:gd name="connsiteX7" fmla="*/ 91281 w 4688681"/>
              <a:gd name="connsiteY7" fmla="*/ 802481 h 1148556"/>
              <a:gd name="connsiteX8" fmla="*/ 119856 w 4688681"/>
              <a:gd name="connsiteY8" fmla="*/ 1131094 h 1148556"/>
              <a:gd name="connsiteX9" fmla="*/ 129381 w 4688681"/>
              <a:gd name="connsiteY9" fmla="*/ 907256 h 1148556"/>
              <a:gd name="connsiteX0" fmla="*/ 4682331 w 4688681"/>
              <a:gd name="connsiteY0" fmla="*/ 178594 h 1131094"/>
              <a:gd name="connsiteX1" fmla="*/ 4644231 w 4688681"/>
              <a:gd name="connsiteY1" fmla="*/ 26194 h 1131094"/>
              <a:gd name="connsiteX2" fmla="*/ 4415632 w 4688681"/>
              <a:gd name="connsiteY2" fmla="*/ 21432 h 1131094"/>
              <a:gd name="connsiteX3" fmla="*/ 4139406 w 4688681"/>
              <a:gd name="connsiteY3" fmla="*/ 150019 h 1131094"/>
              <a:gd name="connsiteX4" fmla="*/ 3263106 w 4688681"/>
              <a:gd name="connsiteY4" fmla="*/ 602456 h 1131094"/>
              <a:gd name="connsiteX5" fmla="*/ 2091531 w 4688681"/>
              <a:gd name="connsiteY5" fmla="*/ 278606 h 1131094"/>
              <a:gd name="connsiteX6" fmla="*/ 667544 w 4688681"/>
              <a:gd name="connsiteY6" fmla="*/ 202406 h 1131094"/>
              <a:gd name="connsiteX7" fmla="*/ 91281 w 4688681"/>
              <a:gd name="connsiteY7" fmla="*/ 802481 h 1131094"/>
              <a:gd name="connsiteX8" fmla="*/ 119856 w 4688681"/>
              <a:gd name="connsiteY8" fmla="*/ 1131094 h 1131094"/>
              <a:gd name="connsiteX0" fmla="*/ 4596606 w 4602956"/>
              <a:gd name="connsiteY0" fmla="*/ 178594 h 1131094"/>
              <a:gd name="connsiteX1" fmla="*/ 4558506 w 4602956"/>
              <a:gd name="connsiteY1" fmla="*/ 26194 h 1131094"/>
              <a:gd name="connsiteX2" fmla="*/ 4329907 w 4602956"/>
              <a:gd name="connsiteY2" fmla="*/ 21432 h 1131094"/>
              <a:gd name="connsiteX3" fmla="*/ 4053681 w 4602956"/>
              <a:gd name="connsiteY3" fmla="*/ 150019 h 1131094"/>
              <a:gd name="connsiteX4" fmla="*/ 3177381 w 4602956"/>
              <a:gd name="connsiteY4" fmla="*/ 602456 h 1131094"/>
              <a:gd name="connsiteX5" fmla="*/ 2005806 w 4602956"/>
              <a:gd name="connsiteY5" fmla="*/ 278606 h 1131094"/>
              <a:gd name="connsiteX6" fmla="*/ 581819 w 4602956"/>
              <a:gd name="connsiteY6" fmla="*/ 202406 h 1131094"/>
              <a:gd name="connsiteX7" fmla="*/ 91281 w 4602956"/>
              <a:gd name="connsiteY7" fmla="*/ 745331 h 1131094"/>
              <a:gd name="connsiteX8" fmla="*/ 34131 w 4602956"/>
              <a:gd name="connsiteY8" fmla="*/ 1131094 h 1131094"/>
              <a:gd name="connsiteX0" fmla="*/ 4591844 w 4598194"/>
              <a:gd name="connsiteY0" fmla="*/ 178594 h 1126330"/>
              <a:gd name="connsiteX1" fmla="*/ 4553744 w 4598194"/>
              <a:gd name="connsiteY1" fmla="*/ 26194 h 1126330"/>
              <a:gd name="connsiteX2" fmla="*/ 4325145 w 4598194"/>
              <a:gd name="connsiteY2" fmla="*/ 21432 h 1126330"/>
              <a:gd name="connsiteX3" fmla="*/ 4048919 w 4598194"/>
              <a:gd name="connsiteY3" fmla="*/ 150019 h 1126330"/>
              <a:gd name="connsiteX4" fmla="*/ 3172619 w 4598194"/>
              <a:gd name="connsiteY4" fmla="*/ 602456 h 1126330"/>
              <a:gd name="connsiteX5" fmla="*/ 2001044 w 4598194"/>
              <a:gd name="connsiteY5" fmla="*/ 278606 h 1126330"/>
              <a:gd name="connsiteX6" fmla="*/ 577057 w 4598194"/>
              <a:gd name="connsiteY6" fmla="*/ 202406 h 1126330"/>
              <a:gd name="connsiteX7" fmla="*/ 86519 w 4598194"/>
              <a:gd name="connsiteY7" fmla="*/ 745331 h 1126330"/>
              <a:gd name="connsiteX8" fmla="*/ 57943 w 4598194"/>
              <a:gd name="connsiteY8" fmla="*/ 1126330 h 1126330"/>
              <a:gd name="connsiteX0" fmla="*/ 4544220 w 4550570"/>
              <a:gd name="connsiteY0" fmla="*/ 178594 h 1126330"/>
              <a:gd name="connsiteX1" fmla="*/ 4506120 w 4550570"/>
              <a:gd name="connsiteY1" fmla="*/ 26194 h 1126330"/>
              <a:gd name="connsiteX2" fmla="*/ 4277521 w 4550570"/>
              <a:gd name="connsiteY2" fmla="*/ 21432 h 1126330"/>
              <a:gd name="connsiteX3" fmla="*/ 4001295 w 4550570"/>
              <a:gd name="connsiteY3" fmla="*/ 150019 h 1126330"/>
              <a:gd name="connsiteX4" fmla="*/ 3124995 w 4550570"/>
              <a:gd name="connsiteY4" fmla="*/ 602456 h 1126330"/>
              <a:gd name="connsiteX5" fmla="*/ 1953420 w 4550570"/>
              <a:gd name="connsiteY5" fmla="*/ 278606 h 1126330"/>
              <a:gd name="connsiteX6" fmla="*/ 529433 w 4550570"/>
              <a:gd name="connsiteY6" fmla="*/ 202406 h 1126330"/>
              <a:gd name="connsiteX7" fmla="*/ 86519 w 4550570"/>
              <a:gd name="connsiteY7" fmla="*/ 669130 h 1126330"/>
              <a:gd name="connsiteX8" fmla="*/ 10319 w 4550570"/>
              <a:gd name="connsiteY8" fmla="*/ 1126330 h 1126330"/>
              <a:gd name="connsiteX0" fmla="*/ 4768851 w 4775201"/>
              <a:gd name="connsiteY0" fmla="*/ 178594 h 1050130"/>
              <a:gd name="connsiteX1" fmla="*/ 4730751 w 4775201"/>
              <a:gd name="connsiteY1" fmla="*/ 26194 h 1050130"/>
              <a:gd name="connsiteX2" fmla="*/ 4502152 w 4775201"/>
              <a:gd name="connsiteY2" fmla="*/ 21432 h 1050130"/>
              <a:gd name="connsiteX3" fmla="*/ 4225926 w 4775201"/>
              <a:gd name="connsiteY3" fmla="*/ 150019 h 1050130"/>
              <a:gd name="connsiteX4" fmla="*/ 3349626 w 4775201"/>
              <a:gd name="connsiteY4" fmla="*/ 602456 h 1050130"/>
              <a:gd name="connsiteX5" fmla="*/ 2178051 w 4775201"/>
              <a:gd name="connsiteY5" fmla="*/ 278606 h 1050130"/>
              <a:gd name="connsiteX6" fmla="*/ 754064 w 4775201"/>
              <a:gd name="connsiteY6" fmla="*/ 202406 h 1050130"/>
              <a:gd name="connsiteX7" fmla="*/ 311150 w 4775201"/>
              <a:gd name="connsiteY7" fmla="*/ 669130 h 1050130"/>
              <a:gd name="connsiteX8" fmla="*/ 6350 w 4775201"/>
              <a:gd name="connsiteY8" fmla="*/ 1050130 h 1050130"/>
              <a:gd name="connsiteX0" fmla="*/ 4768851 w 4775201"/>
              <a:gd name="connsiteY0" fmla="*/ 178594 h 1050130"/>
              <a:gd name="connsiteX1" fmla="*/ 4730751 w 4775201"/>
              <a:gd name="connsiteY1" fmla="*/ 26194 h 1050130"/>
              <a:gd name="connsiteX2" fmla="*/ 4502152 w 4775201"/>
              <a:gd name="connsiteY2" fmla="*/ 21432 h 1050130"/>
              <a:gd name="connsiteX3" fmla="*/ 4225926 w 4775201"/>
              <a:gd name="connsiteY3" fmla="*/ 150019 h 1050130"/>
              <a:gd name="connsiteX4" fmla="*/ 3349626 w 4775201"/>
              <a:gd name="connsiteY4" fmla="*/ 602456 h 1050130"/>
              <a:gd name="connsiteX5" fmla="*/ 2178051 w 4775201"/>
              <a:gd name="connsiteY5" fmla="*/ 278606 h 1050130"/>
              <a:gd name="connsiteX6" fmla="*/ 754064 w 4775201"/>
              <a:gd name="connsiteY6" fmla="*/ 202406 h 1050130"/>
              <a:gd name="connsiteX7" fmla="*/ 158751 w 4775201"/>
              <a:gd name="connsiteY7" fmla="*/ 592930 h 1050130"/>
              <a:gd name="connsiteX8" fmla="*/ 6350 w 4775201"/>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92930 h 1050130"/>
              <a:gd name="connsiteX8" fmla="*/ 35719 w 4728369"/>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16730 h 1050130"/>
              <a:gd name="connsiteX8" fmla="*/ 35719 w 4728369"/>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16730 h 1050130"/>
              <a:gd name="connsiteX8" fmla="*/ 35719 w 4728369"/>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16730 h 1050130"/>
              <a:gd name="connsiteX8" fmla="*/ 35719 w 4728369"/>
              <a:gd name="connsiteY8" fmla="*/ 1050130 h 105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8369" h="1050130">
                <a:moveTo>
                  <a:pt x="4722019" y="178594"/>
                </a:moveTo>
                <a:cubicBezTo>
                  <a:pt x="4727972" y="140494"/>
                  <a:pt x="4728369" y="52388"/>
                  <a:pt x="4683919" y="26194"/>
                </a:cubicBezTo>
                <a:cubicBezTo>
                  <a:pt x="4639469" y="0"/>
                  <a:pt x="4539457" y="795"/>
                  <a:pt x="4455320" y="21432"/>
                </a:cubicBezTo>
                <a:cubicBezTo>
                  <a:pt x="4371183" y="42069"/>
                  <a:pt x="4371182" y="53182"/>
                  <a:pt x="4179094" y="150019"/>
                </a:cubicBezTo>
                <a:cubicBezTo>
                  <a:pt x="3987006" y="246856"/>
                  <a:pt x="3644106" y="581025"/>
                  <a:pt x="3302794" y="602456"/>
                </a:cubicBezTo>
                <a:cubicBezTo>
                  <a:pt x="2961482" y="623887"/>
                  <a:pt x="2563813" y="345281"/>
                  <a:pt x="2131219" y="278606"/>
                </a:cubicBezTo>
                <a:cubicBezTo>
                  <a:pt x="1698625" y="211931"/>
                  <a:pt x="1043782" y="162719"/>
                  <a:pt x="707232" y="202406"/>
                </a:cubicBezTo>
                <a:cubicBezTo>
                  <a:pt x="370682" y="242093"/>
                  <a:pt x="223838" y="375443"/>
                  <a:pt x="111919" y="516730"/>
                </a:cubicBezTo>
                <a:cubicBezTo>
                  <a:pt x="0" y="658017"/>
                  <a:pt x="53182" y="725487"/>
                  <a:pt x="35719" y="105013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75" name="TextBox 174"/>
          <p:cNvSpPr txBox="1"/>
          <p:nvPr/>
        </p:nvSpPr>
        <p:spPr>
          <a:xfrm>
            <a:off x="1905000" y="2362200"/>
            <a:ext cx="304800" cy="172355"/>
          </a:xfrm>
          <a:prstGeom prst="rect">
            <a:avLst/>
          </a:prstGeom>
          <a:solidFill>
            <a:schemeClr val="bg1"/>
          </a:solidFill>
          <a:ln w="19050">
            <a:solidFill>
              <a:schemeClr val="tx1"/>
            </a:solidFill>
          </a:ln>
        </p:spPr>
        <p:txBody>
          <a:bodyPr wrap="square" lIns="9144" tIns="9144" rIns="9144" bIns="9144" rtlCol="0">
            <a:spAutoFit/>
          </a:bodyPr>
          <a:lstStyle/>
          <a:p>
            <a:pPr algn="ctr"/>
            <a:r>
              <a:rPr lang="en-US" sz="1000" dirty="0"/>
              <a:t>Com</a:t>
            </a:r>
          </a:p>
        </p:txBody>
      </p:sp>
      <p:sp>
        <p:nvSpPr>
          <p:cNvPr id="176" name="Freeform 175"/>
          <p:cNvSpPr/>
          <p:nvPr/>
        </p:nvSpPr>
        <p:spPr bwMode="auto">
          <a:xfrm>
            <a:off x="2315633" y="1826684"/>
            <a:ext cx="3094567" cy="634999"/>
          </a:xfrm>
          <a:custGeom>
            <a:avLst/>
            <a:gdLst>
              <a:gd name="connsiteX0" fmla="*/ 65617 w 3215217"/>
              <a:gd name="connsiteY0" fmla="*/ 534458 h 563033"/>
              <a:gd name="connsiteX1" fmla="*/ 46567 w 3215217"/>
              <a:gd name="connsiteY1" fmla="*/ 236008 h 563033"/>
              <a:gd name="connsiteX2" fmla="*/ 345017 w 3215217"/>
              <a:gd name="connsiteY2" fmla="*/ 13758 h 563033"/>
              <a:gd name="connsiteX3" fmla="*/ 1011767 w 3215217"/>
              <a:gd name="connsiteY3" fmla="*/ 153458 h 563033"/>
              <a:gd name="connsiteX4" fmla="*/ 1665817 w 3215217"/>
              <a:gd name="connsiteY4" fmla="*/ 496358 h 563033"/>
              <a:gd name="connsiteX5" fmla="*/ 2637367 w 3215217"/>
              <a:gd name="connsiteY5" fmla="*/ 553508 h 563033"/>
              <a:gd name="connsiteX6" fmla="*/ 3215217 w 3215217"/>
              <a:gd name="connsiteY6" fmla="*/ 509058 h 563033"/>
              <a:gd name="connsiteX0" fmla="*/ 65617 w 3215217"/>
              <a:gd name="connsiteY0" fmla="*/ 534458 h 563033"/>
              <a:gd name="connsiteX1" fmla="*/ 46567 w 3215217"/>
              <a:gd name="connsiteY1" fmla="*/ 236008 h 563033"/>
              <a:gd name="connsiteX2" fmla="*/ 345017 w 3215217"/>
              <a:gd name="connsiteY2" fmla="*/ 13758 h 563033"/>
              <a:gd name="connsiteX3" fmla="*/ 1011767 w 3215217"/>
              <a:gd name="connsiteY3" fmla="*/ 153458 h 563033"/>
              <a:gd name="connsiteX4" fmla="*/ 1665817 w 3215217"/>
              <a:gd name="connsiteY4" fmla="*/ 496358 h 563033"/>
              <a:gd name="connsiteX5" fmla="*/ 2637367 w 3215217"/>
              <a:gd name="connsiteY5" fmla="*/ 553508 h 563033"/>
              <a:gd name="connsiteX6" fmla="*/ 3215217 w 3215217"/>
              <a:gd name="connsiteY6" fmla="*/ 509058 h 563033"/>
              <a:gd name="connsiteX0" fmla="*/ 65617 w 3215217"/>
              <a:gd name="connsiteY0" fmla="*/ 534458 h 563033"/>
              <a:gd name="connsiteX1" fmla="*/ 46567 w 3215217"/>
              <a:gd name="connsiteY1" fmla="*/ 236008 h 563033"/>
              <a:gd name="connsiteX2" fmla="*/ 345017 w 3215217"/>
              <a:gd name="connsiteY2" fmla="*/ 13758 h 563033"/>
              <a:gd name="connsiteX3" fmla="*/ 1011767 w 3215217"/>
              <a:gd name="connsiteY3" fmla="*/ 153458 h 563033"/>
              <a:gd name="connsiteX4" fmla="*/ 1665817 w 3215217"/>
              <a:gd name="connsiteY4" fmla="*/ 496358 h 563033"/>
              <a:gd name="connsiteX5" fmla="*/ 2637367 w 3215217"/>
              <a:gd name="connsiteY5" fmla="*/ 553508 h 563033"/>
              <a:gd name="connsiteX6" fmla="*/ 3215217 w 3215217"/>
              <a:gd name="connsiteY6" fmla="*/ 509058 h 563033"/>
              <a:gd name="connsiteX0" fmla="*/ 14817 w 3164417"/>
              <a:gd name="connsiteY0" fmla="*/ 522817 h 551392"/>
              <a:gd name="connsiteX1" fmla="*/ 46567 w 3164417"/>
              <a:gd name="connsiteY1" fmla="*/ 154517 h 551392"/>
              <a:gd name="connsiteX2" fmla="*/ 294217 w 3164417"/>
              <a:gd name="connsiteY2" fmla="*/ 2117 h 551392"/>
              <a:gd name="connsiteX3" fmla="*/ 960967 w 3164417"/>
              <a:gd name="connsiteY3" fmla="*/ 141817 h 551392"/>
              <a:gd name="connsiteX4" fmla="*/ 1615017 w 3164417"/>
              <a:gd name="connsiteY4" fmla="*/ 484717 h 551392"/>
              <a:gd name="connsiteX5" fmla="*/ 2586567 w 3164417"/>
              <a:gd name="connsiteY5" fmla="*/ 541867 h 551392"/>
              <a:gd name="connsiteX6" fmla="*/ 3164417 w 3164417"/>
              <a:gd name="connsiteY6" fmla="*/ 497417 h 551392"/>
              <a:gd name="connsiteX0" fmla="*/ 14817 w 3170767"/>
              <a:gd name="connsiteY0" fmla="*/ 522817 h 558799"/>
              <a:gd name="connsiteX1" fmla="*/ 46567 w 3170767"/>
              <a:gd name="connsiteY1" fmla="*/ 154517 h 558799"/>
              <a:gd name="connsiteX2" fmla="*/ 294217 w 3170767"/>
              <a:gd name="connsiteY2" fmla="*/ 2117 h 558799"/>
              <a:gd name="connsiteX3" fmla="*/ 960967 w 3170767"/>
              <a:gd name="connsiteY3" fmla="*/ 141817 h 558799"/>
              <a:gd name="connsiteX4" fmla="*/ 1615017 w 3170767"/>
              <a:gd name="connsiteY4" fmla="*/ 484717 h 558799"/>
              <a:gd name="connsiteX5" fmla="*/ 2586567 w 3170767"/>
              <a:gd name="connsiteY5" fmla="*/ 541867 h 558799"/>
              <a:gd name="connsiteX6" fmla="*/ 3170767 w 3170767"/>
              <a:gd name="connsiteY6" fmla="*/ 535516 h 558799"/>
              <a:gd name="connsiteX0" fmla="*/ 14817 w 3094567"/>
              <a:gd name="connsiteY0" fmla="*/ 522817 h 634999"/>
              <a:gd name="connsiteX1" fmla="*/ 46567 w 3094567"/>
              <a:gd name="connsiteY1" fmla="*/ 154517 h 634999"/>
              <a:gd name="connsiteX2" fmla="*/ 294217 w 3094567"/>
              <a:gd name="connsiteY2" fmla="*/ 2117 h 634999"/>
              <a:gd name="connsiteX3" fmla="*/ 960967 w 3094567"/>
              <a:gd name="connsiteY3" fmla="*/ 141817 h 634999"/>
              <a:gd name="connsiteX4" fmla="*/ 1615017 w 3094567"/>
              <a:gd name="connsiteY4" fmla="*/ 484717 h 634999"/>
              <a:gd name="connsiteX5" fmla="*/ 2586567 w 3094567"/>
              <a:gd name="connsiteY5" fmla="*/ 541867 h 634999"/>
              <a:gd name="connsiteX6" fmla="*/ 3094567 w 3094567"/>
              <a:gd name="connsiteY6" fmla="*/ 611716 h 63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4567" h="634999">
                <a:moveTo>
                  <a:pt x="14817" y="522817"/>
                </a:moveTo>
                <a:cubicBezTo>
                  <a:pt x="20108" y="289983"/>
                  <a:pt x="0" y="241300"/>
                  <a:pt x="46567" y="154517"/>
                </a:cubicBezTo>
                <a:cubicBezTo>
                  <a:pt x="93134" y="67734"/>
                  <a:pt x="141817" y="4234"/>
                  <a:pt x="294217" y="2117"/>
                </a:cubicBezTo>
                <a:cubicBezTo>
                  <a:pt x="446617" y="0"/>
                  <a:pt x="740834" y="61384"/>
                  <a:pt x="960967" y="141817"/>
                </a:cubicBezTo>
                <a:cubicBezTo>
                  <a:pt x="1181100" y="222250"/>
                  <a:pt x="1344084" y="418042"/>
                  <a:pt x="1615017" y="484717"/>
                </a:cubicBezTo>
                <a:cubicBezTo>
                  <a:pt x="1885950" y="551392"/>
                  <a:pt x="2339975" y="520701"/>
                  <a:pt x="2586567" y="541867"/>
                </a:cubicBezTo>
                <a:cubicBezTo>
                  <a:pt x="2833159" y="563034"/>
                  <a:pt x="2934758" y="634999"/>
                  <a:pt x="3094567" y="611716"/>
                </a:cubicBezTo>
              </a:path>
            </a:pathLst>
          </a:cu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77" name="Freeform 176"/>
          <p:cNvSpPr/>
          <p:nvPr/>
        </p:nvSpPr>
        <p:spPr bwMode="auto">
          <a:xfrm>
            <a:off x="2528358" y="1976967"/>
            <a:ext cx="2881842" cy="1505479"/>
          </a:xfrm>
          <a:custGeom>
            <a:avLst/>
            <a:gdLst>
              <a:gd name="connsiteX0" fmla="*/ 11642 w 2958042"/>
              <a:gd name="connsiteY0" fmla="*/ 391583 h 836083"/>
              <a:gd name="connsiteX1" fmla="*/ 17992 w 2958042"/>
              <a:gd name="connsiteY1" fmla="*/ 175683 h 836083"/>
              <a:gd name="connsiteX2" fmla="*/ 119592 w 2958042"/>
              <a:gd name="connsiteY2" fmla="*/ 23283 h 836083"/>
              <a:gd name="connsiteX3" fmla="*/ 418042 w 2958042"/>
              <a:gd name="connsiteY3" fmla="*/ 35983 h 836083"/>
              <a:gd name="connsiteX4" fmla="*/ 818092 w 2958042"/>
              <a:gd name="connsiteY4" fmla="*/ 213783 h 836083"/>
              <a:gd name="connsiteX5" fmla="*/ 1211792 w 2958042"/>
              <a:gd name="connsiteY5" fmla="*/ 537633 h 836083"/>
              <a:gd name="connsiteX6" fmla="*/ 1910292 w 2958042"/>
              <a:gd name="connsiteY6" fmla="*/ 759883 h 836083"/>
              <a:gd name="connsiteX7" fmla="*/ 2958042 w 2958042"/>
              <a:gd name="connsiteY7" fmla="*/ 836083 h 836083"/>
              <a:gd name="connsiteX0" fmla="*/ 11642 w 2881842"/>
              <a:gd name="connsiteY0" fmla="*/ 391583 h 1452033"/>
              <a:gd name="connsiteX1" fmla="*/ 17992 w 2881842"/>
              <a:gd name="connsiteY1" fmla="*/ 175683 h 1452033"/>
              <a:gd name="connsiteX2" fmla="*/ 119592 w 2881842"/>
              <a:gd name="connsiteY2" fmla="*/ 23283 h 1452033"/>
              <a:gd name="connsiteX3" fmla="*/ 418042 w 2881842"/>
              <a:gd name="connsiteY3" fmla="*/ 35983 h 1452033"/>
              <a:gd name="connsiteX4" fmla="*/ 818092 w 2881842"/>
              <a:gd name="connsiteY4" fmla="*/ 213783 h 1452033"/>
              <a:gd name="connsiteX5" fmla="*/ 1211792 w 2881842"/>
              <a:gd name="connsiteY5" fmla="*/ 537633 h 1452033"/>
              <a:gd name="connsiteX6" fmla="*/ 1910292 w 2881842"/>
              <a:gd name="connsiteY6" fmla="*/ 759883 h 1452033"/>
              <a:gd name="connsiteX7" fmla="*/ 2881842 w 2881842"/>
              <a:gd name="connsiteY7" fmla="*/ 1452033 h 1452033"/>
              <a:gd name="connsiteX0" fmla="*/ 11642 w 2881842"/>
              <a:gd name="connsiteY0" fmla="*/ 391583 h 1505479"/>
              <a:gd name="connsiteX1" fmla="*/ 17992 w 2881842"/>
              <a:gd name="connsiteY1" fmla="*/ 175683 h 1505479"/>
              <a:gd name="connsiteX2" fmla="*/ 119592 w 2881842"/>
              <a:gd name="connsiteY2" fmla="*/ 23283 h 1505479"/>
              <a:gd name="connsiteX3" fmla="*/ 418042 w 2881842"/>
              <a:gd name="connsiteY3" fmla="*/ 35983 h 1505479"/>
              <a:gd name="connsiteX4" fmla="*/ 818092 w 2881842"/>
              <a:gd name="connsiteY4" fmla="*/ 213783 h 1505479"/>
              <a:gd name="connsiteX5" fmla="*/ 1211792 w 2881842"/>
              <a:gd name="connsiteY5" fmla="*/ 537633 h 1505479"/>
              <a:gd name="connsiteX6" fmla="*/ 1910292 w 2881842"/>
              <a:gd name="connsiteY6" fmla="*/ 759883 h 1505479"/>
              <a:gd name="connsiteX7" fmla="*/ 2881842 w 2881842"/>
              <a:gd name="connsiteY7" fmla="*/ 1452033 h 150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842" h="1505479">
                <a:moveTo>
                  <a:pt x="11642" y="391583"/>
                </a:moveTo>
                <a:cubicBezTo>
                  <a:pt x="5821" y="314324"/>
                  <a:pt x="0" y="237066"/>
                  <a:pt x="17992" y="175683"/>
                </a:cubicBezTo>
                <a:cubicBezTo>
                  <a:pt x="35984" y="114300"/>
                  <a:pt x="52917" y="46566"/>
                  <a:pt x="119592" y="23283"/>
                </a:cubicBezTo>
                <a:cubicBezTo>
                  <a:pt x="186267" y="0"/>
                  <a:pt x="301625" y="4233"/>
                  <a:pt x="418042" y="35983"/>
                </a:cubicBezTo>
                <a:cubicBezTo>
                  <a:pt x="534459" y="67733"/>
                  <a:pt x="685800" y="130175"/>
                  <a:pt x="818092" y="213783"/>
                </a:cubicBezTo>
                <a:cubicBezTo>
                  <a:pt x="950384" y="297391"/>
                  <a:pt x="1029759" y="446616"/>
                  <a:pt x="1211792" y="537633"/>
                </a:cubicBezTo>
                <a:cubicBezTo>
                  <a:pt x="1393825" y="628650"/>
                  <a:pt x="1631950" y="607483"/>
                  <a:pt x="1910292" y="759883"/>
                </a:cubicBezTo>
                <a:cubicBezTo>
                  <a:pt x="2188634" y="912283"/>
                  <a:pt x="1908176" y="1505479"/>
                  <a:pt x="2881842" y="1452033"/>
                </a:cubicBezTo>
              </a:path>
            </a:pathLst>
          </a:custGeom>
          <a:no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02" name="Rectangle 101"/>
          <p:cNvSpPr/>
          <p:nvPr/>
        </p:nvSpPr>
        <p:spPr bwMode="auto">
          <a:xfrm rot="16200000">
            <a:off x="5295900" y="3238500"/>
            <a:ext cx="304800" cy="76200"/>
          </a:xfrm>
          <a:prstGeom prst="rect">
            <a:avLst/>
          </a:prstGeom>
          <a:solidFill>
            <a:srgbClr val="808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235" name="Rectangle 234"/>
          <p:cNvSpPr>
            <a:spLocks noChangeArrowheads="1"/>
          </p:cNvSpPr>
          <p:nvPr/>
        </p:nvSpPr>
        <p:spPr bwMode="auto">
          <a:xfrm>
            <a:off x="7242175" y="5915025"/>
            <a:ext cx="1901825" cy="276225"/>
          </a:xfrm>
          <a:prstGeom prst="rect">
            <a:avLst/>
          </a:prstGeom>
          <a:solidFill>
            <a:srgbClr val="0099CC">
              <a:alpha val="49804"/>
            </a:srgbClr>
          </a:solidFill>
          <a:ln w="9525" algn="ctr">
            <a:noFill/>
            <a:round/>
            <a:headEnd/>
            <a:tailEnd/>
          </a:ln>
        </p:spPr>
        <p:txBody>
          <a:bodyPr anchor="ctr"/>
          <a:lstStyle/>
          <a:p>
            <a:endParaRPr lang="en-US"/>
          </a:p>
        </p:txBody>
      </p:sp>
      <p:sp>
        <p:nvSpPr>
          <p:cNvPr id="238" name="Slide Number Placeholder 3"/>
          <p:cNvSpPr txBox="1">
            <a:spLocks/>
          </p:cNvSpPr>
          <p:nvPr/>
        </p:nvSpPr>
        <p:spPr bwMode="auto">
          <a:xfrm>
            <a:off x="7620000" y="6629400"/>
            <a:ext cx="423863"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368FEC-6652-4488-973D-0B3EE1AB114B}" type="slidenum">
              <a:rPr kumimoji="0" lang="en-US" sz="1200" b="0" i="0" u="none" strike="noStrike" kern="1200" cap="none" spc="0" normalizeH="0" baseline="0" noProof="0" smtClean="0">
                <a:ln>
                  <a:noFill/>
                </a:ln>
                <a:solidFill>
                  <a:srgbClr val="9A0102"/>
                </a:solidFill>
                <a:effectLst/>
                <a:uLnTx/>
                <a:uFillTx/>
                <a:latin typeface="Georgia"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srgbClr val="9A0102"/>
              </a:solidFill>
              <a:effectLst/>
              <a:uLnTx/>
              <a:uFillTx/>
              <a:latin typeface="Georgia" pitchFamily="18" charset="0"/>
              <a:ea typeface="+mn-ea"/>
              <a:cs typeface="+mn-cs"/>
            </a:endParaRPr>
          </a:p>
        </p:txBody>
      </p:sp>
      <p:sp>
        <p:nvSpPr>
          <p:cNvPr id="240" name="Freeform 239"/>
          <p:cNvSpPr/>
          <p:nvPr/>
        </p:nvSpPr>
        <p:spPr bwMode="auto">
          <a:xfrm>
            <a:off x="1874520" y="4389120"/>
            <a:ext cx="898128"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241" name="Freeform 240"/>
          <p:cNvSpPr/>
          <p:nvPr/>
        </p:nvSpPr>
        <p:spPr bwMode="auto">
          <a:xfrm flipH="1">
            <a:off x="3017520" y="4389120"/>
            <a:ext cx="880269"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154" name="Line 11"/>
          <p:cNvSpPr>
            <a:spLocks noChangeShapeType="1"/>
          </p:cNvSpPr>
          <p:nvPr/>
        </p:nvSpPr>
        <p:spPr bwMode="auto">
          <a:xfrm rot="2700000" flipV="1">
            <a:off x="7258050" y="5916613"/>
            <a:ext cx="0" cy="274637"/>
          </a:xfrm>
          <a:prstGeom prst="line">
            <a:avLst/>
          </a:prstGeom>
          <a:noFill/>
          <a:ln w="28575">
            <a:solidFill>
              <a:srgbClr val="CC9900"/>
            </a:solidFill>
            <a:round/>
            <a:headEnd/>
            <a:tailEnd/>
          </a:ln>
        </p:spPr>
        <p:txBody>
          <a:bodyPr anchor="ctr"/>
          <a:lstStyle/>
          <a:p>
            <a:endParaRPr lang="en-US"/>
          </a:p>
        </p:txBody>
      </p:sp>
      <p:sp>
        <p:nvSpPr>
          <p:cNvPr id="155" name="Oval 12"/>
          <p:cNvSpPr>
            <a:spLocks noChangeAspect="1" noChangeArrowheads="1"/>
          </p:cNvSpPr>
          <p:nvPr/>
        </p:nvSpPr>
        <p:spPr bwMode="auto">
          <a:xfrm>
            <a:off x="7212013" y="6008688"/>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156" name="TextBox 155"/>
          <p:cNvSpPr txBox="1"/>
          <p:nvPr/>
        </p:nvSpPr>
        <p:spPr>
          <a:xfrm>
            <a:off x="6858000" y="2416037"/>
            <a:ext cx="2132748" cy="2862322"/>
          </a:xfrm>
          <a:prstGeom prst="rect">
            <a:avLst/>
          </a:prstGeom>
          <a:noFill/>
        </p:spPr>
        <p:txBody>
          <a:bodyPr wrap="square" rtlCol="0">
            <a:spAutoFit/>
          </a:bodyPr>
          <a:lstStyle/>
          <a:p>
            <a:r>
              <a:rPr lang="en-US" dirty="0"/>
              <a:t>Initially, this only stops trying to open the valve, so the level continues to rise, and eventually, connects the “close” circuit, causing the valve to start to close</a:t>
            </a:r>
          </a:p>
        </p:txBody>
      </p:sp>
      <p:sp>
        <p:nvSpPr>
          <p:cNvPr id="15" name="Slide Number Placeholder 14"/>
          <p:cNvSpPr>
            <a:spLocks noGrp="1"/>
          </p:cNvSpPr>
          <p:nvPr>
            <p:ph type="sldNum" sz="quarter" idx="11"/>
          </p:nvPr>
        </p:nvSpPr>
        <p:spPr/>
        <p:txBody>
          <a:bodyPr/>
          <a:lstStyle/>
          <a:p>
            <a:fld id="{A9320731-3B2C-4107-8664-CAD7BE973DC8}" type="slidenum">
              <a:rPr lang="en-US" smtClean="0"/>
              <a:pPr/>
              <a:t>65</a:t>
            </a:fld>
            <a:endParaRPr lang="en-US"/>
          </a:p>
        </p:txBody>
      </p:sp>
      <p:sp>
        <p:nvSpPr>
          <p:cNvPr id="14" name="Footer Placeholder 13">
            <a:extLst>
              <a:ext uri="{FF2B5EF4-FFF2-40B4-BE49-F238E27FC236}">
                <a16:creationId xmlns:a16="http://schemas.microsoft.com/office/drawing/2014/main" id="{CADC3C05-7D34-483C-BF17-E86CCDE017F4}"/>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131456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grpId="0" nodeType="after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wipe(down)">
                                      <p:cBhvr>
                                        <p:cTn id="7" dur="500"/>
                                        <p:tgtEl>
                                          <p:spTgt spid="240"/>
                                        </p:tgtEl>
                                      </p:cBhvr>
                                    </p:animEffect>
                                  </p:childTnLst>
                                </p:cTn>
                              </p:par>
                              <p:par>
                                <p:cTn id="8" presetID="22" presetClass="entr" presetSubtype="4" repeatCount="indefinite" fill="hold" grpId="0" nodeType="withEffect">
                                  <p:stCondLst>
                                    <p:cond delay="0"/>
                                  </p:stCondLst>
                                  <p:childTnLst>
                                    <p:set>
                                      <p:cBhvr>
                                        <p:cTn id="9" dur="1" fill="hold">
                                          <p:stCondLst>
                                            <p:cond delay="0"/>
                                          </p:stCondLst>
                                        </p:cTn>
                                        <p:tgtEl>
                                          <p:spTgt spid="241"/>
                                        </p:tgtEl>
                                        <p:attrNameLst>
                                          <p:attrName>style.visibility</p:attrName>
                                        </p:attrNameLst>
                                      </p:cBhvr>
                                      <p:to>
                                        <p:strVal val="visible"/>
                                      </p:to>
                                    </p:set>
                                    <p:animEffect transition="in" filter="wipe(down)">
                                      <p:cBhvr>
                                        <p:cTn id="10" dur="500"/>
                                        <p:tgtEl>
                                          <p:spTgt spid="241"/>
                                        </p:tgtEl>
                                      </p:cBhvr>
                                    </p:animEffect>
                                  </p:childTnLst>
                                </p:cTn>
                              </p:par>
                            </p:childTnLst>
                          </p:cTn>
                        </p:par>
                        <p:par>
                          <p:cTn id="11" fill="hold">
                            <p:stCondLst>
                              <p:cond delay="500"/>
                            </p:stCondLst>
                            <p:childTnLst>
                              <p:par>
                                <p:cTn id="12" presetID="22" presetClass="exit" presetSubtype="1" repeatCount="indefinite" fill="hold" grpId="1" nodeType="afterEffect">
                                  <p:stCondLst>
                                    <p:cond delay="0"/>
                                  </p:stCondLst>
                                  <p:childTnLst>
                                    <p:animEffect transition="out" filter="wipe(up)">
                                      <p:cBhvr>
                                        <p:cTn id="13" dur="500"/>
                                        <p:tgtEl>
                                          <p:spTgt spid="240"/>
                                        </p:tgtEl>
                                      </p:cBhvr>
                                    </p:animEffect>
                                    <p:set>
                                      <p:cBhvr>
                                        <p:cTn id="14" dur="1" fill="hold">
                                          <p:stCondLst>
                                            <p:cond delay="499"/>
                                          </p:stCondLst>
                                        </p:cTn>
                                        <p:tgtEl>
                                          <p:spTgt spid="240"/>
                                        </p:tgtEl>
                                        <p:attrNameLst>
                                          <p:attrName>style.visibility</p:attrName>
                                        </p:attrNameLst>
                                      </p:cBhvr>
                                      <p:to>
                                        <p:strVal val="hidden"/>
                                      </p:to>
                                    </p:set>
                                  </p:childTnLst>
                                </p:cTn>
                              </p:par>
                              <p:par>
                                <p:cTn id="15" presetID="22" presetClass="exit" presetSubtype="1" repeatCount="indefinite" fill="hold" grpId="1" nodeType="withEffect">
                                  <p:stCondLst>
                                    <p:cond delay="0"/>
                                  </p:stCondLst>
                                  <p:childTnLst>
                                    <p:animEffect transition="out" filter="wipe(up)">
                                      <p:cBhvr>
                                        <p:cTn id="16" dur="500"/>
                                        <p:tgtEl>
                                          <p:spTgt spid="241"/>
                                        </p:tgtEl>
                                      </p:cBhvr>
                                    </p:animEffect>
                                    <p:set>
                                      <p:cBhvr>
                                        <p:cTn id="17" dur="1" fill="hold">
                                          <p:stCondLst>
                                            <p:cond delay="499"/>
                                          </p:stCondLst>
                                        </p:cTn>
                                        <p:tgtEl>
                                          <p:spTgt spid="241"/>
                                        </p:tgtEl>
                                        <p:attrNameLst>
                                          <p:attrName>style.visibility</p:attrName>
                                        </p:attrNameLst>
                                      </p:cBhvr>
                                      <p:to>
                                        <p:strVal val="hidden"/>
                                      </p:to>
                                    </p:set>
                                  </p:childTnLst>
                                </p:cTn>
                              </p:par>
                              <p:par>
                                <p:cTn id="18" presetID="22" presetClass="entr" presetSubtype="4" fill="hold" grpId="0" nodeType="withEffect">
                                  <p:stCondLst>
                                    <p:cond delay="0"/>
                                  </p:stCondLst>
                                  <p:childTnLst>
                                    <p:set>
                                      <p:cBhvr>
                                        <p:cTn id="19" dur="1" fill="hold">
                                          <p:stCondLst>
                                            <p:cond delay="0"/>
                                          </p:stCondLst>
                                        </p:cTn>
                                        <p:tgtEl>
                                          <p:spTgt spid="111"/>
                                        </p:tgtEl>
                                        <p:attrNameLst>
                                          <p:attrName>style.visibility</p:attrName>
                                        </p:attrNameLst>
                                      </p:cBhvr>
                                      <p:to>
                                        <p:strVal val="visible"/>
                                      </p:to>
                                    </p:set>
                                    <p:animEffect transition="in" filter="wipe(down)">
                                      <p:cBhvr>
                                        <p:cTn id="20" dur="2000"/>
                                        <p:tgtEl>
                                          <p:spTgt spid="11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2"/>
                                        </p:tgtEl>
                                        <p:attrNameLst>
                                          <p:attrName>style.visibility</p:attrName>
                                        </p:attrNameLst>
                                      </p:cBhvr>
                                      <p:to>
                                        <p:strVal val="visible"/>
                                      </p:to>
                                    </p:set>
                                    <p:animEffect transition="in" filter="wipe(down)">
                                      <p:cBhvr>
                                        <p:cTn id="23" dur="2000"/>
                                        <p:tgtEl>
                                          <p:spTgt spid="112"/>
                                        </p:tgtEl>
                                      </p:cBhvr>
                                    </p:animEffect>
                                  </p:childTnLst>
                                </p:cTn>
                              </p:par>
                              <p:par>
                                <p:cTn id="24" presetID="0" presetClass="path" presetSubtype="0" accel="50000" decel="50000" fill="hold" grpId="2" nodeType="withEffect">
                                  <p:stCondLst>
                                    <p:cond delay="0"/>
                                  </p:stCondLst>
                                  <p:childTnLst>
                                    <p:animMotion origin="layout" path="M 0 0 L 0 -0.03334 " pathEditMode="relative" ptsTypes="AA">
                                      <p:cBhvr>
                                        <p:cTn id="25" dur="2000" fill="hold"/>
                                        <p:tgtEl>
                                          <p:spTgt spid="240"/>
                                        </p:tgtEl>
                                        <p:attrNameLst>
                                          <p:attrName>ppt_x</p:attrName>
                                          <p:attrName>ppt_y</p:attrName>
                                        </p:attrNameLst>
                                      </p:cBhvr>
                                    </p:animMotion>
                                  </p:childTnLst>
                                </p:cTn>
                              </p:par>
                              <p:par>
                                <p:cTn id="26" presetID="0" presetClass="path" presetSubtype="0" accel="50000" decel="50000" fill="hold" grpId="2" nodeType="withEffect">
                                  <p:stCondLst>
                                    <p:cond delay="0"/>
                                  </p:stCondLst>
                                  <p:childTnLst>
                                    <p:animMotion origin="layout" path="M 0 0 L 0 -0.03334 " pathEditMode="relative" ptsTypes="AA">
                                      <p:cBhvr>
                                        <p:cTn id="27" dur="2000" fill="hold"/>
                                        <p:tgtEl>
                                          <p:spTgt spid="241"/>
                                        </p:tgtEl>
                                        <p:attrNameLst>
                                          <p:attrName>ppt_x</p:attrName>
                                          <p:attrName>ppt_y</p:attrName>
                                        </p:attrNameLst>
                                      </p:cBhvr>
                                    </p:animMotion>
                                  </p:childTnLst>
                                </p:cTn>
                              </p:par>
                              <p:par>
                                <p:cTn id="28" presetID="0" presetClass="path" presetSubtype="0" accel="50000" decel="50000" fill="hold" nodeType="withEffect">
                                  <p:stCondLst>
                                    <p:cond delay="0"/>
                                  </p:stCondLst>
                                  <p:childTnLst>
                                    <p:animMotion origin="layout" path="M 0 0 L 0 -0.03334 " pathEditMode="relative" ptsTypes="AA">
                                      <p:cBhvr>
                                        <p:cTn id="29" dur="2000" fill="hold"/>
                                        <p:tgtEl>
                                          <p:spTgt spid="6"/>
                                        </p:tgtEl>
                                        <p:attrNameLst>
                                          <p:attrName>ppt_x</p:attrName>
                                          <p:attrName>ppt_y</p:attrName>
                                        </p:attrNameLst>
                                      </p:cBhvr>
                                    </p:animMotion>
                                  </p:childTnLst>
                                </p:cTn>
                              </p:par>
                            </p:childTnLst>
                          </p:cTn>
                        </p:par>
                        <p:par>
                          <p:cTn id="30" fill="hold">
                            <p:stCondLst>
                              <p:cond delay="2500"/>
                            </p:stCondLst>
                            <p:childTnLst>
                              <p:par>
                                <p:cTn id="31" presetID="8" presetClass="emph" presetSubtype="0" fill="hold" grpId="0" nodeType="afterEffect">
                                  <p:stCondLst>
                                    <p:cond delay="0"/>
                                  </p:stCondLst>
                                  <p:childTnLst>
                                    <p:animRot by="-2700000">
                                      <p:cBhvr>
                                        <p:cTn id="32" dur="5000" fill="hold"/>
                                        <p:tgtEl>
                                          <p:spTgt spid="1044491"/>
                                        </p:tgtEl>
                                        <p:attrNameLst>
                                          <p:attrName>r</p:attrName>
                                        </p:attrNameLst>
                                      </p:cBhvr>
                                    </p:animRot>
                                  </p:childTnLst>
                                </p:cTn>
                              </p:par>
                              <p:par>
                                <p:cTn id="33" presetID="8" presetClass="emph" presetSubtype="0" fill="hold" grpId="0" nodeType="withEffect">
                                  <p:stCondLst>
                                    <p:cond delay="0"/>
                                  </p:stCondLst>
                                  <p:childTnLst>
                                    <p:animRot by="-2700000">
                                      <p:cBhvr>
                                        <p:cTn id="34" dur="5000" fill="hold"/>
                                        <p:tgtEl>
                                          <p:spTgt spid="616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2" grpId="0" animBg="1"/>
      <p:bldP spid="1044491" grpId="0" animBg="1"/>
      <p:bldP spid="6162" grpId="0" animBg="1"/>
      <p:bldP spid="240" grpId="0" animBg="1"/>
      <p:bldP spid="240" grpId="1" animBg="1"/>
      <p:bldP spid="240" grpId="2" animBg="1"/>
      <p:bldP spid="241" grpId="0" animBg="1"/>
      <p:bldP spid="241" grpId="1" animBg="1"/>
      <p:bldP spid="241" grpId="2"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43"/>
          <p:cNvGrpSpPr/>
          <p:nvPr/>
        </p:nvGrpSpPr>
        <p:grpSpPr>
          <a:xfrm>
            <a:off x="5486400" y="1783080"/>
            <a:ext cx="1280079" cy="2661603"/>
            <a:chOff x="5486400" y="1508760"/>
            <a:chExt cx="1280079" cy="2661603"/>
          </a:xfrm>
        </p:grpSpPr>
        <p:sp>
          <p:nvSpPr>
            <p:cNvPr id="173" name="Freeform 172"/>
            <p:cNvSpPr/>
            <p:nvPr/>
          </p:nvSpPr>
          <p:spPr bwMode="auto">
            <a:xfrm>
              <a:off x="5562598" y="1508760"/>
              <a:ext cx="1203881" cy="1059418"/>
            </a:xfrm>
            <a:custGeom>
              <a:avLst/>
              <a:gdLst>
                <a:gd name="connsiteX0" fmla="*/ 1038225 w 1050528"/>
                <a:gd name="connsiteY0" fmla="*/ 0 h 232965"/>
                <a:gd name="connsiteX1" fmla="*/ 1040606 w 1050528"/>
                <a:gd name="connsiteY1" fmla="*/ 104775 h 232965"/>
                <a:gd name="connsiteX2" fmla="*/ 978694 w 1050528"/>
                <a:gd name="connsiteY2" fmla="*/ 221456 h 232965"/>
                <a:gd name="connsiteX3" fmla="*/ 664369 w 1050528"/>
                <a:gd name="connsiteY3" fmla="*/ 173831 h 232965"/>
                <a:gd name="connsiteX4" fmla="*/ 421481 w 1050528"/>
                <a:gd name="connsiteY4" fmla="*/ 45243 h 232965"/>
                <a:gd name="connsiteX5" fmla="*/ 121444 w 1050528"/>
                <a:gd name="connsiteY5" fmla="*/ 88106 h 232965"/>
                <a:gd name="connsiteX6" fmla="*/ 0 w 1050528"/>
                <a:gd name="connsiteY6" fmla="*/ 192881 h 232965"/>
                <a:gd name="connsiteX0" fmla="*/ 1038225 w 1079103"/>
                <a:gd name="connsiteY0" fmla="*/ 0 h 230584"/>
                <a:gd name="connsiteX1" fmla="*/ 1069181 w 1079103"/>
                <a:gd name="connsiteY1" fmla="*/ 119062 h 230584"/>
                <a:gd name="connsiteX2" fmla="*/ 978694 w 1079103"/>
                <a:gd name="connsiteY2" fmla="*/ 221456 h 230584"/>
                <a:gd name="connsiteX3" fmla="*/ 664369 w 1079103"/>
                <a:gd name="connsiteY3" fmla="*/ 173831 h 230584"/>
                <a:gd name="connsiteX4" fmla="*/ 421481 w 1079103"/>
                <a:gd name="connsiteY4" fmla="*/ 45243 h 230584"/>
                <a:gd name="connsiteX5" fmla="*/ 121444 w 1079103"/>
                <a:gd name="connsiteY5" fmla="*/ 88106 h 230584"/>
                <a:gd name="connsiteX6" fmla="*/ 0 w 1079103"/>
                <a:gd name="connsiteY6" fmla="*/ 192881 h 230584"/>
                <a:gd name="connsiteX0" fmla="*/ 1038225 w 1081484"/>
                <a:gd name="connsiteY0" fmla="*/ 0 h 230584"/>
                <a:gd name="connsiteX1" fmla="*/ 1052512 w 1081484"/>
                <a:gd name="connsiteY1" fmla="*/ 45243 h 230584"/>
                <a:gd name="connsiteX2" fmla="*/ 1069181 w 1081484"/>
                <a:gd name="connsiteY2" fmla="*/ 119062 h 230584"/>
                <a:gd name="connsiteX3" fmla="*/ 978694 w 1081484"/>
                <a:gd name="connsiteY3" fmla="*/ 221456 h 230584"/>
                <a:gd name="connsiteX4" fmla="*/ 664369 w 1081484"/>
                <a:gd name="connsiteY4" fmla="*/ 173831 h 230584"/>
                <a:gd name="connsiteX5" fmla="*/ 421481 w 1081484"/>
                <a:gd name="connsiteY5" fmla="*/ 45243 h 230584"/>
                <a:gd name="connsiteX6" fmla="*/ 121444 w 1081484"/>
                <a:gd name="connsiteY6" fmla="*/ 88106 h 230584"/>
                <a:gd name="connsiteX7" fmla="*/ 0 w 1081484"/>
                <a:gd name="connsiteY7" fmla="*/ 192881 h 230584"/>
                <a:gd name="connsiteX0" fmla="*/ 1038225 w 1071562"/>
                <a:gd name="connsiteY0" fmla="*/ 0 h 230584"/>
                <a:gd name="connsiteX1" fmla="*/ 992980 w 1071562"/>
                <a:gd name="connsiteY1" fmla="*/ 42862 h 230584"/>
                <a:gd name="connsiteX2" fmla="*/ 1069181 w 1071562"/>
                <a:gd name="connsiteY2" fmla="*/ 119062 h 230584"/>
                <a:gd name="connsiteX3" fmla="*/ 978694 w 1071562"/>
                <a:gd name="connsiteY3" fmla="*/ 221456 h 230584"/>
                <a:gd name="connsiteX4" fmla="*/ 664369 w 1071562"/>
                <a:gd name="connsiteY4" fmla="*/ 173831 h 230584"/>
                <a:gd name="connsiteX5" fmla="*/ 421481 w 1071562"/>
                <a:gd name="connsiteY5" fmla="*/ 45243 h 230584"/>
                <a:gd name="connsiteX6" fmla="*/ 121444 w 1071562"/>
                <a:gd name="connsiteY6" fmla="*/ 88106 h 230584"/>
                <a:gd name="connsiteX7" fmla="*/ 0 w 1071562"/>
                <a:gd name="connsiteY7" fmla="*/ 192881 h 230584"/>
                <a:gd name="connsiteX0" fmla="*/ 1038225 w 1079499"/>
                <a:gd name="connsiteY0" fmla="*/ 0 h 230584"/>
                <a:gd name="connsiteX1" fmla="*/ 1040605 w 1079499"/>
                <a:gd name="connsiteY1" fmla="*/ 59531 h 230584"/>
                <a:gd name="connsiteX2" fmla="*/ 1069181 w 1079499"/>
                <a:gd name="connsiteY2" fmla="*/ 119062 h 230584"/>
                <a:gd name="connsiteX3" fmla="*/ 978694 w 1079499"/>
                <a:gd name="connsiteY3" fmla="*/ 221456 h 230584"/>
                <a:gd name="connsiteX4" fmla="*/ 664369 w 1079499"/>
                <a:gd name="connsiteY4" fmla="*/ 173831 h 230584"/>
                <a:gd name="connsiteX5" fmla="*/ 421481 w 1079499"/>
                <a:gd name="connsiteY5" fmla="*/ 45243 h 230584"/>
                <a:gd name="connsiteX6" fmla="*/ 121444 w 1079499"/>
                <a:gd name="connsiteY6" fmla="*/ 88106 h 230584"/>
                <a:gd name="connsiteX7" fmla="*/ 0 w 1079499"/>
                <a:gd name="connsiteY7" fmla="*/ 192881 h 230584"/>
                <a:gd name="connsiteX0" fmla="*/ 1038225 w 1077117"/>
                <a:gd name="connsiteY0" fmla="*/ 0 h 222647"/>
                <a:gd name="connsiteX1" fmla="*/ 1040605 w 1077117"/>
                <a:gd name="connsiteY1" fmla="*/ 59531 h 222647"/>
                <a:gd name="connsiteX2" fmla="*/ 1066799 w 1077117"/>
                <a:gd name="connsiteY2" fmla="*/ 166687 h 222647"/>
                <a:gd name="connsiteX3" fmla="*/ 978694 w 1077117"/>
                <a:gd name="connsiteY3" fmla="*/ 221456 h 222647"/>
                <a:gd name="connsiteX4" fmla="*/ 664369 w 1077117"/>
                <a:gd name="connsiteY4" fmla="*/ 173831 h 222647"/>
                <a:gd name="connsiteX5" fmla="*/ 421481 w 1077117"/>
                <a:gd name="connsiteY5" fmla="*/ 45243 h 222647"/>
                <a:gd name="connsiteX6" fmla="*/ 121444 w 1077117"/>
                <a:gd name="connsiteY6" fmla="*/ 88106 h 222647"/>
                <a:gd name="connsiteX7" fmla="*/ 0 w 1077117"/>
                <a:gd name="connsiteY7" fmla="*/ 192881 h 222647"/>
                <a:gd name="connsiteX0" fmla="*/ 1038225 w 1085452"/>
                <a:gd name="connsiteY0" fmla="*/ 0 h 244078"/>
                <a:gd name="connsiteX1" fmla="*/ 1040605 w 1085452"/>
                <a:gd name="connsiteY1" fmla="*/ 59531 h 244078"/>
                <a:gd name="connsiteX2" fmla="*/ 1066799 w 1085452"/>
                <a:gd name="connsiteY2" fmla="*/ 166687 h 244078"/>
                <a:gd name="connsiteX3" fmla="*/ 928688 w 1085452"/>
                <a:gd name="connsiteY3" fmla="*/ 242887 h 244078"/>
                <a:gd name="connsiteX4" fmla="*/ 664369 w 1085452"/>
                <a:gd name="connsiteY4" fmla="*/ 173831 h 244078"/>
                <a:gd name="connsiteX5" fmla="*/ 421481 w 1085452"/>
                <a:gd name="connsiteY5" fmla="*/ 45243 h 244078"/>
                <a:gd name="connsiteX6" fmla="*/ 121444 w 1085452"/>
                <a:gd name="connsiteY6" fmla="*/ 88106 h 244078"/>
                <a:gd name="connsiteX7" fmla="*/ 0 w 1085452"/>
                <a:gd name="connsiteY7" fmla="*/ 192881 h 244078"/>
                <a:gd name="connsiteX0" fmla="*/ 1038225 w 1085452"/>
                <a:gd name="connsiteY0" fmla="*/ 0 h 244871"/>
                <a:gd name="connsiteX1" fmla="*/ 1040605 w 1085452"/>
                <a:gd name="connsiteY1" fmla="*/ 59531 h 244871"/>
                <a:gd name="connsiteX2" fmla="*/ 1066799 w 1085452"/>
                <a:gd name="connsiteY2" fmla="*/ 166687 h 244871"/>
                <a:gd name="connsiteX3" fmla="*/ 928688 w 1085452"/>
                <a:gd name="connsiteY3" fmla="*/ 242887 h 244871"/>
                <a:gd name="connsiteX4" fmla="*/ 654844 w 1085452"/>
                <a:gd name="connsiteY4" fmla="*/ 154781 h 244871"/>
                <a:gd name="connsiteX5" fmla="*/ 421481 w 1085452"/>
                <a:gd name="connsiteY5" fmla="*/ 45243 h 244871"/>
                <a:gd name="connsiteX6" fmla="*/ 121444 w 1085452"/>
                <a:gd name="connsiteY6" fmla="*/ 88106 h 244871"/>
                <a:gd name="connsiteX7" fmla="*/ 0 w 1085452"/>
                <a:gd name="connsiteY7" fmla="*/ 192881 h 244871"/>
                <a:gd name="connsiteX0" fmla="*/ 1038225 w 1085452"/>
                <a:gd name="connsiteY0" fmla="*/ 0 h 244871"/>
                <a:gd name="connsiteX1" fmla="*/ 1040605 w 1085452"/>
                <a:gd name="connsiteY1" fmla="*/ 59531 h 244871"/>
                <a:gd name="connsiteX2" fmla="*/ 1066799 w 1085452"/>
                <a:gd name="connsiteY2" fmla="*/ 166687 h 244871"/>
                <a:gd name="connsiteX3" fmla="*/ 928688 w 1085452"/>
                <a:gd name="connsiteY3" fmla="*/ 242887 h 244871"/>
                <a:gd name="connsiteX4" fmla="*/ 654844 w 1085452"/>
                <a:gd name="connsiteY4" fmla="*/ 154781 h 244871"/>
                <a:gd name="connsiteX5" fmla="*/ 354806 w 1085452"/>
                <a:gd name="connsiteY5" fmla="*/ 19049 h 244871"/>
                <a:gd name="connsiteX6" fmla="*/ 121444 w 1085452"/>
                <a:gd name="connsiteY6" fmla="*/ 88106 h 244871"/>
                <a:gd name="connsiteX7" fmla="*/ 0 w 1085452"/>
                <a:gd name="connsiteY7" fmla="*/ 192881 h 244871"/>
                <a:gd name="connsiteX0" fmla="*/ 1038225 w 1087834"/>
                <a:gd name="connsiteY0" fmla="*/ 0 h 244871"/>
                <a:gd name="connsiteX1" fmla="*/ 1040605 w 1087834"/>
                <a:gd name="connsiteY1" fmla="*/ 59531 h 244871"/>
                <a:gd name="connsiteX2" fmla="*/ 1066799 w 1087834"/>
                <a:gd name="connsiteY2" fmla="*/ 166687 h 244871"/>
                <a:gd name="connsiteX3" fmla="*/ 928688 w 1087834"/>
                <a:gd name="connsiteY3" fmla="*/ 242887 h 244871"/>
                <a:gd name="connsiteX4" fmla="*/ 654844 w 1087834"/>
                <a:gd name="connsiteY4" fmla="*/ 154781 h 244871"/>
                <a:gd name="connsiteX5" fmla="*/ 354806 w 1087834"/>
                <a:gd name="connsiteY5" fmla="*/ 19049 h 244871"/>
                <a:gd name="connsiteX6" fmla="*/ 121444 w 1087834"/>
                <a:gd name="connsiteY6" fmla="*/ 88106 h 244871"/>
                <a:gd name="connsiteX7" fmla="*/ 0 w 1087834"/>
                <a:gd name="connsiteY7" fmla="*/ 192881 h 244871"/>
                <a:gd name="connsiteX0" fmla="*/ 1038225 w 1087834"/>
                <a:gd name="connsiteY0" fmla="*/ 0 h 244871"/>
                <a:gd name="connsiteX1" fmla="*/ 1040605 w 1087834"/>
                <a:gd name="connsiteY1" fmla="*/ 59531 h 244871"/>
                <a:gd name="connsiteX2" fmla="*/ 1066799 w 1087834"/>
                <a:gd name="connsiteY2" fmla="*/ 166687 h 244871"/>
                <a:gd name="connsiteX3" fmla="*/ 928688 w 1087834"/>
                <a:gd name="connsiteY3" fmla="*/ 242887 h 244871"/>
                <a:gd name="connsiteX4" fmla="*/ 654844 w 1087834"/>
                <a:gd name="connsiteY4" fmla="*/ 154781 h 244871"/>
                <a:gd name="connsiteX5" fmla="*/ 354806 w 1087834"/>
                <a:gd name="connsiteY5" fmla="*/ 19049 h 244871"/>
                <a:gd name="connsiteX6" fmla="*/ 121444 w 1087834"/>
                <a:gd name="connsiteY6" fmla="*/ 88106 h 244871"/>
                <a:gd name="connsiteX7" fmla="*/ 0 w 1087834"/>
                <a:gd name="connsiteY7" fmla="*/ 192881 h 244871"/>
                <a:gd name="connsiteX0" fmla="*/ 1038225 w 1066799"/>
                <a:gd name="connsiteY0" fmla="*/ 0 h 244871"/>
                <a:gd name="connsiteX1" fmla="*/ 1040605 w 1066799"/>
                <a:gd name="connsiteY1" fmla="*/ 59531 h 244871"/>
                <a:gd name="connsiteX2" fmla="*/ 1066799 w 1066799"/>
                <a:gd name="connsiteY2" fmla="*/ 166687 h 244871"/>
                <a:gd name="connsiteX3" fmla="*/ 928688 w 1066799"/>
                <a:gd name="connsiteY3" fmla="*/ 242887 h 244871"/>
                <a:gd name="connsiteX4" fmla="*/ 654844 w 1066799"/>
                <a:gd name="connsiteY4" fmla="*/ 154781 h 244871"/>
                <a:gd name="connsiteX5" fmla="*/ 354806 w 1066799"/>
                <a:gd name="connsiteY5" fmla="*/ 19049 h 244871"/>
                <a:gd name="connsiteX6" fmla="*/ 121444 w 1066799"/>
                <a:gd name="connsiteY6" fmla="*/ 88106 h 244871"/>
                <a:gd name="connsiteX7" fmla="*/ 0 w 1066799"/>
                <a:gd name="connsiteY7" fmla="*/ 192881 h 244871"/>
                <a:gd name="connsiteX0" fmla="*/ 1038225 w 1062037"/>
                <a:gd name="connsiteY0" fmla="*/ 0 h 250031"/>
                <a:gd name="connsiteX1" fmla="*/ 1040605 w 1062037"/>
                <a:gd name="connsiteY1" fmla="*/ 59531 h 250031"/>
                <a:gd name="connsiteX2" fmla="*/ 1062037 w 1062037"/>
                <a:gd name="connsiteY2" fmla="*/ 197644 h 250031"/>
                <a:gd name="connsiteX3" fmla="*/ 928688 w 1062037"/>
                <a:gd name="connsiteY3" fmla="*/ 242887 h 250031"/>
                <a:gd name="connsiteX4" fmla="*/ 654844 w 1062037"/>
                <a:gd name="connsiteY4" fmla="*/ 154781 h 250031"/>
                <a:gd name="connsiteX5" fmla="*/ 354806 w 1062037"/>
                <a:gd name="connsiteY5" fmla="*/ 19049 h 250031"/>
                <a:gd name="connsiteX6" fmla="*/ 121444 w 1062037"/>
                <a:gd name="connsiteY6" fmla="*/ 88106 h 250031"/>
                <a:gd name="connsiteX7" fmla="*/ 0 w 1062037"/>
                <a:gd name="connsiteY7" fmla="*/ 192881 h 250031"/>
                <a:gd name="connsiteX0" fmla="*/ 1038225 w 1090216"/>
                <a:gd name="connsiteY0" fmla="*/ 0 h 250031"/>
                <a:gd name="connsiteX1" fmla="*/ 1040605 w 1090216"/>
                <a:gd name="connsiteY1" fmla="*/ 59531 h 250031"/>
                <a:gd name="connsiteX2" fmla="*/ 1062037 w 1090216"/>
                <a:gd name="connsiteY2" fmla="*/ 197644 h 250031"/>
                <a:gd name="connsiteX3" fmla="*/ 928688 w 1090216"/>
                <a:gd name="connsiteY3" fmla="*/ 242887 h 250031"/>
                <a:gd name="connsiteX4" fmla="*/ 654844 w 1090216"/>
                <a:gd name="connsiteY4" fmla="*/ 154781 h 250031"/>
                <a:gd name="connsiteX5" fmla="*/ 354806 w 1090216"/>
                <a:gd name="connsiteY5" fmla="*/ 19049 h 250031"/>
                <a:gd name="connsiteX6" fmla="*/ 121444 w 1090216"/>
                <a:gd name="connsiteY6" fmla="*/ 88106 h 250031"/>
                <a:gd name="connsiteX7" fmla="*/ 0 w 1090216"/>
                <a:gd name="connsiteY7" fmla="*/ 192881 h 250031"/>
                <a:gd name="connsiteX0" fmla="*/ 1038225 w 1090216"/>
                <a:gd name="connsiteY0" fmla="*/ 0 h 263524"/>
                <a:gd name="connsiteX1" fmla="*/ 1040605 w 1090216"/>
                <a:gd name="connsiteY1" fmla="*/ 59531 h 263524"/>
                <a:gd name="connsiteX2" fmla="*/ 1062037 w 1090216"/>
                <a:gd name="connsiteY2" fmla="*/ 197644 h 263524"/>
                <a:gd name="connsiteX3" fmla="*/ 928688 w 1090216"/>
                <a:gd name="connsiteY3" fmla="*/ 242887 h 263524"/>
                <a:gd name="connsiteX4" fmla="*/ 726282 w 1090216"/>
                <a:gd name="connsiteY4" fmla="*/ 73819 h 263524"/>
                <a:gd name="connsiteX5" fmla="*/ 354806 w 1090216"/>
                <a:gd name="connsiteY5" fmla="*/ 19049 h 263524"/>
                <a:gd name="connsiteX6" fmla="*/ 121444 w 1090216"/>
                <a:gd name="connsiteY6" fmla="*/ 88106 h 263524"/>
                <a:gd name="connsiteX7" fmla="*/ 0 w 1090216"/>
                <a:gd name="connsiteY7" fmla="*/ 192881 h 263524"/>
                <a:gd name="connsiteX0" fmla="*/ 1038225 w 1090216"/>
                <a:gd name="connsiteY0" fmla="*/ 0 h 259953"/>
                <a:gd name="connsiteX1" fmla="*/ 1040605 w 1090216"/>
                <a:gd name="connsiteY1" fmla="*/ 59531 h 259953"/>
                <a:gd name="connsiteX2" fmla="*/ 1062037 w 1090216"/>
                <a:gd name="connsiteY2" fmla="*/ 197644 h 259953"/>
                <a:gd name="connsiteX3" fmla="*/ 928688 w 1090216"/>
                <a:gd name="connsiteY3" fmla="*/ 242887 h 259953"/>
                <a:gd name="connsiteX4" fmla="*/ 700088 w 1090216"/>
                <a:gd name="connsiteY4" fmla="*/ 95250 h 259953"/>
                <a:gd name="connsiteX5" fmla="*/ 354806 w 1090216"/>
                <a:gd name="connsiteY5" fmla="*/ 19049 h 259953"/>
                <a:gd name="connsiteX6" fmla="*/ 121444 w 1090216"/>
                <a:gd name="connsiteY6" fmla="*/ 88106 h 259953"/>
                <a:gd name="connsiteX7" fmla="*/ 0 w 1090216"/>
                <a:gd name="connsiteY7" fmla="*/ 192881 h 259953"/>
                <a:gd name="connsiteX0" fmla="*/ 1038225 w 1090216"/>
                <a:gd name="connsiteY0" fmla="*/ 0 h 259953"/>
                <a:gd name="connsiteX1" fmla="*/ 1040605 w 1090216"/>
                <a:gd name="connsiteY1" fmla="*/ 59531 h 259953"/>
                <a:gd name="connsiteX2" fmla="*/ 1062037 w 1090216"/>
                <a:gd name="connsiteY2" fmla="*/ 197644 h 259953"/>
                <a:gd name="connsiteX3" fmla="*/ 928688 w 1090216"/>
                <a:gd name="connsiteY3" fmla="*/ 242887 h 259953"/>
                <a:gd name="connsiteX4" fmla="*/ 700088 w 1090216"/>
                <a:gd name="connsiteY4" fmla="*/ 95250 h 259953"/>
                <a:gd name="connsiteX5" fmla="*/ 354806 w 1090216"/>
                <a:gd name="connsiteY5" fmla="*/ 19049 h 259953"/>
                <a:gd name="connsiteX6" fmla="*/ 178594 w 1090216"/>
                <a:gd name="connsiteY6" fmla="*/ 154781 h 259953"/>
                <a:gd name="connsiteX7" fmla="*/ 0 w 1090216"/>
                <a:gd name="connsiteY7" fmla="*/ 192881 h 259953"/>
                <a:gd name="connsiteX0" fmla="*/ 1038225 w 1090216"/>
                <a:gd name="connsiteY0" fmla="*/ 26592 h 286545"/>
                <a:gd name="connsiteX1" fmla="*/ 1040605 w 1090216"/>
                <a:gd name="connsiteY1" fmla="*/ 86123 h 286545"/>
                <a:gd name="connsiteX2" fmla="*/ 1062037 w 1090216"/>
                <a:gd name="connsiteY2" fmla="*/ 224236 h 286545"/>
                <a:gd name="connsiteX3" fmla="*/ 928688 w 1090216"/>
                <a:gd name="connsiteY3" fmla="*/ 269479 h 286545"/>
                <a:gd name="connsiteX4" fmla="*/ 700088 w 1090216"/>
                <a:gd name="connsiteY4" fmla="*/ 121842 h 286545"/>
                <a:gd name="connsiteX5" fmla="*/ 438150 w 1090216"/>
                <a:gd name="connsiteY5" fmla="*/ 9922 h 286545"/>
                <a:gd name="connsiteX6" fmla="*/ 178594 w 1090216"/>
                <a:gd name="connsiteY6" fmla="*/ 181373 h 286545"/>
                <a:gd name="connsiteX7" fmla="*/ 0 w 1090216"/>
                <a:gd name="connsiteY7" fmla="*/ 219473 h 286545"/>
                <a:gd name="connsiteX0" fmla="*/ 1188246 w 1240237"/>
                <a:gd name="connsiteY0" fmla="*/ 26592 h 286545"/>
                <a:gd name="connsiteX1" fmla="*/ 1190626 w 1240237"/>
                <a:gd name="connsiteY1" fmla="*/ 86123 h 286545"/>
                <a:gd name="connsiteX2" fmla="*/ 1212058 w 1240237"/>
                <a:gd name="connsiteY2" fmla="*/ 224236 h 286545"/>
                <a:gd name="connsiteX3" fmla="*/ 1078709 w 1240237"/>
                <a:gd name="connsiteY3" fmla="*/ 269479 h 286545"/>
                <a:gd name="connsiteX4" fmla="*/ 850109 w 1240237"/>
                <a:gd name="connsiteY4" fmla="*/ 121842 h 286545"/>
                <a:gd name="connsiteX5" fmla="*/ 588171 w 1240237"/>
                <a:gd name="connsiteY5" fmla="*/ 9922 h 286545"/>
                <a:gd name="connsiteX6" fmla="*/ 328615 w 1240237"/>
                <a:gd name="connsiteY6" fmla="*/ 181373 h 286545"/>
                <a:gd name="connsiteX7" fmla="*/ 0 w 1240237"/>
                <a:gd name="connsiteY7" fmla="*/ 221854 h 286545"/>
                <a:gd name="connsiteX0" fmla="*/ 1158241 w 1240237"/>
                <a:gd name="connsiteY0" fmla="*/ 0 h 1070531"/>
                <a:gd name="connsiteX1" fmla="*/ 1190626 w 1240237"/>
                <a:gd name="connsiteY1" fmla="*/ 870109 h 1070531"/>
                <a:gd name="connsiteX2" fmla="*/ 1212058 w 1240237"/>
                <a:gd name="connsiteY2" fmla="*/ 1008222 h 1070531"/>
                <a:gd name="connsiteX3" fmla="*/ 1078709 w 1240237"/>
                <a:gd name="connsiteY3" fmla="*/ 1053465 h 1070531"/>
                <a:gd name="connsiteX4" fmla="*/ 850109 w 1240237"/>
                <a:gd name="connsiteY4" fmla="*/ 905828 h 1070531"/>
                <a:gd name="connsiteX5" fmla="*/ 588171 w 1240237"/>
                <a:gd name="connsiteY5" fmla="*/ 793908 h 1070531"/>
                <a:gd name="connsiteX6" fmla="*/ 328615 w 1240237"/>
                <a:gd name="connsiteY6" fmla="*/ 965359 h 1070531"/>
                <a:gd name="connsiteX7" fmla="*/ 0 w 1240237"/>
                <a:gd name="connsiteY7" fmla="*/ 1005840 h 1070531"/>
                <a:gd name="connsiteX0" fmla="*/ 1158241 w 1232140"/>
                <a:gd name="connsiteY0" fmla="*/ 0 h 1082119"/>
                <a:gd name="connsiteX1" fmla="*/ 1190626 w 1232140"/>
                <a:gd name="connsiteY1" fmla="*/ 870109 h 1082119"/>
                <a:gd name="connsiteX2" fmla="*/ 1203961 w 1232140"/>
                <a:gd name="connsiteY2" fmla="*/ 1051560 h 1082119"/>
                <a:gd name="connsiteX3" fmla="*/ 1078709 w 1232140"/>
                <a:gd name="connsiteY3" fmla="*/ 1053465 h 1082119"/>
                <a:gd name="connsiteX4" fmla="*/ 850109 w 1232140"/>
                <a:gd name="connsiteY4" fmla="*/ 905828 h 1082119"/>
                <a:gd name="connsiteX5" fmla="*/ 588171 w 1232140"/>
                <a:gd name="connsiteY5" fmla="*/ 793908 h 1082119"/>
                <a:gd name="connsiteX6" fmla="*/ 328615 w 1232140"/>
                <a:gd name="connsiteY6" fmla="*/ 965359 h 1082119"/>
                <a:gd name="connsiteX7" fmla="*/ 0 w 1232140"/>
                <a:gd name="connsiteY7" fmla="*/ 1005840 h 1082119"/>
                <a:gd name="connsiteX0" fmla="*/ 1158241 w 1203881"/>
                <a:gd name="connsiteY0" fmla="*/ 0 h 1059418"/>
                <a:gd name="connsiteX1" fmla="*/ 1190626 w 1203881"/>
                <a:gd name="connsiteY1" fmla="*/ 870109 h 1059418"/>
                <a:gd name="connsiteX2" fmla="*/ 1078709 w 1203881"/>
                <a:gd name="connsiteY2" fmla="*/ 1053465 h 1059418"/>
                <a:gd name="connsiteX3" fmla="*/ 850109 w 1203881"/>
                <a:gd name="connsiteY3" fmla="*/ 905828 h 1059418"/>
                <a:gd name="connsiteX4" fmla="*/ 588171 w 1203881"/>
                <a:gd name="connsiteY4" fmla="*/ 793908 h 1059418"/>
                <a:gd name="connsiteX5" fmla="*/ 328615 w 1203881"/>
                <a:gd name="connsiteY5" fmla="*/ 965359 h 1059418"/>
                <a:gd name="connsiteX6" fmla="*/ 0 w 1203881"/>
                <a:gd name="connsiteY6" fmla="*/ 1005840 h 105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881" h="1059418">
                  <a:moveTo>
                    <a:pt x="1158241" y="0"/>
                  </a:moveTo>
                  <a:cubicBezTo>
                    <a:pt x="1160622" y="7540"/>
                    <a:pt x="1203881" y="694532"/>
                    <a:pt x="1190626" y="870109"/>
                  </a:cubicBezTo>
                  <a:cubicBezTo>
                    <a:pt x="1177371" y="1045686"/>
                    <a:pt x="1135462" y="1047512"/>
                    <a:pt x="1078709" y="1053465"/>
                  </a:cubicBezTo>
                  <a:cubicBezTo>
                    <a:pt x="1021956" y="1059418"/>
                    <a:pt x="931865" y="949087"/>
                    <a:pt x="850109" y="905828"/>
                  </a:cubicBezTo>
                  <a:cubicBezTo>
                    <a:pt x="768353" y="862569"/>
                    <a:pt x="675087" y="783986"/>
                    <a:pt x="588171" y="793908"/>
                  </a:cubicBezTo>
                  <a:cubicBezTo>
                    <a:pt x="501255" y="803830"/>
                    <a:pt x="426643" y="930037"/>
                    <a:pt x="328615" y="965359"/>
                  </a:cubicBezTo>
                  <a:cubicBezTo>
                    <a:pt x="230587" y="1000681"/>
                    <a:pt x="25797" y="993934"/>
                    <a:pt x="0" y="1005840"/>
                  </a:cubicBezTo>
                </a:path>
              </a:pathLst>
            </a:cu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nvGrpSpPr>
            <p:cNvPr id="3" name="Group 40"/>
            <p:cNvGrpSpPr>
              <a:grpSpLocks/>
            </p:cNvGrpSpPr>
            <p:nvPr/>
          </p:nvGrpSpPr>
          <p:grpSpPr bwMode="auto">
            <a:xfrm>
              <a:off x="5867400" y="2514600"/>
              <a:ext cx="274637" cy="1655763"/>
              <a:chOff x="4894266" y="2508240"/>
              <a:chExt cx="274320" cy="1655460"/>
            </a:xfrm>
          </p:grpSpPr>
          <p:sp>
            <p:nvSpPr>
              <p:cNvPr id="6177" name="Line 20"/>
              <p:cNvSpPr>
                <a:spLocks noChangeShapeType="1"/>
              </p:cNvSpPr>
              <p:nvPr/>
            </p:nvSpPr>
            <p:spPr bwMode="auto">
              <a:xfrm flipV="1">
                <a:off x="5032380" y="2508240"/>
                <a:ext cx="0" cy="1371600"/>
              </a:xfrm>
              <a:prstGeom prst="line">
                <a:avLst/>
              </a:prstGeom>
              <a:noFill/>
              <a:ln w="9525">
                <a:solidFill>
                  <a:schemeClr val="tx1"/>
                </a:solidFill>
                <a:round/>
                <a:headEnd/>
                <a:tailEnd/>
              </a:ln>
            </p:spPr>
            <p:txBody>
              <a:bodyPr anchor="ctr"/>
              <a:lstStyle/>
              <a:p>
                <a:endParaRPr lang="en-US"/>
              </a:p>
            </p:txBody>
          </p:sp>
          <p:sp>
            <p:nvSpPr>
              <p:cNvPr id="6178" name="Oval 19"/>
              <p:cNvSpPr>
                <a:spLocks noChangeAspect="1" noChangeArrowheads="1"/>
              </p:cNvSpPr>
              <p:nvPr/>
            </p:nvSpPr>
            <p:spPr bwMode="auto">
              <a:xfrm>
                <a:off x="4894266" y="3889380"/>
                <a:ext cx="274320" cy="274320"/>
              </a:xfrm>
              <a:prstGeom prst="ellipse">
                <a:avLst/>
              </a:prstGeom>
              <a:solidFill>
                <a:srgbClr val="996600"/>
              </a:solidFill>
              <a:ln w="9525">
                <a:solidFill>
                  <a:srgbClr val="996600"/>
                </a:solidFill>
                <a:round/>
                <a:headEnd/>
                <a:tailEnd/>
              </a:ln>
            </p:spPr>
            <p:txBody>
              <a:bodyPr anchor="ctr"/>
              <a:lstStyle/>
              <a:p>
                <a:endParaRPr lang="en-US"/>
              </a:p>
            </p:txBody>
          </p:sp>
        </p:grpSp>
        <p:cxnSp>
          <p:nvCxnSpPr>
            <p:cNvPr id="94" name="Straight Connector 93"/>
            <p:cNvCxnSpPr>
              <a:stCxn id="6177" idx="1"/>
            </p:cNvCxnSpPr>
            <p:nvPr/>
          </p:nvCxnSpPr>
          <p:spPr bwMode="auto">
            <a:xfrm rot="5400000">
              <a:off x="5746037" y="2254963"/>
              <a:ext cx="0" cy="51927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5" name="Rectangle 94"/>
            <p:cNvSpPr/>
            <p:nvPr/>
          </p:nvSpPr>
          <p:spPr bwMode="auto">
            <a:xfrm>
              <a:off x="5486400" y="2438400"/>
              <a:ext cx="76200" cy="152400"/>
            </a:xfrm>
            <a:prstGeom prst="rect">
              <a:avLst/>
            </a:prstGeom>
            <a:solidFill>
              <a:srgbClr val="808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sp>
        <p:nvSpPr>
          <p:cNvPr id="239" name="Rectangle 238"/>
          <p:cNvSpPr>
            <a:spLocks noChangeArrowheads="1"/>
          </p:cNvSpPr>
          <p:nvPr/>
        </p:nvSpPr>
        <p:spPr bwMode="auto">
          <a:xfrm>
            <a:off x="2757488" y="3198813"/>
            <a:ext cx="276225" cy="1373187"/>
          </a:xfrm>
          <a:prstGeom prst="rect">
            <a:avLst/>
          </a:prstGeom>
          <a:solidFill>
            <a:srgbClr val="0099CC">
              <a:alpha val="49804"/>
            </a:srgbClr>
          </a:solidFill>
          <a:ln w="9525" algn="ctr">
            <a:noFill/>
            <a:round/>
            <a:headEnd/>
            <a:tailEnd/>
          </a:ln>
        </p:spPr>
        <p:txBody>
          <a:bodyPr anchor="ctr"/>
          <a:lstStyle/>
          <a:p>
            <a:endParaRPr lang="en-US"/>
          </a:p>
        </p:txBody>
      </p:sp>
      <p:sp>
        <p:nvSpPr>
          <p:cNvPr id="111" name="Rectangle 110"/>
          <p:cNvSpPr/>
          <p:nvPr/>
        </p:nvSpPr>
        <p:spPr bwMode="auto">
          <a:xfrm>
            <a:off x="2752725" y="4343400"/>
            <a:ext cx="280988"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nvGrpSpPr>
          <p:cNvPr id="4" name="Group 80"/>
          <p:cNvGrpSpPr/>
          <p:nvPr/>
        </p:nvGrpSpPr>
        <p:grpSpPr>
          <a:xfrm>
            <a:off x="7258044" y="5505450"/>
            <a:ext cx="7" cy="1082042"/>
            <a:chOff x="7258044" y="5505450"/>
            <a:chExt cx="7" cy="1082042"/>
          </a:xfrm>
        </p:grpSpPr>
        <p:grpSp>
          <p:nvGrpSpPr>
            <p:cNvPr id="5" name="Group 122"/>
            <p:cNvGrpSpPr/>
            <p:nvPr/>
          </p:nvGrpSpPr>
          <p:grpSpPr>
            <a:xfrm>
              <a:off x="7258044" y="5505452"/>
              <a:ext cx="0" cy="1082040"/>
              <a:chOff x="7315200" y="3810000"/>
              <a:chExt cx="0" cy="1082040"/>
            </a:xfrm>
          </p:grpSpPr>
          <p:cxnSp>
            <p:nvCxnSpPr>
              <p:cNvPr id="122" name="Straight Connector 121"/>
              <p:cNvCxnSpPr/>
              <p:nvPr/>
            </p:nvCxnSpPr>
            <p:spPr bwMode="auto">
              <a:xfrm rot="5400000" flipH="1" flipV="1">
                <a:off x="7040880" y="4084320"/>
                <a:ext cx="548640" cy="0"/>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cxnSp>
            <p:nvCxnSpPr>
              <p:cNvPr id="124" name="Straight Connector 123"/>
              <p:cNvCxnSpPr/>
              <p:nvPr/>
            </p:nvCxnSpPr>
            <p:spPr bwMode="auto">
              <a:xfrm rot="5400000">
                <a:off x="7040880" y="4617720"/>
                <a:ext cx="54864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grpSp>
        <p:cxnSp>
          <p:nvCxnSpPr>
            <p:cNvPr id="116" name="Straight Connector 115"/>
            <p:cNvCxnSpPr/>
            <p:nvPr/>
          </p:nvCxnSpPr>
          <p:spPr bwMode="auto">
            <a:xfrm rot="5400000">
              <a:off x="7146132" y="5617369"/>
              <a:ext cx="223838"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grpSp>
      <p:grpSp>
        <p:nvGrpSpPr>
          <p:cNvPr id="6" name="Group 85"/>
          <p:cNvGrpSpPr/>
          <p:nvPr/>
        </p:nvGrpSpPr>
        <p:grpSpPr>
          <a:xfrm>
            <a:off x="7178040" y="5249937"/>
            <a:ext cx="759412" cy="1182567"/>
            <a:chOff x="7648138" y="4554993"/>
            <a:chExt cx="759412" cy="1182567"/>
          </a:xfrm>
        </p:grpSpPr>
        <p:sp>
          <p:nvSpPr>
            <p:cNvPr id="126" name="Freeform 13"/>
            <p:cNvSpPr>
              <a:spLocks/>
            </p:cNvSpPr>
            <p:nvPr/>
          </p:nvSpPr>
          <p:spPr bwMode="auto">
            <a:xfrm flipH="1">
              <a:off x="7996185" y="4886015"/>
              <a:ext cx="278218" cy="455085"/>
            </a:xfrm>
            <a:custGeom>
              <a:avLst/>
              <a:gdLst/>
              <a:ahLst/>
              <a:cxnLst>
                <a:cxn ang="0">
                  <a:pos x="276" y="223"/>
                </a:cxn>
                <a:cxn ang="0">
                  <a:pos x="270" y="196"/>
                </a:cxn>
                <a:cxn ang="0">
                  <a:pos x="255" y="156"/>
                </a:cxn>
                <a:cxn ang="0">
                  <a:pos x="206" y="63"/>
                </a:cxn>
                <a:cxn ang="0">
                  <a:pos x="185" y="35"/>
                </a:cxn>
                <a:cxn ang="0">
                  <a:pos x="173" y="24"/>
                </a:cxn>
                <a:cxn ang="0">
                  <a:pos x="161" y="16"/>
                </a:cxn>
                <a:cxn ang="0">
                  <a:pos x="140" y="6"/>
                </a:cxn>
                <a:cxn ang="0">
                  <a:pos x="111" y="0"/>
                </a:cxn>
                <a:cxn ang="0">
                  <a:pos x="104" y="0"/>
                </a:cxn>
                <a:cxn ang="0">
                  <a:pos x="75" y="2"/>
                </a:cxn>
                <a:cxn ang="0">
                  <a:pos x="53" y="7"/>
                </a:cxn>
                <a:cxn ang="0">
                  <a:pos x="48" y="9"/>
                </a:cxn>
                <a:cxn ang="0">
                  <a:pos x="37" y="18"/>
                </a:cxn>
                <a:cxn ang="0">
                  <a:pos x="25" y="30"/>
                </a:cxn>
                <a:cxn ang="0">
                  <a:pos x="20" y="38"/>
                </a:cxn>
                <a:cxn ang="0">
                  <a:pos x="12" y="55"/>
                </a:cxn>
                <a:cxn ang="0">
                  <a:pos x="7" y="76"/>
                </a:cxn>
                <a:cxn ang="0">
                  <a:pos x="7" y="93"/>
                </a:cxn>
                <a:cxn ang="0">
                  <a:pos x="9" y="103"/>
                </a:cxn>
                <a:cxn ang="0">
                  <a:pos x="17" y="120"/>
                </a:cxn>
                <a:cxn ang="0">
                  <a:pos x="32" y="143"/>
                </a:cxn>
                <a:cxn ang="0">
                  <a:pos x="47" y="157"/>
                </a:cxn>
                <a:cxn ang="0">
                  <a:pos x="49" y="160"/>
                </a:cxn>
                <a:cxn ang="0">
                  <a:pos x="50" y="164"/>
                </a:cxn>
                <a:cxn ang="0">
                  <a:pos x="52" y="173"/>
                </a:cxn>
                <a:cxn ang="0">
                  <a:pos x="51" y="192"/>
                </a:cxn>
                <a:cxn ang="0">
                  <a:pos x="48" y="205"/>
                </a:cxn>
                <a:cxn ang="0">
                  <a:pos x="46" y="208"/>
                </a:cxn>
                <a:cxn ang="0">
                  <a:pos x="10" y="270"/>
                </a:cxn>
                <a:cxn ang="0">
                  <a:pos x="5" y="285"/>
                </a:cxn>
                <a:cxn ang="0">
                  <a:pos x="3" y="292"/>
                </a:cxn>
                <a:cxn ang="0">
                  <a:pos x="0" y="319"/>
                </a:cxn>
                <a:cxn ang="0">
                  <a:pos x="2" y="347"/>
                </a:cxn>
                <a:cxn ang="0">
                  <a:pos x="6" y="366"/>
                </a:cxn>
                <a:cxn ang="0">
                  <a:pos x="14" y="386"/>
                </a:cxn>
                <a:cxn ang="0">
                  <a:pos x="29" y="415"/>
                </a:cxn>
                <a:cxn ang="0">
                  <a:pos x="41" y="430"/>
                </a:cxn>
                <a:cxn ang="0">
                  <a:pos x="54" y="441"/>
                </a:cxn>
                <a:cxn ang="0">
                  <a:pos x="60" y="446"/>
                </a:cxn>
                <a:cxn ang="0">
                  <a:pos x="76" y="453"/>
                </a:cxn>
                <a:cxn ang="0">
                  <a:pos x="92" y="457"/>
                </a:cxn>
                <a:cxn ang="0">
                  <a:pos x="118" y="458"/>
                </a:cxn>
                <a:cxn ang="0">
                  <a:pos x="148" y="454"/>
                </a:cxn>
                <a:cxn ang="0">
                  <a:pos x="187" y="442"/>
                </a:cxn>
                <a:cxn ang="0">
                  <a:pos x="216" y="429"/>
                </a:cxn>
                <a:cxn ang="0">
                  <a:pos x="234" y="417"/>
                </a:cxn>
                <a:cxn ang="0">
                  <a:pos x="242" y="410"/>
                </a:cxn>
                <a:cxn ang="0">
                  <a:pos x="252" y="397"/>
                </a:cxn>
                <a:cxn ang="0">
                  <a:pos x="255" y="392"/>
                </a:cxn>
                <a:cxn ang="0">
                  <a:pos x="267" y="357"/>
                </a:cxn>
                <a:cxn ang="0">
                  <a:pos x="279" y="291"/>
                </a:cxn>
                <a:cxn ang="0">
                  <a:pos x="280" y="274"/>
                </a:cxn>
                <a:cxn ang="0">
                  <a:pos x="276" y="223"/>
                </a:cxn>
              </a:cxnLst>
              <a:rect l="0" t="0" r="r" b="b"/>
              <a:pathLst>
                <a:path w="280" h="458">
                  <a:moveTo>
                    <a:pt x="276" y="223"/>
                  </a:moveTo>
                  <a:lnTo>
                    <a:pt x="270" y="196"/>
                  </a:lnTo>
                  <a:lnTo>
                    <a:pt x="255" y="156"/>
                  </a:lnTo>
                  <a:lnTo>
                    <a:pt x="206" y="63"/>
                  </a:lnTo>
                  <a:lnTo>
                    <a:pt x="185" y="35"/>
                  </a:lnTo>
                  <a:lnTo>
                    <a:pt x="173" y="24"/>
                  </a:lnTo>
                  <a:lnTo>
                    <a:pt x="161" y="16"/>
                  </a:lnTo>
                  <a:lnTo>
                    <a:pt x="140" y="6"/>
                  </a:lnTo>
                  <a:lnTo>
                    <a:pt x="111" y="0"/>
                  </a:lnTo>
                  <a:lnTo>
                    <a:pt x="104" y="0"/>
                  </a:lnTo>
                  <a:lnTo>
                    <a:pt x="75" y="2"/>
                  </a:lnTo>
                  <a:lnTo>
                    <a:pt x="53" y="7"/>
                  </a:lnTo>
                  <a:lnTo>
                    <a:pt x="48" y="9"/>
                  </a:lnTo>
                  <a:lnTo>
                    <a:pt x="37" y="18"/>
                  </a:lnTo>
                  <a:lnTo>
                    <a:pt x="25" y="30"/>
                  </a:lnTo>
                  <a:lnTo>
                    <a:pt x="20" y="38"/>
                  </a:lnTo>
                  <a:lnTo>
                    <a:pt x="12" y="55"/>
                  </a:lnTo>
                  <a:lnTo>
                    <a:pt x="7" y="76"/>
                  </a:lnTo>
                  <a:lnTo>
                    <a:pt x="7" y="93"/>
                  </a:lnTo>
                  <a:lnTo>
                    <a:pt x="9" y="103"/>
                  </a:lnTo>
                  <a:lnTo>
                    <a:pt x="17" y="120"/>
                  </a:lnTo>
                  <a:lnTo>
                    <a:pt x="32" y="143"/>
                  </a:lnTo>
                  <a:lnTo>
                    <a:pt x="47" y="157"/>
                  </a:lnTo>
                  <a:lnTo>
                    <a:pt x="49" y="160"/>
                  </a:lnTo>
                  <a:lnTo>
                    <a:pt x="50" y="164"/>
                  </a:lnTo>
                  <a:lnTo>
                    <a:pt x="52" y="173"/>
                  </a:lnTo>
                  <a:lnTo>
                    <a:pt x="51" y="192"/>
                  </a:lnTo>
                  <a:lnTo>
                    <a:pt x="48" y="205"/>
                  </a:lnTo>
                  <a:lnTo>
                    <a:pt x="46" y="208"/>
                  </a:lnTo>
                  <a:lnTo>
                    <a:pt x="10" y="270"/>
                  </a:lnTo>
                  <a:lnTo>
                    <a:pt x="5" y="285"/>
                  </a:lnTo>
                  <a:lnTo>
                    <a:pt x="3" y="292"/>
                  </a:lnTo>
                  <a:lnTo>
                    <a:pt x="0" y="319"/>
                  </a:lnTo>
                  <a:lnTo>
                    <a:pt x="2" y="347"/>
                  </a:lnTo>
                  <a:lnTo>
                    <a:pt x="6" y="366"/>
                  </a:lnTo>
                  <a:lnTo>
                    <a:pt x="14" y="386"/>
                  </a:lnTo>
                  <a:lnTo>
                    <a:pt x="29" y="415"/>
                  </a:lnTo>
                  <a:lnTo>
                    <a:pt x="41" y="430"/>
                  </a:lnTo>
                  <a:lnTo>
                    <a:pt x="54" y="441"/>
                  </a:lnTo>
                  <a:lnTo>
                    <a:pt x="60" y="446"/>
                  </a:lnTo>
                  <a:lnTo>
                    <a:pt x="76" y="453"/>
                  </a:lnTo>
                  <a:lnTo>
                    <a:pt x="92" y="457"/>
                  </a:lnTo>
                  <a:lnTo>
                    <a:pt x="118" y="458"/>
                  </a:lnTo>
                  <a:lnTo>
                    <a:pt x="148" y="454"/>
                  </a:lnTo>
                  <a:lnTo>
                    <a:pt x="187" y="442"/>
                  </a:lnTo>
                  <a:lnTo>
                    <a:pt x="216" y="429"/>
                  </a:lnTo>
                  <a:lnTo>
                    <a:pt x="234" y="417"/>
                  </a:lnTo>
                  <a:lnTo>
                    <a:pt x="242" y="410"/>
                  </a:lnTo>
                  <a:lnTo>
                    <a:pt x="252" y="397"/>
                  </a:lnTo>
                  <a:lnTo>
                    <a:pt x="255" y="392"/>
                  </a:lnTo>
                  <a:lnTo>
                    <a:pt x="267" y="357"/>
                  </a:lnTo>
                  <a:lnTo>
                    <a:pt x="279" y="291"/>
                  </a:lnTo>
                  <a:lnTo>
                    <a:pt x="280" y="274"/>
                  </a:lnTo>
                  <a:lnTo>
                    <a:pt x="276" y="2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14"/>
            <p:cNvSpPr>
              <a:spLocks/>
            </p:cNvSpPr>
            <p:nvPr/>
          </p:nvSpPr>
          <p:spPr bwMode="auto">
            <a:xfrm rot="20505764" flipH="1">
              <a:off x="7648138" y="4896605"/>
              <a:ext cx="530601" cy="194753"/>
            </a:xfrm>
            <a:custGeom>
              <a:avLst/>
              <a:gdLst/>
              <a:ahLst/>
              <a:cxnLst>
                <a:cxn ang="0">
                  <a:pos x="282" y="135"/>
                </a:cxn>
                <a:cxn ang="0">
                  <a:pos x="186" y="90"/>
                </a:cxn>
                <a:cxn ang="0">
                  <a:pos x="142" y="79"/>
                </a:cxn>
                <a:cxn ang="0">
                  <a:pos x="26" y="78"/>
                </a:cxn>
                <a:cxn ang="0">
                  <a:pos x="11" y="82"/>
                </a:cxn>
                <a:cxn ang="0">
                  <a:pos x="4" y="89"/>
                </a:cxn>
                <a:cxn ang="0">
                  <a:pos x="0" y="102"/>
                </a:cxn>
                <a:cxn ang="0">
                  <a:pos x="5" y="119"/>
                </a:cxn>
                <a:cxn ang="0">
                  <a:pos x="20" y="137"/>
                </a:cxn>
                <a:cxn ang="0">
                  <a:pos x="34" y="144"/>
                </a:cxn>
                <a:cxn ang="0">
                  <a:pos x="42" y="143"/>
                </a:cxn>
                <a:cxn ang="0">
                  <a:pos x="67" y="131"/>
                </a:cxn>
                <a:cxn ang="0">
                  <a:pos x="120" y="127"/>
                </a:cxn>
                <a:cxn ang="0">
                  <a:pos x="207" y="153"/>
                </a:cxn>
                <a:cxn ang="0">
                  <a:pos x="251" y="172"/>
                </a:cxn>
                <a:cxn ang="0">
                  <a:pos x="287" y="177"/>
                </a:cxn>
                <a:cxn ang="0">
                  <a:pos x="404" y="120"/>
                </a:cxn>
                <a:cxn ang="0">
                  <a:pos x="417" y="117"/>
                </a:cxn>
                <a:cxn ang="0">
                  <a:pos x="422" y="117"/>
                </a:cxn>
                <a:cxn ang="0">
                  <a:pos x="431" y="125"/>
                </a:cxn>
                <a:cxn ang="0">
                  <a:pos x="451" y="171"/>
                </a:cxn>
                <a:cxn ang="0">
                  <a:pos x="463" y="191"/>
                </a:cxn>
                <a:cxn ang="0">
                  <a:pos x="471" y="196"/>
                </a:cxn>
                <a:cxn ang="0">
                  <a:pos x="476" y="196"/>
                </a:cxn>
                <a:cxn ang="0">
                  <a:pos x="482" y="193"/>
                </a:cxn>
                <a:cxn ang="0">
                  <a:pos x="488" y="187"/>
                </a:cxn>
                <a:cxn ang="0">
                  <a:pos x="493" y="174"/>
                </a:cxn>
                <a:cxn ang="0">
                  <a:pos x="491" y="162"/>
                </a:cxn>
                <a:cxn ang="0">
                  <a:pos x="484" y="152"/>
                </a:cxn>
                <a:cxn ang="0">
                  <a:pos x="468" y="137"/>
                </a:cxn>
                <a:cxn ang="0">
                  <a:pos x="457" y="116"/>
                </a:cxn>
                <a:cxn ang="0">
                  <a:pos x="457" y="112"/>
                </a:cxn>
                <a:cxn ang="0">
                  <a:pos x="463" y="109"/>
                </a:cxn>
                <a:cxn ang="0">
                  <a:pos x="471" y="112"/>
                </a:cxn>
                <a:cxn ang="0">
                  <a:pos x="476" y="117"/>
                </a:cxn>
                <a:cxn ang="0">
                  <a:pos x="498" y="152"/>
                </a:cxn>
                <a:cxn ang="0">
                  <a:pos x="520" y="163"/>
                </a:cxn>
                <a:cxn ang="0">
                  <a:pos x="526" y="163"/>
                </a:cxn>
                <a:cxn ang="0">
                  <a:pos x="530" y="160"/>
                </a:cxn>
                <a:cxn ang="0">
                  <a:pos x="534" y="148"/>
                </a:cxn>
                <a:cxn ang="0">
                  <a:pos x="534" y="141"/>
                </a:cxn>
                <a:cxn ang="0">
                  <a:pos x="528" y="126"/>
                </a:cxn>
                <a:cxn ang="0">
                  <a:pos x="516" y="112"/>
                </a:cxn>
                <a:cxn ang="0">
                  <a:pos x="499" y="103"/>
                </a:cxn>
                <a:cxn ang="0">
                  <a:pos x="459" y="88"/>
                </a:cxn>
                <a:cxn ang="0">
                  <a:pos x="455" y="82"/>
                </a:cxn>
                <a:cxn ang="0">
                  <a:pos x="457" y="64"/>
                </a:cxn>
                <a:cxn ang="0">
                  <a:pos x="471" y="37"/>
                </a:cxn>
                <a:cxn ang="0">
                  <a:pos x="476" y="22"/>
                </a:cxn>
                <a:cxn ang="0">
                  <a:pos x="474" y="10"/>
                </a:cxn>
                <a:cxn ang="0">
                  <a:pos x="468" y="2"/>
                </a:cxn>
                <a:cxn ang="0">
                  <a:pos x="464" y="0"/>
                </a:cxn>
                <a:cxn ang="0">
                  <a:pos x="459" y="0"/>
                </a:cxn>
                <a:cxn ang="0">
                  <a:pos x="447" y="9"/>
                </a:cxn>
                <a:cxn ang="0">
                  <a:pos x="443" y="16"/>
                </a:cxn>
                <a:cxn ang="0">
                  <a:pos x="440" y="49"/>
                </a:cxn>
                <a:cxn ang="0">
                  <a:pos x="436" y="63"/>
                </a:cxn>
                <a:cxn ang="0">
                  <a:pos x="422" y="78"/>
                </a:cxn>
                <a:cxn ang="0">
                  <a:pos x="407" y="86"/>
                </a:cxn>
                <a:cxn ang="0">
                  <a:pos x="331" y="124"/>
                </a:cxn>
                <a:cxn ang="0">
                  <a:pos x="304" y="134"/>
                </a:cxn>
              </a:cxnLst>
              <a:rect l="0" t="0" r="r" b="b"/>
              <a:pathLst>
                <a:path w="534" h="196">
                  <a:moveTo>
                    <a:pt x="294" y="136"/>
                  </a:moveTo>
                  <a:lnTo>
                    <a:pt x="282" y="135"/>
                  </a:lnTo>
                  <a:lnTo>
                    <a:pt x="262" y="130"/>
                  </a:lnTo>
                  <a:lnTo>
                    <a:pt x="186" y="90"/>
                  </a:lnTo>
                  <a:lnTo>
                    <a:pt x="163" y="83"/>
                  </a:lnTo>
                  <a:lnTo>
                    <a:pt x="142" y="79"/>
                  </a:lnTo>
                  <a:lnTo>
                    <a:pt x="78" y="75"/>
                  </a:lnTo>
                  <a:lnTo>
                    <a:pt x="26" y="78"/>
                  </a:lnTo>
                  <a:lnTo>
                    <a:pt x="14" y="81"/>
                  </a:lnTo>
                  <a:lnTo>
                    <a:pt x="11" y="82"/>
                  </a:lnTo>
                  <a:lnTo>
                    <a:pt x="7" y="85"/>
                  </a:lnTo>
                  <a:lnTo>
                    <a:pt x="4" y="89"/>
                  </a:lnTo>
                  <a:lnTo>
                    <a:pt x="2" y="93"/>
                  </a:lnTo>
                  <a:lnTo>
                    <a:pt x="0" y="102"/>
                  </a:lnTo>
                  <a:lnTo>
                    <a:pt x="3" y="115"/>
                  </a:lnTo>
                  <a:lnTo>
                    <a:pt x="5" y="119"/>
                  </a:lnTo>
                  <a:lnTo>
                    <a:pt x="15" y="132"/>
                  </a:lnTo>
                  <a:lnTo>
                    <a:pt x="20" y="137"/>
                  </a:lnTo>
                  <a:lnTo>
                    <a:pt x="29" y="142"/>
                  </a:lnTo>
                  <a:lnTo>
                    <a:pt x="34" y="144"/>
                  </a:lnTo>
                  <a:lnTo>
                    <a:pt x="38" y="144"/>
                  </a:lnTo>
                  <a:lnTo>
                    <a:pt x="42" y="143"/>
                  </a:lnTo>
                  <a:lnTo>
                    <a:pt x="62" y="134"/>
                  </a:lnTo>
                  <a:lnTo>
                    <a:pt x="67" y="131"/>
                  </a:lnTo>
                  <a:lnTo>
                    <a:pt x="80" y="129"/>
                  </a:lnTo>
                  <a:lnTo>
                    <a:pt x="120" y="127"/>
                  </a:lnTo>
                  <a:lnTo>
                    <a:pt x="143" y="130"/>
                  </a:lnTo>
                  <a:lnTo>
                    <a:pt x="207" y="153"/>
                  </a:lnTo>
                  <a:lnTo>
                    <a:pt x="237" y="167"/>
                  </a:lnTo>
                  <a:lnTo>
                    <a:pt x="251" y="172"/>
                  </a:lnTo>
                  <a:lnTo>
                    <a:pt x="270" y="176"/>
                  </a:lnTo>
                  <a:lnTo>
                    <a:pt x="287" y="177"/>
                  </a:lnTo>
                  <a:lnTo>
                    <a:pt x="313" y="170"/>
                  </a:lnTo>
                  <a:lnTo>
                    <a:pt x="404" y="120"/>
                  </a:lnTo>
                  <a:lnTo>
                    <a:pt x="411" y="118"/>
                  </a:lnTo>
                  <a:lnTo>
                    <a:pt x="417" y="117"/>
                  </a:lnTo>
                  <a:lnTo>
                    <a:pt x="420" y="117"/>
                  </a:lnTo>
                  <a:lnTo>
                    <a:pt x="422" y="117"/>
                  </a:lnTo>
                  <a:lnTo>
                    <a:pt x="426" y="120"/>
                  </a:lnTo>
                  <a:lnTo>
                    <a:pt x="431" y="125"/>
                  </a:lnTo>
                  <a:lnTo>
                    <a:pt x="436" y="134"/>
                  </a:lnTo>
                  <a:lnTo>
                    <a:pt x="451" y="171"/>
                  </a:lnTo>
                  <a:lnTo>
                    <a:pt x="461" y="187"/>
                  </a:lnTo>
                  <a:lnTo>
                    <a:pt x="463" y="191"/>
                  </a:lnTo>
                  <a:lnTo>
                    <a:pt x="468" y="195"/>
                  </a:lnTo>
                  <a:lnTo>
                    <a:pt x="471" y="196"/>
                  </a:lnTo>
                  <a:lnTo>
                    <a:pt x="473" y="196"/>
                  </a:lnTo>
                  <a:lnTo>
                    <a:pt x="476" y="196"/>
                  </a:lnTo>
                  <a:lnTo>
                    <a:pt x="479" y="195"/>
                  </a:lnTo>
                  <a:lnTo>
                    <a:pt x="482" y="193"/>
                  </a:lnTo>
                  <a:lnTo>
                    <a:pt x="486" y="190"/>
                  </a:lnTo>
                  <a:lnTo>
                    <a:pt x="488" y="187"/>
                  </a:lnTo>
                  <a:lnTo>
                    <a:pt x="492" y="180"/>
                  </a:lnTo>
                  <a:lnTo>
                    <a:pt x="493" y="174"/>
                  </a:lnTo>
                  <a:lnTo>
                    <a:pt x="493" y="168"/>
                  </a:lnTo>
                  <a:lnTo>
                    <a:pt x="491" y="162"/>
                  </a:lnTo>
                  <a:lnTo>
                    <a:pt x="489" y="159"/>
                  </a:lnTo>
                  <a:lnTo>
                    <a:pt x="484" y="152"/>
                  </a:lnTo>
                  <a:lnTo>
                    <a:pt x="470" y="140"/>
                  </a:lnTo>
                  <a:lnTo>
                    <a:pt x="468" y="137"/>
                  </a:lnTo>
                  <a:lnTo>
                    <a:pt x="460" y="123"/>
                  </a:lnTo>
                  <a:lnTo>
                    <a:pt x="457" y="116"/>
                  </a:lnTo>
                  <a:lnTo>
                    <a:pt x="457" y="114"/>
                  </a:lnTo>
                  <a:lnTo>
                    <a:pt x="457" y="112"/>
                  </a:lnTo>
                  <a:lnTo>
                    <a:pt x="459" y="110"/>
                  </a:lnTo>
                  <a:lnTo>
                    <a:pt x="463" y="109"/>
                  </a:lnTo>
                  <a:lnTo>
                    <a:pt x="466" y="109"/>
                  </a:lnTo>
                  <a:lnTo>
                    <a:pt x="471" y="112"/>
                  </a:lnTo>
                  <a:lnTo>
                    <a:pt x="473" y="114"/>
                  </a:lnTo>
                  <a:lnTo>
                    <a:pt x="476" y="117"/>
                  </a:lnTo>
                  <a:lnTo>
                    <a:pt x="495" y="148"/>
                  </a:lnTo>
                  <a:lnTo>
                    <a:pt x="498" y="152"/>
                  </a:lnTo>
                  <a:lnTo>
                    <a:pt x="509" y="160"/>
                  </a:lnTo>
                  <a:lnTo>
                    <a:pt x="520" y="163"/>
                  </a:lnTo>
                  <a:lnTo>
                    <a:pt x="523" y="163"/>
                  </a:lnTo>
                  <a:lnTo>
                    <a:pt x="526" y="163"/>
                  </a:lnTo>
                  <a:lnTo>
                    <a:pt x="528" y="162"/>
                  </a:lnTo>
                  <a:lnTo>
                    <a:pt x="530" y="160"/>
                  </a:lnTo>
                  <a:lnTo>
                    <a:pt x="533" y="154"/>
                  </a:lnTo>
                  <a:lnTo>
                    <a:pt x="534" y="148"/>
                  </a:lnTo>
                  <a:lnTo>
                    <a:pt x="534" y="144"/>
                  </a:lnTo>
                  <a:lnTo>
                    <a:pt x="534" y="141"/>
                  </a:lnTo>
                  <a:lnTo>
                    <a:pt x="532" y="134"/>
                  </a:lnTo>
                  <a:lnTo>
                    <a:pt x="528" y="126"/>
                  </a:lnTo>
                  <a:lnTo>
                    <a:pt x="522" y="119"/>
                  </a:lnTo>
                  <a:lnTo>
                    <a:pt x="516" y="112"/>
                  </a:lnTo>
                  <a:lnTo>
                    <a:pt x="512" y="109"/>
                  </a:lnTo>
                  <a:lnTo>
                    <a:pt x="499" y="103"/>
                  </a:lnTo>
                  <a:lnTo>
                    <a:pt x="460" y="89"/>
                  </a:lnTo>
                  <a:lnTo>
                    <a:pt x="459" y="88"/>
                  </a:lnTo>
                  <a:lnTo>
                    <a:pt x="457" y="86"/>
                  </a:lnTo>
                  <a:lnTo>
                    <a:pt x="455" y="82"/>
                  </a:lnTo>
                  <a:lnTo>
                    <a:pt x="454" y="77"/>
                  </a:lnTo>
                  <a:lnTo>
                    <a:pt x="457" y="64"/>
                  </a:lnTo>
                  <a:lnTo>
                    <a:pt x="461" y="55"/>
                  </a:lnTo>
                  <a:lnTo>
                    <a:pt x="471" y="37"/>
                  </a:lnTo>
                  <a:lnTo>
                    <a:pt x="475" y="26"/>
                  </a:lnTo>
                  <a:lnTo>
                    <a:pt x="476" y="22"/>
                  </a:lnTo>
                  <a:lnTo>
                    <a:pt x="476" y="17"/>
                  </a:lnTo>
                  <a:lnTo>
                    <a:pt x="474" y="10"/>
                  </a:lnTo>
                  <a:lnTo>
                    <a:pt x="472" y="7"/>
                  </a:lnTo>
                  <a:lnTo>
                    <a:pt x="468" y="2"/>
                  </a:lnTo>
                  <a:lnTo>
                    <a:pt x="466" y="0"/>
                  </a:lnTo>
                  <a:lnTo>
                    <a:pt x="464" y="0"/>
                  </a:lnTo>
                  <a:lnTo>
                    <a:pt x="461" y="0"/>
                  </a:lnTo>
                  <a:lnTo>
                    <a:pt x="459" y="0"/>
                  </a:lnTo>
                  <a:lnTo>
                    <a:pt x="453" y="4"/>
                  </a:lnTo>
                  <a:lnTo>
                    <a:pt x="447" y="9"/>
                  </a:lnTo>
                  <a:lnTo>
                    <a:pt x="445" y="12"/>
                  </a:lnTo>
                  <a:lnTo>
                    <a:pt x="443" y="16"/>
                  </a:lnTo>
                  <a:lnTo>
                    <a:pt x="442" y="20"/>
                  </a:lnTo>
                  <a:lnTo>
                    <a:pt x="440" y="49"/>
                  </a:lnTo>
                  <a:lnTo>
                    <a:pt x="438" y="59"/>
                  </a:lnTo>
                  <a:lnTo>
                    <a:pt x="436" y="63"/>
                  </a:lnTo>
                  <a:lnTo>
                    <a:pt x="429" y="72"/>
                  </a:lnTo>
                  <a:lnTo>
                    <a:pt x="422" y="78"/>
                  </a:lnTo>
                  <a:lnTo>
                    <a:pt x="411" y="84"/>
                  </a:lnTo>
                  <a:lnTo>
                    <a:pt x="407" y="86"/>
                  </a:lnTo>
                  <a:lnTo>
                    <a:pt x="381" y="94"/>
                  </a:lnTo>
                  <a:lnTo>
                    <a:pt x="331" y="124"/>
                  </a:lnTo>
                  <a:lnTo>
                    <a:pt x="323" y="127"/>
                  </a:lnTo>
                  <a:lnTo>
                    <a:pt x="304" y="134"/>
                  </a:lnTo>
                  <a:lnTo>
                    <a:pt x="294" y="1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15"/>
            <p:cNvSpPr>
              <a:spLocks/>
            </p:cNvSpPr>
            <p:nvPr/>
          </p:nvSpPr>
          <p:spPr bwMode="auto">
            <a:xfrm flipH="1">
              <a:off x="7902783" y="5201991"/>
              <a:ext cx="218600" cy="507748"/>
            </a:xfrm>
            <a:custGeom>
              <a:avLst/>
              <a:gdLst/>
              <a:ahLst/>
              <a:cxnLst>
                <a:cxn ang="0">
                  <a:pos x="43" y="9"/>
                </a:cxn>
                <a:cxn ang="0">
                  <a:pos x="30" y="2"/>
                </a:cxn>
                <a:cxn ang="0">
                  <a:pos x="22" y="0"/>
                </a:cxn>
                <a:cxn ang="0">
                  <a:pos x="16" y="3"/>
                </a:cxn>
                <a:cxn ang="0">
                  <a:pos x="13" y="8"/>
                </a:cxn>
                <a:cxn ang="0">
                  <a:pos x="2" y="51"/>
                </a:cxn>
                <a:cxn ang="0">
                  <a:pos x="1" y="90"/>
                </a:cxn>
                <a:cxn ang="0">
                  <a:pos x="35" y="190"/>
                </a:cxn>
                <a:cxn ang="0">
                  <a:pos x="41" y="267"/>
                </a:cxn>
                <a:cxn ang="0">
                  <a:pos x="37" y="383"/>
                </a:cxn>
                <a:cxn ang="0">
                  <a:pos x="29" y="401"/>
                </a:cxn>
                <a:cxn ang="0">
                  <a:pos x="1" y="439"/>
                </a:cxn>
                <a:cxn ang="0">
                  <a:pos x="2" y="449"/>
                </a:cxn>
                <a:cxn ang="0">
                  <a:pos x="8" y="459"/>
                </a:cxn>
                <a:cxn ang="0">
                  <a:pos x="16" y="467"/>
                </a:cxn>
                <a:cxn ang="0">
                  <a:pos x="26" y="468"/>
                </a:cxn>
                <a:cxn ang="0">
                  <a:pos x="55" y="467"/>
                </a:cxn>
                <a:cxn ang="0">
                  <a:pos x="99" y="476"/>
                </a:cxn>
                <a:cxn ang="0">
                  <a:pos x="132" y="500"/>
                </a:cxn>
                <a:cxn ang="0">
                  <a:pos x="149" y="508"/>
                </a:cxn>
                <a:cxn ang="0">
                  <a:pos x="187" y="508"/>
                </a:cxn>
                <a:cxn ang="0">
                  <a:pos x="202" y="500"/>
                </a:cxn>
                <a:cxn ang="0">
                  <a:pos x="217" y="486"/>
                </a:cxn>
                <a:cxn ang="0">
                  <a:pos x="220" y="480"/>
                </a:cxn>
                <a:cxn ang="0">
                  <a:pos x="220" y="475"/>
                </a:cxn>
                <a:cxn ang="0">
                  <a:pos x="218" y="470"/>
                </a:cxn>
                <a:cxn ang="0">
                  <a:pos x="204" y="461"/>
                </a:cxn>
                <a:cxn ang="0">
                  <a:pos x="118" y="440"/>
                </a:cxn>
                <a:cxn ang="0">
                  <a:pos x="72" y="429"/>
                </a:cxn>
                <a:cxn ang="0">
                  <a:pos x="62" y="424"/>
                </a:cxn>
                <a:cxn ang="0">
                  <a:pos x="58" y="418"/>
                </a:cxn>
                <a:cxn ang="0">
                  <a:pos x="56" y="409"/>
                </a:cxn>
                <a:cxn ang="0">
                  <a:pos x="67" y="373"/>
                </a:cxn>
                <a:cxn ang="0">
                  <a:pos x="93" y="232"/>
                </a:cxn>
                <a:cxn ang="0">
                  <a:pos x="90" y="132"/>
                </a:cxn>
                <a:cxn ang="0">
                  <a:pos x="78" y="73"/>
                </a:cxn>
                <a:cxn ang="0">
                  <a:pos x="52" y="19"/>
                </a:cxn>
              </a:cxnLst>
              <a:rect l="0" t="0" r="r" b="b"/>
              <a:pathLst>
                <a:path w="220" h="511">
                  <a:moveTo>
                    <a:pt x="50" y="15"/>
                  </a:moveTo>
                  <a:lnTo>
                    <a:pt x="43" y="9"/>
                  </a:lnTo>
                  <a:lnTo>
                    <a:pt x="35" y="4"/>
                  </a:lnTo>
                  <a:lnTo>
                    <a:pt x="30" y="2"/>
                  </a:lnTo>
                  <a:lnTo>
                    <a:pt x="26" y="0"/>
                  </a:lnTo>
                  <a:lnTo>
                    <a:pt x="22" y="0"/>
                  </a:lnTo>
                  <a:lnTo>
                    <a:pt x="20" y="1"/>
                  </a:lnTo>
                  <a:lnTo>
                    <a:pt x="16" y="3"/>
                  </a:lnTo>
                  <a:lnTo>
                    <a:pt x="15" y="5"/>
                  </a:lnTo>
                  <a:lnTo>
                    <a:pt x="13" y="8"/>
                  </a:lnTo>
                  <a:lnTo>
                    <a:pt x="9" y="19"/>
                  </a:lnTo>
                  <a:lnTo>
                    <a:pt x="2" y="51"/>
                  </a:lnTo>
                  <a:lnTo>
                    <a:pt x="0" y="73"/>
                  </a:lnTo>
                  <a:lnTo>
                    <a:pt x="1" y="90"/>
                  </a:lnTo>
                  <a:lnTo>
                    <a:pt x="4" y="106"/>
                  </a:lnTo>
                  <a:lnTo>
                    <a:pt x="35" y="190"/>
                  </a:lnTo>
                  <a:lnTo>
                    <a:pt x="40" y="211"/>
                  </a:lnTo>
                  <a:lnTo>
                    <a:pt x="41" y="267"/>
                  </a:lnTo>
                  <a:lnTo>
                    <a:pt x="39" y="368"/>
                  </a:lnTo>
                  <a:lnTo>
                    <a:pt x="37" y="383"/>
                  </a:lnTo>
                  <a:lnTo>
                    <a:pt x="34" y="393"/>
                  </a:lnTo>
                  <a:lnTo>
                    <a:pt x="29" y="401"/>
                  </a:lnTo>
                  <a:lnTo>
                    <a:pt x="5" y="431"/>
                  </a:lnTo>
                  <a:lnTo>
                    <a:pt x="1" y="439"/>
                  </a:lnTo>
                  <a:lnTo>
                    <a:pt x="1" y="445"/>
                  </a:lnTo>
                  <a:lnTo>
                    <a:pt x="2" y="449"/>
                  </a:lnTo>
                  <a:lnTo>
                    <a:pt x="6" y="456"/>
                  </a:lnTo>
                  <a:lnTo>
                    <a:pt x="8" y="459"/>
                  </a:lnTo>
                  <a:lnTo>
                    <a:pt x="13" y="465"/>
                  </a:lnTo>
                  <a:lnTo>
                    <a:pt x="16" y="467"/>
                  </a:lnTo>
                  <a:lnTo>
                    <a:pt x="19" y="468"/>
                  </a:lnTo>
                  <a:lnTo>
                    <a:pt x="26" y="468"/>
                  </a:lnTo>
                  <a:lnTo>
                    <a:pt x="40" y="467"/>
                  </a:lnTo>
                  <a:lnTo>
                    <a:pt x="55" y="467"/>
                  </a:lnTo>
                  <a:lnTo>
                    <a:pt x="87" y="472"/>
                  </a:lnTo>
                  <a:lnTo>
                    <a:pt x="99" y="476"/>
                  </a:lnTo>
                  <a:lnTo>
                    <a:pt x="105" y="479"/>
                  </a:lnTo>
                  <a:lnTo>
                    <a:pt x="132" y="500"/>
                  </a:lnTo>
                  <a:lnTo>
                    <a:pt x="138" y="504"/>
                  </a:lnTo>
                  <a:lnTo>
                    <a:pt x="149" y="508"/>
                  </a:lnTo>
                  <a:lnTo>
                    <a:pt x="166" y="511"/>
                  </a:lnTo>
                  <a:lnTo>
                    <a:pt x="187" y="508"/>
                  </a:lnTo>
                  <a:lnTo>
                    <a:pt x="192" y="506"/>
                  </a:lnTo>
                  <a:lnTo>
                    <a:pt x="202" y="500"/>
                  </a:lnTo>
                  <a:lnTo>
                    <a:pt x="211" y="493"/>
                  </a:lnTo>
                  <a:lnTo>
                    <a:pt x="217" y="486"/>
                  </a:lnTo>
                  <a:lnTo>
                    <a:pt x="219" y="483"/>
                  </a:lnTo>
                  <a:lnTo>
                    <a:pt x="220" y="480"/>
                  </a:lnTo>
                  <a:lnTo>
                    <a:pt x="220" y="478"/>
                  </a:lnTo>
                  <a:lnTo>
                    <a:pt x="220" y="475"/>
                  </a:lnTo>
                  <a:lnTo>
                    <a:pt x="219" y="473"/>
                  </a:lnTo>
                  <a:lnTo>
                    <a:pt x="218" y="470"/>
                  </a:lnTo>
                  <a:lnTo>
                    <a:pt x="215" y="468"/>
                  </a:lnTo>
                  <a:lnTo>
                    <a:pt x="204" y="461"/>
                  </a:lnTo>
                  <a:lnTo>
                    <a:pt x="201" y="460"/>
                  </a:lnTo>
                  <a:lnTo>
                    <a:pt x="118" y="440"/>
                  </a:lnTo>
                  <a:lnTo>
                    <a:pt x="88" y="435"/>
                  </a:lnTo>
                  <a:lnTo>
                    <a:pt x="72" y="429"/>
                  </a:lnTo>
                  <a:lnTo>
                    <a:pt x="68" y="427"/>
                  </a:lnTo>
                  <a:lnTo>
                    <a:pt x="62" y="424"/>
                  </a:lnTo>
                  <a:lnTo>
                    <a:pt x="60" y="421"/>
                  </a:lnTo>
                  <a:lnTo>
                    <a:pt x="58" y="418"/>
                  </a:lnTo>
                  <a:lnTo>
                    <a:pt x="57" y="414"/>
                  </a:lnTo>
                  <a:lnTo>
                    <a:pt x="56" y="409"/>
                  </a:lnTo>
                  <a:lnTo>
                    <a:pt x="57" y="403"/>
                  </a:lnTo>
                  <a:lnTo>
                    <a:pt x="67" y="373"/>
                  </a:lnTo>
                  <a:lnTo>
                    <a:pt x="76" y="342"/>
                  </a:lnTo>
                  <a:lnTo>
                    <a:pt x="93" y="232"/>
                  </a:lnTo>
                  <a:lnTo>
                    <a:pt x="94" y="187"/>
                  </a:lnTo>
                  <a:lnTo>
                    <a:pt x="90" y="132"/>
                  </a:lnTo>
                  <a:lnTo>
                    <a:pt x="83" y="89"/>
                  </a:lnTo>
                  <a:lnTo>
                    <a:pt x="78" y="73"/>
                  </a:lnTo>
                  <a:lnTo>
                    <a:pt x="58" y="27"/>
                  </a:lnTo>
                  <a:lnTo>
                    <a:pt x="52" y="19"/>
                  </a:lnTo>
                  <a:lnTo>
                    <a:pt x="50" y="1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16"/>
            <p:cNvSpPr>
              <a:spLocks/>
            </p:cNvSpPr>
            <p:nvPr/>
          </p:nvSpPr>
          <p:spPr bwMode="auto">
            <a:xfrm flipH="1">
              <a:off x="8080644" y="5200997"/>
              <a:ext cx="196740" cy="536563"/>
            </a:xfrm>
            <a:custGeom>
              <a:avLst/>
              <a:gdLst/>
              <a:ahLst/>
              <a:cxnLst>
                <a:cxn ang="0">
                  <a:pos x="195" y="501"/>
                </a:cxn>
                <a:cxn ang="0">
                  <a:pos x="178" y="493"/>
                </a:cxn>
                <a:cxn ang="0">
                  <a:pos x="117" y="484"/>
                </a:cxn>
                <a:cxn ang="0">
                  <a:pos x="87" y="470"/>
                </a:cxn>
                <a:cxn ang="0">
                  <a:pos x="65" y="453"/>
                </a:cxn>
                <a:cxn ang="0">
                  <a:pos x="59" y="447"/>
                </a:cxn>
                <a:cxn ang="0">
                  <a:pos x="57" y="437"/>
                </a:cxn>
                <a:cxn ang="0">
                  <a:pos x="61" y="417"/>
                </a:cxn>
                <a:cxn ang="0">
                  <a:pos x="127" y="217"/>
                </a:cxn>
                <a:cxn ang="0">
                  <a:pos x="135" y="136"/>
                </a:cxn>
                <a:cxn ang="0">
                  <a:pos x="118" y="14"/>
                </a:cxn>
                <a:cxn ang="0">
                  <a:pos x="115" y="9"/>
                </a:cxn>
                <a:cxn ang="0">
                  <a:pos x="107" y="3"/>
                </a:cxn>
                <a:cxn ang="0">
                  <a:pos x="95" y="0"/>
                </a:cxn>
                <a:cxn ang="0">
                  <a:pos x="83" y="3"/>
                </a:cxn>
                <a:cxn ang="0">
                  <a:pos x="74" y="9"/>
                </a:cxn>
                <a:cxn ang="0">
                  <a:pos x="68" y="22"/>
                </a:cxn>
                <a:cxn ang="0">
                  <a:pos x="62" y="93"/>
                </a:cxn>
                <a:cxn ang="0">
                  <a:pos x="74" y="229"/>
                </a:cxn>
                <a:cxn ang="0">
                  <a:pos x="33" y="408"/>
                </a:cxn>
                <a:cxn ang="0">
                  <a:pos x="23" y="428"/>
                </a:cxn>
                <a:cxn ang="0">
                  <a:pos x="3" y="451"/>
                </a:cxn>
                <a:cxn ang="0">
                  <a:pos x="0" y="465"/>
                </a:cxn>
                <a:cxn ang="0">
                  <a:pos x="3" y="486"/>
                </a:cxn>
                <a:cxn ang="0">
                  <a:pos x="9" y="492"/>
                </a:cxn>
                <a:cxn ang="0">
                  <a:pos x="25" y="496"/>
                </a:cxn>
                <a:cxn ang="0">
                  <a:pos x="53" y="497"/>
                </a:cxn>
                <a:cxn ang="0">
                  <a:pos x="74" y="507"/>
                </a:cxn>
                <a:cxn ang="0">
                  <a:pos x="115" y="534"/>
                </a:cxn>
                <a:cxn ang="0">
                  <a:pos x="137" y="539"/>
                </a:cxn>
                <a:cxn ang="0">
                  <a:pos x="170" y="538"/>
                </a:cxn>
                <a:cxn ang="0">
                  <a:pos x="188" y="528"/>
                </a:cxn>
                <a:cxn ang="0">
                  <a:pos x="197" y="514"/>
                </a:cxn>
                <a:cxn ang="0">
                  <a:pos x="197" y="507"/>
                </a:cxn>
              </a:cxnLst>
              <a:rect l="0" t="0" r="r" b="b"/>
              <a:pathLst>
                <a:path w="198" h="540">
                  <a:moveTo>
                    <a:pt x="197" y="507"/>
                  </a:moveTo>
                  <a:lnTo>
                    <a:pt x="195" y="501"/>
                  </a:lnTo>
                  <a:lnTo>
                    <a:pt x="189" y="497"/>
                  </a:lnTo>
                  <a:lnTo>
                    <a:pt x="178" y="493"/>
                  </a:lnTo>
                  <a:lnTo>
                    <a:pt x="124" y="486"/>
                  </a:lnTo>
                  <a:lnTo>
                    <a:pt x="117" y="484"/>
                  </a:lnTo>
                  <a:lnTo>
                    <a:pt x="105" y="480"/>
                  </a:lnTo>
                  <a:lnTo>
                    <a:pt x="87" y="470"/>
                  </a:lnTo>
                  <a:lnTo>
                    <a:pt x="76" y="461"/>
                  </a:lnTo>
                  <a:lnTo>
                    <a:pt x="65" y="453"/>
                  </a:lnTo>
                  <a:lnTo>
                    <a:pt x="62" y="451"/>
                  </a:lnTo>
                  <a:lnTo>
                    <a:pt x="59" y="447"/>
                  </a:lnTo>
                  <a:lnTo>
                    <a:pt x="58" y="443"/>
                  </a:lnTo>
                  <a:lnTo>
                    <a:pt x="57" y="437"/>
                  </a:lnTo>
                  <a:lnTo>
                    <a:pt x="58" y="431"/>
                  </a:lnTo>
                  <a:lnTo>
                    <a:pt x="61" y="417"/>
                  </a:lnTo>
                  <a:lnTo>
                    <a:pt x="121" y="241"/>
                  </a:lnTo>
                  <a:lnTo>
                    <a:pt x="127" y="217"/>
                  </a:lnTo>
                  <a:lnTo>
                    <a:pt x="133" y="176"/>
                  </a:lnTo>
                  <a:lnTo>
                    <a:pt x="135" y="136"/>
                  </a:lnTo>
                  <a:lnTo>
                    <a:pt x="120" y="22"/>
                  </a:lnTo>
                  <a:lnTo>
                    <a:pt x="118" y="14"/>
                  </a:lnTo>
                  <a:lnTo>
                    <a:pt x="117" y="11"/>
                  </a:lnTo>
                  <a:lnTo>
                    <a:pt x="115" y="9"/>
                  </a:lnTo>
                  <a:lnTo>
                    <a:pt x="111" y="5"/>
                  </a:lnTo>
                  <a:lnTo>
                    <a:pt x="107" y="3"/>
                  </a:lnTo>
                  <a:lnTo>
                    <a:pt x="101" y="1"/>
                  </a:lnTo>
                  <a:lnTo>
                    <a:pt x="95" y="0"/>
                  </a:lnTo>
                  <a:lnTo>
                    <a:pt x="89" y="1"/>
                  </a:lnTo>
                  <a:lnTo>
                    <a:pt x="83" y="3"/>
                  </a:lnTo>
                  <a:lnTo>
                    <a:pt x="78" y="5"/>
                  </a:lnTo>
                  <a:lnTo>
                    <a:pt x="74" y="9"/>
                  </a:lnTo>
                  <a:lnTo>
                    <a:pt x="71" y="14"/>
                  </a:lnTo>
                  <a:lnTo>
                    <a:pt x="68" y="22"/>
                  </a:lnTo>
                  <a:lnTo>
                    <a:pt x="63" y="50"/>
                  </a:lnTo>
                  <a:lnTo>
                    <a:pt x="62" y="93"/>
                  </a:lnTo>
                  <a:lnTo>
                    <a:pt x="75" y="198"/>
                  </a:lnTo>
                  <a:lnTo>
                    <a:pt x="74" y="229"/>
                  </a:lnTo>
                  <a:lnTo>
                    <a:pt x="57" y="317"/>
                  </a:lnTo>
                  <a:lnTo>
                    <a:pt x="33" y="408"/>
                  </a:lnTo>
                  <a:lnTo>
                    <a:pt x="30" y="416"/>
                  </a:lnTo>
                  <a:lnTo>
                    <a:pt x="23" y="428"/>
                  </a:lnTo>
                  <a:lnTo>
                    <a:pt x="6" y="446"/>
                  </a:lnTo>
                  <a:lnTo>
                    <a:pt x="3" y="451"/>
                  </a:lnTo>
                  <a:lnTo>
                    <a:pt x="1" y="455"/>
                  </a:lnTo>
                  <a:lnTo>
                    <a:pt x="0" y="465"/>
                  </a:lnTo>
                  <a:lnTo>
                    <a:pt x="0" y="476"/>
                  </a:lnTo>
                  <a:lnTo>
                    <a:pt x="3" y="486"/>
                  </a:lnTo>
                  <a:lnTo>
                    <a:pt x="6" y="489"/>
                  </a:lnTo>
                  <a:lnTo>
                    <a:pt x="9" y="492"/>
                  </a:lnTo>
                  <a:lnTo>
                    <a:pt x="13" y="495"/>
                  </a:lnTo>
                  <a:lnTo>
                    <a:pt x="25" y="496"/>
                  </a:lnTo>
                  <a:lnTo>
                    <a:pt x="46" y="496"/>
                  </a:lnTo>
                  <a:lnTo>
                    <a:pt x="53" y="497"/>
                  </a:lnTo>
                  <a:lnTo>
                    <a:pt x="60" y="499"/>
                  </a:lnTo>
                  <a:lnTo>
                    <a:pt x="74" y="507"/>
                  </a:lnTo>
                  <a:lnTo>
                    <a:pt x="102" y="527"/>
                  </a:lnTo>
                  <a:lnTo>
                    <a:pt x="115" y="534"/>
                  </a:lnTo>
                  <a:lnTo>
                    <a:pt x="122" y="536"/>
                  </a:lnTo>
                  <a:lnTo>
                    <a:pt x="137" y="539"/>
                  </a:lnTo>
                  <a:lnTo>
                    <a:pt x="159" y="540"/>
                  </a:lnTo>
                  <a:lnTo>
                    <a:pt x="170" y="538"/>
                  </a:lnTo>
                  <a:lnTo>
                    <a:pt x="180" y="534"/>
                  </a:lnTo>
                  <a:lnTo>
                    <a:pt x="188" y="528"/>
                  </a:lnTo>
                  <a:lnTo>
                    <a:pt x="195" y="517"/>
                  </a:lnTo>
                  <a:lnTo>
                    <a:pt x="197" y="514"/>
                  </a:lnTo>
                  <a:lnTo>
                    <a:pt x="198" y="509"/>
                  </a:lnTo>
                  <a:lnTo>
                    <a:pt x="197" y="5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17"/>
            <p:cNvSpPr>
              <a:spLocks/>
            </p:cNvSpPr>
            <p:nvPr/>
          </p:nvSpPr>
          <p:spPr bwMode="auto">
            <a:xfrm flipH="1">
              <a:off x="8039905" y="4599848"/>
              <a:ext cx="328894" cy="265301"/>
            </a:xfrm>
            <a:custGeom>
              <a:avLst/>
              <a:gdLst/>
              <a:ahLst/>
              <a:cxnLst>
                <a:cxn ang="0">
                  <a:pos x="321" y="151"/>
                </a:cxn>
                <a:cxn ang="0">
                  <a:pos x="311" y="147"/>
                </a:cxn>
                <a:cxn ang="0">
                  <a:pos x="273" y="147"/>
                </a:cxn>
                <a:cxn ang="0">
                  <a:pos x="260" y="146"/>
                </a:cxn>
                <a:cxn ang="0">
                  <a:pos x="250" y="140"/>
                </a:cxn>
                <a:cxn ang="0">
                  <a:pos x="244" y="134"/>
                </a:cxn>
                <a:cxn ang="0">
                  <a:pos x="242" y="126"/>
                </a:cxn>
                <a:cxn ang="0">
                  <a:pos x="206" y="68"/>
                </a:cxn>
                <a:cxn ang="0">
                  <a:pos x="159" y="24"/>
                </a:cxn>
                <a:cxn ang="0">
                  <a:pos x="109" y="0"/>
                </a:cxn>
                <a:cxn ang="0">
                  <a:pos x="76" y="2"/>
                </a:cxn>
                <a:cxn ang="0">
                  <a:pos x="44" y="15"/>
                </a:cxn>
                <a:cxn ang="0">
                  <a:pos x="26" y="29"/>
                </a:cxn>
                <a:cxn ang="0">
                  <a:pos x="8" y="58"/>
                </a:cxn>
                <a:cxn ang="0">
                  <a:pos x="1" y="85"/>
                </a:cxn>
                <a:cxn ang="0">
                  <a:pos x="2" y="122"/>
                </a:cxn>
                <a:cxn ang="0">
                  <a:pos x="15" y="165"/>
                </a:cxn>
                <a:cxn ang="0">
                  <a:pos x="42" y="206"/>
                </a:cxn>
                <a:cxn ang="0">
                  <a:pos x="115" y="256"/>
                </a:cxn>
                <a:cxn ang="0">
                  <a:pos x="138" y="264"/>
                </a:cxn>
                <a:cxn ang="0">
                  <a:pos x="185" y="263"/>
                </a:cxn>
                <a:cxn ang="0">
                  <a:pos x="205" y="255"/>
                </a:cxn>
                <a:cxn ang="0">
                  <a:pos x="228" y="235"/>
                </a:cxn>
                <a:cxn ang="0">
                  <a:pos x="243" y="202"/>
                </a:cxn>
                <a:cxn ang="0">
                  <a:pos x="250" y="176"/>
                </a:cxn>
                <a:cxn ang="0">
                  <a:pos x="258" y="173"/>
                </a:cxn>
                <a:cxn ang="0">
                  <a:pos x="286" y="180"/>
                </a:cxn>
                <a:cxn ang="0">
                  <a:pos x="310" y="189"/>
                </a:cxn>
                <a:cxn ang="0">
                  <a:pos x="317" y="190"/>
                </a:cxn>
                <a:cxn ang="0">
                  <a:pos x="325" y="184"/>
                </a:cxn>
                <a:cxn ang="0">
                  <a:pos x="331" y="172"/>
                </a:cxn>
                <a:cxn ang="0">
                  <a:pos x="331" y="167"/>
                </a:cxn>
                <a:cxn ang="0">
                  <a:pos x="329" y="159"/>
                </a:cxn>
              </a:cxnLst>
              <a:rect l="0" t="0" r="r" b="b"/>
              <a:pathLst>
                <a:path w="331" h="267">
                  <a:moveTo>
                    <a:pt x="326" y="155"/>
                  </a:moveTo>
                  <a:lnTo>
                    <a:pt x="321" y="151"/>
                  </a:lnTo>
                  <a:lnTo>
                    <a:pt x="317" y="149"/>
                  </a:lnTo>
                  <a:lnTo>
                    <a:pt x="311" y="147"/>
                  </a:lnTo>
                  <a:lnTo>
                    <a:pt x="298" y="146"/>
                  </a:lnTo>
                  <a:lnTo>
                    <a:pt x="273" y="147"/>
                  </a:lnTo>
                  <a:lnTo>
                    <a:pt x="266" y="147"/>
                  </a:lnTo>
                  <a:lnTo>
                    <a:pt x="260" y="146"/>
                  </a:lnTo>
                  <a:lnTo>
                    <a:pt x="255" y="143"/>
                  </a:lnTo>
                  <a:lnTo>
                    <a:pt x="250" y="140"/>
                  </a:lnTo>
                  <a:lnTo>
                    <a:pt x="245" y="136"/>
                  </a:lnTo>
                  <a:lnTo>
                    <a:pt x="244" y="134"/>
                  </a:lnTo>
                  <a:lnTo>
                    <a:pt x="243" y="132"/>
                  </a:lnTo>
                  <a:lnTo>
                    <a:pt x="242" y="126"/>
                  </a:lnTo>
                  <a:lnTo>
                    <a:pt x="239" y="115"/>
                  </a:lnTo>
                  <a:lnTo>
                    <a:pt x="206" y="68"/>
                  </a:lnTo>
                  <a:lnTo>
                    <a:pt x="183" y="44"/>
                  </a:lnTo>
                  <a:lnTo>
                    <a:pt x="159" y="24"/>
                  </a:lnTo>
                  <a:lnTo>
                    <a:pt x="128" y="6"/>
                  </a:lnTo>
                  <a:lnTo>
                    <a:pt x="109" y="0"/>
                  </a:lnTo>
                  <a:lnTo>
                    <a:pt x="98" y="0"/>
                  </a:lnTo>
                  <a:lnTo>
                    <a:pt x="76" y="2"/>
                  </a:lnTo>
                  <a:lnTo>
                    <a:pt x="65" y="6"/>
                  </a:lnTo>
                  <a:lnTo>
                    <a:pt x="44" y="15"/>
                  </a:lnTo>
                  <a:lnTo>
                    <a:pt x="35" y="21"/>
                  </a:lnTo>
                  <a:lnTo>
                    <a:pt x="26" y="29"/>
                  </a:lnTo>
                  <a:lnTo>
                    <a:pt x="18" y="39"/>
                  </a:lnTo>
                  <a:lnTo>
                    <a:pt x="8" y="58"/>
                  </a:lnTo>
                  <a:lnTo>
                    <a:pt x="3" y="71"/>
                  </a:lnTo>
                  <a:lnTo>
                    <a:pt x="1" y="85"/>
                  </a:lnTo>
                  <a:lnTo>
                    <a:pt x="0" y="99"/>
                  </a:lnTo>
                  <a:lnTo>
                    <a:pt x="2" y="122"/>
                  </a:lnTo>
                  <a:lnTo>
                    <a:pt x="6" y="136"/>
                  </a:lnTo>
                  <a:lnTo>
                    <a:pt x="15" y="165"/>
                  </a:lnTo>
                  <a:lnTo>
                    <a:pt x="26" y="186"/>
                  </a:lnTo>
                  <a:lnTo>
                    <a:pt x="42" y="206"/>
                  </a:lnTo>
                  <a:lnTo>
                    <a:pt x="78" y="236"/>
                  </a:lnTo>
                  <a:lnTo>
                    <a:pt x="115" y="256"/>
                  </a:lnTo>
                  <a:lnTo>
                    <a:pt x="123" y="259"/>
                  </a:lnTo>
                  <a:lnTo>
                    <a:pt x="138" y="264"/>
                  </a:lnTo>
                  <a:lnTo>
                    <a:pt x="159" y="267"/>
                  </a:lnTo>
                  <a:lnTo>
                    <a:pt x="185" y="263"/>
                  </a:lnTo>
                  <a:lnTo>
                    <a:pt x="196" y="260"/>
                  </a:lnTo>
                  <a:lnTo>
                    <a:pt x="205" y="255"/>
                  </a:lnTo>
                  <a:lnTo>
                    <a:pt x="214" y="249"/>
                  </a:lnTo>
                  <a:lnTo>
                    <a:pt x="228" y="235"/>
                  </a:lnTo>
                  <a:lnTo>
                    <a:pt x="233" y="227"/>
                  </a:lnTo>
                  <a:lnTo>
                    <a:pt x="243" y="202"/>
                  </a:lnTo>
                  <a:lnTo>
                    <a:pt x="249" y="179"/>
                  </a:lnTo>
                  <a:lnTo>
                    <a:pt x="250" y="176"/>
                  </a:lnTo>
                  <a:lnTo>
                    <a:pt x="252" y="175"/>
                  </a:lnTo>
                  <a:lnTo>
                    <a:pt x="258" y="173"/>
                  </a:lnTo>
                  <a:lnTo>
                    <a:pt x="265" y="174"/>
                  </a:lnTo>
                  <a:lnTo>
                    <a:pt x="286" y="180"/>
                  </a:lnTo>
                  <a:lnTo>
                    <a:pt x="305" y="188"/>
                  </a:lnTo>
                  <a:lnTo>
                    <a:pt x="310" y="189"/>
                  </a:lnTo>
                  <a:lnTo>
                    <a:pt x="314" y="190"/>
                  </a:lnTo>
                  <a:lnTo>
                    <a:pt x="317" y="190"/>
                  </a:lnTo>
                  <a:lnTo>
                    <a:pt x="320" y="189"/>
                  </a:lnTo>
                  <a:lnTo>
                    <a:pt x="325" y="184"/>
                  </a:lnTo>
                  <a:lnTo>
                    <a:pt x="327" y="181"/>
                  </a:lnTo>
                  <a:lnTo>
                    <a:pt x="331" y="172"/>
                  </a:lnTo>
                  <a:lnTo>
                    <a:pt x="331" y="169"/>
                  </a:lnTo>
                  <a:lnTo>
                    <a:pt x="331" y="167"/>
                  </a:lnTo>
                  <a:lnTo>
                    <a:pt x="331" y="164"/>
                  </a:lnTo>
                  <a:lnTo>
                    <a:pt x="329" y="159"/>
                  </a:lnTo>
                  <a:lnTo>
                    <a:pt x="326" y="15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19"/>
            <p:cNvSpPr>
              <a:spLocks/>
            </p:cNvSpPr>
            <p:nvPr/>
          </p:nvSpPr>
          <p:spPr bwMode="auto">
            <a:xfrm flipH="1">
              <a:off x="7921662" y="5168207"/>
              <a:ext cx="52663" cy="131160"/>
            </a:xfrm>
            <a:custGeom>
              <a:avLst/>
              <a:gdLst/>
              <a:ahLst/>
              <a:cxnLst>
                <a:cxn ang="0">
                  <a:pos x="53" y="113"/>
                </a:cxn>
                <a:cxn ang="0">
                  <a:pos x="53" y="102"/>
                </a:cxn>
                <a:cxn ang="0">
                  <a:pos x="50" y="89"/>
                </a:cxn>
                <a:cxn ang="0">
                  <a:pos x="47" y="81"/>
                </a:cxn>
                <a:cxn ang="0">
                  <a:pos x="32" y="23"/>
                </a:cxn>
                <a:cxn ang="0">
                  <a:pos x="25" y="4"/>
                </a:cxn>
                <a:cxn ang="0">
                  <a:pos x="23" y="1"/>
                </a:cxn>
                <a:cxn ang="0">
                  <a:pos x="20" y="0"/>
                </a:cxn>
                <a:cxn ang="0">
                  <a:pos x="19" y="0"/>
                </a:cxn>
                <a:cxn ang="0">
                  <a:pos x="16" y="2"/>
                </a:cxn>
                <a:cxn ang="0">
                  <a:pos x="13" y="5"/>
                </a:cxn>
                <a:cxn ang="0">
                  <a:pos x="7" y="15"/>
                </a:cxn>
                <a:cxn ang="0">
                  <a:pos x="1" y="21"/>
                </a:cxn>
                <a:cxn ang="0">
                  <a:pos x="0" y="23"/>
                </a:cxn>
                <a:cxn ang="0">
                  <a:pos x="0" y="28"/>
                </a:cxn>
                <a:cxn ang="0">
                  <a:pos x="20" y="122"/>
                </a:cxn>
                <a:cxn ang="0">
                  <a:pos x="23" y="127"/>
                </a:cxn>
                <a:cxn ang="0">
                  <a:pos x="25" y="130"/>
                </a:cxn>
                <a:cxn ang="0">
                  <a:pos x="26" y="131"/>
                </a:cxn>
                <a:cxn ang="0">
                  <a:pos x="28" y="132"/>
                </a:cxn>
                <a:cxn ang="0">
                  <a:pos x="30" y="132"/>
                </a:cxn>
                <a:cxn ang="0">
                  <a:pos x="34" y="131"/>
                </a:cxn>
                <a:cxn ang="0">
                  <a:pos x="41" y="128"/>
                </a:cxn>
                <a:cxn ang="0">
                  <a:pos x="46" y="125"/>
                </a:cxn>
                <a:cxn ang="0">
                  <a:pos x="49" y="122"/>
                </a:cxn>
                <a:cxn ang="0">
                  <a:pos x="51" y="118"/>
                </a:cxn>
                <a:cxn ang="0">
                  <a:pos x="53" y="113"/>
                </a:cxn>
              </a:cxnLst>
              <a:rect l="0" t="0" r="r" b="b"/>
              <a:pathLst>
                <a:path w="53" h="132">
                  <a:moveTo>
                    <a:pt x="53" y="113"/>
                  </a:moveTo>
                  <a:lnTo>
                    <a:pt x="53" y="102"/>
                  </a:lnTo>
                  <a:lnTo>
                    <a:pt x="50" y="89"/>
                  </a:lnTo>
                  <a:lnTo>
                    <a:pt x="47" y="81"/>
                  </a:lnTo>
                  <a:lnTo>
                    <a:pt x="32" y="23"/>
                  </a:lnTo>
                  <a:lnTo>
                    <a:pt x="25" y="4"/>
                  </a:lnTo>
                  <a:lnTo>
                    <a:pt x="23" y="1"/>
                  </a:lnTo>
                  <a:lnTo>
                    <a:pt x="20" y="0"/>
                  </a:lnTo>
                  <a:lnTo>
                    <a:pt x="19" y="0"/>
                  </a:lnTo>
                  <a:lnTo>
                    <a:pt x="16" y="2"/>
                  </a:lnTo>
                  <a:lnTo>
                    <a:pt x="13" y="5"/>
                  </a:lnTo>
                  <a:lnTo>
                    <a:pt x="7" y="15"/>
                  </a:lnTo>
                  <a:lnTo>
                    <a:pt x="1" y="21"/>
                  </a:lnTo>
                  <a:lnTo>
                    <a:pt x="0" y="23"/>
                  </a:lnTo>
                  <a:lnTo>
                    <a:pt x="0" y="28"/>
                  </a:lnTo>
                  <a:lnTo>
                    <a:pt x="20" y="122"/>
                  </a:lnTo>
                  <a:lnTo>
                    <a:pt x="23" y="127"/>
                  </a:lnTo>
                  <a:lnTo>
                    <a:pt x="25" y="130"/>
                  </a:lnTo>
                  <a:lnTo>
                    <a:pt x="26" y="131"/>
                  </a:lnTo>
                  <a:lnTo>
                    <a:pt x="28" y="132"/>
                  </a:lnTo>
                  <a:lnTo>
                    <a:pt x="30" y="132"/>
                  </a:lnTo>
                  <a:lnTo>
                    <a:pt x="34" y="131"/>
                  </a:lnTo>
                  <a:lnTo>
                    <a:pt x="41" y="128"/>
                  </a:lnTo>
                  <a:lnTo>
                    <a:pt x="46" y="125"/>
                  </a:lnTo>
                  <a:lnTo>
                    <a:pt x="49" y="122"/>
                  </a:lnTo>
                  <a:lnTo>
                    <a:pt x="51" y="118"/>
                  </a:lnTo>
                  <a:lnTo>
                    <a:pt x="53" y="113"/>
                  </a:lnTo>
                  <a:close/>
                </a:path>
              </a:pathLst>
            </a:custGeom>
            <a:solidFill>
              <a:srgbClr val="F0DE9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20"/>
            <p:cNvSpPr>
              <a:spLocks/>
            </p:cNvSpPr>
            <p:nvPr/>
          </p:nvSpPr>
          <p:spPr bwMode="auto">
            <a:xfrm flipH="1">
              <a:off x="7927624" y="5070831"/>
              <a:ext cx="479926" cy="242447"/>
            </a:xfrm>
            <a:custGeom>
              <a:avLst/>
              <a:gdLst/>
              <a:ahLst/>
              <a:cxnLst>
                <a:cxn ang="0">
                  <a:pos x="395" y="16"/>
                </a:cxn>
                <a:cxn ang="0">
                  <a:pos x="408" y="32"/>
                </a:cxn>
                <a:cxn ang="0">
                  <a:pos x="412" y="52"/>
                </a:cxn>
                <a:cxn ang="0">
                  <a:pos x="404" y="66"/>
                </a:cxn>
                <a:cxn ang="0">
                  <a:pos x="373" y="91"/>
                </a:cxn>
                <a:cxn ang="0">
                  <a:pos x="293" y="111"/>
                </a:cxn>
                <a:cxn ang="0">
                  <a:pos x="264" y="104"/>
                </a:cxn>
                <a:cxn ang="0">
                  <a:pos x="258" y="103"/>
                </a:cxn>
                <a:cxn ang="0">
                  <a:pos x="256" y="98"/>
                </a:cxn>
                <a:cxn ang="0">
                  <a:pos x="247" y="81"/>
                </a:cxn>
                <a:cxn ang="0">
                  <a:pos x="231" y="75"/>
                </a:cxn>
                <a:cxn ang="0">
                  <a:pos x="214" y="76"/>
                </a:cxn>
                <a:cxn ang="0">
                  <a:pos x="202" y="87"/>
                </a:cxn>
                <a:cxn ang="0">
                  <a:pos x="194" y="92"/>
                </a:cxn>
                <a:cxn ang="0">
                  <a:pos x="188" y="89"/>
                </a:cxn>
                <a:cxn ang="0">
                  <a:pos x="177" y="45"/>
                </a:cxn>
                <a:cxn ang="0">
                  <a:pos x="117" y="1"/>
                </a:cxn>
                <a:cxn ang="0">
                  <a:pos x="98" y="3"/>
                </a:cxn>
                <a:cxn ang="0">
                  <a:pos x="54" y="17"/>
                </a:cxn>
                <a:cxn ang="0">
                  <a:pos x="17" y="66"/>
                </a:cxn>
                <a:cxn ang="0">
                  <a:pos x="2" y="119"/>
                </a:cxn>
                <a:cxn ang="0">
                  <a:pos x="0" y="139"/>
                </a:cxn>
                <a:cxn ang="0">
                  <a:pos x="6" y="154"/>
                </a:cxn>
                <a:cxn ang="0">
                  <a:pos x="81" y="225"/>
                </a:cxn>
                <a:cxn ang="0">
                  <a:pos x="144" y="244"/>
                </a:cxn>
                <a:cxn ang="0">
                  <a:pos x="176" y="235"/>
                </a:cxn>
                <a:cxn ang="0">
                  <a:pos x="183" y="223"/>
                </a:cxn>
                <a:cxn ang="0">
                  <a:pos x="187" y="221"/>
                </a:cxn>
                <a:cxn ang="0">
                  <a:pos x="199" y="227"/>
                </a:cxn>
                <a:cxn ang="0">
                  <a:pos x="237" y="217"/>
                </a:cxn>
                <a:cxn ang="0">
                  <a:pos x="247" y="202"/>
                </a:cxn>
                <a:cxn ang="0">
                  <a:pos x="248" y="193"/>
                </a:cxn>
                <a:cxn ang="0">
                  <a:pos x="268" y="198"/>
                </a:cxn>
                <a:cxn ang="0">
                  <a:pos x="296" y="196"/>
                </a:cxn>
                <a:cxn ang="0">
                  <a:pos x="297" y="204"/>
                </a:cxn>
                <a:cxn ang="0">
                  <a:pos x="299" y="223"/>
                </a:cxn>
                <a:cxn ang="0">
                  <a:pos x="307" y="229"/>
                </a:cxn>
                <a:cxn ang="0">
                  <a:pos x="341" y="232"/>
                </a:cxn>
                <a:cxn ang="0">
                  <a:pos x="401" y="201"/>
                </a:cxn>
                <a:cxn ang="0">
                  <a:pos x="414" y="185"/>
                </a:cxn>
                <a:cxn ang="0">
                  <a:pos x="427" y="136"/>
                </a:cxn>
                <a:cxn ang="0">
                  <a:pos x="440" y="128"/>
                </a:cxn>
                <a:cxn ang="0">
                  <a:pos x="475" y="104"/>
                </a:cxn>
                <a:cxn ang="0">
                  <a:pos x="482" y="90"/>
                </a:cxn>
                <a:cxn ang="0">
                  <a:pos x="483" y="51"/>
                </a:cxn>
                <a:cxn ang="0">
                  <a:pos x="475" y="42"/>
                </a:cxn>
                <a:cxn ang="0">
                  <a:pos x="456" y="22"/>
                </a:cxn>
                <a:cxn ang="0">
                  <a:pos x="446" y="21"/>
                </a:cxn>
                <a:cxn ang="0">
                  <a:pos x="439" y="23"/>
                </a:cxn>
                <a:cxn ang="0">
                  <a:pos x="440" y="27"/>
                </a:cxn>
                <a:cxn ang="0">
                  <a:pos x="444" y="35"/>
                </a:cxn>
                <a:cxn ang="0">
                  <a:pos x="443" y="46"/>
                </a:cxn>
                <a:cxn ang="0">
                  <a:pos x="433" y="52"/>
                </a:cxn>
                <a:cxn ang="0">
                  <a:pos x="426" y="52"/>
                </a:cxn>
                <a:cxn ang="0">
                  <a:pos x="424" y="47"/>
                </a:cxn>
                <a:cxn ang="0">
                  <a:pos x="417" y="25"/>
                </a:cxn>
                <a:cxn ang="0">
                  <a:pos x="399" y="10"/>
                </a:cxn>
                <a:cxn ang="0">
                  <a:pos x="395" y="10"/>
                </a:cxn>
              </a:cxnLst>
              <a:rect l="0" t="0" r="r" b="b"/>
              <a:pathLst>
                <a:path w="483" h="244">
                  <a:moveTo>
                    <a:pt x="395" y="10"/>
                  </a:moveTo>
                  <a:lnTo>
                    <a:pt x="395" y="13"/>
                  </a:lnTo>
                  <a:lnTo>
                    <a:pt x="395" y="16"/>
                  </a:lnTo>
                  <a:lnTo>
                    <a:pt x="397" y="19"/>
                  </a:lnTo>
                  <a:lnTo>
                    <a:pt x="399" y="23"/>
                  </a:lnTo>
                  <a:lnTo>
                    <a:pt x="408" y="32"/>
                  </a:lnTo>
                  <a:lnTo>
                    <a:pt x="410" y="37"/>
                  </a:lnTo>
                  <a:lnTo>
                    <a:pt x="413" y="45"/>
                  </a:lnTo>
                  <a:lnTo>
                    <a:pt x="412" y="52"/>
                  </a:lnTo>
                  <a:lnTo>
                    <a:pt x="411" y="55"/>
                  </a:lnTo>
                  <a:lnTo>
                    <a:pt x="407" y="62"/>
                  </a:lnTo>
                  <a:lnTo>
                    <a:pt x="404" y="66"/>
                  </a:lnTo>
                  <a:lnTo>
                    <a:pt x="393" y="76"/>
                  </a:lnTo>
                  <a:lnTo>
                    <a:pt x="380" y="86"/>
                  </a:lnTo>
                  <a:lnTo>
                    <a:pt x="373" y="91"/>
                  </a:lnTo>
                  <a:lnTo>
                    <a:pt x="323" y="108"/>
                  </a:lnTo>
                  <a:lnTo>
                    <a:pt x="304" y="112"/>
                  </a:lnTo>
                  <a:lnTo>
                    <a:pt x="293" y="111"/>
                  </a:lnTo>
                  <a:lnTo>
                    <a:pt x="268" y="105"/>
                  </a:lnTo>
                  <a:lnTo>
                    <a:pt x="266" y="104"/>
                  </a:lnTo>
                  <a:lnTo>
                    <a:pt x="264" y="104"/>
                  </a:lnTo>
                  <a:lnTo>
                    <a:pt x="260" y="104"/>
                  </a:lnTo>
                  <a:lnTo>
                    <a:pt x="259" y="103"/>
                  </a:lnTo>
                  <a:lnTo>
                    <a:pt x="258" y="103"/>
                  </a:lnTo>
                  <a:lnTo>
                    <a:pt x="257" y="102"/>
                  </a:lnTo>
                  <a:lnTo>
                    <a:pt x="256" y="100"/>
                  </a:lnTo>
                  <a:lnTo>
                    <a:pt x="256" y="98"/>
                  </a:lnTo>
                  <a:lnTo>
                    <a:pt x="252" y="86"/>
                  </a:lnTo>
                  <a:lnTo>
                    <a:pt x="250" y="84"/>
                  </a:lnTo>
                  <a:lnTo>
                    <a:pt x="247" y="81"/>
                  </a:lnTo>
                  <a:lnTo>
                    <a:pt x="244" y="79"/>
                  </a:lnTo>
                  <a:lnTo>
                    <a:pt x="235" y="75"/>
                  </a:lnTo>
                  <a:lnTo>
                    <a:pt x="231" y="75"/>
                  </a:lnTo>
                  <a:lnTo>
                    <a:pt x="222" y="75"/>
                  </a:lnTo>
                  <a:lnTo>
                    <a:pt x="217" y="75"/>
                  </a:lnTo>
                  <a:lnTo>
                    <a:pt x="214" y="76"/>
                  </a:lnTo>
                  <a:lnTo>
                    <a:pt x="206" y="81"/>
                  </a:lnTo>
                  <a:lnTo>
                    <a:pt x="204" y="84"/>
                  </a:lnTo>
                  <a:lnTo>
                    <a:pt x="202" y="87"/>
                  </a:lnTo>
                  <a:lnTo>
                    <a:pt x="199" y="90"/>
                  </a:lnTo>
                  <a:lnTo>
                    <a:pt x="198" y="92"/>
                  </a:lnTo>
                  <a:lnTo>
                    <a:pt x="194" y="92"/>
                  </a:lnTo>
                  <a:lnTo>
                    <a:pt x="190" y="92"/>
                  </a:lnTo>
                  <a:lnTo>
                    <a:pt x="189" y="91"/>
                  </a:lnTo>
                  <a:lnTo>
                    <a:pt x="188" y="89"/>
                  </a:lnTo>
                  <a:lnTo>
                    <a:pt x="187" y="86"/>
                  </a:lnTo>
                  <a:lnTo>
                    <a:pt x="181" y="60"/>
                  </a:lnTo>
                  <a:lnTo>
                    <a:pt x="177" y="45"/>
                  </a:lnTo>
                  <a:lnTo>
                    <a:pt x="172" y="41"/>
                  </a:lnTo>
                  <a:lnTo>
                    <a:pt x="126" y="5"/>
                  </a:lnTo>
                  <a:lnTo>
                    <a:pt x="117" y="1"/>
                  </a:lnTo>
                  <a:lnTo>
                    <a:pt x="114" y="0"/>
                  </a:lnTo>
                  <a:lnTo>
                    <a:pt x="108" y="0"/>
                  </a:lnTo>
                  <a:lnTo>
                    <a:pt x="98" y="3"/>
                  </a:lnTo>
                  <a:lnTo>
                    <a:pt x="91" y="4"/>
                  </a:lnTo>
                  <a:lnTo>
                    <a:pt x="65" y="12"/>
                  </a:lnTo>
                  <a:lnTo>
                    <a:pt x="54" y="17"/>
                  </a:lnTo>
                  <a:lnTo>
                    <a:pt x="49" y="21"/>
                  </a:lnTo>
                  <a:lnTo>
                    <a:pt x="35" y="36"/>
                  </a:lnTo>
                  <a:lnTo>
                    <a:pt x="17" y="66"/>
                  </a:lnTo>
                  <a:lnTo>
                    <a:pt x="11" y="80"/>
                  </a:lnTo>
                  <a:lnTo>
                    <a:pt x="4" y="109"/>
                  </a:lnTo>
                  <a:lnTo>
                    <a:pt x="2" y="119"/>
                  </a:lnTo>
                  <a:lnTo>
                    <a:pt x="2" y="123"/>
                  </a:lnTo>
                  <a:lnTo>
                    <a:pt x="1" y="127"/>
                  </a:lnTo>
                  <a:lnTo>
                    <a:pt x="0" y="139"/>
                  </a:lnTo>
                  <a:lnTo>
                    <a:pt x="1" y="144"/>
                  </a:lnTo>
                  <a:lnTo>
                    <a:pt x="3" y="149"/>
                  </a:lnTo>
                  <a:lnTo>
                    <a:pt x="6" y="154"/>
                  </a:lnTo>
                  <a:lnTo>
                    <a:pt x="24" y="176"/>
                  </a:lnTo>
                  <a:lnTo>
                    <a:pt x="71" y="220"/>
                  </a:lnTo>
                  <a:lnTo>
                    <a:pt x="81" y="225"/>
                  </a:lnTo>
                  <a:lnTo>
                    <a:pt x="110" y="238"/>
                  </a:lnTo>
                  <a:lnTo>
                    <a:pt x="127" y="243"/>
                  </a:lnTo>
                  <a:lnTo>
                    <a:pt x="144" y="244"/>
                  </a:lnTo>
                  <a:lnTo>
                    <a:pt x="153" y="243"/>
                  </a:lnTo>
                  <a:lnTo>
                    <a:pt x="162" y="241"/>
                  </a:lnTo>
                  <a:lnTo>
                    <a:pt x="176" y="235"/>
                  </a:lnTo>
                  <a:lnTo>
                    <a:pt x="178" y="233"/>
                  </a:lnTo>
                  <a:lnTo>
                    <a:pt x="180" y="231"/>
                  </a:lnTo>
                  <a:lnTo>
                    <a:pt x="183" y="223"/>
                  </a:lnTo>
                  <a:lnTo>
                    <a:pt x="184" y="222"/>
                  </a:lnTo>
                  <a:lnTo>
                    <a:pt x="186" y="221"/>
                  </a:lnTo>
                  <a:lnTo>
                    <a:pt x="187" y="221"/>
                  </a:lnTo>
                  <a:lnTo>
                    <a:pt x="188" y="221"/>
                  </a:lnTo>
                  <a:lnTo>
                    <a:pt x="195" y="226"/>
                  </a:lnTo>
                  <a:lnTo>
                    <a:pt x="199" y="227"/>
                  </a:lnTo>
                  <a:lnTo>
                    <a:pt x="203" y="227"/>
                  </a:lnTo>
                  <a:lnTo>
                    <a:pt x="228" y="221"/>
                  </a:lnTo>
                  <a:lnTo>
                    <a:pt x="237" y="217"/>
                  </a:lnTo>
                  <a:lnTo>
                    <a:pt x="244" y="210"/>
                  </a:lnTo>
                  <a:lnTo>
                    <a:pt x="247" y="204"/>
                  </a:lnTo>
                  <a:lnTo>
                    <a:pt x="247" y="202"/>
                  </a:lnTo>
                  <a:lnTo>
                    <a:pt x="246" y="195"/>
                  </a:lnTo>
                  <a:lnTo>
                    <a:pt x="247" y="194"/>
                  </a:lnTo>
                  <a:lnTo>
                    <a:pt x="248" y="193"/>
                  </a:lnTo>
                  <a:lnTo>
                    <a:pt x="251" y="193"/>
                  </a:lnTo>
                  <a:lnTo>
                    <a:pt x="262" y="197"/>
                  </a:lnTo>
                  <a:lnTo>
                    <a:pt x="268" y="198"/>
                  </a:lnTo>
                  <a:lnTo>
                    <a:pt x="284" y="197"/>
                  </a:lnTo>
                  <a:lnTo>
                    <a:pt x="287" y="196"/>
                  </a:lnTo>
                  <a:lnTo>
                    <a:pt x="296" y="196"/>
                  </a:lnTo>
                  <a:lnTo>
                    <a:pt x="298" y="197"/>
                  </a:lnTo>
                  <a:lnTo>
                    <a:pt x="298" y="199"/>
                  </a:lnTo>
                  <a:lnTo>
                    <a:pt x="297" y="204"/>
                  </a:lnTo>
                  <a:lnTo>
                    <a:pt x="297" y="215"/>
                  </a:lnTo>
                  <a:lnTo>
                    <a:pt x="298" y="221"/>
                  </a:lnTo>
                  <a:lnTo>
                    <a:pt x="299" y="223"/>
                  </a:lnTo>
                  <a:lnTo>
                    <a:pt x="300" y="225"/>
                  </a:lnTo>
                  <a:lnTo>
                    <a:pt x="303" y="228"/>
                  </a:lnTo>
                  <a:lnTo>
                    <a:pt x="307" y="229"/>
                  </a:lnTo>
                  <a:lnTo>
                    <a:pt x="312" y="230"/>
                  </a:lnTo>
                  <a:lnTo>
                    <a:pt x="333" y="232"/>
                  </a:lnTo>
                  <a:lnTo>
                    <a:pt x="341" y="232"/>
                  </a:lnTo>
                  <a:lnTo>
                    <a:pt x="350" y="231"/>
                  </a:lnTo>
                  <a:lnTo>
                    <a:pt x="359" y="227"/>
                  </a:lnTo>
                  <a:lnTo>
                    <a:pt x="401" y="201"/>
                  </a:lnTo>
                  <a:lnTo>
                    <a:pt x="406" y="197"/>
                  </a:lnTo>
                  <a:lnTo>
                    <a:pt x="410" y="192"/>
                  </a:lnTo>
                  <a:lnTo>
                    <a:pt x="414" y="185"/>
                  </a:lnTo>
                  <a:lnTo>
                    <a:pt x="422" y="154"/>
                  </a:lnTo>
                  <a:lnTo>
                    <a:pt x="423" y="147"/>
                  </a:lnTo>
                  <a:lnTo>
                    <a:pt x="427" y="136"/>
                  </a:lnTo>
                  <a:lnTo>
                    <a:pt x="429" y="134"/>
                  </a:lnTo>
                  <a:lnTo>
                    <a:pt x="431" y="133"/>
                  </a:lnTo>
                  <a:lnTo>
                    <a:pt x="440" y="128"/>
                  </a:lnTo>
                  <a:lnTo>
                    <a:pt x="463" y="115"/>
                  </a:lnTo>
                  <a:lnTo>
                    <a:pt x="467" y="112"/>
                  </a:lnTo>
                  <a:lnTo>
                    <a:pt x="475" y="104"/>
                  </a:lnTo>
                  <a:lnTo>
                    <a:pt x="478" y="100"/>
                  </a:lnTo>
                  <a:lnTo>
                    <a:pt x="480" y="96"/>
                  </a:lnTo>
                  <a:lnTo>
                    <a:pt x="482" y="90"/>
                  </a:lnTo>
                  <a:lnTo>
                    <a:pt x="483" y="84"/>
                  </a:lnTo>
                  <a:lnTo>
                    <a:pt x="483" y="56"/>
                  </a:lnTo>
                  <a:lnTo>
                    <a:pt x="483" y="51"/>
                  </a:lnTo>
                  <a:lnTo>
                    <a:pt x="482" y="49"/>
                  </a:lnTo>
                  <a:lnTo>
                    <a:pt x="481" y="48"/>
                  </a:lnTo>
                  <a:lnTo>
                    <a:pt x="475" y="42"/>
                  </a:lnTo>
                  <a:lnTo>
                    <a:pt x="461" y="26"/>
                  </a:lnTo>
                  <a:lnTo>
                    <a:pt x="458" y="23"/>
                  </a:lnTo>
                  <a:lnTo>
                    <a:pt x="456" y="22"/>
                  </a:lnTo>
                  <a:lnTo>
                    <a:pt x="454" y="21"/>
                  </a:lnTo>
                  <a:lnTo>
                    <a:pt x="451" y="21"/>
                  </a:lnTo>
                  <a:lnTo>
                    <a:pt x="446" y="21"/>
                  </a:lnTo>
                  <a:lnTo>
                    <a:pt x="442" y="21"/>
                  </a:lnTo>
                  <a:lnTo>
                    <a:pt x="440" y="22"/>
                  </a:lnTo>
                  <a:lnTo>
                    <a:pt x="439" y="23"/>
                  </a:lnTo>
                  <a:lnTo>
                    <a:pt x="439" y="24"/>
                  </a:lnTo>
                  <a:lnTo>
                    <a:pt x="439" y="26"/>
                  </a:lnTo>
                  <a:lnTo>
                    <a:pt x="440" y="27"/>
                  </a:lnTo>
                  <a:lnTo>
                    <a:pt x="441" y="30"/>
                  </a:lnTo>
                  <a:lnTo>
                    <a:pt x="444" y="33"/>
                  </a:lnTo>
                  <a:lnTo>
                    <a:pt x="444" y="35"/>
                  </a:lnTo>
                  <a:lnTo>
                    <a:pt x="445" y="37"/>
                  </a:lnTo>
                  <a:lnTo>
                    <a:pt x="444" y="43"/>
                  </a:lnTo>
                  <a:lnTo>
                    <a:pt x="443" y="46"/>
                  </a:lnTo>
                  <a:lnTo>
                    <a:pt x="441" y="48"/>
                  </a:lnTo>
                  <a:lnTo>
                    <a:pt x="438" y="50"/>
                  </a:lnTo>
                  <a:lnTo>
                    <a:pt x="433" y="52"/>
                  </a:lnTo>
                  <a:lnTo>
                    <a:pt x="429" y="53"/>
                  </a:lnTo>
                  <a:lnTo>
                    <a:pt x="427" y="53"/>
                  </a:lnTo>
                  <a:lnTo>
                    <a:pt x="426" y="52"/>
                  </a:lnTo>
                  <a:lnTo>
                    <a:pt x="425" y="51"/>
                  </a:lnTo>
                  <a:lnTo>
                    <a:pt x="424" y="50"/>
                  </a:lnTo>
                  <a:lnTo>
                    <a:pt x="424" y="47"/>
                  </a:lnTo>
                  <a:lnTo>
                    <a:pt x="425" y="43"/>
                  </a:lnTo>
                  <a:lnTo>
                    <a:pt x="424" y="40"/>
                  </a:lnTo>
                  <a:lnTo>
                    <a:pt x="417" y="25"/>
                  </a:lnTo>
                  <a:lnTo>
                    <a:pt x="413" y="17"/>
                  </a:lnTo>
                  <a:lnTo>
                    <a:pt x="409" y="14"/>
                  </a:lnTo>
                  <a:lnTo>
                    <a:pt x="399" y="10"/>
                  </a:lnTo>
                  <a:lnTo>
                    <a:pt x="398" y="10"/>
                  </a:lnTo>
                  <a:lnTo>
                    <a:pt x="397" y="10"/>
                  </a:lnTo>
                  <a:lnTo>
                    <a:pt x="395" y="10"/>
                  </a:lnTo>
                  <a:close/>
                </a:path>
              </a:pathLst>
            </a:custGeom>
            <a:solidFill>
              <a:srgbClr val="C1814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21"/>
            <p:cNvSpPr>
              <a:spLocks/>
            </p:cNvSpPr>
            <p:nvPr/>
          </p:nvSpPr>
          <p:spPr bwMode="auto">
            <a:xfrm flipH="1">
              <a:off x="8240619" y="5086729"/>
              <a:ext cx="119236" cy="82472"/>
            </a:xfrm>
            <a:custGeom>
              <a:avLst/>
              <a:gdLst/>
              <a:ahLst/>
              <a:cxnLst>
                <a:cxn ang="0">
                  <a:pos x="43" y="1"/>
                </a:cxn>
                <a:cxn ang="0">
                  <a:pos x="20" y="7"/>
                </a:cxn>
                <a:cxn ang="0">
                  <a:pos x="12" y="10"/>
                </a:cxn>
                <a:cxn ang="0">
                  <a:pos x="7" y="13"/>
                </a:cxn>
                <a:cxn ang="0">
                  <a:pos x="3" y="17"/>
                </a:cxn>
                <a:cxn ang="0">
                  <a:pos x="1" y="19"/>
                </a:cxn>
                <a:cxn ang="0">
                  <a:pos x="0" y="21"/>
                </a:cxn>
                <a:cxn ang="0">
                  <a:pos x="0" y="23"/>
                </a:cxn>
                <a:cxn ang="0">
                  <a:pos x="0" y="25"/>
                </a:cxn>
                <a:cxn ang="0">
                  <a:pos x="0" y="27"/>
                </a:cxn>
                <a:cxn ang="0">
                  <a:pos x="3" y="30"/>
                </a:cxn>
                <a:cxn ang="0">
                  <a:pos x="14" y="38"/>
                </a:cxn>
                <a:cxn ang="0">
                  <a:pos x="45" y="67"/>
                </a:cxn>
                <a:cxn ang="0">
                  <a:pos x="61" y="79"/>
                </a:cxn>
                <a:cxn ang="0">
                  <a:pos x="66" y="82"/>
                </a:cxn>
                <a:cxn ang="0">
                  <a:pos x="68" y="83"/>
                </a:cxn>
                <a:cxn ang="0">
                  <a:pos x="70" y="83"/>
                </a:cxn>
                <a:cxn ang="0">
                  <a:pos x="72" y="82"/>
                </a:cxn>
                <a:cxn ang="0">
                  <a:pos x="74" y="81"/>
                </a:cxn>
                <a:cxn ang="0">
                  <a:pos x="76" y="80"/>
                </a:cxn>
                <a:cxn ang="0">
                  <a:pos x="78" y="79"/>
                </a:cxn>
                <a:cxn ang="0">
                  <a:pos x="80" y="76"/>
                </a:cxn>
                <a:cxn ang="0">
                  <a:pos x="91" y="62"/>
                </a:cxn>
                <a:cxn ang="0">
                  <a:pos x="94" y="59"/>
                </a:cxn>
                <a:cxn ang="0">
                  <a:pos x="97" y="58"/>
                </a:cxn>
                <a:cxn ang="0">
                  <a:pos x="109" y="53"/>
                </a:cxn>
                <a:cxn ang="0">
                  <a:pos x="112" y="53"/>
                </a:cxn>
                <a:cxn ang="0">
                  <a:pos x="116" y="51"/>
                </a:cxn>
                <a:cxn ang="0">
                  <a:pos x="118" y="50"/>
                </a:cxn>
                <a:cxn ang="0">
                  <a:pos x="120" y="48"/>
                </a:cxn>
                <a:cxn ang="0">
                  <a:pos x="120" y="47"/>
                </a:cxn>
                <a:cxn ang="0">
                  <a:pos x="118" y="44"/>
                </a:cxn>
                <a:cxn ang="0">
                  <a:pos x="109" y="37"/>
                </a:cxn>
                <a:cxn ang="0">
                  <a:pos x="85" y="14"/>
                </a:cxn>
                <a:cxn ang="0">
                  <a:pos x="72" y="5"/>
                </a:cxn>
                <a:cxn ang="0">
                  <a:pos x="65" y="1"/>
                </a:cxn>
                <a:cxn ang="0">
                  <a:pos x="59" y="0"/>
                </a:cxn>
                <a:cxn ang="0">
                  <a:pos x="43" y="1"/>
                </a:cxn>
              </a:cxnLst>
              <a:rect l="0" t="0" r="r" b="b"/>
              <a:pathLst>
                <a:path w="120" h="83">
                  <a:moveTo>
                    <a:pt x="43" y="1"/>
                  </a:moveTo>
                  <a:lnTo>
                    <a:pt x="20" y="7"/>
                  </a:lnTo>
                  <a:lnTo>
                    <a:pt x="12" y="10"/>
                  </a:lnTo>
                  <a:lnTo>
                    <a:pt x="7" y="13"/>
                  </a:lnTo>
                  <a:lnTo>
                    <a:pt x="3" y="17"/>
                  </a:lnTo>
                  <a:lnTo>
                    <a:pt x="1" y="19"/>
                  </a:lnTo>
                  <a:lnTo>
                    <a:pt x="0" y="21"/>
                  </a:lnTo>
                  <a:lnTo>
                    <a:pt x="0" y="23"/>
                  </a:lnTo>
                  <a:lnTo>
                    <a:pt x="0" y="25"/>
                  </a:lnTo>
                  <a:lnTo>
                    <a:pt x="0" y="27"/>
                  </a:lnTo>
                  <a:lnTo>
                    <a:pt x="3" y="30"/>
                  </a:lnTo>
                  <a:lnTo>
                    <a:pt x="14" y="38"/>
                  </a:lnTo>
                  <a:lnTo>
                    <a:pt x="45" y="67"/>
                  </a:lnTo>
                  <a:lnTo>
                    <a:pt x="61" y="79"/>
                  </a:lnTo>
                  <a:lnTo>
                    <a:pt x="66" y="82"/>
                  </a:lnTo>
                  <a:lnTo>
                    <a:pt x="68" y="83"/>
                  </a:lnTo>
                  <a:lnTo>
                    <a:pt x="70" y="83"/>
                  </a:lnTo>
                  <a:lnTo>
                    <a:pt x="72" y="82"/>
                  </a:lnTo>
                  <a:lnTo>
                    <a:pt x="74" y="81"/>
                  </a:lnTo>
                  <a:lnTo>
                    <a:pt x="76" y="80"/>
                  </a:lnTo>
                  <a:lnTo>
                    <a:pt x="78" y="79"/>
                  </a:lnTo>
                  <a:lnTo>
                    <a:pt x="80" y="76"/>
                  </a:lnTo>
                  <a:lnTo>
                    <a:pt x="91" y="62"/>
                  </a:lnTo>
                  <a:lnTo>
                    <a:pt x="94" y="59"/>
                  </a:lnTo>
                  <a:lnTo>
                    <a:pt x="97" y="58"/>
                  </a:lnTo>
                  <a:lnTo>
                    <a:pt x="109" y="53"/>
                  </a:lnTo>
                  <a:lnTo>
                    <a:pt x="112" y="53"/>
                  </a:lnTo>
                  <a:lnTo>
                    <a:pt x="116" y="51"/>
                  </a:lnTo>
                  <a:lnTo>
                    <a:pt x="118" y="50"/>
                  </a:lnTo>
                  <a:lnTo>
                    <a:pt x="120" y="48"/>
                  </a:lnTo>
                  <a:lnTo>
                    <a:pt x="120" y="47"/>
                  </a:lnTo>
                  <a:lnTo>
                    <a:pt x="118" y="44"/>
                  </a:lnTo>
                  <a:lnTo>
                    <a:pt x="109" y="37"/>
                  </a:lnTo>
                  <a:lnTo>
                    <a:pt x="85" y="14"/>
                  </a:lnTo>
                  <a:lnTo>
                    <a:pt x="72" y="5"/>
                  </a:lnTo>
                  <a:lnTo>
                    <a:pt x="65" y="1"/>
                  </a:lnTo>
                  <a:lnTo>
                    <a:pt x="59" y="0"/>
                  </a:lnTo>
                  <a:lnTo>
                    <a:pt x="43" y="1"/>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22"/>
            <p:cNvSpPr>
              <a:spLocks/>
            </p:cNvSpPr>
            <p:nvPr/>
          </p:nvSpPr>
          <p:spPr bwMode="auto">
            <a:xfrm flipH="1">
              <a:off x="8298250" y="5126474"/>
              <a:ext cx="94396" cy="157988"/>
            </a:xfrm>
            <a:custGeom>
              <a:avLst/>
              <a:gdLst/>
              <a:ahLst/>
              <a:cxnLst>
                <a:cxn ang="0">
                  <a:pos x="22" y="0"/>
                </a:cxn>
                <a:cxn ang="0">
                  <a:pos x="20" y="3"/>
                </a:cxn>
                <a:cxn ang="0">
                  <a:pos x="18" y="7"/>
                </a:cxn>
                <a:cxn ang="0">
                  <a:pos x="8" y="28"/>
                </a:cxn>
                <a:cxn ang="0">
                  <a:pos x="2" y="42"/>
                </a:cxn>
                <a:cxn ang="0">
                  <a:pos x="0" y="58"/>
                </a:cxn>
                <a:cxn ang="0">
                  <a:pos x="0" y="76"/>
                </a:cxn>
                <a:cxn ang="0">
                  <a:pos x="1" y="91"/>
                </a:cxn>
                <a:cxn ang="0">
                  <a:pos x="3" y="97"/>
                </a:cxn>
                <a:cxn ang="0">
                  <a:pos x="4" y="99"/>
                </a:cxn>
                <a:cxn ang="0">
                  <a:pos x="11" y="105"/>
                </a:cxn>
                <a:cxn ang="0">
                  <a:pos x="13" y="107"/>
                </a:cxn>
                <a:cxn ang="0">
                  <a:pos x="44" y="135"/>
                </a:cxn>
                <a:cxn ang="0">
                  <a:pos x="72" y="155"/>
                </a:cxn>
                <a:cxn ang="0">
                  <a:pos x="78" y="158"/>
                </a:cxn>
                <a:cxn ang="0">
                  <a:pos x="81" y="159"/>
                </a:cxn>
                <a:cxn ang="0">
                  <a:pos x="83" y="158"/>
                </a:cxn>
                <a:cxn ang="0">
                  <a:pos x="84" y="157"/>
                </a:cxn>
                <a:cxn ang="0">
                  <a:pos x="85" y="155"/>
                </a:cxn>
                <a:cxn ang="0">
                  <a:pos x="87" y="146"/>
                </a:cxn>
                <a:cxn ang="0">
                  <a:pos x="87" y="141"/>
                </a:cxn>
                <a:cxn ang="0">
                  <a:pos x="84" y="128"/>
                </a:cxn>
                <a:cxn ang="0">
                  <a:pos x="84" y="121"/>
                </a:cxn>
                <a:cxn ang="0">
                  <a:pos x="84" y="94"/>
                </a:cxn>
                <a:cxn ang="0">
                  <a:pos x="85" y="85"/>
                </a:cxn>
                <a:cxn ang="0">
                  <a:pos x="86" y="81"/>
                </a:cxn>
                <a:cxn ang="0">
                  <a:pos x="94" y="62"/>
                </a:cxn>
                <a:cxn ang="0">
                  <a:pos x="95" y="59"/>
                </a:cxn>
                <a:cxn ang="0">
                  <a:pos x="95" y="56"/>
                </a:cxn>
                <a:cxn ang="0">
                  <a:pos x="94" y="55"/>
                </a:cxn>
                <a:cxn ang="0">
                  <a:pos x="93" y="53"/>
                </a:cxn>
                <a:cxn ang="0">
                  <a:pos x="90" y="51"/>
                </a:cxn>
                <a:cxn ang="0">
                  <a:pos x="83" y="49"/>
                </a:cxn>
                <a:cxn ang="0">
                  <a:pos x="52" y="28"/>
                </a:cxn>
                <a:cxn ang="0">
                  <a:pos x="45" y="22"/>
                </a:cxn>
                <a:cxn ang="0">
                  <a:pos x="28" y="2"/>
                </a:cxn>
                <a:cxn ang="0">
                  <a:pos x="26" y="0"/>
                </a:cxn>
                <a:cxn ang="0">
                  <a:pos x="24" y="0"/>
                </a:cxn>
                <a:cxn ang="0">
                  <a:pos x="22" y="0"/>
                </a:cxn>
              </a:cxnLst>
              <a:rect l="0" t="0" r="r" b="b"/>
              <a:pathLst>
                <a:path w="95" h="159">
                  <a:moveTo>
                    <a:pt x="22" y="0"/>
                  </a:moveTo>
                  <a:lnTo>
                    <a:pt x="20" y="3"/>
                  </a:lnTo>
                  <a:lnTo>
                    <a:pt x="18" y="7"/>
                  </a:lnTo>
                  <a:lnTo>
                    <a:pt x="8" y="28"/>
                  </a:lnTo>
                  <a:lnTo>
                    <a:pt x="2" y="42"/>
                  </a:lnTo>
                  <a:lnTo>
                    <a:pt x="0" y="58"/>
                  </a:lnTo>
                  <a:lnTo>
                    <a:pt x="0" y="76"/>
                  </a:lnTo>
                  <a:lnTo>
                    <a:pt x="1" y="91"/>
                  </a:lnTo>
                  <a:lnTo>
                    <a:pt x="3" y="97"/>
                  </a:lnTo>
                  <a:lnTo>
                    <a:pt x="4" y="99"/>
                  </a:lnTo>
                  <a:lnTo>
                    <a:pt x="11" y="105"/>
                  </a:lnTo>
                  <a:lnTo>
                    <a:pt x="13" y="107"/>
                  </a:lnTo>
                  <a:lnTo>
                    <a:pt x="44" y="135"/>
                  </a:lnTo>
                  <a:lnTo>
                    <a:pt x="72" y="155"/>
                  </a:lnTo>
                  <a:lnTo>
                    <a:pt x="78" y="158"/>
                  </a:lnTo>
                  <a:lnTo>
                    <a:pt x="81" y="159"/>
                  </a:lnTo>
                  <a:lnTo>
                    <a:pt x="83" y="158"/>
                  </a:lnTo>
                  <a:lnTo>
                    <a:pt x="84" y="157"/>
                  </a:lnTo>
                  <a:lnTo>
                    <a:pt x="85" y="155"/>
                  </a:lnTo>
                  <a:lnTo>
                    <a:pt x="87" y="146"/>
                  </a:lnTo>
                  <a:lnTo>
                    <a:pt x="87" y="141"/>
                  </a:lnTo>
                  <a:lnTo>
                    <a:pt x="84" y="128"/>
                  </a:lnTo>
                  <a:lnTo>
                    <a:pt x="84" y="121"/>
                  </a:lnTo>
                  <a:lnTo>
                    <a:pt x="84" y="94"/>
                  </a:lnTo>
                  <a:lnTo>
                    <a:pt x="85" y="85"/>
                  </a:lnTo>
                  <a:lnTo>
                    <a:pt x="86" y="81"/>
                  </a:lnTo>
                  <a:lnTo>
                    <a:pt x="94" y="62"/>
                  </a:lnTo>
                  <a:lnTo>
                    <a:pt x="95" y="59"/>
                  </a:lnTo>
                  <a:lnTo>
                    <a:pt x="95" y="56"/>
                  </a:lnTo>
                  <a:lnTo>
                    <a:pt x="94" y="55"/>
                  </a:lnTo>
                  <a:lnTo>
                    <a:pt x="93" y="53"/>
                  </a:lnTo>
                  <a:lnTo>
                    <a:pt x="90" y="51"/>
                  </a:lnTo>
                  <a:lnTo>
                    <a:pt x="83" y="49"/>
                  </a:lnTo>
                  <a:lnTo>
                    <a:pt x="52" y="28"/>
                  </a:lnTo>
                  <a:lnTo>
                    <a:pt x="45" y="22"/>
                  </a:lnTo>
                  <a:lnTo>
                    <a:pt x="28" y="2"/>
                  </a:lnTo>
                  <a:lnTo>
                    <a:pt x="26" y="0"/>
                  </a:lnTo>
                  <a:lnTo>
                    <a:pt x="24" y="0"/>
                  </a:lnTo>
                  <a:lnTo>
                    <a:pt x="22"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23"/>
            <p:cNvSpPr>
              <a:spLocks/>
            </p:cNvSpPr>
            <p:nvPr/>
          </p:nvSpPr>
          <p:spPr bwMode="auto">
            <a:xfrm flipH="1">
              <a:off x="8227702" y="5186092"/>
              <a:ext cx="73529" cy="115262"/>
            </a:xfrm>
            <a:custGeom>
              <a:avLst/>
              <a:gdLst/>
              <a:ahLst/>
              <a:cxnLst>
                <a:cxn ang="0">
                  <a:pos x="74" y="38"/>
                </a:cxn>
                <a:cxn ang="0">
                  <a:pos x="73" y="21"/>
                </a:cxn>
                <a:cxn ang="0">
                  <a:pos x="71" y="13"/>
                </a:cxn>
                <a:cxn ang="0">
                  <a:pos x="68" y="7"/>
                </a:cxn>
                <a:cxn ang="0">
                  <a:pos x="67" y="4"/>
                </a:cxn>
                <a:cxn ang="0">
                  <a:pos x="65" y="1"/>
                </a:cxn>
                <a:cxn ang="0">
                  <a:pos x="64" y="0"/>
                </a:cxn>
                <a:cxn ang="0">
                  <a:pos x="64" y="0"/>
                </a:cxn>
                <a:cxn ang="0">
                  <a:pos x="63" y="1"/>
                </a:cxn>
                <a:cxn ang="0">
                  <a:pos x="63" y="2"/>
                </a:cxn>
                <a:cxn ang="0">
                  <a:pos x="60" y="6"/>
                </a:cxn>
                <a:cxn ang="0">
                  <a:pos x="58" y="6"/>
                </a:cxn>
                <a:cxn ang="0">
                  <a:pos x="56" y="7"/>
                </a:cxn>
                <a:cxn ang="0">
                  <a:pos x="47" y="7"/>
                </a:cxn>
                <a:cxn ang="0">
                  <a:pos x="36" y="7"/>
                </a:cxn>
                <a:cxn ang="0">
                  <a:pos x="33" y="6"/>
                </a:cxn>
                <a:cxn ang="0">
                  <a:pos x="24" y="3"/>
                </a:cxn>
                <a:cxn ang="0">
                  <a:pos x="20" y="1"/>
                </a:cxn>
                <a:cxn ang="0">
                  <a:pos x="18" y="1"/>
                </a:cxn>
                <a:cxn ang="0">
                  <a:pos x="17" y="1"/>
                </a:cxn>
                <a:cxn ang="0">
                  <a:pos x="14" y="1"/>
                </a:cxn>
                <a:cxn ang="0">
                  <a:pos x="13" y="3"/>
                </a:cxn>
                <a:cxn ang="0">
                  <a:pos x="11" y="5"/>
                </a:cxn>
                <a:cxn ang="0">
                  <a:pos x="8" y="15"/>
                </a:cxn>
                <a:cxn ang="0">
                  <a:pos x="8" y="18"/>
                </a:cxn>
                <a:cxn ang="0">
                  <a:pos x="1" y="64"/>
                </a:cxn>
                <a:cxn ang="0">
                  <a:pos x="0" y="72"/>
                </a:cxn>
                <a:cxn ang="0">
                  <a:pos x="5" y="96"/>
                </a:cxn>
                <a:cxn ang="0">
                  <a:pos x="8" y="105"/>
                </a:cxn>
                <a:cxn ang="0">
                  <a:pos x="9" y="106"/>
                </a:cxn>
                <a:cxn ang="0">
                  <a:pos x="11" y="108"/>
                </a:cxn>
                <a:cxn ang="0">
                  <a:pos x="19" y="111"/>
                </a:cxn>
                <a:cxn ang="0">
                  <a:pos x="35" y="116"/>
                </a:cxn>
                <a:cxn ang="0">
                  <a:pos x="42" y="116"/>
                </a:cxn>
                <a:cxn ang="0">
                  <a:pos x="45" y="116"/>
                </a:cxn>
                <a:cxn ang="0">
                  <a:pos x="58" y="113"/>
                </a:cxn>
                <a:cxn ang="0">
                  <a:pos x="61" y="112"/>
                </a:cxn>
                <a:cxn ang="0">
                  <a:pos x="68" y="108"/>
                </a:cxn>
                <a:cxn ang="0">
                  <a:pos x="70" y="106"/>
                </a:cxn>
                <a:cxn ang="0">
                  <a:pos x="73" y="102"/>
                </a:cxn>
                <a:cxn ang="0">
                  <a:pos x="73" y="100"/>
                </a:cxn>
                <a:cxn ang="0">
                  <a:pos x="73" y="97"/>
                </a:cxn>
                <a:cxn ang="0">
                  <a:pos x="73" y="94"/>
                </a:cxn>
                <a:cxn ang="0">
                  <a:pos x="72" y="86"/>
                </a:cxn>
                <a:cxn ang="0">
                  <a:pos x="74" y="38"/>
                </a:cxn>
              </a:cxnLst>
              <a:rect l="0" t="0" r="r" b="b"/>
              <a:pathLst>
                <a:path w="74" h="116">
                  <a:moveTo>
                    <a:pt x="74" y="38"/>
                  </a:moveTo>
                  <a:lnTo>
                    <a:pt x="73" y="21"/>
                  </a:lnTo>
                  <a:lnTo>
                    <a:pt x="71" y="13"/>
                  </a:lnTo>
                  <a:lnTo>
                    <a:pt x="68" y="7"/>
                  </a:lnTo>
                  <a:lnTo>
                    <a:pt x="67" y="4"/>
                  </a:lnTo>
                  <a:lnTo>
                    <a:pt x="65" y="1"/>
                  </a:lnTo>
                  <a:lnTo>
                    <a:pt x="64" y="0"/>
                  </a:lnTo>
                  <a:lnTo>
                    <a:pt x="64" y="0"/>
                  </a:lnTo>
                  <a:lnTo>
                    <a:pt x="63" y="1"/>
                  </a:lnTo>
                  <a:lnTo>
                    <a:pt x="63" y="2"/>
                  </a:lnTo>
                  <a:lnTo>
                    <a:pt x="60" y="6"/>
                  </a:lnTo>
                  <a:lnTo>
                    <a:pt x="58" y="6"/>
                  </a:lnTo>
                  <a:lnTo>
                    <a:pt x="56" y="7"/>
                  </a:lnTo>
                  <a:lnTo>
                    <a:pt x="47" y="7"/>
                  </a:lnTo>
                  <a:lnTo>
                    <a:pt x="36" y="7"/>
                  </a:lnTo>
                  <a:lnTo>
                    <a:pt x="33" y="6"/>
                  </a:lnTo>
                  <a:lnTo>
                    <a:pt x="24" y="3"/>
                  </a:lnTo>
                  <a:lnTo>
                    <a:pt x="20" y="1"/>
                  </a:lnTo>
                  <a:lnTo>
                    <a:pt x="18" y="1"/>
                  </a:lnTo>
                  <a:lnTo>
                    <a:pt x="17" y="1"/>
                  </a:lnTo>
                  <a:lnTo>
                    <a:pt x="14" y="1"/>
                  </a:lnTo>
                  <a:lnTo>
                    <a:pt x="13" y="3"/>
                  </a:lnTo>
                  <a:lnTo>
                    <a:pt x="11" y="5"/>
                  </a:lnTo>
                  <a:lnTo>
                    <a:pt x="8" y="15"/>
                  </a:lnTo>
                  <a:lnTo>
                    <a:pt x="8" y="18"/>
                  </a:lnTo>
                  <a:lnTo>
                    <a:pt x="1" y="64"/>
                  </a:lnTo>
                  <a:lnTo>
                    <a:pt x="0" y="72"/>
                  </a:lnTo>
                  <a:lnTo>
                    <a:pt x="5" y="96"/>
                  </a:lnTo>
                  <a:lnTo>
                    <a:pt x="8" y="105"/>
                  </a:lnTo>
                  <a:lnTo>
                    <a:pt x="9" y="106"/>
                  </a:lnTo>
                  <a:lnTo>
                    <a:pt x="11" y="108"/>
                  </a:lnTo>
                  <a:lnTo>
                    <a:pt x="19" y="111"/>
                  </a:lnTo>
                  <a:lnTo>
                    <a:pt x="35" y="116"/>
                  </a:lnTo>
                  <a:lnTo>
                    <a:pt x="42" y="116"/>
                  </a:lnTo>
                  <a:lnTo>
                    <a:pt x="45" y="116"/>
                  </a:lnTo>
                  <a:lnTo>
                    <a:pt x="58" y="113"/>
                  </a:lnTo>
                  <a:lnTo>
                    <a:pt x="61" y="112"/>
                  </a:lnTo>
                  <a:lnTo>
                    <a:pt x="68" y="108"/>
                  </a:lnTo>
                  <a:lnTo>
                    <a:pt x="70" y="106"/>
                  </a:lnTo>
                  <a:lnTo>
                    <a:pt x="73" y="102"/>
                  </a:lnTo>
                  <a:lnTo>
                    <a:pt x="73" y="100"/>
                  </a:lnTo>
                  <a:lnTo>
                    <a:pt x="73" y="97"/>
                  </a:lnTo>
                  <a:lnTo>
                    <a:pt x="73" y="94"/>
                  </a:lnTo>
                  <a:lnTo>
                    <a:pt x="72" y="86"/>
                  </a:lnTo>
                  <a:lnTo>
                    <a:pt x="74" y="3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24"/>
            <p:cNvSpPr>
              <a:spLocks/>
            </p:cNvSpPr>
            <p:nvPr/>
          </p:nvSpPr>
          <p:spPr bwMode="auto">
            <a:xfrm flipH="1">
              <a:off x="8229690" y="5143366"/>
              <a:ext cx="45707" cy="38752"/>
            </a:xfrm>
            <a:custGeom>
              <a:avLst/>
              <a:gdLst/>
              <a:ahLst/>
              <a:cxnLst>
                <a:cxn ang="0">
                  <a:pos x="32" y="1"/>
                </a:cxn>
                <a:cxn ang="0">
                  <a:pos x="28" y="5"/>
                </a:cxn>
                <a:cxn ang="0">
                  <a:pos x="26" y="6"/>
                </a:cxn>
                <a:cxn ang="0">
                  <a:pos x="24" y="7"/>
                </a:cxn>
                <a:cxn ang="0">
                  <a:pos x="14" y="13"/>
                </a:cxn>
                <a:cxn ang="0">
                  <a:pos x="10" y="16"/>
                </a:cxn>
                <a:cxn ang="0">
                  <a:pos x="4" y="23"/>
                </a:cxn>
                <a:cxn ang="0">
                  <a:pos x="1" y="27"/>
                </a:cxn>
                <a:cxn ang="0">
                  <a:pos x="0" y="30"/>
                </a:cxn>
                <a:cxn ang="0">
                  <a:pos x="1" y="32"/>
                </a:cxn>
                <a:cxn ang="0">
                  <a:pos x="2" y="33"/>
                </a:cxn>
                <a:cxn ang="0">
                  <a:pos x="5" y="37"/>
                </a:cxn>
                <a:cxn ang="0">
                  <a:pos x="9" y="39"/>
                </a:cxn>
                <a:cxn ang="0">
                  <a:pos x="10" y="39"/>
                </a:cxn>
                <a:cxn ang="0">
                  <a:pos x="11" y="39"/>
                </a:cxn>
                <a:cxn ang="0">
                  <a:pos x="12" y="39"/>
                </a:cxn>
                <a:cxn ang="0">
                  <a:pos x="12" y="38"/>
                </a:cxn>
                <a:cxn ang="0">
                  <a:pos x="13" y="36"/>
                </a:cxn>
                <a:cxn ang="0">
                  <a:pos x="13" y="30"/>
                </a:cxn>
                <a:cxn ang="0">
                  <a:pos x="14" y="26"/>
                </a:cxn>
                <a:cxn ang="0">
                  <a:pos x="15" y="24"/>
                </a:cxn>
                <a:cxn ang="0">
                  <a:pos x="20" y="19"/>
                </a:cxn>
                <a:cxn ang="0">
                  <a:pos x="23" y="17"/>
                </a:cxn>
                <a:cxn ang="0">
                  <a:pos x="25" y="16"/>
                </a:cxn>
                <a:cxn ang="0">
                  <a:pos x="25" y="16"/>
                </a:cxn>
                <a:cxn ang="0">
                  <a:pos x="25" y="17"/>
                </a:cxn>
                <a:cxn ang="0">
                  <a:pos x="25" y="19"/>
                </a:cxn>
                <a:cxn ang="0">
                  <a:pos x="23" y="25"/>
                </a:cxn>
                <a:cxn ang="0">
                  <a:pos x="21" y="31"/>
                </a:cxn>
                <a:cxn ang="0">
                  <a:pos x="21" y="33"/>
                </a:cxn>
                <a:cxn ang="0">
                  <a:pos x="21" y="35"/>
                </a:cxn>
                <a:cxn ang="0">
                  <a:pos x="22" y="37"/>
                </a:cxn>
                <a:cxn ang="0">
                  <a:pos x="24" y="38"/>
                </a:cxn>
                <a:cxn ang="0">
                  <a:pos x="28" y="39"/>
                </a:cxn>
                <a:cxn ang="0">
                  <a:pos x="36" y="39"/>
                </a:cxn>
                <a:cxn ang="0">
                  <a:pos x="41" y="37"/>
                </a:cxn>
                <a:cxn ang="0">
                  <a:pos x="44" y="36"/>
                </a:cxn>
                <a:cxn ang="0">
                  <a:pos x="45" y="33"/>
                </a:cxn>
                <a:cxn ang="0">
                  <a:pos x="46" y="32"/>
                </a:cxn>
                <a:cxn ang="0">
                  <a:pos x="46" y="30"/>
                </a:cxn>
                <a:cxn ang="0">
                  <a:pos x="44" y="24"/>
                </a:cxn>
                <a:cxn ang="0">
                  <a:pos x="36" y="3"/>
                </a:cxn>
                <a:cxn ang="0">
                  <a:pos x="35" y="1"/>
                </a:cxn>
                <a:cxn ang="0">
                  <a:pos x="34" y="0"/>
                </a:cxn>
                <a:cxn ang="0">
                  <a:pos x="33" y="0"/>
                </a:cxn>
                <a:cxn ang="0">
                  <a:pos x="32" y="1"/>
                </a:cxn>
              </a:cxnLst>
              <a:rect l="0" t="0" r="r" b="b"/>
              <a:pathLst>
                <a:path w="46" h="39">
                  <a:moveTo>
                    <a:pt x="32" y="1"/>
                  </a:moveTo>
                  <a:lnTo>
                    <a:pt x="28" y="5"/>
                  </a:lnTo>
                  <a:lnTo>
                    <a:pt x="26" y="6"/>
                  </a:lnTo>
                  <a:lnTo>
                    <a:pt x="24" y="7"/>
                  </a:lnTo>
                  <a:lnTo>
                    <a:pt x="14" y="13"/>
                  </a:lnTo>
                  <a:lnTo>
                    <a:pt x="10" y="16"/>
                  </a:lnTo>
                  <a:lnTo>
                    <a:pt x="4" y="23"/>
                  </a:lnTo>
                  <a:lnTo>
                    <a:pt x="1" y="27"/>
                  </a:lnTo>
                  <a:lnTo>
                    <a:pt x="0" y="30"/>
                  </a:lnTo>
                  <a:lnTo>
                    <a:pt x="1" y="32"/>
                  </a:lnTo>
                  <a:lnTo>
                    <a:pt x="2" y="33"/>
                  </a:lnTo>
                  <a:lnTo>
                    <a:pt x="5" y="37"/>
                  </a:lnTo>
                  <a:lnTo>
                    <a:pt x="9" y="39"/>
                  </a:lnTo>
                  <a:lnTo>
                    <a:pt x="10" y="39"/>
                  </a:lnTo>
                  <a:lnTo>
                    <a:pt x="11" y="39"/>
                  </a:lnTo>
                  <a:lnTo>
                    <a:pt x="12" y="39"/>
                  </a:lnTo>
                  <a:lnTo>
                    <a:pt x="12" y="38"/>
                  </a:lnTo>
                  <a:lnTo>
                    <a:pt x="13" y="36"/>
                  </a:lnTo>
                  <a:lnTo>
                    <a:pt x="13" y="30"/>
                  </a:lnTo>
                  <a:lnTo>
                    <a:pt x="14" y="26"/>
                  </a:lnTo>
                  <a:lnTo>
                    <a:pt x="15" y="24"/>
                  </a:lnTo>
                  <a:lnTo>
                    <a:pt x="20" y="19"/>
                  </a:lnTo>
                  <a:lnTo>
                    <a:pt x="23" y="17"/>
                  </a:lnTo>
                  <a:lnTo>
                    <a:pt x="25" y="16"/>
                  </a:lnTo>
                  <a:lnTo>
                    <a:pt x="25" y="16"/>
                  </a:lnTo>
                  <a:lnTo>
                    <a:pt x="25" y="17"/>
                  </a:lnTo>
                  <a:lnTo>
                    <a:pt x="25" y="19"/>
                  </a:lnTo>
                  <a:lnTo>
                    <a:pt x="23" y="25"/>
                  </a:lnTo>
                  <a:lnTo>
                    <a:pt x="21" y="31"/>
                  </a:lnTo>
                  <a:lnTo>
                    <a:pt x="21" y="33"/>
                  </a:lnTo>
                  <a:lnTo>
                    <a:pt x="21" y="35"/>
                  </a:lnTo>
                  <a:lnTo>
                    <a:pt x="22" y="37"/>
                  </a:lnTo>
                  <a:lnTo>
                    <a:pt x="24" y="38"/>
                  </a:lnTo>
                  <a:lnTo>
                    <a:pt x="28" y="39"/>
                  </a:lnTo>
                  <a:lnTo>
                    <a:pt x="36" y="39"/>
                  </a:lnTo>
                  <a:lnTo>
                    <a:pt x="41" y="37"/>
                  </a:lnTo>
                  <a:lnTo>
                    <a:pt x="44" y="36"/>
                  </a:lnTo>
                  <a:lnTo>
                    <a:pt x="45" y="33"/>
                  </a:lnTo>
                  <a:lnTo>
                    <a:pt x="46" y="32"/>
                  </a:lnTo>
                  <a:lnTo>
                    <a:pt x="46" y="30"/>
                  </a:lnTo>
                  <a:lnTo>
                    <a:pt x="44" y="24"/>
                  </a:lnTo>
                  <a:lnTo>
                    <a:pt x="36" y="3"/>
                  </a:lnTo>
                  <a:lnTo>
                    <a:pt x="35" y="1"/>
                  </a:lnTo>
                  <a:lnTo>
                    <a:pt x="34" y="0"/>
                  </a:lnTo>
                  <a:lnTo>
                    <a:pt x="33" y="0"/>
                  </a:lnTo>
                  <a:lnTo>
                    <a:pt x="32" y="1"/>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25"/>
            <p:cNvSpPr>
              <a:spLocks/>
            </p:cNvSpPr>
            <p:nvPr/>
          </p:nvSpPr>
          <p:spPr bwMode="auto">
            <a:xfrm flipH="1">
              <a:off x="8159141" y="5163239"/>
              <a:ext cx="63593" cy="123211"/>
            </a:xfrm>
            <a:custGeom>
              <a:avLst/>
              <a:gdLst/>
              <a:ahLst/>
              <a:cxnLst>
                <a:cxn ang="0">
                  <a:pos x="60" y="13"/>
                </a:cxn>
                <a:cxn ang="0">
                  <a:pos x="59" y="12"/>
                </a:cxn>
                <a:cxn ang="0">
                  <a:pos x="57" y="13"/>
                </a:cxn>
                <a:cxn ang="0">
                  <a:pos x="55" y="13"/>
                </a:cxn>
                <a:cxn ang="0">
                  <a:pos x="53" y="15"/>
                </a:cxn>
                <a:cxn ang="0">
                  <a:pos x="48" y="17"/>
                </a:cxn>
                <a:cxn ang="0">
                  <a:pos x="46" y="18"/>
                </a:cxn>
                <a:cxn ang="0">
                  <a:pos x="44" y="18"/>
                </a:cxn>
                <a:cxn ang="0">
                  <a:pos x="40" y="18"/>
                </a:cxn>
                <a:cxn ang="0">
                  <a:pos x="36" y="16"/>
                </a:cxn>
                <a:cxn ang="0">
                  <a:pos x="29" y="11"/>
                </a:cxn>
                <a:cxn ang="0">
                  <a:pos x="25" y="8"/>
                </a:cxn>
                <a:cxn ang="0">
                  <a:pos x="21" y="2"/>
                </a:cxn>
                <a:cxn ang="0">
                  <a:pos x="20" y="0"/>
                </a:cxn>
                <a:cxn ang="0">
                  <a:pos x="19" y="0"/>
                </a:cxn>
                <a:cxn ang="0">
                  <a:pos x="18" y="0"/>
                </a:cxn>
                <a:cxn ang="0">
                  <a:pos x="17" y="2"/>
                </a:cxn>
                <a:cxn ang="0">
                  <a:pos x="16" y="4"/>
                </a:cxn>
                <a:cxn ang="0">
                  <a:pos x="13" y="24"/>
                </a:cxn>
                <a:cxn ang="0">
                  <a:pos x="4" y="52"/>
                </a:cxn>
                <a:cxn ang="0">
                  <a:pos x="0" y="89"/>
                </a:cxn>
                <a:cxn ang="0">
                  <a:pos x="0" y="106"/>
                </a:cxn>
                <a:cxn ang="0">
                  <a:pos x="0" y="109"/>
                </a:cxn>
                <a:cxn ang="0">
                  <a:pos x="0" y="111"/>
                </a:cxn>
                <a:cxn ang="0">
                  <a:pos x="1" y="112"/>
                </a:cxn>
                <a:cxn ang="0">
                  <a:pos x="3" y="116"/>
                </a:cxn>
                <a:cxn ang="0">
                  <a:pos x="10" y="120"/>
                </a:cxn>
                <a:cxn ang="0">
                  <a:pos x="23" y="124"/>
                </a:cxn>
                <a:cxn ang="0">
                  <a:pos x="29" y="124"/>
                </a:cxn>
                <a:cxn ang="0">
                  <a:pos x="35" y="123"/>
                </a:cxn>
                <a:cxn ang="0">
                  <a:pos x="41" y="120"/>
                </a:cxn>
                <a:cxn ang="0">
                  <a:pos x="47" y="116"/>
                </a:cxn>
                <a:cxn ang="0">
                  <a:pos x="49" y="113"/>
                </a:cxn>
                <a:cxn ang="0">
                  <a:pos x="51" y="110"/>
                </a:cxn>
                <a:cxn ang="0">
                  <a:pos x="52" y="107"/>
                </a:cxn>
                <a:cxn ang="0">
                  <a:pos x="52" y="103"/>
                </a:cxn>
                <a:cxn ang="0">
                  <a:pos x="52" y="74"/>
                </a:cxn>
                <a:cxn ang="0">
                  <a:pos x="59" y="44"/>
                </a:cxn>
                <a:cxn ang="0">
                  <a:pos x="61" y="39"/>
                </a:cxn>
                <a:cxn ang="0">
                  <a:pos x="63" y="29"/>
                </a:cxn>
                <a:cxn ang="0">
                  <a:pos x="64" y="18"/>
                </a:cxn>
                <a:cxn ang="0">
                  <a:pos x="62" y="14"/>
                </a:cxn>
                <a:cxn ang="0">
                  <a:pos x="60" y="13"/>
                </a:cxn>
              </a:cxnLst>
              <a:rect l="0" t="0" r="r" b="b"/>
              <a:pathLst>
                <a:path w="64" h="124">
                  <a:moveTo>
                    <a:pt x="60" y="13"/>
                  </a:moveTo>
                  <a:lnTo>
                    <a:pt x="59" y="12"/>
                  </a:lnTo>
                  <a:lnTo>
                    <a:pt x="57" y="13"/>
                  </a:lnTo>
                  <a:lnTo>
                    <a:pt x="55" y="13"/>
                  </a:lnTo>
                  <a:lnTo>
                    <a:pt x="53" y="15"/>
                  </a:lnTo>
                  <a:lnTo>
                    <a:pt x="48" y="17"/>
                  </a:lnTo>
                  <a:lnTo>
                    <a:pt x="46" y="18"/>
                  </a:lnTo>
                  <a:lnTo>
                    <a:pt x="44" y="18"/>
                  </a:lnTo>
                  <a:lnTo>
                    <a:pt x="40" y="18"/>
                  </a:lnTo>
                  <a:lnTo>
                    <a:pt x="36" y="16"/>
                  </a:lnTo>
                  <a:lnTo>
                    <a:pt x="29" y="11"/>
                  </a:lnTo>
                  <a:lnTo>
                    <a:pt x="25" y="8"/>
                  </a:lnTo>
                  <a:lnTo>
                    <a:pt x="21" y="2"/>
                  </a:lnTo>
                  <a:lnTo>
                    <a:pt x="20" y="0"/>
                  </a:lnTo>
                  <a:lnTo>
                    <a:pt x="19" y="0"/>
                  </a:lnTo>
                  <a:lnTo>
                    <a:pt x="18" y="0"/>
                  </a:lnTo>
                  <a:lnTo>
                    <a:pt x="17" y="2"/>
                  </a:lnTo>
                  <a:lnTo>
                    <a:pt x="16" y="4"/>
                  </a:lnTo>
                  <a:lnTo>
                    <a:pt x="13" y="24"/>
                  </a:lnTo>
                  <a:lnTo>
                    <a:pt x="4" y="52"/>
                  </a:lnTo>
                  <a:lnTo>
                    <a:pt x="0" y="89"/>
                  </a:lnTo>
                  <a:lnTo>
                    <a:pt x="0" y="106"/>
                  </a:lnTo>
                  <a:lnTo>
                    <a:pt x="0" y="109"/>
                  </a:lnTo>
                  <a:lnTo>
                    <a:pt x="0" y="111"/>
                  </a:lnTo>
                  <a:lnTo>
                    <a:pt x="1" y="112"/>
                  </a:lnTo>
                  <a:lnTo>
                    <a:pt x="3" y="116"/>
                  </a:lnTo>
                  <a:lnTo>
                    <a:pt x="10" y="120"/>
                  </a:lnTo>
                  <a:lnTo>
                    <a:pt x="23" y="124"/>
                  </a:lnTo>
                  <a:lnTo>
                    <a:pt x="29" y="124"/>
                  </a:lnTo>
                  <a:lnTo>
                    <a:pt x="35" y="123"/>
                  </a:lnTo>
                  <a:lnTo>
                    <a:pt x="41" y="120"/>
                  </a:lnTo>
                  <a:lnTo>
                    <a:pt x="47" y="116"/>
                  </a:lnTo>
                  <a:lnTo>
                    <a:pt x="49" y="113"/>
                  </a:lnTo>
                  <a:lnTo>
                    <a:pt x="51" y="110"/>
                  </a:lnTo>
                  <a:lnTo>
                    <a:pt x="52" y="107"/>
                  </a:lnTo>
                  <a:lnTo>
                    <a:pt x="52" y="103"/>
                  </a:lnTo>
                  <a:lnTo>
                    <a:pt x="52" y="74"/>
                  </a:lnTo>
                  <a:lnTo>
                    <a:pt x="59" y="44"/>
                  </a:lnTo>
                  <a:lnTo>
                    <a:pt x="61" y="39"/>
                  </a:lnTo>
                  <a:lnTo>
                    <a:pt x="63" y="29"/>
                  </a:lnTo>
                  <a:lnTo>
                    <a:pt x="64" y="18"/>
                  </a:lnTo>
                  <a:lnTo>
                    <a:pt x="62" y="14"/>
                  </a:lnTo>
                  <a:lnTo>
                    <a:pt x="60" y="13"/>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26"/>
            <p:cNvSpPr>
              <a:spLocks/>
            </p:cNvSpPr>
            <p:nvPr/>
          </p:nvSpPr>
          <p:spPr bwMode="auto">
            <a:xfrm flipH="1">
              <a:off x="8162122" y="5156283"/>
              <a:ext cx="30803" cy="16892"/>
            </a:xfrm>
            <a:custGeom>
              <a:avLst/>
              <a:gdLst/>
              <a:ahLst/>
              <a:cxnLst>
                <a:cxn ang="0">
                  <a:pos x="31" y="8"/>
                </a:cxn>
                <a:cxn ang="0">
                  <a:pos x="31" y="7"/>
                </a:cxn>
                <a:cxn ang="0">
                  <a:pos x="30" y="6"/>
                </a:cxn>
                <a:cxn ang="0">
                  <a:pos x="29" y="5"/>
                </a:cxn>
                <a:cxn ang="0">
                  <a:pos x="25" y="3"/>
                </a:cxn>
                <a:cxn ang="0">
                  <a:pos x="17" y="1"/>
                </a:cxn>
                <a:cxn ang="0">
                  <a:pos x="14" y="0"/>
                </a:cxn>
                <a:cxn ang="0">
                  <a:pos x="5" y="1"/>
                </a:cxn>
                <a:cxn ang="0">
                  <a:pos x="1" y="2"/>
                </a:cxn>
                <a:cxn ang="0">
                  <a:pos x="0" y="2"/>
                </a:cxn>
                <a:cxn ang="0">
                  <a:pos x="0" y="3"/>
                </a:cxn>
                <a:cxn ang="0">
                  <a:pos x="0" y="6"/>
                </a:cxn>
                <a:cxn ang="0">
                  <a:pos x="2" y="9"/>
                </a:cxn>
                <a:cxn ang="0">
                  <a:pos x="5" y="12"/>
                </a:cxn>
                <a:cxn ang="0">
                  <a:pos x="8" y="14"/>
                </a:cxn>
                <a:cxn ang="0">
                  <a:pos x="10" y="15"/>
                </a:cxn>
                <a:cxn ang="0">
                  <a:pos x="17" y="17"/>
                </a:cxn>
                <a:cxn ang="0">
                  <a:pos x="23" y="17"/>
                </a:cxn>
                <a:cxn ang="0">
                  <a:pos x="26" y="16"/>
                </a:cxn>
                <a:cxn ang="0">
                  <a:pos x="29" y="14"/>
                </a:cxn>
                <a:cxn ang="0">
                  <a:pos x="31" y="8"/>
                </a:cxn>
              </a:cxnLst>
              <a:rect l="0" t="0" r="r" b="b"/>
              <a:pathLst>
                <a:path w="31" h="17">
                  <a:moveTo>
                    <a:pt x="31" y="8"/>
                  </a:moveTo>
                  <a:lnTo>
                    <a:pt x="31" y="7"/>
                  </a:lnTo>
                  <a:lnTo>
                    <a:pt x="30" y="6"/>
                  </a:lnTo>
                  <a:lnTo>
                    <a:pt x="29" y="5"/>
                  </a:lnTo>
                  <a:lnTo>
                    <a:pt x="25" y="3"/>
                  </a:lnTo>
                  <a:lnTo>
                    <a:pt x="17" y="1"/>
                  </a:lnTo>
                  <a:lnTo>
                    <a:pt x="14" y="0"/>
                  </a:lnTo>
                  <a:lnTo>
                    <a:pt x="5" y="1"/>
                  </a:lnTo>
                  <a:lnTo>
                    <a:pt x="1" y="2"/>
                  </a:lnTo>
                  <a:lnTo>
                    <a:pt x="0" y="2"/>
                  </a:lnTo>
                  <a:lnTo>
                    <a:pt x="0" y="3"/>
                  </a:lnTo>
                  <a:lnTo>
                    <a:pt x="0" y="6"/>
                  </a:lnTo>
                  <a:lnTo>
                    <a:pt x="2" y="9"/>
                  </a:lnTo>
                  <a:lnTo>
                    <a:pt x="5" y="12"/>
                  </a:lnTo>
                  <a:lnTo>
                    <a:pt x="8" y="14"/>
                  </a:lnTo>
                  <a:lnTo>
                    <a:pt x="10" y="15"/>
                  </a:lnTo>
                  <a:lnTo>
                    <a:pt x="17" y="17"/>
                  </a:lnTo>
                  <a:lnTo>
                    <a:pt x="23" y="17"/>
                  </a:lnTo>
                  <a:lnTo>
                    <a:pt x="26" y="16"/>
                  </a:lnTo>
                  <a:lnTo>
                    <a:pt x="29" y="14"/>
                  </a:lnTo>
                  <a:lnTo>
                    <a:pt x="31" y="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27"/>
            <p:cNvSpPr>
              <a:spLocks/>
            </p:cNvSpPr>
            <p:nvPr/>
          </p:nvSpPr>
          <p:spPr bwMode="auto">
            <a:xfrm flipH="1">
              <a:off x="7984261" y="5143366"/>
              <a:ext cx="106319" cy="61605"/>
            </a:xfrm>
            <a:custGeom>
              <a:avLst/>
              <a:gdLst/>
              <a:ahLst/>
              <a:cxnLst>
                <a:cxn ang="0">
                  <a:pos x="100" y="0"/>
                </a:cxn>
                <a:cxn ang="0">
                  <a:pos x="99" y="0"/>
                </a:cxn>
                <a:cxn ang="0">
                  <a:pos x="99" y="1"/>
                </a:cxn>
                <a:cxn ang="0">
                  <a:pos x="98" y="2"/>
                </a:cxn>
                <a:cxn ang="0">
                  <a:pos x="97" y="3"/>
                </a:cxn>
                <a:cxn ang="0">
                  <a:pos x="57" y="30"/>
                </a:cxn>
                <a:cxn ang="0">
                  <a:pos x="39" y="36"/>
                </a:cxn>
                <a:cxn ang="0">
                  <a:pos x="3" y="42"/>
                </a:cxn>
                <a:cxn ang="0">
                  <a:pos x="1" y="43"/>
                </a:cxn>
                <a:cxn ang="0">
                  <a:pos x="0" y="44"/>
                </a:cxn>
                <a:cxn ang="0">
                  <a:pos x="1" y="45"/>
                </a:cxn>
                <a:cxn ang="0">
                  <a:pos x="5" y="49"/>
                </a:cxn>
                <a:cxn ang="0">
                  <a:pos x="16" y="56"/>
                </a:cxn>
                <a:cxn ang="0">
                  <a:pos x="22" y="59"/>
                </a:cxn>
                <a:cxn ang="0">
                  <a:pos x="35" y="62"/>
                </a:cxn>
                <a:cxn ang="0">
                  <a:pos x="42" y="62"/>
                </a:cxn>
                <a:cxn ang="0">
                  <a:pos x="55" y="61"/>
                </a:cxn>
                <a:cxn ang="0">
                  <a:pos x="83" y="52"/>
                </a:cxn>
                <a:cxn ang="0">
                  <a:pos x="97" y="44"/>
                </a:cxn>
                <a:cxn ang="0">
                  <a:pos x="102" y="40"/>
                </a:cxn>
                <a:cxn ang="0">
                  <a:pos x="105" y="36"/>
                </a:cxn>
                <a:cxn ang="0">
                  <a:pos x="107" y="31"/>
                </a:cxn>
                <a:cxn ang="0">
                  <a:pos x="107" y="28"/>
                </a:cxn>
                <a:cxn ang="0">
                  <a:pos x="107" y="24"/>
                </a:cxn>
                <a:cxn ang="0">
                  <a:pos x="104" y="10"/>
                </a:cxn>
                <a:cxn ang="0">
                  <a:pos x="101" y="1"/>
                </a:cxn>
                <a:cxn ang="0">
                  <a:pos x="100" y="0"/>
                </a:cxn>
              </a:cxnLst>
              <a:rect l="0" t="0" r="r" b="b"/>
              <a:pathLst>
                <a:path w="107" h="62">
                  <a:moveTo>
                    <a:pt x="100" y="0"/>
                  </a:moveTo>
                  <a:lnTo>
                    <a:pt x="99" y="0"/>
                  </a:lnTo>
                  <a:lnTo>
                    <a:pt x="99" y="1"/>
                  </a:lnTo>
                  <a:lnTo>
                    <a:pt x="98" y="2"/>
                  </a:lnTo>
                  <a:lnTo>
                    <a:pt x="97" y="3"/>
                  </a:lnTo>
                  <a:lnTo>
                    <a:pt x="57" y="30"/>
                  </a:lnTo>
                  <a:lnTo>
                    <a:pt x="39" y="36"/>
                  </a:lnTo>
                  <a:lnTo>
                    <a:pt x="3" y="42"/>
                  </a:lnTo>
                  <a:lnTo>
                    <a:pt x="1" y="43"/>
                  </a:lnTo>
                  <a:lnTo>
                    <a:pt x="0" y="44"/>
                  </a:lnTo>
                  <a:lnTo>
                    <a:pt x="1" y="45"/>
                  </a:lnTo>
                  <a:lnTo>
                    <a:pt x="5" y="49"/>
                  </a:lnTo>
                  <a:lnTo>
                    <a:pt x="16" y="56"/>
                  </a:lnTo>
                  <a:lnTo>
                    <a:pt x="22" y="59"/>
                  </a:lnTo>
                  <a:lnTo>
                    <a:pt x="35" y="62"/>
                  </a:lnTo>
                  <a:lnTo>
                    <a:pt x="42" y="62"/>
                  </a:lnTo>
                  <a:lnTo>
                    <a:pt x="55" y="61"/>
                  </a:lnTo>
                  <a:lnTo>
                    <a:pt x="83" y="52"/>
                  </a:lnTo>
                  <a:lnTo>
                    <a:pt x="97" y="44"/>
                  </a:lnTo>
                  <a:lnTo>
                    <a:pt x="102" y="40"/>
                  </a:lnTo>
                  <a:lnTo>
                    <a:pt x="105" y="36"/>
                  </a:lnTo>
                  <a:lnTo>
                    <a:pt x="107" y="31"/>
                  </a:lnTo>
                  <a:lnTo>
                    <a:pt x="107" y="28"/>
                  </a:lnTo>
                  <a:lnTo>
                    <a:pt x="107" y="24"/>
                  </a:lnTo>
                  <a:lnTo>
                    <a:pt x="104" y="10"/>
                  </a:lnTo>
                  <a:lnTo>
                    <a:pt x="101" y="1"/>
                  </a:lnTo>
                  <a:lnTo>
                    <a:pt x="100"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28"/>
            <p:cNvSpPr>
              <a:spLocks/>
            </p:cNvSpPr>
            <p:nvPr/>
          </p:nvSpPr>
          <p:spPr bwMode="auto">
            <a:xfrm flipH="1">
              <a:off x="8070708" y="5188080"/>
              <a:ext cx="31796" cy="107313"/>
            </a:xfrm>
            <a:custGeom>
              <a:avLst/>
              <a:gdLst/>
              <a:ahLst/>
              <a:cxnLst>
                <a:cxn ang="0">
                  <a:pos x="28" y="18"/>
                </a:cxn>
                <a:cxn ang="0">
                  <a:pos x="28" y="17"/>
                </a:cxn>
                <a:cxn ang="0">
                  <a:pos x="26" y="16"/>
                </a:cxn>
                <a:cxn ang="0">
                  <a:pos x="25" y="16"/>
                </a:cxn>
                <a:cxn ang="0">
                  <a:pos x="22" y="17"/>
                </a:cxn>
                <a:cxn ang="0">
                  <a:pos x="21" y="17"/>
                </a:cxn>
                <a:cxn ang="0">
                  <a:pos x="19" y="16"/>
                </a:cxn>
                <a:cxn ang="0">
                  <a:pos x="17" y="15"/>
                </a:cxn>
                <a:cxn ang="0">
                  <a:pos x="16" y="11"/>
                </a:cxn>
                <a:cxn ang="0">
                  <a:pos x="10" y="2"/>
                </a:cxn>
                <a:cxn ang="0">
                  <a:pos x="9" y="1"/>
                </a:cxn>
                <a:cxn ang="0">
                  <a:pos x="8" y="0"/>
                </a:cxn>
                <a:cxn ang="0">
                  <a:pos x="8" y="0"/>
                </a:cxn>
                <a:cxn ang="0">
                  <a:pos x="7" y="1"/>
                </a:cxn>
                <a:cxn ang="0">
                  <a:pos x="6" y="2"/>
                </a:cxn>
                <a:cxn ang="0">
                  <a:pos x="5" y="4"/>
                </a:cxn>
                <a:cxn ang="0">
                  <a:pos x="0" y="68"/>
                </a:cxn>
                <a:cxn ang="0">
                  <a:pos x="0" y="96"/>
                </a:cxn>
                <a:cxn ang="0">
                  <a:pos x="1" y="103"/>
                </a:cxn>
                <a:cxn ang="0">
                  <a:pos x="2" y="104"/>
                </a:cxn>
                <a:cxn ang="0">
                  <a:pos x="5" y="104"/>
                </a:cxn>
                <a:cxn ang="0">
                  <a:pos x="9" y="105"/>
                </a:cxn>
                <a:cxn ang="0">
                  <a:pos x="15" y="107"/>
                </a:cxn>
                <a:cxn ang="0">
                  <a:pos x="20" y="108"/>
                </a:cxn>
                <a:cxn ang="0">
                  <a:pos x="26" y="107"/>
                </a:cxn>
                <a:cxn ang="0">
                  <a:pos x="29" y="105"/>
                </a:cxn>
                <a:cxn ang="0">
                  <a:pos x="30" y="104"/>
                </a:cxn>
                <a:cxn ang="0">
                  <a:pos x="31" y="103"/>
                </a:cxn>
                <a:cxn ang="0">
                  <a:pos x="31" y="101"/>
                </a:cxn>
                <a:cxn ang="0">
                  <a:pos x="32" y="99"/>
                </a:cxn>
                <a:cxn ang="0">
                  <a:pos x="32" y="92"/>
                </a:cxn>
                <a:cxn ang="0">
                  <a:pos x="29" y="64"/>
                </a:cxn>
                <a:cxn ang="0">
                  <a:pos x="29" y="24"/>
                </a:cxn>
                <a:cxn ang="0">
                  <a:pos x="28" y="18"/>
                </a:cxn>
              </a:cxnLst>
              <a:rect l="0" t="0" r="r" b="b"/>
              <a:pathLst>
                <a:path w="32" h="108">
                  <a:moveTo>
                    <a:pt x="28" y="18"/>
                  </a:moveTo>
                  <a:lnTo>
                    <a:pt x="28" y="17"/>
                  </a:lnTo>
                  <a:lnTo>
                    <a:pt x="26" y="16"/>
                  </a:lnTo>
                  <a:lnTo>
                    <a:pt x="25" y="16"/>
                  </a:lnTo>
                  <a:lnTo>
                    <a:pt x="22" y="17"/>
                  </a:lnTo>
                  <a:lnTo>
                    <a:pt x="21" y="17"/>
                  </a:lnTo>
                  <a:lnTo>
                    <a:pt x="19" y="16"/>
                  </a:lnTo>
                  <a:lnTo>
                    <a:pt x="17" y="15"/>
                  </a:lnTo>
                  <a:lnTo>
                    <a:pt x="16" y="11"/>
                  </a:lnTo>
                  <a:lnTo>
                    <a:pt x="10" y="2"/>
                  </a:lnTo>
                  <a:lnTo>
                    <a:pt x="9" y="1"/>
                  </a:lnTo>
                  <a:lnTo>
                    <a:pt x="8" y="0"/>
                  </a:lnTo>
                  <a:lnTo>
                    <a:pt x="8" y="0"/>
                  </a:lnTo>
                  <a:lnTo>
                    <a:pt x="7" y="1"/>
                  </a:lnTo>
                  <a:lnTo>
                    <a:pt x="6" y="2"/>
                  </a:lnTo>
                  <a:lnTo>
                    <a:pt x="5" y="4"/>
                  </a:lnTo>
                  <a:lnTo>
                    <a:pt x="0" y="68"/>
                  </a:lnTo>
                  <a:lnTo>
                    <a:pt x="0" y="96"/>
                  </a:lnTo>
                  <a:lnTo>
                    <a:pt x="1" y="103"/>
                  </a:lnTo>
                  <a:lnTo>
                    <a:pt x="2" y="104"/>
                  </a:lnTo>
                  <a:lnTo>
                    <a:pt x="5" y="104"/>
                  </a:lnTo>
                  <a:lnTo>
                    <a:pt x="9" y="105"/>
                  </a:lnTo>
                  <a:lnTo>
                    <a:pt x="15" y="107"/>
                  </a:lnTo>
                  <a:lnTo>
                    <a:pt x="20" y="108"/>
                  </a:lnTo>
                  <a:lnTo>
                    <a:pt x="26" y="107"/>
                  </a:lnTo>
                  <a:lnTo>
                    <a:pt x="29" y="105"/>
                  </a:lnTo>
                  <a:lnTo>
                    <a:pt x="30" y="104"/>
                  </a:lnTo>
                  <a:lnTo>
                    <a:pt x="31" y="103"/>
                  </a:lnTo>
                  <a:lnTo>
                    <a:pt x="31" y="101"/>
                  </a:lnTo>
                  <a:lnTo>
                    <a:pt x="32" y="99"/>
                  </a:lnTo>
                  <a:lnTo>
                    <a:pt x="32" y="92"/>
                  </a:lnTo>
                  <a:lnTo>
                    <a:pt x="29" y="64"/>
                  </a:lnTo>
                  <a:lnTo>
                    <a:pt x="29" y="24"/>
                  </a:lnTo>
                  <a:lnTo>
                    <a:pt x="28" y="1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29"/>
            <p:cNvSpPr>
              <a:spLocks/>
            </p:cNvSpPr>
            <p:nvPr/>
          </p:nvSpPr>
          <p:spPr bwMode="auto">
            <a:xfrm flipH="1">
              <a:off x="7991217" y="5193048"/>
              <a:ext cx="78498" cy="93402"/>
            </a:xfrm>
            <a:custGeom>
              <a:avLst/>
              <a:gdLst/>
              <a:ahLst/>
              <a:cxnLst>
                <a:cxn ang="0">
                  <a:pos x="76" y="0"/>
                </a:cxn>
                <a:cxn ang="0">
                  <a:pos x="73" y="3"/>
                </a:cxn>
                <a:cxn ang="0">
                  <a:pos x="54" y="13"/>
                </a:cxn>
                <a:cxn ang="0">
                  <a:pos x="42" y="17"/>
                </a:cxn>
                <a:cxn ang="0">
                  <a:pos x="22" y="20"/>
                </a:cxn>
                <a:cxn ang="0">
                  <a:pos x="16" y="19"/>
                </a:cxn>
                <a:cxn ang="0">
                  <a:pos x="10" y="17"/>
                </a:cxn>
                <a:cxn ang="0">
                  <a:pos x="7" y="15"/>
                </a:cxn>
                <a:cxn ang="0">
                  <a:pos x="5" y="15"/>
                </a:cxn>
                <a:cxn ang="0">
                  <a:pos x="3" y="15"/>
                </a:cxn>
                <a:cxn ang="0">
                  <a:pos x="1" y="16"/>
                </a:cxn>
                <a:cxn ang="0">
                  <a:pos x="0" y="20"/>
                </a:cxn>
                <a:cxn ang="0">
                  <a:pos x="4" y="39"/>
                </a:cxn>
                <a:cxn ang="0">
                  <a:pos x="4" y="47"/>
                </a:cxn>
                <a:cxn ang="0">
                  <a:pos x="3" y="79"/>
                </a:cxn>
                <a:cxn ang="0">
                  <a:pos x="4" y="84"/>
                </a:cxn>
                <a:cxn ang="0">
                  <a:pos x="6" y="89"/>
                </a:cxn>
                <a:cxn ang="0">
                  <a:pos x="8" y="92"/>
                </a:cxn>
                <a:cxn ang="0">
                  <a:pos x="10" y="94"/>
                </a:cxn>
                <a:cxn ang="0">
                  <a:pos x="13" y="94"/>
                </a:cxn>
                <a:cxn ang="0">
                  <a:pos x="19" y="89"/>
                </a:cxn>
                <a:cxn ang="0">
                  <a:pos x="27" y="85"/>
                </a:cxn>
                <a:cxn ang="0">
                  <a:pos x="32" y="83"/>
                </a:cxn>
                <a:cxn ang="0">
                  <a:pos x="60" y="68"/>
                </a:cxn>
                <a:cxn ang="0">
                  <a:pos x="65" y="62"/>
                </a:cxn>
                <a:cxn ang="0">
                  <a:pos x="71" y="45"/>
                </a:cxn>
                <a:cxn ang="0">
                  <a:pos x="79" y="6"/>
                </a:cxn>
                <a:cxn ang="0">
                  <a:pos x="79" y="2"/>
                </a:cxn>
                <a:cxn ang="0">
                  <a:pos x="78" y="1"/>
                </a:cxn>
                <a:cxn ang="0">
                  <a:pos x="77" y="0"/>
                </a:cxn>
                <a:cxn ang="0">
                  <a:pos x="76" y="0"/>
                </a:cxn>
              </a:cxnLst>
              <a:rect l="0" t="0" r="r" b="b"/>
              <a:pathLst>
                <a:path w="79" h="94">
                  <a:moveTo>
                    <a:pt x="76" y="0"/>
                  </a:moveTo>
                  <a:lnTo>
                    <a:pt x="73" y="3"/>
                  </a:lnTo>
                  <a:lnTo>
                    <a:pt x="54" y="13"/>
                  </a:lnTo>
                  <a:lnTo>
                    <a:pt x="42" y="17"/>
                  </a:lnTo>
                  <a:lnTo>
                    <a:pt x="22" y="20"/>
                  </a:lnTo>
                  <a:lnTo>
                    <a:pt x="16" y="19"/>
                  </a:lnTo>
                  <a:lnTo>
                    <a:pt x="10" y="17"/>
                  </a:lnTo>
                  <a:lnTo>
                    <a:pt x="7" y="15"/>
                  </a:lnTo>
                  <a:lnTo>
                    <a:pt x="5" y="15"/>
                  </a:lnTo>
                  <a:lnTo>
                    <a:pt x="3" y="15"/>
                  </a:lnTo>
                  <a:lnTo>
                    <a:pt x="1" y="16"/>
                  </a:lnTo>
                  <a:lnTo>
                    <a:pt x="0" y="20"/>
                  </a:lnTo>
                  <a:lnTo>
                    <a:pt x="4" y="39"/>
                  </a:lnTo>
                  <a:lnTo>
                    <a:pt x="4" y="47"/>
                  </a:lnTo>
                  <a:lnTo>
                    <a:pt x="3" y="79"/>
                  </a:lnTo>
                  <a:lnTo>
                    <a:pt x="4" y="84"/>
                  </a:lnTo>
                  <a:lnTo>
                    <a:pt x="6" y="89"/>
                  </a:lnTo>
                  <a:lnTo>
                    <a:pt x="8" y="92"/>
                  </a:lnTo>
                  <a:lnTo>
                    <a:pt x="10" y="94"/>
                  </a:lnTo>
                  <a:lnTo>
                    <a:pt x="13" y="94"/>
                  </a:lnTo>
                  <a:lnTo>
                    <a:pt x="19" y="89"/>
                  </a:lnTo>
                  <a:lnTo>
                    <a:pt x="27" y="85"/>
                  </a:lnTo>
                  <a:lnTo>
                    <a:pt x="32" y="83"/>
                  </a:lnTo>
                  <a:lnTo>
                    <a:pt x="60" y="68"/>
                  </a:lnTo>
                  <a:lnTo>
                    <a:pt x="65" y="62"/>
                  </a:lnTo>
                  <a:lnTo>
                    <a:pt x="71" y="45"/>
                  </a:lnTo>
                  <a:lnTo>
                    <a:pt x="79" y="6"/>
                  </a:lnTo>
                  <a:lnTo>
                    <a:pt x="79" y="2"/>
                  </a:lnTo>
                  <a:lnTo>
                    <a:pt x="78" y="1"/>
                  </a:lnTo>
                  <a:lnTo>
                    <a:pt x="77" y="0"/>
                  </a:lnTo>
                  <a:lnTo>
                    <a:pt x="76"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30"/>
            <p:cNvSpPr>
              <a:spLocks/>
            </p:cNvSpPr>
            <p:nvPr/>
          </p:nvSpPr>
          <p:spPr bwMode="auto">
            <a:xfrm flipH="1">
              <a:off x="7932592" y="5097659"/>
              <a:ext cx="48688" cy="95389"/>
            </a:xfrm>
            <a:custGeom>
              <a:avLst/>
              <a:gdLst/>
              <a:ahLst/>
              <a:cxnLst>
                <a:cxn ang="0">
                  <a:pos x="20" y="0"/>
                </a:cxn>
                <a:cxn ang="0">
                  <a:pos x="19" y="0"/>
                </a:cxn>
                <a:cxn ang="0">
                  <a:pos x="19" y="1"/>
                </a:cxn>
                <a:cxn ang="0">
                  <a:pos x="25" y="8"/>
                </a:cxn>
                <a:cxn ang="0">
                  <a:pos x="27" y="10"/>
                </a:cxn>
                <a:cxn ang="0">
                  <a:pos x="28" y="12"/>
                </a:cxn>
                <a:cxn ang="0">
                  <a:pos x="28" y="14"/>
                </a:cxn>
                <a:cxn ang="0">
                  <a:pos x="28" y="16"/>
                </a:cxn>
                <a:cxn ang="0">
                  <a:pos x="27" y="19"/>
                </a:cxn>
                <a:cxn ang="0">
                  <a:pos x="20" y="28"/>
                </a:cxn>
                <a:cxn ang="0">
                  <a:pos x="17" y="32"/>
                </a:cxn>
                <a:cxn ang="0">
                  <a:pos x="15" y="33"/>
                </a:cxn>
                <a:cxn ang="0">
                  <a:pos x="14" y="34"/>
                </a:cxn>
                <a:cxn ang="0">
                  <a:pos x="9" y="36"/>
                </a:cxn>
                <a:cxn ang="0">
                  <a:pos x="6" y="37"/>
                </a:cxn>
                <a:cxn ang="0">
                  <a:pos x="3" y="37"/>
                </a:cxn>
                <a:cxn ang="0">
                  <a:pos x="2" y="39"/>
                </a:cxn>
                <a:cxn ang="0">
                  <a:pos x="1" y="40"/>
                </a:cxn>
                <a:cxn ang="0">
                  <a:pos x="0" y="42"/>
                </a:cxn>
                <a:cxn ang="0">
                  <a:pos x="1" y="44"/>
                </a:cxn>
                <a:cxn ang="0">
                  <a:pos x="6" y="58"/>
                </a:cxn>
                <a:cxn ang="0">
                  <a:pos x="7" y="64"/>
                </a:cxn>
                <a:cxn ang="0">
                  <a:pos x="8" y="88"/>
                </a:cxn>
                <a:cxn ang="0">
                  <a:pos x="7" y="92"/>
                </a:cxn>
                <a:cxn ang="0">
                  <a:pos x="6" y="95"/>
                </a:cxn>
                <a:cxn ang="0">
                  <a:pos x="5" y="96"/>
                </a:cxn>
                <a:cxn ang="0">
                  <a:pos x="6" y="96"/>
                </a:cxn>
                <a:cxn ang="0">
                  <a:pos x="8" y="96"/>
                </a:cxn>
                <a:cxn ang="0">
                  <a:pos x="9" y="95"/>
                </a:cxn>
                <a:cxn ang="0">
                  <a:pos x="14" y="91"/>
                </a:cxn>
                <a:cxn ang="0">
                  <a:pos x="18" y="86"/>
                </a:cxn>
                <a:cxn ang="0">
                  <a:pos x="35" y="75"/>
                </a:cxn>
                <a:cxn ang="0">
                  <a:pos x="41" y="68"/>
                </a:cxn>
                <a:cxn ang="0">
                  <a:pos x="48" y="53"/>
                </a:cxn>
                <a:cxn ang="0">
                  <a:pos x="49" y="42"/>
                </a:cxn>
                <a:cxn ang="0">
                  <a:pos x="49" y="32"/>
                </a:cxn>
                <a:cxn ang="0">
                  <a:pos x="46" y="21"/>
                </a:cxn>
                <a:cxn ang="0">
                  <a:pos x="39" y="10"/>
                </a:cxn>
                <a:cxn ang="0">
                  <a:pos x="37" y="9"/>
                </a:cxn>
                <a:cxn ang="0">
                  <a:pos x="22" y="1"/>
                </a:cxn>
                <a:cxn ang="0">
                  <a:pos x="20" y="0"/>
                </a:cxn>
              </a:cxnLst>
              <a:rect l="0" t="0" r="r" b="b"/>
              <a:pathLst>
                <a:path w="49" h="96">
                  <a:moveTo>
                    <a:pt x="20" y="0"/>
                  </a:moveTo>
                  <a:lnTo>
                    <a:pt x="19" y="0"/>
                  </a:lnTo>
                  <a:lnTo>
                    <a:pt x="19" y="1"/>
                  </a:lnTo>
                  <a:lnTo>
                    <a:pt x="25" y="8"/>
                  </a:lnTo>
                  <a:lnTo>
                    <a:pt x="27" y="10"/>
                  </a:lnTo>
                  <a:lnTo>
                    <a:pt x="28" y="12"/>
                  </a:lnTo>
                  <a:lnTo>
                    <a:pt x="28" y="14"/>
                  </a:lnTo>
                  <a:lnTo>
                    <a:pt x="28" y="16"/>
                  </a:lnTo>
                  <a:lnTo>
                    <a:pt x="27" y="19"/>
                  </a:lnTo>
                  <a:lnTo>
                    <a:pt x="20" y="28"/>
                  </a:lnTo>
                  <a:lnTo>
                    <a:pt x="17" y="32"/>
                  </a:lnTo>
                  <a:lnTo>
                    <a:pt x="15" y="33"/>
                  </a:lnTo>
                  <a:lnTo>
                    <a:pt x="14" y="34"/>
                  </a:lnTo>
                  <a:lnTo>
                    <a:pt x="9" y="36"/>
                  </a:lnTo>
                  <a:lnTo>
                    <a:pt x="6" y="37"/>
                  </a:lnTo>
                  <a:lnTo>
                    <a:pt x="3" y="37"/>
                  </a:lnTo>
                  <a:lnTo>
                    <a:pt x="2" y="39"/>
                  </a:lnTo>
                  <a:lnTo>
                    <a:pt x="1" y="40"/>
                  </a:lnTo>
                  <a:lnTo>
                    <a:pt x="0" y="42"/>
                  </a:lnTo>
                  <a:lnTo>
                    <a:pt x="1" y="44"/>
                  </a:lnTo>
                  <a:lnTo>
                    <a:pt x="6" y="58"/>
                  </a:lnTo>
                  <a:lnTo>
                    <a:pt x="7" y="64"/>
                  </a:lnTo>
                  <a:lnTo>
                    <a:pt x="8" y="88"/>
                  </a:lnTo>
                  <a:lnTo>
                    <a:pt x="7" y="92"/>
                  </a:lnTo>
                  <a:lnTo>
                    <a:pt x="6" y="95"/>
                  </a:lnTo>
                  <a:lnTo>
                    <a:pt x="5" y="96"/>
                  </a:lnTo>
                  <a:lnTo>
                    <a:pt x="6" y="96"/>
                  </a:lnTo>
                  <a:lnTo>
                    <a:pt x="8" y="96"/>
                  </a:lnTo>
                  <a:lnTo>
                    <a:pt x="9" y="95"/>
                  </a:lnTo>
                  <a:lnTo>
                    <a:pt x="14" y="91"/>
                  </a:lnTo>
                  <a:lnTo>
                    <a:pt x="18" y="86"/>
                  </a:lnTo>
                  <a:lnTo>
                    <a:pt x="35" y="75"/>
                  </a:lnTo>
                  <a:lnTo>
                    <a:pt x="41" y="68"/>
                  </a:lnTo>
                  <a:lnTo>
                    <a:pt x="48" y="53"/>
                  </a:lnTo>
                  <a:lnTo>
                    <a:pt x="49" y="42"/>
                  </a:lnTo>
                  <a:lnTo>
                    <a:pt x="49" y="32"/>
                  </a:lnTo>
                  <a:lnTo>
                    <a:pt x="46" y="21"/>
                  </a:lnTo>
                  <a:lnTo>
                    <a:pt x="39" y="10"/>
                  </a:lnTo>
                  <a:lnTo>
                    <a:pt x="37" y="9"/>
                  </a:lnTo>
                  <a:lnTo>
                    <a:pt x="22" y="1"/>
                  </a:lnTo>
                  <a:lnTo>
                    <a:pt x="20" y="0"/>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31"/>
            <p:cNvSpPr>
              <a:spLocks/>
            </p:cNvSpPr>
            <p:nvPr/>
          </p:nvSpPr>
          <p:spPr bwMode="auto">
            <a:xfrm flipH="1">
              <a:off x="8103498" y="5184105"/>
              <a:ext cx="59618" cy="76510"/>
            </a:xfrm>
            <a:custGeom>
              <a:avLst/>
              <a:gdLst/>
              <a:ahLst/>
              <a:cxnLst>
                <a:cxn ang="0">
                  <a:pos x="56" y="6"/>
                </a:cxn>
                <a:cxn ang="0">
                  <a:pos x="43" y="9"/>
                </a:cxn>
                <a:cxn ang="0">
                  <a:pos x="36" y="9"/>
                </a:cxn>
                <a:cxn ang="0">
                  <a:pos x="30" y="7"/>
                </a:cxn>
                <a:cxn ang="0">
                  <a:pos x="21" y="1"/>
                </a:cxn>
                <a:cxn ang="0">
                  <a:pos x="15" y="0"/>
                </a:cxn>
                <a:cxn ang="0">
                  <a:pos x="13" y="1"/>
                </a:cxn>
                <a:cxn ang="0">
                  <a:pos x="11" y="4"/>
                </a:cxn>
                <a:cxn ang="0">
                  <a:pos x="10" y="9"/>
                </a:cxn>
                <a:cxn ang="0">
                  <a:pos x="7" y="20"/>
                </a:cxn>
                <a:cxn ang="0">
                  <a:pos x="5" y="38"/>
                </a:cxn>
                <a:cxn ang="0">
                  <a:pos x="0" y="65"/>
                </a:cxn>
                <a:cxn ang="0">
                  <a:pos x="0" y="70"/>
                </a:cxn>
                <a:cxn ang="0">
                  <a:pos x="1" y="70"/>
                </a:cxn>
                <a:cxn ang="0">
                  <a:pos x="2" y="71"/>
                </a:cxn>
                <a:cxn ang="0">
                  <a:pos x="4" y="72"/>
                </a:cxn>
                <a:cxn ang="0">
                  <a:pos x="6" y="73"/>
                </a:cxn>
                <a:cxn ang="0">
                  <a:pos x="9" y="74"/>
                </a:cxn>
                <a:cxn ang="0">
                  <a:pos x="38" y="77"/>
                </a:cxn>
                <a:cxn ang="0">
                  <a:pos x="47" y="77"/>
                </a:cxn>
                <a:cxn ang="0">
                  <a:pos x="51" y="76"/>
                </a:cxn>
                <a:cxn ang="0">
                  <a:pos x="54" y="74"/>
                </a:cxn>
                <a:cxn ang="0">
                  <a:pos x="55" y="73"/>
                </a:cxn>
                <a:cxn ang="0">
                  <a:pos x="56" y="70"/>
                </a:cxn>
                <a:cxn ang="0">
                  <a:pos x="56" y="67"/>
                </a:cxn>
                <a:cxn ang="0">
                  <a:pos x="55" y="58"/>
                </a:cxn>
                <a:cxn ang="0">
                  <a:pos x="55" y="26"/>
                </a:cxn>
                <a:cxn ang="0">
                  <a:pos x="56" y="23"/>
                </a:cxn>
                <a:cxn ang="0">
                  <a:pos x="60" y="12"/>
                </a:cxn>
                <a:cxn ang="0">
                  <a:pos x="60" y="10"/>
                </a:cxn>
                <a:cxn ang="0">
                  <a:pos x="60" y="8"/>
                </a:cxn>
                <a:cxn ang="0">
                  <a:pos x="60" y="7"/>
                </a:cxn>
                <a:cxn ang="0">
                  <a:pos x="58" y="6"/>
                </a:cxn>
                <a:cxn ang="0">
                  <a:pos x="56" y="6"/>
                </a:cxn>
              </a:cxnLst>
              <a:rect l="0" t="0" r="r" b="b"/>
              <a:pathLst>
                <a:path w="60" h="77">
                  <a:moveTo>
                    <a:pt x="56" y="6"/>
                  </a:moveTo>
                  <a:lnTo>
                    <a:pt x="43" y="9"/>
                  </a:lnTo>
                  <a:lnTo>
                    <a:pt x="36" y="9"/>
                  </a:lnTo>
                  <a:lnTo>
                    <a:pt x="30" y="7"/>
                  </a:lnTo>
                  <a:lnTo>
                    <a:pt x="21" y="1"/>
                  </a:lnTo>
                  <a:lnTo>
                    <a:pt x="15" y="0"/>
                  </a:lnTo>
                  <a:lnTo>
                    <a:pt x="13" y="1"/>
                  </a:lnTo>
                  <a:lnTo>
                    <a:pt x="11" y="4"/>
                  </a:lnTo>
                  <a:lnTo>
                    <a:pt x="10" y="9"/>
                  </a:lnTo>
                  <a:lnTo>
                    <a:pt x="7" y="20"/>
                  </a:lnTo>
                  <a:lnTo>
                    <a:pt x="5" y="38"/>
                  </a:lnTo>
                  <a:lnTo>
                    <a:pt x="0" y="65"/>
                  </a:lnTo>
                  <a:lnTo>
                    <a:pt x="0" y="70"/>
                  </a:lnTo>
                  <a:lnTo>
                    <a:pt x="1" y="70"/>
                  </a:lnTo>
                  <a:lnTo>
                    <a:pt x="2" y="71"/>
                  </a:lnTo>
                  <a:lnTo>
                    <a:pt x="4" y="72"/>
                  </a:lnTo>
                  <a:lnTo>
                    <a:pt x="6" y="73"/>
                  </a:lnTo>
                  <a:lnTo>
                    <a:pt x="9" y="74"/>
                  </a:lnTo>
                  <a:lnTo>
                    <a:pt x="38" y="77"/>
                  </a:lnTo>
                  <a:lnTo>
                    <a:pt x="47" y="77"/>
                  </a:lnTo>
                  <a:lnTo>
                    <a:pt x="51" y="76"/>
                  </a:lnTo>
                  <a:lnTo>
                    <a:pt x="54" y="74"/>
                  </a:lnTo>
                  <a:lnTo>
                    <a:pt x="55" y="73"/>
                  </a:lnTo>
                  <a:lnTo>
                    <a:pt x="56" y="70"/>
                  </a:lnTo>
                  <a:lnTo>
                    <a:pt x="56" y="67"/>
                  </a:lnTo>
                  <a:lnTo>
                    <a:pt x="55" y="58"/>
                  </a:lnTo>
                  <a:lnTo>
                    <a:pt x="55" y="26"/>
                  </a:lnTo>
                  <a:lnTo>
                    <a:pt x="56" y="23"/>
                  </a:lnTo>
                  <a:lnTo>
                    <a:pt x="60" y="12"/>
                  </a:lnTo>
                  <a:lnTo>
                    <a:pt x="60" y="10"/>
                  </a:lnTo>
                  <a:lnTo>
                    <a:pt x="60" y="8"/>
                  </a:lnTo>
                  <a:lnTo>
                    <a:pt x="60" y="7"/>
                  </a:lnTo>
                  <a:lnTo>
                    <a:pt x="58" y="6"/>
                  </a:lnTo>
                  <a:lnTo>
                    <a:pt x="56" y="6"/>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32"/>
            <p:cNvSpPr>
              <a:spLocks/>
            </p:cNvSpPr>
            <p:nvPr/>
          </p:nvSpPr>
          <p:spPr bwMode="auto">
            <a:xfrm flipH="1">
              <a:off x="7939548" y="5044996"/>
              <a:ext cx="82472" cy="117249"/>
            </a:xfrm>
            <a:custGeom>
              <a:avLst/>
              <a:gdLst/>
              <a:ahLst/>
              <a:cxnLst>
                <a:cxn ang="0">
                  <a:pos x="15" y="2"/>
                </a:cxn>
                <a:cxn ang="0">
                  <a:pos x="10" y="0"/>
                </a:cxn>
                <a:cxn ang="0">
                  <a:pos x="6" y="0"/>
                </a:cxn>
                <a:cxn ang="0">
                  <a:pos x="5" y="0"/>
                </a:cxn>
                <a:cxn ang="0">
                  <a:pos x="3" y="1"/>
                </a:cxn>
                <a:cxn ang="0">
                  <a:pos x="2" y="4"/>
                </a:cxn>
                <a:cxn ang="0">
                  <a:pos x="1" y="8"/>
                </a:cxn>
                <a:cxn ang="0">
                  <a:pos x="0" y="11"/>
                </a:cxn>
                <a:cxn ang="0">
                  <a:pos x="1" y="14"/>
                </a:cxn>
                <a:cxn ang="0">
                  <a:pos x="2" y="16"/>
                </a:cxn>
                <a:cxn ang="0">
                  <a:pos x="5" y="24"/>
                </a:cxn>
                <a:cxn ang="0">
                  <a:pos x="5" y="26"/>
                </a:cxn>
                <a:cxn ang="0">
                  <a:pos x="6" y="29"/>
                </a:cxn>
                <a:cxn ang="0">
                  <a:pos x="7" y="30"/>
                </a:cxn>
                <a:cxn ang="0">
                  <a:pos x="10" y="31"/>
                </a:cxn>
                <a:cxn ang="0">
                  <a:pos x="12" y="31"/>
                </a:cxn>
                <a:cxn ang="0">
                  <a:pos x="15" y="32"/>
                </a:cxn>
                <a:cxn ang="0">
                  <a:pos x="17" y="33"/>
                </a:cxn>
                <a:cxn ang="0">
                  <a:pos x="19" y="35"/>
                </a:cxn>
                <a:cxn ang="0">
                  <a:pos x="21" y="37"/>
                </a:cxn>
                <a:cxn ang="0">
                  <a:pos x="27" y="52"/>
                </a:cxn>
                <a:cxn ang="0">
                  <a:pos x="29" y="59"/>
                </a:cxn>
                <a:cxn ang="0">
                  <a:pos x="32" y="61"/>
                </a:cxn>
                <a:cxn ang="0">
                  <a:pos x="37" y="65"/>
                </a:cxn>
                <a:cxn ang="0">
                  <a:pos x="39" y="67"/>
                </a:cxn>
                <a:cxn ang="0">
                  <a:pos x="40" y="69"/>
                </a:cxn>
                <a:cxn ang="0">
                  <a:pos x="43" y="76"/>
                </a:cxn>
                <a:cxn ang="0">
                  <a:pos x="45" y="98"/>
                </a:cxn>
                <a:cxn ang="0">
                  <a:pos x="46" y="106"/>
                </a:cxn>
                <a:cxn ang="0">
                  <a:pos x="47" y="108"/>
                </a:cxn>
                <a:cxn ang="0">
                  <a:pos x="50" y="113"/>
                </a:cxn>
                <a:cxn ang="0">
                  <a:pos x="52" y="115"/>
                </a:cxn>
                <a:cxn ang="0">
                  <a:pos x="56" y="118"/>
                </a:cxn>
                <a:cxn ang="0">
                  <a:pos x="57" y="118"/>
                </a:cxn>
                <a:cxn ang="0">
                  <a:pos x="59" y="118"/>
                </a:cxn>
                <a:cxn ang="0">
                  <a:pos x="60" y="117"/>
                </a:cxn>
                <a:cxn ang="0">
                  <a:pos x="61" y="114"/>
                </a:cxn>
                <a:cxn ang="0">
                  <a:pos x="61" y="96"/>
                </a:cxn>
                <a:cxn ang="0">
                  <a:pos x="62" y="88"/>
                </a:cxn>
                <a:cxn ang="0">
                  <a:pos x="62" y="87"/>
                </a:cxn>
                <a:cxn ang="0">
                  <a:pos x="62" y="86"/>
                </a:cxn>
                <a:cxn ang="0">
                  <a:pos x="63" y="86"/>
                </a:cxn>
                <a:cxn ang="0">
                  <a:pos x="65" y="87"/>
                </a:cxn>
                <a:cxn ang="0">
                  <a:pos x="67" y="90"/>
                </a:cxn>
                <a:cxn ang="0">
                  <a:pos x="73" y="101"/>
                </a:cxn>
                <a:cxn ang="0">
                  <a:pos x="75" y="106"/>
                </a:cxn>
                <a:cxn ang="0">
                  <a:pos x="76" y="114"/>
                </a:cxn>
                <a:cxn ang="0">
                  <a:pos x="76" y="115"/>
                </a:cxn>
                <a:cxn ang="0">
                  <a:pos x="76" y="115"/>
                </a:cxn>
                <a:cxn ang="0">
                  <a:pos x="78" y="115"/>
                </a:cxn>
                <a:cxn ang="0">
                  <a:pos x="80" y="113"/>
                </a:cxn>
                <a:cxn ang="0">
                  <a:pos x="82" y="111"/>
                </a:cxn>
                <a:cxn ang="0">
                  <a:pos x="83" y="109"/>
                </a:cxn>
                <a:cxn ang="0">
                  <a:pos x="83" y="103"/>
                </a:cxn>
                <a:cxn ang="0">
                  <a:pos x="81" y="91"/>
                </a:cxn>
                <a:cxn ang="0">
                  <a:pos x="73" y="75"/>
                </a:cxn>
                <a:cxn ang="0">
                  <a:pos x="39" y="26"/>
                </a:cxn>
                <a:cxn ang="0">
                  <a:pos x="25" y="9"/>
                </a:cxn>
                <a:cxn ang="0">
                  <a:pos x="20" y="5"/>
                </a:cxn>
                <a:cxn ang="0">
                  <a:pos x="15" y="2"/>
                </a:cxn>
              </a:cxnLst>
              <a:rect l="0" t="0" r="r" b="b"/>
              <a:pathLst>
                <a:path w="83" h="118">
                  <a:moveTo>
                    <a:pt x="15" y="2"/>
                  </a:moveTo>
                  <a:lnTo>
                    <a:pt x="10" y="0"/>
                  </a:lnTo>
                  <a:lnTo>
                    <a:pt x="6" y="0"/>
                  </a:lnTo>
                  <a:lnTo>
                    <a:pt x="5" y="0"/>
                  </a:lnTo>
                  <a:lnTo>
                    <a:pt x="3" y="1"/>
                  </a:lnTo>
                  <a:lnTo>
                    <a:pt x="2" y="4"/>
                  </a:lnTo>
                  <a:lnTo>
                    <a:pt x="1" y="8"/>
                  </a:lnTo>
                  <a:lnTo>
                    <a:pt x="0" y="11"/>
                  </a:lnTo>
                  <a:lnTo>
                    <a:pt x="1" y="14"/>
                  </a:lnTo>
                  <a:lnTo>
                    <a:pt x="2" y="16"/>
                  </a:lnTo>
                  <a:lnTo>
                    <a:pt x="5" y="24"/>
                  </a:lnTo>
                  <a:lnTo>
                    <a:pt x="5" y="26"/>
                  </a:lnTo>
                  <a:lnTo>
                    <a:pt x="6" y="29"/>
                  </a:lnTo>
                  <a:lnTo>
                    <a:pt x="7" y="30"/>
                  </a:lnTo>
                  <a:lnTo>
                    <a:pt x="10" y="31"/>
                  </a:lnTo>
                  <a:lnTo>
                    <a:pt x="12" y="31"/>
                  </a:lnTo>
                  <a:lnTo>
                    <a:pt x="15" y="32"/>
                  </a:lnTo>
                  <a:lnTo>
                    <a:pt x="17" y="33"/>
                  </a:lnTo>
                  <a:lnTo>
                    <a:pt x="19" y="35"/>
                  </a:lnTo>
                  <a:lnTo>
                    <a:pt x="21" y="37"/>
                  </a:lnTo>
                  <a:lnTo>
                    <a:pt x="27" y="52"/>
                  </a:lnTo>
                  <a:lnTo>
                    <a:pt x="29" y="59"/>
                  </a:lnTo>
                  <a:lnTo>
                    <a:pt x="32" y="61"/>
                  </a:lnTo>
                  <a:lnTo>
                    <a:pt x="37" y="65"/>
                  </a:lnTo>
                  <a:lnTo>
                    <a:pt x="39" y="67"/>
                  </a:lnTo>
                  <a:lnTo>
                    <a:pt x="40" y="69"/>
                  </a:lnTo>
                  <a:lnTo>
                    <a:pt x="43" y="76"/>
                  </a:lnTo>
                  <a:lnTo>
                    <a:pt x="45" y="98"/>
                  </a:lnTo>
                  <a:lnTo>
                    <a:pt x="46" y="106"/>
                  </a:lnTo>
                  <a:lnTo>
                    <a:pt x="47" y="108"/>
                  </a:lnTo>
                  <a:lnTo>
                    <a:pt x="50" y="113"/>
                  </a:lnTo>
                  <a:lnTo>
                    <a:pt x="52" y="115"/>
                  </a:lnTo>
                  <a:lnTo>
                    <a:pt x="56" y="118"/>
                  </a:lnTo>
                  <a:lnTo>
                    <a:pt x="57" y="118"/>
                  </a:lnTo>
                  <a:lnTo>
                    <a:pt x="59" y="118"/>
                  </a:lnTo>
                  <a:lnTo>
                    <a:pt x="60" y="117"/>
                  </a:lnTo>
                  <a:lnTo>
                    <a:pt x="61" y="114"/>
                  </a:lnTo>
                  <a:lnTo>
                    <a:pt x="61" y="96"/>
                  </a:lnTo>
                  <a:lnTo>
                    <a:pt x="62" y="88"/>
                  </a:lnTo>
                  <a:lnTo>
                    <a:pt x="62" y="87"/>
                  </a:lnTo>
                  <a:lnTo>
                    <a:pt x="62" y="86"/>
                  </a:lnTo>
                  <a:lnTo>
                    <a:pt x="63" y="86"/>
                  </a:lnTo>
                  <a:lnTo>
                    <a:pt x="65" y="87"/>
                  </a:lnTo>
                  <a:lnTo>
                    <a:pt x="67" y="90"/>
                  </a:lnTo>
                  <a:lnTo>
                    <a:pt x="73" y="101"/>
                  </a:lnTo>
                  <a:lnTo>
                    <a:pt x="75" y="106"/>
                  </a:lnTo>
                  <a:lnTo>
                    <a:pt x="76" y="114"/>
                  </a:lnTo>
                  <a:lnTo>
                    <a:pt x="76" y="115"/>
                  </a:lnTo>
                  <a:lnTo>
                    <a:pt x="76" y="115"/>
                  </a:lnTo>
                  <a:lnTo>
                    <a:pt x="78" y="115"/>
                  </a:lnTo>
                  <a:lnTo>
                    <a:pt x="80" y="113"/>
                  </a:lnTo>
                  <a:lnTo>
                    <a:pt x="82" y="111"/>
                  </a:lnTo>
                  <a:lnTo>
                    <a:pt x="83" y="109"/>
                  </a:lnTo>
                  <a:lnTo>
                    <a:pt x="83" y="103"/>
                  </a:lnTo>
                  <a:lnTo>
                    <a:pt x="81" y="91"/>
                  </a:lnTo>
                  <a:lnTo>
                    <a:pt x="73" y="75"/>
                  </a:lnTo>
                  <a:lnTo>
                    <a:pt x="39" y="26"/>
                  </a:lnTo>
                  <a:lnTo>
                    <a:pt x="25" y="9"/>
                  </a:lnTo>
                  <a:lnTo>
                    <a:pt x="20" y="5"/>
                  </a:lnTo>
                  <a:lnTo>
                    <a:pt x="15" y="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33"/>
            <p:cNvSpPr>
              <a:spLocks/>
            </p:cNvSpPr>
            <p:nvPr/>
          </p:nvSpPr>
          <p:spPr bwMode="auto">
            <a:xfrm flipH="1">
              <a:off x="7925637" y="5030092"/>
              <a:ext cx="93402" cy="135134"/>
            </a:xfrm>
            <a:custGeom>
              <a:avLst/>
              <a:gdLst/>
              <a:ahLst/>
              <a:cxnLst>
                <a:cxn ang="0">
                  <a:pos x="28" y="0"/>
                </a:cxn>
                <a:cxn ang="0">
                  <a:pos x="23" y="1"/>
                </a:cxn>
                <a:cxn ang="0">
                  <a:pos x="4" y="9"/>
                </a:cxn>
                <a:cxn ang="0">
                  <a:pos x="1" y="14"/>
                </a:cxn>
                <a:cxn ang="0">
                  <a:pos x="1" y="21"/>
                </a:cxn>
                <a:cxn ang="0">
                  <a:pos x="4" y="30"/>
                </a:cxn>
                <a:cxn ang="0">
                  <a:pos x="7" y="34"/>
                </a:cxn>
                <a:cxn ang="0">
                  <a:pos x="15" y="34"/>
                </a:cxn>
                <a:cxn ang="0">
                  <a:pos x="18" y="35"/>
                </a:cxn>
                <a:cxn ang="0">
                  <a:pos x="24" y="48"/>
                </a:cxn>
                <a:cxn ang="0">
                  <a:pos x="40" y="68"/>
                </a:cxn>
                <a:cxn ang="0">
                  <a:pos x="47" y="93"/>
                </a:cxn>
                <a:cxn ang="0">
                  <a:pos x="47" y="117"/>
                </a:cxn>
                <a:cxn ang="0">
                  <a:pos x="43" y="135"/>
                </a:cxn>
                <a:cxn ang="0">
                  <a:pos x="46" y="136"/>
                </a:cxn>
                <a:cxn ang="0">
                  <a:pos x="55" y="135"/>
                </a:cxn>
                <a:cxn ang="0">
                  <a:pos x="58" y="133"/>
                </a:cxn>
                <a:cxn ang="0">
                  <a:pos x="62" y="104"/>
                </a:cxn>
                <a:cxn ang="0">
                  <a:pos x="60" y="90"/>
                </a:cxn>
                <a:cxn ang="0">
                  <a:pos x="62" y="89"/>
                </a:cxn>
                <a:cxn ang="0">
                  <a:pos x="65" y="93"/>
                </a:cxn>
                <a:cxn ang="0">
                  <a:pos x="71" y="110"/>
                </a:cxn>
                <a:cxn ang="0">
                  <a:pos x="71" y="121"/>
                </a:cxn>
                <a:cxn ang="0">
                  <a:pos x="73" y="130"/>
                </a:cxn>
                <a:cxn ang="0">
                  <a:pos x="78" y="132"/>
                </a:cxn>
                <a:cxn ang="0">
                  <a:pos x="87" y="130"/>
                </a:cxn>
                <a:cxn ang="0">
                  <a:pos x="92" y="127"/>
                </a:cxn>
                <a:cxn ang="0">
                  <a:pos x="94" y="122"/>
                </a:cxn>
                <a:cxn ang="0">
                  <a:pos x="88" y="101"/>
                </a:cxn>
                <a:cxn ang="0">
                  <a:pos x="71" y="72"/>
                </a:cxn>
                <a:cxn ang="0">
                  <a:pos x="70" y="66"/>
                </a:cxn>
                <a:cxn ang="0">
                  <a:pos x="72" y="61"/>
                </a:cxn>
                <a:cxn ang="0">
                  <a:pos x="70" y="50"/>
                </a:cxn>
                <a:cxn ang="0">
                  <a:pos x="65" y="41"/>
                </a:cxn>
                <a:cxn ang="0">
                  <a:pos x="59" y="35"/>
                </a:cxn>
                <a:cxn ang="0">
                  <a:pos x="35" y="19"/>
                </a:cxn>
                <a:cxn ang="0">
                  <a:pos x="33" y="14"/>
                </a:cxn>
                <a:cxn ang="0">
                  <a:pos x="34" y="10"/>
                </a:cxn>
                <a:cxn ang="0">
                  <a:pos x="36" y="5"/>
                </a:cxn>
                <a:cxn ang="0">
                  <a:pos x="35" y="2"/>
                </a:cxn>
                <a:cxn ang="0">
                  <a:pos x="31" y="0"/>
                </a:cxn>
              </a:cxnLst>
              <a:rect l="0" t="0" r="r" b="b"/>
              <a:pathLst>
                <a:path w="94" h="136">
                  <a:moveTo>
                    <a:pt x="31" y="0"/>
                  </a:moveTo>
                  <a:lnTo>
                    <a:pt x="28" y="0"/>
                  </a:lnTo>
                  <a:lnTo>
                    <a:pt x="26" y="0"/>
                  </a:lnTo>
                  <a:lnTo>
                    <a:pt x="23" y="1"/>
                  </a:lnTo>
                  <a:lnTo>
                    <a:pt x="9" y="5"/>
                  </a:lnTo>
                  <a:lnTo>
                    <a:pt x="4" y="9"/>
                  </a:lnTo>
                  <a:lnTo>
                    <a:pt x="2" y="12"/>
                  </a:lnTo>
                  <a:lnTo>
                    <a:pt x="1" y="14"/>
                  </a:lnTo>
                  <a:lnTo>
                    <a:pt x="0" y="18"/>
                  </a:lnTo>
                  <a:lnTo>
                    <a:pt x="1" y="21"/>
                  </a:lnTo>
                  <a:lnTo>
                    <a:pt x="2" y="26"/>
                  </a:lnTo>
                  <a:lnTo>
                    <a:pt x="4" y="30"/>
                  </a:lnTo>
                  <a:lnTo>
                    <a:pt x="6" y="33"/>
                  </a:lnTo>
                  <a:lnTo>
                    <a:pt x="7" y="34"/>
                  </a:lnTo>
                  <a:lnTo>
                    <a:pt x="8" y="34"/>
                  </a:lnTo>
                  <a:lnTo>
                    <a:pt x="15" y="34"/>
                  </a:lnTo>
                  <a:lnTo>
                    <a:pt x="17" y="34"/>
                  </a:lnTo>
                  <a:lnTo>
                    <a:pt x="18" y="35"/>
                  </a:lnTo>
                  <a:lnTo>
                    <a:pt x="19" y="37"/>
                  </a:lnTo>
                  <a:lnTo>
                    <a:pt x="24" y="48"/>
                  </a:lnTo>
                  <a:lnTo>
                    <a:pt x="26" y="52"/>
                  </a:lnTo>
                  <a:lnTo>
                    <a:pt x="40" y="68"/>
                  </a:lnTo>
                  <a:lnTo>
                    <a:pt x="41" y="72"/>
                  </a:lnTo>
                  <a:lnTo>
                    <a:pt x="47" y="93"/>
                  </a:lnTo>
                  <a:lnTo>
                    <a:pt x="48" y="105"/>
                  </a:lnTo>
                  <a:lnTo>
                    <a:pt x="47" y="117"/>
                  </a:lnTo>
                  <a:lnTo>
                    <a:pt x="43" y="133"/>
                  </a:lnTo>
                  <a:lnTo>
                    <a:pt x="43" y="135"/>
                  </a:lnTo>
                  <a:lnTo>
                    <a:pt x="44" y="136"/>
                  </a:lnTo>
                  <a:lnTo>
                    <a:pt x="46" y="136"/>
                  </a:lnTo>
                  <a:lnTo>
                    <a:pt x="51" y="136"/>
                  </a:lnTo>
                  <a:lnTo>
                    <a:pt x="55" y="135"/>
                  </a:lnTo>
                  <a:lnTo>
                    <a:pt x="57" y="134"/>
                  </a:lnTo>
                  <a:lnTo>
                    <a:pt x="58" y="133"/>
                  </a:lnTo>
                  <a:lnTo>
                    <a:pt x="60" y="129"/>
                  </a:lnTo>
                  <a:lnTo>
                    <a:pt x="62" y="104"/>
                  </a:lnTo>
                  <a:lnTo>
                    <a:pt x="60" y="92"/>
                  </a:lnTo>
                  <a:lnTo>
                    <a:pt x="60" y="90"/>
                  </a:lnTo>
                  <a:lnTo>
                    <a:pt x="61" y="89"/>
                  </a:lnTo>
                  <a:lnTo>
                    <a:pt x="62" y="89"/>
                  </a:lnTo>
                  <a:lnTo>
                    <a:pt x="63" y="89"/>
                  </a:lnTo>
                  <a:lnTo>
                    <a:pt x="65" y="93"/>
                  </a:lnTo>
                  <a:lnTo>
                    <a:pt x="70" y="103"/>
                  </a:lnTo>
                  <a:lnTo>
                    <a:pt x="71" y="110"/>
                  </a:lnTo>
                  <a:lnTo>
                    <a:pt x="71" y="118"/>
                  </a:lnTo>
                  <a:lnTo>
                    <a:pt x="71" y="121"/>
                  </a:lnTo>
                  <a:lnTo>
                    <a:pt x="72" y="128"/>
                  </a:lnTo>
                  <a:lnTo>
                    <a:pt x="73" y="130"/>
                  </a:lnTo>
                  <a:lnTo>
                    <a:pt x="75" y="131"/>
                  </a:lnTo>
                  <a:lnTo>
                    <a:pt x="78" y="132"/>
                  </a:lnTo>
                  <a:lnTo>
                    <a:pt x="81" y="132"/>
                  </a:lnTo>
                  <a:lnTo>
                    <a:pt x="87" y="130"/>
                  </a:lnTo>
                  <a:lnTo>
                    <a:pt x="91" y="129"/>
                  </a:lnTo>
                  <a:lnTo>
                    <a:pt x="92" y="127"/>
                  </a:lnTo>
                  <a:lnTo>
                    <a:pt x="94" y="125"/>
                  </a:lnTo>
                  <a:lnTo>
                    <a:pt x="94" y="122"/>
                  </a:lnTo>
                  <a:lnTo>
                    <a:pt x="93" y="115"/>
                  </a:lnTo>
                  <a:lnTo>
                    <a:pt x="88" y="101"/>
                  </a:lnTo>
                  <a:lnTo>
                    <a:pt x="84" y="93"/>
                  </a:lnTo>
                  <a:lnTo>
                    <a:pt x="71" y="72"/>
                  </a:lnTo>
                  <a:lnTo>
                    <a:pt x="70" y="68"/>
                  </a:lnTo>
                  <a:lnTo>
                    <a:pt x="70" y="66"/>
                  </a:lnTo>
                  <a:lnTo>
                    <a:pt x="70" y="63"/>
                  </a:lnTo>
                  <a:lnTo>
                    <a:pt x="72" y="61"/>
                  </a:lnTo>
                  <a:lnTo>
                    <a:pt x="72" y="57"/>
                  </a:lnTo>
                  <a:lnTo>
                    <a:pt x="70" y="50"/>
                  </a:lnTo>
                  <a:lnTo>
                    <a:pt x="68" y="46"/>
                  </a:lnTo>
                  <a:lnTo>
                    <a:pt x="65" y="41"/>
                  </a:lnTo>
                  <a:lnTo>
                    <a:pt x="62" y="38"/>
                  </a:lnTo>
                  <a:lnTo>
                    <a:pt x="59" y="35"/>
                  </a:lnTo>
                  <a:lnTo>
                    <a:pt x="41" y="24"/>
                  </a:lnTo>
                  <a:lnTo>
                    <a:pt x="35" y="19"/>
                  </a:lnTo>
                  <a:lnTo>
                    <a:pt x="33" y="17"/>
                  </a:lnTo>
                  <a:lnTo>
                    <a:pt x="33" y="14"/>
                  </a:lnTo>
                  <a:lnTo>
                    <a:pt x="33" y="12"/>
                  </a:lnTo>
                  <a:lnTo>
                    <a:pt x="34" y="10"/>
                  </a:lnTo>
                  <a:lnTo>
                    <a:pt x="36" y="7"/>
                  </a:lnTo>
                  <a:lnTo>
                    <a:pt x="36" y="5"/>
                  </a:lnTo>
                  <a:lnTo>
                    <a:pt x="36" y="4"/>
                  </a:lnTo>
                  <a:lnTo>
                    <a:pt x="35" y="2"/>
                  </a:lnTo>
                  <a:lnTo>
                    <a:pt x="33" y="1"/>
                  </a:lnTo>
                  <a:lnTo>
                    <a:pt x="31"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34"/>
            <p:cNvSpPr>
              <a:spLocks/>
            </p:cNvSpPr>
            <p:nvPr/>
          </p:nvSpPr>
          <p:spPr bwMode="auto">
            <a:xfrm flipH="1">
              <a:off x="7968363" y="5073812"/>
              <a:ext cx="10930" cy="13911"/>
            </a:xfrm>
            <a:custGeom>
              <a:avLst/>
              <a:gdLst/>
              <a:ahLst/>
              <a:cxnLst>
                <a:cxn ang="0">
                  <a:pos x="6" y="0"/>
                </a:cxn>
                <a:cxn ang="0">
                  <a:pos x="5" y="0"/>
                </a:cxn>
                <a:cxn ang="0">
                  <a:pos x="4" y="0"/>
                </a:cxn>
                <a:cxn ang="0">
                  <a:pos x="1" y="2"/>
                </a:cxn>
                <a:cxn ang="0">
                  <a:pos x="0" y="5"/>
                </a:cxn>
                <a:cxn ang="0">
                  <a:pos x="0" y="8"/>
                </a:cxn>
                <a:cxn ang="0">
                  <a:pos x="2" y="10"/>
                </a:cxn>
                <a:cxn ang="0">
                  <a:pos x="6" y="12"/>
                </a:cxn>
                <a:cxn ang="0">
                  <a:pos x="9" y="13"/>
                </a:cxn>
                <a:cxn ang="0">
                  <a:pos x="11" y="14"/>
                </a:cxn>
                <a:cxn ang="0">
                  <a:pos x="11" y="13"/>
                </a:cxn>
                <a:cxn ang="0">
                  <a:pos x="11" y="11"/>
                </a:cxn>
                <a:cxn ang="0">
                  <a:pos x="7" y="2"/>
                </a:cxn>
                <a:cxn ang="0">
                  <a:pos x="7" y="1"/>
                </a:cxn>
                <a:cxn ang="0">
                  <a:pos x="6" y="0"/>
                </a:cxn>
              </a:cxnLst>
              <a:rect l="0" t="0" r="r" b="b"/>
              <a:pathLst>
                <a:path w="11" h="14">
                  <a:moveTo>
                    <a:pt x="6" y="0"/>
                  </a:moveTo>
                  <a:lnTo>
                    <a:pt x="5" y="0"/>
                  </a:lnTo>
                  <a:lnTo>
                    <a:pt x="4" y="0"/>
                  </a:lnTo>
                  <a:lnTo>
                    <a:pt x="1" y="2"/>
                  </a:lnTo>
                  <a:lnTo>
                    <a:pt x="0" y="5"/>
                  </a:lnTo>
                  <a:lnTo>
                    <a:pt x="0" y="8"/>
                  </a:lnTo>
                  <a:lnTo>
                    <a:pt x="2" y="10"/>
                  </a:lnTo>
                  <a:lnTo>
                    <a:pt x="6" y="12"/>
                  </a:lnTo>
                  <a:lnTo>
                    <a:pt x="9" y="13"/>
                  </a:lnTo>
                  <a:lnTo>
                    <a:pt x="11" y="14"/>
                  </a:lnTo>
                  <a:lnTo>
                    <a:pt x="11" y="13"/>
                  </a:lnTo>
                  <a:lnTo>
                    <a:pt x="11" y="11"/>
                  </a:lnTo>
                  <a:lnTo>
                    <a:pt x="7" y="2"/>
                  </a:lnTo>
                  <a:lnTo>
                    <a:pt x="7" y="1"/>
                  </a:lnTo>
                  <a:lnTo>
                    <a:pt x="6"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 name="Group 34"/>
            <p:cNvGrpSpPr>
              <a:grpSpLocks noChangeAspect="1"/>
            </p:cNvGrpSpPr>
            <p:nvPr/>
          </p:nvGrpSpPr>
          <p:grpSpPr>
            <a:xfrm>
              <a:off x="8108389" y="4554993"/>
              <a:ext cx="290095" cy="177151"/>
              <a:chOff x="2103438" y="3086101"/>
              <a:chExt cx="595313" cy="363538"/>
            </a:xfrm>
          </p:grpSpPr>
          <p:sp>
            <p:nvSpPr>
              <p:cNvPr id="149" name="Freeform 72"/>
              <p:cNvSpPr>
                <a:spLocks/>
              </p:cNvSpPr>
              <p:nvPr/>
            </p:nvSpPr>
            <p:spPr bwMode="auto">
              <a:xfrm>
                <a:off x="2103438" y="3086101"/>
                <a:ext cx="595313" cy="363538"/>
              </a:xfrm>
              <a:custGeom>
                <a:avLst/>
                <a:gdLst/>
                <a:ahLst/>
                <a:cxnLst>
                  <a:cxn ang="0">
                    <a:pos x="214" y="0"/>
                  </a:cxn>
                  <a:cxn ang="0">
                    <a:pos x="186" y="1"/>
                  </a:cxn>
                  <a:cxn ang="0">
                    <a:pos x="153" y="9"/>
                  </a:cxn>
                  <a:cxn ang="0">
                    <a:pos x="137" y="17"/>
                  </a:cxn>
                  <a:cxn ang="0">
                    <a:pos x="123" y="27"/>
                  </a:cxn>
                  <a:cxn ang="0">
                    <a:pos x="88" y="62"/>
                  </a:cxn>
                  <a:cxn ang="0">
                    <a:pos x="40" y="106"/>
                  </a:cxn>
                  <a:cxn ang="0">
                    <a:pos x="10" y="129"/>
                  </a:cxn>
                  <a:cxn ang="0">
                    <a:pos x="4" y="136"/>
                  </a:cxn>
                  <a:cxn ang="0">
                    <a:pos x="1" y="143"/>
                  </a:cxn>
                  <a:cxn ang="0">
                    <a:pos x="0" y="149"/>
                  </a:cxn>
                  <a:cxn ang="0">
                    <a:pos x="3" y="155"/>
                  </a:cxn>
                  <a:cxn ang="0">
                    <a:pos x="7" y="160"/>
                  </a:cxn>
                  <a:cxn ang="0">
                    <a:pos x="11" y="162"/>
                  </a:cxn>
                  <a:cxn ang="0">
                    <a:pos x="27" y="168"/>
                  </a:cxn>
                  <a:cxn ang="0">
                    <a:pos x="85" y="177"/>
                  </a:cxn>
                  <a:cxn ang="0">
                    <a:pos x="254" y="179"/>
                  </a:cxn>
                  <a:cxn ang="0">
                    <a:pos x="266" y="181"/>
                  </a:cxn>
                  <a:cxn ang="0">
                    <a:pos x="279" y="185"/>
                  </a:cxn>
                  <a:cxn ang="0">
                    <a:pos x="303" y="197"/>
                  </a:cxn>
                  <a:cxn ang="0">
                    <a:pos x="321" y="210"/>
                  </a:cxn>
                  <a:cxn ang="0">
                    <a:pos x="332" y="224"/>
                  </a:cxn>
                  <a:cxn ang="0">
                    <a:pos x="338" y="228"/>
                  </a:cxn>
                  <a:cxn ang="0">
                    <a:pos x="344" y="229"/>
                  </a:cxn>
                  <a:cxn ang="0">
                    <a:pos x="350" y="229"/>
                  </a:cxn>
                  <a:cxn ang="0">
                    <a:pos x="355" y="228"/>
                  </a:cxn>
                  <a:cxn ang="0">
                    <a:pos x="360" y="224"/>
                  </a:cxn>
                  <a:cxn ang="0">
                    <a:pos x="369" y="214"/>
                  </a:cxn>
                  <a:cxn ang="0">
                    <a:pos x="372" y="207"/>
                  </a:cxn>
                  <a:cxn ang="0">
                    <a:pos x="375" y="189"/>
                  </a:cxn>
                  <a:cxn ang="0">
                    <a:pos x="374" y="140"/>
                  </a:cxn>
                  <a:cxn ang="0">
                    <a:pos x="370" y="120"/>
                  </a:cxn>
                  <a:cxn ang="0">
                    <a:pos x="368" y="111"/>
                  </a:cxn>
                  <a:cxn ang="0">
                    <a:pos x="356" y="83"/>
                  </a:cxn>
                  <a:cxn ang="0">
                    <a:pos x="339" y="56"/>
                  </a:cxn>
                  <a:cxn ang="0">
                    <a:pos x="324" y="38"/>
                  </a:cxn>
                  <a:cxn ang="0">
                    <a:pos x="313" y="29"/>
                  </a:cxn>
                  <a:cxn ang="0">
                    <a:pos x="278" y="12"/>
                  </a:cxn>
                  <a:cxn ang="0">
                    <a:pos x="224" y="1"/>
                  </a:cxn>
                  <a:cxn ang="0">
                    <a:pos x="214" y="0"/>
                  </a:cxn>
                </a:cxnLst>
                <a:rect l="0" t="0" r="r" b="b"/>
                <a:pathLst>
                  <a:path w="375" h="229">
                    <a:moveTo>
                      <a:pt x="214" y="0"/>
                    </a:moveTo>
                    <a:lnTo>
                      <a:pt x="186" y="1"/>
                    </a:lnTo>
                    <a:lnTo>
                      <a:pt x="153" y="9"/>
                    </a:lnTo>
                    <a:lnTo>
                      <a:pt x="137" y="17"/>
                    </a:lnTo>
                    <a:lnTo>
                      <a:pt x="123" y="27"/>
                    </a:lnTo>
                    <a:lnTo>
                      <a:pt x="88" y="62"/>
                    </a:lnTo>
                    <a:lnTo>
                      <a:pt x="40" y="106"/>
                    </a:lnTo>
                    <a:lnTo>
                      <a:pt x="10" y="129"/>
                    </a:lnTo>
                    <a:lnTo>
                      <a:pt x="4" y="136"/>
                    </a:lnTo>
                    <a:lnTo>
                      <a:pt x="1" y="143"/>
                    </a:lnTo>
                    <a:lnTo>
                      <a:pt x="0" y="149"/>
                    </a:lnTo>
                    <a:lnTo>
                      <a:pt x="3" y="155"/>
                    </a:lnTo>
                    <a:lnTo>
                      <a:pt x="7" y="160"/>
                    </a:lnTo>
                    <a:lnTo>
                      <a:pt x="11" y="162"/>
                    </a:lnTo>
                    <a:lnTo>
                      <a:pt x="27" y="168"/>
                    </a:lnTo>
                    <a:lnTo>
                      <a:pt x="85" y="177"/>
                    </a:lnTo>
                    <a:lnTo>
                      <a:pt x="254" y="179"/>
                    </a:lnTo>
                    <a:lnTo>
                      <a:pt x="266" y="181"/>
                    </a:lnTo>
                    <a:lnTo>
                      <a:pt x="279" y="185"/>
                    </a:lnTo>
                    <a:lnTo>
                      <a:pt x="303" y="197"/>
                    </a:lnTo>
                    <a:lnTo>
                      <a:pt x="321" y="210"/>
                    </a:lnTo>
                    <a:lnTo>
                      <a:pt x="332" y="224"/>
                    </a:lnTo>
                    <a:lnTo>
                      <a:pt x="338" y="228"/>
                    </a:lnTo>
                    <a:lnTo>
                      <a:pt x="344" y="229"/>
                    </a:lnTo>
                    <a:lnTo>
                      <a:pt x="350" y="229"/>
                    </a:lnTo>
                    <a:lnTo>
                      <a:pt x="355" y="228"/>
                    </a:lnTo>
                    <a:lnTo>
                      <a:pt x="360" y="224"/>
                    </a:lnTo>
                    <a:lnTo>
                      <a:pt x="369" y="214"/>
                    </a:lnTo>
                    <a:lnTo>
                      <a:pt x="372" y="207"/>
                    </a:lnTo>
                    <a:lnTo>
                      <a:pt x="375" y="189"/>
                    </a:lnTo>
                    <a:lnTo>
                      <a:pt x="374" y="140"/>
                    </a:lnTo>
                    <a:lnTo>
                      <a:pt x="370" y="120"/>
                    </a:lnTo>
                    <a:lnTo>
                      <a:pt x="368" y="111"/>
                    </a:lnTo>
                    <a:lnTo>
                      <a:pt x="356" y="83"/>
                    </a:lnTo>
                    <a:lnTo>
                      <a:pt x="339" y="56"/>
                    </a:lnTo>
                    <a:lnTo>
                      <a:pt x="324" y="38"/>
                    </a:lnTo>
                    <a:lnTo>
                      <a:pt x="313" y="29"/>
                    </a:lnTo>
                    <a:lnTo>
                      <a:pt x="278" y="12"/>
                    </a:lnTo>
                    <a:lnTo>
                      <a:pt x="224" y="1"/>
                    </a:lnTo>
                    <a:lnTo>
                      <a:pt x="214" y="0"/>
                    </a:lnTo>
                    <a:close/>
                  </a:path>
                </a:pathLst>
              </a:custGeom>
              <a:solidFill>
                <a:srgbClr val="D0A8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73"/>
              <p:cNvSpPr>
                <a:spLocks/>
              </p:cNvSpPr>
              <p:nvPr/>
            </p:nvSpPr>
            <p:spPr bwMode="auto">
              <a:xfrm>
                <a:off x="2417763" y="3133726"/>
                <a:ext cx="263525" cy="292100"/>
              </a:xfrm>
              <a:custGeom>
                <a:avLst/>
                <a:gdLst/>
                <a:ahLst/>
                <a:cxnLst>
                  <a:cxn ang="0">
                    <a:pos x="0" y="109"/>
                  </a:cxn>
                  <a:cxn ang="0">
                    <a:pos x="0" y="113"/>
                  </a:cxn>
                  <a:cxn ang="0">
                    <a:pos x="2" y="115"/>
                  </a:cxn>
                  <a:cxn ang="0">
                    <a:pos x="5" y="117"/>
                  </a:cxn>
                  <a:cxn ang="0">
                    <a:pos x="8" y="118"/>
                  </a:cxn>
                  <a:cxn ang="0">
                    <a:pos x="47" y="128"/>
                  </a:cxn>
                  <a:cxn ang="0">
                    <a:pos x="60" y="131"/>
                  </a:cxn>
                  <a:cxn ang="0">
                    <a:pos x="113" y="149"/>
                  </a:cxn>
                  <a:cxn ang="0">
                    <a:pos x="125" y="155"/>
                  </a:cxn>
                  <a:cxn ang="0">
                    <a:pos x="130" y="158"/>
                  </a:cxn>
                  <a:cxn ang="0">
                    <a:pos x="149" y="182"/>
                  </a:cxn>
                  <a:cxn ang="0">
                    <a:pos x="153" y="184"/>
                  </a:cxn>
                  <a:cxn ang="0">
                    <a:pos x="155" y="183"/>
                  </a:cxn>
                  <a:cxn ang="0">
                    <a:pos x="158" y="180"/>
                  </a:cxn>
                  <a:cxn ang="0">
                    <a:pos x="160" y="173"/>
                  </a:cxn>
                  <a:cxn ang="0">
                    <a:pos x="164" y="156"/>
                  </a:cxn>
                  <a:cxn ang="0">
                    <a:pos x="166" y="125"/>
                  </a:cxn>
                  <a:cxn ang="0">
                    <a:pos x="163" y="106"/>
                  </a:cxn>
                  <a:cxn ang="0">
                    <a:pos x="154" y="77"/>
                  </a:cxn>
                  <a:cxn ang="0">
                    <a:pos x="142" y="50"/>
                  </a:cxn>
                  <a:cxn ang="0">
                    <a:pos x="120" y="18"/>
                  </a:cxn>
                  <a:cxn ang="0">
                    <a:pos x="110" y="9"/>
                  </a:cxn>
                  <a:cxn ang="0">
                    <a:pos x="99" y="3"/>
                  </a:cxn>
                  <a:cxn ang="0">
                    <a:pos x="89" y="0"/>
                  </a:cxn>
                  <a:cxn ang="0">
                    <a:pos x="78" y="0"/>
                  </a:cxn>
                  <a:cxn ang="0">
                    <a:pos x="67" y="2"/>
                  </a:cxn>
                  <a:cxn ang="0">
                    <a:pos x="57" y="8"/>
                  </a:cxn>
                  <a:cxn ang="0">
                    <a:pos x="53" y="11"/>
                  </a:cxn>
                  <a:cxn ang="0">
                    <a:pos x="48" y="16"/>
                  </a:cxn>
                  <a:cxn ang="0">
                    <a:pos x="32" y="40"/>
                  </a:cxn>
                  <a:cxn ang="0">
                    <a:pos x="9" y="83"/>
                  </a:cxn>
                  <a:cxn ang="0">
                    <a:pos x="2" y="98"/>
                  </a:cxn>
                  <a:cxn ang="0">
                    <a:pos x="0" y="104"/>
                  </a:cxn>
                  <a:cxn ang="0">
                    <a:pos x="0" y="109"/>
                  </a:cxn>
                </a:cxnLst>
                <a:rect l="0" t="0" r="r" b="b"/>
                <a:pathLst>
                  <a:path w="166" h="184">
                    <a:moveTo>
                      <a:pt x="0" y="109"/>
                    </a:moveTo>
                    <a:lnTo>
                      <a:pt x="0" y="113"/>
                    </a:lnTo>
                    <a:lnTo>
                      <a:pt x="2" y="115"/>
                    </a:lnTo>
                    <a:lnTo>
                      <a:pt x="5" y="117"/>
                    </a:lnTo>
                    <a:lnTo>
                      <a:pt x="8" y="118"/>
                    </a:lnTo>
                    <a:lnTo>
                      <a:pt x="47" y="128"/>
                    </a:lnTo>
                    <a:lnTo>
                      <a:pt x="60" y="131"/>
                    </a:lnTo>
                    <a:lnTo>
                      <a:pt x="113" y="149"/>
                    </a:lnTo>
                    <a:lnTo>
                      <a:pt x="125" y="155"/>
                    </a:lnTo>
                    <a:lnTo>
                      <a:pt x="130" y="158"/>
                    </a:lnTo>
                    <a:lnTo>
                      <a:pt x="149" y="182"/>
                    </a:lnTo>
                    <a:lnTo>
                      <a:pt x="153" y="184"/>
                    </a:lnTo>
                    <a:lnTo>
                      <a:pt x="155" y="183"/>
                    </a:lnTo>
                    <a:lnTo>
                      <a:pt x="158" y="180"/>
                    </a:lnTo>
                    <a:lnTo>
                      <a:pt x="160" y="173"/>
                    </a:lnTo>
                    <a:lnTo>
                      <a:pt x="164" y="156"/>
                    </a:lnTo>
                    <a:lnTo>
                      <a:pt x="166" y="125"/>
                    </a:lnTo>
                    <a:lnTo>
                      <a:pt x="163" y="106"/>
                    </a:lnTo>
                    <a:lnTo>
                      <a:pt x="154" y="77"/>
                    </a:lnTo>
                    <a:lnTo>
                      <a:pt x="142" y="50"/>
                    </a:lnTo>
                    <a:lnTo>
                      <a:pt x="120" y="18"/>
                    </a:lnTo>
                    <a:lnTo>
                      <a:pt x="110" y="9"/>
                    </a:lnTo>
                    <a:lnTo>
                      <a:pt x="99" y="3"/>
                    </a:lnTo>
                    <a:lnTo>
                      <a:pt x="89" y="0"/>
                    </a:lnTo>
                    <a:lnTo>
                      <a:pt x="78" y="0"/>
                    </a:lnTo>
                    <a:lnTo>
                      <a:pt x="67" y="2"/>
                    </a:lnTo>
                    <a:lnTo>
                      <a:pt x="57" y="8"/>
                    </a:lnTo>
                    <a:lnTo>
                      <a:pt x="53" y="11"/>
                    </a:lnTo>
                    <a:lnTo>
                      <a:pt x="48" y="16"/>
                    </a:lnTo>
                    <a:lnTo>
                      <a:pt x="32" y="40"/>
                    </a:lnTo>
                    <a:lnTo>
                      <a:pt x="9" y="83"/>
                    </a:lnTo>
                    <a:lnTo>
                      <a:pt x="2" y="98"/>
                    </a:lnTo>
                    <a:lnTo>
                      <a:pt x="0" y="104"/>
                    </a:lnTo>
                    <a:lnTo>
                      <a:pt x="0" y="109"/>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74"/>
              <p:cNvSpPr>
                <a:spLocks/>
              </p:cNvSpPr>
              <p:nvPr/>
            </p:nvSpPr>
            <p:spPr bwMode="auto">
              <a:xfrm>
                <a:off x="2327275" y="3117851"/>
                <a:ext cx="177800" cy="187325"/>
              </a:xfrm>
              <a:custGeom>
                <a:avLst/>
                <a:gdLst/>
                <a:ahLst/>
                <a:cxnLst>
                  <a:cxn ang="0">
                    <a:pos x="78" y="2"/>
                  </a:cxn>
                  <a:cxn ang="0">
                    <a:pos x="75" y="4"/>
                  </a:cxn>
                  <a:cxn ang="0">
                    <a:pos x="43" y="38"/>
                  </a:cxn>
                  <a:cxn ang="0">
                    <a:pos x="9" y="94"/>
                  </a:cxn>
                  <a:cxn ang="0">
                    <a:pos x="5" y="100"/>
                  </a:cxn>
                  <a:cxn ang="0">
                    <a:pos x="0" y="105"/>
                  </a:cxn>
                  <a:cxn ang="0">
                    <a:pos x="1" y="105"/>
                  </a:cxn>
                  <a:cxn ang="0">
                    <a:pos x="3" y="107"/>
                  </a:cxn>
                  <a:cxn ang="0">
                    <a:pos x="10" y="111"/>
                  </a:cxn>
                  <a:cxn ang="0">
                    <a:pos x="15" y="113"/>
                  </a:cxn>
                  <a:cxn ang="0">
                    <a:pos x="20" y="116"/>
                  </a:cxn>
                  <a:cxn ang="0">
                    <a:pos x="26" y="117"/>
                  </a:cxn>
                  <a:cxn ang="0">
                    <a:pos x="32" y="118"/>
                  </a:cxn>
                  <a:cxn ang="0">
                    <a:pos x="38" y="117"/>
                  </a:cxn>
                  <a:cxn ang="0">
                    <a:pos x="42" y="116"/>
                  </a:cxn>
                  <a:cxn ang="0">
                    <a:pos x="45" y="112"/>
                  </a:cxn>
                  <a:cxn ang="0">
                    <a:pos x="62" y="63"/>
                  </a:cxn>
                  <a:cxn ang="0">
                    <a:pos x="69" y="50"/>
                  </a:cxn>
                  <a:cxn ang="0">
                    <a:pos x="89" y="24"/>
                  </a:cxn>
                  <a:cxn ang="0">
                    <a:pos x="92" y="20"/>
                  </a:cxn>
                  <a:cxn ang="0">
                    <a:pos x="100" y="15"/>
                  </a:cxn>
                  <a:cxn ang="0">
                    <a:pos x="105" y="12"/>
                  </a:cxn>
                  <a:cxn ang="0">
                    <a:pos x="112" y="10"/>
                  </a:cxn>
                  <a:cxn ang="0">
                    <a:pos x="112" y="9"/>
                  </a:cxn>
                  <a:cxn ang="0">
                    <a:pos x="110" y="7"/>
                  </a:cxn>
                  <a:cxn ang="0">
                    <a:pos x="105" y="5"/>
                  </a:cxn>
                  <a:cxn ang="0">
                    <a:pos x="84" y="0"/>
                  </a:cxn>
                  <a:cxn ang="0">
                    <a:pos x="81" y="1"/>
                  </a:cxn>
                  <a:cxn ang="0">
                    <a:pos x="78" y="2"/>
                  </a:cxn>
                </a:cxnLst>
                <a:rect l="0" t="0" r="r" b="b"/>
                <a:pathLst>
                  <a:path w="112" h="118">
                    <a:moveTo>
                      <a:pt x="78" y="2"/>
                    </a:moveTo>
                    <a:lnTo>
                      <a:pt x="75" y="4"/>
                    </a:lnTo>
                    <a:lnTo>
                      <a:pt x="43" y="38"/>
                    </a:lnTo>
                    <a:lnTo>
                      <a:pt x="9" y="94"/>
                    </a:lnTo>
                    <a:lnTo>
                      <a:pt x="5" y="100"/>
                    </a:lnTo>
                    <a:lnTo>
                      <a:pt x="0" y="105"/>
                    </a:lnTo>
                    <a:lnTo>
                      <a:pt x="1" y="105"/>
                    </a:lnTo>
                    <a:lnTo>
                      <a:pt x="3" y="107"/>
                    </a:lnTo>
                    <a:lnTo>
                      <a:pt x="10" y="111"/>
                    </a:lnTo>
                    <a:lnTo>
                      <a:pt x="15" y="113"/>
                    </a:lnTo>
                    <a:lnTo>
                      <a:pt x="20" y="116"/>
                    </a:lnTo>
                    <a:lnTo>
                      <a:pt x="26" y="117"/>
                    </a:lnTo>
                    <a:lnTo>
                      <a:pt x="32" y="118"/>
                    </a:lnTo>
                    <a:lnTo>
                      <a:pt x="38" y="117"/>
                    </a:lnTo>
                    <a:lnTo>
                      <a:pt x="42" y="116"/>
                    </a:lnTo>
                    <a:lnTo>
                      <a:pt x="45" y="112"/>
                    </a:lnTo>
                    <a:lnTo>
                      <a:pt x="62" y="63"/>
                    </a:lnTo>
                    <a:lnTo>
                      <a:pt x="69" y="50"/>
                    </a:lnTo>
                    <a:lnTo>
                      <a:pt x="89" y="24"/>
                    </a:lnTo>
                    <a:lnTo>
                      <a:pt x="92" y="20"/>
                    </a:lnTo>
                    <a:lnTo>
                      <a:pt x="100" y="15"/>
                    </a:lnTo>
                    <a:lnTo>
                      <a:pt x="105" y="12"/>
                    </a:lnTo>
                    <a:lnTo>
                      <a:pt x="112" y="10"/>
                    </a:lnTo>
                    <a:lnTo>
                      <a:pt x="112" y="9"/>
                    </a:lnTo>
                    <a:lnTo>
                      <a:pt x="110" y="7"/>
                    </a:lnTo>
                    <a:lnTo>
                      <a:pt x="105" y="5"/>
                    </a:lnTo>
                    <a:lnTo>
                      <a:pt x="84" y="0"/>
                    </a:lnTo>
                    <a:lnTo>
                      <a:pt x="81" y="1"/>
                    </a:lnTo>
                    <a:lnTo>
                      <a:pt x="78" y="2"/>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75"/>
              <p:cNvSpPr>
                <a:spLocks/>
              </p:cNvSpPr>
              <p:nvPr/>
            </p:nvSpPr>
            <p:spPr bwMode="auto">
              <a:xfrm>
                <a:off x="2214563" y="3100388"/>
                <a:ext cx="223838" cy="184150"/>
              </a:xfrm>
              <a:custGeom>
                <a:avLst/>
                <a:gdLst/>
                <a:ahLst/>
                <a:cxnLst>
                  <a:cxn ang="0">
                    <a:pos x="118" y="0"/>
                  </a:cxn>
                  <a:cxn ang="0">
                    <a:pos x="113" y="1"/>
                  </a:cxn>
                  <a:cxn ang="0">
                    <a:pos x="87" y="13"/>
                  </a:cxn>
                  <a:cxn ang="0">
                    <a:pos x="59" y="33"/>
                  </a:cxn>
                  <a:cxn ang="0">
                    <a:pos x="33" y="59"/>
                  </a:cxn>
                  <a:cxn ang="0">
                    <a:pos x="15" y="79"/>
                  </a:cxn>
                  <a:cxn ang="0">
                    <a:pos x="12" y="84"/>
                  </a:cxn>
                  <a:cxn ang="0">
                    <a:pos x="6" y="90"/>
                  </a:cxn>
                  <a:cxn ang="0">
                    <a:pos x="2" y="97"/>
                  </a:cxn>
                  <a:cxn ang="0">
                    <a:pos x="0" y="98"/>
                  </a:cxn>
                  <a:cxn ang="0">
                    <a:pos x="0" y="101"/>
                  </a:cxn>
                  <a:cxn ang="0">
                    <a:pos x="1" y="103"/>
                  </a:cxn>
                  <a:cxn ang="0">
                    <a:pos x="8" y="107"/>
                  </a:cxn>
                  <a:cxn ang="0">
                    <a:pos x="28" y="114"/>
                  </a:cxn>
                  <a:cxn ang="0">
                    <a:pos x="43" y="116"/>
                  </a:cxn>
                  <a:cxn ang="0">
                    <a:pos x="50" y="115"/>
                  </a:cxn>
                  <a:cxn ang="0">
                    <a:pos x="56" y="113"/>
                  </a:cxn>
                  <a:cxn ang="0">
                    <a:pos x="61" y="109"/>
                  </a:cxn>
                  <a:cxn ang="0">
                    <a:pos x="66" y="104"/>
                  </a:cxn>
                  <a:cxn ang="0">
                    <a:pos x="73" y="91"/>
                  </a:cxn>
                  <a:cxn ang="0">
                    <a:pos x="84" y="69"/>
                  </a:cxn>
                  <a:cxn ang="0">
                    <a:pos x="119" y="18"/>
                  </a:cxn>
                  <a:cxn ang="0">
                    <a:pos x="127" y="13"/>
                  </a:cxn>
                  <a:cxn ang="0">
                    <a:pos x="134" y="10"/>
                  </a:cxn>
                  <a:cxn ang="0">
                    <a:pos x="137" y="10"/>
                  </a:cxn>
                  <a:cxn ang="0">
                    <a:pos x="139" y="10"/>
                  </a:cxn>
                  <a:cxn ang="0">
                    <a:pos x="141" y="9"/>
                  </a:cxn>
                  <a:cxn ang="0">
                    <a:pos x="141" y="8"/>
                  </a:cxn>
                  <a:cxn ang="0">
                    <a:pos x="140" y="7"/>
                  </a:cxn>
                  <a:cxn ang="0">
                    <a:pos x="139" y="5"/>
                  </a:cxn>
                  <a:cxn ang="0">
                    <a:pos x="132" y="2"/>
                  </a:cxn>
                  <a:cxn ang="0">
                    <a:pos x="122" y="0"/>
                  </a:cxn>
                  <a:cxn ang="0">
                    <a:pos x="118" y="0"/>
                  </a:cxn>
                </a:cxnLst>
                <a:rect l="0" t="0" r="r" b="b"/>
                <a:pathLst>
                  <a:path w="141" h="116">
                    <a:moveTo>
                      <a:pt x="118" y="0"/>
                    </a:moveTo>
                    <a:lnTo>
                      <a:pt x="113" y="1"/>
                    </a:lnTo>
                    <a:lnTo>
                      <a:pt x="87" y="13"/>
                    </a:lnTo>
                    <a:lnTo>
                      <a:pt x="59" y="33"/>
                    </a:lnTo>
                    <a:lnTo>
                      <a:pt x="33" y="59"/>
                    </a:lnTo>
                    <a:lnTo>
                      <a:pt x="15" y="79"/>
                    </a:lnTo>
                    <a:lnTo>
                      <a:pt x="12" y="84"/>
                    </a:lnTo>
                    <a:lnTo>
                      <a:pt x="6" y="90"/>
                    </a:lnTo>
                    <a:lnTo>
                      <a:pt x="2" y="97"/>
                    </a:lnTo>
                    <a:lnTo>
                      <a:pt x="0" y="98"/>
                    </a:lnTo>
                    <a:lnTo>
                      <a:pt x="0" y="101"/>
                    </a:lnTo>
                    <a:lnTo>
                      <a:pt x="1" y="103"/>
                    </a:lnTo>
                    <a:lnTo>
                      <a:pt x="8" y="107"/>
                    </a:lnTo>
                    <a:lnTo>
                      <a:pt x="28" y="114"/>
                    </a:lnTo>
                    <a:lnTo>
                      <a:pt x="43" y="116"/>
                    </a:lnTo>
                    <a:lnTo>
                      <a:pt x="50" y="115"/>
                    </a:lnTo>
                    <a:lnTo>
                      <a:pt x="56" y="113"/>
                    </a:lnTo>
                    <a:lnTo>
                      <a:pt x="61" y="109"/>
                    </a:lnTo>
                    <a:lnTo>
                      <a:pt x="66" y="104"/>
                    </a:lnTo>
                    <a:lnTo>
                      <a:pt x="73" y="91"/>
                    </a:lnTo>
                    <a:lnTo>
                      <a:pt x="84" y="69"/>
                    </a:lnTo>
                    <a:lnTo>
                      <a:pt x="119" y="18"/>
                    </a:lnTo>
                    <a:lnTo>
                      <a:pt x="127" y="13"/>
                    </a:lnTo>
                    <a:lnTo>
                      <a:pt x="134" y="10"/>
                    </a:lnTo>
                    <a:lnTo>
                      <a:pt x="137" y="10"/>
                    </a:lnTo>
                    <a:lnTo>
                      <a:pt x="139" y="10"/>
                    </a:lnTo>
                    <a:lnTo>
                      <a:pt x="141" y="9"/>
                    </a:lnTo>
                    <a:lnTo>
                      <a:pt x="141" y="8"/>
                    </a:lnTo>
                    <a:lnTo>
                      <a:pt x="140" y="7"/>
                    </a:lnTo>
                    <a:lnTo>
                      <a:pt x="139" y="5"/>
                    </a:lnTo>
                    <a:lnTo>
                      <a:pt x="132" y="2"/>
                    </a:lnTo>
                    <a:lnTo>
                      <a:pt x="122" y="0"/>
                    </a:lnTo>
                    <a:lnTo>
                      <a:pt x="118" y="0"/>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76"/>
              <p:cNvSpPr>
                <a:spLocks/>
              </p:cNvSpPr>
              <p:nvPr/>
            </p:nvSpPr>
            <p:spPr bwMode="auto">
              <a:xfrm>
                <a:off x="2124075" y="3278188"/>
                <a:ext cx="379413" cy="76200"/>
              </a:xfrm>
              <a:custGeom>
                <a:avLst/>
                <a:gdLst/>
                <a:ahLst/>
                <a:cxnLst>
                  <a:cxn ang="0">
                    <a:pos x="238" y="46"/>
                  </a:cxn>
                  <a:cxn ang="0">
                    <a:pos x="239" y="45"/>
                  </a:cxn>
                  <a:cxn ang="0">
                    <a:pos x="239" y="44"/>
                  </a:cxn>
                  <a:cxn ang="0">
                    <a:pos x="237" y="44"/>
                  </a:cxn>
                  <a:cxn ang="0">
                    <a:pos x="234" y="43"/>
                  </a:cxn>
                  <a:cxn ang="0">
                    <a:pos x="165" y="29"/>
                  </a:cxn>
                  <a:cxn ang="0">
                    <a:pos x="63" y="2"/>
                  </a:cxn>
                  <a:cxn ang="0">
                    <a:pos x="49" y="0"/>
                  </a:cxn>
                  <a:cxn ang="0">
                    <a:pos x="39" y="0"/>
                  </a:cxn>
                  <a:cxn ang="0">
                    <a:pos x="30" y="2"/>
                  </a:cxn>
                  <a:cxn ang="0">
                    <a:pos x="18" y="7"/>
                  </a:cxn>
                  <a:cxn ang="0">
                    <a:pos x="11" y="11"/>
                  </a:cxn>
                  <a:cxn ang="0">
                    <a:pos x="2" y="22"/>
                  </a:cxn>
                  <a:cxn ang="0">
                    <a:pos x="0" y="26"/>
                  </a:cxn>
                  <a:cxn ang="0">
                    <a:pos x="0" y="29"/>
                  </a:cxn>
                  <a:cxn ang="0">
                    <a:pos x="3" y="32"/>
                  </a:cxn>
                  <a:cxn ang="0">
                    <a:pos x="5" y="33"/>
                  </a:cxn>
                  <a:cxn ang="0">
                    <a:pos x="7" y="34"/>
                  </a:cxn>
                  <a:cxn ang="0">
                    <a:pos x="10" y="35"/>
                  </a:cxn>
                  <a:cxn ang="0">
                    <a:pos x="87" y="41"/>
                  </a:cxn>
                  <a:cxn ang="0">
                    <a:pos x="147" y="48"/>
                  </a:cxn>
                  <a:cxn ang="0">
                    <a:pos x="232" y="47"/>
                  </a:cxn>
                  <a:cxn ang="0">
                    <a:pos x="235" y="46"/>
                  </a:cxn>
                  <a:cxn ang="0">
                    <a:pos x="238" y="46"/>
                  </a:cxn>
                </a:cxnLst>
                <a:rect l="0" t="0" r="r" b="b"/>
                <a:pathLst>
                  <a:path w="239" h="48">
                    <a:moveTo>
                      <a:pt x="238" y="46"/>
                    </a:moveTo>
                    <a:lnTo>
                      <a:pt x="239" y="45"/>
                    </a:lnTo>
                    <a:lnTo>
                      <a:pt x="239" y="44"/>
                    </a:lnTo>
                    <a:lnTo>
                      <a:pt x="237" y="44"/>
                    </a:lnTo>
                    <a:lnTo>
                      <a:pt x="234" y="43"/>
                    </a:lnTo>
                    <a:lnTo>
                      <a:pt x="165" y="29"/>
                    </a:lnTo>
                    <a:lnTo>
                      <a:pt x="63" y="2"/>
                    </a:lnTo>
                    <a:lnTo>
                      <a:pt x="49" y="0"/>
                    </a:lnTo>
                    <a:lnTo>
                      <a:pt x="39" y="0"/>
                    </a:lnTo>
                    <a:lnTo>
                      <a:pt x="30" y="2"/>
                    </a:lnTo>
                    <a:lnTo>
                      <a:pt x="18" y="7"/>
                    </a:lnTo>
                    <a:lnTo>
                      <a:pt x="11" y="11"/>
                    </a:lnTo>
                    <a:lnTo>
                      <a:pt x="2" y="22"/>
                    </a:lnTo>
                    <a:lnTo>
                      <a:pt x="0" y="26"/>
                    </a:lnTo>
                    <a:lnTo>
                      <a:pt x="0" y="29"/>
                    </a:lnTo>
                    <a:lnTo>
                      <a:pt x="3" y="32"/>
                    </a:lnTo>
                    <a:lnTo>
                      <a:pt x="5" y="33"/>
                    </a:lnTo>
                    <a:lnTo>
                      <a:pt x="7" y="34"/>
                    </a:lnTo>
                    <a:lnTo>
                      <a:pt x="10" y="35"/>
                    </a:lnTo>
                    <a:lnTo>
                      <a:pt x="87" y="41"/>
                    </a:lnTo>
                    <a:lnTo>
                      <a:pt x="147" y="48"/>
                    </a:lnTo>
                    <a:lnTo>
                      <a:pt x="232" y="47"/>
                    </a:lnTo>
                    <a:lnTo>
                      <a:pt x="235" y="46"/>
                    </a:lnTo>
                    <a:lnTo>
                      <a:pt x="238" y="46"/>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8" name="Freeform 18"/>
            <p:cNvSpPr>
              <a:spLocks/>
            </p:cNvSpPr>
            <p:nvPr/>
          </p:nvSpPr>
          <p:spPr bwMode="auto">
            <a:xfrm rot="6012585" flipH="1">
              <a:off x="7866693" y="4985033"/>
              <a:ext cx="483901" cy="284180"/>
            </a:xfrm>
            <a:custGeom>
              <a:avLst/>
              <a:gdLst/>
              <a:ahLst/>
              <a:cxnLst>
                <a:cxn ang="0">
                  <a:pos x="241" y="52"/>
                </a:cxn>
                <a:cxn ang="0">
                  <a:pos x="311" y="38"/>
                </a:cxn>
                <a:cxn ang="0">
                  <a:pos x="390" y="58"/>
                </a:cxn>
                <a:cxn ang="0">
                  <a:pos x="452" y="88"/>
                </a:cxn>
                <a:cxn ang="0">
                  <a:pos x="480" y="81"/>
                </a:cxn>
                <a:cxn ang="0">
                  <a:pos x="487" y="65"/>
                </a:cxn>
                <a:cxn ang="0">
                  <a:pos x="483" y="37"/>
                </a:cxn>
                <a:cxn ang="0">
                  <a:pos x="465" y="21"/>
                </a:cxn>
                <a:cxn ang="0">
                  <a:pos x="358" y="0"/>
                </a:cxn>
                <a:cxn ang="0">
                  <a:pos x="255" y="12"/>
                </a:cxn>
                <a:cxn ang="0">
                  <a:pos x="140" y="75"/>
                </a:cxn>
                <a:cxn ang="0">
                  <a:pos x="94" y="146"/>
                </a:cxn>
                <a:cxn ang="0">
                  <a:pos x="79" y="169"/>
                </a:cxn>
                <a:cxn ang="0">
                  <a:pos x="64" y="176"/>
                </a:cxn>
                <a:cxn ang="0">
                  <a:pos x="28" y="180"/>
                </a:cxn>
                <a:cxn ang="0">
                  <a:pos x="6" y="198"/>
                </a:cxn>
                <a:cxn ang="0">
                  <a:pos x="0" y="213"/>
                </a:cxn>
                <a:cxn ang="0">
                  <a:pos x="7" y="235"/>
                </a:cxn>
                <a:cxn ang="0">
                  <a:pos x="19" y="241"/>
                </a:cxn>
                <a:cxn ang="0">
                  <a:pos x="32" y="241"/>
                </a:cxn>
                <a:cxn ang="0">
                  <a:pos x="40" y="234"/>
                </a:cxn>
                <a:cxn ang="0">
                  <a:pos x="38" y="229"/>
                </a:cxn>
                <a:cxn ang="0">
                  <a:pos x="27" y="225"/>
                </a:cxn>
                <a:cxn ang="0">
                  <a:pos x="29" y="221"/>
                </a:cxn>
                <a:cxn ang="0">
                  <a:pos x="52" y="207"/>
                </a:cxn>
                <a:cxn ang="0">
                  <a:pos x="57" y="208"/>
                </a:cxn>
                <a:cxn ang="0">
                  <a:pos x="55" y="229"/>
                </a:cxn>
                <a:cxn ang="0">
                  <a:pos x="54" y="274"/>
                </a:cxn>
                <a:cxn ang="0">
                  <a:pos x="64" y="284"/>
                </a:cxn>
                <a:cxn ang="0">
                  <a:pos x="83" y="285"/>
                </a:cxn>
                <a:cxn ang="0">
                  <a:pos x="88" y="281"/>
                </a:cxn>
                <a:cxn ang="0">
                  <a:pos x="77" y="240"/>
                </a:cxn>
                <a:cxn ang="0">
                  <a:pos x="80" y="225"/>
                </a:cxn>
                <a:cxn ang="0">
                  <a:pos x="89" y="223"/>
                </a:cxn>
                <a:cxn ang="0">
                  <a:pos x="112" y="236"/>
                </a:cxn>
                <a:cxn ang="0">
                  <a:pos x="127" y="255"/>
                </a:cxn>
                <a:cxn ang="0">
                  <a:pos x="132" y="255"/>
                </a:cxn>
                <a:cxn ang="0">
                  <a:pos x="138" y="246"/>
                </a:cxn>
                <a:cxn ang="0">
                  <a:pos x="141" y="220"/>
                </a:cxn>
                <a:cxn ang="0">
                  <a:pos x="135" y="211"/>
                </a:cxn>
                <a:cxn ang="0">
                  <a:pos x="116" y="203"/>
                </a:cxn>
                <a:cxn ang="0">
                  <a:pos x="110" y="190"/>
                </a:cxn>
                <a:cxn ang="0">
                  <a:pos x="119" y="160"/>
                </a:cxn>
                <a:cxn ang="0">
                  <a:pos x="178" y="84"/>
                </a:cxn>
              </a:cxnLst>
              <a:rect l="0" t="0" r="r" b="b"/>
              <a:pathLst>
                <a:path w="487" h="286">
                  <a:moveTo>
                    <a:pt x="178" y="84"/>
                  </a:moveTo>
                  <a:lnTo>
                    <a:pt x="213" y="63"/>
                  </a:lnTo>
                  <a:lnTo>
                    <a:pt x="241" y="52"/>
                  </a:lnTo>
                  <a:lnTo>
                    <a:pt x="261" y="45"/>
                  </a:lnTo>
                  <a:lnTo>
                    <a:pt x="291" y="40"/>
                  </a:lnTo>
                  <a:lnTo>
                    <a:pt x="311" y="38"/>
                  </a:lnTo>
                  <a:lnTo>
                    <a:pt x="339" y="40"/>
                  </a:lnTo>
                  <a:lnTo>
                    <a:pt x="374" y="50"/>
                  </a:lnTo>
                  <a:lnTo>
                    <a:pt x="390" y="58"/>
                  </a:lnTo>
                  <a:lnTo>
                    <a:pt x="417" y="79"/>
                  </a:lnTo>
                  <a:lnTo>
                    <a:pt x="431" y="85"/>
                  </a:lnTo>
                  <a:lnTo>
                    <a:pt x="452" y="88"/>
                  </a:lnTo>
                  <a:lnTo>
                    <a:pt x="465" y="87"/>
                  </a:lnTo>
                  <a:lnTo>
                    <a:pt x="471" y="85"/>
                  </a:lnTo>
                  <a:lnTo>
                    <a:pt x="480" y="81"/>
                  </a:lnTo>
                  <a:lnTo>
                    <a:pt x="483" y="78"/>
                  </a:lnTo>
                  <a:lnTo>
                    <a:pt x="485" y="74"/>
                  </a:lnTo>
                  <a:lnTo>
                    <a:pt x="487" y="65"/>
                  </a:lnTo>
                  <a:lnTo>
                    <a:pt x="487" y="55"/>
                  </a:lnTo>
                  <a:lnTo>
                    <a:pt x="484" y="40"/>
                  </a:lnTo>
                  <a:lnTo>
                    <a:pt x="483" y="37"/>
                  </a:lnTo>
                  <a:lnTo>
                    <a:pt x="481" y="31"/>
                  </a:lnTo>
                  <a:lnTo>
                    <a:pt x="475" y="26"/>
                  </a:lnTo>
                  <a:lnTo>
                    <a:pt x="465" y="21"/>
                  </a:lnTo>
                  <a:lnTo>
                    <a:pt x="444" y="13"/>
                  </a:lnTo>
                  <a:lnTo>
                    <a:pt x="407" y="6"/>
                  </a:lnTo>
                  <a:lnTo>
                    <a:pt x="358" y="0"/>
                  </a:lnTo>
                  <a:lnTo>
                    <a:pt x="315" y="0"/>
                  </a:lnTo>
                  <a:lnTo>
                    <a:pt x="286" y="4"/>
                  </a:lnTo>
                  <a:lnTo>
                    <a:pt x="255" y="12"/>
                  </a:lnTo>
                  <a:lnTo>
                    <a:pt x="190" y="37"/>
                  </a:lnTo>
                  <a:lnTo>
                    <a:pt x="164" y="53"/>
                  </a:lnTo>
                  <a:lnTo>
                    <a:pt x="140" y="75"/>
                  </a:lnTo>
                  <a:lnTo>
                    <a:pt x="115" y="105"/>
                  </a:lnTo>
                  <a:lnTo>
                    <a:pt x="97" y="138"/>
                  </a:lnTo>
                  <a:lnTo>
                    <a:pt x="94" y="146"/>
                  </a:lnTo>
                  <a:lnTo>
                    <a:pt x="87" y="158"/>
                  </a:lnTo>
                  <a:lnTo>
                    <a:pt x="81" y="166"/>
                  </a:lnTo>
                  <a:lnTo>
                    <a:pt x="79" y="169"/>
                  </a:lnTo>
                  <a:lnTo>
                    <a:pt x="70" y="174"/>
                  </a:lnTo>
                  <a:lnTo>
                    <a:pt x="67" y="175"/>
                  </a:lnTo>
                  <a:lnTo>
                    <a:pt x="64" y="176"/>
                  </a:lnTo>
                  <a:lnTo>
                    <a:pt x="60" y="177"/>
                  </a:lnTo>
                  <a:lnTo>
                    <a:pt x="32" y="179"/>
                  </a:lnTo>
                  <a:lnTo>
                    <a:pt x="28" y="180"/>
                  </a:lnTo>
                  <a:lnTo>
                    <a:pt x="24" y="182"/>
                  </a:lnTo>
                  <a:lnTo>
                    <a:pt x="12" y="191"/>
                  </a:lnTo>
                  <a:lnTo>
                    <a:pt x="6" y="198"/>
                  </a:lnTo>
                  <a:lnTo>
                    <a:pt x="4" y="201"/>
                  </a:lnTo>
                  <a:lnTo>
                    <a:pt x="2" y="205"/>
                  </a:lnTo>
                  <a:lnTo>
                    <a:pt x="0" y="213"/>
                  </a:lnTo>
                  <a:lnTo>
                    <a:pt x="1" y="221"/>
                  </a:lnTo>
                  <a:lnTo>
                    <a:pt x="5" y="232"/>
                  </a:lnTo>
                  <a:lnTo>
                    <a:pt x="7" y="235"/>
                  </a:lnTo>
                  <a:lnTo>
                    <a:pt x="10" y="237"/>
                  </a:lnTo>
                  <a:lnTo>
                    <a:pt x="12" y="239"/>
                  </a:lnTo>
                  <a:lnTo>
                    <a:pt x="19" y="241"/>
                  </a:lnTo>
                  <a:lnTo>
                    <a:pt x="25" y="242"/>
                  </a:lnTo>
                  <a:lnTo>
                    <a:pt x="31" y="242"/>
                  </a:lnTo>
                  <a:lnTo>
                    <a:pt x="32" y="241"/>
                  </a:lnTo>
                  <a:lnTo>
                    <a:pt x="35" y="240"/>
                  </a:lnTo>
                  <a:lnTo>
                    <a:pt x="38" y="237"/>
                  </a:lnTo>
                  <a:lnTo>
                    <a:pt x="40" y="234"/>
                  </a:lnTo>
                  <a:lnTo>
                    <a:pt x="40" y="232"/>
                  </a:lnTo>
                  <a:lnTo>
                    <a:pt x="40" y="231"/>
                  </a:lnTo>
                  <a:lnTo>
                    <a:pt x="38" y="229"/>
                  </a:lnTo>
                  <a:lnTo>
                    <a:pt x="29" y="227"/>
                  </a:lnTo>
                  <a:lnTo>
                    <a:pt x="27" y="226"/>
                  </a:lnTo>
                  <a:lnTo>
                    <a:pt x="27" y="225"/>
                  </a:lnTo>
                  <a:lnTo>
                    <a:pt x="27" y="224"/>
                  </a:lnTo>
                  <a:lnTo>
                    <a:pt x="27" y="223"/>
                  </a:lnTo>
                  <a:lnTo>
                    <a:pt x="29" y="221"/>
                  </a:lnTo>
                  <a:lnTo>
                    <a:pt x="34" y="216"/>
                  </a:lnTo>
                  <a:lnTo>
                    <a:pt x="39" y="212"/>
                  </a:lnTo>
                  <a:lnTo>
                    <a:pt x="52" y="207"/>
                  </a:lnTo>
                  <a:lnTo>
                    <a:pt x="54" y="207"/>
                  </a:lnTo>
                  <a:lnTo>
                    <a:pt x="55" y="208"/>
                  </a:lnTo>
                  <a:lnTo>
                    <a:pt x="57" y="208"/>
                  </a:lnTo>
                  <a:lnTo>
                    <a:pt x="57" y="210"/>
                  </a:lnTo>
                  <a:lnTo>
                    <a:pt x="57" y="214"/>
                  </a:lnTo>
                  <a:lnTo>
                    <a:pt x="55" y="229"/>
                  </a:lnTo>
                  <a:lnTo>
                    <a:pt x="50" y="257"/>
                  </a:lnTo>
                  <a:lnTo>
                    <a:pt x="50" y="261"/>
                  </a:lnTo>
                  <a:lnTo>
                    <a:pt x="54" y="274"/>
                  </a:lnTo>
                  <a:lnTo>
                    <a:pt x="57" y="279"/>
                  </a:lnTo>
                  <a:lnTo>
                    <a:pt x="59" y="282"/>
                  </a:lnTo>
                  <a:lnTo>
                    <a:pt x="64" y="284"/>
                  </a:lnTo>
                  <a:lnTo>
                    <a:pt x="67" y="285"/>
                  </a:lnTo>
                  <a:lnTo>
                    <a:pt x="79" y="286"/>
                  </a:lnTo>
                  <a:lnTo>
                    <a:pt x="83" y="285"/>
                  </a:lnTo>
                  <a:lnTo>
                    <a:pt x="85" y="284"/>
                  </a:lnTo>
                  <a:lnTo>
                    <a:pt x="87" y="283"/>
                  </a:lnTo>
                  <a:lnTo>
                    <a:pt x="88" y="281"/>
                  </a:lnTo>
                  <a:lnTo>
                    <a:pt x="89" y="279"/>
                  </a:lnTo>
                  <a:lnTo>
                    <a:pt x="88" y="277"/>
                  </a:lnTo>
                  <a:lnTo>
                    <a:pt x="77" y="240"/>
                  </a:lnTo>
                  <a:lnTo>
                    <a:pt x="76" y="234"/>
                  </a:lnTo>
                  <a:lnTo>
                    <a:pt x="78" y="229"/>
                  </a:lnTo>
                  <a:lnTo>
                    <a:pt x="80" y="225"/>
                  </a:lnTo>
                  <a:lnTo>
                    <a:pt x="85" y="223"/>
                  </a:lnTo>
                  <a:lnTo>
                    <a:pt x="86" y="223"/>
                  </a:lnTo>
                  <a:lnTo>
                    <a:pt x="89" y="223"/>
                  </a:lnTo>
                  <a:lnTo>
                    <a:pt x="94" y="224"/>
                  </a:lnTo>
                  <a:lnTo>
                    <a:pt x="107" y="232"/>
                  </a:lnTo>
                  <a:lnTo>
                    <a:pt x="112" y="236"/>
                  </a:lnTo>
                  <a:lnTo>
                    <a:pt x="117" y="241"/>
                  </a:lnTo>
                  <a:lnTo>
                    <a:pt x="125" y="253"/>
                  </a:lnTo>
                  <a:lnTo>
                    <a:pt x="127" y="255"/>
                  </a:lnTo>
                  <a:lnTo>
                    <a:pt x="129" y="256"/>
                  </a:lnTo>
                  <a:lnTo>
                    <a:pt x="130" y="256"/>
                  </a:lnTo>
                  <a:lnTo>
                    <a:pt x="132" y="255"/>
                  </a:lnTo>
                  <a:lnTo>
                    <a:pt x="134" y="253"/>
                  </a:lnTo>
                  <a:lnTo>
                    <a:pt x="135" y="251"/>
                  </a:lnTo>
                  <a:lnTo>
                    <a:pt x="138" y="246"/>
                  </a:lnTo>
                  <a:lnTo>
                    <a:pt x="141" y="238"/>
                  </a:lnTo>
                  <a:lnTo>
                    <a:pt x="142" y="227"/>
                  </a:lnTo>
                  <a:lnTo>
                    <a:pt x="141" y="220"/>
                  </a:lnTo>
                  <a:lnTo>
                    <a:pt x="140" y="214"/>
                  </a:lnTo>
                  <a:lnTo>
                    <a:pt x="138" y="213"/>
                  </a:lnTo>
                  <a:lnTo>
                    <a:pt x="135" y="211"/>
                  </a:lnTo>
                  <a:lnTo>
                    <a:pt x="121" y="207"/>
                  </a:lnTo>
                  <a:lnTo>
                    <a:pt x="119" y="205"/>
                  </a:lnTo>
                  <a:lnTo>
                    <a:pt x="116" y="203"/>
                  </a:lnTo>
                  <a:lnTo>
                    <a:pt x="113" y="200"/>
                  </a:lnTo>
                  <a:lnTo>
                    <a:pt x="111" y="195"/>
                  </a:lnTo>
                  <a:lnTo>
                    <a:pt x="110" y="190"/>
                  </a:lnTo>
                  <a:lnTo>
                    <a:pt x="111" y="184"/>
                  </a:lnTo>
                  <a:lnTo>
                    <a:pt x="113" y="177"/>
                  </a:lnTo>
                  <a:lnTo>
                    <a:pt x="119" y="160"/>
                  </a:lnTo>
                  <a:lnTo>
                    <a:pt x="141" y="120"/>
                  </a:lnTo>
                  <a:lnTo>
                    <a:pt x="156" y="102"/>
                  </a:lnTo>
                  <a:lnTo>
                    <a:pt x="178" y="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2" name="Rectangle 111"/>
          <p:cNvSpPr/>
          <p:nvPr/>
        </p:nvSpPr>
        <p:spPr bwMode="auto">
          <a:xfrm>
            <a:off x="1819275" y="4343400"/>
            <a:ext cx="4664075" cy="233045"/>
          </a:xfrm>
          <a:prstGeom prst="rect">
            <a:avLst/>
          </a:pr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110" name="Rectangle 109"/>
          <p:cNvSpPr/>
          <p:nvPr/>
        </p:nvSpPr>
        <p:spPr bwMode="auto">
          <a:xfrm>
            <a:off x="1819275" y="4572000"/>
            <a:ext cx="4664075" cy="99927"/>
          </a:xfrm>
          <a:prstGeom prst="rect">
            <a:avLst/>
          </a:pr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163" name="Rectangle 162"/>
          <p:cNvSpPr/>
          <p:nvPr/>
        </p:nvSpPr>
        <p:spPr bwMode="auto">
          <a:xfrm>
            <a:off x="1905000" y="2362200"/>
            <a:ext cx="762000" cy="990600"/>
          </a:xfrm>
          <a:prstGeom prst="rect">
            <a:avLst/>
          </a:prstGeom>
          <a:solidFill>
            <a:srgbClr val="FF99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236" name="Rectangle 235"/>
          <p:cNvSpPr>
            <a:spLocks noChangeArrowheads="1"/>
          </p:cNvSpPr>
          <p:nvPr/>
        </p:nvSpPr>
        <p:spPr bwMode="auto">
          <a:xfrm>
            <a:off x="2270125" y="2922588"/>
            <a:ext cx="782638" cy="276225"/>
          </a:xfrm>
          <a:prstGeom prst="rect">
            <a:avLst/>
          </a:prstGeom>
          <a:solidFill>
            <a:srgbClr val="0099CC">
              <a:alpha val="49804"/>
            </a:srgbClr>
          </a:solidFill>
          <a:ln w="9525" algn="ctr">
            <a:noFill/>
            <a:round/>
            <a:headEnd/>
            <a:tailEnd/>
          </a:ln>
        </p:spPr>
        <p:txBody>
          <a:bodyPr anchor="ctr"/>
          <a:lstStyle/>
          <a:p>
            <a:endParaRPr lang="en-US"/>
          </a:p>
        </p:txBody>
      </p:sp>
      <p:grpSp>
        <p:nvGrpSpPr>
          <p:cNvPr id="8" name="Group 114"/>
          <p:cNvGrpSpPr/>
          <p:nvPr/>
        </p:nvGrpSpPr>
        <p:grpSpPr>
          <a:xfrm>
            <a:off x="8363830" y="4975442"/>
            <a:ext cx="501786" cy="547493"/>
            <a:chOff x="8363830" y="4975442"/>
            <a:chExt cx="501786" cy="547493"/>
          </a:xfrm>
        </p:grpSpPr>
        <p:sp>
          <p:nvSpPr>
            <p:cNvPr id="194" name="Freeform 8"/>
            <p:cNvSpPr>
              <a:spLocks/>
            </p:cNvSpPr>
            <p:nvPr/>
          </p:nvSpPr>
          <p:spPr bwMode="auto">
            <a:xfrm flipH="1">
              <a:off x="8363830" y="5100640"/>
              <a:ext cx="501786" cy="422295"/>
            </a:xfrm>
            <a:custGeom>
              <a:avLst/>
              <a:gdLst/>
              <a:ahLst/>
              <a:cxnLst>
                <a:cxn ang="0">
                  <a:pos x="25" y="3"/>
                </a:cxn>
                <a:cxn ang="0">
                  <a:pos x="20" y="0"/>
                </a:cxn>
                <a:cxn ang="0">
                  <a:pos x="18" y="0"/>
                </a:cxn>
                <a:cxn ang="0">
                  <a:pos x="16" y="0"/>
                </a:cxn>
                <a:cxn ang="0">
                  <a:pos x="14" y="2"/>
                </a:cxn>
                <a:cxn ang="0">
                  <a:pos x="9" y="7"/>
                </a:cxn>
                <a:cxn ang="0">
                  <a:pos x="5" y="16"/>
                </a:cxn>
                <a:cxn ang="0">
                  <a:pos x="4" y="23"/>
                </a:cxn>
                <a:cxn ang="0">
                  <a:pos x="6" y="76"/>
                </a:cxn>
                <a:cxn ang="0">
                  <a:pos x="5" y="77"/>
                </a:cxn>
                <a:cxn ang="0">
                  <a:pos x="5" y="78"/>
                </a:cxn>
                <a:cxn ang="0">
                  <a:pos x="5" y="79"/>
                </a:cxn>
                <a:cxn ang="0">
                  <a:pos x="5" y="81"/>
                </a:cxn>
                <a:cxn ang="0">
                  <a:pos x="4" y="82"/>
                </a:cxn>
                <a:cxn ang="0">
                  <a:pos x="4" y="85"/>
                </a:cxn>
                <a:cxn ang="0">
                  <a:pos x="3" y="94"/>
                </a:cxn>
                <a:cxn ang="0">
                  <a:pos x="0" y="116"/>
                </a:cxn>
                <a:cxn ang="0">
                  <a:pos x="0" y="121"/>
                </a:cxn>
                <a:cxn ang="0">
                  <a:pos x="1" y="129"/>
                </a:cxn>
                <a:cxn ang="0">
                  <a:pos x="3" y="132"/>
                </a:cxn>
                <a:cxn ang="0">
                  <a:pos x="6" y="136"/>
                </a:cxn>
                <a:cxn ang="0">
                  <a:pos x="8" y="139"/>
                </a:cxn>
                <a:cxn ang="0">
                  <a:pos x="11" y="141"/>
                </a:cxn>
                <a:cxn ang="0">
                  <a:pos x="116" y="245"/>
                </a:cxn>
                <a:cxn ang="0">
                  <a:pos x="179" y="298"/>
                </a:cxn>
                <a:cxn ang="0">
                  <a:pos x="247" y="352"/>
                </a:cxn>
                <a:cxn ang="0">
                  <a:pos x="317" y="412"/>
                </a:cxn>
                <a:cxn ang="0">
                  <a:pos x="329" y="419"/>
                </a:cxn>
                <a:cxn ang="0">
                  <a:pos x="338" y="423"/>
                </a:cxn>
                <a:cxn ang="0">
                  <a:pos x="343" y="425"/>
                </a:cxn>
                <a:cxn ang="0">
                  <a:pos x="348" y="425"/>
                </a:cxn>
                <a:cxn ang="0">
                  <a:pos x="353" y="423"/>
                </a:cxn>
                <a:cxn ang="0">
                  <a:pos x="362" y="419"/>
                </a:cxn>
                <a:cxn ang="0">
                  <a:pos x="375" y="410"/>
                </a:cxn>
                <a:cxn ang="0">
                  <a:pos x="379" y="406"/>
                </a:cxn>
                <a:cxn ang="0">
                  <a:pos x="397" y="396"/>
                </a:cxn>
                <a:cxn ang="0">
                  <a:pos x="488" y="356"/>
                </a:cxn>
                <a:cxn ang="0">
                  <a:pos x="499" y="349"/>
                </a:cxn>
                <a:cxn ang="0">
                  <a:pos x="502" y="346"/>
                </a:cxn>
                <a:cxn ang="0">
                  <a:pos x="504" y="343"/>
                </a:cxn>
                <a:cxn ang="0">
                  <a:pos x="504" y="341"/>
                </a:cxn>
                <a:cxn ang="0">
                  <a:pos x="505" y="339"/>
                </a:cxn>
                <a:cxn ang="0">
                  <a:pos x="503" y="294"/>
                </a:cxn>
                <a:cxn ang="0">
                  <a:pos x="496" y="229"/>
                </a:cxn>
                <a:cxn ang="0">
                  <a:pos x="495" y="225"/>
                </a:cxn>
                <a:cxn ang="0">
                  <a:pos x="494" y="223"/>
                </a:cxn>
                <a:cxn ang="0">
                  <a:pos x="492" y="222"/>
                </a:cxn>
                <a:cxn ang="0">
                  <a:pos x="489" y="222"/>
                </a:cxn>
                <a:cxn ang="0">
                  <a:pos x="488" y="222"/>
                </a:cxn>
                <a:cxn ang="0">
                  <a:pos x="485" y="223"/>
                </a:cxn>
                <a:cxn ang="0">
                  <a:pos x="411" y="254"/>
                </a:cxn>
                <a:cxn ang="0">
                  <a:pos x="379" y="265"/>
                </a:cxn>
                <a:cxn ang="0">
                  <a:pos x="371" y="267"/>
                </a:cxn>
                <a:cxn ang="0">
                  <a:pos x="358" y="267"/>
                </a:cxn>
                <a:cxn ang="0">
                  <a:pos x="353" y="265"/>
                </a:cxn>
                <a:cxn ang="0">
                  <a:pos x="343" y="261"/>
                </a:cxn>
                <a:cxn ang="0">
                  <a:pos x="340" y="259"/>
                </a:cxn>
                <a:cxn ang="0">
                  <a:pos x="322" y="245"/>
                </a:cxn>
                <a:cxn ang="0">
                  <a:pos x="214" y="163"/>
                </a:cxn>
                <a:cxn ang="0">
                  <a:pos x="119" y="87"/>
                </a:cxn>
                <a:cxn ang="0">
                  <a:pos x="58" y="34"/>
                </a:cxn>
                <a:cxn ang="0">
                  <a:pos x="31" y="7"/>
                </a:cxn>
                <a:cxn ang="0">
                  <a:pos x="25" y="3"/>
                </a:cxn>
              </a:cxnLst>
              <a:rect l="0" t="0" r="r" b="b"/>
              <a:pathLst>
                <a:path w="505" h="425">
                  <a:moveTo>
                    <a:pt x="25" y="3"/>
                  </a:moveTo>
                  <a:lnTo>
                    <a:pt x="20" y="0"/>
                  </a:lnTo>
                  <a:lnTo>
                    <a:pt x="18" y="0"/>
                  </a:lnTo>
                  <a:lnTo>
                    <a:pt x="16" y="0"/>
                  </a:lnTo>
                  <a:lnTo>
                    <a:pt x="14" y="2"/>
                  </a:lnTo>
                  <a:lnTo>
                    <a:pt x="9" y="7"/>
                  </a:lnTo>
                  <a:lnTo>
                    <a:pt x="5" y="16"/>
                  </a:lnTo>
                  <a:lnTo>
                    <a:pt x="4" y="23"/>
                  </a:lnTo>
                  <a:lnTo>
                    <a:pt x="6" y="76"/>
                  </a:lnTo>
                  <a:lnTo>
                    <a:pt x="5" y="77"/>
                  </a:lnTo>
                  <a:lnTo>
                    <a:pt x="5" y="78"/>
                  </a:lnTo>
                  <a:lnTo>
                    <a:pt x="5" y="79"/>
                  </a:lnTo>
                  <a:lnTo>
                    <a:pt x="5" y="81"/>
                  </a:lnTo>
                  <a:lnTo>
                    <a:pt x="4" y="82"/>
                  </a:lnTo>
                  <a:lnTo>
                    <a:pt x="4" y="85"/>
                  </a:lnTo>
                  <a:lnTo>
                    <a:pt x="3" y="94"/>
                  </a:lnTo>
                  <a:lnTo>
                    <a:pt x="0" y="116"/>
                  </a:lnTo>
                  <a:lnTo>
                    <a:pt x="0" y="121"/>
                  </a:lnTo>
                  <a:lnTo>
                    <a:pt x="1" y="129"/>
                  </a:lnTo>
                  <a:lnTo>
                    <a:pt x="3" y="132"/>
                  </a:lnTo>
                  <a:lnTo>
                    <a:pt x="6" y="136"/>
                  </a:lnTo>
                  <a:lnTo>
                    <a:pt x="8" y="139"/>
                  </a:lnTo>
                  <a:lnTo>
                    <a:pt x="11" y="141"/>
                  </a:lnTo>
                  <a:lnTo>
                    <a:pt x="116" y="245"/>
                  </a:lnTo>
                  <a:lnTo>
                    <a:pt x="179" y="298"/>
                  </a:lnTo>
                  <a:lnTo>
                    <a:pt x="247" y="352"/>
                  </a:lnTo>
                  <a:lnTo>
                    <a:pt x="317" y="412"/>
                  </a:lnTo>
                  <a:lnTo>
                    <a:pt x="329" y="419"/>
                  </a:lnTo>
                  <a:lnTo>
                    <a:pt x="338" y="423"/>
                  </a:lnTo>
                  <a:lnTo>
                    <a:pt x="343" y="425"/>
                  </a:lnTo>
                  <a:lnTo>
                    <a:pt x="348" y="425"/>
                  </a:lnTo>
                  <a:lnTo>
                    <a:pt x="353" y="423"/>
                  </a:lnTo>
                  <a:lnTo>
                    <a:pt x="362" y="419"/>
                  </a:lnTo>
                  <a:lnTo>
                    <a:pt x="375" y="410"/>
                  </a:lnTo>
                  <a:lnTo>
                    <a:pt x="379" y="406"/>
                  </a:lnTo>
                  <a:lnTo>
                    <a:pt x="397" y="396"/>
                  </a:lnTo>
                  <a:lnTo>
                    <a:pt x="488" y="356"/>
                  </a:lnTo>
                  <a:lnTo>
                    <a:pt x="499" y="349"/>
                  </a:lnTo>
                  <a:lnTo>
                    <a:pt x="502" y="346"/>
                  </a:lnTo>
                  <a:lnTo>
                    <a:pt x="504" y="343"/>
                  </a:lnTo>
                  <a:lnTo>
                    <a:pt x="504" y="341"/>
                  </a:lnTo>
                  <a:lnTo>
                    <a:pt x="505" y="339"/>
                  </a:lnTo>
                  <a:lnTo>
                    <a:pt x="503" y="294"/>
                  </a:lnTo>
                  <a:lnTo>
                    <a:pt x="496" y="229"/>
                  </a:lnTo>
                  <a:lnTo>
                    <a:pt x="495" y="225"/>
                  </a:lnTo>
                  <a:lnTo>
                    <a:pt x="494" y="223"/>
                  </a:lnTo>
                  <a:lnTo>
                    <a:pt x="492" y="222"/>
                  </a:lnTo>
                  <a:lnTo>
                    <a:pt x="489" y="222"/>
                  </a:lnTo>
                  <a:lnTo>
                    <a:pt x="488" y="222"/>
                  </a:lnTo>
                  <a:lnTo>
                    <a:pt x="485" y="223"/>
                  </a:lnTo>
                  <a:lnTo>
                    <a:pt x="411" y="254"/>
                  </a:lnTo>
                  <a:lnTo>
                    <a:pt x="379" y="265"/>
                  </a:lnTo>
                  <a:lnTo>
                    <a:pt x="371" y="267"/>
                  </a:lnTo>
                  <a:lnTo>
                    <a:pt x="358" y="267"/>
                  </a:lnTo>
                  <a:lnTo>
                    <a:pt x="353" y="265"/>
                  </a:lnTo>
                  <a:lnTo>
                    <a:pt x="343" y="261"/>
                  </a:lnTo>
                  <a:lnTo>
                    <a:pt x="340" y="259"/>
                  </a:lnTo>
                  <a:lnTo>
                    <a:pt x="322" y="245"/>
                  </a:lnTo>
                  <a:lnTo>
                    <a:pt x="214" y="163"/>
                  </a:lnTo>
                  <a:lnTo>
                    <a:pt x="119" y="87"/>
                  </a:lnTo>
                  <a:lnTo>
                    <a:pt x="58" y="34"/>
                  </a:lnTo>
                  <a:lnTo>
                    <a:pt x="31" y="7"/>
                  </a:lnTo>
                  <a:lnTo>
                    <a:pt x="25" y="3"/>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6"/>
            <p:cNvSpPr>
              <a:spLocks/>
            </p:cNvSpPr>
            <p:nvPr/>
          </p:nvSpPr>
          <p:spPr bwMode="auto">
            <a:xfrm flipH="1">
              <a:off x="8379728" y="4975442"/>
              <a:ext cx="468996" cy="438194"/>
            </a:xfrm>
            <a:custGeom>
              <a:avLst/>
              <a:gdLst/>
              <a:ahLst/>
              <a:cxnLst>
                <a:cxn ang="0">
                  <a:pos x="107" y="0"/>
                </a:cxn>
                <a:cxn ang="0">
                  <a:pos x="98" y="0"/>
                </a:cxn>
                <a:cxn ang="0">
                  <a:pos x="88" y="2"/>
                </a:cxn>
                <a:cxn ang="0">
                  <a:pos x="79" y="5"/>
                </a:cxn>
                <a:cxn ang="0">
                  <a:pos x="76" y="8"/>
                </a:cxn>
                <a:cxn ang="0">
                  <a:pos x="73" y="11"/>
                </a:cxn>
                <a:cxn ang="0">
                  <a:pos x="70" y="20"/>
                </a:cxn>
                <a:cxn ang="0">
                  <a:pos x="65" y="53"/>
                </a:cxn>
                <a:cxn ang="0">
                  <a:pos x="67" y="75"/>
                </a:cxn>
                <a:cxn ang="0">
                  <a:pos x="66" y="86"/>
                </a:cxn>
                <a:cxn ang="0">
                  <a:pos x="65" y="90"/>
                </a:cxn>
                <a:cxn ang="0">
                  <a:pos x="62" y="95"/>
                </a:cxn>
                <a:cxn ang="0">
                  <a:pos x="54" y="103"/>
                </a:cxn>
                <a:cxn ang="0">
                  <a:pos x="49" y="107"/>
                </a:cxn>
                <a:cxn ang="0">
                  <a:pos x="22" y="123"/>
                </a:cxn>
                <a:cxn ang="0">
                  <a:pos x="7" y="128"/>
                </a:cxn>
                <a:cxn ang="0">
                  <a:pos x="0" y="129"/>
                </a:cxn>
                <a:cxn ang="0">
                  <a:pos x="14" y="177"/>
                </a:cxn>
                <a:cxn ang="0">
                  <a:pos x="322" y="441"/>
                </a:cxn>
                <a:cxn ang="0">
                  <a:pos x="439" y="398"/>
                </a:cxn>
                <a:cxn ang="0">
                  <a:pos x="472" y="354"/>
                </a:cxn>
                <a:cxn ang="0">
                  <a:pos x="471" y="351"/>
                </a:cxn>
                <a:cxn ang="0">
                  <a:pos x="469" y="349"/>
                </a:cxn>
                <a:cxn ang="0">
                  <a:pos x="467" y="347"/>
                </a:cxn>
                <a:cxn ang="0">
                  <a:pos x="461" y="344"/>
                </a:cxn>
                <a:cxn ang="0">
                  <a:pos x="439" y="336"/>
                </a:cxn>
                <a:cxn ang="0">
                  <a:pos x="426" y="329"/>
                </a:cxn>
                <a:cxn ang="0">
                  <a:pos x="413" y="320"/>
                </a:cxn>
                <a:cxn ang="0">
                  <a:pos x="375" y="285"/>
                </a:cxn>
                <a:cxn ang="0">
                  <a:pos x="367" y="276"/>
                </a:cxn>
                <a:cxn ang="0">
                  <a:pos x="365" y="274"/>
                </a:cxn>
                <a:cxn ang="0">
                  <a:pos x="259" y="186"/>
                </a:cxn>
                <a:cxn ang="0">
                  <a:pos x="173" y="110"/>
                </a:cxn>
                <a:cxn ang="0">
                  <a:pos x="168" y="104"/>
                </a:cxn>
                <a:cxn ang="0">
                  <a:pos x="167" y="102"/>
                </a:cxn>
                <a:cxn ang="0">
                  <a:pos x="166" y="100"/>
                </a:cxn>
                <a:cxn ang="0">
                  <a:pos x="166" y="99"/>
                </a:cxn>
                <a:cxn ang="0">
                  <a:pos x="166" y="98"/>
                </a:cxn>
                <a:cxn ang="0">
                  <a:pos x="164" y="96"/>
                </a:cxn>
                <a:cxn ang="0">
                  <a:pos x="162" y="95"/>
                </a:cxn>
                <a:cxn ang="0">
                  <a:pos x="160" y="93"/>
                </a:cxn>
                <a:cxn ang="0">
                  <a:pos x="138" y="82"/>
                </a:cxn>
                <a:cxn ang="0">
                  <a:pos x="130" y="75"/>
                </a:cxn>
                <a:cxn ang="0">
                  <a:pos x="124" y="66"/>
                </a:cxn>
                <a:cxn ang="0">
                  <a:pos x="122" y="60"/>
                </a:cxn>
                <a:cxn ang="0">
                  <a:pos x="120" y="30"/>
                </a:cxn>
                <a:cxn ang="0">
                  <a:pos x="117" y="11"/>
                </a:cxn>
                <a:cxn ang="0">
                  <a:pos x="116" y="8"/>
                </a:cxn>
                <a:cxn ang="0">
                  <a:pos x="115" y="5"/>
                </a:cxn>
                <a:cxn ang="0">
                  <a:pos x="110" y="1"/>
                </a:cxn>
                <a:cxn ang="0">
                  <a:pos x="107" y="0"/>
                </a:cxn>
              </a:cxnLst>
              <a:rect l="0" t="0" r="r" b="b"/>
              <a:pathLst>
                <a:path w="472" h="441">
                  <a:moveTo>
                    <a:pt x="107" y="0"/>
                  </a:moveTo>
                  <a:lnTo>
                    <a:pt x="98" y="0"/>
                  </a:lnTo>
                  <a:lnTo>
                    <a:pt x="88" y="2"/>
                  </a:lnTo>
                  <a:lnTo>
                    <a:pt x="79" y="5"/>
                  </a:lnTo>
                  <a:lnTo>
                    <a:pt x="76" y="8"/>
                  </a:lnTo>
                  <a:lnTo>
                    <a:pt x="73" y="11"/>
                  </a:lnTo>
                  <a:lnTo>
                    <a:pt x="70" y="20"/>
                  </a:lnTo>
                  <a:lnTo>
                    <a:pt x="65" y="53"/>
                  </a:lnTo>
                  <a:lnTo>
                    <a:pt x="67" y="75"/>
                  </a:lnTo>
                  <a:lnTo>
                    <a:pt x="66" y="86"/>
                  </a:lnTo>
                  <a:lnTo>
                    <a:pt x="65" y="90"/>
                  </a:lnTo>
                  <a:lnTo>
                    <a:pt x="62" y="95"/>
                  </a:lnTo>
                  <a:lnTo>
                    <a:pt x="54" y="103"/>
                  </a:lnTo>
                  <a:lnTo>
                    <a:pt x="49" y="107"/>
                  </a:lnTo>
                  <a:lnTo>
                    <a:pt x="22" y="123"/>
                  </a:lnTo>
                  <a:lnTo>
                    <a:pt x="7" y="128"/>
                  </a:lnTo>
                  <a:lnTo>
                    <a:pt x="0" y="129"/>
                  </a:lnTo>
                  <a:lnTo>
                    <a:pt x="14" y="177"/>
                  </a:lnTo>
                  <a:lnTo>
                    <a:pt x="322" y="441"/>
                  </a:lnTo>
                  <a:lnTo>
                    <a:pt x="439" y="398"/>
                  </a:lnTo>
                  <a:lnTo>
                    <a:pt x="472" y="354"/>
                  </a:lnTo>
                  <a:lnTo>
                    <a:pt x="471" y="351"/>
                  </a:lnTo>
                  <a:lnTo>
                    <a:pt x="469" y="349"/>
                  </a:lnTo>
                  <a:lnTo>
                    <a:pt x="467" y="347"/>
                  </a:lnTo>
                  <a:lnTo>
                    <a:pt x="461" y="344"/>
                  </a:lnTo>
                  <a:lnTo>
                    <a:pt x="439" y="336"/>
                  </a:lnTo>
                  <a:lnTo>
                    <a:pt x="426" y="329"/>
                  </a:lnTo>
                  <a:lnTo>
                    <a:pt x="413" y="320"/>
                  </a:lnTo>
                  <a:lnTo>
                    <a:pt x="375" y="285"/>
                  </a:lnTo>
                  <a:lnTo>
                    <a:pt x="367" y="276"/>
                  </a:lnTo>
                  <a:lnTo>
                    <a:pt x="365" y="274"/>
                  </a:lnTo>
                  <a:lnTo>
                    <a:pt x="259" y="186"/>
                  </a:lnTo>
                  <a:lnTo>
                    <a:pt x="173" y="110"/>
                  </a:lnTo>
                  <a:lnTo>
                    <a:pt x="168" y="104"/>
                  </a:lnTo>
                  <a:lnTo>
                    <a:pt x="167" y="102"/>
                  </a:lnTo>
                  <a:lnTo>
                    <a:pt x="166" y="100"/>
                  </a:lnTo>
                  <a:lnTo>
                    <a:pt x="166" y="99"/>
                  </a:lnTo>
                  <a:lnTo>
                    <a:pt x="166" y="98"/>
                  </a:lnTo>
                  <a:lnTo>
                    <a:pt x="164" y="96"/>
                  </a:lnTo>
                  <a:lnTo>
                    <a:pt x="162" y="95"/>
                  </a:lnTo>
                  <a:lnTo>
                    <a:pt x="160" y="93"/>
                  </a:lnTo>
                  <a:lnTo>
                    <a:pt x="138" y="82"/>
                  </a:lnTo>
                  <a:lnTo>
                    <a:pt x="130" y="75"/>
                  </a:lnTo>
                  <a:lnTo>
                    <a:pt x="124" y="66"/>
                  </a:lnTo>
                  <a:lnTo>
                    <a:pt x="122" y="60"/>
                  </a:lnTo>
                  <a:lnTo>
                    <a:pt x="120" y="30"/>
                  </a:lnTo>
                  <a:lnTo>
                    <a:pt x="117" y="11"/>
                  </a:lnTo>
                  <a:lnTo>
                    <a:pt x="116" y="8"/>
                  </a:lnTo>
                  <a:lnTo>
                    <a:pt x="115" y="5"/>
                  </a:lnTo>
                  <a:lnTo>
                    <a:pt x="110" y="1"/>
                  </a:lnTo>
                  <a:lnTo>
                    <a:pt x="107" y="0"/>
                  </a:lnTo>
                  <a:close/>
                </a:path>
              </a:pathLst>
            </a:custGeom>
            <a:solidFill>
              <a:srgbClr val="82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7"/>
            <p:cNvSpPr>
              <a:spLocks/>
            </p:cNvSpPr>
            <p:nvPr/>
          </p:nvSpPr>
          <p:spPr bwMode="auto">
            <a:xfrm flipH="1">
              <a:off x="8509895" y="5100640"/>
              <a:ext cx="274243" cy="293123"/>
            </a:xfrm>
            <a:custGeom>
              <a:avLst/>
              <a:gdLst/>
              <a:ahLst/>
              <a:cxnLst>
                <a:cxn ang="0">
                  <a:pos x="24" y="49"/>
                </a:cxn>
                <a:cxn ang="0">
                  <a:pos x="2" y="82"/>
                </a:cxn>
                <a:cxn ang="0">
                  <a:pos x="0" y="92"/>
                </a:cxn>
                <a:cxn ang="0">
                  <a:pos x="4" y="103"/>
                </a:cxn>
                <a:cxn ang="0">
                  <a:pos x="24" y="127"/>
                </a:cxn>
                <a:cxn ang="0">
                  <a:pos x="166" y="265"/>
                </a:cxn>
                <a:cxn ang="0">
                  <a:pos x="201" y="291"/>
                </a:cxn>
                <a:cxn ang="0">
                  <a:pos x="212" y="295"/>
                </a:cxn>
                <a:cxn ang="0">
                  <a:pos x="222" y="295"/>
                </a:cxn>
                <a:cxn ang="0">
                  <a:pos x="241" y="286"/>
                </a:cxn>
                <a:cxn ang="0">
                  <a:pos x="266" y="264"/>
                </a:cxn>
                <a:cxn ang="0">
                  <a:pos x="268" y="261"/>
                </a:cxn>
                <a:cxn ang="0">
                  <a:pos x="268" y="257"/>
                </a:cxn>
                <a:cxn ang="0">
                  <a:pos x="265" y="250"/>
                </a:cxn>
                <a:cxn ang="0">
                  <a:pos x="257" y="240"/>
                </a:cxn>
                <a:cxn ang="0">
                  <a:pos x="256" y="217"/>
                </a:cxn>
                <a:cxn ang="0">
                  <a:pos x="260" y="199"/>
                </a:cxn>
                <a:cxn ang="0">
                  <a:pos x="264" y="193"/>
                </a:cxn>
                <a:cxn ang="0">
                  <a:pos x="275" y="183"/>
                </a:cxn>
                <a:cxn ang="0">
                  <a:pos x="276" y="179"/>
                </a:cxn>
                <a:cxn ang="0">
                  <a:pos x="274" y="175"/>
                </a:cxn>
                <a:cxn ang="0">
                  <a:pos x="235" y="142"/>
                </a:cxn>
                <a:cxn ang="0">
                  <a:pos x="209" y="113"/>
                </a:cxn>
                <a:cxn ang="0">
                  <a:pos x="203" y="111"/>
                </a:cxn>
                <a:cxn ang="0">
                  <a:pos x="198" y="113"/>
                </a:cxn>
                <a:cxn ang="0">
                  <a:pos x="181" y="126"/>
                </a:cxn>
                <a:cxn ang="0">
                  <a:pos x="171" y="131"/>
                </a:cxn>
                <a:cxn ang="0">
                  <a:pos x="166" y="131"/>
                </a:cxn>
                <a:cxn ang="0">
                  <a:pos x="161" y="128"/>
                </a:cxn>
                <a:cxn ang="0">
                  <a:pos x="145" y="113"/>
                </a:cxn>
                <a:cxn ang="0">
                  <a:pos x="104" y="39"/>
                </a:cxn>
                <a:cxn ang="0">
                  <a:pos x="95" y="10"/>
                </a:cxn>
                <a:cxn ang="0">
                  <a:pos x="90" y="3"/>
                </a:cxn>
                <a:cxn ang="0">
                  <a:pos x="88" y="0"/>
                </a:cxn>
                <a:cxn ang="0">
                  <a:pos x="83" y="1"/>
                </a:cxn>
                <a:cxn ang="0">
                  <a:pos x="67" y="17"/>
                </a:cxn>
              </a:cxnLst>
              <a:rect l="0" t="0" r="r" b="b"/>
              <a:pathLst>
                <a:path w="276" h="295">
                  <a:moveTo>
                    <a:pt x="35" y="39"/>
                  </a:moveTo>
                  <a:lnTo>
                    <a:pt x="24" y="49"/>
                  </a:lnTo>
                  <a:lnTo>
                    <a:pt x="5" y="76"/>
                  </a:lnTo>
                  <a:lnTo>
                    <a:pt x="2" y="82"/>
                  </a:lnTo>
                  <a:lnTo>
                    <a:pt x="0" y="88"/>
                  </a:lnTo>
                  <a:lnTo>
                    <a:pt x="0" y="92"/>
                  </a:lnTo>
                  <a:lnTo>
                    <a:pt x="2" y="99"/>
                  </a:lnTo>
                  <a:lnTo>
                    <a:pt x="4" y="103"/>
                  </a:lnTo>
                  <a:lnTo>
                    <a:pt x="9" y="111"/>
                  </a:lnTo>
                  <a:lnTo>
                    <a:pt x="24" y="127"/>
                  </a:lnTo>
                  <a:lnTo>
                    <a:pt x="82" y="177"/>
                  </a:lnTo>
                  <a:lnTo>
                    <a:pt x="166" y="265"/>
                  </a:lnTo>
                  <a:lnTo>
                    <a:pt x="195" y="288"/>
                  </a:lnTo>
                  <a:lnTo>
                    <a:pt x="201" y="291"/>
                  </a:lnTo>
                  <a:lnTo>
                    <a:pt x="206" y="293"/>
                  </a:lnTo>
                  <a:lnTo>
                    <a:pt x="212" y="295"/>
                  </a:lnTo>
                  <a:lnTo>
                    <a:pt x="217" y="295"/>
                  </a:lnTo>
                  <a:lnTo>
                    <a:pt x="222" y="295"/>
                  </a:lnTo>
                  <a:lnTo>
                    <a:pt x="232" y="291"/>
                  </a:lnTo>
                  <a:lnTo>
                    <a:pt x="241" y="286"/>
                  </a:lnTo>
                  <a:lnTo>
                    <a:pt x="249" y="280"/>
                  </a:lnTo>
                  <a:lnTo>
                    <a:pt x="266" y="264"/>
                  </a:lnTo>
                  <a:lnTo>
                    <a:pt x="267" y="262"/>
                  </a:lnTo>
                  <a:lnTo>
                    <a:pt x="268" y="261"/>
                  </a:lnTo>
                  <a:lnTo>
                    <a:pt x="268" y="259"/>
                  </a:lnTo>
                  <a:lnTo>
                    <a:pt x="268" y="257"/>
                  </a:lnTo>
                  <a:lnTo>
                    <a:pt x="267" y="254"/>
                  </a:lnTo>
                  <a:lnTo>
                    <a:pt x="265" y="250"/>
                  </a:lnTo>
                  <a:lnTo>
                    <a:pt x="262" y="247"/>
                  </a:lnTo>
                  <a:lnTo>
                    <a:pt x="257" y="240"/>
                  </a:lnTo>
                  <a:lnTo>
                    <a:pt x="256" y="236"/>
                  </a:lnTo>
                  <a:lnTo>
                    <a:pt x="256" y="217"/>
                  </a:lnTo>
                  <a:lnTo>
                    <a:pt x="258" y="208"/>
                  </a:lnTo>
                  <a:lnTo>
                    <a:pt x="260" y="199"/>
                  </a:lnTo>
                  <a:lnTo>
                    <a:pt x="262" y="196"/>
                  </a:lnTo>
                  <a:lnTo>
                    <a:pt x="264" y="193"/>
                  </a:lnTo>
                  <a:lnTo>
                    <a:pt x="271" y="188"/>
                  </a:lnTo>
                  <a:lnTo>
                    <a:pt x="275" y="183"/>
                  </a:lnTo>
                  <a:lnTo>
                    <a:pt x="276" y="180"/>
                  </a:lnTo>
                  <a:lnTo>
                    <a:pt x="276" y="179"/>
                  </a:lnTo>
                  <a:lnTo>
                    <a:pt x="275" y="177"/>
                  </a:lnTo>
                  <a:lnTo>
                    <a:pt x="274" y="175"/>
                  </a:lnTo>
                  <a:lnTo>
                    <a:pt x="269" y="169"/>
                  </a:lnTo>
                  <a:lnTo>
                    <a:pt x="235" y="142"/>
                  </a:lnTo>
                  <a:lnTo>
                    <a:pt x="216" y="119"/>
                  </a:lnTo>
                  <a:lnTo>
                    <a:pt x="209" y="113"/>
                  </a:lnTo>
                  <a:lnTo>
                    <a:pt x="205" y="111"/>
                  </a:lnTo>
                  <a:lnTo>
                    <a:pt x="203" y="111"/>
                  </a:lnTo>
                  <a:lnTo>
                    <a:pt x="200" y="112"/>
                  </a:lnTo>
                  <a:lnTo>
                    <a:pt x="198" y="113"/>
                  </a:lnTo>
                  <a:lnTo>
                    <a:pt x="196" y="114"/>
                  </a:lnTo>
                  <a:lnTo>
                    <a:pt x="181" y="126"/>
                  </a:lnTo>
                  <a:lnTo>
                    <a:pt x="174" y="130"/>
                  </a:lnTo>
                  <a:lnTo>
                    <a:pt x="171" y="131"/>
                  </a:lnTo>
                  <a:lnTo>
                    <a:pt x="169" y="131"/>
                  </a:lnTo>
                  <a:lnTo>
                    <a:pt x="166" y="131"/>
                  </a:lnTo>
                  <a:lnTo>
                    <a:pt x="164" y="130"/>
                  </a:lnTo>
                  <a:lnTo>
                    <a:pt x="161" y="128"/>
                  </a:lnTo>
                  <a:lnTo>
                    <a:pt x="156" y="124"/>
                  </a:lnTo>
                  <a:lnTo>
                    <a:pt x="145" y="113"/>
                  </a:lnTo>
                  <a:lnTo>
                    <a:pt x="120" y="79"/>
                  </a:lnTo>
                  <a:lnTo>
                    <a:pt x="104" y="39"/>
                  </a:lnTo>
                  <a:lnTo>
                    <a:pt x="100" y="23"/>
                  </a:lnTo>
                  <a:lnTo>
                    <a:pt x="95" y="10"/>
                  </a:lnTo>
                  <a:lnTo>
                    <a:pt x="92" y="5"/>
                  </a:lnTo>
                  <a:lnTo>
                    <a:pt x="90" y="3"/>
                  </a:lnTo>
                  <a:lnTo>
                    <a:pt x="89" y="2"/>
                  </a:lnTo>
                  <a:lnTo>
                    <a:pt x="88" y="0"/>
                  </a:lnTo>
                  <a:lnTo>
                    <a:pt x="86" y="0"/>
                  </a:lnTo>
                  <a:lnTo>
                    <a:pt x="83" y="1"/>
                  </a:lnTo>
                  <a:lnTo>
                    <a:pt x="80" y="3"/>
                  </a:lnTo>
                  <a:lnTo>
                    <a:pt x="67" y="17"/>
                  </a:lnTo>
                  <a:lnTo>
                    <a:pt x="35" y="39"/>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9"/>
            <p:cNvSpPr>
              <a:spLocks/>
            </p:cNvSpPr>
            <p:nvPr/>
          </p:nvSpPr>
          <p:spPr bwMode="auto">
            <a:xfrm flipH="1">
              <a:off x="8528774" y="5121506"/>
              <a:ext cx="323925" cy="384537"/>
            </a:xfrm>
            <a:custGeom>
              <a:avLst/>
              <a:gdLst/>
              <a:ahLst/>
              <a:cxnLst>
                <a:cxn ang="0">
                  <a:pos x="3" y="5"/>
                </a:cxn>
                <a:cxn ang="0">
                  <a:pos x="2" y="10"/>
                </a:cxn>
                <a:cxn ang="0">
                  <a:pos x="2" y="57"/>
                </a:cxn>
                <a:cxn ang="0">
                  <a:pos x="0" y="82"/>
                </a:cxn>
                <a:cxn ang="0">
                  <a:pos x="1" y="97"/>
                </a:cxn>
                <a:cxn ang="0">
                  <a:pos x="2" y="101"/>
                </a:cxn>
                <a:cxn ang="0">
                  <a:pos x="5" y="108"/>
                </a:cxn>
                <a:cxn ang="0">
                  <a:pos x="5" y="110"/>
                </a:cxn>
                <a:cxn ang="0">
                  <a:pos x="6" y="113"/>
                </a:cxn>
                <a:cxn ang="0">
                  <a:pos x="10" y="117"/>
                </a:cxn>
                <a:cxn ang="0">
                  <a:pos x="27" y="136"/>
                </a:cxn>
                <a:cxn ang="0">
                  <a:pos x="109" y="214"/>
                </a:cxn>
                <a:cxn ang="0">
                  <a:pos x="194" y="288"/>
                </a:cxn>
                <a:cxn ang="0">
                  <a:pos x="274" y="351"/>
                </a:cxn>
                <a:cxn ang="0">
                  <a:pos x="303" y="376"/>
                </a:cxn>
                <a:cxn ang="0">
                  <a:pos x="313" y="383"/>
                </a:cxn>
                <a:cxn ang="0">
                  <a:pos x="315" y="385"/>
                </a:cxn>
                <a:cxn ang="0">
                  <a:pos x="318" y="387"/>
                </a:cxn>
                <a:cxn ang="0">
                  <a:pos x="319" y="386"/>
                </a:cxn>
                <a:cxn ang="0">
                  <a:pos x="320" y="386"/>
                </a:cxn>
                <a:cxn ang="0">
                  <a:pos x="321" y="384"/>
                </a:cxn>
                <a:cxn ang="0">
                  <a:pos x="322" y="380"/>
                </a:cxn>
                <a:cxn ang="0">
                  <a:pos x="322" y="373"/>
                </a:cxn>
                <a:cxn ang="0">
                  <a:pos x="321" y="363"/>
                </a:cxn>
                <a:cxn ang="0">
                  <a:pos x="324" y="287"/>
                </a:cxn>
                <a:cxn ang="0">
                  <a:pos x="324" y="283"/>
                </a:cxn>
                <a:cxn ang="0">
                  <a:pos x="326" y="277"/>
                </a:cxn>
                <a:cxn ang="0">
                  <a:pos x="326" y="272"/>
                </a:cxn>
                <a:cxn ang="0">
                  <a:pos x="325" y="268"/>
                </a:cxn>
                <a:cxn ang="0">
                  <a:pos x="324" y="265"/>
                </a:cxn>
                <a:cxn ang="0">
                  <a:pos x="318" y="257"/>
                </a:cxn>
                <a:cxn ang="0">
                  <a:pos x="293" y="234"/>
                </a:cxn>
                <a:cxn ang="0">
                  <a:pos x="102" y="81"/>
                </a:cxn>
                <a:cxn ang="0">
                  <a:pos x="14" y="3"/>
                </a:cxn>
                <a:cxn ang="0">
                  <a:pos x="11" y="2"/>
                </a:cxn>
                <a:cxn ang="0">
                  <a:pos x="9" y="1"/>
                </a:cxn>
                <a:cxn ang="0">
                  <a:pos x="7" y="0"/>
                </a:cxn>
                <a:cxn ang="0">
                  <a:pos x="5" y="1"/>
                </a:cxn>
                <a:cxn ang="0">
                  <a:pos x="4" y="2"/>
                </a:cxn>
                <a:cxn ang="0">
                  <a:pos x="3" y="5"/>
                </a:cxn>
              </a:cxnLst>
              <a:rect l="0" t="0" r="r" b="b"/>
              <a:pathLst>
                <a:path w="326" h="387">
                  <a:moveTo>
                    <a:pt x="3" y="5"/>
                  </a:moveTo>
                  <a:lnTo>
                    <a:pt x="2" y="10"/>
                  </a:lnTo>
                  <a:lnTo>
                    <a:pt x="2" y="57"/>
                  </a:lnTo>
                  <a:lnTo>
                    <a:pt x="0" y="82"/>
                  </a:lnTo>
                  <a:lnTo>
                    <a:pt x="1" y="97"/>
                  </a:lnTo>
                  <a:lnTo>
                    <a:pt x="2" y="101"/>
                  </a:lnTo>
                  <a:lnTo>
                    <a:pt x="5" y="108"/>
                  </a:lnTo>
                  <a:lnTo>
                    <a:pt x="5" y="110"/>
                  </a:lnTo>
                  <a:lnTo>
                    <a:pt x="6" y="113"/>
                  </a:lnTo>
                  <a:lnTo>
                    <a:pt x="10" y="117"/>
                  </a:lnTo>
                  <a:lnTo>
                    <a:pt x="27" y="136"/>
                  </a:lnTo>
                  <a:lnTo>
                    <a:pt x="109" y="214"/>
                  </a:lnTo>
                  <a:lnTo>
                    <a:pt x="194" y="288"/>
                  </a:lnTo>
                  <a:lnTo>
                    <a:pt x="274" y="351"/>
                  </a:lnTo>
                  <a:lnTo>
                    <a:pt x="303" y="376"/>
                  </a:lnTo>
                  <a:lnTo>
                    <a:pt x="313" y="383"/>
                  </a:lnTo>
                  <a:lnTo>
                    <a:pt x="315" y="385"/>
                  </a:lnTo>
                  <a:lnTo>
                    <a:pt x="318" y="387"/>
                  </a:lnTo>
                  <a:lnTo>
                    <a:pt x="319" y="386"/>
                  </a:lnTo>
                  <a:lnTo>
                    <a:pt x="320" y="386"/>
                  </a:lnTo>
                  <a:lnTo>
                    <a:pt x="321" y="384"/>
                  </a:lnTo>
                  <a:lnTo>
                    <a:pt x="322" y="380"/>
                  </a:lnTo>
                  <a:lnTo>
                    <a:pt x="322" y="373"/>
                  </a:lnTo>
                  <a:lnTo>
                    <a:pt x="321" y="363"/>
                  </a:lnTo>
                  <a:lnTo>
                    <a:pt x="324" y="287"/>
                  </a:lnTo>
                  <a:lnTo>
                    <a:pt x="324" y="283"/>
                  </a:lnTo>
                  <a:lnTo>
                    <a:pt x="326" y="277"/>
                  </a:lnTo>
                  <a:lnTo>
                    <a:pt x="326" y="272"/>
                  </a:lnTo>
                  <a:lnTo>
                    <a:pt x="325" y="268"/>
                  </a:lnTo>
                  <a:lnTo>
                    <a:pt x="324" y="265"/>
                  </a:lnTo>
                  <a:lnTo>
                    <a:pt x="318" y="257"/>
                  </a:lnTo>
                  <a:lnTo>
                    <a:pt x="293" y="234"/>
                  </a:lnTo>
                  <a:lnTo>
                    <a:pt x="102" y="81"/>
                  </a:lnTo>
                  <a:lnTo>
                    <a:pt x="14" y="3"/>
                  </a:lnTo>
                  <a:lnTo>
                    <a:pt x="11" y="2"/>
                  </a:lnTo>
                  <a:lnTo>
                    <a:pt x="9" y="1"/>
                  </a:lnTo>
                  <a:lnTo>
                    <a:pt x="7" y="0"/>
                  </a:lnTo>
                  <a:lnTo>
                    <a:pt x="5" y="1"/>
                  </a:lnTo>
                  <a:lnTo>
                    <a:pt x="4" y="2"/>
                  </a:lnTo>
                  <a:lnTo>
                    <a:pt x="3" y="5"/>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10"/>
            <p:cNvSpPr>
              <a:spLocks/>
            </p:cNvSpPr>
            <p:nvPr/>
          </p:nvSpPr>
          <p:spPr bwMode="auto">
            <a:xfrm flipH="1">
              <a:off x="8376747" y="5339112"/>
              <a:ext cx="134141" cy="161963"/>
            </a:xfrm>
            <a:custGeom>
              <a:avLst/>
              <a:gdLst/>
              <a:ahLst/>
              <a:cxnLst>
                <a:cxn ang="0">
                  <a:pos x="131" y="0"/>
                </a:cxn>
                <a:cxn ang="0">
                  <a:pos x="128" y="0"/>
                </a:cxn>
                <a:cxn ang="0">
                  <a:pos x="126" y="0"/>
                </a:cxn>
                <a:cxn ang="0">
                  <a:pos x="122" y="1"/>
                </a:cxn>
                <a:cxn ang="0">
                  <a:pos x="15" y="45"/>
                </a:cxn>
                <a:cxn ang="0">
                  <a:pos x="8" y="47"/>
                </a:cxn>
                <a:cxn ang="0">
                  <a:pos x="7" y="47"/>
                </a:cxn>
                <a:cxn ang="0">
                  <a:pos x="5" y="49"/>
                </a:cxn>
                <a:cxn ang="0">
                  <a:pos x="3" y="57"/>
                </a:cxn>
                <a:cxn ang="0">
                  <a:pos x="0" y="74"/>
                </a:cxn>
                <a:cxn ang="0">
                  <a:pos x="0" y="90"/>
                </a:cxn>
                <a:cxn ang="0">
                  <a:pos x="5" y="148"/>
                </a:cxn>
                <a:cxn ang="0">
                  <a:pos x="4" y="151"/>
                </a:cxn>
                <a:cxn ang="0">
                  <a:pos x="4" y="160"/>
                </a:cxn>
                <a:cxn ang="0">
                  <a:pos x="5" y="162"/>
                </a:cxn>
                <a:cxn ang="0">
                  <a:pos x="6" y="162"/>
                </a:cxn>
                <a:cxn ang="0">
                  <a:pos x="7" y="163"/>
                </a:cxn>
                <a:cxn ang="0">
                  <a:pos x="8" y="162"/>
                </a:cxn>
                <a:cxn ang="0">
                  <a:pos x="9" y="162"/>
                </a:cxn>
                <a:cxn ang="0">
                  <a:pos x="11" y="160"/>
                </a:cxn>
                <a:cxn ang="0">
                  <a:pos x="18" y="153"/>
                </a:cxn>
                <a:cxn ang="0">
                  <a:pos x="74" y="127"/>
                </a:cxn>
                <a:cxn ang="0">
                  <a:pos x="112" y="106"/>
                </a:cxn>
                <a:cxn ang="0">
                  <a:pos x="126" y="99"/>
                </a:cxn>
                <a:cxn ang="0">
                  <a:pos x="129" y="97"/>
                </a:cxn>
                <a:cxn ang="0">
                  <a:pos x="132" y="93"/>
                </a:cxn>
                <a:cxn ang="0">
                  <a:pos x="134" y="90"/>
                </a:cxn>
                <a:cxn ang="0">
                  <a:pos x="135" y="86"/>
                </a:cxn>
                <a:cxn ang="0">
                  <a:pos x="131" y="47"/>
                </a:cxn>
                <a:cxn ang="0">
                  <a:pos x="132" y="5"/>
                </a:cxn>
                <a:cxn ang="0">
                  <a:pos x="132" y="3"/>
                </a:cxn>
                <a:cxn ang="0">
                  <a:pos x="132" y="1"/>
                </a:cxn>
                <a:cxn ang="0">
                  <a:pos x="132" y="0"/>
                </a:cxn>
                <a:cxn ang="0">
                  <a:pos x="131" y="0"/>
                </a:cxn>
              </a:cxnLst>
              <a:rect l="0" t="0" r="r" b="b"/>
              <a:pathLst>
                <a:path w="135" h="163">
                  <a:moveTo>
                    <a:pt x="131" y="0"/>
                  </a:moveTo>
                  <a:lnTo>
                    <a:pt x="128" y="0"/>
                  </a:lnTo>
                  <a:lnTo>
                    <a:pt x="126" y="0"/>
                  </a:lnTo>
                  <a:lnTo>
                    <a:pt x="122" y="1"/>
                  </a:lnTo>
                  <a:lnTo>
                    <a:pt x="15" y="45"/>
                  </a:lnTo>
                  <a:lnTo>
                    <a:pt x="8" y="47"/>
                  </a:lnTo>
                  <a:lnTo>
                    <a:pt x="7" y="47"/>
                  </a:lnTo>
                  <a:lnTo>
                    <a:pt x="5" y="49"/>
                  </a:lnTo>
                  <a:lnTo>
                    <a:pt x="3" y="57"/>
                  </a:lnTo>
                  <a:lnTo>
                    <a:pt x="0" y="74"/>
                  </a:lnTo>
                  <a:lnTo>
                    <a:pt x="0" y="90"/>
                  </a:lnTo>
                  <a:lnTo>
                    <a:pt x="5" y="148"/>
                  </a:lnTo>
                  <a:lnTo>
                    <a:pt x="4" y="151"/>
                  </a:lnTo>
                  <a:lnTo>
                    <a:pt x="4" y="160"/>
                  </a:lnTo>
                  <a:lnTo>
                    <a:pt x="5" y="162"/>
                  </a:lnTo>
                  <a:lnTo>
                    <a:pt x="6" y="162"/>
                  </a:lnTo>
                  <a:lnTo>
                    <a:pt x="7" y="163"/>
                  </a:lnTo>
                  <a:lnTo>
                    <a:pt x="8" y="162"/>
                  </a:lnTo>
                  <a:lnTo>
                    <a:pt x="9" y="162"/>
                  </a:lnTo>
                  <a:lnTo>
                    <a:pt x="11" y="160"/>
                  </a:lnTo>
                  <a:lnTo>
                    <a:pt x="18" y="153"/>
                  </a:lnTo>
                  <a:lnTo>
                    <a:pt x="74" y="127"/>
                  </a:lnTo>
                  <a:lnTo>
                    <a:pt x="112" y="106"/>
                  </a:lnTo>
                  <a:lnTo>
                    <a:pt x="126" y="99"/>
                  </a:lnTo>
                  <a:lnTo>
                    <a:pt x="129" y="97"/>
                  </a:lnTo>
                  <a:lnTo>
                    <a:pt x="132" y="93"/>
                  </a:lnTo>
                  <a:lnTo>
                    <a:pt x="134" y="90"/>
                  </a:lnTo>
                  <a:lnTo>
                    <a:pt x="135" y="86"/>
                  </a:lnTo>
                  <a:lnTo>
                    <a:pt x="131" y="47"/>
                  </a:lnTo>
                  <a:lnTo>
                    <a:pt x="132" y="5"/>
                  </a:lnTo>
                  <a:lnTo>
                    <a:pt x="132" y="3"/>
                  </a:lnTo>
                  <a:lnTo>
                    <a:pt x="132" y="1"/>
                  </a:lnTo>
                  <a:lnTo>
                    <a:pt x="132" y="0"/>
                  </a:lnTo>
                  <a:lnTo>
                    <a:pt x="131" y="0"/>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11"/>
            <p:cNvSpPr>
              <a:spLocks/>
            </p:cNvSpPr>
            <p:nvPr/>
          </p:nvSpPr>
          <p:spPr bwMode="auto">
            <a:xfrm flipH="1">
              <a:off x="8449283" y="4994321"/>
              <a:ext cx="312002" cy="259339"/>
            </a:xfrm>
            <a:custGeom>
              <a:avLst/>
              <a:gdLst/>
              <a:ahLst/>
              <a:cxnLst>
                <a:cxn ang="0">
                  <a:pos x="173" y="115"/>
                </a:cxn>
                <a:cxn ang="0">
                  <a:pos x="144" y="89"/>
                </a:cxn>
                <a:cxn ang="0">
                  <a:pos x="62" y="31"/>
                </a:cxn>
                <a:cxn ang="0">
                  <a:pos x="36" y="11"/>
                </a:cxn>
                <a:cxn ang="0">
                  <a:pos x="32" y="9"/>
                </a:cxn>
                <a:cxn ang="0">
                  <a:pos x="24" y="3"/>
                </a:cxn>
                <a:cxn ang="0">
                  <a:pos x="15" y="0"/>
                </a:cxn>
                <a:cxn ang="0">
                  <a:pos x="13" y="0"/>
                </a:cxn>
                <a:cxn ang="0">
                  <a:pos x="10" y="1"/>
                </a:cxn>
                <a:cxn ang="0">
                  <a:pos x="8" y="3"/>
                </a:cxn>
                <a:cxn ang="0">
                  <a:pos x="3" y="6"/>
                </a:cxn>
                <a:cxn ang="0">
                  <a:pos x="2" y="9"/>
                </a:cxn>
                <a:cxn ang="0">
                  <a:pos x="0" y="11"/>
                </a:cxn>
                <a:cxn ang="0">
                  <a:pos x="0" y="12"/>
                </a:cxn>
                <a:cxn ang="0">
                  <a:pos x="0" y="16"/>
                </a:cxn>
                <a:cxn ang="0">
                  <a:pos x="0" y="17"/>
                </a:cxn>
                <a:cxn ang="0">
                  <a:pos x="1" y="19"/>
                </a:cxn>
                <a:cxn ang="0">
                  <a:pos x="5" y="23"/>
                </a:cxn>
                <a:cxn ang="0">
                  <a:pos x="11" y="29"/>
                </a:cxn>
                <a:cxn ang="0">
                  <a:pos x="57" y="59"/>
                </a:cxn>
                <a:cxn ang="0">
                  <a:pos x="198" y="173"/>
                </a:cxn>
                <a:cxn ang="0">
                  <a:pos x="237" y="207"/>
                </a:cxn>
                <a:cxn ang="0">
                  <a:pos x="284" y="256"/>
                </a:cxn>
                <a:cxn ang="0">
                  <a:pos x="289" y="259"/>
                </a:cxn>
                <a:cxn ang="0">
                  <a:pos x="294" y="261"/>
                </a:cxn>
                <a:cxn ang="0">
                  <a:pos x="298" y="261"/>
                </a:cxn>
                <a:cxn ang="0">
                  <a:pos x="301" y="260"/>
                </a:cxn>
                <a:cxn ang="0">
                  <a:pos x="304" y="258"/>
                </a:cxn>
                <a:cxn ang="0">
                  <a:pos x="307" y="256"/>
                </a:cxn>
                <a:cxn ang="0">
                  <a:pos x="309" y="253"/>
                </a:cxn>
                <a:cxn ang="0">
                  <a:pos x="311" y="250"/>
                </a:cxn>
                <a:cxn ang="0">
                  <a:pos x="311" y="249"/>
                </a:cxn>
                <a:cxn ang="0">
                  <a:pos x="312" y="248"/>
                </a:cxn>
                <a:cxn ang="0">
                  <a:pos x="313" y="247"/>
                </a:cxn>
                <a:cxn ang="0">
                  <a:pos x="314" y="247"/>
                </a:cxn>
                <a:cxn ang="0">
                  <a:pos x="314" y="246"/>
                </a:cxn>
                <a:cxn ang="0">
                  <a:pos x="300" y="233"/>
                </a:cxn>
                <a:cxn ang="0">
                  <a:pos x="297" y="231"/>
                </a:cxn>
                <a:cxn ang="0">
                  <a:pos x="237" y="179"/>
                </a:cxn>
                <a:cxn ang="0">
                  <a:pos x="173" y="115"/>
                </a:cxn>
              </a:cxnLst>
              <a:rect l="0" t="0" r="r" b="b"/>
              <a:pathLst>
                <a:path w="314" h="261">
                  <a:moveTo>
                    <a:pt x="173" y="115"/>
                  </a:moveTo>
                  <a:lnTo>
                    <a:pt x="144" y="89"/>
                  </a:lnTo>
                  <a:lnTo>
                    <a:pt x="62" y="31"/>
                  </a:lnTo>
                  <a:lnTo>
                    <a:pt x="36" y="11"/>
                  </a:lnTo>
                  <a:lnTo>
                    <a:pt x="32" y="9"/>
                  </a:lnTo>
                  <a:lnTo>
                    <a:pt x="24" y="3"/>
                  </a:lnTo>
                  <a:lnTo>
                    <a:pt x="15" y="0"/>
                  </a:lnTo>
                  <a:lnTo>
                    <a:pt x="13" y="0"/>
                  </a:lnTo>
                  <a:lnTo>
                    <a:pt x="10" y="1"/>
                  </a:lnTo>
                  <a:lnTo>
                    <a:pt x="8" y="3"/>
                  </a:lnTo>
                  <a:lnTo>
                    <a:pt x="3" y="6"/>
                  </a:lnTo>
                  <a:lnTo>
                    <a:pt x="2" y="9"/>
                  </a:lnTo>
                  <a:lnTo>
                    <a:pt x="0" y="11"/>
                  </a:lnTo>
                  <a:lnTo>
                    <a:pt x="0" y="12"/>
                  </a:lnTo>
                  <a:lnTo>
                    <a:pt x="0" y="16"/>
                  </a:lnTo>
                  <a:lnTo>
                    <a:pt x="0" y="17"/>
                  </a:lnTo>
                  <a:lnTo>
                    <a:pt x="1" y="19"/>
                  </a:lnTo>
                  <a:lnTo>
                    <a:pt x="5" y="23"/>
                  </a:lnTo>
                  <a:lnTo>
                    <a:pt x="11" y="29"/>
                  </a:lnTo>
                  <a:lnTo>
                    <a:pt x="57" y="59"/>
                  </a:lnTo>
                  <a:lnTo>
                    <a:pt x="198" y="173"/>
                  </a:lnTo>
                  <a:lnTo>
                    <a:pt x="237" y="207"/>
                  </a:lnTo>
                  <a:lnTo>
                    <a:pt x="284" y="256"/>
                  </a:lnTo>
                  <a:lnTo>
                    <a:pt x="289" y="259"/>
                  </a:lnTo>
                  <a:lnTo>
                    <a:pt x="294" y="261"/>
                  </a:lnTo>
                  <a:lnTo>
                    <a:pt x="298" y="261"/>
                  </a:lnTo>
                  <a:lnTo>
                    <a:pt x="301" y="260"/>
                  </a:lnTo>
                  <a:lnTo>
                    <a:pt x="304" y="258"/>
                  </a:lnTo>
                  <a:lnTo>
                    <a:pt x="307" y="256"/>
                  </a:lnTo>
                  <a:lnTo>
                    <a:pt x="309" y="253"/>
                  </a:lnTo>
                  <a:lnTo>
                    <a:pt x="311" y="250"/>
                  </a:lnTo>
                  <a:lnTo>
                    <a:pt x="311" y="249"/>
                  </a:lnTo>
                  <a:lnTo>
                    <a:pt x="312" y="248"/>
                  </a:lnTo>
                  <a:lnTo>
                    <a:pt x="313" y="247"/>
                  </a:lnTo>
                  <a:lnTo>
                    <a:pt x="314" y="247"/>
                  </a:lnTo>
                  <a:lnTo>
                    <a:pt x="314" y="246"/>
                  </a:lnTo>
                  <a:lnTo>
                    <a:pt x="300" y="233"/>
                  </a:lnTo>
                  <a:lnTo>
                    <a:pt x="297" y="231"/>
                  </a:lnTo>
                  <a:lnTo>
                    <a:pt x="237" y="179"/>
                  </a:lnTo>
                  <a:lnTo>
                    <a:pt x="173" y="115"/>
                  </a:lnTo>
                  <a:close/>
                </a:path>
              </a:pathLst>
            </a:custGeom>
            <a:solidFill>
              <a:srgbClr val="DC8C8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12"/>
            <p:cNvSpPr>
              <a:spLocks/>
            </p:cNvSpPr>
            <p:nvPr/>
          </p:nvSpPr>
          <p:spPr bwMode="auto">
            <a:xfrm flipH="1">
              <a:off x="8374760" y="5213914"/>
              <a:ext cx="148052" cy="164943"/>
            </a:xfrm>
            <a:custGeom>
              <a:avLst/>
              <a:gdLst/>
              <a:ahLst/>
              <a:cxnLst>
                <a:cxn ang="0">
                  <a:pos x="149" y="114"/>
                </a:cxn>
                <a:cxn ang="0">
                  <a:pos x="149" y="113"/>
                </a:cxn>
                <a:cxn ang="0">
                  <a:pos x="148" y="111"/>
                </a:cxn>
                <a:cxn ang="0">
                  <a:pos x="146" y="108"/>
                </a:cxn>
                <a:cxn ang="0">
                  <a:pos x="143" y="76"/>
                </a:cxn>
                <a:cxn ang="0">
                  <a:pos x="142" y="69"/>
                </a:cxn>
                <a:cxn ang="0">
                  <a:pos x="140" y="64"/>
                </a:cxn>
                <a:cxn ang="0">
                  <a:pos x="138" y="60"/>
                </a:cxn>
                <a:cxn ang="0">
                  <a:pos x="134" y="58"/>
                </a:cxn>
                <a:cxn ang="0">
                  <a:pos x="130" y="57"/>
                </a:cxn>
                <a:cxn ang="0">
                  <a:pos x="126" y="57"/>
                </a:cxn>
                <a:cxn ang="0">
                  <a:pos x="107" y="58"/>
                </a:cxn>
                <a:cxn ang="0">
                  <a:pos x="103" y="56"/>
                </a:cxn>
                <a:cxn ang="0">
                  <a:pos x="100" y="55"/>
                </a:cxn>
                <a:cxn ang="0">
                  <a:pos x="99" y="52"/>
                </a:cxn>
                <a:cxn ang="0">
                  <a:pos x="89" y="29"/>
                </a:cxn>
                <a:cxn ang="0">
                  <a:pos x="82" y="12"/>
                </a:cxn>
                <a:cxn ang="0">
                  <a:pos x="78" y="5"/>
                </a:cxn>
                <a:cxn ang="0">
                  <a:pos x="76" y="3"/>
                </a:cxn>
                <a:cxn ang="0">
                  <a:pos x="73" y="1"/>
                </a:cxn>
                <a:cxn ang="0">
                  <a:pos x="66" y="0"/>
                </a:cxn>
                <a:cxn ang="0">
                  <a:pos x="60" y="0"/>
                </a:cxn>
                <a:cxn ang="0">
                  <a:pos x="56" y="1"/>
                </a:cxn>
                <a:cxn ang="0">
                  <a:pos x="54" y="3"/>
                </a:cxn>
                <a:cxn ang="0">
                  <a:pos x="51" y="6"/>
                </a:cxn>
                <a:cxn ang="0">
                  <a:pos x="48" y="9"/>
                </a:cxn>
                <a:cxn ang="0">
                  <a:pos x="45" y="18"/>
                </a:cxn>
                <a:cxn ang="0">
                  <a:pos x="38" y="47"/>
                </a:cxn>
                <a:cxn ang="0">
                  <a:pos x="38" y="55"/>
                </a:cxn>
                <a:cxn ang="0">
                  <a:pos x="39" y="64"/>
                </a:cxn>
                <a:cxn ang="0">
                  <a:pos x="39" y="77"/>
                </a:cxn>
                <a:cxn ang="0">
                  <a:pos x="34" y="86"/>
                </a:cxn>
                <a:cxn ang="0">
                  <a:pos x="5" y="116"/>
                </a:cxn>
                <a:cxn ang="0">
                  <a:pos x="3" y="121"/>
                </a:cxn>
                <a:cxn ang="0">
                  <a:pos x="1" y="126"/>
                </a:cxn>
                <a:cxn ang="0">
                  <a:pos x="0" y="136"/>
                </a:cxn>
                <a:cxn ang="0">
                  <a:pos x="3" y="158"/>
                </a:cxn>
                <a:cxn ang="0">
                  <a:pos x="3" y="160"/>
                </a:cxn>
                <a:cxn ang="0">
                  <a:pos x="2" y="164"/>
                </a:cxn>
                <a:cxn ang="0">
                  <a:pos x="2" y="166"/>
                </a:cxn>
                <a:cxn ang="0">
                  <a:pos x="2" y="166"/>
                </a:cxn>
                <a:cxn ang="0">
                  <a:pos x="5" y="166"/>
                </a:cxn>
                <a:cxn ang="0">
                  <a:pos x="35" y="159"/>
                </a:cxn>
                <a:cxn ang="0">
                  <a:pos x="137" y="121"/>
                </a:cxn>
                <a:cxn ang="0">
                  <a:pos x="144" y="118"/>
                </a:cxn>
                <a:cxn ang="0">
                  <a:pos x="146" y="117"/>
                </a:cxn>
                <a:cxn ang="0">
                  <a:pos x="148" y="115"/>
                </a:cxn>
                <a:cxn ang="0">
                  <a:pos x="149" y="114"/>
                </a:cxn>
              </a:cxnLst>
              <a:rect l="0" t="0" r="r" b="b"/>
              <a:pathLst>
                <a:path w="149" h="166">
                  <a:moveTo>
                    <a:pt x="149" y="114"/>
                  </a:moveTo>
                  <a:lnTo>
                    <a:pt x="149" y="113"/>
                  </a:lnTo>
                  <a:lnTo>
                    <a:pt x="148" y="111"/>
                  </a:lnTo>
                  <a:lnTo>
                    <a:pt x="146" y="108"/>
                  </a:lnTo>
                  <a:lnTo>
                    <a:pt x="143" y="76"/>
                  </a:lnTo>
                  <a:lnTo>
                    <a:pt x="142" y="69"/>
                  </a:lnTo>
                  <a:lnTo>
                    <a:pt x="140" y="64"/>
                  </a:lnTo>
                  <a:lnTo>
                    <a:pt x="138" y="60"/>
                  </a:lnTo>
                  <a:lnTo>
                    <a:pt x="134" y="58"/>
                  </a:lnTo>
                  <a:lnTo>
                    <a:pt x="130" y="57"/>
                  </a:lnTo>
                  <a:lnTo>
                    <a:pt x="126" y="57"/>
                  </a:lnTo>
                  <a:lnTo>
                    <a:pt x="107" y="58"/>
                  </a:lnTo>
                  <a:lnTo>
                    <a:pt x="103" y="56"/>
                  </a:lnTo>
                  <a:lnTo>
                    <a:pt x="100" y="55"/>
                  </a:lnTo>
                  <a:lnTo>
                    <a:pt x="99" y="52"/>
                  </a:lnTo>
                  <a:lnTo>
                    <a:pt x="89" y="29"/>
                  </a:lnTo>
                  <a:lnTo>
                    <a:pt x="82" y="12"/>
                  </a:lnTo>
                  <a:lnTo>
                    <a:pt x="78" y="5"/>
                  </a:lnTo>
                  <a:lnTo>
                    <a:pt x="76" y="3"/>
                  </a:lnTo>
                  <a:lnTo>
                    <a:pt x="73" y="1"/>
                  </a:lnTo>
                  <a:lnTo>
                    <a:pt x="66" y="0"/>
                  </a:lnTo>
                  <a:lnTo>
                    <a:pt x="60" y="0"/>
                  </a:lnTo>
                  <a:lnTo>
                    <a:pt x="56" y="1"/>
                  </a:lnTo>
                  <a:lnTo>
                    <a:pt x="54" y="3"/>
                  </a:lnTo>
                  <a:lnTo>
                    <a:pt x="51" y="6"/>
                  </a:lnTo>
                  <a:lnTo>
                    <a:pt x="48" y="9"/>
                  </a:lnTo>
                  <a:lnTo>
                    <a:pt x="45" y="18"/>
                  </a:lnTo>
                  <a:lnTo>
                    <a:pt x="38" y="47"/>
                  </a:lnTo>
                  <a:lnTo>
                    <a:pt x="38" y="55"/>
                  </a:lnTo>
                  <a:lnTo>
                    <a:pt x="39" y="64"/>
                  </a:lnTo>
                  <a:lnTo>
                    <a:pt x="39" y="77"/>
                  </a:lnTo>
                  <a:lnTo>
                    <a:pt x="34" y="86"/>
                  </a:lnTo>
                  <a:lnTo>
                    <a:pt x="5" y="116"/>
                  </a:lnTo>
                  <a:lnTo>
                    <a:pt x="3" y="121"/>
                  </a:lnTo>
                  <a:lnTo>
                    <a:pt x="1" y="126"/>
                  </a:lnTo>
                  <a:lnTo>
                    <a:pt x="0" y="136"/>
                  </a:lnTo>
                  <a:lnTo>
                    <a:pt x="3" y="158"/>
                  </a:lnTo>
                  <a:lnTo>
                    <a:pt x="3" y="160"/>
                  </a:lnTo>
                  <a:lnTo>
                    <a:pt x="2" y="164"/>
                  </a:lnTo>
                  <a:lnTo>
                    <a:pt x="2" y="166"/>
                  </a:lnTo>
                  <a:lnTo>
                    <a:pt x="2" y="166"/>
                  </a:lnTo>
                  <a:lnTo>
                    <a:pt x="5" y="166"/>
                  </a:lnTo>
                  <a:lnTo>
                    <a:pt x="35" y="159"/>
                  </a:lnTo>
                  <a:lnTo>
                    <a:pt x="137" y="121"/>
                  </a:lnTo>
                  <a:lnTo>
                    <a:pt x="144" y="118"/>
                  </a:lnTo>
                  <a:lnTo>
                    <a:pt x="146" y="117"/>
                  </a:lnTo>
                  <a:lnTo>
                    <a:pt x="148" y="115"/>
                  </a:lnTo>
                  <a:lnTo>
                    <a:pt x="149" y="114"/>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3" name="TextBox 122"/>
          <p:cNvSpPr txBox="1"/>
          <p:nvPr/>
        </p:nvSpPr>
        <p:spPr>
          <a:xfrm>
            <a:off x="2209800" y="2362200"/>
            <a:ext cx="228600" cy="172355"/>
          </a:xfrm>
          <a:prstGeom prst="rect">
            <a:avLst/>
          </a:prstGeom>
          <a:solidFill>
            <a:schemeClr val="bg1"/>
          </a:solidFill>
          <a:ln w="19050">
            <a:solidFill>
              <a:schemeClr val="tx1"/>
            </a:solidFill>
          </a:ln>
        </p:spPr>
        <p:txBody>
          <a:bodyPr wrap="square" lIns="9144" tIns="9144" rIns="9144" bIns="9144" rtlCol="0">
            <a:spAutoFit/>
          </a:bodyPr>
          <a:lstStyle/>
          <a:p>
            <a:pPr algn="ctr"/>
            <a:r>
              <a:rPr lang="en-US" sz="1000" dirty="0" err="1"/>
              <a:t>Cl</a:t>
            </a:r>
            <a:endParaRPr lang="en-US" sz="1000" dirty="0"/>
          </a:p>
        </p:txBody>
      </p:sp>
      <p:sp>
        <p:nvSpPr>
          <p:cNvPr id="160" name="TextBox 159"/>
          <p:cNvSpPr txBox="1"/>
          <p:nvPr/>
        </p:nvSpPr>
        <p:spPr>
          <a:xfrm>
            <a:off x="2438400" y="2362200"/>
            <a:ext cx="228600" cy="172355"/>
          </a:xfrm>
          <a:prstGeom prst="rect">
            <a:avLst/>
          </a:prstGeom>
          <a:solidFill>
            <a:schemeClr val="bg1"/>
          </a:solidFill>
          <a:ln w="19050">
            <a:solidFill>
              <a:schemeClr val="tx1"/>
            </a:solidFill>
          </a:ln>
        </p:spPr>
        <p:txBody>
          <a:bodyPr wrap="square" lIns="9144" tIns="9144" rIns="9144" bIns="9144" rtlCol="0">
            <a:spAutoFit/>
          </a:bodyPr>
          <a:lstStyle/>
          <a:p>
            <a:pPr algn="ctr"/>
            <a:r>
              <a:rPr lang="en-US" sz="1000" dirty="0"/>
              <a:t>Op</a:t>
            </a:r>
          </a:p>
        </p:txBody>
      </p:sp>
      <p:sp>
        <p:nvSpPr>
          <p:cNvPr id="6151" name="Rectangle 55"/>
          <p:cNvSpPr>
            <a:spLocks noChangeArrowheads="1"/>
          </p:cNvSpPr>
          <p:nvPr/>
        </p:nvSpPr>
        <p:spPr bwMode="auto">
          <a:xfrm>
            <a:off x="0" y="2922588"/>
            <a:ext cx="2270125" cy="276225"/>
          </a:xfrm>
          <a:prstGeom prst="rect">
            <a:avLst/>
          </a:prstGeom>
          <a:solidFill>
            <a:srgbClr val="0099CC">
              <a:alpha val="49804"/>
            </a:srgbClr>
          </a:solidFill>
          <a:ln w="9525" algn="ctr">
            <a:noFill/>
            <a:round/>
            <a:headEnd/>
            <a:tailEnd/>
          </a:ln>
        </p:spPr>
        <p:txBody>
          <a:bodyPr anchor="ctr"/>
          <a:lstStyle/>
          <a:p>
            <a:endParaRPr lang="en-US"/>
          </a:p>
        </p:txBody>
      </p:sp>
      <p:sp>
        <p:nvSpPr>
          <p:cNvPr id="6173" name="Rectangle 3"/>
          <p:cNvSpPr>
            <a:spLocks noGrp="1" noChangeArrowheads="1"/>
          </p:cNvSpPr>
          <p:nvPr>
            <p:ph type="title"/>
          </p:nvPr>
        </p:nvSpPr>
        <p:spPr>
          <a:xfrm>
            <a:off x="685800" y="658368"/>
            <a:ext cx="7772400" cy="1408176"/>
          </a:xfrm>
        </p:spPr>
        <p:txBody>
          <a:bodyPr>
            <a:normAutofit/>
          </a:bodyPr>
          <a:lstStyle/>
          <a:p>
            <a:r>
              <a:rPr lang="en-US" dirty="0"/>
              <a:t>A Simple Floating Control System</a:t>
            </a:r>
            <a:br>
              <a:rPr lang="en-US" dirty="0"/>
            </a:br>
            <a:endParaRPr lang="en-US" dirty="0"/>
          </a:p>
        </p:txBody>
      </p:sp>
      <p:sp>
        <p:nvSpPr>
          <p:cNvPr id="70" name="Rectangle 69"/>
          <p:cNvSpPr/>
          <p:nvPr/>
        </p:nvSpPr>
        <p:spPr bwMode="auto">
          <a:xfrm>
            <a:off x="6477000" y="5917406"/>
            <a:ext cx="1752600" cy="2667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6147" name="Rectangle 49"/>
          <p:cNvSpPr>
            <a:spLocks noChangeArrowheads="1"/>
          </p:cNvSpPr>
          <p:nvPr/>
        </p:nvSpPr>
        <p:spPr bwMode="auto">
          <a:xfrm>
            <a:off x="6459538" y="5915025"/>
            <a:ext cx="782637" cy="276225"/>
          </a:xfrm>
          <a:prstGeom prst="rect">
            <a:avLst/>
          </a:prstGeom>
          <a:solidFill>
            <a:srgbClr val="0099CC">
              <a:alpha val="49804"/>
            </a:srgbClr>
          </a:solidFill>
          <a:ln w="9525" algn="ctr">
            <a:noFill/>
            <a:round/>
            <a:headEnd/>
            <a:tailEnd/>
          </a:ln>
        </p:spPr>
        <p:txBody>
          <a:bodyPr anchor="ctr"/>
          <a:lstStyle/>
          <a:p>
            <a:endParaRPr lang="en-US"/>
          </a:p>
        </p:txBody>
      </p:sp>
      <p:sp>
        <p:nvSpPr>
          <p:cNvPr id="6152" name="Rectangle 44"/>
          <p:cNvSpPr>
            <a:spLocks noChangeArrowheads="1"/>
          </p:cNvSpPr>
          <p:nvPr/>
        </p:nvSpPr>
        <p:spPr bwMode="auto">
          <a:xfrm>
            <a:off x="1819275" y="5126038"/>
            <a:ext cx="4660900" cy="1028700"/>
          </a:xfrm>
          <a:prstGeom prst="rect">
            <a:avLst/>
          </a:prstGeom>
          <a:solidFill>
            <a:srgbClr val="0099CC">
              <a:alpha val="49804"/>
            </a:srgbClr>
          </a:solidFill>
          <a:ln w="9525" algn="ctr">
            <a:noFill/>
            <a:round/>
            <a:headEnd/>
            <a:tailEnd/>
          </a:ln>
        </p:spPr>
        <p:txBody>
          <a:bodyPr anchor="ctr"/>
          <a:lstStyle/>
          <a:p>
            <a:endParaRPr lang="en-US"/>
          </a:p>
        </p:txBody>
      </p:sp>
      <p:sp>
        <p:nvSpPr>
          <p:cNvPr id="51" name="Rectangle 50"/>
          <p:cNvSpPr>
            <a:spLocks noChangeArrowheads="1"/>
          </p:cNvSpPr>
          <p:nvPr/>
        </p:nvSpPr>
        <p:spPr bwMode="auto">
          <a:xfrm>
            <a:off x="1819275" y="4667250"/>
            <a:ext cx="4660900" cy="461961"/>
          </a:xfrm>
          <a:prstGeom prst="rect">
            <a:avLst/>
          </a:prstGeom>
          <a:solidFill>
            <a:srgbClr val="0099CC">
              <a:alpha val="49804"/>
            </a:srgbClr>
          </a:solidFill>
          <a:ln w="9525" algn="ctr">
            <a:noFill/>
            <a:round/>
            <a:headEnd/>
            <a:tailEnd/>
          </a:ln>
        </p:spPr>
        <p:txBody>
          <a:bodyPr anchor="ctr"/>
          <a:lstStyle/>
          <a:p>
            <a:endParaRPr lang="en-US"/>
          </a:p>
        </p:txBody>
      </p:sp>
      <p:sp>
        <p:nvSpPr>
          <p:cNvPr id="1044491" name="Line 11"/>
          <p:cNvSpPr>
            <a:spLocks noChangeShapeType="1"/>
          </p:cNvSpPr>
          <p:nvPr/>
        </p:nvSpPr>
        <p:spPr bwMode="auto">
          <a:xfrm rot="2700000" flipV="1">
            <a:off x="2270125" y="2924173"/>
            <a:ext cx="0" cy="274640"/>
          </a:xfrm>
          <a:prstGeom prst="line">
            <a:avLst/>
          </a:prstGeom>
          <a:noFill/>
          <a:ln w="28575">
            <a:solidFill>
              <a:srgbClr val="CC9900"/>
            </a:solidFill>
            <a:round/>
            <a:headEnd/>
            <a:tailEnd/>
          </a:ln>
        </p:spPr>
        <p:txBody>
          <a:bodyPr anchor="ctr"/>
          <a:lstStyle/>
          <a:p>
            <a:endParaRPr lang="en-US"/>
          </a:p>
        </p:txBody>
      </p:sp>
      <p:sp>
        <p:nvSpPr>
          <p:cNvPr id="6158" name="Line 6"/>
          <p:cNvSpPr>
            <a:spLocks noChangeShapeType="1"/>
          </p:cNvSpPr>
          <p:nvPr/>
        </p:nvSpPr>
        <p:spPr bwMode="auto">
          <a:xfrm flipV="1">
            <a:off x="2754313" y="3200400"/>
            <a:ext cx="0" cy="228600"/>
          </a:xfrm>
          <a:prstGeom prst="line">
            <a:avLst/>
          </a:prstGeom>
          <a:noFill/>
          <a:ln w="19050" cap="sq">
            <a:solidFill>
              <a:schemeClr val="tx1"/>
            </a:solidFill>
            <a:miter lim="800000"/>
            <a:headEnd/>
            <a:tailEnd/>
          </a:ln>
        </p:spPr>
        <p:txBody>
          <a:bodyPr anchor="ctr"/>
          <a:lstStyle/>
          <a:p>
            <a:endParaRPr lang="en-US"/>
          </a:p>
        </p:txBody>
      </p:sp>
      <p:sp>
        <p:nvSpPr>
          <p:cNvPr id="6159" name="Line 7"/>
          <p:cNvSpPr>
            <a:spLocks noChangeShapeType="1"/>
          </p:cNvSpPr>
          <p:nvPr/>
        </p:nvSpPr>
        <p:spPr bwMode="auto">
          <a:xfrm flipV="1">
            <a:off x="3036888" y="2925763"/>
            <a:ext cx="0" cy="503237"/>
          </a:xfrm>
          <a:prstGeom prst="line">
            <a:avLst/>
          </a:prstGeom>
          <a:noFill/>
          <a:ln w="19050" cap="sq">
            <a:solidFill>
              <a:schemeClr val="tx1"/>
            </a:solidFill>
            <a:miter lim="800000"/>
            <a:headEnd/>
            <a:tailEnd/>
          </a:ln>
        </p:spPr>
        <p:txBody>
          <a:bodyPr anchor="ctr"/>
          <a:lstStyle/>
          <a:p>
            <a:endParaRPr lang="en-US"/>
          </a:p>
        </p:txBody>
      </p:sp>
      <p:sp>
        <p:nvSpPr>
          <p:cNvPr id="6160" name="Line 8"/>
          <p:cNvSpPr>
            <a:spLocks noChangeShapeType="1"/>
          </p:cNvSpPr>
          <p:nvPr/>
        </p:nvSpPr>
        <p:spPr bwMode="auto">
          <a:xfrm flipH="1">
            <a:off x="0" y="3200400"/>
            <a:ext cx="2752725" cy="0"/>
          </a:xfrm>
          <a:prstGeom prst="line">
            <a:avLst/>
          </a:prstGeom>
          <a:noFill/>
          <a:ln w="19050" cap="sq">
            <a:solidFill>
              <a:schemeClr val="tx1"/>
            </a:solidFill>
            <a:miter lim="800000"/>
            <a:headEnd/>
            <a:tailEnd/>
          </a:ln>
        </p:spPr>
        <p:txBody>
          <a:bodyPr anchor="ctr"/>
          <a:lstStyle/>
          <a:p>
            <a:endParaRPr lang="en-US"/>
          </a:p>
        </p:txBody>
      </p:sp>
      <p:sp>
        <p:nvSpPr>
          <p:cNvPr id="6161" name="Line 9"/>
          <p:cNvSpPr>
            <a:spLocks noChangeShapeType="1"/>
          </p:cNvSpPr>
          <p:nvPr/>
        </p:nvSpPr>
        <p:spPr bwMode="auto">
          <a:xfrm flipH="1">
            <a:off x="0" y="2925763"/>
            <a:ext cx="3033713" cy="0"/>
          </a:xfrm>
          <a:prstGeom prst="line">
            <a:avLst/>
          </a:prstGeom>
          <a:noFill/>
          <a:ln w="19050" cap="sq">
            <a:solidFill>
              <a:schemeClr val="tx1"/>
            </a:solidFill>
            <a:miter lim="800000"/>
            <a:headEnd/>
            <a:tailEnd/>
          </a:ln>
        </p:spPr>
        <p:txBody>
          <a:bodyPr anchor="ctr"/>
          <a:lstStyle/>
          <a:p>
            <a:endParaRPr lang="en-US"/>
          </a:p>
        </p:txBody>
      </p:sp>
      <p:sp>
        <p:nvSpPr>
          <p:cNvPr id="6162" name="Oval 12"/>
          <p:cNvSpPr>
            <a:spLocks noChangeAspect="1" noChangeArrowheads="1"/>
          </p:cNvSpPr>
          <p:nvPr/>
        </p:nvSpPr>
        <p:spPr bwMode="auto">
          <a:xfrm>
            <a:off x="2224088" y="3016250"/>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9" name="Group 43"/>
          <p:cNvGrpSpPr>
            <a:grpSpLocks/>
          </p:cNvGrpSpPr>
          <p:nvPr/>
        </p:nvGrpSpPr>
        <p:grpSpPr bwMode="auto">
          <a:xfrm>
            <a:off x="1828800" y="3422650"/>
            <a:ext cx="4654550" cy="2749550"/>
            <a:chOff x="1828799" y="3423138"/>
            <a:chExt cx="4654062" cy="2749062"/>
          </a:xfrm>
        </p:grpSpPr>
        <p:sp>
          <p:nvSpPr>
            <p:cNvPr id="6174" name="Line 4"/>
            <p:cNvSpPr>
              <a:spLocks noChangeShapeType="1"/>
            </p:cNvSpPr>
            <p:nvPr/>
          </p:nvSpPr>
          <p:spPr bwMode="auto">
            <a:xfrm>
              <a:off x="1828800" y="3429000"/>
              <a:ext cx="0" cy="2743200"/>
            </a:xfrm>
            <a:prstGeom prst="line">
              <a:avLst/>
            </a:prstGeom>
            <a:noFill/>
            <a:ln w="76200" cap="sq">
              <a:solidFill>
                <a:schemeClr val="tx1"/>
              </a:solidFill>
              <a:miter lim="800000"/>
              <a:headEnd/>
              <a:tailEnd/>
            </a:ln>
          </p:spPr>
          <p:txBody>
            <a:bodyPr anchor="ctr"/>
            <a:lstStyle/>
            <a:p>
              <a:endParaRPr lang="en-US"/>
            </a:p>
          </p:txBody>
        </p:sp>
        <p:sp>
          <p:nvSpPr>
            <p:cNvPr id="6175" name="Line 5"/>
            <p:cNvSpPr>
              <a:spLocks noChangeShapeType="1"/>
            </p:cNvSpPr>
            <p:nvPr/>
          </p:nvSpPr>
          <p:spPr bwMode="auto">
            <a:xfrm>
              <a:off x="1828799" y="6172200"/>
              <a:ext cx="4651131" cy="0"/>
            </a:xfrm>
            <a:prstGeom prst="line">
              <a:avLst/>
            </a:prstGeom>
            <a:noFill/>
            <a:ln w="76200" cap="sq">
              <a:solidFill>
                <a:schemeClr val="tx1"/>
              </a:solidFill>
              <a:miter lim="800000"/>
              <a:headEnd/>
              <a:tailEnd/>
            </a:ln>
          </p:spPr>
          <p:txBody>
            <a:bodyPr anchor="ctr"/>
            <a:lstStyle/>
            <a:p>
              <a:endParaRPr lang="en-US"/>
            </a:p>
          </p:txBody>
        </p:sp>
        <p:sp>
          <p:nvSpPr>
            <p:cNvPr id="6176" name="Line 4"/>
            <p:cNvSpPr>
              <a:spLocks noChangeShapeType="1"/>
            </p:cNvSpPr>
            <p:nvPr/>
          </p:nvSpPr>
          <p:spPr bwMode="auto">
            <a:xfrm>
              <a:off x="6482861" y="3423138"/>
              <a:ext cx="0" cy="2743200"/>
            </a:xfrm>
            <a:prstGeom prst="line">
              <a:avLst/>
            </a:prstGeom>
            <a:noFill/>
            <a:ln w="76200" cap="sq">
              <a:solidFill>
                <a:schemeClr val="tx1"/>
              </a:solidFill>
              <a:miter lim="800000"/>
              <a:headEnd/>
              <a:tailEnd/>
            </a:ln>
          </p:spPr>
          <p:txBody>
            <a:bodyPr anchor="ctr"/>
            <a:lstStyle/>
            <a:p>
              <a:endParaRPr lang="en-US"/>
            </a:p>
          </p:txBody>
        </p:sp>
      </p:grpSp>
      <p:sp>
        <p:nvSpPr>
          <p:cNvPr id="6170" name="Line 9"/>
          <p:cNvSpPr>
            <a:spLocks noChangeShapeType="1"/>
          </p:cNvSpPr>
          <p:nvPr/>
        </p:nvSpPr>
        <p:spPr bwMode="auto">
          <a:xfrm flipH="1" flipV="1">
            <a:off x="6459538" y="5915025"/>
            <a:ext cx="2684462" cy="0"/>
          </a:xfrm>
          <a:prstGeom prst="line">
            <a:avLst/>
          </a:prstGeom>
          <a:noFill/>
          <a:ln w="19050" cap="sq">
            <a:solidFill>
              <a:schemeClr val="tx1"/>
            </a:solidFill>
            <a:miter lim="800000"/>
            <a:headEnd/>
            <a:tailEnd/>
          </a:ln>
        </p:spPr>
        <p:txBody>
          <a:bodyPr anchor="ctr"/>
          <a:lstStyle/>
          <a:p>
            <a:endParaRPr lang="en-US"/>
          </a:p>
        </p:txBody>
      </p:sp>
      <p:sp>
        <p:nvSpPr>
          <p:cNvPr id="6169" name="Line 8"/>
          <p:cNvSpPr>
            <a:spLocks noChangeShapeType="1"/>
          </p:cNvSpPr>
          <p:nvPr/>
        </p:nvSpPr>
        <p:spPr bwMode="auto">
          <a:xfrm flipH="1">
            <a:off x="6459538" y="6191250"/>
            <a:ext cx="2684462" cy="0"/>
          </a:xfrm>
          <a:prstGeom prst="line">
            <a:avLst/>
          </a:prstGeom>
          <a:noFill/>
          <a:ln w="19050" cap="sq">
            <a:solidFill>
              <a:schemeClr val="tx1"/>
            </a:solidFill>
            <a:miter lim="800000"/>
            <a:headEnd/>
            <a:tailEnd/>
          </a:ln>
        </p:spPr>
        <p:txBody>
          <a:bodyPr anchor="ctr"/>
          <a:lstStyle/>
          <a:p>
            <a:endParaRPr lang="en-US"/>
          </a:p>
        </p:txBody>
      </p:sp>
      <p:grpSp>
        <p:nvGrpSpPr>
          <p:cNvPr id="10" name="Group 189"/>
          <p:cNvGrpSpPr/>
          <p:nvPr/>
        </p:nvGrpSpPr>
        <p:grpSpPr>
          <a:xfrm>
            <a:off x="152400" y="3886200"/>
            <a:ext cx="6696363" cy="369332"/>
            <a:chOff x="184727" y="3860800"/>
            <a:chExt cx="6696363" cy="369332"/>
          </a:xfrm>
        </p:grpSpPr>
        <p:cxnSp>
          <p:nvCxnSpPr>
            <p:cNvPr id="88" name="Straight Connector 87"/>
            <p:cNvCxnSpPr/>
            <p:nvPr/>
          </p:nvCxnSpPr>
          <p:spPr bwMode="auto">
            <a:xfrm rot="16200000" flipH="1">
              <a:off x="4080448" y="1253363"/>
              <a:ext cx="17078" cy="5584207"/>
            </a:xfrm>
            <a:prstGeom prst="line">
              <a:avLst/>
            </a:prstGeom>
            <a:solidFill>
              <a:schemeClr val="accent1"/>
            </a:solidFill>
            <a:ln w="28575" cap="flat" cmpd="sng" algn="ctr">
              <a:solidFill>
                <a:srgbClr val="FF0000"/>
              </a:solidFill>
              <a:prstDash val="sysDot"/>
              <a:round/>
              <a:headEnd type="none" w="med" len="med"/>
              <a:tailEnd type="none" w="med" len="med"/>
            </a:ln>
            <a:effectLst/>
          </p:spPr>
        </p:cxnSp>
        <p:sp>
          <p:nvSpPr>
            <p:cNvPr id="89" name="TextBox 88"/>
            <p:cNvSpPr txBox="1"/>
            <p:nvPr/>
          </p:nvSpPr>
          <p:spPr>
            <a:xfrm>
              <a:off x="184727" y="3860800"/>
              <a:ext cx="1117600" cy="369332"/>
            </a:xfrm>
            <a:prstGeom prst="rect">
              <a:avLst/>
            </a:prstGeom>
            <a:noFill/>
          </p:spPr>
          <p:txBody>
            <a:bodyPr wrap="square" rtlCol="0">
              <a:spAutoFit/>
            </a:bodyPr>
            <a:lstStyle/>
            <a:p>
              <a:pPr algn="ctr"/>
              <a:r>
                <a:rPr lang="en-US" dirty="0"/>
                <a:t>Hi Limit</a:t>
              </a:r>
            </a:p>
          </p:txBody>
        </p:sp>
      </p:grpSp>
      <p:grpSp>
        <p:nvGrpSpPr>
          <p:cNvPr id="11" name="Group 189"/>
          <p:cNvGrpSpPr/>
          <p:nvPr/>
        </p:nvGrpSpPr>
        <p:grpSpPr>
          <a:xfrm>
            <a:off x="76200" y="4495800"/>
            <a:ext cx="6772563" cy="369332"/>
            <a:chOff x="108527" y="3860800"/>
            <a:chExt cx="6772563" cy="369332"/>
          </a:xfrm>
        </p:grpSpPr>
        <p:cxnSp>
          <p:nvCxnSpPr>
            <p:cNvPr id="91" name="Straight Connector 90"/>
            <p:cNvCxnSpPr/>
            <p:nvPr/>
          </p:nvCxnSpPr>
          <p:spPr bwMode="auto">
            <a:xfrm rot="16200000" flipH="1">
              <a:off x="4080448" y="1253363"/>
              <a:ext cx="17078" cy="5584207"/>
            </a:xfrm>
            <a:prstGeom prst="line">
              <a:avLst/>
            </a:prstGeom>
            <a:solidFill>
              <a:srgbClr val="0099CC">
                <a:alpha val="49804"/>
              </a:srgbClr>
            </a:solidFill>
            <a:ln w="9525" algn="ctr">
              <a:noFill/>
              <a:round/>
              <a:headEnd/>
              <a:tailEnd/>
            </a:ln>
          </p:spPr>
        </p:cxnSp>
        <p:sp>
          <p:nvSpPr>
            <p:cNvPr id="92" name="TextBox 91"/>
            <p:cNvSpPr txBox="1"/>
            <p:nvPr/>
          </p:nvSpPr>
          <p:spPr>
            <a:xfrm>
              <a:off x="108527" y="3860800"/>
              <a:ext cx="1193800" cy="369332"/>
            </a:xfrm>
            <a:prstGeom prst="rect">
              <a:avLst/>
            </a:prstGeom>
            <a:noFill/>
            <a:ln w="9525" algn="ctr">
              <a:noFill/>
              <a:round/>
              <a:headEnd/>
              <a:tailEnd/>
            </a:ln>
          </p:spPr>
          <p:txBody>
            <a:bodyPr anchor="ctr"/>
            <a:lstStyle/>
            <a:p>
              <a:r>
                <a:rPr lang="en-US" dirty="0"/>
                <a:t>Low Limit</a:t>
              </a:r>
            </a:p>
          </p:txBody>
        </p:sp>
      </p:grpSp>
      <p:sp>
        <p:nvSpPr>
          <p:cNvPr id="96" name="Rectangle 95"/>
          <p:cNvSpPr/>
          <p:nvPr/>
        </p:nvSpPr>
        <p:spPr bwMode="auto">
          <a:xfrm rot="16200000">
            <a:off x="5295900" y="2552700"/>
            <a:ext cx="304800" cy="76200"/>
          </a:xfrm>
          <a:prstGeom prst="rect">
            <a:avLst/>
          </a:prstGeom>
          <a:solidFill>
            <a:srgbClr val="808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cxnSp>
        <p:nvCxnSpPr>
          <p:cNvPr id="99" name="Straight Connector 98"/>
          <p:cNvCxnSpPr/>
          <p:nvPr/>
        </p:nvCxnSpPr>
        <p:spPr bwMode="auto">
          <a:xfrm>
            <a:off x="5966618" y="3733800"/>
            <a:ext cx="76200" cy="0"/>
          </a:xfrm>
          <a:prstGeom prst="line">
            <a:avLst/>
          </a:prstGeom>
          <a:noFill/>
          <a:ln w="76200" cap="sq">
            <a:solidFill>
              <a:schemeClr val="tx1"/>
            </a:solidFill>
            <a:miter lim="800000"/>
            <a:headEnd/>
            <a:tailEnd/>
          </a:ln>
        </p:spPr>
      </p:cxnSp>
      <p:cxnSp>
        <p:nvCxnSpPr>
          <p:cNvPr id="109" name="Straight Connector 108"/>
          <p:cNvCxnSpPr/>
          <p:nvPr/>
        </p:nvCxnSpPr>
        <p:spPr bwMode="auto">
          <a:xfrm>
            <a:off x="6019800" y="3733800"/>
            <a:ext cx="457200" cy="0"/>
          </a:xfrm>
          <a:prstGeom prst="line">
            <a:avLst/>
          </a:prstGeom>
          <a:solidFill>
            <a:schemeClr val="accent1"/>
          </a:solidFill>
          <a:ln w="22225" cap="flat" cmpd="sng" algn="ctr">
            <a:solidFill>
              <a:schemeClr val="tx1"/>
            </a:solidFill>
            <a:prstDash val="solid"/>
            <a:round/>
            <a:headEnd type="none" w="med" len="med"/>
            <a:tailEnd type="none" w="med" len="med"/>
          </a:ln>
          <a:effectLst/>
        </p:spPr>
      </p:cxnSp>
      <p:cxnSp>
        <p:nvCxnSpPr>
          <p:cNvPr id="117" name="Straight Connector 116"/>
          <p:cNvCxnSpPr/>
          <p:nvPr/>
        </p:nvCxnSpPr>
        <p:spPr bwMode="auto">
          <a:xfrm>
            <a:off x="5966618" y="3505200"/>
            <a:ext cx="76200" cy="0"/>
          </a:xfrm>
          <a:prstGeom prst="line">
            <a:avLst/>
          </a:prstGeom>
          <a:noFill/>
          <a:ln w="76200" cap="sq">
            <a:solidFill>
              <a:schemeClr val="tx1"/>
            </a:solidFill>
            <a:miter lim="800000"/>
            <a:headEnd/>
            <a:tailEnd/>
          </a:ln>
        </p:spPr>
      </p:cxnSp>
      <p:cxnSp>
        <p:nvCxnSpPr>
          <p:cNvPr id="118" name="Straight Connector 117"/>
          <p:cNvCxnSpPr/>
          <p:nvPr/>
        </p:nvCxnSpPr>
        <p:spPr bwMode="auto">
          <a:xfrm>
            <a:off x="6019800" y="3505200"/>
            <a:ext cx="457200" cy="0"/>
          </a:xfrm>
          <a:prstGeom prst="line">
            <a:avLst/>
          </a:prstGeom>
          <a:solidFill>
            <a:schemeClr val="accent1"/>
          </a:solidFill>
          <a:ln w="22225" cap="flat" cmpd="sng" algn="ctr">
            <a:solidFill>
              <a:schemeClr val="tx1"/>
            </a:solidFill>
            <a:prstDash val="solid"/>
            <a:round/>
            <a:headEnd type="none" w="med" len="med"/>
            <a:tailEnd type="none" w="med" len="med"/>
          </a:ln>
          <a:effectLst/>
        </p:spPr>
      </p:cxnSp>
      <p:grpSp>
        <p:nvGrpSpPr>
          <p:cNvPr id="12" name="Group 169"/>
          <p:cNvGrpSpPr/>
          <p:nvPr/>
        </p:nvGrpSpPr>
        <p:grpSpPr>
          <a:xfrm flipV="1">
            <a:off x="6629400" y="1490472"/>
            <a:ext cx="228600" cy="826008"/>
            <a:chOff x="6629400" y="1490472"/>
            <a:chExt cx="228600" cy="826008"/>
          </a:xfrm>
        </p:grpSpPr>
        <p:sp>
          <p:nvSpPr>
            <p:cNvPr id="169" name="Rectangle 168"/>
            <p:cNvSpPr/>
            <p:nvPr/>
          </p:nvSpPr>
          <p:spPr bwMode="auto">
            <a:xfrm>
              <a:off x="6705600" y="2240280"/>
              <a:ext cx="76200" cy="762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68" name="Rectangle 167"/>
            <p:cNvSpPr/>
            <p:nvPr/>
          </p:nvSpPr>
          <p:spPr bwMode="auto">
            <a:xfrm>
              <a:off x="6705600" y="1490472"/>
              <a:ext cx="76200" cy="762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nvGrpSpPr>
            <p:cNvPr id="13" name="Group 165"/>
            <p:cNvGrpSpPr/>
            <p:nvPr/>
          </p:nvGrpSpPr>
          <p:grpSpPr>
            <a:xfrm>
              <a:off x="6629400" y="1524000"/>
              <a:ext cx="228600" cy="762000"/>
              <a:chOff x="6629400" y="1524000"/>
              <a:chExt cx="228600" cy="762000"/>
            </a:xfrm>
          </p:grpSpPr>
          <p:sp>
            <p:nvSpPr>
              <p:cNvPr id="119" name="Rectangle 118"/>
              <p:cNvSpPr/>
              <p:nvPr/>
            </p:nvSpPr>
            <p:spPr bwMode="auto">
              <a:xfrm>
                <a:off x="6629400" y="1676400"/>
                <a:ext cx="228600" cy="457200"/>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20" name="Rectangle 119"/>
              <p:cNvSpPr/>
              <p:nvPr/>
            </p:nvSpPr>
            <p:spPr bwMode="auto">
              <a:xfrm>
                <a:off x="6629400" y="2133600"/>
                <a:ext cx="228600" cy="152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rPr>
                  <a:t>-</a:t>
                </a:r>
              </a:p>
            </p:txBody>
          </p:sp>
          <p:sp>
            <p:nvSpPr>
              <p:cNvPr id="121" name="Rectangle 120"/>
              <p:cNvSpPr/>
              <p:nvPr/>
            </p:nvSpPr>
            <p:spPr bwMode="auto">
              <a:xfrm>
                <a:off x="6629400" y="1524000"/>
                <a:ext cx="228600" cy="152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rPr>
                  <a:t>+</a:t>
                </a:r>
              </a:p>
            </p:txBody>
          </p:sp>
          <p:pic>
            <p:nvPicPr>
              <p:cNvPr id="1027" name="Picture 3" descr="C:\Documents and Settings\David Sellers\Local Settings\Temporary Internet Files\Content.IE5\9FXE0KTR\MC900439009[1].jpg"/>
              <p:cNvPicPr>
                <a:picLocks noChangeAspect="1" noChangeArrowheads="1"/>
              </p:cNvPicPr>
              <p:nvPr/>
            </p:nvPicPr>
            <p:blipFill>
              <a:blip r:embed="rId3" cstate="print">
                <a:clrChange>
                  <a:clrFrom>
                    <a:srgbClr val="F9B81F"/>
                  </a:clrFrom>
                  <a:clrTo>
                    <a:srgbClr val="F9B81F">
                      <a:alpha val="0"/>
                    </a:srgbClr>
                  </a:clrTo>
                </a:clrChange>
              </a:blip>
              <a:srcRect l="27778" r="22968"/>
              <a:stretch>
                <a:fillRect/>
              </a:stretch>
            </p:blipFill>
            <p:spPr bwMode="auto">
              <a:xfrm flipV="1">
                <a:off x="6653218" y="1704972"/>
                <a:ext cx="204782" cy="414972"/>
              </a:xfrm>
              <a:prstGeom prst="rect">
                <a:avLst/>
              </a:prstGeom>
              <a:noFill/>
            </p:spPr>
          </p:pic>
        </p:grpSp>
      </p:grpSp>
      <p:sp>
        <p:nvSpPr>
          <p:cNvPr id="174" name="Freeform 173"/>
          <p:cNvSpPr/>
          <p:nvPr/>
        </p:nvSpPr>
        <p:spPr bwMode="auto">
          <a:xfrm>
            <a:off x="2021681" y="1312070"/>
            <a:ext cx="4728369" cy="1050130"/>
          </a:xfrm>
          <a:custGeom>
            <a:avLst/>
            <a:gdLst>
              <a:gd name="connsiteX0" fmla="*/ 4682331 w 4700588"/>
              <a:gd name="connsiteY0" fmla="*/ 213519 h 1183481"/>
              <a:gd name="connsiteX1" fmla="*/ 4687094 w 4700588"/>
              <a:gd name="connsiteY1" fmla="*/ 118269 h 1183481"/>
              <a:gd name="connsiteX2" fmla="*/ 4639469 w 4700588"/>
              <a:gd name="connsiteY2" fmla="*/ 99219 h 1183481"/>
              <a:gd name="connsiteX3" fmla="*/ 4320381 w 4700588"/>
              <a:gd name="connsiteY3" fmla="*/ 89694 h 1183481"/>
              <a:gd name="connsiteX4" fmla="*/ 3263106 w 4700588"/>
              <a:gd name="connsiteY4" fmla="*/ 637381 h 1183481"/>
              <a:gd name="connsiteX5" fmla="*/ 2091531 w 4700588"/>
              <a:gd name="connsiteY5" fmla="*/ 313531 h 1183481"/>
              <a:gd name="connsiteX6" fmla="*/ 667544 w 4700588"/>
              <a:gd name="connsiteY6" fmla="*/ 237331 h 1183481"/>
              <a:gd name="connsiteX7" fmla="*/ 91281 w 4700588"/>
              <a:gd name="connsiteY7" fmla="*/ 837406 h 1183481"/>
              <a:gd name="connsiteX8" fmla="*/ 119856 w 4700588"/>
              <a:gd name="connsiteY8" fmla="*/ 1166019 h 1183481"/>
              <a:gd name="connsiteX9" fmla="*/ 129381 w 4700588"/>
              <a:gd name="connsiteY9" fmla="*/ 942181 h 1183481"/>
              <a:gd name="connsiteX10" fmla="*/ 324644 w 4700588"/>
              <a:gd name="connsiteY10" fmla="*/ 961231 h 1183481"/>
              <a:gd name="connsiteX11" fmla="*/ 329406 w 4700588"/>
              <a:gd name="connsiteY11" fmla="*/ 1151731 h 1183481"/>
              <a:gd name="connsiteX0" fmla="*/ 4682331 w 4719638"/>
              <a:gd name="connsiteY0" fmla="*/ 223837 h 1193799"/>
              <a:gd name="connsiteX1" fmla="*/ 4687094 w 4719638"/>
              <a:gd name="connsiteY1" fmla="*/ 128587 h 1193799"/>
              <a:gd name="connsiteX2" fmla="*/ 4487069 w 4719638"/>
              <a:gd name="connsiteY2" fmla="*/ 47625 h 1193799"/>
              <a:gd name="connsiteX3" fmla="*/ 4320381 w 4719638"/>
              <a:gd name="connsiteY3" fmla="*/ 100012 h 1193799"/>
              <a:gd name="connsiteX4" fmla="*/ 3263106 w 4719638"/>
              <a:gd name="connsiteY4" fmla="*/ 647699 h 1193799"/>
              <a:gd name="connsiteX5" fmla="*/ 2091531 w 4719638"/>
              <a:gd name="connsiteY5" fmla="*/ 323849 h 1193799"/>
              <a:gd name="connsiteX6" fmla="*/ 667544 w 4719638"/>
              <a:gd name="connsiteY6" fmla="*/ 247649 h 1193799"/>
              <a:gd name="connsiteX7" fmla="*/ 91281 w 4719638"/>
              <a:gd name="connsiteY7" fmla="*/ 847724 h 1193799"/>
              <a:gd name="connsiteX8" fmla="*/ 119856 w 4719638"/>
              <a:gd name="connsiteY8" fmla="*/ 1176337 h 1193799"/>
              <a:gd name="connsiteX9" fmla="*/ 129381 w 4719638"/>
              <a:gd name="connsiteY9" fmla="*/ 952499 h 1193799"/>
              <a:gd name="connsiteX10" fmla="*/ 324644 w 4719638"/>
              <a:gd name="connsiteY10" fmla="*/ 971549 h 1193799"/>
              <a:gd name="connsiteX11" fmla="*/ 329406 w 4719638"/>
              <a:gd name="connsiteY11" fmla="*/ 1162049 h 1193799"/>
              <a:gd name="connsiteX0" fmla="*/ 4682331 w 4688284"/>
              <a:gd name="connsiteY0" fmla="*/ 223837 h 1193799"/>
              <a:gd name="connsiteX1" fmla="*/ 4639469 w 4688284"/>
              <a:gd name="connsiteY1" fmla="*/ 71437 h 1193799"/>
              <a:gd name="connsiteX2" fmla="*/ 4487069 w 4688284"/>
              <a:gd name="connsiteY2" fmla="*/ 47625 h 1193799"/>
              <a:gd name="connsiteX3" fmla="*/ 4320381 w 4688284"/>
              <a:gd name="connsiteY3" fmla="*/ 100012 h 1193799"/>
              <a:gd name="connsiteX4" fmla="*/ 3263106 w 4688284"/>
              <a:gd name="connsiteY4" fmla="*/ 647699 h 1193799"/>
              <a:gd name="connsiteX5" fmla="*/ 2091531 w 4688284"/>
              <a:gd name="connsiteY5" fmla="*/ 323849 h 1193799"/>
              <a:gd name="connsiteX6" fmla="*/ 667544 w 4688284"/>
              <a:gd name="connsiteY6" fmla="*/ 247649 h 1193799"/>
              <a:gd name="connsiteX7" fmla="*/ 91281 w 4688284"/>
              <a:gd name="connsiteY7" fmla="*/ 847724 h 1193799"/>
              <a:gd name="connsiteX8" fmla="*/ 119856 w 4688284"/>
              <a:gd name="connsiteY8" fmla="*/ 1176337 h 1193799"/>
              <a:gd name="connsiteX9" fmla="*/ 129381 w 4688284"/>
              <a:gd name="connsiteY9" fmla="*/ 952499 h 1193799"/>
              <a:gd name="connsiteX10" fmla="*/ 324644 w 4688284"/>
              <a:gd name="connsiteY10" fmla="*/ 971549 h 1193799"/>
              <a:gd name="connsiteX11" fmla="*/ 329406 w 4688284"/>
              <a:gd name="connsiteY11" fmla="*/ 1162049 h 1193799"/>
              <a:gd name="connsiteX0" fmla="*/ 4682331 w 4695825"/>
              <a:gd name="connsiteY0" fmla="*/ 223837 h 1193799"/>
              <a:gd name="connsiteX1" fmla="*/ 4663281 w 4695825"/>
              <a:gd name="connsiteY1" fmla="*/ 80962 h 1193799"/>
              <a:gd name="connsiteX2" fmla="*/ 4487069 w 4695825"/>
              <a:gd name="connsiteY2" fmla="*/ 47625 h 1193799"/>
              <a:gd name="connsiteX3" fmla="*/ 4320381 w 4695825"/>
              <a:gd name="connsiteY3" fmla="*/ 100012 h 1193799"/>
              <a:gd name="connsiteX4" fmla="*/ 3263106 w 4695825"/>
              <a:gd name="connsiteY4" fmla="*/ 647699 h 1193799"/>
              <a:gd name="connsiteX5" fmla="*/ 2091531 w 4695825"/>
              <a:gd name="connsiteY5" fmla="*/ 323849 h 1193799"/>
              <a:gd name="connsiteX6" fmla="*/ 667544 w 4695825"/>
              <a:gd name="connsiteY6" fmla="*/ 247649 h 1193799"/>
              <a:gd name="connsiteX7" fmla="*/ 91281 w 4695825"/>
              <a:gd name="connsiteY7" fmla="*/ 847724 h 1193799"/>
              <a:gd name="connsiteX8" fmla="*/ 119856 w 4695825"/>
              <a:gd name="connsiteY8" fmla="*/ 1176337 h 1193799"/>
              <a:gd name="connsiteX9" fmla="*/ 129381 w 4695825"/>
              <a:gd name="connsiteY9" fmla="*/ 952499 h 1193799"/>
              <a:gd name="connsiteX10" fmla="*/ 324644 w 4695825"/>
              <a:gd name="connsiteY10" fmla="*/ 971549 h 1193799"/>
              <a:gd name="connsiteX11" fmla="*/ 329406 w 4695825"/>
              <a:gd name="connsiteY11" fmla="*/ 1162049 h 1193799"/>
              <a:gd name="connsiteX0" fmla="*/ 4682331 w 4688284"/>
              <a:gd name="connsiteY0" fmla="*/ 223837 h 1193799"/>
              <a:gd name="connsiteX1" fmla="*/ 4644231 w 4688284"/>
              <a:gd name="connsiteY1" fmla="*/ 71437 h 1193799"/>
              <a:gd name="connsiteX2" fmla="*/ 4487069 w 4688284"/>
              <a:gd name="connsiteY2" fmla="*/ 47625 h 1193799"/>
              <a:gd name="connsiteX3" fmla="*/ 4320381 w 4688284"/>
              <a:gd name="connsiteY3" fmla="*/ 100012 h 1193799"/>
              <a:gd name="connsiteX4" fmla="*/ 3263106 w 4688284"/>
              <a:gd name="connsiteY4" fmla="*/ 647699 h 1193799"/>
              <a:gd name="connsiteX5" fmla="*/ 2091531 w 4688284"/>
              <a:gd name="connsiteY5" fmla="*/ 323849 h 1193799"/>
              <a:gd name="connsiteX6" fmla="*/ 667544 w 4688284"/>
              <a:gd name="connsiteY6" fmla="*/ 247649 h 1193799"/>
              <a:gd name="connsiteX7" fmla="*/ 91281 w 4688284"/>
              <a:gd name="connsiteY7" fmla="*/ 847724 h 1193799"/>
              <a:gd name="connsiteX8" fmla="*/ 119856 w 4688284"/>
              <a:gd name="connsiteY8" fmla="*/ 1176337 h 1193799"/>
              <a:gd name="connsiteX9" fmla="*/ 129381 w 4688284"/>
              <a:gd name="connsiteY9" fmla="*/ 952499 h 1193799"/>
              <a:gd name="connsiteX10" fmla="*/ 324644 w 4688284"/>
              <a:gd name="connsiteY10" fmla="*/ 971549 h 1193799"/>
              <a:gd name="connsiteX11" fmla="*/ 329406 w 4688284"/>
              <a:gd name="connsiteY11" fmla="*/ 1162049 h 1193799"/>
              <a:gd name="connsiteX0" fmla="*/ 4682331 w 4688284"/>
              <a:gd name="connsiteY0" fmla="*/ 196849 h 1166811"/>
              <a:gd name="connsiteX1" fmla="*/ 4644231 w 4688284"/>
              <a:gd name="connsiteY1" fmla="*/ 44449 h 1166811"/>
              <a:gd name="connsiteX2" fmla="*/ 4487069 w 4688284"/>
              <a:gd name="connsiteY2" fmla="*/ 20637 h 1166811"/>
              <a:gd name="connsiteX3" fmla="*/ 4139406 w 4688284"/>
              <a:gd name="connsiteY3" fmla="*/ 168274 h 1166811"/>
              <a:gd name="connsiteX4" fmla="*/ 3263106 w 4688284"/>
              <a:gd name="connsiteY4" fmla="*/ 620711 h 1166811"/>
              <a:gd name="connsiteX5" fmla="*/ 2091531 w 4688284"/>
              <a:gd name="connsiteY5" fmla="*/ 296861 h 1166811"/>
              <a:gd name="connsiteX6" fmla="*/ 667544 w 4688284"/>
              <a:gd name="connsiteY6" fmla="*/ 220661 h 1166811"/>
              <a:gd name="connsiteX7" fmla="*/ 91281 w 4688284"/>
              <a:gd name="connsiteY7" fmla="*/ 820736 h 1166811"/>
              <a:gd name="connsiteX8" fmla="*/ 119856 w 4688284"/>
              <a:gd name="connsiteY8" fmla="*/ 1149349 h 1166811"/>
              <a:gd name="connsiteX9" fmla="*/ 129381 w 4688284"/>
              <a:gd name="connsiteY9" fmla="*/ 925511 h 1166811"/>
              <a:gd name="connsiteX10" fmla="*/ 324644 w 4688284"/>
              <a:gd name="connsiteY10" fmla="*/ 944561 h 1166811"/>
              <a:gd name="connsiteX11" fmla="*/ 329406 w 4688284"/>
              <a:gd name="connsiteY11" fmla="*/ 1135061 h 1166811"/>
              <a:gd name="connsiteX0" fmla="*/ 4682331 w 4688681"/>
              <a:gd name="connsiteY0" fmla="*/ 178594 h 1148556"/>
              <a:gd name="connsiteX1" fmla="*/ 4644231 w 4688681"/>
              <a:gd name="connsiteY1" fmla="*/ 26194 h 1148556"/>
              <a:gd name="connsiteX2" fmla="*/ 4415632 w 4688681"/>
              <a:gd name="connsiteY2" fmla="*/ 21432 h 1148556"/>
              <a:gd name="connsiteX3" fmla="*/ 4139406 w 4688681"/>
              <a:gd name="connsiteY3" fmla="*/ 150019 h 1148556"/>
              <a:gd name="connsiteX4" fmla="*/ 3263106 w 4688681"/>
              <a:gd name="connsiteY4" fmla="*/ 602456 h 1148556"/>
              <a:gd name="connsiteX5" fmla="*/ 2091531 w 4688681"/>
              <a:gd name="connsiteY5" fmla="*/ 278606 h 1148556"/>
              <a:gd name="connsiteX6" fmla="*/ 667544 w 4688681"/>
              <a:gd name="connsiteY6" fmla="*/ 202406 h 1148556"/>
              <a:gd name="connsiteX7" fmla="*/ 91281 w 4688681"/>
              <a:gd name="connsiteY7" fmla="*/ 802481 h 1148556"/>
              <a:gd name="connsiteX8" fmla="*/ 119856 w 4688681"/>
              <a:gd name="connsiteY8" fmla="*/ 1131094 h 1148556"/>
              <a:gd name="connsiteX9" fmla="*/ 129381 w 4688681"/>
              <a:gd name="connsiteY9" fmla="*/ 907256 h 1148556"/>
              <a:gd name="connsiteX10" fmla="*/ 324644 w 4688681"/>
              <a:gd name="connsiteY10" fmla="*/ 926306 h 1148556"/>
              <a:gd name="connsiteX11" fmla="*/ 329406 w 4688681"/>
              <a:gd name="connsiteY11" fmla="*/ 1116806 h 1148556"/>
              <a:gd name="connsiteX0" fmla="*/ 4682331 w 4688681"/>
              <a:gd name="connsiteY0" fmla="*/ 178594 h 1148556"/>
              <a:gd name="connsiteX1" fmla="*/ 4644231 w 4688681"/>
              <a:gd name="connsiteY1" fmla="*/ 26194 h 1148556"/>
              <a:gd name="connsiteX2" fmla="*/ 4415632 w 4688681"/>
              <a:gd name="connsiteY2" fmla="*/ 21432 h 1148556"/>
              <a:gd name="connsiteX3" fmla="*/ 4139406 w 4688681"/>
              <a:gd name="connsiteY3" fmla="*/ 150019 h 1148556"/>
              <a:gd name="connsiteX4" fmla="*/ 3263106 w 4688681"/>
              <a:gd name="connsiteY4" fmla="*/ 602456 h 1148556"/>
              <a:gd name="connsiteX5" fmla="*/ 2091531 w 4688681"/>
              <a:gd name="connsiteY5" fmla="*/ 278606 h 1148556"/>
              <a:gd name="connsiteX6" fmla="*/ 667544 w 4688681"/>
              <a:gd name="connsiteY6" fmla="*/ 202406 h 1148556"/>
              <a:gd name="connsiteX7" fmla="*/ 91281 w 4688681"/>
              <a:gd name="connsiteY7" fmla="*/ 802481 h 1148556"/>
              <a:gd name="connsiteX8" fmla="*/ 119856 w 4688681"/>
              <a:gd name="connsiteY8" fmla="*/ 1131094 h 1148556"/>
              <a:gd name="connsiteX9" fmla="*/ 129381 w 4688681"/>
              <a:gd name="connsiteY9" fmla="*/ 907256 h 1148556"/>
              <a:gd name="connsiteX10" fmla="*/ 324644 w 4688681"/>
              <a:gd name="connsiteY10" fmla="*/ 926306 h 1148556"/>
              <a:gd name="connsiteX0" fmla="*/ 4682331 w 4688681"/>
              <a:gd name="connsiteY0" fmla="*/ 178594 h 1148556"/>
              <a:gd name="connsiteX1" fmla="*/ 4644231 w 4688681"/>
              <a:gd name="connsiteY1" fmla="*/ 26194 h 1148556"/>
              <a:gd name="connsiteX2" fmla="*/ 4415632 w 4688681"/>
              <a:gd name="connsiteY2" fmla="*/ 21432 h 1148556"/>
              <a:gd name="connsiteX3" fmla="*/ 4139406 w 4688681"/>
              <a:gd name="connsiteY3" fmla="*/ 150019 h 1148556"/>
              <a:gd name="connsiteX4" fmla="*/ 3263106 w 4688681"/>
              <a:gd name="connsiteY4" fmla="*/ 602456 h 1148556"/>
              <a:gd name="connsiteX5" fmla="*/ 2091531 w 4688681"/>
              <a:gd name="connsiteY5" fmla="*/ 278606 h 1148556"/>
              <a:gd name="connsiteX6" fmla="*/ 667544 w 4688681"/>
              <a:gd name="connsiteY6" fmla="*/ 202406 h 1148556"/>
              <a:gd name="connsiteX7" fmla="*/ 91281 w 4688681"/>
              <a:gd name="connsiteY7" fmla="*/ 802481 h 1148556"/>
              <a:gd name="connsiteX8" fmla="*/ 119856 w 4688681"/>
              <a:gd name="connsiteY8" fmla="*/ 1131094 h 1148556"/>
              <a:gd name="connsiteX9" fmla="*/ 129381 w 4688681"/>
              <a:gd name="connsiteY9" fmla="*/ 907256 h 1148556"/>
              <a:gd name="connsiteX0" fmla="*/ 4682331 w 4688681"/>
              <a:gd name="connsiteY0" fmla="*/ 178594 h 1131094"/>
              <a:gd name="connsiteX1" fmla="*/ 4644231 w 4688681"/>
              <a:gd name="connsiteY1" fmla="*/ 26194 h 1131094"/>
              <a:gd name="connsiteX2" fmla="*/ 4415632 w 4688681"/>
              <a:gd name="connsiteY2" fmla="*/ 21432 h 1131094"/>
              <a:gd name="connsiteX3" fmla="*/ 4139406 w 4688681"/>
              <a:gd name="connsiteY3" fmla="*/ 150019 h 1131094"/>
              <a:gd name="connsiteX4" fmla="*/ 3263106 w 4688681"/>
              <a:gd name="connsiteY4" fmla="*/ 602456 h 1131094"/>
              <a:gd name="connsiteX5" fmla="*/ 2091531 w 4688681"/>
              <a:gd name="connsiteY5" fmla="*/ 278606 h 1131094"/>
              <a:gd name="connsiteX6" fmla="*/ 667544 w 4688681"/>
              <a:gd name="connsiteY6" fmla="*/ 202406 h 1131094"/>
              <a:gd name="connsiteX7" fmla="*/ 91281 w 4688681"/>
              <a:gd name="connsiteY7" fmla="*/ 802481 h 1131094"/>
              <a:gd name="connsiteX8" fmla="*/ 119856 w 4688681"/>
              <a:gd name="connsiteY8" fmla="*/ 1131094 h 1131094"/>
              <a:gd name="connsiteX0" fmla="*/ 4596606 w 4602956"/>
              <a:gd name="connsiteY0" fmla="*/ 178594 h 1131094"/>
              <a:gd name="connsiteX1" fmla="*/ 4558506 w 4602956"/>
              <a:gd name="connsiteY1" fmla="*/ 26194 h 1131094"/>
              <a:gd name="connsiteX2" fmla="*/ 4329907 w 4602956"/>
              <a:gd name="connsiteY2" fmla="*/ 21432 h 1131094"/>
              <a:gd name="connsiteX3" fmla="*/ 4053681 w 4602956"/>
              <a:gd name="connsiteY3" fmla="*/ 150019 h 1131094"/>
              <a:gd name="connsiteX4" fmla="*/ 3177381 w 4602956"/>
              <a:gd name="connsiteY4" fmla="*/ 602456 h 1131094"/>
              <a:gd name="connsiteX5" fmla="*/ 2005806 w 4602956"/>
              <a:gd name="connsiteY5" fmla="*/ 278606 h 1131094"/>
              <a:gd name="connsiteX6" fmla="*/ 581819 w 4602956"/>
              <a:gd name="connsiteY6" fmla="*/ 202406 h 1131094"/>
              <a:gd name="connsiteX7" fmla="*/ 91281 w 4602956"/>
              <a:gd name="connsiteY7" fmla="*/ 745331 h 1131094"/>
              <a:gd name="connsiteX8" fmla="*/ 34131 w 4602956"/>
              <a:gd name="connsiteY8" fmla="*/ 1131094 h 1131094"/>
              <a:gd name="connsiteX0" fmla="*/ 4591844 w 4598194"/>
              <a:gd name="connsiteY0" fmla="*/ 178594 h 1126330"/>
              <a:gd name="connsiteX1" fmla="*/ 4553744 w 4598194"/>
              <a:gd name="connsiteY1" fmla="*/ 26194 h 1126330"/>
              <a:gd name="connsiteX2" fmla="*/ 4325145 w 4598194"/>
              <a:gd name="connsiteY2" fmla="*/ 21432 h 1126330"/>
              <a:gd name="connsiteX3" fmla="*/ 4048919 w 4598194"/>
              <a:gd name="connsiteY3" fmla="*/ 150019 h 1126330"/>
              <a:gd name="connsiteX4" fmla="*/ 3172619 w 4598194"/>
              <a:gd name="connsiteY4" fmla="*/ 602456 h 1126330"/>
              <a:gd name="connsiteX5" fmla="*/ 2001044 w 4598194"/>
              <a:gd name="connsiteY5" fmla="*/ 278606 h 1126330"/>
              <a:gd name="connsiteX6" fmla="*/ 577057 w 4598194"/>
              <a:gd name="connsiteY6" fmla="*/ 202406 h 1126330"/>
              <a:gd name="connsiteX7" fmla="*/ 86519 w 4598194"/>
              <a:gd name="connsiteY7" fmla="*/ 745331 h 1126330"/>
              <a:gd name="connsiteX8" fmla="*/ 57943 w 4598194"/>
              <a:gd name="connsiteY8" fmla="*/ 1126330 h 1126330"/>
              <a:gd name="connsiteX0" fmla="*/ 4544220 w 4550570"/>
              <a:gd name="connsiteY0" fmla="*/ 178594 h 1126330"/>
              <a:gd name="connsiteX1" fmla="*/ 4506120 w 4550570"/>
              <a:gd name="connsiteY1" fmla="*/ 26194 h 1126330"/>
              <a:gd name="connsiteX2" fmla="*/ 4277521 w 4550570"/>
              <a:gd name="connsiteY2" fmla="*/ 21432 h 1126330"/>
              <a:gd name="connsiteX3" fmla="*/ 4001295 w 4550570"/>
              <a:gd name="connsiteY3" fmla="*/ 150019 h 1126330"/>
              <a:gd name="connsiteX4" fmla="*/ 3124995 w 4550570"/>
              <a:gd name="connsiteY4" fmla="*/ 602456 h 1126330"/>
              <a:gd name="connsiteX5" fmla="*/ 1953420 w 4550570"/>
              <a:gd name="connsiteY5" fmla="*/ 278606 h 1126330"/>
              <a:gd name="connsiteX6" fmla="*/ 529433 w 4550570"/>
              <a:gd name="connsiteY6" fmla="*/ 202406 h 1126330"/>
              <a:gd name="connsiteX7" fmla="*/ 86519 w 4550570"/>
              <a:gd name="connsiteY7" fmla="*/ 669130 h 1126330"/>
              <a:gd name="connsiteX8" fmla="*/ 10319 w 4550570"/>
              <a:gd name="connsiteY8" fmla="*/ 1126330 h 1126330"/>
              <a:gd name="connsiteX0" fmla="*/ 4768851 w 4775201"/>
              <a:gd name="connsiteY0" fmla="*/ 178594 h 1050130"/>
              <a:gd name="connsiteX1" fmla="*/ 4730751 w 4775201"/>
              <a:gd name="connsiteY1" fmla="*/ 26194 h 1050130"/>
              <a:gd name="connsiteX2" fmla="*/ 4502152 w 4775201"/>
              <a:gd name="connsiteY2" fmla="*/ 21432 h 1050130"/>
              <a:gd name="connsiteX3" fmla="*/ 4225926 w 4775201"/>
              <a:gd name="connsiteY3" fmla="*/ 150019 h 1050130"/>
              <a:gd name="connsiteX4" fmla="*/ 3349626 w 4775201"/>
              <a:gd name="connsiteY4" fmla="*/ 602456 h 1050130"/>
              <a:gd name="connsiteX5" fmla="*/ 2178051 w 4775201"/>
              <a:gd name="connsiteY5" fmla="*/ 278606 h 1050130"/>
              <a:gd name="connsiteX6" fmla="*/ 754064 w 4775201"/>
              <a:gd name="connsiteY6" fmla="*/ 202406 h 1050130"/>
              <a:gd name="connsiteX7" fmla="*/ 311150 w 4775201"/>
              <a:gd name="connsiteY7" fmla="*/ 669130 h 1050130"/>
              <a:gd name="connsiteX8" fmla="*/ 6350 w 4775201"/>
              <a:gd name="connsiteY8" fmla="*/ 1050130 h 1050130"/>
              <a:gd name="connsiteX0" fmla="*/ 4768851 w 4775201"/>
              <a:gd name="connsiteY0" fmla="*/ 178594 h 1050130"/>
              <a:gd name="connsiteX1" fmla="*/ 4730751 w 4775201"/>
              <a:gd name="connsiteY1" fmla="*/ 26194 h 1050130"/>
              <a:gd name="connsiteX2" fmla="*/ 4502152 w 4775201"/>
              <a:gd name="connsiteY2" fmla="*/ 21432 h 1050130"/>
              <a:gd name="connsiteX3" fmla="*/ 4225926 w 4775201"/>
              <a:gd name="connsiteY3" fmla="*/ 150019 h 1050130"/>
              <a:gd name="connsiteX4" fmla="*/ 3349626 w 4775201"/>
              <a:gd name="connsiteY4" fmla="*/ 602456 h 1050130"/>
              <a:gd name="connsiteX5" fmla="*/ 2178051 w 4775201"/>
              <a:gd name="connsiteY5" fmla="*/ 278606 h 1050130"/>
              <a:gd name="connsiteX6" fmla="*/ 754064 w 4775201"/>
              <a:gd name="connsiteY6" fmla="*/ 202406 h 1050130"/>
              <a:gd name="connsiteX7" fmla="*/ 158751 w 4775201"/>
              <a:gd name="connsiteY7" fmla="*/ 592930 h 1050130"/>
              <a:gd name="connsiteX8" fmla="*/ 6350 w 4775201"/>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92930 h 1050130"/>
              <a:gd name="connsiteX8" fmla="*/ 35719 w 4728369"/>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16730 h 1050130"/>
              <a:gd name="connsiteX8" fmla="*/ 35719 w 4728369"/>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16730 h 1050130"/>
              <a:gd name="connsiteX8" fmla="*/ 35719 w 4728369"/>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16730 h 1050130"/>
              <a:gd name="connsiteX8" fmla="*/ 35719 w 4728369"/>
              <a:gd name="connsiteY8" fmla="*/ 1050130 h 105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8369" h="1050130">
                <a:moveTo>
                  <a:pt x="4722019" y="178594"/>
                </a:moveTo>
                <a:cubicBezTo>
                  <a:pt x="4727972" y="140494"/>
                  <a:pt x="4728369" y="52388"/>
                  <a:pt x="4683919" y="26194"/>
                </a:cubicBezTo>
                <a:cubicBezTo>
                  <a:pt x="4639469" y="0"/>
                  <a:pt x="4539457" y="795"/>
                  <a:pt x="4455320" y="21432"/>
                </a:cubicBezTo>
                <a:cubicBezTo>
                  <a:pt x="4371183" y="42069"/>
                  <a:pt x="4371182" y="53182"/>
                  <a:pt x="4179094" y="150019"/>
                </a:cubicBezTo>
                <a:cubicBezTo>
                  <a:pt x="3987006" y="246856"/>
                  <a:pt x="3644106" y="581025"/>
                  <a:pt x="3302794" y="602456"/>
                </a:cubicBezTo>
                <a:cubicBezTo>
                  <a:pt x="2961482" y="623887"/>
                  <a:pt x="2563813" y="345281"/>
                  <a:pt x="2131219" y="278606"/>
                </a:cubicBezTo>
                <a:cubicBezTo>
                  <a:pt x="1698625" y="211931"/>
                  <a:pt x="1043782" y="162719"/>
                  <a:pt x="707232" y="202406"/>
                </a:cubicBezTo>
                <a:cubicBezTo>
                  <a:pt x="370682" y="242093"/>
                  <a:pt x="223838" y="375443"/>
                  <a:pt x="111919" y="516730"/>
                </a:cubicBezTo>
                <a:cubicBezTo>
                  <a:pt x="0" y="658017"/>
                  <a:pt x="53182" y="725487"/>
                  <a:pt x="35719" y="105013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75" name="TextBox 174"/>
          <p:cNvSpPr txBox="1"/>
          <p:nvPr/>
        </p:nvSpPr>
        <p:spPr>
          <a:xfrm>
            <a:off x="1905000" y="2362200"/>
            <a:ext cx="304800" cy="172355"/>
          </a:xfrm>
          <a:prstGeom prst="rect">
            <a:avLst/>
          </a:prstGeom>
          <a:solidFill>
            <a:schemeClr val="bg1"/>
          </a:solidFill>
          <a:ln w="19050">
            <a:solidFill>
              <a:schemeClr val="tx1"/>
            </a:solidFill>
          </a:ln>
        </p:spPr>
        <p:txBody>
          <a:bodyPr wrap="square" lIns="9144" tIns="9144" rIns="9144" bIns="9144" rtlCol="0">
            <a:spAutoFit/>
          </a:bodyPr>
          <a:lstStyle/>
          <a:p>
            <a:pPr algn="ctr"/>
            <a:r>
              <a:rPr lang="en-US" sz="1000" dirty="0"/>
              <a:t>Com</a:t>
            </a:r>
          </a:p>
        </p:txBody>
      </p:sp>
      <p:sp>
        <p:nvSpPr>
          <p:cNvPr id="176" name="Freeform 175"/>
          <p:cNvSpPr/>
          <p:nvPr/>
        </p:nvSpPr>
        <p:spPr bwMode="auto">
          <a:xfrm>
            <a:off x="2315633" y="1826684"/>
            <a:ext cx="3094567" cy="634999"/>
          </a:xfrm>
          <a:custGeom>
            <a:avLst/>
            <a:gdLst>
              <a:gd name="connsiteX0" fmla="*/ 65617 w 3215217"/>
              <a:gd name="connsiteY0" fmla="*/ 534458 h 563033"/>
              <a:gd name="connsiteX1" fmla="*/ 46567 w 3215217"/>
              <a:gd name="connsiteY1" fmla="*/ 236008 h 563033"/>
              <a:gd name="connsiteX2" fmla="*/ 345017 w 3215217"/>
              <a:gd name="connsiteY2" fmla="*/ 13758 h 563033"/>
              <a:gd name="connsiteX3" fmla="*/ 1011767 w 3215217"/>
              <a:gd name="connsiteY3" fmla="*/ 153458 h 563033"/>
              <a:gd name="connsiteX4" fmla="*/ 1665817 w 3215217"/>
              <a:gd name="connsiteY4" fmla="*/ 496358 h 563033"/>
              <a:gd name="connsiteX5" fmla="*/ 2637367 w 3215217"/>
              <a:gd name="connsiteY5" fmla="*/ 553508 h 563033"/>
              <a:gd name="connsiteX6" fmla="*/ 3215217 w 3215217"/>
              <a:gd name="connsiteY6" fmla="*/ 509058 h 563033"/>
              <a:gd name="connsiteX0" fmla="*/ 65617 w 3215217"/>
              <a:gd name="connsiteY0" fmla="*/ 534458 h 563033"/>
              <a:gd name="connsiteX1" fmla="*/ 46567 w 3215217"/>
              <a:gd name="connsiteY1" fmla="*/ 236008 h 563033"/>
              <a:gd name="connsiteX2" fmla="*/ 345017 w 3215217"/>
              <a:gd name="connsiteY2" fmla="*/ 13758 h 563033"/>
              <a:gd name="connsiteX3" fmla="*/ 1011767 w 3215217"/>
              <a:gd name="connsiteY3" fmla="*/ 153458 h 563033"/>
              <a:gd name="connsiteX4" fmla="*/ 1665817 w 3215217"/>
              <a:gd name="connsiteY4" fmla="*/ 496358 h 563033"/>
              <a:gd name="connsiteX5" fmla="*/ 2637367 w 3215217"/>
              <a:gd name="connsiteY5" fmla="*/ 553508 h 563033"/>
              <a:gd name="connsiteX6" fmla="*/ 3215217 w 3215217"/>
              <a:gd name="connsiteY6" fmla="*/ 509058 h 563033"/>
              <a:gd name="connsiteX0" fmla="*/ 65617 w 3215217"/>
              <a:gd name="connsiteY0" fmla="*/ 534458 h 563033"/>
              <a:gd name="connsiteX1" fmla="*/ 46567 w 3215217"/>
              <a:gd name="connsiteY1" fmla="*/ 236008 h 563033"/>
              <a:gd name="connsiteX2" fmla="*/ 345017 w 3215217"/>
              <a:gd name="connsiteY2" fmla="*/ 13758 h 563033"/>
              <a:gd name="connsiteX3" fmla="*/ 1011767 w 3215217"/>
              <a:gd name="connsiteY3" fmla="*/ 153458 h 563033"/>
              <a:gd name="connsiteX4" fmla="*/ 1665817 w 3215217"/>
              <a:gd name="connsiteY4" fmla="*/ 496358 h 563033"/>
              <a:gd name="connsiteX5" fmla="*/ 2637367 w 3215217"/>
              <a:gd name="connsiteY5" fmla="*/ 553508 h 563033"/>
              <a:gd name="connsiteX6" fmla="*/ 3215217 w 3215217"/>
              <a:gd name="connsiteY6" fmla="*/ 509058 h 563033"/>
              <a:gd name="connsiteX0" fmla="*/ 14817 w 3164417"/>
              <a:gd name="connsiteY0" fmla="*/ 522817 h 551392"/>
              <a:gd name="connsiteX1" fmla="*/ 46567 w 3164417"/>
              <a:gd name="connsiteY1" fmla="*/ 154517 h 551392"/>
              <a:gd name="connsiteX2" fmla="*/ 294217 w 3164417"/>
              <a:gd name="connsiteY2" fmla="*/ 2117 h 551392"/>
              <a:gd name="connsiteX3" fmla="*/ 960967 w 3164417"/>
              <a:gd name="connsiteY3" fmla="*/ 141817 h 551392"/>
              <a:gd name="connsiteX4" fmla="*/ 1615017 w 3164417"/>
              <a:gd name="connsiteY4" fmla="*/ 484717 h 551392"/>
              <a:gd name="connsiteX5" fmla="*/ 2586567 w 3164417"/>
              <a:gd name="connsiteY5" fmla="*/ 541867 h 551392"/>
              <a:gd name="connsiteX6" fmla="*/ 3164417 w 3164417"/>
              <a:gd name="connsiteY6" fmla="*/ 497417 h 551392"/>
              <a:gd name="connsiteX0" fmla="*/ 14817 w 3170767"/>
              <a:gd name="connsiteY0" fmla="*/ 522817 h 558799"/>
              <a:gd name="connsiteX1" fmla="*/ 46567 w 3170767"/>
              <a:gd name="connsiteY1" fmla="*/ 154517 h 558799"/>
              <a:gd name="connsiteX2" fmla="*/ 294217 w 3170767"/>
              <a:gd name="connsiteY2" fmla="*/ 2117 h 558799"/>
              <a:gd name="connsiteX3" fmla="*/ 960967 w 3170767"/>
              <a:gd name="connsiteY3" fmla="*/ 141817 h 558799"/>
              <a:gd name="connsiteX4" fmla="*/ 1615017 w 3170767"/>
              <a:gd name="connsiteY4" fmla="*/ 484717 h 558799"/>
              <a:gd name="connsiteX5" fmla="*/ 2586567 w 3170767"/>
              <a:gd name="connsiteY5" fmla="*/ 541867 h 558799"/>
              <a:gd name="connsiteX6" fmla="*/ 3170767 w 3170767"/>
              <a:gd name="connsiteY6" fmla="*/ 535516 h 558799"/>
              <a:gd name="connsiteX0" fmla="*/ 14817 w 3094567"/>
              <a:gd name="connsiteY0" fmla="*/ 522817 h 634999"/>
              <a:gd name="connsiteX1" fmla="*/ 46567 w 3094567"/>
              <a:gd name="connsiteY1" fmla="*/ 154517 h 634999"/>
              <a:gd name="connsiteX2" fmla="*/ 294217 w 3094567"/>
              <a:gd name="connsiteY2" fmla="*/ 2117 h 634999"/>
              <a:gd name="connsiteX3" fmla="*/ 960967 w 3094567"/>
              <a:gd name="connsiteY3" fmla="*/ 141817 h 634999"/>
              <a:gd name="connsiteX4" fmla="*/ 1615017 w 3094567"/>
              <a:gd name="connsiteY4" fmla="*/ 484717 h 634999"/>
              <a:gd name="connsiteX5" fmla="*/ 2586567 w 3094567"/>
              <a:gd name="connsiteY5" fmla="*/ 541867 h 634999"/>
              <a:gd name="connsiteX6" fmla="*/ 3094567 w 3094567"/>
              <a:gd name="connsiteY6" fmla="*/ 611716 h 63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4567" h="634999">
                <a:moveTo>
                  <a:pt x="14817" y="522817"/>
                </a:moveTo>
                <a:cubicBezTo>
                  <a:pt x="20108" y="289983"/>
                  <a:pt x="0" y="241300"/>
                  <a:pt x="46567" y="154517"/>
                </a:cubicBezTo>
                <a:cubicBezTo>
                  <a:pt x="93134" y="67734"/>
                  <a:pt x="141817" y="4234"/>
                  <a:pt x="294217" y="2117"/>
                </a:cubicBezTo>
                <a:cubicBezTo>
                  <a:pt x="446617" y="0"/>
                  <a:pt x="740834" y="61384"/>
                  <a:pt x="960967" y="141817"/>
                </a:cubicBezTo>
                <a:cubicBezTo>
                  <a:pt x="1181100" y="222250"/>
                  <a:pt x="1344084" y="418042"/>
                  <a:pt x="1615017" y="484717"/>
                </a:cubicBezTo>
                <a:cubicBezTo>
                  <a:pt x="1885950" y="551392"/>
                  <a:pt x="2339975" y="520701"/>
                  <a:pt x="2586567" y="541867"/>
                </a:cubicBezTo>
                <a:cubicBezTo>
                  <a:pt x="2833159" y="563034"/>
                  <a:pt x="2934758" y="634999"/>
                  <a:pt x="3094567" y="611716"/>
                </a:cubicBezTo>
              </a:path>
            </a:pathLst>
          </a:cu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77" name="Freeform 176"/>
          <p:cNvSpPr/>
          <p:nvPr/>
        </p:nvSpPr>
        <p:spPr bwMode="auto">
          <a:xfrm>
            <a:off x="2528358" y="1976967"/>
            <a:ext cx="2881842" cy="1505479"/>
          </a:xfrm>
          <a:custGeom>
            <a:avLst/>
            <a:gdLst>
              <a:gd name="connsiteX0" fmla="*/ 11642 w 2958042"/>
              <a:gd name="connsiteY0" fmla="*/ 391583 h 836083"/>
              <a:gd name="connsiteX1" fmla="*/ 17992 w 2958042"/>
              <a:gd name="connsiteY1" fmla="*/ 175683 h 836083"/>
              <a:gd name="connsiteX2" fmla="*/ 119592 w 2958042"/>
              <a:gd name="connsiteY2" fmla="*/ 23283 h 836083"/>
              <a:gd name="connsiteX3" fmla="*/ 418042 w 2958042"/>
              <a:gd name="connsiteY3" fmla="*/ 35983 h 836083"/>
              <a:gd name="connsiteX4" fmla="*/ 818092 w 2958042"/>
              <a:gd name="connsiteY4" fmla="*/ 213783 h 836083"/>
              <a:gd name="connsiteX5" fmla="*/ 1211792 w 2958042"/>
              <a:gd name="connsiteY5" fmla="*/ 537633 h 836083"/>
              <a:gd name="connsiteX6" fmla="*/ 1910292 w 2958042"/>
              <a:gd name="connsiteY6" fmla="*/ 759883 h 836083"/>
              <a:gd name="connsiteX7" fmla="*/ 2958042 w 2958042"/>
              <a:gd name="connsiteY7" fmla="*/ 836083 h 836083"/>
              <a:gd name="connsiteX0" fmla="*/ 11642 w 2881842"/>
              <a:gd name="connsiteY0" fmla="*/ 391583 h 1452033"/>
              <a:gd name="connsiteX1" fmla="*/ 17992 w 2881842"/>
              <a:gd name="connsiteY1" fmla="*/ 175683 h 1452033"/>
              <a:gd name="connsiteX2" fmla="*/ 119592 w 2881842"/>
              <a:gd name="connsiteY2" fmla="*/ 23283 h 1452033"/>
              <a:gd name="connsiteX3" fmla="*/ 418042 w 2881842"/>
              <a:gd name="connsiteY3" fmla="*/ 35983 h 1452033"/>
              <a:gd name="connsiteX4" fmla="*/ 818092 w 2881842"/>
              <a:gd name="connsiteY4" fmla="*/ 213783 h 1452033"/>
              <a:gd name="connsiteX5" fmla="*/ 1211792 w 2881842"/>
              <a:gd name="connsiteY5" fmla="*/ 537633 h 1452033"/>
              <a:gd name="connsiteX6" fmla="*/ 1910292 w 2881842"/>
              <a:gd name="connsiteY6" fmla="*/ 759883 h 1452033"/>
              <a:gd name="connsiteX7" fmla="*/ 2881842 w 2881842"/>
              <a:gd name="connsiteY7" fmla="*/ 1452033 h 1452033"/>
              <a:gd name="connsiteX0" fmla="*/ 11642 w 2881842"/>
              <a:gd name="connsiteY0" fmla="*/ 391583 h 1505479"/>
              <a:gd name="connsiteX1" fmla="*/ 17992 w 2881842"/>
              <a:gd name="connsiteY1" fmla="*/ 175683 h 1505479"/>
              <a:gd name="connsiteX2" fmla="*/ 119592 w 2881842"/>
              <a:gd name="connsiteY2" fmla="*/ 23283 h 1505479"/>
              <a:gd name="connsiteX3" fmla="*/ 418042 w 2881842"/>
              <a:gd name="connsiteY3" fmla="*/ 35983 h 1505479"/>
              <a:gd name="connsiteX4" fmla="*/ 818092 w 2881842"/>
              <a:gd name="connsiteY4" fmla="*/ 213783 h 1505479"/>
              <a:gd name="connsiteX5" fmla="*/ 1211792 w 2881842"/>
              <a:gd name="connsiteY5" fmla="*/ 537633 h 1505479"/>
              <a:gd name="connsiteX6" fmla="*/ 1910292 w 2881842"/>
              <a:gd name="connsiteY6" fmla="*/ 759883 h 1505479"/>
              <a:gd name="connsiteX7" fmla="*/ 2881842 w 2881842"/>
              <a:gd name="connsiteY7" fmla="*/ 1452033 h 150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842" h="1505479">
                <a:moveTo>
                  <a:pt x="11642" y="391583"/>
                </a:moveTo>
                <a:cubicBezTo>
                  <a:pt x="5821" y="314324"/>
                  <a:pt x="0" y="237066"/>
                  <a:pt x="17992" y="175683"/>
                </a:cubicBezTo>
                <a:cubicBezTo>
                  <a:pt x="35984" y="114300"/>
                  <a:pt x="52917" y="46566"/>
                  <a:pt x="119592" y="23283"/>
                </a:cubicBezTo>
                <a:cubicBezTo>
                  <a:pt x="186267" y="0"/>
                  <a:pt x="301625" y="4233"/>
                  <a:pt x="418042" y="35983"/>
                </a:cubicBezTo>
                <a:cubicBezTo>
                  <a:pt x="534459" y="67733"/>
                  <a:pt x="685800" y="130175"/>
                  <a:pt x="818092" y="213783"/>
                </a:cubicBezTo>
                <a:cubicBezTo>
                  <a:pt x="950384" y="297391"/>
                  <a:pt x="1029759" y="446616"/>
                  <a:pt x="1211792" y="537633"/>
                </a:cubicBezTo>
                <a:cubicBezTo>
                  <a:pt x="1393825" y="628650"/>
                  <a:pt x="1631950" y="607483"/>
                  <a:pt x="1910292" y="759883"/>
                </a:cubicBezTo>
                <a:cubicBezTo>
                  <a:pt x="2188634" y="912283"/>
                  <a:pt x="1908176" y="1505479"/>
                  <a:pt x="2881842" y="1452033"/>
                </a:cubicBezTo>
              </a:path>
            </a:pathLst>
          </a:custGeom>
          <a:no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02" name="Rectangle 101"/>
          <p:cNvSpPr/>
          <p:nvPr/>
        </p:nvSpPr>
        <p:spPr bwMode="auto">
          <a:xfrm rot="16200000">
            <a:off x="5295900" y="3238500"/>
            <a:ext cx="304800" cy="76200"/>
          </a:xfrm>
          <a:prstGeom prst="rect">
            <a:avLst/>
          </a:prstGeom>
          <a:solidFill>
            <a:srgbClr val="808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235" name="Rectangle 234"/>
          <p:cNvSpPr>
            <a:spLocks noChangeArrowheads="1"/>
          </p:cNvSpPr>
          <p:nvPr/>
        </p:nvSpPr>
        <p:spPr bwMode="auto">
          <a:xfrm>
            <a:off x="7242175" y="5915025"/>
            <a:ext cx="1901825" cy="276225"/>
          </a:xfrm>
          <a:prstGeom prst="rect">
            <a:avLst/>
          </a:prstGeom>
          <a:solidFill>
            <a:srgbClr val="0099CC">
              <a:alpha val="49804"/>
            </a:srgbClr>
          </a:solidFill>
          <a:ln w="9525" algn="ctr">
            <a:noFill/>
            <a:round/>
            <a:headEnd/>
            <a:tailEnd/>
          </a:ln>
        </p:spPr>
        <p:txBody>
          <a:bodyPr anchor="ctr"/>
          <a:lstStyle/>
          <a:p>
            <a:endParaRPr lang="en-US"/>
          </a:p>
        </p:txBody>
      </p:sp>
      <p:sp>
        <p:nvSpPr>
          <p:cNvPr id="238" name="Slide Number Placeholder 3"/>
          <p:cNvSpPr txBox="1">
            <a:spLocks/>
          </p:cNvSpPr>
          <p:nvPr/>
        </p:nvSpPr>
        <p:spPr bwMode="auto">
          <a:xfrm>
            <a:off x="7620000" y="6629400"/>
            <a:ext cx="423863"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368FEC-6652-4488-973D-0B3EE1AB114B}" type="slidenum">
              <a:rPr kumimoji="0" lang="en-US" sz="1200" b="0" i="0" u="none" strike="noStrike" kern="1200" cap="none" spc="0" normalizeH="0" baseline="0" noProof="0" smtClean="0">
                <a:ln>
                  <a:noFill/>
                </a:ln>
                <a:solidFill>
                  <a:srgbClr val="9A0102"/>
                </a:solidFill>
                <a:effectLst/>
                <a:uLnTx/>
                <a:uFillTx/>
                <a:latin typeface="Georgia"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srgbClr val="9A0102"/>
              </a:solidFill>
              <a:effectLst/>
              <a:uLnTx/>
              <a:uFillTx/>
              <a:latin typeface="Georgia" pitchFamily="18" charset="0"/>
              <a:ea typeface="+mn-ea"/>
              <a:cs typeface="+mn-cs"/>
            </a:endParaRPr>
          </a:p>
        </p:txBody>
      </p:sp>
      <p:sp>
        <p:nvSpPr>
          <p:cNvPr id="240" name="Freeform 239"/>
          <p:cNvSpPr/>
          <p:nvPr/>
        </p:nvSpPr>
        <p:spPr bwMode="auto">
          <a:xfrm>
            <a:off x="1874520" y="4160520"/>
            <a:ext cx="898128"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241" name="Freeform 240"/>
          <p:cNvSpPr/>
          <p:nvPr/>
        </p:nvSpPr>
        <p:spPr bwMode="auto">
          <a:xfrm flipH="1">
            <a:off x="3017520" y="4160520"/>
            <a:ext cx="880269"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154" name="Line 11"/>
          <p:cNvSpPr>
            <a:spLocks noChangeShapeType="1"/>
          </p:cNvSpPr>
          <p:nvPr/>
        </p:nvSpPr>
        <p:spPr bwMode="auto">
          <a:xfrm rot="2700000" flipV="1">
            <a:off x="7258050" y="5916613"/>
            <a:ext cx="0" cy="274637"/>
          </a:xfrm>
          <a:prstGeom prst="line">
            <a:avLst/>
          </a:prstGeom>
          <a:noFill/>
          <a:ln w="28575">
            <a:solidFill>
              <a:srgbClr val="CC9900"/>
            </a:solidFill>
            <a:round/>
            <a:headEnd/>
            <a:tailEnd/>
          </a:ln>
        </p:spPr>
        <p:txBody>
          <a:bodyPr anchor="ctr"/>
          <a:lstStyle/>
          <a:p>
            <a:endParaRPr lang="en-US"/>
          </a:p>
        </p:txBody>
      </p:sp>
      <p:sp>
        <p:nvSpPr>
          <p:cNvPr id="155" name="Oval 12"/>
          <p:cNvSpPr>
            <a:spLocks noChangeAspect="1" noChangeArrowheads="1"/>
          </p:cNvSpPr>
          <p:nvPr/>
        </p:nvSpPr>
        <p:spPr bwMode="auto">
          <a:xfrm>
            <a:off x="7212013" y="6008688"/>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114" name="TextBox 113"/>
          <p:cNvSpPr txBox="1"/>
          <p:nvPr/>
        </p:nvSpPr>
        <p:spPr>
          <a:xfrm>
            <a:off x="6858000" y="2416037"/>
            <a:ext cx="2132748" cy="2585323"/>
          </a:xfrm>
          <a:prstGeom prst="rect">
            <a:avLst/>
          </a:prstGeom>
          <a:noFill/>
        </p:spPr>
        <p:txBody>
          <a:bodyPr wrap="square" rtlCol="0">
            <a:spAutoFit/>
          </a:bodyPr>
          <a:lstStyle/>
          <a:p>
            <a:r>
              <a:rPr lang="en-US" dirty="0"/>
              <a:t>If the closing valve reduces the flow more than the demand, the float drops again, breaking the open circuit and the valve stays partially open</a:t>
            </a:r>
          </a:p>
        </p:txBody>
      </p:sp>
      <p:sp>
        <p:nvSpPr>
          <p:cNvPr id="15" name="Slide Number Placeholder 14"/>
          <p:cNvSpPr>
            <a:spLocks noGrp="1"/>
          </p:cNvSpPr>
          <p:nvPr>
            <p:ph type="sldNum" sz="quarter" idx="11"/>
          </p:nvPr>
        </p:nvSpPr>
        <p:spPr/>
        <p:txBody>
          <a:bodyPr/>
          <a:lstStyle/>
          <a:p>
            <a:fld id="{A9320731-3B2C-4107-8664-CAD7BE973DC8}" type="slidenum">
              <a:rPr lang="en-US" smtClean="0"/>
              <a:pPr/>
              <a:t>66</a:t>
            </a:fld>
            <a:endParaRPr lang="en-US"/>
          </a:p>
        </p:txBody>
      </p:sp>
      <p:sp>
        <p:nvSpPr>
          <p:cNvPr id="14" name="Footer Placeholder 13">
            <a:extLst>
              <a:ext uri="{FF2B5EF4-FFF2-40B4-BE49-F238E27FC236}">
                <a16:creationId xmlns:a16="http://schemas.microsoft.com/office/drawing/2014/main" id="{5E401302-A5AC-4D35-A192-FDD87B4C05C3}"/>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33612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grpId="0" nodeType="after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wipe(down)">
                                      <p:cBhvr>
                                        <p:cTn id="7" dur="500"/>
                                        <p:tgtEl>
                                          <p:spTgt spid="240"/>
                                        </p:tgtEl>
                                      </p:cBhvr>
                                    </p:animEffect>
                                  </p:childTnLst>
                                </p:cTn>
                              </p:par>
                              <p:par>
                                <p:cTn id="8" presetID="22" presetClass="entr" presetSubtype="4" repeatCount="indefinite" fill="hold" grpId="0" nodeType="withEffect">
                                  <p:stCondLst>
                                    <p:cond delay="0"/>
                                  </p:stCondLst>
                                  <p:childTnLst>
                                    <p:set>
                                      <p:cBhvr>
                                        <p:cTn id="9" dur="1" fill="hold">
                                          <p:stCondLst>
                                            <p:cond delay="0"/>
                                          </p:stCondLst>
                                        </p:cTn>
                                        <p:tgtEl>
                                          <p:spTgt spid="241"/>
                                        </p:tgtEl>
                                        <p:attrNameLst>
                                          <p:attrName>style.visibility</p:attrName>
                                        </p:attrNameLst>
                                      </p:cBhvr>
                                      <p:to>
                                        <p:strVal val="visible"/>
                                      </p:to>
                                    </p:set>
                                    <p:animEffect transition="in" filter="wipe(down)">
                                      <p:cBhvr>
                                        <p:cTn id="10" dur="500"/>
                                        <p:tgtEl>
                                          <p:spTgt spid="241"/>
                                        </p:tgtEl>
                                      </p:cBhvr>
                                    </p:animEffect>
                                  </p:childTnLst>
                                </p:cTn>
                              </p:par>
                            </p:childTnLst>
                          </p:cTn>
                        </p:par>
                        <p:par>
                          <p:cTn id="11" fill="hold">
                            <p:stCondLst>
                              <p:cond delay="500"/>
                            </p:stCondLst>
                            <p:childTnLst>
                              <p:par>
                                <p:cTn id="12" presetID="22" presetClass="exit" presetSubtype="1" repeatCount="indefinite" fill="hold" grpId="1" nodeType="afterEffect">
                                  <p:stCondLst>
                                    <p:cond delay="0"/>
                                  </p:stCondLst>
                                  <p:childTnLst>
                                    <p:animEffect transition="out" filter="wipe(up)">
                                      <p:cBhvr>
                                        <p:cTn id="13" dur="500"/>
                                        <p:tgtEl>
                                          <p:spTgt spid="240"/>
                                        </p:tgtEl>
                                      </p:cBhvr>
                                    </p:animEffect>
                                    <p:set>
                                      <p:cBhvr>
                                        <p:cTn id="14" dur="1" fill="hold">
                                          <p:stCondLst>
                                            <p:cond delay="499"/>
                                          </p:stCondLst>
                                        </p:cTn>
                                        <p:tgtEl>
                                          <p:spTgt spid="240"/>
                                        </p:tgtEl>
                                        <p:attrNameLst>
                                          <p:attrName>style.visibility</p:attrName>
                                        </p:attrNameLst>
                                      </p:cBhvr>
                                      <p:to>
                                        <p:strVal val="hidden"/>
                                      </p:to>
                                    </p:set>
                                  </p:childTnLst>
                                </p:cTn>
                              </p:par>
                              <p:par>
                                <p:cTn id="15" presetID="22" presetClass="exit" presetSubtype="1" repeatCount="indefinite" fill="hold" grpId="1" nodeType="withEffect">
                                  <p:stCondLst>
                                    <p:cond delay="0"/>
                                  </p:stCondLst>
                                  <p:childTnLst>
                                    <p:animEffect transition="out" filter="wipe(up)">
                                      <p:cBhvr>
                                        <p:cTn id="16" dur="500"/>
                                        <p:tgtEl>
                                          <p:spTgt spid="241"/>
                                        </p:tgtEl>
                                      </p:cBhvr>
                                    </p:animEffect>
                                    <p:set>
                                      <p:cBhvr>
                                        <p:cTn id="17" dur="1" fill="hold">
                                          <p:stCondLst>
                                            <p:cond delay="499"/>
                                          </p:stCondLst>
                                        </p:cTn>
                                        <p:tgtEl>
                                          <p:spTgt spid="241"/>
                                        </p:tgtEl>
                                        <p:attrNameLst>
                                          <p:attrName>style.visibility</p:attrName>
                                        </p:attrNameLst>
                                      </p:cBhvr>
                                      <p:to>
                                        <p:strVal val="hidden"/>
                                      </p:to>
                                    </p:set>
                                  </p:childTnLst>
                                </p:cTn>
                              </p:par>
                            </p:childTnLst>
                          </p:cTn>
                        </p:par>
                        <p:par>
                          <p:cTn id="18" fill="hold">
                            <p:stCondLst>
                              <p:cond delay="1000"/>
                            </p:stCondLst>
                            <p:childTnLst>
                              <p:par>
                                <p:cTn id="19" presetID="22" presetClass="exit" presetSubtype="1" fill="hold" grpId="0" nodeType="afterEffect">
                                  <p:stCondLst>
                                    <p:cond delay="0"/>
                                  </p:stCondLst>
                                  <p:childTnLst>
                                    <p:animEffect transition="out" filter="wipe(up)">
                                      <p:cBhvr>
                                        <p:cTn id="20" dur="2000"/>
                                        <p:tgtEl>
                                          <p:spTgt spid="111"/>
                                        </p:tgtEl>
                                      </p:cBhvr>
                                    </p:animEffect>
                                    <p:set>
                                      <p:cBhvr>
                                        <p:cTn id="21" dur="1" fill="hold">
                                          <p:stCondLst>
                                            <p:cond delay="1999"/>
                                          </p:stCondLst>
                                        </p:cTn>
                                        <p:tgtEl>
                                          <p:spTgt spid="111"/>
                                        </p:tgtEl>
                                        <p:attrNameLst>
                                          <p:attrName>style.visibility</p:attrName>
                                        </p:attrNameLst>
                                      </p:cBhvr>
                                      <p:to>
                                        <p:strVal val="hidden"/>
                                      </p:to>
                                    </p:set>
                                  </p:childTnLst>
                                </p:cTn>
                              </p:par>
                              <p:par>
                                <p:cTn id="22" presetID="22" presetClass="exit" presetSubtype="1" fill="hold" grpId="0" nodeType="withEffect">
                                  <p:stCondLst>
                                    <p:cond delay="0"/>
                                  </p:stCondLst>
                                  <p:childTnLst>
                                    <p:animEffect transition="out" filter="wipe(up)">
                                      <p:cBhvr>
                                        <p:cTn id="23" dur="2000"/>
                                        <p:tgtEl>
                                          <p:spTgt spid="112"/>
                                        </p:tgtEl>
                                      </p:cBhvr>
                                    </p:animEffect>
                                    <p:set>
                                      <p:cBhvr>
                                        <p:cTn id="24" dur="1" fill="hold">
                                          <p:stCondLst>
                                            <p:cond delay="1999"/>
                                          </p:stCondLst>
                                        </p:cTn>
                                        <p:tgtEl>
                                          <p:spTgt spid="112"/>
                                        </p:tgtEl>
                                        <p:attrNameLst>
                                          <p:attrName>style.visibility</p:attrName>
                                        </p:attrNameLst>
                                      </p:cBhvr>
                                      <p:to>
                                        <p:strVal val="hidden"/>
                                      </p:to>
                                    </p:set>
                                  </p:childTnLst>
                                </p:cTn>
                              </p:par>
                              <p:par>
                                <p:cTn id="25" presetID="0" presetClass="path" presetSubtype="0" accel="50000" decel="50000" fill="hold" nodeType="withEffect">
                                  <p:stCondLst>
                                    <p:cond delay="0"/>
                                  </p:stCondLst>
                                  <p:childTnLst>
                                    <p:animMotion origin="layout" path="M 0 0 L 0 0.03334 " pathEditMode="relative" ptsTypes="AA">
                                      <p:cBhvr>
                                        <p:cTn id="26" dur="2000" fill="hold"/>
                                        <p:tgtEl>
                                          <p:spTgt spid="2"/>
                                        </p:tgtEl>
                                        <p:attrNameLst>
                                          <p:attrName>ppt_x</p:attrName>
                                          <p:attrName>ppt_y</p:attrName>
                                        </p:attrNameLst>
                                      </p:cBhvr>
                                    </p:animMotion>
                                  </p:childTnLst>
                                </p:cTn>
                              </p:par>
                              <p:par>
                                <p:cTn id="27" presetID="0" presetClass="path" presetSubtype="0" accel="50000" decel="50000" fill="hold" grpId="2" nodeType="withEffect">
                                  <p:stCondLst>
                                    <p:cond delay="0"/>
                                  </p:stCondLst>
                                  <p:childTnLst>
                                    <p:animMotion origin="layout" path="M 0 0 L 0 0.03334 " pathEditMode="relative" ptsTypes="AA">
                                      <p:cBhvr>
                                        <p:cTn id="28" dur="2000" fill="hold"/>
                                        <p:tgtEl>
                                          <p:spTgt spid="240"/>
                                        </p:tgtEl>
                                        <p:attrNameLst>
                                          <p:attrName>ppt_x</p:attrName>
                                          <p:attrName>ppt_y</p:attrName>
                                        </p:attrNameLst>
                                      </p:cBhvr>
                                    </p:animMotion>
                                  </p:childTnLst>
                                </p:cTn>
                              </p:par>
                              <p:par>
                                <p:cTn id="29" presetID="0" presetClass="path" presetSubtype="0" accel="50000" decel="50000" fill="hold" grpId="2" nodeType="withEffect">
                                  <p:stCondLst>
                                    <p:cond delay="0"/>
                                  </p:stCondLst>
                                  <p:childTnLst>
                                    <p:animMotion origin="layout" path="M 0 0 L 0 0.03334 " pathEditMode="relative" ptsTypes="AA">
                                      <p:cBhvr>
                                        <p:cTn id="30" dur="2000" fill="hold"/>
                                        <p:tgtEl>
                                          <p:spTgt spid="24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2" grpId="0" animBg="1"/>
      <p:bldP spid="240" grpId="0" animBg="1"/>
      <p:bldP spid="240" grpId="1" animBg="1"/>
      <p:bldP spid="240" grpId="2" animBg="1"/>
      <p:bldP spid="241" grpId="0" animBg="1"/>
      <p:bldP spid="241" grpId="1" animBg="1"/>
      <p:bldP spid="241" grpId="2"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43"/>
          <p:cNvGrpSpPr/>
          <p:nvPr/>
        </p:nvGrpSpPr>
        <p:grpSpPr>
          <a:xfrm>
            <a:off x="5486400" y="2006100"/>
            <a:ext cx="1280079" cy="2661603"/>
            <a:chOff x="5486400" y="1508760"/>
            <a:chExt cx="1280079" cy="2661603"/>
          </a:xfrm>
        </p:grpSpPr>
        <p:sp>
          <p:nvSpPr>
            <p:cNvPr id="173" name="Freeform 172"/>
            <p:cNvSpPr/>
            <p:nvPr/>
          </p:nvSpPr>
          <p:spPr bwMode="auto">
            <a:xfrm>
              <a:off x="5562598" y="1508760"/>
              <a:ext cx="1203881" cy="1059418"/>
            </a:xfrm>
            <a:custGeom>
              <a:avLst/>
              <a:gdLst>
                <a:gd name="connsiteX0" fmla="*/ 1038225 w 1050528"/>
                <a:gd name="connsiteY0" fmla="*/ 0 h 232965"/>
                <a:gd name="connsiteX1" fmla="*/ 1040606 w 1050528"/>
                <a:gd name="connsiteY1" fmla="*/ 104775 h 232965"/>
                <a:gd name="connsiteX2" fmla="*/ 978694 w 1050528"/>
                <a:gd name="connsiteY2" fmla="*/ 221456 h 232965"/>
                <a:gd name="connsiteX3" fmla="*/ 664369 w 1050528"/>
                <a:gd name="connsiteY3" fmla="*/ 173831 h 232965"/>
                <a:gd name="connsiteX4" fmla="*/ 421481 w 1050528"/>
                <a:gd name="connsiteY4" fmla="*/ 45243 h 232965"/>
                <a:gd name="connsiteX5" fmla="*/ 121444 w 1050528"/>
                <a:gd name="connsiteY5" fmla="*/ 88106 h 232965"/>
                <a:gd name="connsiteX6" fmla="*/ 0 w 1050528"/>
                <a:gd name="connsiteY6" fmla="*/ 192881 h 232965"/>
                <a:gd name="connsiteX0" fmla="*/ 1038225 w 1079103"/>
                <a:gd name="connsiteY0" fmla="*/ 0 h 230584"/>
                <a:gd name="connsiteX1" fmla="*/ 1069181 w 1079103"/>
                <a:gd name="connsiteY1" fmla="*/ 119062 h 230584"/>
                <a:gd name="connsiteX2" fmla="*/ 978694 w 1079103"/>
                <a:gd name="connsiteY2" fmla="*/ 221456 h 230584"/>
                <a:gd name="connsiteX3" fmla="*/ 664369 w 1079103"/>
                <a:gd name="connsiteY3" fmla="*/ 173831 h 230584"/>
                <a:gd name="connsiteX4" fmla="*/ 421481 w 1079103"/>
                <a:gd name="connsiteY4" fmla="*/ 45243 h 230584"/>
                <a:gd name="connsiteX5" fmla="*/ 121444 w 1079103"/>
                <a:gd name="connsiteY5" fmla="*/ 88106 h 230584"/>
                <a:gd name="connsiteX6" fmla="*/ 0 w 1079103"/>
                <a:gd name="connsiteY6" fmla="*/ 192881 h 230584"/>
                <a:gd name="connsiteX0" fmla="*/ 1038225 w 1081484"/>
                <a:gd name="connsiteY0" fmla="*/ 0 h 230584"/>
                <a:gd name="connsiteX1" fmla="*/ 1052512 w 1081484"/>
                <a:gd name="connsiteY1" fmla="*/ 45243 h 230584"/>
                <a:gd name="connsiteX2" fmla="*/ 1069181 w 1081484"/>
                <a:gd name="connsiteY2" fmla="*/ 119062 h 230584"/>
                <a:gd name="connsiteX3" fmla="*/ 978694 w 1081484"/>
                <a:gd name="connsiteY3" fmla="*/ 221456 h 230584"/>
                <a:gd name="connsiteX4" fmla="*/ 664369 w 1081484"/>
                <a:gd name="connsiteY4" fmla="*/ 173831 h 230584"/>
                <a:gd name="connsiteX5" fmla="*/ 421481 w 1081484"/>
                <a:gd name="connsiteY5" fmla="*/ 45243 h 230584"/>
                <a:gd name="connsiteX6" fmla="*/ 121444 w 1081484"/>
                <a:gd name="connsiteY6" fmla="*/ 88106 h 230584"/>
                <a:gd name="connsiteX7" fmla="*/ 0 w 1081484"/>
                <a:gd name="connsiteY7" fmla="*/ 192881 h 230584"/>
                <a:gd name="connsiteX0" fmla="*/ 1038225 w 1071562"/>
                <a:gd name="connsiteY0" fmla="*/ 0 h 230584"/>
                <a:gd name="connsiteX1" fmla="*/ 992980 w 1071562"/>
                <a:gd name="connsiteY1" fmla="*/ 42862 h 230584"/>
                <a:gd name="connsiteX2" fmla="*/ 1069181 w 1071562"/>
                <a:gd name="connsiteY2" fmla="*/ 119062 h 230584"/>
                <a:gd name="connsiteX3" fmla="*/ 978694 w 1071562"/>
                <a:gd name="connsiteY3" fmla="*/ 221456 h 230584"/>
                <a:gd name="connsiteX4" fmla="*/ 664369 w 1071562"/>
                <a:gd name="connsiteY4" fmla="*/ 173831 h 230584"/>
                <a:gd name="connsiteX5" fmla="*/ 421481 w 1071562"/>
                <a:gd name="connsiteY5" fmla="*/ 45243 h 230584"/>
                <a:gd name="connsiteX6" fmla="*/ 121444 w 1071562"/>
                <a:gd name="connsiteY6" fmla="*/ 88106 h 230584"/>
                <a:gd name="connsiteX7" fmla="*/ 0 w 1071562"/>
                <a:gd name="connsiteY7" fmla="*/ 192881 h 230584"/>
                <a:gd name="connsiteX0" fmla="*/ 1038225 w 1079499"/>
                <a:gd name="connsiteY0" fmla="*/ 0 h 230584"/>
                <a:gd name="connsiteX1" fmla="*/ 1040605 w 1079499"/>
                <a:gd name="connsiteY1" fmla="*/ 59531 h 230584"/>
                <a:gd name="connsiteX2" fmla="*/ 1069181 w 1079499"/>
                <a:gd name="connsiteY2" fmla="*/ 119062 h 230584"/>
                <a:gd name="connsiteX3" fmla="*/ 978694 w 1079499"/>
                <a:gd name="connsiteY3" fmla="*/ 221456 h 230584"/>
                <a:gd name="connsiteX4" fmla="*/ 664369 w 1079499"/>
                <a:gd name="connsiteY4" fmla="*/ 173831 h 230584"/>
                <a:gd name="connsiteX5" fmla="*/ 421481 w 1079499"/>
                <a:gd name="connsiteY5" fmla="*/ 45243 h 230584"/>
                <a:gd name="connsiteX6" fmla="*/ 121444 w 1079499"/>
                <a:gd name="connsiteY6" fmla="*/ 88106 h 230584"/>
                <a:gd name="connsiteX7" fmla="*/ 0 w 1079499"/>
                <a:gd name="connsiteY7" fmla="*/ 192881 h 230584"/>
                <a:gd name="connsiteX0" fmla="*/ 1038225 w 1077117"/>
                <a:gd name="connsiteY0" fmla="*/ 0 h 222647"/>
                <a:gd name="connsiteX1" fmla="*/ 1040605 w 1077117"/>
                <a:gd name="connsiteY1" fmla="*/ 59531 h 222647"/>
                <a:gd name="connsiteX2" fmla="*/ 1066799 w 1077117"/>
                <a:gd name="connsiteY2" fmla="*/ 166687 h 222647"/>
                <a:gd name="connsiteX3" fmla="*/ 978694 w 1077117"/>
                <a:gd name="connsiteY3" fmla="*/ 221456 h 222647"/>
                <a:gd name="connsiteX4" fmla="*/ 664369 w 1077117"/>
                <a:gd name="connsiteY4" fmla="*/ 173831 h 222647"/>
                <a:gd name="connsiteX5" fmla="*/ 421481 w 1077117"/>
                <a:gd name="connsiteY5" fmla="*/ 45243 h 222647"/>
                <a:gd name="connsiteX6" fmla="*/ 121444 w 1077117"/>
                <a:gd name="connsiteY6" fmla="*/ 88106 h 222647"/>
                <a:gd name="connsiteX7" fmla="*/ 0 w 1077117"/>
                <a:gd name="connsiteY7" fmla="*/ 192881 h 222647"/>
                <a:gd name="connsiteX0" fmla="*/ 1038225 w 1085452"/>
                <a:gd name="connsiteY0" fmla="*/ 0 h 244078"/>
                <a:gd name="connsiteX1" fmla="*/ 1040605 w 1085452"/>
                <a:gd name="connsiteY1" fmla="*/ 59531 h 244078"/>
                <a:gd name="connsiteX2" fmla="*/ 1066799 w 1085452"/>
                <a:gd name="connsiteY2" fmla="*/ 166687 h 244078"/>
                <a:gd name="connsiteX3" fmla="*/ 928688 w 1085452"/>
                <a:gd name="connsiteY3" fmla="*/ 242887 h 244078"/>
                <a:gd name="connsiteX4" fmla="*/ 664369 w 1085452"/>
                <a:gd name="connsiteY4" fmla="*/ 173831 h 244078"/>
                <a:gd name="connsiteX5" fmla="*/ 421481 w 1085452"/>
                <a:gd name="connsiteY5" fmla="*/ 45243 h 244078"/>
                <a:gd name="connsiteX6" fmla="*/ 121444 w 1085452"/>
                <a:gd name="connsiteY6" fmla="*/ 88106 h 244078"/>
                <a:gd name="connsiteX7" fmla="*/ 0 w 1085452"/>
                <a:gd name="connsiteY7" fmla="*/ 192881 h 244078"/>
                <a:gd name="connsiteX0" fmla="*/ 1038225 w 1085452"/>
                <a:gd name="connsiteY0" fmla="*/ 0 h 244871"/>
                <a:gd name="connsiteX1" fmla="*/ 1040605 w 1085452"/>
                <a:gd name="connsiteY1" fmla="*/ 59531 h 244871"/>
                <a:gd name="connsiteX2" fmla="*/ 1066799 w 1085452"/>
                <a:gd name="connsiteY2" fmla="*/ 166687 h 244871"/>
                <a:gd name="connsiteX3" fmla="*/ 928688 w 1085452"/>
                <a:gd name="connsiteY3" fmla="*/ 242887 h 244871"/>
                <a:gd name="connsiteX4" fmla="*/ 654844 w 1085452"/>
                <a:gd name="connsiteY4" fmla="*/ 154781 h 244871"/>
                <a:gd name="connsiteX5" fmla="*/ 421481 w 1085452"/>
                <a:gd name="connsiteY5" fmla="*/ 45243 h 244871"/>
                <a:gd name="connsiteX6" fmla="*/ 121444 w 1085452"/>
                <a:gd name="connsiteY6" fmla="*/ 88106 h 244871"/>
                <a:gd name="connsiteX7" fmla="*/ 0 w 1085452"/>
                <a:gd name="connsiteY7" fmla="*/ 192881 h 244871"/>
                <a:gd name="connsiteX0" fmla="*/ 1038225 w 1085452"/>
                <a:gd name="connsiteY0" fmla="*/ 0 h 244871"/>
                <a:gd name="connsiteX1" fmla="*/ 1040605 w 1085452"/>
                <a:gd name="connsiteY1" fmla="*/ 59531 h 244871"/>
                <a:gd name="connsiteX2" fmla="*/ 1066799 w 1085452"/>
                <a:gd name="connsiteY2" fmla="*/ 166687 h 244871"/>
                <a:gd name="connsiteX3" fmla="*/ 928688 w 1085452"/>
                <a:gd name="connsiteY3" fmla="*/ 242887 h 244871"/>
                <a:gd name="connsiteX4" fmla="*/ 654844 w 1085452"/>
                <a:gd name="connsiteY4" fmla="*/ 154781 h 244871"/>
                <a:gd name="connsiteX5" fmla="*/ 354806 w 1085452"/>
                <a:gd name="connsiteY5" fmla="*/ 19049 h 244871"/>
                <a:gd name="connsiteX6" fmla="*/ 121444 w 1085452"/>
                <a:gd name="connsiteY6" fmla="*/ 88106 h 244871"/>
                <a:gd name="connsiteX7" fmla="*/ 0 w 1085452"/>
                <a:gd name="connsiteY7" fmla="*/ 192881 h 244871"/>
                <a:gd name="connsiteX0" fmla="*/ 1038225 w 1087834"/>
                <a:gd name="connsiteY0" fmla="*/ 0 h 244871"/>
                <a:gd name="connsiteX1" fmla="*/ 1040605 w 1087834"/>
                <a:gd name="connsiteY1" fmla="*/ 59531 h 244871"/>
                <a:gd name="connsiteX2" fmla="*/ 1066799 w 1087834"/>
                <a:gd name="connsiteY2" fmla="*/ 166687 h 244871"/>
                <a:gd name="connsiteX3" fmla="*/ 928688 w 1087834"/>
                <a:gd name="connsiteY3" fmla="*/ 242887 h 244871"/>
                <a:gd name="connsiteX4" fmla="*/ 654844 w 1087834"/>
                <a:gd name="connsiteY4" fmla="*/ 154781 h 244871"/>
                <a:gd name="connsiteX5" fmla="*/ 354806 w 1087834"/>
                <a:gd name="connsiteY5" fmla="*/ 19049 h 244871"/>
                <a:gd name="connsiteX6" fmla="*/ 121444 w 1087834"/>
                <a:gd name="connsiteY6" fmla="*/ 88106 h 244871"/>
                <a:gd name="connsiteX7" fmla="*/ 0 w 1087834"/>
                <a:gd name="connsiteY7" fmla="*/ 192881 h 244871"/>
                <a:gd name="connsiteX0" fmla="*/ 1038225 w 1087834"/>
                <a:gd name="connsiteY0" fmla="*/ 0 h 244871"/>
                <a:gd name="connsiteX1" fmla="*/ 1040605 w 1087834"/>
                <a:gd name="connsiteY1" fmla="*/ 59531 h 244871"/>
                <a:gd name="connsiteX2" fmla="*/ 1066799 w 1087834"/>
                <a:gd name="connsiteY2" fmla="*/ 166687 h 244871"/>
                <a:gd name="connsiteX3" fmla="*/ 928688 w 1087834"/>
                <a:gd name="connsiteY3" fmla="*/ 242887 h 244871"/>
                <a:gd name="connsiteX4" fmla="*/ 654844 w 1087834"/>
                <a:gd name="connsiteY4" fmla="*/ 154781 h 244871"/>
                <a:gd name="connsiteX5" fmla="*/ 354806 w 1087834"/>
                <a:gd name="connsiteY5" fmla="*/ 19049 h 244871"/>
                <a:gd name="connsiteX6" fmla="*/ 121444 w 1087834"/>
                <a:gd name="connsiteY6" fmla="*/ 88106 h 244871"/>
                <a:gd name="connsiteX7" fmla="*/ 0 w 1087834"/>
                <a:gd name="connsiteY7" fmla="*/ 192881 h 244871"/>
                <a:gd name="connsiteX0" fmla="*/ 1038225 w 1066799"/>
                <a:gd name="connsiteY0" fmla="*/ 0 h 244871"/>
                <a:gd name="connsiteX1" fmla="*/ 1040605 w 1066799"/>
                <a:gd name="connsiteY1" fmla="*/ 59531 h 244871"/>
                <a:gd name="connsiteX2" fmla="*/ 1066799 w 1066799"/>
                <a:gd name="connsiteY2" fmla="*/ 166687 h 244871"/>
                <a:gd name="connsiteX3" fmla="*/ 928688 w 1066799"/>
                <a:gd name="connsiteY3" fmla="*/ 242887 h 244871"/>
                <a:gd name="connsiteX4" fmla="*/ 654844 w 1066799"/>
                <a:gd name="connsiteY4" fmla="*/ 154781 h 244871"/>
                <a:gd name="connsiteX5" fmla="*/ 354806 w 1066799"/>
                <a:gd name="connsiteY5" fmla="*/ 19049 h 244871"/>
                <a:gd name="connsiteX6" fmla="*/ 121444 w 1066799"/>
                <a:gd name="connsiteY6" fmla="*/ 88106 h 244871"/>
                <a:gd name="connsiteX7" fmla="*/ 0 w 1066799"/>
                <a:gd name="connsiteY7" fmla="*/ 192881 h 244871"/>
                <a:gd name="connsiteX0" fmla="*/ 1038225 w 1062037"/>
                <a:gd name="connsiteY0" fmla="*/ 0 h 250031"/>
                <a:gd name="connsiteX1" fmla="*/ 1040605 w 1062037"/>
                <a:gd name="connsiteY1" fmla="*/ 59531 h 250031"/>
                <a:gd name="connsiteX2" fmla="*/ 1062037 w 1062037"/>
                <a:gd name="connsiteY2" fmla="*/ 197644 h 250031"/>
                <a:gd name="connsiteX3" fmla="*/ 928688 w 1062037"/>
                <a:gd name="connsiteY3" fmla="*/ 242887 h 250031"/>
                <a:gd name="connsiteX4" fmla="*/ 654844 w 1062037"/>
                <a:gd name="connsiteY4" fmla="*/ 154781 h 250031"/>
                <a:gd name="connsiteX5" fmla="*/ 354806 w 1062037"/>
                <a:gd name="connsiteY5" fmla="*/ 19049 h 250031"/>
                <a:gd name="connsiteX6" fmla="*/ 121444 w 1062037"/>
                <a:gd name="connsiteY6" fmla="*/ 88106 h 250031"/>
                <a:gd name="connsiteX7" fmla="*/ 0 w 1062037"/>
                <a:gd name="connsiteY7" fmla="*/ 192881 h 250031"/>
                <a:gd name="connsiteX0" fmla="*/ 1038225 w 1090216"/>
                <a:gd name="connsiteY0" fmla="*/ 0 h 250031"/>
                <a:gd name="connsiteX1" fmla="*/ 1040605 w 1090216"/>
                <a:gd name="connsiteY1" fmla="*/ 59531 h 250031"/>
                <a:gd name="connsiteX2" fmla="*/ 1062037 w 1090216"/>
                <a:gd name="connsiteY2" fmla="*/ 197644 h 250031"/>
                <a:gd name="connsiteX3" fmla="*/ 928688 w 1090216"/>
                <a:gd name="connsiteY3" fmla="*/ 242887 h 250031"/>
                <a:gd name="connsiteX4" fmla="*/ 654844 w 1090216"/>
                <a:gd name="connsiteY4" fmla="*/ 154781 h 250031"/>
                <a:gd name="connsiteX5" fmla="*/ 354806 w 1090216"/>
                <a:gd name="connsiteY5" fmla="*/ 19049 h 250031"/>
                <a:gd name="connsiteX6" fmla="*/ 121444 w 1090216"/>
                <a:gd name="connsiteY6" fmla="*/ 88106 h 250031"/>
                <a:gd name="connsiteX7" fmla="*/ 0 w 1090216"/>
                <a:gd name="connsiteY7" fmla="*/ 192881 h 250031"/>
                <a:gd name="connsiteX0" fmla="*/ 1038225 w 1090216"/>
                <a:gd name="connsiteY0" fmla="*/ 0 h 263524"/>
                <a:gd name="connsiteX1" fmla="*/ 1040605 w 1090216"/>
                <a:gd name="connsiteY1" fmla="*/ 59531 h 263524"/>
                <a:gd name="connsiteX2" fmla="*/ 1062037 w 1090216"/>
                <a:gd name="connsiteY2" fmla="*/ 197644 h 263524"/>
                <a:gd name="connsiteX3" fmla="*/ 928688 w 1090216"/>
                <a:gd name="connsiteY3" fmla="*/ 242887 h 263524"/>
                <a:gd name="connsiteX4" fmla="*/ 726282 w 1090216"/>
                <a:gd name="connsiteY4" fmla="*/ 73819 h 263524"/>
                <a:gd name="connsiteX5" fmla="*/ 354806 w 1090216"/>
                <a:gd name="connsiteY5" fmla="*/ 19049 h 263524"/>
                <a:gd name="connsiteX6" fmla="*/ 121444 w 1090216"/>
                <a:gd name="connsiteY6" fmla="*/ 88106 h 263524"/>
                <a:gd name="connsiteX7" fmla="*/ 0 w 1090216"/>
                <a:gd name="connsiteY7" fmla="*/ 192881 h 263524"/>
                <a:gd name="connsiteX0" fmla="*/ 1038225 w 1090216"/>
                <a:gd name="connsiteY0" fmla="*/ 0 h 259953"/>
                <a:gd name="connsiteX1" fmla="*/ 1040605 w 1090216"/>
                <a:gd name="connsiteY1" fmla="*/ 59531 h 259953"/>
                <a:gd name="connsiteX2" fmla="*/ 1062037 w 1090216"/>
                <a:gd name="connsiteY2" fmla="*/ 197644 h 259953"/>
                <a:gd name="connsiteX3" fmla="*/ 928688 w 1090216"/>
                <a:gd name="connsiteY3" fmla="*/ 242887 h 259953"/>
                <a:gd name="connsiteX4" fmla="*/ 700088 w 1090216"/>
                <a:gd name="connsiteY4" fmla="*/ 95250 h 259953"/>
                <a:gd name="connsiteX5" fmla="*/ 354806 w 1090216"/>
                <a:gd name="connsiteY5" fmla="*/ 19049 h 259953"/>
                <a:gd name="connsiteX6" fmla="*/ 121444 w 1090216"/>
                <a:gd name="connsiteY6" fmla="*/ 88106 h 259953"/>
                <a:gd name="connsiteX7" fmla="*/ 0 w 1090216"/>
                <a:gd name="connsiteY7" fmla="*/ 192881 h 259953"/>
                <a:gd name="connsiteX0" fmla="*/ 1038225 w 1090216"/>
                <a:gd name="connsiteY0" fmla="*/ 0 h 259953"/>
                <a:gd name="connsiteX1" fmla="*/ 1040605 w 1090216"/>
                <a:gd name="connsiteY1" fmla="*/ 59531 h 259953"/>
                <a:gd name="connsiteX2" fmla="*/ 1062037 w 1090216"/>
                <a:gd name="connsiteY2" fmla="*/ 197644 h 259953"/>
                <a:gd name="connsiteX3" fmla="*/ 928688 w 1090216"/>
                <a:gd name="connsiteY3" fmla="*/ 242887 h 259953"/>
                <a:gd name="connsiteX4" fmla="*/ 700088 w 1090216"/>
                <a:gd name="connsiteY4" fmla="*/ 95250 h 259953"/>
                <a:gd name="connsiteX5" fmla="*/ 354806 w 1090216"/>
                <a:gd name="connsiteY5" fmla="*/ 19049 h 259953"/>
                <a:gd name="connsiteX6" fmla="*/ 178594 w 1090216"/>
                <a:gd name="connsiteY6" fmla="*/ 154781 h 259953"/>
                <a:gd name="connsiteX7" fmla="*/ 0 w 1090216"/>
                <a:gd name="connsiteY7" fmla="*/ 192881 h 259953"/>
                <a:gd name="connsiteX0" fmla="*/ 1038225 w 1090216"/>
                <a:gd name="connsiteY0" fmla="*/ 26592 h 286545"/>
                <a:gd name="connsiteX1" fmla="*/ 1040605 w 1090216"/>
                <a:gd name="connsiteY1" fmla="*/ 86123 h 286545"/>
                <a:gd name="connsiteX2" fmla="*/ 1062037 w 1090216"/>
                <a:gd name="connsiteY2" fmla="*/ 224236 h 286545"/>
                <a:gd name="connsiteX3" fmla="*/ 928688 w 1090216"/>
                <a:gd name="connsiteY3" fmla="*/ 269479 h 286545"/>
                <a:gd name="connsiteX4" fmla="*/ 700088 w 1090216"/>
                <a:gd name="connsiteY4" fmla="*/ 121842 h 286545"/>
                <a:gd name="connsiteX5" fmla="*/ 438150 w 1090216"/>
                <a:gd name="connsiteY5" fmla="*/ 9922 h 286545"/>
                <a:gd name="connsiteX6" fmla="*/ 178594 w 1090216"/>
                <a:gd name="connsiteY6" fmla="*/ 181373 h 286545"/>
                <a:gd name="connsiteX7" fmla="*/ 0 w 1090216"/>
                <a:gd name="connsiteY7" fmla="*/ 219473 h 286545"/>
                <a:gd name="connsiteX0" fmla="*/ 1188246 w 1240237"/>
                <a:gd name="connsiteY0" fmla="*/ 26592 h 286545"/>
                <a:gd name="connsiteX1" fmla="*/ 1190626 w 1240237"/>
                <a:gd name="connsiteY1" fmla="*/ 86123 h 286545"/>
                <a:gd name="connsiteX2" fmla="*/ 1212058 w 1240237"/>
                <a:gd name="connsiteY2" fmla="*/ 224236 h 286545"/>
                <a:gd name="connsiteX3" fmla="*/ 1078709 w 1240237"/>
                <a:gd name="connsiteY3" fmla="*/ 269479 h 286545"/>
                <a:gd name="connsiteX4" fmla="*/ 850109 w 1240237"/>
                <a:gd name="connsiteY4" fmla="*/ 121842 h 286545"/>
                <a:gd name="connsiteX5" fmla="*/ 588171 w 1240237"/>
                <a:gd name="connsiteY5" fmla="*/ 9922 h 286545"/>
                <a:gd name="connsiteX6" fmla="*/ 328615 w 1240237"/>
                <a:gd name="connsiteY6" fmla="*/ 181373 h 286545"/>
                <a:gd name="connsiteX7" fmla="*/ 0 w 1240237"/>
                <a:gd name="connsiteY7" fmla="*/ 221854 h 286545"/>
                <a:gd name="connsiteX0" fmla="*/ 1158241 w 1240237"/>
                <a:gd name="connsiteY0" fmla="*/ 0 h 1070531"/>
                <a:gd name="connsiteX1" fmla="*/ 1190626 w 1240237"/>
                <a:gd name="connsiteY1" fmla="*/ 870109 h 1070531"/>
                <a:gd name="connsiteX2" fmla="*/ 1212058 w 1240237"/>
                <a:gd name="connsiteY2" fmla="*/ 1008222 h 1070531"/>
                <a:gd name="connsiteX3" fmla="*/ 1078709 w 1240237"/>
                <a:gd name="connsiteY3" fmla="*/ 1053465 h 1070531"/>
                <a:gd name="connsiteX4" fmla="*/ 850109 w 1240237"/>
                <a:gd name="connsiteY4" fmla="*/ 905828 h 1070531"/>
                <a:gd name="connsiteX5" fmla="*/ 588171 w 1240237"/>
                <a:gd name="connsiteY5" fmla="*/ 793908 h 1070531"/>
                <a:gd name="connsiteX6" fmla="*/ 328615 w 1240237"/>
                <a:gd name="connsiteY6" fmla="*/ 965359 h 1070531"/>
                <a:gd name="connsiteX7" fmla="*/ 0 w 1240237"/>
                <a:gd name="connsiteY7" fmla="*/ 1005840 h 1070531"/>
                <a:gd name="connsiteX0" fmla="*/ 1158241 w 1232140"/>
                <a:gd name="connsiteY0" fmla="*/ 0 h 1082119"/>
                <a:gd name="connsiteX1" fmla="*/ 1190626 w 1232140"/>
                <a:gd name="connsiteY1" fmla="*/ 870109 h 1082119"/>
                <a:gd name="connsiteX2" fmla="*/ 1203961 w 1232140"/>
                <a:gd name="connsiteY2" fmla="*/ 1051560 h 1082119"/>
                <a:gd name="connsiteX3" fmla="*/ 1078709 w 1232140"/>
                <a:gd name="connsiteY3" fmla="*/ 1053465 h 1082119"/>
                <a:gd name="connsiteX4" fmla="*/ 850109 w 1232140"/>
                <a:gd name="connsiteY4" fmla="*/ 905828 h 1082119"/>
                <a:gd name="connsiteX5" fmla="*/ 588171 w 1232140"/>
                <a:gd name="connsiteY5" fmla="*/ 793908 h 1082119"/>
                <a:gd name="connsiteX6" fmla="*/ 328615 w 1232140"/>
                <a:gd name="connsiteY6" fmla="*/ 965359 h 1082119"/>
                <a:gd name="connsiteX7" fmla="*/ 0 w 1232140"/>
                <a:gd name="connsiteY7" fmla="*/ 1005840 h 1082119"/>
                <a:gd name="connsiteX0" fmla="*/ 1158241 w 1203881"/>
                <a:gd name="connsiteY0" fmla="*/ 0 h 1059418"/>
                <a:gd name="connsiteX1" fmla="*/ 1190626 w 1203881"/>
                <a:gd name="connsiteY1" fmla="*/ 870109 h 1059418"/>
                <a:gd name="connsiteX2" fmla="*/ 1078709 w 1203881"/>
                <a:gd name="connsiteY2" fmla="*/ 1053465 h 1059418"/>
                <a:gd name="connsiteX3" fmla="*/ 850109 w 1203881"/>
                <a:gd name="connsiteY3" fmla="*/ 905828 h 1059418"/>
                <a:gd name="connsiteX4" fmla="*/ 588171 w 1203881"/>
                <a:gd name="connsiteY4" fmla="*/ 793908 h 1059418"/>
                <a:gd name="connsiteX5" fmla="*/ 328615 w 1203881"/>
                <a:gd name="connsiteY5" fmla="*/ 965359 h 1059418"/>
                <a:gd name="connsiteX6" fmla="*/ 0 w 1203881"/>
                <a:gd name="connsiteY6" fmla="*/ 1005840 h 105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881" h="1059418">
                  <a:moveTo>
                    <a:pt x="1158241" y="0"/>
                  </a:moveTo>
                  <a:cubicBezTo>
                    <a:pt x="1160622" y="7540"/>
                    <a:pt x="1203881" y="694532"/>
                    <a:pt x="1190626" y="870109"/>
                  </a:cubicBezTo>
                  <a:cubicBezTo>
                    <a:pt x="1177371" y="1045686"/>
                    <a:pt x="1135462" y="1047512"/>
                    <a:pt x="1078709" y="1053465"/>
                  </a:cubicBezTo>
                  <a:cubicBezTo>
                    <a:pt x="1021956" y="1059418"/>
                    <a:pt x="931865" y="949087"/>
                    <a:pt x="850109" y="905828"/>
                  </a:cubicBezTo>
                  <a:cubicBezTo>
                    <a:pt x="768353" y="862569"/>
                    <a:pt x="675087" y="783986"/>
                    <a:pt x="588171" y="793908"/>
                  </a:cubicBezTo>
                  <a:cubicBezTo>
                    <a:pt x="501255" y="803830"/>
                    <a:pt x="426643" y="930037"/>
                    <a:pt x="328615" y="965359"/>
                  </a:cubicBezTo>
                  <a:cubicBezTo>
                    <a:pt x="230587" y="1000681"/>
                    <a:pt x="25797" y="993934"/>
                    <a:pt x="0" y="1005840"/>
                  </a:cubicBezTo>
                </a:path>
              </a:pathLst>
            </a:cu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nvGrpSpPr>
            <p:cNvPr id="3" name="Group 40"/>
            <p:cNvGrpSpPr>
              <a:grpSpLocks/>
            </p:cNvGrpSpPr>
            <p:nvPr/>
          </p:nvGrpSpPr>
          <p:grpSpPr bwMode="auto">
            <a:xfrm>
              <a:off x="5867400" y="2514600"/>
              <a:ext cx="274637" cy="1655763"/>
              <a:chOff x="4894266" y="2508240"/>
              <a:chExt cx="274320" cy="1655460"/>
            </a:xfrm>
          </p:grpSpPr>
          <p:sp>
            <p:nvSpPr>
              <p:cNvPr id="6177" name="Line 20"/>
              <p:cNvSpPr>
                <a:spLocks noChangeShapeType="1"/>
              </p:cNvSpPr>
              <p:nvPr/>
            </p:nvSpPr>
            <p:spPr bwMode="auto">
              <a:xfrm flipV="1">
                <a:off x="5032380" y="2508240"/>
                <a:ext cx="0" cy="1371600"/>
              </a:xfrm>
              <a:prstGeom prst="line">
                <a:avLst/>
              </a:prstGeom>
              <a:noFill/>
              <a:ln w="9525">
                <a:solidFill>
                  <a:schemeClr val="tx1"/>
                </a:solidFill>
                <a:round/>
                <a:headEnd/>
                <a:tailEnd/>
              </a:ln>
            </p:spPr>
            <p:txBody>
              <a:bodyPr anchor="ctr"/>
              <a:lstStyle/>
              <a:p>
                <a:endParaRPr lang="en-US"/>
              </a:p>
            </p:txBody>
          </p:sp>
          <p:sp>
            <p:nvSpPr>
              <p:cNvPr id="6178" name="Oval 19"/>
              <p:cNvSpPr>
                <a:spLocks noChangeAspect="1" noChangeArrowheads="1"/>
              </p:cNvSpPr>
              <p:nvPr/>
            </p:nvSpPr>
            <p:spPr bwMode="auto">
              <a:xfrm>
                <a:off x="4894266" y="3889380"/>
                <a:ext cx="274320" cy="274320"/>
              </a:xfrm>
              <a:prstGeom prst="ellipse">
                <a:avLst/>
              </a:prstGeom>
              <a:solidFill>
                <a:srgbClr val="996600"/>
              </a:solidFill>
              <a:ln w="9525">
                <a:solidFill>
                  <a:srgbClr val="996600"/>
                </a:solidFill>
                <a:round/>
                <a:headEnd/>
                <a:tailEnd/>
              </a:ln>
            </p:spPr>
            <p:txBody>
              <a:bodyPr anchor="ctr"/>
              <a:lstStyle/>
              <a:p>
                <a:endParaRPr lang="en-US"/>
              </a:p>
            </p:txBody>
          </p:sp>
        </p:grpSp>
        <p:cxnSp>
          <p:nvCxnSpPr>
            <p:cNvPr id="94" name="Straight Connector 93"/>
            <p:cNvCxnSpPr>
              <a:stCxn id="6177" idx="1"/>
            </p:cNvCxnSpPr>
            <p:nvPr/>
          </p:nvCxnSpPr>
          <p:spPr bwMode="auto">
            <a:xfrm rot="5400000">
              <a:off x="5746037" y="2254963"/>
              <a:ext cx="0" cy="51927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5" name="Rectangle 94"/>
            <p:cNvSpPr/>
            <p:nvPr/>
          </p:nvSpPr>
          <p:spPr bwMode="auto">
            <a:xfrm>
              <a:off x="5486400" y="2438400"/>
              <a:ext cx="76200" cy="152400"/>
            </a:xfrm>
            <a:prstGeom prst="rect">
              <a:avLst/>
            </a:prstGeom>
            <a:solidFill>
              <a:srgbClr val="808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sp>
        <p:nvSpPr>
          <p:cNvPr id="239" name="Rectangle 238"/>
          <p:cNvSpPr>
            <a:spLocks noChangeArrowheads="1"/>
          </p:cNvSpPr>
          <p:nvPr/>
        </p:nvSpPr>
        <p:spPr bwMode="auto">
          <a:xfrm>
            <a:off x="2757488" y="3198813"/>
            <a:ext cx="276225" cy="1373187"/>
          </a:xfrm>
          <a:prstGeom prst="rect">
            <a:avLst/>
          </a:prstGeom>
          <a:solidFill>
            <a:srgbClr val="0099CC">
              <a:alpha val="49804"/>
            </a:srgbClr>
          </a:solidFill>
          <a:ln w="9525" algn="ctr">
            <a:noFill/>
            <a:round/>
            <a:headEnd/>
            <a:tailEnd/>
          </a:ln>
        </p:spPr>
        <p:txBody>
          <a:bodyPr anchor="ctr"/>
          <a:lstStyle/>
          <a:p>
            <a:endParaRPr lang="en-US"/>
          </a:p>
        </p:txBody>
      </p:sp>
      <p:grpSp>
        <p:nvGrpSpPr>
          <p:cNvPr id="4" name="Group 80"/>
          <p:cNvGrpSpPr/>
          <p:nvPr/>
        </p:nvGrpSpPr>
        <p:grpSpPr>
          <a:xfrm>
            <a:off x="7258044" y="5505450"/>
            <a:ext cx="7" cy="1082042"/>
            <a:chOff x="7258044" y="5505450"/>
            <a:chExt cx="7" cy="1082042"/>
          </a:xfrm>
        </p:grpSpPr>
        <p:grpSp>
          <p:nvGrpSpPr>
            <p:cNvPr id="5" name="Group 122"/>
            <p:cNvGrpSpPr/>
            <p:nvPr/>
          </p:nvGrpSpPr>
          <p:grpSpPr>
            <a:xfrm>
              <a:off x="7258044" y="5505452"/>
              <a:ext cx="0" cy="1082040"/>
              <a:chOff x="7315200" y="3810000"/>
              <a:chExt cx="0" cy="1082040"/>
            </a:xfrm>
          </p:grpSpPr>
          <p:cxnSp>
            <p:nvCxnSpPr>
              <p:cNvPr id="122" name="Straight Connector 121"/>
              <p:cNvCxnSpPr/>
              <p:nvPr/>
            </p:nvCxnSpPr>
            <p:spPr bwMode="auto">
              <a:xfrm rot="5400000" flipH="1" flipV="1">
                <a:off x="7040880" y="4084320"/>
                <a:ext cx="548640" cy="0"/>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cxnSp>
            <p:nvCxnSpPr>
              <p:cNvPr id="124" name="Straight Connector 123"/>
              <p:cNvCxnSpPr/>
              <p:nvPr/>
            </p:nvCxnSpPr>
            <p:spPr bwMode="auto">
              <a:xfrm rot="5400000">
                <a:off x="7040880" y="4617720"/>
                <a:ext cx="54864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grpSp>
        <p:cxnSp>
          <p:nvCxnSpPr>
            <p:cNvPr id="116" name="Straight Connector 115"/>
            <p:cNvCxnSpPr/>
            <p:nvPr/>
          </p:nvCxnSpPr>
          <p:spPr bwMode="auto">
            <a:xfrm rot="5400000">
              <a:off x="7146132" y="5617369"/>
              <a:ext cx="223838"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grpSp>
      <p:grpSp>
        <p:nvGrpSpPr>
          <p:cNvPr id="6" name="Group 85"/>
          <p:cNvGrpSpPr/>
          <p:nvPr/>
        </p:nvGrpSpPr>
        <p:grpSpPr>
          <a:xfrm>
            <a:off x="7178040" y="5249937"/>
            <a:ext cx="759412" cy="1182567"/>
            <a:chOff x="7648138" y="4554993"/>
            <a:chExt cx="759412" cy="1182567"/>
          </a:xfrm>
        </p:grpSpPr>
        <p:sp>
          <p:nvSpPr>
            <p:cNvPr id="126" name="Freeform 13"/>
            <p:cNvSpPr>
              <a:spLocks/>
            </p:cNvSpPr>
            <p:nvPr/>
          </p:nvSpPr>
          <p:spPr bwMode="auto">
            <a:xfrm flipH="1">
              <a:off x="7996185" y="4886015"/>
              <a:ext cx="278218" cy="455085"/>
            </a:xfrm>
            <a:custGeom>
              <a:avLst/>
              <a:gdLst/>
              <a:ahLst/>
              <a:cxnLst>
                <a:cxn ang="0">
                  <a:pos x="276" y="223"/>
                </a:cxn>
                <a:cxn ang="0">
                  <a:pos x="270" y="196"/>
                </a:cxn>
                <a:cxn ang="0">
                  <a:pos x="255" y="156"/>
                </a:cxn>
                <a:cxn ang="0">
                  <a:pos x="206" y="63"/>
                </a:cxn>
                <a:cxn ang="0">
                  <a:pos x="185" y="35"/>
                </a:cxn>
                <a:cxn ang="0">
                  <a:pos x="173" y="24"/>
                </a:cxn>
                <a:cxn ang="0">
                  <a:pos x="161" y="16"/>
                </a:cxn>
                <a:cxn ang="0">
                  <a:pos x="140" y="6"/>
                </a:cxn>
                <a:cxn ang="0">
                  <a:pos x="111" y="0"/>
                </a:cxn>
                <a:cxn ang="0">
                  <a:pos x="104" y="0"/>
                </a:cxn>
                <a:cxn ang="0">
                  <a:pos x="75" y="2"/>
                </a:cxn>
                <a:cxn ang="0">
                  <a:pos x="53" y="7"/>
                </a:cxn>
                <a:cxn ang="0">
                  <a:pos x="48" y="9"/>
                </a:cxn>
                <a:cxn ang="0">
                  <a:pos x="37" y="18"/>
                </a:cxn>
                <a:cxn ang="0">
                  <a:pos x="25" y="30"/>
                </a:cxn>
                <a:cxn ang="0">
                  <a:pos x="20" y="38"/>
                </a:cxn>
                <a:cxn ang="0">
                  <a:pos x="12" y="55"/>
                </a:cxn>
                <a:cxn ang="0">
                  <a:pos x="7" y="76"/>
                </a:cxn>
                <a:cxn ang="0">
                  <a:pos x="7" y="93"/>
                </a:cxn>
                <a:cxn ang="0">
                  <a:pos x="9" y="103"/>
                </a:cxn>
                <a:cxn ang="0">
                  <a:pos x="17" y="120"/>
                </a:cxn>
                <a:cxn ang="0">
                  <a:pos x="32" y="143"/>
                </a:cxn>
                <a:cxn ang="0">
                  <a:pos x="47" y="157"/>
                </a:cxn>
                <a:cxn ang="0">
                  <a:pos x="49" y="160"/>
                </a:cxn>
                <a:cxn ang="0">
                  <a:pos x="50" y="164"/>
                </a:cxn>
                <a:cxn ang="0">
                  <a:pos x="52" y="173"/>
                </a:cxn>
                <a:cxn ang="0">
                  <a:pos x="51" y="192"/>
                </a:cxn>
                <a:cxn ang="0">
                  <a:pos x="48" y="205"/>
                </a:cxn>
                <a:cxn ang="0">
                  <a:pos x="46" y="208"/>
                </a:cxn>
                <a:cxn ang="0">
                  <a:pos x="10" y="270"/>
                </a:cxn>
                <a:cxn ang="0">
                  <a:pos x="5" y="285"/>
                </a:cxn>
                <a:cxn ang="0">
                  <a:pos x="3" y="292"/>
                </a:cxn>
                <a:cxn ang="0">
                  <a:pos x="0" y="319"/>
                </a:cxn>
                <a:cxn ang="0">
                  <a:pos x="2" y="347"/>
                </a:cxn>
                <a:cxn ang="0">
                  <a:pos x="6" y="366"/>
                </a:cxn>
                <a:cxn ang="0">
                  <a:pos x="14" y="386"/>
                </a:cxn>
                <a:cxn ang="0">
                  <a:pos x="29" y="415"/>
                </a:cxn>
                <a:cxn ang="0">
                  <a:pos x="41" y="430"/>
                </a:cxn>
                <a:cxn ang="0">
                  <a:pos x="54" y="441"/>
                </a:cxn>
                <a:cxn ang="0">
                  <a:pos x="60" y="446"/>
                </a:cxn>
                <a:cxn ang="0">
                  <a:pos x="76" y="453"/>
                </a:cxn>
                <a:cxn ang="0">
                  <a:pos x="92" y="457"/>
                </a:cxn>
                <a:cxn ang="0">
                  <a:pos x="118" y="458"/>
                </a:cxn>
                <a:cxn ang="0">
                  <a:pos x="148" y="454"/>
                </a:cxn>
                <a:cxn ang="0">
                  <a:pos x="187" y="442"/>
                </a:cxn>
                <a:cxn ang="0">
                  <a:pos x="216" y="429"/>
                </a:cxn>
                <a:cxn ang="0">
                  <a:pos x="234" y="417"/>
                </a:cxn>
                <a:cxn ang="0">
                  <a:pos x="242" y="410"/>
                </a:cxn>
                <a:cxn ang="0">
                  <a:pos x="252" y="397"/>
                </a:cxn>
                <a:cxn ang="0">
                  <a:pos x="255" y="392"/>
                </a:cxn>
                <a:cxn ang="0">
                  <a:pos x="267" y="357"/>
                </a:cxn>
                <a:cxn ang="0">
                  <a:pos x="279" y="291"/>
                </a:cxn>
                <a:cxn ang="0">
                  <a:pos x="280" y="274"/>
                </a:cxn>
                <a:cxn ang="0">
                  <a:pos x="276" y="223"/>
                </a:cxn>
              </a:cxnLst>
              <a:rect l="0" t="0" r="r" b="b"/>
              <a:pathLst>
                <a:path w="280" h="458">
                  <a:moveTo>
                    <a:pt x="276" y="223"/>
                  </a:moveTo>
                  <a:lnTo>
                    <a:pt x="270" y="196"/>
                  </a:lnTo>
                  <a:lnTo>
                    <a:pt x="255" y="156"/>
                  </a:lnTo>
                  <a:lnTo>
                    <a:pt x="206" y="63"/>
                  </a:lnTo>
                  <a:lnTo>
                    <a:pt x="185" y="35"/>
                  </a:lnTo>
                  <a:lnTo>
                    <a:pt x="173" y="24"/>
                  </a:lnTo>
                  <a:lnTo>
                    <a:pt x="161" y="16"/>
                  </a:lnTo>
                  <a:lnTo>
                    <a:pt x="140" y="6"/>
                  </a:lnTo>
                  <a:lnTo>
                    <a:pt x="111" y="0"/>
                  </a:lnTo>
                  <a:lnTo>
                    <a:pt x="104" y="0"/>
                  </a:lnTo>
                  <a:lnTo>
                    <a:pt x="75" y="2"/>
                  </a:lnTo>
                  <a:lnTo>
                    <a:pt x="53" y="7"/>
                  </a:lnTo>
                  <a:lnTo>
                    <a:pt x="48" y="9"/>
                  </a:lnTo>
                  <a:lnTo>
                    <a:pt x="37" y="18"/>
                  </a:lnTo>
                  <a:lnTo>
                    <a:pt x="25" y="30"/>
                  </a:lnTo>
                  <a:lnTo>
                    <a:pt x="20" y="38"/>
                  </a:lnTo>
                  <a:lnTo>
                    <a:pt x="12" y="55"/>
                  </a:lnTo>
                  <a:lnTo>
                    <a:pt x="7" y="76"/>
                  </a:lnTo>
                  <a:lnTo>
                    <a:pt x="7" y="93"/>
                  </a:lnTo>
                  <a:lnTo>
                    <a:pt x="9" y="103"/>
                  </a:lnTo>
                  <a:lnTo>
                    <a:pt x="17" y="120"/>
                  </a:lnTo>
                  <a:lnTo>
                    <a:pt x="32" y="143"/>
                  </a:lnTo>
                  <a:lnTo>
                    <a:pt x="47" y="157"/>
                  </a:lnTo>
                  <a:lnTo>
                    <a:pt x="49" y="160"/>
                  </a:lnTo>
                  <a:lnTo>
                    <a:pt x="50" y="164"/>
                  </a:lnTo>
                  <a:lnTo>
                    <a:pt x="52" y="173"/>
                  </a:lnTo>
                  <a:lnTo>
                    <a:pt x="51" y="192"/>
                  </a:lnTo>
                  <a:lnTo>
                    <a:pt x="48" y="205"/>
                  </a:lnTo>
                  <a:lnTo>
                    <a:pt x="46" y="208"/>
                  </a:lnTo>
                  <a:lnTo>
                    <a:pt x="10" y="270"/>
                  </a:lnTo>
                  <a:lnTo>
                    <a:pt x="5" y="285"/>
                  </a:lnTo>
                  <a:lnTo>
                    <a:pt x="3" y="292"/>
                  </a:lnTo>
                  <a:lnTo>
                    <a:pt x="0" y="319"/>
                  </a:lnTo>
                  <a:lnTo>
                    <a:pt x="2" y="347"/>
                  </a:lnTo>
                  <a:lnTo>
                    <a:pt x="6" y="366"/>
                  </a:lnTo>
                  <a:lnTo>
                    <a:pt x="14" y="386"/>
                  </a:lnTo>
                  <a:lnTo>
                    <a:pt x="29" y="415"/>
                  </a:lnTo>
                  <a:lnTo>
                    <a:pt x="41" y="430"/>
                  </a:lnTo>
                  <a:lnTo>
                    <a:pt x="54" y="441"/>
                  </a:lnTo>
                  <a:lnTo>
                    <a:pt x="60" y="446"/>
                  </a:lnTo>
                  <a:lnTo>
                    <a:pt x="76" y="453"/>
                  </a:lnTo>
                  <a:lnTo>
                    <a:pt x="92" y="457"/>
                  </a:lnTo>
                  <a:lnTo>
                    <a:pt x="118" y="458"/>
                  </a:lnTo>
                  <a:lnTo>
                    <a:pt x="148" y="454"/>
                  </a:lnTo>
                  <a:lnTo>
                    <a:pt x="187" y="442"/>
                  </a:lnTo>
                  <a:lnTo>
                    <a:pt x="216" y="429"/>
                  </a:lnTo>
                  <a:lnTo>
                    <a:pt x="234" y="417"/>
                  </a:lnTo>
                  <a:lnTo>
                    <a:pt x="242" y="410"/>
                  </a:lnTo>
                  <a:lnTo>
                    <a:pt x="252" y="397"/>
                  </a:lnTo>
                  <a:lnTo>
                    <a:pt x="255" y="392"/>
                  </a:lnTo>
                  <a:lnTo>
                    <a:pt x="267" y="357"/>
                  </a:lnTo>
                  <a:lnTo>
                    <a:pt x="279" y="291"/>
                  </a:lnTo>
                  <a:lnTo>
                    <a:pt x="280" y="274"/>
                  </a:lnTo>
                  <a:lnTo>
                    <a:pt x="276" y="2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14"/>
            <p:cNvSpPr>
              <a:spLocks/>
            </p:cNvSpPr>
            <p:nvPr/>
          </p:nvSpPr>
          <p:spPr bwMode="auto">
            <a:xfrm rot="20505764" flipH="1">
              <a:off x="7648138" y="4896605"/>
              <a:ext cx="530601" cy="194753"/>
            </a:xfrm>
            <a:custGeom>
              <a:avLst/>
              <a:gdLst/>
              <a:ahLst/>
              <a:cxnLst>
                <a:cxn ang="0">
                  <a:pos x="282" y="135"/>
                </a:cxn>
                <a:cxn ang="0">
                  <a:pos x="186" y="90"/>
                </a:cxn>
                <a:cxn ang="0">
                  <a:pos x="142" y="79"/>
                </a:cxn>
                <a:cxn ang="0">
                  <a:pos x="26" y="78"/>
                </a:cxn>
                <a:cxn ang="0">
                  <a:pos x="11" y="82"/>
                </a:cxn>
                <a:cxn ang="0">
                  <a:pos x="4" y="89"/>
                </a:cxn>
                <a:cxn ang="0">
                  <a:pos x="0" y="102"/>
                </a:cxn>
                <a:cxn ang="0">
                  <a:pos x="5" y="119"/>
                </a:cxn>
                <a:cxn ang="0">
                  <a:pos x="20" y="137"/>
                </a:cxn>
                <a:cxn ang="0">
                  <a:pos x="34" y="144"/>
                </a:cxn>
                <a:cxn ang="0">
                  <a:pos x="42" y="143"/>
                </a:cxn>
                <a:cxn ang="0">
                  <a:pos x="67" y="131"/>
                </a:cxn>
                <a:cxn ang="0">
                  <a:pos x="120" y="127"/>
                </a:cxn>
                <a:cxn ang="0">
                  <a:pos x="207" y="153"/>
                </a:cxn>
                <a:cxn ang="0">
                  <a:pos x="251" y="172"/>
                </a:cxn>
                <a:cxn ang="0">
                  <a:pos x="287" y="177"/>
                </a:cxn>
                <a:cxn ang="0">
                  <a:pos x="404" y="120"/>
                </a:cxn>
                <a:cxn ang="0">
                  <a:pos x="417" y="117"/>
                </a:cxn>
                <a:cxn ang="0">
                  <a:pos x="422" y="117"/>
                </a:cxn>
                <a:cxn ang="0">
                  <a:pos x="431" y="125"/>
                </a:cxn>
                <a:cxn ang="0">
                  <a:pos x="451" y="171"/>
                </a:cxn>
                <a:cxn ang="0">
                  <a:pos x="463" y="191"/>
                </a:cxn>
                <a:cxn ang="0">
                  <a:pos x="471" y="196"/>
                </a:cxn>
                <a:cxn ang="0">
                  <a:pos x="476" y="196"/>
                </a:cxn>
                <a:cxn ang="0">
                  <a:pos x="482" y="193"/>
                </a:cxn>
                <a:cxn ang="0">
                  <a:pos x="488" y="187"/>
                </a:cxn>
                <a:cxn ang="0">
                  <a:pos x="493" y="174"/>
                </a:cxn>
                <a:cxn ang="0">
                  <a:pos x="491" y="162"/>
                </a:cxn>
                <a:cxn ang="0">
                  <a:pos x="484" y="152"/>
                </a:cxn>
                <a:cxn ang="0">
                  <a:pos x="468" y="137"/>
                </a:cxn>
                <a:cxn ang="0">
                  <a:pos x="457" y="116"/>
                </a:cxn>
                <a:cxn ang="0">
                  <a:pos x="457" y="112"/>
                </a:cxn>
                <a:cxn ang="0">
                  <a:pos x="463" y="109"/>
                </a:cxn>
                <a:cxn ang="0">
                  <a:pos x="471" y="112"/>
                </a:cxn>
                <a:cxn ang="0">
                  <a:pos x="476" y="117"/>
                </a:cxn>
                <a:cxn ang="0">
                  <a:pos x="498" y="152"/>
                </a:cxn>
                <a:cxn ang="0">
                  <a:pos x="520" y="163"/>
                </a:cxn>
                <a:cxn ang="0">
                  <a:pos x="526" y="163"/>
                </a:cxn>
                <a:cxn ang="0">
                  <a:pos x="530" y="160"/>
                </a:cxn>
                <a:cxn ang="0">
                  <a:pos x="534" y="148"/>
                </a:cxn>
                <a:cxn ang="0">
                  <a:pos x="534" y="141"/>
                </a:cxn>
                <a:cxn ang="0">
                  <a:pos x="528" y="126"/>
                </a:cxn>
                <a:cxn ang="0">
                  <a:pos x="516" y="112"/>
                </a:cxn>
                <a:cxn ang="0">
                  <a:pos x="499" y="103"/>
                </a:cxn>
                <a:cxn ang="0">
                  <a:pos x="459" y="88"/>
                </a:cxn>
                <a:cxn ang="0">
                  <a:pos x="455" y="82"/>
                </a:cxn>
                <a:cxn ang="0">
                  <a:pos x="457" y="64"/>
                </a:cxn>
                <a:cxn ang="0">
                  <a:pos x="471" y="37"/>
                </a:cxn>
                <a:cxn ang="0">
                  <a:pos x="476" y="22"/>
                </a:cxn>
                <a:cxn ang="0">
                  <a:pos x="474" y="10"/>
                </a:cxn>
                <a:cxn ang="0">
                  <a:pos x="468" y="2"/>
                </a:cxn>
                <a:cxn ang="0">
                  <a:pos x="464" y="0"/>
                </a:cxn>
                <a:cxn ang="0">
                  <a:pos x="459" y="0"/>
                </a:cxn>
                <a:cxn ang="0">
                  <a:pos x="447" y="9"/>
                </a:cxn>
                <a:cxn ang="0">
                  <a:pos x="443" y="16"/>
                </a:cxn>
                <a:cxn ang="0">
                  <a:pos x="440" y="49"/>
                </a:cxn>
                <a:cxn ang="0">
                  <a:pos x="436" y="63"/>
                </a:cxn>
                <a:cxn ang="0">
                  <a:pos x="422" y="78"/>
                </a:cxn>
                <a:cxn ang="0">
                  <a:pos x="407" y="86"/>
                </a:cxn>
                <a:cxn ang="0">
                  <a:pos x="331" y="124"/>
                </a:cxn>
                <a:cxn ang="0">
                  <a:pos x="304" y="134"/>
                </a:cxn>
              </a:cxnLst>
              <a:rect l="0" t="0" r="r" b="b"/>
              <a:pathLst>
                <a:path w="534" h="196">
                  <a:moveTo>
                    <a:pt x="294" y="136"/>
                  </a:moveTo>
                  <a:lnTo>
                    <a:pt x="282" y="135"/>
                  </a:lnTo>
                  <a:lnTo>
                    <a:pt x="262" y="130"/>
                  </a:lnTo>
                  <a:lnTo>
                    <a:pt x="186" y="90"/>
                  </a:lnTo>
                  <a:lnTo>
                    <a:pt x="163" y="83"/>
                  </a:lnTo>
                  <a:lnTo>
                    <a:pt x="142" y="79"/>
                  </a:lnTo>
                  <a:lnTo>
                    <a:pt x="78" y="75"/>
                  </a:lnTo>
                  <a:lnTo>
                    <a:pt x="26" y="78"/>
                  </a:lnTo>
                  <a:lnTo>
                    <a:pt x="14" y="81"/>
                  </a:lnTo>
                  <a:lnTo>
                    <a:pt x="11" y="82"/>
                  </a:lnTo>
                  <a:lnTo>
                    <a:pt x="7" y="85"/>
                  </a:lnTo>
                  <a:lnTo>
                    <a:pt x="4" y="89"/>
                  </a:lnTo>
                  <a:lnTo>
                    <a:pt x="2" y="93"/>
                  </a:lnTo>
                  <a:lnTo>
                    <a:pt x="0" y="102"/>
                  </a:lnTo>
                  <a:lnTo>
                    <a:pt x="3" y="115"/>
                  </a:lnTo>
                  <a:lnTo>
                    <a:pt x="5" y="119"/>
                  </a:lnTo>
                  <a:lnTo>
                    <a:pt x="15" y="132"/>
                  </a:lnTo>
                  <a:lnTo>
                    <a:pt x="20" y="137"/>
                  </a:lnTo>
                  <a:lnTo>
                    <a:pt x="29" y="142"/>
                  </a:lnTo>
                  <a:lnTo>
                    <a:pt x="34" y="144"/>
                  </a:lnTo>
                  <a:lnTo>
                    <a:pt x="38" y="144"/>
                  </a:lnTo>
                  <a:lnTo>
                    <a:pt x="42" y="143"/>
                  </a:lnTo>
                  <a:lnTo>
                    <a:pt x="62" y="134"/>
                  </a:lnTo>
                  <a:lnTo>
                    <a:pt x="67" y="131"/>
                  </a:lnTo>
                  <a:lnTo>
                    <a:pt x="80" y="129"/>
                  </a:lnTo>
                  <a:lnTo>
                    <a:pt x="120" y="127"/>
                  </a:lnTo>
                  <a:lnTo>
                    <a:pt x="143" y="130"/>
                  </a:lnTo>
                  <a:lnTo>
                    <a:pt x="207" y="153"/>
                  </a:lnTo>
                  <a:lnTo>
                    <a:pt x="237" y="167"/>
                  </a:lnTo>
                  <a:lnTo>
                    <a:pt x="251" y="172"/>
                  </a:lnTo>
                  <a:lnTo>
                    <a:pt x="270" y="176"/>
                  </a:lnTo>
                  <a:lnTo>
                    <a:pt x="287" y="177"/>
                  </a:lnTo>
                  <a:lnTo>
                    <a:pt x="313" y="170"/>
                  </a:lnTo>
                  <a:lnTo>
                    <a:pt x="404" y="120"/>
                  </a:lnTo>
                  <a:lnTo>
                    <a:pt x="411" y="118"/>
                  </a:lnTo>
                  <a:lnTo>
                    <a:pt x="417" y="117"/>
                  </a:lnTo>
                  <a:lnTo>
                    <a:pt x="420" y="117"/>
                  </a:lnTo>
                  <a:lnTo>
                    <a:pt x="422" y="117"/>
                  </a:lnTo>
                  <a:lnTo>
                    <a:pt x="426" y="120"/>
                  </a:lnTo>
                  <a:lnTo>
                    <a:pt x="431" y="125"/>
                  </a:lnTo>
                  <a:lnTo>
                    <a:pt x="436" y="134"/>
                  </a:lnTo>
                  <a:lnTo>
                    <a:pt x="451" y="171"/>
                  </a:lnTo>
                  <a:lnTo>
                    <a:pt x="461" y="187"/>
                  </a:lnTo>
                  <a:lnTo>
                    <a:pt x="463" y="191"/>
                  </a:lnTo>
                  <a:lnTo>
                    <a:pt x="468" y="195"/>
                  </a:lnTo>
                  <a:lnTo>
                    <a:pt x="471" y="196"/>
                  </a:lnTo>
                  <a:lnTo>
                    <a:pt x="473" y="196"/>
                  </a:lnTo>
                  <a:lnTo>
                    <a:pt x="476" y="196"/>
                  </a:lnTo>
                  <a:lnTo>
                    <a:pt x="479" y="195"/>
                  </a:lnTo>
                  <a:lnTo>
                    <a:pt x="482" y="193"/>
                  </a:lnTo>
                  <a:lnTo>
                    <a:pt x="486" y="190"/>
                  </a:lnTo>
                  <a:lnTo>
                    <a:pt x="488" y="187"/>
                  </a:lnTo>
                  <a:lnTo>
                    <a:pt x="492" y="180"/>
                  </a:lnTo>
                  <a:lnTo>
                    <a:pt x="493" y="174"/>
                  </a:lnTo>
                  <a:lnTo>
                    <a:pt x="493" y="168"/>
                  </a:lnTo>
                  <a:lnTo>
                    <a:pt x="491" y="162"/>
                  </a:lnTo>
                  <a:lnTo>
                    <a:pt x="489" y="159"/>
                  </a:lnTo>
                  <a:lnTo>
                    <a:pt x="484" y="152"/>
                  </a:lnTo>
                  <a:lnTo>
                    <a:pt x="470" y="140"/>
                  </a:lnTo>
                  <a:lnTo>
                    <a:pt x="468" y="137"/>
                  </a:lnTo>
                  <a:lnTo>
                    <a:pt x="460" y="123"/>
                  </a:lnTo>
                  <a:lnTo>
                    <a:pt x="457" y="116"/>
                  </a:lnTo>
                  <a:lnTo>
                    <a:pt x="457" y="114"/>
                  </a:lnTo>
                  <a:lnTo>
                    <a:pt x="457" y="112"/>
                  </a:lnTo>
                  <a:lnTo>
                    <a:pt x="459" y="110"/>
                  </a:lnTo>
                  <a:lnTo>
                    <a:pt x="463" y="109"/>
                  </a:lnTo>
                  <a:lnTo>
                    <a:pt x="466" y="109"/>
                  </a:lnTo>
                  <a:lnTo>
                    <a:pt x="471" y="112"/>
                  </a:lnTo>
                  <a:lnTo>
                    <a:pt x="473" y="114"/>
                  </a:lnTo>
                  <a:lnTo>
                    <a:pt x="476" y="117"/>
                  </a:lnTo>
                  <a:lnTo>
                    <a:pt x="495" y="148"/>
                  </a:lnTo>
                  <a:lnTo>
                    <a:pt x="498" y="152"/>
                  </a:lnTo>
                  <a:lnTo>
                    <a:pt x="509" y="160"/>
                  </a:lnTo>
                  <a:lnTo>
                    <a:pt x="520" y="163"/>
                  </a:lnTo>
                  <a:lnTo>
                    <a:pt x="523" y="163"/>
                  </a:lnTo>
                  <a:lnTo>
                    <a:pt x="526" y="163"/>
                  </a:lnTo>
                  <a:lnTo>
                    <a:pt x="528" y="162"/>
                  </a:lnTo>
                  <a:lnTo>
                    <a:pt x="530" y="160"/>
                  </a:lnTo>
                  <a:lnTo>
                    <a:pt x="533" y="154"/>
                  </a:lnTo>
                  <a:lnTo>
                    <a:pt x="534" y="148"/>
                  </a:lnTo>
                  <a:lnTo>
                    <a:pt x="534" y="144"/>
                  </a:lnTo>
                  <a:lnTo>
                    <a:pt x="534" y="141"/>
                  </a:lnTo>
                  <a:lnTo>
                    <a:pt x="532" y="134"/>
                  </a:lnTo>
                  <a:lnTo>
                    <a:pt x="528" y="126"/>
                  </a:lnTo>
                  <a:lnTo>
                    <a:pt x="522" y="119"/>
                  </a:lnTo>
                  <a:lnTo>
                    <a:pt x="516" y="112"/>
                  </a:lnTo>
                  <a:lnTo>
                    <a:pt x="512" y="109"/>
                  </a:lnTo>
                  <a:lnTo>
                    <a:pt x="499" y="103"/>
                  </a:lnTo>
                  <a:lnTo>
                    <a:pt x="460" y="89"/>
                  </a:lnTo>
                  <a:lnTo>
                    <a:pt x="459" y="88"/>
                  </a:lnTo>
                  <a:lnTo>
                    <a:pt x="457" y="86"/>
                  </a:lnTo>
                  <a:lnTo>
                    <a:pt x="455" y="82"/>
                  </a:lnTo>
                  <a:lnTo>
                    <a:pt x="454" y="77"/>
                  </a:lnTo>
                  <a:lnTo>
                    <a:pt x="457" y="64"/>
                  </a:lnTo>
                  <a:lnTo>
                    <a:pt x="461" y="55"/>
                  </a:lnTo>
                  <a:lnTo>
                    <a:pt x="471" y="37"/>
                  </a:lnTo>
                  <a:lnTo>
                    <a:pt x="475" y="26"/>
                  </a:lnTo>
                  <a:lnTo>
                    <a:pt x="476" y="22"/>
                  </a:lnTo>
                  <a:lnTo>
                    <a:pt x="476" y="17"/>
                  </a:lnTo>
                  <a:lnTo>
                    <a:pt x="474" y="10"/>
                  </a:lnTo>
                  <a:lnTo>
                    <a:pt x="472" y="7"/>
                  </a:lnTo>
                  <a:lnTo>
                    <a:pt x="468" y="2"/>
                  </a:lnTo>
                  <a:lnTo>
                    <a:pt x="466" y="0"/>
                  </a:lnTo>
                  <a:lnTo>
                    <a:pt x="464" y="0"/>
                  </a:lnTo>
                  <a:lnTo>
                    <a:pt x="461" y="0"/>
                  </a:lnTo>
                  <a:lnTo>
                    <a:pt x="459" y="0"/>
                  </a:lnTo>
                  <a:lnTo>
                    <a:pt x="453" y="4"/>
                  </a:lnTo>
                  <a:lnTo>
                    <a:pt x="447" y="9"/>
                  </a:lnTo>
                  <a:lnTo>
                    <a:pt x="445" y="12"/>
                  </a:lnTo>
                  <a:lnTo>
                    <a:pt x="443" y="16"/>
                  </a:lnTo>
                  <a:lnTo>
                    <a:pt x="442" y="20"/>
                  </a:lnTo>
                  <a:lnTo>
                    <a:pt x="440" y="49"/>
                  </a:lnTo>
                  <a:lnTo>
                    <a:pt x="438" y="59"/>
                  </a:lnTo>
                  <a:lnTo>
                    <a:pt x="436" y="63"/>
                  </a:lnTo>
                  <a:lnTo>
                    <a:pt x="429" y="72"/>
                  </a:lnTo>
                  <a:lnTo>
                    <a:pt x="422" y="78"/>
                  </a:lnTo>
                  <a:lnTo>
                    <a:pt x="411" y="84"/>
                  </a:lnTo>
                  <a:lnTo>
                    <a:pt x="407" y="86"/>
                  </a:lnTo>
                  <a:lnTo>
                    <a:pt x="381" y="94"/>
                  </a:lnTo>
                  <a:lnTo>
                    <a:pt x="331" y="124"/>
                  </a:lnTo>
                  <a:lnTo>
                    <a:pt x="323" y="127"/>
                  </a:lnTo>
                  <a:lnTo>
                    <a:pt x="304" y="134"/>
                  </a:lnTo>
                  <a:lnTo>
                    <a:pt x="294" y="1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15"/>
            <p:cNvSpPr>
              <a:spLocks/>
            </p:cNvSpPr>
            <p:nvPr/>
          </p:nvSpPr>
          <p:spPr bwMode="auto">
            <a:xfrm flipH="1">
              <a:off x="7902783" y="5201991"/>
              <a:ext cx="218600" cy="507748"/>
            </a:xfrm>
            <a:custGeom>
              <a:avLst/>
              <a:gdLst/>
              <a:ahLst/>
              <a:cxnLst>
                <a:cxn ang="0">
                  <a:pos x="43" y="9"/>
                </a:cxn>
                <a:cxn ang="0">
                  <a:pos x="30" y="2"/>
                </a:cxn>
                <a:cxn ang="0">
                  <a:pos x="22" y="0"/>
                </a:cxn>
                <a:cxn ang="0">
                  <a:pos x="16" y="3"/>
                </a:cxn>
                <a:cxn ang="0">
                  <a:pos x="13" y="8"/>
                </a:cxn>
                <a:cxn ang="0">
                  <a:pos x="2" y="51"/>
                </a:cxn>
                <a:cxn ang="0">
                  <a:pos x="1" y="90"/>
                </a:cxn>
                <a:cxn ang="0">
                  <a:pos x="35" y="190"/>
                </a:cxn>
                <a:cxn ang="0">
                  <a:pos x="41" y="267"/>
                </a:cxn>
                <a:cxn ang="0">
                  <a:pos x="37" y="383"/>
                </a:cxn>
                <a:cxn ang="0">
                  <a:pos x="29" y="401"/>
                </a:cxn>
                <a:cxn ang="0">
                  <a:pos x="1" y="439"/>
                </a:cxn>
                <a:cxn ang="0">
                  <a:pos x="2" y="449"/>
                </a:cxn>
                <a:cxn ang="0">
                  <a:pos x="8" y="459"/>
                </a:cxn>
                <a:cxn ang="0">
                  <a:pos x="16" y="467"/>
                </a:cxn>
                <a:cxn ang="0">
                  <a:pos x="26" y="468"/>
                </a:cxn>
                <a:cxn ang="0">
                  <a:pos x="55" y="467"/>
                </a:cxn>
                <a:cxn ang="0">
                  <a:pos x="99" y="476"/>
                </a:cxn>
                <a:cxn ang="0">
                  <a:pos x="132" y="500"/>
                </a:cxn>
                <a:cxn ang="0">
                  <a:pos x="149" y="508"/>
                </a:cxn>
                <a:cxn ang="0">
                  <a:pos x="187" y="508"/>
                </a:cxn>
                <a:cxn ang="0">
                  <a:pos x="202" y="500"/>
                </a:cxn>
                <a:cxn ang="0">
                  <a:pos x="217" y="486"/>
                </a:cxn>
                <a:cxn ang="0">
                  <a:pos x="220" y="480"/>
                </a:cxn>
                <a:cxn ang="0">
                  <a:pos x="220" y="475"/>
                </a:cxn>
                <a:cxn ang="0">
                  <a:pos x="218" y="470"/>
                </a:cxn>
                <a:cxn ang="0">
                  <a:pos x="204" y="461"/>
                </a:cxn>
                <a:cxn ang="0">
                  <a:pos x="118" y="440"/>
                </a:cxn>
                <a:cxn ang="0">
                  <a:pos x="72" y="429"/>
                </a:cxn>
                <a:cxn ang="0">
                  <a:pos x="62" y="424"/>
                </a:cxn>
                <a:cxn ang="0">
                  <a:pos x="58" y="418"/>
                </a:cxn>
                <a:cxn ang="0">
                  <a:pos x="56" y="409"/>
                </a:cxn>
                <a:cxn ang="0">
                  <a:pos x="67" y="373"/>
                </a:cxn>
                <a:cxn ang="0">
                  <a:pos x="93" y="232"/>
                </a:cxn>
                <a:cxn ang="0">
                  <a:pos x="90" y="132"/>
                </a:cxn>
                <a:cxn ang="0">
                  <a:pos x="78" y="73"/>
                </a:cxn>
                <a:cxn ang="0">
                  <a:pos x="52" y="19"/>
                </a:cxn>
              </a:cxnLst>
              <a:rect l="0" t="0" r="r" b="b"/>
              <a:pathLst>
                <a:path w="220" h="511">
                  <a:moveTo>
                    <a:pt x="50" y="15"/>
                  </a:moveTo>
                  <a:lnTo>
                    <a:pt x="43" y="9"/>
                  </a:lnTo>
                  <a:lnTo>
                    <a:pt x="35" y="4"/>
                  </a:lnTo>
                  <a:lnTo>
                    <a:pt x="30" y="2"/>
                  </a:lnTo>
                  <a:lnTo>
                    <a:pt x="26" y="0"/>
                  </a:lnTo>
                  <a:lnTo>
                    <a:pt x="22" y="0"/>
                  </a:lnTo>
                  <a:lnTo>
                    <a:pt x="20" y="1"/>
                  </a:lnTo>
                  <a:lnTo>
                    <a:pt x="16" y="3"/>
                  </a:lnTo>
                  <a:lnTo>
                    <a:pt x="15" y="5"/>
                  </a:lnTo>
                  <a:lnTo>
                    <a:pt x="13" y="8"/>
                  </a:lnTo>
                  <a:lnTo>
                    <a:pt x="9" y="19"/>
                  </a:lnTo>
                  <a:lnTo>
                    <a:pt x="2" y="51"/>
                  </a:lnTo>
                  <a:lnTo>
                    <a:pt x="0" y="73"/>
                  </a:lnTo>
                  <a:lnTo>
                    <a:pt x="1" y="90"/>
                  </a:lnTo>
                  <a:lnTo>
                    <a:pt x="4" y="106"/>
                  </a:lnTo>
                  <a:lnTo>
                    <a:pt x="35" y="190"/>
                  </a:lnTo>
                  <a:lnTo>
                    <a:pt x="40" y="211"/>
                  </a:lnTo>
                  <a:lnTo>
                    <a:pt x="41" y="267"/>
                  </a:lnTo>
                  <a:lnTo>
                    <a:pt x="39" y="368"/>
                  </a:lnTo>
                  <a:lnTo>
                    <a:pt x="37" y="383"/>
                  </a:lnTo>
                  <a:lnTo>
                    <a:pt x="34" y="393"/>
                  </a:lnTo>
                  <a:lnTo>
                    <a:pt x="29" y="401"/>
                  </a:lnTo>
                  <a:lnTo>
                    <a:pt x="5" y="431"/>
                  </a:lnTo>
                  <a:lnTo>
                    <a:pt x="1" y="439"/>
                  </a:lnTo>
                  <a:lnTo>
                    <a:pt x="1" y="445"/>
                  </a:lnTo>
                  <a:lnTo>
                    <a:pt x="2" y="449"/>
                  </a:lnTo>
                  <a:lnTo>
                    <a:pt x="6" y="456"/>
                  </a:lnTo>
                  <a:lnTo>
                    <a:pt x="8" y="459"/>
                  </a:lnTo>
                  <a:lnTo>
                    <a:pt x="13" y="465"/>
                  </a:lnTo>
                  <a:lnTo>
                    <a:pt x="16" y="467"/>
                  </a:lnTo>
                  <a:lnTo>
                    <a:pt x="19" y="468"/>
                  </a:lnTo>
                  <a:lnTo>
                    <a:pt x="26" y="468"/>
                  </a:lnTo>
                  <a:lnTo>
                    <a:pt x="40" y="467"/>
                  </a:lnTo>
                  <a:lnTo>
                    <a:pt x="55" y="467"/>
                  </a:lnTo>
                  <a:lnTo>
                    <a:pt x="87" y="472"/>
                  </a:lnTo>
                  <a:lnTo>
                    <a:pt x="99" y="476"/>
                  </a:lnTo>
                  <a:lnTo>
                    <a:pt x="105" y="479"/>
                  </a:lnTo>
                  <a:lnTo>
                    <a:pt x="132" y="500"/>
                  </a:lnTo>
                  <a:lnTo>
                    <a:pt x="138" y="504"/>
                  </a:lnTo>
                  <a:lnTo>
                    <a:pt x="149" y="508"/>
                  </a:lnTo>
                  <a:lnTo>
                    <a:pt x="166" y="511"/>
                  </a:lnTo>
                  <a:lnTo>
                    <a:pt x="187" y="508"/>
                  </a:lnTo>
                  <a:lnTo>
                    <a:pt x="192" y="506"/>
                  </a:lnTo>
                  <a:lnTo>
                    <a:pt x="202" y="500"/>
                  </a:lnTo>
                  <a:lnTo>
                    <a:pt x="211" y="493"/>
                  </a:lnTo>
                  <a:lnTo>
                    <a:pt x="217" y="486"/>
                  </a:lnTo>
                  <a:lnTo>
                    <a:pt x="219" y="483"/>
                  </a:lnTo>
                  <a:lnTo>
                    <a:pt x="220" y="480"/>
                  </a:lnTo>
                  <a:lnTo>
                    <a:pt x="220" y="478"/>
                  </a:lnTo>
                  <a:lnTo>
                    <a:pt x="220" y="475"/>
                  </a:lnTo>
                  <a:lnTo>
                    <a:pt x="219" y="473"/>
                  </a:lnTo>
                  <a:lnTo>
                    <a:pt x="218" y="470"/>
                  </a:lnTo>
                  <a:lnTo>
                    <a:pt x="215" y="468"/>
                  </a:lnTo>
                  <a:lnTo>
                    <a:pt x="204" y="461"/>
                  </a:lnTo>
                  <a:lnTo>
                    <a:pt x="201" y="460"/>
                  </a:lnTo>
                  <a:lnTo>
                    <a:pt x="118" y="440"/>
                  </a:lnTo>
                  <a:lnTo>
                    <a:pt x="88" y="435"/>
                  </a:lnTo>
                  <a:lnTo>
                    <a:pt x="72" y="429"/>
                  </a:lnTo>
                  <a:lnTo>
                    <a:pt x="68" y="427"/>
                  </a:lnTo>
                  <a:lnTo>
                    <a:pt x="62" y="424"/>
                  </a:lnTo>
                  <a:lnTo>
                    <a:pt x="60" y="421"/>
                  </a:lnTo>
                  <a:lnTo>
                    <a:pt x="58" y="418"/>
                  </a:lnTo>
                  <a:lnTo>
                    <a:pt x="57" y="414"/>
                  </a:lnTo>
                  <a:lnTo>
                    <a:pt x="56" y="409"/>
                  </a:lnTo>
                  <a:lnTo>
                    <a:pt x="57" y="403"/>
                  </a:lnTo>
                  <a:lnTo>
                    <a:pt x="67" y="373"/>
                  </a:lnTo>
                  <a:lnTo>
                    <a:pt x="76" y="342"/>
                  </a:lnTo>
                  <a:lnTo>
                    <a:pt x="93" y="232"/>
                  </a:lnTo>
                  <a:lnTo>
                    <a:pt x="94" y="187"/>
                  </a:lnTo>
                  <a:lnTo>
                    <a:pt x="90" y="132"/>
                  </a:lnTo>
                  <a:lnTo>
                    <a:pt x="83" y="89"/>
                  </a:lnTo>
                  <a:lnTo>
                    <a:pt x="78" y="73"/>
                  </a:lnTo>
                  <a:lnTo>
                    <a:pt x="58" y="27"/>
                  </a:lnTo>
                  <a:lnTo>
                    <a:pt x="52" y="19"/>
                  </a:lnTo>
                  <a:lnTo>
                    <a:pt x="50" y="1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16"/>
            <p:cNvSpPr>
              <a:spLocks/>
            </p:cNvSpPr>
            <p:nvPr/>
          </p:nvSpPr>
          <p:spPr bwMode="auto">
            <a:xfrm flipH="1">
              <a:off x="8080644" y="5200997"/>
              <a:ext cx="196740" cy="536563"/>
            </a:xfrm>
            <a:custGeom>
              <a:avLst/>
              <a:gdLst/>
              <a:ahLst/>
              <a:cxnLst>
                <a:cxn ang="0">
                  <a:pos x="195" y="501"/>
                </a:cxn>
                <a:cxn ang="0">
                  <a:pos x="178" y="493"/>
                </a:cxn>
                <a:cxn ang="0">
                  <a:pos x="117" y="484"/>
                </a:cxn>
                <a:cxn ang="0">
                  <a:pos x="87" y="470"/>
                </a:cxn>
                <a:cxn ang="0">
                  <a:pos x="65" y="453"/>
                </a:cxn>
                <a:cxn ang="0">
                  <a:pos x="59" y="447"/>
                </a:cxn>
                <a:cxn ang="0">
                  <a:pos x="57" y="437"/>
                </a:cxn>
                <a:cxn ang="0">
                  <a:pos x="61" y="417"/>
                </a:cxn>
                <a:cxn ang="0">
                  <a:pos x="127" y="217"/>
                </a:cxn>
                <a:cxn ang="0">
                  <a:pos x="135" y="136"/>
                </a:cxn>
                <a:cxn ang="0">
                  <a:pos x="118" y="14"/>
                </a:cxn>
                <a:cxn ang="0">
                  <a:pos x="115" y="9"/>
                </a:cxn>
                <a:cxn ang="0">
                  <a:pos x="107" y="3"/>
                </a:cxn>
                <a:cxn ang="0">
                  <a:pos x="95" y="0"/>
                </a:cxn>
                <a:cxn ang="0">
                  <a:pos x="83" y="3"/>
                </a:cxn>
                <a:cxn ang="0">
                  <a:pos x="74" y="9"/>
                </a:cxn>
                <a:cxn ang="0">
                  <a:pos x="68" y="22"/>
                </a:cxn>
                <a:cxn ang="0">
                  <a:pos x="62" y="93"/>
                </a:cxn>
                <a:cxn ang="0">
                  <a:pos x="74" y="229"/>
                </a:cxn>
                <a:cxn ang="0">
                  <a:pos x="33" y="408"/>
                </a:cxn>
                <a:cxn ang="0">
                  <a:pos x="23" y="428"/>
                </a:cxn>
                <a:cxn ang="0">
                  <a:pos x="3" y="451"/>
                </a:cxn>
                <a:cxn ang="0">
                  <a:pos x="0" y="465"/>
                </a:cxn>
                <a:cxn ang="0">
                  <a:pos x="3" y="486"/>
                </a:cxn>
                <a:cxn ang="0">
                  <a:pos x="9" y="492"/>
                </a:cxn>
                <a:cxn ang="0">
                  <a:pos x="25" y="496"/>
                </a:cxn>
                <a:cxn ang="0">
                  <a:pos x="53" y="497"/>
                </a:cxn>
                <a:cxn ang="0">
                  <a:pos x="74" y="507"/>
                </a:cxn>
                <a:cxn ang="0">
                  <a:pos x="115" y="534"/>
                </a:cxn>
                <a:cxn ang="0">
                  <a:pos x="137" y="539"/>
                </a:cxn>
                <a:cxn ang="0">
                  <a:pos x="170" y="538"/>
                </a:cxn>
                <a:cxn ang="0">
                  <a:pos x="188" y="528"/>
                </a:cxn>
                <a:cxn ang="0">
                  <a:pos x="197" y="514"/>
                </a:cxn>
                <a:cxn ang="0">
                  <a:pos x="197" y="507"/>
                </a:cxn>
              </a:cxnLst>
              <a:rect l="0" t="0" r="r" b="b"/>
              <a:pathLst>
                <a:path w="198" h="540">
                  <a:moveTo>
                    <a:pt x="197" y="507"/>
                  </a:moveTo>
                  <a:lnTo>
                    <a:pt x="195" y="501"/>
                  </a:lnTo>
                  <a:lnTo>
                    <a:pt x="189" y="497"/>
                  </a:lnTo>
                  <a:lnTo>
                    <a:pt x="178" y="493"/>
                  </a:lnTo>
                  <a:lnTo>
                    <a:pt x="124" y="486"/>
                  </a:lnTo>
                  <a:lnTo>
                    <a:pt x="117" y="484"/>
                  </a:lnTo>
                  <a:lnTo>
                    <a:pt x="105" y="480"/>
                  </a:lnTo>
                  <a:lnTo>
                    <a:pt x="87" y="470"/>
                  </a:lnTo>
                  <a:lnTo>
                    <a:pt x="76" y="461"/>
                  </a:lnTo>
                  <a:lnTo>
                    <a:pt x="65" y="453"/>
                  </a:lnTo>
                  <a:lnTo>
                    <a:pt x="62" y="451"/>
                  </a:lnTo>
                  <a:lnTo>
                    <a:pt x="59" y="447"/>
                  </a:lnTo>
                  <a:lnTo>
                    <a:pt x="58" y="443"/>
                  </a:lnTo>
                  <a:lnTo>
                    <a:pt x="57" y="437"/>
                  </a:lnTo>
                  <a:lnTo>
                    <a:pt x="58" y="431"/>
                  </a:lnTo>
                  <a:lnTo>
                    <a:pt x="61" y="417"/>
                  </a:lnTo>
                  <a:lnTo>
                    <a:pt x="121" y="241"/>
                  </a:lnTo>
                  <a:lnTo>
                    <a:pt x="127" y="217"/>
                  </a:lnTo>
                  <a:lnTo>
                    <a:pt x="133" y="176"/>
                  </a:lnTo>
                  <a:lnTo>
                    <a:pt x="135" y="136"/>
                  </a:lnTo>
                  <a:lnTo>
                    <a:pt x="120" y="22"/>
                  </a:lnTo>
                  <a:lnTo>
                    <a:pt x="118" y="14"/>
                  </a:lnTo>
                  <a:lnTo>
                    <a:pt x="117" y="11"/>
                  </a:lnTo>
                  <a:lnTo>
                    <a:pt x="115" y="9"/>
                  </a:lnTo>
                  <a:lnTo>
                    <a:pt x="111" y="5"/>
                  </a:lnTo>
                  <a:lnTo>
                    <a:pt x="107" y="3"/>
                  </a:lnTo>
                  <a:lnTo>
                    <a:pt x="101" y="1"/>
                  </a:lnTo>
                  <a:lnTo>
                    <a:pt x="95" y="0"/>
                  </a:lnTo>
                  <a:lnTo>
                    <a:pt x="89" y="1"/>
                  </a:lnTo>
                  <a:lnTo>
                    <a:pt x="83" y="3"/>
                  </a:lnTo>
                  <a:lnTo>
                    <a:pt x="78" y="5"/>
                  </a:lnTo>
                  <a:lnTo>
                    <a:pt x="74" y="9"/>
                  </a:lnTo>
                  <a:lnTo>
                    <a:pt x="71" y="14"/>
                  </a:lnTo>
                  <a:lnTo>
                    <a:pt x="68" y="22"/>
                  </a:lnTo>
                  <a:lnTo>
                    <a:pt x="63" y="50"/>
                  </a:lnTo>
                  <a:lnTo>
                    <a:pt x="62" y="93"/>
                  </a:lnTo>
                  <a:lnTo>
                    <a:pt x="75" y="198"/>
                  </a:lnTo>
                  <a:lnTo>
                    <a:pt x="74" y="229"/>
                  </a:lnTo>
                  <a:lnTo>
                    <a:pt x="57" y="317"/>
                  </a:lnTo>
                  <a:lnTo>
                    <a:pt x="33" y="408"/>
                  </a:lnTo>
                  <a:lnTo>
                    <a:pt x="30" y="416"/>
                  </a:lnTo>
                  <a:lnTo>
                    <a:pt x="23" y="428"/>
                  </a:lnTo>
                  <a:lnTo>
                    <a:pt x="6" y="446"/>
                  </a:lnTo>
                  <a:lnTo>
                    <a:pt x="3" y="451"/>
                  </a:lnTo>
                  <a:lnTo>
                    <a:pt x="1" y="455"/>
                  </a:lnTo>
                  <a:lnTo>
                    <a:pt x="0" y="465"/>
                  </a:lnTo>
                  <a:lnTo>
                    <a:pt x="0" y="476"/>
                  </a:lnTo>
                  <a:lnTo>
                    <a:pt x="3" y="486"/>
                  </a:lnTo>
                  <a:lnTo>
                    <a:pt x="6" y="489"/>
                  </a:lnTo>
                  <a:lnTo>
                    <a:pt x="9" y="492"/>
                  </a:lnTo>
                  <a:lnTo>
                    <a:pt x="13" y="495"/>
                  </a:lnTo>
                  <a:lnTo>
                    <a:pt x="25" y="496"/>
                  </a:lnTo>
                  <a:lnTo>
                    <a:pt x="46" y="496"/>
                  </a:lnTo>
                  <a:lnTo>
                    <a:pt x="53" y="497"/>
                  </a:lnTo>
                  <a:lnTo>
                    <a:pt x="60" y="499"/>
                  </a:lnTo>
                  <a:lnTo>
                    <a:pt x="74" y="507"/>
                  </a:lnTo>
                  <a:lnTo>
                    <a:pt x="102" y="527"/>
                  </a:lnTo>
                  <a:lnTo>
                    <a:pt x="115" y="534"/>
                  </a:lnTo>
                  <a:lnTo>
                    <a:pt x="122" y="536"/>
                  </a:lnTo>
                  <a:lnTo>
                    <a:pt x="137" y="539"/>
                  </a:lnTo>
                  <a:lnTo>
                    <a:pt x="159" y="540"/>
                  </a:lnTo>
                  <a:lnTo>
                    <a:pt x="170" y="538"/>
                  </a:lnTo>
                  <a:lnTo>
                    <a:pt x="180" y="534"/>
                  </a:lnTo>
                  <a:lnTo>
                    <a:pt x="188" y="528"/>
                  </a:lnTo>
                  <a:lnTo>
                    <a:pt x="195" y="517"/>
                  </a:lnTo>
                  <a:lnTo>
                    <a:pt x="197" y="514"/>
                  </a:lnTo>
                  <a:lnTo>
                    <a:pt x="198" y="509"/>
                  </a:lnTo>
                  <a:lnTo>
                    <a:pt x="197" y="5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17"/>
            <p:cNvSpPr>
              <a:spLocks/>
            </p:cNvSpPr>
            <p:nvPr/>
          </p:nvSpPr>
          <p:spPr bwMode="auto">
            <a:xfrm flipH="1">
              <a:off x="8039905" y="4599848"/>
              <a:ext cx="328894" cy="265301"/>
            </a:xfrm>
            <a:custGeom>
              <a:avLst/>
              <a:gdLst/>
              <a:ahLst/>
              <a:cxnLst>
                <a:cxn ang="0">
                  <a:pos x="321" y="151"/>
                </a:cxn>
                <a:cxn ang="0">
                  <a:pos x="311" y="147"/>
                </a:cxn>
                <a:cxn ang="0">
                  <a:pos x="273" y="147"/>
                </a:cxn>
                <a:cxn ang="0">
                  <a:pos x="260" y="146"/>
                </a:cxn>
                <a:cxn ang="0">
                  <a:pos x="250" y="140"/>
                </a:cxn>
                <a:cxn ang="0">
                  <a:pos x="244" y="134"/>
                </a:cxn>
                <a:cxn ang="0">
                  <a:pos x="242" y="126"/>
                </a:cxn>
                <a:cxn ang="0">
                  <a:pos x="206" y="68"/>
                </a:cxn>
                <a:cxn ang="0">
                  <a:pos x="159" y="24"/>
                </a:cxn>
                <a:cxn ang="0">
                  <a:pos x="109" y="0"/>
                </a:cxn>
                <a:cxn ang="0">
                  <a:pos x="76" y="2"/>
                </a:cxn>
                <a:cxn ang="0">
                  <a:pos x="44" y="15"/>
                </a:cxn>
                <a:cxn ang="0">
                  <a:pos x="26" y="29"/>
                </a:cxn>
                <a:cxn ang="0">
                  <a:pos x="8" y="58"/>
                </a:cxn>
                <a:cxn ang="0">
                  <a:pos x="1" y="85"/>
                </a:cxn>
                <a:cxn ang="0">
                  <a:pos x="2" y="122"/>
                </a:cxn>
                <a:cxn ang="0">
                  <a:pos x="15" y="165"/>
                </a:cxn>
                <a:cxn ang="0">
                  <a:pos x="42" y="206"/>
                </a:cxn>
                <a:cxn ang="0">
                  <a:pos x="115" y="256"/>
                </a:cxn>
                <a:cxn ang="0">
                  <a:pos x="138" y="264"/>
                </a:cxn>
                <a:cxn ang="0">
                  <a:pos x="185" y="263"/>
                </a:cxn>
                <a:cxn ang="0">
                  <a:pos x="205" y="255"/>
                </a:cxn>
                <a:cxn ang="0">
                  <a:pos x="228" y="235"/>
                </a:cxn>
                <a:cxn ang="0">
                  <a:pos x="243" y="202"/>
                </a:cxn>
                <a:cxn ang="0">
                  <a:pos x="250" y="176"/>
                </a:cxn>
                <a:cxn ang="0">
                  <a:pos x="258" y="173"/>
                </a:cxn>
                <a:cxn ang="0">
                  <a:pos x="286" y="180"/>
                </a:cxn>
                <a:cxn ang="0">
                  <a:pos x="310" y="189"/>
                </a:cxn>
                <a:cxn ang="0">
                  <a:pos x="317" y="190"/>
                </a:cxn>
                <a:cxn ang="0">
                  <a:pos x="325" y="184"/>
                </a:cxn>
                <a:cxn ang="0">
                  <a:pos x="331" y="172"/>
                </a:cxn>
                <a:cxn ang="0">
                  <a:pos x="331" y="167"/>
                </a:cxn>
                <a:cxn ang="0">
                  <a:pos x="329" y="159"/>
                </a:cxn>
              </a:cxnLst>
              <a:rect l="0" t="0" r="r" b="b"/>
              <a:pathLst>
                <a:path w="331" h="267">
                  <a:moveTo>
                    <a:pt x="326" y="155"/>
                  </a:moveTo>
                  <a:lnTo>
                    <a:pt x="321" y="151"/>
                  </a:lnTo>
                  <a:lnTo>
                    <a:pt x="317" y="149"/>
                  </a:lnTo>
                  <a:lnTo>
                    <a:pt x="311" y="147"/>
                  </a:lnTo>
                  <a:lnTo>
                    <a:pt x="298" y="146"/>
                  </a:lnTo>
                  <a:lnTo>
                    <a:pt x="273" y="147"/>
                  </a:lnTo>
                  <a:lnTo>
                    <a:pt x="266" y="147"/>
                  </a:lnTo>
                  <a:lnTo>
                    <a:pt x="260" y="146"/>
                  </a:lnTo>
                  <a:lnTo>
                    <a:pt x="255" y="143"/>
                  </a:lnTo>
                  <a:lnTo>
                    <a:pt x="250" y="140"/>
                  </a:lnTo>
                  <a:lnTo>
                    <a:pt x="245" y="136"/>
                  </a:lnTo>
                  <a:lnTo>
                    <a:pt x="244" y="134"/>
                  </a:lnTo>
                  <a:lnTo>
                    <a:pt x="243" y="132"/>
                  </a:lnTo>
                  <a:lnTo>
                    <a:pt x="242" y="126"/>
                  </a:lnTo>
                  <a:lnTo>
                    <a:pt x="239" y="115"/>
                  </a:lnTo>
                  <a:lnTo>
                    <a:pt x="206" y="68"/>
                  </a:lnTo>
                  <a:lnTo>
                    <a:pt x="183" y="44"/>
                  </a:lnTo>
                  <a:lnTo>
                    <a:pt x="159" y="24"/>
                  </a:lnTo>
                  <a:lnTo>
                    <a:pt x="128" y="6"/>
                  </a:lnTo>
                  <a:lnTo>
                    <a:pt x="109" y="0"/>
                  </a:lnTo>
                  <a:lnTo>
                    <a:pt x="98" y="0"/>
                  </a:lnTo>
                  <a:lnTo>
                    <a:pt x="76" y="2"/>
                  </a:lnTo>
                  <a:lnTo>
                    <a:pt x="65" y="6"/>
                  </a:lnTo>
                  <a:lnTo>
                    <a:pt x="44" y="15"/>
                  </a:lnTo>
                  <a:lnTo>
                    <a:pt x="35" y="21"/>
                  </a:lnTo>
                  <a:lnTo>
                    <a:pt x="26" y="29"/>
                  </a:lnTo>
                  <a:lnTo>
                    <a:pt x="18" y="39"/>
                  </a:lnTo>
                  <a:lnTo>
                    <a:pt x="8" y="58"/>
                  </a:lnTo>
                  <a:lnTo>
                    <a:pt x="3" y="71"/>
                  </a:lnTo>
                  <a:lnTo>
                    <a:pt x="1" y="85"/>
                  </a:lnTo>
                  <a:lnTo>
                    <a:pt x="0" y="99"/>
                  </a:lnTo>
                  <a:lnTo>
                    <a:pt x="2" y="122"/>
                  </a:lnTo>
                  <a:lnTo>
                    <a:pt x="6" y="136"/>
                  </a:lnTo>
                  <a:lnTo>
                    <a:pt x="15" y="165"/>
                  </a:lnTo>
                  <a:lnTo>
                    <a:pt x="26" y="186"/>
                  </a:lnTo>
                  <a:lnTo>
                    <a:pt x="42" y="206"/>
                  </a:lnTo>
                  <a:lnTo>
                    <a:pt x="78" y="236"/>
                  </a:lnTo>
                  <a:lnTo>
                    <a:pt x="115" y="256"/>
                  </a:lnTo>
                  <a:lnTo>
                    <a:pt x="123" y="259"/>
                  </a:lnTo>
                  <a:lnTo>
                    <a:pt x="138" y="264"/>
                  </a:lnTo>
                  <a:lnTo>
                    <a:pt x="159" y="267"/>
                  </a:lnTo>
                  <a:lnTo>
                    <a:pt x="185" y="263"/>
                  </a:lnTo>
                  <a:lnTo>
                    <a:pt x="196" y="260"/>
                  </a:lnTo>
                  <a:lnTo>
                    <a:pt x="205" y="255"/>
                  </a:lnTo>
                  <a:lnTo>
                    <a:pt x="214" y="249"/>
                  </a:lnTo>
                  <a:lnTo>
                    <a:pt x="228" y="235"/>
                  </a:lnTo>
                  <a:lnTo>
                    <a:pt x="233" y="227"/>
                  </a:lnTo>
                  <a:lnTo>
                    <a:pt x="243" y="202"/>
                  </a:lnTo>
                  <a:lnTo>
                    <a:pt x="249" y="179"/>
                  </a:lnTo>
                  <a:lnTo>
                    <a:pt x="250" y="176"/>
                  </a:lnTo>
                  <a:lnTo>
                    <a:pt x="252" y="175"/>
                  </a:lnTo>
                  <a:lnTo>
                    <a:pt x="258" y="173"/>
                  </a:lnTo>
                  <a:lnTo>
                    <a:pt x="265" y="174"/>
                  </a:lnTo>
                  <a:lnTo>
                    <a:pt x="286" y="180"/>
                  </a:lnTo>
                  <a:lnTo>
                    <a:pt x="305" y="188"/>
                  </a:lnTo>
                  <a:lnTo>
                    <a:pt x="310" y="189"/>
                  </a:lnTo>
                  <a:lnTo>
                    <a:pt x="314" y="190"/>
                  </a:lnTo>
                  <a:lnTo>
                    <a:pt x="317" y="190"/>
                  </a:lnTo>
                  <a:lnTo>
                    <a:pt x="320" y="189"/>
                  </a:lnTo>
                  <a:lnTo>
                    <a:pt x="325" y="184"/>
                  </a:lnTo>
                  <a:lnTo>
                    <a:pt x="327" y="181"/>
                  </a:lnTo>
                  <a:lnTo>
                    <a:pt x="331" y="172"/>
                  </a:lnTo>
                  <a:lnTo>
                    <a:pt x="331" y="169"/>
                  </a:lnTo>
                  <a:lnTo>
                    <a:pt x="331" y="167"/>
                  </a:lnTo>
                  <a:lnTo>
                    <a:pt x="331" y="164"/>
                  </a:lnTo>
                  <a:lnTo>
                    <a:pt x="329" y="159"/>
                  </a:lnTo>
                  <a:lnTo>
                    <a:pt x="326" y="15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19"/>
            <p:cNvSpPr>
              <a:spLocks/>
            </p:cNvSpPr>
            <p:nvPr/>
          </p:nvSpPr>
          <p:spPr bwMode="auto">
            <a:xfrm flipH="1">
              <a:off x="7921662" y="5168207"/>
              <a:ext cx="52663" cy="131160"/>
            </a:xfrm>
            <a:custGeom>
              <a:avLst/>
              <a:gdLst/>
              <a:ahLst/>
              <a:cxnLst>
                <a:cxn ang="0">
                  <a:pos x="53" y="113"/>
                </a:cxn>
                <a:cxn ang="0">
                  <a:pos x="53" y="102"/>
                </a:cxn>
                <a:cxn ang="0">
                  <a:pos x="50" y="89"/>
                </a:cxn>
                <a:cxn ang="0">
                  <a:pos x="47" y="81"/>
                </a:cxn>
                <a:cxn ang="0">
                  <a:pos x="32" y="23"/>
                </a:cxn>
                <a:cxn ang="0">
                  <a:pos x="25" y="4"/>
                </a:cxn>
                <a:cxn ang="0">
                  <a:pos x="23" y="1"/>
                </a:cxn>
                <a:cxn ang="0">
                  <a:pos x="20" y="0"/>
                </a:cxn>
                <a:cxn ang="0">
                  <a:pos x="19" y="0"/>
                </a:cxn>
                <a:cxn ang="0">
                  <a:pos x="16" y="2"/>
                </a:cxn>
                <a:cxn ang="0">
                  <a:pos x="13" y="5"/>
                </a:cxn>
                <a:cxn ang="0">
                  <a:pos x="7" y="15"/>
                </a:cxn>
                <a:cxn ang="0">
                  <a:pos x="1" y="21"/>
                </a:cxn>
                <a:cxn ang="0">
                  <a:pos x="0" y="23"/>
                </a:cxn>
                <a:cxn ang="0">
                  <a:pos x="0" y="28"/>
                </a:cxn>
                <a:cxn ang="0">
                  <a:pos x="20" y="122"/>
                </a:cxn>
                <a:cxn ang="0">
                  <a:pos x="23" y="127"/>
                </a:cxn>
                <a:cxn ang="0">
                  <a:pos x="25" y="130"/>
                </a:cxn>
                <a:cxn ang="0">
                  <a:pos x="26" y="131"/>
                </a:cxn>
                <a:cxn ang="0">
                  <a:pos x="28" y="132"/>
                </a:cxn>
                <a:cxn ang="0">
                  <a:pos x="30" y="132"/>
                </a:cxn>
                <a:cxn ang="0">
                  <a:pos x="34" y="131"/>
                </a:cxn>
                <a:cxn ang="0">
                  <a:pos x="41" y="128"/>
                </a:cxn>
                <a:cxn ang="0">
                  <a:pos x="46" y="125"/>
                </a:cxn>
                <a:cxn ang="0">
                  <a:pos x="49" y="122"/>
                </a:cxn>
                <a:cxn ang="0">
                  <a:pos x="51" y="118"/>
                </a:cxn>
                <a:cxn ang="0">
                  <a:pos x="53" y="113"/>
                </a:cxn>
              </a:cxnLst>
              <a:rect l="0" t="0" r="r" b="b"/>
              <a:pathLst>
                <a:path w="53" h="132">
                  <a:moveTo>
                    <a:pt x="53" y="113"/>
                  </a:moveTo>
                  <a:lnTo>
                    <a:pt x="53" y="102"/>
                  </a:lnTo>
                  <a:lnTo>
                    <a:pt x="50" y="89"/>
                  </a:lnTo>
                  <a:lnTo>
                    <a:pt x="47" y="81"/>
                  </a:lnTo>
                  <a:lnTo>
                    <a:pt x="32" y="23"/>
                  </a:lnTo>
                  <a:lnTo>
                    <a:pt x="25" y="4"/>
                  </a:lnTo>
                  <a:lnTo>
                    <a:pt x="23" y="1"/>
                  </a:lnTo>
                  <a:lnTo>
                    <a:pt x="20" y="0"/>
                  </a:lnTo>
                  <a:lnTo>
                    <a:pt x="19" y="0"/>
                  </a:lnTo>
                  <a:lnTo>
                    <a:pt x="16" y="2"/>
                  </a:lnTo>
                  <a:lnTo>
                    <a:pt x="13" y="5"/>
                  </a:lnTo>
                  <a:lnTo>
                    <a:pt x="7" y="15"/>
                  </a:lnTo>
                  <a:lnTo>
                    <a:pt x="1" y="21"/>
                  </a:lnTo>
                  <a:lnTo>
                    <a:pt x="0" y="23"/>
                  </a:lnTo>
                  <a:lnTo>
                    <a:pt x="0" y="28"/>
                  </a:lnTo>
                  <a:lnTo>
                    <a:pt x="20" y="122"/>
                  </a:lnTo>
                  <a:lnTo>
                    <a:pt x="23" y="127"/>
                  </a:lnTo>
                  <a:lnTo>
                    <a:pt x="25" y="130"/>
                  </a:lnTo>
                  <a:lnTo>
                    <a:pt x="26" y="131"/>
                  </a:lnTo>
                  <a:lnTo>
                    <a:pt x="28" y="132"/>
                  </a:lnTo>
                  <a:lnTo>
                    <a:pt x="30" y="132"/>
                  </a:lnTo>
                  <a:lnTo>
                    <a:pt x="34" y="131"/>
                  </a:lnTo>
                  <a:lnTo>
                    <a:pt x="41" y="128"/>
                  </a:lnTo>
                  <a:lnTo>
                    <a:pt x="46" y="125"/>
                  </a:lnTo>
                  <a:lnTo>
                    <a:pt x="49" y="122"/>
                  </a:lnTo>
                  <a:lnTo>
                    <a:pt x="51" y="118"/>
                  </a:lnTo>
                  <a:lnTo>
                    <a:pt x="53" y="113"/>
                  </a:lnTo>
                  <a:close/>
                </a:path>
              </a:pathLst>
            </a:custGeom>
            <a:solidFill>
              <a:srgbClr val="F0DE9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20"/>
            <p:cNvSpPr>
              <a:spLocks/>
            </p:cNvSpPr>
            <p:nvPr/>
          </p:nvSpPr>
          <p:spPr bwMode="auto">
            <a:xfrm flipH="1">
              <a:off x="7927624" y="5070831"/>
              <a:ext cx="479926" cy="242447"/>
            </a:xfrm>
            <a:custGeom>
              <a:avLst/>
              <a:gdLst/>
              <a:ahLst/>
              <a:cxnLst>
                <a:cxn ang="0">
                  <a:pos x="395" y="16"/>
                </a:cxn>
                <a:cxn ang="0">
                  <a:pos x="408" y="32"/>
                </a:cxn>
                <a:cxn ang="0">
                  <a:pos x="412" y="52"/>
                </a:cxn>
                <a:cxn ang="0">
                  <a:pos x="404" y="66"/>
                </a:cxn>
                <a:cxn ang="0">
                  <a:pos x="373" y="91"/>
                </a:cxn>
                <a:cxn ang="0">
                  <a:pos x="293" y="111"/>
                </a:cxn>
                <a:cxn ang="0">
                  <a:pos x="264" y="104"/>
                </a:cxn>
                <a:cxn ang="0">
                  <a:pos x="258" y="103"/>
                </a:cxn>
                <a:cxn ang="0">
                  <a:pos x="256" y="98"/>
                </a:cxn>
                <a:cxn ang="0">
                  <a:pos x="247" y="81"/>
                </a:cxn>
                <a:cxn ang="0">
                  <a:pos x="231" y="75"/>
                </a:cxn>
                <a:cxn ang="0">
                  <a:pos x="214" y="76"/>
                </a:cxn>
                <a:cxn ang="0">
                  <a:pos x="202" y="87"/>
                </a:cxn>
                <a:cxn ang="0">
                  <a:pos x="194" y="92"/>
                </a:cxn>
                <a:cxn ang="0">
                  <a:pos x="188" y="89"/>
                </a:cxn>
                <a:cxn ang="0">
                  <a:pos x="177" y="45"/>
                </a:cxn>
                <a:cxn ang="0">
                  <a:pos x="117" y="1"/>
                </a:cxn>
                <a:cxn ang="0">
                  <a:pos x="98" y="3"/>
                </a:cxn>
                <a:cxn ang="0">
                  <a:pos x="54" y="17"/>
                </a:cxn>
                <a:cxn ang="0">
                  <a:pos x="17" y="66"/>
                </a:cxn>
                <a:cxn ang="0">
                  <a:pos x="2" y="119"/>
                </a:cxn>
                <a:cxn ang="0">
                  <a:pos x="0" y="139"/>
                </a:cxn>
                <a:cxn ang="0">
                  <a:pos x="6" y="154"/>
                </a:cxn>
                <a:cxn ang="0">
                  <a:pos x="81" y="225"/>
                </a:cxn>
                <a:cxn ang="0">
                  <a:pos x="144" y="244"/>
                </a:cxn>
                <a:cxn ang="0">
                  <a:pos x="176" y="235"/>
                </a:cxn>
                <a:cxn ang="0">
                  <a:pos x="183" y="223"/>
                </a:cxn>
                <a:cxn ang="0">
                  <a:pos x="187" y="221"/>
                </a:cxn>
                <a:cxn ang="0">
                  <a:pos x="199" y="227"/>
                </a:cxn>
                <a:cxn ang="0">
                  <a:pos x="237" y="217"/>
                </a:cxn>
                <a:cxn ang="0">
                  <a:pos x="247" y="202"/>
                </a:cxn>
                <a:cxn ang="0">
                  <a:pos x="248" y="193"/>
                </a:cxn>
                <a:cxn ang="0">
                  <a:pos x="268" y="198"/>
                </a:cxn>
                <a:cxn ang="0">
                  <a:pos x="296" y="196"/>
                </a:cxn>
                <a:cxn ang="0">
                  <a:pos x="297" y="204"/>
                </a:cxn>
                <a:cxn ang="0">
                  <a:pos x="299" y="223"/>
                </a:cxn>
                <a:cxn ang="0">
                  <a:pos x="307" y="229"/>
                </a:cxn>
                <a:cxn ang="0">
                  <a:pos x="341" y="232"/>
                </a:cxn>
                <a:cxn ang="0">
                  <a:pos x="401" y="201"/>
                </a:cxn>
                <a:cxn ang="0">
                  <a:pos x="414" y="185"/>
                </a:cxn>
                <a:cxn ang="0">
                  <a:pos x="427" y="136"/>
                </a:cxn>
                <a:cxn ang="0">
                  <a:pos x="440" y="128"/>
                </a:cxn>
                <a:cxn ang="0">
                  <a:pos x="475" y="104"/>
                </a:cxn>
                <a:cxn ang="0">
                  <a:pos x="482" y="90"/>
                </a:cxn>
                <a:cxn ang="0">
                  <a:pos x="483" y="51"/>
                </a:cxn>
                <a:cxn ang="0">
                  <a:pos x="475" y="42"/>
                </a:cxn>
                <a:cxn ang="0">
                  <a:pos x="456" y="22"/>
                </a:cxn>
                <a:cxn ang="0">
                  <a:pos x="446" y="21"/>
                </a:cxn>
                <a:cxn ang="0">
                  <a:pos x="439" y="23"/>
                </a:cxn>
                <a:cxn ang="0">
                  <a:pos x="440" y="27"/>
                </a:cxn>
                <a:cxn ang="0">
                  <a:pos x="444" y="35"/>
                </a:cxn>
                <a:cxn ang="0">
                  <a:pos x="443" y="46"/>
                </a:cxn>
                <a:cxn ang="0">
                  <a:pos x="433" y="52"/>
                </a:cxn>
                <a:cxn ang="0">
                  <a:pos x="426" y="52"/>
                </a:cxn>
                <a:cxn ang="0">
                  <a:pos x="424" y="47"/>
                </a:cxn>
                <a:cxn ang="0">
                  <a:pos x="417" y="25"/>
                </a:cxn>
                <a:cxn ang="0">
                  <a:pos x="399" y="10"/>
                </a:cxn>
                <a:cxn ang="0">
                  <a:pos x="395" y="10"/>
                </a:cxn>
              </a:cxnLst>
              <a:rect l="0" t="0" r="r" b="b"/>
              <a:pathLst>
                <a:path w="483" h="244">
                  <a:moveTo>
                    <a:pt x="395" y="10"/>
                  </a:moveTo>
                  <a:lnTo>
                    <a:pt x="395" y="13"/>
                  </a:lnTo>
                  <a:lnTo>
                    <a:pt x="395" y="16"/>
                  </a:lnTo>
                  <a:lnTo>
                    <a:pt x="397" y="19"/>
                  </a:lnTo>
                  <a:lnTo>
                    <a:pt x="399" y="23"/>
                  </a:lnTo>
                  <a:lnTo>
                    <a:pt x="408" y="32"/>
                  </a:lnTo>
                  <a:lnTo>
                    <a:pt x="410" y="37"/>
                  </a:lnTo>
                  <a:lnTo>
                    <a:pt x="413" y="45"/>
                  </a:lnTo>
                  <a:lnTo>
                    <a:pt x="412" y="52"/>
                  </a:lnTo>
                  <a:lnTo>
                    <a:pt x="411" y="55"/>
                  </a:lnTo>
                  <a:lnTo>
                    <a:pt x="407" y="62"/>
                  </a:lnTo>
                  <a:lnTo>
                    <a:pt x="404" y="66"/>
                  </a:lnTo>
                  <a:lnTo>
                    <a:pt x="393" y="76"/>
                  </a:lnTo>
                  <a:lnTo>
                    <a:pt x="380" y="86"/>
                  </a:lnTo>
                  <a:lnTo>
                    <a:pt x="373" y="91"/>
                  </a:lnTo>
                  <a:lnTo>
                    <a:pt x="323" y="108"/>
                  </a:lnTo>
                  <a:lnTo>
                    <a:pt x="304" y="112"/>
                  </a:lnTo>
                  <a:lnTo>
                    <a:pt x="293" y="111"/>
                  </a:lnTo>
                  <a:lnTo>
                    <a:pt x="268" y="105"/>
                  </a:lnTo>
                  <a:lnTo>
                    <a:pt x="266" y="104"/>
                  </a:lnTo>
                  <a:lnTo>
                    <a:pt x="264" y="104"/>
                  </a:lnTo>
                  <a:lnTo>
                    <a:pt x="260" y="104"/>
                  </a:lnTo>
                  <a:lnTo>
                    <a:pt x="259" y="103"/>
                  </a:lnTo>
                  <a:lnTo>
                    <a:pt x="258" y="103"/>
                  </a:lnTo>
                  <a:lnTo>
                    <a:pt x="257" y="102"/>
                  </a:lnTo>
                  <a:lnTo>
                    <a:pt x="256" y="100"/>
                  </a:lnTo>
                  <a:lnTo>
                    <a:pt x="256" y="98"/>
                  </a:lnTo>
                  <a:lnTo>
                    <a:pt x="252" y="86"/>
                  </a:lnTo>
                  <a:lnTo>
                    <a:pt x="250" y="84"/>
                  </a:lnTo>
                  <a:lnTo>
                    <a:pt x="247" y="81"/>
                  </a:lnTo>
                  <a:lnTo>
                    <a:pt x="244" y="79"/>
                  </a:lnTo>
                  <a:lnTo>
                    <a:pt x="235" y="75"/>
                  </a:lnTo>
                  <a:lnTo>
                    <a:pt x="231" y="75"/>
                  </a:lnTo>
                  <a:lnTo>
                    <a:pt x="222" y="75"/>
                  </a:lnTo>
                  <a:lnTo>
                    <a:pt x="217" y="75"/>
                  </a:lnTo>
                  <a:lnTo>
                    <a:pt x="214" y="76"/>
                  </a:lnTo>
                  <a:lnTo>
                    <a:pt x="206" y="81"/>
                  </a:lnTo>
                  <a:lnTo>
                    <a:pt x="204" y="84"/>
                  </a:lnTo>
                  <a:lnTo>
                    <a:pt x="202" y="87"/>
                  </a:lnTo>
                  <a:lnTo>
                    <a:pt x="199" y="90"/>
                  </a:lnTo>
                  <a:lnTo>
                    <a:pt x="198" y="92"/>
                  </a:lnTo>
                  <a:lnTo>
                    <a:pt x="194" y="92"/>
                  </a:lnTo>
                  <a:lnTo>
                    <a:pt x="190" y="92"/>
                  </a:lnTo>
                  <a:lnTo>
                    <a:pt x="189" y="91"/>
                  </a:lnTo>
                  <a:lnTo>
                    <a:pt x="188" y="89"/>
                  </a:lnTo>
                  <a:lnTo>
                    <a:pt x="187" y="86"/>
                  </a:lnTo>
                  <a:lnTo>
                    <a:pt x="181" y="60"/>
                  </a:lnTo>
                  <a:lnTo>
                    <a:pt x="177" y="45"/>
                  </a:lnTo>
                  <a:lnTo>
                    <a:pt x="172" y="41"/>
                  </a:lnTo>
                  <a:lnTo>
                    <a:pt x="126" y="5"/>
                  </a:lnTo>
                  <a:lnTo>
                    <a:pt x="117" y="1"/>
                  </a:lnTo>
                  <a:lnTo>
                    <a:pt x="114" y="0"/>
                  </a:lnTo>
                  <a:lnTo>
                    <a:pt x="108" y="0"/>
                  </a:lnTo>
                  <a:lnTo>
                    <a:pt x="98" y="3"/>
                  </a:lnTo>
                  <a:lnTo>
                    <a:pt x="91" y="4"/>
                  </a:lnTo>
                  <a:lnTo>
                    <a:pt x="65" y="12"/>
                  </a:lnTo>
                  <a:lnTo>
                    <a:pt x="54" y="17"/>
                  </a:lnTo>
                  <a:lnTo>
                    <a:pt x="49" y="21"/>
                  </a:lnTo>
                  <a:lnTo>
                    <a:pt x="35" y="36"/>
                  </a:lnTo>
                  <a:lnTo>
                    <a:pt x="17" y="66"/>
                  </a:lnTo>
                  <a:lnTo>
                    <a:pt x="11" y="80"/>
                  </a:lnTo>
                  <a:lnTo>
                    <a:pt x="4" y="109"/>
                  </a:lnTo>
                  <a:lnTo>
                    <a:pt x="2" y="119"/>
                  </a:lnTo>
                  <a:lnTo>
                    <a:pt x="2" y="123"/>
                  </a:lnTo>
                  <a:lnTo>
                    <a:pt x="1" y="127"/>
                  </a:lnTo>
                  <a:lnTo>
                    <a:pt x="0" y="139"/>
                  </a:lnTo>
                  <a:lnTo>
                    <a:pt x="1" y="144"/>
                  </a:lnTo>
                  <a:lnTo>
                    <a:pt x="3" y="149"/>
                  </a:lnTo>
                  <a:lnTo>
                    <a:pt x="6" y="154"/>
                  </a:lnTo>
                  <a:lnTo>
                    <a:pt x="24" y="176"/>
                  </a:lnTo>
                  <a:lnTo>
                    <a:pt x="71" y="220"/>
                  </a:lnTo>
                  <a:lnTo>
                    <a:pt x="81" y="225"/>
                  </a:lnTo>
                  <a:lnTo>
                    <a:pt x="110" y="238"/>
                  </a:lnTo>
                  <a:lnTo>
                    <a:pt x="127" y="243"/>
                  </a:lnTo>
                  <a:lnTo>
                    <a:pt x="144" y="244"/>
                  </a:lnTo>
                  <a:lnTo>
                    <a:pt x="153" y="243"/>
                  </a:lnTo>
                  <a:lnTo>
                    <a:pt x="162" y="241"/>
                  </a:lnTo>
                  <a:lnTo>
                    <a:pt x="176" y="235"/>
                  </a:lnTo>
                  <a:lnTo>
                    <a:pt x="178" y="233"/>
                  </a:lnTo>
                  <a:lnTo>
                    <a:pt x="180" y="231"/>
                  </a:lnTo>
                  <a:lnTo>
                    <a:pt x="183" y="223"/>
                  </a:lnTo>
                  <a:lnTo>
                    <a:pt x="184" y="222"/>
                  </a:lnTo>
                  <a:lnTo>
                    <a:pt x="186" y="221"/>
                  </a:lnTo>
                  <a:lnTo>
                    <a:pt x="187" y="221"/>
                  </a:lnTo>
                  <a:lnTo>
                    <a:pt x="188" y="221"/>
                  </a:lnTo>
                  <a:lnTo>
                    <a:pt x="195" y="226"/>
                  </a:lnTo>
                  <a:lnTo>
                    <a:pt x="199" y="227"/>
                  </a:lnTo>
                  <a:lnTo>
                    <a:pt x="203" y="227"/>
                  </a:lnTo>
                  <a:lnTo>
                    <a:pt x="228" y="221"/>
                  </a:lnTo>
                  <a:lnTo>
                    <a:pt x="237" y="217"/>
                  </a:lnTo>
                  <a:lnTo>
                    <a:pt x="244" y="210"/>
                  </a:lnTo>
                  <a:lnTo>
                    <a:pt x="247" y="204"/>
                  </a:lnTo>
                  <a:lnTo>
                    <a:pt x="247" y="202"/>
                  </a:lnTo>
                  <a:lnTo>
                    <a:pt x="246" y="195"/>
                  </a:lnTo>
                  <a:lnTo>
                    <a:pt x="247" y="194"/>
                  </a:lnTo>
                  <a:lnTo>
                    <a:pt x="248" y="193"/>
                  </a:lnTo>
                  <a:lnTo>
                    <a:pt x="251" y="193"/>
                  </a:lnTo>
                  <a:lnTo>
                    <a:pt x="262" y="197"/>
                  </a:lnTo>
                  <a:lnTo>
                    <a:pt x="268" y="198"/>
                  </a:lnTo>
                  <a:lnTo>
                    <a:pt x="284" y="197"/>
                  </a:lnTo>
                  <a:lnTo>
                    <a:pt x="287" y="196"/>
                  </a:lnTo>
                  <a:lnTo>
                    <a:pt x="296" y="196"/>
                  </a:lnTo>
                  <a:lnTo>
                    <a:pt x="298" y="197"/>
                  </a:lnTo>
                  <a:lnTo>
                    <a:pt x="298" y="199"/>
                  </a:lnTo>
                  <a:lnTo>
                    <a:pt x="297" y="204"/>
                  </a:lnTo>
                  <a:lnTo>
                    <a:pt x="297" y="215"/>
                  </a:lnTo>
                  <a:lnTo>
                    <a:pt x="298" y="221"/>
                  </a:lnTo>
                  <a:lnTo>
                    <a:pt x="299" y="223"/>
                  </a:lnTo>
                  <a:lnTo>
                    <a:pt x="300" y="225"/>
                  </a:lnTo>
                  <a:lnTo>
                    <a:pt x="303" y="228"/>
                  </a:lnTo>
                  <a:lnTo>
                    <a:pt x="307" y="229"/>
                  </a:lnTo>
                  <a:lnTo>
                    <a:pt x="312" y="230"/>
                  </a:lnTo>
                  <a:lnTo>
                    <a:pt x="333" y="232"/>
                  </a:lnTo>
                  <a:lnTo>
                    <a:pt x="341" y="232"/>
                  </a:lnTo>
                  <a:lnTo>
                    <a:pt x="350" y="231"/>
                  </a:lnTo>
                  <a:lnTo>
                    <a:pt x="359" y="227"/>
                  </a:lnTo>
                  <a:lnTo>
                    <a:pt x="401" y="201"/>
                  </a:lnTo>
                  <a:lnTo>
                    <a:pt x="406" y="197"/>
                  </a:lnTo>
                  <a:lnTo>
                    <a:pt x="410" y="192"/>
                  </a:lnTo>
                  <a:lnTo>
                    <a:pt x="414" y="185"/>
                  </a:lnTo>
                  <a:lnTo>
                    <a:pt x="422" y="154"/>
                  </a:lnTo>
                  <a:lnTo>
                    <a:pt x="423" y="147"/>
                  </a:lnTo>
                  <a:lnTo>
                    <a:pt x="427" y="136"/>
                  </a:lnTo>
                  <a:lnTo>
                    <a:pt x="429" y="134"/>
                  </a:lnTo>
                  <a:lnTo>
                    <a:pt x="431" y="133"/>
                  </a:lnTo>
                  <a:lnTo>
                    <a:pt x="440" y="128"/>
                  </a:lnTo>
                  <a:lnTo>
                    <a:pt x="463" y="115"/>
                  </a:lnTo>
                  <a:lnTo>
                    <a:pt x="467" y="112"/>
                  </a:lnTo>
                  <a:lnTo>
                    <a:pt x="475" y="104"/>
                  </a:lnTo>
                  <a:lnTo>
                    <a:pt x="478" y="100"/>
                  </a:lnTo>
                  <a:lnTo>
                    <a:pt x="480" y="96"/>
                  </a:lnTo>
                  <a:lnTo>
                    <a:pt x="482" y="90"/>
                  </a:lnTo>
                  <a:lnTo>
                    <a:pt x="483" y="84"/>
                  </a:lnTo>
                  <a:lnTo>
                    <a:pt x="483" y="56"/>
                  </a:lnTo>
                  <a:lnTo>
                    <a:pt x="483" y="51"/>
                  </a:lnTo>
                  <a:lnTo>
                    <a:pt x="482" y="49"/>
                  </a:lnTo>
                  <a:lnTo>
                    <a:pt x="481" y="48"/>
                  </a:lnTo>
                  <a:lnTo>
                    <a:pt x="475" y="42"/>
                  </a:lnTo>
                  <a:lnTo>
                    <a:pt x="461" y="26"/>
                  </a:lnTo>
                  <a:lnTo>
                    <a:pt x="458" y="23"/>
                  </a:lnTo>
                  <a:lnTo>
                    <a:pt x="456" y="22"/>
                  </a:lnTo>
                  <a:lnTo>
                    <a:pt x="454" y="21"/>
                  </a:lnTo>
                  <a:lnTo>
                    <a:pt x="451" y="21"/>
                  </a:lnTo>
                  <a:lnTo>
                    <a:pt x="446" y="21"/>
                  </a:lnTo>
                  <a:lnTo>
                    <a:pt x="442" y="21"/>
                  </a:lnTo>
                  <a:lnTo>
                    <a:pt x="440" y="22"/>
                  </a:lnTo>
                  <a:lnTo>
                    <a:pt x="439" y="23"/>
                  </a:lnTo>
                  <a:lnTo>
                    <a:pt x="439" y="24"/>
                  </a:lnTo>
                  <a:lnTo>
                    <a:pt x="439" y="26"/>
                  </a:lnTo>
                  <a:lnTo>
                    <a:pt x="440" y="27"/>
                  </a:lnTo>
                  <a:lnTo>
                    <a:pt x="441" y="30"/>
                  </a:lnTo>
                  <a:lnTo>
                    <a:pt x="444" y="33"/>
                  </a:lnTo>
                  <a:lnTo>
                    <a:pt x="444" y="35"/>
                  </a:lnTo>
                  <a:lnTo>
                    <a:pt x="445" y="37"/>
                  </a:lnTo>
                  <a:lnTo>
                    <a:pt x="444" y="43"/>
                  </a:lnTo>
                  <a:lnTo>
                    <a:pt x="443" y="46"/>
                  </a:lnTo>
                  <a:lnTo>
                    <a:pt x="441" y="48"/>
                  </a:lnTo>
                  <a:lnTo>
                    <a:pt x="438" y="50"/>
                  </a:lnTo>
                  <a:lnTo>
                    <a:pt x="433" y="52"/>
                  </a:lnTo>
                  <a:lnTo>
                    <a:pt x="429" y="53"/>
                  </a:lnTo>
                  <a:lnTo>
                    <a:pt x="427" y="53"/>
                  </a:lnTo>
                  <a:lnTo>
                    <a:pt x="426" y="52"/>
                  </a:lnTo>
                  <a:lnTo>
                    <a:pt x="425" y="51"/>
                  </a:lnTo>
                  <a:lnTo>
                    <a:pt x="424" y="50"/>
                  </a:lnTo>
                  <a:lnTo>
                    <a:pt x="424" y="47"/>
                  </a:lnTo>
                  <a:lnTo>
                    <a:pt x="425" y="43"/>
                  </a:lnTo>
                  <a:lnTo>
                    <a:pt x="424" y="40"/>
                  </a:lnTo>
                  <a:lnTo>
                    <a:pt x="417" y="25"/>
                  </a:lnTo>
                  <a:lnTo>
                    <a:pt x="413" y="17"/>
                  </a:lnTo>
                  <a:lnTo>
                    <a:pt x="409" y="14"/>
                  </a:lnTo>
                  <a:lnTo>
                    <a:pt x="399" y="10"/>
                  </a:lnTo>
                  <a:lnTo>
                    <a:pt x="398" y="10"/>
                  </a:lnTo>
                  <a:lnTo>
                    <a:pt x="397" y="10"/>
                  </a:lnTo>
                  <a:lnTo>
                    <a:pt x="395" y="10"/>
                  </a:lnTo>
                  <a:close/>
                </a:path>
              </a:pathLst>
            </a:custGeom>
            <a:solidFill>
              <a:srgbClr val="C1814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21"/>
            <p:cNvSpPr>
              <a:spLocks/>
            </p:cNvSpPr>
            <p:nvPr/>
          </p:nvSpPr>
          <p:spPr bwMode="auto">
            <a:xfrm flipH="1">
              <a:off x="8240619" y="5086729"/>
              <a:ext cx="119236" cy="82472"/>
            </a:xfrm>
            <a:custGeom>
              <a:avLst/>
              <a:gdLst/>
              <a:ahLst/>
              <a:cxnLst>
                <a:cxn ang="0">
                  <a:pos x="43" y="1"/>
                </a:cxn>
                <a:cxn ang="0">
                  <a:pos x="20" y="7"/>
                </a:cxn>
                <a:cxn ang="0">
                  <a:pos x="12" y="10"/>
                </a:cxn>
                <a:cxn ang="0">
                  <a:pos x="7" y="13"/>
                </a:cxn>
                <a:cxn ang="0">
                  <a:pos x="3" y="17"/>
                </a:cxn>
                <a:cxn ang="0">
                  <a:pos x="1" y="19"/>
                </a:cxn>
                <a:cxn ang="0">
                  <a:pos x="0" y="21"/>
                </a:cxn>
                <a:cxn ang="0">
                  <a:pos x="0" y="23"/>
                </a:cxn>
                <a:cxn ang="0">
                  <a:pos x="0" y="25"/>
                </a:cxn>
                <a:cxn ang="0">
                  <a:pos x="0" y="27"/>
                </a:cxn>
                <a:cxn ang="0">
                  <a:pos x="3" y="30"/>
                </a:cxn>
                <a:cxn ang="0">
                  <a:pos x="14" y="38"/>
                </a:cxn>
                <a:cxn ang="0">
                  <a:pos x="45" y="67"/>
                </a:cxn>
                <a:cxn ang="0">
                  <a:pos x="61" y="79"/>
                </a:cxn>
                <a:cxn ang="0">
                  <a:pos x="66" y="82"/>
                </a:cxn>
                <a:cxn ang="0">
                  <a:pos x="68" y="83"/>
                </a:cxn>
                <a:cxn ang="0">
                  <a:pos x="70" y="83"/>
                </a:cxn>
                <a:cxn ang="0">
                  <a:pos x="72" y="82"/>
                </a:cxn>
                <a:cxn ang="0">
                  <a:pos x="74" y="81"/>
                </a:cxn>
                <a:cxn ang="0">
                  <a:pos x="76" y="80"/>
                </a:cxn>
                <a:cxn ang="0">
                  <a:pos x="78" y="79"/>
                </a:cxn>
                <a:cxn ang="0">
                  <a:pos x="80" y="76"/>
                </a:cxn>
                <a:cxn ang="0">
                  <a:pos x="91" y="62"/>
                </a:cxn>
                <a:cxn ang="0">
                  <a:pos x="94" y="59"/>
                </a:cxn>
                <a:cxn ang="0">
                  <a:pos x="97" y="58"/>
                </a:cxn>
                <a:cxn ang="0">
                  <a:pos x="109" y="53"/>
                </a:cxn>
                <a:cxn ang="0">
                  <a:pos x="112" y="53"/>
                </a:cxn>
                <a:cxn ang="0">
                  <a:pos x="116" y="51"/>
                </a:cxn>
                <a:cxn ang="0">
                  <a:pos x="118" y="50"/>
                </a:cxn>
                <a:cxn ang="0">
                  <a:pos x="120" y="48"/>
                </a:cxn>
                <a:cxn ang="0">
                  <a:pos x="120" y="47"/>
                </a:cxn>
                <a:cxn ang="0">
                  <a:pos x="118" y="44"/>
                </a:cxn>
                <a:cxn ang="0">
                  <a:pos x="109" y="37"/>
                </a:cxn>
                <a:cxn ang="0">
                  <a:pos x="85" y="14"/>
                </a:cxn>
                <a:cxn ang="0">
                  <a:pos x="72" y="5"/>
                </a:cxn>
                <a:cxn ang="0">
                  <a:pos x="65" y="1"/>
                </a:cxn>
                <a:cxn ang="0">
                  <a:pos x="59" y="0"/>
                </a:cxn>
                <a:cxn ang="0">
                  <a:pos x="43" y="1"/>
                </a:cxn>
              </a:cxnLst>
              <a:rect l="0" t="0" r="r" b="b"/>
              <a:pathLst>
                <a:path w="120" h="83">
                  <a:moveTo>
                    <a:pt x="43" y="1"/>
                  </a:moveTo>
                  <a:lnTo>
                    <a:pt x="20" y="7"/>
                  </a:lnTo>
                  <a:lnTo>
                    <a:pt x="12" y="10"/>
                  </a:lnTo>
                  <a:lnTo>
                    <a:pt x="7" y="13"/>
                  </a:lnTo>
                  <a:lnTo>
                    <a:pt x="3" y="17"/>
                  </a:lnTo>
                  <a:lnTo>
                    <a:pt x="1" y="19"/>
                  </a:lnTo>
                  <a:lnTo>
                    <a:pt x="0" y="21"/>
                  </a:lnTo>
                  <a:lnTo>
                    <a:pt x="0" y="23"/>
                  </a:lnTo>
                  <a:lnTo>
                    <a:pt x="0" y="25"/>
                  </a:lnTo>
                  <a:lnTo>
                    <a:pt x="0" y="27"/>
                  </a:lnTo>
                  <a:lnTo>
                    <a:pt x="3" y="30"/>
                  </a:lnTo>
                  <a:lnTo>
                    <a:pt x="14" y="38"/>
                  </a:lnTo>
                  <a:lnTo>
                    <a:pt x="45" y="67"/>
                  </a:lnTo>
                  <a:lnTo>
                    <a:pt x="61" y="79"/>
                  </a:lnTo>
                  <a:lnTo>
                    <a:pt x="66" y="82"/>
                  </a:lnTo>
                  <a:lnTo>
                    <a:pt x="68" y="83"/>
                  </a:lnTo>
                  <a:lnTo>
                    <a:pt x="70" y="83"/>
                  </a:lnTo>
                  <a:lnTo>
                    <a:pt x="72" y="82"/>
                  </a:lnTo>
                  <a:lnTo>
                    <a:pt x="74" y="81"/>
                  </a:lnTo>
                  <a:lnTo>
                    <a:pt x="76" y="80"/>
                  </a:lnTo>
                  <a:lnTo>
                    <a:pt x="78" y="79"/>
                  </a:lnTo>
                  <a:lnTo>
                    <a:pt x="80" y="76"/>
                  </a:lnTo>
                  <a:lnTo>
                    <a:pt x="91" y="62"/>
                  </a:lnTo>
                  <a:lnTo>
                    <a:pt x="94" y="59"/>
                  </a:lnTo>
                  <a:lnTo>
                    <a:pt x="97" y="58"/>
                  </a:lnTo>
                  <a:lnTo>
                    <a:pt x="109" y="53"/>
                  </a:lnTo>
                  <a:lnTo>
                    <a:pt x="112" y="53"/>
                  </a:lnTo>
                  <a:lnTo>
                    <a:pt x="116" y="51"/>
                  </a:lnTo>
                  <a:lnTo>
                    <a:pt x="118" y="50"/>
                  </a:lnTo>
                  <a:lnTo>
                    <a:pt x="120" y="48"/>
                  </a:lnTo>
                  <a:lnTo>
                    <a:pt x="120" y="47"/>
                  </a:lnTo>
                  <a:lnTo>
                    <a:pt x="118" y="44"/>
                  </a:lnTo>
                  <a:lnTo>
                    <a:pt x="109" y="37"/>
                  </a:lnTo>
                  <a:lnTo>
                    <a:pt x="85" y="14"/>
                  </a:lnTo>
                  <a:lnTo>
                    <a:pt x="72" y="5"/>
                  </a:lnTo>
                  <a:lnTo>
                    <a:pt x="65" y="1"/>
                  </a:lnTo>
                  <a:lnTo>
                    <a:pt x="59" y="0"/>
                  </a:lnTo>
                  <a:lnTo>
                    <a:pt x="43" y="1"/>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22"/>
            <p:cNvSpPr>
              <a:spLocks/>
            </p:cNvSpPr>
            <p:nvPr/>
          </p:nvSpPr>
          <p:spPr bwMode="auto">
            <a:xfrm flipH="1">
              <a:off x="8298250" y="5126474"/>
              <a:ext cx="94396" cy="157988"/>
            </a:xfrm>
            <a:custGeom>
              <a:avLst/>
              <a:gdLst/>
              <a:ahLst/>
              <a:cxnLst>
                <a:cxn ang="0">
                  <a:pos x="22" y="0"/>
                </a:cxn>
                <a:cxn ang="0">
                  <a:pos x="20" y="3"/>
                </a:cxn>
                <a:cxn ang="0">
                  <a:pos x="18" y="7"/>
                </a:cxn>
                <a:cxn ang="0">
                  <a:pos x="8" y="28"/>
                </a:cxn>
                <a:cxn ang="0">
                  <a:pos x="2" y="42"/>
                </a:cxn>
                <a:cxn ang="0">
                  <a:pos x="0" y="58"/>
                </a:cxn>
                <a:cxn ang="0">
                  <a:pos x="0" y="76"/>
                </a:cxn>
                <a:cxn ang="0">
                  <a:pos x="1" y="91"/>
                </a:cxn>
                <a:cxn ang="0">
                  <a:pos x="3" y="97"/>
                </a:cxn>
                <a:cxn ang="0">
                  <a:pos x="4" y="99"/>
                </a:cxn>
                <a:cxn ang="0">
                  <a:pos x="11" y="105"/>
                </a:cxn>
                <a:cxn ang="0">
                  <a:pos x="13" y="107"/>
                </a:cxn>
                <a:cxn ang="0">
                  <a:pos x="44" y="135"/>
                </a:cxn>
                <a:cxn ang="0">
                  <a:pos x="72" y="155"/>
                </a:cxn>
                <a:cxn ang="0">
                  <a:pos x="78" y="158"/>
                </a:cxn>
                <a:cxn ang="0">
                  <a:pos x="81" y="159"/>
                </a:cxn>
                <a:cxn ang="0">
                  <a:pos x="83" y="158"/>
                </a:cxn>
                <a:cxn ang="0">
                  <a:pos x="84" y="157"/>
                </a:cxn>
                <a:cxn ang="0">
                  <a:pos x="85" y="155"/>
                </a:cxn>
                <a:cxn ang="0">
                  <a:pos x="87" y="146"/>
                </a:cxn>
                <a:cxn ang="0">
                  <a:pos x="87" y="141"/>
                </a:cxn>
                <a:cxn ang="0">
                  <a:pos x="84" y="128"/>
                </a:cxn>
                <a:cxn ang="0">
                  <a:pos x="84" y="121"/>
                </a:cxn>
                <a:cxn ang="0">
                  <a:pos x="84" y="94"/>
                </a:cxn>
                <a:cxn ang="0">
                  <a:pos x="85" y="85"/>
                </a:cxn>
                <a:cxn ang="0">
                  <a:pos x="86" y="81"/>
                </a:cxn>
                <a:cxn ang="0">
                  <a:pos x="94" y="62"/>
                </a:cxn>
                <a:cxn ang="0">
                  <a:pos x="95" y="59"/>
                </a:cxn>
                <a:cxn ang="0">
                  <a:pos x="95" y="56"/>
                </a:cxn>
                <a:cxn ang="0">
                  <a:pos x="94" y="55"/>
                </a:cxn>
                <a:cxn ang="0">
                  <a:pos x="93" y="53"/>
                </a:cxn>
                <a:cxn ang="0">
                  <a:pos x="90" y="51"/>
                </a:cxn>
                <a:cxn ang="0">
                  <a:pos x="83" y="49"/>
                </a:cxn>
                <a:cxn ang="0">
                  <a:pos x="52" y="28"/>
                </a:cxn>
                <a:cxn ang="0">
                  <a:pos x="45" y="22"/>
                </a:cxn>
                <a:cxn ang="0">
                  <a:pos x="28" y="2"/>
                </a:cxn>
                <a:cxn ang="0">
                  <a:pos x="26" y="0"/>
                </a:cxn>
                <a:cxn ang="0">
                  <a:pos x="24" y="0"/>
                </a:cxn>
                <a:cxn ang="0">
                  <a:pos x="22" y="0"/>
                </a:cxn>
              </a:cxnLst>
              <a:rect l="0" t="0" r="r" b="b"/>
              <a:pathLst>
                <a:path w="95" h="159">
                  <a:moveTo>
                    <a:pt x="22" y="0"/>
                  </a:moveTo>
                  <a:lnTo>
                    <a:pt x="20" y="3"/>
                  </a:lnTo>
                  <a:lnTo>
                    <a:pt x="18" y="7"/>
                  </a:lnTo>
                  <a:lnTo>
                    <a:pt x="8" y="28"/>
                  </a:lnTo>
                  <a:lnTo>
                    <a:pt x="2" y="42"/>
                  </a:lnTo>
                  <a:lnTo>
                    <a:pt x="0" y="58"/>
                  </a:lnTo>
                  <a:lnTo>
                    <a:pt x="0" y="76"/>
                  </a:lnTo>
                  <a:lnTo>
                    <a:pt x="1" y="91"/>
                  </a:lnTo>
                  <a:lnTo>
                    <a:pt x="3" y="97"/>
                  </a:lnTo>
                  <a:lnTo>
                    <a:pt x="4" y="99"/>
                  </a:lnTo>
                  <a:lnTo>
                    <a:pt x="11" y="105"/>
                  </a:lnTo>
                  <a:lnTo>
                    <a:pt x="13" y="107"/>
                  </a:lnTo>
                  <a:lnTo>
                    <a:pt x="44" y="135"/>
                  </a:lnTo>
                  <a:lnTo>
                    <a:pt x="72" y="155"/>
                  </a:lnTo>
                  <a:lnTo>
                    <a:pt x="78" y="158"/>
                  </a:lnTo>
                  <a:lnTo>
                    <a:pt x="81" y="159"/>
                  </a:lnTo>
                  <a:lnTo>
                    <a:pt x="83" y="158"/>
                  </a:lnTo>
                  <a:lnTo>
                    <a:pt x="84" y="157"/>
                  </a:lnTo>
                  <a:lnTo>
                    <a:pt x="85" y="155"/>
                  </a:lnTo>
                  <a:lnTo>
                    <a:pt x="87" y="146"/>
                  </a:lnTo>
                  <a:lnTo>
                    <a:pt x="87" y="141"/>
                  </a:lnTo>
                  <a:lnTo>
                    <a:pt x="84" y="128"/>
                  </a:lnTo>
                  <a:lnTo>
                    <a:pt x="84" y="121"/>
                  </a:lnTo>
                  <a:lnTo>
                    <a:pt x="84" y="94"/>
                  </a:lnTo>
                  <a:lnTo>
                    <a:pt x="85" y="85"/>
                  </a:lnTo>
                  <a:lnTo>
                    <a:pt x="86" y="81"/>
                  </a:lnTo>
                  <a:lnTo>
                    <a:pt x="94" y="62"/>
                  </a:lnTo>
                  <a:lnTo>
                    <a:pt x="95" y="59"/>
                  </a:lnTo>
                  <a:lnTo>
                    <a:pt x="95" y="56"/>
                  </a:lnTo>
                  <a:lnTo>
                    <a:pt x="94" y="55"/>
                  </a:lnTo>
                  <a:lnTo>
                    <a:pt x="93" y="53"/>
                  </a:lnTo>
                  <a:lnTo>
                    <a:pt x="90" y="51"/>
                  </a:lnTo>
                  <a:lnTo>
                    <a:pt x="83" y="49"/>
                  </a:lnTo>
                  <a:lnTo>
                    <a:pt x="52" y="28"/>
                  </a:lnTo>
                  <a:lnTo>
                    <a:pt x="45" y="22"/>
                  </a:lnTo>
                  <a:lnTo>
                    <a:pt x="28" y="2"/>
                  </a:lnTo>
                  <a:lnTo>
                    <a:pt x="26" y="0"/>
                  </a:lnTo>
                  <a:lnTo>
                    <a:pt x="24" y="0"/>
                  </a:lnTo>
                  <a:lnTo>
                    <a:pt x="22"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23"/>
            <p:cNvSpPr>
              <a:spLocks/>
            </p:cNvSpPr>
            <p:nvPr/>
          </p:nvSpPr>
          <p:spPr bwMode="auto">
            <a:xfrm flipH="1">
              <a:off x="8227702" y="5186092"/>
              <a:ext cx="73529" cy="115262"/>
            </a:xfrm>
            <a:custGeom>
              <a:avLst/>
              <a:gdLst/>
              <a:ahLst/>
              <a:cxnLst>
                <a:cxn ang="0">
                  <a:pos x="74" y="38"/>
                </a:cxn>
                <a:cxn ang="0">
                  <a:pos x="73" y="21"/>
                </a:cxn>
                <a:cxn ang="0">
                  <a:pos x="71" y="13"/>
                </a:cxn>
                <a:cxn ang="0">
                  <a:pos x="68" y="7"/>
                </a:cxn>
                <a:cxn ang="0">
                  <a:pos x="67" y="4"/>
                </a:cxn>
                <a:cxn ang="0">
                  <a:pos x="65" y="1"/>
                </a:cxn>
                <a:cxn ang="0">
                  <a:pos x="64" y="0"/>
                </a:cxn>
                <a:cxn ang="0">
                  <a:pos x="64" y="0"/>
                </a:cxn>
                <a:cxn ang="0">
                  <a:pos x="63" y="1"/>
                </a:cxn>
                <a:cxn ang="0">
                  <a:pos x="63" y="2"/>
                </a:cxn>
                <a:cxn ang="0">
                  <a:pos x="60" y="6"/>
                </a:cxn>
                <a:cxn ang="0">
                  <a:pos x="58" y="6"/>
                </a:cxn>
                <a:cxn ang="0">
                  <a:pos x="56" y="7"/>
                </a:cxn>
                <a:cxn ang="0">
                  <a:pos x="47" y="7"/>
                </a:cxn>
                <a:cxn ang="0">
                  <a:pos x="36" y="7"/>
                </a:cxn>
                <a:cxn ang="0">
                  <a:pos x="33" y="6"/>
                </a:cxn>
                <a:cxn ang="0">
                  <a:pos x="24" y="3"/>
                </a:cxn>
                <a:cxn ang="0">
                  <a:pos x="20" y="1"/>
                </a:cxn>
                <a:cxn ang="0">
                  <a:pos x="18" y="1"/>
                </a:cxn>
                <a:cxn ang="0">
                  <a:pos x="17" y="1"/>
                </a:cxn>
                <a:cxn ang="0">
                  <a:pos x="14" y="1"/>
                </a:cxn>
                <a:cxn ang="0">
                  <a:pos x="13" y="3"/>
                </a:cxn>
                <a:cxn ang="0">
                  <a:pos x="11" y="5"/>
                </a:cxn>
                <a:cxn ang="0">
                  <a:pos x="8" y="15"/>
                </a:cxn>
                <a:cxn ang="0">
                  <a:pos x="8" y="18"/>
                </a:cxn>
                <a:cxn ang="0">
                  <a:pos x="1" y="64"/>
                </a:cxn>
                <a:cxn ang="0">
                  <a:pos x="0" y="72"/>
                </a:cxn>
                <a:cxn ang="0">
                  <a:pos x="5" y="96"/>
                </a:cxn>
                <a:cxn ang="0">
                  <a:pos x="8" y="105"/>
                </a:cxn>
                <a:cxn ang="0">
                  <a:pos x="9" y="106"/>
                </a:cxn>
                <a:cxn ang="0">
                  <a:pos x="11" y="108"/>
                </a:cxn>
                <a:cxn ang="0">
                  <a:pos x="19" y="111"/>
                </a:cxn>
                <a:cxn ang="0">
                  <a:pos x="35" y="116"/>
                </a:cxn>
                <a:cxn ang="0">
                  <a:pos x="42" y="116"/>
                </a:cxn>
                <a:cxn ang="0">
                  <a:pos x="45" y="116"/>
                </a:cxn>
                <a:cxn ang="0">
                  <a:pos x="58" y="113"/>
                </a:cxn>
                <a:cxn ang="0">
                  <a:pos x="61" y="112"/>
                </a:cxn>
                <a:cxn ang="0">
                  <a:pos x="68" y="108"/>
                </a:cxn>
                <a:cxn ang="0">
                  <a:pos x="70" y="106"/>
                </a:cxn>
                <a:cxn ang="0">
                  <a:pos x="73" y="102"/>
                </a:cxn>
                <a:cxn ang="0">
                  <a:pos x="73" y="100"/>
                </a:cxn>
                <a:cxn ang="0">
                  <a:pos x="73" y="97"/>
                </a:cxn>
                <a:cxn ang="0">
                  <a:pos x="73" y="94"/>
                </a:cxn>
                <a:cxn ang="0">
                  <a:pos x="72" y="86"/>
                </a:cxn>
                <a:cxn ang="0">
                  <a:pos x="74" y="38"/>
                </a:cxn>
              </a:cxnLst>
              <a:rect l="0" t="0" r="r" b="b"/>
              <a:pathLst>
                <a:path w="74" h="116">
                  <a:moveTo>
                    <a:pt x="74" y="38"/>
                  </a:moveTo>
                  <a:lnTo>
                    <a:pt x="73" y="21"/>
                  </a:lnTo>
                  <a:lnTo>
                    <a:pt x="71" y="13"/>
                  </a:lnTo>
                  <a:lnTo>
                    <a:pt x="68" y="7"/>
                  </a:lnTo>
                  <a:lnTo>
                    <a:pt x="67" y="4"/>
                  </a:lnTo>
                  <a:lnTo>
                    <a:pt x="65" y="1"/>
                  </a:lnTo>
                  <a:lnTo>
                    <a:pt x="64" y="0"/>
                  </a:lnTo>
                  <a:lnTo>
                    <a:pt x="64" y="0"/>
                  </a:lnTo>
                  <a:lnTo>
                    <a:pt x="63" y="1"/>
                  </a:lnTo>
                  <a:lnTo>
                    <a:pt x="63" y="2"/>
                  </a:lnTo>
                  <a:lnTo>
                    <a:pt x="60" y="6"/>
                  </a:lnTo>
                  <a:lnTo>
                    <a:pt x="58" y="6"/>
                  </a:lnTo>
                  <a:lnTo>
                    <a:pt x="56" y="7"/>
                  </a:lnTo>
                  <a:lnTo>
                    <a:pt x="47" y="7"/>
                  </a:lnTo>
                  <a:lnTo>
                    <a:pt x="36" y="7"/>
                  </a:lnTo>
                  <a:lnTo>
                    <a:pt x="33" y="6"/>
                  </a:lnTo>
                  <a:lnTo>
                    <a:pt x="24" y="3"/>
                  </a:lnTo>
                  <a:lnTo>
                    <a:pt x="20" y="1"/>
                  </a:lnTo>
                  <a:lnTo>
                    <a:pt x="18" y="1"/>
                  </a:lnTo>
                  <a:lnTo>
                    <a:pt x="17" y="1"/>
                  </a:lnTo>
                  <a:lnTo>
                    <a:pt x="14" y="1"/>
                  </a:lnTo>
                  <a:lnTo>
                    <a:pt x="13" y="3"/>
                  </a:lnTo>
                  <a:lnTo>
                    <a:pt x="11" y="5"/>
                  </a:lnTo>
                  <a:lnTo>
                    <a:pt x="8" y="15"/>
                  </a:lnTo>
                  <a:lnTo>
                    <a:pt x="8" y="18"/>
                  </a:lnTo>
                  <a:lnTo>
                    <a:pt x="1" y="64"/>
                  </a:lnTo>
                  <a:lnTo>
                    <a:pt x="0" y="72"/>
                  </a:lnTo>
                  <a:lnTo>
                    <a:pt x="5" y="96"/>
                  </a:lnTo>
                  <a:lnTo>
                    <a:pt x="8" y="105"/>
                  </a:lnTo>
                  <a:lnTo>
                    <a:pt x="9" y="106"/>
                  </a:lnTo>
                  <a:lnTo>
                    <a:pt x="11" y="108"/>
                  </a:lnTo>
                  <a:lnTo>
                    <a:pt x="19" y="111"/>
                  </a:lnTo>
                  <a:lnTo>
                    <a:pt x="35" y="116"/>
                  </a:lnTo>
                  <a:lnTo>
                    <a:pt x="42" y="116"/>
                  </a:lnTo>
                  <a:lnTo>
                    <a:pt x="45" y="116"/>
                  </a:lnTo>
                  <a:lnTo>
                    <a:pt x="58" y="113"/>
                  </a:lnTo>
                  <a:lnTo>
                    <a:pt x="61" y="112"/>
                  </a:lnTo>
                  <a:lnTo>
                    <a:pt x="68" y="108"/>
                  </a:lnTo>
                  <a:lnTo>
                    <a:pt x="70" y="106"/>
                  </a:lnTo>
                  <a:lnTo>
                    <a:pt x="73" y="102"/>
                  </a:lnTo>
                  <a:lnTo>
                    <a:pt x="73" y="100"/>
                  </a:lnTo>
                  <a:lnTo>
                    <a:pt x="73" y="97"/>
                  </a:lnTo>
                  <a:lnTo>
                    <a:pt x="73" y="94"/>
                  </a:lnTo>
                  <a:lnTo>
                    <a:pt x="72" y="86"/>
                  </a:lnTo>
                  <a:lnTo>
                    <a:pt x="74" y="3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24"/>
            <p:cNvSpPr>
              <a:spLocks/>
            </p:cNvSpPr>
            <p:nvPr/>
          </p:nvSpPr>
          <p:spPr bwMode="auto">
            <a:xfrm flipH="1">
              <a:off x="8229690" y="5143366"/>
              <a:ext cx="45707" cy="38752"/>
            </a:xfrm>
            <a:custGeom>
              <a:avLst/>
              <a:gdLst/>
              <a:ahLst/>
              <a:cxnLst>
                <a:cxn ang="0">
                  <a:pos x="32" y="1"/>
                </a:cxn>
                <a:cxn ang="0">
                  <a:pos x="28" y="5"/>
                </a:cxn>
                <a:cxn ang="0">
                  <a:pos x="26" y="6"/>
                </a:cxn>
                <a:cxn ang="0">
                  <a:pos x="24" y="7"/>
                </a:cxn>
                <a:cxn ang="0">
                  <a:pos x="14" y="13"/>
                </a:cxn>
                <a:cxn ang="0">
                  <a:pos x="10" y="16"/>
                </a:cxn>
                <a:cxn ang="0">
                  <a:pos x="4" y="23"/>
                </a:cxn>
                <a:cxn ang="0">
                  <a:pos x="1" y="27"/>
                </a:cxn>
                <a:cxn ang="0">
                  <a:pos x="0" y="30"/>
                </a:cxn>
                <a:cxn ang="0">
                  <a:pos x="1" y="32"/>
                </a:cxn>
                <a:cxn ang="0">
                  <a:pos x="2" y="33"/>
                </a:cxn>
                <a:cxn ang="0">
                  <a:pos x="5" y="37"/>
                </a:cxn>
                <a:cxn ang="0">
                  <a:pos x="9" y="39"/>
                </a:cxn>
                <a:cxn ang="0">
                  <a:pos x="10" y="39"/>
                </a:cxn>
                <a:cxn ang="0">
                  <a:pos x="11" y="39"/>
                </a:cxn>
                <a:cxn ang="0">
                  <a:pos x="12" y="39"/>
                </a:cxn>
                <a:cxn ang="0">
                  <a:pos x="12" y="38"/>
                </a:cxn>
                <a:cxn ang="0">
                  <a:pos x="13" y="36"/>
                </a:cxn>
                <a:cxn ang="0">
                  <a:pos x="13" y="30"/>
                </a:cxn>
                <a:cxn ang="0">
                  <a:pos x="14" y="26"/>
                </a:cxn>
                <a:cxn ang="0">
                  <a:pos x="15" y="24"/>
                </a:cxn>
                <a:cxn ang="0">
                  <a:pos x="20" y="19"/>
                </a:cxn>
                <a:cxn ang="0">
                  <a:pos x="23" y="17"/>
                </a:cxn>
                <a:cxn ang="0">
                  <a:pos x="25" y="16"/>
                </a:cxn>
                <a:cxn ang="0">
                  <a:pos x="25" y="16"/>
                </a:cxn>
                <a:cxn ang="0">
                  <a:pos x="25" y="17"/>
                </a:cxn>
                <a:cxn ang="0">
                  <a:pos x="25" y="19"/>
                </a:cxn>
                <a:cxn ang="0">
                  <a:pos x="23" y="25"/>
                </a:cxn>
                <a:cxn ang="0">
                  <a:pos x="21" y="31"/>
                </a:cxn>
                <a:cxn ang="0">
                  <a:pos x="21" y="33"/>
                </a:cxn>
                <a:cxn ang="0">
                  <a:pos x="21" y="35"/>
                </a:cxn>
                <a:cxn ang="0">
                  <a:pos x="22" y="37"/>
                </a:cxn>
                <a:cxn ang="0">
                  <a:pos x="24" y="38"/>
                </a:cxn>
                <a:cxn ang="0">
                  <a:pos x="28" y="39"/>
                </a:cxn>
                <a:cxn ang="0">
                  <a:pos x="36" y="39"/>
                </a:cxn>
                <a:cxn ang="0">
                  <a:pos x="41" y="37"/>
                </a:cxn>
                <a:cxn ang="0">
                  <a:pos x="44" y="36"/>
                </a:cxn>
                <a:cxn ang="0">
                  <a:pos x="45" y="33"/>
                </a:cxn>
                <a:cxn ang="0">
                  <a:pos x="46" y="32"/>
                </a:cxn>
                <a:cxn ang="0">
                  <a:pos x="46" y="30"/>
                </a:cxn>
                <a:cxn ang="0">
                  <a:pos x="44" y="24"/>
                </a:cxn>
                <a:cxn ang="0">
                  <a:pos x="36" y="3"/>
                </a:cxn>
                <a:cxn ang="0">
                  <a:pos x="35" y="1"/>
                </a:cxn>
                <a:cxn ang="0">
                  <a:pos x="34" y="0"/>
                </a:cxn>
                <a:cxn ang="0">
                  <a:pos x="33" y="0"/>
                </a:cxn>
                <a:cxn ang="0">
                  <a:pos x="32" y="1"/>
                </a:cxn>
              </a:cxnLst>
              <a:rect l="0" t="0" r="r" b="b"/>
              <a:pathLst>
                <a:path w="46" h="39">
                  <a:moveTo>
                    <a:pt x="32" y="1"/>
                  </a:moveTo>
                  <a:lnTo>
                    <a:pt x="28" y="5"/>
                  </a:lnTo>
                  <a:lnTo>
                    <a:pt x="26" y="6"/>
                  </a:lnTo>
                  <a:lnTo>
                    <a:pt x="24" y="7"/>
                  </a:lnTo>
                  <a:lnTo>
                    <a:pt x="14" y="13"/>
                  </a:lnTo>
                  <a:lnTo>
                    <a:pt x="10" y="16"/>
                  </a:lnTo>
                  <a:lnTo>
                    <a:pt x="4" y="23"/>
                  </a:lnTo>
                  <a:lnTo>
                    <a:pt x="1" y="27"/>
                  </a:lnTo>
                  <a:lnTo>
                    <a:pt x="0" y="30"/>
                  </a:lnTo>
                  <a:lnTo>
                    <a:pt x="1" y="32"/>
                  </a:lnTo>
                  <a:lnTo>
                    <a:pt x="2" y="33"/>
                  </a:lnTo>
                  <a:lnTo>
                    <a:pt x="5" y="37"/>
                  </a:lnTo>
                  <a:lnTo>
                    <a:pt x="9" y="39"/>
                  </a:lnTo>
                  <a:lnTo>
                    <a:pt x="10" y="39"/>
                  </a:lnTo>
                  <a:lnTo>
                    <a:pt x="11" y="39"/>
                  </a:lnTo>
                  <a:lnTo>
                    <a:pt x="12" y="39"/>
                  </a:lnTo>
                  <a:lnTo>
                    <a:pt x="12" y="38"/>
                  </a:lnTo>
                  <a:lnTo>
                    <a:pt x="13" y="36"/>
                  </a:lnTo>
                  <a:lnTo>
                    <a:pt x="13" y="30"/>
                  </a:lnTo>
                  <a:lnTo>
                    <a:pt x="14" y="26"/>
                  </a:lnTo>
                  <a:lnTo>
                    <a:pt x="15" y="24"/>
                  </a:lnTo>
                  <a:lnTo>
                    <a:pt x="20" y="19"/>
                  </a:lnTo>
                  <a:lnTo>
                    <a:pt x="23" y="17"/>
                  </a:lnTo>
                  <a:lnTo>
                    <a:pt x="25" y="16"/>
                  </a:lnTo>
                  <a:lnTo>
                    <a:pt x="25" y="16"/>
                  </a:lnTo>
                  <a:lnTo>
                    <a:pt x="25" y="17"/>
                  </a:lnTo>
                  <a:lnTo>
                    <a:pt x="25" y="19"/>
                  </a:lnTo>
                  <a:lnTo>
                    <a:pt x="23" y="25"/>
                  </a:lnTo>
                  <a:lnTo>
                    <a:pt x="21" y="31"/>
                  </a:lnTo>
                  <a:lnTo>
                    <a:pt x="21" y="33"/>
                  </a:lnTo>
                  <a:lnTo>
                    <a:pt x="21" y="35"/>
                  </a:lnTo>
                  <a:lnTo>
                    <a:pt x="22" y="37"/>
                  </a:lnTo>
                  <a:lnTo>
                    <a:pt x="24" y="38"/>
                  </a:lnTo>
                  <a:lnTo>
                    <a:pt x="28" y="39"/>
                  </a:lnTo>
                  <a:lnTo>
                    <a:pt x="36" y="39"/>
                  </a:lnTo>
                  <a:lnTo>
                    <a:pt x="41" y="37"/>
                  </a:lnTo>
                  <a:lnTo>
                    <a:pt x="44" y="36"/>
                  </a:lnTo>
                  <a:lnTo>
                    <a:pt x="45" y="33"/>
                  </a:lnTo>
                  <a:lnTo>
                    <a:pt x="46" y="32"/>
                  </a:lnTo>
                  <a:lnTo>
                    <a:pt x="46" y="30"/>
                  </a:lnTo>
                  <a:lnTo>
                    <a:pt x="44" y="24"/>
                  </a:lnTo>
                  <a:lnTo>
                    <a:pt x="36" y="3"/>
                  </a:lnTo>
                  <a:lnTo>
                    <a:pt x="35" y="1"/>
                  </a:lnTo>
                  <a:lnTo>
                    <a:pt x="34" y="0"/>
                  </a:lnTo>
                  <a:lnTo>
                    <a:pt x="33" y="0"/>
                  </a:lnTo>
                  <a:lnTo>
                    <a:pt x="32" y="1"/>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25"/>
            <p:cNvSpPr>
              <a:spLocks/>
            </p:cNvSpPr>
            <p:nvPr/>
          </p:nvSpPr>
          <p:spPr bwMode="auto">
            <a:xfrm flipH="1">
              <a:off x="8159141" y="5163239"/>
              <a:ext cx="63593" cy="123211"/>
            </a:xfrm>
            <a:custGeom>
              <a:avLst/>
              <a:gdLst/>
              <a:ahLst/>
              <a:cxnLst>
                <a:cxn ang="0">
                  <a:pos x="60" y="13"/>
                </a:cxn>
                <a:cxn ang="0">
                  <a:pos x="59" y="12"/>
                </a:cxn>
                <a:cxn ang="0">
                  <a:pos x="57" y="13"/>
                </a:cxn>
                <a:cxn ang="0">
                  <a:pos x="55" y="13"/>
                </a:cxn>
                <a:cxn ang="0">
                  <a:pos x="53" y="15"/>
                </a:cxn>
                <a:cxn ang="0">
                  <a:pos x="48" y="17"/>
                </a:cxn>
                <a:cxn ang="0">
                  <a:pos x="46" y="18"/>
                </a:cxn>
                <a:cxn ang="0">
                  <a:pos x="44" y="18"/>
                </a:cxn>
                <a:cxn ang="0">
                  <a:pos x="40" y="18"/>
                </a:cxn>
                <a:cxn ang="0">
                  <a:pos x="36" y="16"/>
                </a:cxn>
                <a:cxn ang="0">
                  <a:pos x="29" y="11"/>
                </a:cxn>
                <a:cxn ang="0">
                  <a:pos x="25" y="8"/>
                </a:cxn>
                <a:cxn ang="0">
                  <a:pos x="21" y="2"/>
                </a:cxn>
                <a:cxn ang="0">
                  <a:pos x="20" y="0"/>
                </a:cxn>
                <a:cxn ang="0">
                  <a:pos x="19" y="0"/>
                </a:cxn>
                <a:cxn ang="0">
                  <a:pos x="18" y="0"/>
                </a:cxn>
                <a:cxn ang="0">
                  <a:pos x="17" y="2"/>
                </a:cxn>
                <a:cxn ang="0">
                  <a:pos x="16" y="4"/>
                </a:cxn>
                <a:cxn ang="0">
                  <a:pos x="13" y="24"/>
                </a:cxn>
                <a:cxn ang="0">
                  <a:pos x="4" y="52"/>
                </a:cxn>
                <a:cxn ang="0">
                  <a:pos x="0" y="89"/>
                </a:cxn>
                <a:cxn ang="0">
                  <a:pos x="0" y="106"/>
                </a:cxn>
                <a:cxn ang="0">
                  <a:pos x="0" y="109"/>
                </a:cxn>
                <a:cxn ang="0">
                  <a:pos x="0" y="111"/>
                </a:cxn>
                <a:cxn ang="0">
                  <a:pos x="1" y="112"/>
                </a:cxn>
                <a:cxn ang="0">
                  <a:pos x="3" y="116"/>
                </a:cxn>
                <a:cxn ang="0">
                  <a:pos x="10" y="120"/>
                </a:cxn>
                <a:cxn ang="0">
                  <a:pos x="23" y="124"/>
                </a:cxn>
                <a:cxn ang="0">
                  <a:pos x="29" y="124"/>
                </a:cxn>
                <a:cxn ang="0">
                  <a:pos x="35" y="123"/>
                </a:cxn>
                <a:cxn ang="0">
                  <a:pos x="41" y="120"/>
                </a:cxn>
                <a:cxn ang="0">
                  <a:pos x="47" y="116"/>
                </a:cxn>
                <a:cxn ang="0">
                  <a:pos x="49" y="113"/>
                </a:cxn>
                <a:cxn ang="0">
                  <a:pos x="51" y="110"/>
                </a:cxn>
                <a:cxn ang="0">
                  <a:pos x="52" y="107"/>
                </a:cxn>
                <a:cxn ang="0">
                  <a:pos x="52" y="103"/>
                </a:cxn>
                <a:cxn ang="0">
                  <a:pos x="52" y="74"/>
                </a:cxn>
                <a:cxn ang="0">
                  <a:pos x="59" y="44"/>
                </a:cxn>
                <a:cxn ang="0">
                  <a:pos x="61" y="39"/>
                </a:cxn>
                <a:cxn ang="0">
                  <a:pos x="63" y="29"/>
                </a:cxn>
                <a:cxn ang="0">
                  <a:pos x="64" y="18"/>
                </a:cxn>
                <a:cxn ang="0">
                  <a:pos x="62" y="14"/>
                </a:cxn>
                <a:cxn ang="0">
                  <a:pos x="60" y="13"/>
                </a:cxn>
              </a:cxnLst>
              <a:rect l="0" t="0" r="r" b="b"/>
              <a:pathLst>
                <a:path w="64" h="124">
                  <a:moveTo>
                    <a:pt x="60" y="13"/>
                  </a:moveTo>
                  <a:lnTo>
                    <a:pt x="59" y="12"/>
                  </a:lnTo>
                  <a:lnTo>
                    <a:pt x="57" y="13"/>
                  </a:lnTo>
                  <a:lnTo>
                    <a:pt x="55" y="13"/>
                  </a:lnTo>
                  <a:lnTo>
                    <a:pt x="53" y="15"/>
                  </a:lnTo>
                  <a:lnTo>
                    <a:pt x="48" y="17"/>
                  </a:lnTo>
                  <a:lnTo>
                    <a:pt x="46" y="18"/>
                  </a:lnTo>
                  <a:lnTo>
                    <a:pt x="44" y="18"/>
                  </a:lnTo>
                  <a:lnTo>
                    <a:pt x="40" y="18"/>
                  </a:lnTo>
                  <a:lnTo>
                    <a:pt x="36" y="16"/>
                  </a:lnTo>
                  <a:lnTo>
                    <a:pt x="29" y="11"/>
                  </a:lnTo>
                  <a:lnTo>
                    <a:pt x="25" y="8"/>
                  </a:lnTo>
                  <a:lnTo>
                    <a:pt x="21" y="2"/>
                  </a:lnTo>
                  <a:lnTo>
                    <a:pt x="20" y="0"/>
                  </a:lnTo>
                  <a:lnTo>
                    <a:pt x="19" y="0"/>
                  </a:lnTo>
                  <a:lnTo>
                    <a:pt x="18" y="0"/>
                  </a:lnTo>
                  <a:lnTo>
                    <a:pt x="17" y="2"/>
                  </a:lnTo>
                  <a:lnTo>
                    <a:pt x="16" y="4"/>
                  </a:lnTo>
                  <a:lnTo>
                    <a:pt x="13" y="24"/>
                  </a:lnTo>
                  <a:lnTo>
                    <a:pt x="4" y="52"/>
                  </a:lnTo>
                  <a:lnTo>
                    <a:pt x="0" y="89"/>
                  </a:lnTo>
                  <a:lnTo>
                    <a:pt x="0" y="106"/>
                  </a:lnTo>
                  <a:lnTo>
                    <a:pt x="0" y="109"/>
                  </a:lnTo>
                  <a:lnTo>
                    <a:pt x="0" y="111"/>
                  </a:lnTo>
                  <a:lnTo>
                    <a:pt x="1" y="112"/>
                  </a:lnTo>
                  <a:lnTo>
                    <a:pt x="3" y="116"/>
                  </a:lnTo>
                  <a:lnTo>
                    <a:pt x="10" y="120"/>
                  </a:lnTo>
                  <a:lnTo>
                    <a:pt x="23" y="124"/>
                  </a:lnTo>
                  <a:lnTo>
                    <a:pt x="29" y="124"/>
                  </a:lnTo>
                  <a:lnTo>
                    <a:pt x="35" y="123"/>
                  </a:lnTo>
                  <a:lnTo>
                    <a:pt x="41" y="120"/>
                  </a:lnTo>
                  <a:lnTo>
                    <a:pt x="47" y="116"/>
                  </a:lnTo>
                  <a:lnTo>
                    <a:pt x="49" y="113"/>
                  </a:lnTo>
                  <a:lnTo>
                    <a:pt x="51" y="110"/>
                  </a:lnTo>
                  <a:lnTo>
                    <a:pt x="52" y="107"/>
                  </a:lnTo>
                  <a:lnTo>
                    <a:pt x="52" y="103"/>
                  </a:lnTo>
                  <a:lnTo>
                    <a:pt x="52" y="74"/>
                  </a:lnTo>
                  <a:lnTo>
                    <a:pt x="59" y="44"/>
                  </a:lnTo>
                  <a:lnTo>
                    <a:pt x="61" y="39"/>
                  </a:lnTo>
                  <a:lnTo>
                    <a:pt x="63" y="29"/>
                  </a:lnTo>
                  <a:lnTo>
                    <a:pt x="64" y="18"/>
                  </a:lnTo>
                  <a:lnTo>
                    <a:pt x="62" y="14"/>
                  </a:lnTo>
                  <a:lnTo>
                    <a:pt x="60" y="13"/>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26"/>
            <p:cNvSpPr>
              <a:spLocks/>
            </p:cNvSpPr>
            <p:nvPr/>
          </p:nvSpPr>
          <p:spPr bwMode="auto">
            <a:xfrm flipH="1">
              <a:off x="8162122" y="5156283"/>
              <a:ext cx="30803" cy="16892"/>
            </a:xfrm>
            <a:custGeom>
              <a:avLst/>
              <a:gdLst/>
              <a:ahLst/>
              <a:cxnLst>
                <a:cxn ang="0">
                  <a:pos x="31" y="8"/>
                </a:cxn>
                <a:cxn ang="0">
                  <a:pos x="31" y="7"/>
                </a:cxn>
                <a:cxn ang="0">
                  <a:pos x="30" y="6"/>
                </a:cxn>
                <a:cxn ang="0">
                  <a:pos x="29" y="5"/>
                </a:cxn>
                <a:cxn ang="0">
                  <a:pos x="25" y="3"/>
                </a:cxn>
                <a:cxn ang="0">
                  <a:pos x="17" y="1"/>
                </a:cxn>
                <a:cxn ang="0">
                  <a:pos x="14" y="0"/>
                </a:cxn>
                <a:cxn ang="0">
                  <a:pos x="5" y="1"/>
                </a:cxn>
                <a:cxn ang="0">
                  <a:pos x="1" y="2"/>
                </a:cxn>
                <a:cxn ang="0">
                  <a:pos x="0" y="2"/>
                </a:cxn>
                <a:cxn ang="0">
                  <a:pos x="0" y="3"/>
                </a:cxn>
                <a:cxn ang="0">
                  <a:pos x="0" y="6"/>
                </a:cxn>
                <a:cxn ang="0">
                  <a:pos x="2" y="9"/>
                </a:cxn>
                <a:cxn ang="0">
                  <a:pos x="5" y="12"/>
                </a:cxn>
                <a:cxn ang="0">
                  <a:pos x="8" y="14"/>
                </a:cxn>
                <a:cxn ang="0">
                  <a:pos x="10" y="15"/>
                </a:cxn>
                <a:cxn ang="0">
                  <a:pos x="17" y="17"/>
                </a:cxn>
                <a:cxn ang="0">
                  <a:pos x="23" y="17"/>
                </a:cxn>
                <a:cxn ang="0">
                  <a:pos x="26" y="16"/>
                </a:cxn>
                <a:cxn ang="0">
                  <a:pos x="29" y="14"/>
                </a:cxn>
                <a:cxn ang="0">
                  <a:pos x="31" y="8"/>
                </a:cxn>
              </a:cxnLst>
              <a:rect l="0" t="0" r="r" b="b"/>
              <a:pathLst>
                <a:path w="31" h="17">
                  <a:moveTo>
                    <a:pt x="31" y="8"/>
                  </a:moveTo>
                  <a:lnTo>
                    <a:pt x="31" y="7"/>
                  </a:lnTo>
                  <a:lnTo>
                    <a:pt x="30" y="6"/>
                  </a:lnTo>
                  <a:lnTo>
                    <a:pt x="29" y="5"/>
                  </a:lnTo>
                  <a:lnTo>
                    <a:pt x="25" y="3"/>
                  </a:lnTo>
                  <a:lnTo>
                    <a:pt x="17" y="1"/>
                  </a:lnTo>
                  <a:lnTo>
                    <a:pt x="14" y="0"/>
                  </a:lnTo>
                  <a:lnTo>
                    <a:pt x="5" y="1"/>
                  </a:lnTo>
                  <a:lnTo>
                    <a:pt x="1" y="2"/>
                  </a:lnTo>
                  <a:lnTo>
                    <a:pt x="0" y="2"/>
                  </a:lnTo>
                  <a:lnTo>
                    <a:pt x="0" y="3"/>
                  </a:lnTo>
                  <a:lnTo>
                    <a:pt x="0" y="6"/>
                  </a:lnTo>
                  <a:lnTo>
                    <a:pt x="2" y="9"/>
                  </a:lnTo>
                  <a:lnTo>
                    <a:pt x="5" y="12"/>
                  </a:lnTo>
                  <a:lnTo>
                    <a:pt x="8" y="14"/>
                  </a:lnTo>
                  <a:lnTo>
                    <a:pt x="10" y="15"/>
                  </a:lnTo>
                  <a:lnTo>
                    <a:pt x="17" y="17"/>
                  </a:lnTo>
                  <a:lnTo>
                    <a:pt x="23" y="17"/>
                  </a:lnTo>
                  <a:lnTo>
                    <a:pt x="26" y="16"/>
                  </a:lnTo>
                  <a:lnTo>
                    <a:pt x="29" y="14"/>
                  </a:lnTo>
                  <a:lnTo>
                    <a:pt x="31" y="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27"/>
            <p:cNvSpPr>
              <a:spLocks/>
            </p:cNvSpPr>
            <p:nvPr/>
          </p:nvSpPr>
          <p:spPr bwMode="auto">
            <a:xfrm flipH="1">
              <a:off x="7984261" y="5143366"/>
              <a:ext cx="106319" cy="61605"/>
            </a:xfrm>
            <a:custGeom>
              <a:avLst/>
              <a:gdLst/>
              <a:ahLst/>
              <a:cxnLst>
                <a:cxn ang="0">
                  <a:pos x="100" y="0"/>
                </a:cxn>
                <a:cxn ang="0">
                  <a:pos x="99" y="0"/>
                </a:cxn>
                <a:cxn ang="0">
                  <a:pos x="99" y="1"/>
                </a:cxn>
                <a:cxn ang="0">
                  <a:pos x="98" y="2"/>
                </a:cxn>
                <a:cxn ang="0">
                  <a:pos x="97" y="3"/>
                </a:cxn>
                <a:cxn ang="0">
                  <a:pos x="57" y="30"/>
                </a:cxn>
                <a:cxn ang="0">
                  <a:pos x="39" y="36"/>
                </a:cxn>
                <a:cxn ang="0">
                  <a:pos x="3" y="42"/>
                </a:cxn>
                <a:cxn ang="0">
                  <a:pos x="1" y="43"/>
                </a:cxn>
                <a:cxn ang="0">
                  <a:pos x="0" y="44"/>
                </a:cxn>
                <a:cxn ang="0">
                  <a:pos x="1" y="45"/>
                </a:cxn>
                <a:cxn ang="0">
                  <a:pos x="5" y="49"/>
                </a:cxn>
                <a:cxn ang="0">
                  <a:pos x="16" y="56"/>
                </a:cxn>
                <a:cxn ang="0">
                  <a:pos x="22" y="59"/>
                </a:cxn>
                <a:cxn ang="0">
                  <a:pos x="35" y="62"/>
                </a:cxn>
                <a:cxn ang="0">
                  <a:pos x="42" y="62"/>
                </a:cxn>
                <a:cxn ang="0">
                  <a:pos x="55" y="61"/>
                </a:cxn>
                <a:cxn ang="0">
                  <a:pos x="83" y="52"/>
                </a:cxn>
                <a:cxn ang="0">
                  <a:pos x="97" y="44"/>
                </a:cxn>
                <a:cxn ang="0">
                  <a:pos x="102" y="40"/>
                </a:cxn>
                <a:cxn ang="0">
                  <a:pos x="105" y="36"/>
                </a:cxn>
                <a:cxn ang="0">
                  <a:pos x="107" y="31"/>
                </a:cxn>
                <a:cxn ang="0">
                  <a:pos x="107" y="28"/>
                </a:cxn>
                <a:cxn ang="0">
                  <a:pos x="107" y="24"/>
                </a:cxn>
                <a:cxn ang="0">
                  <a:pos x="104" y="10"/>
                </a:cxn>
                <a:cxn ang="0">
                  <a:pos x="101" y="1"/>
                </a:cxn>
                <a:cxn ang="0">
                  <a:pos x="100" y="0"/>
                </a:cxn>
              </a:cxnLst>
              <a:rect l="0" t="0" r="r" b="b"/>
              <a:pathLst>
                <a:path w="107" h="62">
                  <a:moveTo>
                    <a:pt x="100" y="0"/>
                  </a:moveTo>
                  <a:lnTo>
                    <a:pt x="99" y="0"/>
                  </a:lnTo>
                  <a:lnTo>
                    <a:pt x="99" y="1"/>
                  </a:lnTo>
                  <a:lnTo>
                    <a:pt x="98" y="2"/>
                  </a:lnTo>
                  <a:lnTo>
                    <a:pt x="97" y="3"/>
                  </a:lnTo>
                  <a:lnTo>
                    <a:pt x="57" y="30"/>
                  </a:lnTo>
                  <a:lnTo>
                    <a:pt x="39" y="36"/>
                  </a:lnTo>
                  <a:lnTo>
                    <a:pt x="3" y="42"/>
                  </a:lnTo>
                  <a:lnTo>
                    <a:pt x="1" y="43"/>
                  </a:lnTo>
                  <a:lnTo>
                    <a:pt x="0" y="44"/>
                  </a:lnTo>
                  <a:lnTo>
                    <a:pt x="1" y="45"/>
                  </a:lnTo>
                  <a:lnTo>
                    <a:pt x="5" y="49"/>
                  </a:lnTo>
                  <a:lnTo>
                    <a:pt x="16" y="56"/>
                  </a:lnTo>
                  <a:lnTo>
                    <a:pt x="22" y="59"/>
                  </a:lnTo>
                  <a:lnTo>
                    <a:pt x="35" y="62"/>
                  </a:lnTo>
                  <a:lnTo>
                    <a:pt x="42" y="62"/>
                  </a:lnTo>
                  <a:lnTo>
                    <a:pt x="55" y="61"/>
                  </a:lnTo>
                  <a:lnTo>
                    <a:pt x="83" y="52"/>
                  </a:lnTo>
                  <a:lnTo>
                    <a:pt x="97" y="44"/>
                  </a:lnTo>
                  <a:lnTo>
                    <a:pt x="102" y="40"/>
                  </a:lnTo>
                  <a:lnTo>
                    <a:pt x="105" y="36"/>
                  </a:lnTo>
                  <a:lnTo>
                    <a:pt x="107" y="31"/>
                  </a:lnTo>
                  <a:lnTo>
                    <a:pt x="107" y="28"/>
                  </a:lnTo>
                  <a:lnTo>
                    <a:pt x="107" y="24"/>
                  </a:lnTo>
                  <a:lnTo>
                    <a:pt x="104" y="10"/>
                  </a:lnTo>
                  <a:lnTo>
                    <a:pt x="101" y="1"/>
                  </a:lnTo>
                  <a:lnTo>
                    <a:pt x="100"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28"/>
            <p:cNvSpPr>
              <a:spLocks/>
            </p:cNvSpPr>
            <p:nvPr/>
          </p:nvSpPr>
          <p:spPr bwMode="auto">
            <a:xfrm flipH="1">
              <a:off x="8070708" y="5188080"/>
              <a:ext cx="31796" cy="107313"/>
            </a:xfrm>
            <a:custGeom>
              <a:avLst/>
              <a:gdLst/>
              <a:ahLst/>
              <a:cxnLst>
                <a:cxn ang="0">
                  <a:pos x="28" y="18"/>
                </a:cxn>
                <a:cxn ang="0">
                  <a:pos x="28" y="17"/>
                </a:cxn>
                <a:cxn ang="0">
                  <a:pos x="26" y="16"/>
                </a:cxn>
                <a:cxn ang="0">
                  <a:pos x="25" y="16"/>
                </a:cxn>
                <a:cxn ang="0">
                  <a:pos x="22" y="17"/>
                </a:cxn>
                <a:cxn ang="0">
                  <a:pos x="21" y="17"/>
                </a:cxn>
                <a:cxn ang="0">
                  <a:pos x="19" y="16"/>
                </a:cxn>
                <a:cxn ang="0">
                  <a:pos x="17" y="15"/>
                </a:cxn>
                <a:cxn ang="0">
                  <a:pos x="16" y="11"/>
                </a:cxn>
                <a:cxn ang="0">
                  <a:pos x="10" y="2"/>
                </a:cxn>
                <a:cxn ang="0">
                  <a:pos x="9" y="1"/>
                </a:cxn>
                <a:cxn ang="0">
                  <a:pos x="8" y="0"/>
                </a:cxn>
                <a:cxn ang="0">
                  <a:pos x="8" y="0"/>
                </a:cxn>
                <a:cxn ang="0">
                  <a:pos x="7" y="1"/>
                </a:cxn>
                <a:cxn ang="0">
                  <a:pos x="6" y="2"/>
                </a:cxn>
                <a:cxn ang="0">
                  <a:pos x="5" y="4"/>
                </a:cxn>
                <a:cxn ang="0">
                  <a:pos x="0" y="68"/>
                </a:cxn>
                <a:cxn ang="0">
                  <a:pos x="0" y="96"/>
                </a:cxn>
                <a:cxn ang="0">
                  <a:pos x="1" y="103"/>
                </a:cxn>
                <a:cxn ang="0">
                  <a:pos x="2" y="104"/>
                </a:cxn>
                <a:cxn ang="0">
                  <a:pos x="5" y="104"/>
                </a:cxn>
                <a:cxn ang="0">
                  <a:pos x="9" y="105"/>
                </a:cxn>
                <a:cxn ang="0">
                  <a:pos x="15" y="107"/>
                </a:cxn>
                <a:cxn ang="0">
                  <a:pos x="20" y="108"/>
                </a:cxn>
                <a:cxn ang="0">
                  <a:pos x="26" y="107"/>
                </a:cxn>
                <a:cxn ang="0">
                  <a:pos x="29" y="105"/>
                </a:cxn>
                <a:cxn ang="0">
                  <a:pos x="30" y="104"/>
                </a:cxn>
                <a:cxn ang="0">
                  <a:pos x="31" y="103"/>
                </a:cxn>
                <a:cxn ang="0">
                  <a:pos x="31" y="101"/>
                </a:cxn>
                <a:cxn ang="0">
                  <a:pos x="32" y="99"/>
                </a:cxn>
                <a:cxn ang="0">
                  <a:pos x="32" y="92"/>
                </a:cxn>
                <a:cxn ang="0">
                  <a:pos x="29" y="64"/>
                </a:cxn>
                <a:cxn ang="0">
                  <a:pos x="29" y="24"/>
                </a:cxn>
                <a:cxn ang="0">
                  <a:pos x="28" y="18"/>
                </a:cxn>
              </a:cxnLst>
              <a:rect l="0" t="0" r="r" b="b"/>
              <a:pathLst>
                <a:path w="32" h="108">
                  <a:moveTo>
                    <a:pt x="28" y="18"/>
                  </a:moveTo>
                  <a:lnTo>
                    <a:pt x="28" y="17"/>
                  </a:lnTo>
                  <a:lnTo>
                    <a:pt x="26" y="16"/>
                  </a:lnTo>
                  <a:lnTo>
                    <a:pt x="25" y="16"/>
                  </a:lnTo>
                  <a:lnTo>
                    <a:pt x="22" y="17"/>
                  </a:lnTo>
                  <a:lnTo>
                    <a:pt x="21" y="17"/>
                  </a:lnTo>
                  <a:lnTo>
                    <a:pt x="19" y="16"/>
                  </a:lnTo>
                  <a:lnTo>
                    <a:pt x="17" y="15"/>
                  </a:lnTo>
                  <a:lnTo>
                    <a:pt x="16" y="11"/>
                  </a:lnTo>
                  <a:lnTo>
                    <a:pt x="10" y="2"/>
                  </a:lnTo>
                  <a:lnTo>
                    <a:pt x="9" y="1"/>
                  </a:lnTo>
                  <a:lnTo>
                    <a:pt x="8" y="0"/>
                  </a:lnTo>
                  <a:lnTo>
                    <a:pt x="8" y="0"/>
                  </a:lnTo>
                  <a:lnTo>
                    <a:pt x="7" y="1"/>
                  </a:lnTo>
                  <a:lnTo>
                    <a:pt x="6" y="2"/>
                  </a:lnTo>
                  <a:lnTo>
                    <a:pt x="5" y="4"/>
                  </a:lnTo>
                  <a:lnTo>
                    <a:pt x="0" y="68"/>
                  </a:lnTo>
                  <a:lnTo>
                    <a:pt x="0" y="96"/>
                  </a:lnTo>
                  <a:lnTo>
                    <a:pt x="1" y="103"/>
                  </a:lnTo>
                  <a:lnTo>
                    <a:pt x="2" y="104"/>
                  </a:lnTo>
                  <a:lnTo>
                    <a:pt x="5" y="104"/>
                  </a:lnTo>
                  <a:lnTo>
                    <a:pt x="9" y="105"/>
                  </a:lnTo>
                  <a:lnTo>
                    <a:pt x="15" y="107"/>
                  </a:lnTo>
                  <a:lnTo>
                    <a:pt x="20" y="108"/>
                  </a:lnTo>
                  <a:lnTo>
                    <a:pt x="26" y="107"/>
                  </a:lnTo>
                  <a:lnTo>
                    <a:pt x="29" y="105"/>
                  </a:lnTo>
                  <a:lnTo>
                    <a:pt x="30" y="104"/>
                  </a:lnTo>
                  <a:lnTo>
                    <a:pt x="31" y="103"/>
                  </a:lnTo>
                  <a:lnTo>
                    <a:pt x="31" y="101"/>
                  </a:lnTo>
                  <a:lnTo>
                    <a:pt x="32" y="99"/>
                  </a:lnTo>
                  <a:lnTo>
                    <a:pt x="32" y="92"/>
                  </a:lnTo>
                  <a:lnTo>
                    <a:pt x="29" y="64"/>
                  </a:lnTo>
                  <a:lnTo>
                    <a:pt x="29" y="24"/>
                  </a:lnTo>
                  <a:lnTo>
                    <a:pt x="28" y="1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29"/>
            <p:cNvSpPr>
              <a:spLocks/>
            </p:cNvSpPr>
            <p:nvPr/>
          </p:nvSpPr>
          <p:spPr bwMode="auto">
            <a:xfrm flipH="1">
              <a:off x="7991217" y="5193048"/>
              <a:ext cx="78498" cy="93402"/>
            </a:xfrm>
            <a:custGeom>
              <a:avLst/>
              <a:gdLst/>
              <a:ahLst/>
              <a:cxnLst>
                <a:cxn ang="0">
                  <a:pos x="76" y="0"/>
                </a:cxn>
                <a:cxn ang="0">
                  <a:pos x="73" y="3"/>
                </a:cxn>
                <a:cxn ang="0">
                  <a:pos x="54" y="13"/>
                </a:cxn>
                <a:cxn ang="0">
                  <a:pos x="42" y="17"/>
                </a:cxn>
                <a:cxn ang="0">
                  <a:pos x="22" y="20"/>
                </a:cxn>
                <a:cxn ang="0">
                  <a:pos x="16" y="19"/>
                </a:cxn>
                <a:cxn ang="0">
                  <a:pos x="10" y="17"/>
                </a:cxn>
                <a:cxn ang="0">
                  <a:pos x="7" y="15"/>
                </a:cxn>
                <a:cxn ang="0">
                  <a:pos x="5" y="15"/>
                </a:cxn>
                <a:cxn ang="0">
                  <a:pos x="3" y="15"/>
                </a:cxn>
                <a:cxn ang="0">
                  <a:pos x="1" y="16"/>
                </a:cxn>
                <a:cxn ang="0">
                  <a:pos x="0" y="20"/>
                </a:cxn>
                <a:cxn ang="0">
                  <a:pos x="4" y="39"/>
                </a:cxn>
                <a:cxn ang="0">
                  <a:pos x="4" y="47"/>
                </a:cxn>
                <a:cxn ang="0">
                  <a:pos x="3" y="79"/>
                </a:cxn>
                <a:cxn ang="0">
                  <a:pos x="4" y="84"/>
                </a:cxn>
                <a:cxn ang="0">
                  <a:pos x="6" y="89"/>
                </a:cxn>
                <a:cxn ang="0">
                  <a:pos x="8" y="92"/>
                </a:cxn>
                <a:cxn ang="0">
                  <a:pos x="10" y="94"/>
                </a:cxn>
                <a:cxn ang="0">
                  <a:pos x="13" y="94"/>
                </a:cxn>
                <a:cxn ang="0">
                  <a:pos x="19" y="89"/>
                </a:cxn>
                <a:cxn ang="0">
                  <a:pos x="27" y="85"/>
                </a:cxn>
                <a:cxn ang="0">
                  <a:pos x="32" y="83"/>
                </a:cxn>
                <a:cxn ang="0">
                  <a:pos x="60" y="68"/>
                </a:cxn>
                <a:cxn ang="0">
                  <a:pos x="65" y="62"/>
                </a:cxn>
                <a:cxn ang="0">
                  <a:pos x="71" y="45"/>
                </a:cxn>
                <a:cxn ang="0">
                  <a:pos x="79" y="6"/>
                </a:cxn>
                <a:cxn ang="0">
                  <a:pos x="79" y="2"/>
                </a:cxn>
                <a:cxn ang="0">
                  <a:pos x="78" y="1"/>
                </a:cxn>
                <a:cxn ang="0">
                  <a:pos x="77" y="0"/>
                </a:cxn>
                <a:cxn ang="0">
                  <a:pos x="76" y="0"/>
                </a:cxn>
              </a:cxnLst>
              <a:rect l="0" t="0" r="r" b="b"/>
              <a:pathLst>
                <a:path w="79" h="94">
                  <a:moveTo>
                    <a:pt x="76" y="0"/>
                  </a:moveTo>
                  <a:lnTo>
                    <a:pt x="73" y="3"/>
                  </a:lnTo>
                  <a:lnTo>
                    <a:pt x="54" y="13"/>
                  </a:lnTo>
                  <a:lnTo>
                    <a:pt x="42" y="17"/>
                  </a:lnTo>
                  <a:lnTo>
                    <a:pt x="22" y="20"/>
                  </a:lnTo>
                  <a:lnTo>
                    <a:pt x="16" y="19"/>
                  </a:lnTo>
                  <a:lnTo>
                    <a:pt x="10" y="17"/>
                  </a:lnTo>
                  <a:lnTo>
                    <a:pt x="7" y="15"/>
                  </a:lnTo>
                  <a:lnTo>
                    <a:pt x="5" y="15"/>
                  </a:lnTo>
                  <a:lnTo>
                    <a:pt x="3" y="15"/>
                  </a:lnTo>
                  <a:lnTo>
                    <a:pt x="1" y="16"/>
                  </a:lnTo>
                  <a:lnTo>
                    <a:pt x="0" y="20"/>
                  </a:lnTo>
                  <a:lnTo>
                    <a:pt x="4" y="39"/>
                  </a:lnTo>
                  <a:lnTo>
                    <a:pt x="4" y="47"/>
                  </a:lnTo>
                  <a:lnTo>
                    <a:pt x="3" y="79"/>
                  </a:lnTo>
                  <a:lnTo>
                    <a:pt x="4" y="84"/>
                  </a:lnTo>
                  <a:lnTo>
                    <a:pt x="6" y="89"/>
                  </a:lnTo>
                  <a:lnTo>
                    <a:pt x="8" y="92"/>
                  </a:lnTo>
                  <a:lnTo>
                    <a:pt x="10" y="94"/>
                  </a:lnTo>
                  <a:lnTo>
                    <a:pt x="13" y="94"/>
                  </a:lnTo>
                  <a:lnTo>
                    <a:pt x="19" y="89"/>
                  </a:lnTo>
                  <a:lnTo>
                    <a:pt x="27" y="85"/>
                  </a:lnTo>
                  <a:lnTo>
                    <a:pt x="32" y="83"/>
                  </a:lnTo>
                  <a:lnTo>
                    <a:pt x="60" y="68"/>
                  </a:lnTo>
                  <a:lnTo>
                    <a:pt x="65" y="62"/>
                  </a:lnTo>
                  <a:lnTo>
                    <a:pt x="71" y="45"/>
                  </a:lnTo>
                  <a:lnTo>
                    <a:pt x="79" y="6"/>
                  </a:lnTo>
                  <a:lnTo>
                    <a:pt x="79" y="2"/>
                  </a:lnTo>
                  <a:lnTo>
                    <a:pt x="78" y="1"/>
                  </a:lnTo>
                  <a:lnTo>
                    <a:pt x="77" y="0"/>
                  </a:lnTo>
                  <a:lnTo>
                    <a:pt x="76"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30"/>
            <p:cNvSpPr>
              <a:spLocks/>
            </p:cNvSpPr>
            <p:nvPr/>
          </p:nvSpPr>
          <p:spPr bwMode="auto">
            <a:xfrm flipH="1">
              <a:off x="7932592" y="5097659"/>
              <a:ext cx="48688" cy="95389"/>
            </a:xfrm>
            <a:custGeom>
              <a:avLst/>
              <a:gdLst/>
              <a:ahLst/>
              <a:cxnLst>
                <a:cxn ang="0">
                  <a:pos x="20" y="0"/>
                </a:cxn>
                <a:cxn ang="0">
                  <a:pos x="19" y="0"/>
                </a:cxn>
                <a:cxn ang="0">
                  <a:pos x="19" y="1"/>
                </a:cxn>
                <a:cxn ang="0">
                  <a:pos x="25" y="8"/>
                </a:cxn>
                <a:cxn ang="0">
                  <a:pos x="27" y="10"/>
                </a:cxn>
                <a:cxn ang="0">
                  <a:pos x="28" y="12"/>
                </a:cxn>
                <a:cxn ang="0">
                  <a:pos x="28" y="14"/>
                </a:cxn>
                <a:cxn ang="0">
                  <a:pos x="28" y="16"/>
                </a:cxn>
                <a:cxn ang="0">
                  <a:pos x="27" y="19"/>
                </a:cxn>
                <a:cxn ang="0">
                  <a:pos x="20" y="28"/>
                </a:cxn>
                <a:cxn ang="0">
                  <a:pos x="17" y="32"/>
                </a:cxn>
                <a:cxn ang="0">
                  <a:pos x="15" y="33"/>
                </a:cxn>
                <a:cxn ang="0">
                  <a:pos x="14" y="34"/>
                </a:cxn>
                <a:cxn ang="0">
                  <a:pos x="9" y="36"/>
                </a:cxn>
                <a:cxn ang="0">
                  <a:pos x="6" y="37"/>
                </a:cxn>
                <a:cxn ang="0">
                  <a:pos x="3" y="37"/>
                </a:cxn>
                <a:cxn ang="0">
                  <a:pos x="2" y="39"/>
                </a:cxn>
                <a:cxn ang="0">
                  <a:pos x="1" y="40"/>
                </a:cxn>
                <a:cxn ang="0">
                  <a:pos x="0" y="42"/>
                </a:cxn>
                <a:cxn ang="0">
                  <a:pos x="1" y="44"/>
                </a:cxn>
                <a:cxn ang="0">
                  <a:pos x="6" y="58"/>
                </a:cxn>
                <a:cxn ang="0">
                  <a:pos x="7" y="64"/>
                </a:cxn>
                <a:cxn ang="0">
                  <a:pos x="8" y="88"/>
                </a:cxn>
                <a:cxn ang="0">
                  <a:pos x="7" y="92"/>
                </a:cxn>
                <a:cxn ang="0">
                  <a:pos x="6" y="95"/>
                </a:cxn>
                <a:cxn ang="0">
                  <a:pos x="5" y="96"/>
                </a:cxn>
                <a:cxn ang="0">
                  <a:pos x="6" y="96"/>
                </a:cxn>
                <a:cxn ang="0">
                  <a:pos x="8" y="96"/>
                </a:cxn>
                <a:cxn ang="0">
                  <a:pos x="9" y="95"/>
                </a:cxn>
                <a:cxn ang="0">
                  <a:pos x="14" y="91"/>
                </a:cxn>
                <a:cxn ang="0">
                  <a:pos x="18" y="86"/>
                </a:cxn>
                <a:cxn ang="0">
                  <a:pos x="35" y="75"/>
                </a:cxn>
                <a:cxn ang="0">
                  <a:pos x="41" y="68"/>
                </a:cxn>
                <a:cxn ang="0">
                  <a:pos x="48" y="53"/>
                </a:cxn>
                <a:cxn ang="0">
                  <a:pos x="49" y="42"/>
                </a:cxn>
                <a:cxn ang="0">
                  <a:pos x="49" y="32"/>
                </a:cxn>
                <a:cxn ang="0">
                  <a:pos x="46" y="21"/>
                </a:cxn>
                <a:cxn ang="0">
                  <a:pos x="39" y="10"/>
                </a:cxn>
                <a:cxn ang="0">
                  <a:pos x="37" y="9"/>
                </a:cxn>
                <a:cxn ang="0">
                  <a:pos x="22" y="1"/>
                </a:cxn>
                <a:cxn ang="0">
                  <a:pos x="20" y="0"/>
                </a:cxn>
              </a:cxnLst>
              <a:rect l="0" t="0" r="r" b="b"/>
              <a:pathLst>
                <a:path w="49" h="96">
                  <a:moveTo>
                    <a:pt x="20" y="0"/>
                  </a:moveTo>
                  <a:lnTo>
                    <a:pt x="19" y="0"/>
                  </a:lnTo>
                  <a:lnTo>
                    <a:pt x="19" y="1"/>
                  </a:lnTo>
                  <a:lnTo>
                    <a:pt x="25" y="8"/>
                  </a:lnTo>
                  <a:lnTo>
                    <a:pt x="27" y="10"/>
                  </a:lnTo>
                  <a:lnTo>
                    <a:pt x="28" y="12"/>
                  </a:lnTo>
                  <a:lnTo>
                    <a:pt x="28" y="14"/>
                  </a:lnTo>
                  <a:lnTo>
                    <a:pt x="28" y="16"/>
                  </a:lnTo>
                  <a:lnTo>
                    <a:pt x="27" y="19"/>
                  </a:lnTo>
                  <a:lnTo>
                    <a:pt x="20" y="28"/>
                  </a:lnTo>
                  <a:lnTo>
                    <a:pt x="17" y="32"/>
                  </a:lnTo>
                  <a:lnTo>
                    <a:pt x="15" y="33"/>
                  </a:lnTo>
                  <a:lnTo>
                    <a:pt x="14" y="34"/>
                  </a:lnTo>
                  <a:lnTo>
                    <a:pt x="9" y="36"/>
                  </a:lnTo>
                  <a:lnTo>
                    <a:pt x="6" y="37"/>
                  </a:lnTo>
                  <a:lnTo>
                    <a:pt x="3" y="37"/>
                  </a:lnTo>
                  <a:lnTo>
                    <a:pt x="2" y="39"/>
                  </a:lnTo>
                  <a:lnTo>
                    <a:pt x="1" y="40"/>
                  </a:lnTo>
                  <a:lnTo>
                    <a:pt x="0" y="42"/>
                  </a:lnTo>
                  <a:lnTo>
                    <a:pt x="1" y="44"/>
                  </a:lnTo>
                  <a:lnTo>
                    <a:pt x="6" y="58"/>
                  </a:lnTo>
                  <a:lnTo>
                    <a:pt x="7" y="64"/>
                  </a:lnTo>
                  <a:lnTo>
                    <a:pt x="8" y="88"/>
                  </a:lnTo>
                  <a:lnTo>
                    <a:pt x="7" y="92"/>
                  </a:lnTo>
                  <a:lnTo>
                    <a:pt x="6" y="95"/>
                  </a:lnTo>
                  <a:lnTo>
                    <a:pt x="5" y="96"/>
                  </a:lnTo>
                  <a:lnTo>
                    <a:pt x="6" y="96"/>
                  </a:lnTo>
                  <a:lnTo>
                    <a:pt x="8" y="96"/>
                  </a:lnTo>
                  <a:lnTo>
                    <a:pt x="9" y="95"/>
                  </a:lnTo>
                  <a:lnTo>
                    <a:pt x="14" y="91"/>
                  </a:lnTo>
                  <a:lnTo>
                    <a:pt x="18" y="86"/>
                  </a:lnTo>
                  <a:lnTo>
                    <a:pt x="35" y="75"/>
                  </a:lnTo>
                  <a:lnTo>
                    <a:pt x="41" y="68"/>
                  </a:lnTo>
                  <a:lnTo>
                    <a:pt x="48" y="53"/>
                  </a:lnTo>
                  <a:lnTo>
                    <a:pt x="49" y="42"/>
                  </a:lnTo>
                  <a:lnTo>
                    <a:pt x="49" y="32"/>
                  </a:lnTo>
                  <a:lnTo>
                    <a:pt x="46" y="21"/>
                  </a:lnTo>
                  <a:lnTo>
                    <a:pt x="39" y="10"/>
                  </a:lnTo>
                  <a:lnTo>
                    <a:pt x="37" y="9"/>
                  </a:lnTo>
                  <a:lnTo>
                    <a:pt x="22" y="1"/>
                  </a:lnTo>
                  <a:lnTo>
                    <a:pt x="20" y="0"/>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31"/>
            <p:cNvSpPr>
              <a:spLocks/>
            </p:cNvSpPr>
            <p:nvPr/>
          </p:nvSpPr>
          <p:spPr bwMode="auto">
            <a:xfrm flipH="1">
              <a:off x="8103498" y="5184105"/>
              <a:ext cx="59618" cy="76510"/>
            </a:xfrm>
            <a:custGeom>
              <a:avLst/>
              <a:gdLst/>
              <a:ahLst/>
              <a:cxnLst>
                <a:cxn ang="0">
                  <a:pos x="56" y="6"/>
                </a:cxn>
                <a:cxn ang="0">
                  <a:pos x="43" y="9"/>
                </a:cxn>
                <a:cxn ang="0">
                  <a:pos x="36" y="9"/>
                </a:cxn>
                <a:cxn ang="0">
                  <a:pos x="30" y="7"/>
                </a:cxn>
                <a:cxn ang="0">
                  <a:pos x="21" y="1"/>
                </a:cxn>
                <a:cxn ang="0">
                  <a:pos x="15" y="0"/>
                </a:cxn>
                <a:cxn ang="0">
                  <a:pos x="13" y="1"/>
                </a:cxn>
                <a:cxn ang="0">
                  <a:pos x="11" y="4"/>
                </a:cxn>
                <a:cxn ang="0">
                  <a:pos x="10" y="9"/>
                </a:cxn>
                <a:cxn ang="0">
                  <a:pos x="7" y="20"/>
                </a:cxn>
                <a:cxn ang="0">
                  <a:pos x="5" y="38"/>
                </a:cxn>
                <a:cxn ang="0">
                  <a:pos x="0" y="65"/>
                </a:cxn>
                <a:cxn ang="0">
                  <a:pos x="0" y="70"/>
                </a:cxn>
                <a:cxn ang="0">
                  <a:pos x="1" y="70"/>
                </a:cxn>
                <a:cxn ang="0">
                  <a:pos x="2" y="71"/>
                </a:cxn>
                <a:cxn ang="0">
                  <a:pos x="4" y="72"/>
                </a:cxn>
                <a:cxn ang="0">
                  <a:pos x="6" y="73"/>
                </a:cxn>
                <a:cxn ang="0">
                  <a:pos x="9" y="74"/>
                </a:cxn>
                <a:cxn ang="0">
                  <a:pos x="38" y="77"/>
                </a:cxn>
                <a:cxn ang="0">
                  <a:pos x="47" y="77"/>
                </a:cxn>
                <a:cxn ang="0">
                  <a:pos x="51" y="76"/>
                </a:cxn>
                <a:cxn ang="0">
                  <a:pos x="54" y="74"/>
                </a:cxn>
                <a:cxn ang="0">
                  <a:pos x="55" y="73"/>
                </a:cxn>
                <a:cxn ang="0">
                  <a:pos x="56" y="70"/>
                </a:cxn>
                <a:cxn ang="0">
                  <a:pos x="56" y="67"/>
                </a:cxn>
                <a:cxn ang="0">
                  <a:pos x="55" y="58"/>
                </a:cxn>
                <a:cxn ang="0">
                  <a:pos x="55" y="26"/>
                </a:cxn>
                <a:cxn ang="0">
                  <a:pos x="56" y="23"/>
                </a:cxn>
                <a:cxn ang="0">
                  <a:pos x="60" y="12"/>
                </a:cxn>
                <a:cxn ang="0">
                  <a:pos x="60" y="10"/>
                </a:cxn>
                <a:cxn ang="0">
                  <a:pos x="60" y="8"/>
                </a:cxn>
                <a:cxn ang="0">
                  <a:pos x="60" y="7"/>
                </a:cxn>
                <a:cxn ang="0">
                  <a:pos x="58" y="6"/>
                </a:cxn>
                <a:cxn ang="0">
                  <a:pos x="56" y="6"/>
                </a:cxn>
              </a:cxnLst>
              <a:rect l="0" t="0" r="r" b="b"/>
              <a:pathLst>
                <a:path w="60" h="77">
                  <a:moveTo>
                    <a:pt x="56" y="6"/>
                  </a:moveTo>
                  <a:lnTo>
                    <a:pt x="43" y="9"/>
                  </a:lnTo>
                  <a:lnTo>
                    <a:pt x="36" y="9"/>
                  </a:lnTo>
                  <a:lnTo>
                    <a:pt x="30" y="7"/>
                  </a:lnTo>
                  <a:lnTo>
                    <a:pt x="21" y="1"/>
                  </a:lnTo>
                  <a:lnTo>
                    <a:pt x="15" y="0"/>
                  </a:lnTo>
                  <a:lnTo>
                    <a:pt x="13" y="1"/>
                  </a:lnTo>
                  <a:lnTo>
                    <a:pt x="11" y="4"/>
                  </a:lnTo>
                  <a:lnTo>
                    <a:pt x="10" y="9"/>
                  </a:lnTo>
                  <a:lnTo>
                    <a:pt x="7" y="20"/>
                  </a:lnTo>
                  <a:lnTo>
                    <a:pt x="5" y="38"/>
                  </a:lnTo>
                  <a:lnTo>
                    <a:pt x="0" y="65"/>
                  </a:lnTo>
                  <a:lnTo>
                    <a:pt x="0" y="70"/>
                  </a:lnTo>
                  <a:lnTo>
                    <a:pt x="1" y="70"/>
                  </a:lnTo>
                  <a:lnTo>
                    <a:pt x="2" y="71"/>
                  </a:lnTo>
                  <a:lnTo>
                    <a:pt x="4" y="72"/>
                  </a:lnTo>
                  <a:lnTo>
                    <a:pt x="6" y="73"/>
                  </a:lnTo>
                  <a:lnTo>
                    <a:pt x="9" y="74"/>
                  </a:lnTo>
                  <a:lnTo>
                    <a:pt x="38" y="77"/>
                  </a:lnTo>
                  <a:lnTo>
                    <a:pt x="47" y="77"/>
                  </a:lnTo>
                  <a:lnTo>
                    <a:pt x="51" y="76"/>
                  </a:lnTo>
                  <a:lnTo>
                    <a:pt x="54" y="74"/>
                  </a:lnTo>
                  <a:lnTo>
                    <a:pt x="55" y="73"/>
                  </a:lnTo>
                  <a:lnTo>
                    <a:pt x="56" y="70"/>
                  </a:lnTo>
                  <a:lnTo>
                    <a:pt x="56" y="67"/>
                  </a:lnTo>
                  <a:lnTo>
                    <a:pt x="55" y="58"/>
                  </a:lnTo>
                  <a:lnTo>
                    <a:pt x="55" y="26"/>
                  </a:lnTo>
                  <a:lnTo>
                    <a:pt x="56" y="23"/>
                  </a:lnTo>
                  <a:lnTo>
                    <a:pt x="60" y="12"/>
                  </a:lnTo>
                  <a:lnTo>
                    <a:pt x="60" y="10"/>
                  </a:lnTo>
                  <a:lnTo>
                    <a:pt x="60" y="8"/>
                  </a:lnTo>
                  <a:lnTo>
                    <a:pt x="60" y="7"/>
                  </a:lnTo>
                  <a:lnTo>
                    <a:pt x="58" y="6"/>
                  </a:lnTo>
                  <a:lnTo>
                    <a:pt x="56" y="6"/>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32"/>
            <p:cNvSpPr>
              <a:spLocks/>
            </p:cNvSpPr>
            <p:nvPr/>
          </p:nvSpPr>
          <p:spPr bwMode="auto">
            <a:xfrm flipH="1">
              <a:off x="7939548" y="5044996"/>
              <a:ext cx="82472" cy="117249"/>
            </a:xfrm>
            <a:custGeom>
              <a:avLst/>
              <a:gdLst/>
              <a:ahLst/>
              <a:cxnLst>
                <a:cxn ang="0">
                  <a:pos x="15" y="2"/>
                </a:cxn>
                <a:cxn ang="0">
                  <a:pos x="10" y="0"/>
                </a:cxn>
                <a:cxn ang="0">
                  <a:pos x="6" y="0"/>
                </a:cxn>
                <a:cxn ang="0">
                  <a:pos x="5" y="0"/>
                </a:cxn>
                <a:cxn ang="0">
                  <a:pos x="3" y="1"/>
                </a:cxn>
                <a:cxn ang="0">
                  <a:pos x="2" y="4"/>
                </a:cxn>
                <a:cxn ang="0">
                  <a:pos x="1" y="8"/>
                </a:cxn>
                <a:cxn ang="0">
                  <a:pos x="0" y="11"/>
                </a:cxn>
                <a:cxn ang="0">
                  <a:pos x="1" y="14"/>
                </a:cxn>
                <a:cxn ang="0">
                  <a:pos x="2" y="16"/>
                </a:cxn>
                <a:cxn ang="0">
                  <a:pos x="5" y="24"/>
                </a:cxn>
                <a:cxn ang="0">
                  <a:pos x="5" y="26"/>
                </a:cxn>
                <a:cxn ang="0">
                  <a:pos x="6" y="29"/>
                </a:cxn>
                <a:cxn ang="0">
                  <a:pos x="7" y="30"/>
                </a:cxn>
                <a:cxn ang="0">
                  <a:pos x="10" y="31"/>
                </a:cxn>
                <a:cxn ang="0">
                  <a:pos x="12" y="31"/>
                </a:cxn>
                <a:cxn ang="0">
                  <a:pos x="15" y="32"/>
                </a:cxn>
                <a:cxn ang="0">
                  <a:pos x="17" y="33"/>
                </a:cxn>
                <a:cxn ang="0">
                  <a:pos x="19" y="35"/>
                </a:cxn>
                <a:cxn ang="0">
                  <a:pos x="21" y="37"/>
                </a:cxn>
                <a:cxn ang="0">
                  <a:pos x="27" y="52"/>
                </a:cxn>
                <a:cxn ang="0">
                  <a:pos x="29" y="59"/>
                </a:cxn>
                <a:cxn ang="0">
                  <a:pos x="32" y="61"/>
                </a:cxn>
                <a:cxn ang="0">
                  <a:pos x="37" y="65"/>
                </a:cxn>
                <a:cxn ang="0">
                  <a:pos x="39" y="67"/>
                </a:cxn>
                <a:cxn ang="0">
                  <a:pos x="40" y="69"/>
                </a:cxn>
                <a:cxn ang="0">
                  <a:pos x="43" y="76"/>
                </a:cxn>
                <a:cxn ang="0">
                  <a:pos x="45" y="98"/>
                </a:cxn>
                <a:cxn ang="0">
                  <a:pos x="46" y="106"/>
                </a:cxn>
                <a:cxn ang="0">
                  <a:pos x="47" y="108"/>
                </a:cxn>
                <a:cxn ang="0">
                  <a:pos x="50" y="113"/>
                </a:cxn>
                <a:cxn ang="0">
                  <a:pos x="52" y="115"/>
                </a:cxn>
                <a:cxn ang="0">
                  <a:pos x="56" y="118"/>
                </a:cxn>
                <a:cxn ang="0">
                  <a:pos x="57" y="118"/>
                </a:cxn>
                <a:cxn ang="0">
                  <a:pos x="59" y="118"/>
                </a:cxn>
                <a:cxn ang="0">
                  <a:pos x="60" y="117"/>
                </a:cxn>
                <a:cxn ang="0">
                  <a:pos x="61" y="114"/>
                </a:cxn>
                <a:cxn ang="0">
                  <a:pos x="61" y="96"/>
                </a:cxn>
                <a:cxn ang="0">
                  <a:pos x="62" y="88"/>
                </a:cxn>
                <a:cxn ang="0">
                  <a:pos x="62" y="87"/>
                </a:cxn>
                <a:cxn ang="0">
                  <a:pos x="62" y="86"/>
                </a:cxn>
                <a:cxn ang="0">
                  <a:pos x="63" y="86"/>
                </a:cxn>
                <a:cxn ang="0">
                  <a:pos x="65" y="87"/>
                </a:cxn>
                <a:cxn ang="0">
                  <a:pos x="67" y="90"/>
                </a:cxn>
                <a:cxn ang="0">
                  <a:pos x="73" y="101"/>
                </a:cxn>
                <a:cxn ang="0">
                  <a:pos x="75" y="106"/>
                </a:cxn>
                <a:cxn ang="0">
                  <a:pos x="76" y="114"/>
                </a:cxn>
                <a:cxn ang="0">
                  <a:pos x="76" y="115"/>
                </a:cxn>
                <a:cxn ang="0">
                  <a:pos x="76" y="115"/>
                </a:cxn>
                <a:cxn ang="0">
                  <a:pos x="78" y="115"/>
                </a:cxn>
                <a:cxn ang="0">
                  <a:pos x="80" y="113"/>
                </a:cxn>
                <a:cxn ang="0">
                  <a:pos x="82" y="111"/>
                </a:cxn>
                <a:cxn ang="0">
                  <a:pos x="83" y="109"/>
                </a:cxn>
                <a:cxn ang="0">
                  <a:pos x="83" y="103"/>
                </a:cxn>
                <a:cxn ang="0">
                  <a:pos x="81" y="91"/>
                </a:cxn>
                <a:cxn ang="0">
                  <a:pos x="73" y="75"/>
                </a:cxn>
                <a:cxn ang="0">
                  <a:pos x="39" y="26"/>
                </a:cxn>
                <a:cxn ang="0">
                  <a:pos x="25" y="9"/>
                </a:cxn>
                <a:cxn ang="0">
                  <a:pos x="20" y="5"/>
                </a:cxn>
                <a:cxn ang="0">
                  <a:pos x="15" y="2"/>
                </a:cxn>
              </a:cxnLst>
              <a:rect l="0" t="0" r="r" b="b"/>
              <a:pathLst>
                <a:path w="83" h="118">
                  <a:moveTo>
                    <a:pt x="15" y="2"/>
                  </a:moveTo>
                  <a:lnTo>
                    <a:pt x="10" y="0"/>
                  </a:lnTo>
                  <a:lnTo>
                    <a:pt x="6" y="0"/>
                  </a:lnTo>
                  <a:lnTo>
                    <a:pt x="5" y="0"/>
                  </a:lnTo>
                  <a:lnTo>
                    <a:pt x="3" y="1"/>
                  </a:lnTo>
                  <a:lnTo>
                    <a:pt x="2" y="4"/>
                  </a:lnTo>
                  <a:lnTo>
                    <a:pt x="1" y="8"/>
                  </a:lnTo>
                  <a:lnTo>
                    <a:pt x="0" y="11"/>
                  </a:lnTo>
                  <a:lnTo>
                    <a:pt x="1" y="14"/>
                  </a:lnTo>
                  <a:lnTo>
                    <a:pt x="2" y="16"/>
                  </a:lnTo>
                  <a:lnTo>
                    <a:pt x="5" y="24"/>
                  </a:lnTo>
                  <a:lnTo>
                    <a:pt x="5" y="26"/>
                  </a:lnTo>
                  <a:lnTo>
                    <a:pt x="6" y="29"/>
                  </a:lnTo>
                  <a:lnTo>
                    <a:pt x="7" y="30"/>
                  </a:lnTo>
                  <a:lnTo>
                    <a:pt x="10" y="31"/>
                  </a:lnTo>
                  <a:lnTo>
                    <a:pt x="12" y="31"/>
                  </a:lnTo>
                  <a:lnTo>
                    <a:pt x="15" y="32"/>
                  </a:lnTo>
                  <a:lnTo>
                    <a:pt x="17" y="33"/>
                  </a:lnTo>
                  <a:lnTo>
                    <a:pt x="19" y="35"/>
                  </a:lnTo>
                  <a:lnTo>
                    <a:pt x="21" y="37"/>
                  </a:lnTo>
                  <a:lnTo>
                    <a:pt x="27" y="52"/>
                  </a:lnTo>
                  <a:lnTo>
                    <a:pt x="29" y="59"/>
                  </a:lnTo>
                  <a:lnTo>
                    <a:pt x="32" y="61"/>
                  </a:lnTo>
                  <a:lnTo>
                    <a:pt x="37" y="65"/>
                  </a:lnTo>
                  <a:lnTo>
                    <a:pt x="39" y="67"/>
                  </a:lnTo>
                  <a:lnTo>
                    <a:pt x="40" y="69"/>
                  </a:lnTo>
                  <a:lnTo>
                    <a:pt x="43" y="76"/>
                  </a:lnTo>
                  <a:lnTo>
                    <a:pt x="45" y="98"/>
                  </a:lnTo>
                  <a:lnTo>
                    <a:pt x="46" y="106"/>
                  </a:lnTo>
                  <a:lnTo>
                    <a:pt x="47" y="108"/>
                  </a:lnTo>
                  <a:lnTo>
                    <a:pt x="50" y="113"/>
                  </a:lnTo>
                  <a:lnTo>
                    <a:pt x="52" y="115"/>
                  </a:lnTo>
                  <a:lnTo>
                    <a:pt x="56" y="118"/>
                  </a:lnTo>
                  <a:lnTo>
                    <a:pt x="57" y="118"/>
                  </a:lnTo>
                  <a:lnTo>
                    <a:pt x="59" y="118"/>
                  </a:lnTo>
                  <a:lnTo>
                    <a:pt x="60" y="117"/>
                  </a:lnTo>
                  <a:lnTo>
                    <a:pt x="61" y="114"/>
                  </a:lnTo>
                  <a:lnTo>
                    <a:pt x="61" y="96"/>
                  </a:lnTo>
                  <a:lnTo>
                    <a:pt x="62" y="88"/>
                  </a:lnTo>
                  <a:lnTo>
                    <a:pt x="62" y="87"/>
                  </a:lnTo>
                  <a:lnTo>
                    <a:pt x="62" y="86"/>
                  </a:lnTo>
                  <a:lnTo>
                    <a:pt x="63" y="86"/>
                  </a:lnTo>
                  <a:lnTo>
                    <a:pt x="65" y="87"/>
                  </a:lnTo>
                  <a:lnTo>
                    <a:pt x="67" y="90"/>
                  </a:lnTo>
                  <a:lnTo>
                    <a:pt x="73" y="101"/>
                  </a:lnTo>
                  <a:lnTo>
                    <a:pt x="75" y="106"/>
                  </a:lnTo>
                  <a:lnTo>
                    <a:pt x="76" y="114"/>
                  </a:lnTo>
                  <a:lnTo>
                    <a:pt x="76" y="115"/>
                  </a:lnTo>
                  <a:lnTo>
                    <a:pt x="76" y="115"/>
                  </a:lnTo>
                  <a:lnTo>
                    <a:pt x="78" y="115"/>
                  </a:lnTo>
                  <a:lnTo>
                    <a:pt x="80" y="113"/>
                  </a:lnTo>
                  <a:lnTo>
                    <a:pt x="82" y="111"/>
                  </a:lnTo>
                  <a:lnTo>
                    <a:pt x="83" y="109"/>
                  </a:lnTo>
                  <a:lnTo>
                    <a:pt x="83" y="103"/>
                  </a:lnTo>
                  <a:lnTo>
                    <a:pt x="81" y="91"/>
                  </a:lnTo>
                  <a:lnTo>
                    <a:pt x="73" y="75"/>
                  </a:lnTo>
                  <a:lnTo>
                    <a:pt x="39" y="26"/>
                  </a:lnTo>
                  <a:lnTo>
                    <a:pt x="25" y="9"/>
                  </a:lnTo>
                  <a:lnTo>
                    <a:pt x="20" y="5"/>
                  </a:lnTo>
                  <a:lnTo>
                    <a:pt x="15" y="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33"/>
            <p:cNvSpPr>
              <a:spLocks/>
            </p:cNvSpPr>
            <p:nvPr/>
          </p:nvSpPr>
          <p:spPr bwMode="auto">
            <a:xfrm flipH="1">
              <a:off x="7925637" y="5030092"/>
              <a:ext cx="93402" cy="135134"/>
            </a:xfrm>
            <a:custGeom>
              <a:avLst/>
              <a:gdLst/>
              <a:ahLst/>
              <a:cxnLst>
                <a:cxn ang="0">
                  <a:pos x="28" y="0"/>
                </a:cxn>
                <a:cxn ang="0">
                  <a:pos x="23" y="1"/>
                </a:cxn>
                <a:cxn ang="0">
                  <a:pos x="4" y="9"/>
                </a:cxn>
                <a:cxn ang="0">
                  <a:pos x="1" y="14"/>
                </a:cxn>
                <a:cxn ang="0">
                  <a:pos x="1" y="21"/>
                </a:cxn>
                <a:cxn ang="0">
                  <a:pos x="4" y="30"/>
                </a:cxn>
                <a:cxn ang="0">
                  <a:pos x="7" y="34"/>
                </a:cxn>
                <a:cxn ang="0">
                  <a:pos x="15" y="34"/>
                </a:cxn>
                <a:cxn ang="0">
                  <a:pos x="18" y="35"/>
                </a:cxn>
                <a:cxn ang="0">
                  <a:pos x="24" y="48"/>
                </a:cxn>
                <a:cxn ang="0">
                  <a:pos x="40" y="68"/>
                </a:cxn>
                <a:cxn ang="0">
                  <a:pos x="47" y="93"/>
                </a:cxn>
                <a:cxn ang="0">
                  <a:pos x="47" y="117"/>
                </a:cxn>
                <a:cxn ang="0">
                  <a:pos x="43" y="135"/>
                </a:cxn>
                <a:cxn ang="0">
                  <a:pos x="46" y="136"/>
                </a:cxn>
                <a:cxn ang="0">
                  <a:pos x="55" y="135"/>
                </a:cxn>
                <a:cxn ang="0">
                  <a:pos x="58" y="133"/>
                </a:cxn>
                <a:cxn ang="0">
                  <a:pos x="62" y="104"/>
                </a:cxn>
                <a:cxn ang="0">
                  <a:pos x="60" y="90"/>
                </a:cxn>
                <a:cxn ang="0">
                  <a:pos x="62" y="89"/>
                </a:cxn>
                <a:cxn ang="0">
                  <a:pos x="65" y="93"/>
                </a:cxn>
                <a:cxn ang="0">
                  <a:pos x="71" y="110"/>
                </a:cxn>
                <a:cxn ang="0">
                  <a:pos x="71" y="121"/>
                </a:cxn>
                <a:cxn ang="0">
                  <a:pos x="73" y="130"/>
                </a:cxn>
                <a:cxn ang="0">
                  <a:pos x="78" y="132"/>
                </a:cxn>
                <a:cxn ang="0">
                  <a:pos x="87" y="130"/>
                </a:cxn>
                <a:cxn ang="0">
                  <a:pos x="92" y="127"/>
                </a:cxn>
                <a:cxn ang="0">
                  <a:pos x="94" y="122"/>
                </a:cxn>
                <a:cxn ang="0">
                  <a:pos x="88" y="101"/>
                </a:cxn>
                <a:cxn ang="0">
                  <a:pos x="71" y="72"/>
                </a:cxn>
                <a:cxn ang="0">
                  <a:pos x="70" y="66"/>
                </a:cxn>
                <a:cxn ang="0">
                  <a:pos x="72" y="61"/>
                </a:cxn>
                <a:cxn ang="0">
                  <a:pos x="70" y="50"/>
                </a:cxn>
                <a:cxn ang="0">
                  <a:pos x="65" y="41"/>
                </a:cxn>
                <a:cxn ang="0">
                  <a:pos x="59" y="35"/>
                </a:cxn>
                <a:cxn ang="0">
                  <a:pos x="35" y="19"/>
                </a:cxn>
                <a:cxn ang="0">
                  <a:pos x="33" y="14"/>
                </a:cxn>
                <a:cxn ang="0">
                  <a:pos x="34" y="10"/>
                </a:cxn>
                <a:cxn ang="0">
                  <a:pos x="36" y="5"/>
                </a:cxn>
                <a:cxn ang="0">
                  <a:pos x="35" y="2"/>
                </a:cxn>
                <a:cxn ang="0">
                  <a:pos x="31" y="0"/>
                </a:cxn>
              </a:cxnLst>
              <a:rect l="0" t="0" r="r" b="b"/>
              <a:pathLst>
                <a:path w="94" h="136">
                  <a:moveTo>
                    <a:pt x="31" y="0"/>
                  </a:moveTo>
                  <a:lnTo>
                    <a:pt x="28" y="0"/>
                  </a:lnTo>
                  <a:lnTo>
                    <a:pt x="26" y="0"/>
                  </a:lnTo>
                  <a:lnTo>
                    <a:pt x="23" y="1"/>
                  </a:lnTo>
                  <a:lnTo>
                    <a:pt x="9" y="5"/>
                  </a:lnTo>
                  <a:lnTo>
                    <a:pt x="4" y="9"/>
                  </a:lnTo>
                  <a:lnTo>
                    <a:pt x="2" y="12"/>
                  </a:lnTo>
                  <a:lnTo>
                    <a:pt x="1" y="14"/>
                  </a:lnTo>
                  <a:lnTo>
                    <a:pt x="0" y="18"/>
                  </a:lnTo>
                  <a:lnTo>
                    <a:pt x="1" y="21"/>
                  </a:lnTo>
                  <a:lnTo>
                    <a:pt x="2" y="26"/>
                  </a:lnTo>
                  <a:lnTo>
                    <a:pt x="4" y="30"/>
                  </a:lnTo>
                  <a:lnTo>
                    <a:pt x="6" y="33"/>
                  </a:lnTo>
                  <a:lnTo>
                    <a:pt x="7" y="34"/>
                  </a:lnTo>
                  <a:lnTo>
                    <a:pt x="8" y="34"/>
                  </a:lnTo>
                  <a:lnTo>
                    <a:pt x="15" y="34"/>
                  </a:lnTo>
                  <a:lnTo>
                    <a:pt x="17" y="34"/>
                  </a:lnTo>
                  <a:lnTo>
                    <a:pt x="18" y="35"/>
                  </a:lnTo>
                  <a:lnTo>
                    <a:pt x="19" y="37"/>
                  </a:lnTo>
                  <a:lnTo>
                    <a:pt x="24" y="48"/>
                  </a:lnTo>
                  <a:lnTo>
                    <a:pt x="26" y="52"/>
                  </a:lnTo>
                  <a:lnTo>
                    <a:pt x="40" y="68"/>
                  </a:lnTo>
                  <a:lnTo>
                    <a:pt x="41" y="72"/>
                  </a:lnTo>
                  <a:lnTo>
                    <a:pt x="47" y="93"/>
                  </a:lnTo>
                  <a:lnTo>
                    <a:pt x="48" y="105"/>
                  </a:lnTo>
                  <a:lnTo>
                    <a:pt x="47" y="117"/>
                  </a:lnTo>
                  <a:lnTo>
                    <a:pt x="43" y="133"/>
                  </a:lnTo>
                  <a:lnTo>
                    <a:pt x="43" y="135"/>
                  </a:lnTo>
                  <a:lnTo>
                    <a:pt x="44" y="136"/>
                  </a:lnTo>
                  <a:lnTo>
                    <a:pt x="46" y="136"/>
                  </a:lnTo>
                  <a:lnTo>
                    <a:pt x="51" y="136"/>
                  </a:lnTo>
                  <a:lnTo>
                    <a:pt x="55" y="135"/>
                  </a:lnTo>
                  <a:lnTo>
                    <a:pt x="57" y="134"/>
                  </a:lnTo>
                  <a:lnTo>
                    <a:pt x="58" y="133"/>
                  </a:lnTo>
                  <a:lnTo>
                    <a:pt x="60" y="129"/>
                  </a:lnTo>
                  <a:lnTo>
                    <a:pt x="62" y="104"/>
                  </a:lnTo>
                  <a:lnTo>
                    <a:pt x="60" y="92"/>
                  </a:lnTo>
                  <a:lnTo>
                    <a:pt x="60" y="90"/>
                  </a:lnTo>
                  <a:lnTo>
                    <a:pt x="61" y="89"/>
                  </a:lnTo>
                  <a:lnTo>
                    <a:pt x="62" y="89"/>
                  </a:lnTo>
                  <a:lnTo>
                    <a:pt x="63" y="89"/>
                  </a:lnTo>
                  <a:lnTo>
                    <a:pt x="65" y="93"/>
                  </a:lnTo>
                  <a:lnTo>
                    <a:pt x="70" y="103"/>
                  </a:lnTo>
                  <a:lnTo>
                    <a:pt x="71" y="110"/>
                  </a:lnTo>
                  <a:lnTo>
                    <a:pt x="71" y="118"/>
                  </a:lnTo>
                  <a:lnTo>
                    <a:pt x="71" y="121"/>
                  </a:lnTo>
                  <a:lnTo>
                    <a:pt x="72" y="128"/>
                  </a:lnTo>
                  <a:lnTo>
                    <a:pt x="73" y="130"/>
                  </a:lnTo>
                  <a:lnTo>
                    <a:pt x="75" y="131"/>
                  </a:lnTo>
                  <a:lnTo>
                    <a:pt x="78" y="132"/>
                  </a:lnTo>
                  <a:lnTo>
                    <a:pt x="81" y="132"/>
                  </a:lnTo>
                  <a:lnTo>
                    <a:pt x="87" y="130"/>
                  </a:lnTo>
                  <a:lnTo>
                    <a:pt x="91" y="129"/>
                  </a:lnTo>
                  <a:lnTo>
                    <a:pt x="92" y="127"/>
                  </a:lnTo>
                  <a:lnTo>
                    <a:pt x="94" y="125"/>
                  </a:lnTo>
                  <a:lnTo>
                    <a:pt x="94" y="122"/>
                  </a:lnTo>
                  <a:lnTo>
                    <a:pt x="93" y="115"/>
                  </a:lnTo>
                  <a:lnTo>
                    <a:pt x="88" y="101"/>
                  </a:lnTo>
                  <a:lnTo>
                    <a:pt x="84" y="93"/>
                  </a:lnTo>
                  <a:lnTo>
                    <a:pt x="71" y="72"/>
                  </a:lnTo>
                  <a:lnTo>
                    <a:pt x="70" y="68"/>
                  </a:lnTo>
                  <a:lnTo>
                    <a:pt x="70" y="66"/>
                  </a:lnTo>
                  <a:lnTo>
                    <a:pt x="70" y="63"/>
                  </a:lnTo>
                  <a:lnTo>
                    <a:pt x="72" y="61"/>
                  </a:lnTo>
                  <a:lnTo>
                    <a:pt x="72" y="57"/>
                  </a:lnTo>
                  <a:lnTo>
                    <a:pt x="70" y="50"/>
                  </a:lnTo>
                  <a:lnTo>
                    <a:pt x="68" y="46"/>
                  </a:lnTo>
                  <a:lnTo>
                    <a:pt x="65" y="41"/>
                  </a:lnTo>
                  <a:lnTo>
                    <a:pt x="62" y="38"/>
                  </a:lnTo>
                  <a:lnTo>
                    <a:pt x="59" y="35"/>
                  </a:lnTo>
                  <a:lnTo>
                    <a:pt x="41" y="24"/>
                  </a:lnTo>
                  <a:lnTo>
                    <a:pt x="35" y="19"/>
                  </a:lnTo>
                  <a:lnTo>
                    <a:pt x="33" y="17"/>
                  </a:lnTo>
                  <a:lnTo>
                    <a:pt x="33" y="14"/>
                  </a:lnTo>
                  <a:lnTo>
                    <a:pt x="33" y="12"/>
                  </a:lnTo>
                  <a:lnTo>
                    <a:pt x="34" y="10"/>
                  </a:lnTo>
                  <a:lnTo>
                    <a:pt x="36" y="7"/>
                  </a:lnTo>
                  <a:lnTo>
                    <a:pt x="36" y="5"/>
                  </a:lnTo>
                  <a:lnTo>
                    <a:pt x="36" y="4"/>
                  </a:lnTo>
                  <a:lnTo>
                    <a:pt x="35" y="2"/>
                  </a:lnTo>
                  <a:lnTo>
                    <a:pt x="33" y="1"/>
                  </a:lnTo>
                  <a:lnTo>
                    <a:pt x="31"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34"/>
            <p:cNvSpPr>
              <a:spLocks/>
            </p:cNvSpPr>
            <p:nvPr/>
          </p:nvSpPr>
          <p:spPr bwMode="auto">
            <a:xfrm flipH="1">
              <a:off x="7968363" y="5073812"/>
              <a:ext cx="10930" cy="13911"/>
            </a:xfrm>
            <a:custGeom>
              <a:avLst/>
              <a:gdLst/>
              <a:ahLst/>
              <a:cxnLst>
                <a:cxn ang="0">
                  <a:pos x="6" y="0"/>
                </a:cxn>
                <a:cxn ang="0">
                  <a:pos x="5" y="0"/>
                </a:cxn>
                <a:cxn ang="0">
                  <a:pos x="4" y="0"/>
                </a:cxn>
                <a:cxn ang="0">
                  <a:pos x="1" y="2"/>
                </a:cxn>
                <a:cxn ang="0">
                  <a:pos x="0" y="5"/>
                </a:cxn>
                <a:cxn ang="0">
                  <a:pos x="0" y="8"/>
                </a:cxn>
                <a:cxn ang="0">
                  <a:pos x="2" y="10"/>
                </a:cxn>
                <a:cxn ang="0">
                  <a:pos x="6" y="12"/>
                </a:cxn>
                <a:cxn ang="0">
                  <a:pos x="9" y="13"/>
                </a:cxn>
                <a:cxn ang="0">
                  <a:pos x="11" y="14"/>
                </a:cxn>
                <a:cxn ang="0">
                  <a:pos x="11" y="13"/>
                </a:cxn>
                <a:cxn ang="0">
                  <a:pos x="11" y="11"/>
                </a:cxn>
                <a:cxn ang="0">
                  <a:pos x="7" y="2"/>
                </a:cxn>
                <a:cxn ang="0">
                  <a:pos x="7" y="1"/>
                </a:cxn>
                <a:cxn ang="0">
                  <a:pos x="6" y="0"/>
                </a:cxn>
              </a:cxnLst>
              <a:rect l="0" t="0" r="r" b="b"/>
              <a:pathLst>
                <a:path w="11" h="14">
                  <a:moveTo>
                    <a:pt x="6" y="0"/>
                  </a:moveTo>
                  <a:lnTo>
                    <a:pt x="5" y="0"/>
                  </a:lnTo>
                  <a:lnTo>
                    <a:pt x="4" y="0"/>
                  </a:lnTo>
                  <a:lnTo>
                    <a:pt x="1" y="2"/>
                  </a:lnTo>
                  <a:lnTo>
                    <a:pt x="0" y="5"/>
                  </a:lnTo>
                  <a:lnTo>
                    <a:pt x="0" y="8"/>
                  </a:lnTo>
                  <a:lnTo>
                    <a:pt x="2" y="10"/>
                  </a:lnTo>
                  <a:lnTo>
                    <a:pt x="6" y="12"/>
                  </a:lnTo>
                  <a:lnTo>
                    <a:pt x="9" y="13"/>
                  </a:lnTo>
                  <a:lnTo>
                    <a:pt x="11" y="14"/>
                  </a:lnTo>
                  <a:lnTo>
                    <a:pt x="11" y="13"/>
                  </a:lnTo>
                  <a:lnTo>
                    <a:pt x="11" y="11"/>
                  </a:lnTo>
                  <a:lnTo>
                    <a:pt x="7" y="2"/>
                  </a:lnTo>
                  <a:lnTo>
                    <a:pt x="7" y="1"/>
                  </a:lnTo>
                  <a:lnTo>
                    <a:pt x="6"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 name="Group 34"/>
            <p:cNvGrpSpPr>
              <a:grpSpLocks noChangeAspect="1"/>
            </p:cNvGrpSpPr>
            <p:nvPr/>
          </p:nvGrpSpPr>
          <p:grpSpPr>
            <a:xfrm>
              <a:off x="8108389" y="4554993"/>
              <a:ext cx="290095" cy="177151"/>
              <a:chOff x="2103438" y="3086101"/>
              <a:chExt cx="595313" cy="363538"/>
            </a:xfrm>
          </p:grpSpPr>
          <p:sp>
            <p:nvSpPr>
              <p:cNvPr id="149" name="Freeform 72"/>
              <p:cNvSpPr>
                <a:spLocks/>
              </p:cNvSpPr>
              <p:nvPr/>
            </p:nvSpPr>
            <p:spPr bwMode="auto">
              <a:xfrm>
                <a:off x="2103438" y="3086101"/>
                <a:ext cx="595313" cy="363538"/>
              </a:xfrm>
              <a:custGeom>
                <a:avLst/>
                <a:gdLst/>
                <a:ahLst/>
                <a:cxnLst>
                  <a:cxn ang="0">
                    <a:pos x="214" y="0"/>
                  </a:cxn>
                  <a:cxn ang="0">
                    <a:pos x="186" y="1"/>
                  </a:cxn>
                  <a:cxn ang="0">
                    <a:pos x="153" y="9"/>
                  </a:cxn>
                  <a:cxn ang="0">
                    <a:pos x="137" y="17"/>
                  </a:cxn>
                  <a:cxn ang="0">
                    <a:pos x="123" y="27"/>
                  </a:cxn>
                  <a:cxn ang="0">
                    <a:pos x="88" y="62"/>
                  </a:cxn>
                  <a:cxn ang="0">
                    <a:pos x="40" y="106"/>
                  </a:cxn>
                  <a:cxn ang="0">
                    <a:pos x="10" y="129"/>
                  </a:cxn>
                  <a:cxn ang="0">
                    <a:pos x="4" y="136"/>
                  </a:cxn>
                  <a:cxn ang="0">
                    <a:pos x="1" y="143"/>
                  </a:cxn>
                  <a:cxn ang="0">
                    <a:pos x="0" y="149"/>
                  </a:cxn>
                  <a:cxn ang="0">
                    <a:pos x="3" y="155"/>
                  </a:cxn>
                  <a:cxn ang="0">
                    <a:pos x="7" y="160"/>
                  </a:cxn>
                  <a:cxn ang="0">
                    <a:pos x="11" y="162"/>
                  </a:cxn>
                  <a:cxn ang="0">
                    <a:pos x="27" y="168"/>
                  </a:cxn>
                  <a:cxn ang="0">
                    <a:pos x="85" y="177"/>
                  </a:cxn>
                  <a:cxn ang="0">
                    <a:pos x="254" y="179"/>
                  </a:cxn>
                  <a:cxn ang="0">
                    <a:pos x="266" y="181"/>
                  </a:cxn>
                  <a:cxn ang="0">
                    <a:pos x="279" y="185"/>
                  </a:cxn>
                  <a:cxn ang="0">
                    <a:pos x="303" y="197"/>
                  </a:cxn>
                  <a:cxn ang="0">
                    <a:pos x="321" y="210"/>
                  </a:cxn>
                  <a:cxn ang="0">
                    <a:pos x="332" y="224"/>
                  </a:cxn>
                  <a:cxn ang="0">
                    <a:pos x="338" y="228"/>
                  </a:cxn>
                  <a:cxn ang="0">
                    <a:pos x="344" y="229"/>
                  </a:cxn>
                  <a:cxn ang="0">
                    <a:pos x="350" y="229"/>
                  </a:cxn>
                  <a:cxn ang="0">
                    <a:pos x="355" y="228"/>
                  </a:cxn>
                  <a:cxn ang="0">
                    <a:pos x="360" y="224"/>
                  </a:cxn>
                  <a:cxn ang="0">
                    <a:pos x="369" y="214"/>
                  </a:cxn>
                  <a:cxn ang="0">
                    <a:pos x="372" y="207"/>
                  </a:cxn>
                  <a:cxn ang="0">
                    <a:pos x="375" y="189"/>
                  </a:cxn>
                  <a:cxn ang="0">
                    <a:pos x="374" y="140"/>
                  </a:cxn>
                  <a:cxn ang="0">
                    <a:pos x="370" y="120"/>
                  </a:cxn>
                  <a:cxn ang="0">
                    <a:pos x="368" y="111"/>
                  </a:cxn>
                  <a:cxn ang="0">
                    <a:pos x="356" y="83"/>
                  </a:cxn>
                  <a:cxn ang="0">
                    <a:pos x="339" y="56"/>
                  </a:cxn>
                  <a:cxn ang="0">
                    <a:pos x="324" y="38"/>
                  </a:cxn>
                  <a:cxn ang="0">
                    <a:pos x="313" y="29"/>
                  </a:cxn>
                  <a:cxn ang="0">
                    <a:pos x="278" y="12"/>
                  </a:cxn>
                  <a:cxn ang="0">
                    <a:pos x="224" y="1"/>
                  </a:cxn>
                  <a:cxn ang="0">
                    <a:pos x="214" y="0"/>
                  </a:cxn>
                </a:cxnLst>
                <a:rect l="0" t="0" r="r" b="b"/>
                <a:pathLst>
                  <a:path w="375" h="229">
                    <a:moveTo>
                      <a:pt x="214" y="0"/>
                    </a:moveTo>
                    <a:lnTo>
                      <a:pt x="186" y="1"/>
                    </a:lnTo>
                    <a:lnTo>
                      <a:pt x="153" y="9"/>
                    </a:lnTo>
                    <a:lnTo>
                      <a:pt x="137" y="17"/>
                    </a:lnTo>
                    <a:lnTo>
                      <a:pt x="123" y="27"/>
                    </a:lnTo>
                    <a:lnTo>
                      <a:pt x="88" y="62"/>
                    </a:lnTo>
                    <a:lnTo>
                      <a:pt x="40" y="106"/>
                    </a:lnTo>
                    <a:lnTo>
                      <a:pt x="10" y="129"/>
                    </a:lnTo>
                    <a:lnTo>
                      <a:pt x="4" y="136"/>
                    </a:lnTo>
                    <a:lnTo>
                      <a:pt x="1" y="143"/>
                    </a:lnTo>
                    <a:lnTo>
                      <a:pt x="0" y="149"/>
                    </a:lnTo>
                    <a:lnTo>
                      <a:pt x="3" y="155"/>
                    </a:lnTo>
                    <a:lnTo>
                      <a:pt x="7" y="160"/>
                    </a:lnTo>
                    <a:lnTo>
                      <a:pt x="11" y="162"/>
                    </a:lnTo>
                    <a:lnTo>
                      <a:pt x="27" y="168"/>
                    </a:lnTo>
                    <a:lnTo>
                      <a:pt x="85" y="177"/>
                    </a:lnTo>
                    <a:lnTo>
                      <a:pt x="254" y="179"/>
                    </a:lnTo>
                    <a:lnTo>
                      <a:pt x="266" y="181"/>
                    </a:lnTo>
                    <a:lnTo>
                      <a:pt x="279" y="185"/>
                    </a:lnTo>
                    <a:lnTo>
                      <a:pt x="303" y="197"/>
                    </a:lnTo>
                    <a:lnTo>
                      <a:pt x="321" y="210"/>
                    </a:lnTo>
                    <a:lnTo>
                      <a:pt x="332" y="224"/>
                    </a:lnTo>
                    <a:lnTo>
                      <a:pt x="338" y="228"/>
                    </a:lnTo>
                    <a:lnTo>
                      <a:pt x="344" y="229"/>
                    </a:lnTo>
                    <a:lnTo>
                      <a:pt x="350" y="229"/>
                    </a:lnTo>
                    <a:lnTo>
                      <a:pt x="355" y="228"/>
                    </a:lnTo>
                    <a:lnTo>
                      <a:pt x="360" y="224"/>
                    </a:lnTo>
                    <a:lnTo>
                      <a:pt x="369" y="214"/>
                    </a:lnTo>
                    <a:lnTo>
                      <a:pt x="372" y="207"/>
                    </a:lnTo>
                    <a:lnTo>
                      <a:pt x="375" y="189"/>
                    </a:lnTo>
                    <a:lnTo>
                      <a:pt x="374" y="140"/>
                    </a:lnTo>
                    <a:lnTo>
                      <a:pt x="370" y="120"/>
                    </a:lnTo>
                    <a:lnTo>
                      <a:pt x="368" y="111"/>
                    </a:lnTo>
                    <a:lnTo>
                      <a:pt x="356" y="83"/>
                    </a:lnTo>
                    <a:lnTo>
                      <a:pt x="339" y="56"/>
                    </a:lnTo>
                    <a:lnTo>
                      <a:pt x="324" y="38"/>
                    </a:lnTo>
                    <a:lnTo>
                      <a:pt x="313" y="29"/>
                    </a:lnTo>
                    <a:lnTo>
                      <a:pt x="278" y="12"/>
                    </a:lnTo>
                    <a:lnTo>
                      <a:pt x="224" y="1"/>
                    </a:lnTo>
                    <a:lnTo>
                      <a:pt x="214" y="0"/>
                    </a:lnTo>
                    <a:close/>
                  </a:path>
                </a:pathLst>
              </a:custGeom>
              <a:solidFill>
                <a:srgbClr val="D0A8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73"/>
              <p:cNvSpPr>
                <a:spLocks/>
              </p:cNvSpPr>
              <p:nvPr/>
            </p:nvSpPr>
            <p:spPr bwMode="auto">
              <a:xfrm>
                <a:off x="2417763" y="3133726"/>
                <a:ext cx="263525" cy="292100"/>
              </a:xfrm>
              <a:custGeom>
                <a:avLst/>
                <a:gdLst/>
                <a:ahLst/>
                <a:cxnLst>
                  <a:cxn ang="0">
                    <a:pos x="0" y="109"/>
                  </a:cxn>
                  <a:cxn ang="0">
                    <a:pos x="0" y="113"/>
                  </a:cxn>
                  <a:cxn ang="0">
                    <a:pos x="2" y="115"/>
                  </a:cxn>
                  <a:cxn ang="0">
                    <a:pos x="5" y="117"/>
                  </a:cxn>
                  <a:cxn ang="0">
                    <a:pos x="8" y="118"/>
                  </a:cxn>
                  <a:cxn ang="0">
                    <a:pos x="47" y="128"/>
                  </a:cxn>
                  <a:cxn ang="0">
                    <a:pos x="60" y="131"/>
                  </a:cxn>
                  <a:cxn ang="0">
                    <a:pos x="113" y="149"/>
                  </a:cxn>
                  <a:cxn ang="0">
                    <a:pos x="125" y="155"/>
                  </a:cxn>
                  <a:cxn ang="0">
                    <a:pos x="130" y="158"/>
                  </a:cxn>
                  <a:cxn ang="0">
                    <a:pos x="149" y="182"/>
                  </a:cxn>
                  <a:cxn ang="0">
                    <a:pos x="153" y="184"/>
                  </a:cxn>
                  <a:cxn ang="0">
                    <a:pos x="155" y="183"/>
                  </a:cxn>
                  <a:cxn ang="0">
                    <a:pos x="158" y="180"/>
                  </a:cxn>
                  <a:cxn ang="0">
                    <a:pos x="160" y="173"/>
                  </a:cxn>
                  <a:cxn ang="0">
                    <a:pos x="164" y="156"/>
                  </a:cxn>
                  <a:cxn ang="0">
                    <a:pos x="166" y="125"/>
                  </a:cxn>
                  <a:cxn ang="0">
                    <a:pos x="163" y="106"/>
                  </a:cxn>
                  <a:cxn ang="0">
                    <a:pos x="154" y="77"/>
                  </a:cxn>
                  <a:cxn ang="0">
                    <a:pos x="142" y="50"/>
                  </a:cxn>
                  <a:cxn ang="0">
                    <a:pos x="120" y="18"/>
                  </a:cxn>
                  <a:cxn ang="0">
                    <a:pos x="110" y="9"/>
                  </a:cxn>
                  <a:cxn ang="0">
                    <a:pos x="99" y="3"/>
                  </a:cxn>
                  <a:cxn ang="0">
                    <a:pos x="89" y="0"/>
                  </a:cxn>
                  <a:cxn ang="0">
                    <a:pos x="78" y="0"/>
                  </a:cxn>
                  <a:cxn ang="0">
                    <a:pos x="67" y="2"/>
                  </a:cxn>
                  <a:cxn ang="0">
                    <a:pos x="57" y="8"/>
                  </a:cxn>
                  <a:cxn ang="0">
                    <a:pos x="53" y="11"/>
                  </a:cxn>
                  <a:cxn ang="0">
                    <a:pos x="48" y="16"/>
                  </a:cxn>
                  <a:cxn ang="0">
                    <a:pos x="32" y="40"/>
                  </a:cxn>
                  <a:cxn ang="0">
                    <a:pos x="9" y="83"/>
                  </a:cxn>
                  <a:cxn ang="0">
                    <a:pos x="2" y="98"/>
                  </a:cxn>
                  <a:cxn ang="0">
                    <a:pos x="0" y="104"/>
                  </a:cxn>
                  <a:cxn ang="0">
                    <a:pos x="0" y="109"/>
                  </a:cxn>
                </a:cxnLst>
                <a:rect l="0" t="0" r="r" b="b"/>
                <a:pathLst>
                  <a:path w="166" h="184">
                    <a:moveTo>
                      <a:pt x="0" y="109"/>
                    </a:moveTo>
                    <a:lnTo>
                      <a:pt x="0" y="113"/>
                    </a:lnTo>
                    <a:lnTo>
                      <a:pt x="2" y="115"/>
                    </a:lnTo>
                    <a:lnTo>
                      <a:pt x="5" y="117"/>
                    </a:lnTo>
                    <a:lnTo>
                      <a:pt x="8" y="118"/>
                    </a:lnTo>
                    <a:lnTo>
                      <a:pt x="47" y="128"/>
                    </a:lnTo>
                    <a:lnTo>
                      <a:pt x="60" y="131"/>
                    </a:lnTo>
                    <a:lnTo>
                      <a:pt x="113" y="149"/>
                    </a:lnTo>
                    <a:lnTo>
                      <a:pt x="125" y="155"/>
                    </a:lnTo>
                    <a:lnTo>
                      <a:pt x="130" y="158"/>
                    </a:lnTo>
                    <a:lnTo>
                      <a:pt x="149" y="182"/>
                    </a:lnTo>
                    <a:lnTo>
                      <a:pt x="153" y="184"/>
                    </a:lnTo>
                    <a:lnTo>
                      <a:pt x="155" y="183"/>
                    </a:lnTo>
                    <a:lnTo>
                      <a:pt x="158" y="180"/>
                    </a:lnTo>
                    <a:lnTo>
                      <a:pt x="160" y="173"/>
                    </a:lnTo>
                    <a:lnTo>
                      <a:pt x="164" y="156"/>
                    </a:lnTo>
                    <a:lnTo>
                      <a:pt x="166" y="125"/>
                    </a:lnTo>
                    <a:lnTo>
                      <a:pt x="163" y="106"/>
                    </a:lnTo>
                    <a:lnTo>
                      <a:pt x="154" y="77"/>
                    </a:lnTo>
                    <a:lnTo>
                      <a:pt x="142" y="50"/>
                    </a:lnTo>
                    <a:lnTo>
                      <a:pt x="120" y="18"/>
                    </a:lnTo>
                    <a:lnTo>
                      <a:pt x="110" y="9"/>
                    </a:lnTo>
                    <a:lnTo>
                      <a:pt x="99" y="3"/>
                    </a:lnTo>
                    <a:lnTo>
                      <a:pt x="89" y="0"/>
                    </a:lnTo>
                    <a:lnTo>
                      <a:pt x="78" y="0"/>
                    </a:lnTo>
                    <a:lnTo>
                      <a:pt x="67" y="2"/>
                    </a:lnTo>
                    <a:lnTo>
                      <a:pt x="57" y="8"/>
                    </a:lnTo>
                    <a:lnTo>
                      <a:pt x="53" y="11"/>
                    </a:lnTo>
                    <a:lnTo>
                      <a:pt x="48" y="16"/>
                    </a:lnTo>
                    <a:lnTo>
                      <a:pt x="32" y="40"/>
                    </a:lnTo>
                    <a:lnTo>
                      <a:pt x="9" y="83"/>
                    </a:lnTo>
                    <a:lnTo>
                      <a:pt x="2" y="98"/>
                    </a:lnTo>
                    <a:lnTo>
                      <a:pt x="0" y="104"/>
                    </a:lnTo>
                    <a:lnTo>
                      <a:pt x="0" y="109"/>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74"/>
              <p:cNvSpPr>
                <a:spLocks/>
              </p:cNvSpPr>
              <p:nvPr/>
            </p:nvSpPr>
            <p:spPr bwMode="auto">
              <a:xfrm>
                <a:off x="2327275" y="3117851"/>
                <a:ext cx="177800" cy="187325"/>
              </a:xfrm>
              <a:custGeom>
                <a:avLst/>
                <a:gdLst/>
                <a:ahLst/>
                <a:cxnLst>
                  <a:cxn ang="0">
                    <a:pos x="78" y="2"/>
                  </a:cxn>
                  <a:cxn ang="0">
                    <a:pos x="75" y="4"/>
                  </a:cxn>
                  <a:cxn ang="0">
                    <a:pos x="43" y="38"/>
                  </a:cxn>
                  <a:cxn ang="0">
                    <a:pos x="9" y="94"/>
                  </a:cxn>
                  <a:cxn ang="0">
                    <a:pos x="5" y="100"/>
                  </a:cxn>
                  <a:cxn ang="0">
                    <a:pos x="0" y="105"/>
                  </a:cxn>
                  <a:cxn ang="0">
                    <a:pos x="1" y="105"/>
                  </a:cxn>
                  <a:cxn ang="0">
                    <a:pos x="3" y="107"/>
                  </a:cxn>
                  <a:cxn ang="0">
                    <a:pos x="10" y="111"/>
                  </a:cxn>
                  <a:cxn ang="0">
                    <a:pos x="15" y="113"/>
                  </a:cxn>
                  <a:cxn ang="0">
                    <a:pos x="20" y="116"/>
                  </a:cxn>
                  <a:cxn ang="0">
                    <a:pos x="26" y="117"/>
                  </a:cxn>
                  <a:cxn ang="0">
                    <a:pos x="32" y="118"/>
                  </a:cxn>
                  <a:cxn ang="0">
                    <a:pos x="38" y="117"/>
                  </a:cxn>
                  <a:cxn ang="0">
                    <a:pos x="42" y="116"/>
                  </a:cxn>
                  <a:cxn ang="0">
                    <a:pos x="45" y="112"/>
                  </a:cxn>
                  <a:cxn ang="0">
                    <a:pos x="62" y="63"/>
                  </a:cxn>
                  <a:cxn ang="0">
                    <a:pos x="69" y="50"/>
                  </a:cxn>
                  <a:cxn ang="0">
                    <a:pos x="89" y="24"/>
                  </a:cxn>
                  <a:cxn ang="0">
                    <a:pos x="92" y="20"/>
                  </a:cxn>
                  <a:cxn ang="0">
                    <a:pos x="100" y="15"/>
                  </a:cxn>
                  <a:cxn ang="0">
                    <a:pos x="105" y="12"/>
                  </a:cxn>
                  <a:cxn ang="0">
                    <a:pos x="112" y="10"/>
                  </a:cxn>
                  <a:cxn ang="0">
                    <a:pos x="112" y="9"/>
                  </a:cxn>
                  <a:cxn ang="0">
                    <a:pos x="110" y="7"/>
                  </a:cxn>
                  <a:cxn ang="0">
                    <a:pos x="105" y="5"/>
                  </a:cxn>
                  <a:cxn ang="0">
                    <a:pos x="84" y="0"/>
                  </a:cxn>
                  <a:cxn ang="0">
                    <a:pos x="81" y="1"/>
                  </a:cxn>
                  <a:cxn ang="0">
                    <a:pos x="78" y="2"/>
                  </a:cxn>
                </a:cxnLst>
                <a:rect l="0" t="0" r="r" b="b"/>
                <a:pathLst>
                  <a:path w="112" h="118">
                    <a:moveTo>
                      <a:pt x="78" y="2"/>
                    </a:moveTo>
                    <a:lnTo>
                      <a:pt x="75" y="4"/>
                    </a:lnTo>
                    <a:lnTo>
                      <a:pt x="43" y="38"/>
                    </a:lnTo>
                    <a:lnTo>
                      <a:pt x="9" y="94"/>
                    </a:lnTo>
                    <a:lnTo>
                      <a:pt x="5" y="100"/>
                    </a:lnTo>
                    <a:lnTo>
                      <a:pt x="0" y="105"/>
                    </a:lnTo>
                    <a:lnTo>
                      <a:pt x="1" y="105"/>
                    </a:lnTo>
                    <a:lnTo>
                      <a:pt x="3" y="107"/>
                    </a:lnTo>
                    <a:lnTo>
                      <a:pt x="10" y="111"/>
                    </a:lnTo>
                    <a:lnTo>
                      <a:pt x="15" y="113"/>
                    </a:lnTo>
                    <a:lnTo>
                      <a:pt x="20" y="116"/>
                    </a:lnTo>
                    <a:lnTo>
                      <a:pt x="26" y="117"/>
                    </a:lnTo>
                    <a:lnTo>
                      <a:pt x="32" y="118"/>
                    </a:lnTo>
                    <a:lnTo>
                      <a:pt x="38" y="117"/>
                    </a:lnTo>
                    <a:lnTo>
                      <a:pt x="42" y="116"/>
                    </a:lnTo>
                    <a:lnTo>
                      <a:pt x="45" y="112"/>
                    </a:lnTo>
                    <a:lnTo>
                      <a:pt x="62" y="63"/>
                    </a:lnTo>
                    <a:lnTo>
                      <a:pt x="69" y="50"/>
                    </a:lnTo>
                    <a:lnTo>
                      <a:pt x="89" y="24"/>
                    </a:lnTo>
                    <a:lnTo>
                      <a:pt x="92" y="20"/>
                    </a:lnTo>
                    <a:lnTo>
                      <a:pt x="100" y="15"/>
                    </a:lnTo>
                    <a:lnTo>
                      <a:pt x="105" y="12"/>
                    </a:lnTo>
                    <a:lnTo>
                      <a:pt x="112" y="10"/>
                    </a:lnTo>
                    <a:lnTo>
                      <a:pt x="112" y="9"/>
                    </a:lnTo>
                    <a:lnTo>
                      <a:pt x="110" y="7"/>
                    </a:lnTo>
                    <a:lnTo>
                      <a:pt x="105" y="5"/>
                    </a:lnTo>
                    <a:lnTo>
                      <a:pt x="84" y="0"/>
                    </a:lnTo>
                    <a:lnTo>
                      <a:pt x="81" y="1"/>
                    </a:lnTo>
                    <a:lnTo>
                      <a:pt x="78" y="2"/>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75"/>
              <p:cNvSpPr>
                <a:spLocks/>
              </p:cNvSpPr>
              <p:nvPr/>
            </p:nvSpPr>
            <p:spPr bwMode="auto">
              <a:xfrm>
                <a:off x="2214563" y="3100388"/>
                <a:ext cx="223838" cy="184150"/>
              </a:xfrm>
              <a:custGeom>
                <a:avLst/>
                <a:gdLst/>
                <a:ahLst/>
                <a:cxnLst>
                  <a:cxn ang="0">
                    <a:pos x="118" y="0"/>
                  </a:cxn>
                  <a:cxn ang="0">
                    <a:pos x="113" y="1"/>
                  </a:cxn>
                  <a:cxn ang="0">
                    <a:pos x="87" y="13"/>
                  </a:cxn>
                  <a:cxn ang="0">
                    <a:pos x="59" y="33"/>
                  </a:cxn>
                  <a:cxn ang="0">
                    <a:pos x="33" y="59"/>
                  </a:cxn>
                  <a:cxn ang="0">
                    <a:pos x="15" y="79"/>
                  </a:cxn>
                  <a:cxn ang="0">
                    <a:pos x="12" y="84"/>
                  </a:cxn>
                  <a:cxn ang="0">
                    <a:pos x="6" y="90"/>
                  </a:cxn>
                  <a:cxn ang="0">
                    <a:pos x="2" y="97"/>
                  </a:cxn>
                  <a:cxn ang="0">
                    <a:pos x="0" y="98"/>
                  </a:cxn>
                  <a:cxn ang="0">
                    <a:pos x="0" y="101"/>
                  </a:cxn>
                  <a:cxn ang="0">
                    <a:pos x="1" y="103"/>
                  </a:cxn>
                  <a:cxn ang="0">
                    <a:pos x="8" y="107"/>
                  </a:cxn>
                  <a:cxn ang="0">
                    <a:pos x="28" y="114"/>
                  </a:cxn>
                  <a:cxn ang="0">
                    <a:pos x="43" y="116"/>
                  </a:cxn>
                  <a:cxn ang="0">
                    <a:pos x="50" y="115"/>
                  </a:cxn>
                  <a:cxn ang="0">
                    <a:pos x="56" y="113"/>
                  </a:cxn>
                  <a:cxn ang="0">
                    <a:pos x="61" y="109"/>
                  </a:cxn>
                  <a:cxn ang="0">
                    <a:pos x="66" y="104"/>
                  </a:cxn>
                  <a:cxn ang="0">
                    <a:pos x="73" y="91"/>
                  </a:cxn>
                  <a:cxn ang="0">
                    <a:pos x="84" y="69"/>
                  </a:cxn>
                  <a:cxn ang="0">
                    <a:pos x="119" y="18"/>
                  </a:cxn>
                  <a:cxn ang="0">
                    <a:pos x="127" y="13"/>
                  </a:cxn>
                  <a:cxn ang="0">
                    <a:pos x="134" y="10"/>
                  </a:cxn>
                  <a:cxn ang="0">
                    <a:pos x="137" y="10"/>
                  </a:cxn>
                  <a:cxn ang="0">
                    <a:pos x="139" y="10"/>
                  </a:cxn>
                  <a:cxn ang="0">
                    <a:pos x="141" y="9"/>
                  </a:cxn>
                  <a:cxn ang="0">
                    <a:pos x="141" y="8"/>
                  </a:cxn>
                  <a:cxn ang="0">
                    <a:pos x="140" y="7"/>
                  </a:cxn>
                  <a:cxn ang="0">
                    <a:pos x="139" y="5"/>
                  </a:cxn>
                  <a:cxn ang="0">
                    <a:pos x="132" y="2"/>
                  </a:cxn>
                  <a:cxn ang="0">
                    <a:pos x="122" y="0"/>
                  </a:cxn>
                  <a:cxn ang="0">
                    <a:pos x="118" y="0"/>
                  </a:cxn>
                </a:cxnLst>
                <a:rect l="0" t="0" r="r" b="b"/>
                <a:pathLst>
                  <a:path w="141" h="116">
                    <a:moveTo>
                      <a:pt x="118" y="0"/>
                    </a:moveTo>
                    <a:lnTo>
                      <a:pt x="113" y="1"/>
                    </a:lnTo>
                    <a:lnTo>
                      <a:pt x="87" y="13"/>
                    </a:lnTo>
                    <a:lnTo>
                      <a:pt x="59" y="33"/>
                    </a:lnTo>
                    <a:lnTo>
                      <a:pt x="33" y="59"/>
                    </a:lnTo>
                    <a:lnTo>
                      <a:pt x="15" y="79"/>
                    </a:lnTo>
                    <a:lnTo>
                      <a:pt x="12" y="84"/>
                    </a:lnTo>
                    <a:lnTo>
                      <a:pt x="6" y="90"/>
                    </a:lnTo>
                    <a:lnTo>
                      <a:pt x="2" y="97"/>
                    </a:lnTo>
                    <a:lnTo>
                      <a:pt x="0" y="98"/>
                    </a:lnTo>
                    <a:lnTo>
                      <a:pt x="0" y="101"/>
                    </a:lnTo>
                    <a:lnTo>
                      <a:pt x="1" y="103"/>
                    </a:lnTo>
                    <a:lnTo>
                      <a:pt x="8" y="107"/>
                    </a:lnTo>
                    <a:lnTo>
                      <a:pt x="28" y="114"/>
                    </a:lnTo>
                    <a:lnTo>
                      <a:pt x="43" y="116"/>
                    </a:lnTo>
                    <a:lnTo>
                      <a:pt x="50" y="115"/>
                    </a:lnTo>
                    <a:lnTo>
                      <a:pt x="56" y="113"/>
                    </a:lnTo>
                    <a:lnTo>
                      <a:pt x="61" y="109"/>
                    </a:lnTo>
                    <a:lnTo>
                      <a:pt x="66" y="104"/>
                    </a:lnTo>
                    <a:lnTo>
                      <a:pt x="73" y="91"/>
                    </a:lnTo>
                    <a:lnTo>
                      <a:pt x="84" y="69"/>
                    </a:lnTo>
                    <a:lnTo>
                      <a:pt x="119" y="18"/>
                    </a:lnTo>
                    <a:lnTo>
                      <a:pt x="127" y="13"/>
                    </a:lnTo>
                    <a:lnTo>
                      <a:pt x="134" y="10"/>
                    </a:lnTo>
                    <a:lnTo>
                      <a:pt x="137" y="10"/>
                    </a:lnTo>
                    <a:lnTo>
                      <a:pt x="139" y="10"/>
                    </a:lnTo>
                    <a:lnTo>
                      <a:pt x="141" y="9"/>
                    </a:lnTo>
                    <a:lnTo>
                      <a:pt x="141" y="8"/>
                    </a:lnTo>
                    <a:lnTo>
                      <a:pt x="140" y="7"/>
                    </a:lnTo>
                    <a:lnTo>
                      <a:pt x="139" y="5"/>
                    </a:lnTo>
                    <a:lnTo>
                      <a:pt x="132" y="2"/>
                    </a:lnTo>
                    <a:lnTo>
                      <a:pt x="122" y="0"/>
                    </a:lnTo>
                    <a:lnTo>
                      <a:pt x="118" y="0"/>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76"/>
              <p:cNvSpPr>
                <a:spLocks/>
              </p:cNvSpPr>
              <p:nvPr/>
            </p:nvSpPr>
            <p:spPr bwMode="auto">
              <a:xfrm>
                <a:off x="2124075" y="3278188"/>
                <a:ext cx="379413" cy="76200"/>
              </a:xfrm>
              <a:custGeom>
                <a:avLst/>
                <a:gdLst/>
                <a:ahLst/>
                <a:cxnLst>
                  <a:cxn ang="0">
                    <a:pos x="238" y="46"/>
                  </a:cxn>
                  <a:cxn ang="0">
                    <a:pos x="239" y="45"/>
                  </a:cxn>
                  <a:cxn ang="0">
                    <a:pos x="239" y="44"/>
                  </a:cxn>
                  <a:cxn ang="0">
                    <a:pos x="237" y="44"/>
                  </a:cxn>
                  <a:cxn ang="0">
                    <a:pos x="234" y="43"/>
                  </a:cxn>
                  <a:cxn ang="0">
                    <a:pos x="165" y="29"/>
                  </a:cxn>
                  <a:cxn ang="0">
                    <a:pos x="63" y="2"/>
                  </a:cxn>
                  <a:cxn ang="0">
                    <a:pos x="49" y="0"/>
                  </a:cxn>
                  <a:cxn ang="0">
                    <a:pos x="39" y="0"/>
                  </a:cxn>
                  <a:cxn ang="0">
                    <a:pos x="30" y="2"/>
                  </a:cxn>
                  <a:cxn ang="0">
                    <a:pos x="18" y="7"/>
                  </a:cxn>
                  <a:cxn ang="0">
                    <a:pos x="11" y="11"/>
                  </a:cxn>
                  <a:cxn ang="0">
                    <a:pos x="2" y="22"/>
                  </a:cxn>
                  <a:cxn ang="0">
                    <a:pos x="0" y="26"/>
                  </a:cxn>
                  <a:cxn ang="0">
                    <a:pos x="0" y="29"/>
                  </a:cxn>
                  <a:cxn ang="0">
                    <a:pos x="3" y="32"/>
                  </a:cxn>
                  <a:cxn ang="0">
                    <a:pos x="5" y="33"/>
                  </a:cxn>
                  <a:cxn ang="0">
                    <a:pos x="7" y="34"/>
                  </a:cxn>
                  <a:cxn ang="0">
                    <a:pos x="10" y="35"/>
                  </a:cxn>
                  <a:cxn ang="0">
                    <a:pos x="87" y="41"/>
                  </a:cxn>
                  <a:cxn ang="0">
                    <a:pos x="147" y="48"/>
                  </a:cxn>
                  <a:cxn ang="0">
                    <a:pos x="232" y="47"/>
                  </a:cxn>
                  <a:cxn ang="0">
                    <a:pos x="235" y="46"/>
                  </a:cxn>
                  <a:cxn ang="0">
                    <a:pos x="238" y="46"/>
                  </a:cxn>
                </a:cxnLst>
                <a:rect l="0" t="0" r="r" b="b"/>
                <a:pathLst>
                  <a:path w="239" h="48">
                    <a:moveTo>
                      <a:pt x="238" y="46"/>
                    </a:moveTo>
                    <a:lnTo>
                      <a:pt x="239" y="45"/>
                    </a:lnTo>
                    <a:lnTo>
                      <a:pt x="239" y="44"/>
                    </a:lnTo>
                    <a:lnTo>
                      <a:pt x="237" y="44"/>
                    </a:lnTo>
                    <a:lnTo>
                      <a:pt x="234" y="43"/>
                    </a:lnTo>
                    <a:lnTo>
                      <a:pt x="165" y="29"/>
                    </a:lnTo>
                    <a:lnTo>
                      <a:pt x="63" y="2"/>
                    </a:lnTo>
                    <a:lnTo>
                      <a:pt x="49" y="0"/>
                    </a:lnTo>
                    <a:lnTo>
                      <a:pt x="39" y="0"/>
                    </a:lnTo>
                    <a:lnTo>
                      <a:pt x="30" y="2"/>
                    </a:lnTo>
                    <a:lnTo>
                      <a:pt x="18" y="7"/>
                    </a:lnTo>
                    <a:lnTo>
                      <a:pt x="11" y="11"/>
                    </a:lnTo>
                    <a:lnTo>
                      <a:pt x="2" y="22"/>
                    </a:lnTo>
                    <a:lnTo>
                      <a:pt x="0" y="26"/>
                    </a:lnTo>
                    <a:lnTo>
                      <a:pt x="0" y="29"/>
                    </a:lnTo>
                    <a:lnTo>
                      <a:pt x="3" y="32"/>
                    </a:lnTo>
                    <a:lnTo>
                      <a:pt x="5" y="33"/>
                    </a:lnTo>
                    <a:lnTo>
                      <a:pt x="7" y="34"/>
                    </a:lnTo>
                    <a:lnTo>
                      <a:pt x="10" y="35"/>
                    </a:lnTo>
                    <a:lnTo>
                      <a:pt x="87" y="41"/>
                    </a:lnTo>
                    <a:lnTo>
                      <a:pt x="147" y="48"/>
                    </a:lnTo>
                    <a:lnTo>
                      <a:pt x="232" y="47"/>
                    </a:lnTo>
                    <a:lnTo>
                      <a:pt x="235" y="46"/>
                    </a:lnTo>
                    <a:lnTo>
                      <a:pt x="238" y="46"/>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8" name="Freeform 18"/>
            <p:cNvSpPr>
              <a:spLocks/>
            </p:cNvSpPr>
            <p:nvPr/>
          </p:nvSpPr>
          <p:spPr bwMode="auto">
            <a:xfrm rot="6012585" flipH="1">
              <a:off x="7866693" y="4985033"/>
              <a:ext cx="483901" cy="284180"/>
            </a:xfrm>
            <a:custGeom>
              <a:avLst/>
              <a:gdLst/>
              <a:ahLst/>
              <a:cxnLst>
                <a:cxn ang="0">
                  <a:pos x="241" y="52"/>
                </a:cxn>
                <a:cxn ang="0">
                  <a:pos x="311" y="38"/>
                </a:cxn>
                <a:cxn ang="0">
                  <a:pos x="390" y="58"/>
                </a:cxn>
                <a:cxn ang="0">
                  <a:pos x="452" y="88"/>
                </a:cxn>
                <a:cxn ang="0">
                  <a:pos x="480" y="81"/>
                </a:cxn>
                <a:cxn ang="0">
                  <a:pos x="487" y="65"/>
                </a:cxn>
                <a:cxn ang="0">
                  <a:pos x="483" y="37"/>
                </a:cxn>
                <a:cxn ang="0">
                  <a:pos x="465" y="21"/>
                </a:cxn>
                <a:cxn ang="0">
                  <a:pos x="358" y="0"/>
                </a:cxn>
                <a:cxn ang="0">
                  <a:pos x="255" y="12"/>
                </a:cxn>
                <a:cxn ang="0">
                  <a:pos x="140" y="75"/>
                </a:cxn>
                <a:cxn ang="0">
                  <a:pos x="94" y="146"/>
                </a:cxn>
                <a:cxn ang="0">
                  <a:pos x="79" y="169"/>
                </a:cxn>
                <a:cxn ang="0">
                  <a:pos x="64" y="176"/>
                </a:cxn>
                <a:cxn ang="0">
                  <a:pos x="28" y="180"/>
                </a:cxn>
                <a:cxn ang="0">
                  <a:pos x="6" y="198"/>
                </a:cxn>
                <a:cxn ang="0">
                  <a:pos x="0" y="213"/>
                </a:cxn>
                <a:cxn ang="0">
                  <a:pos x="7" y="235"/>
                </a:cxn>
                <a:cxn ang="0">
                  <a:pos x="19" y="241"/>
                </a:cxn>
                <a:cxn ang="0">
                  <a:pos x="32" y="241"/>
                </a:cxn>
                <a:cxn ang="0">
                  <a:pos x="40" y="234"/>
                </a:cxn>
                <a:cxn ang="0">
                  <a:pos x="38" y="229"/>
                </a:cxn>
                <a:cxn ang="0">
                  <a:pos x="27" y="225"/>
                </a:cxn>
                <a:cxn ang="0">
                  <a:pos x="29" y="221"/>
                </a:cxn>
                <a:cxn ang="0">
                  <a:pos x="52" y="207"/>
                </a:cxn>
                <a:cxn ang="0">
                  <a:pos x="57" y="208"/>
                </a:cxn>
                <a:cxn ang="0">
                  <a:pos x="55" y="229"/>
                </a:cxn>
                <a:cxn ang="0">
                  <a:pos x="54" y="274"/>
                </a:cxn>
                <a:cxn ang="0">
                  <a:pos x="64" y="284"/>
                </a:cxn>
                <a:cxn ang="0">
                  <a:pos x="83" y="285"/>
                </a:cxn>
                <a:cxn ang="0">
                  <a:pos x="88" y="281"/>
                </a:cxn>
                <a:cxn ang="0">
                  <a:pos x="77" y="240"/>
                </a:cxn>
                <a:cxn ang="0">
                  <a:pos x="80" y="225"/>
                </a:cxn>
                <a:cxn ang="0">
                  <a:pos x="89" y="223"/>
                </a:cxn>
                <a:cxn ang="0">
                  <a:pos x="112" y="236"/>
                </a:cxn>
                <a:cxn ang="0">
                  <a:pos x="127" y="255"/>
                </a:cxn>
                <a:cxn ang="0">
                  <a:pos x="132" y="255"/>
                </a:cxn>
                <a:cxn ang="0">
                  <a:pos x="138" y="246"/>
                </a:cxn>
                <a:cxn ang="0">
                  <a:pos x="141" y="220"/>
                </a:cxn>
                <a:cxn ang="0">
                  <a:pos x="135" y="211"/>
                </a:cxn>
                <a:cxn ang="0">
                  <a:pos x="116" y="203"/>
                </a:cxn>
                <a:cxn ang="0">
                  <a:pos x="110" y="190"/>
                </a:cxn>
                <a:cxn ang="0">
                  <a:pos x="119" y="160"/>
                </a:cxn>
                <a:cxn ang="0">
                  <a:pos x="178" y="84"/>
                </a:cxn>
              </a:cxnLst>
              <a:rect l="0" t="0" r="r" b="b"/>
              <a:pathLst>
                <a:path w="487" h="286">
                  <a:moveTo>
                    <a:pt x="178" y="84"/>
                  </a:moveTo>
                  <a:lnTo>
                    <a:pt x="213" y="63"/>
                  </a:lnTo>
                  <a:lnTo>
                    <a:pt x="241" y="52"/>
                  </a:lnTo>
                  <a:lnTo>
                    <a:pt x="261" y="45"/>
                  </a:lnTo>
                  <a:lnTo>
                    <a:pt x="291" y="40"/>
                  </a:lnTo>
                  <a:lnTo>
                    <a:pt x="311" y="38"/>
                  </a:lnTo>
                  <a:lnTo>
                    <a:pt x="339" y="40"/>
                  </a:lnTo>
                  <a:lnTo>
                    <a:pt x="374" y="50"/>
                  </a:lnTo>
                  <a:lnTo>
                    <a:pt x="390" y="58"/>
                  </a:lnTo>
                  <a:lnTo>
                    <a:pt x="417" y="79"/>
                  </a:lnTo>
                  <a:lnTo>
                    <a:pt x="431" y="85"/>
                  </a:lnTo>
                  <a:lnTo>
                    <a:pt x="452" y="88"/>
                  </a:lnTo>
                  <a:lnTo>
                    <a:pt x="465" y="87"/>
                  </a:lnTo>
                  <a:lnTo>
                    <a:pt x="471" y="85"/>
                  </a:lnTo>
                  <a:lnTo>
                    <a:pt x="480" y="81"/>
                  </a:lnTo>
                  <a:lnTo>
                    <a:pt x="483" y="78"/>
                  </a:lnTo>
                  <a:lnTo>
                    <a:pt x="485" y="74"/>
                  </a:lnTo>
                  <a:lnTo>
                    <a:pt x="487" y="65"/>
                  </a:lnTo>
                  <a:lnTo>
                    <a:pt x="487" y="55"/>
                  </a:lnTo>
                  <a:lnTo>
                    <a:pt x="484" y="40"/>
                  </a:lnTo>
                  <a:lnTo>
                    <a:pt x="483" y="37"/>
                  </a:lnTo>
                  <a:lnTo>
                    <a:pt x="481" y="31"/>
                  </a:lnTo>
                  <a:lnTo>
                    <a:pt x="475" y="26"/>
                  </a:lnTo>
                  <a:lnTo>
                    <a:pt x="465" y="21"/>
                  </a:lnTo>
                  <a:lnTo>
                    <a:pt x="444" y="13"/>
                  </a:lnTo>
                  <a:lnTo>
                    <a:pt x="407" y="6"/>
                  </a:lnTo>
                  <a:lnTo>
                    <a:pt x="358" y="0"/>
                  </a:lnTo>
                  <a:lnTo>
                    <a:pt x="315" y="0"/>
                  </a:lnTo>
                  <a:lnTo>
                    <a:pt x="286" y="4"/>
                  </a:lnTo>
                  <a:lnTo>
                    <a:pt x="255" y="12"/>
                  </a:lnTo>
                  <a:lnTo>
                    <a:pt x="190" y="37"/>
                  </a:lnTo>
                  <a:lnTo>
                    <a:pt x="164" y="53"/>
                  </a:lnTo>
                  <a:lnTo>
                    <a:pt x="140" y="75"/>
                  </a:lnTo>
                  <a:lnTo>
                    <a:pt x="115" y="105"/>
                  </a:lnTo>
                  <a:lnTo>
                    <a:pt x="97" y="138"/>
                  </a:lnTo>
                  <a:lnTo>
                    <a:pt x="94" y="146"/>
                  </a:lnTo>
                  <a:lnTo>
                    <a:pt x="87" y="158"/>
                  </a:lnTo>
                  <a:lnTo>
                    <a:pt x="81" y="166"/>
                  </a:lnTo>
                  <a:lnTo>
                    <a:pt x="79" y="169"/>
                  </a:lnTo>
                  <a:lnTo>
                    <a:pt x="70" y="174"/>
                  </a:lnTo>
                  <a:lnTo>
                    <a:pt x="67" y="175"/>
                  </a:lnTo>
                  <a:lnTo>
                    <a:pt x="64" y="176"/>
                  </a:lnTo>
                  <a:lnTo>
                    <a:pt x="60" y="177"/>
                  </a:lnTo>
                  <a:lnTo>
                    <a:pt x="32" y="179"/>
                  </a:lnTo>
                  <a:lnTo>
                    <a:pt x="28" y="180"/>
                  </a:lnTo>
                  <a:lnTo>
                    <a:pt x="24" y="182"/>
                  </a:lnTo>
                  <a:lnTo>
                    <a:pt x="12" y="191"/>
                  </a:lnTo>
                  <a:lnTo>
                    <a:pt x="6" y="198"/>
                  </a:lnTo>
                  <a:lnTo>
                    <a:pt x="4" y="201"/>
                  </a:lnTo>
                  <a:lnTo>
                    <a:pt x="2" y="205"/>
                  </a:lnTo>
                  <a:lnTo>
                    <a:pt x="0" y="213"/>
                  </a:lnTo>
                  <a:lnTo>
                    <a:pt x="1" y="221"/>
                  </a:lnTo>
                  <a:lnTo>
                    <a:pt x="5" y="232"/>
                  </a:lnTo>
                  <a:lnTo>
                    <a:pt x="7" y="235"/>
                  </a:lnTo>
                  <a:lnTo>
                    <a:pt x="10" y="237"/>
                  </a:lnTo>
                  <a:lnTo>
                    <a:pt x="12" y="239"/>
                  </a:lnTo>
                  <a:lnTo>
                    <a:pt x="19" y="241"/>
                  </a:lnTo>
                  <a:lnTo>
                    <a:pt x="25" y="242"/>
                  </a:lnTo>
                  <a:lnTo>
                    <a:pt x="31" y="242"/>
                  </a:lnTo>
                  <a:lnTo>
                    <a:pt x="32" y="241"/>
                  </a:lnTo>
                  <a:lnTo>
                    <a:pt x="35" y="240"/>
                  </a:lnTo>
                  <a:lnTo>
                    <a:pt x="38" y="237"/>
                  </a:lnTo>
                  <a:lnTo>
                    <a:pt x="40" y="234"/>
                  </a:lnTo>
                  <a:lnTo>
                    <a:pt x="40" y="232"/>
                  </a:lnTo>
                  <a:lnTo>
                    <a:pt x="40" y="231"/>
                  </a:lnTo>
                  <a:lnTo>
                    <a:pt x="38" y="229"/>
                  </a:lnTo>
                  <a:lnTo>
                    <a:pt x="29" y="227"/>
                  </a:lnTo>
                  <a:lnTo>
                    <a:pt x="27" y="226"/>
                  </a:lnTo>
                  <a:lnTo>
                    <a:pt x="27" y="225"/>
                  </a:lnTo>
                  <a:lnTo>
                    <a:pt x="27" y="224"/>
                  </a:lnTo>
                  <a:lnTo>
                    <a:pt x="27" y="223"/>
                  </a:lnTo>
                  <a:lnTo>
                    <a:pt x="29" y="221"/>
                  </a:lnTo>
                  <a:lnTo>
                    <a:pt x="34" y="216"/>
                  </a:lnTo>
                  <a:lnTo>
                    <a:pt x="39" y="212"/>
                  </a:lnTo>
                  <a:lnTo>
                    <a:pt x="52" y="207"/>
                  </a:lnTo>
                  <a:lnTo>
                    <a:pt x="54" y="207"/>
                  </a:lnTo>
                  <a:lnTo>
                    <a:pt x="55" y="208"/>
                  </a:lnTo>
                  <a:lnTo>
                    <a:pt x="57" y="208"/>
                  </a:lnTo>
                  <a:lnTo>
                    <a:pt x="57" y="210"/>
                  </a:lnTo>
                  <a:lnTo>
                    <a:pt x="57" y="214"/>
                  </a:lnTo>
                  <a:lnTo>
                    <a:pt x="55" y="229"/>
                  </a:lnTo>
                  <a:lnTo>
                    <a:pt x="50" y="257"/>
                  </a:lnTo>
                  <a:lnTo>
                    <a:pt x="50" y="261"/>
                  </a:lnTo>
                  <a:lnTo>
                    <a:pt x="54" y="274"/>
                  </a:lnTo>
                  <a:lnTo>
                    <a:pt x="57" y="279"/>
                  </a:lnTo>
                  <a:lnTo>
                    <a:pt x="59" y="282"/>
                  </a:lnTo>
                  <a:lnTo>
                    <a:pt x="64" y="284"/>
                  </a:lnTo>
                  <a:lnTo>
                    <a:pt x="67" y="285"/>
                  </a:lnTo>
                  <a:lnTo>
                    <a:pt x="79" y="286"/>
                  </a:lnTo>
                  <a:lnTo>
                    <a:pt x="83" y="285"/>
                  </a:lnTo>
                  <a:lnTo>
                    <a:pt x="85" y="284"/>
                  </a:lnTo>
                  <a:lnTo>
                    <a:pt x="87" y="283"/>
                  </a:lnTo>
                  <a:lnTo>
                    <a:pt x="88" y="281"/>
                  </a:lnTo>
                  <a:lnTo>
                    <a:pt x="89" y="279"/>
                  </a:lnTo>
                  <a:lnTo>
                    <a:pt x="88" y="277"/>
                  </a:lnTo>
                  <a:lnTo>
                    <a:pt x="77" y="240"/>
                  </a:lnTo>
                  <a:lnTo>
                    <a:pt x="76" y="234"/>
                  </a:lnTo>
                  <a:lnTo>
                    <a:pt x="78" y="229"/>
                  </a:lnTo>
                  <a:lnTo>
                    <a:pt x="80" y="225"/>
                  </a:lnTo>
                  <a:lnTo>
                    <a:pt x="85" y="223"/>
                  </a:lnTo>
                  <a:lnTo>
                    <a:pt x="86" y="223"/>
                  </a:lnTo>
                  <a:lnTo>
                    <a:pt x="89" y="223"/>
                  </a:lnTo>
                  <a:lnTo>
                    <a:pt x="94" y="224"/>
                  </a:lnTo>
                  <a:lnTo>
                    <a:pt x="107" y="232"/>
                  </a:lnTo>
                  <a:lnTo>
                    <a:pt x="112" y="236"/>
                  </a:lnTo>
                  <a:lnTo>
                    <a:pt x="117" y="241"/>
                  </a:lnTo>
                  <a:lnTo>
                    <a:pt x="125" y="253"/>
                  </a:lnTo>
                  <a:lnTo>
                    <a:pt x="127" y="255"/>
                  </a:lnTo>
                  <a:lnTo>
                    <a:pt x="129" y="256"/>
                  </a:lnTo>
                  <a:lnTo>
                    <a:pt x="130" y="256"/>
                  </a:lnTo>
                  <a:lnTo>
                    <a:pt x="132" y="255"/>
                  </a:lnTo>
                  <a:lnTo>
                    <a:pt x="134" y="253"/>
                  </a:lnTo>
                  <a:lnTo>
                    <a:pt x="135" y="251"/>
                  </a:lnTo>
                  <a:lnTo>
                    <a:pt x="138" y="246"/>
                  </a:lnTo>
                  <a:lnTo>
                    <a:pt x="141" y="238"/>
                  </a:lnTo>
                  <a:lnTo>
                    <a:pt x="142" y="227"/>
                  </a:lnTo>
                  <a:lnTo>
                    <a:pt x="141" y="220"/>
                  </a:lnTo>
                  <a:lnTo>
                    <a:pt x="140" y="214"/>
                  </a:lnTo>
                  <a:lnTo>
                    <a:pt x="138" y="213"/>
                  </a:lnTo>
                  <a:lnTo>
                    <a:pt x="135" y="211"/>
                  </a:lnTo>
                  <a:lnTo>
                    <a:pt x="121" y="207"/>
                  </a:lnTo>
                  <a:lnTo>
                    <a:pt x="119" y="205"/>
                  </a:lnTo>
                  <a:lnTo>
                    <a:pt x="116" y="203"/>
                  </a:lnTo>
                  <a:lnTo>
                    <a:pt x="113" y="200"/>
                  </a:lnTo>
                  <a:lnTo>
                    <a:pt x="111" y="195"/>
                  </a:lnTo>
                  <a:lnTo>
                    <a:pt x="110" y="190"/>
                  </a:lnTo>
                  <a:lnTo>
                    <a:pt x="111" y="184"/>
                  </a:lnTo>
                  <a:lnTo>
                    <a:pt x="113" y="177"/>
                  </a:lnTo>
                  <a:lnTo>
                    <a:pt x="119" y="160"/>
                  </a:lnTo>
                  <a:lnTo>
                    <a:pt x="141" y="120"/>
                  </a:lnTo>
                  <a:lnTo>
                    <a:pt x="156" y="102"/>
                  </a:lnTo>
                  <a:lnTo>
                    <a:pt x="178" y="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0" name="Rectangle 109"/>
          <p:cNvSpPr/>
          <p:nvPr/>
        </p:nvSpPr>
        <p:spPr bwMode="auto">
          <a:xfrm>
            <a:off x="1819275" y="4572000"/>
            <a:ext cx="4664075" cy="99927"/>
          </a:xfrm>
          <a:prstGeom prst="rect">
            <a:avLst/>
          </a:pr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163" name="Rectangle 162"/>
          <p:cNvSpPr/>
          <p:nvPr/>
        </p:nvSpPr>
        <p:spPr bwMode="auto">
          <a:xfrm>
            <a:off x="1905000" y="2362200"/>
            <a:ext cx="762000" cy="990600"/>
          </a:xfrm>
          <a:prstGeom prst="rect">
            <a:avLst/>
          </a:prstGeom>
          <a:solidFill>
            <a:srgbClr val="FF99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236" name="Rectangle 235"/>
          <p:cNvSpPr>
            <a:spLocks noChangeArrowheads="1"/>
          </p:cNvSpPr>
          <p:nvPr/>
        </p:nvSpPr>
        <p:spPr bwMode="auto">
          <a:xfrm>
            <a:off x="2270125" y="2922588"/>
            <a:ext cx="782638" cy="276225"/>
          </a:xfrm>
          <a:prstGeom prst="rect">
            <a:avLst/>
          </a:prstGeom>
          <a:solidFill>
            <a:srgbClr val="0099CC">
              <a:alpha val="49804"/>
            </a:srgbClr>
          </a:solidFill>
          <a:ln w="9525" algn="ctr">
            <a:noFill/>
            <a:round/>
            <a:headEnd/>
            <a:tailEnd/>
          </a:ln>
        </p:spPr>
        <p:txBody>
          <a:bodyPr anchor="ctr"/>
          <a:lstStyle/>
          <a:p>
            <a:endParaRPr lang="en-US"/>
          </a:p>
        </p:txBody>
      </p:sp>
      <p:grpSp>
        <p:nvGrpSpPr>
          <p:cNvPr id="8" name="Group 114"/>
          <p:cNvGrpSpPr/>
          <p:nvPr/>
        </p:nvGrpSpPr>
        <p:grpSpPr>
          <a:xfrm>
            <a:off x="8363830" y="4975442"/>
            <a:ext cx="501786" cy="547493"/>
            <a:chOff x="8363830" y="4975442"/>
            <a:chExt cx="501786" cy="547493"/>
          </a:xfrm>
        </p:grpSpPr>
        <p:sp>
          <p:nvSpPr>
            <p:cNvPr id="194" name="Freeform 8"/>
            <p:cNvSpPr>
              <a:spLocks/>
            </p:cNvSpPr>
            <p:nvPr/>
          </p:nvSpPr>
          <p:spPr bwMode="auto">
            <a:xfrm flipH="1">
              <a:off x="8363830" y="5100640"/>
              <a:ext cx="501786" cy="422295"/>
            </a:xfrm>
            <a:custGeom>
              <a:avLst/>
              <a:gdLst/>
              <a:ahLst/>
              <a:cxnLst>
                <a:cxn ang="0">
                  <a:pos x="25" y="3"/>
                </a:cxn>
                <a:cxn ang="0">
                  <a:pos x="20" y="0"/>
                </a:cxn>
                <a:cxn ang="0">
                  <a:pos x="18" y="0"/>
                </a:cxn>
                <a:cxn ang="0">
                  <a:pos x="16" y="0"/>
                </a:cxn>
                <a:cxn ang="0">
                  <a:pos x="14" y="2"/>
                </a:cxn>
                <a:cxn ang="0">
                  <a:pos x="9" y="7"/>
                </a:cxn>
                <a:cxn ang="0">
                  <a:pos x="5" y="16"/>
                </a:cxn>
                <a:cxn ang="0">
                  <a:pos x="4" y="23"/>
                </a:cxn>
                <a:cxn ang="0">
                  <a:pos x="6" y="76"/>
                </a:cxn>
                <a:cxn ang="0">
                  <a:pos x="5" y="77"/>
                </a:cxn>
                <a:cxn ang="0">
                  <a:pos x="5" y="78"/>
                </a:cxn>
                <a:cxn ang="0">
                  <a:pos x="5" y="79"/>
                </a:cxn>
                <a:cxn ang="0">
                  <a:pos x="5" y="81"/>
                </a:cxn>
                <a:cxn ang="0">
                  <a:pos x="4" y="82"/>
                </a:cxn>
                <a:cxn ang="0">
                  <a:pos x="4" y="85"/>
                </a:cxn>
                <a:cxn ang="0">
                  <a:pos x="3" y="94"/>
                </a:cxn>
                <a:cxn ang="0">
                  <a:pos x="0" y="116"/>
                </a:cxn>
                <a:cxn ang="0">
                  <a:pos x="0" y="121"/>
                </a:cxn>
                <a:cxn ang="0">
                  <a:pos x="1" y="129"/>
                </a:cxn>
                <a:cxn ang="0">
                  <a:pos x="3" y="132"/>
                </a:cxn>
                <a:cxn ang="0">
                  <a:pos x="6" y="136"/>
                </a:cxn>
                <a:cxn ang="0">
                  <a:pos x="8" y="139"/>
                </a:cxn>
                <a:cxn ang="0">
                  <a:pos x="11" y="141"/>
                </a:cxn>
                <a:cxn ang="0">
                  <a:pos x="116" y="245"/>
                </a:cxn>
                <a:cxn ang="0">
                  <a:pos x="179" y="298"/>
                </a:cxn>
                <a:cxn ang="0">
                  <a:pos x="247" y="352"/>
                </a:cxn>
                <a:cxn ang="0">
                  <a:pos x="317" y="412"/>
                </a:cxn>
                <a:cxn ang="0">
                  <a:pos x="329" y="419"/>
                </a:cxn>
                <a:cxn ang="0">
                  <a:pos x="338" y="423"/>
                </a:cxn>
                <a:cxn ang="0">
                  <a:pos x="343" y="425"/>
                </a:cxn>
                <a:cxn ang="0">
                  <a:pos x="348" y="425"/>
                </a:cxn>
                <a:cxn ang="0">
                  <a:pos x="353" y="423"/>
                </a:cxn>
                <a:cxn ang="0">
                  <a:pos x="362" y="419"/>
                </a:cxn>
                <a:cxn ang="0">
                  <a:pos x="375" y="410"/>
                </a:cxn>
                <a:cxn ang="0">
                  <a:pos x="379" y="406"/>
                </a:cxn>
                <a:cxn ang="0">
                  <a:pos x="397" y="396"/>
                </a:cxn>
                <a:cxn ang="0">
                  <a:pos x="488" y="356"/>
                </a:cxn>
                <a:cxn ang="0">
                  <a:pos x="499" y="349"/>
                </a:cxn>
                <a:cxn ang="0">
                  <a:pos x="502" y="346"/>
                </a:cxn>
                <a:cxn ang="0">
                  <a:pos x="504" y="343"/>
                </a:cxn>
                <a:cxn ang="0">
                  <a:pos x="504" y="341"/>
                </a:cxn>
                <a:cxn ang="0">
                  <a:pos x="505" y="339"/>
                </a:cxn>
                <a:cxn ang="0">
                  <a:pos x="503" y="294"/>
                </a:cxn>
                <a:cxn ang="0">
                  <a:pos x="496" y="229"/>
                </a:cxn>
                <a:cxn ang="0">
                  <a:pos x="495" y="225"/>
                </a:cxn>
                <a:cxn ang="0">
                  <a:pos x="494" y="223"/>
                </a:cxn>
                <a:cxn ang="0">
                  <a:pos x="492" y="222"/>
                </a:cxn>
                <a:cxn ang="0">
                  <a:pos x="489" y="222"/>
                </a:cxn>
                <a:cxn ang="0">
                  <a:pos x="488" y="222"/>
                </a:cxn>
                <a:cxn ang="0">
                  <a:pos x="485" y="223"/>
                </a:cxn>
                <a:cxn ang="0">
                  <a:pos x="411" y="254"/>
                </a:cxn>
                <a:cxn ang="0">
                  <a:pos x="379" y="265"/>
                </a:cxn>
                <a:cxn ang="0">
                  <a:pos x="371" y="267"/>
                </a:cxn>
                <a:cxn ang="0">
                  <a:pos x="358" y="267"/>
                </a:cxn>
                <a:cxn ang="0">
                  <a:pos x="353" y="265"/>
                </a:cxn>
                <a:cxn ang="0">
                  <a:pos x="343" y="261"/>
                </a:cxn>
                <a:cxn ang="0">
                  <a:pos x="340" y="259"/>
                </a:cxn>
                <a:cxn ang="0">
                  <a:pos x="322" y="245"/>
                </a:cxn>
                <a:cxn ang="0">
                  <a:pos x="214" y="163"/>
                </a:cxn>
                <a:cxn ang="0">
                  <a:pos x="119" y="87"/>
                </a:cxn>
                <a:cxn ang="0">
                  <a:pos x="58" y="34"/>
                </a:cxn>
                <a:cxn ang="0">
                  <a:pos x="31" y="7"/>
                </a:cxn>
                <a:cxn ang="0">
                  <a:pos x="25" y="3"/>
                </a:cxn>
              </a:cxnLst>
              <a:rect l="0" t="0" r="r" b="b"/>
              <a:pathLst>
                <a:path w="505" h="425">
                  <a:moveTo>
                    <a:pt x="25" y="3"/>
                  </a:moveTo>
                  <a:lnTo>
                    <a:pt x="20" y="0"/>
                  </a:lnTo>
                  <a:lnTo>
                    <a:pt x="18" y="0"/>
                  </a:lnTo>
                  <a:lnTo>
                    <a:pt x="16" y="0"/>
                  </a:lnTo>
                  <a:lnTo>
                    <a:pt x="14" y="2"/>
                  </a:lnTo>
                  <a:lnTo>
                    <a:pt x="9" y="7"/>
                  </a:lnTo>
                  <a:lnTo>
                    <a:pt x="5" y="16"/>
                  </a:lnTo>
                  <a:lnTo>
                    <a:pt x="4" y="23"/>
                  </a:lnTo>
                  <a:lnTo>
                    <a:pt x="6" y="76"/>
                  </a:lnTo>
                  <a:lnTo>
                    <a:pt x="5" y="77"/>
                  </a:lnTo>
                  <a:lnTo>
                    <a:pt x="5" y="78"/>
                  </a:lnTo>
                  <a:lnTo>
                    <a:pt x="5" y="79"/>
                  </a:lnTo>
                  <a:lnTo>
                    <a:pt x="5" y="81"/>
                  </a:lnTo>
                  <a:lnTo>
                    <a:pt x="4" y="82"/>
                  </a:lnTo>
                  <a:lnTo>
                    <a:pt x="4" y="85"/>
                  </a:lnTo>
                  <a:lnTo>
                    <a:pt x="3" y="94"/>
                  </a:lnTo>
                  <a:lnTo>
                    <a:pt x="0" y="116"/>
                  </a:lnTo>
                  <a:lnTo>
                    <a:pt x="0" y="121"/>
                  </a:lnTo>
                  <a:lnTo>
                    <a:pt x="1" y="129"/>
                  </a:lnTo>
                  <a:lnTo>
                    <a:pt x="3" y="132"/>
                  </a:lnTo>
                  <a:lnTo>
                    <a:pt x="6" y="136"/>
                  </a:lnTo>
                  <a:lnTo>
                    <a:pt x="8" y="139"/>
                  </a:lnTo>
                  <a:lnTo>
                    <a:pt x="11" y="141"/>
                  </a:lnTo>
                  <a:lnTo>
                    <a:pt x="116" y="245"/>
                  </a:lnTo>
                  <a:lnTo>
                    <a:pt x="179" y="298"/>
                  </a:lnTo>
                  <a:lnTo>
                    <a:pt x="247" y="352"/>
                  </a:lnTo>
                  <a:lnTo>
                    <a:pt x="317" y="412"/>
                  </a:lnTo>
                  <a:lnTo>
                    <a:pt x="329" y="419"/>
                  </a:lnTo>
                  <a:lnTo>
                    <a:pt x="338" y="423"/>
                  </a:lnTo>
                  <a:lnTo>
                    <a:pt x="343" y="425"/>
                  </a:lnTo>
                  <a:lnTo>
                    <a:pt x="348" y="425"/>
                  </a:lnTo>
                  <a:lnTo>
                    <a:pt x="353" y="423"/>
                  </a:lnTo>
                  <a:lnTo>
                    <a:pt x="362" y="419"/>
                  </a:lnTo>
                  <a:lnTo>
                    <a:pt x="375" y="410"/>
                  </a:lnTo>
                  <a:lnTo>
                    <a:pt x="379" y="406"/>
                  </a:lnTo>
                  <a:lnTo>
                    <a:pt x="397" y="396"/>
                  </a:lnTo>
                  <a:lnTo>
                    <a:pt x="488" y="356"/>
                  </a:lnTo>
                  <a:lnTo>
                    <a:pt x="499" y="349"/>
                  </a:lnTo>
                  <a:lnTo>
                    <a:pt x="502" y="346"/>
                  </a:lnTo>
                  <a:lnTo>
                    <a:pt x="504" y="343"/>
                  </a:lnTo>
                  <a:lnTo>
                    <a:pt x="504" y="341"/>
                  </a:lnTo>
                  <a:lnTo>
                    <a:pt x="505" y="339"/>
                  </a:lnTo>
                  <a:lnTo>
                    <a:pt x="503" y="294"/>
                  </a:lnTo>
                  <a:lnTo>
                    <a:pt x="496" y="229"/>
                  </a:lnTo>
                  <a:lnTo>
                    <a:pt x="495" y="225"/>
                  </a:lnTo>
                  <a:lnTo>
                    <a:pt x="494" y="223"/>
                  </a:lnTo>
                  <a:lnTo>
                    <a:pt x="492" y="222"/>
                  </a:lnTo>
                  <a:lnTo>
                    <a:pt x="489" y="222"/>
                  </a:lnTo>
                  <a:lnTo>
                    <a:pt x="488" y="222"/>
                  </a:lnTo>
                  <a:lnTo>
                    <a:pt x="485" y="223"/>
                  </a:lnTo>
                  <a:lnTo>
                    <a:pt x="411" y="254"/>
                  </a:lnTo>
                  <a:lnTo>
                    <a:pt x="379" y="265"/>
                  </a:lnTo>
                  <a:lnTo>
                    <a:pt x="371" y="267"/>
                  </a:lnTo>
                  <a:lnTo>
                    <a:pt x="358" y="267"/>
                  </a:lnTo>
                  <a:lnTo>
                    <a:pt x="353" y="265"/>
                  </a:lnTo>
                  <a:lnTo>
                    <a:pt x="343" y="261"/>
                  </a:lnTo>
                  <a:lnTo>
                    <a:pt x="340" y="259"/>
                  </a:lnTo>
                  <a:lnTo>
                    <a:pt x="322" y="245"/>
                  </a:lnTo>
                  <a:lnTo>
                    <a:pt x="214" y="163"/>
                  </a:lnTo>
                  <a:lnTo>
                    <a:pt x="119" y="87"/>
                  </a:lnTo>
                  <a:lnTo>
                    <a:pt x="58" y="34"/>
                  </a:lnTo>
                  <a:lnTo>
                    <a:pt x="31" y="7"/>
                  </a:lnTo>
                  <a:lnTo>
                    <a:pt x="25" y="3"/>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6"/>
            <p:cNvSpPr>
              <a:spLocks/>
            </p:cNvSpPr>
            <p:nvPr/>
          </p:nvSpPr>
          <p:spPr bwMode="auto">
            <a:xfrm flipH="1">
              <a:off x="8379728" y="4975442"/>
              <a:ext cx="468996" cy="438194"/>
            </a:xfrm>
            <a:custGeom>
              <a:avLst/>
              <a:gdLst/>
              <a:ahLst/>
              <a:cxnLst>
                <a:cxn ang="0">
                  <a:pos x="107" y="0"/>
                </a:cxn>
                <a:cxn ang="0">
                  <a:pos x="98" y="0"/>
                </a:cxn>
                <a:cxn ang="0">
                  <a:pos x="88" y="2"/>
                </a:cxn>
                <a:cxn ang="0">
                  <a:pos x="79" y="5"/>
                </a:cxn>
                <a:cxn ang="0">
                  <a:pos x="76" y="8"/>
                </a:cxn>
                <a:cxn ang="0">
                  <a:pos x="73" y="11"/>
                </a:cxn>
                <a:cxn ang="0">
                  <a:pos x="70" y="20"/>
                </a:cxn>
                <a:cxn ang="0">
                  <a:pos x="65" y="53"/>
                </a:cxn>
                <a:cxn ang="0">
                  <a:pos x="67" y="75"/>
                </a:cxn>
                <a:cxn ang="0">
                  <a:pos x="66" y="86"/>
                </a:cxn>
                <a:cxn ang="0">
                  <a:pos x="65" y="90"/>
                </a:cxn>
                <a:cxn ang="0">
                  <a:pos x="62" y="95"/>
                </a:cxn>
                <a:cxn ang="0">
                  <a:pos x="54" y="103"/>
                </a:cxn>
                <a:cxn ang="0">
                  <a:pos x="49" y="107"/>
                </a:cxn>
                <a:cxn ang="0">
                  <a:pos x="22" y="123"/>
                </a:cxn>
                <a:cxn ang="0">
                  <a:pos x="7" y="128"/>
                </a:cxn>
                <a:cxn ang="0">
                  <a:pos x="0" y="129"/>
                </a:cxn>
                <a:cxn ang="0">
                  <a:pos x="14" y="177"/>
                </a:cxn>
                <a:cxn ang="0">
                  <a:pos x="322" y="441"/>
                </a:cxn>
                <a:cxn ang="0">
                  <a:pos x="439" y="398"/>
                </a:cxn>
                <a:cxn ang="0">
                  <a:pos x="472" y="354"/>
                </a:cxn>
                <a:cxn ang="0">
                  <a:pos x="471" y="351"/>
                </a:cxn>
                <a:cxn ang="0">
                  <a:pos x="469" y="349"/>
                </a:cxn>
                <a:cxn ang="0">
                  <a:pos x="467" y="347"/>
                </a:cxn>
                <a:cxn ang="0">
                  <a:pos x="461" y="344"/>
                </a:cxn>
                <a:cxn ang="0">
                  <a:pos x="439" y="336"/>
                </a:cxn>
                <a:cxn ang="0">
                  <a:pos x="426" y="329"/>
                </a:cxn>
                <a:cxn ang="0">
                  <a:pos x="413" y="320"/>
                </a:cxn>
                <a:cxn ang="0">
                  <a:pos x="375" y="285"/>
                </a:cxn>
                <a:cxn ang="0">
                  <a:pos x="367" y="276"/>
                </a:cxn>
                <a:cxn ang="0">
                  <a:pos x="365" y="274"/>
                </a:cxn>
                <a:cxn ang="0">
                  <a:pos x="259" y="186"/>
                </a:cxn>
                <a:cxn ang="0">
                  <a:pos x="173" y="110"/>
                </a:cxn>
                <a:cxn ang="0">
                  <a:pos x="168" y="104"/>
                </a:cxn>
                <a:cxn ang="0">
                  <a:pos x="167" y="102"/>
                </a:cxn>
                <a:cxn ang="0">
                  <a:pos x="166" y="100"/>
                </a:cxn>
                <a:cxn ang="0">
                  <a:pos x="166" y="99"/>
                </a:cxn>
                <a:cxn ang="0">
                  <a:pos x="166" y="98"/>
                </a:cxn>
                <a:cxn ang="0">
                  <a:pos x="164" y="96"/>
                </a:cxn>
                <a:cxn ang="0">
                  <a:pos x="162" y="95"/>
                </a:cxn>
                <a:cxn ang="0">
                  <a:pos x="160" y="93"/>
                </a:cxn>
                <a:cxn ang="0">
                  <a:pos x="138" y="82"/>
                </a:cxn>
                <a:cxn ang="0">
                  <a:pos x="130" y="75"/>
                </a:cxn>
                <a:cxn ang="0">
                  <a:pos x="124" y="66"/>
                </a:cxn>
                <a:cxn ang="0">
                  <a:pos x="122" y="60"/>
                </a:cxn>
                <a:cxn ang="0">
                  <a:pos x="120" y="30"/>
                </a:cxn>
                <a:cxn ang="0">
                  <a:pos x="117" y="11"/>
                </a:cxn>
                <a:cxn ang="0">
                  <a:pos x="116" y="8"/>
                </a:cxn>
                <a:cxn ang="0">
                  <a:pos x="115" y="5"/>
                </a:cxn>
                <a:cxn ang="0">
                  <a:pos x="110" y="1"/>
                </a:cxn>
                <a:cxn ang="0">
                  <a:pos x="107" y="0"/>
                </a:cxn>
              </a:cxnLst>
              <a:rect l="0" t="0" r="r" b="b"/>
              <a:pathLst>
                <a:path w="472" h="441">
                  <a:moveTo>
                    <a:pt x="107" y="0"/>
                  </a:moveTo>
                  <a:lnTo>
                    <a:pt x="98" y="0"/>
                  </a:lnTo>
                  <a:lnTo>
                    <a:pt x="88" y="2"/>
                  </a:lnTo>
                  <a:lnTo>
                    <a:pt x="79" y="5"/>
                  </a:lnTo>
                  <a:lnTo>
                    <a:pt x="76" y="8"/>
                  </a:lnTo>
                  <a:lnTo>
                    <a:pt x="73" y="11"/>
                  </a:lnTo>
                  <a:lnTo>
                    <a:pt x="70" y="20"/>
                  </a:lnTo>
                  <a:lnTo>
                    <a:pt x="65" y="53"/>
                  </a:lnTo>
                  <a:lnTo>
                    <a:pt x="67" y="75"/>
                  </a:lnTo>
                  <a:lnTo>
                    <a:pt x="66" y="86"/>
                  </a:lnTo>
                  <a:lnTo>
                    <a:pt x="65" y="90"/>
                  </a:lnTo>
                  <a:lnTo>
                    <a:pt x="62" y="95"/>
                  </a:lnTo>
                  <a:lnTo>
                    <a:pt x="54" y="103"/>
                  </a:lnTo>
                  <a:lnTo>
                    <a:pt x="49" y="107"/>
                  </a:lnTo>
                  <a:lnTo>
                    <a:pt x="22" y="123"/>
                  </a:lnTo>
                  <a:lnTo>
                    <a:pt x="7" y="128"/>
                  </a:lnTo>
                  <a:lnTo>
                    <a:pt x="0" y="129"/>
                  </a:lnTo>
                  <a:lnTo>
                    <a:pt x="14" y="177"/>
                  </a:lnTo>
                  <a:lnTo>
                    <a:pt x="322" y="441"/>
                  </a:lnTo>
                  <a:lnTo>
                    <a:pt x="439" y="398"/>
                  </a:lnTo>
                  <a:lnTo>
                    <a:pt x="472" y="354"/>
                  </a:lnTo>
                  <a:lnTo>
                    <a:pt x="471" y="351"/>
                  </a:lnTo>
                  <a:lnTo>
                    <a:pt x="469" y="349"/>
                  </a:lnTo>
                  <a:lnTo>
                    <a:pt x="467" y="347"/>
                  </a:lnTo>
                  <a:lnTo>
                    <a:pt x="461" y="344"/>
                  </a:lnTo>
                  <a:lnTo>
                    <a:pt x="439" y="336"/>
                  </a:lnTo>
                  <a:lnTo>
                    <a:pt x="426" y="329"/>
                  </a:lnTo>
                  <a:lnTo>
                    <a:pt x="413" y="320"/>
                  </a:lnTo>
                  <a:lnTo>
                    <a:pt x="375" y="285"/>
                  </a:lnTo>
                  <a:lnTo>
                    <a:pt x="367" y="276"/>
                  </a:lnTo>
                  <a:lnTo>
                    <a:pt x="365" y="274"/>
                  </a:lnTo>
                  <a:lnTo>
                    <a:pt x="259" y="186"/>
                  </a:lnTo>
                  <a:lnTo>
                    <a:pt x="173" y="110"/>
                  </a:lnTo>
                  <a:lnTo>
                    <a:pt x="168" y="104"/>
                  </a:lnTo>
                  <a:lnTo>
                    <a:pt x="167" y="102"/>
                  </a:lnTo>
                  <a:lnTo>
                    <a:pt x="166" y="100"/>
                  </a:lnTo>
                  <a:lnTo>
                    <a:pt x="166" y="99"/>
                  </a:lnTo>
                  <a:lnTo>
                    <a:pt x="166" y="98"/>
                  </a:lnTo>
                  <a:lnTo>
                    <a:pt x="164" y="96"/>
                  </a:lnTo>
                  <a:lnTo>
                    <a:pt x="162" y="95"/>
                  </a:lnTo>
                  <a:lnTo>
                    <a:pt x="160" y="93"/>
                  </a:lnTo>
                  <a:lnTo>
                    <a:pt x="138" y="82"/>
                  </a:lnTo>
                  <a:lnTo>
                    <a:pt x="130" y="75"/>
                  </a:lnTo>
                  <a:lnTo>
                    <a:pt x="124" y="66"/>
                  </a:lnTo>
                  <a:lnTo>
                    <a:pt x="122" y="60"/>
                  </a:lnTo>
                  <a:lnTo>
                    <a:pt x="120" y="30"/>
                  </a:lnTo>
                  <a:lnTo>
                    <a:pt x="117" y="11"/>
                  </a:lnTo>
                  <a:lnTo>
                    <a:pt x="116" y="8"/>
                  </a:lnTo>
                  <a:lnTo>
                    <a:pt x="115" y="5"/>
                  </a:lnTo>
                  <a:lnTo>
                    <a:pt x="110" y="1"/>
                  </a:lnTo>
                  <a:lnTo>
                    <a:pt x="107" y="0"/>
                  </a:lnTo>
                  <a:close/>
                </a:path>
              </a:pathLst>
            </a:custGeom>
            <a:solidFill>
              <a:srgbClr val="82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7"/>
            <p:cNvSpPr>
              <a:spLocks/>
            </p:cNvSpPr>
            <p:nvPr/>
          </p:nvSpPr>
          <p:spPr bwMode="auto">
            <a:xfrm flipH="1">
              <a:off x="8509895" y="5100640"/>
              <a:ext cx="274243" cy="293123"/>
            </a:xfrm>
            <a:custGeom>
              <a:avLst/>
              <a:gdLst/>
              <a:ahLst/>
              <a:cxnLst>
                <a:cxn ang="0">
                  <a:pos x="24" y="49"/>
                </a:cxn>
                <a:cxn ang="0">
                  <a:pos x="2" y="82"/>
                </a:cxn>
                <a:cxn ang="0">
                  <a:pos x="0" y="92"/>
                </a:cxn>
                <a:cxn ang="0">
                  <a:pos x="4" y="103"/>
                </a:cxn>
                <a:cxn ang="0">
                  <a:pos x="24" y="127"/>
                </a:cxn>
                <a:cxn ang="0">
                  <a:pos x="166" y="265"/>
                </a:cxn>
                <a:cxn ang="0">
                  <a:pos x="201" y="291"/>
                </a:cxn>
                <a:cxn ang="0">
                  <a:pos x="212" y="295"/>
                </a:cxn>
                <a:cxn ang="0">
                  <a:pos x="222" y="295"/>
                </a:cxn>
                <a:cxn ang="0">
                  <a:pos x="241" y="286"/>
                </a:cxn>
                <a:cxn ang="0">
                  <a:pos x="266" y="264"/>
                </a:cxn>
                <a:cxn ang="0">
                  <a:pos x="268" y="261"/>
                </a:cxn>
                <a:cxn ang="0">
                  <a:pos x="268" y="257"/>
                </a:cxn>
                <a:cxn ang="0">
                  <a:pos x="265" y="250"/>
                </a:cxn>
                <a:cxn ang="0">
                  <a:pos x="257" y="240"/>
                </a:cxn>
                <a:cxn ang="0">
                  <a:pos x="256" y="217"/>
                </a:cxn>
                <a:cxn ang="0">
                  <a:pos x="260" y="199"/>
                </a:cxn>
                <a:cxn ang="0">
                  <a:pos x="264" y="193"/>
                </a:cxn>
                <a:cxn ang="0">
                  <a:pos x="275" y="183"/>
                </a:cxn>
                <a:cxn ang="0">
                  <a:pos x="276" y="179"/>
                </a:cxn>
                <a:cxn ang="0">
                  <a:pos x="274" y="175"/>
                </a:cxn>
                <a:cxn ang="0">
                  <a:pos x="235" y="142"/>
                </a:cxn>
                <a:cxn ang="0">
                  <a:pos x="209" y="113"/>
                </a:cxn>
                <a:cxn ang="0">
                  <a:pos x="203" y="111"/>
                </a:cxn>
                <a:cxn ang="0">
                  <a:pos x="198" y="113"/>
                </a:cxn>
                <a:cxn ang="0">
                  <a:pos x="181" y="126"/>
                </a:cxn>
                <a:cxn ang="0">
                  <a:pos x="171" y="131"/>
                </a:cxn>
                <a:cxn ang="0">
                  <a:pos x="166" y="131"/>
                </a:cxn>
                <a:cxn ang="0">
                  <a:pos x="161" y="128"/>
                </a:cxn>
                <a:cxn ang="0">
                  <a:pos x="145" y="113"/>
                </a:cxn>
                <a:cxn ang="0">
                  <a:pos x="104" y="39"/>
                </a:cxn>
                <a:cxn ang="0">
                  <a:pos x="95" y="10"/>
                </a:cxn>
                <a:cxn ang="0">
                  <a:pos x="90" y="3"/>
                </a:cxn>
                <a:cxn ang="0">
                  <a:pos x="88" y="0"/>
                </a:cxn>
                <a:cxn ang="0">
                  <a:pos x="83" y="1"/>
                </a:cxn>
                <a:cxn ang="0">
                  <a:pos x="67" y="17"/>
                </a:cxn>
              </a:cxnLst>
              <a:rect l="0" t="0" r="r" b="b"/>
              <a:pathLst>
                <a:path w="276" h="295">
                  <a:moveTo>
                    <a:pt x="35" y="39"/>
                  </a:moveTo>
                  <a:lnTo>
                    <a:pt x="24" y="49"/>
                  </a:lnTo>
                  <a:lnTo>
                    <a:pt x="5" y="76"/>
                  </a:lnTo>
                  <a:lnTo>
                    <a:pt x="2" y="82"/>
                  </a:lnTo>
                  <a:lnTo>
                    <a:pt x="0" y="88"/>
                  </a:lnTo>
                  <a:lnTo>
                    <a:pt x="0" y="92"/>
                  </a:lnTo>
                  <a:lnTo>
                    <a:pt x="2" y="99"/>
                  </a:lnTo>
                  <a:lnTo>
                    <a:pt x="4" y="103"/>
                  </a:lnTo>
                  <a:lnTo>
                    <a:pt x="9" y="111"/>
                  </a:lnTo>
                  <a:lnTo>
                    <a:pt x="24" y="127"/>
                  </a:lnTo>
                  <a:lnTo>
                    <a:pt x="82" y="177"/>
                  </a:lnTo>
                  <a:lnTo>
                    <a:pt x="166" y="265"/>
                  </a:lnTo>
                  <a:lnTo>
                    <a:pt x="195" y="288"/>
                  </a:lnTo>
                  <a:lnTo>
                    <a:pt x="201" y="291"/>
                  </a:lnTo>
                  <a:lnTo>
                    <a:pt x="206" y="293"/>
                  </a:lnTo>
                  <a:lnTo>
                    <a:pt x="212" y="295"/>
                  </a:lnTo>
                  <a:lnTo>
                    <a:pt x="217" y="295"/>
                  </a:lnTo>
                  <a:lnTo>
                    <a:pt x="222" y="295"/>
                  </a:lnTo>
                  <a:lnTo>
                    <a:pt x="232" y="291"/>
                  </a:lnTo>
                  <a:lnTo>
                    <a:pt x="241" y="286"/>
                  </a:lnTo>
                  <a:lnTo>
                    <a:pt x="249" y="280"/>
                  </a:lnTo>
                  <a:lnTo>
                    <a:pt x="266" y="264"/>
                  </a:lnTo>
                  <a:lnTo>
                    <a:pt x="267" y="262"/>
                  </a:lnTo>
                  <a:lnTo>
                    <a:pt x="268" y="261"/>
                  </a:lnTo>
                  <a:lnTo>
                    <a:pt x="268" y="259"/>
                  </a:lnTo>
                  <a:lnTo>
                    <a:pt x="268" y="257"/>
                  </a:lnTo>
                  <a:lnTo>
                    <a:pt x="267" y="254"/>
                  </a:lnTo>
                  <a:lnTo>
                    <a:pt x="265" y="250"/>
                  </a:lnTo>
                  <a:lnTo>
                    <a:pt x="262" y="247"/>
                  </a:lnTo>
                  <a:lnTo>
                    <a:pt x="257" y="240"/>
                  </a:lnTo>
                  <a:lnTo>
                    <a:pt x="256" y="236"/>
                  </a:lnTo>
                  <a:lnTo>
                    <a:pt x="256" y="217"/>
                  </a:lnTo>
                  <a:lnTo>
                    <a:pt x="258" y="208"/>
                  </a:lnTo>
                  <a:lnTo>
                    <a:pt x="260" y="199"/>
                  </a:lnTo>
                  <a:lnTo>
                    <a:pt x="262" y="196"/>
                  </a:lnTo>
                  <a:lnTo>
                    <a:pt x="264" y="193"/>
                  </a:lnTo>
                  <a:lnTo>
                    <a:pt x="271" y="188"/>
                  </a:lnTo>
                  <a:lnTo>
                    <a:pt x="275" y="183"/>
                  </a:lnTo>
                  <a:lnTo>
                    <a:pt x="276" y="180"/>
                  </a:lnTo>
                  <a:lnTo>
                    <a:pt x="276" y="179"/>
                  </a:lnTo>
                  <a:lnTo>
                    <a:pt x="275" y="177"/>
                  </a:lnTo>
                  <a:lnTo>
                    <a:pt x="274" y="175"/>
                  </a:lnTo>
                  <a:lnTo>
                    <a:pt x="269" y="169"/>
                  </a:lnTo>
                  <a:lnTo>
                    <a:pt x="235" y="142"/>
                  </a:lnTo>
                  <a:lnTo>
                    <a:pt x="216" y="119"/>
                  </a:lnTo>
                  <a:lnTo>
                    <a:pt x="209" y="113"/>
                  </a:lnTo>
                  <a:lnTo>
                    <a:pt x="205" y="111"/>
                  </a:lnTo>
                  <a:lnTo>
                    <a:pt x="203" y="111"/>
                  </a:lnTo>
                  <a:lnTo>
                    <a:pt x="200" y="112"/>
                  </a:lnTo>
                  <a:lnTo>
                    <a:pt x="198" y="113"/>
                  </a:lnTo>
                  <a:lnTo>
                    <a:pt x="196" y="114"/>
                  </a:lnTo>
                  <a:lnTo>
                    <a:pt x="181" y="126"/>
                  </a:lnTo>
                  <a:lnTo>
                    <a:pt x="174" y="130"/>
                  </a:lnTo>
                  <a:lnTo>
                    <a:pt x="171" y="131"/>
                  </a:lnTo>
                  <a:lnTo>
                    <a:pt x="169" y="131"/>
                  </a:lnTo>
                  <a:lnTo>
                    <a:pt x="166" y="131"/>
                  </a:lnTo>
                  <a:lnTo>
                    <a:pt x="164" y="130"/>
                  </a:lnTo>
                  <a:lnTo>
                    <a:pt x="161" y="128"/>
                  </a:lnTo>
                  <a:lnTo>
                    <a:pt x="156" y="124"/>
                  </a:lnTo>
                  <a:lnTo>
                    <a:pt x="145" y="113"/>
                  </a:lnTo>
                  <a:lnTo>
                    <a:pt x="120" y="79"/>
                  </a:lnTo>
                  <a:lnTo>
                    <a:pt x="104" y="39"/>
                  </a:lnTo>
                  <a:lnTo>
                    <a:pt x="100" y="23"/>
                  </a:lnTo>
                  <a:lnTo>
                    <a:pt x="95" y="10"/>
                  </a:lnTo>
                  <a:lnTo>
                    <a:pt x="92" y="5"/>
                  </a:lnTo>
                  <a:lnTo>
                    <a:pt x="90" y="3"/>
                  </a:lnTo>
                  <a:lnTo>
                    <a:pt x="89" y="2"/>
                  </a:lnTo>
                  <a:lnTo>
                    <a:pt x="88" y="0"/>
                  </a:lnTo>
                  <a:lnTo>
                    <a:pt x="86" y="0"/>
                  </a:lnTo>
                  <a:lnTo>
                    <a:pt x="83" y="1"/>
                  </a:lnTo>
                  <a:lnTo>
                    <a:pt x="80" y="3"/>
                  </a:lnTo>
                  <a:lnTo>
                    <a:pt x="67" y="17"/>
                  </a:lnTo>
                  <a:lnTo>
                    <a:pt x="35" y="39"/>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9"/>
            <p:cNvSpPr>
              <a:spLocks/>
            </p:cNvSpPr>
            <p:nvPr/>
          </p:nvSpPr>
          <p:spPr bwMode="auto">
            <a:xfrm flipH="1">
              <a:off x="8528774" y="5121506"/>
              <a:ext cx="323925" cy="384537"/>
            </a:xfrm>
            <a:custGeom>
              <a:avLst/>
              <a:gdLst/>
              <a:ahLst/>
              <a:cxnLst>
                <a:cxn ang="0">
                  <a:pos x="3" y="5"/>
                </a:cxn>
                <a:cxn ang="0">
                  <a:pos x="2" y="10"/>
                </a:cxn>
                <a:cxn ang="0">
                  <a:pos x="2" y="57"/>
                </a:cxn>
                <a:cxn ang="0">
                  <a:pos x="0" y="82"/>
                </a:cxn>
                <a:cxn ang="0">
                  <a:pos x="1" y="97"/>
                </a:cxn>
                <a:cxn ang="0">
                  <a:pos x="2" y="101"/>
                </a:cxn>
                <a:cxn ang="0">
                  <a:pos x="5" y="108"/>
                </a:cxn>
                <a:cxn ang="0">
                  <a:pos x="5" y="110"/>
                </a:cxn>
                <a:cxn ang="0">
                  <a:pos x="6" y="113"/>
                </a:cxn>
                <a:cxn ang="0">
                  <a:pos x="10" y="117"/>
                </a:cxn>
                <a:cxn ang="0">
                  <a:pos x="27" y="136"/>
                </a:cxn>
                <a:cxn ang="0">
                  <a:pos x="109" y="214"/>
                </a:cxn>
                <a:cxn ang="0">
                  <a:pos x="194" y="288"/>
                </a:cxn>
                <a:cxn ang="0">
                  <a:pos x="274" y="351"/>
                </a:cxn>
                <a:cxn ang="0">
                  <a:pos x="303" y="376"/>
                </a:cxn>
                <a:cxn ang="0">
                  <a:pos x="313" y="383"/>
                </a:cxn>
                <a:cxn ang="0">
                  <a:pos x="315" y="385"/>
                </a:cxn>
                <a:cxn ang="0">
                  <a:pos x="318" y="387"/>
                </a:cxn>
                <a:cxn ang="0">
                  <a:pos x="319" y="386"/>
                </a:cxn>
                <a:cxn ang="0">
                  <a:pos x="320" y="386"/>
                </a:cxn>
                <a:cxn ang="0">
                  <a:pos x="321" y="384"/>
                </a:cxn>
                <a:cxn ang="0">
                  <a:pos x="322" y="380"/>
                </a:cxn>
                <a:cxn ang="0">
                  <a:pos x="322" y="373"/>
                </a:cxn>
                <a:cxn ang="0">
                  <a:pos x="321" y="363"/>
                </a:cxn>
                <a:cxn ang="0">
                  <a:pos x="324" y="287"/>
                </a:cxn>
                <a:cxn ang="0">
                  <a:pos x="324" y="283"/>
                </a:cxn>
                <a:cxn ang="0">
                  <a:pos x="326" y="277"/>
                </a:cxn>
                <a:cxn ang="0">
                  <a:pos x="326" y="272"/>
                </a:cxn>
                <a:cxn ang="0">
                  <a:pos x="325" y="268"/>
                </a:cxn>
                <a:cxn ang="0">
                  <a:pos x="324" y="265"/>
                </a:cxn>
                <a:cxn ang="0">
                  <a:pos x="318" y="257"/>
                </a:cxn>
                <a:cxn ang="0">
                  <a:pos x="293" y="234"/>
                </a:cxn>
                <a:cxn ang="0">
                  <a:pos x="102" y="81"/>
                </a:cxn>
                <a:cxn ang="0">
                  <a:pos x="14" y="3"/>
                </a:cxn>
                <a:cxn ang="0">
                  <a:pos x="11" y="2"/>
                </a:cxn>
                <a:cxn ang="0">
                  <a:pos x="9" y="1"/>
                </a:cxn>
                <a:cxn ang="0">
                  <a:pos x="7" y="0"/>
                </a:cxn>
                <a:cxn ang="0">
                  <a:pos x="5" y="1"/>
                </a:cxn>
                <a:cxn ang="0">
                  <a:pos x="4" y="2"/>
                </a:cxn>
                <a:cxn ang="0">
                  <a:pos x="3" y="5"/>
                </a:cxn>
              </a:cxnLst>
              <a:rect l="0" t="0" r="r" b="b"/>
              <a:pathLst>
                <a:path w="326" h="387">
                  <a:moveTo>
                    <a:pt x="3" y="5"/>
                  </a:moveTo>
                  <a:lnTo>
                    <a:pt x="2" y="10"/>
                  </a:lnTo>
                  <a:lnTo>
                    <a:pt x="2" y="57"/>
                  </a:lnTo>
                  <a:lnTo>
                    <a:pt x="0" y="82"/>
                  </a:lnTo>
                  <a:lnTo>
                    <a:pt x="1" y="97"/>
                  </a:lnTo>
                  <a:lnTo>
                    <a:pt x="2" y="101"/>
                  </a:lnTo>
                  <a:lnTo>
                    <a:pt x="5" y="108"/>
                  </a:lnTo>
                  <a:lnTo>
                    <a:pt x="5" y="110"/>
                  </a:lnTo>
                  <a:lnTo>
                    <a:pt x="6" y="113"/>
                  </a:lnTo>
                  <a:lnTo>
                    <a:pt x="10" y="117"/>
                  </a:lnTo>
                  <a:lnTo>
                    <a:pt x="27" y="136"/>
                  </a:lnTo>
                  <a:lnTo>
                    <a:pt x="109" y="214"/>
                  </a:lnTo>
                  <a:lnTo>
                    <a:pt x="194" y="288"/>
                  </a:lnTo>
                  <a:lnTo>
                    <a:pt x="274" y="351"/>
                  </a:lnTo>
                  <a:lnTo>
                    <a:pt x="303" y="376"/>
                  </a:lnTo>
                  <a:lnTo>
                    <a:pt x="313" y="383"/>
                  </a:lnTo>
                  <a:lnTo>
                    <a:pt x="315" y="385"/>
                  </a:lnTo>
                  <a:lnTo>
                    <a:pt x="318" y="387"/>
                  </a:lnTo>
                  <a:lnTo>
                    <a:pt x="319" y="386"/>
                  </a:lnTo>
                  <a:lnTo>
                    <a:pt x="320" y="386"/>
                  </a:lnTo>
                  <a:lnTo>
                    <a:pt x="321" y="384"/>
                  </a:lnTo>
                  <a:lnTo>
                    <a:pt x="322" y="380"/>
                  </a:lnTo>
                  <a:lnTo>
                    <a:pt x="322" y="373"/>
                  </a:lnTo>
                  <a:lnTo>
                    <a:pt x="321" y="363"/>
                  </a:lnTo>
                  <a:lnTo>
                    <a:pt x="324" y="287"/>
                  </a:lnTo>
                  <a:lnTo>
                    <a:pt x="324" y="283"/>
                  </a:lnTo>
                  <a:lnTo>
                    <a:pt x="326" y="277"/>
                  </a:lnTo>
                  <a:lnTo>
                    <a:pt x="326" y="272"/>
                  </a:lnTo>
                  <a:lnTo>
                    <a:pt x="325" y="268"/>
                  </a:lnTo>
                  <a:lnTo>
                    <a:pt x="324" y="265"/>
                  </a:lnTo>
                  <a:lnTo>
                    <a:pt x="318" y="257"/>
                  </a:lnTo>
                  <a:lnTo>
                    <a:pt x="293" y="234"/>
                  </a:lnTo>
                  <a:lnTo>
                    <a:pt x="102" y="81"/>
                  </a:lnTo>
                  <a:lnTo>
                    <a:pt x="14" y="3"/>
                  </a:lnTo>
                  <a:lnTo>
                    <a:pt x="11" y="2"/>
                  </a:lnTo>
                  <a:lnTo>
                    <a:pt x="9" y="1"/>
                  </a:lnTo>
                  <a:lnTo>
                    <a:pt x="7" y="0"/>
                  </a:lnTo>
                  <a:lnTo>
                    <a:pt x="5" y="1"/>
                  </a:lnTo>
                  <a:lnTo>
                    <a:pt x="4" y="2"/>
                  </a:lnTo>
                  <a:lnTo>
                    <a:pt x="3" y="5"/>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10"/>
            <p:cNvSpPr>
              <a:spLocks/>
            </p:cNvSpPr>
            <p:nvPr/>
          </p:nvSpPr>
          <p:spPr bwMode="auto">
            <a:xfrm flipH="1">
              <a:off x="8376747" y="5339112"/>
              <a:ext cx="134141" cy="161963"/>
            </a:xfrm>
            <a:custGeom>
              <a:avLst/>
              <a:gdLst/>
              <a:ahLst/>
              <a:cxnLst>
                <a:cxn ang="0">
                  <a:pos x="131" y="0"/>
                </a:cxn>
                <a:cxn ang="0">
                  <a:pos x="128" y="0"/>
                </a:cxn>
                <a:cxn ang="0">
                  <a:pos x="126" y="0"/>
                </a:cxn>
                <a:cxn ang="0">
                  <a:pos x="122" y="1"/>
                </a:cxn>
                <a:cxn ang="0">
                  <a:pos x="15" y="45"/>
                </a:cxn>
                <a:cxn ang="0">
                  <a:pos x="8" y="47"/>
                </a:cxn>
                <a:cxn ang="0">
                  <a:pos x="7" y="47"/>
                </a:cxn>
                <a:cxn ang="0">
                  <a:pos x="5" y="49"/>
                </a:cxn>
                <a:cxn ang="0">
                  <a:pos x="3" y="57"/>
                </a:cxn>
                <a:cxn ang="0">
                  <a:pos x="0" y="74"/>
                </a:cxn>
                <a:cxn ang="0">
                  <a:pos x="0" y="90"/>
                </a:cxn>
                <a:cxn ang="0">
                  <a:pos x="5" y="148"/>
                </a:cxn>
                <a:cxn ang="0">
                  <a:pos x="4" y="151"/>
                </a:cxn>
                <a:cxn ang="0">
                  <a:pos x="4" y="160"/>
                </a:cxn>
                <a:cxn ang="0">
                  <a:pos x="5" y="162"/>
                </a:cxn>
                <a:cxn ang="0">
                  <a:pos x="6" y="162"/>
                </a:cxn>
                <a:cxn ang="0">
                  <a:pos x="7" y="163"/>
                </a:cxn>
                <a:cxn ang="0">
                  <a:pos x="8" y="162"/>
                </a:cxn>
                <a:cxn ang="0">
                  <a:pos x="9" y="162"/>
                </a:cxn>
                <a:cxn ang="0">
                  <a:pos x="11" y="160"/>
                </a:cxn>
                <a:cxn ang="0">
                  <a:pos x="18" y="153"/>
                </a:cxn>
                <a:cxn ang="0">
                  <a:pos x="74" y="127"/>
                </a:cxn>
                <a:cxn ang="0">
                  <a:pos x="112" y="106"/>
                </a:cxn>
                <a:cxn ang="0">
                  <a:pos x="126" y="99"/>
                </a:cxn>
                <a:cxn ang="0">
                  <a:pos x="129" y="97"/>
                </a:cxn>
                <a:cxn ang="0">
                  <a:pos x="132" y="93"/>
                </a:cxn>
                <a:cxn ang="0">
                  <a:pos x="134" y="90"/>
                </a:cxn>
                <a:cxn ang="0">
                  <a:pos x="135" y="86"/>
                </a:cxn>
                <a:cxn ang="0">
                  <a:pos x="131" y="47"/>
                </a:cxn>
                <a:cxn ang="0">
                  <a:pos x="132" y="5"/>
                </a:cxn>
                <a:cxn ang="0">
                  <a:pos x="132" y="3"/>
                </a:cxn>
                <a:cxn ang="0">
                  <a:pos x="132" y="1"/>
                </a:cxn>
                <a:cxn ang="0">
                  <a:pos x="132" y="0"/>
                </a:cxn>
                <a:cxn ang="0">
                  <a:pos x="131" y="0"/>
                </a:cxn>
              </a:cxnLst>
              <a:rect l="0" t="0" r="r" b="b"/>
              <a:pathLst>
                <a:path w="135" h="163">
                  <a:moveTo>
                    <a:pt x="131" y="0"/>
                  </a:moveTo>
                  <a:lnTo>
                    <a:pt x="128" y="0"/>
                  </a:lnTo>
                  <a:lnTo>
                    <a:pt x="126" y="0"/>
                  </a:lnTo>
                  <a:lnTo>
                    <a:pt x="122" y="1"/>
                  </a:lnTo>
                  <a:lnTo>
                    <a:pt x="15" y="45"/>
                  </a:lnTo>
                  <a:lnTo>
                    <a:pt x="8" y="47"/>
                  </a:lnTo>
                  <a:lnTo>
                    <a:pt x="7" y="47"/>
                  </a:lnTo>
                  <a:lnTo>
                    <a:pt x="5" y="49"/>
                  </a:lnTo>
                  <a:lnTo>
                    <a:pt x="3" y="57"/>
                  </a:lnTo>
                  <a:lnTo>
                    <a:pt x="0" y="74"/>
                  </a:lnTo>
                  <a:lnTo>
                    <a:pt x="0" y="90"/>
                  </a:lnTo>
                  <a:lnTo>
                    <a:pt x="5" y="148"/>
                  </a:lnTo>
                  <a:lnTo>
                    <a:pt x="4" y="151"/>
                  </a:lnTo>
                  <a:lnTo>
                    <a:pt x="4" y="160"/>
                  </a:lnTo>
                  <a:lnTo>
                    <a:pt x="5" y="162"/>
                  </a:lnTo>
                  <a:lnTo>
                    <a:pt x="6" y="162"/>
                  </a:lnTo>
                  <a:lnTo>
                    <a:pt x="7" y="163"/>
                  </a:lnTo>
                  <a:lnTo>
                    <a:pt x="8" y="162"/>
                  </a:lnTo>
                  <a:lnTo>
                    <a:pt x="9" y="162"/>
                  </a:lnTo>
                  <a:lnTo>
                    <a:pt x="11" y="160"/>
                  </a:lnTo>
                  <a:lnTo>
                    <a:pt x="18" y="153"/>
                  </a:lnTo>
                  <a:lnTo>
                    <a:pt x="74" y="127"/>
                  </a:lnTo>
                  <a:lnTo>
                    <a:pt x="112" y="106"/>
                  </a:lnTo>
                  <a:lnTo>
                    <a:pt x="126" y="99"/>
                  </a:lnTo>
                  <a:lnTo>
                    <a:pt x="129" y="97"/>
                  </a:lnTo>
                  <a:lnTo>
                    <a:pt x="132" y="93"/>
                  </a:lnTo>
                  <a:lnTo>
                    <a:pt x="134" y="90"/>
                  </a:lnTo>
                  <a:lnTo>
                    <a:pt x="135" y="86"/>
                  </a:lnTo>
                  <a:lnTo>
                    <a:pt x="131" y="47"/>
                  </a:lnTo>
                  <a:lnTo>
                    <a:pt x="132" y="5"/>
                  </a:lnTo>
                  <a:lnTo>
                    <a:pt x="132" y="3"/>
                  </a:lnTo>
                  <a:lnTo>
                    <a:pt x="132" y="1"/>
                  </a:lnTo>
                  <a:lnTo>
                    <a:pt x="132" y="0"/>
                  </a:lnTo>
                  <a:lnTo>
                    <a:pt x="131" y="0"/>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11"/>
            <p:cNvSpPr>
              <a:spLocks/>
            </p:cNvSpPr>
            <p:nvPr/>
          </p:nvSpPr>
          <p:spPr bwMode="auto">
            <a:xfrm flipH="1">
              <a:off x="8449283" y="4994321"/>
              <a:ext cx="312002" cy="259339"/>
            </a:xfrm>
            <a:custGeom>
              <a:avLst/>
              <a:gdLst/>
              <a:ahLst/>
              <a:cxnLst>
                <a:cxn ang="0">
                  <a:pos x="173" y="115"/>
                </a:cxn>
                <a:cxn ang="0">
                  <a:pos x="144" y="89"/>
                </a:cxn>
                <a:cxn ang="0">
                  <a:pos x="62" y="31"/>
                </a:cxn>
                <a:cxn ang="0">
                  <a:pos x="36" y="11"/>
                </a:cxn>
                <a:cxn ang="0">
                  <a:pos x="32" y="9"/>
                </a:cxn>
                <a:cxn ang="0">
                  <a:pos x="24" y="3"/>
                </a:cxn>
                <a:cxn ang="0">
                  <a:pos x="15" y="0"/>
                </a:cxn>
                <a:cxn ang="0">
                  <a:pos x="13" y="0"/>
                </a:cxn>
                <a:cxn ang="0">
                  <a:pos x="10" y="1"/>
                </a:cxn>
                <a:cxn ang="0">
                  <a:pos x="8" y="3"/>
                </a:cxn>
                <a:cxn ang="0">
                  <a:pos x="3" y="6"/>
                </a:cxn>
                <a:cxn ang="0">
                  <a:pos x="2" y="9"/>
                </a:cxn>
                <a:cxn ang="0">
                  <a:pos x="0" y="11"/>
                </a:cxn>
                <a:cxn ang="0">
                  <a:pos x="0" y="12"/>
                </a:cxn>
                <a:cxn ang="0">
                  <a:pos x="0" y="16"/>
                </a:cxn>
                <a:cxn ang="0">
                  <a:pos x="0" y="17"/>
                </a:cxn>
                <a:cxn ang="0">
                  <a:pos x="1" y="19"/>
                </a:cxn>
                <a:cxn ang="0">
                  <a:pos x="5" y="23"/>
                </a:cxn>
                <a:cxn ang="0">
                  <a:pos x="11" y="29"/>
                </a:cxn>
                <a:cxn ang="0">
                  <a:pos x="57" y="59"/>
                </a:cxn>
                <a:cxn ang="0">
                  <a:pos x="198" y="173"/>
                </a:cxn>
                <a:cxn ang="0">
                  <a:pos x="237" y="207"/>
                </a:cxn>
                <a:cxn ang="0">
                  <a:pos x="284" y="256"/>
                </a:cxn>
                <a:cxn ang="0">
                  <a:pos x="289" y="259"/>
                </a:cxn>
                <a:cxn ang="0">
                  <a:pos x="294" y="261"/>
                </a:cxn>
                <a:cxn ang="0">
                  <a:pos x="298" y="261"/>
                </a:cxn>
                <a:cxn ang="0">
                  <a:pos x="301" y="260"/>
                </a:cxn>
                <a:cxn ang="0">
                  <a:pos x="304" y="258"/>
                </a:cxn>
                <a:cxn ang="0">
                  <a:pos x="307" y="256"/>
                </a:cxn>
                <a:cxn ang="0">
                  <a:pos x="309" y="253"/>
                </a:cxn>
                <a:cxn ang="0">
                  <a:pos x="311" y="250"/>
                </a:cxn>
                <a:cxn ang="0">
                  <a:pos x="311" y="249"/>
                </a:cxn>
                <a:cxn ang="0">
                  <a:pos x="312" y="248"/>
                </a:cxn>
                <a:cxn ang="0">
                  <a:pos x="313" y="247"/>
                </a:cxn>
                <a:cxn ang="0">
                  <a:pos x="314" y="247"/>
                </a:cxn>
                <a:cxn ang="0">
                  <a:pos x="314" y="246"/>
                </a:cxn>
                <a:cxn ang="0">
                  <a:pos x="300" y="233"/>
                </a:cxn>
                <a:cxn ang="0">
                  <a:pos x="297" y="231"/>
                </a:cxn>
                <a:cxn ang="0">
                  <a:pos x="237" y="179"/>
                </a:cxn>
                <a:cxn ang="0">
                  <a:pos x="173" y="115"/>
                </a:cxn>
              </a:cxnLst>
              <a:rect l="0" t="0" r="r" b="b"/>
              <a:pathLst>
                <a:path w="314" h="261">
                  <a:moveTo>
                    <a:pt x="173" y="115"/>
                  </a:moveTo>
                  <a:lnTo>
                    <a:pt x="144" y="89"/>
                  </a:lnTo>
                  <a:lnTo>
                    <a:pt x="62" y="31"/>
                  </a:lnTo>
                  <a:lnTo>
                    <a:pt x="36" y="11"/>
                  </a:lnTo>
                  <a:lnTo>
                    <a:pt x="32" y="9"/>
                  </a:lnTo>
                  <a:lnTo>
                    <a:pt x="24" y="3"/>
                  </a:lnTo>
                  <a:lnTo>
                    <a:pt x="15" y="0"/>
                  </a:lnTo>
                  <a:lnTo>
                    <a:pt x="13" y="0"/>
                  </a:lnTo>
                  <a:lnTo>
                    <a:pt x="10" y="1"/>
                  </a:lnTo>
                  <a:lnTo>
                    <a:pt x="8" y="3"/>
                  </a:lnTo>
                  <a:lnTo>
                    <a:pt x="3" y="6"/>
                  </a:lnTo>
                  <a:lnTo>
                    <a:pt x="2" y="9"/>
                  </a:lnTo>
                  <a:lnTo>
                    <a:pt x="0" y="11"/>
                  </a:lnTo>
                  <a:lnTo>
                    <a:pt x="0" y="12"/>
                  </a:lnTo>
                  <a:lnTo>
                    <a:pt x="0" y="16"/>
                  </a:lnTo>
                  <a:lnTo>
                    <a:pt x="0" y="17"/>
                  </a:lnTo>
                  <a:lnTo>
                    <a:pt x="1" y="19"/>
                  </a:lnTo>
                  <a:lnTo>
                    <a:pt x="5" y="23"/>
                  </a:lnTo>
                  <a:lnTo>
                    <a:pt x="11" y="29"/>
                  </a:lnTo>
                  <a:lnTo>
                    <a:pt x="57" y="59"/>
                  </a:lnTo>
                  <a:lnTo>
                    <a:pt x="198" y="173"/>
                  </a:lnTo>
                  <a:lnTo>
                    <a:pt x="237" y="207"/>
                  </a:lnTo>
                  <a:lnTo>
                    <a:pt x="284" y="256"/>
                  </a:lnTo>
                  <a:lnTo>
                    <a:pt x="289" y="259"/>
                  </a:lnTo>
                  <a:lnTo>
                    <a:pt x="294" y="261"/>
                  </a:lnTo>
                  <a:lnTo>
                    <a:pt x="298" y="261"/>
                  </a:lnTo>
                  <a:lnTo>
                    <a:pt x="301" y="260"/>
                  </a:lnTo>
                  <a:lnTo>
                    <a:pt x="304" y="258"/>
                  </a:lnTo>
                  <a:lnTo>
                    <a:pt x="307" y="256"/>
                  </a:lnTo>
                  <a:lnTo>
                    <a:pt x="309" y="253"/>
                  </a:lnTo>
                  <a:lnTo>
                    <a:pt x="311" y="250"/>
                  </a:lnTo>
                  <a:lnTo>
                    <a:pt x="311" y="249"/>
                  </a:lnTo>
                  <a:lnTo>
                    <a:pt x="312" y="248"/>
                  </a:lnTo>
                  <a:lnTo>
                    <a:pt x="313" y="247"/>
                  </a:lnTo>
                  <a:lnTo>
                    <a:pt x="314" y="247"/>
                  </a:lnTo>
                  <a:lnTo>
                    <a:pt x="314" y="246"/>
                  </a:lnTo>
                  <a:lnTo>
                    <a:pt x="300" y="233"/>
                  </a:lnTo>
                  <a:lnTo>
                    <a:pt x="297" y="231"/>
                  </a:lnTo>
                  <a:lnTo>
                    <a:pt x="237" y="179"/>
                  </a:lnTo>
                  <a:lnTo>
                    <a:pt x="173" y="115"/>
                  </a:lnTo>
                  <a:close/>
                </a:path>
              </a:pathLst>
            </a:custGeom>
            <a:solidFill>
              <a:srgbClr val="DC8C8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12"/>
            <p:cNvSpPr>
              <a:spLocks/>
            </p:cNvSpPr>
            <p:nvPr/>
          </p:nvSpPr>
          <p:spPr bwMode="auto">
            <a:xfrm flipH="1">
              <a:off x="8374760" y="5213914"/>
              <a:ext cx="148052" cy="164943"/>
            </a:xfrm>
            <a:custGeom>
              <a:avLst/>
              <a:gdLst/>
              <a:ahLst/>
              <a:cxnLst>
                <a:cxn ang="0">
                  <a:pos x="149" y="114"/>
                </a:cxn>
                <a:cxn ang="0">
                  <a:pos x="149" y="113"/>
                </a:cxn>
                <a:cxn ang="0">
                  <a:pos x="148" y="111"/>
                </a:cxn>
                <a:cxn ang="0">
                  <a:pos x="146" y="108"/>
                </a:cxn>
                <a:cxn ang="0">
                  <a:pos x="143" y="76"/>
                </a:cxn>
                <a:cxn ang="0">
                  <a:pos x="142" y="69"/>
                </a:cxn>
                <a:cxn ang="0">
                  <a:pos x="140" y="64"/>
                </a:cxn>
                <a:cxn ang="0">
                  <a:pos x="138" y="60"/>
                </a:cxn>
                <a:cxn ang="0">
                  <a:pos x="134" y="58"/>
                </a:cxn>
                <a:cxn ang="0">
                  <a:pos x="130" y="57"/>
                </a:cxn>
                <a:cxn ang="0">
                  <a:pos x="126" y="57"/>
                </a:cxn>
                <a:cxn ang="0">
                  <a:pos x="107" y="58"/>
                </a:cxn>
                <a:cxn ang="0">
                  <a:pos x="103" y="56"/>
                </a:cxn>
                <a:cxn ang="0">
                  <a:pos x="100" y="55"/>
                </a:cxn>
                <a:cxn ang="0">
                  <a:pos x="99" y="52"/>
                </a:cxn>
                <a:cxn ang="0">
                  <a:pos x="89" y="29"/>
                </a:cxn>
                <a:cxn ang="0">
                  <a:pos x="82" y="12"/>
                </a:cxn>
                <a:cxn ang="0">
                  <a:pos x="78" y="5"/>
                </a:cxn>
                <a:cxn ang="0">
                  <a:pos x="76" y="3"/>
                </a:cxn>
                <a:cxn ang="0">
                  <a:pos x="73" y="1"/>
                </a:cxn>
                <a:cxn ang="0">
                  <a:pos x="66" y="0"/>
                </a:cxn>
                <a:cxn ang="0">
                  <a:pos x="60" y="0"/>
                </a:cxn>
                <a:cxn ang="0">
                  <a:pos x="56" y="1"/>
                </a:cxn>
                <a:cxn ang="0">
                  <a:pos x="54" y="3"/>
                </a:cxn>
                <a:cxn ang="0">
                  <a:pos x="51" y="6"/>
                </a:cxn>
                <a:cxn ang="0">
                  <a:pos x="48" y="9"/>
                </a:cxn>
                <a:cxn ang="0">
                  <a:pos x="45" y="18"/>
                </a:cxn>
                <a:cxn ang="0">
                  <a:pos x="38" y="47"/>
                </a:cxn>
                <a:cxn ang="0">
                  <a:pos x="38" y="55"/>
                </a:cxn>
                <a:cxn ang="0">
                  <a:pos x="39" y="64"/>
                </a:cxn>
                <a:cxn ang="0">
                  <a:pos x="39" y="77"/>
                </a:cxn>
                <a:cxn ang="0">
                  <a:pos x="34" y="86"/>
                </a:cxn>
                <a:cxn ang="0">
                  <a:pos x="5" y="116"/>
                </a:cxn>
                <a:cxn ang="0">
                  <a:pos x="3" y="121"/>
                </a:cxn>
                <a:cxn ang="0">
                  <a:pos x="1" y="126"/>
                </a:cxn>
                <a:cxn ang="0">
                  <a:pos x="0" y="136"/>
                </a:cxn>
                <a:cxn ang="0">
                  <a:pos x="3" y="158"/>
                </a:cxn>
                <a:cxn ang="0">
                  <a:pos x="3" y="160"/>
                </a:cxn>
                <a:cxn ang="0">
                  <a:pos x="2" y="164"/>
                </a:cxn>
                <a:cxn ang="0">
                  <a:pos x="2" y="166"/>
                </a:cxn>
                <a:cxn ang="0">
                  <a:pos x="2" y="166"/>
                </a:cxn>
                <a:cxn ang="0">
                  <a:pos x="5" y="166"/>
                </a:cxn>
                <a:cxn ang="0">
                  <a:pos x="35" y="159"/>
                </a:cxn>
                <a:cxn ang="0">
                  <a:pos x="137" y="121"/>
                </a:cxn>
                <a:cxn ang="0">
                  <a:pos x="144" y="118"/>
                </a:cxn>
                <a:cxn ang="0">
                  <a:pos x="146" y="117"/>
                </a:cxn>
                <a:cxn ang="0">
                  <a:pos x="148" y="115"/>
                </a:cxn>
                <a:cxn ang="0">
                  <a:pos x="149" y="114"/>
                </a:cxn>
              </a:cxnLst>
              <a:rect l="0" t="0" r="r" b="b"/>
              <a:pathLst>
                <a:path w="149" h="166">
                  <a:moveTo>
                    <a:pt x="149" y="114"/>
                  </a:moveTo>
                  <a:lnTo>
                    <a:pt x="149" y="113"/>
                  </a:lnTo>
                  <a:lnTo>
                    <a:pt x="148" y="111"/>
                  </a:lnTo>
                  <a:lnTo>
                    <a:pt x="146" y="108"/>
                  </a:lnTo>
                  <a:lnTo>
                    <a:pt x="143" y="76"/>
                  </a:lnTo>
                  <a:lnTo>
                    <a:pt x="142" y="69"/>
                  </a:lnTo>
                  <a:lnTo>
                    <a:pt x="140" y="64"/>
                  </a:lnTo>
                  <a:lnTo>
                    <a:pt x="138" y="60"/>
                  </a:lnTo>
                  <a:lnTo>
                    <a:pt x="134" y="58"/>
                  </a:lnTo>
                  <a:lnTo>
                    <a:pt x="130" y="57"/>
                  </a:lnTo>
                  <a:lnTo>
                    <a:pt x="126" y="57"/>
                  </a:lnTo>
                  <a:lnTo>
                    <a:pt x="107" y="58"/>
                  </a:lnTo>
                  <a:lnTo>
                    <a:pt x="103" y="56"/>
                  </a:lnTo>
                  <a:lnTo>
                    <a:pt x="100" y="55"/>
                  </a:lnTo>
                  <a:lnTo>
                    <a:pt x="99" y="52"/>
                  </a:lnTo>
                  <a:lnTo>
                    <a:pt x="89" y="29"/>
                  </a:lnTo>
                  <a:lnTo>
                    <a:pt x="82" y="12"/>
                  </a:lnTo>
                  <a:lnTo>
                    <a:pt x="78" y="5"/>
                  </a:lnTo>
                  <a:lnTo>
                    <a:pt x="76" y="3"/>
                  </a:lnTo>
                  <a:lnTo>
                    <a:pt x="73" y="1"/>
                  </a:lnTo>
                  <a:lnTo>
                    <a:pt x="66" y="0"/>
                  </a:lnTo>
                  <a:lnTo>
                    <a:pt x="60" y="0"/>
                  </a:lnTo>
                  <a:lnTo>
                    <a:pt x="56" y="1"/>
                  </a:lnTo>
                  <a:lnTo>
                    <a:pt x="54" y="3"/>
                  </a:lnTo>
                  <a:lnTo>
                    <a:pt x="51" y="6"/>
                  </a:lnTo>
                  <a:lnTo>
                    <a:pt x="48" y="9"/>
                  </a:lnTo>
                  <a:lnTo>
                    <a:pt x="45" y="18"/>
                  </a:lnTo>
                  <a:lnTo>
                    <a:pt x="38" y="47"/>
                  </a:lnTo>
                  <a:lnTo>
                    <a:pt x="38" y="55"/>
                  </a:lnTo>
                  <a:lnTo>
                    <a:pt x="39" y="64"/>
                  </a:lnTo>
                  <a:lnTo>
                    <a:pt x="39" y="77"/>
                  </a:lnTo>
                  <a:lnTo>
                    <a:pt x="34" y="86"/>
                  </a:lnTo>
                  <a:lnTo>
                    <a:pt x="5" y="116"/>
                  </a:lnTo>
                  <a:lnTo>
                    <a:pt x="3" y="121"/>
                  </a:lnTo>
                  <a:lnTo>
                    <a:pt x="1" y="126"/>
                  </a:lnTo>
                  <a:lnTo>
                    <a:pt x="0" y="136"/>
                  </a:lnTo>
                  <a:lnTo>
                    <a:pt x="3" y="158"/>
                  </a:lnTo>
                  <a:lnTo>
                    <a:pt x="3" y="160"/>
                  </a:lnTo>
                  <a:lnTo>
                    <a:pt x="2" y="164"/>
                  </a:lnTo>
                  <a:lnTo>
                    <a:pt x="2" y="166"/>
                  </a:lnTo>
                  <a:lnTo>
                    <a:pt x="2" y="166"/>
                  </a:lnTo>
                  <a:lnTo>
                    <a:pt x="5" y="166"/>
                  </a:lnTo>
                  <a:lnTo>
                    <a:pt x="35" y="159"/>
                  </a:lnTo>
                  <a:lnTo>
                    <a:pt x="137" y="121"/>
                  </a:lnTo>
                  <a:lnTo>
                    <a:pt x="144" y="118"/>
                  </a:lnTo>
                  <a:lnTo>
                    <a:pt x="146" y="117"/>
                  </a:lnTo>
                  <a:lnTo>
                    <a:pt x="148" y="115"/>
                  </a:lnTo>
                  <a:lnTo>
                    <a:pt x="149" y="114"/>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3" name="TextBox 122"/>
          <p:cNvSpPr txBox="1"/>
          <p:nvPr/>
        </p:nvSpPr>
        <p:spPr>
          <a:xfrm>
            <a:off x="2209800" y="2362200"/>
            <a:ext cx="228600" cy="172355"/>
          </a:xfrm>
          <a:prstGeom prst="rect">
            <a:avLst/>
          </a:prstGeom>
          <a:solidFill>
            <a:schemeClr val="bg1"/>
          </a:solidFill>
          <a:ln w="19050">
            <a:solidFill>
              <a:schemeClr val="tx1"/>
            </a:solidFill>
          </a:ln>
        </p:spPr>
        <p:txBody>
          <a:bodyPr wrap="square" lIns="9144" tIns="9144" rIns="9144" bIns="9144" rtlCol="0">
            <a:spAutoFit/>
          </a:bodyPr>
          <a:lstStyle/>
          <a:p>
            <a:pPr algn="ctr"/>
            <a:r>
              <a:rPr lang="en-US" sz="1000" dirty="0" err="1"/>
              <a:t>Cl</a:t>
            </a:r>
            <a:endParaRPr lang="en-US" sz="1000" dirty="0"/>
          </a:p>
        </p:txBody>
      </p:sp>
      <p:sp>
        <p:nvSpPr>
          <p:cNvPr id="160" name="TextBox 159"/>
          <p:cNvSpPr txBox="1"/>
          <p:nvPr/>
        </p:nvSpPr>
        <p:spPr>
          <a:xfrm>
            <a:off x="2438400" y="2362200"/>
            <a:ext cx="228600" cy="172355"/>
          </a:xfrm>
          <a:prstGeom prst="rect">
            <a:avLst/>
          </a:prstGeom>
          <a:solidFill>
            <a:schemeClr val="bg1"/>
          </a:solidFill>
          <a:ln w="19050">
            <a:solidFill>
              <a:schemeClr val="tx1"/>
            </a:solidFill>
          </a:ln>
        </p:spPr>
        <p:txBody>
          <a:bodyPr wrap="square" lIns="9144" tIns="9144" rIns="9144" bIns="9144" rtlCol="0">
            <a:spAutoFit/>
          </a:bodyPr>
          <a:lstStyle/>
          <a:p>
            <a:pPr algn="ctr"/>
            <a:r>
              <a:rPr lang="en-US" sz="1000" dirty="0"/>
              <a:t>Op</a:t>
            </a:r>
          </a:p>
        </p:txBody>
      </p:sp>
      <p:sp>
        <p:nvSpPr>
          <p:cNvPr id="6151" name="Rectangle 55"/>
          <p:cNvSpPr>
            <a:spLocks noChangeArrowheads="1"/>
          </p:cNvSpPr>
          <p:nvPr/>
        </p:nvSpPr>
        <p:spPr bwMode="auto">
          <a:xfrm>
            <a:off x="0" y="2922588"/>
            <a:ext cx="2270125" cy="276225"/>
          </a:xfrm>
          <a:prstGeom prst="rect">
            <a:avLst/>
          </a:prstGeom>
          <a:solidFill>
            <a:srgbClr val="0099CC">
              <a:alpha val="49804"/>
            </a:srgbClr>
          </a:solidFill>
          <a:ln w="9525" algn="ctr">
            <a:noFill/>
            <a:round/>
            <a:headEnd/>
            <a:tailEnd/>
          </a:ln>
        </p:spPr>
        <p:txBody>
          <a:bodyPr anchor="ctr"/>
          <a:lstStyle/>
          <a:p>
            <a:endParaRPr lang="en-US"/>
          </a:p>
        </p:txBody>
      </p:sp>
      <p:sp>
        <p:nvSpPr>
          <p:cNvPr id="6173" name="Rectangle 3"/>
          <p:cNvSpPr>
            <a:spLocks noGrp="1" noChangeArrowheads="1"/>
          </p:cNvSpPr>
          <p:nvPr>
            <p:ph type="title"/>
          </p:nvPr>
        </p:nvSpPr>
        <p:spPr>
          <a:xfrm>
            <a:off x="685800" y="658368"/>
            <a:ext cx="7772400" cy="1408176"/>
          </a:xfrm>
        </p:spPr>
        <p:txBody>
          <a:bodyPr>
            <a:normAutofit/>
          </a:bodyPr>
          <a:lstStyle/>
          <a:p>
            <a:r>
              <a:rPr lang="en-US" dirty="0"/>
              <a:t>A Simple Floating Control System</a:t>
            </a:r>
            <a:br>
              <a:rPr lang="en-US" dirty="0"/>
            </a:br>
            <a:endParaRPr lang="en-US" dirty="0"/>
          </a:p>
        </p:txBody>
      </p:sp>
      <p:sp>
        <p:nvSpPr>
          <p:cNvPr id="70" name="Rectangle 69"/>
          <p:cNvSpPr/>
          <p:nvPr/>
        </p:nvSpPr>
        <p:spPr bwMode="auto">
          <a:xfrm>
            <a:off x="6477000" y="5917406"/>
            <a:ext cx="1752600" cy="2667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6147" name="Rectangle 49"/>
          <p:cNvSpPr>
            <a:spLocks noChangeArrowheads="1"/>
          </p:cNvSpPr>
          <p:nvPr/>
        </p:nvSpPr>
        <p:spPr bwMode="auto">
          <a:xfrm>
            <a:off x="6459538" y="5915025"/>
            <a:ext cx="782637" cy="276225"/>
          </a:xfrm>
          <a:prstGeom prst="rect">
            <a:avLst/>
          </a:prstGeom>
          <a:solidFill>
            <a:srgbClr val="0099CC">
              <a:alpha val="49804"/>
            </a:srgbClr>
          </a:solidFill>
          <a:ln w="9525" algn="ctr">
            <a:noFill/>
            <a:round/>
            <a:headEnd/>
            <a:tailEnd/>
          </a:ln>
        </p:spPr>
        <p:txBody>
          <a:bodyPr anchor="ctr"/>
          <a:lstStyle/>
          <a:p>
            <a:endParaRPr lang="en-US"/>
          </a:p>
        </p:txBody>
      </p:sp>
      <p:sp>
        <p:nvSpPr>
          <p:cNvPr id="6152" name="Rectangle 44"/>
          <p:cNvSpPr>
            <a:spLocks noChangeArrowheads="1"/>
          </p:cNvSpPr>
          <p:nvPr/>
        </p:nvSpPr>
        <p:spPr bwMode="auto">
          <a:xfrm>
            <a:off x="1819275" y="5126038"/>
            <a:ext cx="4660900" cy="1028700"/>
          </a:xfrm>
          <a:prstGeom prst="rect">
            <a:avLst/>
          </a:prstGeom>
          <a:solidFill>
            <a:srgbClr val="0099CC">
              <a:alpha val="49804"/>
            </a:srgbClr>
          </a:solidFill>
          <a:ln w="9525" algn="ctr">
            <a:noFill/>
            <a:round/>
            <a:headEnd/>
            <a:tailEnd/>
          </a:ln>
        </p:spPr>
        <p:txBody>
          <a:bodyPr anchor="ctr"/>
          <a:lstStyle/>
          <a:p>
            <a:endParaRPr lang="en-US"/>
          </a:p>
        </p:txBody>
      </p:sp>
      <p:sp>
        <p:nvSpPr>
          <p:cNvPr id="51" name="Rectangle 50"/>
          <p:cNvSpPr>
            <a:spLocks noChangeArrowheads="1"/>
          </p:cNvSpPr>
          <p:nvPr/>
        </p:nvSpPr>
        <p:spPr bwMode="auto">
          <a:xfrm>
            <a:off x="1819275" y="4667250"/>
            <a:ext cx="4660900" cy="461961"/>
          </a:xfrm>
          <a:prstGeom prst="rect">
            <a:avLst/>
          </a:prstGeom>
          <a:solidFill>
            <a:srgbClr val="0099CC">
              <a:alpha val="49804"/>
            </a:srgbClr>
          </a:solidFill>
          <a:ln w="9525" algn="ctr">
            <a:noFill/>
            <a:round/>
            <a:headEnd/>
            <a:tailEnd/>
          </a:ln>
        </p:spPr>
        <p:txBody>
          <a:bodyPr anchor="ctr"/>
          <a:lstStyle/>
          <a:p>
            <a:endParaRPr lang="en-US"/>
          </a:p>
        </p:txBody>
      </p:sp>
      <p:sp>
        <p:nvSpPr>
          <p:cNvPr id="1044491" name="Line 11"/>
          <p:cNvSpPr>
            <a:spLocks noChangeShapeType="1"/>
          </p:cNvSpPr>
          <p:nvPr/>
        </p:nvSpPr>
        <p:spPr bwMode="auto">
          <a:xfrm rot="2700000" flipV="1">
            <a:off x="2270125" y="2924173"/>
            <a:ext cx="0" cy="274640"/>
          </a:xfrm>
          <a:prstGeom prst="line">
            <a:avLst/>
          </a:prstGeom>
          <a:noFill/>
          <a:ln w="28575">
            <a:solidFill>
              <a:srgbClr val="CC9900"/>
            </a:solidFill>
            <a:round/>
            <a:headEnd/>
            <a:tailEnd/>
          </a:ln>
        </p:spPr>
        <p:txBody>
          <a:bodyPr anchor="ctr"/>
          <a:lstStyle/>
          <a:p>
            <a:endParaRPr lang="en-US"/>
          </a:p>
        </p:txBody>
      </p:sp>
      <p:sp>
        <p:nvSpPr>
          <p:cNvPr id="6158" name="Line 6"/>
          <p:cNvSpPr>
            <a:spLocks noChangeShapeType="1"/>
          </p:cNvSpPr>
          <p:nvPr/>
        </p:nvSpPr>
        <p:spPr bwMode="auto">
          <a:xfrm flipV="1">
            <a:off x="2754313" y="3200400"/>
            <a:ext cx="0" cy="228600"/>
          </a:xfrm>
          <a:prstGeom prst="line">
            <a:avLst/>
          </a:prstGeom>
          <a:noFill/>
          <a:ln w="19050" cap="sq">
            <a:solidFill>
              <a:schemeClr val="tx1"/>
            </a:solidFill>
            <a:miter lim="800000"/>
            <a:headEnd/>
            <a:tailEnd/>
          </a:ln>
        </p:spPr>
        <p:txBody>
          <a:bodyPr anchor="ctr"/>
          <a:lstStyle/>
          <a:p>
            <a:endParaRPr lang="en-US"/>
          </a:p>
        </p:txBody>
      </p:sp>
      <p:sp>
        <p:nvSpPr>
          <p:cNvPr id="6159" name="Line 7"/>
          <p:cNvSpPr>
            <a:spLocks noChangeShapeType="1"/>
          </p:cNvSpPr>
          <p:nvPr/>
        </p:nvSpPr>
        <p:spPr bwMode="auto">
          <a:xfrm flipV="1">
            <a:off x="3036888" y="2925763"/>
            <a:ext cx="0" cy="503237"/>
          </a:xfrm>
          <a:prstGeom prst="line">
            <a:avLst/>
          </a:prstGeom>
          <a:noFill/>
          <a:ln w="19050" cap="sq">
            <a:solidFill>
              <a:schemeClr val="tx1"/>
            </a:solidFill>
            <a:miter lim="800000"/>
            <a:headEnd/>
            <a:tailEnd/>
          </a:ln>
        </p:spPr>
        <p:txBody>
          <a:bodyPr anchor="ctr"/>
          <a:lstStyle/>
          <a:p>
            <a:endParaRPr lang="en-US"/>
          </a:p>
        </p:txBody>
      </p:sp>
      <p:sp>
        <p:nvSpPr>
          <p:cNvPr id="6160" name="Line 8"/>
          <p:cNvSpPr>
            <a:spLocks noChangeShapeType="1"/>
          </p:cNvSpPr>
          <p:nvPr/>
        </p:nvSpPr>
        <p:spPr bwMode="auto">
          <a:xfrm flipH="1">
            <a:off x="0" y="3200400"/>
            <a:ext cx="2752725" cy="0"/>
          </a:xfrm>
          <a:prstGeom prst="line">
            <a:avLst/>
          </a:prstGeom>
          <a:noFill/>
          <a:ln w="19050" cap="sq">
            <a:solidFill>
              <a:schemeClr val="tx1"/>
            </a:solidFill>
            <a:miter lim="800000"/>
            <a:headEnd/>
            <a:tailEnd/>
          </a:ln>
        </p:spPr>
        <p:txBody>
          <a:bodyPr anchor="ctr"/>
          <a:lstStyle/>
          <a:p>
            <a:endParaRPr lang="en-US"/>
          </a:p>
        </p:txBody>
      </p:sp>
      <p:sp>
        <p:nvSpPr>
          <p:cNvPr id="6161" name="Line 9"/>
          <p:cNvSpPr>
            <a:spLocks noChangeShapeType="1"/>
          </p:cNvSpPr>
          <p:nvPr/>
        </p:nvSpPr>
        <p:spPr bwMode="auto">
          <a:xfrm flipH="1">
            <a:off x="0" y="2925763"/>
            <a:ext cx="3033713" cy="0"/>
          </a:xfrm>
          <a:prstGeom prst="line">
            <a:avLst/>
          </a:prstGeom>
          <a:noFill/>
          <a:ln w="19050" cap="sq">
            <a:solidFill>
              <a:schemeClr val="tx1"/>
            </a:solidFill>
            <a:miter lim="800000"/>
            <a:headEnd/>
            <a:tailEnd/>
          </a:ln>
        </p:spPr>
        <p:txBody>
          <a:bodyPr anchor="ctr"/>
          <a:lstStyle/>
          <a:p>
            <a:endParaRPr lang="en-US"/>
          </a:p>
        </p:txBody>
      </p:sp>
      <p:sp>
        <p:nvSpPr>
          <p:cNvPr id="6162" name="Oval 12"/>
          <p:cNvSpPr>
            <a:spLocks noChangeAspect="1" noChangeArrowheads="1"/>
          </p:cNvSpPr>
          <p:nvPr/>
        </p:nvSpPr>
        <p:spPr bwMode="auto">
          <a:xfrm>
            <a:off x="2224088" y="3016250"/>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9" name="Group 43"/>
          <p:cNvGrpSpPr>
            <a:grpSpLocks/>
          </p:cNvGrpSpPr>
          <p:nvPr/>
        </p:nvGrpSpPr>
        <p:grpSpPr bwMode="auto">
          <a:xfrm>
            <a:off x="1828800" y="3422650"/>
            <a:ext cx="4654550" cy="2749550"/>
            <a:chOff x="1828799" y="3423138"/>
            <a:chExt cx="4654062" cy="2749062"/>
          </a:xfrm>
        </p:grpSpPr>
        <p:sp>
          <p:nvSpPr>
            <p:cNvPr id="6174" name="Line 4"/>
            <p:cNvSpPr>
              <a:spLocks noChangeShapeType="1"/>
            </p:cNvSpPr>
            <p:nvPr/>
          </p:nvSpPr>
          <p:spPr bwMode="auto">
            <a:xfrm>
              <a:off x="1828800" y="3429000"/>
              <a:ext cx="0" cy="2743200"/>
            </a:xfrm>
            <a:prstGeom prst="line">
              <a:avLst/>
            </a:prstGeom>
            <a:noFill/>
            <a:ln w="76200" cap="sq">
              <a:solidFill>
                <a:schemeClr val="tx1"/>
              </a:solidFill>
              <a:miter lim="800000"/>
              <a:headEnd/>
              <a:tailEnd/>
            </a:ln>
          </p:spPr>
          <p:txBody>
            <a:bodyPr anchor="ctr"/>
            <a:lstStyle/>
            <a:p>
              <a:endParaRPr lang="en-US"/>
            </a:p>
          </p:txBody>
        </p:sp>
        <p:sp>
          <p:nvSpPr>
            <p:cNvPr id="6175" name="Line 5"/>
            <p:cNvSpPr>
              <a:spLocks noChangeShapeType="1"/>
            </p:cNvSpPr>
            <p:nvPr/>
          </p:nvSpPr>
          <p:spPr bwMode="auto">
            <a:xfrm>
              <a:off x="1828799" y="6172200"/>
              <a:ext cx="4651131" cy="0"/>
            </a:xfrm>
            <a:prstGeom prst="line">
              <a:avLst/>
            </a:prstGeom>
            <a:noFill/>
            <a:ln w="76200" cap="sq">
              <a:solidFill>
                <a:schemeClr val="tx1"/>
              </a:solidFill>
              <a:miter lim="800000"/>
              <a:headEnd/>
              <a:tailEnd/>
            </a:ln>
          </p:spPr>
          <p:txBody>
            <a:bodyPr anchor="ctr"/>
            <a:lstStyle/>
            <a:p>
              <a:endParaRPr lang="en-US"/>
            </a:p>
          </p:txBody>
        </p:sp>
        <p:sp>
          <p:nvSpPr>
            <p:cNvPr id="6176" name="Line 4"/>
            <p:cNvSpPr>
              <a:spLocks noChangeShapeType="1"/>
            </p:cNvSpPr>
            <p:nvPr/>
          </p:nvSpPr>
          <p:spPr bwMode="auto">
            <a:xfrm>
              <a:off x="6482861" y="3423138"/>
              <a:ext cx="0" cy="2743200"/>
            </a:xfrm>
            <a:prstGeom prst="line">
              <a:avLst/>
            </a:prstGeom>
            <a:noFill/>
            <a:ln w="76200" cap="sq">
              <a:solidFill>
                <a:schemeClr val="tx1"/>
              </a:solidFill>
              <a:miter lim="800000"/>
              <a:headEnd/>
              <a:tailEnd/>
            </a:ln>
          </p:spPr>
          <p:txBody>
            <a:bodyPr anchor="ctr"/>
            <a:lstStyle/>
            <a:p>
              <a:endParaRPr lang="en-US"/>
            </a:p>
          </p:txBody>
        </p:sp>
      </p:grpSp>
      <p:sp>
        <p:nvSpPr>
          <p:cNvPr id="6170" name="Line 9"/>
          <p:cNvSpPr>
            <a:spLocks noChangeShapeType="1"/>
          </p:cNvSpPr>
          <p:nvPr/>
        </p:nvSpPr>
        <p:spPr bwMode="auto">
          <a:xfrm flipH="1" flipV="1">
            <a:off x="6459538" y="5915025"/>
            <a:ext cx="2684462" cy="0"/>
          </a:xfrm>
          <a:prstGeom prst="line">
            <a:avLst/>
          </a:prstGeom>
          <a:noFill/>
          <a:ln w="19050" cap="sq">
            <a:solidFill>
              <a:schemeClr val="tx1"/>
            </a:solidFill>
            <a:miter lim="800000"/>
            <a:headEnd/>
            <a:tailEnd/>
          </a:ln>
        </p:spPr>
        <p:txBody>
          <a:bodyPr anchor="ctr"/>
          <a:lstStyle/>
          <a:p>
            <a:endParaRPr lang="en-US"/>
          </a:p>
        </p:txBody>
      </p:sp>
      <p:sp>
        <p:nvSpPr>
          <p:cNvPr id="6169" name="Line 8"/>
          <p:cNvSpPr>
            <a:spLocks noChangeShapeType="1"/>
          </p:cNvSpPr>
          <p:nvPr/>
        </p:nvSpPr>
        <p:spPr bwMode="auto">
          <a:xfrm flipH="1">
            <a:off x="6459538" y="6191250"/>
            <a:ext cx="2684462" cy="0"/>
          </a:xfrm>
          <a:prstGeom prst="line">
            <a:avLst/>
          </a:prstGeom>
          <a:noFill/>
          <a:ln w="19050" cap="sq">
            <a:solidFill>
              <a:schemeClr val="tx1"/>
            </a:solidFill>
            <a:miter lim="800000"/>
            <a:headEnd/>
            <a:tailEnd/>
          </a:ln>
        </p:spPr>
        <p:txBody>
          <a:bodyPr anchor="ctr"/>
          <a:lstStyle/>
          <a:p>
            <a:endParaRPr lang="en-US"/>
          </a:p>
        </p:txBody>
      </p:sp>
      <p:grpSp>
        <p:nvGrpSpPr>
          <p:cNvPr id="10" name="Group 189"/>
          <p:cNvGrpSpPr/>
          <p:nvPr/>
        </p:nvGrpSpPr>
        <p:grpSpPr>
          <a:xfrm>
            <a:off x="152400" y="3886200"/>
            <a:ext cx="6696363" cy="369332"/>
            <a:chOff x="184727" y="3860800"/>
            <a:chExt cx="6696363" cy="369332"/>
          </a:xfrm>
        </p:grpSpPr>
        <p:cxnSp>
          <p:nvCxnSpPr>
            <p:cNvPr id="88" name="Straight Connector 87"/>
            <p:cNvCxnSpPr/>
            <p:nvPr/>
          </p:nvCxnSpPr>
          <p:spPr bwMode="auto">
            <a:xfrm rot="16200000" flipH="1">
              <a:off x="4080448" y="1253363"/>
              <a:ext cx="17078" cy="5584207"/>
            </a:xfrm>
            <a:prstGeom prst="line">
              <a:avLst/>
            </a:prstGeom>
            <a:solidFill>
              <a:schemeClr val="accent1"/>
            </a:solidFill>
            <a:ln w="28575" cap="flat" cmpd="sng" algn="ctr">
              <a:solidFill>
                <a:srgbClr val="FF0000"/>
              </a:solidFill>
              <a:prstDash val="sysDot"/>
              <a:round/>
              <a:headEnd type="none" w="med" len="med"/>
              <a:tailEnd type="none" w="med" len="med"/>
            </a:ln>
            <a:effectLst/>
          </p:spPr>
        </p:cxnSp>
        <p:sp>
          <p:nvSpPr>
            <p:cNvPr id="89" name="TextBox 88"/>
            <p:cNvSpPr txBox="1"/>
            <p:nvPr/>
          </p:nvSpPr>
          <p:spPr>
            <a:xfrm>
              <a:off x="184727" y="3860800"/>
              <a:ext cx="1117600" cy="369332"/>
            </a:xfrm>
            <a:prstGeom prst="rect">
              <a:avLst/>
            </a:prstGeom>
            <a:noFill/>
          </p:spPr>
          <p:txBody>
            <a:bodyPr wrap="square" rtlCol="0">
              <a:spAutoFit/>
            </a:bodyPr>
            <a:lstStyle/>
            <a:p>
              <a:pPr algn="ctr"/>
              <a:r>
                <a:rPr lang="en-US" dirty="0"/>
                <a:t>Hi Limit</a:t>
              </a:r>
            </a:p>
          </p:txBody>
        </p:sp>
      </p:grpSp>
      <p:grpSp>
        <p:nvGrpSpPr>
          <p:cNvPr id="11" name="Group 189"/>
          <p:cNvGrpSpPr/>
          <p:nvPr/>
        </p:nvGrpSpPr>
        <p:grpSpPr>
          <a:xfrm>
            <a:off x="76200" y="4495800"/>
            <a:ext cx="6772563" cy="369332"/>
            <a:chOff x="108527" y="3860800"/>
            <a:chExt cx="6772563" cy="369332"/>
          </a:xfrm>
        </p:grpSpPr>
        <p:cxnSp>
          <p:nvCxnSpPr>
            <p:cNvPr id="91" name="Straight Connector 90"/>
            <p:cNvCxnSpPr/>
            <p:nvPr/>
          </p:nvCxnSpPr>
          <p:spPr bwMode="auto">
            <a:xfrm rot="16200000" flipH="1">
              <a:off x="4080448" y="1253363"/>
              <a:ext cx="17078" cy="5584207"/>
            </a:xfrm>
            <a:prstGeom prst="line">
              <a:avLst/>
            </a:prstGeom>
            <a:solidFill>
              <a:schemeClr val="accent1"/>
            </a:solidFill>
            <a:ln w="28575" cap="flat" cmpd="sng" algn="ctr">
              <a:solidFill>
                <a:srgbClr val="FF0000"/>
              </a:solidFill>
              <a:prstDash val="sysDot"/>
              <a:round/>
              <a:headEnd type="none" w="med" len="med"/>
              <a:tailEnd type="none" w="med" len="med"/>
            </a:ln>
            <a:effectLst/>
          </p:spPr>
        </p:cxnSp>
        <p:sp>
          <p:nvSpPr>
            <p:cNvPr id="92" name="TextBox 91"/>
            <p:cNvSpPr txBox="1"/>
            <p:nvPr/>
          </p:nvSpPr>
          <p:spPr>
            <a:xfrm>
              <a:off x="108527" y="3860800"/>
              <a:ext cx="1193800" cy="369332"/>
            </a:xfrm>
            <a:prstGeom prst="rect">
              <a:avLst/>
            </a:prstGeom>
            <a:noFill/>
          </p:spPr>
          <p:txBody>
            <a:bodyPr wrap="square" rtlCol="0">
              <a:spAutoFit/>
            </a:bodyPr>
            <a:lstStyle/>
            <a:p>
              <a:pPr algn="ctr"/>
              <a:r>
                <a:rPr lang="en-US" dirty="0"/>
                <a:t>Low Limit</a:t>
              </a:r>
            </a:p>
          </p:txBody>
        </p:sp>
      </p:grpSp>
      <p:sp>
        <p:nvSpPr>
          <p:cNvPr id="96" name="Rectangle 95"/>
          <p:cNvSpPr/>
          <p:nvPr/>
        </p:nvSpPr>
        <p:spPr bwMode="auto">
          <a:xfrm rot="16200000">
            <a:off x="5295900" y="2552700"/>
            <a:ext cx="304800" cy="76200"/>
          </a:xfrm>
          <a:prstGeom prst="rect">
            <a:avLst/>
          </a:prstGeom>
          <a:solidFill>
            <a:srgbClr val="808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cxnSp>
        <p:nvCxnSpPr>
          <p:cNvPr id="99" name="Straight Connector 98"/>
          <p:cNvCxnSpPr/>
          <p:nvPr/>
        </p:nvCxnSpPr>
        <p:spPr bwMode="auto">
          <a:xfrm>
            <a:off x="5966618" y="3733800"/>
            <a:ext cx="76200" cy="0"/>
          </a:xfrm>
          <a:prstGeom prst="line">
            <a:avLst/>
          </a:prstGeom>
          <a:noFill/>
          <a:ln w="76200" cap="sq">
            <a:solidFill>
              <a:schemeClr val="tx1"/>
            </a:solidFill>
            <a:miter lim="800000"/>
            <a:headEnd/>
            <a:tailEnd/>
          </a:ln>
        </p:spPr>
      </p:cxnSp>
      <p:cxnSp>
        <p:nvCxnSpPr>
          <p:cNvPr id="109" name="Straight Connector 108"/>
          <p:cNvCxnSpPr/>
          <p:nvPr/>
        </p:nvCxnSpPr>
        <p:spPr bwMode="auto">
          <a:xfrm>
            <a:off x="6019800" y="3733800"/>
            <a:ext cx="457200" cy="0"/>
          </a:xfrm>
          <a:prstGeom prst="line">
            <a:avLst/>
          </a:prstGeom>
          <a:solidFill>
            <a:schemeClr val="accent1"/>
          </a:solidFill>
          <a:ln w="22225" cap="flat" cmpd="sng" algn="ctr">
            <a:solidFill>
              <a:schemeClr val="tx1"/>
            </a:solidFill>
            <a:prstDash val="solid"/>
            <a:round/>
            <a:headEnd type="none" w="med" len="med"/>
            <a:tailEnd type="none" w="med" len="med"/>
          </a:ln>
          <a:effectLst/>
        </p:spPr>
      </p:cxnSp>
      <p:cxnSp>
        <p:nvCxnSpPr>
          <p:cNvPr id="117" name="Straight Connector 116"/>
          <p:cNvCxnSpPr/>
          <p:nvPr/>
        </p:nvCxnSpPr>
        <p:spPr bwMode="auto">
          <a:xfrm>
            <a:off x="5966618" y="3505200"/>
            <a:ext cx="76200" cy="0"/>
          </a:xfrm>
          <a:prstGeom prst="line">
            <a:avLst/>
          </a:prstGeom>
          <a:noFill/>
          <a:ln w="76200" cap="sq">
            <a:solidFill>
              <a:schemeClr val="tx1"/>
            </a:solidFill>
            <a:miter lim="800000"/>
            <a:headEnd/>
            <a:tailEnd/>
          </a:ln>
        </p:spPr>
      </p:cxnSp>
      <p:cxnSp>
        <p:nvCxnSpPr>
          <p:cNvPr id="118" name="Straight Connector 117"/>
          <p:cNvCxnSpPr/>
          <p:nvPr/>
        </p:nvCxnSpPr>
        <p:spPr bwMode="auto">
          <a:xfrm>
            <a:off x="6019800" y="3505200"/>
            <a:ext cx="457200" cy="0"/>
          </a:xfrm>
          <a:prstGeom prst="line">
            <a:avLst/>
          </a:prstGeom>
          <a:solidFill>
            <a:schemeClr val="accent1"/>
          </a:solidFill>
          <a:ln w="22225" cap="flat" cmpd="sng" algn="ctr">
            <a:solidFill>
              <a:schemeClr val="tx1"/>
            </a:solidFill>
            <a:prstDash val="solid"/>
            <a:round/>
            <a:headEnd type="none" w="med" len="med"/>
            <a:tailEnd type="none" w="med" len="med"/>
          </a:ln>
          <a:effectLst/>
        </p:spPr>
      </p:cxnSp>
      <p:grpSp>
        <p:nvGrpSpPr>
          <p:cNvPr id="12" name="Group 169"/>
          <p:cNvGrpSpPr/>
          <p:nvPr/>
        </p:nvGrpSpPr>
        <p:grpSpPr>
          <a:xfrm flipV="1">
            <a:off x="6629400" y="1490472"/>
            <a:ext cx="228600" cy="826008"/>
            <a:chOff x="6629400" y="1490472"/>
            <a:chExt cx="228600" cy="826008"/>
          </a:xfrm>
        </p:grpSpPr>
        <p:sp>
          <p:nvSpPr>
            <p:cNvPr id="169" name="Rectangle 168"/>
            <p:cNvSpPr/>
            <p:nvPr/>
          </p:nvSpPr>
          <p:spPr bwMode="auto">
            <a:xfrm>
              <a:off x="6705600" y="2240280"/>
              <a:ext cx="76200" cy="762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68" name="Rectangle 167"/>
            <p:cNvSpPr/>
            <p:nvPr/>
          </p:nvSpPr>
          <p:spPr bwMode="auto">
            <a:xfrm>
              <a:off x="6705600" y="1490472"/>
              <a:ext cx="76200" cy="762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nvGrpSpPr>
            <p:cNvPr id="13" name="Group 165"/>
            <p:cNvGrpSpPr/>
            <p:nvPr/>
          </p:nvGrpSpPr>
          <p:grpSpPr>
            <a:xfrm>
              <a:off x="6629400" y="1524000"/>
              <a:ext cx="228600" cy="762000"/>
              <a:chOff x="6629400" y="1524000"/>
              <a:chExt cx="228600" cy="762000"/>
            </a:xfrm>
          </p:grpSpPr>
          <p:sp>
            <p:nvSpPr>
              <p:cNvPr id="119" name="Rectangle 118"/>
              <p:cNvSpPr/>
              <p:nvPr/>
            </p:nvSpPr>
            <p:spPr bwMode="auto">
              <a:xfrm>
                <a:off x="6629400" y="1676400"/>
                <a:ext cx="228600" cy="457200"/>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20" name="Rectangle 119"/>
              <p:cNvSpPr/>
              <p:nvPr/>
            </p:nvSpPr>
            <p:spPr bwMode="auto">
              <a:xfrm>
                <a:off x="6629400" y="2133600"/>
                <a:ext cx="228600" cy="152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rPr>
                  <a:t>-</a:t>
                </a:r>
              </a:p>
            </p:txBody>
          </p:sp>
          <p:sp>
            <p:nvSpPr>
              <p:cNvPr id="121" name="Rectangle 120"/>
              <p:cNvSpPr/>
              <p:nvPr/>
            </p:nvSpPr>
            <p:spPr bwMode="auto">
              <a:xfrm>
                <a:off x="6629400" y="1524000"/>
                <a:ext cx="228600" cy="152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rPr>
                  <a:t>+</a:t>
                </a:r>
              </a:p>
            </p:txBody>
          </p:sp>
          <p:pic>
            <p:nvPicPr>
              <p:cNvPr id="1027" name="Picture 3" descr="C:\Documents and Settings\David Sellers\Local Settings\Temporary Internet Files\Content.IE5\9FXE0KTR\MC900439009[1].jpg"/>
              <p:cNvPicPr>
                <a:picLocks noChangeAspect="1" noChangeArrowheads="1"/>
              </p:cNvPicPr>
              <p:nvPr/>
            </p:nvPicPr>
            <p:blipFill>
              <a:blip r:embed="rId3" cstate="print">
                <a:clrChange>
                  <a:clrFrom>
                    <a:srgbClr val="F9B81F"/>
                  </a:clrFrom>
                  <a:clrTo>
                    <a:srgbClr val="F9B81F">
                      <a:alpha val="0"/>
                    </a:srgbClr>
                  </a:clrTo>
                </a:clrChange>
              </a:blip>
              <a:srcRect l="27778" r="22968"/>
              <a:stretch>
                <a:fillRect/>
              </a:stretch>
            </p:blipFill>
            <p:spPr bwMode="auto">
              <a:xfrm flipV="1">
                <a:off x="6653218" y="1704972"/>
                <a:ext cx="204782" cy="414972"/>
              </a:xfrm>
              <a:prstGeom prst="rect">
                <a:avLst/>
              </a:prstGeom>
              <a:noFill/>
            </p:spPr>
          </p:pic>
        </p:grpSp>
      </p:grpSp>
      <p:sp>
        <p:nvSpPr>
          <p:cNvPr id="174" name="Freeform 173"/>
          <p:cNvSpPr/>
          <p:nvPr/>
        </p:nvSpPr>
        <p:spPr bwMode="auto">
          <a:xfrm>
            <a:off x="2021681" y="1312070"/>
            <a:ext cx="4728369" cy="1050130"/>
          </a:xfrm>
          <a:custGeom>
            <a:avLst/>
            <a:gdLst>
              <a:gd name="connsiteX0" fmla="*/ 4682331 w 4700588"/>
              <a:gd name="connsiteY0" fmla="*/ 213519 h 1183481"/>
              <a:gd name="connsiteX1" fmla="*/ 4687094 w 4700588"/>
              <a:gd name="connsiteY1" fmla="*/ 118269 h 1183481"/>
              <a:gd name="connsiteX2" fmla="*/ 4639469 w 4700588"/>
              <a:gd name="connsiteY2" fmla="*/ 99219 h 1183481"/>
              <a:gd name="connsiteX3" fmla="*/ 4320381 w 4700588"/>
              <a:gd name="connsiteY3" fmla="*/ 89694 h 1183481"/>
              <a:gd name="connsiteX4" fmla="*/ 3263106 w 4700588"/>
              <a:gd name="connsiteY4" fmla="*/ 637381 h 1183481"/>
              <a:gd name="connsiteX5" fmla="*/ 2091531 w 4700588"/>
              <a:gd name="connsiteY5" fmla="*/ 313531 h 1183481"/>
              <a:gd name="connsiteX6" fmla="*/ 667544 w 4700588"/>
              <a:gd name="connsiteY6" fmla="*/ 237331 h 1183481"/>
              <a:gd name="connsiteX7" fmla="*/ 91281 w 4700588"/>
              <a:gd name="connsiteY7" fmla="*/ 837406 h 1183481"/>
              <a:gd name="connsiteX8" fmla="*/ 119856 w 4700588"/>
              <a:gd name="connsiteY8" fmla="*/ 1166019 h 1183481"/>
              <a:gd name="connsiteX9" fmla="*/ 129381 w 4700588"/>
              <a:gd name="connsiteY9" fmla="*/ 942181 h 1183481"/>
              <a:gd name="connsiteX10" fmla="*/ 324644 w 4700588"/>
              <a:gd name="connsiteY10" fmla="*/ 961231 h 1183481"/>
              <a:gd name="connsiteX11" fmla="*/ 329406 w 4700588"/>
              <a:gd name="connsiteY11" fmla="*/ 1151731 h 1183481"/>
              <a:gd name="connsiteX0" fmla="*/ 4682331 w 4719638"/>
              <a:gd name="connsiteY0" fmla="*/ 223837 h 1193799"/>
              <a:gd name="connsiteX1" fmla="*/ 4687094 w 4719638"/>
              <a:gd name="connsiteY1" fmla="*/ 128587 h 1193799"/>
              <a:gd name="connsiteX2" fmla="*/ 4487069 w 4719638"/>
              <a:gd name="connsiteY2" fmla="*/ 47625 h 1193799"/>
              <a:gd name="connsiteX3" fmla="*/ 4320381 w 4719638"/>
              <a:gd name="connsiteY3" fmla="*/ 100012 h 1193799"/>
              <a:gd name="connsiteX4" fmla="*/ 3263106 w 4719638"/>
              <a:gd name="connsiteY4" fmla="*/ 647699 h 1193799"/>
              <a:gd name="connsiteX5" fmla="*/ 2091531 w 4719638"/>
              <a:gd name="connsiteY5" fmla="*/ 323849 h 1193799"/>
              <a:gd name="connsiteX6" fmla="*/ 667544 w 4719638"/>
              <a:gd name="connsiteY6" fmla="*/ 247649 h 1193799"/>
              <a:gd name="connsiteX7" fmla="*/ 91281 w 4719638"/>
              <a:gd name="connsiteY7" fmla="*/ 847724 h 1193799"/>
              <a:gd name="connsiteX8" fmla="*/ 119856 w 4719638"/>
              <a:gd name="connsiteY8" fmla="*/ 1176337 h 1193799"/>
              <a:gd name="connsiteX9" fmla="*/ 129381 w 4719638"/>
              <a:gd name="connsiteY9" fmla="*/ 952499 h 1193799"/>
              <a:gd name="connsiteX10" fmla="*/ 324644 w 4719638"/>
              <a:gd name="connsiteY10" fmla="*/ 971549 h 1193799"/>
              <a:gd name="connsiteX11" fmla="*/ 329406 w 4719638"/>
              <a:gd name="connsiteY11" fmla="*/ 1162049 h 1193799"/>
              <a:gd name="connsiteX0" fmla="*/ 4682331 w 4688284"/>
              <a:gd name="connsiteY0" fmla="*/ 223837 h 1193799"/>
              <a:gd name="connsiteX1" fmla="*/ 4639469 w 4688284"/>
              <a:gd name="connsiteY1" fmla="*/ 71437 h 1193799"/>
              <a:gd name="connsiteX2" fmla="*/ 4487069 w 4688284"/>
              <a:gd name="connsiteY2" fmla="*/ 47625 h 1193799"/>
              <a:gd name="connsiteX3" fmla="*/ 4320381 w 4688284"/>
              <a:gd name="connsiteY3" fmla="*/ 100012 h 1193799"/>
              <a:gd name="connsiteX4" fmla="*/ 3263106 w 4688284"/>
              <a:gd name="connsiteY4" fmla="*/ 647699 h 1193799"/>
              <a:gd name="connsiteX5" fmla="*/ 2091531 w 4688284"/>
              <a:gd name="connsiteY5" fmla="*/ 323849 h 1193799"/>
              <a:gd name="connsiteX6" fmla="*/ 667544 w 4688284"/>
              <a:gd name="connsiteY6" fmla="*/ 247649 h 1193799"/>
              <a:gd name="connsiteX7" fmla="*/ 91281 w 4688284"/>
              <a:gd name="connsiteY7" fmla="*/ 847724 h 1193799"/>
              <a:gd name="connsiteX8" fmla="*/ 119856 w 4688284"/>
              <a:gd name="connsiteY8" fmla="*/ 1176337 h 1193799"/>
              <a:gd name="connsiteX9" fmla="*/ 129381 w 4688284"/>
              <a:gd name="connsiteY9" fmla="*/ 952499 h 1193799"/>
              <a:gd name="connsiteX10" fmla="*/ 324644 w 4688284"/>
              <a:gd name="connsiteY10" fmla="*/ 971549 h 1193799"/>
              <a:gd name="connsiteX11" fmla="*/ 329406 w 4688284"/>
              <a:gd name="connsiteY11" fmla="*/ 1162049 h 1193799"/>
              <a:gd name="connsiteX0" fmla="*/ 4682331 w 4695825"/>
              <a:gd name="connsiteY0" fmla="*/ 223837 h 1193799"/>
              <a:gd name="connsiteX1" fmla="*/ 4663281 w 4695825"/>
              <a:gd name="connsiteY1" fmla="*/ 80962 h 1193799"/>
              <a:gd name="connsiteX2" fmla="*/ 4487069 w 4695825"/>
              <a:gd name="connsiteY2" fmla="*/ 47625 h 1193799"/>
              <a:gd name="connsiteX3" fmla="*/ 4320381 w 4695825"/>
              <a:gd name="connsiteY3" fmla="*/ 100012 h 1193799"/>
              <a:gd name="connsiteX4" fmla="*/ 3263106 w 4695825"/>
              <a:gd name="connsiteY4" fmla="*/ 647699 h 1193799"/>
              <a:gd name="connsiteX5" fmla="*/ 2091531 w 4695825"/>
              <a:gd name="connsiteY5" fmla="*/ 323849 h 1193799"/>
              <a:gd name="connsiteX6" fmla="*/ 667544 w 4695825"/>
              <a:gd name="connsiteY6" fmla="*/ 247649 h 1193799"/>
              <a:gd name="connsiteX7" fmla="*/ 91281 w 4695825"/>
              <a:gd name="connsiteY7" fmla="*/ 847724 h 1193799"/>
              <a:gd name="connsiteX8" fmla="*/ 119856 w 4695825"/>
              <a:gd name="connsiteY8" fmla="*/ 1176337 h 1193799"/>
              <a:gd name="connsiteX9" fmla="*/ 129381 w 4695825"/>
              <a:gd name="connsiteY9" fmla="*/ 952499 h 1193799"/>
              <a:gd name="connsiteX10" fmla="*/ 324644 w 4695825"/>
              <a:gd name="connsiteY10" fmla="*/ 971549 h 1193799"/>
              <a:gd name="connsiteX11" fmla="*/ 329406 w 4695825"/>
              <a:gd name="connsiteY11" fmla="*/ 1162049 h 1193799"/>
              <a:gd name="connsiteX0" fmla="*/ 4682331 w 4688284"/>
              <a:gd name="connsiteY0" fmla="*/ 223837 h 1193799"/>
              <a:gd name="connsiteX1" fmla="*/ 4644231 w 4688284"/>
              <a:gd name="connsiteY1" fmla="*/ 71437 h 1193799"/>
              <a:gd name="connsiteX2" fmla="*/ 4487069 w 4688284"/>
              <a:gd name="connsiteY2" fmla="*/ 47625 h 1193799"/>
              <a:gd name="connsiteX3" fmla="*/ 4320381 w 4688284"/>
              <a:gd name="connsiteY3" fmla="*/ 100012 h 1193799"/>
              <a:gd name="connsiteX4" fmla="*/ 3263106 w 4688284"/>
              <a:gd name="connsiteY4" fmla="*/ 647699 h 1193799"/>
              <a:gd name="connsiteX5" fmla="*/ 2091531 w 4688284"/>
              <a:gd name="connsiteY5" fmla="*/ 323849 h 1193799"/>
              <a:gd name="connsiteX6" fmla="*/ 667544 w 4688284"/>
              <a:gd name="connsiteY6" fmla="*/ 247649 h 1193799"/>
              <a:gd name="connsiteX7" fmla="*/ 91281 w 4688284"/>
              <a:gd name="connsiteY7" fmla="*/ 847724 h 1193799"/>
              <a:gd name="connsiteX8" fmla="*/ 119856 w 4688284"/>
              <a:gd name="connsiteY8" fmla="*/ 1176337 h 1193799"/>
              <a:gd name="connsiteX9" fmla="*/ 129381 w 4688284"/>
              <a:gd name="connsiteY9" fmla="*/ 952499 h 1193799"/>
              <a:gd name="connsiteX10" fmla="*/ 324644 w 4688284"/>
              <a:gd name="connsiteY10" fmla="*/ 971549 h 1193799"/>
              <a:gd name="connsiteX11" fmla="*/ 329406 w 4688284"/>
              <a:gd name="connsiteY11" fmla="*/ 1162049 h 1193799"/>
              <a:gd name="connsiteX0" fmla="*/ 4682331 w 4688284"/>
              <a:gd name="connsiteY0" fmla="*/ 196849 h 1166811"/>
              <a:gd name="connsiteX1" fmla="*/ 4644231 w 4688284"/>
              <a:gd name="connsiteY1" fmla="*/ 44449 h 1166811"/>
              <a:gd name="connsiteX2" fmla="*/ 4487069 w 4688284"/>
              <a:gd name="connsiteY2" fmla="*/ 20637 h 1166811"/>
              <a:gd name="connsiteX3" fmla="*/ 4139406 w 4688284"/>
              <a:gd name="connsiteY3" fmla="*/ 168274 h 1166811"/>
              <a:gd name="connsiteX4" fmla="*/ 3263106 w 4688284"/>
              <a:gd name="connsiteY4" fmla="*/ 620711 h 1166811"/>
              <a:gd name="connsiteX5" fmla="*/ 2091531 w 4688284"/>
              <a:gd name="connsiteY5" fmla="*/ 296861 h 1166811"/>
              <a:gd name="connsiteX6" fmla="*/ 667544 w 4688284"/>
              <a:gd name="connsiteY6" fmla="*/ 220661 h 1166811"/>
              <a:gd name="connsiteX7" fmla="*/ 91281 w 4688284"/>
              <a:gd name="connsiteY7" fmla="*/ 820736 h 1166811"/>
              <a:gd name="connsiteX8" fmla="*/ 119856 w 4688284"/>
              <a:gd name="connsiteY8" fmla="*/ 1149349 h 1166811"/>
              <a:gd name="connsiteX9" fmla="*/ 129381 w 4688284"/>
              <a:gd name="connsiteY9" fmla="*/ 925511 h 1166811"/>
              <a:gd name="connsiteX10" fmla="*/ 324644 w 4688284"/>
              <a:gd name="connsiteY10" fmla="*/ 944561 h 1166811"/>
              <a:gd name="connsiteX11" fmla="*/ 329406 w 4688284"/>
              <a:gd name="connsiteY11" fmla="*/ 1135061 h 1166811"/>
              <a:gd name="connsiteX0" fmla="*/ 4682331 w 4688681"/>
              <a:gd name="connsiteY0" fmla="*/ 178594 h 1148556"/>
              <a:gd name="connsiteX1" fmla="*/ 4644231 w 4688681"/>
              <a:gd name="connsiteY1" fmla="*/ 26194 h 1148556"/>
              <a:gd name="connsiteX2" fmla="*/ 4415632 w 4688681"/>
              <a:gd name="connsiteY2" fmla="*/ 21432 h 1148556"/>
              <a:gd name="connsiteX3" fmla="*/ 4139406 w 4688681"/>
              <a:gd name="connsiteY3" fmla="*/ 150019 h 1148556"/>
              <a:gd name="connsiteX4" fmla="*/ 3263106 w 4688681"/>
              <a:gd name="connsiteY4" fmla="*/ 602456 h 1148556"/>
              <a:gd name="connsiteX5" fmla="*/ 2091531 w 4688681"/>
              <a:gd name="connsiteY5" fmla="*/ 278606 h 1148556"/>
              <a:gd name="connsiteX6" fmla="*/ 667544 w 4688681"/>
              <a:gd name="connsiteY6" fmla="*/ 202406 h 1148556"/>
              <a:gd name="connsiteX7" fmla="*/ 91281 w 4688681"/>
              <a:gd name="connsiteY7" fmla="*/ 802481 h 1148556"/>
              <a:gd name="connsiteX8" fmla="*/ 119856 w 4688681"/>
              <a:gd name="connsiteY8" fmla="*/ 1131094 h 1148556"/>
              <a:gd name="connsiteX9" fmla="*/ 129381 w 4688681"/>
              <a:gd name="connsiteY9" fmla="*/ 907256 h 1148556"/>
              <a:gd name="connsiteX10" fmla="*/ 324644 w 4688681"/>
              <a:gd name="connsiteY10" fmla="*/ 926306 h 1148556"/>
              <a:gd name="connsiteX11" fmla="*/ 329406 w 4688681"/>
              <a:gd name="connsiteY11" fmla="*/ 1116806 h 1148556"/>
              <a:gd name="connsiteX0" fmla="*/ 4682331 w 4688681"/>
              <a:gd name="connsiteY0" fmla="*/ 178594 h 1148556"/>
              <a:gd name="connsiteX1" fmla="*/ 4644231 w 4688681"/>
              <a:gd name="connsiteY1" fmla="*/ 26194 h 1148556"/>
              <a:gd name="connsiteX2" fmla="*/ 4415632 w 4688681"/>
              <a:gd name="connsiteY2" fmla="*/ 21432 h 1148556"/>
              <a:gd name="connsiteX3" fmla="*/ 4139406 w 4688681"/>
              <a:gd name="connsiteY3" fmla="*/ 150019 h 1148556"/>
              <a:gd name="connsiteX4" fmla="*/ 3263106 w 4688681"/>
              <a:gd name="connsiteY4" fmla="*/ 602456 h 1148556"/>
              <a:gd name="connsiteX5" fmla="*/ 2091531 w 4688681"/>
              <a:gd name="connsiteY5" fmla="*/ 278606 h 1148556"/>
              <a:gd name="connsiteX6" fmla="*/ 667544 w 4688681"/>
              <a:gd name="connsiteY6" fmla="*/ 202406 h 1148556"/>
              <a:gd name="connsiteX7" fmla="*/ 91281 w 4688681"/>
              <a:gd name="connsiteY7" fmla="*/ 802481 h 1148556"/>
              <a:gd name="connsiteX8" fmla="*/ 119856 w 4688681"/>
              <a:gd name="connsiteY8" fmla="*/ 1131094 h 1148556"/>
              <a:gd name="connsiteX9" fmla="*/ 129381 w 4688681"/>
              <a:gd name="connsiteY9" fmla="*/ 907256 h 1148556"/>
              <a:gd name="connsiteX10" fmla="*/ 324644 w 4688681"/>
              <a:gd name="connsiteY10" fmla="*/ 926306 h 1148556"/>
              <a:gd name="connsiteX0" fmla="*/ 4682331 w 4688681"/>
              <a:gd name="connsiteY0" fmla="*/ 178594 h 1148556"/>
              <a:gd name="connsiteX1" fmla="*/ 4644231 w 4688681"/>
              <a:gd name="connsiteY1" fmla="*/ 26194 h 1148556"/>
              <a:gd name="connsiteX2" fmla="*/ 4415632 w 4688681"/>
              <a:gd name="connsiteY2" fmla="*/ 21432 h 1148556"/>
              <a:gd name="connsiteX3" fmla="*/ 4139406 w 4688681"/>
              <a:gd name="connsiteY3" fmla="*/ 150019 h 1148556"/>
              <a:gd name="connsiteX4" fmla="*/ 3263106 w 4688681"/>
              <a:gd name="connsiteY4" fmla="*/ 602456 h 1148556"/>
              <a:gd name="connsiteX5" fmla="*/ 2091531 w 4688681"/>
              <a:gd name="connsiteY5" fmla="*/ 278606 h 1148556"/>
              <a:gd name="connsiteX6" fmla="*/ 667544 w 4688681"/>
              <a:gd name="connsiteY6" fmla="*/ 202406 h 1148556"/>
              <a:gd name="connsiteX7" fmla="*/ 91281 w 4688681"/>
              <a:gd name="connsiteY7" fmla="*/ 802481 h 1148556"/>
              <a:gd name="connsiteX8" fmla="*/ 119856 w 4688681"/>
              <a:gd name="connsiteY8" fmla="*/ 1131094 h 1148556"/>
              <a:gd name="connsiteX9" fmla="*/ 129381 w 4688681"/>
              <a:gd name="connsiteY9" fmla="*/ 907256 h 1148556"/>
              <a:gd name="connsiteX0" fmla="*/ 4682331 w 4688681"/>
              <a:gd name="connsiteY0" fmla="*/ 178594 h 1131094"/>
              <a:gd name="connsiteX1" fmla="*/ 4644231 w 4688681"/>
              <a:gd name="connsiteY1" fmla="*/ 26194 h 1131094"/>
              <a:gd name="connsiteX2" fmla="*/ 4415632 w 4688681"/>
              <a:gd name="connsiteY2" fmla="*/ 21432 h 1131094"/>
              <a:gd name="connsiteX3" fmla="*/ 4139406 w 4688681"/>
              <a:gd name="connsiteY3" fmla="*/ 150019 h 1131094"/>
              <a:gd name="connsiteX4" fmla="*/ 3263106 w 4688681"/>
              <a:gd name="connsiteY4" fmla="*/ 602456 h 1131094"/>
              <a:gd name="connsiteX5" fmla="*/ 2091531 w 4688681"/>
              <a:gd name="connsiteY5" fmla="*/ 278606 h 1131094"/>
              <a:gd name="connsiteX6" fmla="*/ 667544 w 4688681"/>
              <a:gd name="connsiteY6" fmla="*/ 202406 h 1131094"/>
              <a:gd name="connsiteX7" fmla="*/ 91281 w 4688681"/>
              <a:gd name="connsiteY7" fmla="*/ 802481 h 1131094"/>
              <a:gd name="connsiteX8" fmla="*/ 119856 w 4688681"/>
              <a:gd name="connsiteY8" fmla="*/ 1131094 h 1131094"/>
              <a:gd name="connsiteX0" fmla="*/ 4596606 w 4602956"/>
              <a:gd name="connsiteY0" fmla="*/ 178594 h 1131094"/>
              <a:gd name="connsiteX1" fmla="*/ 4558506 w 4602956"/>
              <a:gd name="connsiteY1" fmla="*/ 26194 h 1131094"/>
              <a:gd name="connsiteX2" fmla="*/ 4329907 w 4602956"/>
              <a:gd name="connsiteY2" fmla="*/ 21432 h 1131094"/>
              <a:gd name="connsiteX3" fmla="*/ 4053681 w 4602956"/>
              <a:gd name="connsiteY3" fmla="*/ 150019 h 1131094"/>
              <a:gd name="connsiteX4" fmla="*/ 3177381 w 4602956"/>
              <a:gd name="connsiteY4" fmla="*/ 602456 h 1131094"/>
              <a:gd name="connsiteX5" fmla="*/ 2005806 w 4602956"/>
              <a:gd name="connsiteY5" fmla="*/ 278606 h 1131094"/>
              <a:gd name="connsiteX6" fmla="*/ 581819 w 4602956"/>
              <a:gd name="connsiteY6" fmla="*/ 202406 h 1131094"/>
              <a:gd name="connsiteX7" fmla="*/ 91281 w 4602956"/>
              <a:gd name="connsiteY7" fmla="*/ 745331 h 1131094"/>
              <a:gd name="connsiteX8" fmla="*/ 34131 w 4602956"/>
              <a:gd name="connsiteY8" fmla="*/ 1131094 h 1131094"/>
              <a:gd name="connsiteX0" fmla="*/ 4591844 w 4598194"/>
              <a:gd name="connsiteY0" fmla="*/ 178594 h 1126330"/>
              <a:gd name="connsiteX1" fmla="*/ 4553744 w 4598194"/>
              <a:gd name="connsiteY1" fmla="*/ 26194 h 1126330"/>
              <a:gd name="connsiteX2" fmla="*/ 4325145 w 4598194"/>
              <a:gd name="connsiteY2" fmla="*/ 21432 h 1126330"/>
              <a:gd name="connsiteX3" fmla="*/ 4048919 w 4598194"/>
              <a:gd name="connsiteY3" fmla="*/ 150019 h 1126330"/>
              <a:gd name="connsiteX4" fmla="*/ 3172619 w 4598194"/>
              <a:gd name="connsiteY4" fmla="*/ 602456 h 1126330"/>
              <a:gd name="connsiteX5" fmla="*/ 2001044 w 4598194"/>
              <a:gd name="connsiteY5" fmla="*/ 278606 h 1126330"/>
              <a:gd name="connsiteX6" fmla="*/ 577057 w 4598194"/>
              <a:gd name="connsiteY6" fmla="*/ 202406 h 1126330"/>
              <a:gd name="connsiteX7" fmla="*/ 86519 w 4598194"/>
              <a:gd name="connsiteY7" fmla="*/ 745331 h 1126330"/>
              <a:gd name="connsiteX8" fmla="*/ 57943 w 4598194"/>
              <a:gd name="connsiteY8" fmla="*/ 1126330 h 1126330"/>
              <a:gd name="connsiteX0" fmla="*/ 4544220 w 4550570"/>
              <a:gd name="connsiteY0" fmla="*/ 178594 h 1126330"/>
              <a:gd name="connsiteX1" fmla="*/ 4506120 w 4550570"/>
              <a:gd name="connsiteY1" fmla="*/ 26194 h 1126330"/>
              <a:gd name="connsiteX2" fmla="*/ 4277521 w 4550570"/>
              <a:gd name="connsiteY2" fmla="*/ 21432 h 1126330"/>
              <a:gd name="connsiteX3" fmla="*/ 4001295 w 4550570"/>
              <a:gd name="connsiteY3" fmla="*/ 150019 h 1126330"/>
              <a:gd name="connsiteX4" fmla="*/ 3124995 w 4550570"/>
              <a:gd name="connsiteY4" fmla="*/ 602456 h 1126330"/>
              <a:gd name="connsiteX5" fmla="*/ 1953420 w 4550570"/>
              <a:gd name="connsiteY5" fmla="*/ 278606 h 1126330"/>
              <a:gd name="connsiteX6" fmla="*/ 529433 w 4550570"/>
              <a:gd name="connsiteY6" fmla="*/ 202406 h 1126330"/>
              <a:gd name="connsiteX7" fmla="*/ 86519 w 4550570"/>
              <a:gd name="connsiteY7" fmla="*/ 669130 h 1126330"/>
              <a:gd name="connsiteX8" fmla="*/ 10319 w 4550570"/>
              <a:gd name="connsiteY8" fmla="*/ 1126330 h 1126330"/>
              <a:gd name="connsiteX0" fmla="*/ 4768851 w 4775201"/>
              <a:gd name="connsiteY0" fmla="*/ 178594 h 1050130"/>
              <a:gd name="connsiteX1" fmla="*/ 4730751 w 4775201"/>
              <a:gd name="connsiteY1" fmla="*/ 26194 h 1050130"/>
              <a:gd name="connsiteX2" fmla="*/ 4502152 w 4775201"/>
              <a:gd name="connsiteY2" fmla="*/ 21432 h 1050130"/>
              <a:gd name="connsiteX3" fmla="*/ 4225926 w 4775201"/>
              <a:gd name="connsiteY3" fmla="*/ 150019 h 1050130"/>
              <a:gd name="connsiteX4" fmla="*/ 3349626 w 4775201"/>
              <a:gd name="connsiteY4" fmla="*/ 602456 h 1050130"/>
              <a:gd name="connsiteX5" fmla="*/ 2178051 w 4775201"/>
              <a:gd name="connsiteY5" fmla="*/ 278606 h 1050130"/>
              <a:gd name="connsiteX6" fmla="*/ 754064 w 4775201"/>
              <a:gd name="connsiteY6" fmla="*/ 202406 h 1050130"/>
              <a:gd name="connsiteX7" fmla="*/ 311150 w 4775201"/>
              <a:gd name="connsiteY7" fmla="*/ 669130 h 1050130"/>
              <a:gd name="connsiteX8" fmla="*/ 6350 w 4775201"/>
              <a:gd name="connsiteY8" fmla="*/ 1050130 h 1050130"/>
              <a:gd name="connsiteX0" fmla="*/ 4768851 w 4775201"/>
              <a:gd name="connsiteY0" fmla="*/ 178594 h 1050130"/>
              <a:gd name="connsiteX1" fmla="*/ 4730751 w 4775201"/>
              <a:gd name="connsiteY1" fmla="*/ 26194 h 1050130"/>
              <a:gd name="connsiteX2" fmla="*/ 4502152 w 4775201"/>
              <a:gd name="connsiteY2" fmla="*/ 21432 h 1050130"/>
              <a:gd name="connsiteX3" fmla="*/ 4225926 w 4775201"/>
              <a:gd name="connsiteY3" fmla="*/ 150019 h 1050130"/>
              <a:gd name="connsiteX4" fmla="*/ 3349626 w 4775201"/>
              <a:gd name="connsiteY4" fmla="*/ 602456 h 1050130"/>
              <a:gd name="connsiteX5" fmla="*/ 2178051 w 4775201"/>
              <a:gd name="connsiteY5" fmla="*/ 278606 h 1050130"/>
              <a:gd name="connsiteX6" fmla="*/ 754064 w 4775201"/>
              <a:gd name="connsiteY6" fmla="*/ 202406 h 1050130"/>
              <a:gd name="connsiteX7" fmla="*/ 158751 w 4775201"/>
              <a:gd name="connsiteY7" fmla="*/ 592930 h 1050130"/>
              <a:gd name="connsiteX8" fmla="*/ 6350 w 4775201"/>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92930 h 1050130"/>
              <a:gd name="connsiteX8" fmla="*/ 35719 w 4728369"/>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16730 h 1050130"/>
              <a:gd name="connsiteX8" fmla="*/ 35719 w 4728369"/>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16730 h 1050130"/>
              <a:gd name="connsiteX8" fmla="*/ 35719 w 4728369"/>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16730 h 1050130"/>
              <a:gd name="connsiteX8" fmla="*/ 35719 w 4728369"/>
              <a:gd name="connsiteY8" fmla="*/ 1050130 h 105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8369" h="1050130">
                <a:moveTo>
                  <a:pt x="4722019" y="178594"/>
                </a:moveTo>
                <a:cubicBezTo>
                  <a:pt x="4727972" y="140494"/>
                  <a:pt x="4728369" y="52388"/>
                  <a:pt x="4683919" y="26194"/>
                </a:cubicBezTo>
                <a:cubicBezTo>
                  <a:pt x="4639469" y="0"/>
                  <a:pt x="4539457" y="795"/>
                  <a:pt x="4455320" y="21432"/>
                </a:cubicBezTo>
                <a:cubicBezTo>
                  <a:pt x="4371183" y="42069"/>
                  <a:pt x="4371182" y="53182"/>
                  <a:pt x="4179094" y="150019"/>
                </a:cubicBezTo>
                <a:cubicBezTo>
                  <a:pt x="3987006" y="246856"/>
                  <a:pt x="3644106" y="581025"/>
                  <a:pt x="3302794" y="602456"/>
                </a:cubicBezTo>
                <a:cubicBezTo>
                  <a:pt x="2961482" y="623887"/>
                  <a:pt x="2563813" y="345281"/>
                  <a:pt x="2131219" y="278606"/>
                </a:cubicBezTo>
                <a:cubicBezTo>
                  <a:pt x="1698625" y="211931"/>
                  <a:pt x="1043782" y="162719"/>
                  <a:pt x="707232" y="202406"/>
                </a:cubicBezTo>
                <a:cubicBezTo>
                  <a:pt x="370682" y="242093"/>
                  <a:pt x="223838" y="375443"/>
                  <a:pt x="111919" y="516730"/>
                </a:cubicBezTo>
                <a:cubicBezTo>
                  <a:pt x="0" y="658017"/>
                  <a:pt x="53182" y="725487"/>
                  <a:pt x="35719" y="105013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75" name="TextBox 174"/>
          <p:cNvSpPr txBox="1"/>
          <p:nvPr/>
        </p:nvSpPr>
        <p:spPr>
          <a:xfrm>
            <a:off x="1905000" y="2362200"/>
            <a:ext cx="304800" cy="172355"/>
          </a:xfrm>
          <a:prstGeom prst="rect">
            <a:avLst/>
          </a:prstGeom>
          <a:solidFill>
            <a:schemeClr val="bg1"/>
          </a:solidFill>
          <a:ln w="19050">
            <a:solidFill>
              <a:schemeClr val="tx1"/>
            </a:solidFill>
          </a:ln>
        </p:spPr>
        <p:txBody>
          <a:bodyPr wrap="square" lIns="9144" tIns="9144" rIns="9144" bIns="9144" rtlCol="0">
            <a:spAutoFit/>
          </a:bodyPr>
          <a:lstStyle/>
          <a:p>
            <a:pPr algn="ctr"/>
            <a:r>
              <a:rPr lang="en-US" sz="1000" dirty="0"/>
              <a:t>Com</a:t>
            </a:r>
          </a:p>
        </p:txBody>
      </p:sp>
      <p:sp>
        <p:nvSpPr>
          <p:cNvPr id="176" name="Freeform 175"/>
          <p:cNvSpPr/>
          <p:nvPr/>
        </p:nvSpPr>
        <p:spPr bwMode="auto">
          <a:xfrm>
            <a:off x="2315633" y="1826684"/>
            <a:ext cx="3094567" cy="634999"/>
          </a:xfrm>
          <a:custGeom>
            <a:avLst/>
            <a:gdLst>
              <a:gd name="connsiteX0" fmla="*/ 65617 w 3215217"/>
              <a:gd name="connsiteY0" fmla="*/ 534458 h 563033"/>
              <a:gd name="connsiteX1" fmla="*/ 46567 w 3215217"/>
              <a:gd name="connsiteY1" fmla="*/ 236008 h 563033"/>
              <a:gd name="connsiteX2" fmla="*/ 345017 w 3215217"/>
              <a:gd name="connsiteY2" fmla="*/ 13758 h 563033"/>
              <a:gd name="connsiteX3" fmla="*/ 1011767 w 3215217"/>
              <a:gd name="connsiteY3" fmla="*/ 153458 h 563033"/>
              <a:gd name="connsiteX4" fmla="*/ 1665817 w 3215217"/>
              <a:gd name="connsiteY4" fmla="*/ 496358 h 563033"/>
              <a:gd name="connsiteX5" fmla="*/ 2637367 w 3215217"/>
              <a:gd name="connsiteY5" fmla="*/ 553508 h 563033"/>
              <a:gd name="connsiteX6" fmla="*/ 3215217 w 3215217"/>
              <a:gd name="connsiteY6" fmla="*/ 509058 h 563033"/>
              <a:gd name="connsiteX0" fmla="*/ 65617 w 3215217"/>
              <a:gd name="connsiteY0" fmla="*/ 534458 h 563033"/>
              <a:gd name="connsiteX1" fmla="*/ 46567 w 3215217"/>
              <a:gd name="connsiteY1" fmla="*/ 236008 h 563033"/>
              <a:gd name="connsiteX2" fmla="*/ 345017 w 3215217"/>
              <a:gd name="connsiteY2" fmla="*/ 13758 h 563033"/>
              <a:gd name="connsiteX3" fmla="*/ 1011767 w 3215217"/>
              <a:gd name="connsiteY3" fmla="*/ 153458 h 563033"/>
              <a:gd name="connsiteX4" fmla="*/ 1665817 w 3215217"/>
              <a:gd name="connsiteY4" fmla="*/ 496358 h 563033"/>
              <a:gd name="connsiteX5" fmla="*/ 2637367 w 3215217"/>
              <a:gd name="connsiteY5" fmla="*/ 553508 h 563033"/>
              <a:gd name="connsiteX6" fmla="*/ 3215217 w 3215217"/>
              <a:gd name="connsiteY6" fmla="*/ 509058 h 563033"/>
              <a:gd name="connsiteX0" fmla="*/ 65617 w 3215217"/>
              <a:gd name="connsiteY0" fmla="*/ 534458 h 563033"/>
              <a:gd name="connsiteX1" fmla="*/ 46567 w 3215217"/>
              <a:gd name="connsiteY1" fmla="*/ 236008 h 563033"/>
              <a:gd name="connsiteX2" fmla="*/ 345017 w 3215217"/>
              <a:gd name="connsiteY2" fmla="*/ 13758 h 563033"/>
              <a:gd name="connsiteX3" fmla="*/ 1011767 w 3215217"/>
              <a:gd name="connsiteY3" fmla="*/ 153458 h 563033"/>
              <a:gd name="connsiteX4" fmla="*/ 1665817 w 3215217"/>
              <a:gd name="connsiteY4" fmla="*/ 496358 h 563033"/>
              <a:gd name="connsiteX5" fmla="*/ 2637367 w 3215217"/>
              <a:gd name="connsiteY5" fmla="*/ 553508 h 563033"/>
              <a:gd name="connsiteX6" fmla="*/ 3215217 w 3215217"/>
              <a:gd name="connsiteY6" fmla="*/ 509058 h 563033"/>
              <a:gd name="connsiteX0" fmla="*/ 14817 w 3164417"/>
              <a:gd name="connsiteY0" fmla="*/ 522817 h 551392"/>
              <a:gd name="connsiteX1" fmla="*/ 46567 w 3164417"/>
              <a:gd name="connsiteY1" fmla="*/ 154517 h 551392"/>
              <a:gd name="connsiteX2" fmla="*/ 294217 w 3164417"/>
              <a:gd name="connsiteY2" fmla="*/ 2117 h 551392"/>
              <a:gd name="connsiteX3" fmla="*/ 960967 w 3164417"/>
              <a:gd name="connsiteY3" fmla="*/ 141817 h 551392"/>
              <a:gd name="connsiteX4" fmla="*/ 1615017 w 3164417"/>
              <a:gd name="connsiteY4" fmla="*/ 484717 h 551392"/>
              <a:gd name="connsiteX5" fmla="*/ 2586567 w 3164417"/>
              <a:gd name="connsiteY5" fmla="*/ 541867 h 551392"/>
              <a:gd name="connsiteX6" fmla="*/ 3164417 w 3164417"/>
              <a:gd name="connsiteY6" fmla="*/ 497417 h 551392"/>
              <a:gd name="connsiteX0" fmla="*/ 14817 w 3170767"/>
              <a:gd name="connsiteY0" fmla="*/ 522817 h 558799"/>
              <a:gd name="connsiteX1" fmla="*/ 46567 w 3170767"/>
              <a:gd name="connsiteY1" fmla="*/ 154517 h 558799"/>
              <a:gd name="connsiteX2" fmla="*/ 294217 w 3170767"/>
              <a:gd name="connsiteY2" fmla="*/ 2117 h 558799"/>
              <a:gd name="connsiteX3" fmla="*/ 960967 w 3170767"/>
              <a:gd name="connsiteY3" fmla="*/ 141817 h 558799"/>
              <a:gd name="connsiteX4" fmla="*/ 1615017 w 3170767"/>
              <a:gd name="connsiteY4" fmla="*/ 484717 h 558799"/>
              <a:gd name="connsiteX5" fmla="*/ 2586567 w 3170767"/>
              <a:gd name="connsiteY5" fmla="*/ 541867 h 558799"/>
              <a:gd name="connsiteX6" fmla="*/ 3170767 w 3170767"/>
              <a:gd name="connsiteY6" fmla="*/ 535516 h 558799"/>
              <a:gd name="connsiteX0" fmla="*/ 14817 w 3094567"/>
              <a:gd name="connsiteY0" fmla="*/ 522817 h 634999"/>
              <a:gd name="connsiteX1" fmla="*/ 46567 w 3094567"/>
              <a:gd name="connsiteY1" fmla="*/ 154517 h 634999"/>
              <a:gd name="connsiteX2" fmla="*/ 294217 w 3094567"/>
              <a:gd name="connsiteY2" fmla="*/ 2117 h 634999"/>
              <a:gd name="connsiteX3" fmla="*/ 960967 w 3094567"/>
              <a:gd name="connsiteY3" fmla="*/ 141817 h 634999"/>
              <a:gd name="connsiteX4" fmla="*/ 1615017 w 3094567"/>
              <a:gd name="connsiteY4" fmla="*/ 484717 h 634999"/>
              <a:gd name="connsiteX5" fmla="*/ 2586567 w 3094567"/>
              <a:gd name="connsiteY5" fmla="*/ 541867 h 634999"/>
              <a:gd name="connsiteX6" fmla="*/ 3094567 w 3094567"/>
              <a:gd name="connsiteY6" fmla="*/ 611716 h 63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4567" h="634999">
                <a:moveTo>
                  <a:pt x="14817" y="522817"/>
                </a:moveTo>
                <a:cubicBezTo>
                  <a:pt x="20108" y="289983"/>
                  <a:pt x="0" y="241300"/>
                  <a:pt x="46567" y="154517"/>
                </a:cubicBezTo>
                <a:cubicBezTo>
                  <a:pt x="93134" y="67734"/>
                  <a:pt x="141817" y="4234"/>
                  <a:pt x="294217" y="2117"/>
                </a:cubicBezTo>
                <a:cubicBezTo>
                  <a:pt x="446617" y="0"/>
                  <a:pt x="740834" y="61384"/>
                  <a:pt x="960967" y="141817"/>
                </a:cubicBezTo>
                <a:cubicBezTo>
                  <a:pt x="1181100" y="222250"/>
                  <a:pt x="1344084" y="418042"/>
                  <a:pt x="1615017" y="484717"/>
                </a:cubicBezTo>
                <a:cubicBezTo>
                  <a:pt x="1885950" y="551392"/>
                  <a:pt x="2339975" y="520701"/>
                  <a:pt x="2586567" y="541867"/>
                </a:cubicBezTo>
                <a:cubicBezTo>
                  <a:pt x="2833159" y="563034"/>
                  <a:pt x="2934758" y="634999"/>
                  <a:pt x="3094567" y="611716"/>
                </a:cubicBezTo>
              </a:path>
            </a:pathLst>
          </a:cu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77" name="Freeform 176"/>
          <p:cNvSpPr/>
          <p:nvPr/>
        </p:nvSpPr>
        <p:spPr bwMode="auto">
          <a:xfrm>
            <a:off x="2528358" y="1976967"/>
            <a:ext cx="2881842" cy="1505479"/>
          </a:xfrm>
          <a:custGeom>
            <a:avLst/>
            <a:gdLst>
              <a:gd name="connsiteX0" fmla="*/ 11642 w 2958042"/>
              <a:gd name="connsiteY0" fmla="*/ 391583 h 836083"/>
              <a:gd name="connsiteX1" fmla="*/ 17992 w 2958042"/>
              <a:gd name="connsiteY1" fmla="*/ 175683 h 836083"/>
              <a:gd name="connsiteX2" fmla="*/ 119592 w 2958042"/>
              <a:gd name="connsiteY2" fmla="*/ 23283 h 836083"/>
              <a:gd name="connsiteX3" fmla="*/ 418042 w 2958042"/>
              <a:gd name="connsiteY3" fmla="*/ 35983 h 836083"/>
              <a:gd name="connsiteX4" fmla="*/ 818092 w 2958042"/>
              <a:gd name="connsiteY4" fmla="*/ 213783 h 836083"/>
              <a:gd name="connsiteX5" fmla="*/ 1211792 w 2958042"/>
              <a:gd name="connsiteY5" fmla="*/ 537633 h 836083"/>
              <a:gd name="connsiteX6" fmla="*/ 1910292 w 2958042"/>
              <a:gd name="connsiteY6" fmla="*/ 759883 h 836083"/>
              <a:gd name="connsiteX7" fmla="*/ 2958042 w 2958042"/>
              <a:gd name="connsiteY7" fmla="*/ 836083 h 836083"/>
              <a:gd name="connsiteX0" fmla="*/ 11642 w 2881842"/>
              <a:gd name="connsiteY0" fmla="*/ 391583 h 1452033"/>
              <a:gd name="connsiteX1" fmla="*/ 17992 w 2881842"/>
              <a:gd name="connsiteY1" fmla="*/ 175683 h 1452033"/>
              <a:gd name="connsiteX2" fmla="*/ 119592 w 2881842"/>
              <a:gd name="connsiteY2" fmla="*/ 23283 h 1452033"/>
              <a:gd name="connsiteX3" fmla="*/ 418042 w 2881842"/>
              <a:gd name="connsiteY3" fmla="*/ 35983 h 1452033"/>
              <a:gd name="connsiteX4" fmla="*/ 818092 w 2881842"/>
              <a:gd name="connsiteY4" fmla="*/ 213783 h 1452033"/>
              <a:gd name="connsiteX5" fmla="*/ 1211792 w 2881842"/>
              <a:gd name="connsiteY5" fmla="*/ 537633 h 1452033"/>
              <a:gd name="connsiteX6" fmla="*/ 1910292 w 2881842"/>
              <a:gd name="connsiteY6" fmla="*/ 759883 h 1452033"/>
              <a:gd name="connsiteX7" fmla="*/ 2881842 w 2881842"/>
              <a:gd name="connsiteY7" fmla="*/ 1452033 h 1452033"/>
              <a:gd name="connsiteX0" fmla="*/ 11642 w 2881842"/>
              <a:gd name="connsiteY0" fmla="*/ 391583 h 1505479"/>
              <a:gd name="connsiteX1" fmla="*/ 17992 w 2881842"/>
              <a:gd name="connsiteY1" fmla="*/ 175683 h 1505479"/>
              <a:gd name="connsiteX2" fmla="*/ 119592 w 2881842"/>
              <a:gd name="connsiteY2" fmla="*/ 23283 h 1505479"/>
              <a:gd name="connsiteX3" fmla="*/ 418042 w 2881842"/>
              <a:gd name="connsiteY3" fmla="*/ 35983 h 1505479"/>
              <a:gd name="connsiteX4" fmla="*/ 818092 w 2881842"/>
              <a:gd name="connsiteY4" fmla="*/ 213783 h 1505479"/>
              <a:gd name="connsiteX5" fmla="*/ 1211792 w 2881842"/>
              <a:gd name="connsiteY5" fmla="*/ 537633 h 1505479"/>
              <a:gd name="connsiteX6" fmla="*/ 1910292 w 2881842"/>
              <a:gd name="connsiteY6" fmla="*/ 759883 h 1505479"/>
              <a:gd name="connsiteX7" fmla="*/ 2881842 w 2881842"/>
              <a:gd name="connsiteY7" fmla="*/ 1452033 h 150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842" h="1505479">
                <a:moveTo>
                  <a:pt x="11642" y="391583"/>
                </a:moveTo>
                <a:cubicBezTo>
                  <a:pt x="5821" y="314324"/>
                  <a:pt x="0" y="237066"/>
                  <a:pt x="17992" y="175683"/>
                </a:cubicBezTo>
                <a:cubicBezTo>
                  <a:pt x="35984" y="114300"/>
                  <a:pt x="52917" y="46566"/>
                  <a:pt x="119592" y="23283"/>
                </a:cubicBezTo>
                <a:cubicBezTo>
                  <a:pt x="186267" y="0"/>
                  <a:pt x="301625" y="4233"/>
                  <a:pt x="418042" y="35983"/>
                </a:cubicBezTo>
                <a:cubicBezTo>
                  <a:pt x="534459" y="67733"/>
                  <a:pt x="685800" y="130175"/>
                  <a:pt x="818092" y="213783"/>
                </a:cubicBezTo>
                <a:cubicBezTo>
                  <a:pt x="950384" y="297391"/>
                  <a:pt x="1029759" y="446616"/>
                  <a:pt x="1211792" y="537633"/>
                </a:cubicBezTo>
                <a:cubicBezTo>
                  <a:pt x="1393825" y="628650"/>
                  <a:pt x="1631950" y="607483"/>
                  <a:pt x="1910292" y="759883"/>
                </a:cubicBezTo>
                <a:cubicBezTo>
                  <a:pt x="2188634" y="912283"/>
                  <a:pt x="1908176" y="1505479"/>
                  <a:pt x="2881842" y="1452033"/>
                </a:cubicBezTo>
              </a:path>
            </a:pathLst>
          </a:custGeom>
          <a:no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02" name="Rectangle 101"/>
          <p:cNvSpPr/>
          <p:nvPr/>
        </p:nvSpPr>
        <p:spPr bwMode="auto">
          <a:xfrm rot="16200000">
            <a:off x="5295900" y="3238500"/>
            <a:ext cx="304800" cy="76200"/>
          </a:xfrm>
          <a:prstGeom prst="rect">
            <a:avLst/>
          </a:prstGeom>
          <a:solidFill>
            <a:srgbClr val="808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235" name="Rectangle 234"/>
          <p:cNvSpPr>
            <a:spLocks noChangeArrowheads="1"/>
          </p:cNvSpPr>
          <p:nvPr/>
        </p:nvSpPr>
        <p:spPr bwMode="auto">
          <a:xfrm>
            <a:off x="7242175" y="5915025"/>
            <a:ext cx="1901825" cy="276225"/>
          </a:xfrm>
          <a:prstGeom prst="rect">
            <a:avLst/>
          </a:prstGeom>
          <a:solidFill>
            <a:srgbClr val="0099CC">
              <a:alpha val="49804"/>
            </a:srgbClr>
          </a:solidFill>
          <a:ln w="9525" algn="ctr">
            <a:noFill/>
            <a:round/>
            <a:headEnd/>
            <a:tailEnd/>
          </a:ln>
        </p:spPr>
        <p:txBody>
          <a:bodyPr anchor="ctr"/>
          <a:lstStyle/>
          <a:p>
            <a:endParaRPr lang="en-US"/>
          </a:p>
        </p:txBody>
      </p:sp>
      <p:sp>
        <p:nvSpPr>
          <p:cNvPr id="238" name="Slide Number Placeholder 3"/>
          <p:cNvSpPr txBox="1">
            <a:spLocks/>
          </p:cNvSpPr>
          <p:nvPr/>
        </p:nvSpPr>
        <p:spPr bwMode="auto">
          <a:xfrm>
            <a:off x="7620000" y="6629400"/>
            <a:ext cx="423863"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368FEC-6652-4488-973D-0B3EE1AB114B}" type="slidenum">
              <a:rPr kumimoji="0" lang="en-US" sz="1200" b="0" i="0" u="none" strike="noStrike" kern="1200" cap="none" spc="0" normalizeH="0" baseline="0" noProof="0" smtClean="0">
                <a:ln>
                  <a:noFill/>
                </a:ln>
                <a:solidFill>
                  <a:srgbClr val="9A0102"/>
                </a:solidFill>
                <a:effectLst/>
                <a:uLnTx/>
                <a:uFillTx/>
                <a:latin typeface="Georgia"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srgbClr val="9A0102"/>
              </a:solidFill>
              <a:effectLst/>
              <a:uLnTx/>
              <a:uFillTx/>
              <a:latin typeface="Georgia" pitchFamily="18" charset="0"/>
              <a:ea typeface="+mn-ea"/>
              <a:cs typeface="+mn-cs"/>
            </a:endParaRPr>
          </a:p>
        </p:txBody>
      </p:sp>
      <p:sp>
        <p:nvSpPr>
          <p:cNvPr id="240" name="Freeform 239"/>
          <p:cNvSpPr/>
          <p:nvPr/>
        </p:nvSpPr>
        <p:spPr bwMode="auto">
          <a:xfrm>
            <a:off x="1874520" y="4383540"/>
            <a:ext cx="898128"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241" name="Freeform 240"/>
          <p:cNvSpPr/>
          <p:nvPr/>
        </p:nvSpPr>
        <p:spPr bwMode="auto">
          <a:xfrm flipH="1">
            <a:off x="3017520" y="4383540"/>
            <a:ext cx="880269"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154" name="Line 11"/>
          <p:cNvSpPr>
            <a:spLocks noChangeShapeType="1"/>
          </p:cNvSpPr>
          <p:nvPr/>
        </p:nvSpPr>
        <p:spPr bwMode="auto">
          <a:xfrm rot="2700000" flipV="1">
            <a:off x="7258050" y="5916613"/>
            <a:ext cx="0" cy="274637"/>
          </a:xfrm>
          <a:prstGeom prst="line">
            <a:avLst/>
          </a:prstGeom>
          <a:noFill/>
          <a:ln w="28575">
            <a:solidFill>
              <a:srgbClr val="CC9900"/>
            </a:solidFill>
            <a:round/>
            <a:headEnd/>
            <a:tailEnd/>
          </a:ln>
        </p:spPr>
        <p:txBody>
          <a:bodyPr anchor="ctr"/>
          <a:lstStyle/>
          <a:p>
            <a:endParaRPr lang="en-US"/>
          </a:p>
        </p:txBody>
      </p:sp>
      <p:sp>
        <p:nvSpPr>
          <p:cNvPr id="155" name="Oval 12"/>
          <p:cNvSpPr>
            <a:spLocks noChangeAspect="1" noChangeArrowheads="1"/>
          </p:cNvSpPr>
          <p:nvPr/>
        </p:nvSpPr>
        <p:spPr bwMode="auto">
          <a:xfrm>
            <a:off x="7212013" y="6008688"/>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114" name="TextBox 113"/>
          <p:cNvSpPr txBox="1"/>
          <p:nvPr/>
        </p:nvSpPr>
        <p:spPr>
          <a:xfrm>
            <a:off x="2021680" y="4865132"/>
            <a:ext cx="4287679" cy="1200329"/>
          </a:xfrm>
          <a:prstGeom prst="rect">
            <a:avLst/>
          </a:prstGeom>
          <a:noFill/>
          <a:ln w="9525" algn="ctr">
            <a:noFill/>
            <a:round/>
            <a:headEnd/>
            <a:tailEnd/>
          </a:ln>
        </p:spPr>
        <p:txBody>
          <a:bodyPr anchor="ctr"/>
          <a:lstStyle/>
          <a:p>
            <a:r>
              <a:rPr lang="en-US" dirty="0"/>
              <a:t>Key Points:</a:t>
            </a:r>
          </a:p>
          <a:p>
            <a:r>
              <a:rPr lang="en-US" dirty="0"/>
              <a:t>If the process is between the limits, the valve does nothing and the level is allowed to Float between the limits</a:t>
            </a:r>
          </a:p>
        </p:txBody>
      </p:sp>
      <p:sp>
        <p:nvSpPr>
          <p:cNvPr id="15" name="Slide Number Placeholder 14"/>
          <p:cNvSpPr>
            <a:spLocks noGrp="1"/>
          </p:cNvSpPr>
          <p:nvPr>
            <p:ph type="sldNum" sz="quarter" idx="11"/>
          </p:nvPr>
        </p:nvSpPr>
        <p:spPr/>
        <p:txBody>
          <a:bodyPr/>
          <a:lstStyle/>
          <a:p>
            <a:fld id="{A9320731-3B2C-4107-8664-CAD7BE973DC8}" type="slidenum">
              <a:rPr lang="en-US" smtClean="0"/>
              <a:pPr/>
              <a:t>67</a:t>
            </a:fld>
            <a:endParaRPr lang="en-US"/>
          </a:p>
        </p:txBody>
      </p:sp>
      <p:sp>
        <p:nvSpPr>
          <p:cNvPr id="14" name="Footer Placeholder 13">
            <a:extLst>
              <a:ext uri="{FF2B5EF4-FFF2-40B4-BE49-F238E27FC236}">
                <a16:creationId xmlns:a16="http://schemas.microsoft.com/office/drawing/2014/main" id="{111B6DBE-BA99-427E-8D50-5A3E01E0B6E7}"/>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275956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grpId="0" nodeType="after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wipe(down)">
                                      <p:cBhvr>
                                        <p:cTn id="7" dur="500"/>
                                        <p:tgtEl>
                                          <p:spTgt spid="240"/>
                                        </p:tgtEl>
                                      </p:cBhvr>
                                    </p:animEffect>
                                  </p:childTnLst>
                                </p:cTn>
                              </p:par>
                              <p:par>
                                <p:cTn id="8" presetID="22" presetClass="entr" presetSubtype="4" repeatCount="indefinite" fill="hold" grpId="0" nodeType="withEffect">
                                  <p:stCondLst>
                                    <p:cond delay="0"/>
                                  </p:stCondLst>
                                  <p:childTnLst>
                                    <p:set>
                                      <p:cBhvr>
                                        <p:cTn id="9" dur="1" fill="hold">
                                          <p:stCondLst>
                                            <p:cond delay="0"/>
                                          </p:stCondLst>
                                        </p:cTn>
                                        <p:tgtEl>
                                          <p:spTgt spid="241"/>
                                        </p:tgtEl>
                                        <p:attrNameLst>
                                          <p:attrName>style.visibility</p:attrName>
                                        </p:attrNameLst>
                                      </p:cBhvr>
                                      <p:to>
                                        <p:strVal val="visible"/>
                                      </p:to>
                                    </p:set>
                                    <p:animEffect transition="in" filter="wipe(down)">
                                      <p:cBhvr>
                                        <p:cTn id="10" dur="500"/>
                                        <p:tgtEl>
                                          <p:spTgt spid="241"/>
                                        </p:tgtEl>
                                      </p:cBhvr>
                                    </p:animEffect>
                                  </p:childTnLst>
                                </p:cTn>
                              </p:par>
                            </p:childTnLst>
                          </p:cTn>
                        </p:par>
                        <p:par>
                          <p:cTn id="11" fill="hold">
                            <p:stCondLst>
                              <p:cond delay="500"/>
                            </p:stCondLst>
                            <p:childTnLst>
                              <p:par>
                                <p:cTn id="12" presetID="22" presetClass="exit" presetSubtype="1" repeatCount="indefinite" fill="hold" grpId="1" nodeType="afterEffect">
                                  <p:stCondLst>
                                    <p:cond delay="0"/>
                                  </p:stCondLst>
                                  <p:childTnLst>
                                    <p:animEffect transition="out" filter="wipe(up)">
                                      <p:cBhvr>
                                        <p:cTn id="13" dur="500"/>
                                        <p:tgtEl>
                                          <p:spTgt spid="240"/>
                                        </p:tgtEl>
                                      </p:cBhvr>
                                    </p:animEffect>
                                    <p:set>
                                      <p:cBhvr>
                                        <p:cTn id="14" dur="1" fill="hold">
                                          <p:stCondLst>
                                            <p:cond delay="499"/>
                                          </p:stCondLst>
                                        </p:cTn>
                                        <p:tgtEl>
                                          <p:spTgt spid="240"/>
                                        </p:tgtEl>
                                        <p:attrNameLst>
                                          <p:attrName>style.visibility</p:attrName>
                                        </p:attrNameLst>
                                      </p:cBhvr>
                                      <p:to>
                                        <p:strVal val="hidden"/>
                                      </p:to>
                                    </p:set>
                                  </p:childTnLst>
                                </p:cTn>
                              </p:par>
                              <p:par>
                                <p:cTn id="15" presetID="22" presetClass="exit" presetSubtype="1" repeatCount="indefinite" fill="hold" grpId="1" nodeType="withEffect">
                                  <p:stCondLst>
                                    <p:cond delay="0"/>
                                  </p:stCondLst>
                                  <p:childTnLst>
                                    <p:animEffect transition="out" filter="wipe(up)">
                                      <p:cBhvr>
                                        <p:cTn id="16" dur="500"/>
                                        <p:tgtEl>
                                          <p:spTgt spid="241"/>
                                        </p:tgtEl>
                                      </p:cBhvr>
                                    </p:animEffect>
                                    <p:set>
                                      <p:cBhvr>
                                        <p:cTn id="17" dur="1" fill="hold">
                                          <p:stCondLst>
                                            <p:cond delay="499"/>
                                          </p:stCondLst>
                                        </p:cTn>
                                        <p:tgtEl>
                                          <p:spTgt spid="2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 grpId="0" animBg="1"/>
      <p:bldP spid="240" grpId="1" animBg="1"/>
      <p:bldP spid="241" grpId="0" animBg="1"/>
      <p:bldP spid="241"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43"/>
          <p:cNvGrpSpPr/>
          <p:nvPr/>
        </p:nvGrpSpPr>
        <p:grpSpPr>
          <a:xfrm>
            <a:off x="5486400" y="2006100"/>
            <a:ext cx="1280079" cy="2661603"/>
            <a:chOff x="5486400" y="1508760"/>
            <a:chExt cx="1280079" cy="2661603"/>
          </a:xfrm>
        </p:grpSpPr>
        <p:sp>
          <p:nvSpPr>
            <p:cNvPr id="173" name="Freeform 172"/>
            <p:cNvSpPr/>
            <p:nvPr/>
          </p:nvSpPr>
          <p:spPr bwMode="auto">
            <a:xfrm>
              <a:off x="5562598" y="1508760"/>
              <a:ext cx="1203881" cy="1059418"/>
            </a:xfrm>
            <a:custGeom>
              <a:avLst/>
              <a:gdLst>
                <a:gd name="connsiteX0" fmla="*/ 1038225 w 1050528"/>
                <a:gd name="connsiteY0" fmla="*/ 0 h 232965"/>
                <a:gd name="connsiteX1" fmla="*/ 1040606 w 1050528"/>
                <a:gd name="connsiteY1" fmla="*/ 104775 h 232965"/>
                <a:gd name="connsiteX2" fmla="*/ 978694 w 1050528"/>
                <a:gd name="connsiteY2" fmla="*/ 221456 h 232965"/>
                <a:gd name="connsiteX3" fmla="*/ 664369 w 1050528"/>
                <a:gd name="connsiteY3" fmla="*/ 173831 h 232965"/>
                <a:gd name="connsiteX4" fmla="*/ 421481 w 1050528"/>
                <a:gd name="connsiteY4" fmla="*/ 45243 h 232965"/>
                <a:gd name="connsiteX5" fmla="*/ 121444 w 1050528"/>
                <a:gd name="connsiteY5" fmla="*/ 88106 h 232965"/>
                <a:gd name="connsiteX6" fmla="*/ 0 w 1050528"/>
                <a:gd name="connsiteY6" fmla="*/ 192881 h 232965"/>
                <a:gd name="connsiteX0" fmla="*/ 1038225 w 1079103"/>
                <a:gd name="connsiteY0" fmla="*/ 0 h 230584"/>
                <a:gd name="connsiteX1" fmla="*/ 1069181 w 1079103"/>
                <a:gd name="connsiteY1" fmla="*/ 119062 h 230584"/>
                <a:gd name="connsiteX2" fmla="*/ 978694 w 1079103"/>
                <a:gd name="connsiteY2" fmla="*/ 221456 h 230584"/>
                <a:gd name="connsiteX3" fmla="*/ 664369 w 1079103"/>
                <a:gd name="connsiteY3" fmla="*/ 173831 h 230584"/>
                <a:gd name="connsiteX4" fmla="*/ 421481 w 1079103"/>
                <a:gd name="connsiteY4" fmla="*/ 45243 h 230584"/>
                <a:gd name="connsiteX5" fmla="*/ 121444 w 1079103"/>
                <a:gd name="connsiteY5" fmla="*/ 88106 h 230584"/>
                <a:gd name="connsiteX6" fmla="*/ 0 w 1079103"/>
                <a:gd name="connsiteY6" fmla="*/ 192881 h 230584"/>
                <a:gd name="connsiteX0" fmla="*/ 1038225 w 1081484"/>
                <a:gd name="connsiteY0" fmla="*/ 0 h 230584"/>
                <a:gd name="connsiteX1" fmla="*/ 1052512 w 1081484"/>
                <a:gd name="connsiteY1" fmla="*/ 45243 h 230584"/>
                <a:gd name="connsiteX2" fmla="*/ 1069181 w 1081484"/>
                <a:gd name="connsiteY2" fmla="*/ 119062 h 230584"/>
                <a:gd name="connsiteX3" fmla="*/ 978694 w 1081484"/>
                <a:gd name="connsiteY3" fmla="*/ 221456 h 230584"/>
                <a:gd name="connsiteX4" fmla="*/ 664369 w 1081484"/>
                <a:gd name="connsiteY4" fmla="*/ 173831 h 230584"/>
                <a:gd name="connsiteX5" fmla="*/ 421481 w 1081484"/>
                <a:gd name="connsiteY5" fmla="*/ 45243 h 230584"/>
                <a:gd name="connsiteX6" fmla="*/ 121444 w 1081484"/>
                <a:gd name="connsiteY6" fmla="*/ 88106 h 230584"/>
                <a:gd name="connsiteX7" fmla="*/ 0 w 1081484"/>
                <a:gd name="connsiteY7" fmla="*/ 192881 h 230584"/>
                <a:gd name="connsiteX0" fmla="*/ 1038225 w 1071562"/>
                <a:gd name="connsiteY0" fmla="*/ 0 h 230584"/>
                <a:gd name="connsiteX1" fmla="*/ 992980 w 1071562"/>
                <a:gd name="connsiteY1" fmla="*/ 42862 h 230584"/>
                <a:gd name="connsiteX2" fmla="*/ 1069181 w 1071562"/>
                <a:gd name="connsiteY2" fmla="*/ 119062 h 230584"/>
                <a:gd name="connsiteX3" fmla="*/ 978694 w 1071562"/>
                <a:gd name="connsiteY3" fmla="*/ 221456 h 230584"/>
                <a:gd name="connsiteX4" fmla="*/ 664369 w 1071562"/>
                <a:gd name="connsiteY4" fmla="*/ 173831 h 230584"/>
                <a:gd name="connsiteX5" fmla="*/ 421481 w 1071562"/>
                <a:gd name="connsiteY5" fmla="*/ 45243 h 230584"/>
                <a:gd name="connsiteX6" fmla="*/ 121444 w 1071562"/>
                <a:gd name="connsiteY6" fmla="*/ 88106 h 230584"/>
                <a:gd name="connsiteX7" fmla="*/ 0 w 1071562"/>
                <a:gd name="connsiteY7" fmla="*/ 192881 h 230584"/>
                <a:gd name="connsiteX0" fmla="*/ 1038225 w 1079499"/>
                <a:gd name="connsiteY0" fmla="*/ 0 h 230584"/>
                <a:gd name="connsiteX1" fmla="*/ 1040605 w 1079499"/>
                <a:gd name="connsiteY1" fmla="*/ 59531 h 230584"/>
                <a:gd name="connsiteX2" fmla="*/ 1069181 w 1079499"/>
                <a:gd name="connsiteY2" fmla="*/ 119062 h 230584"/>
                <a:gd name="connsiteX3" fmla="*/ 978694 w 1079499"/>
                <a:gd name="connsiteY3" fmla="*/ 221456 h 230584"/>
                <a:gd name="connsiteX4" fmla="*/ 664369 w 1079499"/>
                <a:gd name="connsiteY4" fmla="*/ 173831 h 230584"/>
                <a:gd name="connsiteX5" fmla="*/ 421481 w 1079499"/>
                <a:gd name="connsiteY5" fmla="*/ 45243 h 230584"/>
                <a:gd name="connsiteX6" fmla="*/ 121444 w 1079499"/>
                <a:gd name="connsiteY6" fmla="*/ 88106 h 230584"/>
                <a:gd name="connsiteX7" fmla="*/ 0 w 1079499"/>
                <a:gd name="connsiteY7" fmla="*/ 192881 h 230584"/>
                <a:gd name="connsiteX0" fmla="*/ 1038225 w 1077117"/>
                <a:gd name="connsiteY0" fmla="*/ 0 h 222647"/>
                <a:gd name="connsiteX1" fmla="*/ 1040605 w 1077117"/>
                <a:gd name="connsiteY1" fmla="*/ 59531 h 222647"/>
                <a:gd name="connsiteX2" fmla="*/ 1066799 w 1077117"/>
                <a:gd name="connsiteY2" fmla="*/ 166687 h 222647"/>
                <a:gd name="connsiteX3" fmla="*/ 978694 w 1077117"/>
                <a:gd name="connsiteY3" fmla="*/ 221456 h 222647"/>
                <a:gd name="connsiteX4" fmla="*/ 664369 w 1077117"/>
                <a:gd name="connsiteY4" fmla="*/ 173831 h 222647"/>
                <a:gd name="connsiteX5" fmla="*/ 421481 w 1077117"/>
                <a:gd name="connsiteY5" fmla="*/ 45243 h 222647"/>
                <a:gd name="connsiteX6" fmla="*/ 121444 w 1077117"/>
                <a:gd name="connsiteY6" fmla="*/ 88106 h 222647"/>
                <a:gd name="connsiteX7" fmla="*/ 0 w 1077117"/>
                <a:gd name="connsiteY7" fmla="*/ 192881 h 222647"/>
                <a:gd name="connsiteX0" fmla="*/ 1038225 w 1085452"/>
                <a:gd name="connsiteY0" fmla="*/ 0 h 244078"/>
                <a:gd name="connsiteX1" fmla="*/ 1040605 w 1085452"/>
                <a:gd name="connsiteY1" fmla="*/ 59531 h 244078"/>
                <a:gd name="connsiteX2" fmla="*/ 1066799 w 1085452"/>
                <a:gd name="connsiteY2" fmla="*/ 166687 h 244078"/>
                <a:gd name="connsiteX3" fmla="*/ 928688 w 1085452"/>
                <a:gd name="connsiteY3" fmla="*/ 242887 h 244078"/>
                <a:gd name="connsiteX4" fmla="*/ 664369 w 1085452"/>
                <a:gd name="connsiteY4" fmla="*/ 173831 h 244078"/>
                <a:gd name="connsiteX5" fmla="*/ 421481 w 1085452"/>
                <a:gd name="connsiteY5" fmla="*/ 45243 h 244078"/>
                <a:gd name="connsiteX6" fmla="*/ 121444 w 1085452"/>
                <a:gd name="connsiteY6" fmla="*/ 88106 h 244078"/>
                <a:gd name="connsiteX7" fmla="*/ 0 w 1085452"/>
                <a:gd name="connsiteY7" fmla="*/ 192881 h 244078"/>
                <a:gd name="connsiteX0" fmla="*/ 1038225 w 1085452"/>
                <a:gd name="connsiteY0" fmla="*/ 0 h 244871"/>
                <a:gd name="connsiteX1" fmla="*/ 1040605 w 1085452"/>
                <a:gd name="connsiteY1" fmla="*/ 59531 h 244871"/>
                <a:gd name="connsiteX2" fmla="*/ 1066799 w 1085452"/>
                <a:gd name="connsiteY2" fmla="*/ 166687 h 244871"/>
                <a:gd name="connsiteX3" fmla="*/ 928688 w 1085452"/>
                <a:gd name="connsiteY3" fmla="*/ 242887 h 244871"/>
                <a:gd name="connsiteX4" fmla="*/ 654844 w 1085452"/>
                <a:gd name="connsiteY4" fmla="*/ 154781 h 244871"/>
                <a:gd name="connsiteX5" fmla="*/ 421481 w 1085452"/>
                <a:gd name="connsiteY5" fmla="*/ 45243 h 244871"/>
                <a:gd name="connsiteX6" fmla="*/ 121444 w 1085452"/>
                <a:gd name="connsiteY6" fmla="*/ 88106 h 244871"/>
                <a:gd name="connsiteX7" fmla="*/ 0 w 1085452"/>
                <a:gd name="connsiteY7" fmla="*/ 192881 h 244871"/>
                <a:gd name="connsiteX0" fmla="*/ 1038225 w 1085452"/>
                <a:gd name="connsiteY0" fmla="*/ 0 h 244871"/>
                <a:gd name="connsiteX1" fmla="*/ 1040605 w 1085452"/>
                <a:gd name="connsiteY1" fmla="*/ 59531 h 244871"/>
                <a:gd name="connsiteX2" fmla="*/ 1066799 w 1085452"/>
                <a:gd name="connsiteY2" fmla="*/ 166687 h 244871"/>
                <a:gd name="connsiteX3" fmla="*/ 928688 w 1085452"/>
                <a:gd name="connsiteY3" fmla="*/ 242887 h 244871"/>
                <a:gd name="connsiteX4" fmla="*/ 654844 w 1085452"/>
                <a:gd name="connsiteY4" fmla="*/ 154781 h 244871"/>
                <a:gd name="connsiteX5" fmla="*/ 354806 w 1085452"/>
                <a:gd name="connsiteY5" fmla="*/ 19049 h 244871"/>
                <a:gd name="connsiteX6" fmla="*/ 121444 w 1085452"/>
                <a:gd name="connsiteY6" fmla="*/ 88106 h 244871"/>
                <a:gd name="connsiteX7" fmla="*/ 0 w 1085452"/>
                <a:gd name="connsiteY7" fmla="*/ 192881 h 244871"/>
                <a:gd name="connsiteX0" fmla="*/ 1038225 w 1087834"/>
                <a:gd name="connsiteY0" fmla="*/ 0 h 244871"/>
                <a:gd name="connsiteX1" fmla="*/ 1040605 w 1087834"/>
                <a:gd name="connsiteY1" fmla="*/ 59531 h 244871"/>
                <a:gd name="connsiteX2" fmla="*/ 1066799 w 1087834"/>
                <a:gd name="connsiteY2" fmla="*/ 166687 h 244871"/>
                <a:gd name="connsiteX3" fmla="*/ 928688 w 1087834"/>
                <a:gd name="connsiteY3" fmla="*/ 242887 h 244871"/>
                <a:gd name="connsiteX4" fmla="*/ 654844 w 1087834"/>
                <a:gd name="connsiteY4" fmla="*/ 154781 h 244871"/>
                <a:gd name="connsiteX5" fmla="*/ 354806 w 1087834"/>
                <a:gd name="connsiteY5" fmla="*/ 19049 h 244871"/>
                <a:gd name="connsiteX6" fmla="*/ 121444 w 1087834"/>
                <a:gd name="connsiteY6" fmla="*/ 88106 h 244871"/>
                <a:gd name="connsiteX7" fmla="*/ 0 w 1087834"/>
                <a:gd name="connsiteY7" fmla="*/ 192881 h 244871"/>
                <a:gd name="connsiteX0" fmla="*/ 1038225 w 1087834"/>
                <a:gd name="connsiteY0" fmla="*/ 0 h 244871"/>
                <a:gd name="connsiteX1" fmla="*/ 1040605 w 1087834"/>
                <a:gd name="connsiteY1" fmla="*/ 59531 h 244871"/>
                <a:gd name="connsiteX2" fmla="*/ 1066799 w 1087834"/>
                <a:gd name="connsiteY2" fmla="*/ 166687 h 244871"/>
                <a:gd name="connsiteX3" fmla="*/ 928688 w 1087834"/>
                <a:gd name="connsiteY3" fmla="*/ 242887 h 244871"/>
                <a:gd name="connsiteX4" fmla="*/ 654844 w 1087834"/>
                <a:gd name="connsiteY4" fmla="*/ 154781 h 244871"/>
                <a:gd name="connsiteX5" fmla="*/ 354806 w 1087834"/>
                <a:gd name="connsiteY5" fmla="*/ 19049 h 244871"/>
                <a:gd name="connsiteX6" fmla="*/ 121444 w 1087834"/>
                <a:gd name="connsiteY6" fmla="*/ 88106 h 244871"/>
                <a:gd name="connsiteX7" fmla="*/ 0 w 1087834"/>
                <a:gd name="connsiteY7" fmla="*/ 192881 h 244871"/>
                <a:gd name="connsiteX0" fmla="*/ 1038225 w 1066799"/>
                <a:gd name="connsiteY0" fmla="*/ 0 h 244871"/>
                <a:gd name="connsiteX1" fmla="*/ 1040605 w 1066799"/>
                <a:gd name="connsiteY1" fmla="*/ 59531 h 244871"/>
                <a:gd name="connsiteX2" fmla="*/ 1066799 w 1066799"/>
                <a:gd name="connsiteY2" fmla="*/ 166687 h 244871"/>
                <a:gd name="connsiteX3" fmla="*/ 928688 w 1066799"/>
                <a:gd name="connsiteY3" fmla="*/ 242887 h 244871"/>
                <a:gd name="connsiteX4" fmla="*/ 654844 w 1066799"/>
                <a:gd name="connsiteY4" fmla="*/ 154781 h 244871"/>
                <a:gd name="connsiteX5" fmla="*/ 354806 w 1066799"/>
                <a:gd name="connsiteY5" fmla="*/ 19049 h 244871"/>
                <a:gd name="connsiteX6" fmla="*/ 121444 w 1066799"/>
                <a:gd name="connsiteY6" fmla="*/ 88106 h 244871"/>
                <a:gd name="connsiteX7" fmla="*/ 0 w 1066799"/>
                <a:gd name="connsiteY7" fmla="*/ 192881 h 244871"/>
                <a:gd name="connsiteX0" fmla="*/ 1038225 w 1062037"/>
                <a:gd name="connsiteY0" fmla="*/ 0 h 250031"/>
                <a:gd name="connsiteX1" fmla="*/ 1040605 w 1062037"/>
                <a:gd name="connsiteY1" fmla="*/ 59531 h 250031"/>
                <a:gd name="connsiteX2" fmla="*/ 1062037 w 1062037"/>
                <a:gd name="connsiteY2" fmla="*/ 197644 h 250031"/>
                <a:gd name="connsiteX3" fmla="*/ 928688 w 1062037"/>
                <a:gd name="connsiteY3" fmla="*/ 242887 h 250031"/>
                <a:gd name="connsiteX4" fmla="*/ 654844 w 1062037"/>
                <a:gd name="connsiteY4" fmla="*/ 154781 h 250031"/>
                <a:gd name="connsiteX5" fmla="*/ 354806 w 1062037"/>
                <a:gd name="connsiteY5" fmla="*/ 19049 h 250031"/>
                <a:gd name="connsiteX6" fmla="*/ 121444 w 1062037"/>
                <a:gd name="connsiteY6" fmla="*/ 88106 h 250031"/>
                <a:gd name="connsiteX7" fmla="*/ 0 w 1062037"/>
                <a:gd name="connsiteY7" fmla="*/ 192881 h 250031"/>
                <a:gd name="connsiteX0" fmla="*/ 1038225 w 1090216"/>
                <a:gd name="connsiteY0" fmla="*/ 0 h 250031"/>
                <a:gd name="connsiteX1" fmla="*/ 1040605 w 1090216"/>
                <a:gd name="connsiteY1" fmla="*/ 59531 h 250031"/>
                <a:gd name="connsiteX2" fmla="*/ 1062037 w 1090216"/>
                <a:gd name="connsiteY2" fmla="*/ 197644 h 250031"/>
                <a:gd name="connsiteX3" fmla="*/ 928688 w 1090216"/>
                <a:gd name="connsiteY3" fmla="*/ 242887 h 250031"/>
                <a:gd name="connsiteX4" fmla="*/ 654844 w 1090216"/>
                <a:gd name="connsiteY4" fmla="*/ 154781 h 250031"/>
                <a:gd name="connsiteX5" fmla="*/ 354806 w 1090216"/>
                <a:gd name="connsiteY5" fmla="*/ 19049 h 250031"/>
                <a:gd name="connsiteX6" fmla="*/ 121444 w 1090216"/>
                <a:gd name="connsiteY6" fmla="*/ 88106 h 250031"/>
                <a:gd name="connsiteX7" fmla="*/ 0 w 1090216"/>
                <a:gd name="connsiteY7" fmla="*/ 192881 h 250031"/>
                <a:gd name="connsiteX0" fmla="*/ 1038225 w 1090216"/>
                <a:gd name="connsiteY0" fmla="*/ 0 h 263524"/>
                <a:gd name="connsiteX1" fmla="*/ 1040605 w 1090216"/>
                <a:gd name="connsiteY1" fmla="*/ 59531 h 263524"/>
                <a:gd name="connsiteX2" fmla="*/ 1062037 w 1090216"/>
                <a:gd name="connsiteY2" fmla="*/ 197644 h 263524"/>
                <a:gd name="connsiteX3" fmla="*/ 928688 w 1090216"/>
                <a:gd name="connsiteY3" fmla="*/ 242887 h 263524"/>
                <a:gd name="connsiteX4" fmla="*/ 726282 w 1090216"/>
                <a:gd name="connsiteY4" fmla="*/ 73819 h 263524"/>
                <a:gd name="connsiteX5" fmla="*/ 354806 w 1090216"/>
                <a:gd name="connsiteY5" fmla="*/ 19049 h 263524"/>
                <a:gd name="connsiteX6" fmla="*/ 121444 w 1090216"/>
                <a:gd name="connsiteY6" fmla="*/ 88106 h 263524"/>
                <a:gd name="connsiteX7" fmla="*/ 0 w 1090216"/>
                <a:gd name="connsiteY7" fmla="*/ 192881 h 263524"/>
                <a:gd name="connsiteX0" fmla="*/ 1038225 w 1090216"/>
                <a:gd name="connsiteY0" fmla="*/ 0 h 259953"/>
                <a:gd name="connsiteX1" fmla="*/ 1040605 w 1090216"/>
                <a:gd name="connsiteY1" fmla="*/ 59531 h 259953"/>
                <a:gd name="connsiteX2" fmla="*/ 1062037 w 1090216"/>
                <a:gd name="connsiteY2" fmla="*/ 197644 h 259953"/>
                <a:gd name="connsiteX3" fmla="*/ 928688 w 1090216"/>
                <a:gd name="connsiteY3" fmla="*/ 242887 h 259953"/>
                <a:gd name="connsiteX4" fmla="*/ 700088 w 1090216"/>
                <a:gd name="connsiteY4" fmla="*/ 95250 h 259953"/>
                <a:gd name="connsiteX5" fmla="*/ 354806 w 1090216"/>
                <a:gd name="connsiteY5" fmla="*/ 19049 h 259953"/>
                <a:gd name="connsiteX6" fmla="*/ 121444 w 1090216"/>
                <a:gd name="connsiteY6" fmla="*/ 88106 h 259953"/>
                <a:gd name="connsiteX7" fmla="*/ 0 w 1090216"/>
                <a:gd name="connsiteY7" fmla="*/ 192881 h 259953"/>
                <a:gd name="connsiteX0" fmla="*/ 1038225 w 1090216"/>
                <a:gd name="connsiteY0" fmla="*/ 0 h 259953"/>
                <a:gd name="connsiteX1" fmla="*/ 1040605 w 1090216"/>
                <a:gd name="connsiteY1" fmla="*/ 59531 h 259953"/>
                <a:gd name="connsiteX2" fmla="*/ 1062037 w 1090216"/>
                <a:gd name="connsiteY2" fmla="*/ 197644 h 259953"/>
                <a:gd name="connsiteX3" fmla="*/ 928688 w 1090216"/>
                <a:gd name="connsiteY3" fmla="*/ 242887 h 259953"/>
                <a:gd name="connsiteX4" fmla="*/ 700088 w 1090216"/>
                <a:gd name="connsiteY4" fmla="*/ 95250 h 259953"/>
                <a:gd name="connsiteX5" fmla="*/ 354806 w 1090216"/>
                <a:gd name="connsiteY5" fmla="*/ 19049 h 259953"/>
                <a:gd name="connsiteX6" fmla="*/ 178594 w 1090216"/>
                <a:gd name="connsiteY6" fmla="*/ 154781 h 259953"/>
                <a:gd name="connsiteX7" fmla="*/ 0 w 1090216"/>
                <a:gd name="connsiteY7" fmla="*/ 192881 h 259953"/>
                <a:gd name="connsiteX0" fmla="*/ 1038225 w 1090216"/>
                <a:gd name="connsiteY0" fmla="*/ 26592 h 286545"/>
                <a:gd name="connsiteX1" fmla="*/ 1040605 w 1090216"/>
                <a:gd name="connsiteY1" fmla="*/ 86123 h 286545"/>
                <a:gd name="connsiteX2" fmla="*/ 1062037 w 1090216"/>
                <a:gd name="connsiteY2" fmla="*/ 224236 h 286545"/>
                <a:gd name="connsiteX3" fmla="*/ 928688 w 1090216"/>
                <a:gd name="connsiteY3" fmla="*/ 269479 h 286545"/>
                <a:gd name="connsiteX4" fmla="*/ 700088 w 1090216"/>
                <a:gd name="connsiteY4" fmla="*/ 121842 h 286545"/>
                <a:gd name="connsiteX5" fmla="*/ 438150 w 1090216"/>
                <a:gd name="connsiteY5" fmla="*/ 9922 h 286545"/>
                <a:gd name="connsiteX6" fmla="*/ 178594 w 1090216"/>
                <a:gd name="connsiteY6" fmla="*/ 181373 h 286545"/>
                <a:gd name="connsiteX7" fmla="*/ 0 w 1090216"/>
                <a:gd name="connsiteY7" fmla="*/ 219473 h 286545"/>
                <a:gd name="connsiteX0" fmla="*/ 1188246 w 1240237"/>
                <a:gd name="connsiteY0" fmla="*/ 26592 h 286545"/>
                <a:gd name="connsiteX1" fmla="*/ 1190626 w 1240237"/>
                <a:gd name="connsiteY1" fmla="*/ 86123 h 286545"/>
                <a:gd name="connsiteX2" fmla="*/ 1212058 w 1240237"/>
                <a:gd name="connsiteY2" fmla="*/ 224236 h 286545"/>
                <a:gd name="connsiteX3" fmla="*/ 1078709 w 1240237"/>
                <a:gd name="connsiteY3" fmla="*/ 269479 h 286545"/>
                <a:gd name="connsiteX4" fmla="*/ 850109 w 1240237"/>
                <a:gd name="connsiteY4" fmla="*/ 121842 h 286545"/>
                <a:gd name="connsiteX5" fmla="*/ 588171 w 1240237"/>
                <a:gd name="connsiteY5" fmla="*/ 9922 h 286545"/>
                <a:gd name="connsiteX6" fmla="*/ 328615 w 1240237"/>
                <a:gd name="connsiteY6" fmla="*/ 181373 h 286545"/>
                <a:gd name="connsiteX7" fmla="*/ 0 w 1240237"/>
                <a:gd name="connsiteY7" fmla="*/ 221854 h 286545"/>
                <a:gd name="connsiteX0" fmla="*/ 1158241 w 1240237"/>
                <a:gd name="connsiteY0" fmla="*/ 0 h 1070531"/>
                <a:gd name="connsiteX1" fmla="*/ 1190626 w 1240237"/>
                <a:gd name="connsiteY1" fmla="*/ 870109 h 1070531"/>
                <a:gd name="connsiteX2" fmla="*/ 1212058 w 1240237"/>
                <a:gd name="connsiteY2" fmla="*/ 1008222 h 1070531"/>
                <a:gd name="connsiteX3" fmla="*/ 1078709 w 1240237"/>
                <a:gd name="connsiteY3" fmla="*/ 1053465 h 1070531"/>
                <a:gd name="connsiteX4" fmla="*/ 850109 w 1240237"/>
                <a:gd name="connsiteY4" fmla="*/ 905828 h 1070531"/>
                <a:gd name="connsiteX5" fmla="*/ 588171 w 1240237"/>
                <a:gd name="connsiteY5" fmla="*/ 793908 h 1070531"/>
                <a:gd name="connsiteX6" fmla="*/ 328615 w 1240237"/>
                <a:gd name="connsiteY6" fmla="*/ 965359 h 1070531"/>
                <a:gd name="connsiteX7" fmla="*/ 0 w 1240237"/>
                <a:gd name="connsiteY7" fmla="*/ 1005840 h 1070531"/>
                <a:gd name="connsiteX0" fmla="*/ 1158241 w 1232140"/>
                <a:gd name="connsiteY0" fmla="*/ 0 h 1082119"/>
                <a:gd name="connsiteX1" fmla="*/ 1190626 w 1232140"/>
                <a:gd name="connsiteY1" fmla="*/ 870109 h 1082119"/>
                <a:gd name="connsiteX2" fmla="*/ 1203961 w 1232140"/>
                <a:gd name="connsiteY2" fmla="*/ 1051560 h 1082119"/>
                <a:gd name="connsiteX3" fmla="*/ 1078709 w 1232140"/>
                <a:gd name="connsiteY3" fmla="*/ 1053465 h 1082119"/>
                <a:gd name="connsiteX4" fmla="*/ 850109 w 1232140"/>
                <a:gd name="connsiteY4" fmla="*/ 905828 h 1082119"/>
                <a:gd name="connsiteX5" fmla="*/ 588171 w 1232140"/>
                <a:gd name="connsiteY5" fmla="*/ 793908 h 1082119"/>
                <a:gd name="connsiteX6" fmla="*/ 328615 w 1232140"/>
                <a:gd name="connsiteY6" fmla="*/ 965359 h 1082119"/>
                <a:gd name="connsiteX7" fmla="*/ 0 w 1232140"/>
                <a:gd name="connsiteY7" fmla="*/ 1005840 h 1082119"/>
                <a:gd name="connsiteX0" fmla="*/ 1158241 w 1203881"/>
                <a:gd name="connsiteY0" fmla="*/ 0 h 1059418"/>
                <a:gd name="connsiteX1" fmla="*/ 1190626 w 1203881"/>
                <a:gd name="connsiteY1" fmla="*/ 870109 h 1059418"/>
                <a:gd name="connsiteX2" fmla="*/ 1078709 w 1203881"/>
                <a:gd name="connsiteY2" fmla="*/ 1053465 h 1059418"/>
                <a:gd name="connsiteX3" fmla="*/ 850109 w 1203881"/>
                <a:gd name="connsiteY3" fmla="*/ 905828 h 1059418"/>
                <a:gd name="connsiteX4" fmla="*/ 588171 w 1203881"/>
                <a:gd name="connsiteY4" fmla="*/ 793908 h 1059418"/>
                <a:gd name="connsiteX5" fmla="*/ 328615 w 1203881"/>
                <a:gd name="connsiteY5" fmla="*/ 965359 h 1059418"/>
                <a:gd name="connsiteX6" fmla="*/ 0 w 1203881"/>
                <a:gd name="connsiteY6" fmla="*/ 1005840 h 105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881" h="1059418">
                  <a:moveTo>
                    <a:pt x="1158241" y="0"/>
                  </a:moveTo>
                  <a:cubicBezTo>
                    <a:pt x="1160622" y="7540"/>
                    <a:pt x="1203881" y="694532"/>
                    <a:pt x="1190626" y="870109"/>
                  </a:cubicBezTo>
                  <a:cubicBezTo>
                    <a:pt x="1177371" y="1045686"/>
                    <a:pt x="1135462" y="1047512"/>
                    <a:pt x="1078709" y="1053465"/>
                  </a:cubicBezTo>
                  <a:cubicBezTo>
                    <a:pt x="1021956" y="1059418"/>
                    <a:pt x="931865" y="949087"/>
                    <a:pt x="850109" y="905828"/>
                  </a:cubicBezTo>
                  <a:cubicBezTo>
                    <a:pt x="768353" y="862569"/>
                    <a:pt x="675087" y="783986"/>
                    <a:pt x="588171" y="793908"/>
                  </a:cubicBezTo>
                  <a:cubicBezTo>
                    <a:pt x="501255" y="803830"/>
                    <a:pt x="426643" y="930037"/>
                    <a:pt x="328615" y="965359"/>
                  </a:cubicBezTo>
                  <a:cubicBezTo>
                    <a:pt x="230587" y="1000681"/>
                    <a:pt x="25797" y="993934"/>
                    <a:pt x="0" y="1005840"/>
                  </a:cubicBezTo>
                </a:path>
              </a:pathLst>
            </a:cu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nvGrpSpPr>
            <p:cNvPr id="3" name="Group 40"/>
            <p:cNvGrpSpPr>
              <a:grpSpLocks/>
            </p:cNvGrpSpPr>
            <p:nvPr/>
          </p:nvGrpSpPr>
          <p:grpSpPr bwMode="auto">
            <a:xfrm>
              <a:off x="5867400" y="2514600"/>
              <a:ext cx="274637" cy="1655763"/>
              <a:chOff x="4894266" y="2508240"/>
              <a:chExt cx="274320" cy="1655460"/>
            </a:xfrm>
          </p:grpSpPr>
          <p:sp>
            <p:nvSpPr>
              <p:cNvPr id="6177" name="Line 20"/>
              <p:cNvSpPr>
                <a:spLocks noChangeShapeType="1"/>
              </p:cNvSpPr>
              <p:nvPr/>
            </p:nvSpPr>
            <p:spPr bwMode="auto">
              <a:xfrm flipV="1">
                <a:off x="5032380" y="2508240"/>
                <a:ext cx="0" cy="1371600"/>
              </a:xfrm>
              <a:prstGeom prst="line">
                <a:avLst/>
              </a:prstGeom>
              <a:noFill/>
              <a:ln w="9525">
                <a:solidFill>
                  <a:schemeClr val="tx1"/>
                </a:solidFill>
                <a:round/>
                <a:headEnd/>
                <a:tailEnd/>
              </a:ln>
            </p:spPr>
            <p:txBody>
              <a:bodyPr anchor="ctr"/>
              <a:lstStyle/>
              <a:p>
                <a:endParaRPr lang="en-US"/>
              </a:p>
            </p:txBody>
          </p:sp>
          <p:sp>
            <p:nvSpPr>
              <p:cNvPr id="6178" name="Oval 19"/>
              <p:cNvSpPr>
                <a:spLocks noChangeAspect="1" noChangeArrowheads="1"/>
              </p:cNvSpPr>
              <p:nvPr/>
            </p:nvSpPr>
            <p:spPr bwMode="auto">
              <a:xfrm>
                <a:off x="4894266" y="3889380"/>
                <a:ext cx="274320" cy="274320"/>
              </a:xfrm>
              <a:prstGeom prst="ellipse">
                <a:avLst/>
              </a:prstGeom>
              <a:solidFill>
                <a:srgbClr val="996600"/>
              </a:solidFill>
              <a:ln w="9525">
                <a:solidFill>
                  <a:srgbClr val="996600"/>
                </a:solidFill>
                <a:round/>
                <a:headEnd/>
                <a:tailEnd/>
              </a:ln>
            </p:spPr>
            <p:txBody>
              <a:bodyPr anchor="ctr"/>
              <a:lstStyle/>
              <a:p>
                <a:endParaRPr lang="en-US"/>
              </a:p>
            </p:txBody>
          </p:sp>
        </p:grpSp>
        <p:cxnSp>
          <p:nvCxnSpPr>
            <p:cNvPr id="94" name="Straight Connector 93"/>
            <p:cNvCxnSpPr>
              <a:stCxn id="6177" idx="1"/>
            </p:cNvCxnSpPr>
            <p:nvPr/>
          </p:nvCxnSpPr>
          <p:spPr bwMode="auto">
            <a:xfrm rot="5400000">
              <a:off x="5746037" y="2254963"/>
              <a:ext cx="0" cy="51927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5" name="Rectangle 94"/>
            <p:cNvSpPr/>
            <p:nvPr/>
          </p:nvSpPr>
          <p:spPr bwMode="auto">
            <a:xfrm>
              <a:off x="5486400" y="2438400"/>
              <a:ext cx="76200" cy="152400"/>
            </a:xfrm>
            <a:prstGeom prst="rect">
              <a:avLst/>
            </a:prstGeom>
            <a:solidFill>
              <a:srgbClr val="808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sp>
        <p:nvSpPr>
          <p:cNvPr id="239" name="Rectangle 238"/>
          <p:cNvSpPr>
            <a:spLocks noChangeArrowheads="1"/>
          </p:cNvSpPr>
          <p:nvPr/>
        </p:nvSpPr>
        <p:spPr bwMode="auto">
          <a:xfrm>
            <a:off x="2757488" y="3198813"/>
            <a:ext cx="276225" cy="1373187"/>
          </a:xfrm>
          <a:prstGeom prst="rect">
            <a:avLst/>
          </a:prstGeom>
          <a:solidFill>
            <a:srgbClr val="0099CC">
              <a:alpha val="49804"/>
            </a:srgbClr>
          </a:solidFill>
          <a:ln w="9525" algn="ctr">
            <a:noFill/>
            <a:round/>
            <a:headEnd/>
            <a:tailEnd/>
          </a:ln>
        </p:spPr>
        <p:txBody>
          <a:bodyPr anchor="ctr"/>
          <a:lstStyle/>
          <a:p>
            <a:endParaRPr lang="en-US"/>
          </a:p>
        </p:txBody>
      </p:sp>
      <p:grpSp>
        <p:nvGrpSpPr>
          <p:cNvPr id="4" name="Group 80"/>
          <p:cNvGrpSpPr/>
          <p:nvPr/>
        </p:nvGrpSpPr>
        <p:grpSpPr>
          <a:xfrm>
            <a:off x="7258044" y="5505450"/>
            <a:ext cx="7" cy="1082042"/>
            <a:chOff x="7258044" y="5505450"/>
            <a:chExt cx="7" cy="1082042"/>
          </a:xfrm>
        </p:grpSpPr>
        <p:grpSp>
          <p:nvGrpSpPr>
            <p:cNvPr id="5" name="Group 122"/>
            <p:cNvGrpSpPr/>
            <p:nvPr/>
          </p:nvGrpSpPr>
          <p:grpSpPr>
            <a:xfrm>
              <a:off x="7258044" y="5505452"/>
              <a:ext cx="0" cy="1082040"/>
              <a:chOff x="7315200" y="3810000"/>
              <a:chExt cx="0" cy="1082040"/>
            </a:xfrm>
          </p:grpSpPr>
          <p:cxnSp>
            <p:nvCxnSpPr>
              <p:cNvPr id="122" name="Straight Connector 121"/>
              <p:cNvCxnSpPr/>
              <p:nvPr/>
            </p:nvCxnSpPr>
            <p:spPr bwMode="auto">
              <a:xfrm rot="5400000" flipH="1" flipV="1">
                <a:off x="7040880" y="4084320"/>
                <a:ext cx="548640" cy="0"/>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cxnSp>
            <p:nvCxnSpPr>
              <p:cNvPr id="124" name="Straight Connector 123"/>
              <p:cNvCxnSpPr/>
              <p:nvPr/>
            </p:nvCxnSpPr>
            <p:spPr bwMode="auto">
              <a:xfrm rot="5400000">
                <a:off x="7040880" y="4617720"/>
                <a:ext cx="54864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grpSp>
        <p:cxnSp>
          <p:nvCxnSpPr>
            <p:cNvPr id="116" name="Straight Connector 115"/>
            <p:cNvCxnSpPr/>
            <p:nvPr/>
          </p:nvCxnSpPr>
          <p:spPr bwMode="auto">
            <a:xfrm rot="5400000">
              <a:off x="7146132" y="5617369"/>
              <a:ext cx="223838"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grpSp>
      <p:grpSp>
        <p:nvGrpSpPr>
          <p:cNvPr id="6" name="Group 85"/>
          <p:cNvGrpSpPr/>
          <p:nvPr/>
        </p:nvGrpSpPr>
        <p:grpSpPr>
          <a:xfrm>
            <a:off x="7178040" y="5249937"/>
            <a:ext cx="759412" cy="1182567"/>
            <a:chOff x="7648138" y="4554993"/>
            <a:chExt cx="759412" cy="1182567"/>
          </a:xfrm>
        </p:grpSpPr>
        <p:sp>
          <p:nvSpPr>
            <p:cNvPr id="126" name="Freeform 13"/>
            <p:cNvSpPr>
              <a:spLocks/>
            </p:cNvSpPr>
            <p:nvPr/>
          </p:nvSpPr>
          <p:spPr bwMode="auto">
            <a:xfrm flipH="1">
              <a:off x="7996185" y="4886015"/>
              <a:ext cx="278218" cy="455085"/>
            </a:xfrm>
            <a:custGeom>
              <a:avLst/>
              <a:gdLst/>
              <a:ahLst/>
              <a:cxnLst>
                <a:cxn ang="0">
                  <a:pos x="276" y="223"/>
                </a:cxn>
                <a:cxn ang="0">
                  <a:pos x="270" y="196"/>
                </a:cxn>
                <a:cxn ang="0">
                  <a:pos x="255" y="156"/>
                </a:cxn>
                <a:cxn ang="0">
                  <a:pos x="206" y="63"/>
                </a:cxn>
                <a:cxn ang="0">
                  <a:pos x="185" y="35"/>
                </a:cxn>
                <a:cxn ang="0">
                  <a:pos x="173" y="24"/>
                </a:cxn>
                <a:cxn ang="0">
                  <a:pos x="161" y="16"/>
                </a:cxn>
                <a:cxn ang="0">
                  <a:pos x="140" y="6"/>
                </a:cxn>
                <a:cxn ang="0">
                  <a:pos x="111" y="0"/>
                </a:cxn>
                <a:cxn ang="0">
                  <a:pos x="104" y="0"/>
                </a:cxn>
                <a:cxn ang="0">
                  <a:pos x="75" y="2"/>
                </a:cxn>
                <a:cxn ang="0">
                  <a:pos x="53" y="7"/>
                </a:cxn>
                <a:cxn ang="0">
                  <a:pos x="48" y="9"/>
                </a:cxn>
                <a:cxn ang="0">
                  <a:pos x="37" y="18"/>
                </a:cxn>
                <a:cxn ang="0">
                  <a:pos x="25" y="30"/>
                </a:cxn>
                <a:cxn ang="0">
                  <a:pos x="20" y="38"/>
                </a:cxn>
                <a:cxn ang="0">
                  <a:pos x="12" y="55"/>
                </a:cxn>
                <a:cxn ang="0">
                  <a:pos x="7" y="76"/>
                </a:cxn>
                <a:cxn ang="0">
                  <a:pos x="7" y="93"/>
                </a:cxn>
                <a:cxn ang="0">
                  <a:pos x="9" y="103"/>
                </a:cxn>
                <a:cxn ang="0">
                  <a:pos x="17" y="120"/>
                </a:cxn>
                <a:cxn ang="0">
                  <a:pos x="32" y="143"/>
                </a:cxn>
                <a:cxn ang="0">
                  <a:pos x="47" y="157"/>
                </a:cxn>
                <a:cxn ang="0">
                  <a:pos x="49" y="160"/>
                </a:cxn>
                <a:cxn ang="0">
                  <a:pos x="50" y="164"/>
                </a:cxn>
                <a:cxn ang="0">
                  <a:pos x="52" y="173"/>
                </a:cxn>
                <a:cxn ang="0">
                  <a:pos x="51" y="192"/>
                </a:cxn>
                <a:cxn ang="0">
                  <a:pos x="48" y="205"/>
                </a:cxn>
                <a:cxn ang="0">
                  <a:pos x="46" y="208"/>
                </a:cxn>
                <a:cxn ang="0">
                  <a:pos x="10" y="270"/>
                </a:cxn>
                <a:cxn ang="0">
                  <a:pos x="5" y="285"/>
                </a:cxn>
                <a:cxn ang="0">
                  <a:pos x="3" y="292"/>
                </a:cxn>
                <a:cxn ang="0">
                  <a:pos x="0" y="319"/>
                </a:cxn>
                <a:cxn ang="0">
                  <a:pos x="2" y="347"/>
                </a:cxn>
                <a:cxn ang="0">
                  <a:pos x="6" y="366"/>
                </a:cxn>
                <a:cxn ang="0">
                  <a:pos x="14" y="386"/>
                </a:cxn>
                <a:cxn ang="0">
                  <a:pos x="29" y="415"/>
                </a:cxn>
                <a:cxn ang="0">
                  <a:pos x="41" y="430"/>
                </a:cxn>
                <a:cxn ang="0">
                  <a:pos x="54" y="441"/>
                </a:cxn>
                <a:cxn ang="0">
                  <a:pos x="60" y="446"/>
                </a:cxn>
                <a:cxn ang="0">
                  <a:pos x="76" y="453"/>
                </a:cxn>
                <a:cxn ang="0">
                  <a:pos x="92" y="457"/>
                </a:cxn>
                <a:cxn ang="0">
                  <a:pos x="118" y="458"/>
                </a:cxn>
                <a:cxn ang="0">
                  <a:pos x="148" y="454"/>
                </a:cxn>
                <a:cxn ang="0">
                  <a:pos x="187" y="442"/>
                </a:cxn>
                <a:cxn ang="0">
                  <a:pos x="216" y="429"/>
                </a:cxn>
                <a:cxn ang="0">
                  <a:pos x="234" y="417"/>
                </a:cxn>
                <a:cxn ang="0">
                  <a:pos x="242" y="410"/>
                </a:cxn>
                <a:cxn ang="0">
                  <a:pos x="252" y="397"/>
                </a:cxn>
                <a:cxn ang="0">
                  <a:pos x="255" y="392"/>
                </a:cxn>
                <a:cxn ang="0">
                  <a:pos x="267" y="357"/>
                </a:cxn>
                <a:cxn ang="0">
                  <a:pos x="279" y="291"/>
                </a:cxn>
                <a:cxn ang="0">
                  <a:pos x="280" y="274"/>
                </a:cxn>
                <a:cxn ang="0">
                  <a:pos x="276" y="223"/>
                </a:cxn>
              </a:cxnLst>
              <a:rect l="0" t="0" r="r" b="b"/>
              <a:pathLst>
                <a:path w="280" h="458">
                  <a:moveTo>
                    <a:pt x="276" y="223"/>
                  </a:moveTo>
                  <a:lnTo>
                    <a:pt x="270" y="196"/>
                  </a:lnTo>
                  <a:lnTo>
                    <a:pt x="255" y="156"/>
                  </a:lnTo>
                  <a:lnTo>
                    <a:pt x="206" y="63"/>
                  </a:lnTo>
                  <a:lnTo>
                    <a:pt x="185" y="35"/>
                  </a:lnTo>
                  <a:lnTo>
                    <a:pt x="173" y="24"/>
                  </a:lnTo>
                  <a:lnTo>
                    <a:pt x="161" y="16"/>
                  </a:lnTo>
                  <a:lnTo>
                    <a:pt x="140" y="6"/>
                  </a:lnTo>
                  <a:lnTo>
                    <a:pt x="111" y="0"/>
                  </a:lnTo>
                  <a:lnTo>
                    <a:pt x="104" y="0"/>
                  </a:lnTo>
                  <a:lnTo>
                    <a:pt x="75" y="2"/>
                  </a:lnTo>
                  <a:lnTo>
                    <a:pt x="53" y="7"/>
                  </a:lnTo>
                  <a:lnTo>
                    <a:pt x="48" y="9"/>
                  </a:lnTo>
                  <a:lnTo>
                    <a:pt x="37" y="18"/>
                  </a:lnTo>
                  <a:lnTo>
                    <a:pt x="25" y="30"/>
                  </a:lnTo>
                  <a:lnTo>
                    <a:pt x="20" y="38"/>
                  </a:lnTo>
                  <a:lnTo>
                    <a:pt x="12" y="55"/>
                  </a:lnTo>
                  <a:lnTo>
                    <a:pt x="7" y="76"/>
                  </a:lnTo>
                  <a:lnTo>
                    <a:pt x="7" y="93"/>
                  </a:lnTo>
                  <a:lnTo>
                    <a:pt x="9" y="103"/>
                  </a:lnTo>
                  <a:lnTo>
                    <a:pt x="17" y="120"/>
                  </a:lnTo>
                  <a:lnTo>
                    <a:pt x="32" y="143"/>
                  </a:lnTo>
                  <a:lnTo>
                    <a:pt x="47" y="157"/>
                  </a:lnTo>
                  <a:lnTo>
                    <a:pt x="49" y="160"/>
                  </a:lnTo>
                  <a:lnTo>
                    <a:pt x="50" y="164"/>
                  </a:lnTo>
                  <a:lnTo>
                    <a:pt x="52" y="173"/>
                  </a:lnTo>
                  <a:lnTo>
                    <a:pt x="51" y="192"/>
                  </a:lnTo>
                  <a:lnTo>
                    <a:pt x="48" y="205"/>
                  </a:lnTo>
                  <a:lnTo>
                    <a:pt x="46" y="208"/>
                  </a:lnTo>
                  <a:lnTo>
                    <a:pt x="10" y="270"/>
                  </a:lnTo>
                  <a:lnTo>
                    <a:pt x="5" y="285"/>
                  </a:lnTo>
                  <a:lnTo>
                    <a:pt x="3" y="292"/>
                  </a:lnTo>
                  <a:lnTo>
                    <a:pt x="0" y="319"/>
                  </a:lnTo>
                  <a:lnTo>
                    <a:pt x="2" y="347"/>
                  </a:lnTo>
                  <a:lnTo>
                    <a:pt x="6" y="366"/>
                  </a:lnTo>
                  <a:lnTo>
                    <a:pt x="14" y="386"/>
                  </a:lnTo>
                  <a:lnTo>
                    <a:pt x="29" y="415"/>
                  </a:lnTo>
                  <a:lnTo>
                    <a:pt x="41" y="430"/>
                  </a:lnTo>
                  <a:lnTo>
                    <a:pt x="54" y="441"/>
                  </a:lnTo>
                  <a:lnTo>
                    <a:pt x="60" y="446"/>
                  </a:lnTo>
                  <a:lnTo>
                    <a:pt x="76" y="453"/>
                  </a:lnTo>
                  <a:lnTo>
                    <a:pt x="92" y="457"/>
                  </a:lnTo>
                  <a:lnTo>
                    <a:pt x="118" y="458"/>
                  </a:lnTo>
                  <a:lnTo>
                    <a:pt x="148" y="454"/>
                  </a:lnTo>
                  <a:lnTo>
                    <a:pt x="187" y="442"/>
                  </a:lnTo>
                  <a:lnTo>
                    <a:pt x="216" y="429"/>
                  </a:lnTo>
                  <a:lnTo>
                    <a:pt x="234" y="417"/>
                  </a:lnTo>
                  <a:lnTo>
                    <a:pt x="242" y="410"/>
                  </a:lnTo>
                  <a:lnTo>
                    <a:pt x="252" y="397"/>
                  </a:lnTo>
                  <a:lnTo>
                    <a:pt x="255" y="392"/>
                  </a:lnTo>
                  <a:lnTo>
                    <a:pt x="267" y="357"/>
                  </a:lnTo>
                  <a:lnTo>
                    <a:pt x="279" y="291"/>
                  </a:lnTo>
                  <a:lnTo>
                    <a:pt x="280" y="274"/>
                  </a:lnTo>
                  <a:lnTo>
                    <a:pt x="276" y="2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14"/>
            <p:cNvSpPr>
              <a:spLocks/>
            </p:cNvSpPr>
            <p:nvPr/>
          </p:nvSpPr>
          <p:spPr bwMode="auto">
            <a:xfrm rot="20505764" flipH="1">
              <a:off x="7648138" y="4896605"/>
              <a:ext cx="530601" cy="194753"/>
            </a:xfrm>
            <a:custGeom>
              <a:avLst/>
              <a:gdLst/>
              <a:ahLst/>
              <a:cxnLst>
                <a:cxn ang="0">
                  <a:pos x="282" y="135"/>
                </a:cxn>
                <a:cxn ang="0">
                  <a:pos x="186" y="90"/>
                </a:cxn>
                <a:cxn ang="0">
                  <a:pos x="142" y="79"/>
                </a:cxn>
                <a:cxn ang="0">
                  <a:pos x="26" y="78"/>
                </a:cxn>
                <a:cxn ang="0">
                  <a:pos x="11" y="82"/>
                </a:cxn>
                <a:cxn ang="0">
                  <a:pos x="4" y="89"/>
                </a:cxn>
                <a:cxn ang="0">
                  <a:pos x="0" y="102"/>
                </a:cxn>
                <a:cxn ang="0">
                  <a:pos x="5" y="119"/>
                </a:cxn>
                <a:cxn ang="0">
                  <a:pos x="20" y="137"/>
                </a:cxn>
                <a:cxn ang="0">
                  <a:pos x="34" y="144"/>
                </a:cxn>
                <a:cxn ang="0">
                  <a:pos x="42" y="143"/>
                </a:cxn>
                <a:cxn ang="0">
                  <a:pos x="67" y="131"/>
                </a:cxn>
                <a:cxn ang="0">
                  <a:pos x="120" y="127"/>
                </a:cxn>
                <a:cxn ang="0">
                  <a:pos x="207" y="153"/>
                </a:cxn>
                <a:cxn ang="0">
                  <a:pos x="251" y="172"/>
                </a:cxn>
                <a:cxn ang="0">
                  <a:pos x="287" y="177"/>
                </a:cxn>
                <a:cxn ang="0">
                  <a:pos x="404" y="120"/>
                </a:cxn>
                <a:cxn ang="0">
                  <a:pos x="417" y="117"/>
                </a:cxn>
                <a:cxn ang="0">
                  <a:pos x="422" y="117"/>
                </a:cxn>
                <a:cxn ang="0">
                  <a:pos x="431" y="125"/>
                </a:cxn>
                <a:cxn ang="0">
                  <a:pos x="451" y="171"/>
                </a:cxn>
                <a:cxn ang="0">
                  <a:pos x="463" y="191"/>
                </a:cxn>
                <a:cxn ang="0">
                  <a:pos x="471" y="196"/>
                </a:cxn>
                <a:cxn ang="0">
                  <a:pos x="476" y="196"/>
                </a:cxn>
                <a:cxn ang="0">
                  <a:pos x="482" y="193"/>
                </a:cxn>
                <a:cxn ang="0">
                  <a:pos x="488" y="187"/>
                </a:cxn>
                <a:cxn ang="0">
                  <a:pos x="493" y="174"/>
                </a:cxn>
                <a:cxn ang="0">
                  <a:pos x="491" y="162"/>
                </a:cxn>
                <a:cxn ang="0">
                  <a:pos x="484" y="152"/>
                </a:cxn>
                <a:cxn ang="0">
                  <a:pos x="468" y="137"/>
                </a:cxn>
                <a:cxn ang="0">
                  <a:pos x="457" y="116"/>
                </a:cxn>
                <a:cxn ang="0">
                  <a:pos x="457" y="112"/>
                </a:cxn>
                <a:cxn ang="0">
                  <a:pos x="463" y="109"/>
                </a:cxn>
                <a:cxn ang="0">
                  <a:pos x="471" y="112"/>
                </a:cxn>
                <a:cxn ang="0">
                  <a:pos x="476" y="117"/>
                </a:cxn>
                <a:cxn ang="0">
                  <a:pos x="498" y="152"/>
                </a:cxn>
                <a:cxn ang="0">
                  <a:pos x="520" y="163"/>
                </a:cxn>
                <a:cxn ang="0">
                  <a:pos x="526" y="163"/>
                </a:cxn>
                <a:cxn ang="0">
                  <a:pos x="530" y="160"/>
                </a:cxn>
                <a:cxn ang="0">
                  <a:pos x="534" y="148"/>
                </a:cxn>
                <a:cxn ang="0">
                  <a:pos x="534" y="141"/>
                </a:cxn>
                <a:cxn ang="0">
                  <a:pos x="528" y="126"/>
                </a:cxn>
                <a:cxn ang="0">
                  <a:pos x="516" y="112"/>
                </a:cxn>
                <a:cxn ang="0">
                  <a:pos x="499" y="103"/>
                </a:cxn>
                <a:cxn ang="0">
                  <a:pos x="459" y="88"/>
                </a:cxn>
                <a:cxn ang="0">
                  <a:pos x="455" y="82"/>
                </a:cxn>
                <a:cxn ang="0">
                  <a:pos x="457" y="64"/>
                </a:cxn>
                <a:cxn ang="0">
                  <a:pos x="471" y="37"/>
                </a:cxn>
                <a:cxn ang="0">
                  <a:pos x="476" y="22"/>
                </a:cxn>
                <a:cxn ang="0">
                  <a:pos x="474" y="10"/>
                </a:cxn>
                <a:cxn ang="0">
                  <a:pos x="468" y="2"/>
                </a:cxn>
                <a:cxn ang="0">
                  <a:pos x="464" y="0"/>
                </a:cxn>
                <a:cxn ang="0">
                  <a:pos x="459" y="0"/>
                </a:cxn>
                <a:cxn ang="0">
                  <a:pos x="447" y="9"/>
                </a:cxn>
                <a:cxn ang="0">
                  <a:pos x="443" y="16"/>
                </a:cxn>
                <a:cxn ang="0">
                  <a:pos x="440" y="49"/>
                </a:cxn>
                <a:cxn ang="0">
                  <a:pos x="436" y="63"/>
                </a:cxn>
                <a:cxn ang="0">
                  <a:pos x="422" y="78"/>
                </a:cxn>
                <a:cxn ang="0">
                  <a:pos x="407" y="86"/>
                </a:cxn>
                <a:cxn ang="0">
                  <a:pos x="331" y="124"/>
                </a:cxn>
                <a:cxn ang="0">
                  <a:pos x="304" y="134"/>
                </a:cxn>
              </a:cxnLst>
              <a:rect l="0" t="0" r="r" b="b"/>
              <a:pathLst>
                <a:path w="534" h="196">
                  <a:moveTo>
                    <a:pt x="294" y="136"/>
                  </a:moveTo>
                  <a:lnTo>
                    <a:pt x="282" y="135"/>
                  </a:lnTo>
                  <a:lnTo>
                    <a:pt x="262" y="130"/>
                  </a:lnTo>
                  <a:lnTo>
                    <a:pt x="186" y="90"/>
                  </a:lnTo>
                  <a:lnTo>
                    <a:pt x="163" y="83"/>
                  </a:lnTo>
                  <a:lnTo>
                    <a:pt x="142" y="79"/>
                  </a:lnTo>
                  <a:lnTo>
                    <a:pt x="78" y="75"/>
                  </a:lnTo>
                  <a:lnTo>
                    <a:pt x="26" y="78"/>
                  </a:lnTo>
                  <a:lnTo>
                    <a:pt x="14" y="81"/>
                  </a:lnTo>
                  <a:lnTo>
                    <a:pt x="11" y="82"/>
                  </a:lnTo>
                  <a:lnTo>
                    <a:pt x="7" y="85"/>
                  </a:lnTo>
                  <a:lnTo>
                    <a:pt x="4" y="89"/>
                  </a:lnTo>
                  <a:lnTo>
                    <a:pt x="2" y="93"/>
                  </a:lnTo>
                  <a:lnTo>
                    <a:pt x="0" y="102"/>
                  </a:lnTo>
                  <a:lnTo>
                    <a:pt x="3" y="115"/>
                  </a:lnTo>
                  <a:lnTo>
                    <a:pt x="5" y="119"/>
                  </a:lnTo>
                  <a:lnTo>
                    <a:pt x="15" y="132"/>
                  </a:lnTo>
                  <a:lnTo>
                    <a:pt x="20" y="137"/>
                  </a:lnTo>
                  <a:lnTo>
                    <a:pt x="29" y="142"/>
                  </a:lnTo>
                  <a:lnTo>
                    <a:pt x="34" y="144"/>
                  </a:lnTo>
                  <a:lnTo>
                    <a:pt x="38" y="144"/>
                  </a:lnTo>
                  <a:lnTo>
                    <a:pt x="42" y="143"/>
                  </a:lnTo>
                  <a:lnTo>
                    <a:pt x="62" y="134"/>
                  </a:lnTo>
                  <a:lnTo>
                    <a:pt x="67" y="131"/>
                  </a:lnTo>
                  <a:lnTo>
                    <a:pt x="80" y="129"/>
                  </a:lnTo>
                  <a:lnTo>
                    <a:pt x="120" y="127"/>
                  </a:lnTo>
                  <a:lnTo>
                    <a:pt x="143" y="130"/>
                  </a:lnTo>
                  <a:lnTo>
                    <a:pt x="207" y="153"/>
                  </a:lnTo>
                  <a:lnTo>
                    <a:pt x="237" y="167"/>
                  </a:lnTo>
                  <a:lnTo>
                    <a:pt x="251" y="172"/>
                  </a:lnTo>
                  <a:lnTo>
                    <a:pt x="270" y="176"/>
                  </a:lnTo>
                  <a:lnTo>
                    <a:pt x="287" y="177"/>
                  </a:lnTo>
                  <a:lnTo>
                    <a:pt x="313" y="170"/>
                  </a:lnTo>
                  <a:lnTo>
                    <a:pt x="404" y="120"/>
                  </a:lnTo>
                  <a:lnTo>
                    <a:pt x="411" y="118"/>
                  </a:lnTo>
                  <a:lnTo>
                    <a:pt x="417" y="117"/>
                  </a:lnTo>
                  <a:lnTo>
                    <a:pt x="420" y="117"/>
                  </a:lnTo>
                  <a:lnTo>
                    <a:pt x="422" y="117"/>
                  </a:lnTo>
                  <a:lnTo>
                    <a:pt x="426" y="120"/>
                  </a:lnTo>
                  <a:lnTo>
                    <a:pt x="431" y="125"/>
                  </a:lnTo>
                  <a:lnTo>
                    <a:pt x="436" y="134"/>
                  </a:lnTo>
                  <a:lnTo>
                    <a:pt x="451" y="171"/>
                  </a:lnTo>
                  <a:lnTo>
                    <a:pt x="461" y="187"/>
                  </a:lnTo>
                  <a:lnTo>
                    <a:pt x="463" y="191"/>
                  </a:lnTo>
                  <a:lnTo>
                    <a:pt x="468" y="195"/>
                  </a:lnTo>
                  <a:lnTo>
                    <a:pt x="471" y="196"/>
                  </a:lnTo>
                  <a:lnTo>
                    <a:pt x="473" y="196"/>
                  </a:lnTo>
                  <a:lnTo>
                    <a:pt x="476" y="196"/>
                  </a:lnTo>
                  <a:lnTo>
                    <a:pt x="479" y="195"/>
                  </a:lnTo>
                  <a:lnTo>
                    <a:pt x="482" y="193"/>
                  </a:lnTo>
                  <a:lnTo>
                    <a:pt x="486" y="190"/>
                  </a:lnTo>
                  <a:lnTo>
                    <a:pt x="488" y="187"/>
                  </a:lnTo>
                  <a:lnTo>
                    <a:pt x="492" y="180"/>
                  </a:lnTo>
                  <a:lnTo>
                    <a:pt x="493" y="174"/>
                  </a:lnTo>
                  <a:lnTo>
                    <a:pt x="493" y="168"/>
                  </a:lnTo>
                  <a:lnTo>
                    <a:pt x="491" y="162"/>
                  </a:lnTo>
                  <a:lnTo>
                    <a:pt x="489" y="159"/>
                  </a:lnTo>
                  <a:lnTo>
                    <a:pt x="484" y="152"/>
                  </a:lnTo>
                  <a:lnTo>
                    <a:pt x="470" y="140"/>
                  </a:lnTo>
                  <a:lnTo>
                    <a:pt x="468" y="137"/>
                  </a:lnTo>
                  <a:lnTo>
                    <a:pt x="460" y="123"/>
                  </a:lnTo>
                  <a:lnTo>
                    <a:pt x="457" y="116"/>
                  </a:lnTo>
                  <a:lnTo>
                    <a:pt x="457" y="114"/>
                  </a:lnTo>
                  <a:lnTo>
                    <a:pt x="457" y="112"/>
                  </a:lnTo>
                  <a:lnTo>
                    <a:pt x="459" y="110"/>
                  </a:lnTo>
                  <a:lnTo>
                    <a:pt x="463" y="109"/>
                  </a:lnTo>
                  <a:lnTo>
                    <a:pt x="466" y="109"/>
                  </a:lnTo>
                  <a:lnTo>
                    <a:pt x="471" y="112"/>
                  </a:lnTo>
                  <a:lnTo>
                    <a:pt x="473" y="114"/>
                  </a:lnTo>
                  <a:lnTo>
                    <a:pt x="476" y="117"/>
                  </a:lnTo>
                  <a:lnTo>
                    <a:pt x="495" y="148"/>
                  </a:lnTo>
                  <a:lnTo>
                    <a:pt x="498" y="152"/>
                  </a:lnTo>
                  <a:lnTo>
                    <a:pt x="509" y="160"/>
                  </a:lnTo>
                  <a:lnTo>
                    <a:pt x="520" y="163"/>
                  </a:lnTo>
                  <a:lnTo>
                    <a:pt x="523" y="163"/>
                  </a:lnTo>
                  <a:lnTo>
                    <a:pt x="526" y="163"/>
                  </a:lnTo>
                  <a:lnTo>
                    <a:pt x="528" y="162"/>
                  </a:lnTo>
                  <a:lnTo>
                    <a:pt x="530" y="160"/>
                  </a:lnTo>
                  <a:lnTo>
                    <a:pt x="533" y="154"/>
                  </a:lnTo>
                  <a:lnTo>
                    <a:pt x="534" y="148"/>
                  </a:lnTo>
                  <a:lnTo>
                    <a:pt x="534" y="144"/>
                  </a:lnTo>
                  <a:lnTo>
                    <a:pt x="534" y="141"/>
                  </a:lnTo>
                  <a:lnTo>
                    <a:pt x="532" y="134"/>
                  </a:lnTo>
                  <a:lnTo>
                    <a:pt x="528" y="126"/>
                  </a:lnTo>
                  <a:lnTo>
                    <a:pt x="522" y="119"/>
                  </a:lnTo>
                  <a:lnTo>
                    <a:pt x="516" y="112"/>
                  </a:lnTo>
                  <a:lnTo>
                    <a:pt x="512" y="109"/>
                  </a:lnTo>
                  <a:lnTo>
                    <a:pt x="499" y="103"/>
                  </a:lnTo>
                  <a:lnTo>
                    <a:pt x="460" y="89"/>
                  </a:lnTo>
                  <a:lnTo>
                    <a:pt x="459" y="88"/>
                  </a:lnTo>
                  <a:lnTo>
                    <a:pt x="457" y="86"/>
                  </a:lnTo>
                  <a:lnTo>
                    <a:pt x="455" y="82"/>
                  </a:lnTo>
                  <a:lnTo>
                    <a:pt x="454" y="77"/>
                  </a:lnTo>
                  <a:lnTo>
                    <a:pt x="457" y="64"/>
                  </a:lnTo>
                  <a:lnTo>
                    <a:pt x="461" y="55"/>
                  </a:lnTo>
                  <a:lnTo>
                    <a:pt x="471" y="37"/>
                  </a:lnTo>
                  <a:lnTo>
                    <a:pt x="475" y="26"/>
                  </a:lnTo>
                  <a:lnTo>
                    <a:pt x="476" y="22"/>
                  </a:lnTo>
                  <a:lnTo>
                    <a:pt x="476" y="17"/>
                  </a:lnTo>
                  <a:lnTo>
                    <a:pt x="474" y="10"/>
                  </a:lnTo>
                  <a:lnTo>
                    <a:pt x="472" y="7"/>
                  </a:lnTo>
                  <a:lnTo>
                    <a:pt x="468" y="2"/>
                  </a:lnTo>
                  <a:lnTo>
                    <a:pt x="466" y="0"/>
                  </a:lnTo>
                  <a:lnTo>
                    <a:pt x="464" y="0"/>
                  </a:lnTo>
                  <a:lnTo>
                    <a:pt x="461" y="0"/>
                  </a:lnTo>
                  <a:lnTo>
                    <a:pt x="459" y="0"/>
                  </a:lnTo>
                  <a:lnTo>
                    <a:pt x="453" y="4"/>
                  </a:lnTo>
                  <a:lnTo>
                    <a:pt x="447" y="9"/>
                  </a:lnTo>
                  <a:lnTo>
                    <a:pt x="445" y="12"/>
                  </a:lnTo>
                  <a:lnTo>
                    <a:pt x="443" y="16"/>
                  </a:lnTo>
                  <a:lnTo>
                    <a:pt x="442" y="20"/>
                  </a:lnTo>
                  <a:lnTo>
                    <a:pt x="440" y="49"/>
                  </a:lnTo>
                  <a:lnTo>
                    <a:pt x="438" y="59"/>
                  </a:lnTo>
                  <a:lnTo>
                    <a:pt x="436" y="63"/>
                  </a:lnTo>
                  <a:lnTo>
                    <a:pt x="429" y="72"/>
                  </a:lnTo>
                  <a:lnTo>
                    <a:pt x="422" y="78"/>
                  </a:lnTo>
                  <a:lnTo>
                    <a:pt x="411" y="84"/>
                  </a:lnTo>
                  <a:lnTo>
                    <a:pt x="407" y="86"/>
                  </a:lnTo>
                  <a:lnTo>
                    <a:pt x="381" y="94"/>
                  </a:lnTo>
                  <a:lnTo>
                    <a:pt x="331" y="124"/>
                  </a:lnTo>
                  <a:lnTo>
                    <a:pt x="323" y="127"/>
                  </a:lnTo>
                  <a:lnTo>
                    <a:pt x="304" y="134"/>
                  </a:lnTo>
                  <a:lnTo>
                    <a:pt x="294" y="1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15"/>
            <p:cNvSpPr>
              <a:spLocks/>
            </p:cNvSpPr>
            <p:nvPr/>
          </p:nvSpPr>
          <p:spPr bwMode="auto">
            <a:xfrm flipH="1">
              <a:off x="7902783" y="5201991"/>
              <a:ext cx="218600" cy="507748"/>
            </a:xfrm>
            <a:custGeom>
              <a:avLst/>
              <a:gdLst/>
              <a:ahLst/>
              <a:cxnLst>
                <a:cxn ang="0">
                  <a:pos x="43" y="9"/>
                </a:cxn>
                <a:cxn ang="0">
                  <a:pos x="30" y="2"/>
                </a:cxn>
                <a:cxn ang="0">
                  <a:pos x="22" y="0"/>
                </a:cxn>
                <a:cxn ang="0">
                  <a:pos x="16" y="3"/>
                </a:cxn>
                <a:cxn ang="0">
                  <a:pos x="13" y="8"/>
                </a:cxn>
                <a:cxn ang="0">
                  <a:pos x="2" y="51"/>
                </a:cxn>
                <a:cxn ang="0">
                  <a:pos x="1" y="90"/>
                </a:cxn>
                <a:cxn ang="0">
                  <a:pos x="35" y="190"/>
                </a:cxn>
                <a:cxn ang="0">
                  <a:pos x="41" y="267"/>
                </a:cxn>
                <a:cxn ang="0">
                  <a:pos x="37" y="383"/>
                </a:cxn>
                <a:cxn ang="0">
                  <a:pos x="29" y="401"/>
                </a:cxn>
                <a:cxn ang="0">
                  <a:pos x="1" y="439"/>
                </a:cxn>
                <a:cxn ang="0">
                  <a:pos x="2" y="449"/>
                </a:cxn>
                <a:cxn ang="0">
                  <a:pos x="8" y="459"/>
                </a:cxn>
                <a:cxn ang="0">
                  <a:pos x="16" y="467"/>
                </a:cxn>
                <a:cxn ang="0">
                  <a:pos x="26" y="468"/>
                </a:cxn>
                <a:cxn ang="0">
                  <a:pos x="55" y="467"/>
                </a:cxn>
                <a:cxn ang="0">
                  <a:pos x="99" y="476"/>
                </a:cxn>
                <a:cxn ang="0">
                  <a:pos x="132" y="500"/>
                </a:cxn>
                <a:cxn ang="0">
                  <a:pos x="149" y="508"/>
                </a:cxn>
                <a:cxn ang="0">
                  <a:pos x="187" y="508"/>
                </a:cxn>
                <a:cxn ang="0">
                  <a:pos x="202" y="500"/>
                </a:cxn>
                <a:cxn ang="0">
                  <a:pos x="217" y="486"/>
                </a:cxn>
                <a:cxn ang="0">
                  <a:pos x="220" y="480"/>
                </a:cxn>
                <a:cxn ang="0">
                  <a:pos x="220" y="475"/>
                </a:cxn>
                <a:cxn ang="0">
                  <a:pos x="218" y="470"/>
                </a:cxn>
                <a:cxn ang="0">
                  <a:pos x="204" y="461"/>
                </a:cxn>
                <a:cxn ang="0">
                  <a:pos x="118" y="440"/>
                </a:cxn>
                <a:cxn ang="0">
                  <a:pos x="72" y="429"/>
                </a:cxn>
                <a:cxn ang="0">
                  <a:pos x="62" y="424"/>
                </a:cxn>
                <a:cxn ang="0">
                  <a:pos x="58" y="418"/>
                </a:cxn>
                <a:cxn ang="0">
                  <a:pos x="56" y="409"/>
                </a:cxn>
                <a:cxn ang="0">
                  <a:pos x="67" y="373"/>
                </a:cxn>
                <a:cxn ang="0">
                  <a:pos x="93" y="232"/>
                </a:cxn>
                <a:cxn ang="0">
                  <a:pos x="90" y="132"/>
                </a:cxn>
                <a:cxn ang="0">
                  <a:pos x="78" y="73"/>
                </a:cxn>
                <a:cxn ang="0">
                  <a:pos x="52" y="19"/>
                </a:cxn>
              </a:cxnLst>
              <a:rect l="0" t="0" r="r" b="b"/>
              <a:pathLst>
                <a:path w="220" h="511">
                  <a:moveTo>
                    <a:pt x="50" y="15"/>
                  </a:moveTo>
                  <a:lnTo>
                    <a:pt x="43" y="9"/>
                  </a:lnTo>
                  <a:lnTo>
                    <a:pt x="35" y="4"/>
                  </a:lnTo>
                  <a:lnTo>
                    <a:pt x="30" y="2"/>
                  </a:lnTo>
                  <a:lnTo>
                    <a:pt x="26" y="0"/>
                  </a:lnTo>
                  <a:lnTo>
                    <a:pt x="22" y="0"/>
                  </a:lnTo>
                  <a:lnTo>
                    <a:pt x="20" y="1"/>
                  </a:lnTo>
                  <a:lnTo>
                    <a:pt x="16" y="3"/>
                  </a:lnTo>
                  <a:lnTo>
                    <a:pt x="15" y="5"/>
                  </a:lnTo>
                  <a:lnTo>
                    <a:pt x="13" y="8"/>
                  </a:lnTo>
                  <a:lnTo>
                    <a:pt x="9" y="19"/>
                  </a:lnTo>
                  <a:lnTo>
                    <a:pt x="2" y="51"/>
                  </a:lnTo>
                  <a:lnTo>
                    <a:pt x="0" y="73"/>
                  </a:lnTo>
                  <a:lnTo>
                    <a:pt x="1" y="90"/>
                  </a:lnTo>
                  <a:lnTo>
                    <a:pt x="4" y="106"/>
                  </a:lnTo>
                  <a:lnTo>
                    <a:pt x="35" y="190"/>
                  </a:lnTo>
                  <a:lnTo>
                    <a:pt x="40" y="211"/>
                  </a:lnTo>
                  <a:lnTo>
                    <a:pt x="41" y="267"/>
                  </a:lnTo>
                  <a:lnTo>
                    <a:pt x="39" y="368"/>
                  </a:lnTo>
                  <a:lnTo>
                    <a:pt x="37" y="383"/>
                  </a:lnTo>
                  <a:lnTo>
                    <a:pt x="34" y="393"/>
                  </a:lnTo>
                  <a:lnTo>
                    <a:pt x="29" y="401"/>
                  </a:lnTo>
                  <a:lnTo>
                    <a:pt x="5" y="431"/>
                  </a:lnTo>
                  <a:lnTo>
                    <a:pt x="1" y="439"/>
                  </a:lnTo>
                  <a:lnTo>
                    <a:pt x="1" y="445"/>
                  </a:lnTo>
                  <a:lnTo>
                    <a:pt x="2" y="449"/>
                  </a:lnTo>
                  <a:lnTo>
                    <a:pt x="6" y="456"/>
                  </a:lnTo>
                  <a:lnTo>
                    <a:pt x="8" y="459"/>
                  </a:lnTo>
                  <a:lnTo>
                    <a:pt x="13" y="465"/>
                  </a:lnTo>
                  <a:lnTo>
                    <a:pt x="16" y="467"/>
                  </a:lnTo>
                  <a:lnTo>
                    <a:pt x="19" y="468"/>
                  </a:lnTo>
                  <a:lnTo>
                    <a:pt x="26" y="468"/>
                  </a:lnTo>
                  <a:lnTo>
                    <a:pt x="40" y="467"/>
                  </a:lnTo>
                  <a:lnTo>
                    <a:pt x="55" y="467"/>
                  </a:lnTo>
                  <a:lnTo>
                    <a:pt x="87" y="472"/>
                  </a:lnTo>
                  <a:lnTo>
                    <a:pt x="99" y="476"/>
                  </a:lnTo>
                  <a:lnTo>
                    <a:pt x="105" y="479"/>
                  </a:lnTo>
                  <a:lnTo>
                    <a:pt x="132" y="500"/>
                  </a:lnTo>
                  <a:lnTo>
                    <a:pt x="138" y="504"/>
                  </a:lnTo>
                  <a:lnTo>
                    <a:pt x="149" y="508"/>
                  </a:lnTo>
                  <a:lnTo>
                    <a:pt x="166" y="511"/>
                  </a:lnTo>
                  <a:lnTo>
                    <a:pt x="187" y="508"/>
                  </a:lnTo>
                  <a:lnTo>
                    <a:pt x="192" y="506"/>
                  </a:lnTo>
                  <a:lnTo>
                    <a:pt x="202" y="500"/>
                  </a:lnTo>
                  <a:lnTo>
                    <a:pt x="211" y="493"/>
                  </a:lnTo>
                  <a:lnTo>
                    <a:pt x="217" y="486"/>
                  </a:lnTo>
                  <a:lnTo>
                    <a:pt x="219" y="483"/>
                  </a:lnTo>
                  <a:lnTo>
                    <a:pt x="220" y="480"/>
                  </a:lnTo>
                  <a:lnTo>
                    <a:pt x="220" y="478"/>
                  </a:lnTo>
                  <a:lnTo>
                    <a:pt x="220" y="475"/>
                  </a:lnTo>
                  <a:lnTo>
                    <a:pt x="219" y="473"/>
                  </a:lnTo>
                  <a:lnTo>
                    <a:pt x="218" y="470"/>
                  </a:lnTo>
                  <a:lnTo>
                    <a:pt x="215" y="468"/>
                  </a:lnTo>
                  <a:lnTo>
                    <a:pt x="204" y="461"/>
                  </a:lnTo>
                  <a:lnTo>
                    <a:pt x="201" y="460"/>
                  </a:lnTo>
                  <a:lnTo>
                    <a:pt x="118" y="440"/>
                  </a:lnTo>
                  <a:lnTo>
                    <a:pt x="88" y="435"/>
                  </a:lnTo>
                  <a:lnTo>
                    <a:pt x="72" y="429"/>
                  </a:lnTo>
                  <a:lnTo>
                    <a:pt x="68" y="427"/>
                  </a:lnTo>
                  <a:lnTo>
                    <a:pt x="62" y="424"/>
                  </a:lnTo>
                  <a:lnTo>
                    <a:pt x="60" y="421"/>
                  </a:lnTo>
                  <a:lnTo>
                    <a:pt x="58" y="418"/>
                  </a:lnTo>
                  <a:lnTo>
                    <a:pt x="57" y="414"/>
                  </a:lnTo>
                  <a:lnTo>
                    <a:pt x="56" y="409"/>
                  </a:lnTo>
                  <a:lnTo>
                    <a:pt x="57" y="403"/>
                  </a:lnTo>
                  <a:lnTo>
                    <a:pt x="67" y="373"/>
                  </a:lnTo>
                  <a:lnTo>
                    <a:pt x="76" y="342"/>
                  </a:lnTo>
                  <a:lnTo>
                    <a:pt x="93" y="232"/>
                  </a:lnTo>
                  <a:lnTo>
                    <a:pt x="94" y="187"/>
                  </a:lnTo>
                  <a:lnTo>
                    <a:pt x="90" y="132"/>
                  </a:lnTo>
                  <a:lnTo>
                    <a:pt x="83" y="89"/>
                  </a:lnTo>
                  <a:lnTo>
                    <a:pt x="78" y="73"/>
                  </a:lnTo>
                  <a:lnTo>
                    <a:pt x="58" y="27"/>
                  </a:lnTo>
                  <a:lnTo>
                    <a:pt x="52" y="19"/>
                  </a:lnTo>
                  <a:lnTo>
                    <a:pt x="50" y="1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16"/>
            <p:cNvSpPr>
              <a:spLocks/>
            </p:cNvSpPr>
            <p:nvPr/>
          </p:nvSpPr>
          <p:spPr bwMode="auto">
            <a:xfrm flipH="1">
              <a:off x="8080644" y="5200997"/>
              <a:ext cx="196740" cy="536563"/>
            </a:xfrm>
            <a:custGeom>
              <a:avLst/>
              <a:gdLst/>
              <a:ahLst/>
              <a:cxnLst>
                <a:cxn ang="0">
                  <a:pos x="195" y="501"/>
                </a:cxn>
                <a:cxn ang="0">
                  <a:pos x="178" y="493"/>
                </a:cxn>
                <a:cxn ang="0">
                  <a:pos x="117" y="484"/>
                </a:cxn>
                <a:cxn ang="0">
                  <a:pos x="87" y="470"/>
                </a:cxn>
                <a:cxn ang="0">
                  <a:pos x="65" y="453"/>
                </a:cxn>
                <a:cxn ang="0">
                  <a:pos x="59" y="447"/>
                </a:cxn>
                <a:cxn ang="0">
                  <a:pos x="57" y="437"/>
                </a:cxn>
                <a:cxn ang="0">
                  <a:pos x="61" y="417"/>
                </a:cxn>
                <a:cxn ang="0">
                  <a:pos x="127" y="217"/>
                </a:cxn>
                <a:cxn ang="0">
                  <a:pos x="135" y="136"/>
                </a:cxn>
                <a:cxn ang="0">
                  <a:pos x="118" y="14"/>
                </a:cxn>
                <a:cxn ang="0">
                  <a:pos x="115" y="9"/>
                </a:cxn>
                <a:cxn ang="0">
                  <a:pos x="107" y="3"/>
                </a:cxn>
                <a:cxn ang="0">
                  <a:pos x="95" y="0"/>
                </a:cxn>
                <a:cxn ang="0">
                  <a:pos x="83" y="3"/>
                </a:cxn>
                <a:cxn ang="0">
                  <a:pos x="74" y="9"/>
                </a:cxn>
                <a:cxn ang="0">
                  <a:pos x="68" y="22"/>
                </a:cxn>
                <a:cxn ang="0">
                  <a:pos x="62" y="93"/>
                </a:cxn>
                <a:cxn ang="0">
                  <a:pos x="74" y="229"/>
                </a:cxn>
                <a:cxn ang="0">
                  <a:pos x="33" y="408"/>
                </a:cxn>
                <a:cxn ang="0">
                  <a:pos x="23" y="428"/>
                </a:cxn>
                <a:cxn ang="0">
                  <a:pos x="3" y="451"/>
                </a:cxn>
                <a:cxn ang="0">
                  <a:pos x="0" y="465"/>
                </a:cxn>
                <a:cxn ang="0">
                  <a:pos x="3" y="486"/>
                </a:cxn>
                <a:cxn ang="0">
                  <a:pos x="9" y="492"/>
                </a:cxn>
                <a:cxn ang="0">
                  <a:pos x="25" y="496"/>
                </a:cxn>
                <a:cxn ang="0">
                  <a:pos x="53" y="497"/>
                </a:cxn>
                <a:cxn ang="0">
                  <a:pos x="74" y="507"/>
                </a:cxn>
                <a:cxn ang="0">
                  <a:pos x="115" y="534"/>
                </a:cxn>
                <a:cxn ang="0">
                  <a:pos x="137" y="539"/>
                </a:cxn>
                <a:cxn ang="0">
                  <a:pos x="170" y="538"/>
                </a:cxn>
                <a:cxn ang="0">
                  <a:pos x="188" y="528"/>
                </a:cxn>
                <a:cxn ang="0">
                  <a:pos x="197" y="514"/>
                </a:cxn>
                <a:cxn ang="0">
                  <a:pos x="197" y="507"/>
                </a:cxn>
              </a:cxnLst>
              <a:rect l="0" t="0" r="r" b="b"/>
              <a:pathLst>
                <a:path w="198" h="540">
                  <a:moveTo>
                    <a:pt x="197" y="507"/>
                  </a:moveTo>
                  <a:lnTo>
                    <a:pt x="195" y="501"/>
                  </a:lnTo>
                  <a:lnTo>
                    <a:pt x="189" y="497"/>
                  </a:lnTo>
                  <a:lnTo>
                    <a:pt x="178" y="493"/>
                  </a:lnTo>
                  <a:lnTo>
                    <a:pt x="124" y="486"/>
                  </a:lnTo>
                  <a:lnTo>
                    <a:pt x="117" y="484"/>
                  </a:lnTo>
                  <a:lnTo>
                    <a:pt x="105" y="480"/>
                  </a:lnTo>
                  <a:lnTo>
                    <a:pt x="87" y="470"/>
                  </a:lnTo>
                  <a:lnTo>
                    <a:pt x="76" y="461"/>
                  </a:lnTo>
                  <a:lnTo>
                    <a:pt x="65" y="453"/>
                  </a:lnTo>
                  <a:lnTo>
                    <a:pt x="62" y="451"/>
                  </a:lnTo>
                  <a:lnTo>
                    <a:pt x="59" y="447"/>
                  </a:lnTo>
                  <a:lnTo>
                    <a:pt x="58" y="443"/>
                  </a:lnTo>
                  <a:lnTo>
                    <a:pt x="57" y="437"/>
                  </a:lnTo>
                  <a:lnTo>
                    <a:pt x="58" y="431"/>
                  </a:lnTo>
                  <a:lnTo>
                    <a:pt x="61" y="417"/>
                  </a:lnTo>
                  <a:lnTo>
                    <a:pt x="121" y="241"/>
                  </a:lnTo>
                  <a:lnTo>
                    <a:pt x="127" y="217"/>
                  </a:lnTo>
                  <a:lnTo>
                    <a:pt x="133" y="176"/>
                  </a:lnTo>
                  <a:lnTo>
                    <a:pt x="135" y="136"/>
                  </a:lnTo>
                  <a:lnTo>
                    <a:pt x="120" y="22"/>
                  </a:lnTo>
                  <a:lnTo>
                    <a:pt x="118" y="14"/>
                  </a:lnTo>
                  <a:lnTo>
                    <a:pt x="117" y="11"/>
                  </a:lnTo>
                  <a:lnTo>
                    <a:pt x="115" y="9"/>
                  </a:lnTo>
                  <a:lnTo>
                    <a:pt x="111" y="5"/>
                  </a:lnTo>
                  <a:lnTo>
                    <a:pt x="107" y="3"/>
                  </a:lnTo>
                  <a:lnTo>
                    <a:pt x="101" y="1"/>
                  </a:lnTo>
                  <a:lnTo>
                    <a:pt x="95" y="0"/>
                  </a:lnTo>
                  <a:lnTo>
                    <a:pt x="89" y="1"/>
                  </a:lnTo>
                  <a:lnTo>
                    <a:pt x="83" y="3"/>
                  </a:lnTo>
                  <a:lnTo>
                    <a:pt x="78" y="5"/>
                  </a:lnTo>
                  <a:lnTo>
                    <a:pt x="74" y="9"/>
                  </a:lnTo>
                  <a:lnTo>
                    <a:pt x="71" y="14"/>
                  </a:lnTo>
                  <a:lnTo>
                    <a:pt x="68" y="22"/>
                  </a:lnTo>
                  <a:lnTo>
                    <a:pt x="63" y="50"/>
                  </a:lnTo>
                  <a:lnTo>
                    <a:pt x="62" y="93"/>
                  </a:lnTo>
                  <a:lnTo>
                    <a:pt x="75" y="198"/>
                  </a:lnTo>
                  <a:lnTo>
                    <a:pt x="74" y="229"/>
                  </a:lnTo>
                  <a:lnTo>
                    <a:pt x="57" y="317"/>
                  </a:lnTo>
                  <a:lnTo>
                    <a:pt x="33" y="408"/>
                  </a:lnTo>
                  <a:lnTo>
                    <a:pt x="30" y="416"/>
                  </a:lnTo>
                  <a:lnTo>
                    <a:pt x="23" y="428"/>
                  </a:lnTo>
                  <a:lnTo>
                    <a:pt x="6" y="446"/>
                  </a:lnTo>
                  <a:lnTo>
                    <a:pt x="3" y="451"/>
                  </a:lnTo>
                  <a:lnTo>
                    <a:pt x="1" y="455"/>
                  </a:lnTo>
                  <a:lnTo>
                    <a:pt x="0" y="465"/>
                  </a:lnTo>
                  <a:lnTo>
                    <a:pt x="0" y="476"/>
                  </a:lnTo>
                  <a:lnTo>
                    <a:pt x="3" y="486"/>
                  </a:lnTo>
                  <a:lnTo>
                    <a:pt x="6" y="489"/>
                  </a:lnTo>
                  <a:lnTo>
                    <a:pt x="9" y="492"/>
                  </a:lnTo>
                  <a:lnTo>
                    <a:pt x="13" y="495"/>
                  </a:lnTo>
                  <a:lnTo>
                    <a:pt x="25" y="496"/>
                  </a:lnTo>
                  <a:lnTo>
                    <a:pt x="46" y="496"/>
                  </a:lnTo>
                  <a:lnTo>
                    <a:pt x="53" y="497"/>
                  </a:lnTo>
                  <a:lnTo>
                    <a:pt x="60" y="499"/>
                  </a:lnTo>
                  <a:lnTo>
                    <a:pt x="74" y="507"/>
                  </a:lnTo>
                  <a:lnTo>
                    <a:pt x="102" y="527"/>
                  </a:lnTo>
                  <a:lnTo>
                    <a:pt x="115" y="534"/>
                  </a:lnTo>
                  <a:lnTo>
                    <a:pt x="122" y="536"/>
                  </a:lnTo>
                  <a:lnTo>
                    <a:pt x="137" y="539"/>
                  </a:lnTo>
                  <a:lnTo>
                    <a:pt x="159" y="540"/>
                  </a:lnTo>
                  <a:lnTo>
                    <a:pt x="170" y="538"/>
                  </a:lnTo>
                  <a:lnTo>
                    <a:pt x="180" y="534"/>
                  </a:lnTo>
                  <a:lnTo>
                    <a:pt x="188" y="528"/>
                  </a:lnTo>
                  <a:lnTo>
                    <a:pt x="195" y="517"/>
                  </a:lnTo>
                  <a:lnTo>
                    <a:pt x="197" y="514"/>
                  </a:lnTo>
                  <a:lnTo>
                    <a:pt x="198" y="509"/>
                  </a:lnTo>
                  <a:lnTo>
                    <a:pt x="197" y="5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17"/>
            <p:cNvSpPr>
              <a:spLocks/>
            </p:cNvSpPr>
            <p:nvPr/>
          </p:nvSpPr>
          <p:spPr bwMode="auto">
            <a:xfrm flipH="1">
              <a:off x="8039905" y="4599848"/>
              <a:ext cx="328894" cy="265301"/>
            </a:xfrm>
            <a:custGeom>
              <a:avLst/>
              <a:gdLst/>
              <a:ahLst/>
              <a:cxnLst>
                <a:cxn ang="0">
                  <a:pos x="321" y="151"/>
                </a:cxn>
                <a:cxn ang="0">
                  <a:pos x="311" y="147"/>
                </a:cxn>
                <a:cxn ang="0">
                  <a:pos x="273" y="147"/>
                </a:cxn>
                <a:cxn ang="0">
                  <a:pos x="260" y="146"/>
                </a:cxn>
                <a:cxn ang="0">
                  <a:pos x="250" y="140"/>
                </a:cxn>
                <a:cxn ang="0">
                  <a:pos x="244" y="134"/>
                </a:cxn>
                <a:cxn ang="0">
                  <a:pos x="242" y="126"/>
                </a:cxn>
                <a:cxn ang="0">
                  <a:pos x="206" y="68"/>
                </a:cxn>
                <a:cxn ang="0">
                  <a:pos x="159" y="24"/>
                </a:cxn>
                <a:cxn ang="0">
                  <a:pos x="109" y="0"/>
                </a:cxn>
                <a:cxn ang="0">
                  <a:pos x="76" y="2"/>
                </a:cxn>
                <a:cxn ang="0">
                  <a:pos x="44" y="15"/>
                </a:cxn>
                <a:cxn ang="0">
                  <a:pos x="26" y="29"/>
                </a:cxn>
                <a:cxn ang="0">
                  <a:pos x="8" y="58"/>
                </a:cxn>
                <a:cxn ang="0">
                  <a:pos x="1" y="85"/>
                </a:cxn>
                <a:cxn ang="0">
                  <a:pos x="2" y="122"/>
                </a:cxn>
                <a:cxn ang="0">
                  <a:pos x="15" y="165"/>
                </a:cxn>
                <a:cxn ang="0">
                  <a:pos x="42" y="206"/>
                </a:cxn>
                <a:cxn ang="0">
                  <a:pos x="115" y="256"/>
                </a:cxn>
                <a:cxn ang="0">
                  <a:pos x="138" y="264"/>
                </a:cxn>
                <a:cxn ang="0">
                  <a:pos x="185" y="263"/>
                </a:cxn>
                <a:cxn ang="0">
                  <a:pos x="205" y="255"/>
                </a:cxn>
                <a:cxn ang="0">
                  <a:pos x="228" y="235"/>
                </a:cxn>
                <a:cxn ang="0">
                  <a:pos x="243" y="202"/>
                </a:cxn>
                <a:cxn ang="0">
                  <a:pos x="250" y="176"/>
                </a:cxn>
                <a:cxn ang="0">
                  <a:pos x="258" y="173"/>
                </a:cxn>
                <a:cxn ang="0">
                  <a:pos x="286" y="180"/>
                </a:cxn>
                <a:cxn ang="0">
                  <a:pos x="310" y="189"/>
                </a:cxn>
                <a:cxn ang="0">
                  <a:pos x="317" y="190"/>
                </a:cxn>
                <a:cxn ang="0">
                  <a:pos x="325" y="184"/>
                </a:cxn>
                <a:cxn ang="0">
                  <a:pos x="331" y="172"/>
                </a:cxn>
                <a:cxn ang="0">
                  <a:pos x="331" y="167"/>
                </a:cxn>
                <a:cxn ang="0">
                  <a:pos x="329" y="159"/>
                </a:cxn>
              </a:cxnLst>
              <a:rect l="0" t="0" r="r" b="b"/>
              <a:pathLst>
                <a:path w="331" h="267">
                  <a:moveTo>
                    <a:pt x="326" y="155"/>
                  </a:moveTo>
                  <a:lnTo>
                    <a:pt x="321" y="151"/>
                  </a:lnTo>
                  <a:lnTo>
                    <a:pt x="317" y="149"/>
                  </a:lnTo>
                  <a:lnTo>
                    <a:pt x="311" y="147"/>
                  </a:lnTo>
                  <a:lnTo>
                    <a:pt x="298" y="146"/>
                  </a:lnTo>
                  <a:lnTo>
                    <a:pt x="273" y="147"/>
                  </a:lnTo>
                  <a:lnTo>
                    <a:pt x="266" y="147"/>
                  </a:lnTo>
                  <a:lnTo>
                    <a:pt x="260" y="146"/>
                  </a:lnTo>
                  <a:lnTo>
                    <a:pt x="255" y="143"/>
                  </a:lnTo>
                  <a:lnTo>
                    <a:pt x="250" y="140"/>
                  </a:lnTo>
                  <a:lnTo>
                    <a:pt x="245" y="136"/>
                  </a:lnTo>
                  <a:lnTo>
                    <a:pt x="244" y="134"/>
                  </a:lnTo>
                  <a:lnTo>
                    <a:pt x="243" y="132"/>
                  </a:lnTo>
                  <a:lnTo>
                    <a:pt x="242" y="126"/>
                  </a:lnTo>
                  <a:lnTo>
                    <a:pt x="239" y="115"/>
                  </a:lnTo>
                  <a:lnTo>
                    <a:pt x="206" y="68"/>
                  </a:lnTo>
                  <a:lnTo>
                    <a:pt x="183" y="44"/>
                  </a:lnTo>
                  <a:lnTo>
                    <a:pt x="159" y="24"/>
                  </a:lnTo>
                  <a:lnTo>
                    <a:pt x="128" y="6"/>
                  </a:lnTo>
                  <a:lnTo>
                    <a:pt x="109" y="0"/>
                  </a:lnTo>
                  <a:lnTo>
                    <a:pt x="98" y="0"/>
                  </a:lnTo>
                  <a:lnTo>
                    <a:pt x="76" y="2"/>
                  </a:lnTo>
                  <a:lnTo>
                    <a:pt x="65" y="6"/>
                  </a:lnTo>
                  <a:lnTo>
                    <a:pt x="44" y="15"/>
                  </a:lnTo>
                  <a:lnTo>
                    <a:pt x="35" y="21"/>
                  </a:lnTo>
                  <a:lnTo>
                    <a:pt x="26" y="29"/>
                  </a:lnTo>
                  <a:lnTo>
                    <a:pt x="18" y="39"/>
                  </a:lnTo>
                  <a:lnTo>
                    <a:pt x="8" y="58"/>
                  </a:lnTo>
                  <a:lnTo>
                    <a:pt x="3" y="71"/>
                  </a:lnTo>
                  <a:lnTo>
                    <a:pt x="1" y="85"/>
                  </a:lnTo>
                  <a:lnTo>
                    <a:pt x="0" y="99"/>
                  </a:lnTo>
                  <a:lnTo>
                    <a:pt x="2" y="122"/>
                  </a:lnTo>
                  <a:lnTo>
                    <a:pt x="6" y="136"/>
                  </a:lnTo>
                  <a:lnTo>
                    <a:pt x="15" y="165"/>
                  </a:lnTo>
                  <a:lnTo>
                    <a:pt x="26" y="186"/>
                  </a:lnTo>
                  <a:lnTo>
                    <a:pt x="42" y="206"/>
                  </a:lnTo>
                  <a:lnTo>
                    <a:pt x="78" y="236"/>
                  </a:lnTo>
                  <a:lnTo>
                    <a:pt x="115" y="256"/>
                  </a:lnTo>
                  <a:lnTo>
                    <a:pt x="123" y="259"/>
                  </a:lnTo>
                  <a:lnTo>
                    <a:pt x="138" y="264"/>
                  </a:lnTo>
                  <a:lnTo>
                    <a:pt x="159" y="267"/>
                  </a:lnTo>
                  <a:lnTo>
                    <a:pt x="185" y="263"/>
                  </a:lnTo>
                  <a:lnTo>
                    <a:pt x="196" y="260"/>
                  </a:lnTo>
                  <a:lnTo>
                    <a:pt x="205" y="255"/>
                  </a:lnTo>
                  <a:lnTo>
                    <a:pt x="214" y="249"/>
                  </a:lnTo>
                  <a:lnTo>
                    <a:pt x="228" y="235"/>
                  </a:lnTo>
                  <a:lnTo>
                    <a:pt x="233" y="227"/>
                  </a:lnTo>
                  <a:lnTo>
                    <a:pt x="243" y="202"/>
                  </a:lnTo>
                  <a:lnTo>
                    <a:pt x="249" y="179"/>
                  </a:lnTo>
                  <a:lnTo>
                    <a:pt x="250" y="176"/>
                  </a:lnTo>
                  <a:lnTo>
                    <a:pt x="252" y="175"/>
                  </a:lnTo>
                  <a:lnTo>
                    <a:pt x="258" y="173"/>
                  </a:lnTo>
                  <a:lnTo>
                    <a:pt x="265" y="174"/>
                  </a:lnTo>
                  <a:lnTo>
                    <a:pt x="286" y="180"/>
                  </a:lnTo>
                  <a:lnTo>
                    <a:pt x="305" y="188"/>
                  </a:lnTo>
                  <a:lnTo>
                    <a:pt x="310" y="189"/>
                  </a:lnTo>
                  <a:lnTo>
                    <a:pt x="314" y="190"/>
                  </a:lnTo>
                  <a:lnTo>
                    <a:pt x="317" y="190"/>
                  </a:lnTo>
                  <a:lnTo>
                    <a:pt x="320" y="189"/>
                  </a:lnTo>
                  <a:lnTo>
                    <a:pt x="325" y="184"/>
                  </a:lnTo>
                  <a:lnTo>
                    <a:pt x="327" y="181"/>
                  </a:lnTo>
                  <a:lnTo>
                    <a:pt x="331" y="172"/>
                  </a:lnTo>
                  <a:lnTo>
                    <a:pt x="331" y="169"/>
                  </a:lnTo>
                  <a:lnTo>
                    <a:pt x="331" y="167"/>
                  </a:lnTo>
                  <a:lnTo>
                    <a:pt x="331" y="164"/>
                  </a:lnTo>
                  <a:lnTo>
                    <a:pt x="329" y="159"/>
                  </a:lnTo>
                  <a:lnTo>
                    <a:pt x="326" y="15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19"/>
            <p:cNvSpPr>
              <a:spLocks/>
            </p:cNvSpPr>
            <p:nvPr/>
          </p:nvSpPr>
          <p:spPr bwMode="auto">
            <a:xfrm flipH="1">
              <a:off x="7921662" y="5168207"/>
              <a:ext cx="52663" cy="131160"/>
            </a:xfrm>
            <a:custGeom>
              <a:avLst/>
              <a:gdLst/>
              <a:ahLst/>
              <a:cxnLst>
                <a:cxn ang="0">
                  <a:pos x="53" y="113"/>
                </a:cxn>
                <a:cxn ang="0">
                  <a:pos x="53" y="102"/>
                </a:cxn>
                <a:cxn ang="0">
                  <a:pos x="50" y="89"/>
                </a:cxn>
                <a:cxn ang="0">
                  <a:pos x="47" y="81"/>
                </a:cxn>
                <a:cxn ang="0">
                  <a:pos x="32" y="23"/>
                </a:cxn>
                <a:cxn ang="0">
                  <a:pos x="25" y="4"/>
                </a:cxn>
                <a:cxn ang="0">
                  <a:pos x="23" y="1"/>
                </a:cxn>
                <a:cxn ang="0">
                  <a:pos x="20" y="0"/>
                </a:cxn>
                <a:cxn ang="0">
                  <a:pos x="19" y="0"/>
                </a:cxn>
                <a:cxn ang="0">
                  <a:pos x="16" y="2"/>
                </a:cxn>
                <a:cxn ang="0">
                  <a:pos x="13" y="5"/>
                </a:cxn>
                <a:cxn ang="0">
                  <a:pos x="7" y="15"/>
                </a:cxn>
                <a:cxn ang="0">
                  <a:pos x="1" y="21"/>
                </a:cxn>
                <a:cxn ang="0">
                  <a:pos x="0" y="23"/>
                </a:cxn>
                <a:cxn ang="0">
                  <a:pos x="0" y="28"/>
                </a:cxn>
                <a:cxn ang="0">
                  <a:pos x="20" y="122"/>
                </a:cxn>
                <a:cxn ang="0">
                  <a:pos x="23" y="127"/>
                </a:cxn>
                <a:cxn ang="0">
                  <a:pos x="25" y="130"/>
                </a:cxn>
                <a:cxn ang="0">
                  <a:pos x="26" y="131"/>
                </a:cxn>
                <a:cxn ang="0">
                  <a:pos x="28" y="132"/>
                </a:cxn>
                <a:cxn ang="0">
                  <a:pos x="30" y="132"/>
                </a:cxn>
                <a:cxn ang="0">
                  <a:pos x="34" y="131"/>
                </a:cxn>
                <a:cxn ang="0">
                  <a:pos x="41" y="128"/>
                </a:cxn>
                <a:cxn ang="0">
                  <a:pos x="46" y="125"/>
                </a:cxn>
                <a:cxn ang="0">
                  <a:pos x="49" y="122"/>
                </a:cxn>
                <a:cxn ang="0">
                  <a:pos x="51" y="118"/>
                </a:cxn>
                <a:cxn ang="0">
                  <a:pos x="53" y="113"/>
                </a:cxn>
              </a:cxnLst>
              <a:rect l="0" t="0" r="r" b="b"/>
              <a:pathLst>
                <a:path w="53" h="132">
                  <a:moveTo>
                    <a:pt x="53" y="113"/>
                  </a:moveTo>
                  <a:lnTo>
                    <a:pt x="53" y="102"/>
                  </a:lnTo>
                  <a:lnTo>
                    <a:pt x="50" y="89"/>
                  </a:lnTo>
                  <a:lnTo>
                    <a:pt x="47" y="81"/>
                  </a:lnTo>
                  <a:lnTo>
                    <a:pt x="32" y="23"/>
                  </a:lnTo>
                  <a:lnTo>
                    <a:pt x="25" y="4"/>
                  </a:lnTo>
                  <a:lnTo>
                    <a:pt x="23" y="1"/>
                  </a:lnTo>
                  <a:lnTo>
                    <a:pt x="20" y="0"/>
                  </a:lnTo>
                  <a:lnTo>
                    <a:pt x="19" y="0"/>
                  </a:lnTo>
                  <a:lnTo>
                    <a:pt x="16" y="2"/>
                  </a:lnTo>
                  <a:lnTo>
                    <a:pt x="13" y="5"/>
                  </a:lnTo>
                  <a:lnTo>
                    <a:pt x="7" y="15"/>
                  </a:lnTo>
                  <a:lnTo>
                    <a:pt x="1" y="21"/>
                  </a:lnTo>
                  <a:lnTo>
                    <a:pt x="0" y="23"/>
                  </a:lnTo>
                  <a:lnTo>
                    <a:pt x="0" y="28"/>
                  </a:lnTo>
                  <a:lnTo>
                    <a:pt x="20" y="122"/>
                  </a:lnTo>
                  <a:lnTo>
                    <a:pt x="23" y="127"/>
                  </a:lnTo>
                  <a:lnTo>
                    <a:pt x="25" y="130"/>
                  </a:lnTo>
                  <a:lnTo>
                    <a:pt x="26" y="131"/>
                  </a:lnTo>
                  <a:lnTo>
                    <a:pt x="28" y="132"/>
                  </a:lnTo>
                  <a:lnTo>
                    <a:pt x="30" y="132"/>
                  </a:lnTo>
                  <a:lnTo>
                    <a:pt x="34" y="131"/>
                  </a:lnTo>
                  <a:lnTo>
                    <a:pt x="41" y="128"/>
                  </a:lnTo>
                  <a:lnTo>
                    <a:pt x="46" y="125"/>
                  </a:lnTo>
                  <a:lnTo>
                    <a:pt x="49" y="122"/>
                  </a:lnTo>
                  <a:lnTo>
                    <a:pt x="51" y="118"/>
                  </a:lnTo>
                  <a:lnTo>
                    <a:pt x="53" y="113"/>
                  </a:lnTo>
                  <a:close/>
                </a:path>
              </a:pathLst>
            </a:custGeom>
            <a:solidFill>
              <a:srgbClr val="F0DE9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20"/>
            <p:cNvSpPr>
              <a:spLocks/>
            </p:cNvSpPr>
            <p:nvPr/>
          </p:nvSpPr>
          <p:spPr bwMode="auto">
            <a:xfrm flipH="1">
              <a:off x="7927624" y="5070831"/>
              <a:ext cx="479926" cy="242447"/>
            </a:xfrm>
            <a:custGeom>
              <a:avLst/>
              <a:gdLst/>
              <a:ahLst/>
              <a:cxnLst>
                <a:cxn ang="0">
                  <a:pos x="395" y="16"/>
                </a:cxn>
                <a:cxn ang="0">
                  <a:pos x="408" y="32"/>
                </a:cxn>
                <a:cxn ang="0">
                  <a:pos x="412" y="52"/>
                </a:cxn>
                <a:cxn ang="0">
                  <a:pos x="404" y="66"/>
                </a:cxn>
                <a:cxn ang="0">
                  <a:pos x="373" y="91"/>
                </a:cxn>
                <a:cxn ang="0">
                  <a:pos x="293" y="111"/>
                </a:cxn>
                <a:cxn ang="0">
                  <a:pos x="264" y="104"/>
                </a:cxn>
                <a:cxn ang="0">
                  <a:pos x="258" y="103"/>
                </a:cxn>
                <a:cxn ang="0">
                  <a:pos x="256" y="98"/>
                </a:cxn>
                <a:cxn ang="0">
                  <a:pos x="247" y="81"/>
                </a:cxn>
                <a:cxn ang="0">
                  <a:pos x="231" y="75"/>
                </a:cxn>
                <a:cxn ang="0">
                  <a:pos x="214" y="76"/>
                </a:cxn>
                <a:cxn ang="0">
                  <a:pos x="202" y="87"/>
                </a:cxn>
                <a:cxn ang="0">
                  <a:pos x="194" y="92"/>
                </a:cxn>
                <a:cxn ang="0">
                  <a:pos x="188" y="89"/>
                </a:cxn>
                <a:cxn ang="0">
                  <a:pos x="177" y="45"/>
                </a:cxn>
                <a:cxn ang="0">
                  <a:pos x="117" y="1"/>
                </a:cxn>
                <a:cxn ang="0">
                  <a:pos x="98" y="3"/>
                </a:cxn>
                <a:cxn ang="0">
                  <a:pos x="54" y="17"/>
                </a:cxn>
                <a:cxn ang="0">
                  <a:pos x="17" y="66"/>
                </a:cxn>
                <a:cxn ang="0">
                  <a:pos x="2" y="119"/>
                </a:cxn>
                <a:cxn ang="0">
                  <a:pos x="0" y="139"/>
                </a:cxn>
                <a:cxn ang="0">
                  <a:pos x="6" y="154"/>
                </a:cxn>
                <a:cxn ang="0">
                  <a:pos x="81" y="225"/>
                </a:cxn>
                <a:cxn ang="0">
                  <a:pos x="144" y="244"/>
                </a:cxn>
                <a:cxn ang="0">
                  <a:pos x="176" y="235"/>
                </a:cxn>
                <a:cxn ang="0">
                  <a:pos x="183" y="223"/>
                </a:cxn>
                <a:cxn ang="0">
                  <a:pos x="187" y="221"/>
                </a:cxn>
                <a:cxn ang="0">
                  <a:pos x="199" y="227"/>
                </a:cxn>
                <a:cxn ang="0">
                  <a:pos x="237" y="217"/>
                </a:cxn>
                <a:cxn ang="0">
                  <a:pos x="247" y="202"/>
                </a:cxn>
                <a:cxn ang="0">
                  <a:pos x="248" y="193"/>
                </a:cxn>
                <a:cxn ang="0">
                  <a:pos x="268" y="198"/>
                </a:cxn>
                <a:cxn ang="0">
                  <a:pos x="296" y="196"/>
                </a:cxn>
                <a:cxn ang="0">
                  <a:pos x="297" y="204"/>
                </a:cxn>
                <a:cxn ang="0">
                  <a:pos x="299" y="223"/>
                </a:cxn>
                <a:cxn ang="0">
                  <a:pos x="307" y="229"/>
                </a:cxn>
                <a:cxn ang="0">
                  <a:pos x="341" y="232"/>
                </a:cxn>
                <a:cxn ang="0">
                  <a:pos x="401" y="201"/>
                </a:cxn>
                <a:cxn ang="0">
                  <a:pos x="414" y="185"/>
                </a:cxn>
                <a:cxn ang="0">
                  <a:pos x="427" y="136"/>
                </a:cxn>
                <a:cxn ang="0">
                  <a:pos x="440" y="128"/>
                </a:cxn>
                <a:cxn ang="0">
                  <a:pos x="475" y="104"/>
                </a:cxn>
                <a:cxn ang="0">
                  <a:pos x="482" y="90"/>
                </a:cxn>
                <a:cxn ang="0">
                  <a:pos x="483" y="51"/>
                </a:cxn>
                <a:cxn ang="0">
                  <a:pos x="475" y="42"/>
                </a:cxn>
                <a:cxn ang="0">
                  <a:pos x="456" y="22"/>
                </a:cxn>
                <a:cxn ang="0">
                  <a:pos x="446" y="21"/>
                </a:cxn>
                <a:cxn ang="0">
                  <a:pos x="439" y="23"/>
                </a:cxn>
                <a:cxn ang="0">
                  <a:pos x="440" y="27"/>
                </a:cxn>
                <a:cxn ang="0">
                  <a:pos x="444" y="35"/>
                </a:cxn>
                <a:cxn ang="0">
                  <a:pos x="443" y="46"/>
                </a:cxn>
                <a:cxn ang="0">
                  <a:pos x="433" y="52"/>
                </a:cxn>
                <a:cxn ang="0">
                  <a:pos x="426" y="52"/>
                </a:cxn>
                <a:cxn ang="0">
                  <a:pos x="424" y="47"/>
                </a:cxn>
                <a:cxn ang="0">
                  <a:pos x="417" y="25"/>
                </a:cxn>
                <a:cxn ang="0">
                  <a:pos x="399" y="10"/>
                </a:cxn>
                <a:cxn ang="0">
                  <a:pos x="395" y="10"/>
                </a:cxn>
              </a:cxnLst>
              <a:rect l="0" t="0" r="r" b="b"/>
              <a:pathLst>
                <a:path w="483" h="244">
                  <a:moveTo>
                    <a:pt x="395" y="10"/>
                  </a:moveTo>
                  <a:lnTo>
                    <a:pt x="395" y="13"/>
                  </a:lnTo>
                  <a:lnTo>
                    <a:pt x="395" y="16"/>
                  </a:lnTo>
                  <a:lnTo>
                    <a:pt x="397" y="19"/>
                  </a:lnTo>
                  <a:lnTo>
                    <a:pt x="399" y="23"/>
                  </a:lnTo>
                  <a:lnTo>
                    <a:pt x="408" y="32"/>
                  </a:lnTo>
                  <a:lnTo>
                    <a:pt x="410" y="37"/>
                  </a:lnTo>
                  <a:lnTo>
                    <a:pt x="413" y="45"/>
                  </a:lnTo>
                  <a:lnTo>
                    <a:pt x="412" y="52"/>
                  </a:lnTo>
                  <a:lnTo>
                    <a:pt x="411" y="55"/>
                  </a:lnTo>
                  <a:lnTo>
                    <a:pt x="407" y="62"/>
                  </a:lnTo>
                  <a:lnTo>
                    <a:pt x="404" y="66"/>
                  </a:lnTo>
                  <a:lnTo>
                    <a:pt x="393" y="76"/>
                  </a:lnTo>
                  <a:lnTo>
                    <a:pt x="380" y="86"/>
                  </a:lnTo>
                  <a:lnTo>
                    <a:pt x="373" y="91"/>
                  </a:lnTo>
                  <a:lnTo>
                    <a:pt x="323" y="108"/>
                  </a:lnTo>
                  <a:lnTo>
                    <a:pt x="304" y="112"/>
                  </a:lnTo>
                  <a:lnTo>
                    <a:pt x="293" y="111"/>
                  </a:lnTo>
                  <a:lnTo>
                    <a:pt x="268" y="105"/>
                  </a:lnTo>
                  <a:lnTo>
                    <a:pt x="266" y="104"/>
                  </a:lnTo>
                  <a:lnTo>
                    <a:pt x="264" y="104"/>
                  </a:lnTo>
                  <a:lnTo>
                    <a:pt x="260" y="104"/>
                  </a:lnTo>
                  <a:lnTo>
                    <a:pt x="259" y="103"/>
                  </a:lnTo>
                  <a:lnTo>
                    <a:pt x="258" y="103"/>
                  </a:lnTo>
                  <a:lnTo>
                    <a:pt x="257" y="102"/>
                  </a:lnTo>
                  <a:lnTo>
                    <a:pt x="256" y="100"/>
                  </a:lnTo>
                  <a:lnTo>
                    <a:pt x="256" y="98"/>
                  </a:lnTo>
                  <a:lnTo>
                    <a:pt x="252" y="86"/>
                  </a:lnTo>
                  <a:lnTo>
                    <a:pt x="250" y="84"/>
                  </a:lnTo>
                  <a:lnTo>
                    <a:pt x="247" y="81"/>
                  </a:lnTo>
                  <a:lnTo>
                    <a:pt x="244" y="79"/>
                  </a:lnTo>
                  <a:lnTo>
                    <a:pt x="235" y="75"/>
                  </a:lnTo>
                  <a:lnTo>
                    <a:pt x="231" y="75"/>
                  </a:lnTo>
                  <a:lnTo>
                    <a:pt x="222" y="75"/>
                  </a:lnTo>
                  <a:lnTo>
                    <a:pt x="217" y="75"/>
                  </a:lnTo>
                  <a:lnTo>
                    <a:pt x="214" y="76"/>
                  </a:lnTo>
                  <a:lnTo>
                    <a:pt x="206" y="81"/>
                  </a:lnTo>
                  <a:lnTo>
                    <a:pt x="204" y="84"/>
                  </a:lnTo>
                  <a:lnTo>
                    <a:pt x="202" y="87"/>
                  </a:lnTo>
                  <a:lnTo>
                    <a:pt x="199" y="90"/>
                  </a:lnTo>
                  <a:lnTo>
                    <a:pt x="198" y="92"/>
                  </a:lnTo>
                  <a:lnTo>
                    <a:pt x="194" y="92"/>
                  </a:lnTo>
                  <a:lnTo>
                    <a:pt x="190" y="92"/>
                  </a:lnTo>
                  <a:lnTo>
                    <a:pt x="189" y="91"/>
                  </a:lnTo>
                  <a:lnTo>
                    <a:pt x="188" y="89"/>
                  </a:lnTo>
                  <a:lnTo>
                    <a:pt x="187" y="86"/>
                  </a:lnTo>
                  <a:lnTo>
                    <a:pt x="181" y="60"/>
                  </a:lnTo>
                  <a:lnTo>
                    <a:pt x="177" y="45"/>
                  </a:lnTo>
                  <a:lnTo>
                    <a:pt x="172" y="41"/>
                  </a:lnTo>
                  <a:lnTo>
                    <a:pt x="126" y="5"/>
                  </a:lnTo>
                  <a:lnTo>
                    <a:pt x="117" y="1"/>
                  </a:lnTo>
                  <a:lnTo>
                    <a:pt x="114" y="0"/>
                  </a:lnTo>
                  <a:lnTo>
                    <a:pt x="108" y="0"/>
                  </a:lnTo>
                  <a:lnTo>
                    <a:pt x="98" y="3"/>
                  </a:lnTo>
                  <a:lnTo>
                    <a:pt x="91" y="4"/>
                  </a:lnTo>
                  <a:lnTo>
                    <a:pt x="65" y="12"/>
                  </a:lnTo>
                  <a:lnTo>
                    <a:pt x="54" y="17"/>
                  </a:lnTo>
                  <a:lnTo>
                    <a:pt x="49" y="21"/>
                  </a:lnTo>
                  <a:lnTo>
                    <a:pt x="35" y="36"/>
                  </a:lnTo>
                  <a:lnTo>
                    <a:pt x="17" y="66"/>
                  </a:lnTo>
                  <a:lnTo>
                    <a:pt x="11" y="80"/>
                  </a:lnTo>
                  <a:lnTo>
                    <a:pt x="4" y="109"/>
                  </a:lnTo>
                  <a:lnTo>
                    <a:pt x="2" y="119"/>
                  </a:lnTo>
                  <a:lnTo>
                    <a:pt x="2" y="123"/>
                  </a:lnTo>
                  <a:lnTo>
                    <a:pt x="1" y="127"/>
                  </a:lnTo>
                  <a:lnTo>
                    <a:pt x="0" y="139"/>
                  </a:lnTo>
                  <a:lnTo>
                    <a:pt x="1" y="144"/>
                  </a:lnTo>
                  <a:lnTo>
                    <a:pt x="3" y="149"/>
                  </a:lnTo>
                  <a:lnTo>
                    <a:pt x="6" y="154"/>
                  </a:lnTo>
                  <a:lnTo>
                    <a:pt x="24" y="176"/>
                  </a:lnTo>
                  <a:lnTo>
                    <a:pt x="71" y="220"/>
                  </a:lnTo>
                  <a:lnTo>
                    <a:pt x="81" y="225"/>
                  </a:lnTo>
                  <a:lnTo>
                    <a:pt x="110" y="238"/>
                  </a:lnTo>
                  <a:lnTo>
                    <a:pt x="127" y="243"/>
                  </a:lnTo>
                  <a:lnTo>
                    <a:pt x="144" y="244"/>
                  </a:lnTo>
                  <a:lnTo>
                    <a:pt x="153" y="243"/>
                  </a:lnTo>
                  <a:lnTo>
                    <a:pt x="162" y="241"/>
                  </a:lnTo>
                  <a:lnTo>
                    <a:pt x="176" y="235"/>
                  </a:lnTo>
                  <a:lnTo>
                    <a:pt x="178" y="233"/>
                  </a:lnTo>
                  <a:lnTo>
                    <a:pt x="180" y="231"/>
                  </a:lnTo>
                  <a:lnTo>
                    <a:pt x="183" y="223"/>
                  </a:lnTo>
                  <a:lnTo>
                    <a:pt x="184" y="222"/>
                  </a:lnTo>
                  <a:lnTo>
                    <a:pt x="186" y="221"/>
                  </a:lnTo>
                  <a:lnTo>
                    <a:pt x="187" y="221"/>
                  </a:lnTo>
                  <a:lnTo>
                    <a:pt x="188" y="221"/>
                  </a:lnTo>
                  <a:lnTo>
                    <a:pt x="195" y="226"/>
                  </a:lnTo>
                  <a:lnTo>
                    <a:pt x="199" y="227"/>
                  </a:lnTo>
                  <a:lnTo>
                    <a:pt x="203" y="227"/>
                  </a:lnTo>
                  <a:lnTo>
                    <a:pt x="228" y="221"/>
                  </a:lnTo>
                  <a:lnTo>
                    <a:pt x="237" y="217"/>
                  </a:lnTo>
                  <a:lnTo>
                    <a:pt x="244" y="210"/>
                  </a:lnTo>
                  <a:lnTo>
                    <a:pt x="247" y="204"/>
                  </a:lnTo>
                  <a:lnTo>
                    <a:pt x="247" y="202"/>
                  </a:lnTo>
                  <a:lnTo>
                    <a:pt x="246" y="195"/>
                  </a:lnTo>
                  <a:lnTo>
                    <a:pt x="247" y="194"/>
                  </a:lnTo>
                  <a:lnTo>
                    <a:pt x="248" y="193"/>
                  </a:lnTo>
                  <a:lnTo>
                    <a:pt x="251" y="193"/>
                  </a:lnTo>
                  <a:lnTo>
                    <a:pt x="262" y="197"/>
                  </a:lnTo>
                  <a:lnTo>
                    <a:pt x="268" y="198"/>
                  </a:lnTo>
                  <a:lnTo>
                    <a:pt x="284" y="197"/>
                  </a:lnTo>
                  <a:lnTo>
                    <a:pt x="287" y="196"/>
                  </a:lnTo>
                  <a:lnTo>
                    <a:pt x="296" y="196"/>
                  </a:lnTo>
                  <a:lnTo>
                    <a:pt x="298" y="197"/>
                  </a:lnTo>
                  <a:lnTo>
                    <a:pt x="298" y="199"/>
                  </a:lnTo>
                  <a:lnTo>
                    <a:pt x="297" y="204"/>
                  </a:lnTo>
                  <a:lnTo>
                    <a:pt x="297" y="215"/>
                  </a:lnTo>
                  <a:lnTo>
                    <a:pt x="298" y="221"/>
                  </a:lnTo>
                  <a:lnTo>
                    <a:pt x="299" y="223"/>
                  </a:lnTo>
                  <a:lnTo>
                    <a:pt x="300" y="225"/>
                  </a:lnTo>
                  <a:lnTo>
                    <a:pt x="303" y="228"/>
                  </a:lnTo>
                  <a:lnTo>
                    <a:pt x="307" y="229"/>
                  </a:lnTo>
                  <a:lnTo>
                    <a:pt x="312" y="230"/>
                  </a:lnTo>
                  <a:lnTo>
                    <a:pt x="333" y="232"/>
                  </a:lnTo>
                  <a:lnTo>
                    <a:pt x="341" y="232"/>
                  </a:lnTo>
                  <a:lnTo>
                    <a:pt x="350" y="231"/>
                  </a:lnTo>
                  <a:lnTo>
                    <a:pt x="359" y="227"/>
                  </a:lnTo>
                  <a:lnTo>
                    <a:pt x="401" y="201"/>
                  </a:lnTo>
                  <a:lnTo>
                    <a:pt x="406" y="197"/>
                  </a:lnTo>
                  <a:lnTo>
                    <a:pt x="410" y="192"/>
                  </a:lnTo>
                  <a:lnTo>
                    <a:pt x="414" y="185"/>
                  </a:lnTo>
                  <a:lnTo>
                    <a:pt x="422" y="154"/>
                  </a:lnTo>
                  <a:lnTo>
                    <a:pt x="423" y="147"/>
                  </a:lnTo>
                  <a:lnTo>
                    <a:pt x="427" y="136"/>
                  </a:lnTo>
                  <a:lnTo>
                    <a:pt x="429" y="134"/>
                  </a:lnTo>
                  <a:lnTo>
                    <a:pt x="431" y="133"/>
                  </a:lnTo>
                  <a:lnTo>
                    <a:pt x="440" y="128"/>
                  </a:lnTo>
                  <a:lnTo>
                    <a:pt x="463" y="115"/>
                  </a:lnTo>
                  <a:lnTo>
                    <a:pt x="467" y="112"/>
                  </a:lnTo>
                  <a:lnTo>
                    <a:pt x="475" y="104"/>
                  </a:lnTo>
                  <a:lnTo>
                    <a:pt x="478" y="100"/>
                  </a:lnTo>
                  <a:lnTo>
                    <a:pt x="480" y="96"/>
                  </a:lnTo>
                  <a:lnTo>
                    <a:pt x="482" y="90"/>
                  </a:lnTo>
                  <a:lnTo>
                    <a:pt x="483" y="84"/>
                  </a:lnTo>
                  <a:lnTo>
                    <a:pt x="483" y="56"/>
                  </a:lnTo>
                  <a:lnTo>
                    <a:pt x="483" y="51"/>
                  </a:lnTo>
                  <a:lnTo>
                    <a:pt x="482" y="49"/>
                  </a:lnTo>
                  <a:lnTo>
                    <a:pt x="481" y="48"/>
                  </a:lnTo>
                  <a:lnTo>
                    <a:pt x="475" y="42"/>
                  </a:lnTo>
                  <a:lnTo>
                    <a:pt x="461" y="26"/>
                  </a:lnTo>
                  <a:lnTo>
                    <a:pt x="458" y="23"/>
                  </a:lnTo>
                  <a:lnTo>
                    <a:pt x="456" y="22"/>
                  </a:lnTo>
                  <a:lnTo>
                    <a:pt x="454" y="21"/>
                  </a:lnTo>
                  <a:lnTo>
                    <a:pt x="451" y="21"/>
                  </a:lnTo>
                  <a:lnTo>
                    <a:pt x="446" y="21"/>
                  </a:lnTo>
                  <a:lnTo>
                    <a:pt x="442" y="21"/>
                  </a:lnTo>
                  <a:lnTo>
                    <a:pt x="440" y="22"/>
                  </a:lnTo>
                  <a:lnTo>
                    <a:pt x="439" y="23"/>
                  </a:lnTo>
                  <a:lnTo>
                    <a:pt x="439" y="24"/>
                  </a:lnTo>
                  <a:lnTo>
                    <a:pt x="439" y="26"/>
                  </a:lnTo>
                  <a:lnTo>
                    <a:pt x="440" y="27"/>
                  </a:lnTo>
                  <a:lnTo>
                    <a:pt x="441" y="30"/>
                  </a:lnTo>
                  <a:lnTo>
                    <a:pt x="444" y="33"/>
                  </a:lnTo>
                  <a:lnTo>
                    <a:pt x="444" y="35"/>
                  </a:lnTo>
                  <a:lnTo>
                    <a:pt x="445" y="37"/>
                  </a:lnTo>
                  <a:lnTo>
                    <a:pt x="444" y="43"/>
                  </a:lnTo>
                  <a:lnTo>
                    <a:pt x="443" y="46"/>
                  </a:lnTo>
                  <a:lnTo>
                    <a:pt x="441" y="48"/>
                  </a:lnTo>
                  <a:lnTo>
                    <a:pt x="438" y="50"/>
                  </a:lnTo>
                  <a:lnTo>
                    <a:pt x="433" y="52"/>
                  </a:lnTo>
                  <a:lnTo>
                    <a:pt x="429" y="53"/>
                  </a:lnTo>
                  <a:lnTo>
                    <a:pt x="427" y="53"/>
                  </a:lnTo>
                  <a:lnTo>
                    <a:pt x="426" y="52"/>
                  </a:lnTo>
                  <a:lnTo>
                    <a:pt x="425" y="51"/>
                  </a:lnTo>
                  <a:lnTo>
                    <a:pt x="424" y="50"/>
                  </a:lnTo>
                  <a:lnTo>
                    <a:pt x="424" y="47"/>
                  </a:lnTo>
                  <a:lnTo>
                    <a:pt x="425" y="43"/>
                  </a:lnTo>
                  <a:lnTo>
                    <a:pt x="424" y="40"/>
                  </a:lnTo>
                  <a:lnTo>
                    <a:pt x="417" y="25"/>
                  </a:lnTo>
                  <a:lnTo>
                    <a:pt x="413" y="17"/>
                  </a:lnTo>
                  <a:lnTo>
                    <a:pt x="409" y="14"/>
                  </a:lnTo>
                  <a:lnTo>
                    <a:pt x="399" y="10"/>
                  </a:lnTo>
                  <a:lnTo>
                    <a:pt x="398" y="10"/>
                  </a:lnTo>
                  <a:lnTo>
                    <a:pt x="397" y="10"/>
                  </a:lnTo>
                  <a:lnTo>
                    <a:pt x="395" y="10"/>
                  </a:lnTo>
                  <a:close/>
                </a:path>
              </a:pathLst>
            </a:custGeom>
            <a:solidFill>
              <a:srgbClr val="C1814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21"/>
            <p:cNvSpPr>
              <a:spLocks/>
            </p:cNvSpPr>
            <p:nvPr/>
          </p:nvSpPr>
          <p:spPr bwMode="auto">
            <a:xfrm flipH="1">
              <a:off x="8240619" y="5086729"/>
              <a:ext cx="119236" cy="82472"/>
            </a:xfrm>
            <a:custGeom>
              <a:avLst/>
              <a:gdLst/>
              <a:ahLst/>
              <a:cxnLst>
                <a:cxn ang="0">
                  <a:pos x="43" y="1"/>
                </a:cxn>
                <a:cxn ang="0">
                  <a:pos x="20" y="7"/>
                </a:cxn>
                <a:cxn ang="0">
                  <a:pos x="12" y="10"/>
                </a:cxn>
                <a:cxn ang="0">
                  <a:pos x="7" y="13"/>
                </a:cxn>
                <a:cxn ang="0">
                  <a:pos x="3" y="17"/>
                </a:cxn>
                <a:cxn ang="0">
                  <a:pos x="1" y="19"/>
                </a:cxn>
                <a:cxn ang="0">
                  <a:pos x="0" y="21"/>
                </a:cxn>
                <a:cxn ang="0">
                  <a:pos x="0" y="23"/>
                </a:cxn>
                <a:cxn ang="0">
                  <a:pos x="0" y="25"/>
                </a:cxn>
                <a:cxn ang="0">
                  <a:pos x="0" y="27"/>
                </a:cxn>
                <a:cxn ang="0">
                  <a:pos x="3" y="30"/>
                </a:cxn>
                <a:cxn ang="0">
                  <a:pos x="14" y="38"/>
                </a:cxn>
                <a:cxn ang="0">
                  <a:pos x="45" y="67"/>
                </a:cxn>
                <a:cxn ang="0">
                  <a:pos x="61" y="79"/>
                </a:cxn>
                <a:cxn ang="0">
                  <a:pos x="66" y="82"/>
                </a:cxn>
                <a:cxn ang="0">
                  <a:pos x="68" y="83"/>
                </a:cxn>
                <a:cxn ang="0">
                  <a:pos x="70" y="83"/>
                </a:cxn>
                <a:cxn ang="0">
                  <a:pos x="72" y="82"/>
                </a:cxn>
                <a:cxn ang="0">
                  <a:pos x="74" y="81"/>
                </a:cxn>
                <a:cxn ang="0">
                  <a:pos x="76" y="80"/>
                </a:cxn>
                <a:cxn ang="0">
                  <a:pos x="78" y="79"/>
                </a:cxn>
                <a:cxn ang="0">
                  <a:pos x="80" y="76"/>
                </a:cxn>
                <a:cxn ang="0">
                  <a:pos x="91" y="62"/>
                </a:cxn>
                <a:cxn ang="0">
                  <a:pos x="94" y="59"/>
                </a:cxn>
                <a:cxn ang="0">
                  <a:pos x="97" y="58"/>
                </a:cxn>
                <a:cxn ang="0">
                  <a:pos x="109" y="53"/>
                </a:cxn>
                <a:cxn ang="0">
                  <a:pos x="112" y="53"/>
                </a:cxn>
                <a:cxn ang="0">
                  <a:pos x="116" y="51"/>
                </a:cxn>
                <a:cxn ang="0">
                  <a:pos x="118" y="50"/>
                </a:cxn>
                <a:cxn ang="0">
                  <a:pos x="120" y="48"/>
                </a:cxn>
                <a:cxn ang="0">
                  <a:pos x="120" y="47"/>
                </a:cxn>
                <a:cxn ang="0">
                  <a:pos x="118" y="44"/>
                </a:cxn>
                <a:cxn ang="0">
                  <a:pos x="109" y="37"/>
                </a:cxn>
                <a:cxn ang="0">
                  <a:pos x="85" y="14"/>
                </a:cxn>
                <a:cxn ang="0">
                  <a:pos x="72" y="5"/>
                </a:cxn>
                <a:cxn ang="0">
                  <a:pos x="65" y="1"/>
                </a:cxn>
                <a:cxn ang="0">
                  <a:pos x="59" y="0"/>
                </a:cxn>
                <a:cxn ang="0">
                  <a:pos x="43" y="1"/>
                </a:cxn>
              </a:cxnLst>
              <a:rect l="0" t="0" r="r" b="b"/>
              <a:pathLst>
                <a:path w="120" h="83">
                  <a:moveTo>
                    <a:pt x="43" y="1"/>
                  </a:moveTo>
                  <a:lnTo>
                    <a:pt x="20" y="7"/>
                  </a:lnTo>
                  <a:lnTo>
                    <a:pt x="12" y="10"/>
                  </a:lnTo>
                  <a:lnTo>
                    <a:pt x="7" y="13"/>
                  </a:lnTo>
                  <a:lnTo>
                    <a:pt x="3" y="17"/>
                  </a:lnTo>
                  <a:lnTo>
                    <a:pt x="1" y="19"/>
                  </a:lnTo>
                  <a:lnTo>
                    <a:pt x="0" y="21"/>
                  </a:lnTo>
                  <a:lnTo>
                    <a:pt x="0" y="23"/>
                  </a:lnTo>
                  <a:lnTo>
                    <a:pt x="0" y="25"/>
                  </a:lnTo>
                  <a:lnTo>
                    <a:pt x="0" y="27"/>
                  </a:lnTo>
                  <a:lnTo>
                    <a:pt x="3" y="30"/>
                  </a:lnTo>
                  <a:lnTo>
                    <a:pt x="14" y="38"/>
                  </a:lnTo>
                  <a:lnTo>
                    <a:pt x="45" y="67"/>
                  </a:lnTo>
                  <a:lnTo>
                    <a:pt x="61" y="79"/>
                  </a:lnTo>
                  <a:lnTo>
                    <a:pt x="66" y="82"/>
                  </a:lnTo>
                  <a:lnTo>
                    <a:pt x="68" y="83"/>
                  </a:lnTo>
                  <a:lnTo>
                    <a:pt x="70" y="83"/>
                  </a:lnTo>
                  <a:lnTo>
                    <a:pt x="72" y="82"/>
                  </a:lnTo>
                  <a:lnTo>
                    <a:pt x="74" y="81"/>
                  </a:lnTo>
                  <a:lnTo>
                    <a:pt x="76" y="80"/>
                  </a:lnTo>
                  <a:lnTo>
                    <a:pt x="78" y="79"/>
                  </a:lnTo>
                  <a:lnTo>
                    <a:pt x="80" y="76"/>
                  </a:lnTo>
                  <a:lnTo>
                    <a:pt x="91" y="62"/>
                  </a:lnTo>
                  <a:lnTo>
                    <a:pt x="94" y="59"/>
                  </a:lnTo>
                  <a:lnTo>
                    <a:pt x="97" y="58"/>
                  </a:lnTo>
                  <a:lnTo>
                    <a:pt x="109" y="53"/>
                  </a:lnTo>
                  <a:lnTo>
                    <a:pt x="112" y="53"/>
                  </a:lnTo>
                  <a:lnTo>
                    <a:pt x="116" y="51"/>
                  </a:lnTo>
                  <a:lnTo>
                    <a:pt x="118" y="50"/>
                  </a:lnTo>
                  <a:lnTo>
                    <a:pt x="120" y="48"/>
                  </a:lnTo>
                  <a:lnTo>
                    <a:pt x="120" y="47"/>
                  </a:lnTo>
                  <a:lnTo>
                    <a:pt x="118" y="44"/>
                  </a:lnTo>
                  <a:lnTo>
                    <a:pt x="109" y="37"/>
                  </a:lnTo>
                  <a:lnTo>
                    <a:pt x="85" y="14"/>
                  </a:lnTo>
                  <a:lnTo>
                    <a:pt x="72" y="5"/>
                  </a:lnTo>
                  <a:lnTo>
                    <a:pt x="65" y="1"/>
                  </a:lnTo>
                  <a:lnTo>
                    <a:pt x="59" y="0"/>
                  </a:lnTo>
                  <a:lnTo>
                    <a:pt x="43" y="1"/>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22"/>
            <p:cNvSpPr>
              <a:spLocks/>
            </p:cNvSpPr>
            <p:nvPr/>
          </p:nvSpPr>
          <p:spPr bwMode="auto">
            <a:xfrm flipH="1">
              <a:off x="8298250" y="5126474"/>
              <a:ext cx="94396" cy="157988"/>
            </a:xfrm>
            <a:custGeom>
              <a:avLst/>
              <a:gdLst/>
              <a:ahLst/>
              <a:cxnLst>
                <a:cxn ang="0">
                  <a:pos x="22" y="0"/>
                </a:cxn>
                <a:cxn ang="0">
                  <a:pos x="20" y="3"/>
                </a:cxn>
                <a:cxn ang="0">
                  <a:pos x="18" y="7"/>
                </a:cxn>
                <a:cxn ang="0">
                  <a:pos x="8" y="28"/>
                </a:cxn>
                <a:cxn ang="0">
                  <a:pos x="2" y="42"/>
                </a:cxn>
                <a:cxn ang="0">
                  <a:pos x="0" y="58"/>
                </a:cxn>
                <a:cxn ang="0">
                  <a:pos x="0" y="76"/>
                </a:cxn>
                <a:cxn ang="0">
                  <a:pos x="1" y="91"/>
                </a:cxn>
                <a:cxn ang="0">
                  <a:pos x="3" y="97"/>
                </a:cxn>
                <a:cxn ang="0">
                  <a:pos x="4" y="99"/>
                </a:cxn>
                <a:cxn ang="0">
                  <a:pos x="11" y="105"/>
                </a:cxn>
                <a:cxn ang="0">
                  <a:pos x="13" y="107"/>
                </a:cxn>
                <a:cxn ang="0">
                  <a:pos x="44" y="135"/>
                </a:cxn>
                <a:cxn ang="0">
                  <a:pos x="72" y="155"/>
                </a:cxn>
                <a:cxn ang="0">
                  <a:pos x="78" y="158"/>
                </a:cxn>
                <a:cxn ang="0">
                  <a:pos x="81" y="159"/>
                </a:cxn>
                <a:cxn ang="0">
                  <a:pos x="83" y="158"/>
                </a:cxn>
                <a:cxn ang="0">
                  <a:pos x="84" y="157"/>
                </a:cxn>
                <a:cxn ang="0">
                  <a:pos x="85" y="155"/>
                </a:cxn>
                <a:cxn ang="0">
                  <a:pos x="87" y="146"/>
                </a:cxn>
                <a:cxn ang="0">
                  <a:pos x="87" y="141"/>
                </a:cxn>
                <a:cxn ang="0">
                  <a:pos x="84" y="128"/>
                </a:cxn>
                <a:cxn ang="0">
                  <a:pos x="84" y="121"/>
                </a:cxn>
                <a:cxn ang="0">
                  <a:pos x="84" y="94"/>
                </a:cxn>
                <a:cxn ang="0">
                  <a:pos x="85" y="85"/>
                </a:cxn>
                <a:cxn ang="0">
                  <a:pos x="86" y="81"/>
                </a:cxn>
                <a:cxn ang="0">
                  <a:pos x="94" y="62"/>
                </a:cxn>
                <a:cxn ang="0">
                  <a:pos x="95" y="59"/>
                </a:cxn>
                <a:cxn ang="0">
                  <a:pos x="95" y="56"/>
                </a:cxn>
                <a:cxn ang="0">
                  <a:pos x="94" y="55"/>
                </a:cxn>
                <a:cxn ang="0">
                  <a:pos x="93" y="53"/>
                </a:cxn>
                <a:cxn ang="0">
                  <a:pos x="90" y="51"/>
                </a:cxn>
                <a:cxn ang="0">
                  <a:pos x="83" y="49"/>
                </a:cxn>
                <a:cxn ang="0">
                  <a:pos x="52" y="28"/>
                </a:cxn>
                <a:cxn ang="0">
                  <a:pos x="45" y="22"/>
                </a:cxn>
                <a:cxn ang="0">
                  <a:pos x="28" y="2"/>
                </a:cxn>
                <a:cxn ang="0">
                  <a:pos x="26" y="0"/>
                </a:cxn>
                <a:cxn ang="0">
                  <a:pos x="24" y="0"/>
                </a:cxn>
                <a:cxn ang="0">
                  <a:pos x="22" y="0"/>
                </a:cxn>
              </a:cxnLst>
              <a:rect l="0" t="0" r="r" b="b"/>
              <a:pathLst>
                <a:path w="95" h="159">
                  <a:moveTo>
                    <a:pt x="22" y="0"/>
                  </a:moveTo>
                  <a:lnTo>
                    <a:pt x="20" y="3"/>
                  </a:lnTo>
                  <a:lnTo>
                    <a:pt x="18" y="7"/>
                  </a:lnTo>
                  <a:lnTo>
                    <a:pt x="8" y="28"/>
                  </a:lnTo>
                  <a:lnTo>
                    <a:pt x="2" y="42"/>
                  </a:lnTo>
                  <a:lnTo>
                    <a:pt x="0" y="58"/>
                  </a:lnTo>
                  <a:lnTo>
                    <a:pt x="0" y="76"/>
                  </a:lnTo>
                  <a:lnTo>
                    <a:pt x="1" y="91"/>
                  </a:lnTo>
                  <a:lnTo>
                    <a:pt x="3" y="97"/>
                  </a:lnTo>
                  <a:lnTo>
                    <a:pt x="4" y="99"/>
                  </a:lnTo>
                  <a:lnTo>
                    <a:pt x="11" y="105"/>
                  </a:lnTo>
                  <a:lnTo>
                    <a:pt x="13" y="107"/>
                  </a:lnTo>
                  <a:lnTo>
                    <a:pt x="44" y="135"/>
                  </a:lnTo>
                  <a:lnTo>
                    <a:pt x="72" y="155"/>
                  </a:lnTo>
                  <a:lnTo>
                    <a:pt x="78" y="158"/>
                  </a:lnTo>
                  <a:lnTo>
                    <a:pt x="81" y="159"/>
                  </a:lnTo>
                  <a:lnTo>
                    <a:pt x="83" y="158"/>
                  </a:lnTo>
                  <a:lnTo>
                    <a:pt x="84" y="157"/>
                  </a:lnTo>
                  <a:lnTo>
                    <a:pt x="85" y="155"/>
                  </a:lnTo>
                  <a:lnTo>
                    <a:pt x="87" y="146"/>
                  </a:lnTo>
                  <a:lnTo>
                    <a:pt x="87" y="141"/>
                  </a:lnTo>
                  <a:lnTo>
                    <a:pt x="84" y="128"/>
                  </a:lnTo>
                  <a:lnTo>
                    <a:pt x="84" y="121"/>
                  </a:lnTo>
                  <a:lnTo>
                    <a:pt x="84" y="94"/>
                  </a:lnTo>
                  <a:lnTo>
                    <a:pt x="85" y="85"/>
                  </a:lnTo>
                  <a:lnTo>
                    <a:pt x="86" y="81"/>
                  </a:lnTo>
                  <a:lnTo>
                    <a:pt x="94" y="62"/>
                  </a:lnTo>
                  <a:lnTo>
                    <a:pt x="95" y="59"/>
                  </a:lnTo>
                  <a:lnTo>
                    <a:pt x="95" y="56"/>
                  </a:lnTo>
                  <a:lnTo>
                    <a:pt x="94" y="55"/>
                  </a:lnTo>
                  <a:lnTo>
                    <a:pt x="93" y="53"/>
                  </a:lnTo>
                  <a:lnTo>
                    <a:pt x="90" y="51"/>
                  </a:lnTo>
                  <a:lnTo>
                    <a:pt x="83" y="49"/>
                  </a:lnTo>
                  <a:lnTo>
                    <a:pt x="52" y="28"/>
                  </a:lnTo>
                  <a:lnTo>
                    <a:pt x="45" y="22"/>
                  </a:lnTo>
                  <a:lnTo>
                    <a:pt x="28" y="2"/>
                  </a:lnTo>
                  <a:lnTo>
                    <a:pt x="26" y="0"/>
                  </a:lnTo>
                  <a:lnTo>
                    <a:pt x="24" y="0"/>
                  </a:lnTo>
                  <a:lnTo>
                    <a:pt x="22"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23"/>
            <p:cNvSpPr>
              <a:spLocks/>
            </p:cNvSpPr>
            <p:nvPr/>
          </p:nvSpPr>
          <p:spPr bwMode="auto">
            <a:xfrm flipH="1">
              <a:off x="8227702" y="5186092"/>
              <a:ext cx="73529" cy="115262"/>
            </a:xfrm>
            <a:custGeom>
              <a:avLst/>
              <a:gdLst/>
              <a:ahLst/>
              <a:cxnLst>
                <a:cxn ang="0">
                  <a:pos x="74" y="38"/>
                </a:cxn>
                <a:cxn ang="0">
                  <a:pos x="73" y="21"/>
                </a:cxn>
                <a:cxn ang="0">
                  <a:pos x="71" y="13"/>
                </a:cxn>
                <a:cxn ang="0">
                  <a:pos x="68" y="7"/>
                </a:cxn>
                <a:cxn ang="0">
                  <a:pos x="67" y="4"/>
                </a:cxn>
                <a:cxn ang="0">
                  <a:pos x="65" y="1"/>
                </a:cxn>
                <a:cxn ang="0">
                  <a:pos x="64" y="0"/>
                </a:cxn>
                <a:cxn ang="0">
                  <a:pos x="64" y="0"/>
                </a:cxn>
                <a:cxn ang="0">
                  <a:pos x="63" y="1"/>
                </a:cxn>
                <a:cxn ang="0">
                  <a:pos x="63" y="2"/>
                </a:cxn>
                <a:cxn ang="0">
                  <a:pos x="60" y="6"/>
                </a:cxn>
                <a:cxn ang="0">
                  <a:pos x="58" y="6"/>
                </a:cxn>
                <a:cxn ang="0">
                  <a:pos x="56" y="7"/>
                </a:cxn>
                <a:cxn ang="0">
                  <a:pos x="47" y="7"/>
                </a:cxn>
                <a:cxn ang="0">
                  <a:pos x="36" y="7"/>
                </a:cxn>
                <a:cxn ang="0">
                  <a:pos x="33" y="6"/>
                </a:cxn>
                <a:cxn ang="0">
                  <a:pos x="24" y="3"/>
                </a:cxn>
                <a:cxn ang="0">
                  <a:pos x="20" y="1"/>
                </a:cxn>
                <a:cxn ang="0">
                  <a:pos x="18" y="1"/>
                </a:cxn>
                <a:cxn ang="0">
                  <a:pos x="17" y="1"/>
                </a:cxn>
                <a:cxn ang="0">
                  <a:pos x="14" y="1"/>
                </a:cxn>
                <a:cxn ang="0">
                  <a:pos x="13" y="3"/>
                </a:cxn>
                <a:cxn ang="0">
                  <a:pos x="11" y="5"/>
                </a:cxn>
                <a:cxn ang="0">
                  <a:pos x="8" y="15"/>
                </a:cxn>
                <a:cxn ang="0">
                  <a:pos x="8" y="18"/>
                </a:cxn>
                <a:cxn ang="0">
                  <a:pos x="1" y="64"/>
                </a:cxn>
                <a:cxn ang="0">
                  <a:pos x="0" y="72"/>
                </a:cxn>
                <a:cxn ang="0">
                  <a:pos x="5" y="96"/>
                </a:cxn>
                <a:cxn ang="0">
                  <a:pos x="8" y="105"/>
                </a:cxn>
                <a:cxn ang="0">
                  <a:pos x="9" y="106"/>
                </a:cxn>
                <a:cxn ang="0">
                  <a:pos x="11" y="108"/>
                </a:cxn>
                <a:cxn ang="0">
                  <a:pos x="19" y="111"/>
                </a:cxn>
                <a:cxn ang="0">
                  <a:pos x="35" y="116"/>
                </a:cxn>
                <a:cxn ang="0">
                  <a:pos x="42" y="116"/>
                </a:cxn>
                <a:cxn ang="0">
                  <a:pos x="45" y="116"/>
                </a:cxn>
                <a:cxn ang="0">
                  <a:pos x="58" y="113"/>
                </a:cxn>
                <a:cxn ang="0">
                  <a:pos x="61" y="112"/>
                </a:cxn>
                <a:cxn ang="0">
                  <a:pos x="68" y="108"/>
                </a:cxn>
                <a:cxn ang="0">
                  <a:pos x="70" y="106"/>
                </a:cxn>
                <a:cxn ang="0">
                  <a:pos x="73" y="102"/>
                </a:cxn>
                <a:cxn ang="0">
                  <a:pos x="73" y="100"/>
                </a:cxn>
                <a:cxn ang="0">
                  <a:pos x="73" y="97"/>
                </a:cxn>
                <a:cxn ang="0">
                  <a:pos x="73" y="94"/>
                </a:cxn>
                <a:cxn ang="0">
                  <a:pos x="72" y="86"/>
                </a:cxn>
                <a:cxn ang="0">
                  <a:pos x="74" y="38"/>
                </a:cxn>
              </a:cxnLst>
              <a:rect l="0" t="0" r="r" b="b"/>
              <a:pathLst>
                <a:path w="74" h="116">
                  <a:moveTo>
                    <a:pt x="74" y="38"/>
                  </a:moveTo>
                  <a:lnTo>
                    <a:pt x="73" y="21"/>
                  </a:lnTo>
                  <a:lnTo>
                    <a:pt x="71" y="13"/>
                  </a:lnTo>
                  <a:lnTo>
                    <a:pt x="68" y="7"/>
                  </a:lnTo>
                  <a:lnTo>
                    <a:pt x="67" y="4"/>
                  </a:lnTo>
                  <a:lnTo>
                    <a:pt x="65" y="1"/>
                  </a:lnTo>
                  <a:lnTo>
                    <a:pt x="64" y="0"/>
                  </a:lnTo>
                  <a:lnTo>
                    <a:pt x="64" y="0"/>
                  </a:lnTo>
                  <a:lnTo>
                    <a:pt x="63" y="1"/>
                  </a:lnTo>
                  <a:lnTo>
                    <a:pt x="63" y="2"/>
                  </a:lnTo>
                  <a:lnTo>
                    <a:pt x="60" y="6"/>
                  </a:lnTo>
                  <a:lnTo>
                    <a:pt x="58" y="6"/>
                  </a:lnTo>
                  <a:lnTo>
                    <a:pt x="56" y="7"/>
                  </a:lnTo>
                  <a:lnTo>
                    <a:pt x="47" y="7"/>
                  </a:lnTo>
                  <a:lnTo>
                    <a:pt x="36" y="7"/>
                  </a:lnTo>
                  <a:lnTo>
                    <a:pt x="33" y="6"/>
                  </a:lnTo>
                  <a:lnTo>
                    <a:pt x="24" y="3"/>
                  </a:lnTo>
                  <a:lnTo>
                    <a:pt x="20" y="1"/>
                  </a:lnTo>
                  <a:lnTo>
                    <a:pt x="18" y="1"/>
                  </a:lnTo>
                  <a:lnTo>
                    <a:pt x="17" y="1"/>
                  </a:lnTo>
                  <a:lnTo>
                    <a:pt x="14" y="1"/>
                  </a:lnTo>
                  <a:lnTo>
                    <a:pt x="13" y="3"/>
                  </a:lnTo>
                  <a:lnTo>
                    <a:pt x="11" y="5"/>
                  </a:lnTo>
                  <a:lnTo>
                    <a:pt x="8" y="15"/>
                  </a:lnTo>
                  <a:lnTo>
                    <a:pt x="8" y="18"/>
                  </a:lnTo>
                  <a:lnTo>
                    <a:pt x="1" y="64"/>
                  </a:lnTo>
                  <a:lnTo>
                    <a:pt x="0" y="72"/>
                  </a:lnTo>
                  <a:lnTo>
                    <a:pt x="5" y="96"/>
                  </a:lnTo>
                  <a:lnTo>
                    <a:pt x="8" y="105"/>
                  </a:lnTo>
                  <a:lnTo>
                    <a:pt x="9" y="106"/>
                  </a:lnTo>
                  <a:lnTo>
                    <a:pt x="11" y="108"/>
                  </a:lnTo>
                  <a:lnTo>
                    <a:pt x="19" y="111"/>
                  </a:lnTo>
                  <a:lnTo>
                    <a:pt x="35" y="116"/>
                  </a:lnTo>
                  <a:lnTo>
                    <a:pt x="42" y="116"/>
                  </a:lnTo>
                  <a:lnTo>
                    <a:pt x="45" y="116"/>
                  </a:lnTo>
                  <a:lnTo>
                    <a:pt x="58" y="113"/>
                  </a:lnTo>
                  <a:lnTo>
                    <a:pt x="61" y="112"/>
                  </a:lnTo>
                  <a:lnTo>
                    <a:pt x="68" y="108"/>
                  </a:lnTo>
                  <a:lnTo>
                    <a:pt x="70" y="106"/>
                  </a:lnTo>
                  <a:lnTo>
                    <a:pt x="73" y="102"/>
                  </a:lnTo>
                  <a:lnTo>
                    <a:pt x="73" y="100"/>
                  </a:lnTo>
                  <a:lnTo>
                    <a:pt x="73" y="97"/>
                  </a:lnTo>
                  <a:lnTo>
                    <a:pt x="73" y="94"/>
                  </a:lnTo>
                  <a:lnTo>
                    <a:pt x="72" y="86"/>
                  </a:lnTo>
                  <a:lnTo>
                    <a:pt x="74" y="3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24"/>
            <p:cNvSpPr>
              <a:spLocks/>
            </p:cNvSpPr>
            <p:nvPr/>
          </p:nvSpPr>
          <p:spPr bwMode="auto">
            <a:xfrm flipH="1">
              <a:off x="8229690" y="5143366"/>
              <a:ext cx="45707" cy="38752"/>
            </a:xfrm>
            <a:custGeom>
              <a:avLst/>
              <a:gdLst/>
              <a:ahLst/>
              <a:cxnLst>
                <a:cxn ang="0">
                  <a:pos x="32" y="1"/>
                </a:cxn>
                <a:cxn ang="0">
                  <a:pos x="28" y="5"/>
                </a:cxn>
                <a:cxn ang="0">
                  <a:pos x="26" y="6"/>
                </a:cxn>
                <a:cxn ang="0">
                  <a:pos x="24" y="7"/>
                </a:cxn>
                <a:cxn ang="0">
                  <a:pos x="14" y="13"/>
                </a:cxn>
                <a:cxn ang="0">
                  <a:pos x="10" y="16"/>
                </a:cxn>
                <a:cxn ang="0">
                  <a:pos x="4" y="23"/>
                </a:cxn>
                <a:cxn ang="0">
                  <a:pos x="1" y="27"/>
                </a:cxn>
                <a:cxn ang="0">
                  <a:pos x="0" y="30"/>
                </a:cxn>
                <a:cxn ang="0">
                  <a:pos x="1" y="32"/>
                </a:cxn>
                <a:cxn ang="0">
                  <a:pos x="2" y="33"/>
                </a:cxn>
                <a:cxn ang="0">
                  <a:pos x="5" y="37"/>
                </a:cxn>
                <a:cxn ang="0">
                  <a:pos x="9" y="39"/>
                </a:cxn>
                <a:cxn ang="0">
                  <a:pos x="10" y="39"/>
                </a:cxn>
                <a:cxn ang="0">
                  <a:pos x="11" y="39"/>
                </a:cxn>
                <a:cxn ang="0">
                  <a:pos x="12" y="39"/>
                </a:cxn>
                <a:cxn ang="0">
                  <a:pos x="12" y="38"/>
                </a:cxn>
                <a:cxn ang="0">
                  <a:pos x="13" y="36"/>
                </a:cxn>
                <a:cxn ang="0">
                  <a:pos x="13" y="30"/>
                </a:cxn>
                <a:cxn ang="0">
                  <a:pos x="14" y="26"/>
                </a:cxn>
                <a:cxn ang="0">
                  <a:pos x="15" y="24"/>
                </a:cxn>
                <a:cxn ang="0">
                  <a:pos x="20" y="19"/>
                </a:cxn>
                <a:cxn ang="0">
                  <a:pos x="23" y="17"/>
                </a:cxn>
                <a:cxn ang="0">
                  <a:pos x="25" y="16"/>
                </a:cxn>
                <a:cxn ang="0">
                  <a:pos x="25" y="16"/>
                </a:cxn>
                <a:cxn ang="0">
                  <a:pos x="25" y="17"/>
                </a:cxn>
                <a:cxn ang="0">
                  <a:pos x="25" y="19"/>
                </a:cxn>
                <a:cxn ang="0">
                  <a:pos x="23" y="25"/>
                </a:cxn>
                <a:cxn ang="0">
                  <a:pos x="21" y="31"/>
                </a:cxn>
                <a:cxn ang="0">
                  <a:pos x="21" y="33"/>
                </a:cxn>
                <a:cxn ang="0">
                  <a:pos x="21" y="35"/>
                </a:cxn>
                <a:cxn ang="0">
                  <a:pos x="22" y="37"/>
                </a:cxn>
                <a:cxn ang="0">
                  <a:pos x="24" y="38"/>
                </a:cxn>
                <a:cxn ang="0">
                  <a:pos x="28" y="39"/>
                </a:cxn>
                <a:cxn ang="0">
                  <a:pos x="36" y="39"/>
                </a:cxn>
                <a:cxn ang="0">
                  <a:pos x="41" y="37"/>
                </a:cxn>
                <a:cxn ang="0">
                  <a:pos x="44" y="36"/>
                </a:cxn>
                <a:cxn ang="0">
                  <a:pos x="45" y="33"/>
                </a:cxn>
                <a:cxn ang="0">
                  <a:pos x="46" y="32"/>
                </a:cxn>
                <a:cxn ang="0">
                  <a:pos x="46" y="30"/>
                </a:cxn>
                <a:cxn ang="0">
                  <a:pos x="44" y="24"/>
                </a:cxn>
                <a:cxn ang="0">
                  <a:pos x="36" y="3"/>
                </a:cxn>
                <a:cxn ang="0">
                  <a:pos x="35" y="1"/>
                </a:cxn>
                <a:cxn ang="0">
                  <a:pos x="34" y="0"/>
                </a:cxn>
                <a:cxn ang="0">
                  <a:pos x="33" y="0"/>
                </a:cxn>
                <a:cxn ang="0">
                  <a:pos x="32" y="1"/>
                </a:cxn>
              </a:cxnLst>
              <a:rect l="0" t="0" r="r" b="b"/>
              <a:pathLst>
                <a:path w="46" h="39">
                  <a:moveTo>
                    <a:pt x="32" y="1"/>
                  </a:moveTo>
                  <a:lnTo>
                    <a:pt x="28" y="5"/>
                  </a:lnTo>
                  <a:lnTo>
                    <a:pt x="26" y="6"/>
                  </a:lnTo>
                  <a:lnTo>
                    <a:pt x="24" y="7"/>
                  </a:lnTo>
                  <a:lnTo>
                    <a:pt x="14" y="13"/>
                  </a:lnTo>
                  <a:lnTo>
                    <a:pt x="10" y="16"/>
                  </a:lnTo>
                  <a:lnTo>
                    <a:pt x="4" y="23"/>
                  </a:lnTo>
                  <a:lnTo>
                    <a:pt x="1" y="27"/>
                  </a:lnTo>
                  <a:lnTo>
                    <a:pt x="0" y="30"/>
                  </a:lnTo>
                  <a:lnTo>
                    <a:pt x="1" y="32"/>
                  </a:lnTo>
                  <a:lnTo>
                    <a:pt x="2" y="33"/>
                  </a:lnTo>
                  <a:lnTo>
                    <a:pt x="5" y="37"/>
                  </a:lnTo>
                  <a:lnTo>
                    <a:pt x="9" y="39"/>
                  </a:lnTo>
                  <a:lnTo>
                    <a:pt x="10" y="39"/>
                  </a:lnTo>
                  <a:lnTo>
                    <a:pt x="11" y="39"/>
                  </a:lnTo>
                  <a:lnTo>
                    <a:pt x="12" y="39"/>
                  </a:lnTo>
                  <a:lnTo>
                    <a:pt x="12" y="38"/>
                  </a:lnTo>
                  <a:lnTo>
                    <a:pt x="13" y="36"/>
                  </a:lnTo>
                  <a:lnTo>
                    <a:pt x="13" y="30"/>
                  </a:lnTo>
                  <a:lnTo>
                    <a:pt x="14" y="26"/>
                  </a:lnTo>
                  <a:lnTo>
                    <a:pt x="15" y="24"/>
                  </a:lnTo>
                  <a:lnTo>
                    <a:pt x="20" y="19"/>
                  </a:lnTo>
                  <a:lnTo>
                    <a:pt x="23" y="17"/>
                  </a:lnTo>
                  <a:lnTo>
                    <a:pt x="25" y="16"/>
                  </a:lnTo>
                  <a:lnTo>
                    <a:pt x="25" y="16"/>
                  </a:lnTo>
                  <a:lnTo>
                    <a:pt x="25" y="17"/>
                  </a:lnTo>
                  <a:lnTo>
                    <a:pt x="25" y="19"/>
                  </a:lnTo>
                  <a:lnTo>
                    <a:pt x="23" y="25"/>
                  </a:lnTo>
                  <a:lnTo>
                    <a:pt x="21" y="31"/>
                  </a:lnTo>
                  <a:lnTo>
                    <a:pt x="21" y="33"/>
                  </a:lnTo>
                  <a:lnTo>
                    <a:pt x="21" y="35"/>
                  </a:lnTo>
                  <a:lnTo>
                    <a:pt x="22" y="37"/>
                  </a:lnTo>
                  <a:lnTo>
                    <a:pt x="24" y="38"/>
                  </a:lnTo>
                  <a:lnTo>
                    <a:pt x="28" y="39"/>
                  </a:lnTo>
                  <a:lnTo>
                    <a:pt x="36" y="39"/>
                  </a:lnTo>
                  <a:lnTo>
                    <a:pt x="41" y="37"/>
                  </a:lnTo>
                  <a:lnTo>
                    <a:pt x="44" y="36"/>
                  </a:lnTo>
                  <a:lnTo>
                    <a:pt x="45" y="33"/>
                  </a:lnTo>
                  <a:lnTo>
                    <a:pt x="46" y="32"/>
                  </a:lnTo>
                  <a:lnTo>
                    <a:pt x="46" y="30"/>
                  </a:lnTo>
                  <a:lnTo>
                    <a:pt x="44" y="24"/>
                  </a:lnTo>
                  <a:lnTo>
                    <a:pt x="36" y="3"/>
                  </a:lnTo>
                  <a:lnTo>
                    <a:pt x="35" y="1"/>
                  </a:lnTo>
                  <a:lnTo>
                    <a:pt x="34" y="0"/>
                  </a:lnTo>
                  <a:lnTo>
                    <a:pt x="33" y="0"/>
                  </a:lnTo>
                  <a:lnTo>
                    <a:pt x="32" y="1"/>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25"/>
            <p:cNvSpPr>
              <a:spLocks/>
            </p:cNvSpPr>
            <p:nvPr/>
          </p:nvSpPr>
          <p:spPr bwMode="auto">
            <a:xfrm flipH="1">
              <a:off x="8159141" y="5163239"/>
              <a:ext cx="63593" cy="123211"/>
            </a:xfrm>
            <a:custGeom>
              <a:avLst/>
              <a:gdLst/>
              <a:ahLst/>
              <a:cxnLst>
                <a:cxn ang="0">
                  <a:pos x="60" y="13"/>
                </a:cxn>
                <a:cxn ang="0">
                  <a:pos x="59" y="12"/>
                </a:cxn>
                <a:cxn ang="0">
                  <a:pos x="57" y="13"/>
                </a:cxn>
                <a:cxn ang="0">
                  <a:pos x="55" y="13"/>
                </a:cxn>
                <a:cxn ang="0">
                  <a:pos x="53" y="15"/>
                </a:cxn>
                <a:cxn ang="0">
                  <a:pos x="48" y="17"/>
                </a:cxn>
                <a:cxn ang="0">
                  <a:pos x="46" y="18"/>
                </a:cxn>
                <a:cxn ang="0">
                  <a:pos x="44" y="18"/>
                </a:cxn>
                <a:cxn ang="0">
                  <a:pos x="40" y="18"/>
                </a:cxn>
                <a:cxn ang="0">
                  <a:pos x="36" y="16"/>
                </a:cxn>
                <a:cxn ang="0">
                  <a:pos x="29" y="11"/>
                </a:cxn>
                <a:cxn ang="0">
                  <a:pos x="25" y="8"/>
                </a:cxn>
                <a:cxn ang="0">
                  <a:pos x="21" y="2"/>
                </a:cxn>
                <a:cxn ang="0">
                  <a:pos x="20" y="0"/>
                </a:cxn>
                <a:cxn ang="0">
                  <a:pos x="19" y="0"/>
                </a:cxn>
                <a:cxn ang="0">
                  <a:pos x="18" y="0"/>
                </a:cxn>
                <a:cxn ang="0">
                  <a:pos x="17" y="2"/>
                </a:cxn>
                <a:cxn ang="0">
                  <a:pos x="16" y="4"/>
                </a:cxn>
                <a:cxn ang="0">
                  <a:pos x="13" y="24"/>
                </a:cxn>
                <a:cxn ang="0">
                  <a:pos x="4" y="52"/>
                </a:cxn>
                <a:cxn ang="0">
                  <a:pos x="0" y="89"/>
                </a:cxn>
                <a:cxn ang="0">
                  <a:pos x="0" y="106"/>
                </a:cxn>
                <a:cxn ang="0">
                  <a:pos x="0" y="109"/>
                </a:cxn>
                <a:cxn ang="0">
                  <a:pos x="0" y="111"/>
                </a:cxn>
                <a:cxn ang="0">
                  <a:pos x="1" y="112"/>
                </a:cxn>
                <a:cxn ang="0">
                  <a:pos x="3" y="116"/>
                </a:cxn>
                <a:cxn ang="0">
                  <a:pos x="10" y="120"/>
                </a:cxn>
                <a:cxn ang="0">
                  <a:pos x="23" y="124"/>
                </a:cxn>
                <a:cxn ang="0">
                  <a:pos x="29" y="124"/>
                </a:cxn>
                <a:cxn ang="0">
                  <a:pos x="35" y="123"/>
                </a:cxn>
                <a:cxn ang="0">
                  <a:pos x="41" y="120"/>
                </a:cxn>
                <a:cxn ang="0">
                  <a:pos x="47" y="116"/>
                </a:cxn>
                <a:cxn ang="0">
                  <a:pos x="49" y="113"/>
                </a:cxn>
                <a:cxn ang="0">
                  <a:pos x="51" y="110"/>
                </a:cxn>
                <a:cxn ang="0">
                  <a:pos x="52" y="107"/>
                </a:cxn>
                <a:cxn ang="0">
                  <a:pos x="52" y="103"/>
                </a:cxn>
                <a:cxn ang="0">
                  <a:pos x="52" y="74"/>
                </a:cxn>
                <a:cxn ang="0">
                  <a:pos x="59" y="44"/>
                </a:cxn>
                <a:cxn ang="0">
                  <a:pos x="61" y="39"/>
                </a:cxn>
                <a:cxn ang="0">
                  <a:pos x="63" y="29"/>
                </a:cxn>
                <a:cxn ang="0">
                  <a:pos x="64" y="18"/>
                </a:cxn>
                <a:cxn ang="0">
                  <a:pos x="62" y="14"/>
                </a:cxn>
                <a:cxn ang="0">
                  <a:pos x="60" y="13"/>
                </a:cxn>
              </a:cxnLst>
              <a:rect l="0" t="0" r="r" b="b"/>
              <a:pathLst>
                <a:path w="64" h="124">
                  <a:moveTo>
                    <a:pt x="60" y="13"/>
                  </a:moveTo>
                  <a:lnTo>
                    <a:pt x="59" y="12"/>
                  </a:lnTo>
                  <a:lnTo>
                    <a:pt x="57" y="13"/>
                  </a:lnTo>
                  <a:lnTo>
                    <a:pt x="55" y="13"/>
                  </a:lnTo>
                  <a:lnTo>
                    <a:pt x="53" y="15"/>
                  </a:lnTo>
                  <a:lnTo>
                    <a:pt x="48" y="17"/>
                  </a:lnTo>
                  <a:lnTo>
                    <a:pt x="46" y="18"/>
                  </a:lnTo>
                  <a:lnTo>
                    <a:pt x="44" y="18"/>
                  </a:lnTo>
                  <a:lnTo>
                    <a:pt x="40" y="18"/>
                  </a:lnTo>
                  <a:lnTo>
                    <a:pt x="36" y="16"/>
                  </a:lnTo>
                  <a:lnTo>
                    <a:pt x="29" y="11"/>
                  </a:lnTo>
                  <a:lnTo>
                    <a:pt x="25" y="8"/>
                  </a:lnTo>
                  <a:lnTo>
                    <a:pt x="21" y="2"/>
                  </a:lnTo>
                  <a:lnTo>
                    <a:pt x="20" y="0"/>
                  </a:lnTo>
                  <a:lnTo>
                    <a:pt x="19" y="0"/>
                  </a:lnTo>
                  <a:lnTo>
                    <a:pt x="18" y="0"/>
                  </a:lnTo>
                  <a:lnTo>
                    <a:pt x="17" y="2"/>
                  </a:lnTo>
                  <a:lnTo>
                    <a:pt x="16" y="4"/>
                  </a:lnTo>
                  <a:lnTo>
                    <a:pt x="13" y="24"/>
                  </a:lnTo>
                  <a:lnTo>
                    <a:pt x="4" y="52"/>
                  </a:lnTo>
                  <a:lnTo>
                    <a:pt x="0" y="89"/>
                  </a:lnTo>
                  <a:lnTo>
                    <a:pt x="0" y="106"/>
                  </a:lnTo>
                  <a:lnTo>
                    <a:pt x="0" y="109"/>
                  </a:lnTo>
                  <a:lnTo>
                    <a:pt x="0" y="111"/>
                  </a:lnTo>
                  <a:lnTo>
                    <a:pt x="1" y="112"/>
                  </a:lnTo>
                  <a:lnTo>
                    <a:pt x="3" y="116"/>
                  </a:lnTo>
                  <a:lnTo>
                    <a:pt x="10" y="120"/>
                  </a:lnTo>
                  <a:lnTo>
                    <a:pt x="23" y="124"/>
                  </a:lnTo>
                  <a:lnTo>
                    <a:pt x="29" y="124"/>
                  </a:lnTo>
                  <a:lnTo>
                    <a:pt x="35" y="123"/>
                  </a:lnTo>
                  <a:lnTo>
                    <a:pt x="41" y="120"/>
                  </a:lnTo>
                  <a:lnTo>
                    <a:pt x="47" y="116"/>
                  </a:lnTo>
                  <a:lnTo>
                    <a:pt x="49" y="113"/>
                  </a:lnTo>
                  <a:lnTo>
                    <a:pt x="51" y="110"/>
                  </a:lnTo>
                  <a:lnTo>
                    <a:pt x="52" y="107"/>
                  </a:lnTo>
                  <a:lnTo>
                    <a:pt x="52" y="103"/>
                  </a:lnTo>
                  <a:lnTo>
                    <a:pt x="52" y="74"/>
                  </a:lnTo>
                  <a:lnTo>
                    <a:pt x="59" y="44"/>
                  </a:lnTo>
                  <a:lnTo>
                    <a:pt x="61" y="39"/>
                  </a:lnTo>
                  <a:lnTo>
                    <a:pt x="63" y="29"/>
                  </a:lnTo>
                  <a:lnTo>
                    <a:pt x="64" y="18"/>
                  </a:lnTo>
                  <a:lnTo>
                    <a:pt x="62" y="14"/>
                  </a:lnTo>
                  <a:lnTo>
                    <a:pt x="60" y="13"/>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26"/>
            <p:cNvSpPr>
              <a:spLocks/>
            </p:cNvSpPr>
            <p:nvPr/>
          </p:nvSpPr>
          <p:spPr bwMode="auto">
            <a:xfrm flipH="1">
              <a:off x="8162122" y="5156283"/>
              <a:ext cx="30803" cy="16892"/>
            </a:xfrm>
            <a:custGeom>
              <a:avLst/>
              <a:gdLst/>
              <a:ahLst/>
              <a:cxnLst>
                <a:cxn ang="0">
                  <a:pos x="31" y="8"/>
                </a:cxn>
                <a:cxn ang="0">
                  <a:pos x="31" y="7"/>
                </a:cxn>
                <a:cxn ang="0">
                  <a:pos x="30" y="6"/>
                </a:cxn>
                <a:cxn ang="0">
                  <a:pos x="29" y="5"/>
                </a:cxn>
                <a:cxn ang="0">
                  <a:pos x="25" y="3"/>
                </a:cxn>
                <a:cxn ang="0">
                  <a:pos x="17" y="1"/>
                </a:cxn>
                <a:cxn ang="0">
                  <a:pos x="14" y="0"/>
                </a:cxn>
                <a:cxn ang="0">
                  <a:pos x="5" y="1"/>
                </a:cxn>
                <a:cxn ang="0">
                  <a:pos x="1" y="2"/>
                </a:cxn>
                <a:cxn ang="0">
                  <a:pos x="0" y="2"/>
                </a:cxn>
                <a:cxn ang="0">
                  <a:pos x="0" y="3"/>
                </a:cxn>
                <a:cxn ang="0">
                  <a:pos x="0" y="6"/>
                </a:cxn>
                <a:cxn ang="0">
                  <a:pos x="2" y="9"/>
                </a:cxn>
                <a:cxn ang="0">
                  <a:pos x="5" y="12"/>
                </a:cxn>
                <a:cxn ang="0">
                  <a:pos x="8" y="14"/>
                </a:cxn>
                <a:cxn ang="0">
                  <a:pos x="10" y="15"/>
                </a:cxn>
                <a:cxn ang="0">
                  <a:pos x="17" y="17"/>
                </a:cxn>
                <a:cxn ang="0">
                  <a:pos x="23" y="17"/>
                </a:cxn>
                <a:cxn ang="0">
                  <a:pos x="26" y="16"/>
                </a:cxn>
                <a:cxn ang="0">
                  <a:pos x="29" y="14"/>
                </a:cxn>
                <a:cxn ang="0">
                  <a:pos x="31" y="8"/>
                </a:cxn>
              </a:cxnLst>
              <a:rect l="0" t="0" r="r" b="b"/>
              <a:pathLst>
                <a:path w="31" h="17">
                  <a:moveTo>
                    <a:pt x="31" y="8"/>
                  </a:moveTo>
                  <a:lnTo>
                    <a:pt x="31" y="7"/>
                  </a:lnTo>
                  <a:lnTo>
                    <a:pt x="30" y="6"/>
                  </a:lnTo>
                  <a:lnTo>
                    <a:pt x="29" y="5"/>
                  </a:lnTo>
                  <a:lnTo>
                    <a:pt x="25" y="3"/>
                  </a:lnTo>
                  <a:lnTo>
                    <a:pt x="17" y="1"/>
                  </a:lnTo>
                  <a:lnTo>
                    <a:pt x="14" y="0"/>
                  </a:lnTo>
                  <a:lnTo>
                    <a:pt x="5" y="1"/>
                  </a:lnTo>
                  <a:lnTo>
                    <a:pt x="1" y="2"/>
                  </a:lnTo>
                  <a:lnTo>
                    <a:pt x="0" y="2"/>
                  </a:lnTo>
                  <a:lnTo>
                    <a:pt x="0" y="3"/>
                  </a:lnTo>
                  <a:lnTo>
                    <a:pt x="0" y="6"/>
                  </a:lnTo>
                  <a:lnTo>
                    <a:pt x="2" y="9"/>
                  </a:lnTo>
                  <a:lnTo>
                    <a:pt x="5" y="12"/>
                  </a:lnTo>
                  <a:lnTo>
                    <a:pt x="8" y="14"/>
                  </a:lnTo>
                  <a:lnTo>
                    <a:pt x="10" y="15"/>
                  </a:lnTo>
                  <a:lnTo>
                    <a:pt x="17" y="17"/>
                  </a:lnTo>
                  <a:lnTo>
                    <a:pt x="23" y="17"/>
                  </a:lnTo>
                  <a:lnTo>
                    <a:pt x="26" y="16"/>
                  </a:lnTo>
                  <a:lnTo>
                    <a:pt x="29" y="14"/>
                  </a:lnTo>
                  <a:lnTo>
                    <a:pt x="31" y="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27"/>
            <p:cNvSpPr>
              <a:spLocks/>
            </p:cNvSpPr>
            <p:nvPr/>
          </p:nvSpPr>
          <p:spPr bwMode="auto">
            <a:xfrm flipH="1">
              <a:off x="7984261" y="5143366"/>
              <a:ext cx="106319" cy="61605"/>
            </a:xfrm>
            <a:custGeom>
              <a:avLst/>
              <a:gdLst/>
              <a:ahLst/>
              <a:cxnLst>
                <a:cxn ang="0">
                  <a:pos x="100" y="0"/>
                </a:cxn>
                <a:cxn ang="0">
                  <a:pos x="99" y="0"/>
                </a:cxn>
                <a:cxn ang="0">
                  <a:pos x="99" y="1"/>
                </a:cxn>
                <a:cxn ang="0">
                  <a:pos x="98" y="2"/>
                </a:cxn>
                <a:cxn ang="0">
                  <a:pos x="97" y="3"/>
                </a:cxn>
                <a:cxn ang="0">
                  <a:pos x="57" y="30"/>
                </a:cxn>
                <a:cxn ang="0">
                  <a:pos x="39" y="36"/>
                </a:cxn>
                <a:cxn ang="0">
                  <a:pos x="3" y="42"/>
                </a:cxn>
                <a:cxn ang="0">
                  <a:pos x="1" y="43"/>
                </a:cxn>
                <a:cxn ang="0">
                  <a:pos x="0" y="44"/>
                </a:cxn>
                <a:cxn ang="0">
                  <a:pos x="1" y="45"/>
                </a:cxn>
                <a:cxn ang="0">
                  <a:pos x="5" y="49"/>
                </a:cxn>
                <a:cxn ang="0">
                  <a:pos x="16" y="56"/>
                </a:cxn>
                <a:cxn ang="0">
                  <a:pos x="22" y="59"/>
                </a:cxn>
                <a:cxn ang="0">
                  <a:pos x="35" y="62"/>
                </a:cxn>
                <a:cxn ang="0">
                  <a:pos x="42" y="62"/>
                </a:cxn>
                <a:cxn ang="0">
                  <a:pos x="55" y="61"/>
                </a:cxn>
                <a:cxn ang="0">
                  <a:pos x="83" y="52"/>
                </a:cxn>
                <a:cxn ang="0">
                  <a:pos x="97" y="44"/>
                </a:cxn>
                <a:cxn ang="0">
                  <a:pos x="102" y="40"/>
                </a:cxn>
                <a:cxn ang="0">
                  <a:pos x="105" y="36"/>
                </a:cxn>
                <a:cxn ang="0">
                  <a:pos x="107" y="31"/>
                </a:cxn>
                <a:cxn ang="0">
                  <a:pos x="107" y="28"/>
                </a:cxn>
                <a:cxn ang="0">
                  <a:pos x="107" y="24"/>
                </a:cxn>
                <a:cxn ang="0">
                  <a:pos x="104" y="10"/>
                </a:cxn>
                <a:cxn ang="0">
                  <a:pos x="101" y="1"/>
                </a:cxn>
                <a:cxn ang="0">
                  <a:pos x="100" y="0"/>
                </a:cxn>
              </a:cxnLst>
              <a:rect l="0" t="0" r="r" b="b"/>
              <a:pathLst>
                <a:path w="107" h="62">
                  <a:moveTo>
                    <a:pt x="100" y="0"/>
                  </a:moveTo>
                  <a:lnTo>
                    <a:pt x="99" y="0"/>
                  </a:lnTo>
                  <a:lnTo>
                    <a:pt x="99" y="1"/>
                  </a:lnTo>
                  <a:lnTo>
                    <a:pt x="98" y="2"/>
                  </a:lnTo>
                  <a:lnTo>
                    <a:pt x="97" y="3"/>
                  </a:lnTo>
                  <a:lnTo>
                    <a:pt x="57" y="30"/>
                  </a:lnTo>
                  <a:lnTo>
                    <a:pt x="39" y="36"/>
                  </a:lnTo>
                  <a:lnTo>
                    <a:pt x="3" y="42"/>
                  </a:lnTo>
                  <a:lnTo>
                    <a:pt x="1" y="43"/>
                  </a:lnTo>
                  <a:lnTo>
                    <a:pt x="0" y="44"/>
                  </a:lnTo>
                  <a:lnTo>
                    <a:pt x="1" y="45"/>
                  </a:lnTo>
                  <a:lnTo>
                    <a:pt x="5" y="49"/>
                  </a:lnTo>
                  <a:lnTo>
                    <a:pt x="16" y="56"/>
                  </a:lnTo>
                  <a:lnTo>
                    <a:pt x="22" y="59"/>
                  </a:lnTo>
                  <a:lnTo>
                    <a:pt x="35" y="62"/>
                  </a:lnTo>
                  <a:lnTo>
                    <a:pt x="42" y="62"/>
                  </a:lnTo>
                  <a:lnTo>
                    <a:pt x="55" y="61"/>
                  </a:lnTo>
                  <a:lnTo>
                    <a:pt x="83" y="52"/>
                  </a:lnTo>
                  <a:lnTo>
                    <a:pt x="97" y="44"/>
                  </a:lnTo>
                  <a:lnTo>
                    <a:pt x="102" y="40"/>
                  </a:lnTo>
                  <a:lnTo>
                    <a:pt x="105" y="36"/>
                  </a:lnTo>
                  <a:lnTo>
                    <a:pt x="107" y="31"/>
                  </a:lnTo>
                  <a:lnTo>
                    <a:pt x="107" y="28"/>
                  </a:lnTo>
                  <a:lnTo>
                    <a:pt x="107" y="24"/>
                  </a:lnTo>
                  <a:lnTo>
                    <a:pt x="104" y="10"/>
                  </a:lnTo>
                  <a:lnTo>
                    <a:pt x="101" y="1"/>
                  </a:lnTo>
                  <a:lnTo>
                    <a:pt x="100"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28"/>
            <p:cNvSpPr>
              <a:spLocks/>
            </p:cNvSpPr>
            <p:nvPr/>
          </p:nvSpPr>
          <p:spPr bwMode="auto">
            <a:xfrm flipH="1">
              <a:off x="8070708" y="5188080"/>
              <a:ext cx="31796" cy="107313"/>
            </a:xfrm>
            <a:custGeom>
              <a:avLst/>
              <a:gdLst/>
              <a:ahLst/>
              <a:cxnLst>
                <a:cxn ang="0">
                  <a:pos x="28" y="18"/>
                </a:cxn>
                <a:cxn ang="0">
                  <a:pos x="28" y="17"/>
                </a:cxn>
                <a:cxn ang="0">
                  <a:pos x="26" y="16"/>
                </a:cxn>
                <a:cxn ang="0">
                  <a:pos x="25" y="16"/>
                </a:cxn>
                <a:cxn ang="0">
                  <a:pos x="22" y="17"/>
                </a:cxn>
                <a:cxn ang="0">
                  <a:pos x="21" y="17"/>
                </a:cxn>
                <a:cxn ang="0">
                  <a:pos x="19" y="16"/>
                </a:cxn>
                <a:cxn ang="0">
                  <a:pos x="17" y="15"/>
                </a:cxn>
                <a:cxn ang="0">
                  <a:pos x="16" y="11"/>
                </a:cxn>
                <a:cxn ang="0">
                  <a:pos x="10" y="2"/>
                </a:cxn>
                <a:cxn ang="0">
                  <a:pos x="9" y="1"/>
                </a:cxn>
                <a:cxn ang="0">
                  <a:pos x="8" y="0"/>
                </a:cxn>
                <a:cxn ang="0">
                  <a:pos x="8" y="0"/>
                </a:cxn>
                <a:cxn ang="0">
                  <a:pos x="7" y="1"/>
                </a:cxn>
                <a:cxn ang="0">
                  <a:pos x="6" y="2"/>
                </a:cxn>
                <a:cxn ang="0">
                  <a:pos x="5" y="4"/>
                </a:cxn>
                <a:cxn ang="0">
                  <a:pos x="0" y="68"/>
                </a:cxn>
                <a:cxn ang="0">
                  <a:pos x="0" y="96"/>
                </a:cxn>
                <a:cxn ang="0">
                  <a:pos x="1" y="103"/>
                </a:cxn>
                <a:cxn ang="0">
                  <a:pos x="2" y="104"/>
                </a:cxn>
                <a:cxn ang="0">
                  <a:pos x="5" y="104"/>
                </a:cxn>
                <a:cxn ang="0">
                  <a:pos x="9" y="105"/>
                </a:cxn>
                <a:cxn ang="0">
                  <a:pos x="15" y="107"/>
                </a:cxn>
                <a:cxn ang="0">
                  <a:pos x="20" y="108"/>
                </a:cxn>
                <a:cxn ang="0">
                  <a:pos x="26" y="107"/>
                </a:cxn>
                <a:cxn ang="0">
                  <a:pos x="29" y="105"/>
                </a:cxn>
                <a:cxn ang="0">
                  <a:pos x="30" y="104"/>
                </a:cxn>
                <a:cxn ang="0">
                  <a:pos x="31" y="103"/>
                </a:cxn>
                <a:cxn ang="0">
                  <a:pos x="31" y="101"/>
                </a:cxn>
                <a:cxn ang="0">
                  <a:pos x="32" y="99"/>
                </a:cxn>
                <a:cxn ang="0">
                  <a:pos x="32" y="92"/>
                </a:cxn>
                <a:cxn ang="0">
                  <a:pos x="29" y="64"/>
                </a:cxn>
                <a:cxn ang="0">
                  <a:pos x="29" y="24"/>
                </a:cxn>
                <a:cxn ang="0">
                  <a:pos x="28" y="18"/>
                </a:cxn>
              </a:cxnLst>
              <a:rect l="0" t="0" r="r" b="b"/>
              <a:pathLst>
                <a:path w="32" h="108">
                  <a:moveTo>
                    <a:pt x="28" y="18"/>
                  </a:moveTo>
                  <a:lnTo>
                    <a:pt x="28" y="17"/>
                  </a:lnTo>
                  <a:lnTo>
                    <a:pt x="26" y="16"/>
                  </a:lnTo>
                  <a:lnTo>
                    <a:pt x="25" y="16"/>
                  </a:lnTo>
                  <a:lnTo>
                    <a:pt x="22" y="17"/>
                  </a:lnTo>
                  <a:lnTo>
                    <a:pt x="21" y="17"/>
                  </a:lnTo>
                  <a:lnTo>
                    <a:pt x="19" y="16"/>
                  </a:lnTo>
                  <a:lnTo>
                    <a:pt x="17" y="15"/>
                  </a:lnTo>
                  <a:lnTo>
                    <a:pt x="16" y="11"/>
                  </a:lnTo>
                  <a:lnTo>
                    <a:pt x="10" y="2"/>
                  </a:lnTo>
                  <a:lnTo>
                    <a:pt x="9" y="1"/>
                  </a:lnTo>
                  <a:lnTo>
                    <a:pt x="8" y="0"/>
                  </a:lnTo>
                  <a:lnTo>
                    <a:pt x="8" y="0"/>
                  </a:lnTo>
                  <a:lnTo>
                    <a:pt x="7" y="1"/>
                  </a:lnTo>
                  <a:lnTo>
                    <a:pt x="6" y="2"/>
                  </a:lnTo>
                  <a:lnTo>
                    <a:pt x="5" y="4"/>
                  </a:lnTo>
                  <a:lnTo>
                    <a:pt x="0" y="68"/>
                  </a:lnTo>
                  <a:lnTo>
                    <a:pt x="0" y="96"/>
                  </a:lnTo>
                  <a:lnTo>
                    <a:pt x="1" y="103"/>
                  </a:lnTo>
                  <a:lnTo>
                    <a:pt x="2" y="104"/>
                  </a:lnTo>
                  <a:lnTo>
                    <a:pt x="5" y="104"/>
                  </a:lnTo>
                  <a:lnTo>
                    <a:pt x="9" y="105"/>
                  </a:lnTo>
                  <a:lnTo>
                    <a:pt x="15" y="107"/>
                  </a:lnTo>
                  <a:lnTo>
                    <a:pt x="20" y="108"/>
                  </a:lnTo>
                  <a:lnTo>
                    <a:pt x="26" y="107"/>
                  </a:lnTo>
                  <a:lnTo>
                    <a:pt x="29" y="105"/>
                  </a:lnTo>
                  <a:lnTo>
                    <a:pt x="30" y="104"/>
                  </a:lnTo>
                  <a:lnTo>
                    <a:pt x="31" y="103"/>
                  </a:lnTo>
                  <a:lnTo>
                    <a:pt x="31" y="101"/>
                  </a:lnTo>
                  <a:lnTo>
                    <a:pt x="32" y="99"/>
                  </a:lnTo>
                  <a:lnTo>
                    <a:pt x="32" y="92"/>
                  </a:lnTo>
                  <a:lnTo>
                    <a:pt x="29" y="64"/>
                  </a:lnTo>
                  <a:lnTo>
                    <a:pt x="29" y="24"/>
                  </a:lnTo>
                  <a:lnTo>
                    <a:pt x="28" y="1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29"/>
            <p:cNvSpPr>
              <a:spLocks/>
            </p:cNvSpPr>
            <p:nvPr/>
          </p:nvSpPr>
          <p:spPr bwMode="auto">
            <a:xfrm flipH="1">
              <a:off x="7991217" y="5193048"/>
              <a:ext cx="78498" cy="93402"/>
            </a:xfrm>
            <a:custGeom>
              <a:avLst/>
              <a:gdLst/>
              <a:ahLst/>
              <a:cxnLst>
                <a:cxn ang="0">
                  <a:pos x="76" y="0"/>
                </a:cxn>
                <a:cxn ang="0">
                  <a:pos x="73" y="3"/>
                </a:cxn>
                <a:cxn ang="0">
                  <a:pos x="54" y="13"/>
                </a:cxn>
                <a:cxn ang="0">
                  <a:pos x="42" y="17"/>
                </a:cxn>
                <a:cxn ang="0">
                  <a:pos x="22" y="20"/>
                </a:cxn>
                <a:cxn ang="0">
                  <a:pos x="16" y="19"/>
                </a:cxn>
                <a:cxn ang="0">
                  <a:pos x="10" y="17"/>
                </a:cxn>
                <a:cxn ang="0">
                  <a:pos x="7" y="15"/>
                </a:cxn>
                <a:cxn ang="0">
                  <a:pos x="5" y="15"/>
                </a:cxn>
                <a:cxn ang="0">
                  <a:pos x="3" y="15"/>
                </a:cxn>
                <a:cxn ang="0">
                  <a:pos x="1" y="16"/>
                </a:cxn>
                <a:cxn ang="0">
                  <a:pos x="0" y="20"/>
                </a:cxn>
                <a:cxn ang="0">
                  <a:pos x="4" y="39"/>
                </a:cxn>
                <a:cxn ang="0">
                  <a:pos x="4" y="47"/>
                </a:cxn>
                <a:cxn ang="0">
                  <a:pos x="3" y="79"/>
                </a:cxn>
                <a:cxn ang="0">
                  <a:pos x="4" y="84"/>
                </a:cxn>
                <a:cxn ang="0">
                  <a:pos x="6" y="89"/>
                </a:cxn>
                <a:cxn ang="0">
                  <a:pos x="8" y="92"/>
                </a:cxn>
                <a:cxn ang="0">
                  <a:pos x="10" y="94"/>
                </a:cxn>
                <a:cxn ang="0">
                  <a:pos x="13" y="94"/>
                </a:cxn>
                <a:cxn ang="0">
                  <a:pos x="19" y="89"/>
                </a:cxn>
                <a:cxn ang="0">
                  <a:pos x="27" y="85"/>
                </a:cxn>
                <a:cxn ang="0">
                  <a:pos x="32" y="83"/>
                </a:cxn>
                <a:cxn ang="0">
                  <a:pos x="60" y="68"/>
                </a:cxn>
                <a:cxn ang="0">
                  <a:pos x="65" y="62"/>
                </a:cxn>
                <a:cxn ang="0">
                  <a:pos x="71" y="45"/>
                </a:cxn>
                <a:cxn ang="0">
                  <a:pos x="79" y="6"/>
                </a:cxn>
                <a:cxn ang="0">
                  <a:pos x="79" y="2"/>
                </a:cxn>
                <a:cxn ang="0">
                  <a:pos x="78" y="1"/>
                </a:cxn>
                <a:cxn ang="0">
                  <a:pos x="77" y="0"/>
                </a:cxn>
                <a:cxn ang="0">
                  <a:pos x="76" y="0"/>
                </a:cxn>
              </a:cxnLst>
              <a:rect l="0" t="0" r="r" b="b"/>
              <a:pathLst>
                <a:path w="79" h="94">
                  <a:moveTo>
                    <a:pt x="76" y="0"/>
                  </a:moveTo>
                  <a:lnTo>
                    <a:pt x="73" y="3"/>
                  </a:lnTo>
                  <a:lnTo>
                    <a:pt x="54" y="13"/>
                  </a:lnTo>
                  <a:lnTo>
                    <a:pt x="42" y="17"/>
                  </a:lnTo>
                  <a:lnTo>
                    <a:pt x="22" y="20"/>
                  </a:lnTo>
                  <a:lnTo>
                    <a:pt x="16" y="19"/>
                  </a:lnTo>
                  <a:lnTo>
                    <a:pt x="10" y="17"/>
                  </a:lnTo>
                  <a:lnTo>
                    <a:pt x="7" y="15"/>
                  </a:lnTo>
                  <a:lnTo>
                    <a:pt x="5" y="15"/>
                  </a:lnTo>
                  <a:lnTo>
                    <a:pt x="3" y="15"/>
                  </a:lnTo>
                  <a:lnTo>
                    <a:pt x="1" y="16"/>
                  </a:lnTo>
                  <a:lnTo>
                    <a:pt x="0" y="20"/>
                  </a:lnTo>
                  <a:lnTo>
                    <a:pt x="4" y="39"/>
                  </a:lnTo>
                  <a:lnTo>
                    <a:pt x="4" y="47"/>
                  </a:lnTo>
                  <a:lnTo>
                    <a:pt x="3" y="79"/>
                  </a:lnTo>
                  <a:lnTo>
                    <a:pt x="4" y="84"/>
                  </a:lnTo>
                  <a:lnTo>
                    <a:pt x="6" y="89"/>
                  </a:lnTo>
                  <a:lnTo>
                    <a:pt x="8" y="92"/>
                  </a:lnTo>
                  <a:lnTo>
                    <a:pt x="10" y="94"/>
                  </a:lnTo>
                  <a:lnTo>
                    <a:pt x="13" y="94"/>
                  </a:lnTo>
                  <a:lnTo>
                    <a:pt x="19" y="89"/>
                  </a:lnTo>
                  <a:lnTo>
                    <a:pt x="27" y="85"/>
                  </a:lnTo>
                  <a:lnTo>
                    <a:pt x="32" y="83"/>
                  </a:lnTo>
                  <a:lnTo>
                    <a:pt x="60" y="68"/>
                  </a:lnTo>
                  <a:lnTo>
                    <a:pt x="65" y="62"/>
                  </a:lnTo>
                  <a:lnTo>
                    <a:pt x="71" y="45"/>
                  </a:lnTo>
                  <a:lnTo>
                    <a:pt x="79" y="6"/>
                  </a:lnTo>
                  <a:lnTo>
                    <a:pt x="79" y="2"/>
                  </a:lnTo>
                  <a:lnTo>
                    <a:pt x="78" y="1"/>
                  </a:lnTo>
                  <a:lnTo>
                    <a:pt x="77" y="0"/>
                  </a:lnTo>
                  <a:lnTo>
                    <a:pt x="76"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30"/>
            <p:cNvSpPr>
              <a:spLocks/>
            </p:cNvSpPr>
            <p:nvPr/>
          </p:nvSpPr>
          <p:spPr bwMode="auto">
            <a:xfrm flipH="1">
              <a:off x="7932592" y="5097659"/>
              <a:ext cx="48688" cy="95389"/>
            </a:xfrm>
            <a:custGeom>
              <a:avLst/>
              <a:gdLst/>
              <a:ahLst/>
              <a:cxnLst>
                <a:cxn ang="0">
                  <a:pos x="20" y="0"/>
                </a:cxn>
                <a:cxn ang="0">
                  <a:pos x="19" y="0"/>
                </a:cxn>
                <a:cxn ang="0">
                  <a:pos x="19" y="1"/>
                </a:cxn>
                <a:cxn ang="0">
                  <a:pos x="25" y="8"/>
                </a:cxn>
                <a:cxn ang="0">
                  <a:pos x="27" y="10"/>
                </a:cxn>
                <a:cxn ang="0">
                  <a:pos x="28" y="12"/>
                </a:cxn>
                <a:cxn ang="0">
                  <a:pos x="28" y="14"/>
                </a:cxn>
                <a:cxn ang="0">
                  <a:pos x="28" y="16"/>
                </a:cxn>
                <a:cxn ang="0">
                  <a:pos x="27" y="19"/>
                </a:cxn>
                <a:cxn ang="0">
                  <a:pos x="20" y="28"/>
                </a:cxn>
                <a:cxn ang="0">
                  <a:pos x="17" y="32"/>
                </a:cxn>
                <a:cxn ang="0">
                  <a:pos x="15" y="33"/>
                </a:cxn>
                <a:cxn ang="0">
                  <a:pos x="14" y="34"/>
                </a:cxn>
                <a:cxn ang="0">
                  <a:pos x="9" y="36"/>
                </a:cxn>
                <a:cxn ang="0">
                  <a:pos x="6" y="37"/>
                </a:cxn>
                <a:cxn ang="0">
                  <a:pos x="3" y="37"/>
                </a:cxn>
                <a:cxn ang="0">
                  <a:pos x="2" y="39"/>
                </a:cxn>
                <a:cxn ang="0">
                  <a:pos x="1" y="40"/>
                </a:cxn>
                <a:cxn ang="0">
                  <a:pos x="0" y="42"/>
                </a:cxn>
                <a:cxn ang="0">
                  <a:pos x="1" y="44"/>
                </a:cxn>
                <a:cxn ang="0">
                  <a:pos x="6" y="58"/>
                </a:cxn>
                <a:cxn ang="0">
                  <a:pos x="7" y="64"/>
                </a:cxn>
                <a:cxn ang="0">
                  <a:pos x="8" y="88"/>
                </a:cxn>
                <a:cxn ang="0">
                  <a:pos x="7" y="92"/>
                </a:cxn>
                <a:cxn ang="0">
                  <a:pos x="6" y="95"/>
                </a:cxn>
                <a:cxn ang="0">
                  <a:pos x="5" y="96"/>
                </a:cxn>
                <a:cxn ang="0">
                  <a:pos x="6" y="96"/>
                </a:cxn>
                <a:cxn ang="0">
                  <a:pos x="8" y="96"/>
                </a:cxn>
                <a:cxn ang="0">
                  <a:pos x="9" y="95"/>
                </a:cxn>
                <a:cxn ang="0">
                  <a:pos x="14" y="91"/>
                </a:cxn>
                <a:cxn ang="0">
                  <a:pos x="18" y="86"/>
                </a:cxn>
                <a:cxn ang="0">
                  <a:pos x="35" y="75"/>
                </a:cxn>
                <a:cxn ang="0">
                  <a:pos x="41" y="68"/>
                </a:cxn>
                <a:cxn ang="0">
                  <a:pos x="48" y="53"/>
                </a:cxn>
                <a:cxn ang="0">
                  <a:pos x="49" y="42"/>
                </a:cxn>
                <a:cxn ang="0">
                  <a:pos x="49" y="32"/>
                </a:cxn>
                <a:cxn ang="0">
                  <a:pos x="46" y="21"/>
                </a:cxn>
                <a:cxn ang="0">
                  <a:pos x="39" y="10"/>
                </a:cxn>
                <a:cxn ang="0">
                  <a:pos x="37" y="9"/>
                </a:cxn>
                <a:cxn ang="0">
                  <a:pos x="22" y="1"/>
                </a:cxn>
                <a:cxn ang="0">
                  <a:pos x="20" y="0"/>
                </a:cxn>
              </a:cxnLst>
              <a:rect l="0" t="0" r="r" b="b"/>
              <a:pathLst>
                <a:path w="49" h="96">
                  <a:moveTo>
                    <a:pt x="20" y="0"/>
                  </a:moveTo>
                  <a:lnTo>
                    <a:pt x="19" y="0"/>
                  </a:lnTo>
                  <a:lnTo>
                    <a:pt x="19" y="1"/>
                  </a:lnTo>
                  <a:lnTo>
                    <a:pt x="25" y="8"/>
                  </a:lnTo>
                  <a:lnTo>
                    <a:pt x="27" y="10"/>
                  </a:lnTo>
                  <a:lnTo>
                    <a:pt x="28" y="12"/>
                  </a:lnTo>
                  <a:lnTo>
                    <a:pt x="28" y="14"/>
                  </a:lnTo>
                  <a:lnTo>
                    <a:pt x="28" y="16"/>
                  </a:lnTo>
                  <a:lnTo>
                    <a:pt x="27" y="19"/>
                  </a:lnTo>
                  <a:lnTo>
                    <a:pt x="20" y="28"/>
                  </a:lnTo>
                  <a:lnTo>
                    <a:pt x="17" y="32"/>
                  </a:lnTo>
                  <a:lnTo>
                    <a:pt x="15" y="33"/>
                  </a:lnTo>
                  <a:lnTo>
                    <a:pt x="14" y="34"/>
                  </a:lnTo>
                  <a:lnTo>
                    <a:pt x="9" y="36"/>
                  </a:lnTo>
                  <a:lnTo>
                    <a:pt x="6" y="37"/>
                  </a:lnTo>
                  <a:lnTo>
                    <a:pt x="3" y="37"/>
                  </a:lnTo>
                  <a:lnTo>
                    <a:pt x="2" y="39"/>
                  </a:lnTo>
                  <a:lnTo>
                    <a:pt x="1" y="40"/>
                  </a:lnTo>
                  <a:lnTo>
                    <a:pt x="0" y="42"/>
                  </a:lnTo>
                  <a:lnTo>
                    <a:pt x="1" y="44"/>
                  </a:lnTo>
                  <a:lnTo>
                    <a:pt x="6" y="58"/>
                  </a:lnTo>
                  <a:lnTo>
                    <a:pt x="7" y="64"/>
                  </a:lnTo>
                  <a:lnTo>
                    <a:pt x="8" y="88"/>
                  </a:lnTo>
                  <a:lnTo>
                    <a:pt x="7" y="92"/>
                  </a:lnTo>
                  <a:lnTo>
                    <a:pt x="6" y="95"/>
                  </a:lnTo>
                  <a:lnTo>
                    <a:pt x="5" y="96"/>
                  </a:lnTo>
                  <a:lnTo>
                    <a:pt x="6" y="96"/>
                  </a:lnTo>
                  <a:lnTo>
                    <a:pt x="8" y="96"/>
                  </a:lnTo>
                  <a:lnTo>
                    <a:pt x="9" y="95"/>
                  </a:lnTo>
                  <a:lnTo>
                    <a:pt x="14" y="91"/>
                  </a:lnTo>
                  <a:lnTo>
                    <a:pt x="18" y="86"/>
                  </a:lnTo>
                  <a:lnTo>
                    <a:pt x="35" y="75"/>
                  </a:lnTo>
                  <a:lnTo>
                    <a:pt x="41" y="68"/>
                  </a:lnTo>
                  <a:lnTo>
                    <a:pt x="48" y="53"/>
                  </a:lnTo>
                  <a:lnTo>
                    <a:pt x="49" y="42"/>
                  </a:lnTo>
                  <a:lnTo>
                    <a:pt x="49" y="32"/>
                  </a:lnTo>
                  <a:lnTo>
                    <a:pt x="46" y="21"/>
                  </a:lnTo>
                  <a:lnTo>
                    <a:pt x="39" y="10"/>
                  </a:lnTo>
                  <a:lnTo>
                    <a:pt x="37" y="9"/>
                  </a:lnTo>
                  <a:lnTo>
                    <a:pt x="22" y="1"/>
                  </a:lnTo>
                  <a:lnTo>
                    <a:pt x="20" y="0"/>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31"/>
            <p:cNvSpPr>
              <a:spLocks/>
            </p:cNvSpPr>
            <p:nvPr/>
          </p:nvSpPr>
          <p:spPr bwMode="auto">
            <a:xfrm flipH="1">
              <a:off x="8103498" y="5184105"/>
              <a:ext cx="59618" cy="76510"/>
            </a:xfrm>
            <a:custGeom>
              <a:avLst/>
              <a:gdLst/>
              <a:ahLst/>
              <a:cxnLst>
                <a:cxn ang="0">
                  <a:pos x="56" y="6"/>
                </a:cxn>
                <a:cxn ang="0">
                  <a:pos x="43" y="9"/>
                </a:cxn>
                <a:cxn ang="0">
                  <a:pos x="36" y="9"/>
                </a:cxn>
                <a:cxn ang="0">
                  <a:pos x="30" y="7"/>
                </a:cxn>
                <a:cxn ang="0">
                  <a:pos x="21" y="1"/>
                </a:cxn>
                <a:cxn ang="0">
                  <a:pos x="15" y="0"/>
                </a:cxn>
                <a:cxn ang="0">
                  <a:pos x="13" y="1"/>
                </a:cxn>
                <a:cxn ang="0">
                  <a:pos x="11" y="4"/>
                </a:cxn>
                <a:cxn ang="0">
                  <a:pos x="10" y="9"/>
                </a:cxn>
                <a:cxn ang="0">
                  <a:pos x="7" y="20"/>
                </a:cxn>
                <a:cxn ang="0">
                  <a:pos x="5" y="38"/>
                </a:cxn>
                <a:cxn ang="0">
                  <a:pos x="0" y="65"/>
                </a:cxn>
                <a:cxn ang="0">
                  <a:pos x="0" y="70"/>
                </a:cxn>
                <a:cxn ang="0">
                  <a:pos x="1" y="70"/>
                </a:cxn>
                <a:cxn ang="0">
                  <a:pos x="2" y="71"/>
                </a:cxn>
                <a:cxn ang="0">
                  <a:pos x="4" y="72"/>
                </a:cxn>
                <a:cxn ang="0">
                  <a:pos x="6" y="73"/>
                </a:cxn>
                <a:cxn ang="0">
                  <a:pos x="9" y="74"/>
                </a:cxn>
                <a:cxn ang="0">
                  <a:pos x="38" y="77"/>
                </a:cxn>
                <a:cxn ang="0">
                  <a:pos x="47" y="77"/>
                </a:cxn>
                <a:cxn ang="0">
                  <a:pos x="51" y="76"/>
                </a:cxn>
                <a:cxn ang="0">
                  <a:pos x="54" y="74"/>
                </a:cxn>
                <a:cxn ang="0">
                  <a:pos x="55" y="73"/>
                </a:cxn>
                <a:cxn ang="0">
                  <a:pos x="56" y="70"/>
                </a:cxn>
                <a:cxn ang="0">
                  <a:pos x="56" y="67"/>
                </a:cxn>
                <a:cxn ang="0">
                  <a:pos x="55" y="58"/>
                </a:cxn>
                <a:cxn ang="0">
                  <a:pos x="55" y="26"/>
                </a:cxn>
                <a:cxn ang="0">
                  <a:pos x="56" y="23"/>
                </a:cxn>
                <a:cxn ang="0">
                  <a:pos x="60" y="12"/>
                </a:cxn>
                <a:cxn ang="0">
                  <a:pos x="60" y="10"/>
                </a:cxn>
                <a:cxn ang="0">
                  <a:pos x="60" y="8"/>
                </a:cxn>
                <a:cxn ang="0">
                  <a:pos x="60" y="7"/>
                </a:cxn>
                <a:cxn ang="0">
                  <a:pos x="58" y="6"/>
                </a:cxn>
                <a:cxn ang="0">
                  <a:pos x="56" y="6"/>
                </a:cxn>
              </a:cxnLst>
              <a:rect l="0" t="0" r="r" b="b"/>
              <a:pathLst>
                <a:path w="60" h="77">
                  <a:moveTo>
                    <a:pt x="56" y="6"/>
                  </a:moveTo>
                  <a:lnTo>
                    <a:pt x="43" y="9"/>
                  </a:lnTo>
                  <a:lnTo>
                    <a:pt x="36" y="9"/>
                  </a:lnTo>
                  <a:lnTo>
                    <a:pt x="30" y="7"/>
                  </a:lnTo>
                  <a:lnTo>
                    <a:pt x="21" y="1"/>
                  </a:lnTo>
                  <a:lnTo>
                    <a:pt x="15" y="0"/>
                  </a:lnTo>
                  <a:lnTo>
                    <a:pt x="13" y="1"/>
                  </a:lnTo>
                  <a:lnTo>
                    <a:pt x="11" y="4"/>
                  </a:lnTo>
                  <a:lnTo>
                    <a:pt x="10" y="9"/>
                  </a:lnTo>
                  <a:lnTo>
                    <a:pt x="7" y="20"/>
                  </a:lnTo>
                  <a:lnTo>
                    <a:pt x="5" y="38"/>
                  </a:lnTo>
                  <a:lnTo>
                    <a:pt x="0" y="65"/>
                  </a:lnTo>
                  <a:lnTo>
                    <a:pt x="0" y="70"/>
                  </a:lnTo>
                  <a:lnTo>
                    <a:pt x="1" y="70"/>
                  </a:lnTo>
                  <a:lnTo>
                    <a:pt x="2" y="71"/>
                  </a:lnTo>
                  <a:lnTo>
                    <a:pt x="4" y="72"/>
                  </a:lnTo>
                  <a:lnTo>
                    <a:pt x="6" y="73"/>
                  </a:lnTo>
                  <a:lnTo>
                    <a:pt x="9" y="74"/>
                  </a:lnTo>
                  <a:lnTo>
                    <a:pt x="38" y="77"/>
                  </a:lnTo>
                  <a:lnTo>
                    <a:pt x="47" y="77"/>
                  </a:lnTo>
                  <a:lnTo>
                    <a:pt x="51" y="76"/>
                  </a:lnTo>
                  <a:lnTo>
                    <a:pt x="54" y="74"/>
                  </a:lnTo>
                  <a:lnTo>
                    <a:pt x="55" y="73"/>
                  </a:lnTo>
                  <a:lnTo>
                    <a:pt x="56" y="70"/>
                  </a:lnTo>
                  <a:lnTo>
                    <a:pt x="56" y="67"/>
                  </a:lnTo>
                  <a:lnTo>
                    <a:pt x="55" y="58"/>
                  </a:lnTo>
                  <a:lnTo>
                    <a:pt x="55" y="26"/>
                  </a:lnTo>
                  <a:lnTo>
                    <a:pt x="56" y="23"/>
                  </a:lnTo>
                  <a:lnTo>
                    <a:pt x="60" y="12"/>
                  </a:lnTo>
                  <a:lnTo>
                    <a:pt x="60" y="10"/>
                  </a:lnTo>
                  <a:lnTo>
                    <a:pt x="60" y="8"/>
                  </a:lnTo>
                  <a:lnTo>
                    <a:pt x="60" y="7"/>
                  </a:lnTo>
                  <a:lnTo>
                    <a:pt x="58" y="6"/>
                  </a:lnTo>
                  <a:lnTo>
                    <a:pt x="56" y="6"/>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32"/>
            <p:cNvSpPr>
              <a:spLocks/>
            </p:cNvSpPr>
            <p:nvPr/>
          </p:nvSpPr>
          <p:spPr bwMode="auto">
            <a:xfrm flipH="1">
              <a:off x="7939548" y="5044996"/>
              <a:ext cx="82472" cy="117249"/>
            </a:xfrm>
            <a:custGeom>
              <a:avLst/>
              <a:gdLst/>
              <a:ahLst/>
              <a:cxnLst>
                <a:cxn ang="0">
                  <a:pos x="15" y="2"/>
                </a:cxn>
                <a:cxn ang="0">
                  <a:pos x="10" y="0"/>
                </a:cxn>
                <a:cxn ang="0">
                  <a:pos x="6" y="0"/>
                </a:cxn>
                <a:cxn ang="0">
                  <a:pos x="5" y="0"/>
                </a:cxn>
                <a:cxn ang="0">
                  <a:pos x="3" y="1"/>
                </a:cxn>
                <a:cxn ang="0">
                  <a:pos x="2" y="4"/>
                </a:cxn>
                <a:cxn ang="0">
                  <a:pos x="1" y="8"/>
                </a:cxn>
                <a:cxn ang="0">
                  <a:pos x="0" y="11"/>
                </a:cxn>
                <a:cxn ang="0">
                  <a:pos x="1" y="14"/>
                </a:cxn>
                <a:cxn ang="0">
                  <a:pos x="2" y="16"/>
                </a:cxn>
                <a:cxn ang="0">
                  <a:pos x="5" y="24"/>
                </a:cxn>
                <a:cxn ang="0">
                  <a:pos x="5" y="26"/>
                </a:cxn>
                <a:cxn ang="0">
                  <a:pos x="6" y="29"/>
                </a:cxn>
                <a:cxn ang="0">
                  <a:pos x="7" y="30"/>
                </a:cxn>
                <a:cxn ang="0">
                  <a:pos x="10" y="31"/>
                </a:cxn>
                <a:cxn ang="0">
                  <a:pos x="12" y="31"/>
                </a:cxn>
                <a:cxn ang="0">
                  <a:pos x="15" y="32"/>
                </a:cxn>
                <a:cxn ang="0">
                  <a:pos x="17" y="33"/>
                </a:cxn>
                <a:cxn ang="0">
                  <a:pos x="19" y="35"/>
                </a:cxn>
                <a:cxn ang="0">
                  <a:pos x="21" y="37"/>
                </a:cxn>
                <a:cxn ang="0">
                  <a:pos x="27" y="52"/>
                </a:cxn>
                <a:cxn ang="0">
                  <a:pos x="29" y="59"/>
                </a:cxn>
                <a:cxn ang="0">
                  <a:pos x="32" y="61"/>
                </a:cxn>
                <a:cxn ang="0">
                  <a:pos x="37" y="65"/>
                </a:cxn>
                <a:cxn ang="0">
                  <a:pos x="39" y="67"/>
                </a:cxn>
                <a:cxn ang="0">
                  <a:pos x="40" y="69"/>
                </a:cxn>
                <a:cxn ang="0">
                  <a:pos x="43" y="76"/>
                </a:cxn>
                <a:cxn ang="0">
                  <a:pos x="45" y="98"/>
                </a:cxn>
                <a:cxn ang="0">
                  <a:pos x="46" y="106"/>
                </a:cxn>
                <a:cxn ang="0">
                  <a:pos x="47" y="108"/>
                </a:cxn>
                <a:cxn ang="0">
                  <a:pos x="50" y="113"/>
                </a:cxn>
                <a:cxn ang="0">
                  <a:pos x="52" y="115"/>
                </a:cxn>
                <a:cxn ang="0">
                  <a:pos x="56" y="118"/>
                </a:cxn>
                <a:cxn ang="0">
                  <a:pos x="57" y="118"/>
                </a:cxn>
                <a:cxn ang="0">
                  <a:pos x="59" y="118"/>
                </a:cxn>
                <a:cxn ang="0">
                  <a:pos x="60" y="117"/>
                </a:cxn>
                <a:cxn ang="0">
                  <a:pos x="61" y="114"/>
                </a:cxn>
                <a:cxn ang="0">
                  <a:pos x="61" y="96"/>
                </a:cxn>
                <a:cxn ang="0">
                  <a:pos x="62" y="88"/>
                </a:cxn>
                <a:cxn ang="0">
                  <a:pos x="62" y="87"/>
                </a:cxn>
                <a:cxn ang="0">
                  <a:pos x="62" y="86"/>
                </a:cxn>
                <a:cxn ang="0">
                  <a:pos x="63" y="86"/>
                </a:cxn>
                <a:cxn ang="0">
                  <a:pos x="65" y="87"/>
                </a:cxn>
                <a:cxn ang="0">
                  <a:pos x="67" y="90"/>
                </a:cxn>
                <a:cxn ang="0">
                  <a:pos x="73" y="101"/>
                </a:cxn>
                <a:cxn ang="0">
                  <a:pos x="75" y="106"/>
                </a:cxn>
                <a:cxn ang="0">
                  <a:pos x="76" y="114"/>
                </a:cxn>
                <a:cxn ang="0">
                  <a:pos x="76" y="115"/>
                </a:cxn>
                <a:cxn ang="0">
                  <a:pos x="76" y="115"/>
                </a:cxn>
                <a:cxn ang="0">
                  <a:pos x="78" y="115"/>
                </a:cxn>
                <a:cxn ang="0">
                  <a:pos x="80" y="113"/>
                </a:cxn>
                <a:cxn ang="0">
                  <a:pos x="82" y="111"/>
                </a:cxn>
                <a:cxn ang="0">
                  <a:pos x="83" y="109"/>
                </a:cxn>
                <a:cxn ang="0">
                  <a:pos x="83" y="103"/>
                </a:cxn>
                <a:cxn ang="0">
                  <a:pos x="81" y="91"/>
                </a:cxn>
                <a:cxn ang="0">
                  <a:pos x="73" y="75"/>
                </a:cxn>
                <a:cxn ang="0">
                  <a:pos x="39" y="26"/>
                </a:cxn>
                <a:cxn ang="0">
                  <a:pos x="25" y="9"/>
                </a:cxn>
                <a:cxn ang="0">
                  <a:pos x="20" y="5"/>
                </a:cxn>
                <a:cxn ang="0">
                  <a:pos x="15" y="2"/>
                </a:cxn>
              </a:cxnLst>
              <a:rect l="0" t="0" r="r" b="b"/>
              <a:pathLst>
                <a:path w="83" h="118">
                  <a:moveTo>
                    <a:pt x="15" y="2"/>
                  </a:moveTo>
                  <a:lnTo>
                    <a:pt x="10" y="0"/>
                  </a:lnTo>
                  <a:lnTo>
                    <a:pt x="6" y="0"/>
                  </a:lnTo>
                  <a:lnTo>
                    <a:pt x="5" y="0"/>
                  </a:lnTo>
                  <a:lnTo>
                    <a:pt x="3" y="1"/>
                  </a:lnTo>
                  <a:lnTo>
                    <a:pt x="2" y="4"/>
                  </a:lnTo>
                  <a:lnTo>
                    <a:pt x="1" y="8"/>
                  </a:lnTo>
                  <a:lnTo>
                    <a:pt x="0" y="11"/>
                  </a:lnTo>
                  <a:lnTo>
                    <a:pt x="1" y="14"/>
                  </a:lnTo>
                  <a:lnTo>
                    <a:pt x="2" y="16"/>
                  </a:lnTo>
                  <a:lnTo>
                    <a:pt x="5" y="24"/>
                  </a:lnTo>
                  <a:lnTo>
                    <a:pt x="5" y="26"/>
                  </a:lnTo>
                  <a:lnTo>
                    <a:pt x="6" y="29"/>
                  </a:lnTo>
                  <a:lnTo>
                    <a:pt x="7" y="30"/>
                  </a:lnTo>
                  <a:lnTo>
                    <a:pt x="10" y="31"/>
                  </a:lnTo>
                  <a:lnTo>
                    <a:pt x="12" y="31"/>
                  </a:lnTo>
                  <a:lnTo>
                    <a:pt x="15" y="32"/>
                  </a:lnTo>
                  <a:lnTo>
                    <a:pt x="17" y="33"/>
                  </a:lnTo>
                  <a:lnTo>
                    <a:pt x="19" y="35"/>
                  </a:lnTo>
                  <a:lnTo>
                    <a:pt x="21" y="37"/>
                  </a:lnTo>
                  <a:lnTo>
                    <a:pt x="27" y="52"/>
                  </a:lnTo>
                  <a:lnTo>
                    <a:pt x="29" y="59"/>
                  </a:lnTo>
                  <a:lnTo>
                    <a:pt x="32" y="61"/>
                  </a:lnTo>
                  <a:lnTo>
                    <a:pt x="37" y="65"/>
                  </a:lnTo>
                  <a:lnTo>
                    <a:pt x="39" y="67"/>
                  </a:lnTo>
                  <a:lnTo>
                    <a:pt x="40" y="69"/>
                  </a:lnTo>
                  <a:lnTo>
                    <a:pt x="43" y="76"/>
                  </a:lnTo>
                  <a:lnTo>
                    <a:pt x="45" y="98"/>
                  </a:lnTo>
                  <a:lnTo>
                    <a:pt x="46" y="106"/>
                  </a:lnTo>
                  <a:lnTo>
                    <a:pt x="47" y="108"/>
                  </a:lnTo>
                  <a:lnTo>
                    <a:pt x="50" y="113"/>
                  </a:lnTo>
                  <a:lnTo>
                    <a:pt x="52" y="115"/>
                  </a:lnTo>
                  <a:lnTo>
                    <a:pt x="56" y="118"/>
                  </a:lnTo>
                  <a:lnTo>
                    <a:pt x="57" y="118"/>
                  </a:lnTo>
                  <a:lnTo>
                    <a:pt x="59" y="118"/>
                  </a:lnTo>
                  <a:lnTo>
                    <a:pt x="60" y="117"/>
                  </a:lnTo>
                  <a:lnTo>
                    <a:pt x="61" y="114"/>
                  </a:lnTo>
                  <a:lnTo>
                    <a:pt x="61" y="96"/>
                  </a:lnTo>
                  <a:lnTo>
                    <a:pt x="62" y="88"/>
                  </a:lnTo>
                  <a:lnTo>
                    <a:pt x="62" y="87"/>
                  </a:lnTo>
                  <a:lnTo>
                    <a:pt x="62" y="86"/>
                  </a:lnTo>
                  <a:lnTo>
                    <a:pt x="63" y="86"/>
                  </a:lnTo>
                  <a:lnTo>
                    <a:pt x="65" y="87"/>
                  </a:lnTo>
                  <a:lnTo>
                    <a:pt x="67" y="90"/>
                  </a:lnTo>
                  <a:lnTo>
                    <a:pt x="73" y="101"/>
                  </a:lnTo>
                  <a:lnTo>
                    <a:pt x="75" y="106"/>
                  </a:lnTo>
                  <a:lnTo>
                    <a:pt x="76" y="114"/>
                  </a:lnTo>
                  <a:lnTo>
                    <a:pt x="76" y="115"/>
                  </a:lnTo>
                  <a:lnTo>
                    <a:pt x="76" y="115"/>
                  </a:lnTo>
                  <a:lnTo>
                    <a:pt x="78" y="115"/>
                  </a:lnTo>
                  <a:lnTo>
                    <a:pt x="80" y="113"/>
                  </a:lnTo>
                  <a:lnTo>
                    <a:pt x="82" y="111"/>
                  </a:lnTo>
                  <a:lnTo>
                    <a:pt x="83" y="109"/>
                  </a:lnTo>
                  <a:lnTo>
                    <a:pt x="83" y="103"/>
                  </a:lnTo>
                  <a:lnTo>
                    <a:pt x="81" y="91"/>
                  </a:lnTo>
                  <a:lnTo>
                    <a:pt x="73" y="75"/>
                  </a:lnTo>
                  <a:lnTo>
                    <a:pt x="39" y="26"/>
                  </a:lnTo>
                  <a:lnTo>
                    <a:pt x="25" y="9"/>
                  </a:lnTo>
                  <a:lnTo>
                    <a:pt x="20" y="5"/>
                  </a:lnTo>
                  <a:lnTo>
                    <a:pt x="15" y="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33"/>
            <p:cNvSpPr>
              <a:spLocks/>
            </p:cNvSpPr>
            <p:nvPr/>
          </p:nvSpPr>
          <p:spPr bwMode="auto">
            <a:xfrm flipH="1">
              <a:off x="7925637" y="5030092"/>
              <a:ext cx="93402" cy="135134"/>
            </a:xfrm>
            <a:custGeom>
              <a:avLst/>
              <a:gdLst/>
              <a:ahLst/>
              <a:cxnLst>
                <a:cxn ang="0">
                  <a:pos x="28" y="0"/>
                </a:cxn>
                <a:cxn ang="0">
                  <a:pos x="23" y="1"/>
                </a:cxn>
                <a:cxn ang="0">
                  <a:pos x="4" y="9"/>
                </a:cxn>
                <a:cxn ang="0">
                  <a:pos x="1" y="14"/>
                </a:cxn>
                <a:cxn ang="0">
                  <a:pos x="1" y="21"/>
                </a:cxn>
                <a:cxn ang="0">
                  <a:pos x="4" y="30"/>
                </a:cxn>
                <a:cxn ang="0">
                  <a:pos x="7" y="34"/>
                </a:cxn>
                <a:cxn ang="0">
                  <a:pos x="15" y="34"/>
                </a:cxn>
                <a:cxn ang="0">
                  <a:pos x="18" y="35"/>
                </a:cxn>
                <a:cxn ang="0">
                  <a:pos x="24" y="48"/>
                </a:cxn>
                <a:cxn ang="0">
                  <a:pos x="40" y="68"/>
                </a:cxn>
                <a:cxn ang="0">
                  <a:pos x="47" y="93"/>
                </a:cxn>
                <a:cxn ang="0">
                  <a:pos x="47" y="117"/>
                </a:cxn>
                <a:cxn ang="0">
                  <a:pos x="43" y="135"/>
                </a:cxn>
                <a:cxn ang="0">
                  <a:pos x="46" y="136"/>
                </a:cxn>
                <a:cxn ang="0">
                  <a:pos x="55" y="135"/>
                </a:cxn>
                <a:cxn ang="0">
                  <a:pos x="58" y="133"/>
                </a:cxn>
                <a:cxn ang="0">
                  <a:pos x="62" y="104"/>
                </a:cxn>
                <a:cxn ang="0">
                  <a:pos x="60" y="90"/>
                </a:cxn>
                <a:cxn ang="0">
                  <a:pos x="62" y="89"/>
                </a:cxn>
                <a:cxn ang="0">
                  <a:pos x="65" y="93"/>
                </a:cxn>
                <a:cxn ang="0">
                  <a:pos x="71" y="110"/>
                </a:cxn>
                <a:cxn ang="0">
                  <a:pos x="71" y="121"/>
                </a:cxn>
                <a:cxn ang="0">
                  <a:pos x="73" y="130"/>
                </a:cxn>
                <a:cxn ang="0">
                  <a:pos x="78" y="132"/>
                </a:cxn>
                <a:cxn ang="0">
                  <a:pos x="87" y="130"/>
                </a:cxn>
                <a:cxn ang="0">
                  <a:pos x="92" y="127"/>
                </a:cxn>
                <a:cxn ang="0">
                  <a:pos x="94" y="122"/>
                </a:cxn>
                <a:cxn ang="0">
                  <a:pos x="88" y="101"/>
                </a:cxn>
                <a:cxn ang="0">
                  <a:pos x="71" y="72"/>
                </a:cxn>
                <a:cxn ang="0">
                  <a:pos x="70" y="66"/>
                </a:cxn>
                <a:cxn ang="0">
                  <a:pos x="72" y="61"/>
                </a:cxn>
                <a:cxn ang="0">
                  <a:pos x="70" y="50"/>
                </a:cxn>
                <a:cxn ang="0">
                  <a:pos x="65" y="41"/>
                </a:cxn>
                <a:cxn ang="0">
                  <a:pos x="59" y="35"/>
                </a:cxn>
                <a:cxn ang="0">
                  <a:pos x="35" y="19"/>
                </a:cxn>
                <a:cxn ang="0">
                  <a:pos x="33" y="14"/>
                </a:cxn>
                <a:cxn ang="0">
                  <a:pos x="34" y="10"/>
                </a:cxn>
                <a:cxn ang="0">
                  <a:pos x="36" y="5"/>
                </a:cxn>
                <a:cxn ang="0">
                  <a:pos x="35" y="2"/>
                </a:cxn>
                <a:cxn ang="0">
                  <a:pos x="31" y="0"/>
                </a:cxn>
              </a:cxnLst>
              <a:rect l="0" t="0" r="r" b="b"/>
              <a:pathLst>
                <a:path w="94" h="136">
                  <a:moveTo>
                    <a:pt x="31" y="0"/>
                  </a:moveTo>
                  <a:lnTo>
                    <a:pt x="28" y="0"/>
                  </a:lnTo>
                  <a:lnTo>
                    <a:pt x="26" y="0"/>
                  </a:lnTo>
                  <a:lnTo>
                    <a:pt x="23" y="1"/>
                  </a:lnTo>
                  <a:lnTo>
                    <a:pt x="9" y="5"/>
                  </a:lnTo>
                  <a:lnTo>
                    <a:pt x="4" y="9"/>
                  </a:lnTo>
                  <a:lnTo>
                    <a:pt x="2" y="12"/>
                  </a:lnTo>
                  <a:lnTo>
                    <a:pt x="1" y="14"/>
                  </a:lnTo>
                  <a:lnTo>
                    <a:pt x="0" y="18"/>
                  </a:lnTo>
                  <a:lnTo>
                    <a:pt x="1" y="21"/>
                  </a:lnTo>
                  <a:lnTo>
                    <a:pt x="2" y="26"/>
                  </a:lnTo>
                  <a:lnTo>
                    <a:pt x="4" y="30"/>
                  </a:lnTo>
                  <a:lnTo>
                    <a:pt x="6" y="33"/>
                  </a:lnTo>
                  <a:lnTo>
                    <a:pt x="7" y="34"/>
                  </a:lnTo>
                  <a:lnTo>
                    <a:pt x="8" y="34"/>
                  </a:lnTo>
                  <a:lnTo>
                    <a:pt x="15" y="34"/>
                  </a:lnTo>
                  <a:lnTo>
                    <a:pt x="17" y="34"/>
                  </a:lnTo>
                  <a:lnTo>
                    <a:pt x="18" y="35"/>
                  </a:lnTo>
                  <a:lnTo>
                    <a:pt x="19" y="37"/>
                  </a:lnTo>
                  <a:lnTo>
                    <a:pt x="24" y="48"/>
                  </a:lnTo>
                  <a:lnTo>
                    <a:pt x="26" y="52"/>
                  </a:lnTo>
                  <a:lnTo>
                    <a:pt x="40" y="68"/>
                  </a:lnTo>
                  <a:lnTo>
                    <a:pt x="41" y="72"/>
                  </a:lnTo>
                  <a:lnTo>
                    <a:pt x="47" y="93"/>
                  </a:lnTo>
                  <a:lnTo>
                    <a:pt x="48" y="105"/>
                  </a:lnTo>
                  <a:lnTo>
                    <a:pt x="47" y="117"/>
                  </a:lnTo>
                  <a:lnTo>
                    <a:pt x="43" y="133"/>
                  </a:lnTo>
                  <a:lnTo>
                    <a:pt x="43" y="135"/>
                  </a:lnTo>
                  <a:lnTo>
                    <a:pt x="44" y="136"/>
                  </a:lnTo>
                  <a:lnTo>
                    <a:pt x="46" y="136"/>
                  </a:lnTo>
                  <a:lnTo>
                    <a:pt x="51" y="136"/>
                  </a:lnTo>
                  <a:lnTo>
                    <a:pt x="55" y="135"/>
                  </a:lnTo>
                  <a:lnTo>
                    <a:pt x="57" y="134"/>
                  </a:lnTo>
                  <a:lnTo>
                    <a:pt x="58" y="133"/>
                  </a:lnTo>
                  <a:lnTo>
                    <a:pt x="60" y="129"/>
                  </a:lnTo>
                  <a:lnTo>
                    <a:pt x="62" y="104"/>
                  </a:lnTo>
                  <a:lnTo>
                    <a:pt x="60" y="92"/>
                  </a:lnTo>
                  <a:lnTo>
                    <a:pt x="60" y="90"/>
                  </a:lnTo>
                  <a:lnTo>
                    <a:pt x="61" y="89"/>
                  </a:lnTo>
                  <a:lnTo>
                    <a:pt x="62" y="89"/>
                  </a:lnTo>
                  <a:lnTo>
                    <a:pt x="63" y="89"/>
                  </a:lnTo>
                  <a:lnTo>
                    <a:pt x="65" y="93"/>
                  </a:lnTo>
                  <a:lnTo>
                    <a:pt x="70" y="103"/>
                  </a:lnTo>
                  <a:lnTo>
                    <a:pt x="71" y="110"/>
                  </a:lnTo>
                  <a:lnTo>
                    <a:pt x="71" y="118"/>
                  </a:lnTo>
                  <a:lnTo>
                    <a:pt x="71" y="121"/>
                  </a:lnTo>
                  <a:lnTo>
                    <a:pt x="72" y="128"/>
                  </a:lnTo>
                  <a:lnTo>
                    <a:pt x="73" y="130"/>
                  </a:lnTo>
                  <a:lnTo>
                    <a:pt x="75" y="131"/>
                  </a:lnTo>
                  <a:lnTo>
                    <a:pt x="78" y="132"/>
                  </a:lnTo>
                  <a:lnTo>
                    <a:pt x="81" y="132"/>
                  </a:lnTo>
                  <a:lnTo>
                    <a:pt x="87" y="130"/>
                  </a:lnTo>
                  <a:lnTo>
                    <a:pt x="91" y="129"/>
                  </a:lnTo>
                  <a:lnTo>
                    <a:pt x="92" y="127"/>
                  </a:lnTo>
                  <a:lnTo>
                    <a:pt x="94" y="125"/>
                  </a:lnTo>
                  <a:lnTo>
                    <a:pt x="94" y="122"/>
                  </a:lnTo>
                  <a:lnTo>
                    <a:pt x="93" y="115"/>
                  </a:lnTo>
                  <a:lnTo>
                    <a:pt x="88" y="101"/>
                  </a:lnTo>
                  <a:lnTo>
                    <a:pt x="84" y="93"/>
                  </a:lnTo>
                  <a:lnTo>
                    <a:pt x="71" y="72"/>
                  </a:lnTo>
                  <a:lnTo>
                    <a:pt x="70" y="68"/>
                  </a:lnTo>
                  <a:lnTo>
                    <a:pt x="70" y="66"/>
                  </a:lnTo>
                  <a:lnTo>
                    <a:pt x="70" y="63"/>
                  </a:lnTo>
                  <a:lnTo>
                    <a:pt x="72" y="61"/>
                  </a:lnTo>
                  <a:lnTo>
                    <a:pt x="72" y="57"/>
                  </a:lnTo>
                  <a:lnTo>
                    <a:pt x="70" y="50"/>
                  </a:lnTo>
                  <a:lnTo>
                    <a:pt x="68" y="46"/>
                  </a:lnTo>
                  <a:lnTo>
                    <a:pt x="65" y="41"/>
                  </a:lnTo>
                  <a:lnTo>
                    <a:pt x="62" y="38"/>
                  </a:lnTo>
                  <a:lnTo>
                    <a:pt x="59" y="35"/>
                  </a:lnTo>
                  <a:lnTo>
                    <a:pt x="41" y="24"/>
                  </a:lnTo>
                  <a:lnTo>
                    <a:pt x="35" y="19"/>
                  </a:lnTo>
                  <a:lnTo>
                    <a:pt x="33" y="17"/>
                  </a:lnTo>
                  <a:lnTo>
                    <a:pt x="33" y="14"/>
                  </a:lnTo>
                  <a:lnTo>
                    <a:pt x="33" y="12"/>
                  </a:lnTo>
                  <a:lnTo>
                    <a:pt x="34" y="10"/>
                  </a:lnTo>
                  <a:lnTo>
                    <a:pt x="36" y="7"/>
                  </a:lnTo>
                  <a:lnTo>
                    <a:pt x="36" y="5"/>
                  </a:lnTo>
                  <a:lnTo>
                    <a:pt x="36" y="4"/>
                  </a:lnTo>
                  <a:lnTo>
                    <a:pt x="35" y="2"/>
                  </a:lnTo>
                  <a:lnTo>
                    <a:pt x="33" y="1"/>
                  </a:lnTo>
                  <a:lnTo>
                    <a:pt x="31"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34"/>
            <p:cNvSpPr>
              <a:spLocks/>
            </p:cNvSpPr>
            <p:nvPr/>
          </p:nvSpPr>
          <p:spPr bwMode="auto">
            <a:xfrm flipH="1">
              <a:off x="7968363" y="5073812"/>
              <a:ext cx="10930" cy="13911"/>
            </a:xfrm>
            <a:custGeom>
              <a:avLst/>
              <a:gdLst/>
              <a:ahLst/>
              <a:cxnLst>
                <a:cxn ang="0">
                  <a:pos x="6" y="0"/>
                </a:cxn>
                <a:cxn ang="0">
                  <a:pos x="5" y="0"/>
                </a:cxn>
                <a:cxn ang="0">
                  <a:pos x="4" y="0"/>
                </a:cxn>
                <a:cxn ang="0">
                  <a:pos x="1" y="2"/>
                </a:cxn>
                <a:cxn ang="0">
                  <a:pos x="0" y="5"/>
                </a:cxn>
                <a:cxn ang="0">
                  <a:pos x="0" y="8"/>
                </a:cxn>
                <a:cxn ang="0">
                  <a:pos x="2" y="10"/>
                </a:cxn>
                <a:cxn ang="0">
                  <a:pos x="6" y="12"/>
                </a:cxn>
                <a:cxn ang="0">
                  <a:pos x="9" y="13"/>
                </a:cxn>
                <a:cxn ang="0">
                  <a:pos x="11" y="14"/>
                </a:cxn>
                <a:cxn ang="0">
                  <a:pos x="11" y="13"/>
                </a:cxn>
                <a:cxn ang="0">
                  <a:pos x="11" y="11"/>
                </a:cxn>
                <a:cxn ang="0">
                  <a:pos x="7" y="2"/>
                </a:cxn>
                <a:cxn ang="0">
                  <a:pos x="7" y="1"/>
                </a:cxn>
                <a:cxn ang="0">
                  <a:pos x="6" y="0"/>
                </a:cxn>
              </a:cxnLst>
              <a:rect l="0" t="0" r="r" b="b"/>
              <a:pathLst>
                <a:path w="11" h="14">
                  <a:moveTo>
                    <a:pt x="6" y="0"/>
                  </a:moveTo>
                  <a:lnTo>
                    <a:pt x="5" y="0"/>
                  </a:lnTo>
                  <a:lnTo>
                    <a:pt x="4" y="0"/>
                  </a:lnTo>
                  <a:lnTo>
                    <a:pt x="1" y="2"/>
                  </a:lnTo>
                  <a:lnTo>
                    <a:pt x="0" y="5"/>
                  </a:lnTo>
                  <a:lnTo>
                    <a:pt x="0" y="8"/>
                  </a:lnTo>
                  <a:lnTo>
                    <a:pt x="2" y="10"/>
                  </a:lnTo>
                  <a:lnTo>
                    <a:pt x="6" y="12"/>
                  </a:lnTo>
                  <a:lnTo>
                    <a:pt x="9" y="13"/>
                  </a:lnTo>
                  <a:lnTo>
                    <a:pt x="11" y="14"/>
                  </a:lnTo>
                  <a:lnTo>
                    <a:pt x="11" y="13"/>
                  </a:lnTo>
                  <a:lnTo>
                    <a:pt x="11" y="11"/>
                  </a:lnTo>
                  <a:lnTo>
                    <a:pt x="7" y="2"/>
                  </a:lnTo>
                  <a:lnTo>
                    <a:pt x="7" y="1"/>
                  </a:lnTo>
                  <a:lnTo>
                    <a:pt x="6"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 name="Group 34"/>
            <p:cNvGrpSpPr>
              <a:grpSpLocks noChangeAspect="1"/>
            </p:cNvGrpSpPr>
            <p:nvPr/>
          </p:nvGrpSpPr>
          <p:grpSpPr>
            <a:xfrm>
              <a:off x="8108389" y="4554993"/>
              <a:ext cx="290095" cy="177151"/>
              <a:chOff x="2103438" y="3086101"/>
              <a:chExt cx="595313" cy="363538"/>
            </a:xfrm>
          </p:grpSpPr>
          <p:sp>
            <p:nvSpPr>
              <p:cNvPr id="149" name="Freeform 72"/>
              <p:cNvSpPr>
                <a:spLocks/>
              </p:cNvSpPr>
              <p:nvPr/>
            </p:nvSpPr>
            <p:spPr bwMode="auto">
              <a:xfrm>
                <a:off x="2103438" y="3086101"/>
                <a:ext cx="595313" cy="363538"/>
              </a:xfrm>
              <a:custGeom>
                <a:avLst/>
                <a:gdLst/>
                <a:ahLst/>
                <a:cxnLst>
                  <a:cxn ang="0">
                    <a:pos x="214" y="0"/>
                  </a:cxn>
                  <a:cxn ang="0">
                    <a:pos x="186" y="1"/>
                  </a:cxn>
                  <a:cxn ang="0">
                    <a:pos x="153" y="9"/>
                  </a:cxn>
                  <a:cxn ang="0">
                    <a:pos x="137" y="17"/>
                  </a:cxn>
                  <a:cxn ang="0">
                    <a:pos x="123" y="27"/>
                  </a:cxn>
                  <a:cxn ang="0">
                    <a:pos x="88" y="62"/>
                  </a:cxn>
                  <a:cxn ang="0">
                    <a:pos x="40" y="106"/>
                  </a:cxn>
                  <a:cxn ang="0">
                    <a:pos x="10" y="129"/>
                  </a:cxn>
                  <a:cxn ang="0">
                    <a:pos x="4" y="136"/>
                  </a:cxn>
                  <a:cxn ang="0">
                    <a:pos x="1" y="143"/>
                  </a:cxn>
                  <a:cxn ang="0">
                    <a:pos x="0" y="149"/>
                  </a:cxn>
                  <a:cxn ang="0">
                    <a:pos x="3" y="155"/>
                  </a:cxn>
                  <a:cxn ang="0">
                    <a:pos x="7" y="160"/>
                  </a:cxn>
                  <a:cxn ang="0">
                    <a:pos x="11" y="162"/>
                  </a:cxn>
                  <a:cxn ang="0">
                    <a:pos x="27" y="168"/>
                  </a:cxn>
                  <a:cxn ang="0">
                    <a:pos x="85" y="177"/>
                  </a:cxn>
                  <a:cxn ang="0">
                    <a:pos x="254" y="179"/>
                  </a:cxn>
                  <a:cxn ang="0">
                    <a:pos x="266" y="181"/>
                  </a:cxn>
                  <a:cxn ang="0">
                    <a:pos x="279" y="185"/>
                  </a:cxn>
                  <a:cxn ang="0">
                    <a:pos x="303" y="197"/>
                  </a:cxn>
                  <a:cxn ang="0">
                    <a:pos x="321" y="210"/>
                  </a:cxn>
                  <a:cxn ang="0">
                    <a:pos x="332" y="224"/>
                  </a:cxn>
                  <a:cxn ang="0">
                    <a:pos x="338" y="228"/>
                  </a:cxn>
                  <a:cxn ang="0">
                    <a:pos x="344" y="229"/>
                  </a:cxn>
                  <a:cxn ang="0">
                    <a:pos x="350" y="229"/>
                  </a:cxn>
                  <a:cxn ang="0">
                    <a:pos x="355" y="228"/>
                  </a:cxn>
                  <a:cxn ang="0">
                    <a:pos x="360" y="224"/>
                  </a:cxn>
                  <a:cxn ang="0">
                    <a:pos x="369" y="214"/>
                  </a:cxn>
                  <a:cxn ang="0">
                    <a:pos x="372" y="207"/>
                  </a:cxn>
                  <a:cxn ang="0">
                    <a:pos x="375" y="189"/>
                  </a:cxn>
                  <a:cxn ang="0">
                    <a:pos x="374" y="140"/>
                  </a:cxn>
                  <a:cxn ang="0">
                    <a:pos x="370" y="120"/>
                  </a:cxn>
                  <a:cxn ang="0">
                    <a:pos x="368" y="111"/>
                  </a:cxn>
                  <a:cxn ang="0">
                    <a:pos x="356" y="83"/>
                  </a:cxn>
                  <a:cxn ang="0">
                    <a:pos x="339" y="56"/>
                  </a:cxn>
                  <a:cxn ang="0">
                    <a:pos x="324" y="38"/>
                  </a:cxn>
                  <a:cxn ang="0">
                    <a:pos x="313" y="29"/>
                  </a:cxn>
                  <a:cxn ang="0">
                    <a:pos x="278" y="12"/>
                  </a:cxn>
                  <a:cxn ang="0">
                    <a:pos x="224" y="1"/>
                  </a:cxn>
                  <a:cxn ang="0">
                    <a:pos x="214" y="0"/>
                  </a:cxn>
                </a:cxnLst>
                <a:rect l="0" t="0" r="r" b="b"/>
                <a:pathLst>
                  <a:path w="375" h="229">
                    <a:moveTo>
                      <a:pt x="214" y="0"/>
                    </a:moveTo>
                    <a:lnTo>
                      <a:pt x="186" y="1"/>
                    </a:lnTo>
                    <a:lnTo>
                      <a:pt x="153" y="9"/>
                    </a:lnTo>
                    <a:lnTo>
                      <a:pt x="137" y="17"/>
                    </a:lnTo>
                    <a:lnTo>
                      <a:pt x="123" y="27"/>
                    </a:lnTo>
                    <a:lnTo>
                      <a:pt x="88" y="62"/>
                    </a:lnTo>
                    <a:lnTo>
                      <a:pt x="40" y="106"/>
                    </a:lnTo>
                    <a:lnTo>
                      <a:pt x="10" y="129"/>
                    </a:lnTo>
                    <a:lnTo>
                      <a:pt x="4" y="136"/>
                    </a:lnTo>
                    <a:lnTo>
                      <a:pt x="1" y="143"/>
                    </a:lnTo>
                    <a:lnTo>
                      <a:pt x="0" y="149"/>
                    </a:lnTo>
                    <a:lnTo>
                      <a:pt x="3" y="155"/>
                    </a:lnTo>
                    <a:lnTo>
                      <a:pt x="7" y="160"/>
                    </a:lnTo>
                    <a:lnTo>
                      <a:pt x="11" y="162"/>
                    </a:lnTo>
                    <a:lnTo>
                      <a:pt x="27" y="168"/>
                    </a:lnTo>
                    <a:lnTo>
                      <a:pt x="85" y="177"/>
                    </a:lnTo>
                    <a:lnTo>
                      <a:pt x="254" y="179"/>
                    </a:lnTo>
                    <a:lnTo>
                      <a:pt x="266" y="181"/>
                    </a:lnTo>
                    <a:lnTo>
                      <a:pt x="279" y="185"/>
                    </a:lnTo>
                    <a:lnTo>
                      <a:pt x="303" y="197"/>
                    </a:lnTo>
                    <a:lnTo>
                      <a:pt x="321" y="210"/>
                    </a:lnTo>
                    <a:lnTo>
                      <a:pt x="332" y="224"/>
                    </a:lnTo>
                    <a:lnTo>
                      <a:pt x="338" y="228"/>
                    </a:lnTo>
                    <a:lnTo>
                      <a:pt x="344" y="229"/>
                    </a:lnTo>
                    <a:lnTo>
                      <a:pt x="350" y="229"/>
                    </a:lnTo>
                    <a:lnTo>
                      <a:pt x="355" y="228"/>
                    </a:lnTo>
                    <a:lnTo>
                      <a:pt x="360" y="224"/>
                    </a:lnTo>
                    <a:lnTo>
                      <a:pt x="369" y="214"/>
                    </a:lnTo>
                    <a:lnTo>
                      <a:pt x="372" y="207"/>
                    </a:lnTo>
                    <a:lnTo>
                      <a:pt x="375" y="189"/>
                    </a:lnTo>
                    <a:lnTo>
                      <a:pt x="374" y="140"/>
                    </a:lnTo>
                    <a:lnTo>
                      <a:pt x="370" y="120"/>
                    </a:lnTo>
                    <a:lnTo>
                      <a:pt x="368" y="111"/>
                    </a:lnTo>
                    <a:lnTo>
                      <a:pt x="356" y="83"/>
                    </a:lnTo>
                    <a:lnTo>
                      <a:pt x="339" y="56"/>
                    </a:lnTo>
                    <a:lnTo>
                      <a:pt x="324" y="38"/>
                    </a:lnTo>
                    <a:lnTo>
                      <a:pt x="313" y="29"/>
                    </a:lnTo>
                    <a:lnTo>
                      <a:pt x="278" y="12"/>
                    </a:lnTo>
                    <a:lnTo>
                      <a:pt x="224" y="1"/>
                    </a:lnTo>
                    <a:lnTo>
                      <a:pt x="214" y="0"/>
                    </a:lnTo>
                    <a:close/>
                  </a:path>
                </a:pathLst>
              </a:custGeom>
              <a:solidFill>
                <a:srgbClr val="D0A8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73"/>
              <p:cNvSpPr>
                <a:spLocks/>
              </p:cNvSpPr>
              <p:nvPr/>
            </p:nvSpPr>
            <p:spPr bwMode="auto">
              <a:xfrm>
                <a:off x="2417763" y="3133726"/>
                <a:ext cx="263525" cy="292100"/>
              </a:xfrm>
              <a:custGeom>
                <a:avLst/>
                <a:gdLst/>
                <a:ahLst/>
                <a:cxnLst>
                  <a:cxn ang="0">
                    <a:pos x="0" y="109"/>
                  </a:cxn>
                  <a:cxn ang="0">
                    <a:pos x="0" y="113"/>
                  </a:cxn>
                  <a:cxn ang="0">
                    <a:pos x="2" y="115"/>
                  </a:cxn>
                  <a:cxn ang="0">
                    <a:pos x="5" y="117"/>
                  </a:cxn>
                  <a:cxn ang="0">
                    <a:pos x="8" y="118"/>
                  </a:cxn>
                  <a:cxn ang="0">
                    <a:pos x="47" y="128"/>
                  </a:cxn>
                  <a:cxn ang="0">
                    <a:pos x="60" y="131"/>
                  </a:cxn>
                  <a:cxn ang="0">
                    <a:pos x="113" y="149"/>
                  </a:cxn>
                  <a:cxn ang="0">
                    <a:pos x="125" y="155"/>
                  </a:cxn>
                  <a:cxn ang="0">
                    <a:pos x="130" y="158"/>
                  </a:cxn>
                  <a:cxn ang="0">
                    <a:pos x="149" y="182"/>
                  </a:cxn>
                  <a:cxn ang="0">
                    <a:pos x="153" y="184"/>
                  </a:cxn>
                  <a:cxn ang="0">
                    <a:pos x="155" y="183"/>
                  </a:cxn>
                  <a:cxn ang="0">
                    <a:pos x="158" y="180"/>
                  </a:cxn>
                  <a:cxn ang="0">
                    <a:pos x="160" y="173"/>
                  </a:cxn>
                  <a:cxn ang="0">
                    <a:pos x="164" y="156"/>
                  </a:cxn>
                  <a:cxn ang="0">
                    <a:pos x="166" y="125"/>
                  </a:cxn>
                  <a:cxn ang="0">
                    <a:pos x="163" y="106"/>
                  </a:cxn>
                  <a:cxn ang="0">
                    <a:pos x="154" y="77"/>
                  </a:cxn>
                  <a:cxn ang="0">
                    <a:pos x="142" y="50"/>
                  </a:cxn>
                  <a:cxn ang="0">
                    <a:pos x="120" y="18"/>
                  </a:cxn>
                  <a:cxn ang="0">
                    <a:pos x="110" y="9"/>
                  </a:cxn>
                  <a:cxn ang="0">
                    <a:pos x="99" y="3"/>
                  </a:cxn>
                  <a:cxn ang="0">
                    <a:pos x="89" y="0"/>
                  </a:cxn>
                  <a:cxn ang="0">
                    <a:pos x="78" y="0"/>
                  </a:cxn>
                  <a:cxn ang="0">
                    <a:pos x="67" y="2"/>
                  </a:cxn>
                  <a:cxn ang="0">
                    <a:pos x="57" y="8"/>
                  </a:cxn>
                  <a:cxn ang="0">
                    <a:pos x="53" y="11"/>
                  </a:cxn>
                  <a:cxn ang="0">
                    <a:pos x="48" y="16"/>
                  </a:cxn>
                  <a:cxn ang="0">
                    <a:pos x="32" y="40"/>
                  </a:cxn>
                  <a:cxn ang="0">
                    <a:pos x="9" y="83"/>
                  </a:cxn>
                  <a:cxn ang="0">
                    <a:pos x="2" y="98"/>
                  </a:cxn>
                  <a:cxn ang="0">
                    <a:pos x="0" y="104"/>
                  </a:cxn>
                  <a:cxn ang="0">
                    <a:pos x="0" y="109"/>
                  </a:cxn>
                </a:cxnLst>
                <a:rect l="0" t="0" r="r" b="b"/>
                <a:pathLst>
                  <a:path w="166" h="184">
                    <a:moveTo>
                      <a:pt x="0" y="109"/>
                    </a:moveTo>
                    <a:lnTo>
                      <a:pt x="0" y="113"/>
                    </a:lnTo>
                    <a:lnTo>
                      <a:pt x="2" y="115"/>
                    </a:lnTo>
                    <a:lnTo>
                      <a:pt x="5" y="117"/>
                    </a:lnTo>
                    <a:lnTo>
                      <a:pt x="8" y="118"/>
                    </a:lnTo>
                    <a:lnTo>
                      <a:pt x="47" y="128"/>
                    </a:lnTo>
                    <a:lnTo>
                      <a:pt x="60" y="131"/>
                    </a:lnTo>
                    <a:lnTo>
                      <a:pt x="113" y="149"/>
                    </a:lnTo>
                    <a:lnTo>
                      <a:pt x="125" y="155"/>
                    </a:lnTo>
                    <a:lnTo>
                      <a:pt x="130" y="158"/>
                    </a:lnTo>
                    <a:lnTo>
                      <a:pt x="149" y="182"/>
                    </a:lnTo>
                    <a:lnTo>
                      <a:pt x="153" y="184"/>
                    </a:lnTo>
                    <a:lnTo>
                      <a:pt x="155" y="183"/>
                    </a:lnTo>
                    <a:lnTo>
                      <a:pt x="158" y="180"/>
                    </a:lnTo>
                    <a:lnTo>
                      <a:pt x="160" y="173"/>
                    </a:lnTo>
                    <a:lnTo>
                      <a:pt x="164" y="156"/>
                    </a:lnTo>
                    <a:lnTo>
                      <a:pt x="166" y="125"/>
                    </a:lnTo>
                    <a:lnTo>
                      <a:pt x="163" y="106"/>
                    </a:lnTo>
                    <a:lnTo>
                      <a:pt x="154" y="77"/>
                    </a:lnTo>
                    <a:lnTo>
                      <a:pt x="142" y="50"/>
                    </a:lnTo>
                    <a:lnTo>
                      <a:pt x="120" y="18"/>
                    </a:lnTo>
                    <a:lnTo>
                      <a:pt x="110" y="9"/>
                    </a:lnTo>
                    <a:lnTo>
                      <a:pt x="99" y="3"/>
                    </a:lnTo>
                    <a:lnTo>
                      <a:pt x="89" y="0"/>
                    </a:lnTo>
                    <a:lnTo>
                      <a:pt x="78" y="0"/>
                    </a:lnTo>
                    <a:lnTo>
                      <a:pt x="67" y="2"/>
                    </a:lnTo>
                    <a:lnTo>
                      <a:pt x="57" y="8"/>
                    </a:lnTo>
                    <a:lnTo>
                      <a:pt x="53" y="11"/>
                    </a:lnTo>
                    <a:lnTo>
                      <a:pt x="48" y="16"/>
                    </a:lnTo>
                    <a:lnTo>
                      <a:pt x="32" y="40"/>
                    </a:lnTo>
                    <a:lnTo>
                      <a:pt x="9" y="83"/>
                    </a:lnTo>
                    <a:lnTo>
                      <a:pt x="2" y="98"/>
                    </a:lnTo>
                    <a:lnTo>
                      <a:pt x="0" y="104"/>
                    </a:lnTo>
                    <a:lnTo>
                      <a:pt x="0" y="109"/>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74"/>
              <p:cNvSpPr>
                <a:spLocks/>
              </p:cNvSpPr>
              <p:nvPr/>
            </p:nvSpPr>
            <p:spPr bwMode="auto">
              <a:xfrm>
                <a:off x="2327275" y="3117851"/>
                <a:ext cx="177800" cy="187325"/>
              </a:xfrm>
              <a:custGeom>
                <a:avLst/>
                <a:gdLst/>
                <a:ahLst/>
                <a:cxnLst>
                  <a:cxn ang="0">
                    <a:pos x="78" y="2"/>
                  </a:cxn>
                  <a:cxn ang="0">
                    <a:pos x="75" y="4"/>
                  </a:cxn>
                  <a:cxn ang="0">
                    <a:pos x="43" y="38"/>
                  </a:cxn>
                  <a:cxn ang="0">
                    <a:pos x="9" y="94"/>
                  </a:cxn>
                  <a:cxn ang="0">
                    <a:pos x="5" y="100"/>
                  </a:cxn>
                  <a:cxn ang="0">
                    <a:pos x="0" y="105"/>
                  </a:cxn>
                  <a:cxn ang="0">
                    <a:pos x="1" y="105"/>
                  </a:cxn>
                  <a:cxn ang="0">
                    <a:pos x="3" y="107"/>
                  </a:cxn>
                  <a:cxn ang="0">
                    <a:pos x="10" y="111"/>
                  </a:cxn>
                  <a:cxn ang="0">
                    <a:pos x="15" y="113"/>
                  </a:cxn>
                  <a:cxn ang="0">
                    <a:pos x="20" y="116"/>
                  </a:cxn>
                  <a:cxn ang="0">
                    <a:pos x="26" y="117"/>
                  </a:cxn>
                  <a:cxn ang="0">
                    <a:pos x="32" y="118"/>
                  </a:cxn>
                  <a:cxn ang="0">
                    <a:pos x="38" y="117"/>
                  </a:cxn>
                  <a:cxn ang="0">
                    <a:pos x="42" y="116"/>
                  </a:cxn>
                  <a:cxn ang="0">
                    <a:pos x="45" y="112"/>
                  </a:cxn>
                  <a:cxn ang="0">
                    <a:pos x="62" y="63"/>
                  </a:cxn>
                  <a:cxn ang="0">
                    <a:pos x="69" y="50"/>
                  </a:cxn>
                  <a:cxn ang="0">
                    <a:pos x="89" y="24"/>
                  </a:cxn>
                  <a:cxn ang="0">
                    <a:pos x="92" y="20"/>
                  </a:cxn>
                  <a:cxn ang="0">
                    <a:pos x="100" y="15"/>
                  </a:cxn>
                  <a:cxn ang="0">
                    <a:pos x="105" y="12"/>
                  </a:cxn>
                  <a:cxn ang="0">
                    <a:pos x="112" y="10"/>
                  </a:cxn>
                  <a:cxn ang="0">
                    <a:pos x="112" y="9"/>
                  </a:cxn>
                  <a:cxn ang="0">
                    <a:pos x="110" y="7"/>
                  </a:cxn>
                  <a:cxn ang="0">
                    <a:pos x="105" y="5"/>
                  </a:cxn>
                  <a:cxn ang="0">
                    <a:pos x="84" y="0"/>
                  </a:cxn>
                  <a:cxn ang="0">
                    <a:pos x="81" y="1"/>
                  </a:cxn>
                  <a:cxn ang="0">
                    <a:pos x="78" y="2"/>
                  </a:cxn>
                </a:cxnLst>
                <a:rect l="0" t="0" r="r" b="b"/>
                <a:pathLst>
                  <a:path w="112" h="118">
                    <a:moveTo>
                      <a:pt x="78" y="2"/>
                    </a:moveTo>
                    <a:lnTo>
                      <a:pt x="75" y="4"/>
                    </a:lnTo>
                    <a:lnTo>
                      <a:pt x="43" y="38"/>
                    </a:lnTo>
                    <a:lnTo>
                      <a:pt x="9" y="94"/>
                    </a:lnTo>
                    <a:lnTo>
                      <a:pt x="5" y="100"/>
                    </a:lnTo>
                    <a:lnTo>
                      <a:pt x="0" y="105"/>
                    </a:lnTo>
                    <a:lnTo>
                      <a:pt x="1" y="105"/>
                    </a:lnTo>
                    <a:lnTo>
                      <a:pt x="3" y="107"/>
                    </a:lnTo>
                    <a:lnTo>
                      <a:pt x="10" y="111"/>
                    </a:lnTo>
                    <a:lnTo>
                      <a:pt x="15" y="113"/>
                    </a:lnTo>
                    <a:lnTo>
                      <a:pt x="20" y="116"/>
                    </a:lnTo>
                    <a:lnTo>
                      <a:pt x="26" y="117"/>
                    </a:lnTo>
                    <a:lnTo>
                      <a:pt x="32" y="118"/>
                    </a:lnTo>
                    <a:lnTo>
                      <a:pt x="38" y="117"/>
                    </a:lnTo>
                    <a:lnTo>
                      <a:pt x="42" y="116"/>
                    </a:lnTo>
                    <a:lnTo>
                      <a:pt x="45" y="112"/>
                    </a:lnTo>
                    <a:lnTo>
                      <a:pt x="62" y="63"/>
                    </a:lnTo>
                    <a:lnTo>
                      <a:pt x="69" y="50"/>
                    </a:lnTo>
                    <a:lnTo>
                      <a:pt x="89" y="24"/>
                    </a:lnTo>
                    <a:lnTo>
                      <a:pt x="92" y="20"/>
                    </a:lnTo>
                    <a:lnTo>
                      <a:pt x="100" y="15"/>
                    </a:lnTo>
                    <a:lnTo>
                      <a:pt x="105" y="12"/>
                    </a:lnTo>
                    <a:lnTo>
                      <a:pt x="112" y="10"/>
                    </a:lnTo>
                    <a:lnTo>
                      <a:pt x="112" y="9"/>
                    </a:lnTo>
                    <a:lnTo>
                      <a:pt x="110" y="7"/>
                    </a:lnTo>
                    <a:lnTo>
                      <a:pt x="105" y="5"/>
                    </a:lnTo>
                    <a:lnTo>
                      <a:pt x="84" y="0"/>
                    </a:lnTo>
                    <a:lnTo>
                      <a:pt x="81" y="1"/>
                    </a:lnTo>
                    <a:lnTo>
                      <a:pt x="78" y="2"/>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75"/>
              <p:cNvSpPr>
                <a:spLocks/>
              </p:cNvSpPr>
              <p:nvPr/>
            </p:nvSpPr>
            <p:spPr bwMode="auto">
              <a:xfrm>
                <a:off x="2214563" y="3100388"/>
                <a:ext cx="223838" cy="184150"/>
              </a:xfrm>
              <a:custGeom>
                <a:avLst/>
                <a:gdLst/>
                <a:ahLst/>
                <a:cxnLst>
                  <a:cxn ang="0">
                    <a:pos x="118" y="0"/>
                  </a:cxn>
                  <a:cxn ang="0">
                    <a:pos x="113" y="1"/>
                  </a:cxn>
                  <a:cxn ang="0">
                    <a:pos x="87" y="13"/>
                  </a:cxn>
                  <a:cxn ang="0">
                    <a:pos x="59" y="33"/>
                  </a:cxn>
                  <a:cxn ang="0">
                    <a:pos x="33" y="59"/>
                  </a:cxn>
                  <a:cxn ang="0">
                    <a:pos x="15" y="79"/>
                  </a:cxn>
                  <a:cxn ang="0">
                    <a:pos x="12" y="84"/>
                  </a:cxn>
                  <a:cxn ang="0">
                    <a:pos x="6" y="90"/>
                  </a:cxn>
                  <a:cxn ang="0">
                    <a:pos x="2" y="97"/>
                  </a:cxn>
                  <a:cxn ang="0">
                    <a:pos x="0" y="98"/>
                  </a:cxn>
                  <a:cxn ang="0">
                    <a:pos x="0" y="101"/>
                  </a:cxn>
                  <a:cxn ang="0">
                    <a:pos x="1" y="103"/>
                  </a:cxn>
                  <a:cxn ang="0">
                    <a:pos x="8" y="107"/>
                  </a:cxn>
                  <a:cxn ang="0">
                    <a:pos x="28" y="114"/>
                  </a:cxn>
                  <a:cxn ang="0">
                    <a:pos x="43" y="116"/>
                  </a:cxn>
                  <a:cxn ang="0">
                    <a:pos x="50" y="115"/>
                  </a:cxn>
                  <a:cxn ang="0">
                    <a:pos x="56" y="113"/>
                  </a:cxn>
                  <a:cxn ang="0">
                    <a:pos x="61" y="109"/>
                  </a:cxn>
                  <a:cxn ang="0">
                    <a:pos x="66" y="104"/>
                  </a:cxn>
                  <a:cxn ang="0">
                    <a:pos x="73" y="91"/>
                  </a:cxn>
                  <a:cxn ang="0">
                    <a:pos x="84" y="69"/>
                  </a:cxn>
                  <a:cxn ang="0">
                    <a:pos x="119" y="18"/>
                  </a:cxn>
                  <a:cxn ang="0">
                    <a:pos x="127" y="13"/>
                  </a:cxn>
                  <a:cxn ang="0">
                    <a:pos x="134" y="10"/>
                  </a:cxn>
                  <a:cxn ang="0">
                    <a:pos x="137" y="10"/>
                  </a:cxn>
                  <a:cxn ang="0">
                    <a:pos x="139" y="10"/>
                  </a:cxn>
                  <a:cxn ang="0">
                    <a:pos x="141" y="9"/>
                  </a:cxn>
                  <a:cxn ang="0">
                    <a:pos x="141" y="8"/>
                  </a:cxn>
                  <a:cxn ang="0">
                    <a:pos x="140" y="7"/>
                  </a:cxn>
                  <a:cxn ang="0">
                    <a:pos x="139" y="5"/>
                  </a:cxn>
                  <a:cxn ang="0">
                    <a:pos x="132" y="2"/>
                  </a:cxn>
                  <a:cxn ang="0">
                    <a:pos x="122" y="0"/>
                  </a:cxn>
                  <a:cxn ang="0">
                    <a:pos x="118" y="0"/>
                  </a:cxn>
                </a:cxnLst>
                <a:rect l="0" t="0" r="r" b="b"/>
                <a:pathLst>
                  <a:path w="141" h="116">
                    <a:moveTo>
                      <a:pt x="118" y="0"/>
                    </a:moveTo>
                    <a:lnTo>
                      <a:pt x="113" y="1"/>
                    </a:lnTo>
                    <a:lnTo>
                      <a:pt x="87" y="13"/>
                    </a:lnTo>
                    <a:lnTo>
                      <a:pt x="59" y="33"/>
                    </a:lnTo>
                    <a:lnTo>
                      <a:pt x="33" y="59"/>
                    </a:lnTo>
                    <a:lnTo>
                      <a:pt x="15" y="79"/>
                    </a:lnTo>
                    <a:lnTo>
                      <a:pt x="12" y="84"/>
                    </a:lnTo>
                    <a:lnTo>
                      <a:pt x="6" y="90"/>
                    </a:lnTo>
                    <a:lnTo>
                      <a:pt x="2" y="97"/>
                    </a:lnTo>
                    <a:lnTo>
                      <a:pt x="0" y="98"/>
                    </a:lnTo>
                    <a:lnTo>
                      <a:pt x="0" y="101"/>
                    </a:lnTo>
                    <a:lnTo>
                      <a:pt x="1" y="103"/>
                    </a:lnTo>
                    <a:lnTo>
                      <a:pt x="8" y="107"/>
                    </a:lnTo>
                    <a:lnTo>
                      <a:pt x="28" y="114"/>
                    </a:lnTo>
                    <a:lnTo>
                      <a:pt x="43" y="116"/>
                    </a:lnTo>
                    <a:lnTo>
                      <a:pt x="50" y="115"/>
                    </a:lnTo>
                    <a:lnTo>
                      <a:pt x="56" y="113"/>
                    </a:lnTo>
                    <a:lnTo>
                      <a:pt x="61" y="109"/>
                    </a:lnTo>
                    <a:lnTo>
                      <a:pt x="66" y="104"/>
                    </a:lnTo>
                    <a:lnTo>
                      <a:pt x="73" y="91"/>
                    </a:lnTo>
                    <a:lnTo>
                      <a:pt x="84" y="69"/>
                    </a:lnTo>
                    <a:lnTo>
                      <a:pt x="119" y="18"/>
                    </a:lnTo>
                    <a:lnTo>
                      <a:pt x="127" y="13"/>
                    </a:lnTo>
                    <a:lnTo>
                      <a:pt x="134" y="10"/>
                    </a:lnTo>
                    <a:lnTo>
                      <a:pt x="137" y="10"/>
                    </a:lnTo>
                    <a:lnTo>
                      <a:pt x="139" y="10"/>
                    </a:lnTo>
                    <a:lnTo>
                      <a:pt x="141" y="9"/>
                    </a:lnTo>
                    <a:lnTo>
                      <a:pt x="141" y="8"/>
                    </a:lnTo>
                    <a:lnTo>
                      <a:pt x="140" y="7"/>
                    </a:lnTo>
                    <a:lnTo>
                      <a:pt x="139" y="5"/>
                    </a:lnTo>
                    <a:lnTo>
                      <a:pt x="132" y="2"/>
                    </a:lnTo>
                    <a:lnTo>
                      <a:pt x="122" y="0"/>
                    </a:lnTo>
                    <a:lnTo>
                      <a:pt x="118" y="0"/>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76"/>
              <p:cNvSpPr>
                <a:spLocks/>
              </p:cNvSpPr>
              <p:nvPr/>
            </p:nvSpPr>
            <p:spPr bwMode="auto">
              <a:xfrm>
                <a:off x="2124075" y="3278188"/>
                <a:ext cx="379413" cy="76200"/>
              </a:xfrm>
              <a:custGeom>
                <a:avLst/>
                <a:gdLst/>
                <a:ahLst/>
                <a:cxnLst>
                  <a:cxn ang="0">
                    <a:pos x="238" y="46"/>
                  </a:cxn>
                  <a:cxn ang="0">
                    <a:pos x="239" y="45"/>
                  </a:cxn>
                  <a:cxn ang="0">
                    <a:pos x="239" y="44"/>
                  </a:cxn>
                  <a:cxn ang="0">
                    <a:pos x="237" y="44"/>
                  </a:cxn>
                  <a:cxn ang="0">
                    <a:pos x="234" y="43"/>
                  </a:cxn>
                  <a:cxn ang="0">
                    <a:pos x="165" y="29"/>
                  </a:cxn>
                  <a:cxn ang="0">
                    <a:pos x="63" y="2"/>
                  </a:cxn>
                  <a:cxn ang="0">
                    <a:pos x="49" y="0"/>
                  </a:cxn>
                  <a:cxn ang="0">
                    <a:pos x="39" y="0"/>
                  </a:cxn>
                  <a:cxn ang="0">
                    <a:pos x="30" y="2"/>
                  </a:cxn>
                  <a:cxn ang="0">
                    <a:pos x="18" y="7"/>
                  </a:cxn>
                  <a:cxn ang="0">
                    <a:pos x="11" y="11"/>
                  </a:cxn>
                  <a:cxn ang="0">
                    <a:pos x="2" y="22"/>
                  </a:cxn>
                  <a:cxn ang="0">
                    <a:pos x="0" y="26"/>
                  </a:cxn>
                  <a:cxn ang="0">
                    <a:pos x="0" y="29"/>
                  </a:cxn>
                  <a:cxn ang="0">
                    <a:pos x="3" y="32"/>
                  </a:cxn>
                  <a:cxn ang="0">
                    <a:pos x="5" y="33"/>
                  </a:cxn>
                  <a:cxn ang="0">
                    <a:pos x="7" y="34"/>
                  </a:cxn>
                  <a:cxn ang="0">
                    <a:pos x="10" y="35"/>
                  </a:cxn>
                  <a:cxn ang="0">
                    <a:pos x="87" y="41"/>
                  </a:cxn>
                  <a:cxn ang="0">
                    <a:pos x="147" y="48"/>
                  </a:cxn>
                  <a:cxn ang="0">
                    <a:pos x="232" y="47"/>
                  </a:cxn>
                  <a:cxn ang="0">
                    <a:pos x="235" y="46"/>
                  </a:cxn>
                  <a:cxn ang="0">
                    <a:pos x="238" y="46"/>
                  </a:cxn>
                </a:cxnLst>
                <a:rect l="0" t="0" r="r" b="b"/>
                <a:pathLst>
                  <a:path w="239" h="48">
                    <a:moveTo>
                      <a:pt x="238" y="46"/>
                    </a:moveTo>
                    <a:lnTo>
                      <a:pt x="239" y="45"/>
                    </a:lnTo>
                    <a:lnTo>
                      <a:pt x="239" y="44"/>
                    </a:lnTo>
                    <a:lnTo>
                      <a:pt x="237" y="44"/>
                    </a:lnTo>
                    <a:lnTo>
                      <a:pt x="234" y="43"/>
                    </a:lnTo>
                    <a:lnTo>
                      <a:pt x="165" y="29"/>
                    </a:lnTo>
                    <a:lnTo>
                      <a:pt x="63" y="2"/>
                    </a:lnTo>
                    <a:lnTo>
                      <a:pt x="49" y="0"/>
                    </a:lnTo>
                    <a:lnTo>
                      <a:pt x="39" y="0"/>
                    </a:lnTo>
                    <a:lnTo>
                      <a:pt x="30" y="2"/>
                    </a:lnTo>
                    <a:lnTo>
                      <a:pt x="18" y="7"/>
                    </a:lnTo>
                    <a:lnTo>
                      <a:pt x="11" y="11"/>
                    </a:lnTo>
                    <a:lnTo>
                      <a:pt x="2" y="22"/>
                    </a:lnTo>
                    <a:lnTo>
                      <a:pt x="0" y="26"/>
                    </a:lnTo>
                    <a:lnTo>
                      <a:pt x="0" y="29"/>
                    </a:lnTo>
                    <a:lnTo>
                      <a:pt x="3" y="32"/>
                    </a:lnTo>
                    <a:lnTo>
                      <a:pt x="5" y="33"/>
                    </a:lnTo>
                    <a:lnTo>
                      <a:pt x="7" y="34"/>
                    </a:lnTo>
                    <a:lnTo>
                      <a:pt x="10" y="35"/>
                    </a:lnTo>
                    <a:lnTo>
                      <a:pt x="87" y="41"/>
                    </a:lnTo>
                    <a:lnTo>
                      <a:pt x="147" y="48"/>
                    </a:lnTo>
                    <a:lnTo>
                      <a:pt x="232" y="47"/>
                    </a:lnTo>
                    <a:lnTo>
                      <a:pt x="235" y="46"/>
                    </a:lnTo>
                    <a:lnTo>
                      <a:pt x="238" y="46"/>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8" name="Freeform 18"/>
            <p:cNvSpPr>
              <a:spLocks/>
            </p:cNvSpPr>
            <p:nvPr/>
          </p:nvSpPr>
          <p:spPr bwMode="auto">
            <a:xfrm rot="6012585" flipH="1">
              <a:off x="7866693" y="4985033"/>
              <a:ext cx="483901" cy="284180"/>
            </a:xfrm>
            <a:custGeom>
              <a:avLst/>
              <a:gdLst/>
              <a:ahLst/>
              <a:cxnLst>
                <a:cxn ang="0">
                  <a:pos x="241" y="52"/>
                </a:cxn>
                <a:cxn ang="0">
                  <a:pos x="311" y="38"/>
                </a:cxn>
                <a:cxn ang="0">
                  <a:pos x="390" y="58"/>
                </a:cxn>
                <a:cxn ang="0">
                  <a:pos x="452" y="88"/>
                </a:cxn>
                <a:cxn ang="0">
                  <a:pos x="480" y="81"/>
                </a:cxn>
                <a:cxn ang="0">
                  <a:pos x="487" y="65"/>
                </a:cxn>
                <a:cxn ang="0">
                  <a:pos x="483" y="37"/>
                </a:cxn>
                <a:cxn ang="0">
                  <a:pos x="465" y="21"/>
                </a:cxn>
                <a:cxn ang="0">
                  <a:pos x="358" y="0"/>
                </a:cxn>
                <a:cxn ang="0">
                  <a:pos x="255" y="12"/>
                </a:cxn>
                <a:cxn ang="0">
                  <a:pos x="140" y="75"/>
                </a:cxn>
                <a:cxn ang="0">
                  <a:pos x="94" y="146"/>
                </a:cxn>
                <a:cxn ang="0">
                  <a:pos x="79" y="169"/>
                </a:cxn>
                <a:cxn ang="0">
                  <a:pos x="64" y="176"/>
                </a:cxn>
                <a:cxn ang="0">
                  <a:pos x="28" y="180"/>
                </a:cxn>
                <a:cxn ang="0">
                  <a:pos x="6" y="198"/>
                </a:cxn>
                <a:cxn ang="0">
                  <a:pos x="0" y="213"/>
                </a:cxn>
                <a:cxn ang="0">
                  <a:pos x="7" y="235"/>
                </a:cxn>
                <a:cxn ang="0">
                  <a:pos x="19" y="241"/>
                </a:cxn>
                <a:cxn ang="0">
                  <a:pos x="32" y="241"/>
                </a:cxn>
                <a:cxn ang="0">
                  <a:pos x="40" y="234"/>
                </a:cxn>
                <a:cxn ang="0">
                  <a:pos x="38" y="229"/>
                </a:cxn>
                <a:cxn ang="0">
                  <a:pos x="27" y="225"/>
                </a:cxn>
                <a:cxn ang="0">
                  <a:pos x="29" y="221"/>
                </a:cxn>
                <a:cxn ang="0">
                  <a:pos x="52" y="207"/>
                </a:cxn>
                <a:cxn ang="0">
                  <a:pos x="57" y="208"/>
                </a:cxn>
                <a:cxn ang="0">
                  <a:pos x="55" y="229"/>
                </a:cxn>
                <a:cxn ang="0">
                  <a:pos x="54" y="274"/>
                </a:cxn>
                <a:cxn ang="0">
                  <a:pos x="64" y="284"/>
                </a:cxn>
                <a:cxn ang="0">
                  <a:pos x="83" y="285"/>
                </a:cxn>
                <a:cxn ang="0">
                  <a:pos x="88" y="281"/>
                </a:cxn>
                <a:cxn ang="0">
                  <a:pos x="77" y="240"/>
                </a:cxn>
                <a:cxn ang="0">
                  <a:pos x="80" y="225"/>
                </a:cxn>
                <a:cxn ang="0">
                  <a:pos x="89" y="223"/>
                </a:cxn>
                <a:cxn ang="0">
                  <a:pos x="112" y="236"/>
                </a:cxn>
                <a:cxn ang="0">
                  <a:pos x="127" y="255"/>
                </a:cxn>
                <a:cxn ang="0">
                  <a:pos x="132" y="255"/>
                </a:cxn>
                <a:cxn ang="0">
                  <a:pos x="138" y="246"/>
                </a:cxn>
                <a:cxn ang="0">
                  <a:pos x="141" y="220"/>
                </a:cxn>
                <a:cxn ang="0">
                  <a:pos x="135" y="211"/>
                </a:cxn>
                <a:cxn ang="0">
                  <a:pos x="116" y="203"/>
                </a:cxn>
                <a:cxn ang="0">
                  <a:pos x="110" y="190"/>
                </a:cxn>
                <a:cxn ang="0">
                  <a:pos x="119" y="160"/>
                </a:cxn>
                <a:cxn ang="0">
                  <a:pos x="178" y="84"/>
                </a:cxn>
              </a:cxnLst>
              <a:rect l="0" t="0" r="r" b="b"/>
              <a:pathLst>
                <a:path w="487" h="286">
                  <a:moveTo>
                    <a:pt x="178" y="84"/>
                  </a:moveTo>
                  <a:lnTo>
                    <a:pt x="213" y="63"/>
                  </a:lnTo>
                  <a:lnTo>
                    <a:pt x="241" y="52"/>
                  </a:lnTo>
                  <a:lnTo>
                    <a:pt x="261" y="45"/>
                  </a:lnTo>
                  <a:lnTo>
                    <a:pt x="291" y="40"/>
                  </a:lnTo>
                  <a:lnTo>
                    <a:pt x="311" y="38"/>
                  </a:lnTo>
                  <a:lnTo>
                    <a:pt x="339" y="40"/>
                  </a:lnTo>
                  <a:lnTo>
                    <a:pt x="374" y="50"/>
                  </a:lnTo>
                  <a:lnTo>
                    <a:pt x="390" y="58"/>
                  </a:lnTo>
                  <a:lnTo>
                    <a:pt x="417" y="79"/>
                  </a:lnTo>
                  <a:lnTo>
                    <a:pt x="431" y="85"/>
                  </a:lnTo>
                  <a:lnTo>
                    <a:pt x="452" y="88"/>
                  </a:lnTo>
                  <a:lnTo>
                    <a:pt x="465" y="87"/>
                  </a:lnTo>
                  <a:lnTo>
                    <a:pt x="471" y="85"/>
                  </a:lnTo>
                  <a:lnTo>
                    <a:pt x="480" y="81"/>
                  </a:lnTo>
                  <a:lnTo>
                    <a:pt x="483" y="78"/>
                  </a:lnTo>
                  <a:lnTo>
                    <a:pt x="485" y="74"/>
                  </a:lnTo>
                  <a:lnTo>
                    <a:pt x="487" y="65"/>
                  </a:lnTo>
                  <a:lnTo>
                    <a:pt x="487" y="55"/>
                  </a:lnTo>
                  <a:lnTo>
                    <a:pt x="484" y="40"/>
                  </a:lnTo>
                  <a:lnTo>
                    <a:pt x="483" y="37"/>
                  </a:lnTo>
                  <a:lnTo>
                    <a:pt x="481" y="31"/>
                  </a:lnTo>
                  <a:lnTo>
                    <a:pt x="475" y="26"/>
                  </a:lnTo>
                  <a:lnTo>
                    <a:pt x="465" y="21"/>
                  </a:lnTo>
                  <a:lnTo>
                    <a:pt x="444" y="13"/>
                  </a:lnTo>
                  <a:lnTo>
                    <a:pt x="407" y="6"/>
                  </a:lnTo>
                  <a:lnTo>
                    <a:pt x="358" y="0"/>
                  </a:lnTo>
                  <a:lnTo>
                    <a:pt x="315" y="0"/>
                  </a:lnTo>
                  <a:lnTo>
                    <a:pt x="286" y="4"/>
                  </a:lnTo>
                  <a:lnTo>
                    <a:pt x="255" y="12"/>
                  </a:lnTo>
                  <a:lnTo>
                    <a:pt x="190" y="37"/>
                  </a:lnTo>
                  <a:lnTo>
                    <a:pt x="164" y="53"/>
                  </a:lnTo>
                  <a:lnTo>
                    <a:pt x="140" y="75"/>
                  </a:lnTo>
                  <a:lnTo>
                    <a:pt x="115" y="105"/>
                  </a:lnTo>
                  <a:lnTo>
                    <a:pt x="97" y="138"/>
                  </a:lnTo>
                  <a:lnTo>
                    <a:pt x="94" y="146"/>
                  </a:lnTo>
                  <a:lnTo>
                    <a:pt x="87" y="158"/>
                  </a:lnTo>
                  <a:lnTo>
                    <a:pt x="81" y="166"/>
                  </a:lnTo>
                  <a:lnTo>
                    <a:pt x="79" y="169"/>
                  </a:lnTo>
                  <a:lnTo>
                    <a:pt x="70" y="174"/>
                  </a:lnTo>
                  <a:lnTo>
                    <a:pt x="67" y="175"/>
                  </a:lnTo>
                  <a:lnTo>
                    <a:pt x="64" y="176"/>
                  </a:lnTo>
                  <a:lnTo>
                    <a:pt x="60" y="177"/>
                  </a:lnTo>
                  <a:lnTo>
                    <a:pt x="32" y="179"/>
                  </a:lnTo>
                  <a:lnTo>
                    <a:pt x="28" y="180"/>
                  </a:lnTo>
                  <a:lnTo>
                    <a:pt x="24" y="182"/>
                  </a:lnTo>
                  <a:lnTo>
                    <a:pt x="12" y="191"/>
                  </a:lnTo>
                  <a:lnTo>
                    <a:pt x="6" y="198"/>
                  </a:lnTo>
                  <a:lnTo>
                    <a:pt x="4" y="201"/>
                  </a:lnTo>
                  <a:lnTo>
                    <a:pt x="2" y="205"/>
                  </a:lnTo>
                  <a:lnTo>
                    <a:pt x="0" y="213"/>
                  </a:lnTo>
                  <a:lnTo>
                    <a:pt x="1" y="221"/>
                  </a:lnTo>
                  <a:lnTo>
                    <a:pt x="5" y="232"/>
                  </a:lnTo>
                  <a:lnTo>
                    <a:pt x="7" y="235"/>
                  </a:lnTo>
                  <a:lnTo>
                    <a:pt x="10" y="237"/>
                  </a:lnTo>
                  <a:lnTo>
                    <a:pt x="12" y="239"/>
                  </a:lnTo>
                  <a:lnTo>
                    <a:pt x="19" y="241"/>
                  </a:lnTo>
                  <a:lnTo>
                    <a:pt x="25" y="242"/>
                  </a:lnTo>
                  <a:lnTo>
                    <a:pt x="31" y="242"/>
                  </a:lnTo>
                  <a:lnTo>
                    <a:pt x="32" y="241"/>
                  </a:lnTo>
                  <a:lnTo>
                    <a:pt x="35" y="240"/>
                  </a:lnTo>
                  <a:lnTo>
                    <a:pt x="38" y="237"/>
                  </a:lnTo>
                  <a:lnTo>
                    <a:pt x="40" y="234"/>
                  </a:lnTo>
                  <a:lnTo>
                    <a:pt x="40" y="232"/>
                  </a:lnTo>
                  <a:lnTo>
                    <a:pt x="40" y="231"/>
                  </a:lnTo>
                  <a:lnTo>
                    <a:pt x="38" y="229"/>
                  </a:lnTo>
                  <a:lnTo>
                    <a:pt x="29" y="227"/>
                  </a:lnTo>
                  <a:lnTo>
                    <a:pt x="27" y="226"/>
                  </a:lnTo>
                  <a:lnTo>
                    <a:pt x="27" y="225"/>
                  </a:lnTo>
                  <a:lnTo>
                    <a:pt x="27" y="224"/>
                  </a:lnTo>
                  <a:lnTo>
                    <a:pt x="27" y="223"/>
                  </a:lnTo>
                  <a:lnTo>
                    <a:pt x="29" y="221"/>
                  </a:lnTo>
                  <a:lnTo>
                    <a:pt x="34" y="216"/>
                  </a:lnTo>
                  <a:lnTo>
                    <a:pt x="39" y="212"/>
                  </a:lnTo>
                  <a:lnTo>
                    <a:pt x="52" y="207"/>
                  </a:lnTo>
                  <a:lnTo>
                    <a:pt x="54" y="207"/>
                  </a:lnTo>
                  <a:lnTo>
                    <a:pt x="55" y="208"/>
                  </a:lnTo>
                  <a:lnTo>
                    <a:pt x="57" y="208"/>
                  </a:lnTo>
                  <a:lnTo>
                    <a:pt x="57" y="210"/>
                  </a:lnTo>
                  <a:lnTo>
                    <a:pt x="57" y="214"/>
                  </a:lnTo>
                  <a:lnTo>
                    <a:pt x="55" y="229"/>
                  </a:lnTo>
                  <a:lnTo>
                    <a:pt x="50" y="257"/>
                  </a:lnTo>
                  <a:lnTo>
                    <a:pt x="50" y="261"/>
                  </a:lnTo>
                  <a:lnTo>
                    <a:pt x="54" y="274"/>
                  </a:lnTo>
                  <a:lnTo>
                    <a:pt x="57" y="279"/>
                  </a:lnTo>
                  <a:lnTo>
                    <a:pt x="59" y="282"/>
                  </a:lnTo>
                  <a:lnTo>
                    <a:pt x="64" y="284"/>
                  </a:lnTo>
                  <a:lnTo>
                    <a:pt x="67" y="285"/>
                  </a:lnTo>
                  <a:lnTo>
                    <a:pt x="79" y="286"/>
                  </a:lnTo>
                  <a:lnTo>
                    <a:pt x="83" y="285"/>
                  </a:lnTo>
                  <a:lnTo>
                    <a:pt x="85" y="284"/>
                  </a:lnTo>
                  <a:lnTo>
                    <a:pt x="87" y="283"/>
                  </a:lnTo>
                  <a:lnTo>
                    <a:pt x="88" y="281"/>
                  </a:lnTo>
                  <a:lnTo>
                    <a:pt x="89" y="279"/>
                  </a:lnTo>
                  <a:lnTo>
                    <a:pt x="88" y="277"/>
                  </a:lnTo>
                  <a:lnTo>
                    <a:pt x="77" y="240"/>
                  </a:lnTo>
                  <a:lnTo>
                    <a:pt x="76" y="234"/>
                  </a:lnTo>
                  <a:lnTo>
                    <a:pt x="78" y="229"/>
                  </a:lnTo>
                  <a:lnTo>
                    <a:pt x="80" y="225"/>
                  </a:lnTo>
                  <a:lnTo>
                    <a:pt x="85" y="223"/>
                  </a:lnTo>
                  <a:lnTo>
                    <a:pt x="86" y="223"/>
                  </a:lnTo>
                  <a:lnTo>
                    <a:pt x="89" y="223"/>
                  </a:lnTo>
                  <a:lnTo>
                    <a:pt x="94" y="224"/>
                  </a:lnTo>
                  <a:lnTo>
                    <a:pt x="107" y="232"/>
                  </a:lnTo>
                  <a:lnTo>
                    <a:pt x="112" y="236"/>
                  </a:lnTo>
                  <a:lnTo>
                    <a:pt x="117" y="241"/>
                  </a:lnTo>
                  <a:lnTo>
                    <a:pt x="125" y="253"/>
                  </a:lnTo>
                  <a:lnTo>
                    <a:pt x="127" y="255"/>
                  </a:lnTo>
                  <a:lnTo>
                    <a:pt x="129" y="256"/>
                  </a:lnTo>
                  <a:lnTo>
                    <a:pt x="130" y="256"/>
                  </a:lnTo>
                  <a:lnTo>
                    <a:pt x="132" y="255"/>
                  </a:lnTo>
                  <a:lnTo>
                    <a:pt x="134" y="253"/>
                  </a:lnTo>
                  <a:lnTo>
                    <a:pt x="135" y="251"/>
                  </a:lnTo>
                  <a:lnTo>
                    <a:pt x="138" y="246"/>
                  </a:lnTo>
                  <a:lnTo>
                    <a:pt x="141" y="238"/>
                  </a:lnTo>
                  <a:lnTo>
                    <a:pt x="142" y="227"/>
                  </a:lnTo>
                  <a:lnTo>
                    <a:pt x="141" y="220"/>
                  </a:lnTo>
                  <a:lnTo>
                    <a:pt x="140" y="214"/>
                  </a:lnTo>
                  <a:lnTo>
                    <a:pt x="138" y="213"/>
                  </a:lnTo>
                  <a:lnTo>
                    <a:pt x="135" y="211"/>
                  </a:lnTo>
                  <a:lnTo>
                    <a:pt x="121" y="207"/>
                  </a:lnTo>
                  <a:lnTo>
                    <a:pt x="119" y="205"/>
                  </a:lnTo>
                  <a:lnTo>
                    <a:pt x="116" y="203"/>
                  </a:lnTo>
                  <a:lnTo>
                    <a:pt x="113" y="200"/>
                  </a:lnTo>
                  <a:lnTo>
                    <a:pt x="111" y="195"/>
                  </a:lnTo>
                  <a:lnTo>
                    <a:pt x="110" y="190"/>
                  </a:lnTo>
                  <a:lnTo>
                    <a:pt x="111" y="184"/>
                  </a:lnTo>
                  <a:lnTo>
                    <a:pt x="113" y="177"/>
                  </a:lnTo>
                  <a:lnTo>
                    <a:pt x="119" y="160"/>
                  </a:lnTo>
                  <a:lnTo>
                    <a:pt x="141" y="120"/>
                  </a:lnTo>
                  <a:lnTo>
                    <a:pt x="156" y="102"/>
                  </a:lnTo>
                  <a:lnTo>
                    <a:pt x="178" y="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0" name="Rectangle 109"/>
          <p:cNvSpPr/>
          <p:nvPr/>
        </p:nvSpPr>
        <p:spPr bwMode="auto">
          <a:xfrm>
            <a:off x="1819275" y="4572000"/>
            <a:ext cx="4664075" cy="99927"/>
          </a:xfrm>
          <a:prstGeom prst="rect">
            <a:avLst/>
          </a:pr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163" name="Rectangle 162"/>
          <p:cNvSpPr/>
          <p:nvPr/>
        </p:nvSpPr>
        <p:spPr bwMode="auto">
          <a:xfrm>
            <a:off x="1905000" y="2362200"/>
            <a:ext cx="762000" cy="990600"/>
          </a:xfrm>
          <a:prstGeom prst="rect">
            <a:avLst/>
          </a:prstGeom>
          <a:solidFill>
            <a:srgbClr val="FF99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236" name="Rectangle 235"/>
          <p:cNvSpPr>
            <a:spLocks noChangeArrowheads="1"/>
          </p:cNvSpPr>
          <p:nvPr/>
        </p:nvSpPr>
        <p:spPr bwMode="auto">
          <a:xfrm>
            <a:off x="2270125" y="2922588"/>
            <a:ext cx="782638" cy="276225"/>
          </a:xfrm>
          <a:prstGeom prst="rect">
            <a:avLst/>
          </a:prstGeom>
          <a:solidFill>
            <a:srgbClr val="0099CC">
              <a:alpha val="49804"/>
            </a:srgbClr>
          </a:solidFill>
          <a:ln w="9525" algn="ctr">
            <a:noFill/>
            <a:round/>
            <a:headEnd/>
            <a:tailEnd/>
          </a:ln>
        </p:spPr>
        <p:txBody>
          <a:bodyPr anchor="ctr"/>
          <a:lstStyle/>
          <a:p>
            <a:endParaRPr lang="en-US"/>
          </a:p>
        </p:txBody>
      </p:sp>
      <p:grpSp>
        <p:nvGrpSpPr>
          <p:cNvPr id="8" name="Group 114"/>
          <p:cNvGrpSpPr/>
          <p:nvPr/>
        </p:nvGrpSpPr>
        <p:grpSpPr>
          <a:xfrm>
            <a:off x="8363830" y="4975442"/>
            <a:ext cx="501786" cy="547493"/>
            <a:chOff x="8363830" y="4975442"/>
            <a:chExt cx="501786" cy="547493"/>
          </a:xfrm>
        </p:grpSpPr>
        <p:sp>
          <p:nvSpPr>
            <p:cNvPr id="194" name="Freeform 8"/>
            <p:cNvSpPr>
              <a:spLocks/>
            </p:cNvSpPr>
            <p:nvPr/>
          </p:nvSpPr>
          <p:spPr bwMode="auto">
            <a:xfrm flipH="1">
              <a:off x="8363830" y="5100640"/>
              <a:ext cx="501786" cy="422295"/>
            </a:xfrm>
            <a:custGeom>
              <a:avLst/>
              <a:gdLst/>
              <a:ahLst/>
              <a:cxnLst>
                <a:cxn ang="0">
                  <a:pos x="25" y="3"/>
                </a:cxn>
                <a:cxn ang="0">
                  <a:pos x="20" y="0"/>
                </a:cxn>
                <a:cxn ang="0">
                  <a:pos x="18" y="0"/>
                </a:cxn>
                <a:cxn ang="0">
                  <a:pos x="16" y="0"/>
                </a:cxn>
                <a:cxn ang="0">
                  <a:pos x="14" y="2"/>
                </a:cxn>
                <a:cxn ang="0">
                  <a:pos x="9" y="7"/>
                </a:cxn>
                <a:cxn ang="0">
                  <a:pos x="5" y="16"/>
                </a:cxn>
                <a:cxn ang="0">
                  <a:pos x="4" y="23"/>
                </a:cxn>
                <a:cxn ang="0">
                  <a:pos x="6" y="76"/>
                </a:cxn>
                <a:cxn ang="0">
                  <a:pos x="5" y="77"/>
                </a:cxn>
                <a:cxn ang="0">
                  <a:pos x="5" y="78"/>
                </a:cxn>
                <a:cxn ang="0">
                  <a:pos x="5" y="79"/>
                </a:cxn>
                <a:cxn ang="0">
                  <a:pos x="5" y="81"/>
                </a:cxn>
                <a:cxn ang="0">
                  <a:pos x="4" y="82"/>
                </a:cxn>
                <a:cxn ang="0">
                  <a:pos x="4" y="85"/>
                </a:cxn>
                <a:cxn ang="0">
                  <a:pos x="3" y="94"/>
                </a:cxn>
                <a:cxn ang="0">
                  <a:pos x="0" y="116"/>
                </a:cxn>
                <a:cxn ang="0">
                  <a:pos x="0" y="121"/>
                </a:cxn>
                <a:cxn ang="0">
                  <a:pos x="1" y="129"/>
                </a:cxn>
                <a:cxn ang="0">
                  <a:pos x="3" y="132"/>
                </a:cxn>
                <a:cxn ang="0">
                  <a:pos x="6" y="136"/>
                </a:cxn>
                <a:cxn ang="0">
                  <a:pos x="8" y="139"/>
                </a:cxn>
                <a:cxn ang="0">
                  <a:pos x="11" y="141"/>
                </a:cxn>
                <a:cxn ang="0">
                  <a:pos x="116" y="245"/>
                </a:cxn>
                <a:cxn ang="0">
                  <a:pos x="179" y="298"/>
                </a:cxn>
                <a:cxn ang="0">
                  <a:pos x="247" y="352"/>
                </a:cxn>
                <a:cxn ang="0">
                  <a:pos x="317" y="412"/>
                </a:cxn>
                <a:cxn ang="0">
                  <a:pos x="329" y="419"/>
                </a:cxn>
                <a:cxn ang="0">
                  <a:pos x="338" y="423"/>
                </a:cxn>
                <a:cxn ang="0">
                  <a:pos x="343" y="425"/>
                </a:cxn>
                <a:cxn ang="0">
                  <a:pos x="348" y="425"/>
                </a:cxn>
                <a:cxn ang="0">
                  <a:pos x="353" y="423"/>
                </a:cxn>
                <a:cxn ang="0">
                  <a:pos x="362" y="419"/>
                </a:cxn>
                <a:cxn ang="0">
                  <a:pos x="375" y="410"/>
                </a:cxn>
                <a:cxn ang="0">
                  <a:pos x="379" y="406"/>
                </a:cxn>
                <a:cxn ang="0">
                  <a:pos x="397" y="396"/>
                </a:cxn>
                <a:cxn ang="0">
                  <a:pos x="488" y="356"/>
                </a:cxn>
                <a:cxn ang="0">
                  <a:pos x="499" y="349"/>
                </a:cxn>
                <a:cxn ang="0">
                  <a:pos x="502" y="346"/>
                </a:cxn>
                <a:cxn ang="0">
                  <a:pos x="504" y="343"/>
                </a:cxn>
                <a:cxn ang="0">
                  <a:pos x="504" y="341"/>
                </a:cxn>
                <a:cxn ang="0">
                  <a:pos x="505" y="339"/>
                </a:cxn>
                <a:cxn ang="0">
                  <a:pos x="503" y="294"/>
                </a:cxn>
                <a:cxn ang="0">
                  <a:pos x="496" y="229"/>
                </a:cxn>
                <a:cxn ang="0">
                  <a:pos x="495" y="225"/>
                </a:cxn>
                <a:cxn ang="0">
                  <a:pos x="494" y="223"/>
                </a:cxn>
                <a:cxn ang="0">
                  <a:pos x="492" y="222"/>
                </a:cxn>
                <a:cxn ang="0">
                  <a:pos x="489" y="222"/>
                </a:cxn>
                <a:cxn ang="0">
                  <a:pos x="488" y="222"/>
                </a:cxn>
                <a:cxn ang="0">
                  <a:pos x="485" y="223"/>
                </a:cxn>
                <a:cxn ang="0">
                  <a:pos x="411" y="254"/>
                </a:cxn>
                <a:cxn ang="0">
                  <a:pos x="379" y="265"/>
                </a:cxn>
                <a:cxn ang="0">
                  <a:pos x="371" y="267"/>
                </a:cxn>
                <a:cxn ang="0">
                  <a:pos x="358" y="267"/>
                </a:cxn>
                <a:cxn ang="0">
                  <a:pos x="353" y="265"/>
                </a:cxn>
                <a:cxn ang="0">
                  <a:pos x="343" y="261"/>
                </a:cxn>
                <a:cxn ang="0">
                  <a:pos x="340" y="259"/>
                </a:cxn>
                <a:cxn ang="0">
                  <a:pos x="322" y="245"/>
                </a:cxn>
                <a:cxn ang="0">
                  <a:pos x="214" y="163"/>
                </a:cxn>
                <a:cxn ang="0">
                  <a:pos x="119" y="87"/>
                </a:cxn>
                <a:cxn ang="0">
                  <a:pos x="58" y="34"/>
                </a:cxn>
                <a:cxn ang="0">
                  <a:pos x="31" y="7"/>
                </a:cxn>
                <a:cxn ang="0">
                  <a:pos x="25" y="3"/>
                </a:cxn>
              </a:cxnLst>
              <a:rect l="0" t="0" r="r" b="b"/>
              <a:pathLst>
                <a:path w="505" h="425">
                  <a:moveTo>
                    <a:pt x="25" y="3"/>
                  </a:moveTo>
                  <a:lnTo>
                    <a:pt x="20" y="0"/>
                  </a:lnTo>
                  <a:lnTo>
                    <a:pt x="18" y="0"/>
                  </a:lnTo>
                  <a:lnTo>
                    <a:pt x="16" y="0"/>
                  </a:lnTo>
                  <a:lnTo>
                    <a:pt x="14" y="2"/>
                  </a:lnTo>
                  <a:lnTo>
                    <a:pt x="9" y="7"/>
                  </a:lnTo>
                  <a:lnTo>
                    <a:pt x="5" y="16"/>
                  </a:lnTo>
                  <a:lnTo>
                    <a:pt x="4" y="23"/>
                  </a:lnTo>
                  <a:lnTo>
                    <a:pt x="6" y="76"/>
                  </a:lnTo>
                  <a:lnTo>
                    <a:pt x="5" y="77"/>
                  </a:lnTo>
                  <a:lnTo>
                    <a:pt x="5" y="78"/>
                  </a:lnTo>
                  <a:lnTo>
                    <a:pt x="5" y="79"/>
                  </a:lnTo>
                  <a:lnTo>
                    <a:pt x="5" y="81"/>
                  </a:lnTo>
                  <a:lnTo>
                    <a:pt x="4" y="82"/>
                  </a:lnTo>
                  <a:lnTo>
                    <a:pt x="4" y="85"/>
                  </a:lnTo>
                  <a:lnTo>
                    <a:pt x="3" y="94"/>
                  </a:lnTo>
                  <a:lnTo>
                    <a:pt x="0" y="116"/>
                  </a:lnTo>
                  <a:lnTo>
                    <a:pt x="0" y="121"/>
                  </a:lnTo>
                  <a:lnTo>
                    <a:pt x="1" y="129"/>
                  </a:lnTo>
                  <a:lnTo>
                    <a:pt x="3" y="132"/>
                  </a:lnTo>
                  <a:lnTo>
                    <a:pt x="6" y="136"/>
                  </a:lnTo>
                  <a:lnTo>
                    <a:pt x="8" y="139"/>
                  </a:lnTo>
                  <a:lnTo>
                    <a:pt x="11" y="141"/>
                  </a:lnTo>
                  <a:lnTo>
                    <a:pt x="116" y="245"/>
                  </a:lnTo>
                  <a:lnTo>
                    <a:pt x="179" y="298"/>
                  </a:lnTo>
                  <a:lnTo>
                    <a:pt x="247" y="352"/>
                  </a:lnTo>
                  <a:lnTo>
                    <a:pt x="317" y="412"/>
                  </a:lnTo>
                  <a:lnTo>
                    <a:pt x="329" y="419"/>
                  </a:lnTo>
                  <a:lnTo>
                    <a:pt x="338" y="423"/>
                  </a:lnTo>
                  <a:lnTo>
                    <a:pt x="343" y="425"/>
                  </a:lnTo>
                  <a:lnTo>
                    <a:pt x="348" y="425"/>
                  </a:lnTo>
                  <a:lnTo>
                    <a:pt x="353" y="423"/>
                  </a:lnTo>
                  <a:lnTo>
                    <a:pt x="362" y="419"/>
                  </a:lnTo>
                  <a:lnTo>
                    <a:pt x="375" y="410"/>
                  </a:lnTo>
                  <a:lnTo>
                    <a:pt x="379" y="406"/>
                  </a:lnTo>
                  <a:lnTo>
                    <a:pt x="397" y="396"/>
                  </a:lnTo>
                  <a:lnTo>
                    <a:pt x="488" y="356"/>
                  </a:lnTo>
                  <a:lnTo>
                    <a:pt x="499" y="349"/>
                  </a:lnTo>
                  <a:lnTo>
                    <a:pt x="502" y="346"/>
                  </a:lnTo>
                  <a:lnTo>
                    <a:pt x="504" y="343"/>
                  </a:lnTo>
                  <a:lnTo>
                    <a:pt x="504" y="341"/>
                  </a:lnTo>
                  <a:lnTo>
                    <a:pt x="505" y="339"/>
                  </a:lnTo>
                  <a:lnTo>
                    <a:pt x="503" y="294"/>
                  </a:lnTo>
                  <a:lnTo>
                    <a:pt x="496" y="229"/>
                  </a:lnTo>
                  <a:lnTo>
                    <a:pt x="495" y="225"/>
                  </a:lnTo>
                  <a:lnTo>
                    <a:pt x="494" y="223"/>
                  </a:lnTo>
                  <a:lnTo>
                    <a:pt x="492" y="222"/>
                  </a:lnTo>
                  <a:lnTo>
                    <a:pt x="489" y="222"/>
                  </a:lnTo>
                  <a:lnTo>
                    <a:pt x="488" y="222"/>
                  </a:lnTo>
                  <a:lnTo>
                    <a:pt x="485" y="223"/>
                  </a:lnTo>
                  <a:lnTo>
                    <a:pt x="411" y="254"/>
                  </a:lnTo>
                  <a:lnTo>
                    <a:pt x="379" y="265"/>
                  </a:lnTo>
                  <a:lnTo>
                    <a:pt x="371" y="267"/>
                  </a:lnTo>
                  <a:lnTo>
                    <a:pt x="358" y="267"/>
                  </a:lnTo>
                  <a:lnTo>
                    <a:pt x="353" y="265"/>
                  </a:lnTo>
                  <a:lnTo>
                    <a:pt x="343" y="261"/>
                  </a:lnTo>
                  <a:lnTo>
                    <a:pt x="340" y="259"/>
                  </a:lnTo>
                  <a:lnTo>
                    <a:pt x="322" y="245"/>
                  </a:lnTo>
                  <a:lnTo>
                    <a:pt x="214" y="163"/>
                  </a:lnTo>
                  <a:lnTo>
                    <a:pt x="119" y="87"/>
                  </a:lnTo>
                  <a:lnTo>
                    <a:pt x="58" y="34"/>
                  </a:lnTo>
                  <a:lnTo>
                    <a:pt x="31" y="7"/>
                  </a:lnTo>
                  <a:lnTo>
                    <a:pt x="25" y="3"/>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6"/>
            <p:cNvSpPr>
              <a:spLocks/>
            </p:cNvSpPr>
            <p:nvPr/>
          </p:nvSpPr>
          <p:spPr bwMode="auto">
            <a:xfrm flipH="1">
              <a:off x="8379728" y="4975442"/>
              <a:ext cx="468996" cy="438194"/>
            </a:xfrm>
            <a:custGeom>
              <a:avLst/>
              <a:gdLst/>
              <a:ahLst/>
              <a:cxnLst>
                <a:cxn ang="0">
                  <a:pos x="107" y="0"/>
                </a:cxn>
                <a:cxn ang="0">
                  <a:pos x="98" y="0"/>
                </a:cxn>
                <a:cxn ang="0">
                  <a:pos x="88" y="2"/>
                </a:cxn>
                <a:cxn ang="0">
                  <a:pos x="79" y="5"/>
                </a:cxn>
                <a:cxn ang="0">
                  <a:pos x="76" y="8"/>
                </a:cxn>
                <a:cxn ang="0">
                  <a:pos x="73" y="11"/>
                </a:cxn>
                <a:cxn ang="0">
                  <a:pos x="70" y="20"/>
                </a:cxn>
                <a:cxn ang="0">
                  <a:pos x="65" y="53"/>
                </a:cxn>
                <a:cxn ang="0">
                  <a:pos x="67" y="75"/>
                </a:cxn>
                <a:cxn ang="0">
                  <a:pos x="66" y="86"/>
                </a:cxn>
                <a:cxn ang="0">
                  <a:pos x="65" y="90"/>
                </a:cxn>
                <a:cxn ang="0">
                  <a:pos x="62" y="95"/>
                </a:cxn>
                <a:cxn ang="0">
                  <a:pos x="54" y="103"/>
                </a:cxn>
                <a:cxn ang="0">
                  <a:pos x="49" y="107"/>
                </a:cxn>
                <a:cxn ang="0">
                  <a:pos x="22" y="123"/>
                </a:cxn>
                <a:cxn ang="0">
                  <a:pos x="7" y="128"/>
                </a:cxn>
                <a:cxn ang="0">
                  <a:pos x="0" y="129"/>
                </a:cxn>
                <a:cxn ang="0">
                  <a:pos x="14" y="177"/>
                </a:cxn>
                <a:cxn ang="0">
                  <a:pos x="322" y="441"/>
                </a:cxn>
                <a:cxn ang="0">
                  <a:pos x="439" y="398"/>
                </a:cxn>
                <a:cxn ang="0">
                  <a:pos x="472" y="354"/>
                </a:cxn>
                <a:cxn ang="0">
                  <a:pos x="471" y="351"/>
                </a:cxn>
                <a:cxn ang="0">
                  <a:pos x="469" y="349"/>
                </a:cxn>
                <a:cxn ang="0">
                  <a:pos x="467" y="347"/>
                </a:cxn>
                <a:cxn ang="0">
                  <a:pos x="461" y="344"/>
                </a:cxn>
                <a:cxn ang="0">
                  <a:pos x="439" y="336"/>
                </a:cxn>
                <a:cxn ang="0">
                  <a:pos x="426" y="329"/>
                </a:cxn>
                <a:cxn ang="0">
                  <a:pos x="413" y="320"/>
                </a:cxn>
                <a:cxn ang="0">
                  <a:pos x="375" y="285"/>
                </a:cxn>
                <a:cxn ang="0">
                  <a:pos x="367" y="276"/>
                </a:cxn>
                <a:cxn ang="0">
                  <a:pos x="365" y="274"/>
                </a:cxn>
                <a:cxn ang="0">
                  <a:pos x="259" y="186"/>
                </a:cxn>
                <a:cxn ang="0">
                  <a:pos x="173" y="110"/>
                </a:cxn>
                <a:cxn ang="0">
                  <a:pos x="168" y="104"/>
                </a:cxn>
                <a:cxn ang="0">
                  <a:pos x="167" y="102"/>
                </a:cxn>
                <a:cxn ang="0">
                  <a:pos x="166" y="100"/>
                </a:cxn>
                <a:cxn ang="0">
                  <a:pos x="166" y="99"/>
                </a:cxn>
                <a:cxn ang="0">
                  <a:pos x="166" y="98"/>
                </a:cxn>
                <a:cxn ang="0">
                  <a:pos x="164" y="96"/>
                </a:cxn>
                <a:cxn ang="0">
                  <a:pos x="162" y="95"/>
                </a:cxn>
                <a:cxn ang="0">
                  <a:pos x="160" y="93"/>
                </a:cxn>
                <a:cxn ang="0">
                  <a:pos x="138" y="82"/>
                </a:cxn>
                <a:cxn ang="0">
                  <a:pos x="130" y="75"/>
                </a:cxn>
                <a:cxn ang="0">
                  <a:pos x="124" y="66"/>
                </a:cxn>
                <a:cxn ang="0">
                  <a:pos x="122" y="60"/>
                </a:cxn>
                <a:cxn ang="0">
                  <a:pos x="120" y="30"/>
                </a:cxn>
                <a:cxn ang="0">
                  <a:pos x="117" y="11"/>
                </a:cxn>
                <a:cxn ang="0">
                  <a:pos x="116" y="8"/>
                </a:cxn>
                <a:cxn ang="0">
                  <a:pos x="115" y="5"/>
                </a:cxn>
                <a:cxn ang="0">
                  <a:pos x="110" y="1"/>
                </a:cxn>
                <a:cxn ang="0">
                  <a:pos x="107" y="0"/>
                </a:cxn>
              </a:cxnLst>
              <a:rect l="0" t="0" r="r" b="b"/>
              <a:pathLst>
                <a:path w="472" h="441">
                  <a:moveTo>
                    <a:pt x="107" y="0"/>
                  </a:moveTo>
                  <a:lnTo>
                    <a:pt x="98" y="0"/>
                  </a:lnTo>
                  <a:lnTo>
                    <a:pt x="88" y="2"/>
                  </a:lnTo>
                  <a:lnTo>
                    <a:pt x="79" y="5"/>
                  </a:lnTo>
                  <a:lnTo>
                    <a:pt x="76" y="8"/>
                  </a:lnTo>
                  <a:lnTo>
                    <a:pt x="73" y="11"/>
                  </a:lnTo>
                  <a:lnTo>
                    <a:pt x="70" y="20"/>
                  </a:lnTo>
                  <a:lnTo>
                    <a:pt x="65" y="53"/>
                  </a:lnTo>
                  <a:lnTo>
                    <a:pt x="67" y="75"/>
                  </a:lnTo>
                  <a:lnTo>
                    <a:pt x="66" y="86"/>
                  </a:lnTo>
                  <a:lnTo>
                    <a:pt x="65" y="90"/>
                  </a:lnTo>
                  <a:lnTo>
                    <a:pt x="62" y="95"/>
                  </a:lnTo>
                  <a:lnTo>
                    <a:pt x="54" y="103"/>
                  </a:lnTo>
                  <a:lnTo>
                    <a:pt x="49" y="107"/>
                  </a:lnTo>
                  <a:lnTo>
                    <a:pt x="22" y="123"/>
                  </a:lnTo>
                  <a:lnTo>
                    <a:pt x="7" y="128"/>
                  </a:lnTo>
                  <a:lnTo>
                    <a:pt x="0" y="129"/>
                  </a:lnTo>
                  <a:lnTo>
                    <a:pt x="14" y="177"/>
                  </a:lnTo>
                  <a:lnTo>
                    <a:pt x="322" y="441"/>
                  </a:lnTo>
                  <a:lnTo>
                    <a:pt x="439" y="398"/>
                  </a:lnTo>
                  <a:lnTo>
                    <a:pt x="472" y="354"/>
                  </a:lnTo>
                  <a:lnTo>
                    <a:pt x="471" y="351"/>
                  </a:lnTo>
                  <a:lnTo>
                    <a:pt x="469" y="349"/>
                  </a:lnTo>
                  <a:lnTo>
                    <a:pt x="467" y="347"/>
                  </a:lnTo>
                  <a:lnTo>
                    <a:pt x="461" y="344"/>
                  </a:lnTo>
                  <a:lnTo>
                    <a:pt x="439" y="336"/>
                  </a:lnTo>
                  <a:lnTo>
                    <a:pt x="426" y="329"/>
                  </a:lnTo>
                  <a:lnTo>
                    <a:pt x="413" y="320"/>
                  </a:lnTo>
                  <a:lnTo>
                    <a:pt x="375" y="285"/>
                  </a:lnTo>
                  <a:lnTo>
                    <a:pt x="367" y="276"/>
                  </a:lnTo>
                  <a:lnTo>
                    <a:pt x="365" y="274"/>
                  </a:lnTo>
                  <a:lnTo>
                    <a:pt x="259" y="186"/>
                  </a:lnTo>
                  <a:lnTo>
                    <a:pt x="173" y="110"/>
                  </a:lnTo>
                  <a:lnTo>
                    <a:pt x="168" y="104"/>
                  </a:lnTo>
                  <a:lnTo>
                    <a:pt x="167" y="102"/>
                  </a:lnTo>
                  <a:lnTo>
                    <a:pt x="166" y="100"/>
                  </a:lnTo>
                  <a:lnTo>
                    <a:pt x="166" y="99"/>
                  </a:lnTo>
                  <a:lnTo>
                    <a:pt x="166" y="98"/>
                  </a:lnTo>
                  <a:lnTo>
                    <a:pt x="164" y="96"/>
                  </a:lnTo>
                  <a:lnTo>
                    <a:pt x="162" y="95"/>
                  </a:lnTo>
                  <a:lnTo>
                    <a:pt x="160" y="93"/>
                  </a:lnTo>
                  <a:lnTo>
                    <a:pt x="138" y="82"/>
                  </a:lnTo>
                  <a:lnTo>
                    <a:pt x="130" y="75"/>
                  </a:lnTo>
                  <a:lnTo>
                    <a:pt x="124" y="66"/>
                  </a:lnTo>
                  <a:lnTo>
                    <a:pt x="122" y="60"/>
                  </a:lnTo>
                  <a:lnTo>
                    <a:pt x="120" y="30"/>
                  </a:lnTo>
                  <a:lnTo>
                    <a:pt x="117" y="11"/>
                  </a:lnTo>
                  <a:lnTo>
                    <a:pt x="116" y="8"/>
                  </a:lnTo>
                  <a:lnTo>
                    <a:pt x="115" y="5"/>
                  </a:lnTo>
                  <a:lnTo>
                    <a:pt x="110" y="1"/>
                  </a:lnTo>
                  <a:lnTo>
                    <a:pt x="107" y="0"/>
                  </a:lnTo>
                  <a:close/>
                </a:path>
              </a:pathLst>
            </a:custGeom>
            <a:solidFill>
              <a:srgbClr val="82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7"/>
            <p:cNvSpPr>
              <a:spLocks/>
            </p:cNvSpPr>
            <p:nvPr/>
          </p:nvSpPr>
          <p:spPr bwMode="auto">
            <a:xfrm flipH="1">
              <a:off x="8509895" y="5100640"/>
              <a:ext cx="274243" cy="293123"/>
            </a:xfrm>
            <a:custGeom>
              <a:avLst/>
              <a:gdLst/>
              <a:ahLst/>
              <a:cxnLst>
                <a:cxn ang="0">
                  <a:pos x="24" y="49"/>
                </a:cxn>
                <a:cxn ang="0">
                  <a:pos x="2" y="82"/>
                </a:cxn>
                <a:cxn ang="0">
                  <a:pos x="0" y="92"/>
                </a:cxn>
                <a:cxn ang="0">
                  <a:pos x="4" y="103"/>
                </a:cxn>
                <a:cxn ang="0">
                  <a:pos x="24" y="127"/>
                </a:cxn>
                <a:cxn ang="0">
                  <a:pos x="166" y="265"/>
                </a:cxn>
                <a:cxn ang="0">
                  <a:pos x="201" y="291"/>
                </a:cxn>
                <a:cxn ang="0">
                  <a:pos x="212" y="295"/>
                </a:cxn>
                <a:cxn ang="0">
                  <a:pos x="222" y="295"/>
                </a:cxn>
                <a:cxn ang="0">
                  <a:pos x="241" y="286"/>
                </a:cxn>
                <a:cxn ang="0">
                  <a:pos x="266" y="264"/>
                </a:cxn>
                <a:cxn ang="0">
                  <a:pos x="268" y="261"/>
                </a:cxn>
                <a:cxn ang="0">
                  <a:pos x="268" y="257"/>
                </a:cxn>
                <a:cxn ang="0">
                  <a:pos x="265" y="250"/>
                </a:cxn>
                <a:cxn ang="0">
                  <a:pos x="257" y="240"/>
                </a:cxn>
                <a:cxn ang="0">
                  <a:pos x="256" y="217"/>
                </a:cxn>
                <a:cxn ang="0">
                  <a:pos x="260" y="199"/>
                </a:cxn>
                <a:cxn ang="0">
                  <a:pos x="264" y="193"/>
                </a:cxn>
                <a:cxn ang="0">
                  <a:pos x="275" y="183"/>
                </a:cxn>
                <a:cxn ang="0">
                  <a:pos x="276" y="179"/>
                </a:cxn>
                <a:cxn ang="0">
                  <a:pos x="274" y="175"/>
                </a:cxn>
                <a:cxn ang="0">
                  <a:pos x="235" y="142"/>
                </a:cxn>
                <a:cxn ang="0">
                  <a:pos x="209" y="113"/>
                </a:cxn>
                <a:cxn ang="0">
                  <a:pos x="203" y="111"/>
                </a:cxn>
                <a:cxn ang="0">
                  <a:pos x="198" y="113"/>
                </a:cxn>
                <a:cxn ang="0">
                  <a:pos x="181" y="126"/>
                </a:cxn>
                <a:cxn ang="0">
                  <a:pos x="171" y="131"/>
                </a:cxn>
                <a:cxn ang="0">
                  <a:pos x="166" y="131"/>
                </a:cxn>
                <a:cxn ang="0">
                  <a:pos x="161" y="128"/>
                </a:cxn>
                <a:cxn ang="0">
                  <a:pos x="145" y="113"/>
                </a:cxn>
                <a:cxn ang="0">
                  <a:pos x="104" y="39"/>
                </a:cxn>
                <a:cxn ang="0">
                  <a:pos x="95" y="10"/>
                </a:cxn>
                <a:cxn ang="0">
                  <a:pos x="90" y="3"/>
                </a:cxn>
                <a:cxn ang="0">
                  <a:pos x="88" y="0"/>
                </a:cxn>
                <a:cxn ang="0">
                  <a:pos x="83" y="1"/>
                </a:cxn>
                <a:cxn ang="0">
                  <a:pos x="67" y="17"/>
                </a:cxn>
              </a:cxnLst>
              <a:rect l="0" t="0" r="r" b="b"/>
              <a:pathLst>
                <a:path w="276" h="295">
                  <a:moveTo>
                    <a:pt x="35" y="39"/>
                  </a:moveTo>
                  <a:lnTo>
                    <a:pt x="24" y="49"/>
                  </a:lnTo>
                  <a:lnTo>
                    <a:pt x="5" y="76"/>
                  </a:lnTo>
                  <a:lnTo>
                    <a:pt x="2" y="82"/>
                  </a:lnTo>
                  <a:lnTo>
                    <a:pt x="0" y="88"/>
                  </a:lnTo>
                  <a:lnTo>
                    <a:pt x="0" y="92"/>
                  </a:lnTo>
                  <a:lnTo>
                    <a:pt x="2" y="99"/>
                  </a:lnTo>
                  <a:lnTo>
                    <a:pt x="4" y="103"/>
                  </a:lnTo>
                  <a:lnTo>
                    <a:pt x="9" y="111"/>
                  </a:lnTo>
                  <a:lnTo>
                    <a:pt x="24" y="127"/>
                  </a:lnTo>
                  <a:lnTo>
                    <a:pt x="82" y="177"/>
                  </a:lnTo>
                  <a:lnTo>
                    <a:pt x="166" y="265"/>
                  </a:lnTo>
                  <a:lnTo>
                    <a:pt x="195" y="288"/>
                  </a:lnTo>
                  <a:lnTo>
                    <a:pt x="201" y="291"/>
                  </a:lnTo>
                  <a:lnTo>
                    <a:pt x="206" y="293"/>
                  </a:lnTo>
                  <a:lnTo>
                    <a:pt x="212" y="295"/>
                  </a:lnTo>
                  <a:lnTo>
                    <a:pt x="217" y="295"/>
                  </a:lnTo>
                  <a:lnTo>
                    <a:pt x="222" y="295"/>
                  </a:lnTo>
                  <a:lnTo>
                    <a:pt x="232" y="291"/>
                  </a:lnTo>
                  <a:lnTo>
                    <a:pt x="241" y="286"/>
                  </a:lnTo>
                  <a:lnTo>
                    <a:pt x="249" y="280"/>
                  </a:lnTo>
                  <a:lnTo>
                    <a:pt x="266" y="264"/>
                  </a:lnTo>
                  <a:lnTo>
                    <a:pt x="267" y="262"/>
                  </a:lnTo>
                  <a:lnTo>
                    <a:pt x="268" y="261"/>
                  </a:lnTo>
                  <a:lnTo>
                    <a:pt x="268" y="259"/>
                  </a:lnTo>
                  <a:lnTo>
                    <a:pt x="268" y="257"/>
                  </a:lnTo>
                  <a:lnTo>
                    <a:pt x="267" y="254"/>
                  </a:lnTo>
                  <a:lnTo>
                    <a:pt x="265" y="250"/>
                  </a:lnTo>
                  <a:lnTo>
                    <a:pt x="262" y="247"/>
                  </a:lnTo>
                  <a:lnTo>
                    <a:pt x="257" y="240"/>
                  </a:lnTo>
                  <a:lnTo>
                    <a:pt x="256" y="236"/>
                  </a:lnTo>
                  <a:lnTo>
                    <a:pt x="256" y="217"/>
                  </a:lnTo>
                  <a:lnTo>
                    <a:pt x="258" y="208"/>
                  </a:lnTo>
                  <a:lnTo>
                    <a:pt x="260" y="199"/>
                  </a:lnTo>
                  <a:lnTo>
                    <a:pt x="262" y="196"/>
                  </a:lnTo>
                  <a:lnTo>
                    <a:pt x="264" y="193"/>
                  </a:lnTo>
                  <a:lnTo>
                    <a:pt x="271" y="188"/>
                  </a:lnTo>
                  <a:lnTo>
                    <a:pt x="275" y="183"/>
                  </a:lnTo>
                  <a:lnTo>
                    <a:pt x="276" y="180"/>
                  </a:lnTo>
                  <a:lnTo>
                    <a:pt x="276" y="179"/>
                  </a:lnTo>
                  <a:lnTo>
                    <a:pt x="275" y="177"/>
                  </a:lnTo>
                  <a:lnTo>
                    <a:pt x="274" y="175"/>
                  </a:lnTo>
                  <a:lnTo>
                    <a:pt x="269" y="169"/>
                  </a:lnTo>
                  <a:lnTo>
                    <a:pt x="235" y="142"/>
                  </a:lnTo>
                  <a:lnTo>
                    <a:pt x="216" y="119"/>
                  </a:lnTo>
                  <a:lnTo>
                    <a:pt x="209" y="113"/>
                  </a:lnTo>
                  <a:lnTo>
                    <a:pt x="205" y="111"/>
                  </a:lnTo>
                  <a:lnTo>
                    <a:pt x="203" y="111"/>
                  </a:lnTo>
                  <a:lnTo>
                    <a:pt x="200" y="112"/>
                  </a:lnTo>
                  <a:lnTo>
                    <a:pt x="198" y="113"/>
                  </a:lnTo>
                  <a:lnTo>
                    <a:pt x="196" y="114"/>
                  </a:lnTo>
                  <a:lnTo>
                    <a:pt x="181" y="126"/>
                  </a:lnTo>
                  <a:lnTo>
                    <a:pt x="174" y="130"/>
                  </a:lnTo>
                  <a:lnTo>
                    <a:pt x="171" y="131"/>
                  </a:lnTo>
                  <a:lnTo>
                    <a:pt x="169" y="131"/>
                  </a:lnTo>
                  <a:lnTo>
                    <a:pt x="166" y="131"/>
                  </a:lnTo>
                  <a:lnTo>
                    <a:pt x="164" y="130"/>
                  </a:lnTo>
                  <a:lnTo>
                    <a:pt x="161" y="128"/>
                  </a:lnTo>
                  <a:lnTo>
                    <a:pt x="156" y="124"/>
                  </a:lnTo>
                  <a:lnTo>
                    <a:pt x="145" y="113"/>
                  </a:lnTo>
                  <a:lnTo>
                    <a:pt x="120" y="79"/>
                  </a:lnTo>
                  <a:lnTo>
                    <a:pt x="104" y="39"/>
                  </a:lnTo>
                  <a:lnTo>
                    <a:pt x="100" y="23"/>
                  </a:lnTo>
                  <a:lnTo>
                    <a:pt x="95" y="10"/>
                  </a:lnTo>
                  <a:lnTo>
                    <a:pt x="92" y="5"/>
                  </a:lnTo>
                  <a:lnTo>
                    <a:pt x="90" y="3"/>
                  </a:lnTo>
                  <a:lnTo>
                    <a:pt x="89" y="2"/>
                  </a:lnTo>
                  <a:lnTo>
                    <a:pt x="88" y="0"/>
                  </a:lnTo>
                  <a:lnTo>
                    <a:pt x="86" y="0"/>
                  </a:lnTo>
                  <a:lnTo>
                    <a:pt x="83" y="1"/>
                  </a:lnTo>
                  <a:lnTo>
                    <a:pt x="80" y="3"/>
                  </a:lnTo>
                  <a:lnTo>
                    <a:pt x="67" y="17"/>
                  </a:lnTo>
                  <a:lnTo>
                    <a:pt x="35" y="39"/>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9"/>
            <p:cNvSpPr>
              <a:spLocks/>
            </p:cNvSpPr>
            <p:nvPr/>
          </p:nvSpPr>
          <p:spPr bwMode="auto">
            <a:xfrm flipH="1">
              <a:off x="8528774" y="5121506"/>
              <a:ext cx="323925" cy="384537"/>
            </a:xfrm>
            <a:custGeom>
              <a:avLst/>
              <a:gdLst/>
              <a:ahLst/>
              <a:cxnLst>
                <a:cxn ang="0">
                  <a:pos x="3" y="5"/>
                </a:cxn>
                <a:cxn ang="0">
                  <a:pos x="2" y="10"/>
                </a:cxn>
                <a:cxn ang="0">
                  <a:pos x="2" y="57"/>
                </a:cxn>
                <a:cxn ang="0">
                  <a:pos x="0" y="82"/>
                </a:cxn>
                <a:cxn ang="0">
                  <a:pos x="1" y="97"/>
                </a:cxn>
                <a:cxn ang="0">
                  <a:pos x="2" y="101"/>
                </a:cxn>
                <a:cxn ang="0">
                  <a:pos x="5" y="108"/>
                </a:cxn>
                <a:cxn ang="0">
                  <a:pos x="5" y="110"/>
                </a:cxn>
                <a:cxn ang="0">
                  <a:pos x="6" y="113"/>
                </a:cxn>
                <a:cxn ang="0">
                  <a:pos x="10" y="117"/>
                </a:cxn>
                <a:cxn ang="0">
                  <a:pos x="27" y="136"/>
                </a:cxn>
                <a:cxn ang="0">
                  <a:pos x="109" y="214"/>
                </a:cxn>
                <a:cxn ang="0">
                  <a:pos x="194" y="288"/>
                </a:cxn>
                <a:cxn ang="0">
                  <a:pos x="274" y="351"/>
                </a:cxn>
                <a:cxn ang="0">
                  <a:pos x="303" y="376"/>
                </a:cxn>
                <a:cxn ang="0">
                  <a:pos x="313" y="383"/>
                </a:cxn>
                <a:cxn ang="0">
                  <a:pos x="315" y="385"/>
                </a:cxn>
                <a:cxn ang="0">
                  <a:pos x="318" y="387"/>
                </a:cxn>
                <a:cxn ang="0">
                  <a:pos x="319" y="386"/>
                </a:cxn>
                <a:cxn ang="0">
                  <a:pos x="320" y="386"/>
                </a:cxn>
                <a:cxn ang="0">
                  <a:pos x="321" y="384"/>
                </a:cxn>
                <a:cxn ang="0">
                  <a:pos x="322" y="380"/>
                </a:cxn>
                <a:cxn ang="0">
                  <a:pos x="322" y="373"/>
                </a:cxn>
                <a:cxn ang="0">
                  <a:pos x="321" y="363"/>
                </a:cxn>
                <a:cxn ang="0">
                  <a:pos x="324" y="287"/>
                </a:cxn>
                <a:cxn ang="0">
                  <a:pos x="324" y="283"/>
                </a:cxn>
                <a:cxn ang="0">
                  <a:pos x="326" y="277"/>
                </a:cxn>
                <a:cxn ang="0">
                  <a:pos x="326" y="272"/>
                </a:cxn>
                <a:cxn ang="0">
                  <a:pos x="325" y="268"/>
                </a:cxn>
                <a:cxn ang="0">
                  <a:pos x="324" y="265"/>
                </a:cxn>
                <a:cxn ang="0">
                  <a:pos x="318" y="257"/>
                </a:cxn>
                <a:cxn ang="0">
                  <a:pos x="293" y="234"/>
                </a:cxn>
                <a:cxn ang="0">
                  <a:pos x="102" y="81"/>
                </a:cxn>
                <a:cxn ang="0">
                  <a:pos x="14" y="3"/>
                </a:cxn>
                <a:cxn ang="0">
                  <a:pos x="11" y="2"/>
                </a:cxn>
                <a:cxn ang="0">
                  <a:pos x="9" y="1"/>
                </a:cxn>
                <a:cxn ang="0">
                  <a:pos x="7" y="0"/>
                </a:cxn>
                <a:cxn ang="0">
                  <a:pos x="5" y="1"/>
                </a:cxn>
                <a:cxn ang="0">
                  <a:pos x="4" y="2"/>
                </a:cxn>
                <a:cxn ang="0">
                  <a:pos x="3" y="5"/>
                </a:cxn>
              </a:cxnLst>
              <a:rect l="0" t="0" r="r" b="b"/>
              <a:pathLst>
                <a:path w="326" h="387">
                  <a:moveTo>
                    <a:pt x="3" y="5"/>
                  </a:moveTo>
                  <a:lnTo>
                    <a:pt x="2" y="10"/>
                  </a:lnTo>
                  <a:lnTo>
                    <a:pt x="2" y="57"/>
                  </a:lnTo>
                  <a:lnTo>
                    <a:pt x="0" y="82"/>
                  </a:lnTo>
                  <a:lnTo>
                    <a:pt x="1" y="97"/>
                  </a:lnTo>
                  <a:lnTo>
                    <a:pt x="2" y="101"/>
                  </a:lnTo>
                  <a:lnTo>
                    <a:pt x="5" y="108"/>
                  </a:lnTo>
                  <a:lnTo>
                    <a:pt x="5" y="110"/>
                  </a:lnTo>
                  <a:lnTo>
                    <a:pt x="6" y="113"/>
                  </a:lnTo>
                  <a:lnTo>
                    <a:pt x="10" y="117"/>
                  </a:lnTo>
                  <a:lnTo>
                    <a:pt x="27" y="136"/>
                  </a:lnTo>
                  <a:lnTo>
                    <a:pt x="109" y="214"/>
                  </a:lnTo>
                  <a:lnTo>
                    <a:pt x="194" y="288"/>
                  </a:lnTo>
                  <a:lnTo>
                    <a:pt x="274" y="351"/>
                  </a:lnTo>
                  <a:lnTo>
                    <a:pt x="303" y="376"/>
                  </a:lnTo>
                  <a:lnTo>
                    <a:pt x="313" y="383"/>
                  </a:lnTo>
                  <a:lnTo>
                    <a:pt x="315" y="385"/>
                  </a:lnTo>
                  <a:lnTo>
                    <a:pt x="318" y="387"/>
                  </a:lnTo>
                  <a:lnTo>
                    <a:pt x="319" y="386"/>
                  </a:lnTo>
                  <a:lnTo>
                    <a:pt x="320" y="386"/>
                  </a:lnTo>
                  <a:lnTo>
                    <a:pt x="321" y="384"/>
                  </a:lnTo>
                  <a:lnTo>
                    <a:pt x="322" y="380"/>
                  </a:lnTo>
                  <a:lnTo>
                    <a:pt x="322" y="373"/>
                  </a:lnTo>
                  <a:lnTo>
                    <a:pt x="321" y="363"/>
                  </a:lnTo>
                  <a:lnTo>
                    <a:pt x="324" y="287"/>
                  </a:lnTo>
                  <a:lnTo>
                    <a:pt x="324" y="283"/>
                  </a:lnTo>
                  <a:lnTo>
                    <a:pt x="326" y="277"/>
                  </a:lnTo>
                  <a:lnTo>
                    <a:pt x="326" y="272"/>
                  </a:lnTo>
                  <a:lnTo>
                    <a:pt x="325" y="268"/>
                  </a:lnTo>
                  <a:lnTo>
                    <a:pt x="324" y="265"/>
                  </a:lnTo>
                  <a:lnTo>
                    <a:pt x="318" y="257"/>
                  </a:lnTo>
                  <a:lnTo>
                    <a:pt x="293" y="234"/>
                  </a:lnTo>
                  <a:lnTo>
                    <a:pt x="102" y="81"/>
                  </a:lnTo>
                  <a:lnTo>
                    <a:pt x="14" y="3"/>
                  </a:lnTo>
                  <a:lnTo>
                    <a:pt x="11" y="2"/>
                  </a:lnTo>
                  <a:lnTo>
                    <a:pt x="9" y="1"/>
                  </a:lnTo>
                  <a:lnTo>
                    <a:pt x="7" y="0"/>
                  </a:lnTo>
                  <a:lnTo>
                    <a:pt x="5" y="1"/>
                  </a:lnTo>
                  <a:lnTo>
                    <a:pt x="4" y="2"/>
                  </a:lnTo>
                  <a:lnTo>
                    <a:pt x="3" y="5"/>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10"/>
            <p:cNvSpPr>
              <a:spLocks/>
            </p:cNvSpPr>
            <p:nvPr/>
          </p:nvSpPr>
          <p:spPr bwMode="auto">
            <a:xfrm flipH="1">
              <a:off x="8376747" y="5339112"/>
              <a:ext cx="134141" cy="161963"/>
            </a:xfrm>
            <a:custGeom>
              <a:avLst/>
              <a:gdLst/>
              <a:ahLst/>
              <a:cxnLst>
                <a:cxn ang="0">
                  <a:pos x="131" y="0"/>
                </a:cxn>
                <a:cxn ang="0">
                  <a:pos x="128" y="0"/>
                </a:cxn>
                <a:cxn ang="0">
                  <a:pos x="126" y="0"/>
                </a:cxn>
                <a:cxn ang="0">
                  <a:pos x="122" y="1"/>
                </a:cxn>
                <a:cxn ang="0">
                  <a:pos x="15" y="45"/>
                </a:cxn>
                <a:cxn ang="0">
                  <a:pos x="8" y="47"/>
                </a:cxn>
                <a:cxn ang="0">
                  <a:pos x="7" y="47"/>
                </a:cxn>
                <a:cxn ang="0">
                  <a:pos x="5" y="49"/>
                </a:cxn>
                <a:cxn ang="0">
                  <a:pos x="3" y="57"/>
                </a:cxn>
                <a:cxn ang="0">
                  <a:pos x="0" y="74"/>
                </a:cxn>
                <a:cxn ang="0">
                  <a:pos x="0" y="90"/>
                </a:cxn>
                <a:cxn ang="0">
                  <a:pos x="5" y="148"/>
                </a:cxn>
                <a:cxn ang="0">
                  <a:pos x="4" y="151"/>
                </a:cxn>
                <a:cxn ang="0">
                  <a:pos x="4" y="160"/>
                </a:cxn>
                <a:cxn ang="0">
                  <a:pos x="5" y="162"/>
                </a:cxn>
                <a:cxn ang="0">
                  <a:pos x="6" y="162"/>
                </a:cxn>
                <a:cxn ang="0">
                  <a:pos x="7" y="163"/>
                </a:cxn>
                <a:cxn ang="0">
                  <a:pos x="8" y="162"/>
                </a:cxn>
                <a:cxn ang="0">
                  <a:pos x="9" y="162"/>
                </a:cxn>
                <a:cxn ang="0">
                  <a:pos x="11" y="160"/>
                </a:cxn>
                <a:cxn ang="0">
                  <a:pos x="18" y="153"/>
                </a:cxn>
                <a:cxn ang="0">
                  <a:pos x="74" y="127"/>
                </a:cxn>
                <a:cxn ang="0">
                  <a:pos x="112" y="106"/>
                </a:cxn>
                <a:cxn ang="0">
                  <a:pos x="126" y="99"/>
                </a:cxn>
                <a:cxn ang="0">
                  <a:pos x="129" y="97"/>
                </a:cxn>
                <a:cxn ang="0">
                  <a:pos x="132" y="93"/>
                </a:cxn>
                <a:cxn ang="0">
                  <a:pos x="134" y="90"/>
                </a:cxn>
                <a:cxn ang="0">
                  <a:pos x="135" y="86"/>
                </a:cxn>
                <a:cxn ang="0">
                  <a:pos x="131" y="47"/>
                </a:cxn>
                <a:cxn ang="0">
                  <a:pos x="132" y="5"/>
                </a:cxn>
                <a:cxn ang="0">
                  <a:pos x="132" y="3"/>
                </a:cxn>
                <a:cxn ang="0">
                  <a:pos x="132" y="1"/>
                </a:cxn>
                <a:cxn ang="0">
                  <a:pos x="132" y="0"/>
                </a:cxn>
                <a:cxn ang="0">
                  <a:pos x="131" y="0"/>
                </a:cxn>
              </a:cxnLst>
              <a:rect l="0" t="0" r="r" b="b"/>
              <a:pathLst>
                <a:path w="135" h="163">
                  <a:moveTo>
                    <a:pt x="131" y="0"/>
                  </a:moveTo>
                  <a:lnTo>
                    <a:pt x="128" y="0"/>
                  </a:lnTo>
                  <a:lnTo>
                    <a:pt x="126" y="0"/>
                  </a:lnTo>
                  <a:lnTo>
                    <a:pt x="122" y="1"/>
                  </a:lnTo>
                  <a:lnTo>
                    <a:pt x="15" y="45"/>
                  </a:lnTo>
                  <a:lnTo>
                    <a:pt x="8" y="47"/>
                  </a:lnTo>
                  <a:lnTo>
                    <a:pt x="7" y="47"/>
                  </a:lnTo>
                  <a:lnTo>
                    <a:pt x="5" y="49"/>
                  </a:lnTo>
                  <a:lnTo>
                    <a:pt x="3" y="57"/>
                  </a:lnTo>
                  <a:lnTo>
                    <a:pt x="0" y="74"/>
                  </a:lnTo>
                  <a:lnTo>
                    <a:pt x="0" y="90"/>
                  </a:lnTo>
                  <a:lnTo>
                    <a:pt x="5" y="148"/>
                  </a:lnTo>
                  <a:lnTo>
                    <a:pt x="4" y="151"/>
                  </a:lnTo>
                  <a:lnTo>
                    <a:pt x="4" y="160"/>
                  </a:lnTo>
                  <a:lnTo>
                    <a:pt x="5" y="162"/>
                  </a:lnTo>
                  <a:lnTo>
                    <a:pt x="6" y="162"/>
                  </a:lnTo>
                  <a:lnTo>
                    <a:pt x="7" y="163"/>
                  </a:lnTo>
                  <a:lnTo>
                    <a:pt x="8" y="162"/>
                  </a:lnTo>
                  <a:lnTo>
                    <a:pt x="9" y="162"/>
                  </a:lnTo>
                  <a:lnTo>
                    <a:pt x="11" y="160"/>
                  </a:lnTo>
                  <a:lnTo>
                    <a:pt x="18" y="153"/>
                  </a:lnTo>
                  <a:lnTo>
                    <a:pt x="74" y="127"/>
                  </a:lnTo>
                  <a:lnTo>
                    <a:pt x="112" y="106"/>
                  </a:lnTo>
                  <a:lnTo>
                    <a:pt x="126" y="99"/>
                  </a:lnTo>
                  <a:lnTo>
                    <a:pt x="129" y="97"/>
                  </a:lnTo>
                  <a:lnTo>
                    <a:pt x="132" y="93"/>
                  </a:lnTo>
                  <a:lnTo>
                    <a:pt x="134" y="90"/>
                  </a:lnTo>
                  <a:lnTo>
                    <a:pt x="135" y="86"/>
                  </a:lnTo>
                  <a:lnTo>
                    <a:pt x="131" y="47"/>
                  </a:lnTo>
                  <a:lnTo>
                    <a:pt x="132" y="5"/>
                  </a:lnTo>
                  <a:lnTo>
                    <a:pt x="132" y="3"/>
                  </a:lnTo>
                  <a:lnTo>
                    <a:pt x="132" y="1"/>
                  </a:lnTo>
                  <a:lnTo>
                    <a:pt x="132" y="0"/>
                  </a:lnTo>
                  <a:lnTo>
                    <a:pt x="131" y="0"/>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11"/>
            <p:cNvSpPr>
              <a:spLocks/>
            </p:cNvSpPr>
            <p:nvPr/>
          </p:nvSpPr>
          <p:spPr bwMode="auto">
            <a:xfrm flipH="1">
              <a:off x="8449283" y="4994321"/>
              <a:ext cx="312002" cy="259339"/>
            </a:xfrm>
            <a:custGeom>
              <a:avLst/>
              <a:gdLst/>
              <a:ahLst/>
              <a:cxnLst>
                <a:cxn ang="0">
                  <a:pos x="173" y="115"/>
                </a:cxn>
                <a:cxn ang="0">
                  <a:pos x="144" y="89"/>
                </a:cxn>
                <a:cxn ang="0">
                  <a:pos x="62" y="31"/>
                </a:cxn>
                <a:cxn ang="0">
                  <a:pos x="36" y="11"/>
                </a:cxn>
                <a:cxn ang="0">
                  <a:pos x="32" y="9"/>
                </a:cxn>
                <a:cxn ang="0">
                  <a:pos x="24" y="3"/>
                </a:cxn>
                <a:cxn ang="0">
                  <a:pos x="15" y="0"/>
                </a:cxn>
                <a:cxn ang="0">
                  <a:pos x="13" y="0"/>
                </a:cxn>
                <a:cxn ang="0">
                  <a:pos x="10" y="1"/>
                </a:cxn>
                <a:cxn ang="0">
                  <a:pos x="8" y="3"/>
                </a:cxn>
                <a:cxn ang="0">
                  <a:pos x="3" y="6"/>
                </a:cxn>
                <a:cxn ang="0">
                  <a:pos x="2" y="9"/>
                </a:cxn>
                <a:cxn ang="0">
                  <a:pos x="0" y="11"/>
                </a:cxn>
                <a:cxn ang="0">
                  <a:pos x="0" y="12"/>
                </a:cxn>
                <a:cxn ang="0">
                  <a:pos x="0" y="16"/>
                </a:cxn>
                <a:cxn ang="0">
                  <a:pos x="0" y="17"/>
                </a:cxn>
                <a:cxn ang="0">
                  <a:pos x="1" y="19"/>
                </a:cxn>
                <a:cxn ang="0">
                  <a:pos x="5" y="23"/>
                </a:cxn>
                <a:cxn ang="0">
                  <a:pos x="11" y="29"/>
                </a:cxn>
                <a:cxn ang="0">
                  <a:pos x="57" y="59"/>
                </a:cxn>
                <a:cxn ang="0">
                  <a:pos x="198" y="173"/>
                </a:cxn>
                <a:cxn ang="0">
                  <a:pos x="237" y="207"/>
                </a:cxn>
                <a:cxn ang="0">
                  <a:pos x="284" y="256"/>
                </a:cxn>
                <a:cxn ang="0">
                  <a:pos x="289" y="259"/>
                </a:cxn>
                <a:cxn ang="0">
                  <a:pos x="294" y="261"/>
                </a:cxn>
                <a:cxn ang="0">
                  <a:pos x="298" y="261"/>
                </a:cxn>
                <a:cxn ang="0">
                  <a:pos x="301" y="260"/>
                </a:cxn>
                <a:cxn ang="0">
                  <a:pos x="304" y="258"/>
                </a:cxn>
                <a:cxn ang="0">
                  <a:pos x="307" y="256"/>
                </a:cxn>
                <a:cxn ang="0">
                  <a:pos x="309" y="253"/>
                </a:cxn>
                <a:cxn ang="0">
                  <a:pos x="311" y="250"/>
                </a:cxn>
                <a:cxn ang="0">
                  <a:pos x="311" y="249"/>
                </a:cxn>
                <a:cxn ang="0">
                  <a:pos x="312" y="248"/>
                </a:cxn>
                <a:cxn ang="0">
                  <a:pos x="313" y="247"/>
                </a:cxn>
                <a:cxn ang="0">
                  <a:pos x="314" y="247"/>
                </a:cxn>
                <a:cxn ang="0">
                  <a:pos x="314" y="246"/>
                </a:cxn>
                <a:cxn ang="0">
                  <a:pos x="300" y="233"/>
                </a:cxn>
                <a:cxn ang="0">
                  <a:pos x="297" y="231"/>
                </a:cxn>
                <a:cxn ang="0">
                  <a:pos x="237" y="179"/>
                </a:cxn>
                <a:cxn ang="0">
                  <a:pos x="173" y="115"/>
                </a:cxn>
              </a:cxnLst>
              <a:rect l="0" t="0" r="r" b="b"/>
              <a:pathLst>
                <a:path w="314" h="261">
                  <a:moveTo>
                    <a:pt x="173" y="115"/>
                  </a:moveTo>
                  <a:lnTo>
                    <a:pt x="144" y="89"/>
                  </a:lnTo>
                  <a:lnTo>
                    <a:pt x="62" y="31"/>
                  </a:lnTo>
                  <a:lnTo>
                    <a:pt x="36" y="11"/>
                  </a:lnTo>
                  <a:lnTo>
                    <a:pt x="32" y="9"/>
                  </a:lnTo>
                  <a:lnTo>
                    <a:pt x="24" y="3"/>
                  </a:lnTo>
                  <a:lnTo>
                    <a:pt x="15" y="0"/>
                  </a:lnTo>
                  <a:lnTo>
                    <a:pt x="13" y="0"/>
                  </a:lnTo>
                  <a:lnTo>
                    <a:pt x="10" y="1"/>
                  </a:lnTo>
                  <a:lnTo>
                    <a:pt x="8" y="3"/>
                  </a:lnTo>
                  <a:lnTo>
                    <a:pt x="3" y="6"/>
                  </a:lnTo>
                  <a:lnTo>
                    <a:pt x="2" y="9"/>
                  </a:lnTo>
                  <a:lnTo>
                    <a:pt x="0" y="11"/>
                  </a:lnTo>
                  <a:lnTo>
                    <a:pt x="0" y="12"/>
                  </a:lnTo>
                  <a:lnTo>
                    <a:pt x="0" y="16"/>
                  </a:lnTo>
                  <a:lnTo>
                    <a:pt x="0" y="17"/>
                  </a:lnTo>
                  <a:lnTo>
                    <a:pt x="1" y="19"/>
                  </a:lnTo>
                  <a:lnTo>
                    <a:pt x="5" y="23"/>
                  </a:lnTo>
                  <a:lnTo>
                    <a:pt x="11" y="29"/>
                  </a:lnTo>
                  <a:lnTo>
                    <a:pt x="57" y="59"/>
                  </a:lnTo>
                  <a:lnTo>
                    <a:pt x="198" y="173"/>
                  </a:lnTo>
                  <a:lnTo>
                    <a:pt x="237" y="207"/>
                  </a:lnTo>
                  <a:lnTo>
                    <a:pt x="284" y="256"/>
                  </a:lnTo>
                  <a:lnTo>
                    <a:pt x="289" y="259"/>
                  </a:lnTo>
                  <a:lnTo>
                    <a:pt x="294" y="261"/>
                  </a:lnTo>
                  <a:lnTo>
                    <a:pt x="298" y="261"/>
                  </a:lnTo>
                  <a:lnTo>
                    <a:pt x="301" y="260"/>
                  </a:lnTo>
                  <a:lnTo>
                    <a:pt x="304" y="258"/>
                  </a:lnTo>
                  <a:lnTo>
                    <a:pt x="307" y="256"/>
                  </a:lnTo>
                  <a:lnTo>
                    <a:pt x="309" y="253"/>
                  </a:lnTo>
                  <a:lnTo>
                    <a:pt x="311" y="250"/>
                  </a:lnTo>
                  <a:lnTo>
                    <a:pt x="311" y="249"/>
                  </a:lnTo>
                  <a:lnTo>
                    <a:pt x="312" y="248"/>
                  </a:lnTo>
                  <a:lnTo>
                    <a:pt x="313" y="247"/>
                  </a:lnTo>
                  <a:lnTo>
                    <a:pt x="314" y="247"/>
                  </a:lnTo>
                  <a:lnTo>
                    <a:pt x="314" y="246"/>
                  </a:lnTo>
                  <a:lnTo>
                    <a:pt x="300" y="233"/>
                  </a:lnTo>
                  <a:lnTo>
                    <a:pt x="297" y="231"/>
                  </a:lnTo>
                  <a:lnTo>
                    <a:pt x="237" y="179"/>
                  </a:lnTo>
                  <a:lnTo>
                    <a:pt x="173" y="115"/>
                  </a:lnTo>
                  <a:close/>
                </a:path>
              </a:pathLst>
            </a:custGeom>
            <a:solidFill>
              <a:srgbClr val="DC8C8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12"/>
            <p:cNvSpPr>
              <a:spLocks/>
            </p:cNvSpPr>
            <p:nvPr/>
          </p:nvSpPr>
          <p:spPr bwMode="auto">
            <a:xfrm flipH="1">
              <a:off x="8374760" y="5213914"/>
              <a:ext cx="148052" cy="164943"/>
            </a:xfrm>
            <a:custGeom>
              <a:avLst/>
              <a:gdLst/>
              <a:ahLst/>
              <a:cxnLst>
                <a:cxn ang="0">
                  <a:pos x="149" y="114"/>
                </a:cxn>
                <a:cxn ang="0">
                  <a:pos x="149" y="113"/>
                </a:cxn>
                <a:cxn ang="0">
                  <a:pos x="148" y="111"/>
                </a:cxn>
                <a:cxn ang="0">
                  <a:pos x="146" y="108"/>
                </a:cxn>
                <a:cxn ang="0">
                  <a:pos x="143" y="76"/>
                </a:cxn>
                <a:cxn ang="0">
                  <a:pos x="142" y="69"/>
                </a:cxn>
                <a:cxn ang="0">
                  <a:pos x="140" y="64"/>
                </a:cxn>
                <a:cxn ang="0">
                  <a:pos x="138" y="60"/>
                </a:cxn>
                <a:cxn ang="0">
                  <a:pos x="134" y="58"/>
                </a:cxn>
                <a:cxn ang="0">
                  <a:pos x="130" y="57"/>
                </a:cxn>
                <a:cxn ang="0">
                  <a:pos x="126" y="57"/>
                </a:cxn>
                <a:cxn ang="0">
                  <a:pos x="107" y="58"/>
                </a:cxn>
                <a:cxn ang="0">
                  <a:pos x="103" y="56"/>
                </a:cxn>
                <a:cxn ang="0">
                  <a:pos x="100" y="55"/>
                </a:cxn>
                <a:cxn ang="0">
                  <a:pos x="99" y="52"/>
                </a:cxn>
                <a:cxn ang="0">
                  <a:pos x="89" y="29"/>
                </a:cxn>
                <a:cxn ang="0">
                  <a:pos x="82" y="12"/>
                </a:cxn>
                <a:cxn ang="0">
                  <a:pos x="78" y="5"/>
                </a:cxn>
                <a:cxn ang="0">
                  <a:pos x="76" y="3"/>
                </a:cxn>
                <a:cxn ang="0">
                  <a:pos x="73" y="1"/>
                </a:cxn>
                <a:cxn ang="0">
                  <a:pos x="66" y="0"/>
                </a:cxn>
                <a:cxn ang="0">
                  <a:pos x="60" y="0"/>
                </a:cxn>
                <a:cxn ang="0">
                  <a:pos x="56" y="1"/>
                </a:cxn>
                <a:cxn ang="0">
                  <a:pos x="54" y="3"/>
                </a:cxn>
                <a:cxn ang="0">
                  <a:pos x="51" y="6"/>
                </a:cxn>
                <a:cxn ang="0">
                  <a:pos x="48" y="9"/>
                </a:cxn>
                <a:cxn ang="0">
                  <a:pos x="45" y="18"/>
                </a:cxn>
                <a:cxn ang="0">
                  <a:pos x="38" y="47"/>
                </a:cxn>
                <a:cxn ang="0">
                  <a:pos x="38" y="55"/>
                </a:cxn>
                <a:cxn ang="0">
                  <a:pos x="39" y="64"/>
                </a:cxn>
                <a:cxn ang="0">
                  <a:pos x="39" y="77"/>
                </a:cxn>
                <a:cxn ang="0">
                  <a:pos x="34" y="86"/>
                </a:cxn>
                <a:cxn ang="0">
                  <a:pos x="5" y="116"/>
                </a:cxn>
                <a:cxn ang="0">
                  <a:pos x="3" y="121"/>
                </a:cxn>
                <a:cxn ang="0">
                  <a:pos x="1" y="126"/>
                </a:cxn>
                <a:cxn ang="0">
                  <a:pos x="0" y="136"/>
                </a:cxn>
                <a:cxn ang="0">
                  <a:pos x="3" y="158"/>
                </a:cxn>
                <a:cxn ang="0">
                  <a:pos x="3" y="160"/>
                </a:cxn>
                <a:cxn ang="0">
                  <a:pos x="2" y="164"/>
                </a:cxn>
                <a:cxn ang="0">
                  <a:pos x="2" y="166"/>
                </a:cxn>
                <a:cxn ang="0">
                  <a:pos x="2" y="166"/>
                </a:cxn>
                <a:cxn ang="0">
                  <a:pos x="5" y="166"/>
                </a:cxn>
                <a:cxn ang="0">
                  <a:pos x="35" y="159"/>
                </a:cxn>
                <a:cxn ang="0">
                  <a:pos x="137" y="121"/>
                </a:cxn>
                <a:cxn ang="0">
                  <a:pos x="144" y="118"/>
                </a:cxn>
                <a:cxn ang="0">
                  <a:pos x="146" y="117"/>
                </a:cxn>
                <a:cxn ang="0">
                  <a:pos x="148" y="115"/>
                </a:cxn>
                <a:cxn ang="0">
                  <a:pos x="149" y="114"/>
                </a:cxn>
              </a:cxnLst>
              <a:rect l="0" t="0" r="r" b="b"/>
              <a:pathLst>
                <a:path w="149" h="166">
                  <a:moveTo>
                    <a:pt x="149" y="114"/>
                  </a:moveTo>
                  <a:lnTo>
                    <a:pt x="149" y="113"/>
                  </a:lnTo>
                  <a:lnTo>
                    <a:pt x="148" y="111"/>
                  </a:lnTo>
                  <a:lnTo>
                    <a:pt x="146" y="108"/>
                  </a:lnTo>
                  <a:lnTo>
                    <a:pt x="143" y="76"/>
                  </a:lnTo>
                  <a:lnTo>
                    <a:pt x="142" y="69"/>
                  </a:lnTo>
                  <a:lnTo>
                    <a:pt x="140" y="64"/>
                  </a:lnTo>
                  <a:lnTo>
                    <a:pt x="138" y="60"/>
                  </a:lnTo>
                  <a:lnTo>
                    <a:pt x="134" y="58"/>
                  </a:lnTo>
                  <a:lnTo>
                    <a:pt x="130" y="57"/>
                  </a:lnTo>
                  <a:lnTo>
                    <a:pt x="126" y="57"/>
                  </a:lnTo>
                  <a:lnTo>
                    <a:pt x="107" y="58"/>
                  </a:lnTo>
                  <a:lnTo>
                    <a:pt x="103" y="56"/>
                  </a:lnTo>
                  <a:lnTo>
                    <a:pt x="100" y="55"/>
                  </a:lnTo>
                  <a:lnTo>
                    <a:pt x="99" y="52"/>
                  </a:lnTo>
                  <a:lnTo>
                    <a:pt x="89" y="29"/>
                  </a:lnTo>
                  <a:lnTo>
                    <a:pt x="82" y="12"/>
                  </a:lnTo>
                  <a:lnTo>
                    <a:pt x="78" y="5"/>
                  </a:lnTo>
                  <a:lnTo>
                    <a:pt x="76" y="3"/>
                  </a:lnTo>
                  <a:lnTo>
                    <a:pt x="73" y="1"/>
                  </a:lnTo>
                  <a:lnTo>
                    <a:pt x="66" y="0"/>
                  </a:lnTo>
                  <a:lnTo>
                    <a:pt x="60" y="0"/>
                  </a:lnTo>
                  <a:lnTo>
                    <a:pt x="56" y="1"/>
                  </a:lnTo>
                  <a:lnTo>
                    <a:pt x="54" y="3"/>
                  </a:lnTo>
                  <a:lnTo>
                    <a:pt x="51" y="6"/>
                  </a:lnTo>
                  <a:lnTo>
                    <a:pt x="48" y="9"/>
                  </a:lnTo>
                  <a:lnTo>
                    <a:pt x="45" y="18"/>
                  </a:lnTo>
                  <a:lnTo>
                    <a:pt x="38" y="47"/>
                  </a:lnTo>
                  <a:lnTo>
                    <a:pt x="38" y="55"/>
                  </a:lnTo>
                  <a:lnTo>
                    <a:pt x="39" y="64"/>
                  </a:lnTo>
                  <a:lnTo>
                    <a:pt x="39" y="77"/>
                  </a:lnTo>
                  <a:lnTo>
                    <a:pt x="34" y="86"/>
                  </a:lnTo>
                  <a:lnTo>
                    <a:pt x="5" y="116"/>
                  </a:lnTo>
                  <a:lnTo>
                    <a:pt x="3" y="121"/>
                  </a:lnTo>
                  <a:lnTo>
                    <a:pt x="1" y="126"/>
                  </a:lnTo>
                  <a:lnTo>
                    <a:pt x="0" y="136"/>
                  </a:lnTo>
                  <a:lnTo>
                    <a:pt x="3" y="158"/>
                  </a:lnTo>
                  <a:lnTo>
                    <a:pt x="3" y="160"/>
                  </a:lnTo>
                  <a:lnTo>
                    <a:pt x="2" y="164"/>
                  </a:lnTo>
                  <a:lnTo>
                    <a:pt x="2" y="166"/>
                  </a:lnTo>
                  <a:lnTo>
                    <a:pt x="2" y="166"/>
                  </a:lnTo>
                  <a:lnTo>
                    <a:pt x="5" y="166"/>
                  </a:lnTo>
                  <a:lnTo>
                    <a:pt x="35" y="159"/>
                  </a:lnTo>
                  <a:lnTo>
                    <a:pt x="137" y="121"/>
                  </a:lnTo>
                  <a:lnTo>
                    <a:pt x="144" y="118"/>
                  </a:lnTo>
                  <a:lnTo>
                    <a:pt x="146" y="117"/>
                  </a:lnTo>
                  <a:lnTo>
                    <a:pt x="148" y="115"/>
                  </a:lnTo>
                  <a:lnTo>
                    <a:pt x="149" y="114"/>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3" name="TextBox 122"/>
          <p:cNvSpPr txBox="1"/>
          <p:nvPr/>
        </p:nvSpPr>
        <p:spPr>
          <a:xfrm>
            <a:off x="2209800" y="2362200"/>
            <a:ext cx="228600" cy="172355"/>
          </a:xfrm>
          <a:prstGeom prst="rect">
            <a:avLst/>
          </a:prstGeom>
          <a:solidFill>
            <a:schemeClr val="bg1"/>
          </a:solidFill>
          <a:ln w="19050">
            <a:solidFill>
              <a:schemeClr val="tx1"/>
            </a:solidFill>
          </a:ln>
        </p:spPr>
        <p:txBody>
          <a:bodyPr wrap="square" lIns="9144" tIns="9144" rIns="9144" bIns="9144" rtlCol="0">
            <a:spAutoFit/>
          </a:bodyPr>
          <a:lstStyle/>
          <a:p>
            <a:pPr algn="ctr"/>
            <a:r>
              <a:rPr lang="en-US" sz="1000" dirty="0" err="1"/>
              <a:t>Cl</a:t>
            </a:r>
            <a:endParaRPr lang="en-US" sz="1000" dirty="0"/>
          </a:p>
        </p:txBody>
      </p:sp>
      <p:sp>
        <p:nvSpPr>
          <p:cNvPr id="160" name="TextBox 159"/>
          <p:cNvSpPr txBox="1"/>
          <p:nvPr/>
        </p:nvSpPr>
        <p:spPr>
          <a:xfrm>
            <a:off x="2438400" y="2362200"/>
            <a:ext cx="228600" cy="172355"/>
          </a:xfrm>
          <a:prstGeom prst="rect">
            <a:avLst/>
          </a:prstGeom>
          <a:solidFill>
            <a:schemeClr val="bg1"/>
          </a:solidFill>
          <a:ln w="19050">
            <a:solidFill>
              <a:schemeClr val="tx1"/>
            </a:solidFill>
          </a:ln>
        </p:spPr>
        <p:txBody>
          <a:bodyPr wrap="square" lIns="9144" tIns="9144" rIns="9144" bIns="9144" rtlCol="0">
            <a:spAutoFit/>
          </a:bodyPr>
          <a:lstStyle/>
          <a:p>
            <a:pPr algn="ctr"/>
            <a:r>
              <a:rPr lang="en-US" sz="1000" dirty="0"/>
              <a:t>Op</a:t>
            </a:r>
          </a:p>
        </p:txBody>
      </p:sp>
      <p:sp>
        <p:nvSpPr>
          <p:cNvPr id="6151" name="Rectangle 55"/>
          <p:cNvSpPr>
            <a:spLocks noChangeArrowheads="1"/>
          </p:cNvSpPr>
          <p:nvPr/>
        </p:nvSpPr>
        <p:spPr bwMode="auto">
          <a:xfrm>
            <a:off x="0" y="2922588"/>
            <a:ext cx="2270125" cy="276225"/>
          </a:xfrm>
          <a:prstGeom prst="rect">
            <a:avLst/>
          </a:prstGeom>
          <a:solidFill>
            <a:srgbClr val="0099CC">
              <a:alpha val="49804"/>
            </a:srgbClr>
          </a:solidFill>
          <a:ln w="9525" algn="ctr">
            <a:noFill/>
            <a:round/>
            <a:headEnd/>
            <a:tailEnd/>
          </a:ln>
        </p:spPr>
        <p:txBody>
          <a:bodyPr anchor="ctr"/>
          <a:lstStyle/>
          <a:p>
            <a:endParaRPr lang="en-US"/>
          </a:p>
        </p:txBody>
      </p:sp>
      <p:sp>
        <p:nvSpPr>
          <p:cNvPr id="6173" name="Rectangle 3"/>
          <p:cNvSpPr>
            <a:spLocks noGrp="1" noChangeArrowheads="1"/>
          </p:cNvSpPr>
          <p:nvPr>
            <p:ph type="title"/>
          </p:nvPr>
        </p:nvSpPr>
        <p:spPr>
          <a:xfrm>
            <a:off x="685800" y="658368"/>
            <a:ext cx="7772400" cy="1408176"/>
          </a:xfrm>
        </p:spPr>
        <p:txBody>
          <a:bodyPr>
            <a:normAutofit/>
          </a:bodyPr>
          <a:lstStyle/>
          <a:p>
            <a:r>
              <a:rPr lang="en-US" dirty="0"/>
              <a:t>A Simple </a:t>
            </a:r>
            <a:r>
              <a:rPr lang="en-US" dirty="0">
                <a:solidFill>
                  <a:srgbClr val="FF0000"/>
                </a:solidFill>
              </a:rPr>
              <a:t>Floating</a:t>
            </a:r>
            <a:r>
              <a:rPr lang="en-US" dirty="0"/>
              <a:t> Control System</a:t>
            </a:r>
            <a:br>
              <a:rPr lang="en-US" dirty="0"/>
            </a:br>
            <a:endParaRPr lang="en-US" dirty="0"/>
          </a:p>
        </p:txBody>
      </p:sp>
      <p:sp>
        <p:nvSpPr>
          <p:cNvPr id="70" name="Rectangle 69"/>
          <p:cNvSpPr/>
          <p:nvPr/>
        </p:nvSpPr>
        <p:spPr bwMode="auto">
          <a:xfrm>
            <a:off x="6477000" y="5917406"/>
            <a:ext cx="1752600" cy="2667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6147" name="Rectangle 49"/>
          <p:cNvSpPr>
            <a:spLocks noChangeArrowheads="1"/>
          </p:cNvSpPr>
          <p:nvPr/>
        </p:nvSpPr>
        <p:spPr bwMode="auto">
          <a:xfrm>
            <a:off x="6459538" y="5915025"/>
            <a:ext cx="782637" cy="276225"/>
          </a:xfrm>
          <a:prstGeom prst="rect">
            <a:avLst/>
          </a:prstGeom>
          <a:solidFill>
            <a:srgbClr val="0099CC">
              <a:alpha val="49804"/>
            </a:srgbClr>
          </a:solidFill>
          <a:ln w="9525" algn="ctr">
            <a:noFill/>
            <a:round/>
            <a:headEnd/>
            <a:tailEnd/>
          </a:ln>
        </p:spPr>
        <p:txBody>
          <a:bodyPr anchor="ctr"/>
          <a:lstStyle/>
          <a:p>
            <a:endParaRPr lang="en-US"/>
          </a:p>
        </p:txBody>
      </p:sp>
      <p:sp>
        <p:nvSpPr>
          <p:cNvPr id="6152" name="Rectangle 44"/>
          <p:cNvSpPr>
            <a:spLocks noChangeArrowheads="1"/>
          </p:cNvSpPr>
          <p:nvPr/>
        </p:nvSpPr>
        <p:spPr bwMode="auto">
          <a:xfrm>
            <a:off x="1819275" y="5126038"/>
            <a:ext cx="4660900" cy="1028700"/>
          </a:xfrm>
          <a:prstGeom prst="rect">
            <a:avLst/>
          </a:prstGeom>
          <a:solidFill>
            <a:srgbClr val="0099CC">
              <a:alpha val="49804"/>
            </a:srgbClr>
          </a:solidFill>
          <a:ln w="9525" algn="ctr">
            <a:noFill/>
            <a:round/>
            <a:headEnd/>
            <a:tailEnd/>
          </a:ln>
        </p:spPr>
        <p:txBody>
          <a:bodyPr anchor="ctr"/>
          <a:lstStyle/>
          <a:p>
            <a:endParaRPr lang="en-US"/>
          </a:p>
        </p:txBody>
      </p:sp>
      <p:sp>
        <p:nvSpPr>
          <p:cNvPr id="51" name="Rectangle 50"/>
          <p:cNvSpPr>
            <a:spLocks noChangeArrowheads="1"/>
          </p:cNvSpPr>
          <p:nvPr/>
        </p:nvSpPr>
        <p:spPr bwMode="auto">
          <a:xfrm>
            <a:off x="1819275" y="4667250"/>
            <a:ext cx="4660900" cy="461961"/>
          </a:xfrm>
          <a:prstGeom prst="rect">
            <a:avLst/>
          </a:prstGeom>
          <a:solidFill>
            <a:srgbClr val="0099CC">
              <a:alpha val="49804"/>
            </a:srgbClr>
          </a:solidFill>
          <a:ln w="9525" algn="ctr">
            <a:noFill/>
            <a:round/>
            <a:headEnd/>
            <a:tailEnd/>
          </a:ln>
        </p:spPr>
        <p:txBody>
          <a:bodyPr anchor="ctr"/>
          <a:lstStyle/>
          <a:p>
            <a:endParaRPr lang="en-US"/>
          </a:p>
        </p:txBody>
      </p:sp>
      <p:sp>
        <p:nvSpPr>
          <p:cNvPr id="1044491" name="Line 11"/>
          <p:cNvSpPr>
            <a:spLocks noChangeShapeType="1"/>
          </p:cNvSpPr>
          <p:nvPr/>
        </p:nvSpPr>
        <p:spPr bwMode="auto">
          <a:xfrm rot="2700000" flipV="1">
            <a:off x="2270125" y="2924173"/>
            <a:ext cx="0" cy="274640"/>
          </a:xfrm>
          <a:prstGeom prst="line">
            <a:avLst/>
          </a:prstGeom>
          <a:noFill/>
          <a:ln w="28575">
            <a:solidFill>
              <a:srgbClr val="CC9900"/>
            </a:solidFill>
            <a:round/>
            <a:headEnd/>
            <a:tailEnd/>
          </a:ln>
        </p:spPr>
        <p:txBody>
          <a:bodyPr anchor="ctr"/>
          <a:lstStyle/>
          <a:p>
            <a:endParaRPr lang="en-US"/>
          </a:p>
        </p:txBody>
      </p:sp>
      <p:sp>
        <p:nvSpPr>
          <p:cNvPr id="6158" name="Line 6"/>
          <p:cNvSpPr>
            <a:spLocks noChangeShapeType="1"/>
          </p:cNvSpPr>
          <p:nvPr/>
        </p:nvSpPr>
        <p:spPr bwMode="auto">
          <a:xfrm flipV="1">
            <a:off x="2754313" y="3200400"/>
            <a:ext cx="0" cy="228600"/>
          </a:xfrm>
          <a:prstGeom prst="line">
            <a:avLst/>
          </a:prstGeom>
          <a:noFill/>
          <a:ln w="19050" cap="sq">
            <a:solidFill>
              <a:schemeClr val="tx1"/>
            </a:solidFill>
            <a:miter lim="800000"/>
            <a:headEnd/>
            <a:tailEnd/>
          </a:ln>
        </p:spPr>
        <p:txBody>
          <a:bodyPr anchor="ctr"/>
          <a:lstStyle/>
          <a:p>
            <a:endParaRPr lang="en-US"/>
          </a:p>
        </p:txBody>
      </p:sp>
      <p:sp>
        <p:nvSpPr>
          <p:cNvPr id="6159" name="Line 7"/>
          <p:cNvSpPr>
            <a:spLocks noChangeShapeType="1"/>
          </p:cNvSpPr>
          <p:nvPr/>
        </p:nvSpPr>
        <p:spPr bwMode="auto">
          <a:xfrm flipV="1">
            <a:off x="3036888" y="2925763"/>
            <a:ext cx="0" cy="503237"/>
          </a:xfrm>
          <a:prstGeom prst="line">
            <a:avLst/>
          </a:prstGeom>
          <a:noFill/>
          <a:ln w="19050" cap="sq">
            <a:solidFill>
              <a:schemeClr val="tx1"/>
            </a:solidFill>
            <a:miter lim="800000"/>
            <a:headEnd/>
            <a:tailEnd/>
          </a:ln>
        </p:spPr>
        <p:txBody>
          <a:bodyPr anchor="ctr"/>
          <a:lstStyle/>
          <a:p>
            <a:endParaRPr lang="en-US"/>
          </a:p>
        </p:txBody>
      </p:sp>
      <p:sp>
        <p:nvSpPr>
          <p:cNvPr id="6160" name="Line 8"/>
          <p:cNvSpPr>
            <a:spLocks noChangeShapeType="1"/>
          </p:cNvSpPr>
          <p:nvPr/>
        </p:nvSpPr>
        <p:spPr bwMode="auto">
          <a:xfrm flipH="1">
            <a:off x="0" y="3200400"/>
            <a:ext cx="2752725" cy="0"/>
          </a:xfrm>
          <a:prstGeom prst="line">
            <a:avLst/>
          </a:prstGeom>
          <a:noFill/>
          <a:ln w="19050" cap="sq">
            <a:solidFill>
              <a:schemeClr val="tx1"/>
            </a:solidFill>
            <a:miter lim="800000"/>
            <a:headEnd/>
            <a:tailEnd/>
          </a:ln>
        </p:spPr>
        <p:txBody>
          <a:bodyPr anchor="ctr"/>
          <a:lstStyle/>
          <a:p>
            <a:endParaRPr lang="en-US"/>
          </a:p>
        </p:txBody>
      </p:sp>
      <p:sp>
        <p:nvSpPr>
          <p:cNvPr id="6161" name="Line 9"/>
          <p:cNvSpPr>
            <a:spLocks noChangeShapeType="1"/>
          </p:cNvSpPr>
          <p:nvPr/>
        </p:nvSpPr>
        <p:spPr bwMode="auto">
          <a:xfrm flipH="1">
            <a:off x="0" y="2925763"/>
            <a:ext cx="3033713" cy="0"/>
          </a:xfrm>
          <a:prstGeom prst="line">
            <a:avLst/>
          </a:prstGeom>
          <a:noFill/>
          <a:ln w="19050" cap="sq">
            <a:solidFill>
              <a:schemeClr val="tx1"/>
            </a:solidFill>
            <a:miter lim="800000"/>
            <a:headEnd/>
            <a:tailEnd/>
          </a:ln>
        </p:spPr>
        <p:txBody>
          <a:bodyPr anchor="ctr"/>
          <a:lstStyle/>
          <a:p>
            <a:endParaRPr lang="en-US"/>
          </a:p>
        </p:txBody>
      </p:sp>
      <p:sp>
        <p:nvSpPr>
          <p:cNvPr id="6162" name="Oval 12"/>
          <p:cNvSpPr>
            <a:spLocks noChangeAspect="1" noChangeArrowheads="1"/>
          </p:cNvSpPr>
          <p:nvPr/>
        </p:nvSpPr>
        <p:spPr bwMode="auto">
          <a:xfrm>
            <a:off x="2224088" y="3016250"/>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9" name="Group 43"/>
          <p:cNvGrpSpPr>
            <a:grpSpLocks/>
          </p:cNvGrpSpPr>
          <p:nvPr/>
        </p:nvGrpSpPr>
        <p:grpSpPr bwMode="auto">
          <a:xfrm>
            <a:off x="1828800" y="3422650"/>
            <a:ext cx="4654550" cy="2749550"/>
            <a:chOff x="1828799" y="3423138"/>
            <a:chExt cx="4654062" cy="2749062"/>
          </a:xfrm>
        </p:grpSpPr>
        <p:sp>
          <p:nvSpPr>
            <p:cNvPr id="6174" name="Line 4"/>
            <p:cNvSpPr>
              <a:spLocks noChangeShapeType="1"/>
            </p:cNvSpPr>
            <p:nvPr/>
          </p:nvSpPr>
          <p:spPr bwMode="auto">
            <a:xfrm>
              <a:off x="1828800" y="3429000"/>
              <a:ext cx="0" cy="2743200"/>
            </a:xfrm>
            <a:prstGeom prst="line">
              <a:avLst/>
            </a:prstGeom>
            <a:noFill/>
            <a:ln w="76200" cap="sq">
              <a:solidFill>
                <a:schemeClr val="tx1"/>
              </a:solidFill>
              <a:miter lim="800000"/>
              <a:headEnd/>
              <a:tailEnd/>
            </a:ln>
          </p:spPr>
          <p:txBody>
            <a:bodyPr anchor="ctr"/>
            <a:lstStyle/>
            <a:p>
              <a:endParaRPr lang="en-US"/>
            </a:p>
          </p:txBody>
        </p:sp>
        <p:sp>
          <p:nvSpPr>
            <p:cNvPr id="6175" name="Line 5"/>
            <p:cNvSpPr>
              <a:spLocks noChangeShapeType="1"/>
            </p:cNvSpPr>
            <p:nvPr/>
          </p:nvSpPr>
          <p:spPr bwMode="auto">
            <a:xfrm>
              <a:off x="1828799" y="6172200"/>
              <a:ext cx="4651131" cy="0"/>
            </a:xfrm>
            <a:prstGeom prst="line">
              <a:avLst/>
            </a:prstGeom>
            <a:noFill/>
            <a:ln w="76200" cap="sq">
              <a:solidFill>
                <a:schemeClr val="tx1"/>
              </a:solidFill>
              <a:miter lim="800000"/>
              <a:headEnd/>
              <a:tailEnd/>
            </a:ln>
          </p:spPr>
          <p:txBody>
            <a:bodyPr anchor="ctr"/>
            <a:lstStyle/>
            <a:p>
              <a:endParaRPr lang="en-US"/>
            </a:p>
          </p:txBody>
        </p:sp>
        <p:sp>
          <p:nvSpPr>
            <p:cNvPr id="6176" name="Line 4"/>
            <p:cNvSpPr>
              <a:spLocks noChangeShapeType="1"/>
            </p:cNvSpPr>
            <p:nvPr/>
          </p:nvSpPr>
          <p:spPr bwMode="auto">
            <a:xfrm>
              <a:off x="6482861" y="3423138"/>
              <a:ext cx="0" cy="2743200"/>
            </a:xfrm>
            <a:prstGeom prst="line">
              <a:avLst/>
            </a:prstGeom>
            <a:noFill/>
            <a:ln w="76200" cap="sq">
              <a:solidFill>
                <a:schemeClr val="tx1"/>
              </a:solidFill>
              <a:miter lim="800000"/>
              <a:headEnd/>
              <a:tailEnd/>
            </a:ln>
          </p:spPr>
          <p:txBody>
            <a:bodyPr anchor="ctr"/>
            <a:lstStyle/>
            <a:p>
              <a:endParaRPr lang="en-US"/>
            </a:p>
          </p:txBody>
        </p:sp>
      </p:grpSp>
      <p:sp>
        <p:nvSpPr>
          <p:cNvPr id="6170" name="Line 9"/>
          <p:cNvSpPr>
            <a:spLocks noChangeShapeType="1"/>
          </p:cNvSpPr>
          <p:nvPr/>
        </p:nvSpPr>
        <p:spPr bwMode="auto">
          <a:xfrm flipH="1" flipV="1">
            <a:off x="6459538" y="5915025"/>
            <a:ext cx="2684462" cy="0"/>
          </a:xfrm>
          <a:prstGeom prst="line">
            <a:avLst/>
          </a:prstGeom>
          <a:noFill/>
          <a:ln w="19050" cap="sq">
            <a:solidFill>
              <a:schemeClr val="tx1"/>
            </a:solidFill>
            <a:miter lim="800000"/>
            <a:headEnd/>
            <a:tailEnd/>
          </a:ln>
        </p:spPr>
        <p:txBody>
          <a:bodyPr anchor="ctr"/>
          <a:lstStyle/>
          <a:p>
            <a:endParaRPr lang="en-US"/>
          </a:p>
        </p:txBody>
      </p:sp>
      <p:sp>
        <p:nvSpPr>
          <p:cNvPr id="6169" name="Line 8"/>
          <p:cNvSpPr>
            <a:spLocks noChangeShapeType="1"/>
          </p:cNvSpPr>
          <p:nvPr/>
        </p:nvSpPr>
        <p:spPr bwMode="auto">
          <a:xfrm flipH="1">
            <a:off x="6459538" y="6191250"/>
            <a:ext cx="2684462" cy="0"/>
          </a:xfrm>
          <a:prstGeom prst="line">
            <a:avLst/>
          </a:prstGeom>
          <a:noFill/>
          <a:ln w="19050" cap="sq">
            <a:solidFill>
              <a:schemeClr val="tx1"/>
            </a:solidFill>
            <a:miter lim="800000"/>
            <a:headEnd/>
            <a:tailEnd/>
          </a:ln>
        </p:spPr>
        <p:txBody>
          <a:bodyPr anchor="ctr"/>
          <a:lstStyle/>
          <a:p>
            <a:endParaRPr lang="en-US"/>
          </a:p>
        </p:txBody>
      </p:sp>
      <p:grpSp>
        <p:nvGrpSpPr>
          <p:cNvPr id="10" name="Group 189"/>
          <p:cNvGrpSpPr/>
          <p:nvPr/>
        </p:nvGrpSpPr>
        <p:grpSpPr>
          <a:xfrm>
            <a:off x="152400" y="3886200"/>
            <a:ext cx="6696363" cy="369332"/>
            <a:chOff x="184727" y="3860800"/>
            <a:chExt cx="6696363" cy="369332"/>
          </a:xfrm>
        </p:grpSpPr>
        <p:cxnSp>
          <p:nvCxnSpPr>
            <p:cNvPr id="88" name="Straight Connector 87"/>
            <p:cNvCxnSpPr/>
            <p:nvPr/>
          </p:nvCxnSpPr>
          <p:spPr bwMode="auto">
            <a:xfrm rot="16200000" flipH="1">
              <a:off x="4080448" y="1253363"/>
              <a:ext cx="17078" cy="5584207"/>
            </a:xfrm>
            <a:prstGeom prst="line">
              <a:avLst/>
            </a:prstGeom>
            <a:solidFill>
              <a:schemeClr val="accent1"/>
            </a:solidFill>
            <a:ln w="28575" cap="flat" cmpd="sng" algn="ctr">
              <a:solidFill>
                <a:srgbClr val="FF0000"/>
              </a:solidFill>
              <a:prstDash val="sysDot"/>
              <a:round/>
              <a:headEnd type="none" w="med" len="med"/>
              <a:tailEnd type="none" w="med" len="med"/>
            </a:ln>
            <a:effectLst/>
          </p:spPr>
        </p:cxnSp>
        <p:sp>
          <p:nvSpPr>
            <p:cNvPr id="89" name="TextBox 88"/>
            <p:cNvSpPr txBox="1"/>
            <p:nvPr/>
          </p:nvSpPr>
          <p:spPr>
            <a:xfrm>
              <a:off x="184727" y="3860800"/>
              <a:ext cx="1117600" cy="369332"/>
            </a:xfrm>
            <a:prstGeom prst="rect">
              <a:avLst/>
            </a:prstGeom>
            <a:noFill/>
          </p:spPr>
          <p:txBody>
            <a:bodyPr wrap="square" rtlCol="0">
              <a:spAutoFit/>
            </a:bodyPr>
            <a:lstStyle/>
            <a:p>
              <a:pPr algn="ctr"/>
              <a:r>
                <a:rPr lang="en-US" dirty="0"/>
                <a:t>Hi Limit</a:t>
              </a:r>
            </a:p>
          </p:txBody>
        </p:sp>
      </p:grpSp>
      <p:grpSp>
        <p:nvGrpSpPr>
          <p:cNvPr id="11" name="Group 189"/>
          <p:cNvGrpSpPr/>
          <p:nvPr/>
        </p:nvGrpSpPr>
        <p:grpSpPr>
          <a:xfrm>
            <a:off x="76200" y="4495800"/>
            <a:ext cx="6772563" cy="369332"/>
            <a:chOff x="108527" y="3860800"/>
            <a:chExt cx="6772563" cy="369332"/>
          </a:xfrm>
        </p:grpSpPr>
        <p:cxnSp>
          <p:nvCxnSpPr>
            <p:cNvPr id="91" name="Straight Connector 90"/>
            <p:cNvCxnSpPr/>
            <p:nvPr/>
          </p:nvCxnSpPr>
          <p:spPr bwMode="auto">
            <a:xfrm rot="16200000" flipH="1">
              <a:off x="4080448" y="1253363"/>
              <a:ext cx="17078" cy="5584207"/>
            </a:xfrm>
            <a:prstGeom prst="line">
              <a:avLst/>
            </a:prstGeom>
            <a:solidFill>
              <a:schemeClr val="accent1"/>
            </a:solidFill>
            <a:ln w="28575" cap="flat" cmpd="sng" algn="ctr">
              <a:solidFill>
                <a:srgbClr val="FF0000"/>
              </a:solidFill>
              <a:prstDash val="sysDot"/>
              <a:round/>
              <a:headEnd type="none" w="med" len="med"/>
              <a:tailEnd type="none" w="med" len="med"/>
            </a:ln>
            <a:effectLst/>
          </p:spPr>
        </p:cxnSp>
        <p:sp>
          <p:nvSpPr>
            <p:cNvPr id="92" name="TextBox 91"/>
            <p:cNvSpPr txBox="1"/>
            <p:nvPr/>
          </p:nvSpPr>
          <p:spPr>
            <a:xfrm>
              <a:off x="108527" y="3860800"/>
              <a:ext cx="1193800" cy="369332"/>
            </a:xfrm>
            <a:prstGeom prst="rect">
              <a:avLst/>
            </a:prstGeom>
            <a:noFill/>
          </p:spPr>
          <p:txBody>
            <a:bodyPr wrap="square" rtlCol="0">
              <a:spAutoFit/>
            </a:bodyPr>
            <a:lstStyle/>
            <a:p>
              <a:pPr algn="ctr"/>
              <a:r>
                <a:rPr lang="en-US" dirty="0"/>
                <a:t>Low Limit</a:t>
              </a:r>
            </a:p>
          </p:txBody>
        </p:sp>
      </p:grpSp>
      <p:sp>
        <p:nvSpPr>
          <p:cNvPr id="96" name="Rectangle 95"/>
          <p:cNvSpPr/>
          <p:nvPr/>
        </p:nvSpPr>
        <p:spPr bwMode="auto">
          <a:xfrm rot="16200000">
            <a:off x="5295900" y="2552700"/>
            <a:ext cx="304800" cy="76200"/>
          </a:xfrm>
          <a:prstGeom prst="rect">
            <a:avLst/>
          </a:prstGeom>
          <a:solidFill>
            <a:srgbClr val="808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cxnSp>
        <p:nvCxnSpPr>
          <p:cNvPr id="99" name="Straight Connector 98"/>
          <p:cNvCxnSpPr/>
          <p:nvPr/>
        </p:nvCxnSpPr>
        <p:spPr bwMode="auto">
          <a:xfrm>
            <a:off x="5966618" y="3733800"/>
            <a:ext cx="76200" cy="0"/>
          </a:xfrm>
          <a:prstGeom prst="line">
            <a:avLst/>
          </a:prstGeom>
          <a:noFill/>
          <a:ln w="76200" cap="sq">
            <a:solidFill>
              <a:schemeClr val="tx1"/>
            </a:solidFill>
            <a:miter lim="800000"/>
            <a:headEnd/>
            <a:tailEnd/>
          </a:ln>
        </p:spPr>
      </p:cxnSp>
      <p:cxnSp>
        <p:nvCxnSpPr>
          <p:cNvPr id="109" name="Straight Connector 108"/>
          <p:cNvCxnSpPr/>
          <p:nvPr/>
        </p:nvCxnSpPr>
        <p:spPr bwMode="auto">
          <a:xfrm>
            <a:off x="6019800" y="3733800"/>
            <a:ext cx="457200" cy="0"/>
          </a:xfrm>
          <a:prstGeom prst="line">
            <a:avLst/>
          </a:prstGeom>
          <a:solidFill>
            <a:schemeClr val="accent1"/>
          </a:solidFill>
          <a:ln w="22225" cap="flat" cmpd="sng" algn="ctr">
            <a:solidFill>
              <a:schemeClr val="tx1"/>
            </a:solidFill>
            <a:prstDash val="solid"/>
            <a:round/>
            <a:headEnd type="none" w="med" len="med"/>
            <a:tailEnd type="none" w="med" len="med"/>
          </a:ln>
          <a:effectLst/>
        </p:spPr>
      </p:cxnSp>
      <p:cxnSp>
        <p:nvCxnSpPr>
          <p:cNvPr id="117" name="Straight Connector 116"/>
          <p:cNvCxnSpPr/>
          <p:nvPr/>
        </p:nvCxnSpPr>
        <p:spPr bwMode="auto">
          <a:xfrm>
            <a:off x="5966618" y="3505200"/>
            <a:ext cx="76200" cy="0"/>
          </a:xfrm>
          <a:prstGeom prst="line">
            <a:avLst/>
          </a:prstGeom>
          <a:noFill/>
          <a:ln w="76200" cap="sq">
            <a:solidFill>
              <a:schemeClr val="tx1"/>
            </a:solidFill>
            <a:miter lim="800000"/>
            <a:headEnd/>
            <a:tailEnd/>
          </a:ln>
        </p:spPr>
      </p:cxnSp>
      <p:cxnSp>
        <p:nvCxnSpPr>
          <p:cNvPr id="118" name="Straight Connector 117"/>
          <p:cNvCxnSpPr/>
          <p:nvPr/>
        </p:nvCxnSpPr>
        <p:spPr bwMode="auto">
          <a:xfrm>
            <a:off x="6019800" y="3505200"/>
            <a:ext cx="457200" cy="0"/>
          </a:xfrm>
          <a:prstGeom prst="line">
            <a:avLst/>
          </a:prstGeom>
          <a:solidFill>
            <a:schemeClr val="accent1"/>
          </a:solidFill>
          <a:ln w="22225" cap="flat" cmpd="sng" algn="ctr">
            <a:solidFill>
              <a:schemeClr val="tx1"/>
            </a:solidFill>
            <a:prstDash val="solid"/>
            <a:round/>
            <a:headEnd type="none" w="med" len="med"/>
            <a:tailEnd type="none" w="med" len="med"/>
          </a:ln>
          <a:effectLst/>
        </p:spPr>
      </p:cxnSp>
      <p:grpSp>
        <p:nvGrpSpPr>
          <p:cNvPr id="12" name="Group 169"/>
          <p:cNvGrpSpPr/>
          <p:nvPr/>
        </p:nvGrpSpPr>
        <p:grpSpPr>
          <a:xfrm flipV="1">
            <a:off x="6629400" y="1490472"/>
            <a:ext cx="228600" cy="826008"/>
            <a:chOff x="6629400" y="1490472"/>
            <a:chExt cx="228600" cy="826008"/>
          </a:xfrm>
        </p:grpSpPr>
        <p:sp>
          <p:nvSpPr>
            <p:cNvPr id="169" name="Rectangle 168"/>
            <p:cNvSpPr/>
            <p:nvPr/>
          </p:nvSpPr>
          <p:spPr bwMode="auto">
            <a:xfrm>
              <a:off x="6705600" y="2240280"/>
              <a:ext cx="76200" cy="762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68" name="Rectangle 167"/>
            <p:cNvSpPr/>
            <p:nvPr/>
          </p:nvSpPr>
          <p:spPr bwMode="auto">
            <a:xfrm>
              <a:off x="6705600" y="1490472"/>
              <a:ext cx="76200" cy="762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nvGrpSpPr>
            <p:cNvPr id="13" name="Group 165"/>
            <p:cNvGrpSpPr/>
            <p:nvPr/>
          </p:nvGrpSpPr>
          <p:grpSpPr>
            <a:xfrm>
              <a:off x="6629400" y="1524000"/>
              <a:ext cx="228600" cy="762000"/>
              <a:chOff x="6629400" y="1524000"/>
              <a:chExt cx="228600" cy="762000"/>
            </a:xfrm>
          </p:grpSpPr>
          <p:sp>
            <p:nvSpPr>
              <p:cNvPr id="119" name="Rectangle 118"/>
              <p:cNvSpPr/>
              <p:nvPr/>
            </p:nvSpPr>
            <p:spPr bwMode="auto">
              <a:xfrm>
                <a:off x="6629400" y="1676400"/>
                <a:ext cx="228600" cy="457200"/>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20" name="Rectangle 119"/>
              <p:cNvSpPr/>
              <p:nvPr/>
            </p:nvSpPr>
            <p:spPr bwMode="auto">
              <a:xfrm>
                <a:off x="6629400" y="2133600"/>
                <a:ext cx="228600" cy="152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rPr>
                  <a:t>-</a:t>
                </a:r>
              </a:p>
            </p:txBody>
          </p:sp>
          <p:sp>
            <p:nvSpPr>
              <p:cNvPr id="121" name="Rectangle 120"/>
              <p:cNvSpPr/>
              <p:nvPr/>
            </p:nvSpPr>
            <p:spPr bwMode="auto">
              <a:xfrm>
                <a:off x="6629400" y="1524000"/>
                <a:ext cx="228600" cy="152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rPr>
                  <a:t>+</a:t>
                </a:r>
              </a:p>
            </p:txBody>
          </p:sp>
          <p:pic>
            <p:nvPicPr>
              <p:cNvPr id="1027" name="Picture 3" descr="C:\Documents and Settings\David Sellers\Local Settings\Temporary Internet Files\Content.IE5\9FXE0KTR\MC900439009[1].jpg"/>
              <p:cNvPicPr>
                <a:picLocks noChangeAspect="1" noChangeArrowheads="1"/>
              </p:cNvPicPr>
              <p:nvPr/>
            </p:nvPicPr>
            <p:blipFill>
              <a:blip r:embed="rId3" cstate="print">
                <a:clrChange>
                  <a:clrFrom>
                    <a:srgbClr val="F9B81F"/>
                  </a:clrFrom>
                  <a:clrTo>
                    <a:srgbClr val="F9B81F">
                      <a:alpha val="0"/>
                    </a:srgbClr>
                  </a:clrTo>
                </a:clrChange>
              </a:blip>
              <a:srcRect l="27778" r="22968"/>
              <a:stretch>
                <a:fillRect/>
              </a:stretch>
            </p:blipFill>
            <p:spPr bwMode="auto">
              <a:xfrm flipV="1">
                <a:off x="6653218" y="1704972"/>
                <a:ext cx="204782" cy="414972"/>
              </a:xfrm>
              <a:prstGeom prst="rect">
                <a:avLst/>
              </a:prstGeom>
              <a:noFill/>
            </p:spPr>
          </p:pic>
        </p:grpSp>
      </p:grpSp>
      <p:sp>
        <p:nvSpPr>
          <p:cNvPr id="174" name="Freeform 173"/>
          <p:cNvSpPr/>
          <p:nvPr/>
        </p:nvSpPr>
        <p:spPr bwMode="auto">
          <a:xfrm>
            <a:off x="2021681" y="1312070"/>
            <a:ext cx="4728369" cy="1050130"/>
          </a:xfrm>
          <a:custGeom>
            <a:avLst/>
            <a:gdLst>
              <a:gd name="connsiteX0" fmla="*/ 4682331 w 4700588"/>
              <a:gd name="connsiteY0" fmla="*/ 213519 h 1183481"/>
              <a:gd name="connsiteX1" fmla="*/ 4687094 w 4700588"/>
              <a:gd name="connsiteY1" fmla="*/ 118269 h 1183481"/>
              <a:gd name="connsiteX2" fmla="*/ 4639469 w 4700588"/>
              <a:gd name="connsiteY2" fmla="*/ 99219 h 1183481"/>
              <a:gd name="connsiteX3" fmla="*/ 4320381 w 4700588"/>
              <a:gd name="connsiteY3" fmla="*/ 89694 h 1183481"/>
              <a:gd name="connsiteX4" fmla="*/ 3263106 w 4700588"/>
              <a:gd name="connsiteY4" fmla="*/ 637381 h 1183481"/>
              <a:gd name="connsiteX5" fmla="*/ 2091531 w 4700588"/>
              <a:gd name="connsiteY5" fmla="*/ 313531 h 1183481"/>
              <a:gd name="connsiteX6" fmla="*/ 667544 w 4700588"/>
              <a:gd name="connsiteY6" fmla="*/ 237331 h 1183481"/>
              <a:gd name="connsiteX7" fmla="*/ 91281 w 4700588"/>
              <a:gd name="connsiteY7" fmla="*/ 837406 h 1183481"/>
              <a:gd name="connsiteX8" fmla="*/ 119856 w 4700588"/>
              <a:gd name="connsiteY8" fmla="*/ 1166019 h 1183481"/>
              <a:gd name="connsiteX9" fmla="*/ 129381 w 4700588"/>
              <a:gd name="connsiteY9" fmla="*/ 942181 h 1183481"/>
              <a:gd name="connsiteX10" fmla="*/ 324644 w 4700588"/>
              <a:gd name="connsiteY10" fmla="*/ 961231 h 1183481"/>
              <a:gd name="connsiteX11" fmla="*/ 329406 w 4700588"/>
              <a:gd name="connsiteY11" fmla="*/ 1151731 h 1183481"/>
              <a:gd name="connsiteX0" fmla="*/ 4682331 w 4719638"/>
              <a:gd name="connsiteY0" fmla="*/ 223837 h 1193799"/>
              <a:gd name="connsiteX1" fmla="*/ 4687094 w 4719638"/>
              <a:gd name="connsiteY1" fmla="*/ 128587 h 1193799"/>
              <a:gd name="connsiteX2" fmla="*/ 4487069 w 4719638"/>
              <a:gd name="connsiteY2" fmla="*/ 47625 h 1193799"/>
              <a:gd name="connsiteX3" fmla="*/ 4320381 w 4719638"/>
              <a:gd name="connsiteY3" fmla="*/ 100012 h 1193799"/>
              <a:gd name="connsiteX4" fmla="*/ 3263106 w 4719638"/>
              <a:gd name="connsiteY4" fmla="*/ 647699 h 1193799"/>
              <a:gd name="connsiteX5" fmla="*/ 2091531 w 4719638"/>
              <a:gd name="connsiteY5" fmla="*/ 323849 h 1193799"/>
              <a:gd name="connsiteX6" fmla="*/ 667544 w 4719638"/>
              <a:gd name="connsiteY6" fmla="*/ 247649 h 1193799"/>
              <a:gd name="connsiteX7" fmla="*/ 91281 w 4719638"/>
              <a:gd name="connsiteY7" fmla="*/ 847724 h 1193799"/>
              <a:gd name="connsiteX8" fmla="*/ 119856 w 4719638"/>
              <a:gd name="connsiteY8" fmla="*/ 1176337 h 1193799"/>
              <a:gd name="connsiteX9" fmla="*/ 129381 w 4719638"/>
              <a:gd name="connsiteY9" fmla="*/ 952499 h 1193799"/>
              <a:gd name="connsiteX10" fmla="*/ 324644 w 4719638"/>
              <a:gd name="connsiteY10" fmla="*/ 971549 h 1193799"/>
              <a:gd name="connsiteX11" fmla="*/ 329406 w 4719638"/>
              <a:gd name="connsiteY11" fmla="*/ 1162049 h 1193799"/>
              <a:gd name="connsiteX0" fmla="*/ 4682331 w 4688284"/>
              <a:gd name="connsiteY0" fmla="*/ 223837 h 1193799"/>
              <a:gd name="connsiteX1" fmla="*/ 4639469 w 4688284"/>
              <a:gd name="connsiteY1" fmla="*/ 71437 h 1193799"/>
              <a:gd name="connsiteX2" fmla="*/ 4487069 w 4688284"/>
              <a:gd name="connsiteY2" fmla="*/ 47625 h 1193799"/>
              <a:gd name="connsiteX3" fmla="*/ 4320381 w 4688284"/>
              <a:gd name="connsiteY3" fmla="*/ 100012 h 1193799"/>
              <a:gd name="connsiteX4" fmla="*/ 3263106 w 4688284"/>
              <a:gd name="connsiteY4" fmla="*/ 647699 h 1193799"/>
              <a:gd name="connsiteX5" fmla="*/ 2091531 w 4688284"/>
              <a:gd name="connsiteY5" fmla="*/ 323849 h 1193799"/>
              <a:gd name="connsiteX6" fmla="*/ 667544 w 4688284"/>
              <a:gd name="connsiteY6" fmla="*/ 247649 h 1193799"/>
              <a:gd name="connsiteX7" fmla="*/ 91281 w 4688284"/>
              <a:gd name="connsiteY7" fmla="*/ 847724 h 1193799"/>
              <a:gd name="connsiteX8" fmla="*/ 119856 w 4688284"/>
              <a:gd name="connsiteY8" fmla="*/ 1176337 h 1193799"/>
              <a:gd name="connsiteX9" fmla="*/ 129381 w 4688284"/>
              <a:gd name="connsiteY9" fmla="*/ 952499 h 1193799"/>
              <a:gd name="connsiteX10" fmla="*/ 324644 w 4688284"/>
              <a:gd name="connsiteY10" fmla="*/ 971549 h 1193799"/>
              <a:gd name="connsiteX11" fmla="*/ 329406 w 4688284"/>
              <a:gd name="connsiteY11" fmla="*/ 1162049 h 1193799"/>
              <a:gd name="connsiteX0" fmla="*/ 4682331 w 4695825"/>
              <a:gd name="connsiteY0" fmla="*/ 223837 h 1193799"/>
              <a:gd name="connsiteX1" fmla="*/ 4663281 w 4695825"/>
              <a:gd name="connsiteY1" fmla="*/ 80962 h 1193799"/>
              <a:gd name="connsiteX2" fmla="*/ 4487069 w 4695825"/>
              <a:gd name="connsiteY2" fmla="*/ 47625 h 1193799"/>
              <a:gd name="connsiteX3" fmla="*/ 4320381 w 4695825"/>
              <a:gd name="connsiteY3" fmla="*/ 100012 h 1193799"/>
              <a:gd name="connsiteX4" fmla="*/ 3263106 w 4695825"/>
              <a:gd name="connsiteY4" fmla="*/ 647699 h 1193799"/>
              <a:gd name="connsiteX5" fmla="*/ 2091531 w 4695825"/>
              <a:gd name="connsiteY5" fmla="*/ 323849 h 1193799"/>
              <a:gd name="connsiteX6" fmla="*/ 667544 w 4695825"/>
              <a:gd name="connsiteY6" fmla="*/ 247649 h 1193799"/>
              <a:gd name="connsiteX7" fmla="*/ 91281 w 4695825"/>
              <a:gd name="connsiteY7" fmla="*/ 847724 h 1193799"/>
              <a:gd name="connsiteX8" fmla="*/ 119856 w 4695825"/>
              <a:gd name="connsiteY8" fmla="*/ 1176337 h 1193799"/>
              <a:gd name="connsiteX9" fmla="*/ 129381 w 4695825"/>
              <a:gd name="connsiteY9" fmla="*/ 952499 h 1193799"/>
              <a:gd name="connsiteX10" fmla="*/ 324644 w 4695825"/>
              <a:gd name="connsiteY10" fmla="*/ 971549 h 1193799"/>
              <a:gd name="connsiteX11" fmla="*/ 329406 w 4695825"/>
              <a:gd name="connsiteY11" fmla="*/ 1162049 h 1193799"/>
              <a:gd name="connsiteX0" fmla="*/ 4682331 w 4688284"/>
              <a:gd name="connsiteY0" fmla="*/ 223837 h 1193799"/>
              <a:gd name="connsiteX1" fmla="*/ 4644231 w 4688284"/>
              <a:gd name="connsiteY1" fmla="*/ 71437 h 1193799"/>
              <a:gd name="connsiteX2" fmla="*/ 4487069 w 4688284"/>
              <a:gd name="connsiteY2" fmla="*/ 47625 h 1193799"/>
              <a:gd name="connsiteX3" fmla="*/ 4320381 w 4688284"/>
              <a:gd name="connsiteY3" fmla="*/ 100012 h 1193799"/>
              <a:gd name="connsiteX4" fmla="*/ 3263106 w 4688284"/>
              <a:gd name="connsiteY4" fmla="*/ 647699 h 1193799"/>
              <a:gd name="connsiteX5" fmla="*/ 2091531 w 4688284"/>
              <a:gd name="connsiteY5" fmla="*/ 323849 h 1193799"/>
              <a:gd name="connsiteX6" fmla="*/ 667544 w 4688284"/>
              <a:gd name="connsiteY6" fmla="*/ 247649 h 1193799"/>
              <a:gd name="connsiteX7" fmla="*/ 91281 w 4688284"/>
              <a:gd name="connsiteY7" fmla="*/ 847724 h 1193799"/>
              <a:gd name="connsiteX8" fmla="*/ 119856 w 4688284"/>
              <a:gd name="connsiteY8" fmla="*/ 1176337 h 1193799"/>
              <a:gd name="connsiteX9" fmla="*/ 129381 w 4688284"/>
              <a:gd name="connsiteY9" fmla="*/ 952499 h 1193799"/>
              <a:gd name="connsiteX10" fmla="*/ 324644 w 4688284"/>
              <a:gd name="connsiteY10" fmla="*/ 971549 h 1193799"/>
              <a:gd name="connsiteX11" fmla="*/ 329406 w 4688284"/>
              <a:gd name="connsiteY11" fmla="*/ 1162049 h 1193799"/>
              <a:gd name="connsiteX0" fmla="*/ 4682331 w 4688284"/>
              <a:gd name="connsiteY0" fmla="*/ 196849 h 1166811"/>
              <a:gd name="connsiteX1" fmla="*/ 4644231 w 4688284"/>
              <a:gd name="connsiteY1" fmla="*/ 44449 h 1166811"/>
              <a:gd name="connsiteX2" fmla="*/ 4487069 w 4688284"/>
              <a:gd name="connsiteY2" fmla="*/ 20637 h 1166811"/>
              <a:gd name="connsiteX3" fmla="*/ 4139406 w 4688284"/>
              <a:gd name="connsiteY3" fmla="*/ 168274 h 1166811"/>
              <a:gd name="connsiteX4" fmla="*/ 3263106 w 4688284"/>
              <a:gd name="connsiteY4" fmla="*/ 620711 h 1166811"/>
              <a:gd name="connsiteX5" fmla="*/ 2091531 w 4688284"/>
              <a:gd name="connsiteY5" fmla="*/ 296861 h 1166811"/>
              <a:gd name="connsiteX6" fmla="*/ 667544 w 4688284"/>
              <a:gd name="connsiteY6" fmla="*/ 220661 h 1166811"/>
              <a:gd name="connsiteX7" fmla="*/ 91281 w 4688284"/>
              <a:gd name="connsiteY7" fmla="*/ 820736 h 1166811"/>
              <a:gd name="connsiteX8" fmla="*/ 119856 w 4688284"/>
              <a:gd name="connsiteY8" fmla="*/ 1149349 h 1166811"/>
              <a:gd name="connsiteX9" fmla="*/ 129381 w 4688284"/>
              <a:gd name="connsiteY9" fmla="*/ 925511 h 1166811"/>
              <a:gd name="connsiteX10" fmla="*/ 324644 w 4688284"/>
              <a:gd name="connsiteY10" fmla="*/ 944561 h 1166811"/>
              <a:gd name="connsiteX11" fmla="*/ 329406 w 4688284"/>
              <a:gd name="connsiteY11" fmla="*/ 1135061 h 1166811"/>
              <a:gd name="connsiteX0" fmla="*/ 4682331 w 4688681"/>
              <a:gd name="connsiteY0" fmla="*/ 178594 h 1148556"/>
              <a:gd name="connsiteX1" fmla="*/ 4644231 w 4688681"/>
              <a:gd name="connsiteY1" fmla="*/ 26194 h 1148556"/>
              <a:gd name="connsiteX2" fmla="*/ 4415632 w 4688681"/>
              <a:gd name="connsiteY2" fmla="*/ 21432 h 1148556"/>
              <a:gd name="connsiteX3" fmla="*/ 4139406 w 4688681"/>
              <a:gd name="connsiteY3" fmla="*/ 150019 h 1148556"/>
              <a:gd name="connsiteX4" fmla="*/ 3263106 w 4688681"/>
              <a:gd name="connsiteY4" fmla="*/ 602456 h 1148556"/>
              <a:gd name="connsiteX5" fmla="*/ 2091531 w 4688681"/>
              <a:gd name="connsiteY5" fmla="*/ 278606 h 1148556"/>
              <a:gd name="connsiteX6" fmla="*/ 667544 w 4688681"/>
              <a:gd name="connsiteY6" fmla="*/ 202406 h 1148556"/>
              <a:gd name="connsiteX7" fmla="*/ 91281 w 4688681"/>
              <a:gd name="connsiteY7" fmla="*/ 802481 h 1148556"/>
              <a:gd name="connsiteX8" fmla="*/ 119856 w 4688681"/>
              <a:gd name="connsiteY8" fmla="*/ 1131094 h 1148556"/>
              <a:gd name="connsiteX9" fmla="*/ 129381 w 4688681"/>
              <a:gd name="connsiteY9" fmla="*/ 907256 h 1148556"/>
              <a:gd name="connsiteX10" fmla="*/ 324644 w 4688681"/>
              <a:gd name="connsiteY10" fmla="*/ 926306 h 1148556"/>
              <a:gd name="connsiteX11" fmla="*/ 329406 w 4688681"/>
              <a:gd name="connsiteY11" fmla="*/ 1116806 h 1148556"/>
              <a:gd name="connsiteX0" fmla="*/ 4682331 w 4688681"/>
              <a:gd name="connsiteY0" fmla="*/ 178594 h 1148556"/>
              <a:gd name="connsiteX1" fmla="*/ 4644231 w 4688681"/>
              <a:gd name="connsiteY1" fmla="*/ 26194 h 1148556"/>
              <a:gd name="connsiteX2" fmla="*/ 4415632 w 4688681"/>
              <a:gd name="connsiteY2" fmla="*/ 21432 h 1148556"/>
              <a:gd name="connsiteX3" fmla="*/ 4139406 w 4688681"/>
              <a:gd name="connsiteY3" fmla="*/ 150019 h 1148556"/>
              <a:gd name="connsiteX4" fmla="*/ 3263106 w 4688681"/>
              <a:gd name="connsiteY4" fmla="*/ 602456 h 1148556"/>
              <a:gd name="connsiteX5" fmla="*/ 2091531 w 4688681"/>
              <a:gd name="connsiteY5" fmla="*/ 278606 h 1148556"/>
              <a:gd name="connsiteX6" fmla="*/ 667544 w 4688681"/>
              <a:gd name="connsiteY6" fmla="*/ 202406 h 1148556"/>
              <a:gd name="connsiteX7" fmla="*/ 91281 w 4688681"/>
              <a:gd name="connsiteY7" fmla="*/ 802481 h 1148556"/>
              <a:gd name="connsiteX8" fmla="*/ 119856 w 4688681"/>
              <a:gd name="connsiteY8" fmla="*/ 1131094 h 1148556"/>
              <a:gd name="connsiteX9" fmla="*/ 129381 w 4688681"/>
              <a:gd name="connsiteY9" fmla="*/ 907256 h 1148556"/>
              <a:gd name="connsiteX10" fmla="*/ 324644 w 4688681"/>
              <a:gd name="connsiteY10" fmla="*/ 926306 h 1148556"/>
              <a:gd name="connsiteX0" fmla="*/ 4682331 w 4688681"/>
              <a:gd name="connsiteY0" fmla="*/ 178594 h 1148556"/>
              <a:gd name="connsiteX1" fmla="*/ 4644231 w 4688681"/>
              <a:gd name="connsiteY1" fmla="*/ 26194 h 1148556"/>
              <a:gd name="connsiteX2" fmla="*/ 4415632 w 4688681"/>
              <a:gd name="connsiteY2" fmla="*/ 21432 h 1148556"/>
              <a:gd name="connsiteX3" fmla="*/ 4139406 w 4688681"/>
              <a:gd name="connsiteY3" fmla="*/ 150019 h 1148556"/>
              <a:gd name="connsiteX4" fmla="*/ 3263106 w 4688681"/>
              <a:gd name="connsiteY4" fmla="*/ 602456 h 1148556"/>
              <a:gd name="connsiteX5" fmla="*/ 2091531 w 4688681"/>
              <a:gd name="connsiteY5" fmla="*/ 278606 h 1148556"/>
              <a:gd name="connsiteX6" fmla="*/ 667544 w 4688681"/>
              <a:gd name="connsiteY6" fmla="*/ 202406 h 1148556"/>
              <a:gd name="connsiteX7" fmla="*/ 91281 w 4688681"/>
              <a:gd name="connsiteY7" fmla="*/ 802481 h 1148556"/>
              <a:gd name="connsiteX8" fmla="*/ 119856 w 4688681"/>
              <a:gd name="connsiteY8" fmla="*/ 1131094 h 1148556"/>
              <a:gd name="connsiteX9" fmla="*/ 129381 w 4688681"/>
              <a:gd name="connsiteY9" fmla="*/ 907256 h 1148556"/>
              <a:gd name="connsiteX0" fmla="*/ 4682331 w 4688681"/>
              <a:gd name="connsiteY0" fmla="*/ 178594 h 1131094"/>
              <a:gd name="connsiteX1" fmla="*/ 4644231 w 4688681"/>
              <a:gd name="connsiteY1" fmla="*/ 26194 h 1131094"/>
              <a:gd name="connsiteX2" fmla="*/ 4415632 w 4688681"/>
              <a:gd name="connsiteY2" fmla="*/ 21432 h 1131094"/>
              <a:gd name="connsiteX3" fmla="*/ 4139406 w 4688681"/>
              <a:gd name="connsiteY3" fmla="*/ 150019 h 1131094"/>
              <a:gd name="connsiteX4" fmla="*/ 3263106 w 4688681"/>
              <a:gd name="connsiteY4" fmla="*/ 602456 h 1131094"/>
              <a:gd name="connsiteX5" fmla="*/ 2091531 w 4688681"/>
              <a:gd name="connsiteY5" fmla="*/ 278606 h 1131094"/>
              <a:gd name="connsiteX6" fmla="*/ 667544 w 4688681"/>
              <a:gd name="connsiteY6" fmla="*/ 202406 h 1131094"/>
              <a:gd name="connsiteX7" fmla="*/ 91281 w 4688681"/>
              <a:gd name="connsiteY7" fmla="*/ 802481 h 1131094"/>
              <a:gd name="connsiteX8" fmla="*/ 119856 w 4688681"/>
              <a:gd name="connsiteY8" fmla="*/ 1131094 h 1131094"/>
              <a:gd name="connsiteX0" fmla="*/ 4596606 w 4602956"/>
              <a:gd name="connsiteY0" fmla="*/ 178594 h 1131094"/>
              <a:gd name="connsiteX1" fmla="*/ 4558506 w 4602956"/>
              <a:gd name="connsiteY1" fmla="*/ 26194 h 1131094"/>
              <a:gd name="connsiteX2" fmla="*/ 4329907 w 4602956"/>
              <a:gd name="connsiteY2" fmla="*/ 21432 h 1131094"/>
              <a:gd name="connsiteX3" fmla="*/ 4053681 w 4602956"/>
              <a:gd name="connsiteY3" fmla="*/ 150019 h 1131094"/>
              <a:gd name="connsiteX4" fmla="*/ 3177381 w 4602956"/>
              <a:gd name="connsiteY4" fmla="*/ 602456 h 1131094"/>
              <a:gd name="connsiteX5" fmla="*/ 2005806 w 4602956"/>
              <a:gd name="connsiteY5" fmla="*/ 278606 h 1131094"/>
              <a:gd name="connsiteX6" fmla="*/ 581819 w 4602956"/>
              <a:gd name="connsiteY6" fmla="*/ 202406 h 1131094"/>
              <a:gd name="connsiteX7" fmla="*/ 91281 w 4602956"/>
              <a:gd name="connsiteY7" fmla="*/ 745331 h 1131094"/>
              <a:gd name="connsiteX8" fmla="*/ 34131 w 4602956"/>
              <a:gd name="connsiteY8" fmla="*/ 1131094 h 1131094"/>
              <a:gd name="connsiteX0" fmla="*/ 4591844 w 4598194"/>
              <a:gd name="connsiteY0" fmla="*/ 178594 h 1126330"/>
              <a:gd name="connsiteX1" fmla="*/ 4553744 w 4598194"/>
              <a:gd name="connsiteY1" fmla="*/ 26194 h 1126330"/>
              <a:gd name="connsiteX2" fmla="*/ 4325145 w 4598194"/>
              <a:gd name="connsiteY2" fmla="*/ 21432 h 1126330"/>
              <a:gd name="connsiteX3" fmla="*/ 4048919 w 4598194"/>
              <a:gd name="connsiteY3" fmla="*/ 150019 h 1126330"/>
              <a:gd name="connsiteX4" fmla="*/ 3172619 w 4598194"/>
              <a:gd name="connsiteY4" fmla="*/ 602456 h 1126330"/>
              <a:gd name="connsiteX5" fmla="*/ 2001044 w 4598194"/>
              <a:gd name="connsiteY5" fmla="*/ 278606 h 1126330"/>
              <a:gd name="connsiteX6" fmla="*/ 577057 w 4598194"/>
              <a:gd name="connsiteY6" fmla="*/ 202406 h 1126330"/>
              <a:gd name="connsiteX7" fmla="*/ 86519 w 4598194"/>
              <a:gd name="connsiteY7" fmla="*/ 745331 h 1126330"/>
              <a:gd name="connsiteX8" fmla="*/ 57943 w 4598194"/>
              <a:gd name="connsiteY8" fmla="*/ 1126330 h 1126330"/>
              <a:gd name="connsiteX0" fmla="*/ 4544220 w 4550570"/>
              <a:gd name="connsiteY0" fmla="*/ 178594 h 1126330"/>
              <a:gd name="connsiteX1" fmla="*/ 4506120 w 4550570"/>
              <a:gd name="connsiteY1" fmla="*/ 26194 h 1126330"/>
              <a:gd name="connsiteX2" fmla="*/ 4277521 w 4550570"/>
              <a:gd name="connsiteY2" fmla="*/ 21432 h 1126330"/>
              <a:gd name="connsiteX3" fmla="*/ 4001295 w 4550570"/>
              <a:gd name="connsiteY3" fmla="*/ 150019 h 1126330"/>
              <a:gd name="connsiteX4" fmla="*/ 3124995 w 4550570"/>
              <a:gd name="connsiteY4" fmla="*/ 602456 h 1126330"/>
              <a:gd name="connsiteX5" fmla="*/ 1953420 w 4550570"/>
              <a:gd name="connsiteY5" fmla="*/ 278606 h 1126330"/>
              <a:gd name="connsiteX6" fmla="*/ 529433 w 4550570"/>
              <a:gd name="connsiteY6" fmla="*/ 202406 h 1126330"/>
              <a:gd name="connsiteX7" fmla="*/ 86519 w 4550570"/>
              <a:gd name="connsiteY7" fmla="*/ 669130 h 1126330"/>
              <a:gd name="connsiteX8" fmla="*/ 10319 w 4550570"/>
              <a:gd name="connsiteY8" fmla="*/ 1126330 h 1126330"/>
              <a:gd name="connsiteX0" fmla="*/ 4768851 w 4775201"/>
              <a:gd name="connsiteY0" fmla="*/ 178594 h 1050130"/>
              <a:gd name="connsiteX1" fmla="*/ 4730751 w 4775201"/>
              <a:gd name="connsiteY1" fmla="*/ 26194 h 1050130"/>
              <a:gd name="connsiteX2" fmla="*/ 4502152 w 4775201"/>
              <a:gd name="connsiteY2" fmla="*/ 21432 h 1050130"/>
              <a:gd name="connsiteX3" fmla="*/ 4225926 w 4775201"/>
              <a:gd name="connsiteY3" fmla="*/ 150019 h 1050130"/>
              <a:gd name="connsiteX4" fmla="*/ 3349626 w 4775201"/>
              <a:gd name="connsiteY4" fmla="*/ 602456 h 1050130"/>
              <a:gd name="connsiteX5" fmla="*/ 2178051 w 4775201"/>
              <a:gd name="connsiteY5" fmla="*/ 278606 h 1050130"/>
              <a:gd name="connsiteX6" fmla="*/ 754064 w 4775201"/>
              <a:gd name="connsiteY6" fmla="*/ 202406 h 1050130"/>
              <a:gd name="connsiteX7" fmla="*/ 311150 w 4775201"/>
              <a:gd name="connsiteY7" fmla="*/ 669130 h 1050130"/>
              <a:gd name="connsiteX8" fmla="*/ 6350 w 4775201"/>
              <a:gd name="connsiteY8" fmla="*/ 1050130 h 1050130"/>
              <a:gd name="connsiteX0" fmla="*/ 4768851 w 4775201"/>
              <a:gd name="connsiteY0" fmla="*/ 178594 h 1050130"/>
              <a:gd name="connsiteX1" fmla="*/ 4730751 w 4775201"/>
              <a:gd name="connsiteY1" fmla="*/ 26194 h 1050130"/>
              <a:gd name="connsiteX2" fmla="*/ 4502152 w 4775201"/>
              <a:gd name="connsiteY2" fmla="*/ 21432 h 1050130"/>
              <a:gd name="connsiteX3" fmla="*/ 4225926 w 4775201"/>
              <a:gd name="connsiteY3" fmla="*/ 150019 h 1050130"/>
              <a:gd name="connsiteX4" fmla="*/ 3349626 w 4775201"/>
              <a:gd name="connsiteY4" fmla="*/ 602456 h 1050130"/>
              <a:gd name="connsiteX5" fmla="*/ 2178051 w 4775201"/>
              <a:gd name="connsiteY5" fmla="*/ 278606 h 1050130"/>
              <a:gd name="connsiteX6" fmla="*/ 754064 w 4775201"/>
              <a:gd name="connsiteY6" fmla="*/ 202406 h 1050130"/>
              <a:gd name="connsiteX7" fmla="*/ 158751 w 4775201"/>
              <a:gd name="connsiteY7" fmla="*/ 592930 h 1050130"/>
              <a:gd name="connsiteX8" fmla="*/ 6350 w 4775201"/>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92930 h 1050130"/>
              <a:gd name="connsiteX8" fmla="*/ 35719 w 4728369"/>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16730 h 1050130"/>
              <a:gd name="connsiteX8" fmla="*/ 35719 w 4728369"/>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16730 h 1050130"/>
              <a:gd name="connsiteX8" fmla="*/ 35719 w 4728369"/>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16730 h 1050130"/>
              <a:gd name="connsiteX8" fmla="*/ 35719 w 4728369"/>
              <a:gd name="connsiteY8" fmla="*/ 1050130 h 105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8369" h="1050130">
                <a:moveTo>
                  <a:pt x="4722019" y="178594"/>
                </a:moveTo>
                <a:cubicBezTo>
                  <a:pt x="4727972" y="140494"/>
                  <a:pt x="4728369" y="52388"/>
                  <a:pt x="4683919" y="26194"/>
                </a:cubicBezTo>
                <a:cubicBezTo>
                  <a:pt x="4639469" y="0"/>
                  <a:pt x="4539457" y="795"/>
                  <a:pt x="4455320" y="21432"/>
                </a:cubicBezTo>
                <a:cubicBezTo>
                  <a:pt x="4371183" y="42069"/>
                  <a:pt x="4371182" y="53182"/>
                  <a:pt x="4179094" y="150019"/>
                </a:cubicBezTo>
                <a:cubicBezTo>
                  <a:pt x="3987006" y="246856"/>
                  <a:pt x="3644106" y="581025"/>
                  <a:pt x="3302794" y="602456"/>
                </a:cubicBezTo>
                <a:cubicBezTo>
                  <a:pt x="2961482" y="623887"/>
                  <a:pt x="2563813" y="345281"/>
                  <a:pt x="2131219" y="278606"/>
                </a:cubicBezTo>
                <a:cubicBezTo>
                  <a:pt x="1698625" y="211931"/>
                  <a:pt x="1043782" y="162719"/>
                  <a:pt x="707232" y="202406"/>
                </a:cubicBezTo>
                <a:cubicBezTo>
                  <a:pt x="370682" y="242093"/>
                  <a:pt x="223838" y="375443"/>
                  <a:pt x="111919" y="516730"/>
                </a:cubicBezTo>
                <a:cubicBezTo>
                  <a:pt x="0" y="658017"/>
                  <a:pt x="53182" y="725487"/>
                  <a:pt x="35719" y="105013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75" name="TextBox 174"/>
          <p:cNvSpPr txBox="1"/>
          <p:nvPr/>
        </p:nvSpPr>
        <p:spPr>
          <a:xfrm>
            <a:off x="1905000" y="2362200"/>
            <a:ext cx="304800" cy="172355"/>
          </a:xfrm>
          <a:prstGeom prst="rect">
            <a:avLst/>
          </a:prstGeom>
          <a:solidFill>
            <a:schemeClr val="bg1"/>
          </a:solidFill>
          <a:ln w="19050">
            <a:solidFill>
              <a:schemeClr val="tx1"/>
            </a:solidFill>
          </a:ln>
        </p:spPr>
        <p:txBody>
          <a:bodyPr wrap="square" lIns="9144" tIns="9144" rIns="9144" bIns="9144" rtlCol="0">
            <a:spAutoFit/>
          </a:bodyPr>
          <a:lstStyle/>
          <a:p>
            <a:pPr algn="ctr"/>
            <a:r>
              <a:rPr lang="en-US" sz="1000" dirty="0"/>
              <a:t>Com</a:t>
            </a:r>
          </a:p>
        </p:txBody>
      </p:sp>
      <p:sp>
        <p:nvSpPr>
          <p:cNvPr id="176" name="Freeform 175"/>
          <p:cNvSpPr/>
          <p:nvPr/>
        </p:nvSpPr>
        <p:spPr bwMode="auto">
          <a:xfrm>
            <a:off x="2315633" y="1826684"/>
            <a:ext cx="3094567" cy="634999"/>
          </a:xfrm>
          <a:custGeom>
            <a:avLst/>
            <a:gdLst>
              <a:gd name="connsiteX0" fmla="*/ 65617 w 3215217"/>
              <a:gd name="connsiteY0" fmla="*/ 534458 h 563033"/>
              <a:gd name="connsiteX1" fmla="*/ 46567 w 3215217"/>
              <a:gd name="connsiteY1" fmla="*/ 236008 h 563033"/>
              <a:gd name="connsiteX2" fmla="*/ 345017 w 3215217"/>
              <a:gd name="connsiteY2" fmla="*/ 13758 h 563033"/>
              <a:gd name="connsiteX3" fmla="*/ 1011767 w 3215217"/>
              <a:gd name="connsiteY3" fmla="*/ 153458 h 563033"/>
              <a:gd name="connsiteX4" fmla="*/ 1665817 w 3215217"/>
              <a:gd name="connsiteY4" fmla="*/ 496358 h 563033"/>
              <a:gd name="connsiteX5" fmla="*/ 2637367 w 3215217"/>
              <a:gd name="connsiteY5" fmla="*/ 553508 h 563033"/>
              <a:gd name="connsiteX6" fmla="*/ 3215217 w 3215217"/>
              <a:gd name="connsiteY6" fmla="*/ 509058 h 563033"/>
              <a:gd name="connsiteX0" fmla="*/ 65617 w 3215217"/>
              <a:gd name="connsiteY0" fmla="*/ 534458 h 563033"/>
              <a:gd name="connsiteX1" fmla="*/ 46567 w 3215217"/>
              <a:gd name="connsiteY1" fmla="*/ 236008 h 563033"/>
              <a:gd name="connsiteX2" fmla="*/ 345017 w 3215217"/>
              <a:gd name="connsiteY2" fmla="*/ 13758 h 563033"/>
              <a:gd name="connsiteX3" fmla="*/ 1011767 w 3215217"/>
              <a:gd name="connsiteY3" fmla="*/ 153458 h 563033"/>
              <a:gd name="connsiteX4" fmla="*/ 1665817 w 3215217"/>
              <a:gd name="connsiteY4" fmla="*/ 496358 h 563033"/>
              <a:gd name="connsiteX5" fmla="*/ 2637367 w 3215217"/>
              <a:gd name="connsiteY5" fmla="*/ 553508 h 563033"/>
              <a:gd name="connsiteX6" fmla="*/ 3215217 w 3215217"/>
              <a:gd name="connsiteY6" fmla="*/ 509058 h 563033"/>
              <a:gd name="connsiteX0" fmla="*/ 65617 w 3215217"/>
              <a:gd name="connsiteY0" fmla="*/ 534458 h 563033"/>
              <a:gd name="connsiteX1" fmla="*/ 46567 w 3215217"/>
              <a:gd name="connsiteY1" fmla="*/ 236008 h 563033"/>
              <a:gd name="connsiteX2" fmla="*/ 345017 w 3215217"/>
              <a:gd name="connsiteY2" fmla="*/ 13758 h 563033"/>
              <a:gd name="connsiteX3" fmla="*/ 1011767 w 3215217"/>
              <a:gd name="connsiteY3" fmla="*/ 153458 h 563033"/>
              <a:gd name="connsiteX4" fmla="*/ 1665817 w 3215217"/>
              <a:gd name="connsiteY4" fmla="*/ 496358 h 563033"/>
              <a:gd name="connsiteX5" fmla="*/ 2637367 w 3215217"/>
              <a:gd name="connsiteY5" fmla="*/ 553508 h 563033"/>
              <a:gd name="connsiteX6" fmla="*/ 3215217 w 3215217"/>
              <a:gd name="connsiteY6" fmla="*/ 509058 h 563033"/>
              <a:gd name="connsiteX0" fmla="*/ 14817 w 3164417"/>
              <a:gd name="connsiteY0" fmla="*/ 522817 h 551392"/>
              <a:gd name="connsiteX1" fmla="*/ 46567 w 3164417"/>
              <a:gd name="connsiteY1" fmla="*/ 154517 h 551392"/>
              <a:gd name="connsiteX2" fmla="*/ 294217 w 3164417"/>
              <a:gd name="connsiteY2" fmla="*/ 2117 h 551392"/>
              <a:gd name="connsiteX3" fmla="*/ 960967 w 3164417"/>
              <a:gd name="connsiteY3" fmla="*/ 141817 h 551392"/>
              <a:gd name="connsiteX4" fmla="*/ 1615017 w 3164417"/>
              <a:gd name="connsiteY4" fmla="*/ 484717 h 551392"/>
              <a:gd name="connsiteX5" fmla="*/ 2586567 w 3164417"/>
              <a:gd name="connsiteY5" fmla="*/ 541867 h 551392"/>
              <a:gd name="connsiteX6" fmla="*/ 3164417 w 3164417"/>
              <a:gd name="connsiteY6" fmla="*/ 497417 h 551392"/>
              <a:gd name="connsiteX0" fmla="*/ 14817 w 3170767"/>
              <a:gd name="connsiteY0" fmla="*/ 522817 h 558799"/>
              <a:gd name="connsiteX1" fmla="*/ 46567 w 3170767"/>
              <a:gd name="connsiteY1" fmla="*/ 154517 h 558799"/>
              <a:gd name="connsiteX2" fmla="*/ 294217 w 3170767"/>
              <a:gd name="connsiteY2" fmla="*/ 2117 h 558799"/>
              <a:gd name="connsiteX3" fmla="*/ 960967 w 3170767"/>
              <a:gd name="connsiteY3" fmla="*/ 141817 h 558799"/>
              <a:gd name="connsiteX4" fmla="*/ 1615017 w 3170767"/>
              <a:gd name="connsiteY4" fmla="*/ 484717 h 558799"/>
              <a:gd name="connsiteX5" fmla="*/ 2586567 w 3170767"/>
              <a:gd name="connsiteY5" fmla="*/ 541867 h 558799"/>
              <a:gd name="connsiteX6" fmla="*/ 3170767 w 3170767"/>
              <a:gd name="connsiteY6" fmla="*/ 535516 h 558799"/>
              <a:gd name="connsiteX0" fmla="*/ 14817 w 3094567"/>
              <a:gd name="connsiteY0" fmla="*/ 522817 h 634999"/>
              <a:gd name="connsiteX1" fmla="*/ 46567 w 3094567"/>
              <a:gd name="connsiteY1" fmla="*/ 154517 h 634999"/>
              <a:gd name="connsiteX2" fmla="*/ 294217 w 3094567"/>
              <a:gd name="connsiteY2" fmla="*/ 2117 h 634999"/>
              <a:gd name="connsiteX3" fmla="*/ 960967 w 3094567"/>
              <a:gd name="connsiteY3" fmla="*/ 141817 h 634999"/>
              <a:gd name="connsiteX4" fmla="*/ 1615017 w 3094567"/>
              <a:gd name="connsiteY4" fmla="*/ 484717 h 634999"/>
              <a:gd name="connsiteX5" fmla="*/ 2586567 w 3094567"/>
              <a:gd name="connsiteY5" fmla="*/ 541867 h 634999"/>
              <a:gd name="connsiteX6" fmla="*/ 3094567 w 3094567"/>
              <a:gd name="connsiteY6" fmla="*/ 611716 h 63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4567" h="634999">
                <a:moveTo>
                  <a:pt x="14817" y="522817"/>
                </a:moveTo>
                <a:cubicBezTo>
                  <a:pt x="20108" y="289983"/>
                  <a:pt x="0" y="241300"/>
                  <a:pt x="46567" y="154517"/>
                </a:cubicBezTo>
                <a:cubicBezTo>
                  <a:pt x="93134" y="67734"/>
                  <a:pt x="141817" y="4234"/>
                  <a:pt x="294217" y="2117"/>
                </a:cubicBezTo>
                <a:cubicBezTo>
                  <a:pt x="446617" y="0"/>
                  <a:pt x="740834" y="61384"/>
                  <a:pt x="960967" y="141817"/>
                </a:cubicBezTo>
                <a:cubicBezTo>
                  <a:pt x="1181100" y="222250"/>
                  <a:pt x="1344084" y="418042"/>
                  <a:pt x="1615017" y="484717"/>
                </a:cubicBezTo>
                <a:cubicBezTo>
                  <a:pt x="1885950" y="551392"/>
                  <a:pt x="2339975" y="520701"/>
                  <a:pt x="2586567" y="541867"/>
                </a:cubicBezTo>
                <a:cubicBezTo>
                  <a:pt x="2833159" y="563034"/>
                  <a:pt x="2934758" y="634999"/>
                  <a:pt x="3094567" y="611716"/>
                </a:cubicBezTo>
              </a:path>
            </a:pathLst>
          </a:cu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77" name="Freeform 176"/>
          <p:cNvSpPr/>
          <p:nvPr/>
        </p:nvSpPr>
        <p:spPr bwMode="auto">
          <a:xfrm>
            <a:off x="2528358" y="1976967"/>
            <a:ext cx="2881842" cy="1505479"/>
          </a:xfrm>
          <a:custGeom>
            <a:avLst/>
            <a:gdLst>
              <a:gd name="connsiteX0" fmla="*/ 11642 w 2958042"/>
              <a:gd name="connsiteY0" fmla="*/ 391583 h 836083"/>
              <a:gd name="connsiteX1" fmla="*/ 17992 w 2958042"/>
              <a:gd name="connsiteY1" fmla="*/ 175683 h 836083"/>
              <a:gd name="connsiteX2" fmla="*/ 119592 w 2958042"/>
              <a:gd name="connsiteY2" fmla="*/ 23283 h 836083"/>
              <a:gd name="connsiteX3" fmla="*/ 418042 w 2958042"/>
              <a:gd name="connsiteY3" fmla="*/ 35983 h 836083"/>
              <a:gd name="connsiteX4" fmla="*/ 818092 w 2958042"/>
              <a:gd name="connsiteY4" fmla="*/ 213783 h 836083"/>
              <a:gd name="connsiteX5" fmla="*/ 1211792 w 2958042"/>
              <a:gd name="connsiteY5" fmla="*/ 537633 h 836083"/>
              <a:gd name="connsiteX6" fmla="*/ 1910292 w 2958042"/>
              <a:gd name="connsiteY6" fmla="*/ 759883 h 836083"/>
              <a:gd name="connsiteX7" fmla="*/ 2958042 w 2958042"/>
              <a:gd name="connsiteY7" fmla="*/ 836083 h 836083"/>
              <a:gd name="connsiteX0" fmla="*/ 11642 w 2881842"/>
              <a:gd name="connsiteY0" fmla="*/ 391583 h 1452033"/>
              <a:gd name="connsiteX1" fmla="*/ 17992 w 2881842"/>
              <a:gd name="connsiteY1" fmla="*/ 175683 h 1452033"/>
              <a:gd name="connsiteX2" fmla="*/ 119592 w 2881842"/>
              <a:gd name="connsiteY2" fmla="*/ 23283 h 1452033"/>
              <a:gd name="connsiteX3" fmla="*/ 418042 w 2881842"/>
              <a:gd name="connsiteY3" fmla="*/ 35983 h 1452033"/>
              <a:gd name="connsiteX4" fmla="*/ 818092 w 2881842"/>
              <a:gd name="connsiteY4" fmla="*/ 213783 h 1452033"/>
              <a:gd name="connsiteX5" fmla="*/ 1211792 w 2881842"/>
              <a:gd name="connsiteY5" fmla="*/ 537633 h 1452033"/>
              <a:gd name="connsiteX6" fmla="*/ 1910292 w 2881842"/>
              <a:gd name="connsiteY6" fmla="*/ 759883 h 1452033"/>
              <a:gd name="connsiteX7" fmla="*/ 2881842 w 2881842"/>
              <a:gd name="connsiteY7" fmla="*/ 1452033 h 1452033"/>
              <a:gd name="connsiteX0" fmla="*/ 11642 w 2881842"/>
              <a:gd name="connsiteY0" fmla="*/ 391583 h 1505479"/>
              <a:gd name="connsiteX1" fmla="*/ 17992 w 2881842"/>
              <a:gd name="connsiteY1" fmla="*/ 175683 h 1505479"/>
              <a:gd name="connsiteX2" fmla="*/ 119592 w 2881842"/>
              <a:gd name="connsiteY2" fmla="*/ 23283 h 1505479"/>
              <a:gd name="connsiteX3" fmla="*/ 418042 w 2881842"/>
              <a:gd name="connsiteY3" fmla="*/ 35983 h 1505479"/>
              <a:gd name="connsiteX4" fmla="*/ 818092 w 2881842"/>
              <a:gd name="connsiteY4" fmla="*/ 213783 h 1505479"/>
              <a:gd name="connsiteX5" fmla="*/ 1211792 w 2881842"/>
              <a:gd name="connsiteY5" fmla="*/ 537633 h 1505479"/>
              <a:gd name="connsiteX6" fmla="*/ 1910292 w 2881842"/>
              <a:gd name="connsiteY6" fmla="*/ 759883 h 1505479"/>
              <a:gd name="connsiteX7" fmla="*/ 2881842 w 2881842"/>
              <a:gd name="connsiteY7" fmla="*/ 1452033 h 150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842" h="1505479">
                <a:moveTo>
                  <a:pt x="11642" y="391583"/>
                </a:moveTo>
                <a:cubicBezTo>
                  <a:pt x="5821" y="314324"/>
                  <a:pt x="0" y="237066"/>
                  <a:pt x="17992" y="175683"/>
                </a:cubicBezTo>
                <a:cubicBezTo>
                  <a:pt x="35984" y="114300"/>
                  <a:pt x="52917" y="46566"/>
                  <a:pt x="119592" y="23283"/>
                </a:cubicBezTo>
                <a:cubicBezTo>
                  <a:pt x="186267" y="0"/>
                  <a:pt x="301625" y="4233"/>
                  <a:pt x="418042" y="35983"/>
                </a:cubicBezTo>
                <a:cubicBezTo>
                  <a:pt x="534459" y="67733"/>
                  <a:pt x="685800" y="130175"/>
                  <a:pt x="818092" y="213783"/>
                </a:cubicBezTo>
                <a:cubicBezTo>
                  <a:pt x="950384" y="297391"/>
                  <a:pt x="1029759" y="446616"/>
                  <a:pt x="1211792" y="537633"/>
                </a:cubicBezTo>
                <a:cubicBezTo>
                  <a:pt x="1393825" y="628650"/>
                  <a:pt x="1631950" y="607483"/>
                  <a:pt x="1910292" y="759883"/>
                </a:cubicBezTo>
                <a:cubicBezTo>
                  <a:pt x="2188634" y="912283"/>
                  <a:pt x="1908176" y="1505479"/>
                  <a:pt x="2881842" y="1452033"/>
                </a:cubicBezTo>
              </a:path>
            </a:pathLst>
          </a:custGeom>
          <a:no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02" name="Rectangle 101"/>
          <p:cNvSpPr/>
          <p:nvPr/>
        </p:nvSpPr>
        <p:spPr bwMode="auto">
          <a:xfrm rot="16200000">
            <a:off x="5295900" y="3238500"/>
            <a:ext cx="304800" cy="76200"/>
          </a:xfrm>
          <a:prstGeom prst="rect">
            <a:avLst/>
          </a:prstGeom>
          <a:solidFill>
            <a:srgbClr val="808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235" name="Rectangle 234"/>
          <p:cNvSpPr>
            <a:spLocks noChangeArrowheads="1"/>
          </p:cNvSpPr>
          <p:nvPr/>
        </p:nvSpPr>
        <p:spPr bwMode="auto">
          <a:xfrm>
            <a:off x="7242175" y="5915025"/>
            <a:ext cx="1901825" cy="276225"/>
          </a:xfrm>
          <a:prstGeom prst="rect">
            <a:avLst/>
          </a:prstGeom>
          <a:solidFill>
            <a:srgbClr val="0099CC">
              <a:alpha val="49804"/>
            </a:srgbClr>
          </a:solidFill>
          <a:ln w="9525" algn="ctr">
            <a:noFill/>
            <a:round/>
            <a:headEnd/>
            <a:tailEnd/>
          </a:ln>
        </p:spPr>
        <p:txBody>
          <a:bodyPr anchor="ctr"/>
          <a:lstStyle/>
          <a:p>
            <a:endParaRPr lang="en-US"/>
          </a:p>
        </p:txBody>
      </p:sp>
      <p:sp>
        <p:nvSpPr>
          <p:cNvPr id="238" name="Slide Number Placeholder 3"/>
          <p:cNvSpPr txBox="1">
            <a:spLocks/>
          </p:cNvSpPr>
          <p:nvPr/>
        </p:nvSpPr>
        <p:spPr bwMode="auto">
          <a:xfrm>
            <a:off x="7620000" y="6629400"/>
            <a:ext cx="423863"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368FEC-6652-4488-973D-0B3EE1AB114B}" type="slidenum">
              <a:rPr kumimoji="0" lang="en-US" sz="1200" b="0" i="0" u="none" strike="noStrike" kern="1200" cap="none" spc="0" normalizeH="0" baseline="0" noProof="0" smtClean="0">
                <a:ln>
                  <a:noFill/>
                </a:ln>
                <a:solidFill>
                  <a:srgbClr val="9A0102"/>
                </a:solidFill>
                <a:effectLst/>
                <a:uLnTx/>
                <a:uFillTx/>
                <a:latin typeface="Georgia"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srgbClr val="9A0102"/>
              </a:solidFill>
              <a:effectLst/>
              <a:uLnTx/>
              <a:uFillTx/>
              <a:latin typeface="Georgia" pitchFamily="18" charset="0"/>
              <a:ea typeface="+mn-ea"/>
              <a:cs typeface="+mn-cs"/>
            </a:endParaRPr>
          </a:p>
        </p:txBody>
      </p:sp>
      <p:sp>
        <p:nvSpPr>
          <p:cNvPr id="240" name="Freeform 239"/>
          <p:cNvSpPr/>
          <p:nvPr/>
        </p:nvSpPr>
        <p:spPr bwMode="auto">
          <a:xfrm>
            <a:off x="1874520" y="4383540"/>
            <a:ext cx="898128"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241" name="Freeform 240"/>
          <p:cNvSpPr/>
          <p:nvPr/>
        </p:nvSpPr>
        <p:spPr bwMode="auto">
          <a:xfrm flipH="1">
            <a:off x="3017520" y="4383540"/>
            <a:ext cx="880269"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154" name="Line 11"/>
          <p:cNvSpPr>
            <a:spLocks noChangeShapeType="1"/>
          </p:cNvSpPr>
          <p:nvPr/>
        </p:nvSpPr>
        <p:spPr bwMode="auto">
          <a:xfrm rot="2700000" flipV="1">
            <a:off x="7258050" y="5916613"/>
            <a:ext cx="0" cy="274637"/>
          </a:xfrm>
          <a:prstGeom prst="line">
            <a:avLst/>
          </a:prstGeom>
          <a:noFill/>
          <a:ln w="28575">
            <a:solidFill>
              <a:srgbClr val="CC9900"/>
            </a:solidFill>
            <a:round/>
            <a:headEnd/>
            <a:tailEnd/>
          </a:ln>
        </p:spPr>
        <p:txBody>
          <a:bodyPr anchor="ctr"/>
          <a:lstStyle/>
          <a:p>
            <a:endParaRPr lang="en-US"/>
          </a:p>
        </p:txBody>
      </p:sp>
      <p:sp>
        <p:nvSpPr>
          <p:cNvPr id="155" name="Oval 12"/>
          <p:cNvSpPr>
            <a:spLocks noChangeAspect="1" noChangeArrowheads="1"/>
          </p:cNvSpPr>
          <p:nvPr/>
        </p:nvSpPr>
        <p:spPr bwMode="auto">
          <a:xfrm>
            <a:off x="7212013" y="6008688"/>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114" name="TextBox 113"/>
          <p:cNvSpPr txBox="1"/>
          <p:nvPr/>
        </p:nvSpPr>
        <p:spPr>
          <a:xfrm>
            <a:off x="2021680" y="4865132"/>
            <a:ext cx="4287679" cy="1200329"/>
          </a:xfrm>
          <a:prstGeom prst="rect">
            <a:avLst/>
          </a:prstGeom>
          <a:noFill/>
        </p:spPr>
        <p:txBody>
          <a:bodyPr wrap="square" rtlCol="0">
            <a:spAutoFit/>
          </a:bodyPr>
          <a:lstStyle/>
          <a:p>
            <a:r>
              <a:rPr lang="en-US" dirty="0"/>
              <a:t>Key Points:</a:t>
            </a:r>
          </a:p>
          <a:p>
            <a:r>
              <a:rPr lang="en-US" dirty="0"/>
              <a:t>If the process is between the limits, the valve does nothing and the level is allowed to </a:t>
            </a:r>
            <a:r>
              <a:rPr lang="en-US" i="1" u="sng" dirty="0">
                <a:solidFill>
                  <a:srgbClr val="FF0000"/>
                </a:solidFill>
              </a:rPr>
              <a:t>Float</a:t>
            </a:r>
            <a:r>
              <a:rPr lang="en-US" dirty="0"/>
              <a:t> between the limits</a:t>
            </a:r>
          </a:p>
        </p:txBody>
      </p:sp>
      <p:sp>
        <p:nvSpPr>
          <p:cNvPr id="15" name="Slide Number Placeholder 14"/>
          <p:cNvSpPr>
            <a:spLocks noGrp="1"/>
          </p:cNvSpPr>
          <p:nvPr>
            <p:ph type="sldNum" sz="quarter" idx="11"/>
          </p:nvPr>
        </p:nvSpPr>
        <p:spPr/>
        <p:txBody>
          <a:bodyPr/>
          <a:lstStyle/>
          <a:p>
            <a:fld id="{A9320731-3B2C-4107-8664-CAD7BE973DC8}" type="slidenum">
              <a:rPr lang="en-US" smtClean="0"/>
              <a:pPr/>
              <a:t>68</a:t>
            </a:fld>
            <a:endParaRPr lang="en-US"/>
          </a:p>
        </p:txBody>
      </p:sp>
      <p:sp>
        <p:nvSpPr>
          <p:cNvPr id="14" name="Footer Placeholder 13">
            <a:extLst>
              <a:ext uri="{FF2B5EF4-FFF2-40B4-BE49-F238E27FC236}">
                <a16:creationId xmlns:a16="http://schemas.microsoft.com/office/drawing/2014/main" id="{B2EE66FC-5016-4B6B-B8F9-192AA1580FBA}"/>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292000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grpId="0" nodeType="after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wipe(down)">
                                      <p:cBhvr>
                                        <p:cTn id="7" dur="500"/>
                                        <p:tgtEl>
                                          <p:spTgt spid="240"/>
                                        </p:tgtEl>
                                      </p:cBhvr>
                                    </p:animEffect>
                                  </p:childTnLst>
                                </p:cTn>
                              </p:par>
                              <p:par>
                                <p:cTn id="8" presetID="22" presetClass="entr" presetSubtype="4" repeatCount="indefinite" fill="hold" grpId="0" nodeType="withEffect">
                                  <p:stCondLst>
                                    <p:cond delay="0"/>
                                  </p:stCondLst>
                                  <p:childTnLst>
                                    <p:set>
                                      <p:cBhvr>
                                        <p:cTn id="9" dur="1" fill="hold">
                                          <p:stCondLst>
                                            <p:cond delay="0"/>
                                          </p:stCondLst>
                                        </p:cTn>
                                        <p:tgtEl>
                                          <p:spTgt spid="241"/>
                                        </p:tgtEl>
                                        <p:attrNameLst>
                                          <p:attrName>style.visibility</p:attrName>
                                        </p:attrNameLst>
                                      </p:cBhvr>
                                      <p:to>
                                        <p:strVal val="visible"/>
                                      </p:to>
                                    </p:set>
                                    <p:animEffect transition="in" filter="wipe(down)">
                                      <p:cBhvr>
                                        <p:cTn id="10" dur="500"/>
                                        <p:tgtEl>
                                          <p:spTgt spid="241"/>
                                        </p:tgtEl>
                                      </p:cBhvr>
                                    </p:animEffect>
                                  </p:childTnLst>
                                </p:cTn>
                              </p:par>
                            </p:childTnLst>
                          </p:cTn>
                        </p:par>
                        <p:par>
                          <p:cTn id="11" fill="hold">
                            <p:stCondLst>
                              <p:cond delay="500"/>
                            </p:stCondLst>
                            <p:childTnLst>
                              <p:par>
                                <p:cTn id="12" presetID="22" presetClass="exit" presetSubtype="1" repeatCount="indefinite" fill="hold" grpId="1" nodeType="afterEffect">
                                  <p:stCondLst>
                                    <p:cond delay="0"/>
                                  </p:stCondLst>
                                  <p:childTnLst>
                                    <p:animEffect transition="out" filter="wipe(up)">
                                      <p:cBhvr>
                                        <p:cTn id="13" dur="500"/>
                                        <p:tgtEl>
                                          <p:spTgt spid="240"/>
                                        </p:tgtEl>
                                      </p:cBhvr>
                                    </p:animEffect>
                                    <p:set>
                                      <p:cBhvr>
                                        <p:cTn id="14" dur="1" fill="hold">
                                          <p:stCondLst>
                                            <p:cond delay="499"/>
                                          </p:stCondLst>
                                        </p:cTn>
                                        <p:tgtEl>
                                          <p:spTgt spid="240"/>
                                        </p:tgtEl>
                                        <p:attrNameLst>
                                          <p:attrName>style.visibility</p:attrName>
                                        </p:attrNameLst>
                                      </p:cBhvr>
                                      <p:to>
                                        <p:strVal val="hidden"/>
                                      </p:to>
                                    </p:set>
                                  </p:childTnLst>
                                </p:cTn>
                              </p:par>
                              <p:par>
                                <p:cTn id="15" presetID="22" presetClass="exit" presetSubtype="1" repeatCount="indefinite" fill="hold" grpId="1" nodeType="withEffect">
                                  <p:stCondLst>
                                    <p:cond delay="0"/>
                                  </p:stCondLst>
                                  <p:childTnLst>
                                    <p:animEffect transition="out" filter="wipe(up)">
                                      <p:cBhvr>
                                        <p:cTn id="16" dur="500"/>
                                        <p:tgtEl>
                                          <p:spTgt spid="241"/>
                                        </p:tgtEl>
                                      </p:cBhvr>
                                    </p:animEffect>
                                    <p:set>
                                      <p:cBhvr>
                                        <p:cTn id="17" dur="1" fill="hold">
                                          <p:stCondLst>
                                            <p:cond delay="499"/>
                                          </p:stCondLst>
                                        </p:cTn>
                                        <p:tgtEl>
                                          <p:spTgt spid="2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 grpId="0" animBg="1"/>
      <p:bldP spid="240" grpId="1" animBg="1"/>
      <p:bldP spid="241" grpId="0" animBg="1"/>
      <p:bldP spid="241"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43"/>
          <p:cNvGrpSpPr/>
          <p:nvPr/>
        </p:nvGrpSpPr>
        <p:grpSpPr>
          <a:xfrm>
            <a:off x="5486400" y="2006100"/>
            <a:ext cx="1280079" cy="2661603"/>
            <a:chOff x="5486400" y="1508760"/>
            <a:chExt cx="1280079" cy="2661603"/>
          </a:xfrm>
        </p:grpSpPr>
        <p:sp>
          <p:nvSpPr>
            <p:cNvPr id="173" name="Freeform 172"/>
            <p:cNvSpPr/>
            <p:nvPr/>
          </p:nvSpPr>
          <p:spPr bwMode="auto">
            <a:xfrm>
              <a:off x="5562598" y="1508760"/>
              <a:ext cx="1203881" cy="1059418"/>
            </a:xfrm>
            <a:custGeom>
              <a:avLst/>
              <a:gdLst>
                <a:gd name="connsiteX0" fmla="*/ 1038225 w 1050528"/>
                <a:gd name="connsiteY0" fmla="*/ 0 h 232965"/>
                <a:gd name="connsiteX1" fmla="*/ 1040606 w 1050528"/>
                <a:gd name="connsiteY1" fmla="*/ 104775 h 232965"/>
                <a:gd name="connsiteX2" fmla="*/ 978694 w 1050528"/>
                <a:gd name="connsiteY2" fmla="*/ 221456 h 232965"/>
                <a:gd name="connsiteX3" fmla="*/ 664369 w 1050528"/>
                <a:gd name="connsiteY3" fmla="*/ 173831 h 232965"/>
                <a:gd name="connsiteX4" fmla="*/ 421481 w 1050528"/>
                <a:gd name="connsiteY4" fmla="*/ 45243 h 232965"/>
                <a:gd name="connsiteX5" fmla="*/ 121444 w 1050528"/>
                <a:gd name="connsiteY5" fmla="*/ 88106 h 232965"/>
                <a:gd name="connsiteX6" fmla="*/ 0 w 1050528"/>
                <a:gd name="connsiteY6" fmla="*/ 192881 h 232965"/>
                <a:gd name="connsiteX0" fmla="*/ 1038225 w 1079103"/>
                <a:gd name="connsiteY0" fmla="*/ 0 h 230584"/>
                <a:gd name="connsiteX1" fmla="*/ 1069181 w 1079103"/>
                <a:gd name="connsiteY1" fmla="*/ 119062 h 230584"/>
                <a:gd name="connsiteX2" fmla="*/ 978694 w 1079103"/>
                <a:gd name="connsiteY2" fmla="*/ 221456 h 230584"/>
                <a:gd name="connsiteX3" fmla="*/ 664369 w 1079103"/>
                <a:gd name="connsiteY3" fmla="*/ 173831 h 230584"/>
                <a:gd name="connsiteX4" fmla="*/ 421481 w 1079103"/>
                <a:gd name="connsiteY4" fmla="*/ 45243 h 230584"/>
                <a:gd name="connsiteX5" fmla="*/ 121444 w 1079103"/>
                <a:gd name="connsiteY5" fmla="*/ 88106 h 230584"/>
                <a:gd name="connsiteX6" fmla="*/ 0 w 1079103"/>
                <a:gd name="connsiteY6" fmla="*/ 192881 h 230584"/>
                <a:gd name="connsiteX0" fmla="*/ 1038225 w 1081484"/>
                <a:gd name="connsiteY0" fmla="*/ 0 h 230584"/>
                <a:gd name="connsiteX1" fmla="*/ 1052512 w 1081484"/>
                <a:gd name="connsiteY1" fmla="*/ 45243 h 230584"/>
                <a:gd name="connsiteX2" fmla="*/ 1069181 w 1081484"/>
                <a:gd name="connsiteY2" fmla="*/ 119062 h 230584"/>
                <a:gd name="connsiteX3" fmla="*/ 978694 w 1081484"/>
                <a:gd name="connsiteY3" fmla="*/ 221456 h 230584"/>
                <a:gd name="connsiteX4" fmla="*/ 664369 w 1081484"/>
                <a:gd name="connsiteY4" fmla="*/ 173831 h 230584"/>
                <a:gd name="connsiteX5" fmla="*/ 421481 w 1081484"/>
                <a:gd name="connsiteY5" fmla="*/ 45243 h 230584"/>
                <a:gd name="connsiteX6" fmla="*/ 121444 w 1081484"/>
                <a:gd name="connsiteY6" fmla="*/ 88106 h 230584"/>
                <a:gd name="connsiteX7" fmla="*/ 0 w 1081484"/>
                <a:gd name="connsiteY7" fmla="*/ 192881 h 230584"/>
                <a:gd name="connsiteX0" fmla="*/ 1038225 w 1071562"/>
                <a:gd name="connsiteY0" fmla="*/ 0 h 230584"/>
                <a:gd name="connsiteX1" fmla="*/ 992980 w 1071562"/>
                <a:gd name="connsiteY1" fmla="*/ 42862 h 230584"/>
                <a:gd name="connsiteX2" fmla="*/ 1069181 w 1071562"/>
                <a:gd name="connsiteY2" fmla="*/ 119062 h 230584"/>
                <a:gd name="connsiteX3" fmla="*/ 978694 w 1071562"/>
                <a:gd name="connsiteY3" fmla="*/ 221456 h 230584"/>
                <a:gd name="connsiteX4" fmla="*/ 664369 w 1071562"/>
                <a:gd name="connsiteY4" fmla="*/ 173831 h 230584"/>
                <a:gd name="connsiteX5" fmla="*/ 421481 w 1071562"/>
                <a:gd name="connsiteY5" fmla="*/ 45243 h 230584"/>
                <a:gd name="connsiteX6" fmla="*/ 121444 w 1071562"/>
                <a:gd name="connsiteY6" fmla="*/ 88106 h 230584"/>
                <a:gd name="connsiteX7" fmla="*/ 0 w 1071562"/>
                <a:gd name="connsiteY7" fmla="*/ 192881 h 230584"/>
                <a:gd name="connsiteX0" fmla="*/ 1038225 w 1079499"/>
                <a:gd name="connsiteY0" fmla="*/ 0 h 230584"/>
                <a:gd name="connsiteX1" fmla="*/ 1040605 w 1079499"/>
                <a:gd name="connsiteY1" fmla="*/ 59531 h 230584"/>
                <a:gd name="connsiteX2" fmla="*/ 1069181 w 1079499"/>
                <a:gd name="connsiteY2" fmla="*/ 119062 h 230584"/>
                <a:gd name="connsiteX3" fmla="*/ 978694 w 1079499"/>
                <a:gd name="connsiteY3" fmla="*/ 221456 h 230584"/>
                <a:gd name="connsiteX4" fmla="*/ 664369 w 1079499"/>
                <a:gd name="connsiteY4" fmla="*/ 173831 h 230584"/>
                <a:gd name="connsiteX5" fmla="*/ 421481 w 1079499"/>
                <a:gd name="connsiteY5" fmla="*/ 45243 h 230584"/>
                <a:gd name="connsiteX6" fmla="*/ 121444 w 1079499"/>
                <a:gd name="connsiteY6" fmla="*/ 88106 h 230584"/>
                <a:gd name="connsiteX7" fmla="*/ 0 w 1079499"/>
                <a:gd name="connsiteY7" fmla="*/ 192881 h 230584"/>
                <a:gd name="connsiteX0" fmla="*/ 1038225 w 1077117"/>
                <a:gd name="connsiteY0" fmla="*/ 0 h 222647"/>
                <a:gd name="connsiteX1" fmla="*/ 1040605 w 1077117"/>
                <a:gd name="connsiteY1" fmla="*/ 59531 h 222647"/>
                <a:gd name="connsiteX2" fmla="*/ 1066799 w 1077117"/>
                <a:gd name="connsiteY2" fmla="*/ 166687 h 222647"/>
                <a:gd name="connsiteX3" fmla="*/ 978694 w 1077117"/>
                <a:gd name="connsiteY3" fmla="*/ 221456 h 222647"/>
                <a:gd name="connsiteX4" fmla="*/ 664369 w 1077117"/>
                <a:gd name="connsiteY4" fmla="*/ 173831 h 222647"/>
                <a:gd name="connsiteX5" fmla="*/ 421481 w 1077117"/>
                <a:gd name="connsiteY5" fmla="*/ 45243 h 222647"/>
                <a:gd name="connsiteX6" fmla="*/ 121444 w 1077117"/>
                <a:gd name="connsiteY6" fmla="*/ 88106 h 222647"/>
                <a:gd name="connsiteX7" fmla="*/ 0 w 1077117"/>
                <a:gd name="connsiteY7" fmla="*/ 192881 h 222647"/>
                <a:gd name="connsiteX0" fmla="*/ 1038225 w 1085452"/>
                <a:gd name="connsiteY0" fmla="*/ 0 h 244078"/>
                <a:gd name="connsiteX1" fmla="*/ 1040605 w 1085452"/>
                <a:gd name="connsiteY1" fmla="*/ 59531 h 244078"/>
                <a:gd name="connsiteX2" fmla="*/ 1066799 w 1085452"/>
                <a:gd name="connsiteY2" fmla="*/ 166687 h 244078"/>
                <a:gd name="connsiteX3" fmla="*/ 928688 w 1085452"/>
                <a:gd name="connsiteY3" fmla="*/ 242887 h 244078"/>
                <a:gd name="connsiteX4" fmla="*/ 664369 w 1085452"/>
                <a:gd name="connsiteY4" fmla="*/ 173831 h 244078"/>
                <a:gd name="connsiteX5" fmla="*/ 421481 w 1085452"/>
                <a:gd name="connsiteY5" fmla="*/ 45243 h 244078"/>
                <a:gd name="connsiteX6" fmla="*/ 121444 w 1085452"/>
                <a:gd name="connsiteY6" fmla="*/ 88106 h 244078"/>
                <a:gd name="connsiteX7" fmla="*/ 0 w 1085452"/>
                <a:gd name="connsiteY7" fmla="*/ 192881 h 244078"/>
                <a:gd name="connsiteX0" fmla="*/ 1038225 w 1085452"/>
                <a:gd name="connsiteY0" fmla="*/ 0 h 244871"/>
                <a:gd name="connsiteX1" fmla="*/ 1040605 w 1085452"/>
                <a:gd name="connsiteY1" fmla="*/ 59531 h 244871"/>
                <a:gd name="connsiteX2" fmla="*/ 1066799 w 1085452"/>
                <a:gd name="connsiteY2" fmla="*/ 166687 h 244871"/>
                <a:gd name="connsiteX3" fmla="*/ 928688 w 1085452"/>
                <a:gd name="connsiteY3" fmla="*/ 242887 h 244871"/>
                <a:gd name="connsiteX4" fmla="*/ 654844 w 1085452"/>
                <a:gd name="connsiteY4" fmla="*/ 154781 h 244871"/>
                <a:gd name="connsiteX5" fmla="*/ 421481 w 1085452"/>
                <a:gd name="connsiteY5" fmla="*/ 45243 h 244871"/>
                <a:gd name="connsiteX6" fmla="*/ 121444 w 1085452"/>
                <a:gd name="connsiteY6" fmla="*/ 88106 h 244871"/>
                <a:gd name="connsiteX7" fmla="*/ 0 w 1085452"/>
                <a:gd name="connsiteY7" fmla="*/ 192881 h 244871"/>
                <a:gd name="connsiteX0" fmla="*/ 1038225 w 1085452"/>
                <a:gd name="connsiteY0" fmla="*/ 0 h 244871"/>
                <a:gd name="connsiteX1" fmla="*/ 1040605 w 1085452"/>
                <a:gd name="connsiteY1" fmla="*/ 59531 h 244871"/>
                <a:gd name="connsiteX2" fmla="*/ 1066799 w 1085452"/>
                <a:gd name="connsiteY2" fmla="*/ 166687 h 244871"/>
                <a:gd name="connsiteX3" fmla="*/ 928688 w 1085452"/>
                <a:gd name="connsiteY3" fmla="*/ 242887 h 244871"/>
                <a:gd name="connsiteX4" fmla="*/ 654844 w 1085452"/>
                <a:gd name="connsiteY4" fmla="*/ 154781 h 244871"/>
                <a:gd name="connsiteX5" fmla="*/ 354806 w 1085452"/>
                <a:gd name="connsiteY5" fmla="*/ 19049 h 244871"/>
                <a:gd name="connsiteX6" fmla="*/ 121444 w 1085452"/>
                <a:gd name="connsiteY6" fmla="*/ 88106 h 244871"/>
                <a:gd name="connsiteX7" fmla="*/ 0 w 1085452"/>
                <a:gd name="connsiteY7" fmla="*/ 192881 h 244871"/>
                <a:gd name="connsiteX0" fmla="*/ 1038225 w 1087834"/>
                <a:gd name="connsiteY0" fmla="*/ 0 h 244871"/>
                <a:gd name="connsiteX1" fmla="*/ 1040605 w 1087834"/>
                <a:gd name="connsiteY1" fmla="*/ 59531 h 244871"/>
                <a:gd name="connsiteX2" fmla="*/ 1066799 w 1087834"/>
                <a:gd name="connsiteY2" fmla="*/ 166687 h 244871"/>
                <a:gd name="connsiteX3" fmla="*/ 928688 w 1087834"/>
                <a:gd name="connsiteY3" fmla="*/ 242887 h 244871"/>
                <a:gd name="connsiteX4" fmla="*/ 654844 w 1087834"/>
                <a:gd name="connsiteY4" fmla="*/ 154781 h 244871"/>
                <a:gd name="connsiteX5" fmla="*/ 354806 w 1087834"/>
                <a:gd name="connsiteY5" fmla="*/ 19049 h 244871"/>
                <a:gd name="connsiteX6" fmla="*/ 121444 w 1087834"/>
                <a:gd name="connsiteY6" fmla="*/ 88106 h 244871"/>
                <a:gd name="connsiteX7" fmla="*/ 0 w 1087834"/>
                <a:gd name="connsiteY7" fmla="*/ 192881 h 244871"/>
                <a:gd name="connsiteX0" fmla="*/ 1038225 w 1087834"/>
                <a:gd name="connsiteY0" fmla="*/ 0 h 244871"/>
                <a:gd name="connsiteX1" fmla="*/ 1040605 w 1087834"/>
                <a:gd name="connsiteY1" fmla="*/ 59531 h 244871"/>
                <a:gd name="connsiteX2" fmla="*/ 1066799 w 1087834"/>
                <a:gd name="connsiteY2" fmla="*/ 166687 h 244871"/>
                <a:gd name="connsiteX3" fmla="*/ 928688 w 1087834"/>
                <a:gd name="connsiteY3" fmla="*/ 242887 h 244871"/>
                <a:gd name="connsiteX4" fmla="*/ 654844 w 1087834"/>
                <a:gd name="connsiteY4" fmla="*/ 154781 h 244871"/>
                <a:gd name="connsiteX5" fmla="*/ 354806 w 1087834"/>
                <a:gd name="connsiteY5" fmla="*/ 19049 h 244871"/>
                <a:gd name="connsiteX6" fmla="*/ 121444 w 1087834"/>
                <a:gd name="connsiteY6" fmla="*/ 88106 h 244871"/>
                <a:gd name="connsiteX7" fmla="*/ 0 w 1087834"/>
                <a:gd name="connsiteY7" fmla="*/ 192881 h 244871"/>
                <a:gd name="connsiteX0" fmla="*/ 1038225 w 1066799"/>
                <a:gd name="connsiteY0" fmla="*/ 0 h 244871"/>
                <a:gd name="connsiteX1" fmla="*/ 1040605 w 1066799"/>
                <a:gd name="connsiteY1" fmla="*/ 59531 h 244871"/>
                <a:gd name="connsiteX2" fmla="*/ 1066799 w 1066799"/>
                <a:gd name="connsiteY2" fmla="*/ 166687 h 244871"/>
                <a:gd name="connsiteX3" fmla="*/ 928688 w 1066799"/>
                <a:gd name="connsiteY3" fmla="*/ 242887 h 244871"/>
                <a:gd name="connsiteX4" fmla="*/ 654844 w 1066799"/>
                <a:gd name="connsiteY4" fmla="*/ 154781 h 244871"/>
                <a:gd name="connsiteX5" fmla="*/ 354806 w 1066799"/>
                <a:gd name="connsiteY5" fmla="*/ 19049 h 244871"/>
                <a:gd name="connsiteX6" fmla="*/ 121444 w 1066799"/>
                <a:gd name="connsiteY6" fmla="*/ 88106 h 244871"/>
                <a:gd name="connsiteX7" fmla="*/ 0 w 1066799"/>
                <a:gd name="connsiteY7" fmla="*/ 192881 h 244871"/>
                <a:gd name="connsiteX0" fmla="*/ 1038225 w 1062037"/>
                <a:gd name="connsiteY0" fmla="*/ 0 h 250031"/>
                <a:gd name="connsiteX1" fmla="*/ 1040605 w 1062037"/>
                <a:gd name="connsiteY1" fmla="*/ 59531 h 250031"/>
                <a:gd name="connsiteX2" fmla="*/ 1062037 w 1062037"/>
                <a:gd name="connsiteY2" fmla="*/ 197644 h 250031"/>
                <a:gd name="connsiteX3" fmla="*/ 928688 w 1062037"/>
                <a:gd name="connsiteY3" fmla="*/ 242887 h 250031"/>
                <a:gd name="connsiteX4" fmla="*/ 654844 w 1062037"/>
                <a:gd name="connsiteY4" fmla="*/ 154781 h 250031"/>
                <a:gd name="connsiteX5" fmla="*/ 354806 w 1062037"/>
                <a:gd name="connsiteY5" fmla="*/ 19049 h 250031"/>
                <a:gd name="connsiteX6" fmla="*/ 121444 w 1062037"/>
                <a:gd name="connsiteY6" fmla="*/ 88106 h 250031"/>
                <a:gd name="connsiteX7" fmla="*/ 0 w 1062037"/>
                <a:gd name="connsiteY7" fmla="*/ 192881 h 250031"/>
                <a:gd name="connsiteX0" fmla="*/ 1038225 w 1090216"/>
                <a:gd name="connsiteY0" fmla="*/ 0 h 250031"/>
                <a:gd name="connsiteX1" fmla="*/ 1040605 w 1090216"/>
                <a:gd name="connsiteY1" fmla="*/ 59531 h 250031"/>
                <a:gd name="connsiteX2" fmla="*/ 1062037 w 1090216"/>
                <a:gd name="connsiteY2" fmla="*/ 197644 h 250031"/>
                <a:gd name="connsiteX3" fmla="*/ 928688 w 1090216"/>
                <a:gd name="connsiteY3" fmla="*/ 242887 h 250031"/>
                <a:gd name="connsiteX4" fmla="*/ 654844 w 1090216"/>
                <a:gd name="connsiteY4" fmla="*/ 154781 h 250031"/>
                <a:gd name="connsiteX5" fmla="*/ 354806 w 1090216"/>
                <a:gd name="connsiteY5" fmla="*/ 19049 h 250031"/>
                <a:gd name="connsiteX6" fmla="*/ 121444 w 1090216"/>
                <a:gd name="connsiteY6" fmla="*/ 88106 h 250031"/>
                <a:gd name="connsiteX7" fmla="*/ 0 w 1090216"/>
                <a:gd name="connsiteY7" fmla="*/ 192881 h 250031"/>
                <a:gd name="connsiteX0" fmla="*/ 1038225 w 1090216"/>
                <a:gd name="connsiteY0" fmla="*/ 0 h 263524"/>
                <a:gd name="connsiteX1" fmla="*/ 1040605 w 1090216"/>
                <a:gd name="connsiteY1" fmla="*/ 59531 h 263524"/>
                <a:gd name="connsiteX2" fmla="*/ 1062037 w 1090216"/>
                <a:gd name="connsiteY2" fmla="*/ 197644 h 263524"/>
                <a:gd name="connsiteX3" fmla="*/ 928688 w 1090216"/>
                <a:gd name="connsiteY3" fmla="*/ 242887 h 263524"/>
                <a:gd name="connsiteX4" fmla="*/ 726282 w 1090216"/>
                <a:gd name="connsiteY4" fmla="*/ 73819 h 263524"/>
                <a:gd name="connsiteX5" fmla="*/ 354806 w 1090216"/>
                <a:gd name="connsiteY5" fmla="*/ 19049 h 263524"/>
                <a:gd name="connsiteX6" fmla="*/ 121444 w 1090216"/>
                <a:gd name="connsiteY6" fmla="*/ 88106 h 263524"/>
                <a:gd name="connsiteX7" fmla="*/ 0 w 1090216"/>
                <a:gd name="connsiteY7" fmla="*/ 192881 h 263524"/>
                <a:gd name="connsiteX0" fmla="*/ 1038225 w 1090216"/>
                <a:gd name="connsiteY0" fmla="*/ 0 h 259953"/>
                <a:gd name="connsiteX1" fmla="*/ 1040605 w 1090216"/>
                <a:gd name="connsiteY1" fmla="*/ 59531 h 259953"/>
                <a:gd name="connsiteX2" fmla="*/ 1062037 w 1090216"/>
                <a:gd name="connsiteY2" fmla="*/ 197644 h 259953"/>
                <a:gd name="connsiteX3" fmla="*/ 928688 w 1090216"/>
                <a:gd name="connsiteY3" fmla="*/ 242887 h 259953"/>
                <a:gd name="connsiteX4" fmla="*/ 700088 w 1090216"/>
                <a:gd name="connsiteY4" fmla="*/ 95250 h 259953"/>
                <a:gd name="connsiteX5" fmla="*/ 354806 w 1090216"/>
                <a:gd name="connsiteY5" fmla="*/ 19049 h 259953"/>
                <a:gd name="connsiteX6" fmla="*/ 121444 w 1090216"/>
                <a:gd name="connsiteY6" fmla="*/ 88106 h 259953"/>
                <a:gd name="connsiteX7" fmla="*/ 0 w 1090216"/>
                <a:gd name="connsiteY7" fmla="*/ 192881 h 259953"/>
                <a:gd name="connsiteX0" fmla="*/ 1038225 w 1090216"/>
                <a:gd name="connsiteY0" fmla="*/ 0 h 259953"/>
                <a:gd name="connsiteX1" fmla="*/ 1040605 w 1090216"/>
                <a:gd name="connsiteY1" fmla="*/ 59531 h 259953"/>
                <a:gd name="connsiteX2" fmla="*/ 1062037 w 1090216"/>
                <a:gd name="connsiteY2" fmla="*/ 197644 h 259953"/>
                <a:gd name="connsiteX3" fmla="*/ 928688 w 1090216"/>
                <a:gd name="connsiteY3" fmla="*/ 242887 h 259953"/>
                <a:gd name="connsiteX4" fmla="*/ 700088 w 1090216"/>
                <a:gd name="connsiteY4" fmla="*/ 95250 h 259953"/>
                <a:gd name="connsiteX5" fmla="*/ 354806 w 1090216"/>
                <a:gd name="connsiteY5" fmla="*/ 19049 h 259953"/>
                <a:gd name="connsiteX6" fmla="*/ 178594 w 1090216"/>
                <a:gd name="connsiteY6" fmla="*/ 154781 h 259953"/>
                <a:gd name="connsiteX7" fmla="*/ 0 w 1090216"/>
                <a:gd name="connsiteY7" fmla="*/ 192881 h 259953"/>
                <a:gd name="connsiteX0" fmla="*/ 1038225 w 1090216"/>
                <a:gd name="connsiteY0" fmla="*/ 26592 h 286545"/>
                <a:gd name="connsiteX1" fmla="*/ 1040605 w 1090216"/>
                <a:gd name="connsiteY1" fmla="*/ 86123 h 286545"/>
                <a:gd name="connsiteX2" fmla="*/ 1062037 w 1090216"/>
                <a:gd name="connsiteY2" fmla="*/ 224236 h 286545"/>
                <a:gd name="connsiteX3" fmla="*/ 928688 w 1090216"/>
                <a:gd name="connsiteY3" fmla="*/ 269479 h 286545"/>
                <a:gd name="connsiteX4" fmla="*/ 700088 w 1090216"/>
                <a:gd name="connsiteY4" fmla="*/ 121842 h 286545"/>
                <a:gd name="connsiteX5" fmla="*/ 438150 w 1090216"/>
                <a:gd name="connsiteY5" fmla="*/ 9922 h 286545"/>
                <a:gd name="connsiteX6" fmla="*/ 178594 w 1090216"/>
                <a:gd name="connsiteY6" fmla="*/ 181373 h 286545"/>
                <a:gd name="connsiteX7" fmla="*/ 0 w 1090216"/>
                <a:gd name="connsiteY7" fmla="*/ 219473 h 286545"/>
                <a:gd name="connsiteX0" fmla="*/ 1188246 w 1240237"/>
                <a:gd name="connsiteY0" fmla="*/ 26592 h 286545"/>
                <a:gd name="connsiteX1" fmla="*/ 1190626 w 1240237"/>
                <a:gd name="connsiteY1" fmla="*/ 86123 h 286545"/>
                <a:gd name="connsiteX2" fmla="*/ 1212058 w 1240237"/>
                <a:gd name="connsiteY2" fmla="*/ 224236 h 286545"/>
                <a:gd name="connsiteX3" fmla="*/ 1078709 w 1240237"/>
                <a:gd name="connsiteY3" fmla="*/ 269479 h 286545"/>
                <a:gd name="connsiteX4" fmla="*/ 850109 w 1240237"/>
                <a:gd name="connsiteY4" fmla="*/ 121842 h 286545"/>
                <a:gd name="connsiteX5" fmla="*/ 588171 w 1240237"/>
                <a:gd name="connsiteY5" fmla="*/ 9922 h 286545"/>
                <a:gd name="connsiteX6" fmla="*/ 328615 w 1240237"/>
                <a:gd name="connsiteY6" fmla="*/ 181373 h 286545"/>
                <a:gd name="connsiteX7" fmla="*/ 0 w 1240237"/>
                <a:gd name="connsiteY7" fmla="*/ 221854 h 286545"/>
                <a:gd name="connsiteX0" fmla="*/ 1158241 w 1240237"/>
                <a:gd name="connsiteY0" fmla="*/ 0 h 1070531"/>
                <a:gd name="connsiteX1" fmla="*/ 1190626 w 1240237"/>
                <a:gd name="connsiteY1" fmla="*/ 870109 h 1070531"/>
                <a:gd name="connsiteX2" fmla="*/ 1212058 w 1240237"/>
                <a:gd name="connsiteY2" fmla="*/ 1008222 h 1070531"/>
                <a:gd name="connsiteX3" fmla="*/ 1078709 w 1240237"/>
                <a:gd name="connsiteY3" fmla="*/ 1053465 h 1070531"/>
                <a:gd name="connsiteX4" fmla="*/ 850109 w 1240237"/>
                <a:gd name="connsiteY4" fmla="*/ 905828 h 1070531"/>
                <a:gd name="connsiteX5" fmla="*/ 588171 w 1240237"/>
                <a:gd name="connsiteY5" fmla="*/ 793908 h 1070531"/>
                <a:gd name="connsiteX6" fmla="*/ 328615 w 1240237"/>
                <a:gd name="connsiteY6" fmla="*/ 965359 h 1070531"/>
                <a:gd name="connsiteX7" fmla="*/ 0 w 1240237"/>
                <a:gd name="connsiteY7" fmla="*/ 1005840 h 1070531"/>
                <a:gd name="connsiteX0" fmla="*/ 1158241 w 1232140"/>
                <a:gd name="connsiteY0" fmla="*/ 0 h 1082119"/>
                <a:gd name="connsiteX1" fmla="*/ 1190626 w 1232140"/>
                <a:gd name="connsiteY1" fmla="*/ 870109 h 1082119"/>
                <a:gd name="connsiteX2" fmla="*/ 1203961 w 1232140"/>
                <a:gd name="connsiteY2" fmla="*/ 1051560 h 1082119"/>
                <a:gd name="connsiteX3" fmla="*/ 1078709 w 1232140"/>
                <a:gd name="connsiteY3" fmla="*/ 1053465 h 1082119"/>
                <a:gd name="connsiteX4" fmla="*/ 850109 w 1232140"/>
                <a:gd name="connsiteY4" fmla="*/ 905828 h 1082119"/>
                <a:gd name="connsiteX5" fmla="*/ 588171 w 1232140"/>
                <a:gd name="connsiteY5" fmla="*/ 793908 h 1082119"/>
                <a:gd name="connsiteX6" fmla="*/ 328615 w 1232140"/>
                <a:gd name="connsiteY6" fmla="*/ 965359 h 1082119"/>
                <a:gd name="connsiteX7" fmla="*/ 0 w 1232140"/>
                <a:gd name="connsiteY7" fmla="*/ 1005840 h 1082119"/>
                <a:gd name="connsiteX0" fmla="*/ 1158241 w 1203881"/>
                <a:gd name="connsiteY0" fmla="*/ 0 h 1059418"/>
                <a:gd name="connsiteX1" fmla="*/ 1190626 w 1203881"/>
                <a:gd name="connsiteY1" fmla="*/ 870109 h 1059418"/>
                <a:gd name="connsiteX2" fmla="*/ 1078709 w 1203881"/>
                <a:gd name="connsiteY2" fmla="*/ 1053465 h 1059418"/>
                <a:gd name="connsiteX3" fmla="*/ 850109 w 1203881"/>
                <a:gd name="connsiteY3" fmla="*/ 905828 h 1059418"/>
                <a:gd name="connsiteX4" fmla="*/ 588171 w 1203881"/>
                <a:gd name="connsiteY4" fmla="*/ 793908 h 1059418"/>
                <a:gd name="connsiteX5" fmla="*/ 328615 w 1203881"/>
                <a:gd name="connsiteY5" fmla="*/ 965359 h 1059418"/>
                <a:gd name="connsiteX6" fmla="*/ 0 w 1203881"/>
                <a:gd name="connsiteY6" fmla="*/ 1005840 h 105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881" h="1059418">
                  <a:moveTo>
                    <a:pt x="1158241" y="0"/>
                  </a:moveTo>
                  <a:cubicBezTo>
                    <a:pt x="1160622" y="7540"/>
                    <a:pt x="1203881" y="694532"/>
                    <a:pt x="1190626" y="870109"/>
                  </a:cubicBezTo>
                  <a:cubicBezTo>
                    <a:pt x="1177371" y="1045686"/>
                    <a:pt x="1135462" y="1047512"/>
                    <a:pt x="1078709" y="1053465"/>
                  </a:cubicBezTo>
                  <a:cubicBezTo>
                    <a:pt x="1021956" y="1059418"/>
                    <a:pt x="931865" y="949087"/>
                    <a:pt x="850109" y="905828"/>
                  </a:cubicBezTo>
                  <a:cubicBezTo>
                    <a:pt x="768353" y="862569"/>
                    <a:pt x="675087" y="783986"/>
                    <a:pt x="588171" y="793908"/>
                  </a:cubicBezTo>
                  <a:cubicBezTo>
                    <a:pt x="501255" y="803830"/>
                    <a:pt x="426643" y="930037"/>
                    <a:pt x="328615" y="965359"/>
                  </a:cubicBezTo>
                  <a:cubicBezTo>
                    <a:pt x="230587" y="1000681"/>
                    <a:pt x="25797" y="993934"/>
                    <a:pt x="0" y="1005840"/>
                  </a:cubicBezTo>
                </a:path>
              </a:pathLst>
            </a:cu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nvGrpSpPr>
            <p:cNvPr id="3" name="Group 40"/>
            <p:cNvGrpSpPr>
              <a:grpSpLocks/>
            </p:cNvGrpSpPr>
            <p:nvPr/>
          </p:nvGrpSpPr>
          <p:grpSpPr bwMode="auto">
            <a:xfrm>
              <a:off x="5867400" y="2514600"/>
              <a:ext cx="274637" cy="1655763"/>
              <a:chOff x="4894266" y="2508240"/>
              <a:chExt cx="274320" cy="1655460"/>
            </a:xfrm>
          </p:grpSpPr>
          <p:sp>
            <p:nvSpPr>
              <p:cNvPr id="6177" name="Line 20"/>
              <p:cNvSpPr>
                <a:spLocks noChangeShapeType="1"/>
              </p:cNvSpPr>
              <p:nvPr/>
            </p:nvSpPr>
            <p:spPr bwMode="auto">
              <a:xfrm flipV="1">
                <a:off x="5032380" y="2508240"/>
                <a:ext cx="0" cy="1371600"/>
              </a:xfrm>
              <a:prstGeom prst="line">
                <a:avLst/>
              </a:prstGeom>
              <a:noFill/>
              <a:ln w="9525">
                <a:solidFill>
                  <a:schemeClr val="tx1"/>
                </a:solidFill>
                <a:round/>
                <a:headEnd/>
                <a:tailEnd/>
              </a:ln>
            </p:spPr>
            <p:txBody>
              <a:bodyPr anchor="ctr"/>
              <a:lstStyle/>
              <a:p>
                <a:endParaRPr lang="en-US"/>
              </a:p>
            </p:txBody>
          </p:sp>
          <p:sp>
            <p:nvSpPr>
              <p:cNvPr id="6178" name="Oval 19"/>
              <p:cNvSpPr>
                <a:spLocks noChangeAspect="1" noChangeArrowheads="1"/>
              </p:cNvSpPr>
              <p:nvPr/>
            </p:nvSpPr>
            <p:spPr bwMode="auto">
              <a:xfrm>
                <a:off x="4894266" y="3889380"/>
                <a:ext cx="274320" cy="274320"/>
              </a:xfrm>
              <a:prstGeom prst="ellipse">
                <a:avLst/>
              </a:prstGeom>
              <a:solidFill>
                <a:srgbClr val="996600"/>
              </a:solidFill>
              <a:ln w="9525">
                <a:solidFill>
                  <a:srgbClr val="996600"/>
                </a:solidFill>
                <a:round/>
                <a:headEnd/>
                <a:tailEnd/>
              </a:ln>
            </p:spPr>
            <p:txBody>
              <a:bodyPr anchor="ctr"/>
              <a:lstStyle/>
              <a:p>
                <a:endParaRPr lang="en-US"/>
              </a:p>
            </p:txBody>
          </p:sp>
        </p:grpSp>
        <p:cxnSp>
          <p:nvCxnSpPr>
            <p:cNvPr id="94" name="Straight Connector 93"/>
            <p:cNvCxnSpPr>
              <a:stCxn id="6177" idx="1"/>
            </p:cNvCxnSpPr>
            <p:nvPr/>
          </p:nvCxnSpPr>
          <p:spPr bwMode="auto">
            <a:xfrm rot="5400000">
              <a:off x="5746037" y="2254963"/>
              <a:ext cx="0" cy="51927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5" name="Rectangle 94"/>
            <p:cNvSpPr/>
            <p:nvPr/>
          </p:nvSpPr>
          <p:spPr bwMode="auto">
            <a:xfrm>
              <a:off x="5486400" y="2438400"/>
              <a:ext cx="76200" cy="152400"/>
            </a:xfrm>
            <a:prstGeom prst="rect">
              <a:avLst/>
            </a:prstGeom>
            <a:solidFill>
              <a:srgbClr val="808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sp>
        <p:nvSpPr>
          <p:cNvPr id="239" name="Rectangle 238"/>
          <p:cNvSpPr>
            <a:spLocks noChangeArrowheads="1"/>
          </p:cNvSpPr>
          <p:nvPr/>
        </p:nvSpPr>
        <p:spPr bwMode="auto">
          <a:xfrm>
            <a:off x="2757488" y="3198813"/>
            <a:ext cx="276225" cy="1373187"/>
          </a:xfrm>
          <a:prstGeom prst="rect">
            <a:avLst/>
          </a:prstGeom>
          <a:solidFill>
            <a:srgbClr val="0099CC">
              <a:alpha val="49804"/>
            </a:srgbClr>
          </a:solidFill>
          <a:ln w="9525" algn="ctr">
            <a:noFill/>
            <a:round/>
            <a:headEnd/>
            <a:tailEnd/>
          </a:ln>
        </p:spPr>
        <p:txBody>
          <a:bodyPr anchor="ctr"/>
          <a:lstStyle/>
          <a:p>
            <a:endParaRPr lang="en-US"/>
          </a:p>
        </p:txBody>
      </p:sp>
      <p:grpSp>
        <p:nvGrpSpPr>
          <p:cNvPr id="4" name="Group 80"/>
          <p:cNvGrpSpPr/>
          <p:nvPr/>
        </p:nvGrpSpPr>
        <p:grpSpPr>
          <a:xfrm>
            <a:off x="7258044" y="5505450"/>
            <a:ext cx="7" cy="1082042"/>
            <a:chOff x="7258044" y="5505450"/>
            <a:chExt cx="7" cy="1082042"/>
          </a:xfrm>
        </p:grpSpPr>
        <p:grpSp>
          <p:nvGrpSpPr>
            <p:cNvPr id="5" name="Group 122"/>
            <p:cNvGrpSpPr/>
            <p:nvPr/>
          </p:nvGrpSpPr>
          <p:grpSpPr>
            <a:xfrm>
              <a:off x="7258044" y="5505452"/>
              <a:ext cx="0" cy="1082040"/>
              <a:chOff x="7315200" y="3810000"/>
              <a:chExt cx="0" cy="1082040"/>
            </a:xfrm>
          </p:grpSpPr>
          <p:cxnSp>
            <p:nvCxnSpPr>
              <p:cNvPr id="122" name="Straight Connector 121"/>
              <p:cNvCxnSpPr/>
              <p:nvPr/>
            </p:nvCxnSpPr>
            <p:spPr bwMode="auto">
              <a:xfrm rot="5400000" flipH="1" flipV="1">
                <a:off x="7040880" y="4084320"/>
                <a:ext cx="548640" cy="0"/>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cxnSp>
            <p:nvCxnSpPr>
              <p:cNvPr id="124" name="Straight Connector 123"/>
              <p:cNvCxnSpPr/>
              <p:nvPr/>
            </p:nvCxnSpPr>
            <p:spPr bwMode="auto">
              <a:xfrm rot="5400000">
                <a:off x="7040880" y="4617720"/>
                <a:ext cx="54864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grpSp>
        <p:cxnSp>
          <p:nvCxnSpPr>
            <p:cNvPr id="116" name="Straight Connector 115"/>
            <p:cNvCxnSpPr/>
            <p:nvPr/>
          </p:nvCxnSpPr>
          <p:spPr bwMode="auto">
            <a:xfrm rot="5400000">
              <a:off x="7146132" y="5617369"/>
              <a:ext cx="223838"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grpSp>
      <p:grpSp>
        <p:nvGrpSpPr>
          <p:cNvPr id="6" name="Group 85"/>
          <p:cNvGrpSpPr/>
          <p:nvPr/>
        </p:nvGrpSpPr>
        <p:grpSpPr>
          <a:xfrm>
            <a:off x="7178040" y="5249937"/>
            <a:ext cx="759412" cy="1182567"/>
            <a:chOff x="7648138" y="4554993"/>
            <a:chExt cx="759412" cy="1182567"/>
          </a:xfrm>
        </p:grpSpPr>
        <p:sp>
          <p:nvSpPr>
            <p:cNvPr id="126" name="Freeform 13"/>
            <p:cNvSpPr>
              <a:spLocks/>
            </p:cNvSpPr>
            <p:nvPr/>
          </p:nvSpPr>
          <p:spPr bwMode="auto">
            <a:xfrm flipH="1">
              <a:off x="7996185" y="4886015"/>
              <a:ext cx="278218" cy="455085"/>
            </a:xfrm>
            <a:custGeom>
              <a:avLst/>
              <a:gdLst/>
              <a:ahLst/>
              <a:cxnLst>
                <a:cxn ang="0">
                  <a:pos x="276" y="223"/>
                </a:cxn>
                <a:cxn ang="0">
                  <a:pos x="270" y="196"/>
                </a:cxn>
                <a:cxn ang="0">
                  <a:pos x="255" y="156"/>
                </a:cxn>
                <a:cxn ang="0">
                  <a:pos x="206" y="63"/>
                </a:cxn>
                <a:cxn ang="0">
                  <a:pos x="185" y="35"/>
                </a:cxn>
                <a:cxn ang="0">
                  <a:pos x="173" y="24"/>
                </a:cxn>
                <a:cxn ang="0">
                  <a:pos x="161" y="16"/>
                </a:cxn>
                <a:cxn ang="0">
                  <a:pos x="140" y="6"/>
                </a:cxn>
                <a:cxn ang="0">
                  <a:pos x="111" y="0"/>
                </a:cxn>
                <a:cxn ang="0">
                  <a:pos x="104" y="0"/>
                </a:cxn>
                <a:cxn ang="0">
                  <a:pos x="75" y="2"/>
                </a:cxn>
                <a:cxn ang="0">
                  <a:pos x="53" y="7"/>
                </a:cxn>
                <a:cxn ang="0">
                  <a:pos x="48" y="9"/>
                </a:cxn>
                <a:cxn ang="0">
                  <a:pos x="37" y="18"/>
                </a:cxn>
                <a:cxn ang="0">
                  <a:pos x="25" y="30"/>
                </a:cxn>
                <a:cxn ang="0">
                  <a:pos x="20" y="38"/>
                </a:cxn>
                <a:cxn ang="0">
                  <a:pos x="12" y="55"/>
                </a:cxn>
                <a:cxn ang="0">
                  <a:pos x="7" y="76"/>
                </a:cxn>
                <a:cxn ang="0">
                  <a:pos x="7" y="93"/>
                </a:cxn>
                <a:cxn ang="0">
                  <a:pos x="9" y="103"/>
                </a:cxn>
                <a:cxn ang="0">
                  <a:pos x="17" y="120"/>
                </a:cxn>
                <a:cxn ang="0">
                  <a:pos x="32" y="143"/>
                </a:cxn>
                <a:cxn ang="0">
                  <a:pos x="47" y="157"/>
                </a:cxn>
                <a:cxn ang="0">
                  <a:pos x="49" y="160"/>
                </a:cxn>
                <a:cxn ang="0">
                  <a:pos x="50" y="164"/>
                </a:cxn>
                <a:cxn ang="0">
                  <a:pos x="52" y="173"/>
                </a:cxn>
                <a:cxn ang="0">
                  <a:pos x="51" y="192"/>
                </a:cxn>
                <a:cxn ang="0">
                  <a:pos x="48" y="205"/>
                </a:cxn>
                <a:cxn ang="0">
                  <a:pos x="46" y="208"/>
                </a:cxn>
                <a:cxn ang="0">
                  <a:pos x="10" y="270"/>
                </a:cxn>
                <a:cxn ang="0">
                  <a:pos x="5" y="285"/>
                </a:cxn>
                <a:cxn ang="0">
                  <a:pos x="3" y="292"/>
                </a:cxn>
                <a:cxn ang="0">
                  <a:pos x="0" y="319"/>
                </a:cxn>
                <a:cxn ang="0">
                  <a:pos x="2" y="347"/>
                </a:cxn>
                <a:cxn ang="0">
                  <a:pos x="6" y="366"/>
                </a:cxn>
                <a:cxn ang="0">
                  <a:pos x="14" y="386"/>
                </a:cxn>
                <a:cxn ang="0">
                  <a:pos x="29" y="415"/>
                </a:cxn>
                <a:cxn ang="0">
                  <a:pos x="41" y="430"/>
                </a:cxn>
                <a:cxn ang="0">
                  <a:pos x="54" y="441"/>
                </a:cxn>
                <a:cxn ang="0">
                  <a:pos x="60" y="446"/>
                </a:cxn>
                <a:cxn ang="0">
                  <a:pos x="76" y="453"/>
                </a:cxn>
                <a:cxn ang="0">
                  <a:pos x="92" y="457"/>
                </a:cxn>
                <a:cxn ang="0">
                  <a:pos x="118" y="458"/>
                </a:cxn>
                <a:cxn ang="0">
                  <a:pos x="148" y="454"/>
                </a:cxn>
                <a:cxn ang="0">
                  <a:pos x="187" y="442"/>
                </a:cxn>
                <a:cxn ang="0">
                  <a:pos x="216" y="429"/>
                </a:cxn>
                <a:cxn ang="0">
                  <a:pos x="234" y="417"/>
                </a:cxn>
                <a:cxn ang="0">
                  <a:pos x="242" y="410"/>
                </a:cxn>
                <a:cxn ang="0">
                  <a:pos x="252" y="397"/>
                </a:cxn>
                <a:cxn ang="0">
                  <a:pos x="255" y="392"/>
                </a:cxn>
                <a:cxn ang="0">
                  <a:pos x="267" y="357"/>
                </a:cxn>
                <a:cxn ang="0">
                  <a:pos x="279" y="291"/>
                </a:cxn>
                <a:cxn ang="0">
                  <a:pos x="280" y="274"/>
                </a:cxn>
                <a:cxn ang="0">
                  <a:pos x="276" y="223"/>
                </a:cxn>
              </a:cxnLst>
              <a:rect l="0" t="0" r="r" b="b"/>
              <a:pathLst>
                <a:path w="280" h="458">
                  <a:moveTo>
                    <a:pt x="276" y="223"/>
                  </a:moveTo>
                  <a:lnTo>
                    <a:pt x="270" y="196"/>
                  </a:lnTo>
                  <a:lnTo>
                    <a:pt x="255" y="156"/>
                  </a:lnTo>
                  <a:lnTo>
                    <a:pt x="206" y="63"/>
                  </a:lnTo>
                  <a:lnTo>
                    <a:pt x="185" y="35"/>
                  </a:lnTo>
                  <a:lnTo>
                    <a:pt x="173" y="24"/>
                  </a:lnTo>
                  <a:lnTo>
                    <a:pt x="161" y="16"/>
                  </a:lnTo>
                  <a:lnTo>
                    <a:pt x="140" y="6"/>
                  </a:lnTo>
                  <a:lnTo>
                    <a:pt x="111" y="0"/>
                  </a:lnTo>
                  <a:lnTo>
                    <a:pt x="104" y="0"/>
                  </a:lnTo>
                  <a:lnTo>
                    <a:pt x="75" y="2"/>
                  </a:lnTo>
                  <a:lnTo>
                    <a:pt x="53" y="7"/>
                  </a:lnTo>
                  <a:lnTo>
                    <a:pt x="48" y="9"/>
                  </a:lnTo>
                  <a:lnTo>
                    <a:pt x="37" y="18"/>
                  </a:lnTo>
                  <a:lnTo>
                    <a:pt x="25" y="30"/>
                  </a:lnTo>
                  <a:lnTo>
                    <a:pt x="20" y="38"/>
                  </a:lnTo>
                  <a:lnTo>
                    <a:pt x="12" y="55"/>
                  </a:lnTo>
                  <a:lnTo>
                    <a:pt x="7" y="76"/>
                  </a:lnTo>
                  <a:lnTo>
                    <a:pt x="7" y="93"/>
                  </a:lnTo>
                  <a:lnTo>
                    <a:pt x="9" y="103"/>
                  </a:lnTo>
                  <a:lnTo>
                    <a:pt x="17" y="120"/>
                  </a:lnTo>
                  <a:lnTo>
                    <a:pt x="32" y="143"/>
                  </a:lnTo>
                  <a:lnTo>
                    <a:pt x="47" y="157"/>
                  </a:lnTo>
                  <a:lnTo>
                    <a:pt x="49" y="160"/>
                  </a:lnTo>
                  <a:lnTo>
                    <a:pt x="50" y="164"/>
                  </a:lnTo>
                  <a:lnTo>
                    <a:pt x="52" y="173"/>
                  </a:lnTo>
                  <a:lnTo>
                    <a:pt x="51" y="192"/>
                  </a:lnTo>
                  <a:lnTo>
                    <a:pt x="48" y="205"/>
                  </a:lnTo>
                  <a:lnTo>
                    <a:pt x="46" y="208"/>
                  </a:lnTo>
                  <a:lnTo>
                    <a:pt x="10" y="270"/>
                  </a:lnTo>
                  <a:lnTo>
                    <a:pt x="5" y="285"/>
                  </a:lnTo>
                  <a:lnTo>
                    <a:pt x="3" y="292"/>
                  </a:lnTo>
                  <a:lnTo>
                    <a:pt x="0" y="319"/>
                  </a:lnTo>
                  <a:lnTo>
                    <a:pt x="2" y="347"/>
                  </a:lnTo>
                  <a:lnTo>
                    <a:pt x="6" y="366"/>
                  </a:lnTo>
                  <a:lnTo>
                    <a:pt x="14" y="386"/>
                  </a:lnTo>
                  <a:lnTo>
                    <a:pt x="29" y="415"/>
                  </a:lnTo>
                  <a:lnTo>
                    <a:pt x="41" y="430"/>
                  </a:lnTo>
                  <a:lnTo>
                    <a:pt x="54" y="441"/>
                  </a:lnTo>
                  <a:lnTo>
                    <a:pt x="60" y="446"/>
                  </a:lnTo>
                  <a:lnTo>
                    <a:pt x="76" y="453"/>
                  </a:lnTo>
                  <a:lnTo>
                    <a:pt x="92" y="457"/>
                  </a:lnTo>
                  <a:lnTo>
                    <a:pt x="118" y="458"/>
                  </a:lnTo>
                  <a:lnTo>
                    <a:pt x="148" y="454"/>
                  </a:lnTo>
                  <a:lnTo>
                    <a:pt x="187" y="442"/>
                  </a:lnTo>
                  <a:lnTo>
                    <a:pt x="216" y="429"/>
                  </a:lnTo>
                  <a:lnTo>
                    <a:pt x="234" y="417"/>
                  </a:lnTo>
                  <a:lnTo>
                    <a:pt x="242" y="410"/>
                  </a:lnTo>
                  <a:lnTo>
                    <a:pt x="252" y="397"/>
                  </a:lnTo>
                  <a:lnTo>
                    <a:pt x="255" y="392"/>
                  </a:lnTo>
                  <a:lnTo>
                    <a:pt x="267" y="357"/>
                  </a:lnTo>
                  <a:lnTo>
                    <a:pt x="279" y="291"/>
                  </a:lnTo>
                  <a:lnTo>
                    <a:pt x="280" y="274"/>
                  </a:lnTo>
                  <a:lnTo>
                    <a:pt x="276" y="2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14"/>
            <p:cNvSpPr>
              <a:spLocks/>
            </p:cNvSpPr>
            <p:nvPr/>
          </p:nvSpPr>
          <p:spPr bwMode="auto">
            <a:xfrm rot="20505764" flipH="1">
              <a:off x="7648138" y="4896605"/>
              <a:ext cx="530601" cy="194753"/>
            </a:xfrm>
            <a:custGeom>
              <a:avLst/>
              <a:gdLst/>
              <a:ahLst/>
              <a:cxnLst>
                <a:cxn ang="0">
                  <a:pos x="282" y="135"/>
                </a:cxn>
                <a:cxn ang="0">
                  <a:pos x="186" y="90"/>
                </a:cxn>
                <a:cxn ang="0">
                  <a:pos x="142" y="79"/>
                </a:cxn>
                <a:cxn ang="0">
                  <a:pos x="26" y="78"/>
                </a:cxn>
                <a:cxn ang="0">
                  <a:pos x="11" y="82"/>
                </a:cxn>
                <a:cxn ang="0">
                  <a:pos x="4" y="89"/>
                </a:cxn>
                <a:cxn ang="0">
                  <a:pos x="0" y="102"/>
                </a:cxn>
                <a:cxn ang="0">
                  <a:pos x="5" y="119"/>
                </a:cxn>
                <a:cxn ang="0">
                  <a:pos x="20" y="137"/>
                </a:cxn>
                <a:cxn ang="0">
                  <a:pos x="34" y="144"/>
                </a:cxn>
                <a:cxn ang="0">
                  <a:pos x="42" y="143"/>
                </a:cxn>
                <a:cxn ang="0">
                  <a:pos x="67" y="131"/>
                </a:cxn>
                <a:cxn ang="0">
                  <a:pos x="120" y="127"/>
                </a:cxn>
                <a:cxn ang="0">
                  <a:pos x="207" y="153"/>
                </a:cxn>
                <a:cxn ang="0">
                  <a:pos x="251" y="172"/>
                </a:cxn>
                <a:cxn ang="0">
                  <a:pos x="287" y="177"/>
                </a:cxn>
                <a:cxn ang="0">
                  <a:pos x="404" y="120"/>
                </a:cxn>
                <a:cxn ang="0">
                  <a:pos x="417" y="117"/>
                </a:cxn>
                <a:cxn ang="0">
                  <a:pos x="422" y="117"/>
                </a:cxn>
                <a:cxn ang="0">
                  <a:pos x="431" y="125"/>
                </a:cxn>
                <a:cxn ang="0">
                  <a:pos x="451" y="171"/>
                </a:cxn>
                <a:cxn ang="0">
                  <a:pos x="463" y="191"/>
                </a:cxn>
                <a:cxn ang="0">
                  <a:pos x="471" y="196"/>
                </a:cxn>
                <a:cxn ang="0">
                  <a:pos x="476" y="196"/>
                </a:cxn>
                <a:cxn ang="0">
                  <a:pos x="482" y="193"/>
                </a:cxn>
                <a:cxn ang="0">
                  <a:pos x="488" y="187"/>
                </a:cxn>
                <a:cxn ang="0">
                  <a:pos x="493" y="174"/>
                </a:cxn>
                <a:cxn ang="0">
                  <a:pos x="491" y="162"/>
                </a:cxn>
                <a:cxn ang="0">
                  <a:pos x="484" y="152"/>
                </a:cxn>
                <a:cxn ang="0">
                  <a:pos x="468" y="137"/>
                </a:cxn>
                <a:cxn ang="0">
                  <a:pos x="457" y="116"/>
                </a:cxn>
                <a:cxn ang="0">
                  <a:pos x="457" y="112"/>
                </a:cxn>
                <a:cxn ang="0">
                  <a:pos x="463" y="109"/>
                </a:cxn>
                <a:cxn ang="0">
                  <a:pos x="471" y="112"/>
                </a:cxn>
                <a:cxn ang="0">
                  <a:pos x="476" y="117"/>
                </a:cxn>
                <a:cxn ang="0">
                  <a:pos x="498" y="152"/>
                </a:cxn>
                <a:cxn ang="0">
                  <a:pos x="520" y="163"/>
                </a:cxn>
                <a:cxn ang="0">
                  <a:pos x="526" y="163"/>
                </a:cxn>
                <a:cxn ang="0">
                  <a:pos x="530" y="160"/>
                </a:cxn>
                <a:cxn ang="0">
                  <a:pos x="534" y="148"/>
                </a:cxn>
                <a:cxn ang="0">
                  <a:pos x="534" y="141"/>
                </a:cxn>
                <a:cxn ang="0">
                  <a:pos x="528" y="126"/>
                </a:cxn>
                <a:cxn ang="0">
                  <a:pos x="516" y="112"/>
                </a:cxn>
                <a:cxn ang="0">
                  <a:pos x="499" y="103"/>
                </a:cxn>
                <a:cxn ang="0">
                  <a:pos x="459" y="88"/>
                </a:cxn>
                <a:cxn ang="0">
                  <a:pos x="455" y="82"/>
                </a:cxn>
                <a:cxn ang="0">
                  <a:pos x="457" y="64"/>
                </a:cxn>
                <a:cxn ang="0">
                  <a:pos x="471" y="37"/>
                </a:cxn>
                <a:cxn ang="0">
                  <a:pos x="476" y="22"/>
                </a:cxn>
                <a:cxn ang="0">
                  <a:pos x="474" y="10"/>
                </a:cxn>
                <a:cxn ang="0">
                  <a:pos x="468" y="2"/>
                </a:cxn>
                <a:cxn ang="0">
                  <a:pos x="464" y="0"/>
                </a:cxn>
                <a:cxn ang="0">
                  <a:pos x="459" y="0"/>
                </a:cxn>
                <a:cxn ang="0">
                  <a:pos x="447" y="9"/>
                </a:cxn>
                <a:cxn ang="0">
                  <a:pos x="443" y="16"/>
                </a:cxn>
                <a:cxn ang="0">
                  <a:pos x="440" y="49"/>
                </a:cxn>
                <a:cxn ang="0">
                  <a:pos x="436" y="63"/>
                </a:cxn>
                <a:cxn ang="0">
                  <a:pos x="422" y="78"/>
                </a:cxn>
                <a:cxn ang="0">
                  <a:pos x="407" y="86"/>
                </a:cxn>
                <a:cxn ang="0">
                  <a:pos x="331" y="124"/>
                </a:cxn>
                <a:cxn ang="0">
                  <a:pos x="304" y="134"/>
                </a:cxn>
              </a:cxnLst>
              <a:rect l="0" t="0" r="r" b="b"/>
              <a:pathLst>
                <a:path w="534" h="196">
                  <a:moveTo>
                    <a:pt x="294" y="136"/>
                  </a:moveTo>
                  <a:lnTo>
                    <a:pt x="282" y="135"/>
                  </a:lnTo>
                  <a:lnTo>
                    <a:pt x="262" y="130"/>
                  </a:lnTo>
                  <a:lnTo>
                    <a:pt x="186" y="90"/>
                  </a:lnTo>
                  <a:lnTo>
                    <a:pt x="163" y="83"/>
                  </a:lnTo>
                  <a:lnTo>
                    <a:pt x="142" y="79"/>
                  </a:lnTo>
                  <a:lnTo>
                    <a:pt x="78" y="75"/>
                  </a:lnTo>
                  <a:lnTo>
                    <a:pt x="26" y="78"/>
                  </a:lnTo>
                  <a:lnTo>
                    <a:pt x="14" y="81"/>
                  </a:lnTo>
                  <a:lnTo>
                    <a:pt x="11" y="82"/>
                  </a:lnTo>
                  <a:lnTo>
                    <a:pt x="7" y="85"/>
                  </a:lnTo>
                  <a:lnTo>
                    <a:pt x="4" y="89"/>
                  </a:lnTo>
                  <a:lnTo>
                    <a:pt x="2" y="93"/>
                  </a:lnTo>
                  <a:lnTo>
                    <a:pt x="0" y="102"/>
                  </a:lnTo>
                  <a:lnTo>
                    <a:pt x="3" y="115"/>
                  </a:lnTo>
                  <a:lnTo>
                    <a:pt x="5" y="119"/>
                  </a:lnTo>
                  <a:lnTo>
                    <a:pt x="15" y="132"/>
                  </a:lnTo>
                  <a:lnTo>
                    <a:pt x="20" y="137"/>
                  </a:lnTo>
                  <a:lnTo>
                    <a:pt x="29" y="142"/>
                  </a:lnTo>
                  <a:lnTo>
                    <a:pt x="34" y="144"/>
                  </a:lnTo>
                  <a:lnTo>
                    <a:pt x="38" y="144"/>
                  </a:lnTo>
                  <a:lnTo>
                    <a:pt x="42" y="143"/>
                  </a:lnTo>
                  <a:lnTo>
                    <a:pt x="62" y="134"/>
                  </a:lnTo>
                  <a:lnTo>
                    <a:pt x="67" y="131"/>
                  </a:lnTo>
                  <a:lnTo>
                    <a:pt x="80" y="129"/>
                  </a:lnTo>
                  <a:lnTo>
                    <a:pt x="120" y="127"/>
                  </a:lnTo>
                  <a:lnTo>
                    <a:pt x="143" y="130"/>
                  </a:lnTo>
                  <a:lnTo>
                    <a:pt x="207" y="153"/>
                  </a:lnTo>
                  <a:lnTo>
                    <a:pt x="237" y="167"/>
                  </a:lnTo>
                  <a:lnTo>
                    <a:pt x="251" y="172"/>
                  </a:lnTo>
                  <a:lnTo>
                    <a:pt x="270" y="176"/>
                  </a:lnTo>
                  <a:lnTo>
                    <a:pt x="287" y="177"/>
                  </a:lnTo>
                  <a:lnTo>
                    <a:pt x="313" y="170"/>
                  </a:lnTo>
                  <a:lnTo>
                    <a:pt x="404" y="120"/>
                  </a:lnTo>
                  <a:lnTo>
                    <a:pt x="411" y="118"/>
                  </a:lnTo>
                  <a:lnTo>
                    <a:pt x="417" y="117"/>
                  </a:lnTo>
                  <a:lnTo>
                    <a:pt x="420" y="117"/>
                  </a:lnTo>
                  <a:lnTo>
                    <a:pt x="422" y="117"/>
                  </a:lnTo>
                  <a:lnTo>
                    <a:pt x="426" y="120"/>
                  </a:lnTo>
                  <a:lnTo>
                    <a:pt x="431" y="125"/>
                  </a:lnTo>
                  <a:lnTo>
                    <a:pt x="436" y="134"/>
                  </a:lnTo>
                  <a:lnTo>
                    <a:pt x="451" y="171"/>
                  </a:lnTo>
                  <a:lnTo>
                    <a:pt x="461" y="187"/>
                  </a:lnTo>
                  <a:lnTo>
                    <a:pt x="463" y="191"/>
                  </a:lnTo>
                  <a:lnTo>
                    <a:pt x="468" y="195"/>
                  </a:lnTo>
                  <a:lnTo>
                    <a:pt x="471" y="196"/>
                  </a:lnTo>
                  <a:lnTo>
                    <a:pt x="473" y="196"/>
                  </a:lnTo>
                  <a:lnTo>
                    <a:pt x="476" y="196"/>
                  </a:lnTo>
                  <a:lnTo>
                    <a:pt x="479" y="195"/>
                  </a:lnTo>
                  <a:lnTo>
                    <a:pt x="482" y="193"/>
                  </a:lnTo>
                  <a:lnTo>
                    <a:pt x="486" y="190"/>
                  </a:lnTo>
                  <a:lnTo>
                    <a:pt x="488" y="187"/>
                  </a:lnTo>
                  <a:lnTo>
                    <a:pt x="492" y="180"/>
                  </a:lnTo>
                  <a:lnTo>
                    <a:pt x="493" y="174"/>
                  </a:lnTo>
                  <a:lnTo>
                    <a:pt x="493" y="168"/>
                  </a:lnTo>
                  <a:lnTo>
                    <a:pt x="491" y="162"/>
                  </a:lnTo>
                  <a:lnTo>
                    <a:pt x="489" y="159"/>
                  </a:lnTo>
                  <a:lnTo>
                    <a:pt x="484" y="152"/>
                  </a:lnTo>
                  <a:lnTo>
                    <a:pt x="470" y="140"/>
                  </a:lnTo>
                  <a:lnTo>
                    <a:pt x="468" y="137"/>
                  </a:lnTo>
                  <a:lnTo>
                    <a:pt x="460" y="123"/>
                  </a:lnTo>
                  <a:lnTo>
                    <a:pt x="457" y="116"/>
                  </a:lnTo>
                  <a:lnTo>
                    <a:pt x="457" y="114"/>
                  </a:lnTo>
                  <a:lnTo>
                    <a:pt x="457" y="112"/>
                  </a:lnTo>
                  <a:lnTo>
                    <a:pt x="459" y="110"/>
                  </a:lnTo>
                  <a:lnTo>
                    <a:pt x="463" y="109"/>
                  </a:lnTo>
                  <a:lnTo>
                    <a:pt x="466" y="109"/>
                  </a:lnTo>
                  <a:lnTo>
                    <a:pt x="471" y="112"/>
                  </a:lnTo>
                  <a:lnTo>
                    <a:pt x="473" y="114"/>
                  </a:lnTo>
                  <a:lnTo>
                    <a:pt x="476" y="117"/>
                  </a:lnTo>
                  <a:lnTo>
                    <a:pt x="495" y="148"/>
                  </a:lnTo>
                  <a:lnTo>
                    <a:pt x="498" y="152"/>
                  </a:lnTo>
                  <a:lnTo>
                    <a:pt x="509" y="160"/>
                  </a:lnTo>
                  <a:lnTo>
                    <a:pt x="520" y="163"/>
                  </a:lnTo>
                  <a:lnTo>
                    <a:pt x="523" y="163"/>
                  </a:lnTo>
                  <a:lnTo>
                    <a:pt x="526" y="163"/>
                  </a:lnTo>
                  <a:lnTo>
                    <a:pt x="528" y="162"/>
                  </a:lnTo>
                  <a:lnTo>
                    <a:pt x="530" y="160"/>
                  </a:lnTo>
                  <a:lnTo>
                    <a:pt x="533" y="154"/>
                  </a:lnTo>
                  <a:lnTo>
                    <a:pt x="534" y="148"/>
                  </a:lnTo>
                  <a:lnTo>
                    <a:pt x="534" y="144"/>
                  </a:lnTo>
                  <a:lnTo>
                    <a:pt x="534" y="141"/>
                  </a:lnTo>
                  <a:lnTo>
                    <a:pt x="532" y="134"/>
                  </a:lnTo>
                  <a:lnTo>
                    <a:pt x="528" y="126"/>
                  </a:lnTo>
                  <a:lnTo>
                    <a:pt x="522" y="119"/>
                  </a:lnTo>
                  <a:lnTo>
                    <a:pt x="516" y="112"/>
                  </a:lnTo>
                  <a:lnTo>
                    <a:pt x="512" y="109"/>
                  </a:lnTo>
                  <a:lnTo>
                    <a:pt x="499" y="103"/>
                  </a:lnTo>
                  <a:lnTo>
                    <a:pt x="460" y="89"/>
                  </a:lnTo>
                  <a:lnTo>
                    <a:pt x="459" y="88"/>
                  </a:lnTo>
                  <a:lnTo>
                    <a:pt x="457" y="86"/>
                  </a:lnTo>
                  <a:lnTo>
                    <a:pt x="455" y="82"/>
                  </a:lnTo>
                  <a:lnTo>
                    <a:pt x="454" y="77"/>
                  </a:lnTo>
                  <a:lnTo>
                    <a:pt x="457" y="64"/>
                  </a:lnTo>
                  <a:lnTo>
                    <a:pt x="461" y="55"/>
                  </a:lnTo>
                  <a:lnTo>
                    <a:pt x="471" y="37"/>
                  </a:lnTo>
                  <a:lnTo>
                    <a:pt x="475" y="26"/>
                  </a:lnTo>
                  <a:lnTo>
                    <a:pt x="476" y="22"/>
                  </a:lnTo>
                  <a:lnTo>
                    <a:pt x="476" y="17"/>
                  </a:lnTo>
                  <a:lnTo>
                    <a:pt x="474" y="10"/>
                  </a:lnTo>
                  <a:lnTo>
                    <a:pt x="472" y="7"/>
                  </a:lnTo>
                  <a:lnTo>
                    <a:pt x="468" y="2"/>
                  </a:lnTo>
                  <a:lnTo>
                    <a:pt x="466" y="0"/>
                  </a:lnTo>
                  <a:lnTo>
                    <a:pt x="464" y="0"/>
                  </a:lnTo>
                  <a:lnTo>
                    <a:pt x="461" y="0"/>
                  </a:lnTo>
                  <a:lnTo>
                    <a:pt x="459" y="0"/>
                  </a:lnTo>
                  <a:lnTo>
                    <a:pt x="453" y="4"/>
                  </a:lnTo>
                  <a:lnTo>
                    <a:pt x="447" y="9"/>
                  </a:lnTo>
                  <a:lnTo>
                    <a:pt x="445" y="12"/>
                  </a:lnTo>
                  <a:lnTo>
                    <a:pt x="443" y="16"/>
                  </a:lnTo>
                  <a:lnTo>
                    <a:pt x="442" y="20"/>
                  </a:lnTo>
                  <a:lnTo>
                    <a:pt x="440" y="49"/>
                  </a:lnTo>
                  <a:lnTo>
                    <a:pt x="438" y="59"/>
                  </a:lnTo>
                  <a:lnTo>
                    <a:pt x="436" y="63"/>
                  </a:lnTo>
                  <a:lnTo>
                    <a:pt x="429" y="72"/>
                  </a:lnTo>
                  <a:lnTo>
                    <a:pt x="422" y="78"/>
                  </a:lnTo>
                  <a:lnTo>
                    <a:pt x="411" y="84"/>
                  </a:lnTo>
                  <a:lnTo>
                    <a:pt x="407" y="86"/>
                  </a:lnTo>
                  <a:lnTo>
                    <a:pt x="381" y="94"/>
                  </a:lnTo>
                  <a:lnTo>
                    <a:pt x="331" y="124"/>
                  </a:lnTo>
                  <a:lnTo>
                    <a:pt x="323" y="127"/>
                  </a:lnTo>
                  <a:lnTo>
                    <a:pt x="304" y="134"/>
                  </a:lnTo>
                  <a:lnTo>
                    <a:pt x="294" y="1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15"/>
            <p:cNvSpPr>
              <a:spLocks/>
            </p:cNvSpPr>
            <p:nvPr/>
          </p:nvSpPr>
          <p:spPr bwMode="auto">
            <a:xfrm flipH="1">
              <a:off x="7902783" y="5201991"/>
              <a:ext cx="218600" cy="507748"/>
            </a:xfrm>
            <a:custGeom>
              <a:avLst/>
              <a:gdLst/>
              <a:ahLst/>
              <a:cxnLst>
                <a:cxn ang="0">
                  <a:pos x="43" y="9"/>
                </a:cxn>
                <a:cxn ang="0">
                  <a:pos x="30" y="2"/>
                </a:cxn>
                <a:cxn ang="0">
                  <a:pos x="22" y="0"/>
                </a:cxn>
                <a:cxn ang="0">
                  <a:pos x="16" y="3"/>
                </a:cxn>
                <a:cxn ang="0">
                  <a:pos x="13" y="8"/>
                </a:cxn>
                <a:cxn ang="0">
                  <a:pos x="2" y="51"/>
                </a:cxn>
                <a:cxn ang="0">
                  <a:pos x="1" y="90"/>
                </a:cxn>
                <a:cxn ang="0">
                  <a:pos x="35" y="190"/>
                </a:cxn>
                <a:cxn ang="0">
                  <a:pos x="41" y="267"/>
                </a:cxn>
                <a:cxn ang="0">
                  <a:pos x="37" y="383"/>
                </a:cxn>
                <a:cxn ang="0">
                  <a:pos x="29" y="401"/>
                </a:cxn>
                <a:cxn ang="0">
                  <a:pos x="1" y="439"/>
                </a:cxn>
                <a:cxn ang="0">
                  <a:pos x="2" y="449"/>
                </a:cxn>
                <a:cxn ang="0">
                  <a:pos x="8" y="459"/>
                </a:cxn>
                <a:cxn ang="0">
                  <a:pos x="16" y="467"/>
                </a:cxn>
                <a:cxn ang="0">
                  <a:pos x="26" y="468"/>
                </a:cxn>
                <a:cxn ang="0">
                  <a:pos x="55" y="467"/>
                </a:cxn>
                <a:cxn ang="0">
                  <a:pos x="99" y="476"/>
                </a:cxn>
                <a:cxn ang="0">
                  <a:pos x="132" y="500"/>
                </a:cxn>
                <a:cxn ang="0">
                  <a:pos x="149" y="508"/>
                </a:cxn>
                <a:cxn ang="0">
                  <a:pos x="187" y="508"/>
                </a:cxn>
                <a:cxn ang="0">
                  <a:pos x="202" y="500"/>
                </a:cxn>
                <a:cxn ang="0">
                  <a:pos x="217" y="486"/>
                </a:cxn>
                <a:cxn ang="0">
                  <a:pos x="220" y="480"/>
                </a:cxn>
                <a:cxn ang="0">
                  <a:pos x="220" y="475"/>
                </a:cxn>
                <a:cxn ang="0">
                  <a:pos x="218" y="470"/>
                </a:cxn>
                <a:cxn ang="0">
                  <a:pos x="204" y="461"/>
                </a:cxn>
                <a:cxn ang="0">
                  <a:pos x="118" y="440"/>
                </a:cxn>
                <a:cxn ang="0">
                  <a:pos x="72" y="429"/>
                </a:cxn>
                <a:cxn ang="0">
                  <a:pos x="62" y="424"/>
                </a:cxn>
                <a:cxn ang="0">
                  <a:pos x="58" y="418"/>
                </a:cxn>
                <a:cxn ang="0">
                  <a:pos x="56" y="409"/>
                </a:cxn>
                <a:cxn ang="0">
                  <a:pos x="67" y="373"/>
                </a:cxn>
                <a:cxn ang="0">
                  <a:pos x="93" y="232"/>
                </a:cxn>
                <a:cxn ang="0">
                  <a:pos x="90" y="132"/>
                </a:cxn>
                <a:cxn ang="0">
                  <a:pos x="78" y="73"/>
                </a:cxn>
                <a:cxn ang="0">
                  <a:pos x="52" y="19"/>
                </a:cxn>
              </a:cxnLst>
              <a:rect l="0" t="0" r="r" b="b"/>
              <a:pathLst>
                <a:path w="220" h="511">
                  <a:moveTo>
                    <a:pt x="50" y="15"/>
                  </a:moveTo>
                  <a:lnTo>
                    <a:pt x="43" y="9"/>
                  </a:lnTo>
                  <a:lnTo>
                    <a:pt x="35" y="4"/>
                  </a:lnTo>
                  <a:lnTo>
                    <a:pt x="30" y="2"/>
                  </a:lnTo>
                  <a:lnTo>
                    <a:pt x="26" y="0"/>
                  </a:lnTo>
                  <a:lnTo>
                    <a:pt x="22" y="0"/>
                  </a:lnTo>
                  <a:lnTo>
                    <a:pt x="20" y="1"/>
                  </a:lnTo>
                  <a:lnTo>
                    <a:pt x="16" y="3"/>
                  </a:lnTo>
                  <a:lnTo>
                    <a:pt x="15" y="5"/>
                  </a:lnTo>
                  <a:lnTo>
                    <a:pt x="13" y="8"/>
                  </a:lnTo>
                  <a:lnTo>
                    <a:pt x="9" y="19"/>
                  </a:lnTo>
                  <a:lnTo>
                    <a:pt x="2" y="51"/>
                  </a:lnTo>
                  <a:lnTo>
                    <a:pt x="0" y="73"/>
                  </a:lnTo>
                  <a:lnTo>
                    <a:pt x="1" y="90"/>
                  </a:lnTo>
                  <a:lnTo>
                    <a:pt x="4" y="106"/>
                  </a:lnTo>
                  <a:lnTo>
                    <a:pt x="35" y="190"/>
                  </a:lnTo>
                  <a:lnTo>
                    <a:pt x="40" y="211"/>
                  </a:lnTo>
                  <a:lnTo>
                    <a:pt x="41" y="267"/>
                  </a:lnTo>
                  <a:lnTo>
                    <a:pt x="39" y="368"/>
                  </a:lnTo>
                  <a:lnTo>
                    <a:pt x="37" y="383"/>
                  </a:lnTo>
                  <a:lnTo>
                    <a:pt x="34" y="393"/>
                  </a:lnTo>
                  <a:lnTo>
                    <a:pt x="29" y="401"/>
                  </a:lnTo>
                  <a:lnTo>
                    <a:pt x="5" y="431"/>
                  </a:lnTo>
                  <a:lnTo>
                    <a:pt x="1" y="439"/>
                  </a:lnTo>
                  <a:lnTo>
                    <a:pt x="1" y="445"/>
                  </a:lnTo>
                  <a:lnTo>
                    <a:pt x="2" y="449"/>
                  </a:lnTo>
                  <a:lnTo>
                    <a:pt x="6" y="456"/>
                  </a:lnTo>
                  <a:lnTo>
                    <a:pt x="8" y="459"/>
                  </a:lnTo>
                  <a:lnTo>
                    <a:pt x="13" y="465"/>
                  </a:lnTo>
                  <a:lnTo>
                    <a:pt x="16" y="467"/>
                  </a:lnTo>
                  <a:lnTo>
                    <a:pt x="19" y="468"/>
                  </a:lnTo>
                  <a:lnTo>
                    <a:pt x="26" y="468"/>
                  </a:lnTo>
                  <a:lnTo>
                    <a:pt x="40" y="467"/>
                  </a:lnTo>
                  <a:lnTo>
                    <a:pt x="55" y="467"/>
                  </a:lnTo>
                  <a:lnTo>
                    <a:pt x="87" y="472"/>
                  </a:lnTo>
                  <a:lnTo>
                    <a:pt x="99" y="476"/>
                  </a:lnTo>
                  <a:lnTo>
                    <a:pt x="105" y="479"/>
                  </a:lnTo>
                  <a:lnTo>
                    <a:pt x="132" y="500"/>
                  </a:lnTo>
                  <a:lnTo>
                    <a:pt x="138" y="504"/>
                  </a:lnTo>
                  <a:lnTo>
                    <a:pt x="149" y="508"/>
                  </a:lnTo>
                  <a:lnTo>
                    <a:pt x="166" y="511"/>
                  </a:lnTo>
                  <a:lnTo>
                    <a:pt x="187" y="508"/>
                  </a:lnTo>
                  <a:lnTo>
                    <a:pt x="192" y="506"/>
                  </a:lnTo>
                  <a:lnTo>
                    <a:pt x="202" y="500"/>
                  </a:lnTo>
                  <a:lnTo>
                    <a:pt x="211" y="493"/>
                  </a:lnTo>
                  <a:lnTo>
                    <a:pt x="217" y="486"/>
                  </a:lnTo>
                  <a:lnTo>
                    <a:pt x="219" y="483"/>
                  </a:lnTo>
                  <a:lnTo>
                    <a:pt x="220" y="480"/>
                  </a:lnTo>
                  <a:lnTo>
                    <a:pt x="220" y="478"/>
                  </a:lnTo>
                  <a:lnTo>
                    <a:pt x="220" y="475"/>
                  </a:lnTo>
                  <a:lnTo>
                    <a:pt x="219" y="473"/>
                  </a:lnTo>
                  <a:lnTo>
                    <a:pt x="218" y="470"/>
                  </a:lnTo>
                  <a:lnTo>
                    <a:pt x="215" y="468"/>
                  </a:lnTo>
                  <a:lnTo>
                    <a:pt x="204" y="461"/>
                  </a:lnTo>
                  <a:lnTo>
                    <a:pt x="201" y="460"/>
                  </a:lnTo>
                  <a:lnTo>
                    <a:pt x="118" y="440"/>
                  </a:lnTo>
                  <a:lnTo>
                    <a:pt x="88" y="435"/>
                  </a:lnTo>
                  <a:lnTo>
                    <a:pt x="72" y="429"/>
                  </a:lnTo>
                  <a:lnTo>
                    <a:pt x="68" y="427"/>
                  </a:lnTo>
                  <a:lnTo>
                    <a:pt x="62" y="424"/>
                  </a:lnTo>
                  <a:lnTo>
                    <a:pt x="60" y="421"/>
                  </a:lnTo>
                  <a:lnTo>
                    <a:pt x="58" y="418"/>
                  </a:lnTo>
                  <a:lnTo>
                    <a:pt x="57" y="414"/>
                  </a:lnTo>
                  <a:lnTo>
                    <a:pt x="56" y="409"/>
                  </a:lnTo>
                  <a:lnTo>
                    <a:pt x="57" y="403"/>
                  </a:lnTo>
                  <a:lnTo>
                    <a:pt x="67" y="373"/>
                  </a:lnTo>
                  <a:lnTo>
                    <a:pt x="76" y="342"/>
                  </a:lnTo>
                  <a:lnTo>
                    <a:pt x="93" y="232"/>
                  </a:lnTo>
                  <a:lnTo>
                    <a:pt x="94" y="187"/>
                  </a:lnTo>
                  <a:lnTo>
                    <a:pt x="90" y="132"/>
                  </a:lnTo>
                  <a:lnTo>
                    <a:pt x="83" y="89"/>
                  </a:lnTo>
                  <a:lnTo>
                    <a:pt x="78" y="73"/>
                  </a:lnTo>
                  <a:lnTo>
                    <a:pt x="58" y="27"/>
                  </a:lnTo>
                  <a:lnTo>
                    <a:pt x="52" y="19"/>
                  </a:lnTo>
                  <a:lnTo>
                    <a:pt x="50" y="1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16"/>
            <p:cNvSpPr>
              <a:spLocks/>
            </p:cNvSpPr>
            <p:nvPr/>
          </p:nvSpPr>
          <p:spPr bwMode="auto">
            <a:xfrm flipH="1">
              <a:off x="8080644" y="5200997"/>
              <a:ext cx="196740" cy="536563"/>
            </a:xfrm>
            <a:custGeom>
              <a:avLst/>
              <a:gdLst/>
              <a:ahLst/>
              <a:cxnLst>
                <a:cxn ang="0">
                  <a:pos x="195" y="501"/>
                </a:cxn>
                <a:cxn ang="0">
                  <a:pos x="178" y="493"/>
                </a:cxn>
                <a:cxn ang="0">
                  <a:pos x="117" y="484"/>
                </a:cxn>
                <a:cxn ang="0">
                  <a:pos x="87" y="470"/>
                </a:cxn>
                <a:cxn ang="0">
                  <a:pos x="65" y="453"/>
                </a:cxn>
                <a:cxn ang="0">
                  <a:pos x="59" y="447"/>
                </a:cxn>
                <a:cxn ang="0">
                  <a:pos x="57" y="437"/>
                </a:cxn>
                <a:cxn ang="0">
                  <a:pos x="61" y="417"/>
                </a:cxn>
                <a:cxn ang="0">
                  <a:pos x="127" y="217"/>
                </a:cxn>
                <a:cxn ang="0">
                  <a:pos x="135" y="136"/>
                </a:cxn>
                <a:cxn ang="0">
                  <a:pos x="118" y="14"/>
                </a:cxn>
                <a:cxn ang="0">
                  <a:pos x="115" y="9"/>
                </a:cxn>
                <a:cxn ang="0">
                  <a:pos x="107" y="3"/>
                </a:cxn>
                <a:cxn ang="0">
                  <a:pos x="95" y="0"/>
                </a:cxn>
                <a:cxn ang="0">
                  <a:pos x="83" y="3"/>
                </a:cxn>
                <a:cxn ang="0">
                  <a:pos x="74" y="9"/>
                </a:cxn>
                <a:cxn ang="0">
                  <a:pos x="68" y="22"/>
                </a:cxn>
                <a:cxn ang="0">
                  <a:pos x="62" y="93"/>
                </a:cxn>
                <a:cxn ang="0">
                  <a:pos x="74" y="229"/>
                </a:cxn>
                <a:cxn ang="0">
                  <a:pos x="33" y="408"/>
                </a:cxn>
                <a:cxn ang="0">
                  <a:pos x="23" y="428"/>
                </a:cxn>
                <a:cxn ang="0">
                  <a:pos x="3" y="451"/>
                </a:cxn>
                <a:cxn ang="0">
                  <a:pos x="0" y="465"/>
                </a:cxn>
                <a:cxn ang="0">
                  <a:pos x="3" y="486"/>
                </a:cxn>
                <a:cxn ang="0">
                  <a:pos x="9" y="492"/>
                </a:cxn>
                <a:cxn ang="0">
                  <a:pos x="25" y="496"/>
                </a:cxn>
                <a:cxn ang="0">
                  <a:pos x="53" y="497"/>
                </a:cxn>
                <a:cxn ang="0">
                  <a:pos x="74" y="507"/>
                </a:cxn>
                <a:cxn ang="0">
                  <a:pos x="115" y="534"/>
                </a:cxn>
                <a:cxn ang="0">
                  <a:pos x="137" y="539"/>
                </a:cxn>
                <a:cxn ang="0">
                  <a:pos x="170" y="538"/>
                </a:cxn>
                <a:cxn ang="0">
                  <a:pos x="188" y="528"/>
                </a:cxn>
                <a:cxn ang="0">
                  <a:pos x="197" y="514"/>
                </a:cxn>
                <a:cxn ang="0">
                  <a:pos x="197" y="507"/>
                </a:cxn>
              </a:cxnLst>
              <a:rect l="0" t="0" r="r" b="b"/>
              <a:pathLst>
                <a:path w="198" h="540">
                  <a:moveTo>
                    <a:pt x="197" y="507"/>
                  </a:moveTo>
                  <a:lnTo>
                    <a:pt x="195" y="501"/>
                  </a:lnTo>
                  <a:lnTo>
                    <a:pt x="189" y="497"/>
                  </a:lnTo>
                  <a:lnTo>
                    <a:pt x="178" y="493"/>
                  </a:lnTo>
                  <a:lnTo>
                    <a:pt x="124" y="486"/>
                  </a:lnTo>
                  <a:lnTo>
                    <a:pt x="117" y="484"/>
                  </a:lnTo>
                  <a:lnTo>
                    <a:pt x="105" y="480"/>
                  </a:lnTo>
                  <a:lnTo>
                    <a:pt x="87" y="470"/>
                  </a:lnTo>
                  <a:lnTo>
                    <a:pt x="76" y="461"/>
                  </a:lnTo>
                  <a:lnTo>
                    <a:pt x="65" y="453"/>
                  </a:lnTo>
                  <a:lnTo>
                    <a:pt x="62" y="451"/>
                  </a:lnTo>
                  <a:lnTo>
                    <a:pt x="59" y="447"/>
                  </a:lnTo>
                  <a:lnTo>
                    <a:pt x="58" y="443"/>
                  </a:lnTo>
                  <a:lnTo>
                    <a:pt x="57" y="437"/>
                  </a:lnTo>
                  <a:lnTo>
                    <a:pt x="58" y="431"/>
                  </a:lnTo>
                  <a:lnTo>
                    <a:pt x="61" y="417"/>
                  </a:lnTo>
                  <a:lnTo>
                    <a:pt x="121" y="241"/>
                  </a:lnTo>
                  <a:lnTo>
                    <a:pt x="127" y="217"/>
                  </a:lnTo>
                  <a:lnTo>
                    <a:pt x="133" y="176"/>
                  </a:lnTo>
                  <a:lnTo>
                    <a:pt x="135" y="136"/>
                  </a:lnTo>
                  <a:lnTo>
                    <a:pt x="120" y="22"/>
                  </a:lnTo>
                  <a:lnTo>
                    <a:pt x="118" y="14"/>
                  </a:lnTo>
                  <a:lnTo>
                    <a:pt x="117" y="11"/>
                  </a:lnTo>
                  <a:lnTo>
                    <a:pt x="115" y="9"/>
                  </a:lnTo>
                  <a:lnTo>
                    <a:pt x="111" y="5"/>
                  </a:lnTo>
                  <a:lnTo>
                    <a:pt x="107" y="3"/>
                  </a:lnTo>
                  <a:lnTo>
                    <a:pt x="101" y="1"/>
                  </a:lnTo>
                  <a:lnTo>
                    <a:pt x="95" y="0"/>
                  </a:lnTo>
                  <a:lnTo>
                    <a:pt x="89" y="1"/>
                  </a:lnTo>
                  <a:lnTo>
                    <a:pt x="83" y="3"/>
                  </a:lnTo>
                  <a:lnTo>
                    <a:pt x="78" y="5"/>
                  </a:lnTo>
                  <a:lnTo>
                    <a:pt x="74" y="9"/>
                  </a:lnTo>
                  <a:lnTo>
                    <a:pt x="71" y="14"/>
                  </a:lnTo>
                  <a:lnTo>
                    <a:pt x="68" y="22"/>
                  </a:lnTo>
                  <a:lnTo>
                    <a:pt x="63" y="50"/>
                  </a:lnTo>
                  <a:lnTo>
                    <a:pt x="62" y="93"/>
                  </a:lnTo>
                  <a:lnTo>
                    <a:pt x="75" y="198"/>
                  </a:lnTo>
                  <a:lnTo>
                    <a:pt x="74" y="229"/>
                  </a:lnTo>
                  <a:lnTo>
                    <a:pt x="57" y="317"/>
                  </a:lnTo>
                  <a:lnTo>
                    <a:pt x="33" y="408"/>
                  </a:lnTo>
                  <a:lnTo>
                    <a:pt x="30" y="416"/>
                  </a:lnTo>
                  <a:lnTo>
                    <a:pt x="23" y="428"/>
                  </a:lnTo>
                  <a:lnTo>
                    <a:pt x="6" y="446"/>
                  </a:lnTo>
                  <a:lnTo>
                    <a:pt x="3" y="451"/>
                  </a:lnTo>
                  <a:lnTo>
                    <a:pt x="1" y="455"/>
                  </a:lnTo>
                  <a:lnTo>
                    <a:pt x="0" y="465"/>
                  </a:lnTo>
                  <a:lnTo>
                    <a:pt x="0" y="476"/>
                  </a:lnTo>
                  <a:lnTo>
                    <a:pt x="3" y="486"/>
                  </a:lnTo>
                  <a:lnTo>
                    <a:pt x="6" y="489"/>
                  </a:lnTo>
                  <a:lnTo>
                    <a:pt x="9" y="492"/>
                  </a:lnTo>
                  <a:lnTo>
                    <a:pt x="13" y="495"/>
                  </a:lnTo>
                  <a:lnTo>
                    <a:pt x="25" y="496"/>
                  </a:lnTo>
                  <a:lnTo>
                    <a:pt x="46" y="496"/>
                  </a:lnTo>
                  <a:lnTo>
                    <a:pt x="53" y="497"/>
                  </a:lnTo>
                  <a:lnTo>
                    <a:pt x="60" y="499"/>
                  </a:lnTo>
                  <a:lnTo>
                    <a:pt x="74" y="507"/>
                  </a:lnTo>
                  <a:lnTo>
                    <a:pt x="102" y="527"/>
                  </a:lnTo>
                  <a:lnTo>
                    <a:pt x="115" y="534"/>
                  </a:lnTo>
                  <a:lnTo>
                    <a:pt x="122" y="536"/>
                  </a:lnTo>
                  <a:lnTo>
                    <a:pt x="137" y="539"/>
                  </a:lnTo>
                  <a:lnTo>
                    <a:pt x="159" y="540"/>
                  </a:lnTo>
                  <a:lnTo>
                    <a:pt x="170" y="538"/>
                  </a:lnTo>
                  <a:lnTo>
                    <a:pt x="180" y="534"/>
                  </a:lnTo>
                  <a:lnTo>
                    <a:pt x="188" y="528"/>
                  </a:lnTo>
                  <a:lnTo>
                    <a:pt x="195" y="517"/>
                  </a:lnTo>
                  <a:lnTo>
                    <a:pt x="197" y="514"/>
                  </a:lnTo>
                  <a:lnTo>
                    <a:pt x="198" y="509"/>
                  </a:lnTo>
                  <a:lnTo>
                    <a:pt x="197" y="5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17"/>
            <p:cNvSpPr>
              <a:spLocks/>
            </p:cNvSpPr>
            <p:nvPr/>
          </p:nvSpPr>
          <p:spPr bwMode="auto">
            <a:xfrm flipH="1">
              <a:off x="8039905" y="4599848"/>
              <a:ext cx="328894" cy="265301"/>
            </a:xfrm>
            <a:custGeom>
              <a:avLst/>
              <a:gdLst/>
              <a:ahLst/>
              <a:cxnLst>
                <a:cxn ang="0">
                  <a:pos x="321" y="151"/>
                </a:cxn>
                <a:cxn ang="0">
                  <a:pos x="311" y="147"/>
                </a:cxn>
                <a:cxn ang="0">
                  <a:pos x="273" y="147"/>
                </a:cxn>
                <a:cxn ang="0">
                  <a:pos x="260" y="146"/>
                </a:cxn>
                <a:cxn ang="0">
                  <a:pos x="250" y="140"/>
                </a:cxn>
                <a:cxn ang="0">
                  <a:pos x="244" y="134"/>
                </a:cxn>
                <a:cxn ang="0">
                  <a:pos x="242" y="126"/>
                </a:cxn>
                <a:cxn ang="0">
                  <a:pos x="206" y="68"/>
                </a:cxn>
                <a:cxn ang="0">
                  <a:pos x="159" y="24"/>
                </a:cxn>
                <a:cxn ang="0">
                  <a:pos x="109" y="0"/>
                </a:cxn>
                <a:cxn ang="0">
                  <a:pos x="76" y="2"/>
                </a:cxn>
                <a:cxn ang="0">
                  <a:pos x="44" y="15"/>
                </a:cxn>
                <a:cxn ang="0">
                  <a:pos x="26" y="29"/>
                </a:cxn>
                <a:cxn ang="0">
                  <a:pos x="8" y="58"/>
                </a:cxn>
                <a:cxn ang="0">
                  <a:pos x="1" y="85"/>
                </a:cxn>
                <a:cxn ang="0">
                  <a:pos x="2" y="122"/>
                </a:cxn>
                <a:cxn ang="0">
                  <a:pos x="15" y="165"/>
                </a:cxn>
                <a:cxn ang="0">
                  <a:pos x="42" y="206"/>
                </a:cxn>
                <a:cxn ang="0">
                  <a:pos x="115" y="256"/>
                </a:cxn>
                <a:cxn ang="0">
                  <a:pos x="138" y="264"/>
                </a:cxn>
                <a:cxn ang="0">
                  <a:pos x="185" y="263"/>
                </a:cxn>
                <a:cxn ang="0">
                  <a:pos x="205" y="255"/>
                </a:cxn>
                <a:cxn ang="0">
                  <a:pos x="228" y="235"/>
                </a:cxn>
                <a:cxn ang="0">
                  <a:pos x="243" y="202"/>
                </a:cxn>
                <a:cxn ang="0">
                  <a:pos x="250" y="176"/>
                </a:cxn>
                <a:cxn ang="0">
                  <a:pos x="258" y="173"/>
                </a:cxn>
                <a:cxn ang="0">
                  <a:pos x="286" y="180"/>
                </a:cxn>
                <a:cxn ang="0">
                  <a:pos x="310" y="189"/>
                </a:cxn>
                <a:cxn ang="0">
                  <a:pos x="317" y="190"/>
                </a:cxn>
                <a:cxn ang="0">
                  <a:pos x="325" y="184"/>
                </a:cxn>
                <a:cxn ang="0">
                  <a:pos x="331" y="172"/>
                </a:cxn>
                <a:cxn ang="0">
                  <a:pos x="331" y="167"/>
                </a:cxn>
                <a:cxn ang="0">
                  <a:pos x="329" y="159"/>
                </a:cxn>
              </a:cxnLst>
              <a:rect l="0" t="0" r="r" b="b"/>
              <a:pathLst>
                <a:path w="331" h="267">
                  <a:moveTo>
                    <a:pt x="326" y="155"/>
                  </a:moveTo>
                  <a:lnTo>
                    <a:pt x="321" y="151"/>
                  </a:lnTo>
                  <a:lnTo>
                    <a:pt x="317" y="149"/>
                  </a:lnTo>
                  <a:lnTo>
                    <a:pt x="311" y="147"/>
                  </a:lnTo>
                  <a:lnTo>
                    <a:pt x="298" y="146"/>
                  </a:lnTo>
                  <a:lnTo>
                    <a:pt x="273" y="147"/>
                  </a:lnTo>
                  <a:lnTo>
                    <a:pt x="266" y="147"/>
                  </a:lnTo>
                  <a:lnTo>
                    <a:pt x="260" y="146"/>
                  </a:lnTo>
                  <a:lnTo>
                    <a:pt x="255" y="143"/>
                  </a:lnTo>
                  <a:lnTo>
                    <a:pt x="250" y="140"/>
                  </a:lnTo>
                  <a:lnTo>
                    <a:pt x="245" y="136"/>
                  </a:lnTo>
                  <a:lnTo>
                    <a:pt x="244" y="134"/>
                  </a:lnTo>
                  <a:lnTo>
                    <a:pt x="243" y="132"/>
                  </a:lnTo>
                  <a:lnTo>
                    <a:pt x="242" y="126"/>
                  </a:lnTo>
                  <a:lnTo>
                    <a:pt x="239" y="115"/>
                  </a:lnTo>
                  <a:lnTo>
                    <a:pt x="206" y="68"/>
                  </a:lnTo>
                  <a:lnTo>
                    <a:pt x="183" y="44"/>
                  </a:lnTo>
                  <a:lnTo>
                    <a:pt x="159" y="24"/>
                  </a:lnTo>
                  <a:lnTo>
                    <a:pt x="128" y="6"/>
                  </a:lnTo>
                  <a:lnTo>
                    <a:pt x="109" y="0"/>
                  </a:lnTo>
                  <a:lnTo>
                    <a:pt x="98" y="0"/>
                  </a:lnTo>
                  <a:lnTo>
                    <a:pt x="76" y="2"/>
                  </a:lnTo>
                  <a:lnTo>
                    <a:pt x="65" y="6"/>
                  </a:lnTo>
                  <a:lnTo>
                    <a:pt x="44" y="15"/>
                  </a:lnTo>
                  <a:lnTo>
                    <a:pt x="35" y="21"/>
                  </a:lnTo>
                  <a:lnTo>
                    <a:pt x="26" y="29"/>
                  </a:lnTo>
                  <a:lnTo>
                    <a:pt x="18" y="39"/>
                  </a:lnTo>
                  <a:lnTo>
                    <a:pt x="8" y="58"/>
                  </a:lnTo>
                  <a:lnTo>
                    <a:pt x="3" y="71"/>
                  </a:lnTo>
                  <a:lnTo>
                    <a:pt x="1" y="85"/>
                  </a:lnTo>
                  <a:lnTo>
                    <a:pt x="0" y="99"/>
                  </a:lnTo>
                  <a:lnTo>
                    <a:pt x="2" y="122"/>
                  </a:lnTo>
                  <a:lnTo>
                    <a:pt x="6" y="136"/>
                  </a:lnTo>
                  <a:lnTo>
                    <a:pt x="15" y="165"/>
                  </a:lnTo>
                  <a:lnTo>
                    <a:pt x="26" y="186"/>
                  </a:lnTo>
                  <a:lnTo>
                    <a:pt x="42" y="206"/>
                  </a:lnTo>
                  <a:lnTo>
                    <a:pt x="78" y="236"/>
                  </a:lnTo>
                  <a:lnTo>
                    <a:pt x="115" y="256"/>
                  </a:lnTo>
                  <a:lnTo>
                    <a:pt x="123" y="259"/>
                  </a:lnTo>
                  <a:lnTo>
                    <a:pt x="138" y="264"/>
                  </a:lnTo>
                  <a:lnTo>
                    <a:pt x="159" y="267"/>
                  </a:lnTo>
                  <a:lnTo>
                    <a:pt x="185" y="263"/>
                  </a:lnTo>
                  <a:lnTo>
                    <a:pt x="196" y="260"/>
                  </a:lnTo>
                  <a:lnTo>
                    <a:pt x="205" y="255"/>
                  </a:lnTo>
                  <a:lnTo>
                    <a:pt x="214" y="249"/>
                  </a:lnTo>
                  <a:lnTo>
                    <a:pt x="228" y="235"/>
                  </a:lnTo>
                  <a:lnTo>
                    <a:pt x="233" y="227"/>
                  </a:lnTo>
                  <a:lnTo>
                    <a:pt x="243" y="202"/>
                  </a:lnTo>
                  <a:lnTo>
                    <a:pt x="249" y="179"/>
                  </a:lnTo>
                  <a:lnTo>
                    <a:pt x="250" y="176"/>
                  </a:lnTo>
                  <a:lnTo>
                    <a:pt x="252" y="175"/>
                  </a:lnTo>
                  <a:lnTo>
                    <a:pt x="258" y="173"/>
                  </a:lnTo>
                  <a:lnTo>
                    <a:pt x="265" y="174"/>
                  </a:lnTo>
                  <a:lnTo>
                    <a:pt x="286" y="180"/>
                  </a:lnTo>
                  <a:lnTo>
                    <a:pt x="305" y="188"/>
                  </a:lnTo>
                  <a:lnTo>
                    <a:pt x="310" y="189"/>
                  </a:lnTo>
                  <a:lnTo>
                    <a:pt x="314" y="190"/>
                  </a:lnTo>
                  <a:lnTo>
                    <a:pt x="317" y="190"/>
                  </a:lnTo>
                  <a:lnTo>
                    <a:pt x="320" y="189"/>
                  </a:lnTo>
                  <a:lnTo>
                    <a:pt x="325" y="184"/>
                  </a:lnTo>
                  <a:lnTo>
                    <a:pt x="327" y="181"/>
                  </a:lnTo>
                  <a:lnTo>
                    <a:pt x="331" y="172"/>
                  </a:lnTo>
                  <a:lnTo>
                    <a:pt x="331" y="169"/>
                  </a:lnTo>
                  <a:lnTo>
                    <a:pt x="331" y="167"/>
                  </a:lnTo>
                  <a:lnTo>
                    <a:pt x="331" y="164"/>
                  </a:lnTo>
                  <a:lnTo>
                    <a:pt x="329" y="159"/>
                  </a:lnTo>
                  <a:lnTo>
                    <a:pt x="326" y="15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19"/>
            <p:cNvSpPr>
              <a:spLocks/>
            </p:cNvSpPr>
            <p:nvPr/>
          </p:nvSpPr>
          <p:spPr bwMode="auto">
            <a:xfrm flipH="1">
              <a:off x="7921662" y="5168207"/>
              <a:ext cx="52663" cy="131160"/>
            </a:xfrm>
            <a:custGeom>
              <a:avLst/>
              <a:gdLst/>
              <a:ahLst/>
              <a:cxnLst>
                <a:cxn ang="0">
                  <a:pos x="53" y="113"/>
                </a:cxn>
                <a:cxn ang="0">
                  <a:pos x="53" y="102"/>
                </a:cxn>
                <a:cxn ang="0">
                  <a:pos x="50" y="89"/>
                </a:cxn>
                <a:cxn ang="0">
                  <a:pos x="47" y="81"/>
                </a:cxn>
                <a:cxn ang="0">
                  <a:pos x="32" y="23"/>
                </a:cxn>
                <a:cxn ang="0">
                  <a:pos x="25" y="4"/>
                </a:cxn>
                <a:cxn ang="0">
                  <a:pos x="23" y="1"/>
                </a:cxn>
                <a:cxn ang="0">
                  <a:pos x="20" y="0"/>
                </a:cxn>
                <a:cxn ang="0">
                  <a:pos x="19" y="0"/>
                </a:cxn>
                <a:cxn ang="0">
                  <a:pos x="16" y="2"/>
                </a:cxn>
                <a:cxn ang="0">
                  <a:pos x="13" y="5"/>
                </a:cxn>
                <a:cxn ang="0">
                  <a:pos x="7" y="15"/>
                </a:cxn>
                <a:cxn ang="0">
                  <a:pos x="1" y="21"/>
                </a:cxn>
                <a:cxn ang="0">
                  <a:pos x="0" y="23"/>
                </a:cxn>
                <a:cxn ang="0">
                  <a:pos x="0" y="28"/>
                </a:cxn>
                <a:cxn ang="0">
                  <a:pos x="20" y="122"/>
                </a:cxn>
                <a:cxn ang="0">
                  <a:pos x="23" y="127"/>
                </a:cxn>
                <a:cxn ang="0">
                  <a:pos x="25" y="130"/>
                </a:cxn>
                <a:cxn ang="0">
                  <a:pos x="26" y="131"/>
                </a:cxn>
                <a:cxn ang="0">
                  <a:pos x="28" y="132"/>
                </a:cxn>
                <a:cxn ang="0">
                  <a:pos x="30" y="132"/>
                </a:cxn>
                <a:cxn ang="0">
                  <a:pos x="34" y="131"/>
                </a:cxn>
                <a:cxn ang="0">
                  <a:pos x="41" y="128"/>
                </a:cxn>
                <a:cxn ang="0">
                  <a:pos x="46" y="125"/>
                </a:cxn>
                <a:cxn ang="0">
                  <a:pos x="49" y="122"/>
                </a:cxn>
                <a:cxn ang="0">
                  <a:pos x="51" y="118"/>
                </a:cxn>
                <a:cxn ang="0">
                  <a:pos x="53" y="113"/>
                </a:cxn>
              </a:cxnLst>
              <a:rect l="0" t="0" r="r" b="b"/>
              <a:pathLst>
                <a:path w="53" h="132">
                  <a:moveTo>
                    <a:pt x="53" y="113"/>
                  </a:moveTo>
                  <a:lnTo>
                    <a:pt x="53" y="102"/>
                  </a:lnTo>
                  <a:lnTo>
                    <a:pt x="50" y="89"/>
                  </a:lnTo>
                  <a:lnTo>
                    <a:pt x="47" y="81"/>
                  </a:lnTo>
                  <a:lnTo>
                    <a:pt x="32" y="23"/>
                  </a:lnTo>
                  <a:lnTo>
                    <a:pt x="25" y="4"/>
                  </a:lnTo>
                  <a:lnTo>
                    <a:pt x="23" y="1"/>
                  </a:lnTo>
                  <a:lnTo>
                    <a:pt x="20" y="0"/>
                  </a:lnTo>
                  <a:lnTo>
                    <a:pt x="19" y="0"/>
                  </a:lnTo>
                  <a:lnTo>
                    <a:pt x="16" y="2"/>
                  </a:lnTo>
                  <a:lnTo>
                    <a:pt x="13" y="5"/>
                  </a:lnTo>
                  <a:lnTo>
                    <a:pt x="7" y="15"/>
                  </a:lnTo>
                  <a:lnTo>
                    <a:pt x="1" y="21"/>
                  </a:lnTo>
                  <a:lnTo>
                    <a:pt x="0" y="23"/>
                  </a:lnTo>
                  <a:lnTo>
                    <a:pt x="0" y="28"/>
                  </a:lnTo>
                  <a:lnTo>
                    <a:pt x="20" y="122"/>
                  </a:lnTo>
                  <a:lnTo>
                    <a:pt x="23" y="127"/>
                  </a:lnTo>
                  <a:lnTo>
                    <a:pt x="25" y="130"/>
                  </a:lnTo>
                  <a:lnTo>
                    <a:pt x="26" y="131"/>
                  </a:lnTo>
                  <a:lnTo>
                    <a:pt x="28" y="132"/>
                  </a:lnTo>
                  <a:lnTo>
                    <a:pt x="30" y="132"/>
                  </a:lnTo>
                  <a:lnTo>
                    <a:pt x="34" y="131"/>
                  </a:lnTo>
                  <a:lnTo>
                    <a:pt x="41" y="128"/>
                  </a:lnTo>
                  <a:lnTo>
                    <a:pt x="46" y="125"/>
                  </a:lnTo>
                  <a:lnTo>
                    <a:pt x="49" y="122"/>
                  </a:lnTo>
                  <a:lnTo>
                    <a:pt x="51" y="118"/>
                  </a:lnTo>
                  <a:lnTo>
                    <a:pt x="53" y="113"/>
                  </a:lnTo>
                  <a:close/>
                </a:path>
              </a:pathLst>
            </a:custGeom>
            <a:solidFill>
              <a:srgbClr val="F0DE9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20"/>
            <p:cNvSpPr>
              <a:spLocks/>
            </p:cNvSpPr>
            <p:nvPr/>
          </p:nvSpPr>
          <p:spPr bwMode="auto">
            <a:xfrm flipH="1">
              <a:off x="7927624" y="5070831"/>
              <a:ext cx="479926" cy="242447"/>
            </a:xfrm>
            <a:custGeom>
              <a:avLst/>
              <a:gdLst/>
              <a:ahLst/>
              <a:cxnLst>
                <a:cxn ang="0">
                  <a:pos x="395" y="16"/>
                </a:cxn>
                <a:cxn ang="0">
                  <a:pos x="408" y="32"/>
                </a:cxn>
                <a:cxn ang="0">
                  <a:pos x="412" y="52"/>
                </a:cxn>
                <a:cxn ang="0">
                  <a:pos x="404" y="66"/>
                </a:cxn>
                <a:cxn ang="0">
                  <a:pos x="373" y="91"/>
                </a:cxn>
                <a:cxn ang="0">
                  <a:pos x="293" y="111"/>
                </a:cxn>
                <a:cxn ang="0">
                  <a:pos x="264" y="104"/>
                </a:cxn>
                <a:cxn ang="0">
                  <a:pos x="258" y="103"/>
                </a:cxn>
                <a:cxn ang="0">
                  <a:pos x="256" y="98"/>
                </a:cxn>
                <a:cxn ang="0">
                  <a:pos x="247" y="81"/>
                </a:cxn>
                <a:cxn ang="0">
                  <a:pos x="231" y="75"/>
                </a:cxn>
                <a:cxn ang="0">
                  <a:pos x="214" y="76"/>
                </a:cxn>
                <a:cxn ang="0">
                  <a:pos x="202" y="87"/>
                </a:cxn>
                <a:cxn ang="0">
                  <a:pos x="194" y="92"/>
                </a:cxn>
                <a:cxn ang="0">
                  <a:pos x="188" y="89"/>
                </a:cxn>
                <a:cxn ang="0">
                  <a:pos x="177" y="45"/>
                </a:cxn>
                <a:cxn ang="0">
                  <a:pos x="117" y="1"/>
                </a:cxn>
                <a:cxn ang="0">
                  <a:pos x="98" y="3"/>
                </a:cxn>
                <a:cxn ang="0">
                  <a:pos x="54" y="17"/>
                </a:cxn>
                <a:cxn ang="0">
                  <a:pos x="17" y="66"/>
                </a:cxn>
                <a:cxn ang="0">
                  <a:pos x="2" y="119"/>
                </a:cxn>
                <a:cxn ang="0">
                  <a:pos x="0" y="139"/>
                </a:cxn>
                <a:cxn ang="0">
                  <a:pos x="6" y="154"/>
                </a:cxn>
                <a:cxn ang="0">
                  <a:pos x="81" y="225"/>
                </a:cxn>
                <a:cxn ang="0">
                  <a:pos x="144" y="244"/>
                </a:cxn>
                <a:cxn ang="0">
                  <a:pos x="176" y="235"/>
                </a:cxn>
                <a:cxn ang="0">
                  <a:pos x="183" y="223"/>
                </a:cxn>
                <a:cxn ang="0">
                  <a:pos x="187" y="221"/>
                </a:cxn>
                <a:cxn ang="0">
                  <a:pos x="199" y="227"/>
                </a:cxn>
                <a:cxn ang="0">
                  <a:pos x="237" y="217"/>
                </a:cxn>
                <a:cxn ang="0">
                  <a:pos x="247" y="202"/>
                </a:cxn>
                <a:cxn ang="0">
                  <a:pos x="248" y="193"/>
                </a:cxn>
                <a:cxn ang="0">
                  <a:pos x="268" y="198"/>
                </a:cxn>
                <a:cxn ang="0">
                  <a:pos x="296" y="196"/>
                </a:cxn>
                <a:cxn ang="0">
                  <a:pos x="297" y="204"/>
                </a:cxn>
                <a:cxn ang="0">
                  <a:pos x="299" y="223"/>
                </a:cxn>
                <a:cxn ang="0">
                  <a:pos x="307" y="229"/>
                </a:cxn>
                <a:cxn ang="0">
                  <a:pos x="341" y="232"/>
                </a:cxn>
                <a:cxn ang="0">
                  <a:pos x="401" y="201"/>
                </a:cxn>
                <a:cxn ang="0">
                  <a:pos x="414" y="185"/>
                </a:cxn>
                <a:cxn ang="0">
                  <a:pos x="427" y="136"/>
                </a:cxn>
                <a:cxn ang="0">
                  <a:pos x="440" y="128"/>
                </a:cxn>
                <a:cxn ang="0">
                  <a:pos x="475" y="104"/>
                </a:cxn>
                <a:cxn ang="0">
                  <a:pos x="482" y="90"/>
                </a:cxn>
                <a:cxn ang="0">
                  <a:pos x="483" y="51"/>
                </a:cxn>
                <a:cxn ang="0">
                  <a:pos x="475" y="42"/>
                </a:cxn>
                <a:cxn ang="0">
                  <a:pos x="456" y="22"/>
                </a:cxn>
                <a:cxn ang="0">
                  <a:pos x="446" y="21"/>
                </a:cxn>
                <a:cxn ang="0">
                  <a:pos x="439" y="23"/>
                </a:cxn>
                <a:cxn ang="0">
                  <a:pos x="440" y="27"/>
                </a:cxn>
                <a:cxn ang="0">
                  <a:pos x="444" y="35"/>
                </a:cxn>
                <a:cxn ang="0">
                  <a:pos x="443" y="46"/>
                </a:cxn>
                <a:cxn ang="0">
                  <a:pos x="433" y="52"/>
                </a:cxn>
                <a:cxn ang="0">
                  <a:pos x="426" y="52"/>
                </a:cxn>
                <a:cxn ang="0">
                  <a:pos x="424" y="47"/>
                </a:cxn>
                <a:cxn ang="0">
                  <a:pos x="417" y="25"/>
                </a:cxn>
                <a:cxn ang="0">
                  <a:pos x="399" y="10"/>
                </a:cxn>
                <a:cxn ang="0">
                  <a:pos x="395" y="10"/>
                </a:cxn>
              </a:cxnLst>
              <a:rect l="0" t="0" r="r" b="b"/>
              <a:pathLst>
                <a:path w="483" h="244">
                  <a:moveTo>
                    <a:pt x="395" y="10"/>
                  </a:moveTo>
                  <a:lnTo>
                    <a:pt x="395" y="13"/>
                  </a:lnTo>
                  <a:lnTo>
                    <a:pt x="395" y="16"/>
                  </a:lnTo>
                  <a:lnTo>
                    <a:pt x="397" y="19"/>
                  </a:lnTo>
                  <a:lnTo>
                    <a:pt x="399" y="23"/>
                  </a:lnTo>
                  <a:lnTo>
                    <a:pt x="408" y="32"/>
                  </a:lnTo>
                  <a:lnTo>
                    <a:pt x="410" y="37"/>
                  </a:lnTo>
                  <a:lnTo>
                    <a:pt x="413" y="45"/>
                  </a:lnTo>
                  <a:lnTo>
                    <a:pt x="412" y="52"/>
                  </a:lnTo>
                  <a:lnTo>
                    <a:pt x="411" y="55"/>
                  </a:lnTo>
                  <a:lnTo>
                    <a:pt x="407" y="62"/>
                  </a:lnTo>
                  <a:lnTo>
                    <a:pt x="404" y="66"/>
                  </a:lnTo>
                  <a:lnTo>
                    <a:pt x="393" y="76"/>
                  </a:lnTo>
                  <a:lnTo>
                    <a:pt x="380" y="86"/>
                  </a:lnTo>
                  <a:lnTo>
                    <a:pt x="373" y="91"/>
                  </a:lnTo>
                  <a:lnTo>
                    <a:pt x="323" y="108"/>
                  </a:lnTo>
                  <a:lnTo>
                    <a:pt x="304" y="112"/>
                  </a:lnTo>
                  <a:lnTo>
                    <a:pt x="293" y="111"/>
                  </a:lnTo>
                  <a:lnTo>
                    <a:pt x="268" y="105"/>
                  </a:lnTo>
                  <a:lnTo>
                    <a:pt x="266" y="104"/>
                  </a:lnTo>
                  <a:lnTo>
                    <a:pt x="264" y="104"/>
                  </a:lnTo>
                  <a:lnTo>
                    <a:pt x="260" y="104"/>
                  </a:lnTo>
                  <a:lnTo>
                    <a:pt x="259" y="103"/>
                  </a:lnTo>
                  <a:lnTo>
                    <a:pt x="258" y="103"/>
                  </a:lnTo>
                  <a:lnTo>
                    <a:pt x="257" y="102"/>
                  </a:lnTo>
                  <a:lnTo>
                    <a:pt x="256" y="100"/>
                  </a:lnTo>
                  <a:lnTo>
                    <a:pt x="256" y="98"/>
                  </a:lnTo>
                  <a:lnTo>
                    <a:pt x="252" y="86"/>
                  </a:lnTo>
                  <a:lnTo>
                    <a:pt x="250" y="84"/>
                  </a:lnTo>
                  <a:lnTo>
                    <a:pt x="247" y="81"/>
                  </a:lnTo>
                  <a:lnTo>
                    <a:pt x="244" y="79"/>
                  </a:lnTo>
                  <a:lnTo>
                    <a:pt x="235" y="75"/>
                  </a:lnTo>
                  <a:lnTo>
                    <a:pt x="231" y="75"/>
                  </a:lnTo>
                  <a:lnTo>
                    <a:pt x="222" y="75"/>
                  </a:lnTo>
                  <a:lnTo>
                    <a:pt x="217" y="75"/>
                  </a:lnTo>
                  <a:lnTo>
                    <a:pt x="214" y="76"/>
                  </a:lnTo>
                  <a:lnTo>
                    <a:pt x="206" y="81"/>
                  </a:lnTo>
                  <a:lnTo>
                    <a:pt x="204" y="84"/>
                  </a:lnTo>
                  <a:lnTo>
                    <a:pt x="202" y="87"/>
                  </a:lnTo>
                  <a:lnTo>
                    <a:pt x="199" y="90"/>
                  </a:lnTo>
                  <a:lnTo>
                    <a:pt x="198" y="92"/>
                  </a:lnTo>
                  <a:lnTo>
                    <a:pt x="194" y="92"/>
                  </a:lnTo>
                  <a:lnTo>
                    <a:pt x="190" y="92"/>
                  </a:lnTo>
                  <a:lnTo>
                    <a:pt x="189" y="91"/>
                  </a:lnTo>
                  <a:lnTo>
                    <a:pt x="188" y="89"/>
                  </a:lnTo>
                  <a:lnTo>
                    <a:pt x="187" y="86"/>
                  </a:lnTo>
                  <a:lnTo>
                    <a:pt x="181" y="60"/>
                  </a:lnTo>
                  <a:lnTo>
                    <a:pt x="177" y="45"/>
                  </a:lnTo>
                  <a:lnTo>
                    <a:pt x="172" y="41"/>
                  </a:lnTo>
                  <a:lnTo>
                    <a:pt x="126" y="5"/>
                  </a:lnTo>
                  <a:lnTo>
                    <a:pt x="117" y="1"/>
                  </a:lnTo>
                  <a:lnTo>
                    <a:pt x="114" y="0"/>
                  </a:lnTo>
                  <a:lnTo>
                    <a:pt x="108" y="0"/>
                  </a:lnTo>
                  <a:lnTo>
                    <a:pt x="98" y="3"/>
                  </a:lnTo>
                  <a:lnTo>
                    <a:pt x="91" y="4"/>
                  </a:lnTo>
                  <a:lnTo>
                    <a:pt x="65" y="12"/>
                  </a:lnTo>
                  <a:lnTo>
                    <a:pt x="54" y="17"/>
                  </a:lnTo>
                  <a:lnTo>
                    <a:pt x="49" y="21"/>
                  </a:lnTo>
                  <a:lnTo>
                    <a:pt x="35" y="36"/>
                  </a:lnTo>
                  <a:lnTo>
                    <a:pt x="17" y="66"/>
                  </a:lnTo>
                  <a:lnTo>
                    <a:pt x="11" y="80"/>
                  </a:lnTo>
                  <a:lnTo>
                    <a:pt x="4" y="109"/>
                  </a:lnTo>
                  <a:lnTo>
                    <a:pt x="2" y="119"/>
                  </a:lnTo>
                  <a:lnTo>
                    <a:pt x="2" y="123"/>
                  </a:lnTo>
                  <a:lnTo>
                    <a:pt x="1" y="127"/>
                  </a:lnTo>
                  <a:lnTo>
                    <a:pt x="0" y="139"/>
                  </a:lnTo>
                  <a:lnTo>
                    <a:pt x="1" y="144"/>
                  </a:lnTo>
                  <a:lnTo>
                    <a:pt x="3" y="149"/>
                  </a:lnTo>
                  <a:lnTo>
                    <a:pt x="6" y="154"/>
                  </a:lnTo>
                  <a:lnTo>
                    <a:pt x="24" y="176"/>
                  </a:lnTo>
                  <a:lnTo>
                    <a:pt x="71" y="220"/>
                  </a:lnTo>
                  <a:lnTo>
                    <a:pt x="81" y="225"/>
                  </a:lnTo>
                  <a:lnTo>
                    <a:pt x="110" y="238"/>
                  </a:lnTo>
                  <a:lnTo>
                    <a:pt x="127" y="243"/>
                  </a:lnTo>
                  <a:lnTo>
                    <a:pt x="144" y="244"/>
                  </a:lnTo>
                  <a:lnTo>
                    <a:pt x="153" y="243"/>
                  </a:lnTo>
                  <a:lnTo>
                    <a:pt x="162" y="241"/>
                  </a:lnTo>
                  <a:lnTo>
                    <a:pt x="176" y="235"/>
                  </a:lnTo>
                  <a:lnTo>
                    <a:pt x="178" y="233"/>
                  </a:lnTo>
                  <a:lnTo>
                    <a:pt x="180" y="231"/>
                  </a:lnTo>
                  <a:lnTo>
                    <a:pt x="183" y="223"/>
                  </a:lnTo>
                  <a:lnTo>
                    <a:pt x="184" y="222"/>
                  </a:lnTo>
                  <a:lnTo>
                    <a:pt x="186" y="221"/>
                  </a:lnTo>
                  <a:lnTo>
                    <a:pt x="187" y="221"/>
                  </a:lnTo>
                  <a:lnTo>
                    <a:pt x="188" y="221"/>
                  </a:lnTo>
                  <a:lnTo>
                    <a:pt x="195" y="226"/>
                  </a:lnTo>
                  <a:lnTo>
                    <a:pt x="199" y="227"/>
                  </a:lnTo>
                  <a:lnTo>
                    <a:pt x="203" y="227"/>
                  </a:lnTo>
                  <a:lnTo>
                    <a:pt x="228" y="221"/>
                  </a:lnTo>
                  <a:lnTo>
                    <a:pt x="237" y="217"/>
                  </a:lnTo>
                  <a:lnTo>
                    <a:pt x="244" y="210"/>
                  </a:lnTo>
                  <a:lnTo>
                    <a:pt x="247" y="204"/>
                  </a:lnTo>
                  <a:lnTo>
                    <a:pt x="247" y="202"/>
                  </a:lnTo>
                  <a:lnTo>
                    <a:pt x="246" y="195"/>
                  </a:lnTo>
                  <a:lnTo>
                    <a:pt x="247" y="194"/>
                  </a:lnTo>
                  <a:lnTo>
                    <a:pt x="248" y="193"/>
                  </a:lnTo>
                  <a:lnTo>
                    <a:pt x="251" y="193"/>
                  </a:lnTo>
                  <a:lnTo>
                    <a:pt x="262" y="197"/>
                  </a:lnTo>
                  <a:lnTo>
                    <a:pt x="268" y="198"/>
                  </a:lnTo>
                  <a:lnTo>
                    <a:pt x="284" y="197"/>
                  </a:lnTo>
                  <a:lnTo>
                    <a:pt x="287" y="196"/>
                  </a:lnTo>
                  <a:lnTo>
                    <a:pt x="296" y="196"/>
                  </a:lnTo>
                  <a:lnTo>
                    <a:pt x="298" y="197"/>
                  </a:lnTo>
                  <a:lnTo>
                    <a:pt x="298" y="199"/>
                  </a:lnTo>
                  <a:lnTo>
                    <a:pt x="297" y="204"/>
                  </a:lnTo>
                  <a:lnTo>
                    <a:pt x="297" y="215"/>
                  </a:lnTo>
                  <a:lnTo>
                    <a:pt x="298" y="221"/>
                  </a:lnTo>
                  <a:lnTo>
                    <a:pt x="299" y="223"/>
                  </a:lnTo>
                  <a:lnTo>
                    <a:pt x="300" y="225"/>
                  </a:lnTo>
                  <a:lnTo>
                    <a:pt x="303" y="228"/>
                  </a:lnTo>
                  <a:lnTo>
                    <a:pt x="307" y="229"/>
                  </a:lnTo>
                  <a:lnTo>
                    <a:pt x="312" y="230"/>
                  </a:lnTo>
                  <a:lnTo>
                    <a:pt x="333" y="232"/>
                  </a:lnTo>
                  <a:lnTo>
                    <a:pt x="341" y="232"/>
                  </a:lnTo>
                  <a:lnTo>
                    <a:pt x="350" y="231"/>
                  </a:lnTo>
                  <a:lnTo>
                    <a:pt x="359" y="227"/>
                  </a:lnTo>
                  <a:lnTo>
                    <a:pt x="401" y="201"/>
                  </a:lnTo>
                  <a:lnTo>
                    <a:pt x="406" y="197"/>
                  </a:lnTo>
                  <a:lnTo>
                    <a:pt x="410" y="192"/>
                  </a:lnTo>
                  <a:lnTo>
                    <a:pt x="414" y="185"/>
                  </a:lnTo>
                  <a:lnTo>
                    <a:pt x="422" y="154"/>
                  </a:lnTo>
                  <a:lnTo>
                    <a:pt x="423" y="147"/>
                  </a:lnTo>
                  <a:lnTo>
                    <a:pt x="427" y="136"/>
                  </a:lnTo>
                  <a:lnTo>
                    <a:pt x="429" y="134"/>
                  </a:lnTo>
                  <a:lnTo>
                    <a:pt x="431" y="133"/>
                  </a:lnTo>
                  <a:lnTo>
                    <a:pt x="440" y="128"/>
                  </a:lnTo>
                  <a:lnTo>
                    <a:pt x="463" y="115"/>
                  </a:lnTo>
                  <a:lnTo>
                    <a:pt x="467" y="112"/>
                  </a:lnTo>
                  <a:lnTo>
                    <a:pt x="475" y="104"/>
                  </a:lnTo>
                  <a:lnTo>
                    <a:pt x="478" y="100"/>
                  </a:lnTo>
                  <a:lnTo>
                    <a:pt x="480" y="96"/>
                  </a:lnTo>
                  <a:lnTo>
                    <a:pt x="482" y="90"/>
                  </a:lnTo>
                  <a:lnTo>
                    <a:pt x="483" y="84"/>
                  </a:lnTo>
                  <a:lnTo>
                    <a:pt x="483" y="56"/>
                  </a:lnTo>
                  <a:lnTo>
                    <a:pt x="483" y="51"/>
                  </a:lnTo>
                  <a:lnTo>
                    <a:pt x="482" y="49"/>
                  </a:lnTo>
                  <a:lnTo>
                    <a:pt x="481" y="48"/>
                  </a:lnTo>
                  <a:lnTo>
                    <a:pt x="475" y="42"/>
                  </a:lnTo>
                  <a:lnTo>
                    <a:pt x="461" y="26"/>
                  </a:lnTo>
                  <a:lnTo>
                    <a:pt x="458" y="23"/>
                  </a:lnTo>
                  <a:lnTo>
                    <a:pt x="456" y="22"/>
                  </a:lnTo>
                  <a:lnTo>
                    <a:pt x="454" y="21"/>
                  </a:lnTo>
                  <a:lnTo>
                    <a:pt x="451" y="21"/>
                  </a:lnTo>
                  <a:lnTo>
                    <a:pt x="446" y="21"/>
                  </a:lnTo>
                  <a:lnTo>
                    <a:pt x="442" y="21"/>
                  </a:lnTo>
                  <a:lnTo>
                    <a:pt x="440" y="22"/>
                  </a:lnTo>
                  <a:lnTo>
                    <a:pt x="439" y="23"/>
                  </a:lnTo>
                  <a:lnTo>
                    <a:pt x="439" y="24"/>
                  </a:lnTo>
                  <a:lnTo>
                    <a:pt x="439" y="26"/>
                  </a:lnTo>
                  <a:lnTo>
                    <a:pt x="440" y="27"/>
                  </a:lnTo>
                  <a:lnTo>
                    <a:pt x="441" y="30"/>
                  </a:lnTo>
                  <a:lnTo>
                    <a:pt x="444" y="33"/>
                  </a:lnTo>
                  <a:lnTo>
                    <a:pt x="444" y="35"/>
                  </a:lnTo>
                  <a:lnTo>
                    <a:pt x="445" y="37"/>
                  </a:lnTo>
                  <a:lnTo>
                    <a:pt x="444" y="43"/>
                  </a:lnTo>
                  <a:lnTo>
                    <a:pt x="443" y="46"/>
                  </a:lnTo>
                  <a:lnTo>
                    <a:pt x="441" y="48"/>
                  </a:lnTo>
                  <a:lnTo>
                    <a:pt x="438" y="50"/>
                  </a:lnTo>
                  <a:lnTo>
                    <a:pt x="433" y="52"/>
                  </a:lnTo>
                  <a:lnTo>
                    <a:pt x="429" y="53"/>
                  </a:lnTo>
                  <a:lnTo>
                    <a:pt x="427" y="53"/>
                  </a:lnTo>
                  <a:lnTo>
                    <a:pt x="426" y="52"/>
                  </a:lnTo>
                  <a:lnTo>
                    <a:pt x="425" y="51"/>
                  </a:lnTo>
                  <a:lnTo>
                    <a:pt x="424" y="50"/>
                  </a:lnTo>
                  <a:lnTo>
                    <a:pt x="424" y="47"/>
                  </a:lnTo>
                  <a:lnTo>
                    <a:pt x="425" y="43"/>
                  </a:lnTo>
                  <a:lnTo>
                    <a:pt x="424" y="40"/>
                  </a:lnTo>
                  <a:lnTo>
                    <a:pt x="417" y="25"/>
                  </a:lnTo>
                  <a:lnTo>
                    <a:pt x="413" y="17"/>
                  </a:lnTo>
                  <a:lnTo>
                    <a:pt x="409" y="14"/>
                  </a:lnTo>
                  <a:lnTo>
                    <a:pt x="399" y="10"/>
                  </a:lnTo>
                  <a:lnTo>
                    <a:pt x="398" y="10"/>
                  </a:lnTo>
                  <a:lnTo>
                    <a:pt x="397" y="10"/>
                  </a:lnTo>
                  <a:lnTo>
                    <a:pt x="395" y="10"/>
                  </a:lnTo>
                  <a:close/>
                </a:path>
              </a:pathLst>
            </a:custGeom>
            <a:solidFill>
              <a:srgbClr val="C1814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21"/>
            <p:cNvSpPr>
              <a:spLocks/>
            </p:cNvSpPr>
            <p:nvPr/>
          </p:nvSpPr>
          <p:spPr bwMode="auto">
            <a:xfrm flipH="1">
              <a:off x="8240619" y="5086729"/>
              <a:ext cx="119236" cy="82472"/>
            </a:xfrm>
            <a:custGeom>
              <a:avLst/>
              <a:gdLst/>
              <a:ahLst/>
              <a:cxnLst>
                <a:cxn ang="0">
                  <a:pos x="43" y="1"/>
                </a:cxn>
                <a:cxn ang="0">
                  <a:pos x="20" y="7"/>
                </a:cxn>
                <a:cxn ang="0">
                  <a:pos x="12" y="10"/>
                </a:cxn>
                <a:cxn ang="0">
                  <a:pos x="7" y="13"/>
                </a:cxn>
                <a:cxn ang="0">
                  <a:pos x="3" y="17"/>
                </a:cxn>
                <a:cxn ang="0">
                  <a:pos x="1" y="19"/>
                </a:cxn>
                <a:cxn ang="0">
                  <a:pos x="0" y="21"/>
                </a:cxn>
                <a:cxn ang="0">
                  <a:pos x="0" y="23"/>
                </a:cxn>
                <a:cxn ang="0">
                  <a:pos x="0" y="25"/>
                </a:cxn>
                <a:cxn ang="0">
                  <a:pos x="0" y="27"/>
                </a:cxn>
                <a:cxn ang="0">
                  <a:pos x="3" y="30"/>
                </a:cxn>
                <a:cxn ang="0">
                  <a:pos x="14" y="38"/>
                </a:cxn>
                <a:cxn ang="0">
                  <a:pos x="45" y="67"/>
                </a:cxn>
                <a:cxn ang="0">
                  <a:pos x="61" y="79"/>
                </a:cxn>
                <a:cxn ang="0">
                  <a:pos x="66" y="82"/>
                </a:cxn>
                <a:cxn ang="0">
                  <a:pos x="68" y="83"/>
                </a:cxn>
                <a:cxn ang="0">
                  <a:pos x="70" y="83"/>
                </a:cxn>
                <a:cxn ang="0">
                  <a:pos x="72" y="82"/>
                </a:cxn>
                <a:cxn ang="0">
                  <a:pos x="74" y="81"/>
                </a:cxn>
                <a:cxn ang="0">
                  <a:pos x="76" y="80"/>
                </a:cxn>
                <a:cxn ang="0">
                  <a:pos x="78" y="79"/>
                </a:cxn>
                <a:cxn ang="0">
                  <a:pos x="80" y="76"/>
                </a:cxn>
                <a:cxn ang="0">
                  <a:pos x="91" y="62"/>
                </a:cxn>
                <a:cxn ang="0">
                  <a:pos x="94" y="59"/>
                </a:cxn>
                <a:cxn ang="0">
                  <a:pos x="97" y="58"/>
                </a:cxn>
                <a:cxn ang="0">
                  <a:pos x="109" y="53"/>
                </a:cxn>
                <a:cxn ang="0">
                  <a:pos x="112" y="53"/>
                </a:cxn>
                <a:cxn ang="0">
                  <a:pos x="116" y="51"/>
                </a:cxn>
                <a:cxn ang="0">
                  <a:pos x="118" y="50"/>
                </a:cxn>
                <a:cxn ang="0">
                  <a:pos x="120" y="48"/>
                </a:cxn>
                <a:cxn ang="0">
                  <a:pos x="120" y="47"/>
                </a:cxn>
                <a:cxn ang="0">
                  <a:pos x="118" y="44"/>
                </a:cxn>
                <a:cxn ang="0">
                  <a:pos x="109" y="37"/>
                </a:cxn>
                <a:cxn ang="0">
                  <a:pos x="85" y="14"/>
                </a:cxn>
                <a:cxn ang="0">
                  <a:pos x="72" y="5"/>
                </a:cxn>
                <a:cxn ang="0">
                  <a:pos x="65" y="1"/>
                </a:cxn>
                <a:cxn ang="0">
                  <a:pos x="59" y="0"/>
                </a:cxn>
                <a:cxn ang="0">
                  <a:pos x="43" y="1"/>
                </a:cxn>
              </a:cxnLst>
              <a:rect l="0" t="0" r="r" b="b"/>
              <a:pathLst>
                <a:path w="120" h="83">
                  <a:moveTo>
                    <a:pt x="43" y="1"/>
                  </a:moveTo>
                  <a:lnTo>
                    <a:pt x="20" y="7"/>
                  </a:lnTo>
                  <a:lnTo>
                    <a:pt x="12" y="10"/>
                  </a:lnTo>
                  <a:lnTo>
                    <a:pt x="7" y="13"/>
                  </a:lnTo>
                  <a:lnTo>
                    <a:pt x="3" y="17"/>
                  </a:lnTo>
                  <a:lnTo>
                    <a:pt x="1" y="19"/>
                  </a:lnTo>
                  <a:lnTo>
                    <a:pt x="0" y="21"/>
                  </a:lnTo>
                  <a:lnTo>
                    <a:pt x="0" y="23"/>
                  </a:lnTo>
                  <a:lnTo>
                    <a:pt x="0" y="25"/>
                  </a:lnTo>
                  <a:lnTo>
                    <a:pt x="0" y="27"/>
                  </a:lnTo>
                  <a:lnTo>
                    <a:pt x="3" y="30"/>
                  </a:lnTo>
                  <a:lnTo>
                    <a:pt x="14" y="38"/>
                  </a:lnTo>
                  <a:lnTo>
                    <a:pt x="45" y="67"/>
                  </a:lnTo>
                  <a:lnTo>
                    <a:pt x="61" y="79"/>
                  </a:lnTo>
                  <a:lnTo>
                    <a:pt x="66" y="82"/>
                  </a:lnTo>
                  <a:lnTo>
                    <a:pt x="68" y="83"/>
                  </a:lnTo>
                  <a:lnTo>
                    <a:pt x="70" y="83"/>
                  </a:lnTo>
                  <a:lnTo>
                    <a:pt x="72" y="82"/>
                  </a:lnTo>
                  <a:lnTo>
                    <a:pt x="74" y="81"/>
                  </a:lnTo>
                  <a:lnTo>
                    <a:pt x="76" y="80"/>
                  </a:lnTo>
                  <a:lnTo>
                    <a:pt x="78" y="79"/>
                  </a:lnTo>
                  <a:lnTo>
                    <a:pt x="80" y="76"/>
                  </a:lnTo>
                  <a:lnTo>
                    <a:pt x="91" y="62"/>
                  </a:lnTo>
                  <a:lnTo>
                    <a:pt x="94" y="59"/>
                  </a:lnTo>
                  <a:lnTo>
                    <a:pt x="97" y="58"/>
                  </a:lnTo>
                  <a:lnTo>
                    <a:pt x="109" y="53"/>
                  </a:lnTo>
                  <a:lnTo>
                    <a:pt x="112" y="53"/>
                  </a:lnTo>
                  <a:lnTo>
                    <a:pt x="116" y="51"/>
                  </a:lnTo>
                  <a:lnTo>
                    <a:pt x="118" y="50"/>
                  </a:lnTo>
                  <a:lnTo>
                    <a:pt x="120" y="48"/>
                  </a:lnTo>
                  <a:lnTo>
                    <a:pt x="120" y="47"/>
                  </a:lnTo>
                  <a:lnTo>
                    <a:pt x="118" y="44"/>
                  </a:lnTo>
                  <a:lnTo>
                    <a:pt x="109" y="37"/>
                  </a:lnTo>
                  <a:lnTo>
                    <a:pt x="85" y="14"/>
                  </a:lnTo>
                  <a:lnTo>
                    <a:pt x="72" y="5"/>
                  </a:lnTo>
                  <a:lnTo>
                    <a:pt x="65" y="1"/>
                  </a:lnTo>
                  <a:lnTo>
                    <a:pt x="59" y="0"/>
                  </a:lnTo>
                  <a:lnTo>
                    <a:pt x="43" y="1"/>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22"/>
            <p:cNvSpPr>
              <a:spLocks/>
            </p:cNvSpPr>
            <p:nvPr/>
          </p:nvSpPr>
          <p:spPr bwMode="auto">
            <a:xfrm flipH="1">
              <a:off x="8298250" y="5126474"/>
              <a:ext cx="94396" cy="157988"/>
            </a:xfrm>
            <a:custGeom>
              <a:avLst/>
              <a:gdLst/>
              <a:ahLst/>
              <a:cxnLst>
                <a:cxn ang="0">
                  <a:pos x="22" y="0"/>
                </a:cxn>
                <a:cxn ang="0">
                  <a:pos x="20" y="3"/>
                </a:cxn>
                <a:cxn ang="0">
                  <a:pos x="18" y="7"/>
                </a:cxn>
                <a:cxn ang="0">
                  <a:pos x="8" y="28"/>
                </a:cxn>
                <a:cxn ang="0">
                  <a:pos x="2" y="42"/>
                </a:cxn>
                <a:cxn ang="0">
                  <a:pos x="0" y="58"/>
                </a:cxn>
                <a:cxn ang="0">
                  <a:pos x="0" y="76"/>
                </a:cxn>
                <a:cxn ang="0">
                  <a:pos x="1" y="91"/>
                </a:cxn>
                <a:cxn ang="0">
                  <a:pos x="3" y="97"/>
                </a:cxn>
                <a:cxn ang="0">
                  <a:pos x="4" y="99"/>
                </a:cxn>
                <a:cxn ang="0">
                  <a:pos x="11" y="105"/>
                </a:cxn>
                <a:cxn ang="0">
                  <a:pos x="13" y="107"/>
                </a:cxn>
                <a:cxn ang="0">
                  <a:pos x="44" y="135"/>
                </a:cxn>
                <a:cxn ang="0">
                  <a:pos x="72" y="155"/>
                </a:cxn>
                <a:cxn ang="0">
                  <a:pos x="78" y="158"/>
                </a:cxn>
                <a:cxn ang="0">
                  <a:pos x="81" y="159"/>
                </a:cxn>
                <a:cxn ang="0">
                  <a:pos x="83" y="158"/>
                </a:cxn>
                <a:cxn ang="0">
                  <a:pos x="84" y="157"/>
                </a:cxn>
                <a:cxn ang="0">
                  <a:pos x="85" y="155"/>
                </a:cxn>
                <a:cxn ang="0">
                  <a:pos x="87" y="146"/>
                </a:cxn>
                <a:cxn ang="0">
                  <a:pos x="87" y="141"/>
                </a:cxn>
                <a:cxn ang="0">
                  <a:pos x="84" y="128"/>
                </a:cxn>
                <a:cxn ang="0">
                  <a:pos x="84" y="121"/>
                </a:cxn>
                <a:cxn ang="0">
                  <a:pos x="84" y="94"/>
                </a:cxn>
                <a:cxn ang="0">
                  <a:pos x="85" y="85"/>
                </a:cxn>
                <a:cxn ang="0">
                  <a:pos x="86" y="81"/>
                </a:cxn>
                <a:cxn ang="0">
                  <a:pos x="94" y="62"/>
                </a:cxn>
                <a:cxn ang="0">
                  <a:pos x="95" y="59"/>
                </a:cxn>
                <a:cxn ang="0">
                  <a:pos x="95" y="56"/>
                </a:cxn>
                <a:cxn ang="0">
                  <a:pos x="94" y="55"/>
                </a:cxn>
                <a:cxn ang="0">
                  <a:pos x="93" y="53"/>
                </a:cxn>
                <a:cxn ang="0">
                  <a:pos x="90" y="51"/>
                </a:cxn>
                <a:cxn ang="0">
                  <a:pos x="83" y="49"/>
                </a:cxn>
                <a:cxn ang="0">
                  <a:pos x="52" y="28"/>
                </a:cxn>
                <a:cxn ang="0">
                  <a:pos x="45" y="22"/>
                </a:cxn>
                <a:cxn ang="0">
                  <a:pos x="28" y="2"/>
                </a:cxn>
                <a:cxn ang="0">
                  <a:pos x="26" y="0"/>
                </a:cxn>
                <a:cxn ang="0">
                  <a:pos x="24" y="0"/>
                </a:cxn>
                <a:cxn ang="0">
                  <a:pos x="22" y="0"/>
                </a:cxn>
              </a:cxnLst>
              <a:rect l="0" t="0" r="r" b="b"/>
              <a:pathLst>
                <a:path w="95" h="159">
                  <a:moveTo>
                    <a:pt x="22" y="0"/>
                  </a:moveTo>
                  <a:lnTo>
                    <a:pt x="20" y="3"/>
                  </a:lnTo>
                  <a:lnTo>
                    <a:pt x="18" y="7"/>
                  </a:lnTo>
                  <a:lnTo>
                    <a:pt x="8" y="28"/>
                  </a:lnTo>
                  <a:lnTo>
                    <a:pt x="2" y="42"/>
                  </a:lnTo>
                  <a:lnTo>
                    <a:pt x="0" y="58"/>
                  </a:lnTo>
                  <a:lnTo>
                    <a:pt x="0" y="76"/>
                  </a:lnTo>
                  <a:lnTo>
                    <a:pt x="1" y="91"/>
                  </a:lnTo>
                  <a:lnTo>
                    <a:pt x="3" y="97"/>
                  </a:lnTo>
                  <a:lnTo>
                    <a:pt x="4" y="99"/>
                  </a:lnTo>
                  <a:lnTo>
                    <a:pt x="11" y="105"/>
                  </a:lnTo>
                  <a:lnTo>
                    <a:pt x="13" y="107"/>
                  </a:lnTo>
                  <a:lnTo>
                    <a:pt x="44" y="135"/>
                  </a:lnTo>
                  <a:lnTo>
                    <a:pt x="72" y="155"/>
                  </a:lnTo>
                  <a:lnTo>
                    <a:pt x="78" y="158"/>
                  </a:lnTo>
                  <a:lnTo>
                    <a:pt x="81" y="159"/>
                  </a:lnTo>
                  <a:lnTo>
                    <a:pt x="83" y="158"/>
                  </a:lnTo>
                  <a:lnTo>
                    <a:pt x="84" y="157"/>
                  </a:lnTo>
                  <a:lnTo>
                    <a:pt x="85" y="155"/>
                  </a:lnTo>
                  <a:lnTo>
                    <a:pt x="87" y="146"/>
                  </a:lnTo>
                  <a:lnTo>
                    <a:pt x="87" y="141"/>
                  </a:lnTo>
                  <a:lnTo>
                    <a:pt x="84" y="128"/>
                  </a:lnTo>
                  <a:lnTo>
                    <a:pt x="84" y="121"/>
                  </a:lnTo>
                  <a:lnTo>
                    <a:pt x="84" y="94"/>
                  </a:lnTo>
                  <a:lnTo>
                    <a:pt x="85" y="85"/>
                  </a:lnTo>
                  <a:lnTo>
                    <a:pt x="86" y="81"/>
                  </a:lnTo>
                  <a:lnTo>
                    <a:pt x="94" y="62"/>
                  </a:lnTo>
                  <a:lnTo>
                    <a:pt x="95" y="59"/>
                  </a:lnTo>
                  <a:lnTo>
                    <a:pt x="95" y="56"/>
                  </a:lnTo>
                  <a:lnTo>
                    <a:pt x="94" y="55"/>
                  </a:lnTo>
                  <a:lnTo>
                    <a:pt x="93" y="53"/>
                  </a:lnTo>
                  <a:lnTo>
                    <a:pt x="90" y="51"/>
                  </a:lnTo>
                  <a:lnTo>
                    <a:pt x="83" y="49"/>
                  </a:lnTo>
                  <a:lnTo>
                    <a:pt x="52" y="28"/>
                  </a:lnTo>
                  <a:lnTo>
                    <a:pt x="45" y="22"/>
                  </a:lnTo>
                  <a:lnTo>
                    <a:pt x="28" y="2"/>
                  </a:lnTo>
                  <a:lnTo>
                    <a:pt x="26" y="0"/>
                  </a:lnTo>
                  <a:lnTo>
                    <a:pt x="24" y="0"/>
                  </a:lnTo>
                  <a:lnTo>
                    <a:pt x="22"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23"/>
            <p:cNvSpPr>
              <a:spLocks/>
            </p:cNvSpPr>
            <p:nvPr/>
          </p:nvSpPr>
          <p:spPr bwMode="auto">
            <a:xfrm flipH="1">
              <a:off x="8227702" y="5186092"/>
              <a:ext cx="73529" cy="115262"/>
            </a:xfrm>
            <a:custGeom>
              <a:avLst/>
              <a:gdLst/>
              <a:ahLst/>
              <a:cxnLst>
                <a:cxn ang="0">
                  <a:pos x="74" y="38"/>
                </a:cxn>
                <a:cxn ang="0">
                  <a:pos x="73" y="21"/>
                </a:cxn>
                <a:cxn ang="0">
                  <a:pos x="71" y="13"/>
                </a:cxn>
                <a:cxn ang="0">
                  <a:pos x="68" y="7"/>
                </a:cxn>
                <a:cxn ang="0">
                  <a:pos x="67" y="4"/>
                </a:cxn>
                <a:cxn ang="0">
                  <a:pos x="65" y="1"/>
                </a:cxn>
                <a:cxn ang="0">
                  <a:pos x="64" y="0"/>
                </a:cxn>
                <a:cxn ang="0">
                  <a:pos x="64" y="0"/>
                </a:cxn>
                <a:cxn ang="0">
                  <a:pos x="63" y="1"/>
                </a:cxn>
                <a:cxn ang="0">
                  <a:pos x="63" y="2"/>
                </a:cxn>
                <a:cxn ang="0">
                  <a:pos x="60" y="6"/>
                </a:cxn>
                <a:cxn ang="0">
                  <a:pos x="58" y="6"/>
                </a:cxn>
                <a:cxn ang="0">
                  <a:pos x="56" y="7"/>
                </a:cxn>
                <a:cxn ang="0">
                  <a:pos x="47" y="7"/>
                </a:cxn>
                <a:cxn ang="0">
                  <a:pos x="36" y="7"/>
                </a:cxn>
                <a:cxn ang="0">
                  <a:pos x="33" y="6"/>
                </a:cxn>
                <a:cxn ang="0">
                  <a:pos x="24" y="3"/>
                </a:cxn>
                <a:cxn ang="0">
                  <a:pos x="20" y="1"/>
                </a:cxn>
                <a:cxn ang="0">
                  <a:pos x="18" y="1"/>
                </a:cxn>
                <a:cxn ang="0">
                  <a:pos x="17" y="1"/>
                </a:cxn>
                <a:cxn ang="0">
                  <a:pos x="14" y="1"/>
                </a:cxn>
                <a:cxn ang="0">
                  <a:pos x="13" y="3"/>
                </a:cxn>
                <a:cxn ang="0">
                  <a:pos x="11" y="5"/>
                </a:cxn>
                <a:cxn ang="0">
                  <a:pos x="8" y="15"/>
                </a:cxn>
                <a:cxn ang="0">
                  <a:pos x="8" y="18"/>
                </a:cxn>
                <a:cxn ang="0">
                  <a:pos x="1" y="64"/>
                </a:cxn>
                <a:cxn ang="0">
                  <a:pos x="0" y="72"/>
                </a:cxn>
                <a:cxn ang="0">
                  <a:pos x="5" y="96"/>
                </a:cxn>
                <a:cxn ang="0">
                  <a:pos x="8" y="105"/>
                </a:cxn>
                <a:cxn ang="0">
                  <a:pos x="9" y="106"/>
                </a:cxn>
                <a:cxn ang="0">
                  <a:pos x="11" y="108"/>
                </a:cxn>
                <a:cxn ang="0">
                  <a:pos x="19" y="111"/>
                </a:cxn>
                <a:cxn ang="0">
                  <a:pos x="35" y="116"/>
                </a:cxn>
                <a:cxn ang="0">
                  <a:pos x="42" y="116"/>
                </a:cxn>
                <a:cxn ang="0">
                  <a:pos x="45" y="116"/>
                </a:cxn>
                <a:cxn ang="0">
                  <a:pos x="58" y="113"/>
                </a:cxn>
                <a:cxn ang="0">
                  <a:pos x="61" y="112"/>
                </a:cxn>
                <a:cxn ang="0">
                  <a:pos x="68" y="108"/>
                </a:cxn>
                <a:cxn ang="0">
                  <a:pos x="70" y="106"/>
                </a:cxn>
                <a:cxn ang="0">
                  <a:pos x="73" y="102"/>
                </a:cxn>
                <a:cxn ang="0">
                  <a:pos x="73" y="100"/>
                </a:cxn>
                <a:cxn ang="0">
                  <a:pos x="73" y="97"/>
                </a:cxn>
                <a:cxn ang="0">
                  <a:pos x="73" y="94"/>
                </a:cxn>
                <a:cxn ang="0">
                  <a:pos x="72" y="86"/>
                </a:cxn>
                <a:cxn ang="0">
                  <a:pos x="74" y="38"/>
                </a:cxn>
              </a:cxnLst>
              <a:rect l="0" t="0" r="r" b="b"/>
              <a:pathLst>
                <a:path w="74" h="116">
                  <a:moveTo>
                    <a:pt x="74" y="38"/>
                  </a:moveTo>
                  <a:lnTo>
                    <a:pt x="73" y="21"/>
                  </a:lnTo>
                  <a:lnTo>
                    <a:pt x="71" y="13"/>
                  </a:lnTo>
                  <a:lnTo>
                    <a:pt x="68" y="7"/>
                  </a:lnTo>
                  <a:lnTo>
                    <a:pt x="67" y="4"/>
                  </a:lnTo>
                  <a:lnTo>
                    <a:pt x="65" y="1"/>
                  </a:lnTo>
                  <a:lnTo>
                    <a:pt x="64" y="0"/>
                  </a:lnTo>
                  <a:lnTo>
                    <a:pt x="64" y="0"/>
                  </a:lnTo>
                  <a:lnTo>
                    <a:pt x="63" y="1"/>
                  </a:lnTo>
                  <a:lnTo>
                    <a:pt x="63" y="2"/>
                  </a:lnTo>
                  <a:lnTo>
                    <a:pt x="60" y="6"/>
                  </a:lnTo>
                  <a:lnTo>
                    <a:pt x="58" y="6"/>
                  </a:lnTo>
                  <a:lnTo>
                    <a:pt x="56" y="7"/>
                  </a:lnTo>
                  <a:lnTo>
                    <a:pt x="47" y="7"/>
                  </a:lnTo>
                  <a:lnTo>
                    <a:pt x="36" y="7"/>
                  </a:lnTo>
                  <a:lnTo>
                    <a:pt x="33" y="6"/>
                  </a:lnTo>
                  <a:lnTo>
                    <a:pt x="24" y="3"/>
                  </a:lnTo>
                  <a:lnTo>
                    <a:pt x="20" y="1"/>
                  </a:lnTo>
                  <a:lnTo>
                    <a:pt x="18" y="1"/>
                  </a:lnTo>
                  <a:lnTo>
                    <a:pt x="17" y="1"/>
                  </a:lnTo>
                  <a:lnTo>
                    <a:pt x="14" y="1"/>
                  </a:lnTo>
                  <a:lnTo>
                    <a:pt x="13" y="3"/>
                  </a:lnTo>
                  <a:lnTo>
                    <a:pt x="11" y="5"/>
                  </a:lnTo>
                  <a:lnTo>
                    <a:pt x="8" y="15"/>
                  </a:lnTo>
                  <a:lnTo>
                    <a:pt x="8" y="18"/>
                  </a:lnTo>
                  <a:lnTo>
                    <a:pt x="1" y="64"/>
                  </a:lnTo>
                  <a:lnTo>
                    <a:pt x="0" y="72"/>
                  </a:lnTo>
                  <a:lnTo>
                    <a:pt x="5" y="96"/>
                  </a:lnTo>
                  <a:lnTo>
                    <a:pt x="8" y="105"/>
                  </a:lnTo>
                  <a:lnTo>
                    <a:pt x="9" y="106"/>
                  </a:lnTo>
                  <a:lnTo>
                    <a:pt x="11" y="108"/>
                  </a:lnTo>
                  <a:lnTo>
                    <a:pt x="19" y="111"/>
                  </a:lnTo>
                  <a:lnTo>
                    <a:pt x="35" y="116"/>
                  </a:lnTo>
                  <a:lnTo>
                    <a:pt x="42" y="116"/>
                  </a:lnTo>
                  <a:lnTo>
                    <a:pt x="45" y="116"/>
                  </a:lnTo>
                  <a:lnTo>
                    <a:pt x="58" y="113"/>
                  </a:lnTo>
                  <a:lnTo>
                    <a:pt x="61" y="112"/>
                  </a:lnTo>
                  <a:lnTo>
                    <a:pt x="68" y="108"/>
                  </a:lnTo>
                  <a:lnTo>
                    <a:pt x="70" y="106"/>
                  </a:lnTo>
                  <a:lnTo>
                    <a:pt x="73" y="102"/>
                  </a:lnTo>
                  <a:lnTo>
                    <a:pt x="73" y="100"/>
                  </a:lnTo>
                  <a:lnTo>
                    <a:pt x="73" y="97"/>
                  </a:lnTo>
                  <a:lnTo>
                    <a:pt x="73" y="94"/>
                  </a:lnTo>
                  <a:lnTo>
                    <a:pt x="72" y="86"/>
                  </a:lnTo>
                  <a:lnTo>
                    <a:pt x="74" y="3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24"/>
            <p:cNvSpPr>
              <a:spLocks/>
            </p:cNvSpPr>
            <p:nvPr/>
          </p:nvSpPr>
          <p:spPr bwMode="auto">
            <a:xfrm flipH="1">
              <a:off x="8229690" y="5143366"/>
              <a:ext cx="45707" cy="38752"/>
            </a:xfrm>
            <a:custGeom>
              <a:avLst/>
              <a:gdLst/>
              <a:ahLst/>
              <a:cxnLst>
                <a:cxn ang="0">
                  <a:pos x="32" y="1"/>
                </a:cxn>
                <a:cxn ang="0">
                  <a:pos x="28" y="5"/>
                </a:cxn>
                <a:cxn ang="0">
                  <a:pos x="26" y="6"/>
                </a:cxn>
                <a:cxn ang="0">
                  <a:pos x="24" y="7"/>
                </a:cxn>
                <a:cxn ang="0">
                  <a:pos x="14" y="13"/>
                </a:cxn>
                <a:cxn ang="0">
                  <a:pos x="10" y="16"/>
                </a:cxn>
                <a:cxn ang="0">
                  <a:pos x="4" y="23"/>
                </a:cxn>
                <a:cxn ang="0">
                  <a:pos x="1" y="27"/>
                </a:cxn>
                <a:cxn ang="0">
                  <a:pos x="0" y="30"/>
                </a:cxn>
                <a:cxn ang="0">
                  <a:pos x="1" y="32"/>
                </a:cxn>
                <a:cxn ang="0">
                  <a:pos x="2" y="33"/>
                </a:cxn>
                <a:cxn ang="0">
                  <a:pos x="5" y="37"/>
                </a:cxn>
                <a:cxn ang="0">
                  <a:pos x="9" y="39"/>
                </a:cxn>
                <a:cxn ang="0">
                  <a:pos x="10" y="39"/>
                </a:cxn>
                <a:cxn ang="0">
                  <a:pos x="11" y="39"/>
                </a:cxn>
                <a:cxn ang="0">
                  <a:pos x="12" y="39"/>
                </a:cxn>
                <a:cxn ang="0">
                  <a:pos x="12" y="38"/>
                </a:cxn>
                <a:cxn ang="0">
                  <a:pos x="13" y="36"/>
                </a:cxn>
                <a:cxn ang="0">
                  <a:pos x="13" y="30"/>
                </a:cxn>
                <a:cxn ang="0">
                  <a:pos x="14" y="26"/>
                </a:cxn>
                <a:cxn ang="0">
                  <a:pos x="15" y="24"/>
                </a:cxn>
                <a:cxn ang="0">
                  <a:pos x="20" y="19"/>
                </a:cxn>
                <a:cxn ang="0">
                  <a:pos x="23" y="17"/>
                </a:cxn>
                <a:cxn ang="0">
                  <a:pos x="25" y="16"/>
                </a:cxn>
                <a:cxn ang="0">
                  <a:pos x="25" y="16"/>
                </a:cxn>
                <a:cxn ang="0">
                  <a:pos x="25" y="17"/>
                </a:cxn>
                <a:cxn ang="0">
                  <a:pos x="25" y="19"/>
                </a:cxn>
                <a:cxn ang="0">
                  <a:pos x="23" y="25"/>
                </a:cxn>
                <a:cxn ang="0">
                  <a:pos x="21" y="31"/>
                </a:cxn>
                <a:cxn ang="0">
                  <a:pos x="21" y="33"/>
                </a:cxn>
                <a:cxn ang="0">
                  <a:pos x="21" y="35"/>
                </a:cxn>
                <a:cxn ang="0">
                  <a:pos x="22" y="37"/>
                </a:cxn>
                <a:cxn ang="0">
                  <a:pos x="24" y="38"/>
                </a:cxn>
                <a:cxn ang="0">
                  <a:pos x="28" y="39"/>
                </a:cxn>
                <a:cxn ang="0">
                  <a:pos x="36" y="39"/>
                </a:cxn>
                <a:cxn ang="0">
                  <a:pos x="41" y="37"/>
                </a:cxn>
                <a:cxn ang="0">
                  <a:pos x="44" y="36"/>
                </a:cxn>
                <a:cxn ang="0">
                  <a:pos x="45" y="33"/>
                </a:cxn>
                <a:cxn ang="0">
                  <a:pos x="46" y="32"/>
                </a:cxn>
                <a:cxn ang="0">
                  <a:pos x="46" y="30"/>
                </a:cxn>
                <a:cxn ang="0">
                  <a:pos x="44" y="24"/>
                </a:cxn>
                <a:cxn ang="0">
                  <a:pos x="36" y="3"/>
                </a:cxn>
                <a:cxn ang="0">
                  <a:pos x="35" y="1"/>
                </a:cxn>
                <a:cxn ang="0">
                  <a:pos x="34" y="0"/>
                </a:cxn>
                <a:cxn ang="0">
                  <a:pos x="33" y="0"/>
                </a:cxn>
                <a:cxn ang="0">
                  <a:pos x="32" y="1"/>
                </a:cxn>
              </a:cxnLst>
              <a:rect l="0" t="0" r="r" b="b"/>
              <a:pathLst>
                <a:path w="46" h="39">
                  <a:moveTo>
                    <a:pt x="32" y="1"/>
                  </a:moveTo>
                  <a:lnTo>
                    <a:pt x="28" y="5"/>
                  </a:lnTo>
                  <a:lnTo>
                    <a:pt x="26" y="6"/>
                  </a:lnTo>
                  <a:lnTo>
                    <a:pt x="24" y="7"/>
                  </a:lnTo>
                  <a:lnTo>
                    <a:pt x="14" y="13"/>
                  </a:lnTo>
                  <a:lnTo>
                    <a:pt x="10" y="16"/>
                  </a:lnTo>
                  <a:lnTo>
                    <a:pt x="4" y="23"/>
                  </a:lnTo>
                  <a:lnTo>
                    <a:pt x="1" y="27"/>
                  </a:lnTo>
                  <a:lnTo>
                    <a:pt x="0" y="30"/>
                  </a:lnTo>
                  <a:lnTo>
                    <a:pt x="1" y="32"/>
                  </a:lnTo>
                  <a:lnTo>
                    <a:pt x="2" y="33"/>
                  </a:lnTo>
                  <a:lnTo>
                    <a:pt x="5" y="37"/>
                  </a:lnTo>
                  <a:lnTo>
                    <a:pt x="9" y="39"/>
                  </a:lnTo>
                  <a:lnTo>
                    <a:pt x="10" y="39"/>
                  </a:lnTo>
                  <a:lnTo>
                    <a:pt x="11" y="39"/>
                  </a:lnTo>
                  <a:lnTo>
                    <a:pt x="12" y="39"/>
                  </a:lnTo>
                  <a:lnTo>
                    <a:pt x="12" y="38"/>
                  </a:lnTo>
                  <a:lnTo>
                    <a:pt x="13" y="36"/>
                  </a:lnTo>
                  <a:lnTo>
                    <a:pt x="13" y="30"/>
                  </a:lnTo>
                  <a:lnTo>
                    <a:pt x="14" y="26"/>
                  </a:lnTo>
                  <a:lnTo>
                    <a:pt x="15" y="24"/>
                  </a:lnTo>
                  <a:lnTo>
                    <a:pt x="20" y="19"/>
                  </a:lnTo>
                  <a:lnTo>
                    <a:pt x="23" y="17"/>
                  </a:lnTo>
                  <a:lnTo>
                    <a:pt x="25" y="16"/>
                  </a:lnTo>
                  <a:lnTo>
                    <a:pt x="25" y="16"/>
                  </a:lnTo>
                  <a:lnTo>
                    <a:pt x="25" y="17"/>
                  </a:lnTo>
                  <a:lnTo>
                    <a:pt x="25" y="19"/>
                  </a:lnTo>
                  <a:lnTo>
                    <a:pt x="23" y="25"/>
                  </a:lnTo>
                  <a:lnTo>
                    <a:pt x="21" y="31"/>
                  </a:lnTo>
                  <a:lnTo>
                    <a:pt x="21" y="33"/>
                  </a:lnTo>
                  <a:lnTo>
                    <a:pt x="21" y="35"/>
                  </a:lnTo>
                  <a:lnTo>
                    <a:pt x="22" y="37"/>
                  </a:lnTo>
                  <a:lnTo>
                    <a:pt x="24" y="38"/>
                  </a:lnTo>
                  <a:lnTo>
                    <a:pt x="28" y="39"/>
                  </a:lnTo>
                  <a:lnTo>
                    <a:pt x="36" y="39"/>
                  </a:lnTo>
                  <a:lnTo>
                    <a:pt x="41" y="37"/>
                  </a:lnTo>
                  <a:lnTo>
                    <a:pt x="44" y="36"/>
                  </a:lnTo>
                  <a:lnTo>
                    <a:pt x="45" y="33"/>
                  </a:lnTo>
                  <a:lnTo>
                    <a:pt x="46" y="32"/>
                  </a:lnTo>
                  <a:lnTo>
                    <a:pt x="46" y="30"/>
                  </a:lnTo>
                  <a:lnTo>
                    <a:pt x="44" y="24"/>
                  </a:lnTo>
                  <a:lnTo>
                    <a:pt x="36" y="3"/>
                  </a:lnTo>
                  <a:lnTo>
                    <a:pt x="35" y="1"/>
                  </a:lnTo>
                  <a:lnTo>
                    <a:pt x="34" y="0"/>
                  </a:lnTo>
                  <a:lnTo>
                    <a:pt x="33" y="0"/>
                  </a:lnTo>
                  <a:lnTo>
                    <a:pt x="32" y="1"/>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25"/>
            <p:cNvSpPr>
              <a:spLocks/>
            </p:cNvSpPr>
            <p:nvPr/>
          </p:nvSpPr>
          <p:spPr bwMode="auto">
            <a:xfrm flipH="1">
              <a:off x="8159141" y="5163239"/>
              <a:ext cx="63593" cy="123211"/>
            </a:xfrm>
            <a:custGeom>
              <a:avLst/>
              <a:gdLst/>
              <a:ahLst/>
              <a:cxnLst>
                <a:cxn ang="0">
                  <a:pos x="60" y="13"/>
                </a:cxn>
                <a:cxn ang="0">
                  <a:pos x="59" y="12"/>
                </a:cxn>
                <a:cxn ang="0">
                  <a:pos x="57" y="13"/>
                </a:cxn>
                <a:cxn ang="0">
                  <a:pos x="55" y="13"/>
                </a:cxn>
                <a:cxn ang="0">
                  <a:pos x="53" y="15"/>
                </a:cxn>
                <a:cxn ang="0">
                  <a:pos x="48" y="17"/>
                </a:cxn>
                <a:cxn ang="0">
                  <a:pos x="46" y="18"/>
                </a:cxn>
                <a:cxn ang="0">
                  <a:pos x="44" y="18"/>
                </a:cxn>
                <a:cxn ang="0">
                  <a:pos x="40" y="18"/>
                </a:cxn>
                <a:cxn ang="0">
                  <a:pos x="36" y="16"/>
                </a:cxn>
                <a:cxn ang="0">
                  <a:pos x="29" y="11"/>
                </a:cxn>
                <a:cxn ang="0">
                  <a:pos x="25" y="8"/>
                </a:cxn>
                <a:cxn ang="0">
                  <a:pos x="21" y="2"/>
                </a:cxn>
                <a:cxn ang="0">
                  <a:pos x="20" y="0"/>
                </a:cxn>
                <a:cxn ang="0">
                  <a:pos x="19" y="0"/>
                </a:cxn>
                <a:cxn ang="0">
                  <a:pos x="18" y="0"/>
                </a:cxn>
                <a:cxn ang="0">
                  <a:pos x="17" y="2"/>
                </a:cxn>
                <a:cxn ang="0">
                  <a:pos x="16" y="4"/>
                </a:cxn>
                <a:cxn ang="0">
                  <a:pos x="13" y="24"/>
                </a:cxn>
                <a:cxn ang="0">
                  <a:pos x="4" y="52"/>
                </a:cxn>
                <a:cxn ang="0">
                  <a:pos x="0" y="89"/>
                </a:cxn>
                <a:cxn ang="0">
                  <a:pos x="0" y="106"/>
                </a:cxn>
                <a:cxn ang="0">
                  <a:pos x="0" y="109"/>
                </a:cxn>
                <a:cxn ang="0">
                  <a:pos x="0" y="111"/>
                </a:cxn>
                <a:cxn ang="0">
                  <a:pos x="1" y="112"/>
                </a:cxn>
                <a:cxn ang="0">
                  <a:pos x="3" y="116"/>
                </a:cxn>
                <a:cxn ang="0">
                  <a:pos x="10" y="120"/>
                </a:cxn>
                <a:cxn ang="0">
                  <a:pos x="23" y="124"/>
                </a:cxn>
                <a:cxn ang="0">
                  <a:pos x="29" y="124"/>
                </a:cxn>
                <a:cxn ang="0">
                  <a:pos x="35" y="123"/>
                </a:cxn>
                <a:cxn ang="0">
                  <a:pos x="41" y="120"/>
                </a:cxn>
                <a:cxn ang="0">
                  <a:pos x="47" y="116"/>
                </a:cxn>
                <a:cxn ang="0">
                  <a:pos x="49" y="113"/>
                </a:cxn>
                <a:cxn ang="0">
                  <a:pos x="51" y="110"/>
                </a:cxn>
                <a:cxn ang="0">
                  <a:pos x="52" y="107"/>
                </a:cxn>
                <a:cxn ang="0">
                  <a:pos x="52" y="103"/>
                </a:cxn>
                <a:cxn ang="0">
                  <a:pos x="52" y="74"/>
                </a:cxn>
                <a:cxn ang="0">
                  <a:pos x="59" y="44"/>
                </a:cxn>
                <a:cxn ang="0">
                  <a:pos x="61" y="39"/>
                </a:cxn>
                <a:cxn ang="0">
                  <a:pos x="63" y="29"/>
                </a:cxn>
                <a:cxn ang="0">
                  <a:pos x="64" y="18"/>
                </a:cxn>
                <a:cxn ang="0">
                  <a:pos x="62" y="14"/>
                </a:cxn>
                <a:cxn ang="0">
                  <a:pos x="60" y="13"/>
                </a:cxn>
              </a:cxnLst>
              <a:rect l="0" t="0" r="r" b="b"/>
              <a:pathLst>
                <a:path w="64" h="124">
                  <a:moveTo>
                    <a:pt x="60" y="13"/>
                  </a:moveTo>
                  <a:lnTo>
                    <a:pt x="59" y="12"/>
                  </a:lnTo>
                  <a:lnTo>
                    <a:pt x="57" y="13"/>
                  </a:lnTo>
                  <a:lnTo>
                    <a:pt x="55" y="13"/>
                  </a:lnTo>
                  <a:lnTo>
                    <a:pt x="53" y="15"/>
                  </a:lnTo>
                  <a:lnTo>
                    <a:pt x="48" y="17"/>
                  </a:lnTo>
                  <a:lnTo>
                    <a:pt x="46" y="18"/>
                  </a:lnTo>
                  <a:lnTo>
                    <a:pt x="44" y="18"/>
                  </a:lnTo>
                  <a:lnTo>
                    <a:pt x="40" y="18"/>
                  </a:lnTo>
                  <a:lnTo>
                    <a:pt x="36" y="16"/>
                  </a:lnTo>
                  <a:lnTo>
                    <a:pt x="29" y="11"/>
                  </a:lnTo>
                  <a:lnTo>
                    <a:pt x="25" y="8"/>
                  </a:lnTo>
                  <a:lnTo>
                    <a:pt x="21" y="2"/>
                  </a:lnTo>
                  <a:lnTo>
                    <a:pt x="20" y="0"/>
                  </a:lnTo>
                  <a:lnTo>
                    <a:pt x="19" y="0"/>
                  </a:lnTo>
                  <a:lnTo>
                    <a:pt x="18" y="0"/>
                  </a:lnTo>
                  <a:lnTo>
                    <a:pt x="17" y="2"/>
                  </a:lnTo>
                  <a:lnTo>
                    <a:pt x="16" y="4"/>
                  </a:lnTo>
                  <a:lnTo>
                    <a:pt x="13" y="24"/>
                  </a:lnTo>
                  <a:lnTo>
                    <a:pt x="4" y="52"/>
                  </a:lnTo>
                  <a:lnTo>
                    <a:pt x="0" y="89"/>
                  </a:lnTo>
                  <a:lnTo>
                    <a:pt x="0" y="106"/>
                  </a:lnTo>
                  <a:lnTo>
                    <a:pt x="0" y="109"/>
                  </a:lnTo>
                  <a:lnTo>
                    <a:pt x="0" y="111"/>
                  </a:lnTo>
                  <a:lnTo>
                    <a:pt x="1" y="112"/>
                  </a:lnTo>
                  <a:lnTo>
                    <a:pt x="3" y="116"/>
                  </a:lnTo>
                  <a:lnTo>
                    <a:pt x="10" y="120"/>
                  </a:lnTo>
                  <a:lnTo>
                    <a:pt x="23" y="124"/>
                  </a:lnTo>
                  <a:lnTo>
                    <a:pt x="29" y="124"/>
                  </a:lnTo>
                  <a:lnTo>
                    <a:pt x="35" y="123"/>
                  </a:lnTo>
                  <a:lnTo>
                    <a:pt x="41" y="120"/>
                  </a:lnTo>
                  <a:lnTo>
                    <a:pt x="47" y="116"/>
                  </a:lnTo>
                  <a:lnTo>
                    <a:pt x="49" y="113"/>
                  </a:lnTo>
                  <a:lnTo>
                    <a:pt x="51" y="110"/>
                  </a:lnTo>
                  <a:lnTo>
                    <a:pt x="52" y="107"/>
                  </a:lnTo>
                  <a:lnTo>
                    <a:pt x="52" y="103"/>
                  </a:lnTo>
                  <a:lnTo>
                    <a:pt x="52" y="74"/>
                  </a:lnTo>
                  <a:lnTo>
                    <a:pt x="59" y="44"/>
                  </a:lnTo>
                  <a:lnTo>
                    <a:pt x="61" y="39"/>
                  </a:lnTo>
                  <a:lnTo>
                    <a:pt x="63" y="29"/>
                  </a:lnTo>
                  <a:lnTo>
                    <a:pt x="64" y="18"/>
                  </a:lnTo>
                  <a:lnTo>
                    <a:pt x="62" y="14"/>
                  </a:lnTo>
                  <a:lnTo>
                    <a:pt x="60" y="13"/>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26"/>
            <p:cNvSpPr>
              <a:spLocks/>
            </p:cNvSpPr>
            <p:nvPr/>
          </p:nvSpPr>
          <p:spPr bwMode="auto">
            <a:xfrm flipH="1">
              <a:off x="8162122" y="5156283"/>
              <a:ext cx="30803" cy="16892"/>
            </a:xfrm>
            <a:custGeom>
              <a:avLst/>
              <a:gdLst/>
              <a:ahLst/>
              <a:cxnLst>
                <a:cxn ang="0">
                  <a:pos x="31" y="8"/>
                </a:cxn>
                <a:cxn ang="0">
                  <a:pos x="31" y="7"/>
                </a:cxn>
                <a:cxn ang="0">
                  <a:pos x="30" y="6"/>
                </a:cxn>
                <a:cxn ang="0">
                  <a:pos x="29" y="5"/>
                </a:cxn>
                <a:cxn ang="0">
                  <a:pos x="25" y="3"/>
                </a:cxn>
                <a:cxn ang="0">
                  <a:pos x="17" y="1"/>
                </a:cxn>
                <a:cxn ang="0">
                  <a:pos x="14" y="0"/>
                </a:cxn>
                <a:cxn ang="0">
                  <a:pos x="5" y="1"/>
                </a:cxn>
                <a:cxn ang="0">
                  <a:pos x="1" y="2"/>
                </a:cxn>
                <a:cxn ang="0">
                  <a:pos x="0" y="2"/>
                </a:cxn>
                <a:cxn ang="0">
                  <a:pos x="0" y="3"/>
                </a:cxn>
                <a:cxn ang="0">
                  <a:pos x="0" y="6"/>
                </a:cxn>
                <a:cxn ang="0">
                  <a:pos x="2" y="9"/>
                </a:cxn>
                <a:cxn ang="0">
                  <a:pos x="5" y="12"/>
                </a:cxn>
                <a:cxn ang="0">
                  <a:pos x="8" y="14"/>
                </a:cxn>
                <a:cxn ang="0">
                  <a:pos x="10" y="15"/>
                </a:cxn>
                <a:cxn ang="0">
                  <a:pos x="17" y="17"/>
                </a:cxn>
                <a:cxn ang="0">
                  <a:pos x="23" y="17"/>
                </a:cxn>
                <a:cxn ang="0">
                  <a:pos x="26" y="16"/>
                </a:cxn>
                <a:cxn ang="0">
                  <a:pos x="29" y="14"/>
                </a:cxn>
                <a:cxn ang="0">
                  <a:pos x="31" y="8"/>
                </a:cxn>
              </a:cxnLst>
              <a:rect l="0" t="0" r="r" b="b"/>
              <a:pathLst>
                <a:path w="31" h="17">
                  <a:moveTo>
                    <a:pt x="31" y="8"/>
                  </a:moveTo>
                  <a:lnTo>
                    <a:pt x="31" y="7"/>
                  </a:lnTo>
                  <a:lnTo>
                    <a:pt x="30" y="6"/>
                  </a:lnTo>
                  <a:lnTo>
                    <a:pt x="29" y="5"/>
                  </a:lnTo>
                  <a:lnTo>
                    <a:pt x="25" y="3"/>
                  </a:lnTo>
                  <a:lnTo>
                    <a:pt x="17" y="1"/>
                  </a:lnTo>
                  <a:lnTo>
                    <a:pt x="14" y="0"/>
                  </a:lnTo>
                  <a:lnTo>
                    <a:pt x="5" y="1"/>
                  </a:lnTo>
                  <a:lnTo>
                    <a:pt x="1" y="2"/>
                  </a:lnTo>
                  <a:lnTo>
                    <a:pt x="0" y="2"/>
                  </a:lnTo>
                  <a:lnTo>
                    <a:pt x="0" y="3"/>
                  </a:lnTo>
                  <a:lnTo>
                    <a:pt x="0" y="6"/>
                  </a:lnTo>
                  <a:lnTo>
                    <a:pt x="2" y="9"/>
                  </a:lnTo>
                  <a:lnTo>
                    <a:pt x="5" y="12"/>
                  </a:lnTo>
                  <a:lnTo>
                    <a:pt x="8" y="14"/>
                  </a:lnTo>
                  <a:lnTo>
                    <a:pt x="10" y="15"/>
                  </a:lnTo>
                  <a:lnTo>
                    <a:pt x="17" y="17"/>
                  </a:lnTo>
                  <a:lnTo>
                    <a:pt x="23" y="17"/>
                  </a:lnTo>
                  <a:lnTo>
                    <a:pt x="26" y="16"/>
                  </a:lnTo>
                  <a:lnTo>
                    <a:pt x="29" y="14"/>
                  </a:lnTo>
                  <a:lnTo>
                    <a:pt x="31" y="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27"/>
            <p:cNvSpPr>
              <a:spLocks/>
            </p:cNvSpPr>
            <p:nvPr/>
          </p:nvSpPr>
          <p:spPr bwMode="auto">
            <a:xfrm flipH="1">
              <a:off x="7984261" y="5143366"/>
              <a:ext cx="106319" cy="61605"/>
            </a:xfrm>
            <a:custGeom>
              <a:avLst/>
              <a:gdLst/>
              <a:ahLst/>
              <a:cxnLst>
                <a:cxn ang="0">
                  <a:pos x="100" y="0"/>
                </a:cxn>
                <a:cxn ang="0">
                  <a:pos x="99" y="0"/>
                </a:cxn>
                <a:cxn ang="0">
                  <a:pos x="99" y="1"/>
                </a:cxn>
                <a:cxn ang="0">
                  <a:pos x="98" y="2"/>
                </a:cxn>
                <a:cxn ang="0">
                  <a:pos x="97" y="3"/>
                </a:cxn>
                <a:cxn ang="0">
                  <a:pos x="57" y="30"/>
                </a:cxn>
                <a:cxn ang="0">
                  <a:pos x="39" y="36"/>
                </a:cxn>
                <a:cxn ang="0">
                  <a:pos x="3" y="42"/>
                </a:cxn>
                <a:cxn ang="0">
                  <a:pos x="1" y="43"/>
                </a:cxn>
                <a:cxn ang="0">
                  <a:pos x="0" y="44"/>
                </a:cxn>
                <a:cxn ang="0">
                  <a:pos x="1" y="45"/>
                </a:cxn>
                <a:cxn ang="0">
                  <a:pos x="5" y="49"/>
                </a:cxn>
                <a:cxn ang="0">
                  <a:pos x="16" y="56"/>
                </a:cxn>
                <a:cxn ang="0">
                  <a:pos x="22" y="59"/>
                </a:cxn>
                <a:cxn ang="0">
                  <a:pos x="35" y="62"/>
                </a:cxn>
                <a:cxn ang="0">
                  <a:pos x="42" y="62"/>
                </a:cxn>
                <a:cxn ang="0">
                  <a:pos x="55" y="61"/>
                </a:cxn>
                <a:cxn ang="0">
                  <a:pos x="83" y="52"/>
                </a:cxn>
                <a:cxn ang="0">
                  <a:pos x="97" y="44"/>
                </a:cxn>
                <a:cxn ang="0">
                  <a:pos x="102" y="40"/>
                </a:cxn>
                <a:cxn ang="0">
                  <a:pos x="105" y="36"/>
                </a:cxn>
                <a:cxn ang="0">
                  <a:pos x="107" y="31"/>
                </a:cxn>
                <a:cxn ang="0">
                  <a:pos x="107" y="28"/>
                </a:cxn>
                <a:cxn ang="0">
                  <a:pos x="107" y="24"/>
                </a:cxn>
                <a:cxn ang="0">
                  <a:pos x="104" y="10"/>
                </a:cxn>
                <a:cxn ang="0">
                  <a:pos x="101" y="1"/>
                </a:cxn>
                <a:cxn ang="0">
                  <a:pos x="100" y="0"/>
                </a:cxn>
              </a:cxnLst>
              <a:rect l="0" t="0" r="r" b="b"/>
              <a:pathLst>
                <a:path w="107" h="62">
                  <a:moveTo>
                    <a:pt x="100" y="0"/>
                  </a:moveTo>
                  <a:lnTo>
                    <a:pt x="99" y="0"/>
                  </a:lnTo>
                  <a:lnTo>
                    <a:pt x="99" y="1"/>
                  </a:lnTo>
                  <a:lnTo>
                    <a:pt x="98" y="2"/>
                  </a:lnTo>
                  <a:lnTo>
                    <a:pt x="97" y="3"/>
                  </a:lnTo>
                  <a:lnTo>
                    <a:pt x="57" y="30"/>
                  </a:lnTo>
                  <a:lnTo>
                    <a:pt x="39" y="36"/>
                  </a:lnTo>
                  <a:lnTo>
                    <a:pt x="3" y="42"/>
                  </a:lnTo>
                  <a:lnTo>
                    <a:pt x="1" y="43"/>
                  </a:lnTo>
                  <a:lnTo>
                    <a:pt x="0" y="44"/>
                  </a:lnTo>
                  <a:lnTo>
                    <a:pt x="1" y="45"/>
                  </a:lnTo>
                  <a:lnTo>
                    <a:pt x="5" y="49"/>
                  </a:lnTo>
                  <a:lnTo>
                    <a:pt x="16" y="56"/>
                  </a:lnTo>
                  <a:lnTo>
                    <a:pt x="22" y="59"/>
                  </a:lnTo>
                  <a:lnTo>
                    <a:pt x="35" y="62"/>
                  </a:lnTo>
                  <a:lnTo>
                    <a:pt x="42" y="62"/>
                  </a:lnTo>
                  <a:lnTo>
                    <a:pt x="55" y="61"/>
                  </a:lnTo>
                  <a:lnTo>
                    <a:pt x="83" y="52"/>
                  </a:lnTo>
                  <a:lnTo>
                    <a:pt x="97" y="44"/>
                  </a:lnTo>
                  <a:lnTo>
                    <a:pt x="102" y="40"/>
                  </a:lnTo>
                  <a:lnTo>
                    <a:pt x="105" y="36"/>
                  </a:lnTo>
                  <a:lnTo>
                    <a:pt x="107" y="31"/>
                  </a:lnTo>
                  <a:lnTo>
                    <a:pt x="107" y="28"/>
                  </a:lnTo>
                  <a:lnTo>
                    <a:pt x="107" y="24"/>
                  </a:lnTo>
                  <a:lnTo>
                    <a:pt x="104" y="10"/>
                  </a:lnTo>
                  <a:lnTo>
                    <a:pt x="101" y="1"/>
                  </a:lnTo>
                  <a:lnTo>
                    <a:pt x="100"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28"/>
            <p:cNvSpPr>
              <a:spLocks/>
            </p:cNvSpPr>
            <p:nvPr/>
          </p:nvSpPr>
          <p:spPr bwMode="auto">
            <a:xfrm flipH="1">
              <a:off x="8070708" y="5188080"/>
              <a:ext cx="31796" cy="107313"/>
            </a:xfrm>
            <a:custGeom>
              <a:avLst/>
              <a:gdLst/>
              <a:ahLst/>
              <a:cxnLst>
                <a:cxn ang="0">
                  <a:pos x="28" y="18"/>
                </a:cxn>
                <a:cxn ang="0">
                  <a:pos x="28" y="17"/>
                </a:cxn>
                <a:cxn ang="0">
                  <a:pos x="26" y="16"/>
                </a:cxn>
                <a:cxn ang="0">
                  <a:pos x="25" y="16"/>
                </a:cxn>
                <a:cxn ang="0">
                  <a:pos x="22" y="17"/>
                </a:cxn>
                <a:cxn ang="0">
                  <a:pos x="21" y="17"/>
                </a:cxn>
                <a:cxn ang="0">
                  <a:pos x="19" y="16"/>
                </a:cxn>
                <a:cxn ang="0">
                  <a:pos x="17" y="15"/>
                </a:cxn>
                <a:cxn ang="0">
                  <a:pos x="16" y="11"/>
                </a:cxn>
                <a:cxn ang="0">
                  <a:pos x="10" y="2"/>
                </a:cxn>
                <a:cxn ang="0">
                  <a:pos x="9" y="1"/>
                </a:cxn>
                <a:cxn ang="0">
                  <a:pos x="8" y="0"/>
                </a:cxn>
                <a:cxn ang="0">
                  <a:pos x="8" y="0"/>
                </a:cxn>
                <a:cxn ang="0">
                  <a:pos x="7" y="1"/>
                </a:cxn>
                <a:cxn ang="0">
                  <a:pos x="6" y="2"/>
                </a:cxn>
                <a:cxn ang="0">
                  <a:pos x="5" y="4"/>
                </a:cxn>
                <a:cxn ang="0">
                  <a:pos x="0" y="68"/>
                </a:cxn>
                <a:cxn ang="0">
                  <a:pos x="0" y="96"/>
                </a:cxn>
                <a:cxn ang="0">
                  <a:pos x="1" y="103"/>
                </a:cxn>
                <a:cxn ang="0">
                  <a:pos x="2" y="104"/>
                </a:cxn>
                <a:cxn ang="0">
                  <a:pos x="5" y="104"/>
                </a:cxn>
                <a:cxn ang="0">
                  <a:pos x="9" y="105"/>
                </a:cxn>
                <a:cxn ang="0">
                  <a:pos x="15" y="107"/>
                </a:cxn>
                <a:cxn ang="0">
                  <a:pos x="20" y="108"/>
                </a:cxn>
                <a:cxn ang="0">
                  <a:pos x="26" y="107"/>
                </a:cxn>
                <a:cxn ang="0">
                  <a:pos x="29" y="105"/>
                </a:cxn>
                <a:cxn ang="0">
                  <a:pos x="30" y="104"/>
                </a:cxn>
                <a:cxn ang="0">
                  <a:pos x="31" y="103"/>
                </a:cxn>
                <a:cxn ang="0">
                  <a:pos x="31" y="101"/>
                </a:cxn>
                <a:cxn ang="0">
                  <a:pos x="32" y="99"/>
                </a:cxn>
                <a:cxn ang="0">
                  <a:pos x="32" y="92"/>
                </a:cxn>
                <a:cxn ang="0">
                  <a:pos x="29" y="64"/>
                </a:cxn>
                <a:cxn ang="0">
                  <a:pos x="29" y="24"/>
                </a:cxn>
                <a:cxn ang="0">
                  <a:pos x="28" y="18"/>
                </a:cxn>
              </a:cxnLst>
              <a:rect l="0" t="0" r="r" b="b"/>
              <a:pathLst>
                <a:path w="32" h="108">
                  <a:moveTo>
                    <a:pt x="28" y="18"/>
                  </a:moveTo>
                  <a:lnTo>
                    <a:pt x="28" y="17"/>
                  </a:lnTo>
                  <a:lnTo>
                    <a:pt x="26" y="16"/>
                  </a:lnTo>
                  <a:lnTo>
                    <a:pt x="25" y="16"/>
                  </a:lnTo>
                  <a:lnTo>
                    <a:pt x="22" y="17"/>
                  </a:lnTo>
                  <a:lnTo>
                    <a:pt x="21" y="17"/>
                  </a:lnTo>
                  <a:lnTo>
                    <a:pt x="19" y="16"/>
                  </a:lnTo>
                  <a:lnTo>
                    <a:pt x="17" y="15"/>
                  </a:lnTo>
                  <a:lnTo>
                    <a:pt x="16" y="11"/>
                  </a:lnTo>
                  <a:lnTo>
                    <a:pt x="10" y="2"/>
                  </a:lnTo>
                  <a:lnTo>
                    <a:pt x="9" y="1"/>
                  </a:lnTo>
                  <a:lnTo>
                    <a:pt x="8" y="0"/>
                  </a:lnTo>
                  <a:lnTo>
                    <a:pt x="8" y="0"/>
                  </a:lnTo>
                  <a:lnTo>
                    <a:pt x="7" y="1"/>
                  </a:lnTo>
                  <a:lnTo>
                    <a:pt x="6" y="2"/>
                  </a:lnTo>
                  <a:lnTo>
                    <a:pt x="5" y="4"/>
                  </a:lnTo>
                  <a:lnTo>
                    <a:pt x="0" y="68"/>
                  </a:lnTo>
                  <a:lnTo>
                    <a:pt x="0" y="96"/>
                  </a:lnTo>
                  <a:lnTo>
                    <a:pt x="1" y="103"/>
                  </a:lnTo>
                  <a:lnTo>
                    <a:pt x="2" y="104"/>
                  </a:lnTo>
                  <a:lnTo>
                    <a:pt x="5" y="104"/>
                  </a:lnTo>
                  <a:lnTo>
                    <a:pt x="9" y="105"/>
                  </a:lnTo>
                  <a:lnTo>
                    <a:pt x="15" y="107"/>
                  </a:lnTo>
                  <a:lnTo>
                    <a:pt x="20" y="108"/>
                  </a:lnTo>
                  <a:lnTo>
                    <a:pt x="26" y="107"/>
                  </a:lnTo>
                  <a:lnTo>
                    <a:pt x="29" y="105"/>
                  </a:lnTo>
                  <a:lnTo>
                    <a:pt x="30" y="104"/>
                  </a:lnTo>
                  <a:lnTo>
                    <a:pt x="31" y="103"/>
                  </a:lnTo>
                  <a:lnTo>
                    <a:pt x="31" y="101"/>
                  </a:lnTo>
                  <a:lnTo>
                    <a:pt x="32" y="99"/>
                  </a:lnTo>
                  <a:lnTo>
                    <a:pt x="32" y="92"/>
                  </a:lnTo>
                  <a:lnTo>
                    <a:pt x="29" y="64"/>
                  </a:lnTo>
                  <a:lnTo>
                    <a:pt x="29" y="24"/>
                  </a:lnTo>
                  <a:lnTo>
                    <a:pt x="28" y="1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29"/>
            <p:cNvSpPr>
              <a:spLocks/>
            </p:cNvSpPr>
            <p:nvPr/>
          </p:nvSpPr>
          <p:spPr bwMode="auto">
            <a:xfrm flipH="1">
              <a:off x="7991217" y="5193048"/>
              <a:ext cx="78498" cy="93402"/>
            </a:xfrm>
            <a:custGeom>
              <a:avLst/>
              <a:gdLst/>
              <a:ahLst/>
              <a:cxnLst>
                <a:cxn ang="0">
                  <a:pos x="76" y="0"/>
                </a:cxn>
                <a:cxn ang="0">
                  <a:pos x="73" y="3"/>
                </a:cxn>
                <a:cxn ang="0">
                  <a:pos x="54" y="13"/>
                </a:cxn>
                <a:cxn ang="0">
                  <a:pos x="42" y="17"/>
                </a:cxn>
                <a:cxn ang="0">
                  <a:pos x="22" y="20"/>
                </a:cxn>
                <a:cxn ang="0">
                  <a:pos x="16" y="19"/>
                </a:cxn>
                <a:cxn ang="0">
                  <a:pos x="10" y="17"/>
                </a:cxn>
                <a:cxn ang="0">
                  <a:pos x="7" y="15"/>
                </a:cxn>
                <a:cxn ang="0">
                  <a:pos x="5" y="15"/>
                </a:cxn>
                <a:cxn ang="0">
                  <a:pos x="3" y="15"/>
                </a:cxn>
                <a:cxn ang="0">
                  <a:pos x="1" y="16"/>
                </a:cxn>
                <a:cxn ang="0">
                  <a:pos x="0" y="20"/>
                </a:cxn>
                <a:cxn ang="0">
                  <a:pos x="4" y="39"/>
                </a:cxn>
                <a:cxn ang="0">
                  <a:pos x="4" y="47"/>
                </a:cxn>
                <a:cxn ang="0">
                  <a:pos x="3" y="79"/>
                </a:cxn>
                <a:cxn ang="0">
                  <a:pos x="4" y="84"/>
                </a:cxn>
                <a:cxn ang="0">
                  <a:pos x="6" y="89"/>
                </a:cxn>
                <a:cxn ang="0">
                  <a:pos x="8" y="92"/>
                </a:cxn>
                <a:cxn ang="0">
                  <a:pos x="10" y="94"/>
                </a:cxn>
                <a:cxn ang="0">
                  <a:pos x="13" y="94"/>
                </a:cxn>
                <a:cxn ang="0">
                  <a:pos x="19" y="89"/>
                </a:cxn>
                <a:cxn ang="0">
                  <a:pos x="27" y="85"/>
                </a:cxn>
                <a:cxn ang="0">
                  <a:pos x="32" y="83"/>
                </a:cxn>
                <a:cxn ang="0">
                  <a:pos x="60" y="68"/>
                </a:cxn>
                <a:cxn ang="0">
                  <a:pos x="65" y="62"/>
                </a:cxn>
                <a:cxn ang="0">
                  <a:pos x="71" y="45"/>
                </a:cxn>
                <a:cxn ang="0">
                  <a:pos x="79" y="6"/>
                </a:cxn>
                <a:cxn ang="0">
                  <a:pos x="79" y="2"/>
                </a:cxn>
                <a:cxn ang="0">
                  <a:pos x="78" y="1"/>
                </a:cxn>
                <a:cxn ang="0">
                  <a:pos x="77" y="0"/>
                </a:cxn>
                <a:cxn ang="0">
                  <a:pos x="76" y="0"/>
                </a:cxn>
              </a:cxnLst>
              <a:rect l="0" t="0" r="r" b="b"/>
              <a:pathLst>
                <a:path w="79" h="94">
                  <a:moveTo>
                    <a:pt x="76" y="0"/>
                  </a:moveTo>
                  <a:lnTo>
                    <a:pt x="73" y="3"/>
                  </a:lnTo>
                  <a:lnTo>
                    <a:pt x="54" y="13"/>
                  </a:lnTo>
                  <a:lnTo>
                    <a:pt x="42" y="17"/>
                  </a:lnTo>
                  <a:lnTo>
                    <a:pt x="22" y="20"/>
                  </a:lnTo>
                  <a:lnTo>
                    <a:pt x="16" y="19"/>
                  </a:lnTo>
                  <a:lnTo>
                    <a:pt x="10" y="17"/>
                  </a:lnTo>
                  <a:lnTo>
                    <a:pt x="7" y="15"/>
                  </a:lnTo>
                  <a:lnTo>
                    <a:pt x="5" y="15"/>
                  </a:lnTo>
                  <a:lnTo>
                    <a:pt x="3" y="15"/>
                  </a:lnTo>
                  <a:lnTo>
                    <a:pt x="1" y="16"/>
                  </a:lnTo>
                  <a:lnTo>
                    <a:pt x="0" y="20"/>
                  </a:lnTo>
                  <a:lnTo>
                    <a:pt x="4" y="39"/>
                  </a:lnTo>
                  <a:lnTo>
                    <a:pt x="4" y="47"/>
                  </a:lnTo>
                  <a:lnTo>
                    <a:pt x="3" y="79"/>
                  </a:lnTo>
                  <a:lnTo>
                    <a:pt x="4" y="84"/>
                  </a:lnTo>
                  <a:lnTo>
                    <a:pt x="6" y="89"/>
                  </a:lnTo>
                  <a:lnTo>
                    <a:pt x="8" y="92"/>
                  </a:lnTo>
                  <a:lnTo>
                    <a:pt x="10" y="94"/>
                  </a:lnTo>
                  <a:lnTo>
                    <a:pt x="13" y="94"/>
                  </a:lnTo>
                  <a:lnTo>
                    <a:pt x="19" y="89"/>
                  </a:lnTo>
                  <a:lnTo>
                    <a:pt x="27" y="85"/>
                  </a:lnTo>
                  <a:lnTo>
                    <a:pt x="32" y="83"/>
                  </a:lnTo>
                  <a:lnTo>
                    <a:pt x="60" y="68"/>
                  </a:lnTo>
                  <a:lnTo>
                    <a:pt x="65" y="62"/>
                  </a:lnTo>
                  <a:lnTo>
                    <a:pt x="71" y="45"/>
                  </a:lnTo>
                  <a:lnTo>
                    <a:pt x="79" y="6"/>
                  </a:lnTo>
                  <a:lnTo>
                    <a:pt x="79" y="2"/>
                  </a:lnTo>
                  <a:lnTo>
                    <a:pt x="78" y="1"/>
                  </a:lnTo>
                  <a:lnTo>
                    <a:pt x="77" y="0"/>
                  </a:lnTo>
                  <a:lnTo>
                    <a:pt x="76"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30"/>
            <p:cNvSpPr>
              <a:spLocks/>
            </p:cNvSpPr>
            <p:nvPr/>
          </p:nvSpPr>
          <p:spPr bwMode="auto">
            <a:xfrm flipH="1">
              <a:off x="7932592" y="5097659"/>
              <a:ext cx="48688" cy="95389"/>
            </a:xfrm>
            <a:custGeom>
              <a:avLst/>
              <a:gdLst/>
              <a:ahLst/>
              <a:cxnLst>
                <a:cxn ang="0">
                  <a:pos x="20" y="0"/>
                </a:cxn>
                <a:cxn ang="0">
                  <a:pos x="19" y="0"/>
                </a:cxn>
                <a:cxn ang="0">
                  <a:pos x="19" y="1"/>
                </a:cxn>
                <a:cxn ang="0">
                  <a:pos x="25" y="8"/>
                </a:cxn>
                <a:cxn ang="0">
                  <a:pos x="27" y="10"/>
                </a:cxn>
                <a:cxn ang="0">
                  <a:pos x="28" y="12"/>
                </a:cxn>
                <a:cxn ang="0">
                  <a:pos x="28" y="14"/>
                </a:cxn>
                <a:cxn ang="0">
                  <a:pos x="28" y="16"/>
                </a:cxn>
                <a:cxn ang="0">
                  <a:pos x="27" y="19"/>
                </a:cxn>
                <a:cxn ang="0">
                  <a:pos x="20" y="28"/>
                </a:cxn>
                <a:cxn ang="0">
                  <a:pos x="17" y="32"/>
                </a:cxn>
                <a:cxn ang="0">
                  <a:pos x="15" y="33"/>
                </a:cxn>
                <a:cxn ang="0">
                  <a:pos x="14" y="34"/>
                </a:cxn>
                <a:cxn ang="0">
                  <a:pos x="9" y="36"/>
                </a:cxn>
                <a:cxn ang="0">
                  <a:pos x="6" y="37"/>
                </a:cxn>
                <a:cxn ang="0">
                  <a:pos x="3" y="37"/>
                </a:cxn>
                <a:cxn ang="0">
                  <a:pos x="2" y="39"/>
                </a:cxn>
                <a:cxn ang="0">
                  <a:pos x="1" y="40"/>
                </a:cxn>
                <a:cxn ang="0">
                  <a:pos x="0" y="42"/>
                </a:cxn>
                <a:cxn ang="0">
                  <a:pos x="1" y="44"/>
                </a:cxn>
                <a:cxn ang="0">
                  <a:pos x="6" y="58"/>
                </a:cxn>
                <a:cxn ang="0">
                  <a:pos x="7" y="64"/>
                </a:cxn>
                <a:cxn ang="0">
                  <a:pos x="8" y="88"/>
                </a:cxn>
                <a:cxn ang="0">
                  <a:pos x="7" y="92"/>
                </a:cxn>
                <a:cxn ang="0">
                  <a:pos x="6" y="95"/>
                </a:cxn>
                <a:cxn ang="0">
                  <a:pos x="5" y="96"/>
                </a:cxn>
                <a:cxn ang="0">
                  <a:pos x="6" y="96"/>
                </a:cxn>
                <a:cxn ang="0">
                  <a:pos x="8" y="96"/>
                </a:cxn>
                <a:cxn ang="0">
                  <a:pos x="9" y="95"/>
                </a:cxn>
                <a:cxn ang="0">
                  <a:pos x="14" y="91"/>
                </a:cxn>
                <a:cxn ang="0">
                  <a:pos x="18" y="86"/>
                </a:cxn>
                <a:cxn ang="0">
                  <a:pos x="35" y="75"/>
                </a:cxn>
                <a:cxn ang="0">
                  <a:pos x="41" y="68"/>
                </a:cxn>
                <a:cxn ang="0">
                  <a:pos x="48" y="53"/>
                </a:cxn>
                <a:cxn ang="0">
                  <a:pos x="49" y="42"/>
                </a:cxn>
                <a:cxn ang="0">
                  <a:pos x="49" y="32"/>
                </a:cxn>
                <a:cxn ang="0">
                  <a:pos x="46" y="21"/>
                </a:cxn>
                <a:cxn ang="0">
                  <a:pos x="39" y="10"/>
                </a:cxn>
                <a:cxn ang="0">
                  <a:pos x="37" y="9"/>
                </a:cxn>
                <a:cxn ang="0">
                  <a:pos x="22" y="1"/>
                </a:cxn>
                <a:cxn ang="0">
                  <a:pos x="20" y="0"/>
                </a:cxn>
              </a:cxnLst>
              <a:rect l="0" t="0" r="r" b="b"/>
              <a:pathLst>
                <a:path w="49" h="96">
                  <a:moveTo>
                    <a:pt x="20" y="0"/>
                  </a:moveTo>
                  <a:lnTo>
                    <a:pt x="19" y="0"/>
                  </a:lnTo>
                  <a:lnTo>
                    <a:pt x="19" y="1"/>
                  </a:lnTo>
                  <a:lnTo>
                    <a:pt x="25" y="8"/>
                  </a:lnTo>
                  <a:lnTo>
                    <a:pt x="27" y="10"/>
                  </a:lnTo>
                  <a:lnTo>
                    <a:pt x="28" y="12"/>
                  </a:lnTo>
                  <a:lnTo>
                    <a:pt x="28" y="14"/>
                  </a:lnTo>
                  <a:lnTo>
                    <a:pt x="28" y="16"/>
                  </a:lnTo>
                  <a:lnTo>
                    <a:pt x="27" y="19"/>
                  </a:lnTo>
                  <a:lnTo>
                    <a:pt x="20" y="28"/>
                  </a:lnTo>
                  <a:lnTo>
                    <a:pt x="17" y="32"/>
                  </a:lnTo>
                  <a:lnTo>
                    <a:pt x="15" y="33"/>
                  </a:lnTo>
                  <a:lnTo>
                    <a:pt x="14" y="34"/>
                  </a:lnTo>
                  <a:lnTo>
                    <a:pt x="9" y="36"/>
                  </a:lnTo>
                  <a:lnTo>
                    <a:pt x="6" y="37"/>
                  </a:lnTo>
                  <a:lnTo>
                    <a:pt x="3" y="37"/>
                  </a:lnTo>
                  <a:lnTo>
                    <a:pt x="2" y="39"/>
                  </a:lnTo>
                  <a:lnTo>
                    <a:pt x="1" y="40"/>
                  </a:lnTo>
                  <a:lnTo>
                    <a:pt x="0" y="42"/>
                  </a:lnTo>
                  <a:lnTo>
                    <a:pt x="1" y="44"/>
                  </a:lnTo>
                  <a:lnTo>
                    <a:pt x="6" y="58"/>
                  </a:lnTo>
                  <a:lnTo>
                    <a:pt x="7" y="64"/>
                  </a:lnTo>
                  <a:lnTo>
                    <a:pt x="8" y="88"/>
                  </a:lnTo>
                  <a:lnTo>
                    <a:pt x="7" y="92"/>
                  </a:lnTo>
                  <a:lnTo>
                    <a:pt x="6" y="95"/>
                  </a:lnTo>
                  <a:lnTo>
                    <a:pt x="5" y="96"/>
                  </a:lnTo>
                  <a:lnTo>
                    <a:pt x="6" y="96"/>
                  </a:lnTo>
                  <a:lnTo>
                    <a:pt x="8" y="96"/>
                  </a:lnTo>
                  <a:lnTo>
                    <a:pt x="9" y="95"/>
                  </a:lnTo>
                  <a:lnTo>
                    <a:pt x="14" y="91"/>
                  </a:lnTo>
                  <a:lnTo>
                    <a:pt x="18" y="86"/>
                  </a:lnTo>
                  <a:lnTo>
                    <a:pt x="35" y="75"/>
                  </a:lnTo>
                  <a:lnTo>
                    <a:pt x="41" y="68"/>
                  </a:lnTo>
                  <a:lnTo>
                    <a:pt x="48" y="53"/>
                  </a:lnTo>
                  <a:lnTo>
                    <a:pt x="49" y="42"/>
                  </a:lnTo>
                  <a:lnTo>
                    <a:pt x="49" y="32"/>
                  </a:lnTo>
                  <a:lnTo>
                    <a:pt x="46" y="21"/>
                  </a:lnTo>
                  <a:lnTo>
                    <a:pt x="39" y="10"/>
                  </a:lnTo>
                  <a:lnTo>
                    <a:pt x="37" y="9"/>
                  </a:lnTo>
                  <a:lnTo>
                    <a:pt x="22" y="1"/>
                  </a:lnTo>
                  <a:lnTo>
                    <a:pt x="20" y="0"/>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31"/>
            <p:cNvSpPr>
              <a:spLocks/>
            </p:cNvSpPr>
            <p:nvPr/>
          </p:nvSpPr>
          <p:spPr bwMode="auto">
            <a:xfrm flipH="1">
              <a:off x="8103498" y="5184105"/>
              <a:ext cx="59618" cy="76510"/>
            </a:xfrm>
            <a:custGeom>
              <a:avLst/>
              <a:gdLst/>
              <a:ahLst/>
              <a:cxnLst>
                <a:cxn ang="0">
                  <a:pos x="56" y="6"/>
                </a:cxn>
                <a:cxn ang="0">
                  <a:pos x="43" y="9"/>
                </a:cxn>
                <a:cxn ang="0">
                  <a:pos x="36" y="9"/>
                </a:cxn>
                <a:cxn ang="0">
                  <a:pos x="30" y="7"/>
                </a:cxn>
                <a:cxn ang="0">
                  <a:pos x="21" y="1"/>
                </a:cxn>
                <a:cxn ang="0">
                  <a:pos x="15" y="0"/>
                </a:cxn>
                <a:cxn ang="0">
                  <a:pos x="13" y="1"/>
                </a:cxn>
                <a:cxn ang="0">
                  <a:pos x="11" y="4"/>
                </a:cxn>
                <a:cxn ang="0">
                  <a:pos x="10" y="9"/>
                </a:cxn>
                <a:cxn ang="0">
                  <a:pos x="7" y="20"/>
                </a:cxn>
                <a:cxn ang="0">
                  <a:pos x="5" y="38"/>
                </a:cxn>
                <a:cxn ang="0">
                  <a:pos x="0" y="65"/>
                </a:cxn>
                <a:cxn ang="0">
                  <a:pos x="0" y="70"/>
                </a:cxn>
                <a:cxn ang="0">
                  <a:pos x="1" y="70"/>
                </a:cxn>
                <a:cxn ang="0">
                  <a:pos x="2" y="71"/>
                </a:cxn>
                <a:cxn ang="0">
                  <a:pos x="4" y="72"/>
                </a:cxn>
                <a:cxn ang="0">
                  <a:pos x="6" y="73"/>
                </a:cxn>
                <a:cxn ang="0">
                  <a:pos x="9" y="74"/>
                </a:cxn>
                <a:cxn ang="0">
                  <a:pos x="38" y="77"/>
                </a:cxn>
                <a:cxn ang="0">
                  <a:pos x="47" y="77"/>
                </a:cxn>
                <a:cxn ang="0">
                  <a:pos x="51" y="76"/>
                </a:cxn>
                <a:cxn ang="0">
                  <a:pos x="54" y="74"/>
                </a:cxn>
                <a:cxn ang="0">
                  <a:pos x="55" y="73"/>
                </a:cxn>
                <a:cxn ang="0">
                  <a:pos x="56" y="70"/>
                </a:cxn>
                <a:cxn ang="0">
                  <a:pos x="56" y="67"/>
                </a:cxn>
                <a:cxn ang="0">
                  <a:pos x="55" y="58"/>
                </a:cxn>
                <a:cxn ang="0">
                  <a:pos x="55" y="26"/>
                </a:cxn>
                <a:cxn ang="0">
                  <a:pos x="56" y="23"/>
                </a:cxn>
                <a:cxn ang="0">
                  <a:pos x="60" y="12"/>
                </a:cxn>
                <a:cxn ang="0">
                  <a:pos x="60" y="10"/>
                </a:cxn>
                <a:cxn ang="0">
                  <a:pos x="60" y="8"/>
                </a:cxn>
                <a:cxn ang="0">
                  <a:pos x="60" y="7"/>
                </a:cxn>
                <a:cxn ang="0">
                  <a:pos x="58" y="6"/>
                </a:cxn>
                <a:cxn ang="0">
                  <a:pos x="56" y="6"/>
                </a:cxn>
              </a:cxnLst>
              <a:rect l="0" t="0" r="r" b="b"/>
              <a:pathLst>
                <a:path w="60" h="77">
                  <a:moveTo>
                    <a:pt x="56" y="6"/>
                  </a:moveTo>
                  <a:lnTo>
                    <a:pt x="43" y="9"/>
                  </a:lnTo>
                  <a:lnTo>
                    <a:pt x="36" y="9"/>
                  </a:lnTo>
                  <a:lnTo>
                    <a:pt x="30" y="7"/>
                  </a:lnTo>
                  <a:lnTo>
                    <a:pt x="21" y="1"/>
                  </a:lnTo>
                  <a:lnTo>
                    <a:pt x="15" y="0"/>
                  </a:lnTo>
                  <a:lnTo>
                    <a:pt x="13" y="1"/>
                  </a:lnTo>
                  <a:lnTo>
                    <a:pt x="11" y="4"/>
                  </a:lnTo>
                  <a:lnTo>
                    <a:pt x="10" y="9"/>
                  </a:lnTo>
                  <a:lnTo>
                    <a:pt x="7" y="20"/>
                  </a:lnTo>
                  <a:lnTo>
                    <a:pt x="5" y="38"/>
                  </a:lnTo>
                  <a:lnTo>
                    <a:pt x="0" y="65"/>
                  </a:lnTo>
                  <a:lnTo>
                    <a:pt x="0" y="70"/>
                  </a:lnTo>
                  <a:lnTo>
                    <a:pt x="1" y="70"/>
                  </a:lnTo>
                  <a:lnTo>
                    <a:pt x="2" y="71"/>
                  </a:lnTo>
                  <a:lnTo>
                    <a:pt x="4" y="72"/>
                  </a:lnTo>
                  <a:lnTo>
                    <a:pt x="6" y="73"/>
                  </a:lnTo>
                  <a:lnTo>
                    <a:pt x="9" y="74"/>
                  </a:lnTo>
                  <a:lnTo>
                    <a:pt x="38" y="77"/>
                  </a:lnTo>
                  <a:lnTo>
                    <a:pt x="47" y="77"/>
                  </a:lnTo>
                  <a:lnTo>
                    <a:pt x="51" y="76"/>
                  </a:lnTo>
                  <a:lnTo>
                    <a:pt x="54" y="74"/>
                  </a:lnTo>
                  <a:lnTo>
                    <a:pt x="55" y="73"/>
                  </a:lnTo>
                  <a:lnTo>
                    <a:pt x="56" y="70"/>
                  </a:lnTo>
                  <a:lnTo>
                    <a:pt x="56" y="67"/>
                  </a:lnTo>
                  <a:lnTo>
                    <a:pt x="55" y="58"/>
                  </a:lnTo>
                  <a:lnTo>
                    <a:pt x="55" y="26"/>
                  </a:lnTo>
                  <a:lnTo>
                    <a:pt x="56" y="23"/>
                  </a:lnTo>
                  <a:lnTo>
                    <a:pt x="60" y="12"/>
                  </a:lnTo>
                  <a:lnTo>
                    <a:pt x="60" y="10"/>
                  </a:lnTo>
                  <a:lnTo>
                    <a:pt x="60" y="8"/>
                  </a:lnTo>
                  <a:lnTo>
                    <a:pt x="60" y="7"/>
                  </a:lnTo>
                  <a:lnTo>
                    <a:pt x="58" y="6"/>
                  </a:lnTo>
                  <a:lnTo>
                    <a:pt x="56" y="6"/>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32"/>
            <p:cNvSpPr>
              <a:spLocks/>
            </p:cNvSpPr>
            <p:nvPr/>
          </p:nvSpPr>
          <p:spPr bwMode="auto">
            <a:xfrm flipH="1">
              <a:off x="7939548" y="5044996"/>
              <a:ext cx="82472" cy="117249"/>
            </a:xfrm>
            <a:custGeom>
              <a:avLst/>
              <a:gdLst/>
              <a:ahLst/>
              <a:cxnLst>
                <a:cxn ang="0">
                  <a:pos x="15" y="2"/>
                </a:cxn>
                <a:cxn ang="0">
                  <a:pos x="10" y="0"/>
                </a:cxn>
                <a:cxn ang="0">
                  <a:pos x="6" y="0"/>
                </a:cxn>
                <a:cxn ang="0">
                  <a:pos x="5" y="0"/>
                </a:cxn>
                <a:cxn ang="0">
                  <a:pos x="3" y="1"/>
                </a:cxn>
                <a:cxn ang="0">
                  <a:pos x="2" y="4"/>
                </a:cxn>
                <a:cxn ang="0">
                  <a:pos x="1" y="8"/>
                </a:cxn>
                <a:cxn ang="0">
                  <a:pos x="0" y="11"/>
                </a:cxn>
                <a:cxn ang="0">
                  <a:pos x="1" y="14"/>
                </a:cxn>
                <a:cxn ang="0">
                  <a:pos x="2" y="16"/>
                </a:cxn>
                <a:cxn ang="0">
                  <a:pos x="5" y="24"/>
                </a:cxn>
                <a:cxn ang="0">
                  <a:pos x="5" y="26"/>
                </a:cxn>
                <a:cxn ang="0">
                  <a:pos x="6" y="29"/>
                </a:cxn>
                <a:cxn ang="0">
                  <a:pos x="7" y="30"/>
                </a:cxn>
                <a:cxn ang="0">
                  <a:pos x="10" y="31"/>
                </a:cxn>
                <a:cxn ang="0">
                  <a:pos x="12" y="31"/>
                </a:cxn>
                <a:cxn ang="0">
                  <a:pos x="15" y="32"/>
                </a:cxn>
                <a:cxn ang="0">
                  <a:pos x="17" y="33"/>
                </a:cxn>
                <a:cxn ang="0">
                  <a:pos x="19" y="35"/>
                </a:cxn>
                <a:cxn ang="0">
                  <a:pos x="21" y="37"/>
                </a:cxn>
                <a:cxn ang="0">
                  <a:pos x="27" y="52"/>
                </a:cxn>
                <a:cxn ang="0">
                  <a:pos x="29" y="59"/>
                </a:cxn>
                <a:cxn ang="0">
                  <a:pos x="32" y="61"/>
                </a:cxn>
                <a:cxn ang="0">
                  <a:pos x="37" y="65"/>
                </a:cxn>
                <a:cxn ang="0">
                  <a:pos x="39" y="67"/>
                </a:cxn>
                <a:cxn ang="0">
                  <a:pos x="40" y="69"/>
                </a:cxn>
                <a:cxn ang="0">
                  <a:pos x="43" y="76"/>
                </a:cxn>
                <a:cxn ang="0">
                  <a:pos x="45" y="98"/>
                </a:cxn>
                <a:cxn ang="0">
                  <a:pos x="46" y="106"/>
                </a:cxn>
                <a:cxn ang="0">
                  <a:pos x="47" y="108"/>
                </a:cxn>
                <a:cxn ang="0">
                  <a:pos x="50" y="113"/>
                </a:cxn>
                <a:cxn ang="0">
                  <a:pos x="52" y="115"/>
                </a:cxn>
                <a:cxn ang="0">
                  <a:pos x="56" y="118"/>
                </a:cxn>
                <a:cxn ang="0">
                  <a:pos x="57" y="118"/>
                </a:cxn>
                <a:cxn ang="0">
                  <a:pos x="59" y="118"/>
                </a:cxn>
                <a:cxn ang="0">
                  <a:pos x="60" y="117"/>
                </a:cxn>
                <a:cxn ang="0">
                  <a:pos x="61" y="114"/>
                </a:cxn>
                <a:cxn ang="0">
                  <a:pos x="61" y="96"/>
                </a:cxn>
                <a:cxn ang="0">
                  <a:pos x="62" y="88"/>
                </a:cxn>
                <a:cxn ang="0">
                  <a:pos x="62" y="87"/>
                </a:cxn>
                <a:cxn ang="0">
                  <a:pos x="62" y="86"/>
                </a:cxn>
                <a:cxn ang="0">
                  <a:pos x="63" y="86"/>
                </a:cxn>
                <a:cxn ang="0">
                  <a:pos x="65" y="87"/>
                </a:cxn>
                <a:cxn ang="0">
                  <a:pos x="67" y="90"/>
                </a:cxn>
                <a:cxn ang="0">
                  <a:pos x="73" y="101"/>
                </a:cxn>
                <a:cxn ang="0">
                  <a:pos x="75" y="106"/>
                </a:cxn>
                <a:cxn ang="0">
                  <a:pos x="76" y="114"/>
                </a:cxn>
                <a:cxn ang="0">
                  <a:pos x="76" y="115"/>
                </a:cxn>
                <a:cxn ang="0">
                  <a:pos x="76" y="115"/>
                </a:cxn>
                <a:cxn ang="0">
                  <a:pos x="78" y="115"/>
                </a:cxn>
                <a:cxn ang="0">
                  <a:pos x="80" y="113"/>
                </a:cxn>
                <a:cxn ang="0">
                  <a:pos x="82" y="111"/>
                </a:cxn>
                <a:cxn ang="0">
                  <a:pos x="83" y="109"/>
                </a:cxn>
                <a:cxn ang="0">
                  <a:pos x="83" y="103"/>
                </a:cxn>
                <a:cxn ang="0">
                  <a:pos x="81" y="91"/>
                </a:cxn>
                <a:cxn ang="0">
                  <a:pos x="73" y="75"/>
                </a:cxn>
                <a:cxn ang="0">
                  <a:pos x="39" y="26"/>
                </a:cxn>
                <a:cxn ang="0">
                  <a:pos x="25" y="9"/>
                </a:cxn>
                <a:cxn ang="0">
                  <a:pos x="20" y="5"/>
                </a:cxn>
                <a:cxn ang="0">
                  <a:pos x="15" y="2"/>
                </a:cxn>
              </a:cxnLst>
              <a:rect l="0" t="0" r="r" b="b"/>
              <a:pathLst>
                <a:path w="83" h="118">
                  <a:moveTo>
                    <a:pt x="15" y="2"/>
                  </a:moveTo>
                  <a:lnTo>
                    <a:pt x="10" y="0"/>
                  </a:lnTo>
                  <a:lnTo>
                    <a:pt x="6" y="0"/>
                  </a:lnTo>
                  <a:lnTo>
                    <a:pt x="5" y="0"/>
                  </a:lnTo>
                  <a:lnTo>
                    <a:pt x="3" y="1"/>
                  </a:lnTo>
                  <a:lnTo>
                    <a:pt x="2" y="4"/>
                  </a:lnTo>
                  <a:lnTo>
                    <a:pt x="1" y="8"/>
                  </a:lnTo>
                  <a:lnTo>
                    <a:pt x="0" y="11"/>
                  </a:lnTo>
                  <a:lnTo>
                    <a:pt x="1" y="14"/>
                  </a:lnTo>
                  <a:lnTo>
                    <a:pt x="2" y="16"/>
                  </a:lnTo>
                  <a:lnTo>
                    <a:pt x="5" y="24"/>
                  </a:lnTo>
                  <a:lnTo>
                    <a:pt x="5" y="26"/>
                  </a:lnTo>
                  <a:lnTo>
                    <a:pt x="6" y="29"/>
                  </a:lnTo>
                  <a:lnTo>
                    <a:pt x="7" y="30"/>
                  </a:lnTo>
                  <a:lnTo>
                    <a:pt x="10" y="31"/>
                  </a:lnTo>
                  <a:lnTo>
                    <a:pt x="12" y="31"/>
                  </a:lnTo>
                  <a:lnTo>
                    <a:pt x="15" y="32"/>
                  </a:lnTo>
                  <a:lnTo>
                    <a:pt x="17" y="33"/>
                  </a:lnTo>
                  <a:lnTo>
                    <a:pt x="19" y="35"/>
                  </a:lnTo>
                  <a:lnTo>
                    <a:pt x="21" y="37"/>
                  </a:lnTo>
                  <a:lnTo>
                    <a:pt x="27" y="52"/>
                  </a:lnTo>
                  <a:lnTo>
                    <a:pt x="29" y="59"/>
                  </a:lnTo>
                  <a:lnTo>
                    <a:pt x="32" y="61"/>
                  </a:lnTo>
                  <a:lnTo>
                    <a:pt x="37" y="65"/>
                  </a:lnTo>
                  <a:lnTo>
                    <a:pt x="39" y="67"/>
                  </a:lnTo>
                  <a:lnTo>
                    <a:pt x="40" y="69"/>
                  </a:lnTo>
                  <a:lnTo>
                    <a:pt x="43" y="76"/>
                  </a:lnTo>
                  <a:lnTo>
                    <a:pt x="45" y="98"/>
                  </a:lnTo>
                  <a:lnTo>
                    <a:pt x="46" y="106"/>
                  </a:lnTo>
                  <a:lnTo>
                    <a:pt x="47" y="108"/>
                  </a:lnTo>
                  <a:lnTo>
                    <a:pt x="50" y="113"/>
                  </a:lnTo>
                  <a:lnTo>
                    <a:pt x="52" y="115"/>
                  </a:lnTo>
                  <a:lnTo>
                    <a:pt x="56" y="118"/>
                  </a:lnTo>
                  <a:lnTo>
                    <a:pt x="57" y="118"/>
                  </a:lnTo>
                  <a:lnTo>
                    <a:pt x="59" y="118"/>
                  </a:lnTo>
                  <a:lnTo>
                    <a:pt x="60" y="117"/>
                  </a:lnTo>
                  <a:lnTo>
                    <a:pt x="61" y="114"/>
                  </a:lnTo>
                  <a:lnTo>
                    <a:pt x="61" y="96"/>
                  </a:lnTo>
                  <a:lnTo>
                    <a:pt x="62" y="88"/>
                  </a:lnTo>
                  <a:lnTo>
                    <a:pt x="62" y="87"/>
                  </a:lnTo>
                  <a:lnTo>
                    <a:pt x="62" y="86"/>
                  </a:lnTo>
                  <a:lnTo>
                    <a:pt x="63" y="86"/>
                  </a:lnTo>
                  <a:lnTo>
                    <a:pt x="65" y="87"/>
                  </a:lnTo>
                  <a:lnTo>
                    <a:pt x="67" y="90"/>
                  </a:lnTo>
                  <a:lnTo>
                    <a:pt x="73" y="101"/>
                  </a:lnTo>
                  <a:lnTo>
                    <a:pt x="75" y="106"/>
                  </a:lnTo>
                  <a:lnTo>
                    <a:pt x="76" y="114"/>
                  </a:lnTo>
                  <a:lnTo>
                    <a:pt x="76" y="115"/>
                  </a:lnTo>
                  <a:lnTo>
                    <a:pt x="76" y="115"/>
                  </a:lnTo>
                  <a:lnTo>
                    <a:pt x="78" y="115"/>
                  </a:lnTo>
                  <a:lnTo>
                    <a:pt x="80" y="113"/>
                  </a:lnTo>
                  <a:lnTo>
                    <a:pt x="82" y="111"/>
                  </a:lnTo>
                  <a:lnTo>
                    <a:pt x="83" y="109"/>
                  </a:lnTo>
                  <a:lnTo>
                    <a:pt x="83" y="103"/>
                  </a:lnTo>
                  <a:lnTo>
                    <a:pt x="81" y="91"/>
                  </a:lnTo>
                  <a:lnTo>
                    <a:pt x="73" y="75"/>
                  </a:lnTo>
                  <a:lnTo>
                    <a:pt x="39" y="26"/>
                  </a:lnTo>
                  <a:lnTo>
                    <a:pt x="25" y="9"/>
                  </a:lnTo>
                  <a:lnTo>
                    <a:pt x="20" y="5"/>
                  </a:lnTo>
                  <a:lnTo>
                    <a:pt x="15" y="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33"/>
            <p:cNvSpPr>
              <a:spLocks/>
            </p:cNvSpPr>
            <p:nvPr/>
          </p:nvSpPr>
          <p:spPr bwMode="auto">
            <a:xfrm flipH="1">
              <a:off x="7925637" y="5030092"/>
              <a:ext cx="93402" cy="135134"/>
            </a:xfrm>
            <a:custGeom>
              <a:avLst/>
              <a:gdLst/>
              <a:ahLst/>
              <a:cxnLst>
                <a:cxn ang="0">
                  <a:pos x="28" y="0"/>
                </a:cxn>
                <a:cxn ang="0">
                  <a:pos x="23" y="1"/>
                </a:cxn>
                <a:cxn ang="0">
                  <a:pos x="4" y="9"/>
                </a:cxn>
                <a:cxn ang="0">
                  <a:pos x="1" y="14"/>
                </a:cxn>
                <a:cxn ang="0">
                  <a:pos x="1" y="21"/>
                </a:cxn>
                <a:cxn ang="0">
                  <a:pos x="4" y="30"/>
                </a:cxn>
                <a:cxn ang="0">
                  <a:pos x="7" y="34"/>
                </a:cxn>
                <a:cxn ang="0">
                  <a:pos x="15" y="34"/>
                </a:cxn>
                <a:cxn ang="0">
                  <a:pos x="18" y="35"/>
                </a:cxn>
                <a:cxn ang="0">
                  <a:pos x="24" y="48"/>
                </a:cxn>
                <a:cxn ang="0">
                  <a:pos x="40" y="68"/>
                </a:cxn>
                <a:cxn ang="0">
                  <a:pos x="47" y="93"/>
                </a:cxn>
                <a:cxn ang="0">
                  <a:pos x="47" y="117"/>
                </a:cxn>
                <a:cxn ang="0">
                  <a:pos x="43" y="135"/>
                </a:cxn>
                <a:cxn ang="0">
                  <a:pos x="46" y="136"/>
                </a:cxn>
                <a:cxn ang="0">
                  <a:pos x="55" y="135"/>
                </a:cxn>
                <a:cxn ang="0">
                  <a:pos x="58" y="133"/>
                </a:cxn>
                <a:cxn ang="0">
                  <a:pos x="62" y="104"/>
                </a:cxn>
                <a:cxn ang="0">
                  <a:pos x="60" y="90"/>
                </a:cxn>
                <a:cxn ang="0">
                  <a:pos x="62" y="89"/>
                </a:cxn>
                <a:cxn ang="0">
                  <a:pos x="65" y="93"/>
                </a:cxn>
                <a:cxn ang="0">
                  <a:pos x="71" y="110"/>
                </a:cxn>
                <a:cxn ang="0">
                  <a:pos x="71" y="121"/>
                </a:cxn>
                <a:cxn ang="0">
                  <a:pos x="73" y="130"/>
                </a:cxn>
                <a:cxn ang="0">
                  <a:pos x="78" y="132"/>
                </a:cxn>
                <a:cxn ang="0">
                  <a:pos x="87" y="130"/>
                </a:cxn>
                <a:cxn ang="0">
                  <a:pos x="92" y="127"/>
                </a:cxn>
                <a:cxn ang="0">
                  <a:pos x="94" y="122"/>
                </a:cxn>
                <a:cxn ang="0">
                  <a:pos x="88" y="101"/>
                </a:cxn>
                <a:cxn ang="0">
                  <a:pos x="71" y="72"/>
                </a:cxn>
                <a:cxn ang="0">
                  <a:pos x="70" y="66"/>
                </a:cxn>
                <a:cxn ang="0">
                  <a:pos x="72" y="61"/>
                </a:cxn>
                <a:cxn ang="0">
                  <a:pos x="70" y="50"/>
                </a:cxn>
                <a:cxn ang="0">
                  <a:pos x="65" y="41"/>
                </a:cxn>
                <a:cxn ang="0">
                  <a:pos x="59" y="35"/>
                </a:cxn>
                <a:cxn ang="0">
                  <a:pos x="35" y="19"/>
                </a:cxn>
                <a:cxn ang="0">
                  <a:pos x="33" y="14"/>
                </a:cxn>
                <a:cxn ang="0">
                  <a:pos x="34" y="10"/>
                </a:cxn>
                <a:cxn ang="0">
                  <a:pos x="36" y="5"/>
                </a:cxn>
                <a:cxn ang="0">
                  <a:pos x="35" y="2"/>
                </a:cxn>
                <a:cxn ang="0">
                  <a:pos x="31" y="0"/>
                </a:cxn>
              </a:cxnLst>
              <a:rect l="0" t="0" r="r" b="b"/>
              <a:pathLst>
                <a:path w="94" h="136">
                  <a:moveTo>
                    <a:pt x="31" y="0"/>
                  </a:moveTo>
                  <a:lnTo>
                    <a:pt x="28" y="0"/>
                  </a:lnTo>
                  <a:lnTo>
                    <a:pt x="26" y="0"/>
                  </a:lnTo>
                  <a:lnTo>
                    <a:pt x="23" y="1"/>
                  </a:lnTo>
                  <a:lnTo>
                    <a:pt x="9" y="5"/>
                  </a:lnTo>
                  <a:lnTo>
                    <a:pt x="4" y="9"/>
                  </a:lnTo>
                  <a:lnTo>
                    <a:pt x="2" y="12"/>
                  </a:lnTo>
                  <a:lnTo>
                    <a:pt x="1" y="14"/>
                  </a:lnTo>
                  <a:lnTo>
                    <a:pt x="0" y="18"/>
                  </a:lnTo>
                  <a:lnTo>
                    <a:pt x="1" y="21"/>
                  </a:lnTo>
                  <a:lnTo>
                    <a:pt x="2" y="26"/>
                  </a:lnTo>
                  <a:lnTo>
                    <a:pt x="4" y="30"/>
                  </a:lnTo>
                  <a:lnTo>
                    <a:pt x="6" y="33"/>
                  </a:lnTo>
                  <a:lnTo>
                    <a:pt x="7" y="34"/>
                  </a:lnTo>
                  <a:lnTo>
                    <a:pt x="8" y="34"/>
                  </a:lnTo>
                  <a:lnTo>
                    <a:pt x="15" y="34"/>
                  </a:lnTo>
                  <a:lnTo>
                    <a:pt x="17" y="34"/>
                  </a:lnTo>
                  <a:lnTo>
                    <a:pt x="18" y="35"/>
                  </a:lnTo>
                  <a:lnTo>
                    <a:pt x="19" y="37"/>
                  </a:lnTo>
                  <a:lnTo>
                    <a:pt x="24" y="48"/>
                  </a:lnTo>
                  <a:lnTo>
                    <a:pt x="26" y="52"/>
                  </a:lnTo>
                  <a:lnTo>
                    <a:pt x="40" y="68"/>
                  </a:lnTo>
                  <a:lnTo>
                    <a:pt x="41" y="72"/>
                  </a:lnTo>
                  <a:lnTo>
                    <a:pt x="47" y="93"/>
                  </a:lnTo>
                  <a:lnTo>
                    <a:pt x="48" y="105"/>
                  </a:lnTo>
                  <a:lnTo>
                    <a:pt x="47" y="117"/>
                  </a:lnTo>
                  <a:lnTo>
                    <a:pt x="43" y="133"/>
                  </a:lnTo>
                  <a:lnTo>
                    <a:pt x="43" y="135"/>
                  </a:lnTo>
                  <a:lnTo>
                    <a:pt x="44" y="136"/>
                  </a:lnTo>
                  <a:lnTo>
                    <a:pt x="46" y="136"/>
                  </a:lnTo>
                  <a:lnTo>
                    <a:pt x="51" y="136"/>
                  </a:lnTo>
                  <a:lnTo>
                    <a:pt x="55" y="135"/>
                  </a:lnTo>
                  <a:lnTo>
                    <a:pt x="57" y="134"/>
                  </a:lnTo>
                  <a:lnTo>
                    <a:pt x="58" y="133"/>
                  </a:lnTo>
                  <a:lnTo>
                    <a:pt x="60" y="129"/>
                  </a:lnTo>
                  <a:lnTo>
                    <a:pt x="62" y="104"/>
                  </a:lnTo>
                  <a:lnTo>
                    <a:pt x="60" y="92"/>
                  </a:lnTo>
                  <a:lnTo>
                    <a:pt x="60" y="90"/>
                  </a:lnTo>
                  <a:lnTo>
                    <a:pt x="61" y="89"/>
                  </a:lnTo>
                  <a:lnTo>
                    <a:pt x="62" y="89"/>
                  </a:lnTo>
                  <a:lnTo>
                    <a:pt x="63" y="89"/>
                  </a:lnTo>
                  <a:lnTo>
                    <a:pt x="65" y="93"/>
                  </a:lnTo>
                  <a:lnTo>
                    <a:pt x="70" y="103"/>
                  </a:lnTo>
                  <a:lnTo>
                    <a:pt x="71" y="110"/>
                  </a:lnTo>
                  <a:lnTo>
                    <a:pt x="71" y="118"/>
                  </a:lnTo>
                  <a:lnTo>
                    <a:pt x="71" y="121"/>
                  </a:lnTo>
                  <a:lnTo>
                    <a:pt x="72" y="128"/>
                  </a:lnTo>
                  <a:lnTo>
                    <a:pt x="73" y="130"/>
                  </a:lnTo>
                  <a:lnTo>
                    <a:pt x="75" y="131"/>
                  </a:lnTo>
                  <a:lnTo>
                    <a:pt x="78" y="132"/>
                  </a:lnTo>
                  <a:lnTo>
                    <a:pt x="81" y="132"/>
                  </a:lnTo>
                  <a:lnTo>
                    <a:pt x="87" y="130"/>
                  </a:lnTo>
                  <a:lnTo>
                    <a:pt x="91" y="129"/>
                  </a:lnTo>
                  <a:lnTo>
                    <a:pt x="92" y="127"/>
                  </a:lnTo>
                  <a:lnTo>
                    <a:pt x="94" y="125"/>
                  </a:lnTo>
                  <a:lnTo>
                    <a:pt x="94" y="122"/>
                  </a:lnTo>
                  <a:lnTo>
                    <a:pt x="93" y="115"/>
                  </a:lnTo>
                  <a:lnTo>
                    <a:pt x="88" y="101"/>
                  </a:lnTo>
                  <a:lnTo>
                    <a:pt x="84" y="93"/>
                  </a:lnTo>
                  <a:lnTo>
                    <a:pt x="71" y="72"/>
                  </a:lnTo>
                  <a:lnTo>
                    <a:pt x="70" y="68"/>
                  </a:lnTo>
                  <a:lnTo>
                    <a:pt x="70" y="66"/>
                  </a:lnTo>
                  <a:lnTo>
                    <a:pt x="70" y="63"/>
                  </a:lnTo>
                  <a:lnTo>
                    <a:pt x="72" y="61"/>
                  </a:lnTo>
                  <a:lnTo>
                    <a:pt x="72" y="57"/>
                  </a:lnTo>
                  <a:lnTo>
                    <a:pt x="70" y="50"/>
                  </a:lnTo>
                  <a:lnTo>
                    <a:pt x="68" y="46"/>
                  </a:lnTo>
                  <a:lnTo>
                    <a:pt x="65" y="41"/>
                  </a:lnTo>
                  <a:lnTo>
                    <a:pt x="62" y="38"/>
                  </a:lnTo>
                  <a:lnTo>
                    <a:pt x="59" y="35"/>
                  </a:lnTo>
                  <a:lnTo>
                    <a:pt x="41" y="24"/>
                  </a:lnTo>
                  <a:lnTo>
                    <a:pt x="35" y="19"/>
                  </a:lnTo>
                  <a:lnTo>
                    <a:pt x="33" y="17"/>
                  </a:lnTo>
                  <a:lnTo>
                    <a:pt x="33" y="14"/>
                  </a:lnTo>
                  <a:lnTo>
                    <a:pt x="33" y="12"/>
                  </a:lnTo>
                  <a:lnTo>
                    <a:pt x="34" y="10"/>
                  </a:lnTo>
                  <a:lnTo>
                    <a:pt x="36" y="7"/>
                  </a:lnTo>
                  <a:lnTo>
                    <a:pt x="36" y="5"/>
                  </a:lnTo>
                  <a:lnTo>
                    <a:pt x="36" y="4"/>
                  </a:lnTo>
                  <a:lnTo>
                    <a:pt x="35" y="2"/>
                  </a:lnTo>
                  <a:lnTo>
                    <a:pt x="33" y="1"/>
                  </a:lnTo>
                  <a:lnTo>
                    <a:pt x="31"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34"/>
            <p:cNvSpPr>
              <a:spLocks/>
            </p:cNvSpPr>
            <p:nvPr/>
          </p:nvSpPr>
          <p:spPr bwMode="auto">
            <a:xfrm flipH="1">
              <a:off x="7968363" y="5073812"/>
              <a:ext cx="10930" cy="13911"/>
            </a:xfrm>
            <a:custGeom>
              <a:avLst/>
              <a:gdLst/>
              <a:ahLst/>
              <a:cxnLst>
                <a:cxn ang="0">
                  <a:pos x="6" y="0"/>
                </a:cxn>
                <a:cxn ang="0">
                  <a:pos x="5" y="0"/>
                </a:cxn>
                <a:cxn ang="0">
                  <a:pos x="4" y="0"/>
                </a:cxn>
                <a:cxn ang="0">
                  <a:pos x="1" y="2"/>
                </a:cxn>
                <a:cxn ang="0">
                  <a:pos x="0" y="5"/>
                </a:cxn>
                <a:cxn ang="0">
                  <a:pos x="0" y="8"/>
                </a:cxn>
                <a:cxn ang="0">
                  <a:pos x="2" y="10"/>
                </a:cxn>
                <a:cxn ang="0">
                  <a:pos x="6" y="12"/>
                </a:cxn>
                <a:cxn ang="0">
                  <a:pos x="9" y="13"/>
                </a:cxn>
                <a:cxn ang="0">
                  <a:pos x="11" y="14"/>
                </a:cxn>
                <a:cxn ang="0">
                  <a:pos x="11" y="13"/>
                </a:cxn>
                <a:cxn ang="0">
                  <a:pos x="11" y="11"/>
                </a:cxn>
                <a:cxn ang="0">
                  <a:pos x="7" y="2"/>
                </a:cxn>
                <a:cxn ang="0">
                  <a:pos x="7" y="1"/>
                </a:cxn>
                <a:cxn ang="0">
                  <a:pos x="6" y="0"/>
                </a:cxn>
              </a:cxnLst>
              <a:rect l="0" t="0" r="r" b="b"/>
              <a:pathLst>
                <a:path w="11" h="14">
                  <a:moveTo>
                    <a:pt x="6" y="0"/>
                  </a:moveTo>
                  <a:lnTo>
                    <a:pt x="5" y="0"/>
                  </a:lnTo>
                  <a:lnTo>
                    <a:pt x="4" y="0"/>
                  </a:lnTo>
                  <a:lnTo>
                    <a:pt x="1" y="2"/>
                  </a:lnTo>
                  <a:lnTo>
                    <a:pt x="0" y="5"/>
                  </a:lnTo>
                  <a:lnTo>
                    <a:pt x="0" y="8"/>
                  </a:lnTo>
                  <a:lnTo>
                    <a:pt x="2" y="10"/>
                  </a:lnTo>
                  <a:lnTo>
                    <a:pt x="6" y="12"/>
                  </a:lnTo>
                  <a:lnTo>
                    <a:pt x="9" y="13"/>
                  </a:lnTo>
                  <a:lnTo>
                    <a:pt x="11" y="14"/>
                  </a:lnTo>
                  <a:lnTo>
                    <a:pt x="11" y="13"/>
                  </a:lnTo>
                  <a:lnTo>
                    <a:pt x="11" y="11"/>
                  </a:lnTo>
                  <a:lnTo>
                    <a:pt x="7" y="2"/>
                  </a:lnTo>
                  <a:lnTo>
                    <a:pt x="7" y="1"/>
                  </a:lnTo>
                  <a:lnTo>
                    <a:pt x="6"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 name="Group 34"/>
            <p:cNvGrpSpPr>
              <a:grpSpLocks noChangeAspect="1"/>
            </p:cNvGrpSpPr>
            <p:nvPr/>
          </p:nvGrpSpPr>
          <p:grpSpPr>
            <a:xfrm>
              <a:off x="8108389" y="4554993"/>
              <a:ext cx="290095" cy="177151"/>
              <a:chOff x="2103438" y="3086101"/>
              <a:chExt cx="595313" cy="363538"/>
            </a:xfrm>
          </p:grpSpPr>
          <p:sp>
            <p:nvSpPr>
              <p:cNvPr id="149" name="Freeform 72"/>
              <p:cNvSpPr>
                <a:spLocks/>
              </p:cNvSpPr>
              <p:nvPr/>
            </p:nvSpPr>
            <p:spPr bwMode="auto">
              <a:xfrm>
                <a:off x="2103438" y="3086101"/>
                <a:ext cx="595313" cy="363538"/>
              </a:xfrm>
              <a:custGeom>
                <a:avLst/>
                <a:gdLst/>
                <a:ahLst/>
                <a:cxnLst>
                  <a:cxn ang="0">
                    <a:pos x="214" y="0"/>
                  </a:cxn>
                  <a:cxn ang="0">
                    <a:pos x="186" y="1"/>
                  </a:cxn>
                  <a:cxn ang="0">
                    <a:pos x="153" y="9"/>
                  </a:cxn>
                  <a:cxn ang="0">
                    <a:pos x="137" y="17"/>
                  </a:cxn>
                  <a:cxn ang="0">
                    <a:pos x="123" y="27"/>
                  </a:cxn>
                  <a:cxn ang="0">
                    <a:pos x="88" y="62"/>
                  </a:cxn>
                  <a:cxn ang="0">
                    <a:pos x="40" y="106"/>
                  </a:cxn>
                  <a:cxn ang="0">
                    <a:pos x="10" y="129"/>
                  </a:cxn>
                  <a:cxn ang="0">
                    <a:pos x="4" y="136"/>
                  </a:cxn>
                  <a:cxn ang="0">
                    <a:pos x="1" y="143"/>
                  </a:cxn>
                  <a:cxn ang="0">
                    <a:pos x="0" y="149"/>
                  </a:cxn>
                  <a:cxn ang="0">
                    <a:pos x="3" y="155"/>
                  </a:cxn>
                  <a:cxn ang="0">
                    <a:pos x="7" y="160"/>
                  </a:cxn>
                  <a:cxn ang="0">
                    <a:pos x="11" y="162"/>
                  </a:cxn>
                  <a:cxn ang="0">
                    <a:pos x="27" y="168"/>
                  </a:cxn>
                  <a:cxn ang="0">
                    <a:pos x="85" y="177"/>
                  </a:cxn>
                  <a:cxn ang="0">
                    <a:pos x="254" y="179"/>
                  </a:cxn>
                  <a:cxn ang="0">
                    <a:pos x="266" y="181"/>
                  </a:cxn>
                  <a:cxn ang="0">
                    <a:pos x="279" y="185"/>
                  </a:cxn>
                  <a:cxn ang="0">
                    <a:pos x="303" y="197"/>
                  </a:cxn>
                  <a:cxn ang="0">
                    <a:pos x="321" y="210"/>
                  </a:cxn>
                  <a:cxn ang="0">
                    <a:pos x="332" y="224"/>
                  </a:cxn>
                  <a:cxn ang="0">
                    <a:pos x="338" y="228"/>
                  </a:cxn>
                  <a:cxn ang="0">
                    <a:pos x="344" y="229"/>
                  </a:cxn>
                  <a:cxn ang="0">
                    <a:pos x="350" y="229"/>
                  </a:cxn>
                  <a:cxn ang="0">
                    <a:pos x="355" y="228"/>
                  </a:cxn>
                  <a:cxn ang="0">
                    <a:pos x="360" y="224"/>
                  </a:cxn>
                  <a:cxn ang="0">
                    <a:pos x="369" y="214"/>
                  </a:cxn>
                  <a:cxn ang="0">
                    <a:pos x="372" y="207"/>
                  </a:cxn>
                  <a:cxn ang="0">
                    <a:pos x="375" y="189"/>
                  </a:cxn>
                  <a:cxn ang="0">
                    <a:pos x="374" y="140"/>
                  </a:cxn>
                  <a:cxn ang="0">
                    <a:pos x="370" y="120"/>
                  </a:cxn>
                  <a:cxn ang="0">
                    <a:pos x="368" y="111"/>
                  </a:cxn>
                  <a:cxn ang="0">
                    <a:pos x="356" y="83"/>
                  </a:cxn>
                  <a:cxn ang="0">
                    <a:pos x="339" y="56"/>
                  </a:cxn>
                  <a:cxn ang="0">
                    <a:pos x="324" y="38"/>
                  </a:cxn>
                  <a:cxn ang="0">
                    <a:pos x="313" y="29"/>
                  </a:cxn>
                  <a:cxn ang="0">
                    <a:pos x="278" y="12"/>
                  </a:cxn>
                  <a:cxn ang="0">
                    <a:pos x="224" y="1"/>
                  </a:cxn>
                  <a:cxn ang="0">
                    <a:pos x="214" y="0"/>
                  </a:cxn>
                </a:cxnLst>
                <a:rect l="0" t="0" r="r" b="b"/>
                <a:pathLst>
                  <a:path w="375" h="229">
                    <a:moveTo>
                      <a:pt x="214" y="0"/>
                    </a:moveTo>
                    <a:lnTo>
                      <a:pt x="186" y="1"/>
                    </a:lnTo>
                    <a:lnTo>
                      <a:pt x="153" y="9"/>
                    </a:lnTo>
                    <a:lnTo>
                      <a:pt x="137" y="17"/>
                    </a:lnTo>
                    <a:lnTo>
                      <a:pt x="123" y="27"/>
                    </a:lnTo>
                    <a:lnTo>
                      <a:pt x="88" y="62"/>
                    </a:lnTo>
                    <a:lnTo>
                      <a:pt x="40" y="106"/>
                    </a:lnTo>
                    <a:lnTo>
                      <a:pt x="10" y="129"/>
                    </a:lnTo>
                    <a:lnTo>
                      <a:pt x="4" y="136"/>
                    </a:lnTo>
                    <a:lnTo>
                      <a:pt x="1" y="143"/>
                    </a:lnTo>
                    <a:lnTo>
                      <a:pt x="0" y="149"/>
                    </a:lnTo>
                    <a:lnTo>
                      <a:pt x="3" y="155"/>
                    </a:lnTo>
                    <a:lnTo>
                      <a:pt x="7" y="160"/>
                    </a:lnTo>
                    <a:lnTo>
                      <a:pt x="11" y="162"/>
                    </a:lnTo>
                    <a:lnTo>
                      <a:pt x="27" y="168"/>
                    </a:lnTo>
                    <a:lnTo>
                      <a:pt x="85" y="177"/>
                    </a:lnTo>
                    <a:lnTo>
                      <a:pt x="254" y="179"/>
                    </a:lnTo>
                    <a:lnTo>
                      <a:pt x="266" y="181"/>
                    </a:lnTo>
                    <a:lnTo>
                      <a:pt x="279" y="185"/>
                    </a:lnTo>
                    <a:lnTo>
                      <a:pt x="303" y="197"/>
                    </a:lnTo>
                    <a:lnTo>
                      <a:pt x="321" y="210"/>
                    </a:lnTo>
                    <a:lnTo>
                      <a:pt x="332" y="224"/>
                    </a:lnTo>
                    <a:lnTo>
                      <a:pt x="338" y="228"/>
                    </a:lnTo>
                    <a:lnTo>
                      <a:pt x="344" y="229"/>
                    </a:lnTo>
                    <a:lnTo>
                      <a:pt x="350" y="229"/>
                    </a:lnTo>
                    <a:lnTo>
                      <a:pt x="355" y="228"/>
                    </a:lnTo>
                    <a:lnTo>
                      <a:pt x="360" y="224"/>
                    </a:lnTo>
                    <a:lnTo>
                      <a:pt x="369" y="214"/>
                    </a:lnTo>
                    <a:lnTo>
                      <a:pt x="372" y="207"/>
                    </a:lnTo>
                    <a:lnTo>
                      <a:pt x="375" y="189"/>
                    </a:lnTo>
                    <a:lnTo>
                      <a:pt x="374" y="140"/>
                    </a:lnTo>
                    <a:lnTo>
                      <a:pt x="370" y="120"/>
                    </a:lnTo>
                    <a:lnTo>
                      <a:pt x="368" y="111"/>
                    </a:lnTo>
                    <a:lnTo>
                      <a:pt x="356" y="83"/>
                    </a:lnTo>
                    <a:lnTo>
                      <a:pt x="339" y="56"/>
                    </a:lnTo>
                    <a:lnTo>
                      <a:pt x="324" y="38"/>
                    </a:lnTo>
                    <a:lnTo>
                      <a:pt x="313" y="29"/>
                    </a:lnTo>
                    <a:lnTo>
                      <a:pt x="278" y="12"/>
                    </a:lnTo>
                    <a:lnTo>
                      <a:pt x="224" y="1"/>
                    </a:lnTo>
                    <a:lnTo>
                      <a:pt x="214" y="0"/>
                    </a:lnTo>
                    <a:close/>
                  </a:path>
                </a:pathLst>
              </a:custGeom>
              <a:solidFill>
                <a:srgbClr val="D0A8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73"/>
              <p:cNvSpPr>
                <a:spLocks/>
              </p:cNvSpPr>
              <p:nvPr/>
            </p:nvSpPr>
            <p:spPr bwMode="auto">
              <a:xfrm>
                <a:off x="2417763" y="3133726"/>
                <a:ext cx="263525" cy="292100"/>
              </a:xfrm>
              <a:custGeom>
                <a:avLst/>
                <a:gdLst/>
                <a:ahLst/>
                <a:cxnLst>
                  <a:cxn ang="0">
                    <a:pos x="0" y="109"/>
                  </a:cxn>
                  <a:cxn ang="0">
                    <a:pos x="0" y="113"/>
                  </a:cxn>
                  <a:cxn ang="0">
                    <a:pos x="2" y="115"/>
                  </a:cxn>
                  <a:cxn ang="0">
                    <a:pos x="5" y="117"/>
                  </a:cxn>
                  <a:cxn ang="0">
                    <a:pos x="8" y="118"/>
                  </a:cxn>
                  <a:cxn ang="0">
                    <a:pos x="47" y="128"/>
                  </a:cxn>
                  <a:cxn ang="0">
                    <a:pos x="60" y="131"/>
                  </a:cxn>
                  <a:cxn ang="0">
                    <a:pos x="113" y="149"/>
                  </a:cxn>
                  <a:cxn ang="0">
                    <a:pos x="125" y="155"/>
                  </a:cxn>
                  <a:cxn ang="0">
                    <a:pos x="130" y="158"/>
                  </a:cxn>
                  <a:cxn ang="0">
                    <a:pos x="149" y="182"/>
                  </a:cxn>
                  <a:cxn ang="0">
                    <a:pos x="153" y="184"/>
                  </a:cxn>
                  <a:cxn ang="0">
                    <a:pos x="155" y="183"/>
                  </a:cxn>
                  <a:cxn ang="0">
                    <a:pos x="158" y="180"/>
                  </a:cxn>
                  <a:cxn ang="0">
                    <a:pos x="160" y="173"/>
                  </a:cxn>
                  <a:cxn ang="0">
                    <a:pos x="164" y="156"/>
                  </a:cxn>
                  <a:cxn ang="0">
                    <a:pos x="166" y="125"/>
                  </a:cxn>
                  <a:cxn ang="0">
                    <a:pos x="163" y="106"/>
                  </a:cxn>
                  <a:cxn ang="0">
                    <a:pos x="154" y="77"/>
                  </a:cxn>
                  <a:cxn ang="0">
                    <a:pos x="142" y="50"/>
                  </a:cxn>
                  <a:cxn ang="0">
                    <a:pos x="120" y="18"/>
                  </a:cxn>
                  <a:cxn ang="0">
                    <a:pos x="110" y="9"/>
                  </a:cxn>
                  <a:cxn ang="0">
                    <a:pos x="99" y="3"/>
                  </a:cxn>
                  <a:cxn ang="0">
                    <a:pos x="89" y="0"/>
                  </a:cxn>
                  <a:cxn ang="0">
                    <a:pos x="78" y="0"/>
                  </a:cxn>
                  <a:cxn ang="0">
                    <a:pos x="67" y="2"/>
                  </a:cxn>
                  <a:cxn ang="0">
                    <a:pos x="57" y="8"/>
                  </a:cxn>
                  <a:cxn ang="0">
                    <a:pos x="53" y="11"/>
                  </a:cxn>
                  <a:cxn ang="0">
                    <a:pos x="48" y="16"/>
                  </a:cxn>
                  <a:cxn ang="0">
                    <a:pos x="32" y="40"/>
                  </a:cxn>
                  <a:cxn ang="0">
                    <a:pos x="9" y="83"/>
                  </a:cxn>
                  <a:cxn ang="0">
                    <a:pos x="2" y="98"/>
                  </a:cxn>
                  <a:cxn ang="0">
                    <a:pos x="0" y="104"/>
                  </a:cxn>
                  <a:cxn ang="0">
                    <a:pos x="0" y="109"/>
                  </a:cxn>
                </a:cxnLst>
                <a:rect l="0" t="0" r="r" b="b"/>
                <a:pathLst>
                  <a:path w="166" h="184">
                    <a:moveTo>
                      <a:pt x="0" y="109"/>
                    </a:moveTo>
                    <a:lnTo>
                      <a:pt x="0" y="113"/>
                    </a:lnTo>
                    <a:lnTo>
                      <a:pt x="2" y="115"/>
                    </a:lnTo>
                    <a:lnTo>
                      <a:pt x="5" y="117"/>
                    </a:lnTo>
                    <a:lnTo>
                      <a:pt x="8" y="118"/>
                    </a:lnTo>
                    <a:lnTo>
                      <a:pt x="47" y="128"/>
                    </a:lnTo>
                    <a:lnTo>
                      <a:pt x="60" y="131"/>
                    </a:lnTo>
                    <a:lnTo>
                      <a:pt x="113" y="149"/>
                    </a:lnTo>
                    <a:lnTo>
                      <a:pt x="125" y="155"/>
                    </a:lnTo>
                    <a:lnTo>
                      <a:pt x="130" y="158"/>
                    </a:lnTo>
                    <a:lnTo>
                      <a:pt x="149" y="182"/>
                    </a:lnTo>
                    <a:lnTo>
                      <a:pt x="153" y="184"/>
                    </a:lnTo>
                    <a:lnTo>
                      <a:pt x="155" y="183"/>
                    </a:lnTo>
                    <a:lnTo>
                      <a:pt x="158" y="180"/>
                    </a:lnTo>
                    <a:lnTo>
                      <a:pt x="160" y="173"/>
                    </a:lnTo>
                    <a:lnTo>
                      <a:pt x="164" y="156"/>
                    </a:lnTo>
                    <a:lnTo>
                      <a:pt x="166" y="125"/>
                    </a:lnTo>
                    <a:lnTo>
                      <a:pt x="163" y="106"/>
                    </a:lnTo>
                    <a:lnTo>
                      <a:pt x="154" y="77"/>
                    </a:lnTo>
                    <a:lnTo>
                      <a:pt x="142" y="50"/>
                    </a:lnTo>
                    <a:lnTo>
                      <a:pt x="120" y="18"/>
                    </a:lnTo>
                    <a:lnTo>
                      <a:pt x="110" y="9"/>
                    </a:lnTo>
                    <a:lnTo>
                      <a:pt x="99" y="3"/>
                    </a:lnTo>
                    <a:lnTo>
                      <a:pt x="89" y="0"/>
                    </a:lnTo>
                    <a:lnTo>
                      <a:pt x="78" y="0"/>
                    </a:lnTo>
                    <a:lnTo>
                      <a:pt x="67" y="2"/>
                    </a:lnTo>
                    <a:lnTo>
                      <a:pt x="57" y="8"/>
                    </a:lnTo>
                    <a:lnTo>
                      <a:pt x="53" y="11"/>
                    </a:lnTo>
                    <a:lnTo>
                      <a:pt x="48" y="16"/>
                    </a:lnTo>
                    <a:lnTo>
                      <a:pt x="32" y="40"/>
                    </a:lnTo>
                    <a:lnTo>
                      <a:pt x="9" y="83"/>
                    </a:lnTo>
                    <a:lnTo>
                      <a:pt x="2" y="98"/>
                    </a:lnTo>
                    <a:lnTo>
                      <a:pt x="0" y="104"/>
                    </a:lnTo>
                    <a:lnTo>
                      <a:pt x="0" y="109"/>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74"/>
              <p:cNvSpPr>
                <a:spLocks/>
              </p:cNvSpPr>
              <p:nvPr/>
            </p:nvSpPr>
            <p:spPr bwMode="auto">
              <a:xfrm>
                <a:off x="2327275" y="3117851"/>
                <a:ext cx="177800" cy="187325"/>
              </a:xfrm>
              <a:custGeom>
                <a:avLst/>
                <a:gdLst/>
                <a:ahLst/>
                <a:cxnLst>
                  <a:cxn ang="0">
                    <a:pos x="78" y="2"/>
                  </a:cxn>
                  <a:cxn ang="0">
                    <a:pos x="75" y="4"/>
                  </a:cxn>
                  <a:cxn ang="0">
                    <a:pos x="43" y="38"/>
                  </a:cxn>
                  <a:cxn ang="0">
                    <a:pos x="9" y="94"/>
                  </a:cxn>
                  <a:cxn ang="0">
                    <a:pos x="5" y="100"/>
                  </a:cxn>
                  <a:cxn ang="0">
                    <a:pos x="0" y="105"/>
                  </a:cxn>
                  <a:cxn ang="0">
                    <a:pos x="1" y="105"/>
                  </a:cxn>
                  <a:cxn ang="0">
                    <a:pos x="3" y="107"/>
                  </a:cxn>
                  <a:cxn ang="0">
                    <a:pos x="10" y="111"/>
                  </a:cxn>
                  <a:cxn ang="0">
                    <a:pos x="15" y="113"/>
                  </a:cxn>
                  <a:cxn ang="0">
                    <a:pos x="20" y="116"/>
                  </a:cxn>
                  <a:cxn ang="0">
                    <a:pos x="26" y="117"/>
                  </a:cxn>
                  <a:cxn ang="0">
                    <a:pos x="32" y="118"/>
                  </a:cxn>
                  <a:cxn ang="0">
                    <a:pos x="38" y="117"/>
                  </a:cxn>
                  <a:cxn ang="0">
                    <a:pos x="42" y="116"/>
                  </a:cxn>
                  <a:cxn ang="0">
                    <a:pos x="45" y="112"/>
                  </a:cxn>
                  <a:cxn ang="0">
                    <a:pos x="62" y="63"/>
                  </a:cxn>
                  <a:cxn ang="0">
                    <a:pos x="69" y="50"/>
                  </a:cxn>
                  <a:cxn ang="0">
                    <a:pos x="89" y="24"/>
                  </a:cxn>
                  <a:cxn ang="0">
                    <a:pos x="92" y="20"/>
                  </a:cxn>
                  <a:cxn ang="0">
                    <a:pos x="100" y="15"/>
                  </a:cxn>
                  <a:cxn ang="0">
                    <a:pos x="105" y="12"/>
                  </a:cxn>
                  <a:cxn ang="0">
                    <a:pos x="112" y="10"/>
                  </a:cxn>
                  <a:cxn ang="0">
                    <a:pos x="112" y="9"/>
                  </a:cxn>
                  <a:cxn ang="0">
                    <a:pos x="110" y="7"/>
                  </a:cxn>
                  <a:cxn ang="0">
                    <a:pos x="105" y="5"/>
                  </a:cxn>
                  <a:cxn ang="0">
                    <a:pos x="84" y="0"/>
                  </a:cxn>
                  <a:cxn ang="0">
                    <a:pos x="81" y="1"/>
                  </a:cxn>
                  <a:cxn ang="0">
                    <a:pos x="78" y="2"/>
                  </a:cxn>
                </a:cxnLst>
                <a:rect l="0" t="0" r="r" b="b"/>
                <a:pathLst>
                  <a:path w="112" h="118">
                    <a:moveTo>
                      <a:pt x="78" y="2"/>
                    </a:moveTo>
                    <a:lnTo>
                      <a:pt x="75" y="4"/>
                    </a:lnTo>
                    <a:lnTo>
                      <a:pt x="43" y="38"/>
                    </a:lnTo>
                    <a:lnTo>
                      <a:pt x="9" y="94"/>
                    </a:lnTo>
                    <a:lnTo>
                      <a:pt x="5" y="100"/>
                    </a:lnTo>
                    <a:lnTo>
                      <a:pt x="0" y="105"/>
                    </a:lnTo>
                    <a:lnTo>
                      <a:pt x="1" y="105"/>
                    </a:lnTo>
                    <a:lnTo>
                      <a:pt x="3" y="107"/>
                    </a:lnTo>
                    <a:lnTo>
                      <a:pt x="10" y="111"/>
                    </a:lnTo>
                    <a:lnTo>
                      <a:pt x="15" y="113"/>
                    </a:lnTo>
                    <a:lnTo>
                      <a:pt x="20" y="116"/>
                    </a:lnTo>
                    <a:lnTo>
                      <a:pt x="26" y="117"/>
                    </a:lnTo>
                    <a:lnTo>
                      <a:pt x="32" y="118"/>
                    </a:lnTo>
                    <a:lnTo>
                      <a:pt x="38" y="117"/>
                    </a:lnTo>
                    <a:lnTo>
                      <a:pt x="42" y="116"/>
                    </a:lnTo>
                    <a:lnTo>
                      <a:pt x="45" y="112"/>
                    </a:lnTo>
                    <a:lnTo>
                      <a:pt x="62" y="63"/>
                    </a:lnTo>
                    <a:lnTo>
                      <a:pt x="69" y="50"/>
                    </a:lnTo>
                    <a:lnTo>
                      <a:pt x="89" y="24"/>
                    </a:lnTo>
                    <a:lnTo>
                      <a:pt x="92" y="20"/>
                    </a:lnTo>
                    <a:lnTo>
                      <a:pt x="100" y="15"/>
                    </a:lnTo>
                    <a:lnTo>
                      <a:pt x="105" y="12"/>
                    </a:lnTo>
                    <a:lnTo>
                      <a:pt x="112" y="10"/>
                    </a:lnTo>
                    <a:lnTo>
                      <a:pt x="112" y="9"/>
                    </a:lnTo>
                    <a:lnTo>
                      <a:pt x="110" y="7"/>
                    </a:lnTo>
                    <a:lnTo>
                      <a:pt x="105" y="5"/>
                    </a:lnTo>
                    <a:lnTo>
                      <a:pt x="84" y="0"/>
                    </a:lnTo>
                    <a:lnTo>
                      <a:pt x="81" y="1"/>
                    </a:lnTo>
                    <a:lnTo>
                      <a:pt x="78" y="2"/>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75"/>
              <p:cNvSpPr>
                <a:spLocks/>
              </p:cNvSpPr>
              <p:nvPr/>
            </p:nvSpPr>
            <p:spPr bwMode="auto">
              <a:xfrm>
                <a:off x="2214563" y="3100388"/>
                <a:ext cx="223838" cy="184150"/>
              </a:xfrm>
              <a:custGeom>
                <a:avLst/>
                <a:gdLst/>
                <a:ahLst/>
                <a:cxnLst>
                  <a:cxn ang="0">
                    <a:pos x="118" y="0"/>
                  </a:cxn>
                  <a:cxn ang="0">
                    <a:pos x="113" y="1"/>
                  </a:cxn>
                  <a:cxn ang="0">
                    <a:pos x="87" y="13"/>
                  </a:cxn>
                  <a:cxn ang="0">
                    <a:pos x="59" y="33"/>
                  </a:cxn>
                  <a:cxn ang="0">
                    <a:pos x="33" y="59"/>
                  </a:cxn>
                  <a:cxn ang="0">
                    <a:pos x="15" y="79"/>
                  </a:cxn>
                  <a:cxn ang="0">
                    <a:pos x="12" y="84"/>
                  </a:cxn>
                  <a:cxn ang="0">
                    <a:pos x="6" y="90"/>
                  </a:cxn>
                  <a:cxn ang="0">
                    <a:pos x="2" y="97"/>
                  </a:cxn>
                  <a:cxn ang="0">
                    <a:pos x="0" y="98"/>
                  </a:cxn>
                  <a:cxn ang="0">
                    <a:pos x="0" y="101"/>
                  </a:cxn>
                  <a:cxn ang="0">
                    <a:pos x="1" y="103"/>
                  </a:cxn>
                  <a:cxn ang="0">
                    <a:pos x="8" y="107"/>
                  </a:cxn>
                  <a:cxn ang="0">
                    <a:pos x="28" y="114"/>
                  </a:cxn>
                  <a:cxn ang="0">
                    <a:pos x="43" y="116"/>
                  </a:cxn>
                  <a:cxn ang="0">
                    <a:pos x="50" y="115"/>
                  </a:cxn>
                  <a:cxn ang="0">
                    <a:pos x="56" y="113"/>
                  </a:cxn>
                  <a:cxn ang="0">
                    <a:pos x="61" y="109"/>
                  </a:cxn>
                  <a:cxn ang="0">
                    <a:pos x="66" y="104"/>
                  </a:cxn>
                  <a:cxn ang="0">
                    <a:pos x="73" y="91"/>
                  </a:cxn>
                  <a:cxn ang="0">
                    <a:pos x="84" y="69"/>
                  </a:cxn>
                  <a:cxn ang="0">
                    <a:pos x="119" y="18"/>
                  </a:cxn>
                  <a:cxn ang="0">
                    <a:pos x="127" y="13"/>
                  </a:cxn>
                  <a:cxn ang="0">
                    <a:pos x="134" y="10"/>
                  </a:cxn>
                  <a:cxn ang="0">
                    <a:pos x="137" y="10"/>
                  </a:cxn>
                  <a:cxn ang="0">
                    <a:pos x="139" y="10"/>
                  </a:cxn>
                  <a:cxn ang="0">
                    <a:pos x="141" y="9"/>
                  </a:cxn>
                  <a:cxn ang="0">
                    <a:pos x="141" y="8"/>
                  </a:cxn>
                  <a:cxn ang="0">
                    <a:pos x="140" y="7"/>
                  </a:cxn>
                  <a:cxn ang="0">
                    <a:pos x="139" y="5"/>
                  </a:cxn>
                  <a:cxn ang="0">
                    <a:pos x="132" y="2"/>
                  </a:cxn>
                  <a:cxn ang="0">
                    <a:pos x="122" y="0"/>
                  </a:cxn>
                  <a:cxn ang="0">
                    <a:pos x="118" y="0"/>
                  </a:cxn>
                </a:cxnLst>
                <a:rect l="0" t="0" r="r" b="b"/>
                <a:pathLst>
                  <a:path w="141" h="116">
                    <a:moveTo>
                      <a:pt x="118" y="0"/>
                    </a:moveTo>
                    <a:lnTo>
                      <a:pt x="113" y="1"/>
                    </a:lnTo>
                    <a:lnTo>
                      <a:pt x="87" y="13"/>
                    </a:lnTo>
                    <a:lnTo>
                      <a:pt x="59" y="33"/>
                    </a:lnTo>
                    <a:lnTo>
                      <a:pt x="33" y="59"/>
                    </a:lnTo>
                    <a:lnTo>
                      <a:pt x="15" y="79"/>
                    </a:lnTo>
                    <a:lnTo>
                      <a:pt x="12" y="84"/>
                    </a:lnTo>
                    <a:lnTo>
                      <a:pt x="6" y="90"/>
                    </a:lnTo>
                    <a:lnTo>
                      <a:pt x="2" y="97"/>
                    </a:lnTo>
                    <a:lnTo>
                      <a:pt x="0" y="98"/>
                    </a:lnTo>
                    <a:lnTo>
                      <a:pt x="0" y="101"/>
                    </a:lnTo>
                    <a:lnTo>
                      <a:pt x="1" y="103"/>
                    </a:lnTo>
                    <a:lnTo>
                      <a:pt x="8" y="107"/>
                    </a:lnTo>
                    <a:lnTo>
                      <a:pt x="28" y="114"/>
                    </a:lnTo>
                    <a:lnTo>
                      <a:pt x="43" y="116"/>
                    </a:lnTo>
                    <a:lnTo>
                      <a:pt x="50" y="115"/>
                    </a:lnTo>
                    <a:lnTo>
                      <a:pt x="56" y="113"/>
                    </a:lnTo>
                    <a:lnTo>
                      <a:pt x="61" y="109"/>
                    </a:lnTo>
                    <a:lnTo>
                      <a:pt x="66" y="104"/>
                    </a:lnTo>
                    <a:lnTo>
                      <a:pt x="73" y="91"/>
                    </a:lnTo>
                    <a:lnTo>
                      <a:pt x="84" y="69"/>
                    </a:lnTo>
                    <a:lnTo>
                      <a:pt x="119" y="18"/>
                    </a:lnTo>
                    <a:lnTo>
                      <a:pt x="127" y="13"/>
                    </a:lnTo>
                    <a:lnTo>
                      <a:pt x="134" y="10"/>
                    </a:lnTo>
                    <a:lnTo>
                      <a:pt x="137" y="10"/>
                    </a:lnTo>
                    <a:lnTo>
                      <a:pt x="139" y="10"/>
                    </a:lnTo>
                    <a:lnTo>
                      <a:pt x="141" y="9"/>
                    </a:lnTo>
                    <a:lnTo>
                      <a:pt x="141" y="8"/>
                    </a:lnTo>
                    <a:lnTo>
                      <a:pt x="140" y="7"/>
                    </a:lnTo>
                    <a:lnTo>
                      <a:pt x="139" y="5"/>
                    </a:lnTo>
                    <a:lnTo>
                      <a:pt x="132" y="2"/>
                    </a:lnTo>
                    <a:lnTo>
                      <a:pt x="122" y="0"/>
                    </a:lnTo>
                    <a:lnTo>
                      <a:pt x="118" y="0"/>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76"/>
              <p:cNvSpPr>
                <a:spLocks/>
              </p:cNvSpPr>
              <p:nvPr/>
            </p:nvSpPr>
            <p:spPr bwMode="auto">
              <a:xfrm>
                <a:off x="2124075" y="3278188"/>
                <a:ext cx="379413" cy="76200"/>
              </a:xfrm>
              <a:custGeom>
                <a:avLst/>
                <a:gdLst/>
                <a:ahLst/>
                <a:cxnLst>
                  <a:cxn ang="0">
                    <a:pos x="238" y="46"/>
                  </a:cxn>
                  <a:cxn ang="0">
                    <a:pos x="239" y="45"/>
                  </a:cxn>
                  <a:cxn ang="0">
                    <a:pos x="239" y="44"/>
                  </a:cxn>
                  <a:cxn ang="0">
                    <a:pos x="237" y="44"/>
                  </a:cxn>
                  <a:cxn ang="0">
                    <a:pos x="234" y="43"/>
                  </a:cxn>
                  <a:cxn ang="0">
                    <a:pos x="165" y="29"/>
                  </a:cxn>
                  <a:cxn ang="0">
                    <a:pos x="63" y="2"/>
                  </a:cxn>
                  <a:cxn ang="0">
                    <a:pos x="49" y="0"/>
                  </a:cxn>
                  <a:cxn ang="0">
                    <a:pos x="39" y="0"/>
                  </a:cxn>
                  <a:cxn ang="0">
                    <a:pos x="30" y="2"/>
                  </a:cxn>
                  <a:cxn ang="0">
                    <a:pos x="18" y="7"/>
                  </a:cxn>
                  <a:cxn ang="0">
                    <a:pos x="11" y="11"/>
                  </a:cxn>
                  <a:cxn ang="0">
                    <a:pos x="2" y="22"/>
                  </a:cxn>
                  <a:cxn ang="0">
                    <a:pos x="0" y="26"/>
                  </a:cxn>
                  <a:cxn ang="0">
                    <a:pos x="0" y="29"/>
                  </a:cxn>
                  <a:cxn ang="0">
                    <a:pos x="3" y="32"/>
                  </a:cxn>
                  <a:cxn ang="0">
                    <a:pos x="5" y="33"/>
                  </a:cxn>
                  <a:cxn ang="0">
                    <a:pos x="7" y="34"/>
                  </a:cxn>
                  <a:cxn ang="0">
                    <a:pos x="10" y="35"/>
                  </a:cxn>
                  <a:cxn ang="0">
                    <a:pos x="87" y="41"/>
                  </a:cxn>
                  <a:cxn ang="0">
                    <a:pos x="147" y="48"/>
                  </a:cxn>
                  <a:cxn ang="0">
                    <a:pos x="232" y="47"/>
                  </a:cxn>
                  <a:cxn ang="0">
                    <a:pos x="235" y="46"/>
                  </a:cxn>
                  <a:cxn ang="0">
                    <a:pos x="238" y="46"/>
                  </a:cxn>
                </a:cxnLst>
                <a:rect l="0" t="0" r="r" b="b"/>
                <a:pathLst>
                  <a:path w="239" h="48">
                    <a:moveTo>
                      <a:pt x="238" y="46"/>
                    </a:moveTo>
                    <a:lnTo>
                      <a:pt x="239" y="45"/>
                    </a:lnTo>
                    <a:lnTo>
                      <a:pt x="239" y="44"/>
                    </a:lnTo>
                    <a:lnTo>
                      <a:pt x="237" y="44"/>
                    </a:lnTo>
                    <a:lnTo>
                      <a:pt x="234" y="43"/>
                    </a:lnTo>
                    <a:lnTo>
                      <a:pt x="165" y="29"/>
                    </a:lnTo>
                    <a:lnTo>
                      <a:pt x="63" y="2"/>
                    </a:lnTo>
                    <a:lnTo>
                      <a:pt x="49" y="0"/>
                    </a:lnTo>
                    <a:lnTo>
                      <a:pt x="39" y="0"/>
                    </a:lnTo>
                    <a:lnTo>
                      <a:pt x="30" y="2"/>
                    </a:lnTo>
                    <a:lnTo>
                      <a:pt x="18" y="7"/>
                    </a:lnTo>
                    <a:lnTo>
                      <a:pt x="11" y="11"/>
                    </a:lnTo>
                    <a:lnTo>
                      <a:pt x="2" y="22"/>
                    </a:lnTo>
                    <a:lnTo>
                      <a:pt x="0" y="26"/>
                    </a:lnTo>
                    <a:lnTo>
                      <a:pt x="0" y="29"/>
                    </a:lnTo>
                    <a:lnTo>
                      <a:pt x="3" y="32"/>
                    </a:lnTo>
                    <a:lnTo>
                      <a:pt x="5" y="33"/>
                    </a:lnTo>
                    <a:lnTo>
                      <a:pt x="7" y="34"/>
                    </a:lnTo>
                    <a:lnTo>
                      <a:pt x="10" y="35"/>
                    </a:lnTo>
                    <a:lnTo>
                      <a:pt x="87" y="41"/>
                    </a:lnTo>
                    <a:lnTo>
                      <a:pt x="147" y="48"/>
                    </a:lnTo>
                    <a:lnTo>
                      <a:pt x="232" y="47"/>
                    </a:lnTo>
                    <a:lnTo>
                      <a:pt x="235" y="46"/>
                    </a:lnTo>
                    <a:lnTo>
                      <a:pt x="238" y="46"/>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8" name="Freeform 18"/>
            <p:cNvSpPr>
              <a:spLocks/>
            </p:cNvSpPr>
            <p:nvPr/>
          </p:nvSpPr>
          <p:spPr bwMode="auto">
            <a:xfrm rot="6012585" flipH="1">
              <a:off x="7866693" y="4985033"/>
              <a:ext cx="483901" cy="284180"/>
            </a:xfrm>
            <a:custGeom>
              <a:avLst/>
              <a:gdLst/>
              <a:ahLst/>
              <a:cxnLst>
                <a:cxn ang="0">
                  <a:pos x="241" y="52"/>
                </a:cxn>
                <a:cxn ang="0">
                  <a:pos x="311" y="38"/>
                </a:cxn>
                <a:cxn ang="0">
                  <a:pos x="390" y="58"/>
                </a:cxn>
                <a:cxn ang="0">
                  <a:pos x="452" y="88"/>
                </a:cxn>
                <a:cxn ang="0">
                  <a:pos x="480" y="81"/>
                </a:cxn>
                <a:cxn ang="0">
                  <a:pos x="487" y="65"/>
                </a:cxn>
                <a:cxn ang="0">
                  <a:pos x="483" y="37"/>
                </a:cxn>
                <a:cxn ang="0">
                  <a:pos x="465" y="21"/>
                </a:cxn>
                <a:cxn ang="0">
                  <a:pos x="358" y="0"/>
                </a:cxn>
                <a:cxn ang="0">
                  <a:pos x="255" y="12"/>
                </a:cxn>
                <a:cxn ang="0">
                  <a:pos x="140" y="75"/>
                </a:cxn>
                <a:cxn ang="0">
                  <a:pos x="94" y="146"/>
                </a:cxn>
                <a:cxn ang="0">
                  <a:pos x="79" y="169"/>
                </a:cxn>
                <a:cxn ang="0">
                  <a:pos x="64" y="176"/>
                </a:cxn>
                <a:cxn ang="0">
                  <a:pos x="28" y="180"/>
                </a:cxn>
                <a:cxn ang="0">
                  <a:pos x="6" y="198"/>
                </a:cxn>
                <a:cxn ang="0">
                  <a:pos x="0" y="213"/>
                </a:cxn>
                <a:cxn ang="0">
                  <a:pos x="7" y="235"/>
                </a:cxn>
                <a:cxn ang="0">
                  <a:pos x="19" y="241"/>
                </a:cxn>
                <a:cxn ang="0">
                  <a:pos x="32" y="241"/>
                </a:cxn>
                <a:cxn ang="0">
                  <a:pos x="40" y="234"/>
                </a:cxn>
                <a:cxn ang="0">
                  <a:pos x="38" y="229"/>
                </a:cxn>
                <a:cxn ang="0">
                  <a:pos x="27" y="225"/>
                </a:cxn>
                <a:cxn ang="0">
                  <a:pos x="29" y="221"/>
                </a:cxn>
                <a:cxn ang="0">
                  <a:pos x="52" y="207"/>
                </a:cxn>
                <a:cxn ang="0">
                  <a:pos x="57" y="208"/>
                </a:cxn>
                <a:cxn ang="0">
                  <a:pos x="55" y="229"/>
                </a:cxn>
                <a:cxn ang="0">
                  <a:pos x="54" y="274"/>
                </a:cxn>
                <a:cxn ang="0">
                  <a:pos x="64" y="284"/>
                </a:cxn>
                <a:cxn ang="0">
                  <a:pos x="83" y="285"/>
                </a:cxn>
                <a:cxn ang="0">
                  <a:pos x="88" y="281"/>
                </a:cxn>
                <a:cxn ang="0">
                  <a:pos x="77" y="240"/>
                </a:cxn>
                <a:cxn ang="0">
                  <a:pos x="80" y="225"/>
                </a:cxn>
                <a:cxn ang="0">
                  <a:pos x="89" y="223"/>
                </a:cxn>
                <a:cxn ang="0">
                  <a:pos x="112" y="236"/>
                </a:cxn>
                <a:cxn ang="0">
                  <a:pos x="127" y="255"/>
                </a:cxn>
                <a:cxn ang="0">
                  <a:pos x="132" y="255"/>
                </a:cxn>
                <a:cxn ang="0">
                  <a:pos x="138" y="246"/>
                </a:cxn>
                <a:cxn ang="0">
                  <a:pos x="141" y="220"/>
                </a:cxn>
                <a:cxn ang="0">
                  <a:pos x="135" y="211"/>
                </a:cxn>
                <a:cxn ang="0">
                  <a:pos x="116" y="203"/>
                </a:cxn>
                <a:cxn ang="0">
                  <a:pos x="110" y="190"/>
                </a:cxn>
                <a:cxn ang="0">
                  <a:pos x="119" y="160"/>
                </a:cxn>
                <a:cxn ang="0">
                  <a:pos x="178" y="84"/>
                </a:cxn>
              </a:cxnLst>
              <a:rect l="0" t="0" r="r" b="b"/>
              <a:pathLst>
                <a:path w="487" h="286">
                  <a:moveTo>
                    <a:pt x="178" y="84"/>
                  </a:moveTo>
                  <a:lnTo>
                    <a:pt x="213" y="63"/>
                  </a:lnTo>
                  <a:lnTo>
                    <a:pt x="241" y="52"/>
                  </a:lnTo>
                  <a:lnTo>
                    <a:pt x="261" y="45"/>
                  </a:lnTo>
                  <a:lnTo>
                    <a:pt x="291" y="40"/>
                  </a:lnTo>
                  <a:lnTo>
                    <a:pt x="311" y="38"/>
                  </a:lnTo>
                  <a:lnTo>
                    <a:pt x="339" y="40"/>
                  </a:lnTo>
                  <a:lnTo>
                    <a:pt x="374" y="50"/>
                  </a:lnTo>
                  <a:lnTo>
                    <a:pt x="390" y="58"/>
                  </a:lnTo>
                  <a:lnTo>
                    <a:pt x="417" y="79"/>
                  </a:lnTo>
                  <a:lnTo>
                    <a:pt x="431" y="85"/>
                  </a:lnTo>
                  <a:lnTo>
                    <a:pt x="452" y="88"/>
                  </a:lnTo>
                  <a:lnTo>
                    <a:pt x="465" y="87"/>
                  </a:lnTo>
                  <a:lnTo>
                    <a:pt x="471" y="85"/>
                  </a:lnTo>
                  <a:lnTo>
                    <a:pt x="480" y="81"/>
                  </a:lnTo>
                  <a:lnTo>
                    <a:pt x="483" y="78"/>
                  </a:lnTo>
                  <a:lnTo>
                    <a:pt x="485" y="74"/>
                  </a:lnTo>
                  <a:lnTo>
                    <a:pt x="487" y="65"/>
                  </a:lnTo>
                  <a:lnTo>
                    <a:pt x="487" y="55"/>
                  </a:lnTo>
                  <a:lnTo>
                    <a:pt x="484" y="40"/>
                  </a:lnTo>
                  <a:lnTo>
                    <a:pt x="483" y="37"/>
                  </a:lnTo>
                  <a:lnTo>
                    <a:pt x="481" y="31"/>
                  </a:lnTo>
                  <a:lnTo>
                    <a:pt x="475" y="26"/>
                  </a:lnTo>
                  <a:lnTo>
                    <a:pt x="465" y="21"/>
                  </a:lnTo>
                  <a:lnTo>
                    <a:pt x="444" y="13"/>
                  </a:lnTo>
                  <a:lnTo>
                    <a:pt x="407" y="6"/>
                  </a:lnTo>
                  <a:lnTo>
                    <a:pt x="358" y="0"/>
                  </a:lnTo>
                  <a:lnTo>
                    <a:pt x="315" y="0"/>
                  </a:lnTo>
                  <a:lnTo>
                    <a:pt x="286" y="4"/>
                  </a:lnTo>
                  <a:lnTo>
                    <a:pt x="255" y="12"/>
                  </a:lnTo>
                  <a:lnTo>
                    <a:pt x="190" y="37"/>
                  </a:lnTo>
                  <a:lnTo>
                    <a:pt x="164" y="53"/>
                  </a:lnTo>
                  <a:lnTo>
                    <a:pt x="140" y="75"/>
                  </a:lnTo>
                  <a:lnTo>
                    <a:pt x="115" y="105"/>
                  </a:lnTo>
                  <a:lnTo>
                    <a:pt x="97" y="138"/>
                  </a:lnTo>
                  <a:lnTo>
                    <a:pt x="94" y="146"/>
                  </a:lnTo>
                  <a:lnTo>
                    <a:pt x="87" y="158"/>
                  </a:lnTo>
                  <a:lnTo>
                    <a:pt x="81" y="166"/>
                  </a:lnTo>
                  <a:lnTo>
                    <a:pt x="79" y="169"/>
                  </a:lnTo>
                  <a:lnTo>
                    <a:pt x="70" y="174"/>
                  </a:lnTo>
                  <a:lnTo>
                    <a:pt x="67" y="175"/>
                  </a:lnTo>
                  <a:lnTo>
                    <a:pt x="64" y="176"/>
                  </a:lnTo>
                  <a:lnTo>
                    <a:pt x="60" y="177"/>
                  </a:lnTo>
                  <a:lnTo>
                    <a:pt x="32" y="179"/>
                  </a:lnTo>
                  <a:lnTo>
                    <a:pt x="28" y="180"/>
                  </a:lnTo>
                  <a:lnTo>
                    <a:pt x="24" y="182"/>
                  </a:lnTo>
                  <a:lnTo>
                    <a:pt x="12" y="191"/>
                  </a:lnTo>
                  <a:lnTo>
                    <a:pt x="6" y="198"/>
                  </a:lnTo>
                  <a:lnTo>
                    <a:pt x="4" y="201"/>
                  </a:lnTo>
                  <a:lnTo>
                    <a:pt x="2" y="205"/>
                  </a:lnTo>
                  <a:lnTo>
                    <a:pt x="0" y="213"/>
                  </a:lnTo>
                  <a:lnTo>
                    <a:pt x="1" y="221"/>
                  </a:lnTo>
                  <a:lnTo>
                    <a:pt x="5" y="232"/>
                  </a:lnTo>
                  <a:lnTo>
                    <a:pt x="7" y="235"/>
                  </a:lnTo>
                  <a:lnTo>
                    <a:pt x="10" y="237"/>
                  </a:lnTo>
                  <a:lnTo>
                    <a:pt x="12" y="239"/>
                  </a:lnTo>
                  <a:lnTo>
                    <a:pt x="19" y="241"/>
                  </a:lnTo>
                  <a:lnTo>
                    <a:pt x="25" y="242"/>
                  </a:lnTo>
                  <a:lnTo>
                    <a:pt x="31" y="242"/>
                  </a:lnTo>
                  <a:lnTo>
                    <a:pt x="32" y="241"/>
                  </a:lnTo>
                  <a:lnTo>
                    <a:pt x="35" y="240"/>
                  </a:lnTo>
                  <a:lnTo>
                    <a:pt x="38" y="237"/>
                  </a:lnTo>
                  <a:lnTo>
                    <a:pt x="40" y="234"/>
                  </a:lnTo>
                  <a:lnTo>
                    <a:pt x="40" y="232"/>
                  </a:lnTo>
                  <a:lnTo>
                    <a:pt x="40" y="231"/>
                  </a:lnTo>
                  <a:lnTo>
                    <a:pt x="38" y="229"/>
                  </a:lnTo>
                  <a:lnTo>
                    <a:pt x="29" y="227"/>
                  </a:lnTo>
                  <a:lnTo>
                    <a:pt x="27" y="226"/>
                  </a:lnTo>
                  <a:lnTo>
                    <a:pt x="27" y="225"/>
                  </a:lnTo>
                  <a:lnTo>
                    <a:pt x="27" y="224"/>
                  </a:lnTo>
                  <a:lnTo>
                    <a:pt x="27" y="223"/>
                  </a:lnTo>
                  <a:lnTo>
                    <a:pt x="29" y="221"/>
                  </a:lnTo>
                  <a:lnTo>
                    <a:pt x="34" y="216"/>
                  </a:lnTo>
                  <a:lnTo>
                    <a:pt x="39" y="212"/>
                  </a:lnTo>
                  <a:lnTo>
                    <a:pt x="52" y="207"/>
                  </a:lnTo>
                  <a:lnTo>
                    <a:pt x="54" y="207"/>
                  </a:lnTo>
                  <a:lnTo>
                    <a:pt x="55" y="208"/>
                  </a:lnTo>
                  <a:lnTo>
                    <a:pt x="57" y="208"/>
                  </a:lnTo>
                  <a:lnTo>
                    <a:pt x="57" y="210"/>
                  </a:lnTo>
                  <a:lnTo>
                    <a:pt x="57" y="214"/>
                  </a:lnTo>
                  <a:lnTo>
                    <a:pt x="55" y="229"/>
                  </a:lnTo>
                  <a:lnTo>
                    <a:pt x="50" y="257"/>
                  </a:lnTo>
                  <a:lnTo>
                    <a:pt x="50" y="261"/>
                  </a:lnTo>
                  <a:lnTo>
                    <a:pt x="54" y="274"/>
                  </a:lnTo>
                  <a:lnTo>
                    <a:pt x="57" y="279"/>
                  </a:lnTo>
                  <a:lnTo>
                    <a:pt x="59" y="282"/>
                  </a:lnTo>
                  <a:lnTo>
                    <a:pt x="64" y="284"/>
                  </a:lnTo>
                  <a:lnTo>
                    <a:pt x="67" y="285"/>
                  </a:lnTo>
                  <a:lnTo>
                    <a:pt x="79" y="286"/>
                  </a:lnTo>
                  <a:lnTo>
                    <a:pt x="83" y="285"/>
                  </a:lnTo>
                  <a:lnTo>
                    <a:pt x="85" y="284"/>
                  </a:lnTo>
                  <a:lnTo>
                    <a:pt x="87" y="283"/>
                  </a:lnTo>
                  <a:lnTo>
                    <a:pt x="88" y="281"/>
                  </a:lnTo>
                  <a:lnTo>
                    <a:pt x="89" y="279"/>
                  </a:lnTo>
                  <a:lnTo>
                    <a:pt x="88" y="277"/>
                  </a:lnTo>
                  <a:lnTo>
                    <a:pt x="77" y="240"/>
                  </a:lnTo>
                  <a:lnTo>
                    <a:pt x="76" y="234"/>
                  </a:lnTo>
                  <a:lnTo>
                    <a:pt x="78" y="229"/>
                  </a:lnTo>
                  <a:lnTo>
                    <a:pt x="80" y="225"/>
                  </a:lnTo>
                  <a:lnTo>
                    <a:pt x="85" y="223"/>
                  </a:lnTo>
                  <a:lnTo>
                    <a:pt x="86" y="223"/>
                  </a:lnTo>
                  <a:lnTo>
                    <a:pt x="89" y="223"/>
                  </a:lnTo>
                  <a:lnTo>
                    <a:pt x="94" y="224"/>
                  </a:lnTo>
                  <a:lnTo>
                    <a:pt x="107" y="232"/>
                  </a:lnTo>
                  <a:lnTo>
                    <a:pt x="112" y="236"/>
                  </a:lnTo>
                  <a:lnTo>
                    <a:pt x="117" y="241"/>
                  </a:lnTo>
                  <a:lnTo>
                    <a:pt x="125" y="253"/>
                  </a:lnTo>
                  <a:lnTo>
                    <a:pt x="127" y="255"/>
                  </a:lnTo>
                  <a:lnTo>
                    <a:pt x="129" y="256"/>
                  </a:lnTo>
                  <a:lnTo>
                    <a:pt x="130" y="256"/>
                  </a:lnTo>
                  <a:lnTo>
                    <a:pt x="132" y="255"/>
                  </a:lnTo>
                  <a:lnTo>
                    <a:pt x="134" y="253"/>
                  </a:lnTo>
                  <a:lnTo>
                    <a:pt x="135" y="251"/>
                  </a:lnTo>
                  <a:lnTo>
                    <a:pt x="138" y="246"/>
                  </a:lnTo>
                  <a:lnTo>
                    <a:pt x="141" y="238"/>
                  </a:lnTo>
                  <a:lnTo>
                    <a:pt x="142" y="227"/>
                  </a:lnTo>
                  <a:lnTo>
                    <a:pt x="141" y="220"/>
                  </a:lnTo>
                  <a:lnTo>
                    <a:pt x="140" y="214"/>
                  </a:lnTo>
                  <a:lnTo>
                    <a:pt x="138" y="213"/>
                  </a:lnTo>
                  <a:lnTo>
                    <a:pt x="135" y="211"/>
                  </a:lnTo>
                  <a:lnTo>
                    <a:pt x="121" y="207"/>
                  </a:lnTo>
                  <a:lnTo>
                    <a:pt x="119" y="205"/>
                  </a:lnTo>
                  <a:lnTo>
                    <a:pt x="116" y="203"/>
                  </a:lnTo>
                  <a:lnTo>
                    <a:pt x="113" y="200"/>
                  </a:lnTo>
                  <a:lnTo>
                    <a:pt x="111" y="195"/>
                  </a:lnTo>
                  <a:lnTo>
                    <a:pt x="110" y="190"/>
                  </a:lnTo>
                  <a:lnTo>
                    <a:pt x="111" y="184"/>
                  </a:lnTo>
                  <a:lnTo>
                    <a:pt x="113" y="177"/>
                  </a:lnTo>
                  <a:lnTo>
                    <a:pt x="119" y="160"/>
                  </a:lnTo>
                  <a:lnTo>
                    <a:pt x="141" y="120"/>
                  </a:lnTo>
                  <a:lnTo>
                    <a:pt x="156" y="102"/>
                  </a:lnTo>
                  <a:lnTo>
                    <a:pt x="178" y="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0" name="Rectangle 109"/>
          <p:cNvSpPr/>
          <p:nvPr/>
        </p:nvSpPr>
        <p:spPr bwMode="auto">
          <a:xfrm>
            <a:off x="1819275" y="4572000"/>
            <a:ext cx="4664075" cy="99927"/>
          </a:xfrm>
          <a:prstGeom prst="rect">
            <a:avLst/>
          </a:pr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163" name="Rectangle 162"/>
          <p:cNvSpPr/>
          <p:nvPr/>
        </p:nvSpPr>
        <p:spPr bwMode="auto">
          <a:xfrm>
            <a:off x="1905000" y="2362200"/>
            <a:ext cx="762000" cy="990600"/>
          </a:xfrm>
          <a:prstGeom prst="rect">
            <a:avLst/>
          </a:prstGeom>
          <a:solidFill>
            <a:srgbClr val="FF99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236" name="Rectangle 235"/>
          <p:cNvSpPr>
            <a:spLocks noChangeArrowheads="1"/>
          </p:cNvSpPr>
          <p:nvPr/>
        </p:nvSpPr>
        <p:spPr bwMode="auto">
          <a:xfrm>
            <a:off x="2270125" y="2922588"/>
            <a:ext cx="782638" cy="276225"/>
          </a:xfrm>
          <a:prstGeom prst="rect">
            <a:avLst/>
          </a:prstGeom>
          <a:solidFill>
            <a:srgbClr val="0099CC">
              <a:alpha val="49804"/>
            </a:srgbClr>
          </a:solidFill>
          <a:ln w="9525" algn="ctr">
            <a:noFill/>
            <a:round/>
            <a:headEnd/>
            <a:tailEnd/>
          </a:ln>
        </p:spPr>
        <p:txBody>
          <a:bodyPr anchor="ctr"/>
          <a:lstStyle/>
          <a:p>
            <a:endParaRPr lang="en-US"/>
          </a:p>
        </p:txBody>
      </p:sp>
      <p:grpSp>
        <p:nvGrpSpPr>
          <p:cNvPr id="8" name="Group 114"/>
          <p:cNvGrpSpPr/>
          <p:nvPr/>
        </p:nvGrpSpPr>
        <p:grpSpPr>
          <a:xfrm>
            <a:off x="8363830" y="4975442"/>
            <a:ext cx="501786" cy="547493"/>
            <a:chOff x="8363830" y="4975442"/>
            <a:chExt cx="501786" cy="547493"/>
          </a:xfrm>
        </p:grpSpPr>
        <p:sp>
          <p:nvSpPr>
            <p:cNvPr id="194" name="Freeform 8"/>
            <p:cNvSpPr>
              <a:spLocks/>
            </p:cNvSpPr>
            <p:nvPr/>
          </p:nvSpPr>
          <p:spPr bwMode="auto">
            <a:xfrm flipH="1">
              <a:off x="8363830" y="5100640"/>
              <a:ext cx="501786" cy="422295"/>
            </a:xfrm>
            <a:custGeom>
              <a:avLst/>
              <a:gdLst/>
              <a:ahLst/>
              <a:cxnLst>
                <a:cxn ang="0">
                  <a:pos x="25" y="3"/>
                </a:cxn>
                <a:cxn ang="0">
                  <a:pos x="20" y="0"/>
                </a:cxn>
                <a:cxn ang="0">
                  <a:pos x="18" y="0"/>
                </a:cxn>
                <a:cxn ang="0">
                  <a:pos x="16" y="0"/>
                </a:cxn>
                <a:cxn ang="0">
                  <a:pos x="14" y="2"/>
                </a:cxn>
                <a:cxn ang="0">
                  <a:pos x="9" y="7"/>
                </a:cxn>
                <a:cxn ang="0">
                  <a:pos x="5" y="16"/>
                </a:cxn>
                <a:cxn ang="0">
                  <a:pos x="4" y="23"/>
                </a:cxn>
                <a:cxn ang="0">
                  <a:pos x="6" y="76"/>
                </a:cxn>
                <a:cxn ang="0">
                  <a:pos x="5" y="77"/>
                </a:cxn>
                <a:cxn ang="0">
                  <a:pos x="5" y="78"/>
                </a:cxn>
                <a:cxn ang="0">
                  <a:pos x="5" y="79"/>
                </a:cxn>
                <a:cxn ang="0">
                  <a:pos x="5" y="81"/>
                </a:cxn>
                <a:cxn ang="0">
                  <a:pos x="4" y="82"/>
                </a:cxn>
                <a:cxn ang="0">
                  <a:pos x="4" y="85"/>
                </a:cxn>
                <a:cxn ang="0">
                  <a:pos x="3" y="94"/>
                </a:cxn>
                <a:cxn ang="0">
                  <a:pos x="0" y="116"/>
                </a:cxn>
                <a:cxn ang="0">
                  <a:pos x="0" y="121"/>
                </a:cxn>
                <a:cxn ang="0">
                  <a:pos x="1" y="129"/>
                </a:cxn>
                <a:cxn ang="0">
                  <a:pos x="3" y="132"/>
                </a:cxn>
                <a:cxn ang="0">
                  <a:pos x="6" y="136"/>
                </a:cxn>
                <a:cxn ang="0">
                  <a:pos x="8" y="139"/>
                </a:cxn>
                <a:cxn ang="0">
                  <a:pos x="11" y="141"/>
                </a:cxn>
                <a:cxn ang="0">
                  <a:pos x="116" y="245"/>
                </a:cxn>
                <a:cxn ang="0">
                  <a:pos x="179" y="298"/>
                </a:cxn>
                <a:cxn ang="0">
                  <a:pos x="247" y="352"/>
                </a:cxn>
                <a:cxn ang="0">
                  <a:pos x="317" y="412"/>
                </a:cxn>
                <a:cxn ang="0">
                  <a:pos x="329" y="419"/>
                </a:cxn>
                <a:cxn ang="0">
                  <a:pos x="338" y="423"/>
                </a:cxn>
                <a:cxn ang="0">
                  <a:pos x="343" y="425"/>
                </a:cxn>
                <a:cxn ang="0">
                  <a:pos x="348" y="425"/>
                </a:cxn>
                <a:cxn ang="0">
                  <a:pos x="353" y="423"/>
                </a:cxn>
                <a:cxn ang="0">
                  <a:pos x="362" y="419"/>
                </a:cxn>
                <a:cxn ang="0">
                  <a:pos x="375" y="410"/>
                </a:cxn>
                <a:cxn ang="0">
                  <a:pos x="379" y="406"/>
                </a:cxn>
                <a:cxn ang="0">
                  <a:pos x="397" y="396"/>
                </a:cxn>
                <a:cxn ang="0">
                  <a:pos x="488" y="356"/>
                </a:cxn>
                <a:cxn ang="0">
                  <a:pos x="499" y="349"/>
                </a:cxn>
                <a:cxn ang="0">
                  <a:pos x="502" y="346"/>
                </a:cxn>
                <a:cxn ang="0">
                  <a:pos x="504" y="343"/>
                </a:cxn>
                <a:cxn ang="0">
                  <a:pos x="504" y="341"/>
                </a:cxn>
                <a:cxn ang="0">
                  <a:pos x="505" y="339"/>
                </a:cxn>
                <a:cxn ang="0">
                  <a:pos x="503" y="294"/>
                </a:cxn>
                <a:cxn ang="0">
                  <a:pos x="496" y="229"/>
                </a:cxn>
                <a:cxn ang="0">
                  <a:pos x="495" y="225"/>
                </a:cxn>
                <a:cxn ang="0">
                  <a:pos x="494" y="223"/>
                </a:cxn>
                <a:cxn ang="0">
                  <a:pos x="492" y="222"/>
                </a:cxn>
                <a:cxn ang="0">
                  <a:pos x="489" y="222"/>
                </a:cxn>
                <a:cxn ang="0">
                  <a:pos x="488" y="222"/>
                </a:cxn>
                <a:cxn ang="0">
                  <a:pos x="485" y="223"/>
                </a:cxn>
                <a:cxn ang="0">
                  <a:pos x="411" y="254"/>
                </a:cxn>
                <a:cxn ang="0">
                  <a:pos x="379" y="265"/>
                </a:cxn>
                <a:cxn ang="0">
                  <a:pos x="371" y="267"/>
                </a:cxn>
                <a:cxn ang="0">
                  <a:pos x="358" y="267"/>
                </a:cxn>
                <a:cxn ang="0">
                  <a:pos x="353" y="265"/>
                </a:cxn>
                <a:cxn ang="0">
                  <a:pos x="343" y="261"/>
                </a:cxn>
                <a:cxn ang="0">
                  <a:pos x="340" y="259"/>
                </a:cxn>
                <a:cxn ang="0">
                  <a:pos x="322" y="245"/>
                </a:cxn>
                <a:cxn ang="0">
                  <a:pos x="214" y="163"/>
                </a:cxn>
                <a:cxn ang="0">
                  <a:pos x="119" y="87"/>
                </a:cxn>
                <a:cxn ang="0">
                  <a:pos x="58" y="34"/>
                </a:cxn>
                <a:cxn ang="0">
                  <a:pos x="31" y="7"/>
                </a:cxn>
                <a:cxn ang="0">
                  <a:pos x="25" y="3"/>
                </a:cxn>
              </a:cxnLst>
              <a:rect l="0" t="0" r="r" b="b"/>
              <a:pathLst>
                <a:path w="505" h="425">
                  <a:moveTo>
                    <a:pt x="25" y="3"/>
                  </a:moveTo>
                  <a:lnTo>
                    <a:pt x="20" y="0"/>
                  </a:lnTo>
                  <a:lnTo>
                    <a:pt x="18" y="0"/>
                  </a:lnTo>
                  <a:lnTo>
                    <a:pt x="16" y="0"/>
                  </a:lnTo>
                  <a:lnTo>
                    <a:pt x="14" y="2"/>
                  </a:lnTo>
                  <a:lnTo>
                    <a:pt x="9" y="7"/>
                  </a:lnTo>
                  <a:lnTo>
                    <a:pt x="5" y="16"/>
                  </a:lnTo>
                  <a:lnTo>
                    <a:pt x="4" y="23"/>
                  </a:lnTo>
                  <a:lnTo>
                    <a:pt x="6" y="76"/>
                  </a:lnTo>
                  <a:lnTo>
                    <a:pt x="5" y="77"/>
                  </a:lnTo>
                  <a:lnTo>
                    <a:pt x="5" y="78"/>
                  </a:lnTo>
                  <a:lnTo>
                    <a:pt x="5" y="79"/>
                  </a:lnTo>
                  <a:lnTo>
                    <a:pt x="5" y="81"/>
                  </a:lnTo>
                  <a:lnTo>
                    <a:pt x="4" y="82"/>
                  </a:lnTo>
                  <a:lnTo>
                    <a:pt x="4" y="85"/>
                  </a:lnTo>
                  <a:lnTo>
                    <a:pt x="3" y="94"/>
                  </a:lnTo>
                  <a:lnTo>
                    <a:pt x="0" y="116"/>
                  </a:lnTo>
                  <a:lnTo>
                    <a:pt x="0" y="121"/>
                  </a:lnTo>
                  <a:lnTo>
                    <a:pt x="1" y="129"/>
                  </a:lnTo>
                  <a:lnTo>
                    <a:pt x="3" y="132"/>
                  </a:lnTo>
                  <a:lnTo>
                    <a:pt x="6" y="136"/>
                  </a:lnTo>
                  <a:lnTo>
                    <a:pt x="8" y="139"/>
                  </a:lnTo>
                  <a:lnTo>
                    <a:pt x="11" y="141"/>
                  </a:lnTo>
                  <a:lnTo>
                    <a:pt x="116" y="245"/>
                  </a:lnTo>
                  <a:lnTo>
                    <a:pt x="179" y="298"/>
                  </a:lnTo>
                  <a:lnTo>
                    <a:pt x="247" y="352"/>
                  </a:lnTo>
                  <a:lnTo>
                    <a:pt x="317" y="412"/>
                  </a:lnTo>
                  <a:lnTo>
                    <a:pt x="329" y="419"/>
                  </a:lnTo>
                  <a:lnTo>
                    <a:pt x="338" y="423"/>
                  </a:lnTo>
                  <a:lnTo>
                    <a:pt x="343" y="425"/>
                  </a:lnTo>
                  <a:lnTo>
                    <a:pt x="348" y="425"/>
                  </a:lnTo>
                  <a:lnTo>
                    <a:pt x="353" y="423"/>
                  </a:lnTo>
                  <a:lnTo>
                    <a:pt x="362" y="419"/>
                  </a:lnTo>
                  <a:lnTo>
                    <a:pt x="375" y="410"/>
                  </a:lnTo>
                  <a:lnTo>
                    <a:pt x="379" y="406"/>
                  </a:lnTo>
                  <a:lnTo>
                    <a:pt x="397" y="396"/>
                  </a:lnTo>
                  <a:lnTo>
                    <a:pt x="488" y="356"/>
                  </a:lnTo>
                  <a:lnTo>
                    <a:pt x="499" y="349"/>
                  </a:lnTo>
                  <a:lnTo>
                    <a:pt x="502" y="346"/>
                  </a:lnTo>
                  <a:lnTo>
                    <a:pt x="504" y="343"/>
                  </a:lnTo>
                  <a:lnTo>
                    <a:pt x="504" y="341"/>
                  </a:lnTo>
                  <a:lnTo>
                    <a:pt x="505" y="339"/>
                  </a:lnTo>
                  <a:lnTo>
                    <a:pt x="503" y="294"/>
                  </a:lnTo>
                  <a:lnTo>
                    <a:pt x="496" y="229"/>
                  </a:lnTo>
                  <a:lnTo>
                    <a:pt x="495" y="225"/>
                  </a:lnTo>
                  <a:lnTo>
                    <a:pt x="494" y="223"/>
                  </a:lnTo>
                  <a:lnTo>
                    <a:pt x="492" y="222"/>
                  </a:lnTo>
                  <a:lnTo>
                    <a:pt x="489" y="222"/>
                  </a:lnTo>
                  <a:lnTo>
                    <a:pt x="488" y="222"/>
                  </a:lnTo>
                  <a:lnTo>
                    <a:pt x="485" y="223"/>
                  </a:lnTo>
                  <a:lnTo>
                    <a:pt x="411" y="254"/>
                  </a:lnTo>
                  <a:lnTo>
                    <a:pt x="379" y="265"/>
                  </a:lnTo>
                  <a:lnTo>
                    <a:pt x="371" y="267"/>
                  </a:lnTo>
                  <a:lnTo>
                    <a:pt x="358" y="267"/>
                  </a:lnTo>
                  <a:lnTo>
                    <a:pt x="353" y="265"/>
                  </a:lnTo>
                  <a:lnTo>
                    <a:pt x="343" y="261"/>
                  </a:lnTo>
                  <a:lnTo>
                    <a:pt x="340" y="259"/>
                  </a:lnTo>
                  <a:lnTo>
                    <a:pt x="322" y="245"/>
                  </a:lnTo>
                  <a:lnTo>
                    <a:pt x="214" y="163"/>
                  </a:lnTo>
                  <a:lnTo>
                    <a:pt x="119" y="87"/>
                  </a:lnTo>
                  <a:lnTo>
                    <a:pt x="58" y="34"/>
                  </a:lnTo>
                  <a:lnTo>
                    <a:pt x="31" y="7"/>
                  </a:lnTo>
                  <a:lnTo>
                    <a:pt x="25" y="3"/>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6"/>
            <p:cNvSpPr>
              <a:spLocks/>
            </p:cNvSpPr>
            <p:nvPr/>
          </p:nvSpPr>
          <p:spPr bwMode="auto">
            <a:xfrm flipH="1">
              <a:off x="8379728" y="4975442"/>
              <a:ext cx="468996" cy="438194"/>
            </a:xfrm>
            <a:custGeom>
              <a:avLst/>
              <a:gdLst/>
              <a:ahLst/>
              <a:cxnLst>
                <a:cxn ang="0">
                  <a:pos x="107" y="0"/>
                </a:cxn>
                <a:cxn ang="0">
                  <a:pos x="98" y="0"/>
                </a:cxn>
                <a:cxn ang="0">
                  <a:pos x="88" y="2"/>
                </a:cxn>
                <a:cxn ang="0">
                  <a:pos x="79" y="5"/>
                </a:cxn>
                <a:cxn ang="0">
                  <a:pos x="76" y="8"/>
                </a:cxn>
                <a:cxn ang="0">
                  <a:pos x="73" y="11"/>
                </a:cxn>
                <a:cxn ang="0">
                  <a:pos x="70" y="20"/>
                </a:cxn>
                <a:cxn ang="0">
                  <a:pos x="65" y="53"/>
                </a:cxn>
                <a:cxn ang="0">
                  <a:pos x="67" y="75"/>
                </a:cxn>
                <a:cxn ang="0">
                  <a:pos x="66" y="86"/>
                </a:cxn>
                <a:cxn ang="0">
                  <a:pos x="65" y="90"/>
                </a:cxn>
                <a:cxn ang="0">
                  <a:pos x="62" y="95"/>
                </a:cxn>
                <a:cxn ang="0">
                  <a:pos x="54" y="103"/>
                </a:cxn>
                <a:cxn ang="0">
                  <a:pos x="49" y="107"/>
                </a:cxn>
                <a:cxn ang="0">
                  <a:pos x="22" y="123"/>
                </a:cxn>
                <a:cxn ang="0">
                  <a:pos x="7" y="128"/>
                </a:cxn>
                <a:cxn ang="0">
                  <a:pos x="0" y="129"/>
                </a:cxn>
                <a:cxn ang="0">
                  <a:pos x="14" y="177"/>
                </a:cxn>
                <a:cxn ang="0">
                  <a:pos x="322" y="441"/>
                </a:cxn>
                <a:cxn ang="0">
                  <a:pos x="439" y="398"/>
                </a:cxn>
                <a:cxn ang="0">
                  <a:pos x="472" y="354"/>
                </a:cxn>
                <a:cxn ang="0">
                  <a:pos x="471" y="351"/>
                </a:cxn>
                <a:cxn ang="0">
                  <a:pos x="469" y="349"/>
                </a:cxn>
                <a:cxn ang="0">
                  <a:pos x="467" y="347"/>
                </a:cxn>
                <a:cxn ang="0">
                  <a:pos x="461" y="344"/>
                </a:cxn>
                <a:cxn ang="0">
                  <a:pos x="439" y="336"/>
                </a:cxn>
                <a:cxn ang="0">
                  <a:pos x="426" y="329"/>
                </a:cxn>
                <a:cxn ang="0">
                  <a:pos x="413" y="320"/>
                </a:cxn>
                <a:cxn ang="0">
                  <a:pos x="375" y="285"/>
                </a:cxn>
                <a:cxn ang="0">
                  <a:pos x="367" y="276"/>
                </a:cxn>
                <a:cxn ang="0">
                  <a:pos x="365" y="274"/>
                </a:cxn>
                <a:cxn ang="0">
                  <a:pos x="259" y="186"/>
                </a:cxn>
                <a:cxn ang="0">
                  <a:pos x="173" y="110"/>
                </a:cxn>
                <a:cxn ang="0">
                  <a:pos x="168" y="104"/>
                </a:cxn>
                <a:cxn ang="0">
                  <a:pos x="167" y="102"/>
                </a:cxn>
                <a:cxn ang="0">
                  <a:pos x="166" y="100"/>
                </a:cxn>
                <a:cxn ang="0">
                  <a:pos x="166" y="99"/>
                </a:cxn>
                <a:cxn ang="0">
                  <a:pos x="166" y="98"/>
                </a:cxn>
                <a:cxn ang="0">
                  <a:pos x="164" y="96"/>
                </a:cxn>
                <a:cxn ang="0">
                  <a:pos x="162" y="95"/>
                </a:cxn>
                <a:cxn ang="0">
                  <a:pos x="160" y="93"/>
                </a:cxn>
                <a:cxn ang="0">
                  <a:pos x="138" y="82"/>
                </a:cxn>
                <a:cxn ang="0">
                  <a:pos x="130" y="75"/>
                </a:cxn>
                <a:cxn ang="0">
                  <a:pos x="124" y="66"/>
                </a:cxn>
                <a:cxn ang="0">
                  <a:pos x="122" y="60"/>
                </a:cxn>
                <a:cxn ang="0">
                  <a:pos x="120" y="30"/>
                </a:cxn>
                <a:cxn ang="0">
                  <a:pos x="117" y="11"/>
                </a:cxn>
                <a:cxn ang="0">
                  <a:pos x="116" y="8"/>
                </a:cxn>
                <a:cxn ang="0">
                  <a:pos x="115" y="5"/>
                </a:cxn>
                <a:cxn ang="0">
                  <a:pos x="110" y="1"/>
                </a:cxn>
                <a:cxn ang="0">
                  <a:pos x="107" y="0"/>
                </a:cxn>
              </a:cxnLst>
              <a:rect l="0" t="0" r="r" b="b"/>
              <a:pathLst>
                <a:path w="472" h="441">
                  <a:moveTo>
                    <a:pt x="107" y="0"/>
                  </a:moveTo>
                  <a:lnTo>
                    <a:pt x="98" y="0"/>
                  </a:lnTo>
                  <a:lnTo>
                    <a:pt x="88" y="2"/>
                  </a:lnTo>
                  <a:lnTo>
                    <a:pt x="79" y="5"/>
                  </a:lnTo>
                  <a:lnTo>
                    <a:pt x="76" y="8"/>
                  </a:lnTo>
                  <a:lnTo>
                    <a:pt x="73" y="11"/>
                  </a:lnTo>
                  <a:lnTo>
                    <a:pt x="70" y="20"/>
                  </a:lnTo>
                  <a:lnTo>
                    <a:pt x="65" y="53"/>
                  </a:lnTo>
                  <a:lnTo>
                    <a:pt x="67" y="75"/>
                  </a:lnTo>
                  <a:lnTo>
                    <a:pt x="66" y="86"/>
                  </a:lnTo>
                  <a:lnTo>
                    <a:pt x="65" y="90"/>
                  </a:lnTo>
                  <a:lnTo>
                    <a:pt x="62" y="95"/>
                  </a:lnTo>
                  <a:lnTo>
                    <a:pt x="54" y="103"/>
                  </a:lnTo>
                  <a:lnTo>
                    <a:pt x="49" y="107"/>
                  </a:lnTo>
                  <a:lnTo>
                    <a:pt x="22" y="123"/>
                  </a:lnTo>
                  <a:lnTo>
                    <a:pt x="7" y="128"/>
                  </a:lnTo>
                  <a:lnTo>
                    <a:pt x="0" y="129"/>
                  </a:lnTo>
                  <a:lnTo>
                    <a:pt x="14" y="177"/>
                  </a:lnTo>
                  <a:lnTo>
                    <a:pt x="322" y="441"/>
                  </a:lnTo>
                  <a:lnTo>
                    <a:pt x="439" y="398"/>
                  </a:lnTo>
                  <a:lnTo>
                    <a:pt x="472" y="354"/>
                  </a:lnTo>
                  <a:lnTo>
                    <a:pt x="471" y="351"/>
                  </a:lnTo>
                  <a:lnTo>
                    <a:pt x="469" y="349"/>
                  </a:lnTo>
                  <a:lnTo>
                    <a:pt x="467" y="347"/>
                  </a:lnTo>
                  <a:lnTo>
                    <a:pt x="461" y="344"/>
                  </a:lnTo>
                  <a:lnTo>
                    <a:pt x="439" y="336"/>
                  </a:lnTo>
                  <a:lnTo>
                    <a:pt x="426" y="329"/>
                  </a:lnTo>
                  <a:lnTo>
                    <a:pt x="413" y="320"/>
                  </a:lnTo>
                  <a:lnTo>
                    <a:pt x="375" y="285"/>
                  </a:lnTo>
                  <a:lnTo>
                    <a:pt x="367" y="276"/>
                  </a:lnTo>
                  <a:lnTo>
                    <a:pt x="365" y="274"/>
                  </a:lnTo>
                  <a:lnTo>
                    <a:pt x="259" y="186"/>
                  </a:lnTo>
                  <a:lnTo>
                    <a:pt x="173" y="110"/>
                  </a:lnTo>
                  <a:lnTo>
                    <a:pt x="168" y="104"/>
                  </a:lnTo>
                  <a:lnTo>
                    <a:pt x="167" y="102"/>
                  </a:lnTo>
                  <a:lnTo>
                    <a:pt x="166" y="100"/>
                  </a:lnTo>
                  <a:lnTo>
                    <a:pt x="166" y="99"/>
                  </a:lnTo>
                  <a:lnTo>
                    <a:pt x="166" y="98"/>
                  </a:lnTo>
                  <a:lnTo>
                    <a:pt x="164" y="96"/>
                  </a:lnTo>
                  <a:lnTo>
                    <a:pt x="162" y="95"/>
                  </a:lnTo>
                  <a:lnTo>
                    <a:pt x="160" y="93"/>
                  </a:lnTo>
                  <a:lnTo>
                    <a:pt x="138" y="82"/>
                  </a:lnTo>
                  <a:lnTo>
                    <a:pt x="130" y="75"/>
                  </a:lnTo>
                  <a:lnTo>
                    <a:pt x="124" y="66"/>
                  </a:lnTo>
                  <a:lnTo>
                    <a:pt x="122" y="60"/>
                  </a:lnTo>
                  <a:lnTo>
                    <a:pt x="120" y="30"/>
                  </a:lnTo>
                  <a:lnTo>
                    <a:pt x="117" y="11"/>
                  </a:lnTo>
                  <a:lnTo>
                    <a:pt x="116" y="8"/>
                  </a:lnTo>
                  <a:lnTo>
                    <a:pt x="115" y="5"/>
                  </a:lnTo>
                  <a:lnTo>
                    <a:pt x="110" y="1"/>
                  </a:lnTo>
                  <a:lnTo>
                    <a:pt x="107" y="0"/>
                  </a:lnTo>
                  <a:close/>
                </a:path>
              </a:pathLst>
            </a:custGeom>
            <a:solidFill>
              <a:srgbClr val="82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7"/>
            <p:cNvSpPr>
              <a:spLocks/>
            </p:cNvSpPr>
            <p:nvPr/>
          </p:nvSpPr>
          <p:spPr bwMode="auto">
            <a:xfrm flipH="1">
              <a:off x="8509895" y="5100640"/>
              <a:ext cx="274243" cy="293123"/>
            </a:xfrm>
            <a:custGeom>
              <a:avLst/>
              <a:gdLst/>
              <a:ahLst/>
              <a:cxnLst>
                <a:cxn ang="0">
                  <a:pos x="24" y="49"/>
                </a:cxn>
                <a:cxn ang="0">
                  <a:pos x="2" y="82"/>
                </a:cxn>
                <a:cxn ang="0">
                  <a:pos x="0" y="92"/>
                </a:cxn>
                <a:cxn ang="0">
                  <a:pos x="4" y="103"/>
                </a:cxn>
                <a:cxn ang="0">
                  <a:pos x="24" y="127"/>
                </a:cxn>
                <a:cxn ang="0">
                  <a:pos x="166" y="265"/>
                </a:cxn>
                <a:cxn ang="0">
                  <a:pos x="201" y="291"/>
                </a:cxn>
                <a:cxn ang="0">
                  <a:pos x="212" y="295"/>
                </a:cxn>
                <a:cxn ang="0">
                  <a:pos x="222" y="295"/>
                </a:cxn>
                <a:cxn ang="0">
                  <a:pos x="241" y="286"/>
                </a:cxn>
                <a:cxn ang="0">
                  <a:pos x="266" y="264"/>
                </a:cxn>
                <a:cxn ang="0">
                  <a:pos x="268" y="261"/>
                </a:cxn>
                <a:cxn ang="0">
                  <a:pos x="268" y="257"/>
                </a:cxn>
                <a:cxn ang="0">
                  <a:pos x="265" y="250"/>
                </a:cxn>
                <a:cxn ang="0">
                  <a:pos x="257" y="240"/>
                </a:cxn>
                <a:cxn ang="0">
                  <a:pos x="256" y="217"/>
                </a:cxn>
                <a:cxn ang="0">
                  <a:pos x="260" y="199"/>
                </a:cxn>
                <a:cxn ang="0">
                  <a:pos x="264" y="193"/>
                </a:cxn>
                <a:cxn ang="0">
                  <a:pos x="275" y="183"/>
                </a:cxn>
                <a:cxn ang="0">
                  <a:pos x="276" y="179"/>
                </a:cxn>
                <a:cxn ang="0">
                  <a:pos x="274" y="175"/>
                </a:cxn>
                <a:cxn ang="0">
                  <a:pos x="235" y="142"/>
                </a:cxn>
                <a:cxn ang="0">
                  <a:pos x="209" y="113"/>
                </a:cxn>
                <a:cxn ang="0">
                  <a:pos x="203" y="111"/>
                </a:cxn>
                <a:cxn ang="0">
                  <a:pos x="198" y="113"/>
                </a:cxn>
                <a:cxn ang="0">
                  <a:pos x="181" y="126"/>
                </a:cxn>
                <a:cxn ang="0">
                  <a:pos x="171" y="131"/>
                </a:cxn>
                <a:cxn ang="0">
                  <a:pos x="166" y="131"/>
                </a:cxn>
                <a:cxn ang="0">
                  <a:pos x="161" y="128"/>
                </a:cxn>
                <a:cxn ang="0">
                  <a:pos x="145" y="113"/>
                </a:cxn>
                <a:cxn ang="0">
                  <a:pos x="104" y="39"/>
                </a:cxn>
                <a:cxn ang="0">
                  <a:pos x="95" y="10"/>
                </a:cxn>
                <a:cxn ang="0">
                  <a:pos x="90" y="3"/>
                </a:cxn>
                <a:cxn ang="0">
                  <a:pos x="88" y="0"/>
                </a:cxn>
                <a:cxn ang="0">
                  <a:pos x="83" y="1"/>
                </a:cxn>
                <a:cxn ang="0">
                  <a:pos x="67" y="17"/>
                </a:cxn>
              </a:cxnLst>
              <a:rect l="0" t="0" r="r" b="b"/>
              <a:pathLst>
                <a:path w="276" h="295">
                  <a:moveTo>
                    <a:pt x="35" y="39"/>
                  </a:moveTo>
                  <a:lnTo>
                    <a:pt x="24" y="49"/>
                  </a:lnTo>
                  <a:lnTo>
                    <a:pt x="5" y="76"/>
                  </a:lnTo>
                  <a:lnTo>
                    <a:pt x="2" y="82"/>
                  </a:lnTo>
                  <a:lnTo>
                    <a:pt x="0" y="88"/>
                  </a:lnTo>
                  <a:lnTo>
                    <a:pt x="0" y="92"/>
                  </a:lnTo>
                  <a:lnTo>
                    <a:pt x="2" y="99"/>
                  </a:lnTo>
                  <a:lnTo>
                    <a:pt x="4" y="103"/>
                  </a:lnTo>
                  <a:lnTo>
                    <a:pt x="9" y="111"/>
                  </a:lnTo>
                  <a:lnTo>
                    <a:pt x="24" y="127"/>
                  </a:lnTo>
                  <a:lnTo>
                    <a:pt x="82" y="177"/>
                  </a:lnTo>
                  <a:lnTo>
                    <a:pt x="166" y="265"/>
                  </a:lnTo>
                  <a:lnTo>
                    <a:pt x="195" y="288"/>
                  </a:lnTo>
                  <a:lnTo>
                    <a:pt x="201" y="291"/>
                  </a:lnTo>
                  <a:lnTo>
                    <a:pt x="206" y="293"/>
                  </a:lnTo>
                  <a:lnTo>
                    <a:pt x="212" y="295"/>
                  </a:lnTo>
                  <a:lnTo>
                    <a:pt x="217" y="295"/>
                  </a:lnTo>
                  <a:lnTo>
                    <a:pt x="222" y="295"/>
                  </a:lnTo>
                  <a:lnTo>
                    <a:pt x="232" y="291"/>
                  </a:lnTo>
                  <a:lnTo>
                    <a:pt x="241" y="286"/>
                  </a:lnTo>
                  <a:lnTo>
                    <a:pt x="249" y="280"/>
                  </a:lnTo>
                  <a:lnTo>
                    <a:pt x="266" y="264"/>
                  </a:lnTo>
                  <a:lnTo>
                    <a:pt x="267" y="262"/>
                  </a:lnTo>
                  <a:lnTo>
                    <a:pt x="268" y="261"/>
                  </a:lnTo>
                  <a:lnTo>
                    <a:pt x="268" y="259"/>
                  </a:lnTo>
                  <a:lnTo>
                    <a:pt x="268" y="257"/>
                  </a:lnTo>
                  <a:lnTo>
                    <a:pt x="267" y="254"/>
                  </a:lnTo>
                  <a:lnTo>
                    <a:pt x="265" y="250"/>
                  </a:lnTo>
                  <a:lnTo>
                    <a:pt x="262" y="247"/>
                  </a:lnTo>
                  <a:lnTo>
                    <a:pt x="257" y="240"/>
                  </a:lnTo>
                  <a:lnTo>
                    <a:pt x="256" y="236"/>
                  </a:lnTo>
                  <a:lnTo>
                    <a:pt x="256" y="217"/>
                  </a:lnTo>
                  <a:lnTo>
                    <a:pt x="258" y="208"/>
                  </a:lnTo>
                  <a:lnTo>
                    <a:pt x="260" y="199"/>
                  </a:lnTo>
                  <a:lnTo>
                    <a:pt x="262" y="196"/>
                  </a:lnTo>
                  <a:lnTo>
                    <a:pt x="264" y="193"/>
                  </a:lnTo>
                  <a:lnTo>
                    <a:pt x="271" y="188"/>
                  </a:lnTo>
                  <a:lnTo>
                    <a:pt x="275" y="183"/>
                  </a:lnTo>
                  <a:lnTo>
                    <a:pt x="276" y="180"/>
                  </a:lnTo>
                  <a:lnTo>
                    <a:pt x="276" y="179"/>
                  </a:lnTo>
                  <a:lnTo>
                    <a:pt x="275" y="177"/>
                  </a:lnTo>
                  <a:lnTo>
                    <a:pt x="274" y="175"/>
                  </a:lnTo>
                  <a:lnTo>
                    <a:pt x="269" y="169"/>
                  </a:lnTo>
                  <a:lnTo>
                    <a:pt x="235" y="142"/>
                  </a:lnTo>
                  <a:lnTo>
                    <a:pt x="216" y="119"/>
                  </a:lnTo>
                  <a:lnTo>
                    <a:pt x="209" y="113"/>
                  </a:lnTo>
                  <a:lnTo>
                    <a:pt x="205" y="111"/>
                  </a:lnTo>
                  <a:lnTo>
                    <a:pt x="203" y="111"/>
                  </a:lnTo>
                  <a:lnTo>
                    <a:pt x="200" y="112"/>
                  </a:lnTo>
                  <a:lnTo>
                    <a:pt x="198" y="113"/>
                  </a:lnTo>
                  <a:lnTo>
                    <a:pt x="196" y="114"/>
                  </a:lnTo>
                  <a:lnTo>
                    <a:pt x="181" y="126"/>
                  </a:lnTo>
                  <a:lnTo>
                    <a:pt x="174" y="130"/>
                  </a:lnTo>
                  <a:lnTo>
                    <a:pt x="171" y="131"/>
                  </a:lnTo>
                  <a:lnTo>
                    <a:pt x="169" y="131"/>
                  </a:lnTo>
                  <a:lnTo>
                    <a:pt x="166" y="131"/>
                  </a:lnTo>
                  <a:lnTo>
                    <a:pt x="164" y="130"/>
                  </a:lnTo>
                  <a:lnTo>
                    <a:pt x="161" y="128"/>
                  </a:lnTo>
                  <a:lnTo>
                    <a:pt x="156" y="124"/>
                  </a:lnTo>
                  <a:lnTo>
                    <a:pt x="145" y="113"/>
                  </a:lnTo>
                  <a:lnTo>
                    <a:pt x="120" y="79"/>
                  </a:lnTo>
                  <a:lnTo>
                    <a:pt x="104" y="39"/>
                  </a:lnTo>
                  <a:lnTo>
                    <a:pt x="100" y="23"/>
                  </a:lnTo>
                  <a:lnTo>
                    <a:pt x="95" y="10"/>
                  </a:lnTo>
                  <a:lnTo>
                    <a:pt x="92" y="5"/>
                  </a:lnTo>
                  <a:lnTo>
                    <a:pt x="90" y="3"/>
                  </a:lnTo>
                  <a:lnTo>
                    <a:pt x="89" y="2"/>
                  </a:lnTo>
                  <a:lnTo>
                    <a:pt x="88" y="0"/>
                  </a:lnTo>
                  <a:lnTo>
                    <a:pt x="86" y="0"/>
                  </a:lnTo>
                  <a:lnTo>
                    <a:pt x="83" y="1"/>
                  </a:lnTo>
                  <a:lnTo>
                    <a:pt x="80" y="3"/>
                  </a:lnTo>
                  <a:lnTo>
                    <a:pt x="67" y="17"/>
                  </a:lnTo>
                  <a:lnTo>
                    <a:pt x="35" y="39"/>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9"/>
            <p:cNvSpPr>
              <a:spLocks/>
            </p:cNvSpPr>
            <p:nvPr/>
          </p:nvSpPr>
          <p:spPr bwMode="auto">
            <a:xfrm flipH="1">
              <a:off x="8528774" y="5121506"/>
              <a:ext cx="323925" cy="384537"/>
            </a:xfrm>
            <a:custGeom>
              <a:avLst/>
              <a:gdLst/>
              <a:ahLst/>
              <a:cxnLst>
                <a:cxn ang="0">
                  <a:pos x="3" y="5"/>
                </a:cxn>
                <a:cxn ang="0">
                  <a:pos x="2" y="10"/>
                </a:cxn>
                <a:cxn ang="0">
                  <a:pos x="2" y="57"/>
                </a:cxn>
                <a:cxn ang="0">
                  <a:pos x="0" y="82"/>
                </a:cxn>
                <a:cxn ang="0">
                  <a:pos x="1" y="97"/>
                </a:cxn>
                <a:cxn ang="0">
                  <a:pos x="2" y="101"/>
                </a:cxn>
                <a:cxn ang="0">
                  <a:pos x="5" y="108"/>
                </a:cxn>
                <a:cxn ang="0">
                  <a:pos x="5" y="110"/>
                </a:cxn>
                <a:cxn ang="0">
                  <a:pos x="6" y="113"/>
                </a:cxn>
                <a:cxn ang="0">
                  <a:pos x="10" y="117"/>
                </a:cxn>
                <a:cxn ang="0">
                  <a:pos x="27" y="136"/>
                </a:cxn>
                <a:cxn ang="0">
                  <a:pos x="109" y="214"/>
                </a:cxn>
                <a:cxn ang="0">
                  <a:pos x="194" y="288"/>
                </a:cxn>
                <a:cxn ang="0">
                  <a:pos x="274" y="351"/>
                </a:cxn>
                <a:cxn ang="0">
                  <a:pos x="303" y="376"/>
                </a:cxn>
                <a:cxn ang="0">
                  <a:pos x="313" y="383"/>
                </a:cxn>
                <a:cxn ang="0">
                  <a:pos x="315" y="385"/>
                </a:cxn>
                <a:cxn ang="0">
                  <a:pos x="318" y="387"/>
                </a:cxn>
                <a:cxn ang="0">
                  <a:pos x="319" y="386"/>
                </a:cxn>
                <a:cxn ang="0">
                  <a:pos x="320" y="386"/>
                </a:cxn>
                <a:cxn ang="0">
                  <a:pos x="321" y="384"/>
                </a:cxn>
                <a:cxn ang="0">
                  <a:pos x="322" y="380"/>
                </a:cxn>
                <a:cxn ang="0">
                  <a:pos x="322" y="373"/>
                </a:cxn>
                <a:cxn ang="0">
                  <a:pos x="321" y="363"/>
                </a:cxn>
                <a:cxn ang="0">
                  <a:pos x="324" y="287"/>
                </a:cxn>
                <a:cxn ang="0">
                  <a:pos x="324" y="283"/>
                </a:cxn>
                <a:cxn ang="0">
                  <a:pos x="326" y="277"/>
                </a:cxn>
                <a:cxn ang="0">
                  <a:pos x="326" y="272"/>
                </a:cxn>
                <a:cxn ang="0">
                  <a:pos x="325" y="268"/>
                </a:cxn>
                <a:cxn ang="0">
                  <a:pos x="324" y="265"/>
                </a:cxn>
                <a:cxn ang="0">
                  <a:pos x="318" y="257"/>
                </a:cxn>
                <a:cxn ang="0">
                  <a:pos x="293" y="234"/>
                </a:cxn>
                <a:cxn ang="0">
                  <a:pos x="102" y="81"/>
                </a:cxn>
                <a:cxn ang="0">
                  <a:pos x="14" y="3"/>
                </a:cxn>
                <a:cxn ang="0">
                  <a:pos x="11" y="2"/>
                </a:cxn>
                <a:cxn ang="0">
                  <a:pos x="9" y="1"/>
                </a:cxn>
                <a:cxn ang="0">
                  <a:pos x="7" y="0"/>
                </a:cxn>
                <a:cxn ang="0">
                  <a:pos x="5" y="1"/>
                </a:cxn>
                <a:cxn ang="0">
                  <a:pos x="4" y="2"/>
                </a:cxn>
                <a:cxn ang="0">
                  <a:pos x="3" y="5"/>
                </a:cxn>
              </a:cxnLst>
              <a:rect l="0" t="0" r="r" b="b"/>
              <a:pathLst>
                <a:path w="326" h="387">
                  <a:moveTo>
                    <a:pt x="3" y="5"/>
                  </a:moveTo>
                  <a:lnTo>
                    <a:pt x="2" y="10"/>
                  </a:lnTo>
                  <a:lnTo>
                    <a:pt x="2" y="57"/>
                  </a:lnTo>
                  <a:lnTo>
                    <a:pt x="0" y="82"/>
                  </a:lnTo>
                  <a:lnTo>
                    <a:pt x="1" y="97"/>
                  </a:lnTo>
                  <a:lnTo>
                    <a:pt x="2" y="101"/>
                  </a:lnTo>
                  <a:lnTo>
                    <a:pt x="5" y="108"/>
                  </a:lnTo>
                  <a:lnTo>
                    <a:pt x="5" y="110"/>
                  </a:lnTo>
                  <a:lnTo>
                    <a:pt x="6" y="113"/>
                  </a:lnTo>
                  <a:lnTo>
                    <a:pt x="10" y="117"/>
                  </a:lnTo>
                  <a:lnTo>
                    <a:pt x="27" y="136"/>
                  </a:lnTo>
                  <a:lnTo>
                    <a:pt x="109" y="214"/>
                  </a:lnTo>
                  <a:lnTo>
                    <a:pt x="194" y="288"/>
                  </a:lnTo>
                  <a:lnTo>
                    <a:pt x="274" y="351"/>
                  </a:lnTo>
                  <a:lnTo>
                    <a:pt x="303" y="376"/>
                  </a:lnTo>
                  <a:lnTo>
                    <a:pt x="313" y="383"/>
                  </a:lnTo>
                  <a:lnTo>
                    <a:pt x="315" y="385"/>
                  </a:lnTo>
                  <a:lnTo>
                    <a:pt x="318" y="387"/>
                  </a:lnTo>
                  <a:lnTo>
                    <a:pt x="319" y="386"/>
                  </a:lnTo>
                  <a:lnTo>
                    <a:pt x="320" y="386"/>
                  </a:lnTo>
                  <a:lnTo>
                    <a:pt x="321" y="384"/>
                  </a:lnTo>
                  <a:lnTo>
                    <a:pt x="322" y="380"/>
                  </a:lnTo>
                  <a:lnTo>
                    <a:pt x="322" y="373"/>
                  </a:lnTo>
                  <a:lnTo>
                    <a:pt x="321" y="363"/>
                  </a:lnTo>
                  <a:lnTo>
                    <a:pt x="324" y="287"/>
                  </a:lnTo>
                  <a:lnTo>
                    <a:pt x="324" y="283"/>
                  </a:lnTo>
                  <a:lnTo>
                    <a:pt x="326" y="277"/>
                  </a:lnTo>
                  <a:lnTo>
                    <a:pt x="326" y="272"/>
                  </a:lnTo>
                  <a:lnTo>
                    <a:pt x="325" y="268"/>
                  </a:lnTo>
                  <a:lnTo>
                    <a:pt x="324" y="265"/>
                  </a:lnTo>
                  <a:lnTo>
                    <a:pt x="318" y="257"/>
                  </a:lnTo>
                  <a:lnTo>
                    <a:pt x="293" y="234"/>
                  </a:lnTo>
                  <a:lnTo>
                    <a:pt x="102" y="81"/>
                  </a:lnTo>
                  <a:lnTo>
                    <a:pt x="14" y="3"/>
                  </a:lnTo>
                  <a:lnTo>
                    <a:pt x="11" y="2"/>
                  </a:lnTo>
                  <a:lnTo>
                    <a:pt x="9" y="1"/>
                  </a:lnTo>
                  <a:lnTo>
                    <a:pt x="7" y="0"/>
                  </a:lnTo>
                  <a:lnTo>
                    <a:pt x="5" y="1"/>
                  </a:lnTo>
                  <a:lnTo>
                    <a:pt x="4" y="2"/>
                  </a:lnTo>
                  <a:lnTo>
                    <a:pt x="3" y="5"/>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10"/>
            <p:cNvSpPr>
              <a:spLocks/>
            </p:cNvSpPr>
            <p:nvPr/>
          </p:nvSpPr>
          <p:spPr bwMode="auto">
            <a:xfrm flipH="1">
              <a:off x="8376747" y="5339112"/>
              <a:ext cx="134141" cy="161963"/>
            </a:xfrm>
            <a:custGeom>
              <a:avLst/>
              <a:gdLst/>
              <a:ahLst/>
              <a:cxnLst>
                <a:cxn ang="0">
                  <a:pos x="131" y="0"/>
                </a:cxn>
                <a:cxn ang="0">
                  <a:pos x="128" y="0"/>
                </a:cxn>
                <a:cxn ang="0">
                  <a:pos x="126" y="0"/>
                </a:cxn>
                <a:cxn ang="0">
                  <a:pos x="122" y="1"/>
                </a:cxn>
                <a:cxn ang="0">
                  <a:pos x="15" y="45"/>
                </a:cxn>
                <a:cxn ang="0">
                  <a:pos x="8" y="47"/>
                </a:cxn>
                <a:cxn ang="0">
                  <a:pos x="7" y="47"/>
                </a:cxn>
                <a:cxn ang="0">
                  <a:pos x="5" y="49"/>
                </a:cxn>
                <a:cxn ang="0">
                  <a:pos x="3" y="57"/>
                </a:cxn>
                <a:cxn ang="0">
                  <a:pos x="0" y="74"/>
                </a:cxn>
                <a:cxn ang="0">
                  <a:pos x="0" y="90"/>
                </a:cxn>
                <a:cxn ang="0">
                  <a:pos x="5" y="148"/>
                </a:cxn>
                <a:cxn ang="0">
                  <a:pos x="4" y="151"/>
                </a:cxn>
                <a:cxn ang="0">
                  <a:pos x="4" y="160"/>
                </a:cxn>
                <a:cxn ang="0">
                  <a:pos x="5" y="162"/>
                </a:cxn>
                <a:cxn ang="0">
                  <a:pos x="6" y="162"/>
                </a:cxn>
                <a:cxn ang="0">
                  <a:pos x="7" y="163"/>
                </a:cxn>
                <a:cxn ang="0">
                  <a:pos x="8" y="162"/>
                </a:cxn>
                <a:cxn ang="0">
                  <a:pos x="9" y="162"/>
                </a:cxn>
                <a:cxn ang="0">
                  <a:pos x="11" y="160"/>
                </a:cxn>
                <a:cxn ang="0">
                  <a:pos x="18" y="153"/>
                </a:cxn>
                <a:cxn ang="0">
                  <a:pos x="74" y="127"/>
                </a:cxn>
                <a:cxn ang="0">
                  <a:pos x="112" y="106"/>
                </a:cxn>
                <a:cxn ang="0">
                  <a:pos x="126" y="99"/>
                </a:cxn>
                <a:cxn ang="0">
                  <a:pos x="129" y="97"/>
                </a:cxn>
                <a:cxn ang="0">
                  <a:pos x="132" y="93"/>
                </a:cxn>
                <a:cxn ang="0">
                  <a:pos x="134" y="90"/>
                </a:cxn>
                <a:cxn ang="0">
                  <a:pos x="135" y="86"/>
                </a:cxn>
                <a:cxn ang="0">
                  <a:pos x="131" y="47"/>
                </a:cxn>
                <a:cxn ang="0">
                  <a:pos x="132" y="5"/>
                </a:cxn>
                <a:cxn ang="0">
                  <a:pos x="132" y="3"/>
                </a:cxn>
                <a:cxn ang="0">
                  <a:pos x="132" y="1"/>
                </a:cxn>
                <a:cxn ang="0">
                  <a:pos x="132" y="0"/>
                </a:cxn>
                <a:cxn ang="0">
                  <a:pos x="131" y="0"/>
                </a:cxn>
              </a:cxnLst>
              <a:rect l="0" t="0" r="r" b="b"/>
              <a:pathLst>
                <a:path w="135" h="163">
                  <a:moveTo>
                    <a:pt x="131" y="0"/>
                  </a:moveTo>
                  <a:lnTo>
                    <a:pt x="128" y="0"/>
                  </a:lnTo>
                  <a:lnTo>
                    <a:pt x="126" y="0"/>
                  </a:lnTo>
                  <a:lnTo>
                    <a:pt x="122" y="1"/>
                  </a:lnTo>
                  <a:lnTo>
                    <a:pt x="15" y="45"/>
                  </a:lnTo>
                  <a:lnTo>
                    <a:pt x="8" y="47"/>
                  </a:lnTo>
                  <a:lnTo>
                    <a:pt x="7" y="47"/>
                  </a:lnTo>
                  <a:lnTo>
                    <a:pt x="5" y="49"/>
                  </a:lnTo>
                  <a:lnTo>
                    <a:pt x="3" y="57"/>
                  </a:lnTo>
                  <a:lnTo>
                    <a:pt x="0" y="74"/>
                  </a:lnTo>
                  <a:lnTo>
                    <a:pt x="0" y="90"/>
                  </a:lnTo>
                  <a:lnTo>
                    <a:pt x="5" y="148"/>
                  </a:lnTo>
                  <a:lnTo>
                    <a:pt x="4" y="151"/>
                  </a:lnTo>
                  <a:lnTo>
                    <a:pt x="4" y="160"/>
                  </a:lnTo>
                  <a:lnTo>
                    <a:pt x="5" y="162"/>
                  </a:lnTo>
                  <a:lnTo>
                    <a:pt x="6" y="162"/>
                  </a:lnTo>
                  <a:lnTo>
                    <a:pt x="7" y="163"/>
                  </a:lnTo>
                  <a:lnTo>
                    <a:pt x="8" y="162"/>
                  </a:lnTo>
                  <a:lnTo>
                    <a:pt x="9" y="162"/>
                  </a:lnTo>
                  <a:lnTo>
                    <a:pt x="11" y="160"/>
                  </a:lnTo>
                  <a:lnTo>
                    <a:pt x="18" y="153"/>
                  </a:lnTo>
                  <a:lnTo>
                    <a:pt x="74" y="127"/>
                  </a:lnTo>
                  <a:lnTo>
                    <a:pt x="112" y="106"/>
                  </a:lnTo>
                  <a:lnTo>
                    <a:pt x="126" y="99"/>
                  </a:lnTo>
                  <a:lnTo>
                    <a:pt x="129" y="97"/>
                  </a:lnTo>
                  <a:lnTo>
                    <a:pt x="132" y="93"/>
                  </a:lnTo>
                  <a:lnTo>
                    <a:pt x="134" y="90"/>
                  </a:lnTo>
                  <a:lnTo>
                    <a:pt x="135" y="86"/>
                  </a:lnTo>
                  <a:lnTo>
                    <a:pt x="131" y="47"/>
                  </a:lnTo>
                  <a:lnTo>
                    <a:pt x="132" y="5"/>
                  </a:lnTo>
                  <a:lnTo>
                    <a:pt x="132" y="3"/>
                  </a:lnTo>
                  <a:lnTo>
                    <a:pt x="132" y="1"/>
                  </a:lnTo>
                  <a:lnTo>
                    <a:pt x="132" y="0"/>
                  </a:lnTo>
                  <a:lnTo>
                    <a:pt x="131" y="0"/>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11"/>
            <p:cNvSpPr>
              <a:spLocks/>
            </p:cNvSpPr>
            <p:nvPr/>
          </p:nvSpPr>
          <p:spPr bwMode="auto">
            <a:xfrm flipH="1">
              <a:off x="8449283" y="4994321"/>
              <a:ext cx="312002" cy="259339"/>
            </a:xfrm>
            <a:custGeom>
              <a:avLst/>
              <a:gdLst/>
              <a:ahLst/>
              <a:cxnLst>
                <a:cxn ang="0">
                  <a:pos x="173" y="115"/>
                </a:cxn>
                <a:cxn ang="0">
                  <a:pos x="144" y="89"/>
                </a:cxn>
                <a:cxn ang="0">
                  <a:pos x="62" y="31"/>
                </a:cxn>
                <a:cxn ang="0">
                  <a:pos x="36" y="11"/>
                </a:cxn>
                <a:cxn ang="0">
                  <a:pos x="32" y="9"/>
                </a:cxn>
                <a:cxn ang="0">
                  <a:pos x="24" y="3"/>
                </a:cxn>
                <a:cxn ang="0">
                  <a:pos x="15" y="0"/>
                </a:cxn>
                <a:cxn ang="0">
                  <a:pos x="13" y="0"/>
                </a:cxn>
                <a:cxn ang="0">
                  <a:pos x="10" y="1"/>
                </a:cxn>
                <a:cxn ang="0">
                  <a:pos x="8" y="3"/>
                </a:cxn>
                <a:cxn ang="0">
                  <a:pos x="3" y="6"/>
                </a:cxn>
                <a:cxn ang="0">
                  <a:pos x="2" y="9"/>
                </a:cxn>
                <a:cxn ang="0">
                  <a:pos x="0" y="11"/>
                </a:cxn>
                <a:cxn ang="0">
                  <a:pos x="0" y="12"/>
                </a:cxn>
                <a:cxn ang="0">
                  <a:pos x="0" y="16"/>
                </a:cxn>
                <a:cxn ang="0">
                  <a:pos x="0" y="17"/>
                </a:cxn>
                <a:cxn ang="0">
                  <a:pos x="1" y="19"/>
                </a:cxn>
                <a:cxn ang="0">
                  <a:pos x="5" y="23"/>
                </a:cxn>
                <a:cxn ang="0">
                  <a:pos x="11" y="29"/>
                </a:cxn>
                <a:cxn ang="0">
                  <a:pos x="57" y="59"/>
                </a:cxn>
                <a:cxn ang="0">
                  <a:pos x="198" y="173"/>
                </a:cxn>
                <a:cxn ang="0">
                  <a:pos x="237" y="207"/>
                </a:cxn>
                <a:cxn ang="0">
                  <a:pos x="284" y="256"/>
                </a:cxn>
                <a:cxn ang="0">
                  <a:pos x="289" y="259"/>
                </a:cxn>
                <a:cxn ang="0">
                  <a:pos x="294" y="261"/>
                </a:cxn>
                <a:cxn ang="0">
                  <a:pos x="298" y="261"/>
                </a:cxn>
                <a:cxn ang="0">
                  <a:pos x="301" y="260"/>
                </a:cxn>
                <a:cxn ang="0">
                  <a:pos x="304" y="258"/>
                </a:cxn>
                <a:cxn ang="0">
                  <a:pos x="307" y="256"/>
                </a:cxn>
                <a:cxn ang="0">
                  <a:pos x="309" y="253"/>
                </a:cxn>
                <a:cxn ang="0">
                  <a:pos x="311" y="250"/>
                </a:cxn>
                <a:cxn ang="0">
                  <a:pos x="311" y="249"/>
                </a:cxn>
                <a:cxn ang="0">
                  <a:pos x="312" y="248"/>
                </a:cxn>
                <a:cxn ang="0">
                  <a:pos x="313" y="247"/>
                </a:cxn>
                <a:cxn ang="0">
                  <a:pos x="314" y="247"/>
                </a:cxn>
                <a:cxn ang="0">
                  <a:pos x="314" y="246"/>
                </a:cxn>
                <a:cxn ang="0">
                  <a:pos x="300" y="233"/>
                </a:cxn>
                <a:cxn ang="0">
                  <a:pos x="297" y="231"/>
                </a:cxn>
                <a:cxn ang="0">
                  <a:pos x="237" y="179"/>
                </a:cxn>
                <a:cxn ang="0">
                  <a:pos x="173" y="115"/>
                </a:cxn>
              </a:cxnLst>
              <a:rect l="0" t="0" r="r" b="b"/>
              <a:pathLst>
                <a:path w="314" h="261">
                  <a:moveTo>
                    <a:pt x="173" y="115"/>
                  </a:moveTo>
                  <a:lnTo>
                    <a:pt x="144" y="89"/>
                  </a:lnTo>
                  <a:lnTo>
                    <a:pt x="62" y="31"/>
                  </a:lnTo>
                  <a:lnTo>
                    <a:pt x="36" y="11"/>
                  </a:lnTo>
                  <a:lnTo>
                    <a:pt x="32" y="9"/>
                  </a:lnTo>
                  <a:lnTo>
                    <a:pt x="24" y="3"/>
                  </a:lnTo>
                  <a:lnTo>
                    <a:pt x="15" y="0"/>
                  </a:lnTo>
                  <a:lnTo>
                    <a:pt x="13" y="0"/>
                  </a:lnTo>
                  <a:lnTo>
                    <a:pt x="10" y="1"/>
                  </a:lnTo>
                  <a:lnTo>
                    <a:pt x="8" y="3"/>
                  </a:lnTo>
                  <a:lnTo>
                    <a:pt x="3" y="6"/>
                  </a:lnTo>
                  <a:lnTo>
                    <a:pt x="2" y="9"/>
                  </a:lnTo>
                  <a:lnTo>
                    <a:pt x="0" y="11"/>
                  </a:lnTo>
                  <a:lnTo>
                    <a:pt x="0" y="12"/>
                  </a:lnTo>
                  <a:lnTo>
                    <a:pt x="0" y="16"/>
                  </a:lnTo>
                  <a:lnTo>
                    <a:pt x="0" y="17"/>
                  </a:lnTo>
                  <a:lnTo>
                    <a:pt x="1" y="19"/>
                  </a:lnTo>
                  <a:lnTo>
                    <a:pt x="5" y="23"/>
                  </a:lnTo>
                  <a:lnTo>
                    <a:pt x="11" y="29"/>
                  </a:lnTo>
                  <a:lnTo>
                    <a:pt x="57" y="59"/>
                  </a:lnTo>
                  <a:lnTo>
                    <a:pt x="198" y="173"/>
                  </a:lnTo>
                  <a:lnTo>
                    <a:pt x="237" y="207"/>
                  </a:lnTo>
                  <a:lnTo>
                    <a:pt x="284" y="256"/>
                  </a:lnTo>
                  <a:lnTo>
                    <a:pt x="289" y="259"/>
                  </a:lnTo>
                  <a:lnTo>
                    <a:pt x="294" y="261"/>
                  </a:lnTo>
                  <a:lnTo>
                    <a:pt x="298" y="261"/>
                  </a:lnTo>
                  <a:lnTo>
                    <a:pt x="301" y="260"/>
                  </a:lnTo>
                  <a:lnTo>
                    <a:pt x="304" y="258"/>
                  </a:lnTo>
                  <a:lnTo>
                    <a:pt x="307" y="256"/>
                  </a:lnTo>
                  <a:lnTo>
                    <a:pt x="309" y="253"/>
                  </a:lnTo>
                  <a:lnTo>
                    <a:pt x="311" y="250"/>
                  </a:lnTo>
                  <a:lnTo>
                    <a:pt x="311" y="249"/>
                  </a:lnTo>
                  <a:lnTo>
                    <a:pt x="312" y="248"/>
                  </a:lnTo>
                  <a:lnTo>
                    <a:pt x="313" y="247"/>
                  </a:lnTo>
                  <a:lnTo>
                    <a:pt x="314" y="247"/>
                  </a:lnTo>
                  <a:lnTo>
                    <a:pt x="314" y="246"/>
                  </a:lnTo>
                  <a:lnTo>
                    <a:pt x="300" y="233"/>
                  </a:lnTo>
                  <a:lnTo>
                    <a:pt x="297" y="231"/>
                  </a:lnTo>
                  <a:lnTo>
                    <a:pt x="237" y="179"/>
                  </a:lnTo>
                  <a:lnTo>
                    <a:pt x="173" y="115"/>
                  </a:lnTo>
                  <a:close/>
                </a:path>
              </a:pathLst>
            </a:custGeom>
            <a:solidFill>
              <a:srgbClr val="DC8C8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12"/>
            <p:cNvSpPr>
              <a:spLocks/>
            </p:cNvSpPr>
            <p:nvPr/>
          </p:nvSpPr>
          <p:spPr bwMode="auto">
            <a:xfrm flipH="1">
              <a:off x="8374760" y="5213914"/>
              <a:ext cx="148052" cy="164943"/>
            </a:xfrm>
            <a:custGeom>
              <a:avLst/>
              <a:gdLst/>
              <a:ahLst/>
              <a:cxnLst>
                <a:cxn ang="0">
                  <a:pos x="149" y="114"/>
                </a:cxn>
                <a:cxn ang="0">
                  <a:pos x="149" y="113"/>
                </a:cxn>
                <a:cxn ang="0">
                  <a:pos x="148" y="111"/>
                </a:cxn>
                <a:cxn ang="0">
                  <a:pos x="146" y="108"/>
                </a:cxn>
                <a:cxn ang="0">
                  <a:pos x="143" y="76"/>
                </a:cxn>
                <a:cxn ang="0">
                  <a:pos x="142" y="69"/>
                </a:cxn>
                <a:cxn ang="0">
                  <a:pos x="140" y="64"/>
                </a:cxn>
                <a:cxn ang="0">
                  <a:pos x="138" y="60"/>
                </a:cxn>
                <a:cxn ang="0">
                  <a:pos x="134" y="58"/>
                </a:cxn>
                <a:cxn ang="0">
                  <a:pos x="130" y="57"/>
                </a:cxn>
                <a:cxn ang="0">
                  <a:pos x="126" y="57"/>
                </a:cxn>
                <a:cxn ang="0">
                  <a:pos x="107" y="58"/>
                </a:cxn>
                <a:cxn ang="0">
                  <a:pos x="103" y="56"/>
                </a:cxn>
                <a:cxn ang="0">
                  <a:pos x="100" y="55"/>
                </a:cxn>
                <a:cxn ang="0">
                  <a:pos x="99" y="52"/>
                </a:cxn>
                <a:cxn ang="0">
                  <a:pos x="89" y="29"/>
                </a:cxn>
                <a:cxn ang="0">
                  <a:pos x="82" y="12"/>
                </a:cxn>
                <a:cxn ang="0">
                  <a:pos x="78" y="5"/>
                </a:cxn>
                <a:cxn ang="0">
                  <a:pos x="76" y="3"/>
                </a:cxn>
                <a:cxn ang="0">
                  <a:pos x="73" y="1"/>
                </a:cxn>
                <a:cxn ang="0">
                  <a:pos x="66" y="0"/>
                </a:cxn>
                <a:cxn ang="0">
                  <a:pos x="60" y="0"/>
                </a:cxn>
                <a:cxn ang="0">
                  <a:pos x="56" y="1"/>
                </a:cxn>
                <a:cxn ang="0">
                  <a:pos x="54" y="3"/>
                </a:cxn>
                <a:cxn ang="0">
                  <a:pos x="51" y="6"/>
                </a:cxn>
                <a:cxn ang="0">
                  <a:pos x="48" y="9"/>
                </a:cxn>
                <a:cxn ang="0">
                  <a:pos x="45" y="18"/>
                </a:cxn>
                <a:cxn ang="0">
                  <a:pos x="38" y="47"/>
                </a:cxn>
                <a:cxn ang="0">
                  <a:pos x="38" y="55"/>
                </a:cxn>
                <a:cxn ang="0">
                  <a:pos x="39" y="64"/>
                </a:cxn>
                <a:cxn ang="0">
                  <a:pos x="39" y="77"/>
                </a:cxn>
                <a:cxn ang="0">
                  <a:pos x="34" y="86"/>
                </a:cxn>
                <a:cxn ang="0">
                  <a:pos x="5" y="116"/>
                </a:cxn>
                <a:cxn ang="0">
                  <a:pos x="3" y="121"/>
                </a:cxn>
                <a:cxn ang="0">
                  <a:pos x="1" y="126"/>
                </a:cxn>
                <a:cxn ang="0">
                  <a:pos x="0" y="136"/>
                </a:cxn>
                <a:cxn ang="0">
                  <a:pos x="3" y="158"/>
                </a:cxn>
                <a:cxn ang="0">
                  <a:pos x="3" y="160"/>
                </a:cxn>
                <a:cxn ang="0">
                  <a:pos x="2" y="164"/>
                </a:cxn>
                <a:cxn ang="0">
                  <a:pos x="2" y="166"/>
                </a:cxn>
                <a:cxn ang="0">
                  <a:pos x="2" y="166"/>
                </a:cxn>
                <a:cxn ang="0">
                  <a:pos x="5" y="166"/>
                </a:cxn>
                <a:cxn ang="0">
                  <a:pos x="35" y="159"/>
                </a:cxn>
                <a:cxn ang="0">
                  <a:pos x="137" y="121"/>
                </a:cxn>
                <a:cxn ang="0">
                  <a:pos x="144" y="118"/>
                </a:cxn>
                <a:cxn ang="0">
                  <a:pos x="146" y="117"/>
                </a:cxn>
                <a:cxn ang="0">
                  <a:pos x="148" y="115"/>
                </a:cxn>
                <a:cxn ang="0">
                  <a:pos x="149" y="114"/>
                </a:cxn>
              </a:cxnLst>
              <a:rect l="0" t="0" r="r" b="b"/>
              <a:pathLst>
                <a:path w="149" h="166">
                  <a:moveTo>
                    <a:pt x="149" y="114"/>
                  </a:moveTo>
                  <a:lnTo>
                    <a:pt x="149" y="113"/>
                  </a:lnTo>
                  <a:lnTo>
                    <a:pt x="148" y="111"/>
                  </a:lnTo>
                  <a:lnTo>
                    <a:pt x="146" y="108"/>
                  </a:lnTo>
                  <a:lnTo>
                    <a:pt x="143" y="76"/>
                  </a:lnTo>
                  <a:lnTo>
                    <a:pt x="142" y="69"/>
                  </a:lnTo>
                  <a:lnTo>
                    <a:pt x="140" y="64"/>
                  </a:lnTo>
                  <a:lnTo>
                    <a:pt x="138" y="60"/>
                  </a:lnTo>
                  <a:lnTo>
                    <a:pt x="134" y="58"/>
                  </a:lnTo>
                  <a:lnTo>
                    <a:pt x="130" y="57"/>
                  </a:lnTo>
                  <a:lnTo>
                    <a:pt x="126" y="57"/>
                  </a:lnTo>
                  <a:lnTo>
                    <a:pt x="107" y="58"/>
                  </a:lnTo>
                  <a:lnTo>
                    <a:pt x="103" y="56"/>
                  </a:lnTo>
                  <a:lnTo>
                    <a:pt x="100" y="55"/>
                  </a:lnTo>
                  <a:lnTo>
                    <a:pt x="99" y="52"/>
                  </a:lnTo>
                  <a:lnTo>
                    <a:pt x="89" y="29"/>
                  </a:lnTo>
                  <a:lnTo>
                    <a:pt x="82" y="12"/>
                  </a:lnTo>
                  <a:lnTo>
                    <a:pt x="78" y="5"/>
                  </a:lnTo>
                  <a:lnTo>
                    <a:pt x="76" y="3"/>
                  </a:lnTo>
                  <a:lnTo>
                    <a:pt x="73" y="1"/>
                  </a:lnTo>
                  <a:lnTo>
                    <a:pt x="66" y="0"/>
                  </a:lnTo>
                  <a:lnTo>
                    <a:pt x="60" y="0"/>
                  </a:lnTo>
                  <a:lnTo>
                    <a:pt x="56" y="1"/>
                  </a:lnTo>
                  <a:lnTo>
                    <a:pt x="54" y="3"/>
                  </a:lnTo>
                  <a:lnTo>
                    <a:pt x="51" y="6"/>
                  </a:lnTo>
                  <a:lnTo>
                    <a:pt x="48" y="9"/>
                  </a:lnTo>
                  <a:lnTo>
                    <a:pt x="45" y="18"/>
                  </a:lnTo>
                  <a:lnTo>
                    <a:pt x="38" y="47"/>
                  </a:lnTo>
                  <a:lnTo>
                    <a:pt x="38" y="55"/>
                  </a:lnTo>
                  <a:lnTo>
                    <a:pt x="39" y="64"/>
                  </a:lnTo>
                  <a:lnTo>
                    <a:pt x="39" y="77"/>
                  </a:lnTo>
                  <a:lnTo>
                    <a:pt x="34" y="86"/>
                  </a:lnTo>
                  <a:lnTo>
                    <a:pt x="5" y="116"/>
                  </a:lnTo>
                  <a:lnTo>
                    <a:pt x="3" y="121"/>
                  </a:lnTo>
                  <a:lnTo>
                    <a:pt x="1" y="126"/>
                  </a:lnTo>
                  <a:lnTo>
                    <a:pt x="0" y="136"/>
                  </a:lnTo>
                  <a:lnTo>
                    <a:pt x="3" y="158"/>
                  </a:lnTo>
                  <a:lnTo>
                    <a:pt x="3" y="160"/>
                  </a:lnTo>
                  <a:lnTo>
                    <a:pt x="2" y="164"/>
                  </a:lnTo>
                  <a:lnTo>
                    <a:pt x="2" y="166"/>
                  </a:lnTo>
                  <a:lnTo>
                    <a:pt x="2" y="166"/>
                  </a:lnTo>
                  <a:lnTo>
                    <a:pt x="5" y="166"/>
                  </a:lnTo>
                  <a:lnTo>
                    <a:pt x="35" y="159"/>
                  </a:lnTo>
                  <a:lnTo>
                    <a:pt x="137" y="121"/>
                  </a:lnTo>
                  <a:lnTo>
                    <a:pt x="144" y="118"/>
                  </a:lnTo>
                  <a:lnTo>
                    <a:pt x="146" y="117"/>
                  </a:lnTo>
                  <a:lnTo>
                    <a:pt x="148" y="115"/>
                  </a:lnTo>
                  <a:lnTo>
                    <a:pt x="149" y="114"/>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3" name="TextBox 122"/>
          <p:cNvSpPr txBox="1"/>
          <p:nvPr/>
        </p:nvSpPr>
        <p:spPr>
          <a:xfrm>
            <a:off x="2209800" y="2362200"/>
            <a:ext cx="228600" cy="172355"/>
          </a:xfrm>
          <a:prstGeom prst="rect">
            <a:avLst/>
          </a:prstGeom>
          <a:solidFill>
            <a:schemeClr val="bg1"/>
          </a:solidFill>
          <a:ln w="19050">
            <a:solidFill>
              <a:schemeClr val="tx1"/>
            </a:solidFill>
          </a:ln>
        </p:spPr>
        <p:txBody>
          <a:bodyPr wrap="square" lIns="9144" tIns="9144" rIns="9144" bIns="9144" rtlCol="0">
            <a:spAutoFit/>
          </a:bodyPr>
          <a:lstStyle/>
          <a:p>
            <a:pPr algn="ctr"/>
            <a:r>
              <a:rPr lang="en-US" sz="1000" dirty="0" err="1"/>
              <a:t>Cl</a:t>
            </a:r>
            <a:endParaRPr lang="en-US" sz="1000" dirty="0"/>
          </a:p>
        </p:txBody>
      </p:sp>
      <p:sp>
        <p:nvSpPr>
          <p:cNvPr id="160" name="TextBox 159"/>
          <p:cNvSpPr txBox="1"/>
          <p:nvPr/>
        </p:nvSpPr>
        <p:spPr>
          <a:xfrm>
            <a:off x="2438400" y="2362200"/>
            <a:ext cx="228600" cy="172355"/>
          </a:xfrm>
          <a:prstGeom prst="rect">
            <a:avLst/>
          </a:prstGeom>
          <a:solidFill>
            <a:schemeClr val="bg1"/>
          </a:solidFill>
          <a:ln w="19050">
            <a:solidFill>
              <a:schemeClr val="tx1"/>
            </a:solidFill>
          </a:ln>
        </p:spPr>
        <p:txBody>
          <a:bodyPr wrap="square" lIns="9144" tIns="9144" rIns="9144" bIns="9144" rtlCol="0">
            <a:spAutoFit/>
          </a:bodyPr>
          <a:lstStyle/>
          <a:p>
            <a:pPr algn="ctr"/>
            <a:r>
              <a:rPr lang="en-US" sz="1000" dirty="0"/>
              <a:t>Op</a:t>
            </a:r>
          </a:p>
        </p:txBody>
      </p:sp>
      <p:sp>
        <p:nvSpPr>
          <p:cNvPr id="6151" name="Rectangle 55"/>
          <p:cNvSpPr>
            <a:spLocks noChangeArrowheads="1"/>
          </p:cNvSpPr>
          <p:nvPr/>
        </p:nvSpPr>
        <p:spPr bwMode="auto">
          <a:xfrm>
            <a:off x="0" y="2922588"/>
            <a:ext cx="2270125" cy="276225"/>
          </a:xfrm>
          <a:prstGeom prst="rect">
            <a:avLst/>
          </a:prstGeom>
          <a:solidFill>
            <a:srgbClr val="0099CC">
              <a:alpha val="49804"/>
            </a:srgbClr>
          </a:solidFill>
          <a:ln w="9525" algn="ctr">
            <a:noFill/>
            <a:round/>
            <a:headEnd/>
            <a:tailEnd/>
          </a:ln>
        </p:spPr>
        <p:txBody>
          <a:bodyPr anchor="ctr"/>
          <a:lstStyle/>
          <a:p>
            <a:endParaRPr lang="en-US"/>
          </a:p>
        </p:txBody>
      </p:sp>
      <p:sp>
        <p:nvSpPr>
          <p:cNvPr id="6173" name="Rectangle 3"/>
          <p:cNvSpPr>
            <a:spLocks noGrp="1" noChangeArrowheads="1"/>
          </p:cNvSpPr>
          <p:nvPr>
            <p:ph type="title"/>
          </p:nvPr>
        </p:nvSpPr>
        <p:spPr>
          <a:xfrm>
            <a:off x="685800" y="658368"/>
            <a:ext cx="7772400" cy="1408176"/>
          </a:xfrm>
        </p:spPr>
        <p:txBody>
          <a:bodyPr>
            <a:normAutofit/>
          </a:bodyPr>
          <a:lstStyle/>
          <a:p>
            <a:r>
              <a:rPr lang="en-US" dirty="0"/>
              <a:t>A Simple Floating Control System</a:t>
            </a:r>
            <a:br>
              <a:rPr lang="en-US" dirty="0"/>
            </a:br>
            <a:endParaRPr lang="en-US" dirty="0"/>
          </a:p>
        </p:txBody>
      </p:sp>
      <p:sp>
        <p:nvSpPr>
          <p:cNvPr id="70" name="Rectangle 69"/>
          <p:cNvSpPr/>
          <p:nvPr/>
        </p:nvSpPr>
        <p:spPr bwMode="auto">
          <a:xfrm>
            <a:off x="6477000" y="5917406"/>
            <a:ext cx="1752600" cy="2667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6147" name="Rectangle 49"/>
          <p:cNvSpPr>
            <a:spLocks noChangeArrowheads="1"/>
          </p:cNvSpPr>
          <p:nvPr/>
        </p:nvSpPr>
        <p:spPr bwMode="auto">
          <a:xfrm>
            <a:off x="6459538" y="5915025"/>
            <a:ext cx="782637" cy="276225"/>
          </a:xfrm>
          <a:prstGeom prst="rect">
            <a:avLst/>
          </a:prstGeom>
          <a:solidFill>
            <a:srgbClr val="0099CC">
              <a:alpha val="49804"/>
            </a:srgbClr>
          </a:solidFill>
          <a:ln w="9525" algn="ctr">
            <a:noFill/>
            <a:round/>
            <a:headEnd/>
            <a:tailEnd/>
          </a:ln>
        </p:spPr>
        <p:txBody>
          <a:bodyPr anchor="ctr"/>
          <a:lstStyle/>
          <a:p>
            <a:endParaRPr lang="en-US"/>
          </a:p>
        </p:txBody>
      </p:sp>
      <p:sp>
        <p:nvSpPr>
          <p:cNvPr id="6152" name="Rectangle 44"/>
          <p:cNvSpPr>
            <a:spLocks noChangeArrowheads="1"/>
          </p:cNvSpPr>
          <p:nvPr/>
        </p:nvSpPr>
        <p:spPr bwMode="auto">
          <a:xfrm>
            <a:off x="1819275" y="5126038"/>
            <a:ext cx="4660900" cy="1028700"/>
          </a:xfrm>
          <a:prstGeom prst="rect">
            <a:avLst/>
          </a:prstGeom>
          <a:solidFill>
            <a:srgbClr val="0099CC">
              <a:alpha val="49804"/>
            </a:srgbClr>
          </a:solidFill>
          <a:ln w="9525" algn="ctr">
            <a:noFill/>
            <a:round/>
            <a:headEnd/>
            <a:tailEnd/>
          </a:ln>
        </p:spPr>
        <p:txBody>
          <a:bodyPr anchor="ctr"/>
          <a:lstStyle/>
          <a:p>
            <a:endParaRPr lang="en-US"/>
          </a:p>
        </p:txBody>
      </p:sp>
      <p:sp>
        <p:nvSpPr>
          <p:cNvPr id="51" name="Rectangle 50"/>
          <p:cNvSpPr>
            <a:spLocks noChangeArrowheads="1"/>
          </p:cNvSpPr>
          <p:nvPr/>
        </p:nvSpPr>
        <p:spPr bwMode="auto">
          <a:xfrm>
            <a:off x="1819275" y="4667250"/>
            <a:ext cx="4660900" cy="461961"/>
          </a:xfrm>
          <a:prstGeom prst="rect">
            <a:avLst/>
          </a:prstGeom>
          <a:solidFill>
            <a:srgbClr val="0099CC">
              <a:alpha val="49804"/>
            </a:srgbClr>
          </a:solidFill>
          <a:ln w="9525" algn="ctr">
            <a:noFill/>
            <a:round/>
            <a:headEnd/>
            <a:tailEnd/>
          </a:ln>
        </p:spPr>
        <p:txBody>
          <a:bodyPr anchor="ctr"/>
          <a:lstStyle/>
          <a:p>
            <a:endParaRPr lang="en-US"/>
          </a:p>
        </p:txBody>
      </p:sp>
      <p:sp>
        <p:nvSpPr>
          <p:cNvPr id="1044491" name="Line 11"/>
          <p:cNvSpPr>
            <a:spLocks noChangeShapeType="1"/>
          </p:cNvSpPr>
          <p:nvPr/>
        </p:nvSpPr>
        <p:spPr bwMode="auto">
          <a:xfrm rot="2700000" flipV="1">
            <a:off x="2270125" y="2924173"/>
            <a:ext cx="0" cy="274640"/>
          </a:xfrm>
          <a:prstGeom prst="line">
            <a:avLst/>
          </a:prstGeom>
          <a:noFill/>
          <a:ln w="28575">
            <a:solidFill>
              <a:srgbClr val="CC9900"/>
            </a:solidFill>
            <a:round/>
            <a:headEnd/>
            <a:tailEnd/>
          </a:ln>
        </p:spPr>
        <p:txBody>
          <a:bodyPr anchor="ctr"/>
          <a:lstStyle/>
          <a:p>
            <a:endParaRPr lang="en-US"/>
          </a:p>
        </p:txBody>
      </p:sp>
      <p:sp>
        <p:nvSpPr>
          <p:cNvPr id="6158" name="Line 6"/>
          <p:cNvSpPr>
            <a:spLocks noChangeShapeType="1"/>
          </p:cNvSpPr>
          <p:nvPr/>
        </p:nvSpPr>
        <p:spPr bwMode="auto">
          <a:xfrm flipV="1">
            <a:off x="2754313" y="3200400"/>
            <a:ext cx="0" cy="228600"/>
          </a:xfrm>
          <a:prstGeom prst="line">
            <a:avLst/>
          </a:prstGeom>
          <a:noFill/>
          <a:ln w="19050" cap="sq">
            <a:solidFill>
              <a:schemeClr val="tx1"/>
            </a:solidFill>
            <a:miter lim="800000"/>
            <a:headEnd/>
            <a:tailEnd/>
          </a:ln>
        </p:spPr>
        <p:txBody>
          <a:bodyPr anchor="ctr"/>
          <a:lstStyle/>
          <a:p>
            <a:endParaRPr lang="en-US"/>
          </a:p>
        </p:txBody>
      </p:sp>
      <p:sp>
        <p:nvSpPr>
          <p:cNvPr id="6159" name="Line 7"/>
          <p:cNvSpPr>
            <a:spLocks noChangeShapeType="1"/>
          </p:cNvSpPr>
          <p:nvPr/>
        </p:nvSpPr>
        <p:spPr bwMode="auto">
          <a:xfrm flipV="1">
            <a:off x="3036888" y="2925763"/>
            <a:ext cx="0" cy="503237"/>
          </a:xfrm>
          <a:prstGeom prst="line">
            <a:avLst/>
          </a:prstGeom>
          <a:noFill/>
          <a:ln w="19050" cap="sq">
            <a:solidFill>
              <a:schemeClr val="tx1"/>
            </a:solidFill>
            <a:miter lim="800000"/>
            <a:headEnd/>
            <a:tailEnd/>
          </a:ln>
        </p:spPr>
        <p:txBody>
          <a:bodyPr anchor="ctr"/>
          <a:lstStyle/>
          <a:p>
            <a:endParaRPr lang="en-US"/>
          </a:p>
        </p:txBody>
      </p:sp>
      <p:sp>
        <p:nvSpPr>
          <p:cNvPr id="6160" name="Line 8"/>
          <p:cNvSpPr>
            <a:spLocks noChangeShapeType="1"/>
          </p:cNvSpPr>
          <p:nvPr/>
        </p:nvSpPr>
        <p:spPr bwMode="auto">
          <a:xfrm flipH="1">
            <a:off x="0" y="3200400"/>
            <a:ext cx="2752725" cy="0"/>
          </a:xfrm>
          <a:prstGeom prst="line">
            <a:avLst/>
          </a:prstGeom>
          <a:noFill/>
          <a:ln w="19050" cap="sq">
            <a:solidFill>
              <a:schemeClr val="tx1"/>
            </a:solidFill>
            <a:miter lim="800000"/>
            <a:headEnd/>
            <a:tailEnd/>
          </a:ln>
        </p:spPr>
        <p:txBody>
          <a:bodyPr anchor="ctr"/>
          <a:lstStyle/>
          <a:p>
            <a:endParaRPr lang="en-US"/>
          </a:p>
        </p:txBody>
      </p:sp>
      <p:sp>
        <p:nvSpPr>
          <p:cNvPr id="6161" name="Line 9"/>
          <p:cNvSpPr>
            <a:spLocks noChangeShapeType="1"/>
          </p:cNvSpPr>
          <p:nvPr/>
        </p:nvSpPr>
        <p:spPr bwMode="auto">
          <a:xfrm flipH="1">
            <a:off x="0" y="2925763"/>
            <a:ext cx="3033713" cy="0"/>
          </a:xfrm>
          <a:prstGeom prst="line">
            <a:avLst/>
          </a:prstGeom>
          <a:noFill/>
          <a:ln w="19050" cap="sq">
            <a:solidFill>
              <a:schemeClr val="tx1"/>
            </a:solidFill>
            <a:miter lim="800000"/>
            <a:headEnd/>
            <a:tailEnd/>
          </a:ln>
        </p:spPr>
        <p:txBody>
          <a:bodyPr anchor="ctr"/>
          <a:lstStyle/>
          <a:p>
            <a:endParaRPr lang="en-US"/>
          </a:p>
        </p:txBody>
      </p:sp>
      <p:sp>
        <p:nvSpPr>
          <p:cNvPr id="6162" name="Oval 12"/>
          <p:cNvSpPr>
            <a:spLocks noChangeAspect="1" noChangeArrowheads="1"/>
          </p:cNvSpPr>
          <p:nvPr/>
        </p:nvSpPr>
        <p:spPr bwMode="auto">
          <a:xfrm>
            <a:off x="2224088" y="3016250"/>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9" name="Group 43"/>
          <p:cNvGrpSpPr>
            <a:grpSpLocks/>
          </p:cNvGrpSpPr>
          <p:nvPr/>
        </p:nvGrpSpPr>
        <p:grpSpPr bwMode="auto">
          <a:xfrm>
            <a:off x="1828800" y="3422650"/>
            <a:ext cx="4654550" cy="2749550"/>
            <a:chOff x="1828799" y="3423138"/>
            <a:chExt cx="4654062" cy="2749062"/>
          </a:xfrm>
        </p:grpSpPr>
        <p:sp>
          <p:nvSpPr>
            <p:cNvPr id="6174" name="Line 4"/>
            <p:cNvSpPr>
              <a:spLocks noChangeShapeType="1"/>
            </p:cNvSpPr>
            <p:nvPr/>
          </p:nvSpPr>
          <p:spPr bwMode="auto">
            <a:xfrm>
              <a:off x="1828800" y="3429000"/>
              <a:ext cx="0" cy="2743200"/>
            </a:xfrm>
            <a:prstGeom prst="line">
              <a:avLst/>
            </a:prstGeom>
            <a:noFill/>
            <a:ln w="76200" cap="sq">
              <a:solidFill>
                <a:schemeClr val="tx1"/>
              </a:solidFill>
              <a:miter lim="800000"/>
              <a:headEnd/>
              <a:tailEnd/>
            </a:ln>
          </p:spPr>
          <p:txBody>
            <a:bodyPr anchor="ctr"/>
            <a:lstStyle/>
            <a:p>
              <a:endParaRPr lang="en-US"/>
            </a:p>
          </p:txBody>
        </p:sp>
        <p:sp>
          <p:nvSpPr>
            <p:cNvPr id="6175" name="Line 5"/>
            <p:cNvSpPr>
              <a:spLocks noChangeShapeType="1"/>
            </p:cNvSpPr>
            <p:nvPr/>
          </p:nvSpPr>
          <p:spPr bwMode="auto">
            <a:xfrm>
              <a:off x="1828799" y="6172200"/>
              <a:ext cx="4651131" cy="0"/>
            </a:xfrm>
            <a:prstGeom prst="line">
              <a:avLst/>
            </a:prstGeom>
            <a:noFill/>
            <a:ln w="76200" cap="sq">
              <a:solidFill>
                <a:schemeClr val="tx1"/>
              </a:solidFill>
              <a:miter lim="800000"/>
              <a:headEnd/>
              <a:tailEnd/>
            </a:ln>
          </p:spPr>
          <p:txBody>
            <a:bodyPr anchor="ctr"/>
            <a:lstStyle/>
            <a:p>
              <a:endParaRPr lang="en-US"/>
            </a:p>
          </p:txBody>
        </p:sp>
        <p:sp>
          <p:nvSpPr>
            <p:cNvPr id="6176" name="Line 4"/>
            <p:cNvSpPr>
              <a:spLocks noChangeShapeType="1"/>
            </p:cNvSpPr>
            <p:nvPr/>
          </p:nvSpPr>
          <p:spPr bwMode="auto">
            <a:xfrm>
              <a:off x="6482861" y="3423138"/>
              <a:ext cx="0" cy="2743200"/>
            </a:xfrm>
            <a:prstGeom prst="line">
              <a:avLst/>
            </a:prstGeom>
            <a:noFill/>
            <a:ln w="76200" cap="sq">
              <a:solidFill>
                <a:schemeClr val="tx1"/>
              </a:solidFill>
              <a:miter lim="800000"/>
              <a:headEnd/>
              <a:tailEnd/>
            </a:ln>
          </p:spPr>
          <p:txBody>
            <a:bodyPr anchor="ctr"/>
            <a:lstStyle/>
            <a:p>
              <a:endParaRPr lang="en-US"/>
            </a:p>
          </p:txBody>
        </p:sp>
      </p:grpSp>
      <p:sp>
        <p:nvSpPr>
          <p:cNvPr id="6170" name="Line 9"/>
          <p:cNvSpPr>
            <a:spLocks noChangeShapeType="1"/>
          </p:cNvSpPr>
          <p:nvPr/>
        </p:nvSpPr>
        <p:spPr bwMode="auto">
          <a:xfrm flipH="1" flipV="1">
            <a:off x="6459538" y="5915025"/>
            <a:ext cx="2684462" cy="0"/>
          </a:xfrm>
          <a:prstGeom prst="line">
            <a:avLst/>
          </a:prstGeom>
          <a:noFill/>
          <a:ln w="19050" cap="sq">
            <a:solidFill>
              <a:schemeClr val="tx1"/>
            </a:solidFill>
            <a:miter lim="800000"/>
            <a:headEnd/>
            <a:tailEnd/>
          </a:ln>
        </p:spPr>
        <p:txBody>
          <a:bodyPr anchor="ctr"/>
          <a:lstStyle/>
          <a:p>
            <a:endParaRPr lang="en-US"/>
          </a:p>
        </p:txBody>
      </p:sp>
      <p:sp>
        <p:nvSpPr>
          <p:cNvPr id="6169" name="Line 8"/>
          <p:cNvSpPr>
            <a:spLocks noChangeShapeType="1"/>
          </p:cNvSpPr>
          <p:nvPr/>
        </p:nvSpPr>
        <p:spPr bwMode="auto">
          <a:xfrm flipH="1">
            <a:off x="6459538" y="6191250"/>
            <a:ext cx="2684462" cy="0"/>
          </a:xfrm>
          <a:prstGeom prst="line">
            <a:avLst/>
          </a:prstGeom>
          <a:noFill/>
          <a:ln w="19050" cap="sq">
            <a:solidFill>
              <a:schemeClr val="tx1"/>
            </a:solidFill>
            <a:miter lim="800000"/>
            <a:headEnd/>
            <a:tailEnd/>
          </a:ln>
        </p:spPr>
        <p:txBody>
          <a:bodyPr anchor="ctr"/>
          <a:lstStyle/>
          <a:p>
            <a:endParaRPr lang="en-US"/>
          </a:p>
        </p:txBody>
      </p:sp>
      <p:grpSp>
        <p:nvGrpSpPr>
          <p:cNvPr id="10" name="Group 189"/>
          <p:cNvGrpSpPr/>
          <p:nvPr/>
        </p:nvGrpSpPr>
        <p:grpSpPr>
          <a:xfrm>
            <a:off x="152400" y="3886200"/>
            <a:ext cx="6696363" cy="369332"/>
            <a:chOff x="184727" y="3860800"/>
            <a:chExt cx="6696363" cy="369332"/>
          </a:xfrm>
        </p:grpSpPr>
        <p:cxnSp>
          <p:nvCxnSpPr>
            <p:cNvPr id="88" name="Straight Connector 87"/>
            <p:cNvCxnSpPr/>
            <p:nvPr/>
          </p:nvCxnSpPr>
          <p:spPr bwMode="auto">
            <a:xfrm rot="16200000" flipH="1">
              <a:off x="4080448" y="1253363"/>
              <a:ext cx="17078" cy="5584207"/>
            </a:xfrm>
            <a:prstGeom prst="line">
              <a:avLst/>
            </a:prstGeom>
            <a:solidFill>
              <a:schemeClr val="accent1"/>
            </a:solidFill>
            <a:ln w="28575" cap="flat" cmpd="sng" algn="ctr">
              <a:solidFill>
                <a:srgbClr val="FF0000"/>
              </a:solidFill>
              <a:prstDash val="sysDot"/>
              <a:round/>
              <a:headEnd type="none" w="med" len="med"/>
              <a:tailEnd type="none" w="med" len="med"/>
            </a:ln>
            <a:effectLst/>
          </p:spPr>
        </p:cxnSp>
        <p:sp>
          <p:nvSpPr>
            <p:cNvPr id="89" name="TextBox 88"/>
            <p:cNvSpPr txBox="1"/>
            <p:nvPr/>
          </p:nvSpPr>
          <p:spPr>
            <a:xfrm>
              <a:off x="184727" y="3860800"/>
              <a:ext cx="1117600" cy="369332"/>
            </a:xfrm>
            <a:prstGeom prst="rect">
              <a:avLst/>
            </a:prstGeom>
            <a:noFill/>
          </p:spPr>
          <p:txBody>
            <a:bodyPr wrap="square" rtlCol="0">
              <a:spAutoFit/>
            </a:bodyPr>
            <a:lstStyle/>
            <a:p>
              <a:pPr algn="ctr"/>
              <a:r>
                <a:rPr lang="en-US" dirty="0"/>
                <a:t>Hi Limit</a:t>
              </a:r>
            </a:p>
          </p:txBody>
        </p:sp>
      </p:grpSp>
      <p:grpSp>
        <p:nvGrpSpPr>
          <p:cNvPr id="11" name="Group 189"/>
          <p:cNvGrpSpPr/>
          <p:nvPr/>
        </p:nvGrpSpPr>
        <p:grpSpPr>
          <a:xfrm>
            <a:off x="76200" y="4495800"/>
            <a:ext cx="6772563" cy="369332"/>
            <a:chOff x="108527" y="3860800"/>
            <a:chExt cx="6772563" cy="369332"/>
          </a:xfrm>
        </p:grpSpPr>
        <p:cxnSp>
          <p:nvCxnSpPr>
            <p:cNvPr id="91" name="Straight Connector 90"/>
            <p:cNvCxnSpPr/>
            <p:nvPr/>
          </p:nvCxnSpPr>
          <p:spPr bwMode="auto">
            <a:xfrm rot="16200000" flipH="1">
              <a:off x="4080448" y="1253363"/>
              <a:ext cx="17078" cy="5584207"/>
            </a:xfrm>
            <a:prstGeom prst="line">
              <a:avLst/>
            </a:prstGeom>
            <a:solidFill>
              <a:schemeClr val="accent1"/>
            </a:solidFill>
            <a:ln w="28575" cap="flat" cmpd="sng" algn="ctr">
              <a:solidFill>
                <a:srgbClr val="FF0000"/>
              </a:solidFill>
              <a:prstDash val="sysDot"/>
              <a:round/>
              <a:headEnd type="none" w="med" len="med"/>
              <a:tailEnd type="none" w="med" len="med"/>
            </a:ln>
            <a:effectLst/>
          </p:spPr>
        </p:cxnSp>
        <p:sp>
          <p:nvSpPr>
            <p:cNvPr id="92" name="TextBox 91"/>
            <p:cNvSpPr txBox="1"/>
            <p:nvPr/>
          </p:nvSpPr>
          <p:spPr>
            <a:xfrm>
              <a:off x="108527" y="3860800"/>
              <a:ext cx="1193800" cy="369332"/>
            </a:xfrm>
            <a:prstGeom prst="rect">
              <a:avLst/>
            </a:prstGeom>
            <a:noFill/>
          </p:spPr>
          <p:txBody>
            <a:bodyPr wrap="square" rtlCol="0">
              <a:spAutoFit/>
            </a:bodyPr>
            <a:lstStyle/>
            <a:p>
              <a:pPr algn="ctr"/>
              <a:r>
                <a:rPr lang="en-US" dirty="0"/>
                <a:t>Low Limit</a:t>
              </a:r>
            </a:p>
          </p:txBody>
        </p:sp>
      </p:grpSp>
      <p:sp>
        <p:nvSpPr>
          <p:cNvPr id="96" name="Rectangle 95"/>
          <p:cNvSpPr/>
          <p:nvPr/>
        </p:nvSpPr>
        <p:spPr bwMode="auto">
          <a:xfrm rot="16200000">
            <a:off x="5295900" y="2552700"/>
            <a:ext cx="304800" cy="76200"/>
          </a:xfrm>
          <a:prstGeom prst="rect">
            <a:avLst/>
          </a:prstGeom>
          <a:solidFill>
            <a:srgbClr val="808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cxnSp>
        <p:nvCxnSpPr>
          <p:cNvPr id="99" name="Straight Connector 98"/>
          <p:cNvCxnSpPr/>
          <p:nvPr/>
        </p:nvCxnSpPr>
        <p:spPr bwMode="auto">
          <a:xfrm>
            <a:off x="5966618" y="3733800"/>
            <a:ext cx="76200" cy="0"/>
          </a:xfrm>
          <a:prstGeom prst="line">
            <a:avLst/>
          </a:prstGeom>
          <a:noFill/>
          <a:ln w="76200" cap="sq">
            <a:solidFill>
              <a:schemeClr val="tx1"/>
            </a:solidFill>
            <a:miter lim="800000"/>
            <a:headEnd/>
            <a:tailEnd/>
          </a:ln>
        </p:spPr>
      </p:cxnSp>
      <p:cxnSp>
        <p:nvCxnSpPr>
          <p:cNvPr id="109" name="Straight Connector 108"/>
          <p:cNvCxnSpPr/>
          <p:nvPr/>
        </p:nvCxnSpPr>
        <p:spPr bwMode="auto">
          <a:xfrm>
            <a:off x="6019800" y="3733800"/>
            <a:ext cx="457200" cy="0"/>
          </a:xfrm>
          <a:prstGeom prst="line">
            <a:avLst/>
          </a:prstGeom>
          <a:solidFill>
            <a:schemeClr val="accent1"/>
          </a:solidFill>
          <a:ln w="22225" cap="flat" cmpd="sng" algn="ctr">
            <a:solidFill>
              <a:schemeClr val="tx1"/>
            </a:solidFill>
            <a:prstDash val="solid"/>
            <a:round/>
            <a:headEnd type="none" w="med" len="med"/>
            <a:tailEnd type="none" w="med" len="med"/>
          </a:ln>
          <a:effectLst/>
        </p:spPr>
      </p:cxnSp>
      <p:cxnSp>
        <p:nvCxnSpPr>
          <p:cNvPr id="117" name="Straight Connector 116"/>
          <p:cNvCxnSpPr/>
          <p:nvPr/>
        </p:nvCxnSpPr>
        <p:spPr bwMode="auto">
          <a:xfrm>
            <a:off x="5966618" y="3505200"/>
            <a:ext cx="76200" cy="0"/>
          </a:xfrm>
          <a:prstGeom prst="line">
            <a:avLst/>
          </a:prstGeom>
          <a:noFill/>
          <a:ln w="76200" cap="sq">
            <a:solidFill>
              <a:schemeClr val="tx1"/>
            </a:solidFill>
            <a:miter lim="800000"/>
            <a:headEnd/>
            <a:tailEnd/>
          </a:ln>
        </p:spPr>
      </p:cxnSp>
      <p:cxnSp>
        <p:nvCxnSpPr>
          <p:cNvPr id="118" name="Straight Connector 117"/>
          <p:cNvCxnSpPr/>
          <p:nvPr/>
        </p:nvCxnSpPr>
        <p:spPr bwMode="auto">
          <a:xfrm>
            <a:off x="6019800" y="3505200"/>
            <a:ext cx="457200" cy="0"/>
          </a:xfrm>
          <a:prstGeom prst="line">
            <a:avLst/>
          </a:prstGeom>
          <a:solidFill>
            <a:schemeClr val="accent1"/>
          </a:solidFill>
          <a:ln w="22225" cap="flat" cmpd="sng" algn="ctr">
            <a:solidFill>
              <a:schemeClr val="tx1"/>
            </a:solidFill>
            <a:prstDash val="solid"/>
            <a:round/>
            <a:headEnd type="none" w="med" len="med"/>
            <a:tailEnd type="none" w="med" len="med"/>
          </a:ln>
          <a:effectLst/>
        </p:spPr>
      </p:cxnSp>
      <p:grpSp>
        <p:nvGrpSpPr>
          <p:cNvPr id="12" name="Group 169"/>
          <p:cNvGrpSpPr/>
          <p:nvPr/>
        </p:nvGrpSpPr>
        <p:grpSpPr>
          <a:xfrm flipV="1">
            <a:off x="6629400" y="1490472"/>
            <a:ext cx="228600" cy="826008"/>
            <a:chOff x="6629400" y="1490472"/>
            <a:chExt cx="228600" cy="826008"/>
          </a:xfrm>
        </p:grpSpPr>
        <p:sp>
          <p:nvSpPr>
            <p:cNvPr id="169" name="Rectangle 168"/>
            <p:cNvSpPr/>
            <p:nvPr/>
          </p:nvSpPr>
          <p:spPr bwMode="auto">
            <a:xfrm>
              <a:off x="6705600" y="2240280"/>
              <a:ext cx="76200" cy="762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68" name="Rectangle 167"/>
            <p:cNvSpPr/>
            <p:nvPr/>
          </p:nvSpPr>
          <p:spPr bwMode="auto">
            <a:xfrm>
              <a:off x="6705600" y="1490472"/>
              <a:ext cx="76200" cy="762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nvGrpSpPr>
            <p:cNvPr id="13" name="Group 165"/>
            <p:cNvGrpSpPr/>
            <p:nvPr/>
          </p:nvGrpSpPr>
          <p:grpSpPr>
            <a:xfrm>
              <a:off x="6629400" y="1524000"/>
              <a:ext cx="228600" cy="762000"/>
              <a:chOff x="6629400" y="1524000"/>
              <a:chExt cx="228600" cy="762000"/>
            </a:xfrm>
          </p:grpSpPr>
          <p:sp>
            <p:nvSpPr>
              <p:cNvPr id="119" name="Rectangle 118"/>
              <p:cNvSpPr/>
              <p:nvPr/>
            </p:nvSpPr>
            <p:spPr bwMode="auto">
              <a:xfrm>
                <a:off x="6629400" y="1676400"/>
                <a:ext cx="228600" cy="457200"/>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20" name="Rectangle 119"/>
              <p:cNvSpPr/>
              <p:nvPr/>
            </p:nvSpPr>
            <p:spPr bwMode="auto">
              <a:xfrm>
                <a:off x="6629400" y="2133600"/>
                <a:ext cx="228600" cy="152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rPr>
                  <a:t>-</a:t>
                </a:r>
              </a:p>
            </p:txBody>
          </p:sp>
          <p:sp>
            <p:nvSpPr>
              <p:cNvPr id="121" name="Rectangle 120"/>
              <p:cNvSpPr/>
              <p:nvPr/>
            </p:nvSpPr>
            <p:spPr bwMode="auto">
              <a:xfrm>
                <a:off x="6629400" y="1524000"/>
                <a:ext cx="228600" cy="152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rPr>
                  <a:t>+</a:t>
                </a:r>
              </a:p>
            </p:txBody>
          </p:sp>
          <p:pic>
            <p:nvPicPr>
              <p:cNvPr id="1027" name="Picture 3" descr="C:\Documents and Settings\David Sellers\Local Settings\Temporary Internet Files\Content.IE5\9FXE0KTR\MC900439009[1].jpg"/>
              <p:cNvPicPr>
                <a:picLocks noChangeAspect="1" noChangeArrowheads="1"/>
              </p:cNvPicPr>
              <p:nvPr/>
            </p:nvPicPr>
            <p:blipFill>
              <a:blip r:embed="rId3" cstate="print">
                <a:clrChange>
                  <a:clrFrom>
                    <a:srgbClr val="F9B81F"/>
                  </a:clrFrom>
                  <a:clrTo>
                    <a:srgbClr val="F9B81F">
                      <a:alpha val="0"/>
                    </a:srgbClr>
                  </a:clrTo>
                </a:clrChange>
              </a:blip>
              <a:srcRect l="27778" r="22968"/>
              <a:stretch>
                <a:fillRect/>
              </a:stretch>
            </p:blipFill>
            <p:spPr bwMode="auto">
              <a:xfrm flipV="1">
                <a:off x="6653218" y="1704972"/>
                <a:ext cx="204782" cy="414972"/>
              </a:xfrm>
              <a:prstGeom prst="rect">
                <a:avLst/>
              </a:prstGeom>
              <a:noFill/>
            </p:spPr>
          </p:pic>
        </p:grpSp>
      </p:grpSp>
      <p:sp>
        <p:nvSpPr>
          <p:cNvPr id="174" name="Freeform 173"/>
          <p:cNvSpPr/>
          <p:nvPr/>
        </p:nvSpPr>
        <p:spPr bwMode="auto">
          <a:xfrm>
            <a:off x="2021681" y="1312070"/>
            <a:ext cx="4728369" cy="1050130"/>
          </a:xfrm>
          <a:custGeom>
            <a:avLst/>
            <a:gdLst>
              <a:gd name="connsiteX0" fmla="*/ 4682331 w 4700588"/>
              <a:gd name="connsiteY0" fmla="*/ 213519 h 1183481"/>
              <a:gd name="connsiteX1" fmla="*/ 4687094 w 4700588"/>
              <a:gd name="connsiteY1" fmla="*/ 118269 h 1183481"/>
              <a:gd name="connsiteX2" fmla="*/ 4639469 w 4700588"/>
              <a:gd name="connsiteY2" fmla="*/ 99219 h 1183481"/>
              <a:gd name="connsiteX3" fmla="*/ 4320381 w 4700588"/>
              <a:gd name="connsiteY3" fmla="*/ 89694 h 1183481"/>
              <a:gd name="connsiteX4" fmla="*/ 3263106 w 4700588"/>
              <a:gd name="connsiteY4" fmla="*/ 637381 h 1183481"/>
              <a:gd name="connsiteX5" fmla="*/ 2091531 w 4700588"/>
              <a:gd name="connsiteY5" fmla="*/ 313531 h 1183481"/>
              <a:gd name="connsiteX6" fmla="*/ 667544 w 4700588"/>
              <a:gd name="connsiteY6" fmla="*/ 237331 h 1183481"/>
              <a:gd name="connsiteX7" fmla="*/ 91281 w 4700588"/>
              <a:gd name="connsiteY7" fmla="*/ 837406 h 1183481"/>
              <a:gd name="connsiteX8" fmla="*/ 119856 w 4700588"/>
              <a:gd name="connsiteY8" fmla="*/ 1166019 h 1183481"/>
              <a:gd name="connsiteX9" fmla="*/ 129381 w 4700588"/>
              <a:gd name="connsiteY9" fmla="*/ 942181 h 1183481"/>
              <a:gd name="connsiteX10" fmla="*/ 324644 w 4700588"/>
              <a:gd name="connsiteY10" fmla="*/ 961231 h 1183481"/>
              <a:gd name="connsiteX11" fmla="*/ 329406 w 4700588"/>
              <a:gd name="connsiteY11" fmla="*/ 1151731 h 1183481"/>
              <a:gd name="connsiteX0" fmla="*/ 4682331 w 4719638"/>
              <a:gd name="connsiteY0" fmla="*/ 223837 h 1193799"/>
              <a:gd name="connsiteX1" fmla="*/ 4687094 w 4719638"/>
              <a:gd name="connsiteY1" fmla="*/ 128587 h 1193799"/>
              <a:gd name="connsiteX2" fmla="*/ 4487069 w 4719638"/>
              <a:gd name="connsiteY2" fmla="*/ 47625 h 1193799"/>
              <a:gd name="connsiteX3" fmla="*/ 4320381 w 4719638"/>
              <a:gd name="connsiteY3" fmla="*/ 100012 h 1193799"/>
              <a:gd name="connsiteX4" fmla="*/ 3263106 w 4719638"/>
              <a:gd name="connsiteY4" fmla="*/ 647699 h 1193799"/>
              <a:gd name="connsiteX5" fmla="*/ 2091531 w 4719638"/>
              <a:gd name="connsiteY5" fmla="*/ 323849 h 1193799"/>
              <a:gd name="connsiteX6" fmla="*/ 667544 w 4719638"/>
              <a:gd name="connsiteY6" fmla="*/ 247649 h 1193799"/>
              <a:gd name="connsiteX7" fmla="*/ 91281 w 4719638"/>
              <a:gd name="connsiteY7" fmla="*/ 847724 h 1193799"/>
              <a:gd name="connsiteX8" fmla="*/ 119856 w 4719638"/>
              <a:gd name="connsiteY8" fmla="*/ 1176337 h 1193799"/>
              <a:gd name="connsiteX9" fmla="*/ 129381 w 4719638"/>
              <a:gd name="connsiteY9" fmla="*/ 952499 h 1193799"/>
              <a:gd name="connsiteX10" fmla="*/ 324644 w 4719638"/>
              <a:gd name="connsiteY10" fmla="*/ 971549 h 1193799"/>
              <a:gd name="connsiteX11" fmla="*/ 329406 w 4719638"/>
              <a:gd name="connsiteY11" fmla="*/ 1162049 h 1193799"/>
              <a:gd name="connsiteX0" fmla="*/ 4682331 w 4688284"/>
              <a:gd name="connsiteY0" fmla="*/ 223837 h 1193799"/>
              <a:gd name="connsiteX1" fmla="*/ 4639469 w 4688284"/>
              <a:gd name="connsiteY1" fmla="*/ 71437 h 1193799"/>
              <a:gd name="connsiteX2" fmla="*/ 4487069 w 4688284"/>
              <a:gd name="connsiteY2" fmla="*/ 47625 h 1193799"/>
              <a:gd name="connsiteX3" fmla="*/ 4320381 w 4688284"/>
              <a:gd name="connsiteY3" fmla="*/ 100012 h 1193799"/>
              <a:gd name="connsiteX4" fmla="*/ 3263106 w 4688284"/>
              <a:gd name="connsiteY4" fmla="*/ 647699 h 1193799"/>
              <a:gd name="connsiteX5" fmla="*/ 2091531 w 4688284"/>
              <a:gd name="connsiteY5" fmla="*/ 323849 h 1193799"/>
              <a:gd name="connsiteX6" fmla="*/ 667544 w 4688284"/>
              <a:gd name="connsiteY6" fmla="*/ 247649 h 1193799"/>
              <a:gd name="connsiteX7" fmla="*/ 91281 w 4688284"/>
              <a:gd name="connsiteY7" fmla="*/ 847724 h 1193799"/>
              <a:gd name="connsiteX8" fmla="*/ 119856 w 4688284"/>
              <a:gd name="connsiteY8" fmla="*/ 1176337 h 1193799"/>
              <a:gd name="connsiteX9" fmla="*/ 129381 w 4688284"/>
              <a:gd name="connsiteY9" fmla="*/ 952499 h 1193799"/>
              <a:gd name="connsiteX10" fmla="*/ 324644 w 4688284"/>
              <a:gd name="connsiteY10" fmla="*/ 971549 h 1193799"/>
              <a:gd name="connsiteX11" fmla="*/ 329406 w 4688284"/>
              <a:gd name="connsiteY11" fmla="*/ 1162049 h 1193799"/>
              <a:gd name="connsiteX0" fmla="*/ 4682331 w 4695825"/>
              <a:gd name="connsiteY0" fmla="*/ 223837 h 1193799"/>
              <a:gd name="connsiteX1" fmla="*/ 4663281 w 4695825"/>
              <a:gd name="connsiteY1" fmla="*/ 80962 h 1193799"/>
              <a:gd name="connsiteX2" fmla="*/ 4487069 w 4695825"/>
              <a:gd name="connsiteY2" fmla="*/ 47625 h 1193799"/>
              <a:gd name="connsiteX3" fmla="*/ 4320381 w 4695825"/>
              <a:gd name="connsiteY3" fmla="*/ 100012 h 1193799"/>
              <a:gd name="connsiteX4" fmla="*/ 3263106 w 4695825"/>
              <a:gd name="connsiteY4" fmla="*/ 647699 h 1193799"/>
              <a:gd name="connsiteX5" fmla="*/ 2091531 w 4695825"/>
              <a:gd name="connsiteY5" fmla="*/ 323849 h 1193799"/>
              <a:gd name="connsiteX6" fmla="*/ 667544 w 4695825"/>
              <a:gd name="connsiteY6" fmla="*/ 247649 h 1193799"/>
              <a:gd name="connsiteX7" fmla="*/ 91281 w 4695825"/>
              <a:gd name="connsiteY7" fmla="*/ 847724 h 1193799"/>
              <a:gd name="connsiteX8" fmla="*/ 119856 w 4695825"/>
              <a:gd name="connsiteY8" fmla="*/ 1176337 h 1193799"/>
              <a:gd name="connsiteX9" fmla="*/ 129381 w 4695825"/>
              <a:gd name="connsiteY9" fmla="*/ 952499 h 1193799"/>
              <a:gd name="connsiteX10" fmla="*/ 324644 w 4695825"/>
              <a:gd name="connsiteY10" fmla="*/ 971549 h 1193799"/>
              <a:gd name="connsiteX11" fmla="*/ 329406 w 4695825"/>
              <a:gd name="connsiteY11" fmla="*/ 1162049 h 1193799"/>
              <a:gd name="connsiteX0" fmla="*/ 4682331 w 4688284"/>
              <a:gd name="connsiteY0" fmla="*/ 223837 h 1193799"/>
              <a:gd name="connsiteX1" fmla="*/ 4644231 w 4688284"/>
              <a:gd name="connsiteY1" fmla="*/ 71437 h 1193799"/>
              <a:gd name="connsiteX2" fmla="*/ 4487069 w 4688284"/>
              <a:gd name="connsiteY2" fmla="*/ 47625 h 1193799"/>
              <a:gd name="connsiteX3" fmla="*/ 4320381 w 4688284"/>
              <a:gd name="connsiteY3" fmla="*/ 100012 h 1193799"/>
              <a:gd name="connsiteX4" fmla="*/ 3263106 w 4688284"/>
              <a:gd name="connsiteY4" fmla="*/ 647699 h 1193799"/>
              <a:gd name="connsiteX5" fmla="*/ 2091531 w 4688284"/>
              <a:gd name="connsiteY5" fmla="*/ 323849 h 1193799"/>
              <a:gd name="connsiteX6" fmla="*/ 667544 w 4688284"/>
              <a:gd name="connsiteY6" fmla="*/ 247649 h 1193799"/>
              <a:gd name="connsiteX7" fmla="*/ 91281 w 4688284"/>
              <a:gd name="connsiteY7" fmla="*/ 847724 h 1193799"/>
              <a:gd name="connsiteX8" fmla="*/ 119856 w 4688284"/>
              <a:gd name="connsiteY8" fmla="*/ 1176337 h 1193799"/>
              <a:gd name="connsiteX9" fmla="*/ 129381 w 4688284"/>
              <a:gd name="connsiteY9" fmla="*/ 952499 h 1193799"/>
              <a:gd name="connsiteX10" fmla="*/ 324644 w 4688284"/>
              <a:gd name="connsiteY10" fmla="*/ 971549 h 1193799"/>
              <a:gd name="connsiteX11" fmla="*/ 329406 w 4688284"/>
              <a:gd name="connsiteY11" fmla="*/ 1162049 h 1193799"/>
              <a:gd name="connsiteX0" fmla="*/ 4682331 w 4688284"/>
              <a:gd name="connsiteY0" fmla="*/ 196849 h 1166811"/>
              <a:gd name="connsiteX1" fmla="*/ 4644231 w 4688284"/>
              <a:gd name="connsiteY1" fmla="*/ 44449 h 1166811"/>
              <a:gd name="connsiteX2" fmla="*/ 4487069 w 4688284"/>
              <a:gd name="connsiteY2" fmla="*/ 20637 h 1166811"/>
              <a:gd name="connsiteX3" fmla="*/ 4139406 w 4688284"/>
              <a:gd name="connsiteY3" fmla="*/ 168274 h 1166811"/>
              <a:gd name="connsiteX4" fmla="*/ 3263106 w 4688284"/>
              <a:gd name="connsiteY4" fmla="*/ 620711 h 1166811"/>
              <a:gd name="connsiteX5" fmla="*/ 2091531 w 4688284"/>
              <a:gd name="connsiteY5" fmla="*/ 296861 h 1166811"/>
              <a:gd name="connsiteX6" fmla="*/ 667544 w 4688284"/>
              <a:gd name="connsiteY6" fmla="*/ 220661 h 1166811"/>
              <a:gd name="connsiteX7" fmla="*/ 91281 w 4688284"/>
              <a:gd name="connsiteY7" fmla="*/ 820736 h 1166811"/>
              <a:gd name="connsiteX8" fmla="*/ 119856 w 4688284"/>
              <a:gd name="connsiteY8" fmla="*/ 1149349 h 1166811"/>
              <a:gd name="connsiteX9" fmla="*/ 129381 w 4688284"/>
              <a:gd name="connsiteY9" fmla="*/ 925511 h 1166811"/>
              <a:gd name="connsiteX10" fmla="*/ 324644 w 4688284"/>
              <a:gd name="connsiteY10" fmla="*/ 944561 h 1166811"/>
              <a:gd name="connsiteX11" fmla="*/ 329406 w 4688284"/>
              <a:gd name="connsiteY11" fmla="*/ 1135061 h 1166811"/>
              <a:gd name="connsiteX0" fmla="*/ 4682331 w 4688681"/>
              <a:gd name="connsiteY0" fmla="*/ 178594 h 1148556"/>
              <a:gd name="connsiteX1" fmla="*/ 4644231 w 4688681"/>
              <a:gd name="connsiteY1" fmla="*/ 26194 h 1148556"/>
              <a:gd name="connsiteX2" fmla="*/ 4415632 w 4688681"/>
              <a:gd name="connsiteY2" fmla="*/ 21432 h 1148556"/>
              <a:gd name="connsiteX3" fmla="*/ 4139406 w 4688681"/>
              <a:gd name="connsiteY3" fmla="*/ 150019 h 1148556"/>
              <a:gd name="connsiteX4" fmla="*/ 3263106 w 4688681"/>
              <a:gd name="connsiteY4" fmla="*/ 602456 h 1148556"/>
              <a:gd name="connsiteX5" fmla="*/ 2091531 w 4688681"/>
              <a:gd name="connsiteY5" fmla="*/ 278606 h 1148556"/>
              <a:gd name="connsiteX6" fmla="*/ 667544 w 4688681"/>
              <a:gd name="connsiteY6" fmla="*/ 202406 h 1148556"/>
              <a:gd name="connsiteX7" fmla="*/ 91281 w 4688681"/>
              <a:gd name="connsiteY7" fmla="*/ 802481 h 1148556"/>
              <a:gd name="connsiteX8" fmla="*/ 119856 w 4688681"/>
              <a:gd name="connsiteY8" fmla="*/ 1131094 h 1148556"/>
              <a:gd name="connsiteX9" fmla="*/ 129381 w 4688681"/>
              <a:gd name="connsiteY9" fmla="*/ 907256 h 1148556"/>
              <a:gd name="connsiteX10" fmla="*/ 324644 w 4688681"/>
              <a:gd name="connsiteY10" fmla="*/ 926306 h 1148556"/>
              <a:gd name="connsiteX11" fmla="*/ 329406 w 4688681"/>
              <a:gd name="connsiteY11" fmla="*/ 1116806 h 1148556"/>
              <a:gd name="connsiteX0" fmla="*/ 4682331 w 4688681"/>
              <a:gd name="connsiteY0" fmla="*/ 178594 h 1148556"/>
              <a:gd name="connsiteX1" fmla="*/ 4644231 w 4688681"/>
              <a:gd name="connsiteY1" fmla="*/ 26194 h 1148556"/>
              <a:gd name="connsiteX2" fmla="*/ 4415632 w 4688681"/>
              <a:gd name="connsiteY2" fmla="*/ 21432 h 1148556"/>
              <a:gd name="connsiteX3" fmla="*/ 4139406 w 4688681"/>
              <a:gd name="connsiteY3" fmla="*/ 150019 h 1148556"/>
              <a:gd name="connsiteX4" fmla="*/ 3263106 w 4688681"/>
              <a:gd name="connsiteY4" fmla="*/ 602456 h 1148556"/>
              <a:gd name="connsiteX5" fmla="*/ 2091531 w 4688681"/>
              <a:gd name="connsiteY5" fmla="*/ 278606 h 1148556"/>
              <a:gd name="connsiteX6" fmla="*/ 667544 w 4688681"/>
              <a:gd name="connsiteY6" fmla="*/ 202406 h 1148556"/>
              <a:gd name="connsiteX7" fmla="*/ 91281 w 4688681"/>
              <a:gd name="connsiteY7" fmla="*/ 802481 h 1148556"/>
              <a:gd name="connsiteX8" fmla="*/ 119856 w 4688681"/>
              <a:gd name="connsiteY8" fmla="*/ 1131094 h 1148556"/>
              <a:gd name="connsiteX9" fmla="*/ 129381 w 4688681"/>
              <a:gd name="connsiteY9" fmla="*/ 907256 h 1148556"/>
              <a:gd name="connsiteX10" fmla="*/ 324644 w 4688681"/>
              <a:gd name="connsiteY10" fmla="*/ 926306 h 1148556"/>
              <a:gd name="connsiteX0" fmla="*/ 4682331 w 4688681"/>
              <a:gd name="connsiteY0" fmla="*/ 178594 h 1148556"/>
              <a:gd name="connsiteX1" fmla="*/ 4644231 w 4688681"/>
              <a:gd name="connsiteY1" fmla="*/ 26194 h 1148556"/>
              <a:gd name="connsiteX2" fmla="*/ 4415632 w 4688681"/>
              <a:gd name="connsiteY2" fmla="*/ 21432 h 1148556"/>
              <a:gd name="connsiteX3" fmla="*/ 4139406 w 4688681"/>
              <a:gd name="connsiteY3" fmla="*/ 150019 h 1148556"/>
              <a:gd name="connsiteX4" fmla="*/ 3263106 w 4688681"/>
              <a:gd name="connsiteY4" fmla="*/ 602456 h 1148556"/>
              <a:gd name="connsiteX5" fmla="*/ 2091531 w 4688681"/>
              <a:gd name="connsiteY5" fmla="*/ 278606 h 1148556"/>
              <a:gd name="connsiteX6" fmla="*/ 667544 w 4688681"/>
              <a:gd name="connsiteY6" fmla="*/ 202406 h 1148556"/>
              <a:gd name="connsiteX7" fmla="*/ 91281 w 4688681"/>
              <a:gd name="connsiteY7" fmla="*/ 802481 h 1148556"/>
              <a:gd name="connsiteX8" fmla="*/ 119856 w 4688681"/>
              <a:gd name="connsiteY8" fmla="*/ 1131094 h 1148556"/>
              <a:gd name="connsiteX9" fmla="*/ 129381 w 4688681"/>
              <a:gd name="connsiteY9" fmla="*/ 907256 h 1148556"/>
              <a:gd name="connsiteX0" fmla="*/ 4682331 w 4688681"/>
              <a:gd name="connsiteY0" fmla="*/ 178594 h 1131094"/>
              <a:gd name="connsiteX1" fmla="*/ 4644231 w 4688681"/>
              <a:gd name="connsiteY1" fmla="*/ 26194 h 1131094"/>
              <a:gd name="connsiteX2" fmla="*/ 4415632 w 4688681"/>
              <a:gd name="connsiteY2" fmla="*/ 21432 h 1131094"/>
              <a:gd name="connsiteX3" fmla="*/ 4139406 w 4688681"/>
              <a:gd name="connsiteY3" fmla="*/ 150019 h 1131094"/>
              <a:gd name="connsiteX4" fmla="*/ 3263106 w 4688681"/>
              <a:gd name="connsiteY4" fmla="*/ 602456 h 1131094"/>
              <a:gd name="connsiteX5" fmla="*/ 2091531 w 4688681"/>
              <a:gd name="connsiteY5" fmla="*/ 278606 h 1131094"/>
              <a:gd name="connsiteX6" fmla="*/ 667544 w 4688681"/>
              <a:gd name="connsiteY6" fmla="*/ 202406 h 1131094"/>
              <a:gd name="connsiteX7" fmla="*/ 91281 w 4688681"/>
              <a:gd name="connsiteY7" fmla="*/ 802481 h 1131094"/>
              <a:gd name="connsiteX8" fmla="*/ 119856 w 4688681"/>
              <a:gd name="connsiteY8" fmla="*/ 1131094 h 1131094"/>
              <a:gd name="connsiteX0" fmla="*/ 4596606 w 4602956"/>
              <a:gd name="connsiteY0" fmla="*/ 178594 h 1131094"/>
              <a:gd name="connsiteX1" fmla="*/ 4558506 w 4602956"/>
              <a:gd name="connsiteY1" fmla="*/ 26194 h 1131094"/>
              <a:gd name="connsiteX2" fmla="*/ 4329907 w 4602956"/>
              <a:gd name="connsiteY2" fmla="*/ 21432 h 1131094"/>
              <a:gd name="connsiteX3" fmla="*/ 4053681 w 4602956"/>
              <a:gd name="connsiteY3" fmla="*/ 150019 h 1131094"/>
              <a:gd name="connsiteX4" fmla="*/ 3177381 w 4602956"/>
              <a:gd name="connsiteY4" fmla="*/ 602456 h 1131094"/>
              <a:gd name="connsiteX5" fmla="*/ 2005806 w 4602956"/>
              <a:gd name="connsiteY5" fmla="*/ 278606 h 1131094"/>
              <a:gd name="connsiteX6" fmla="*/ 581819 w 4602956"/>
              <a:gd name="connsiteY6" fmla="*/ 202406 h 1131094"/>
              <a:gd name="connsiteX7" fmla="*/ 91281 w 4602956"/>
              <a:gd name="connsiteY7" fmla="*/ 745331 h 1131094"/>
              <a:gd name="connsiteX8" fmla="*/ 34131 w 4602956"/>
              <a:gd name="connsiteY8" fmla="*/ 1131094 h 1131094"/>
              <a:gd name="connsiteX0" fmla="*/ 4591844 w 4598194"/>
              <a:gd name="connsiteY0" fmla="*/ 178594 h 1126330"/>
              <a:gd name="connsiteX1" fmla="*/ 4553744 w 4598194"/>
              <a:gd name="connsiteY1" fmla="*/ 26194 h 1126330"/>
              <a:gd name="connsiteX2" fmla="*/ 4325145 w 4598194"/>
              <a:gd name="connsiteY2" fmla="*/ 21432 h 1126330"/>
              <a:gd name="connsiteX3" fmla="*/ 4048919 w 4598194"/>
              <a:gd name="connsiteY3" fmla="*/ 150019 h 1126330"/>
              <a:gd name="connsiteX4" fmla="*/ 3172619 w 4598194"/>
              <a:gd name="connsiteY4" fmla="*/ 602456 h 1126330"/>
              <a:gd name="connsiteX5" fmla="*/ 2001044 w 4598194"/>
              <a:gd name="connsiteY5" fmla="*/ 278606 h 1126330"/>
              <a:gd name="connsiteX6" fmla="*/ 577057 w 4598194"/>
              <a:gd name="connsiteY6" fmla="*/ 202406 h 1126330"/>
              <a:gd name="connsiteX7" fmla="*/ 86519 w 4598194"/>
              <a:gd name="connsiteY7" fmla="*/ 745331 h 1126330"/>
              <a:gd name="connsiteX8" fmla="*/ 57943 w 4598194"/>
              <a:gd name="connsiteY8" fmla="*/ 1126330 h 1126330"/>
              <a:gd name="connsiteX0" fmla="*/ 4544220 w 4550570"/>
              <a:gd name="connsiteY0" fmla="*/ 178594 h 1126330"/>
              <a:gd name="connsiteX1" fmla="*/ 4506120 w 4550570"/>
              <a:gd name="connsiteY1" fmla="*/ 26194 h 1126330"/>
              <a:gd name="connsiteX2" fmla="*/ 4277521 w 4550570"/>
              <a:gd name="connsiteY2" fmla="*/ 21432 h 1126330"/>
              <a:gd name="connsiteX3" fmla="*/ 4001295 w 4550570"/>
              <a:gd name="connsiteY3" fmla="*/ 150019 h 1126330"/>
              <a:gd name="connsiteX4" fmla="*/ 3124995 w 4550570"/>
              <a:gd name="connsiteY4" fmla="*/ 602456 h 1126330"/>
              <a:gd name="connsiteX5" fmla="*/ 1953420 w 4550570"/>
              <a:gd name="connsiteY5" fmla="*/ 278606 h 1126330"/>
              <a:gd name="connsiteX6" fmla="*/ 529433 w 4550570"/>
              <a:gd name="connsiteY6" fmla="*/ 202406 h 1126330"/>
              <a:gd name="connsiteX7" fmla="*/ 86519 w 4550570"/>
              <a:gd name="connsiteY7" fmla="*/ 669130 h 1126330"/>
              <a:gd name="connsiteX8" fmla="*/ 10319 w 4550570"/>
              <a:gd name="connsiteY8" fmla="*/ 1126330 h 1126330"/>
              <a:gd name="connsiteX0" fmla="*/ 4768851 w 4775201"/>
              <a:gd name="connsiteY0" fmla="*/ 178594 h 1050130"/>
              <a:gd name="connsiteX1" fmla="*/ 4730751 w 4775201"/>
              <a:gd name="connsiteY1" fmla="*/ 26194 h 1050130"/>
              <a:gd name="connsiteX2" fmla="*/ 4502152 w 4775201"/>
              <a:gd name="connsiteY2" fmla="*/ 21432 h 1050130"/>
              <a:gd name="connsiteX3" fmla="*/ 4225926 w 4775201"/>
              <a:gd name="connsiteY3" fmla="*/ 150019 h 1050130"/>
              <a:gd name="connsiteX4" fmla="*/ 3349626 w 4775201"/>
              <a:gd name="connsiteY4" fmla="*/ 602456 h 1050130"/>
              <a:gd name="connsiteX5" fmla="*/ 2178051 w 4775201"/>
              <a:gd name="connsiteY5" fmla="*/ 278606 h 1050130"/>
              <a:gd name="connsiteX6" fmla="*/ 754064 w 4775201"/>
              <a:gd name="connsiteY6" fmla="*/ 202406 h 1050130"/>
              <a:gd name="connsiteX7" fmla="*/ 311150 w 4775201"/>
              <a:gd name="connsiteY7" fmla="*/ 669130 h 1050130"/>
              <a:gd name="connsiteX8" fmla="*/ 6350 w 4775201"/>
              <a:gd name="connsiteY8" fmla="*/ 1050130 h 1050130"/>
              <a:gd name="connsiteX0" fmla="*/ 4768851 w 4775201"/>
              <a:gd name="connsiteY0" fmla="*/ 178594 h 1050130"/>
              <a:gd name="connsiteX1" fmla="*/ 4730751 w 4775201"/>
              <a:gd name="connsiteY1" fmla="*/ 26194 h 1050130"/>
              <a:gd name="connsiteX2" fmla="*/ 4502152 w 4775201"/>
              <a:gd name="connsiteY2" fmla="*/ 21432 h 1050130"/>
              <a:gd name="connsiteX3" fmla="*/ 4225926 w 4775201"/>
              <a:gd name="connsiteY3" fmla="*/ 150019 h 1050130"/>
              <a:gd name="connsiteX4" fmla="*/ 3349626 w 4775201"/>
              <a:gd name="connsiteY4" fmla="*/ 602456 h 1050130"/>
              <a:gd name="connsiteX5" fmla="*/ 2178051 w 4775201"/>
              <a:gd name="connsiteY5" fmla="*/ 278606 h 1050130"/>
              <a:gd name="connsiteX6" fmla="*/ 754064 w 4775201"/>
              <a:gd name="connsiteY6" fmla="*/ 202406 h 1050130"/>
              <a:gd name="connsiteX7" fmla="*/ 158751 w 4775201"/>
              <a:gd name="connsiteY7" fmla="*/ 592930 h 1050130"/>
              <a:gd name="connsiteX8" fmla="*/ 6350 w 4775201"/>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92930 h 1050130"/>
              <a:gd name="connsiteX8" fmla="*/ 35719 w 4728369"/>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16730 h 1050130"/>
              <a:gd name="connsiteX8" fmla="*/ 35719 w 4728369"/>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16730 h 1050130"/>
              <a:gd name="connsiteX8" fmla="*/ 35719 w 4728369"/>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16730 h 1050130"/>
              <a:gd name="connsiteX8" fmla="*/ 35719 w 4728369"/>
              <a:gd name="connsiteY8" fmla="*/ 1050130 h 105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8369" h="1050130">
                <a:moveTo>
                  <a:pt x="4722019" y="178594"/>
                </a:moveTo>
                <a:cubicBezTo>
                  <a:pt x="4727972" y="140494"/>
                  <a:pt x="4728369" y="52388"/>
                  <a:pt x="4683919" y="26194"/>
                </a:cubicBezTo>
                <a:cubicBezTo>
                  <a:pt x="4639469" y="0"/>
                  <a:pt x="4539457" y="795"/>
                  <a:pt x="4455320" y="21432"/>
                </a:cubicBezTo>
                <a:cubicBezTo>
                  <a:pt x="4371183" y="42069"/>
                  <a:pt x="4371182" y="53182"/>
                  <a:pt x="4179094" y="150019"/>
                </a:cubicBezTo>
                <a:cubicBezTo>
                  <a:pt x="3987006" y="246856"/>
                  <a:pt x="3644106" y="581025"/>
                  <a:pt x="3302794" y="602456"/>
                </a:cubicBezTo>
                <a:cubicBezTo>
                  <a:pt x="2961482" y="623887"/>
                  <a:pt x="2563813" y="345281"/>
                  <a:pt x="2131219" y="278606"/>
                </a:cubicBezTo>
                <a:cubicBezTo>
                  <a:pt x="1698625" y="211931"/>
                  <a:pt x="1043782" y="162719"/>
                  <a:pt x="707232" y="202406"/>
                </a:cubicBezTo>
                <a:cubicBezTo>
                  <a:pt x="370682" y="242093"/>
                  <a:pt x="223838" y="375443"/>
                  <a:pt x="111919" y="516730"/>
                </a:cubicBezTo>
                <a:cubicBezTo>
                  <a:pt x="0" y="658017"/>
                  <a:pt x="53182" y="725487"/>
                  <a:pt x="35719" y="105013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75" name="TextBox 174"/>
          <p:cNvSpPr txBox="1"/>
          <p:nvPr/>
        </p:nvSpPr>
        <p:spPr>
          <a:xfrm>
            <a:off x="1905000" y="2362200"/>
            <a:ext cx="304800" cy="172355"/>
          </a:xfrm>
          <a:prstGeom prst="rect">
            <a:avLst/>
          </a:prstGeom>
          <a:solidFill>
            <a:schemeClr val="bg1"/>
          </a:solidFill>
          <a:ln w="19050">
            <a:solidFill>
              <a:schemeClr val="tx1"/>
            </a:solidFill>
          </a:ln>
        </p:spPr>
        <p:txBody>
          <a:bodyPr wrap="square" lIns="9144" tIns="9144" rIns="9144" bIns="9144" rtlCol="0">
            <a:spAutoFit/>
          </a:bodyPr>
          <a:lstStyle/>
          <a:p>
            <a:pPr algn="ctr"/>
            <a:r>
              <a:rPr lang="en-US" sz="1000" dirty="0"/>
              <a:t>Com</a:t>
            </a:r>
          </a:p>
        </p:txBody>
      </p:sp>
      <p:sp>
        <p:nvSpPr>
          <p:cNvPr id="176" name="Freeform 175"/>
          <p:cNvSpPr/>
          <p:nvPr/>
        </p:nvSpPr>
        <p:spPr bwMode="auto">
          <a:xfrm>
            <a:off x="2315633" y="1826684"/>
            <a:ext cx="3094567" cy="634999"/>
          </a:xfrm>
          <a:custGeom>
            <a:avLst/>
            <a:gdLst>
              <a:gd name="connsiteX0" fmla="*/ 65617 w 3215217"/>
              <a:gd name="connsiteY0" fmla="*/ 534458 h 563033"/>
              <a:gd name="connsiteX1" fmla="*/ 46567 w 3215217"/>
              <a:gd name="connsiteY1" fmla="*/ 236008 h 563033"/>
              <a:gd name="connsiteX2" fmla="*/ 345017 w 3215217"/>
              <a:gd name="connsiteY2" fmla="*/ 13758 h 563033"/>
              <a:gd name="connsiteX3" fmla="*/ 1011767 w 3215217"/>
              <a:gd name="connsiteY3" fmla="*/ 153458 h 563033"/>
              <a:gd name="connsiteX4" fmla="*/ 1665817 w 3215217"/>
              <a:gd name="connsiteY4" fmla="*/ 496358 h 563033"/>
              <a:gd name="connsiteX5" fmla="*/ 2637367 w 3215217"/>
              <a:gd name="connsiteY5" fmla="*/ 553508 h 563033"/>
              <a:gd name="connsiteX6" fmla="*/ 3215217 w 3215217"/>
              <a:gd name="connsiteY6" fmla="*/ 509058 h 563033"/>
              <a:gd name="connsiteX0" fmla="*/ 65617 w 3215217"/>
              <a:gd name="connsiteY0" fmla="*/ 534458 h 563033"/>
              <a:gd name="connsiteX1" fmla="*/ 46567 w 3215217"/>
              <a:gd name="connsiteY1" fmla="*/ 236008 h 563033"/>
              <a:gd name="connsiteX2" fmla="*/ 345017 w 3215217"/>
              <a:gd name="connsiteY2" fmla="*/ 13758 h 563033"/>
              <a:gd name="connsiteX3" fmla="*/ 1011767 w 3215217"/>
              <a:gd name="connsiteY3" fmla="*/ 153458 h 563033"/>
              <a:gd name="connsiteX4" fmla="*/ 1665817 w 3215217"/>
              <a:gd name="connsiteY4" fmla="*/ 496358 h 563033"/>
              <a:gd name="connsiteX5" fmla="*/ 2637367 w 3215217"/>
              <a:gd name="connsiteY5" fmla="*/ 553508 h 563033"/>
              <a:gd name="connsiteX6" fmla="*/ 3215217 w 3215217"/>
              <a:gd name="connsiteY6" fmla="*/ 509058 h 563033"/>
              <a:gd name="connsiteX0" fmla="*/ 65617 w 3215217"/>
              <a:gd name="connsiteY0" fmla="*/ 534458 h 563033"/>
              <a:gd name="connsiteX1" fmla="*/ 46567 w 3215217"/>
              <a:gd name="connsiteY1" fmla="*/ 236008 h 563033"/>
              <a:gd name="connsiteX2" fmla="*/ 345017 w 3215217"/>
              <a:gd name="connsiteY2" fmla="*/ 13758 h 563033"/>
              <a:gd name="connsiteX3" fmla="*/ 1011767 w 3215217"/>
              <a:gd name="connsiteY3" fmla="*/ 153458 h 563033"/>
              <a:gd name="connsiteX4" fmla="*/ 1665817 w 3215217"/>
              <a:gd name="connsiteY4" fmla="*/ 496358 h 563033"/>
              <a:gd name="connsiteX5" fmla="*/ 2637367 w 3215217"/>
              <a:gd name="connsiteY5" fmla="*/ 553508 h 563033"/>
              <a:gd name="connsiteX6" fmla="*/ 3215217 w 3215217"/>
              <a:gd name="connsiteY6" fmla="*/ 509058 h 563033"/>
              <a:gd name="connsiteX0" fmla="*/ 14817 w 3164417"/>
              <a:gd name="connsiteY0" fmla="*/ 522817 h 551392"/>
              <a:gd name="connsiteX1" fmla="*/ 46567 w 3164417"/>
              <a:gd name="connsiteY1" fmla="*/ 154517 h 551392"/>
              <a:gd name="connsiteX2" fmla="*/ 294217 w 3164417"/>
              <a:gd name="connsiteY2" fmla="*/ 2117 h 551392"/>
              <a:gd name="connsiteX3" fmla="*/ 960967 w 3164417"/>
              <a:gd name="connsiteY3" fmla="*/ 141817 h 551392"/>
              <a:gd name="connsiteX4" fmla="*/ 1615017 w 3164417"/>
              <a:gd name="connsiteY4" fmla="*/ 484717 h 551392"/>
              <a:gd name="connsiteX5" fmla="*/ 2586567 w 3164417"/>
              <a:gd name="connsiteY5" fmla="*/ 541867 h 551392"/>
              <a:gd name="connsiteX6" fmla="*/ 3164417 w 3164417"/>
              <a:gd name="connsiteY6" fmla="*/ 497417 h 551392"/>
              <a:gd name="connsiteX0" fmla="*/ 14817 w 3170767"/>
              <a:gd name="connsiteY0" fmla="*/ 522817 h 558799"/>
              <a:gd name="connsiteX1" fmla="*/ 46567 w 3170767"/>
              <a:gd name="connsiteY1" fmla="*/ 154517 h 558799"/>
              <a:gd name="connsiteX2" fmla="*/ 294217 w 3170767"/>
              <a:gd name="connsiteY2" fmla="*/ 2117 h 558799"/>
              <a:gd name="connsiteX3" fmla="*/ 960967 w 3170767"/>
              <a:gd name="connsiteY3" fmla="*/ 141817 h 558799"/>
              <a:gd name="connsiteX4" fmla="*/ 1615017 w 3170767"/>
              <a:gd name="connsiteY4" fmla="*/ 484717 h 558799"/>
              <a:gd name="connsiteX5" fmla="*/ 2586567 w 3170767"/>
              <a:gd name="connsiteY5" fmla="*/ 541867 h 558799"/>
              <a:gd name="connsiteX6" fmla="*/ 3170767 w 3170767"/>
              <a:gd name="connsiteY6" fmla="*/ 535516 h 558799"/>
              <a:gd name="connsiteX0" fmla="*/ 14817 w 3094567"/>
              <a:gd name="connsiteY0" fmla="*/ 522817 h 634999"/>
              <a:gd name="connsiteX1" fmla="*/ 46567 w 3094567"/>
              <a:gd name="connsiteY1" fmla="*/ 154517 h 634999"/>
              <a:gd name="connsiteX2" fmla="*/ 294217 w 3094567"/>
              <a:gd name="connsiteY2" fmla="*/ 2117 h 634999"/>
              <a:gd name="connsiteX3" fmla="*/ 960967 w 3094567"/>
              <a:gd name="connsiteY3" fmla="*/ 141817 h 634999"/>
              <a:gd name="connsiteX4" fmla="*/ 1615017 w 3094567"/>
              <a:gd name="connsiteY4" fmla="*/ 484717 h 634999"/>
              <a:gd name="connsiteX5" fmla="*/ 2586567 w 3094567"/>
              <a:gd name="connsiteY5" fmla="*/ 541867 h 634999"/>
              <a:gd name="connsiteX6" fmla="*/ 3094567 w 3094567"/>
              <a:gd name="connsiteY6" fmla="*/ 611716 h 63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4567" h="634999">
                <a:moveTo>
                  <a:pt x="14817" y="522817"/>
                </a:moveTo>
                <a:cubicBezTo>
                  <a:pt x="20108" y="289983"/>
                  <a:pt x="0" y="241300"/>
                  <a:pt x="46567" y="154517"/>
                </a:cubicBezTo>
                <a:cubicBezTo>
                  <a:pt x="93134" y="67734"/>
                  <a:pt x="141817" y="4234"/>
                  <a:pt x="294217" y="2117"/>
                </a:cubicBezTo>
                <a:cubicBezTo>
                  <a:pt x="446617" y="0"/>
                  <a:pt x="740834" y="61384"/>
                  <a:pt x="960967" y="141817"/>
                </a:cubicBezTo>
                <a:cubicBezTo>
                  <a:pt x="1181100" y="222250"/>
                  <a:pt x="1344084" y="418042"/>
                  <a:pt x="1615017" y="484717"/>
                </a:cubicBezTo>
                <a:cubicBezTo>
                  <a:pt x="1885950" y="551392"/>
                  <a:pt x="2339975" y="520701"/>
                  <a:pt x="2586567" y="541867"/>
                </a:cubicBezTo>
                <a:cubicBezTo>
                  <a:pt x="2833159" y="563034"/>
                  <a:pt x="2934758" y="634999"/>
                  <a:pt x="3094567" y="611716"/>
                </a:cubicBezTo>
              </a:path>
            </a:pathLst>
          </a:cu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77" name="Freeform 176"/>
          <p:cNvSpPr/>
          <p:nvPr/>
        </p:nvSpPr>
        <p:spPr bwMode="auto">
          <a:xfrm>
            <a:off x="2528358" y="1976967"/>
            <a:ext cx="2881842" cy="1505479"/>
          </a:xfrm>
          <a:custGeom>
            <a:avLst/>
            <a:gdLst>
              <a:gd name="connsiteX0" fmla="*/ 11642 w 2958042"/>
              <a:gd name="connsiteY0" fmla="*/ 391583 h 836083"/>
              <a:gd name="connsiteX1" fmla="*/ 17992 w 2958042"/>
              <a:gd name="connsiteY1" fmla="*/ 175683 h 836083"/>
              <a:gd name="connsiteX2" fmla="*/ 119592 w 2958042"/>
              <a:gd name="connsiteY2" fmla="*/ 23283 h 836083"/>
              <a:gd name="connsiteX3" fmla="*/ 418042 w 2958042"/>
              <a:gd name="connsiteY3" fmla="*/ 35983 h 836083"/>
              <a:gd name="connsiteX4" fmla="*/ 818092 w 2958042"/>
              <a:gd name="connsiteY4" fmla="*/ 213783 h 836083"/>
              <a:gd name="connsiteX5" fmla="*/ 1211792 w 2958042"/>
              <a:gd name="connsiteY5" fmla="*/ 537633 h 836083"/>
              <a:gd name="connsiteX6" fmla="*/ 1910292 w 2958042"/>
              <a:gd name="connsiteY6" fmla="*/ 759883 h 836083"/>
              <a:gd name="connsiteX7" fmla="*/ 2958042 w 2958042"/>
              <a:gd name="connsiteY7" fmla="*/ 836083 h 836083"/>
              <a:gd name="connsiteX0" fmla="*/ 11642 w 2881842"/>
              <a:gd name="connsiteY0" fmla="*/ 391583 h 1452033"/>
              <a:gd name="connsiteX1" fmla="*/ 17992 w 2881842"/>
              <a:gd name="connsiteY1" fmla="*/ 175683 h 1452033"/>
              <a:gd name="connsiteX2" fmla="*/ 119592 w 2881842"/>
              <a:gd name="connsiteY2" fmla="*/ 23283 h 1452033"/>
              <a:gd name="connsiteX3" fmla="*/ 418042 w 2881842"/>
              <a:gd name="connsiteY3" fmla="*/ 35983 h 1452033"/>
              <a:gd name="connsiteX4" fmla="*/ 818092 w 2881842"/>
              <a:gd name="connsiteY4" fmla="*/ 213783 h 1452033"/>
              <a:gd name="connsiteX5" fmla="*/ 1211792 w 2881842"/>
              <a:gd name="connsiteY5" fmla="*/ 537633 h 1452033"/>
              <a:gd name="connsiteX6" fmla="*/ 1910292 w 2881842"/>
              <a:gd name="connsiteY6" fmla="*/ 759883 h 1452033"/>
              <a:gd name="connsiteX7" fmla="*/ 2881842 w 2881842"/>
              <a:gd name="connsiteY7" fmla="*/ 1452033 h 1452033"/>
              <a:gd name="connsiteX0" fmla="*/ 11642 w 2881842"/>
              <a:gd name="connsiteY0" fmla="*/ 391583 h 1505479"/>
              <a:gd name="connsiteX1" fmla="*/ 17992 w 2881842"/>
              <a:gd name="connsiteY1" fmla="*/ 175683 h 1505479"/>
              <a:gd name="connsiteX2" fmla="*/ 119592 w 2881842"/>
              <a:gd name="connsiteY2" fmla="*/ 23283 h 1505479"/>
              <a:gd name="connsiteX3" fmla="*/ 418042 w 2881842"/>
              <a:gd name="connsiteY3" fmla="*/ 35983 h 1505479"/>
              <a:gd name="connsiteX4" fmla="*/ 818092 w 2881842"/>
              <a:gd name="connsiteY4" fmla="*/ 213783 h 1505479"/>
              <a:gd name="connsiteX5" fmla="*/ 1211792 w 2881842"/>
              <a:gd name="connsiteY5" fmla="*/ 537633 h 1505479"/>
              <a:gd name="connsiteX6" fmla="*/ 1910292 w 2881842"/>
              <a:gd name="connsiteY6" fmla="*/ 759883 h 1505479"/>
              <a:gd name="connsiteX7" fmla="*/ 2881842 w 2881842"/>
              <a:gd name="connsiteY7" fmla="*/ 1452033 h 150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842" h="1505479">
                <a:moveTo>
                  <a:pt x="11642" y="391583"/>
                </a:moveTo>
                <a:cubicBezTo>
                  <a:pt x="5821" y="314324"/>
                  <a:pt x="0" y="237066"/>
                  <a:pt x="17992" y="175683"/>
                </a:cubicBezTo>
                <a:cubicBezTo>
                  <a:pt x="35984" y="114300"/>
                  <a:pt x="52917" y="46566"/>
                  <a:pt x="119592" y="23283"/>
                </a:cubicBezTo>
                <a:cubicBezTo>
                  <a:pt x="186267" y="0"/>
                  <a:pt x="301625" y="4233"/>
                  <a:pt x="418042" y="35983"/>
                </a:cubicBezTo>
                <a:cubicBezTo>
                  <a:pt x="534459" y="67733"/>
                  <a:pt x="685800" y="130175"/>
                  <a:pt x="818092" y="213783"/>
                </a:cubicBezTo>
                <a:cubicBezTo>
                  <a:pt x="950384" y="297391"/>
                  <a:pt x="1029759" y="446616"/>
                  <a:pt x="1211792" y="537633"/>
                </a:cubicBezTo>
                <a:cubicBezTo>
                  <a:pt x="1393825" y="628650"/>
                  <a:pt x="1631950" y="607483"/>
                  <a:pt x="1910292" y="759883"/>
                </a:cubicBezTo>
                <a:cubicBezTo>
                  <a:pt x="2188634" y="912283"/>
                  <a:pt x="1908176" y="1505479"/>
                  <a:pt x="2881842" y="1452033"/>
                </a:cubicBezTo>
              </a:path>
            </a:pathLst>
          </a:custGeom>
          <a:no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02" name="Rectangle 101"/>
          <p:cNvSpPr/>
          <p:nvPr/>
        </p:nvSpPr>
        <p:spPr bwMode="auto">
          <a:xfrm rot="16200000">
            <a:off x="5295900" y="3238500"/>
            <a:ext cx="304800" cy="76200"/>
          </a:xfrm>
          <a:prstGeom prst="rect">
            <a:avLst/>
          </a:prstGeom>
          <a:solidFill>
            <a:srgbClr val="808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235" name="Rectangle 234"/>
          <p:cNvSpPr>
            <a:spLocks noChangeArrowheads="1"/>
          </p:cNvSpPr>
          <p:nvPr/>
        </p:nvSpPr>
        <p:spPr bwMode="auto">
          <a:xfrm>
            <a:off x="7242175" y="5915025"/>
            <a:ext cx="1901825" cy="276225"/>
          </a:xfrm>
          <a:prstGeom prst="rect">
            <a:avLst/>
          </a:prstGeom>
          <a:solidFill>
            <a:srgbClr val="0099CC">
              <a:alpha val="49804"/>
            </a:srgbClr>
          </a:solidFill>
          <a:ln w="9525" algn="ctr">
            <a:noFill/>
            <a:round/>
            <a:headEnd/>
            <a:tailEnd/>
          </a:ln>
        </p:spPr>
        <p:txBody>
          <a:bodyPr anchor="ctr"/>
          <a:lstStyle/>
          <a:p>
            <a:endParaRPr lang="en-US"/>
          </a:p>
        </p:txBody>
      </p:sp>
      <p:sp>
        <p:nvSpPr>
          <p:cNvPr id="238" name="Slide Number Placeholder 3"/>
          <p:cNvSpPr txBox="1">
            <a:spLocks/>
          </p:cNvSpPr>
          <p:nvPr/>
        </p:nvSpPr>
        <p:spPr bwMode="auto">
          <a:xfrm>
            <a:off x="7620000" y="6629400"/>
            <a:ext cx="423863"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368FEC-6652-4488-973D-0B3EE1AB114B}" type="slidenum">
              <a:rPr kumimoji="0" lang="en-US" sz="1200" b="0" i="0" u="none" strike="noStrike" kern="1200" cap="none" spc="0" normalizeH="0" baseline="0" noProof="0" smtClean="0">
                <a:ln>
                  <a:noFill/>
                </a:ln>
                <a:solidFill>
                  <a:srgbClr val="9A0102"/>
                </a:solidFill>
                <a:effectLst/>
                <a:uLnTx/>
                <a:uFillTx/>
                <a:latin typeface="Georgia"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srgbClr val="9A0102"/>
              </a:solidFill>
              <a:effectLst/>
              <a:uLnTx/>
              <a:uFillTx/>
              <a:latin typeface="Georgia" pitchFamily="18" charset="0"/>
              <a:ea typeface="+mn-ea"/>
              <a:cs typeface="+mn-cs"/>
            </a:endParaRPr>
          </a:p>
        </p:txBody>
      </p:sp>
      <p:sp>
        <p:nvSpPr>
          <p:cNvPr id="240" name="Freeform 239"/>
          <p:cNvSpPr/>
          <p:nvPr/>
        </p:nvSpPr>
        <p:spPr bwMode="auto">
          <a:xfrm>
            <a:off x="1874520" y="4383540"/>
            <a:ext cx="898128"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241" name="Freeform 240"/>
          <p:cNvSpPr/>
          <p:nvPr/>
        </p:nvSpPr>
        <p:spPr bwMode="auto">
          <a:xfrm flipH="1">
            <a:off x="3017520" y="4383540"/>
            <a:ext cx="880269"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154" name="Line 11"/>
          <p:cNvSpPr>
            <a:spLocks noChangeShapeType="1"/>
          </p:cNvSpPr>
          <p:nvPr/>
        </p:nvSpPr>
        <p:spPr bwMode="auto">
          <a:xfrm rot="2700000" flipV="1">
            <a:off x="7258050" y="5916613"/>
            <a:ext cx="0" cy="274637"/>
          </a:xfrm>
          <a:prstGeom prst="line">
            <a:avLst/>
          </a:prstGeom>
          <a:noFill/>
          <a:ln w="28575">
            <a:solidFill>
              <a:srgbClr val="CC9900"/>
            </a:solidFill>
            <a:round/>
            <a:headEnd/>
            <a:tailEnd/>
          </a:ln>
        </p:spPr>
        <p:txBody>
          <a:bodyPr anchor="ctr"/>
          <a:lstStyle/>
          <a:p>
            <a:endParaRPr lang="en-US"/>
          </a:p>
        </p:txBody>
      </p:sp>
      <p:sp>
        <p:nvSpPr>
          <p:cNvPr id="155" name="Oval 12"/>
          <p:cNvSpPr>
            <a:spLocks noChangeAspect="1" noChangeArrowheads="1"/>
          </p:cNvSpPr>
          <p:nvPr/>
        </p:nvSpPr>
        <p:spPr bwMode="auto">
          <a:xfrm>
            <a:off x="7212013" y="6008688"/>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114" name="TextBox 113"/>
          <p:cNvSpPr txBox="1"/>
          <p:nvPr/>
        </p:nvSpPr>
        <p:spPr>
          <a:xfrm>
            <a:off x="2021680" y="4865132"/>
            <a:ext cx="4287679" cy="1200329"/>
          </a:xfrm>
          <a:prstGeom prst="rect">
            <a:avLst/>
          </a:prstGeom>
          <a:noFill/>
        </p:spPr>
        <p:txBody>
          <a:bodyPr wrap="square" rtlCol="0">
            <a:spAutoFit/>
          </a:bodyPr>
          <a:lstStyle/>
          <a:p>
            <a:r>
              <a:rPr lang="en-US" dirty="0"/>
              <a:t>Key Points:</a:t>
            </a:r>
          </a:p>
          <a:p>
            <a:r>
              <a:rPr lang="en-US" dirty="0"/>
              <a:t>As long as the ripples are smaller than the difference in level between the limits, they will not have an impact</a:t>
            </a:r>
          </a:p>
        </p:txBody>
      </p:sp>
      <p:sp>
        <p:nvSpPr>
          <p:cNvPr id="15" name="Slide Number Placeholder 14"/>
          <p:cNvSpPr>
            <a:spLocks noGrp="1"/>
          </p:cNvSpPr>
          <p:nvPr>
            <p:ph type="sldNum" sz="quarter" idx="11"/>
          </p:nvPr>
        </p:nvSpPr>
        <p:spPr/>
        <p:txBody>
          <a:bodyPr/>
          <a:lstStyle/>
          <a:p>
            <a:fld id="{A9320731-3B2C-4107-8664-CAD7BE973DC8}" type="slidenum">
              <a:rPr lang="en-US" smtClean="0"/>
              <a:pPr/>
              <a:t>69</a:t>
            </a:fld>
            <a:endParaRPr lang="en-US"/>
          </a:p>
        </p:txBody>
      </p:sp>
      <p:sp>
        <p:nvSpPr>
          <p:cNvPr id="14" name="Footer Placeholder 13">
            <a:extLst>
              <a:ext uri="{FF2B5EF4-FFF2-40B4-BE49-F238E27FC236}">
                <a16:creationId xmlns:a16="http://schemas.microsoft.com/office/drawing/2014/main" id="{7316CE14-C7AB-4A85-BCD6-701565267426}"/>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324488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grpId="0" nodeType="after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wipe(down)">
                                      <p:cBhvr>
                                        <p:cTn id="7" dur="500"/>
                                        <p:tgtEl>
                                          <p:spTgt spid="240"/>
                                        </p:tgtEl>
                                      </p:cBhvr>
                                    </p:animEffect>
                                  </p:childTnLst>
                                </p:cTn>
                              </p:par>
                              <p:par>
                                <p:cTn id="8" presetID="22" presetClass="entr" presetSubtype="4" repeatCount="indefinite" fill="hold" grpId="0" nodeType="withEffect">
                                  <p:stCondLst>
                                    <p:cond delay="0"/>
                                  </p:stCondLst>
                                  <p:childTnLst>
                                    <p:set>
                                      <p:cBhvr>
                                        <p:cTn id="9" dur="1" fill="hold">
                                          <p:stCondLst>
                                            <p:cond delay="0"/>
                                          </p:stCondLst>
                                        </p:cTn>
                                        <p:tgtEl>
                                          <p:spTgt spid="241"/>
                                        </p:tgtEl>
                                        <p:attrNameLst>
                                          <p:attrName>style.visibility</p:attrName>
                                        </p:attrNameLst>
                                      </p:cBhvr>
                                      <p:to>
                                        <p:strVal val="visible"/>
                                      </p:to>
                                    </p:set>
                                    <p:animEffect transition="in" filter="wipe(down)">
                                      <p:cBhvr>
                                        <p:cTn id="10" dur="500"/>
                                        <p:tgtEl>
                                          <p:spTgt spid="241"/>
                                        </p:tgtEl>
                                      </p:cBhvr>
                                    </p:animEffect>
                                  </p:childTnLst>
                                </p:cTn>
                              </p:par>
                            </p:childTnLst>
                          </p:cTn>
                        </p:par>
                        <p:par>
                          <p:cTn id="11" fill="hold">
                            <p:stCondLst>
                              <p:cond delay="500"/>
                            </p:stCondLst>
                            <p:childTnLst>
                              <p:par>
                                <p:cTn id="12" presetID="22" presetClass="exit" presetSubtype="1" repeatCount="indefinite" fill="hold" grpId="1" nodeType="afterEffect">
                                  <p:stCondLst>
                                    <p:cond delay="0"/>
                                  </p:stCondLst>
                                  <p:childTnLst>
                                    <p:animEffect transition="out" filter="wipe(up)">
                                      <p:cBhvr>
                                        <p:cTn id="13" dur="500"/>
                                        <p:tgtEl>
                                          <p:spTgt spid="240"/>
                                        </p:tgtEl>
                                      </p:cBhvr>
                                    </p:animEffect>
                                    <p:set>
                                      <p:cBhvr>
                                        <p:cTn id="14" dur="1" fill="hold">
                                          <p:stCondLst>
                                            <p:cond delay="499"/>
                                          </p:stCondLst>
                                        </p:cTn>
                                        <p:tgtEl>
                                          <p:spTgt spid="240"/>
                                        </p:tgtEl>
                                        <p:attrNameLst>
                                          <p:attrName>style.visibility</p:attrName>
                                        </p:attrNameLst>
                                      </p:cBhvr>
                                      <p:to>
                                        <p:strVal val="hidden"/>
                                      </p:to>
                                    </p:set>
                                  </p:childTnLst>
                                </p:cTn>
                              </p:par>
                              <p:par>
                                <p:cTn id="15" presetID="22" presetClass="exit" presetSubtype="1" repeatCount="indefinite" fill="hold" grpId="1" nodeType="withEffect">
                                  <p:stCondLst>
                                    <p:cond delay="0"/>
                                  </p:stCondLst>
                                  <p:childTnLst>
                                    <p:animEffect transition="out" filter="wipe(up)">
                                      <p:cBhvr>
                                        <p:cTn id="16" dur="500"/>
                                        <p:tgtEl>
                                          <p:spTgt spid="241"/>
                                        </p:tgtEl>
                                      </p:cBhvr>
                                    </p:animEffect>
                                    <p:set>
                                      <p:cBhvr>
                                        <p:cTn id="17" dur="1" fill="hold">
                                          <p:stCondLst>
                                            <p:cond delay="499"/>
                                          </p:stCondLst>
                                        </p:cTn>
                                        <p:tgtEl>
                                          <p:spTgt spid="2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 grpId="0" animBg="1"/>
      <p:bldP spid="240" grpId="1" animBg="1"/>
      <p:bldP spid="241" grpId="0" animBg="1"/>
      <p:bldP spid="24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DSellers\Documents\Technical Pictures\Foxboro 43AP Pneumatic Controller\DSCN60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3538" name="Rectangle 2"/>
          <p:cNvSpPr>
            <a:spLocks noGrp="1" noChangeArrowheads="1"/>
          </p:cNvSpPr>
          <p:nvPr>
            <p:ph type="title"/>
          </p:nvPr>
        </p:nvSpPr>
        <p:spPr/>
        <p:txBody>
          <a:bodyPr>
            <a:normAutofit fontScale="90000"/>
          </a:bodyPr>
          <a:lstStyle/>
          <a:p>
            <a:r>
              <a:rPr lang="en-US" dirty="0"/>
              <a:t>A 1950/60’s </a:t>
            </a:r>
            <a:br>
              <a:rPr lang="en-US" dirty="0"/>
            </a:br>
            <a:r>
              <a:rPr lang="en-US" dirty="0"/>
              <a:t>Vintage Analog</a:t>
            </a:r>
            <a:br>
              <a:rPr lang="en-US" dirty="0"/>
            </a:br>
            <a:r>
              <a:rPr lang="en-US" dirty="0"/>
              <a:t>Controller</a:t>
            </a:r>
          </a:p>
        </p:txBody>
      </p:sp>
      <p:sp>
        <p:nvSpPr>
          <p:cNvPr id="5" name="Slide Number Placeholder 4"/>
          <p:cNvSpPr>
            <a:spLocks noGrp="1"/>
          </p:cNvSpPr>
          <p:nvPr>
            <p:ph type="sldNum" sz="quarter" idx="11"/>
          </p:nvPr>
        </p:nvSpPr>
        <p:spPr/>
        <p:txBody>
          <a:bodyPr/>
          <a:lstStyle/>
          <a:p>
            <a:fld id="{A9320731-3B2C-4107-8664-CAD7BE973DC8}" type="slidenum">
              <a:rPr lang="en-US" smtClean="0"/>
              <a:pPr/>
              <a:t>7</a:t>
            </a:fld>
            <a:endParaRPr lang="en-US"/>
          </a:p>
        </p:txBody>
      </p:sp>
      <p:sp>
        <p:nvSpPr>
          <p:cNvPr id="2" name="Footer Placeholder 1">
            <a:extLst>
              <a:ext uri="{FF2B5EF4-FFF2-40B4-BE49-F238E27FC236}">
                <a16:creationId xmlns:a16="http://schemas.microsoft.com/office/drawing/2014/main" id="{B316440A-A290-46B2-8C58-7E55E3070B97}"/>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225125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43"/>
          <p:cNvGrpSpPr/>
          <p:nvPr/>
        </p:nvGrpSpPr>
        <p:grpSpPr>
          <a:xfrm>
            <a:off x="5486400" y="2006100"/>
            <a:ext cx="1280079" cy="2661603"/>
            <a:chOff x="5486400" y="1508760"/>
            <a:chExt cx="1280079" cy="2661603"/>
          </a:xfrm>
        </p:grpSpPr>
        <p:sp>
          <p:nvSpPr>
            <p:cNvPr id="173" name="Freeform 172"/>
            <p:cNvSpPr/>
            <p:nvPr/>
          </p:nvSpPr>
          <p:spPr bwMode="auto">
            <a:xfrm>
              <a:off x="5562598" y="1508760"/>
              <a:ext cx="1203881" cy="1059418"/>
            </a:xfrm>
            <a:custGeom>
              <a:avLst/>
              <a:gdLst>
                <a:gd name="connsiteX0" fmla="*/ 1038225 w 1050528"/>
                <a:gd name="connsiteY0" fmla="*/ 0 h 232965"/>
                <a:gd name="connsiteX1" fmla="*/ 1040606 w 1050528"/>
                <a:gd name="connsiteY1" fmla="*/ 104775 h 232965"/>
                <a:gd name="connsiteX2" fmla="*/ 978694 w 1050528"/>
                <a:gd name="connsiteY2" fmla="*/ 221456 h 232965"/>
                <a:gd name="connsiteX3" fmla="*/ 664369 w 1050528"/>
                <a:gd name="connsiteY3" fmla="*/ 173831 h 232965"/>
                <a:gd name="connsiteX4" fmla="*/ 421481 w 1050528"/>
                <a:gd name="connsiteY4" fmla="*/ 45243 h 232965"/>
                <a:gd name="connsiteX5" fmla="*/ 121444 w 1050528"/>
                <a:gd name="connsiteY5" fmla="*/ 88106 h 232965"/>
                <a:gd name="connsiteX6" fmla="*/ 0 w 1050528"/>
                <a:gd name="connsiteY6" fmla="*/ 192881 h 232965"/>
                <a:gd name="connsiteX0" fmla="*/ 1038225 w 1079103"/>
                <a:gd name="connsiteY0" fmla="*/ 0 h 230584"/>
                <a:gd name="connsiteX1" fmla="*/ 1069181 w 1079103"/>
                <a:gd name="connsiteY1" fmla="*/ 119062 h 230584"/>
                <a:gd name="connsiteX2" fmla="*/ 978694 w 1079103"/>
                <a:gd name="connsiteY2" fmla="*/ 221456 h 230584"/>
                <a:gd name="connsiteX3" fmla="*/ 664369 w 1079103"/>
                <a:gd name="connsiteY3" fmla="*/ 173831 h 230584"/>
                <a:gd name="connsiteX4" fmla="*/ 421481 w 1079103"/>
                <a:gd name="connsiteY4" fmla="*/ 45243 h 230584"/>
                <a:gd name="connsiteX5" fmla="*/ 121444 w 1079103"/>
                <a:gd name="connsiteY5" fmla="*/ 88106 h 230584"/>
                <a:gd name="connsiteX6" fmla="*/ 0 w 1079103"/>
                <a:gd name="connsiteY6" fmla="*/ 192881 h 230584"/>
                <a:gd name="connsiteX0" fmla="*/ 1038225 w 1081484"/>
                <a:gd name="connsiteY0" fmla="*/ 0 h 230584"/>
                <a:gd name="connsiteX1" fmla="*/ 1052512 w 1081484"/>
                <a:gd name="connsiteY1" fmla="*/ 45243 h 230584"/>
                <a:gd name="connsiteX2" fmla="*/ 1069181 w 1081484"/>
                <a:gd name="connsiteY2" fmla="*/ 119062 h 230584"/>
                <a:gd name="connsiteX3" fmla="*/ 978694 w 1081484"/>
                <a:gd name="connsiteY3" fmla="*/ 221456 h 230584"/>
                <a:gd name="connsiteX4" fmla="*/ 664369 w 1081484"/>
                <a:gd name="connsiteY4" fmla="*/ 173831 h 230584"/>
                <a:gd name="connsiteX5" fmla="*/ 421481 w 1081484"/>
                <a:gd name="connsiteY5" fmla="*/ 45243 h 230584"/>
                <a:gd name="connsiteX6" fmla="*/ 121444 w 1081484"/>
                <a:gd name="connsiteY6" fmla="*/ 88106 h 230584"/>
                <a:gd name="connsiteX7" fmla="*/ 0 w 1081484"/>
                <a:gd name="connsiteY7" fmla="*/ 192881 h 230584"/>
                <a:gd name="connsiteX0" fmla="*/ 1038225 w 1071562"/>
                <a:gd name="connsiteY0" fmla="*/ 0 h 230584"/>
                <a:gd name="connsiteX1" fmla="*/ 992980 w 1071562"/>
                <a:gd name="connsiteY1" fmla="*/ 42862 h 230584"/>
                <a:gd name="connsiteX2" fmla="*/ 1069181 w 1071562"/>
                <a:gd name="connsiteY2" fmla="*/ 119062 h 230584"/>
                <a:gd name="connsiteX3" fmla="*/ 978694 w 1071562"/>
                <a:gd name="connsiteY3" fmla="*/ 221456 h 230584"/>
                <a:gd name="connsiteX4" fmla="*/ 664369 w 1071562"/>
                <a:gd name="connsiteY4" fmla="*/ 173831 h 230584"/>
                <a:gd name="connsiteX5" fmla="*/ 421481 w 1071562"/>
                <a:gd name="connsiteY5" fmla="*/ 45243 h 230584"/>
                <a:gd name="connsiteX6" fmla="*/ 121444 w 1071562"/>
                <a:gd name="connsiteY6" fmla="*/ 88106 h 230584"/>
                <a:gd name="connsiteX7" fmla="*/ 0 w 1071562"/>
                <a:gd name="connsiteY7" fmla="*/ 192881 h 230584"/>
                <a:gd name="connsiteX0" fmla="*/ 1038225 w 1079499"/>
                <a:gd name="connsiteY0" fmla="*/ 0 h 230584"/>
                <a:gd name="connsiteX1" fmla="*/ 1040605 w 1079499"/>
                <a:gd name="connsiteY1" fmla="*/ 59531 h 230584"/>
                <a:gd name="connsiteX2" fmla="*/ 1069181 w 1079499"/>
                <a:gd name="connsiteY2" fmla="*/ 119062 h 230584"/>
                <a:gd name="connsiteX3" fmla="*/ 978694 w 1079499"/>
                <a:gd name="connsiteY3" fmla="*/ 221456 h 230584"/>
                <a:gd name="connsiteX4" fmla="*/ 664369 w 1079499"/>
                <a:gd name="connsiteY4" fmla="*/ 173831 h 230584"/>
                <a:gd name="connsiteX5" fmla="*/ 421481 w 1079499"/>
                <a:gd name="connsiteY5" fmla="*/ 45243 h 230584"/>
                <a:gd name="connsiteX6" fmla="*/ 121444 w 1079499"/>
                <a:gd name="connsiteY6" fmla="*/ 88106 h 230584"/>
                <a:gd name="connsiteX7" fmla="*/ 0 w 1079499"/>
                <a:gd name="connsiteY7" fmla="*/ 192881 h 230584"/>
                <a:gd name="connsiteX0" fmla="*/ 1038225 w 1077117"/>
                <a:gd name="connsiteY0" fmla="*/ 0 h 222647"/>
                <a:gd name="connsiteX1" fmla="*/ 1040605 w 1077117"/>
                <a:gd name="connsiteY1" fmla="*/ 59531 h 222647"/>
                <a:gd name="connsiteX2" fmla="*/ 1066799 w 1077117"/>
                <a:gd name="connsiteY2" fmla="*/ 166687 h 222647"/>
                <a:gd name="connsiteX3" fmla="*/ 978694 w 1077117"/>
                <a:gd name="connsiteY3" fmla="*/ 221456 h 222647"/>
                <a:gd name="connsiteX4" fmla="*/ 664369 w 1077117"/>
                <a:gd name="connsiteY4" fmla="*/ 173831 h 222647"/>
                <a:gd name="connsiteX5" fmla="*/ 421481 w 1077117"/>
                <a:gd name="connsiteY5" fmla="*/ 45243 h 222647"/>
                <a:gd name="connsiteX6" fmla="*/ 121444 w 1077117"/>
                <a:gd name="connsiteY6" fmla="*/ 88106 h 222647"/>
                <a:gd name="connsiteX7" fmla="*/ 0 w 1077117"/>
                <a:gd name="connsiteY7" fmla="*/ 192881 h 222647"/>
                <a:gd name="connsiteX0" fmla="*/ 1038225 w 1085452"/>
                <a:gd name="connsiteY0" fmla="*/ 0 h 244078"/>
                <a:gd name="connsiteX1" fmla="*/ 1040605 w 1085452"/>
                <a:gd name="connsiteY1" fmla="*/ 59531 h 244078"/>
                <a:gd name="connsiteX2" fmla="*/ 1066799 w 1085452"/>
                <a:gd name="connsiteY2" fmla="*/ 166687 h 244078"/>
                <a:gd name="connsiteX3" fmla="*/ 928688 w 1085452"/>
                <a:gd name="connsiteY3" fmla="*/ 242887 h 244078"/>
                <a:gd name="connsiteX4" fmla="*/ 664369 w 1085452"/>
                <a:gd name="connsiteY4" fmla="*/ 173831 h 244078"/>
                <a:gd name="connsiteX5" fmla="*/ 421481 w 1085452"/>
                <a:gd name="connsiteY5" fmla="*/ 45243 h 244078"/>
                <a:gd name="connsiteX6" fmla="*/ 121444 w 1085452"/>
                <a:gd name="connsiteY6" fmla="*/ 88106 h 244078"/>
                <a:gd name="connsiteX7" fmla="*/ 0 w 1085452"/>
                <a:gd name="connsiteY7" fmla="*/ 192881 h 244078"/>
                <a:gd name="connsiteX0" fmla="*/ 1038225 w 1085452"/>
                <a:gd name="connsiteY0" fmla="*/ 0 h 244871"/>
                <a:gd name="connsiteX1" fmla="*/ 1040605 w 1085452"/>
                <a:gd name="connsiteY1" fmla="*/ 59531 h 244871"/>
                <a:gd name="connsiteX2" fmla="*/ 1066799 w 1085452"/>
                <a:gd name="connsiteY2" fmla="*/ 166687 h 244871"/>
                <a:gd name="connsiteX3" fmla="*/ 928688 w 1085452"/>
                <a:gd name="connsiteY3" fmla="*/ 242887 h 244871"/>
                <a:gd name="connsiteX4" fmla="*/ 654844 w 1085452"/>
                <a:gd name="connsiteY4" fmla="*/ 154781 h 244871"/>
                <a:gd name="connsiteX5" fmla="*/ 421481 w 1085452"/>
                <a:gd name="connsiteY5" fmla="*/ 45243 h 244871"/>
                <a:gd name="connsiteX6" fmla="*/ 121444 w 1085452"/>
                <a:gd name="connsiteY6" fmla="*/ 88106 h 244871"/>
                <a:gd name="connsiteX7" fmla="*/ 0 w 1085452"/>
                <a:gd name="connsiteY7" fmla="*/ 192881 h 244871"/>
                <a:gd name="connsiteX0" fmla="*/ 1038225 w 1085452"/>
                <a:gd name="connsiteY0" fmla="*/ 0 h 244871"/>
                <a:gd name="connsiteX1" fmla="*/ 1040605 w 1085452"/>
                <a:gd name="connsiteY1" fmla="*/ 59531 h 244871"/>
                <a:gd name="connsiteX2" fmla="*/ 1066799 w 1085452"/>
                <a:gd name="connsiteY2" fmla="*/ 166687 h 244871"/>
                <a:gd name="connsiteX3" fmla="*/ 928688 w 1085452"/>
                <a:gd name="connsiteY3" fmla="*/ 242887 h 244871"/>
                <a:gd name="connsiteX4" fmla="*/ 654844 w 1085452"/>
                <a:gd name="connsiteY4" fmla="*/ 154781 h 244871"/>
                <a:gd name="connsiteX5" fmla="*/ 354806 w 1085452"/>
                <a:gd name="connsiteY5" fmla="*/ 19049 h 244871"/>
                <a:gd name="connsiteX6" fmla="*/ 121444 w 1085452"/>
                <a:gd name="connsiteY6" fmla="*/ 88106 h 244871"/>
                <a:gd name="connsiteX7" fmla="*/ 0 w 1085452"/>
                <a:gd name="connsiteY7" fmla="*/ 192881 h 244871"/>
                <a:gd name="connsiteX0" fmla="*/ 1038225 w 1087834"/>
                <a:gd name="connsiteY0" fmla="*/ 0 h 244871"/>
                <a:gd name="connsiteX1" fmla="*/ 1040605 w 1087834"/>
                <a:gd name="connsiteY1" fmla="*/ 59531 h 244871"/>
                <a:gd name="connsiteX2" fmla="*/ 1066799 w 1087834"/>
                <a:gd name="connsiteY2" fmla="*/ 166687 h 244871"/>
                <a:gd name="connsiteX3" fmla="*/ 928688 w 1087834"/>
                <a:gd name="connsiteY3" fmla="*/ 242887 h 244871"/>
                <a:gd name="connsiteX4" fmla="*/ 654844 w 1087834"/>
                <a:gd name="connsiteY4" fmla="*/ 154781 h 244871"/>
                <a:gd name="connsiteX5" fmla="*/ 354806 w 1087834"/>
                <a:gd name="connsiteY5" fmla="*/ 19049 h 244871"/>
                <a:gd name="connsiteX6" fmla="*/ 121444 w 1087834"/>
                <a:gd name="connsiteY6" fmla="*/ 88106 h 244871"/>
                <a:gd name="connsiteX7" fmla="*/ 0 w 1087834"/>
                <a:gd name="connsiteY7" fmla="*/ 192881 h 244871"/>
                <a:gd name="connsiteX0" fmla="*/ 1038225 w 1087834"/>
                <a:gd name="connsiteY0" fmla="*/ 0 h 244871"/>
                <a:gd name="connsiteX1" fmla="*/ 1040605 w 1087834"/>
                <a:gd name="connsiteY1" fmla="*/ 59531 h 244871"/>
                <a:gd name="connsiteX2" fmla="*/ 1066799 w 1087834"/>
                <a:gd name="connsiteY2" fmla="*/ 166687 h 244871"/>
                <a:gd name="connsiteX3" fmla="*/ 928688 w 1087834"/>
                <a:gd name="connsiteY3" fmla="*/ 242887 h 244871"/>
                <a:gd name="connsiteX4" fmla="*/ 654844 w 1087834"/>
                <a:gd name="connsiteY4" fmla="*/ 154781 h 244871"/>
                <a:gd name="connsiteX5" fmla="*/ 354806 w 1087834"/>
                <a:gd name="connsiteY5" fmla="*/ 19049 h 244871"/>
                <a:gd name="connsiteX6" fmla="*/ 121444 w 1087834"/>
                <a:gd name="connsiteY6" fmla="*/ 88106 h 244871"/>
                <a:gd name="connsiteX7" fmla="*/ 0 w 1087834"/>
                <a:gd name="connsiteY7" fmla="*/ 192881 h 244871"/>
                <a:gd name="connsiteX0" fmla="*/ 1038225 w 1066799"/>
                <a:gd name="connsiteY0" fmla="*/ 0 h 244871"/>
                <a:gd name="connsiteX1" fmla="*/ 1040605 w 1066799"/>
                <a:gd name="connsiteY1" fmla="*/ 59531 h 244871"/>
                <a:gd name="connsiteX2" fmla="*/ 1066799 w 1066799"/>
                <a:gd name="connsiteY2" fmla="*/ 166687 h 244871"/>
                <a:gd name="connsiteX3" fmla="*/ 928688 w 1066799"/>
                <a:gd name="connsiteY3" fmla="*/ 242887 h 244871"/>
                <a:gd name="connsiteX4" fmla="*/ 654844 w 1066799"/>
                <a:gd name="connsiteY4" fmla="*/ 154781 h 244871"/>
                <a:gd name="connsiteX5" fmla="*/ 354806 w 1066799"/>
                <a:gd name="connsiteY5" fmla="*/ 19049 h 244871"/>
                <a:gd name="connsiteX6" fmla="*/ 121444 w 1066799"/>
                <a:gd name="connsiteY6" fmla="*/ 88106 h 244871"/>
                <a:gd name="connsiteX7" fmla="*/ 0 w 1066799"/>
                <a:gd name="connsiteY7" fmla="*/ 192881 h 244871"/>
                <a:gd name="connsiteX0" fmla="*/ 1038225 w 1062037"/>
                <a:gd name="connsiteY0" fmla="*/ 0 h 250031"/>
                <a:gd name="connsiteX1" fmla="*/ 1040605 w 1062037"/>
                <a:gd name="connsiteY1" fmla="*/ 59531 h 250031"/>
                <a:gd name="connsiteX2" fmla="*/ 1062037 w 1062037"/>
                <a:gd name="connsiteY2" fmla="*/ 197644 h 250031"/>
                <a:gd name="connsiteX3" fmla="*/ 928688 w 1062037"/>
                <a:gd name="connsiteY3" fmla="*/ 242887 h 250031"/>
                <a:gd name="connsiteX4" fmla="*/ 654844 w 1062037"/>
                <a:gd name="connsiteY4" fmla="*/ 154781 h 250031"/>
                <a:gd name="connsiteX5" fmla="*/ 354806 w 1062037"/>
                <a:gd name="connsiteY5" fmla="*/ 19049 h 250031"/>
                <a:gd name="connsiteX6" fmla="*/ 121444 w 1062037"/>
                <a:gd name="connsiteY6" fmla="*/ 88106 h 250031"/>
                <a:gd name="connsiteX7" fmla="*/ 0 w 1062037"/>
                <a:gd name="connsiteY7" fmla="*/ 192881 h 250031"/>
                <a:gd name="connsiteX0" fmla="*/ 1038225 w 1090216"/>
                <a:gd name="connsiteY0" fmla="*/ 0 h 250031"/>
                <a:gd name="connsiteX1" fmla="*/ 1040605 w 1090216"/>
                <a:gd name="connsiteY1" fmla="*/ 59531 h 250031"/>
                <a:gd name="connsiteX2" fmla="*/ 1062037 w 1090216"/>
                <a:gd name="connsiteY2" fmla="*/ 197644 h 250031"/>
                <a:gd name="connsiteX3" fmla="*/ 928688 w 1090216"/>
                <a:gd name="connsiteY3" fmla="*/ 242887 h 250031"/>
                <a:gd name="connsiteX4" fmla="*/ 654844 w 1090216"/>
                <a:gd name="connsiteY4" fmla="*/ 154781 h 250031"/>
                <a:gd name="connsiteX5" fmla="*/ 354806 w 1090216"/>
                <a:gd name="connsiteY5" fmla="*/ 19049 h 250031"/>
                <a:gd name="connsiteX6" fmla="*/ 121444 w 1090216"/>
                <a:gd name="connsiteY6" fmla="*/ 88106 h 250031"/>
                <a:gd name="connsiteX7" fmla="*/ 0 w 1090216"/>
                <a:gd name="connsiteY7" fmla="*/ 192881 h 250031"/>
                <a:gd name="connsiteX0" fmla="*/ 1038225 w 1090216"/>
                <a:gd name="connsiteY0" fmla="*/ 0 h 263524"/>
                <a:gd name="connsiteX1" fmla="*/ 1040605 w 1090216"/>
                <a:gd name="connsiteY1" fmla="*/ 59531 h 263524"/>
                <a:gd name="connsiteX2" fmla="*/ 1062037 w 1090216"/>
                <a:gd name="connsiteY2" fmla="*/ 197644 h 263524"/>
                <a:gd name="connsiteX3" fmla="*/ 928688 w 1090216"/>
                <a:gd name="connsiteY3" fmla="*/ 242887 h 263524"/>
                <a:gd name="connsiteX4" fmla="*/ 726282 w 1090216"/>
                <a:gd name="connsiteY4" fmla="*/ 73819 h 263524"/>
                <a:gd name="connsiteX5" fmla="*/ 354806 w 1090216"/>
                <a:gd name="connsiteY5" fmla="*/ 19049 h 263524"/>
                <a:gd name="connsiteX6" fmla="*/ 121444 w 1090216"/>
                <a:gd name="connsiteY6" fmla="*/ 88106 h 263524"/>
                <a:gd name="connsiteX7" fmla="*/ 0 w 1090216"/>
                <a:gd name="connsiteY7" fmla="*/ 192881 h 263524"/>
                <a:gd name="connsiteX0" fmla="*/ 1038225 w 1090216"/>
                <a:gd name="connsiteY0" fmla="*/ 0 h 259953"/>
                <a:gd name="connsiteX1" fmla="*/ 1040605 w 1090216"/>
                <a:gd name="connsiteY1" fmla="*/ 59531 h 259953"/>
                <a:gd name="connsiteX2" fmla="*/ 1062037 w 1090216"/>
                <a:gd name="connsiteY2" fmla="*/ 197644 h 259953"/>
                <a:gd name="connsiteX3" fmla="*/ 928688 w 1090216"/>
                <a:gd name="connsiteY3" fmla="*/ 242887 h 259953"/>
                <a:gd name="connsiteX4" fmla="*/ 700088 w 1090216"/>
                <a:gd name="connsiteY4" fmla="*/ 95250 h 259953"/>
                <a:gd name="connsiteX5" fmla="*/ 354806 w 1090216"/>
                <a:gd name="connsiteY5" fmla="*/ 19049 h 259953"/>
                <a:gd name="connsiteX6" fmla="*/ 121444 w 1090216"/>
                <a:gd name="connsiteY6" fmla="*/ 88106 h 259953"/>
                <a:gd name="connsiteX7" fmla="*/ 0 w 1090216"/>
                <a:gd name="connsiteY7" fmla="*/ 192881 h 259953"/>
                <a:gd name="connsiteX0" fmla="*/ 1038225 w 1090216"/>
                <a:gd name="connsiteY0" fmla="*/ 0 h 259953"/>
                <a:gd name="connsiteX1" fmla="*/ 1040605 w 1090216"/>
                <a:gd name="connsiteY1" fmla="*/ 59531 h 259953"/>
                <a:gd name="connsiteX2" fmla="*/ 1062037 w 1090216"/>
                <a:gd name="connsiteY2" fmla="*/ 197644 h 259953"/>
                <a:gd name="connsiteX3" fmla="*/ 928688 w 1090216"/>
                <a:gd name="connsiteY3" fmla="*/ 242887 h 259953"/>
                <a:gd name="connsiteX4" fmla="*/ 700088 w 1090216"/>
                <a:gd name="connsiteY4" fmla="*/ 95250 h 259953"/>
                <a:gd name="connsiteX5" fmla="*/ 354806 w 1090216"/>
                <a:gd name="connsiteY5" fmla="*/ 19049 h 259953"/>
                <a:gd name="connsiteX6" fmla="*/ 178594 w 1090216"/>
                <a:gd name="connsiteY6" fmla="*/ 154781 h 259953"/>
                <a:gd name="connsiteX7" fmla="*/ 0 w 1090216"/>
                <a:gd name="connsiteY7" fmla="*/ 192881 h 259953"/>
                <a:gd name="connsiteX0" fmla="*/ 1038225 w 1090216"/>
                <a:gd name="connsiteY0" fmla="*/ 26592 h 286545"/>
                <a:gd name="connsiteX1" fmla="*/ 1040605 w 1090216"/>
                <a:gd name="connsiteY1" fmla="*/ 86123 h 286545"/>
                <a:gd name="connsiteX2" fmla="*/ 1062037 w 1090216"/>
                <a:gd name="connsiteY2" fmla="*/ 224236 h 286545"/>
                <a:gd name="connsiteX3" fmla="*/ 928688 w 1090216"/>
                <a:gd name="connsiteY3" fmla="*/ 269479 h 286545"/>
                <a:gd name="connsiteX4" fmla="*/ 700088 w 1090216"/>
                <a:gd name="connsiteY4" fmla="*/ 121842 h 286545"/>
                <a:gd name="connsiteX5" fmla="*/ 438150 w 1090216"/>
                <a:gd name="connsiteY5" fmla="*/ 9922 h 286545"/>
                <a:gd name="connsiteX6" fmla="*/ 178594 w 1090216"/>
                <a:gd name="connsiteY6" fmla="*/ 181373 h 286545"/>
                <a:gd name="connsiteX7" fmla="*/ 0 w 1090216"/>
                <a:gd name="connsiteY7" fmla="*/ 219473 h 286545"/>
                <a:gd name="connsiteX0" fmla="*/ 1188246 w 1240237"/>
                <a:gd name="connsiteY0" fmla="*/ 26592 h 286545"/>
                <a:gd name="connsiteX1" fmla="*/ 1190626 w 1240237"/>
                <a:gd name="connsiteY1" fmla="*/ 86123 h 286545"/>
                <a:gd name="connsiteX2" fmla="*/ 1212058 w 1240237"/>
                <a:gd name="connsiteY2" fmla="*/ 224236 h 286545"/>
                <a:gd name="connsiteX3" fmla="*/ 1078709 w 1240237"/>
                <a:gd name="connsiteY3" fmla="*/ 269479 h 286545"/>
                <a:gd name="connsiteX4" fmla="*/ 850109 w 1240237"/>
                <a:gd name="connsiteY4" fmla="*/ 121842 h 286545"/>
                <a:gd name="connsiteX5" fmla="*/ 588171 w 1240237"/>
                <a:gd name="connsiteY5" fmla="*/ 9922 h 286545"/>
                <a:gd name="connsiteX6" fmla="*/ 328615 w 1240237"/>
                <a:gd name="connsiteY6" fmla="*/ 181373 h 286545"/>
                <a:gd name="connsiteX7" fmla="*/ 0 w 1240237"/>
                <a:gd name="connsiteY7" fmla="*/ 221854 h 286545"/>
                <a:gd name="connsiteX0" fmla="*/ 1158241 w 1240237"/>
                <a:gd name="connsiteY0" fmla="*/ 0 h 1070531"/>
                <a:gd name="connsiteX1" fmla="*/ 1190626 w 1240237"/>
                <a:gd name="connsiteY1" fmla="*/ 870109 h 1070531"/>
                <a:gd name="connsiteX2" fmla="*/ 1212058 w 1240237"/>
                <a:gd name="connsiteY2" fmla="*/ 1008222 h 1070531"/>
                <a:gd name="connsiteX3" fmla="*/ 1078709 w 1240237"/>
                <a:gd name="connsiteY3" fmla="*/ 1053465 h 1070531"/>
                <a:gd name="connsiteX4" fmla="*/ 850109 w 1240237"/>
                <a:gd name="connsiteY4" fmla="*/ 905828 h 1070531"/>
                <a:gd name="connsiteX5" fmla="*/ 588171 w 1240237"/>
                <a:gd name="connsiteY5" fmla="*/ 793908 h 1070531"/>
                <a:gd name="connsiteX6" fmla="*/ 328615 w 1240237"/>
                <a:gd name="connsiteY6" fmla="*/ 965359 h 1070531"/>
                <a:gd name="connsiteX7" fmla="*/ 0 w 1240237"/>
                <a:gd name="connsiteY7" fmla="*/ 1005840 h 1070531"/>
                <a:gd name="connsiteX0" fmla="*/ 1158241 w 1232140"/>
                <a:gd name="connsiteY0" fmla="*/ 0 h 1082119"/>
                <a:gd name="connsiteX1" fmla="*/ 1190626 w 1232140"/>
                <a:gd name="connsiteY1" fmla="*/ 870109 h 1082119"/>
                <a:gd name="connsiteX2" fmla="*/ 1203961 w 1232140"/>
                <a:gd name="connsiteY2" fmla="*/ 1051560 h 1082119"/>
                <a:gd name="connsiteX3" fmla="*/ 1078709 w 1232140"/>
                <a:gd name="connsiteY3" fmla="*/ 1053465 h 1082119"/>
                <a:gd name="connsiteX4" fmla="*/ 850109 w 1232140"/>
                <a:gd name="connsiteY4" fmla="*/ 905828 h 1082119"/>
                <a:gd name="connsiteX5" fmla="*/ 588171 w 1232140"/>
                <a:gd name="connsiteY5" fmla="*/ 793908 h 1082119"/>
                <a:gd name="connsiteX6" fmla="*/ 328615 w 1232140"/>
                <a:gd name="connsiteY6" fmla="*/ 965359 h 1082119"/>
                <a:gd name="connsiteX7" fmla="*/ 0 w 1232140"/>
                <a:gd name="connsiteY7" fmla="*/ 1005840 h 1082119"/>
                <a:gd name="connsiteX0" fmla="*/ 1158241 w 1203881"/>
                <a:gd name="connsiteY0" fmla="*/ 0 h 1059418"/>
                <a:gd name="connsiteX1" fmla="*/ 1190626 w 1203881"/>
                <a:gd name="connsiteY1" fmla="*/ 870109 h 1059418"/>
                <a:gd name="connsiteX2" fmla="*/ 1078709 w 1203881"/>
                <a:gd name="connsiteY2" fmla="*/ 1053465 h 1059418"/>
                <a:gd name="connsiteX3" fmla="*/ 850109 w 1203881"/>
                <a:gd name="connsiteY3" fmla="*/ 905828 h 1059418"/>
                <a:gd name="connsiteX4" fmla="*/ 588171 w 1203881"/>
                <a:gd name="connsiteY4" fmla="*/ 793908 h 1059418"/>
                <a:gd name="connsiteX5" fmla="*/ 328615 w 1203881"/>
                <a:gd name="connsiteY5" fmla="*/ 965359 h 1059418"/>
                <a:gd name="connsiteX6" fmla="*/ 0 w 1203881"/>
                <a:gd name="connsiteY6" fmla="*/ 1005840 h 105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881" h="1059418">
                  <a:moveTo>
                    <a:pt x="1158241" y="0"/>
                  </a:moveTo>
                  <a:cubicBezTo>
                    <a:pt x="1160622" y="7540"/>
                    <a:pt x="1203881" y="694532"/>
                    <a:pt x="1190626" y="870109"/>
                  </a:cubicBezTo>
                  <a:cubicBezTo>
                    <a:pt x="1177371" y="1045686"/>
                    <a:pt x="1135462" y="1047512"/>
                    <a:pt x="1078709" y="1053465"/>
                  </a:cubicBezTo>
                  <a:cubicBezTo>
                    <a:pt x="1021956" y="1059418"/>
                    <a:pt x="931865" y="949087"/>
                    <a:pt x="850109" y="905828"/>
                  </a:cubicBezTo>
                  <a:cubicBezTo>
                    <a:pt x="768353" y="862569"/>
                    <a:pt x="675087" y="783986"/>
                    <a:pt x="588171" y="793908"/>
                  </a:cubicBezTo>
                  <a:cubicBezTo>
                    <a:pt x="501255" y="803830"/>
                    <a:pt x="426643" y="930037"/>
                    <a:pt x="328615" y="965359"/>
                  </a:cubicBezTo>
                  <a:cubicBezTo>
                    <a:pt x="230587" y="1000681"/>
                    <a:pt x="25797" y="993934"/>
                    <a:pt x="0" y="1005840"/>
                  </a:cubicBezTo>
                </a:path>
              </a:pathLst>
            </a:cu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nvGrpSpPr>
            <p:cNvPr id="3" name="Group 40"/>
            <p:cNvGrpSpPr>
              <a:grpSpLocks/>
            </p:cNvGrpSpPr>
            <p:nvPr/>
          </p:nvGrpSpPr>
          <p:grpSpPr bwMode="auto">
            <a:xfrm>
              <a:off x="5867400" y="2514600"/>
              <a:ext cx="274637" cy="1655763"/>
              <a:chOff x="4894266" y="2508240"/>
              <a:chExt cx="274320" cy="1655460"/>
            </a:xfrm>
          </p:grpSpPr>
          <p:sp>
            <p:nvSpPr>
              <p:cNvPr id="6177" name="Line 20"/>
              <p:cNvSpPr>
                <a:spLocks noChangeShapeType="1"/>
              </p:cNvSpPr>
              <p:nvPr/>
            </p:nvSpPr>
            <p:spPr bwMode="auto">
              <a:xfrm flipV="1">
                <a:off x="5032380" y="2508240"/>
                <a:ext cx="0" cy="1371600"/>
              </a:xfrm>
              <a:prstGeom prst="line">
                <a:avLst/>
              </a:prstGeom>
              <a:noFill/>
              <a:ln w="9525">
                <a:solidFill>
                  <a:schemeClr val="tx1"/>
                </a:solidFill>
                <a:round/>
                <a:headEnd/>
                <a:tailEnd/>
              </a:ln>
            </p:spPr>
            <p:txBody>
              <a:bodyPr anchor="ctr"/>
              <a:lstStyle/>
              <a:p>
                <a:endParaRPr lang="en-US"/>
              </a:p>
            </p:txBody>
          </p:sp>
          <p:sp>
            <p:nvSpPr>
              <p:cNvPr id="6178" name="Oval 19"/>
              <p:cNvSpPr>
                <a:spLocks noChangeAspect="1" noChangeArrowheads="1"/>
              </p:cNvSpPr>
              <p:nvPr/>
            </p:nvSpPr>
            <p:spPr bwMode="auto">
              <a:xfrm>
                <a:off x="4894266" y="3889380"/>
                <a:ext cx="274320" cy="274320"/>
              </a:xfrm>
              <a:prstGeom prst="ellipse">
                <a:avLst/>
              </a:prstGeom>
              <a:solidFill>
                <a:srgbClr val="996600"/>
              </a:solidFill>
              <a:ln w="9525">
                <a:solidFill>
                  <a:srgbClr val="996600"/>
                </a:solidFill>
                <a:round/>
                <a:headEnd/>
                <a:tailEnd/>
              </a:ln>
            </p:spPr>
            <p:txBody>
              <a:bodyPr anchor="ctr"/>
              <a:lstStyle/>
              <a:p>
                <a:endParaRPr lang="en-US"/>
              </a:p>
            </p:txBody>
          </p:sp>
        </p:grpSp>
        <p:cxnSp>
          <p:nvCxnSpPr>
            <p:cNvPr id="94" name="Straight Connector 93"/>
            <p:cNvCxnSpPr>
              <a:stCxn id="6177" idx="1"/>
            </p:cNvCxnSpPr>
            <p:nvPr/>
          </p:nvCxnSpPr>
          <p:spPr bwMode="auto">
            <a:xfrm rot="5400000">
              <a:off x="5746037" y="2254963"/>
              <a:ext cx="0" cy="51927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5" name="Rectangle 94"/>
            <p:cNvSpPr/>
            <p:nvPr/>
          </p:nvSpPr>
          <p:spPr bwMode="auto">
            <a:xfrm>
              <a:off x="5486400" y="2438400"/>
              <a:ext cx="76200" cy="152400"/>
            </a:xfrm>
            <a:prstGeom prst="rect">
              <a:avLst/>
            </a:prstGeom>
            <a:solidFill>
              <a:srgbClr val="808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sp>
        <p:nvSpPr>
          <p:cNvPr id="239" name="Rectangle 238"/>
          <p:cNvSpPr>
            <a:spLocks noChangeArrowheads="1"/>
          </p:cNvSpPr>
          <p:nvPr/>
        </p:nvSpPr>
        <p:spPr bwMode="auto">
          <a:xfrm>
            <a:off x="2757488" y="3198813"/>
            <a:ext cx="276225" cy="1373187"/>
          </a:xfrm>
          <a:prstGeom prst="rect">
            <a:avLst/>
          </a:prstGeom>
          <a:solidFill>
            <a:srgbClr val="0099CC">
              <a:alpha val="49804"/>
            </a:srgbClr>
          </a:solidFill>
          <a:ln w="9525" algn="ctr">
            <a:noFill/>
            <a:round/>
            <a:headEnd/>
            <a:tailEnd/>
          </a:ln>
        </p:spPr>
        <p:txBody>
          <a:bodyPr anchor="ctr"/>
          <a:lstStyle/>
          <a:p>
            <a:endParaRPr lang="en-US"/>
          </a:p>
        </p:txBody>
      </p:sp>
      <p:grpSp>
        <p:nvGrpSpPr>
          <p:cNvPr id="4" name="Group 80"/>
          <p:cNvGrpSpPr/>
          <p:nvPr/>
        </p:nvGrpSpPr>
        <p:grpSpPr>
          <a:xfrm>
            <a:off x="7258044" y="5505450"/>
            <a:ext cx="7" cy="1082042"/>
            <a:chOff x="7258044" y="5505450"/>
            <a:chExt cx="7" cy="1082042"/>
          </a:xfrm>
        </p:grpSpPr>
        <p:grpSp>
          <p:nvGrpSpPr>
            <p:cNvPr id="5" name="Group 122"/>
            <p:cNvGrpSpPr/>
            <p:nvPr/>
          </p:nvGrpSpPr>
          <p:grpSpPr>
            <a:xfrm>
              <a:off x="7258044" y="5505452"/>
              <a:ext cx="0" cy="1082040"/>
              <a:chOff x="7315200" y="3810000"/>
              <a:chExt cx="0" cy="1082040"/>
            </a:xfrm>
          </p:grpSpPr>
          <p:cxnSp>
            <p:nvCxnSpPr>
              <p:cNvPr id="122" name="Straight Connector 121"/>
              <p:cNvCxnSpPr/>
              <p:nvPr/>
            </p:nvCxnSpPr>
            <p:spPr bwMode="auto">
              <a:xfrm rot="5400000" flipH="1" flipV="1">
                <a:off x="7040880" y="4084320"/>
                <a:ext cx="548640" cy="0"/>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cxnSp>
            <p:nvCxnSpPr>
              <p:cNvPr id="124" name="Straight Connector 123"/>
              <p:cNvCxnSpPr/>
              <p:nvPr/>
            </p:nvCxnSpPr>
            <p:spPr bwMode="auto">
              <a:xfrm rot="5400000">
                <a:off x="7040880" y="4617720"/>
                <a:ext cx="54864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grpSp>
        <p:cxnSp>
          <p:nvCxnSpPr>
            <p:cNvPr id="116" name="Straight Connector 115"/>
            <p:cNvCxnSpPr/>
            <p:nvPr/>
          </p:nvCxnSpPr>
          <p:spPr bwMode="auto">
            <a:xfrm rot="5400000">
              <a:off x="7146132" y="5617369"/>
              <a:ext cx="223838"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grpSp>
      <p:grpSp>
        <p:nvGrpSpPr>
          <p:cNvPr id="6" name="Group 85"/>
          <p:cNvGrpSpPr/>
          <p:nvPr/>
        </p:nvGrpSpPr>
        <p:grpSpPr>
          <a:xfrm>
            <a:off x="7178040" y="5249937"/>
            <a:ext cx="759412" cy="1182567"/>
            <a:chOff x="7648138" y="4554993"/>
            <a:chExt cx="759412" cy="1182567"/>
          </a:xfrm>
        </p:grpSpPr>
        <p:sp>
          <p:nvSpPr>
            <p:cNvPr id="126" name="Freeform 13"/>
            <p:cNvSpPr>
              <a:spLocks/>
            </p:cNvSpPr>
            <p:nvPr/>
          </p:nvSpPr>
          <p:spPr bwMode="auto">
            <a:xfrm flipH="1">
              <a:off x="7996185" y="4886015"/>
              <a:ext cx="278218" cy="455085"/>
            </a:xfrm>
            <a:custGeom>
              <a:avLst/>
              <a:gdLst/>
              <a:ahLst/>
              <a:cxnLst>
                <a:cxn ang="0">
                  <a:pos x="276" y="223"/>
                </a:cxn>
                <a:cxn ang="0">
                  <a:pos x="270" y="196"/>
                </a:cxn>
                <a:cxn ang="0">
                  <a:pos x="255" y="156"/>
                </a:cxn>
                <a:cxn ang="0">
                  <a:pos x="206" y="63"/>
                </a:cxn>
                <a:cxn ang="0">
                  <a:pos x="185" y="35"/>
                </a:cxn>
                <a:cxn ang="0">
                  <a:pos x="173" y="24"/>
                </a:cxn>
                <a:cxn ang="0">
                  <a:pos x="161" y="16"/>
                </a:cxn>
                <a:cxn ang="0">
                  <a:pos x="140" y="6"/>
                </a:cxn>
                <a:cxn ang="0">
                  <a:pos x="111" y="0"/>
                </a:cxn>
                <a:cxn ang="0">
                  <a:pos x="104" y="0"/>
                </a:cxn>
                <a:cxn ang="0">
                  <a:pos x="75" y="2"/>
                </a:cxn>
                <a:cxn ang="0">
                  <a:pos x="53" y="7"/>
                </a:cxn>
                <a:cxn ang="0">
                  <a:pos x="48" y="9"/>
                </a:cxn>
                <a:cxn ang="0">
                  <a:pos x="37" y="18"/>
                </a:cxn>
                <a:cxn ang="0">
                  <a:pos x="25" y="30"/>
                </a:cxn>
                <a:cxn ang="0">
                  <a:pos x="20" y="38"/>
                </a:cxn>
                <a:cxn ang="0">
                  <a:pos x="12" y="55"/>
                </a:cxn>
                <a:cxn ang="0">
                  <a:pos x="7" y="76"/>
                </a:cxn>
                <a:cxn ang="0">
                  <a:pos x="7" y="93"/>
                </a:cxn>
                <a:cxn ang="0">
                  <a:pos x="9" y="103"/>
                </a:cxn>
                <a:cxn ang="0">
                  <a:pos x="17" y="120"/>
                </a:cxn>
                <a:cxn ang="0">
                  <a:pos x="32" y="143"/>
                </a:cxn>
                <a:cxn ang="0">
                  <a:pos x="47" y="157"/>
                </a:cxn>
                <a:cxn ang="0">
                  <a:pos x="49" y="160"/>
                </a:cxn>
                <a:cxn ang="0">
                  <a:pos x="50" y="164"/>
                </a:cxn>
                <a:cxn ang="0">
                  <a:pos x="52" y="173"/>
                </a:cxn>
                <a:cxn ang="0">
                  <a:pos x="51" y="192"/>
                </a:cxn>
                <a:cxn ang="0">
                  <a:pos x="48" y="205"/>
                </a:cxn>
                <a:cxn ang="0">
                  <a:pos x="46" y="208"/>
                </a:cxn>
                <a:cxn ang="0">
                  <a:pos x="10" y="270"/>
                </a:cxn>
                <a:cxn ang="0">
                  <a:pos x="5" y="285"/>
                </a:cxn>
                <a:cxn ang="0">
                  <a:pos x="3" y="292"/>
                </a:cxn>
                <a:cxn ang="0">
                  <a:pos x="0" y="319"/>
                </a:cxn>
                <a:cxn ang="0">
                  <a:pos x="2" y="347"/>
                </a:cxn>
                <a:cxn ang="0">
                  <a:pos x="6" y="366"/>
                </a:cxn>
                <a:cxn ang="0">
                  <a:pos x="14" y="386"/>
                </a:cxn>
                <a:cxn ang="0">
                  <a:pos x="29" y="415"/>
                </a:cxn>
                <a:cxn ang="0">
                  <a:pos x="41" y="430"/>
                </a:cxn>
                <a:cxn ang="0">
                  <a:pos x="54" y="441"/>
                </a:cxn>
                <a:cxn ang="0">
                  <a:pos x="60" y="446"/>
                </a:cxn>
                <a:cxn ang="0">
                  <a:pos x="76" y="453"/>
                </a:cxn>
                <a:cxn ang="0">
                  <a:pos x="92" y="457"/>
                </a:cxn>
                <a:cxn ang="0">
                  <a:pos x="118" y="458"/>
                </a:cxn>
                <a:cxn ang="0">
                  <a:pos x="148" y="454"/>
                </a:cxn>
                <a:cxn ang="0">
                  <a:pos x="187" y="442"/>
                </a:cxn>
                <a:cxn ang="0">
                  <a:pos x="216" y="429"/>
                </a:cxn>
                <a:cxn ang="0">
                  <a:pos x="234" y="417"/>
                </a:cxn>
                <a:cxn ang="0">
                  <a:pos x="242" y="410"/>
                </a:cxn>
                <a:cxn ang="0">
                  <a:pos x="252" y="397"/>
                </a:cxn>
                <a:cxn ang="0">
                  <a:pos x="255" y="392"/>
                </a:cxn>
                <a:cxn ang="0">
                  <a:pos x="267" y="357"/>
                </a:cxn>
                <a:cxn ang="0">
                  <a:pos x="279" y="291"/>
                </a:cxn>
                <a:cxn ang="0">
                  <a:pos x="280" y="274"/>
                </a:cxn>
                <a:cxn ang="0">
                  <a:pos x="276" y="223"/>
                </a:cxn>
              </a:cxnLst>
              <a:rect l="0" t="0" r="r" b="b"/>
              <a:pathLst>
                <a:path w="280" h="458">
                  <a:moveTo>
                    <a:pt x="276" y="223"/>
                  </a:moveTo>
                  <a:lnTo>
                    <a:pt x="270" y="196"/>
                  </a:lnTo>
                  <a:lnTo>
                    <a:pt x="255" y="156"/>
                  </a:lnTo>
                  <a:lnTo>
                    <a:pt x="206" y="63"/>
                  </a:lnTo>
                  <a:lnTo>
                    <a:pt x="185" y="35"/>
                  </a:lnTo>
                  <a:lnTo>
                    <a:pt x="173" y="24"/>
                  </a:lnTo>
                  <a:lnTo>
                    <a:pt x="161" y="16"/>
                  </a:lnTo>
                  <a:lnTo>
                    <a:pt x="140" y="6"/>
                  </a:lnTo>
                  <a:lnTo>
                    <a:pt x="111" y="0"/>
                  </a:lnTo>
                  <a:lnTo>
                    <a:pt x="104" y="0"/>
                  </a:lnTo>
                  <a:lnTo>
                    <a:pt x="75" y="2"/>
                  </a:lnTo>
                  <a:lnTo>
                    <a:pt x="53" y="7"/>
                  </a:lnTo>
                  <a:lnTo>
                    <a:pt x="48" y="9"/>
                  </a:lnTo>
                  <a:lnTo>
                    <a:pt x="37" y="18"/>
                  </a:lnTo>
                  <a:lnTo>
                    <a:pt x="25" y="30"/>
                  </a:lnTo>
                  <a:lnTo>
                    <a:pt x="20" y="38"/>
                  </a:lnTo>
                  <a:lnTo>
                    <a:pt x="12" y="55"/>
                  </a:lnTo>
                  <a:lnTo>
                    <a:pt x="7" y="76"/>
                  </a:lnTo>
                  <a:lnTo>
                    <a:pt x="7" y="93"/>
                  </a:lnTo>
                  <a:lnTo>
                    <a:pt x="9" y="103"/>
                  </a:lnTo>
                  <a:lnTo>
                    <a:pt x="17" y="120"/>
                  </a:lnTo>
                  <a:lnTo>
                    <a:pt x="32" y="143"/>
                  </a:lnTo>
                  <a:lnTo>
                    <a:pt x="47" y="157"/>
                  </a:lnTo>
                  <a:lnTo>
                    <a:pt x="49" y="160"/>
                  </a:lnTo>
                  <a:lnTo>
                    <a:pt x="50" y="164"/>
                  </a:lnTo>
                  <a:lnTo>
                    <a:pt x="52" y="173"/>
                  </a:lnTo>
                  <a:lnTo>
                    <a:pt x="51" y="192"/>
                  </a:lnTo>
                  <a:lnTo>
                    <a:pt x="48" y="205"/>
                  </a:lnTo>
                  <a:lnTo>
                    <a:pt x="46" y="208"/>
                  </a:lnTo>
                  <a:lnTo>
                    <a:pt x="10" y="270"/>
                  </a:lnTo>
                  <a:lnTo>
                    <a:pt x="5" y="285"/>
                  </a:lnTo>
                  <a:lnTo>
                    <a:pt x="3" y="292"/>
                  </a:lnTo>
                  <a:lnTo>
                    <a:pt x="0" y="319"/>
                  </a:lnTo>
                  <a:lnTo>
                    <a:pt x="2" y="347"/>
                  </a:lnTo>
                  <a:lnTo>
                    <a:pt x="6" y="366"/>
                  </a:lnTo>
                  <a:lnTo>
                    <a:pt x="14" y="386"/>
                  </a:lnTo>
                  <a:lnTo>
                    <a:pt x="29" y="415"/>
                  </a:lnTo>
                  <a:lnTo>
                    <a:pt x="41" y="430"/>
                  </a:lnTo>
                  <a:lnTo>
                    <a:pt x="54" y="441"/>
                  </a:lnTo>
                  <a:lnTo>
                    <a:pt x="60" y="446"/>
                  </a:lnTo>
                  <a:lnTo>
                    <a:pt x="76" y="453"/>
                  </a:lnTo>
                  <a:lnTo>
                    <a:pt x="92" y="457"/>
                  </a:lnTo>
                  <a:lnTo>
                    <a:pt x="118" y="458"/>
                  </a:lnTo>
                  <a:lnTo>
                    <a:pt x="148" y="454"/>
                  </a:lnTo>
                  <a:lnTo>
                    <a:pt x="187" y="442"/>
                  </a:lnTo>
                  <a:lnTo>
                    <a:pt x="216" y="429"/>
                  </a:lnTo>
                  <a:lnTo>
                    <a:pt x="234" y="417"/>
                  </a:lnTo>
                  <a:lnTo>
                    <a:pt x="242" y="410"/>
                  </a:lnTo>
                  <a:lnTo>
                    <a:pt x="252" y="397"/>
                  </a:lnTo>
                  <a:lnTo>
                    <a:pt x="255" y="392"/>
                  </a:lnTo>
                  <a:lnTo>
                    <a:pt x="267" y="357"/>
                  </a:lnTo>
                  <a:lnTo>
                    <a:pt x="279" y="291"/>
                  </a:lnTo>
                  <a:lnTo>
                    <a:pt x="280" y="274"/>
                  </a:lnTo>
                  <a:lnTo>
                    <a:pt x="276" y="2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14"/>
            <p:cNvSpPr>
              <a:spLocks/>
            </p:cNvSpPr>
            <p:nvPr/>
          </p:nvSpPr>
          <p:spPr bwMode="auto">
            <a:xfrm rot="20505764" flipH="1">
              <a:off x="7648138" y="4896605"/>
              <a:ext cx="530601" cy="194753"/>
            </a:xfrm>
            <a:custGeom>
              <a:avLst/>
              <a:gdLst/>
              <a:ahLst/>
              <a:cxnLst>
                <a:cxn ang="0">
                  <a:pos x="282" y="135"/>
                </a:cxn>
                <a:cxn ang="0">
                  <a:pos x="186" y="90"/>
                </a:cxn>
                <a:cxn ang="0">
                  <a:pos x="142" y="79"/>
                </a:cxn>
                <a:cxn ang="0">
                  <a:pos x="26" y="78"/>
                </a:cxn>
                <a:cxn ang="0">
                  <a:pos x="11" y="82"/>
                </a:cxn>
                <a:cxn ang="0">
                  <a:pos x="4" y="89"/>
                </a:cxn>
                <a:cxn ang="0">
                  <a:pos x="0" y="102"/>
                </a:cxn>
                <a:cxn ang="0">
                  <a:pos x="5" y="119"/>
                </a:cxn>
                <a:cxn ang="0">
                  <a:pos x="20" y="137"/>
                </a:cxn>
                <a:cxn ang="0">
                  <a:pos x="34" y="144"/>
                </a:cxn>
                <a:cxn ang="0">
                  <a:pos x="42" y="143"/>
                </a:cxn>
                <a:cxn ang="0">
                  <a:pos x="67" y="131"/>
                </a:cxn>
                <a:cxn ang="0">
                  <a:pos x="120" y="127"/>
                </a:cxn>
                <a:cxn ang="0">
                  <a:pos x="207" y="153"/>
                </a:cxn>
                <a:cxn ang="0">
                  <a:pos x="251" y="172"/>
                </a:cxn>
                <a:cxn ang="0">
                  <a:pos x="287" y="177"/>
                </a:cxn>
                <a:cxn ang="0">
                  <a:pos x="404" y="120"/>
                </a:cxn>
                <a:cxn ang="0">
                  <a:pos x="417" y="117"/>
                </a:cxn>
                <a:cxn ang="0">
                  <a:pos x="422" y="117"/>
                </a:cxn>
                <a:cxn ang="0">
                  <a:pos x="431" y="125"/>
                </a:cxn>
                <a:cxn ang="0">
                  <a:pos x="451" y="171"/>
                </a:cxn>
                <a:cxn ang="0">
                  <a:pos x="463" y="191"/>
                </a:cxn>
                <a:cxn ang="0">
                  <a:pos x="471" y="196"/>
                </a:cxn>
                <a:cxn ang="0">
                  <a:pos x="476" y="196"/>
                </a:cxn>
                <a:cxn ang="0">
                  <a:pos x="482" y="193"/>
                </a:cxn>
                <a:cxn ang="0">
                  <a:pos x="488" y="187"/>
                </a:cxn>
                <a:cxn ang="0">
                  <a:pos x="493" y="174"/>
                </a:cxn>
                <a:cxn ang="0">
                  <a:pos x="491" y="162"/>
                </a:cxn>
                <a:cxn ang="0">
                  <a:pos x="484" y="152"/>
                </a:cxn>
                <a:cxn ang="0">
                  <a:pos x="468" y="137"/>
                </a:cxn>
                <a:cxn ang="0">
                  <a:pos x="457" y="116"/>
                </a:cxn>
                <a:cxn ang="0">
                  <a:pos x="457" y="112"/>
                </a:cxn>
                <a:cxn ang="0">
                  <a:pos x="463" y="109"/>
                </a:cxn>
                <a:cxn ang="0">
                  <a:pos x="471" y="112"/>
                </a:cxn>
                <a:cxn ang="0">
                  <a:pos x="476" y="117"/>
                </a:cxn>
                <a:cxn ang="0">
                  <a:pos x="498" y="152"/>
                </a:cxn>
                <a:cxn ang="0">
                  <a:pos x="520" y="163"/>
                </a:cxn>
                <a:cxn ang="0">
                  <a:pos x="526" y="163"/>
                </a:cxn>
                <a:cxn ang="0">
                  <a:pos x="530" y="160"/>
                </a:cxn>
                <a:cxn ang="0">
                  <a:pos x="534" y="148"/>
                </a:cxn>
                <a:cxn ang="0">
                  <a:pos x="534" y="141"/>
                </a:cxn>
                <a:cxn ang="0">
                  <a:pos x="528" y="126"/>
                </a:cxn>
                <a:cxn ang="0">
                  <a:pos x="516" y="112"/>
                </a:cxn>
                <a:cxn ang="0">
                  <a:pos x="499" y="103"/>
                </a:cxn>
                <a:cxn ang="0">
                  <a:pos x="459" y="88"/>
                </a:cxn>
                <a:cxn ang="0">
                  <a:pos x="455" y="82"/>
                </a:cxn>
                <a:cxn ang="0">
                  <a:pos x="457" y="64"/>
                </a:cxn>
                <a:cxn ang="0">
                  <a:pos x="471" y="37"/>
                </a:cxn>
                <a:cxn ang="0">
                  <a:pos x="476" y="22"/>
                </a:cxn>
                <a:cxn ang="0">
                  <a:pos x="474" y="10"/>
                </a:cxn>
                <a:cxn ang="0">
                  <a:pos x="468" y="2"/>
                </a:cxn>
                <a:cxn ang="0">
                  <a:pos x="464" y="0"/>
                </a:cxn>
                <a:cxn ang="0">
                  <a:pos x="459" y="0"/>
                </a:cxn>
                <a:cxn ang="0">
                  <a:pos x="447" y="9"/>
                </a:cxn>
                <a:cxn ang="0">
                  <a:pos x="443" y="16"/>
                </a:cxn>
                <a:cxn ang="0">
                  <a:pos x="440" y="49"/>
                </a:cxn>
                <a:cxn ang="0">
                  <a:pos x="436" y="63"/>
                </a:cxn>
                <a:cxn ang="0">
                  <a:pos x="422" y="78"/>
                </a:cxn>
                <a:cxn ang="0">
                  <a:pos x="407" y="86"/>
                </a:cxn>
                <a:cxn ang="0">
                  <a:pos x="331" y="124"/>
                </a:cxn>
                <a:cxn ang="0">
                  <a:pos x="304" y="134"/>
                </a:cxn>
              </a:cxnLst>
              <a:rect l="0" t="0" r="r" b="b"/>
              <a:pathLst>
                <a:path w="534" h="196">
                  <a:moveTo>
                    <a:pt x="294" y="136"/>
                  </a:moveTo>
                  <a:lnTo>
                    <a:pt x="282" y="135"/>
                  </a:lnTo>
                  <a:lnTo>
                    <a:pt x="262" y="130"/>
                  </a:lnTo>
                  <a:lnTo>
                    <a:pt x="186" y="90"/>
                  </a:lnTo>
                  <a:lnTo>
                    <a:pt x="163" y="83"/>
                  </a:lnTo>
                  <a:lnTo>
                    <a:pt x="142" y="79"/>
                  </a:lnTo>
                  <a:lnTo>
                    <a:pt x="78" y="75"/>
                  </a:lnTo>
                  <a:lnTo>
                    <a:pt x="26" y="78"/>
                  </a:lnTo>
                  <a:lnTo>
                    <a:pt x="14" y="81"/>
                  </a:lnTo>
                  <a:lnTo>
                    <a:pt x="11" y="82"/>
                  </a:lnTo>
                  <a:lnTo>
                    <a:pt x="7" y="85"/>
                  </a:lnTo>
                  <a:lnTo>
                    <a:pt x="4" y="89"/>
                  </a:lnTo>
                  <a:lnTo>
                    <a:pt x="2" y="93"/>
                  </a:lnTo>
                  <a:lnTo>
                    <a:pt x="0" y="102"/>
                  </a:lnTo>
                  <a:lnTo>
                    <a:pt x="3" y="115"/>
                  </a:lnTo>
                  <a:lnTo>
                    <a:pt x="5" y="119"/>
                  </a:lnTo>
                  <a:lnTo>
                    <a:pt x="15" y="132"/>
                  </a:lnTo>
                  <a:lnTo>
                    <a:pt x="20" y="137"/>
                  </a:lnTo>
                  <a:lnTo>
                    <a:pt x="29" y="142"/>
                  </a:lnTo>
                  <a:lnTo>
                    <a:pt x="34" y="144"/>
                  </a:lnTo>
                  <a:lnTo>
                    <a:pt x="38" y="144"/>
                  </a:lnTo>
                  <a:lnTo>
                    <a:pt x="42" y="143"/>
                  </a:lnTo>
                  <a:lnTo>
                    <a:pt x="62" y="134"/>
                  </a:lnTo>
                  <a:lnTo>
                    <a:pt x="67" y="131"/>
                  </a:lnTo>
                  <a:lnTo>
                    <a:pt x="80" y="129"/>
                  </a:lnTo>
                  <a:lnTo>
                    <a:pt x="120" y="127"/>
                  </a:lnTo>
                  <a:lnTo>
                    <a:pt x="143" y="130"/>
                  </a:lnTo>
                  <a:lnTo>
                    <a:pt x="207" y="153"/>
                  </a:lnTo>
                  <a:lnTo>
                    <a:pt x="237" y="167"/>
                  </a:lnTo>
                  <a:lnTo>
                    <a:pt x="251" y="172"/>
                  </a:lnTo>
                  <a:lnTo>
                    <a:pt x="270" y="176"/>
                  </a:lnTo>
                  <a:lnTo>
                    <a:pt x="287" y="177"/>
                  </a:lnTo>
                  <a:lnTo>
                    <a:pt x="313" y="170"/>
                  </a:lnTo>
                  <a:lnTo>
                    <a:pt x="404" y="120"/>
                  </a:lnTo>
                  <a:lnTo>
                    <a:pt x="411" y="118"/>
                  </a:lnTo>
                  <a:lnTo>
                    <a:pt x="417" y="117"/>
                  </a:lnTo>
                  <a:lnTo>
                    <a:pt x="420" y="117"/>
                  </a:lnTo>
                  <a:lnTo>
                    <a:pt x="422" y="117"/>
                  </a:lnTo>
                  <a:lnTo>
                    <a:pt x="426" y="120"/>
                  </a:lnTo>
                  <a:lnTo>
                    <a:pt x="431" y="125"/>
                  </a:lnTo>
                  <a:lnTo>
                    <a:pt x="436" y="134"/>
                  </a:lnTo>
                  <a:lnTo>
                    <a:pt x="451" y="171"/>
                  </a:lnTo>
                  <a:lnTo>
                    <a:pt x="461" y="187"/>
                  </a:lnTo>
                  <a:lnTo>
                    <a:pt x="463" y="191"/>
                  </a:lnTo>
                  <a:lnTo>
                    <a:pt x="468" y="195"/>
                  </a:lnTo>
                  <a:lnTo>
                    <a:pt x="471" y="196"/>
                  </a:lnTo>
                  <a:lnTo>
                    <a:pt x="473" y="196"/>
                  </a:lnTo>
                  <a:lnTo>
                    <a:pt x="476" y="196"/>
                  </a:lnTo>
                  <a:lnTo>
                    <a:pt x="479" y="195"/>
                  </a:lnTo>
                  <a:lnTo>
                    <a:pt x="482" y="193"/>
                  </a:lnTo>
                  <a:lnTo>
                    <a:pt x="486" y="190"/>
                  </a:lnTo>
                  <a:lnTo>
                    <a:pt x="488" y="187"/>
                  </a:lnTo>
                  <a:lnTo>
                    <a:pt x="492" y="180"/>
                  </a:lnTo>
                  <a:lnTo>
                    <a:pt x="493" y="174"/>
                  </a:lnTo>
                  <a:lnTo>
                    <a:pt x="493" y="168"/>
                  </a:lnTo>
                  <a:lnTo>
                    <a:pt x="491" y="162"/>
                  </a:lnTo>
                  <a:lnTo>
                    <a:pt x="489" y="159"/>
                  </a:lnTo>
                  <a:lnTo>
                    <a:pt x="484" y="152"/>
                  </a:lnTo>
                  <a:lnTo>
                    <a:pt x="470" y="140"/>
                  </a:lnTo>
                  <a:lnTo>
                    <a:pt x="468" y="137"/>
                  </a:lnTo>
                  <a:lnTo>
                    <a:pt x="460" y="123"/>
                  </a:lnTo>
                  <a:lnTo>
                    <a:pt x="457" y="116"/>
                  </a:lnTo>
                  <a:lnTo>
                    <a:pt x="457" y="114"/>
                  </a:lnTo>
                  <a:lnTo>
                    <a:pt x="457" y="112"/>
                  </a:lnTo>
                  <a:lnTo>
                    <a:pt x="459" y="110"/>
                  </a:lnTo>
                  <a:lnTo>
                    <a:pt x="463" y="109"/>
                  </a:lnTo>
                  <a:lnTo>
                    <a:pt x="466" y="109"/>
                  </a:lnTo>
                  <a:lnTo>
                    <a:pt x="471" y="112"/>
                  </a:lnTo>
                  <a:lnTo>
                    <a:pt x="473" y="114"/>
                  </a:lnTo>
                  <a:lnTo>
                    <a:pt x="476" y="117"/>
                  </a:lnTo>
                  <a:lnTo>
                    <a:pt x="495" y="148"/>
                  </a:lnTo>
                  <a:lnTo>
                    <a:pt x="498" y="152"/>
                  </a:lnTo>
                  <a:lnTo>
                    <a:pt x="509" y="160"/>
                  </a:lnTo>
                  <a:lnTo>
                    <a:pt x="520" y="163"/>
                  </a:lnTo>
                  <a:lnTo>
                    <a:pt x="523" y="163"/>
                  </a:lnTo>
                  <a:lnTo>
                    <a:pt x="526" y="163"/>
                  </a:lnTo>
                  <a:lnTo>
                    <a:pt x="528" y="162"/>
                  </a:lnTo>
                  <a:lnTo>
                    <a:pt x="530" y="160"/>
                  </a:lnTo>
                  <a:lnTo>
                    <a:pt x="533" y="154"/>
                  </a:lnTo>
                  <a:lnTo>
                    <a:pt x="534" y="148"/>
                  </a:lnTo>
                  <a:lnTo>
                    <a:pt x="534" y="144"/>
                  </a:lnTo>
                  <a:lnTo>
                    <a:pt x="534" y="141"/>
                  </a:lnTo>
                  <a:lnTo>
                    <a:pt x="532" y="134"/>
                  </a:lnTo>
                  <a:lnTo>
                    <a:pt x="528" y="126"/>
                  </a:lnTo>
                  <a:lnTo>
                    <a:pt x="522" y="119"/>
                  </a:lnTo>
                  <a:lnTo>
                    <a:pt x="516" y="112"/>
                  </a:lnTo>
                  <a:lnTo>
                    <a:pt x="512" y="109"/>
                  </a:lnTo>
                  <a:lnTo>
                    <a:pt x="499" y="103"/>
                  </a:lnTo>
                  <a:lnTo>
                    <a:pt x="460" y="89"/>
                  </a:lnTo>
                  <a:lnTo>
                    <a:pt x="459" y="88"/>
                  </a:lnTo>
                  <a:lnTo>
                    <a:pt x="457" y="86"/>
                  </a:lnTo>
                  <a:lnTo>
                    <a:pt x="455" y="82"/>
                  </a:lnTo>
                  <a:lnTo>
                    <a:pt x="454" y="77"/>
                  </a:lnTo>
                  <a:lnTo>
                    <a:pt x="457" y="64"/>
                  </a:lnTo>
                  <a:lnTo>
                    <a:pt x="461" y="55"/>
                  </a:lnTo>
                  <a:lnTo>
                    <a:pt x="471" y="37"/>
                  </a:lnTo>
                  <a:lnTo>
                    <a:pt x="475" y="26"/>
                  </a:lnTo>
                  <a:lnTo>
                    <a:pt x="476" y="22"/>
                  </a:lnTo>
                  <a:lnTo>
                    <a:pt x="476" y="17"/>
                  </a:lnTo>
                  <a:lnTo>
                    <a:pt x="474" y="10"/>
                  </a:lnTo>
                  <a:lnTo>
                    <a:pt x="472" y="7"/>
                  </a:lnTo>
                  <a:lnTo>
                    <a:pt x="468" y="2"/>
                  </a:lnTo>
                  <a:lnTo>
                    <a:pt x="466" y="0"/>
                  </a:lnTo>
                  <a:lnTo>
                    <a:pt x="464" y="0"/>
                  </a:lnTo>
                  <a:lnTo>
                    <a:pt x="461" y="0"/>
                  </a:lnTo>
                  <a:lnTo>
                    <a:pt x="459" y="0"/>
                  </a:lnTo>
                  <a:lnTo>
                    <a:pt x="453" y="4"/>
                  </a:lnTo>
                  <a:lnTo>
                    <a:pt x="447" y="9"/>
                  </a:lnTo>
                  <a:lnTo>
                    <a:pt x="445" y="12"/>
                  </a:lnTo>
                  <a:lnTo>
                    <a:pt x="443" y="16"/>
                  </a:lnTo>
                  <a:lnTo>
                    <a:pt x="442" y="20"/>
                  </a:lnTo>
                  <a:lnTo>
                    <a:pt x="440" y="49"/>
                  </a:lnTo>
                  <a:lnTo>
                    <a:pt x="438" y="59"/>
                  </a:lnTo>
                  <a:lnTo>
                    <a:pt x="436" y="63"/>
                  </a:lnTo>
                  <a:lnTo>
                    <a:pt x="429" y="72"/>
                  </a:lnTo>
                  <a:lnTo>
                    <a:pt x="422" y="78"/>
                  </a:lnTo>
                  <a:lnTo>
                    <a:pt x="411" y="84"/>
                  </a:lnTo>
                  <a:lnTo>
                    <a:pt x="407" y="86"/>
                  </a:lnTo>
                  <a:lnTo>
                    <a:pt x="381" y="94"/>
                  </a:lnTo>
                  <a:lnTo>
                    <a:pt x="331" y="124"/>
                  </a:lnTo>
                  <a:lnTo>
                    <a:pt x="323" y="127"/>
                  </a:lnTo>
                  <a:lnTo>
                    <a:pt x="304" y="134"/>
                  </a:lnTo>
                  <a:lnTo>
                    <a:pt x="294" y="1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15"/>
            <p:cNvSpPr>
              <a:spLocks/>
            </p:cNvSpPr>
            <p:nvPr/>
          </p:nvSpPr>
          <p:spPr bwMode="auto">
            <a:xfrm flipH="1">
              <a:off x="7902783" y="5201991"/>
              <a:ext cx="218600" cy="507748"/>
            </a:xfrm>
            <a:custGeom>
              <a:avLst/>
              <a:gdLst/>
              <a:ahLst/>
              <a:cxnLst>
                <a:cxn ang="0">
                  <a:pos x="43" y="9"/>
                </a:cxn>
                <a:cxn ang="0">
                  <a:pos x="30" y="2"/>
                </a:cxn>
                <a:cxn ang="0">
                  <a:pos x="22" y="0"/>
                </a:cxn>
                <a:cxn ang="0">
                  <a:pos x="16" y="3"/>
                </a:cxn>
                <a:cxn ang="0">
                  <a:pos x="13" y="8"/>
                </a:cxn>
                <a:cxn ang="0">
                  <a:pos x="2" y="51"/>
                </a:cxn>
                <a:cxn ang="0">
                  <a:pos x="1" y="90"/>
                </a:cxn>
                <a:cxn ang="0">
                  <a:pos x="35" y="190"/>
                </a:cxn>
                <a:cxn ang="0">
                  <a:pos x="41" y="267"/>
                </a:cxn>
                <a:cxn ang="0">
                  <a:pos x="37" y="383"/>
                </a:cxn>
                <a:cxn ang="0">
                  <a:pos x="29" y="401"/>
                </a:cxn>
                <a:cxn ang="0">
                  <a:pos x="1" y="439"/>
                </a:cxn>
                <a:cxn ang="0">
                  <a:pos x="2" y="449"/>
                </a:cxn>
                <a:cxn ang="0">
                  <a:pos x="8" y="459"/>
                </a:cxn>
                <a:cxn ang="0">
                  <a:pos x="16" y="467"/>
                </a:cxn>
                <a:cxn ang="0">
                  <a:pos x="26" y="468"/>
                </a:cxn>
                <a:cxn ang="0">
                  <a:pos x="55" y="467"/>
                </a:cxn>
                <a:cxn ang="0">
                  <a:pos x="99" y="476"/>
                </a:cxn>
                <a:cxn ang="0">
                  <a:pos x="132" y="500"/>
                </a:cxn>
                <a:cxn ang="0">
                  <a:pos x="149" y="508"/>
                </a:cxn>
                <a:cxn ang="0">
                  <a:pos x="187" y="508"/>
                </a:cxn>
                <a:cxn ang="0">
                  <a:pos x="202" y="500"/>
                </a:cxn>
                <a:cxn ang="0">
                  <a:pos x="217" y="486"/>
                </a:cxn>
                <a:cxn ang="0">
                  <a:pos x="220" y="480"/>
                </a:cxn>
                <a:cxn ang="0">
                  <a:pos x="220" y="475"/>
                </a:cxn>
                <a:cxn ang="0">
                  <a:pos x="218" y="470"/>
                </a:cxn>
                <a:cxn ang="0">
                  <a:pos x="204" y="461"/>
                </a:cxn>
                <a:cxn ang="0">
                  <a:pos x="118" y="440"/>
                </a:cxn>
                <a:cxn ang="0">
                  <a:pos x="72" y="429"/>
                </a:cxn>
                <a:cxn ang="0">
                  <a:pos x="62" y="424"/>
                </a:cxn>
                <a:cxn ang="0">
                  <a:pos x="58" y="418"/>
                </a:cxn>
                <a:cxn ang="0">
                  <a:pos x="56" y="409"/>
                </a:cxn>
                <a:cxn ang="0">
                  <a:pos x="67" y="373"/>
                </a:cxn>
                <a:cxn ang="0">
                  <a:pos x="93" y="232"/>
                </a:cxn>
                <a:cxn ang="0">
                  <a:pos x="90" y="132"/>
                </a:cxn>
                <a:cxn ang="0">
                  <a:pos x="78" y="73"/>
                </a:cxn>
                <a:cxn ang="0">
                  <a:pos x="52" y="19"/>
                </a:cxn>
              </a:cxnLst>
              <a:rect l="0" t="0" r="r" b="b"/>
              <a:pathLst>
                <a:path w="220" h="511">
                  <a:moveTo>
                    <a:pt x="50" y="15"/>
                  </a:moveTo>
                  <a:lnTo>
                    <a:pt x="43" y="9"/>
                  </a:lnTo>
                  <a:lnTo>
                    <a:pt x="35" y="4"/>
                  </a:lnTo>
                  <a:lnTo>
                    <a:pt x="30" y="2"/>
                  </a:lnTo>
                  <a:lnTo>
                    <a:pt x="26" y="0"/>
                  </a:lnTo>
                  <a:lnTo>
                    <a:pt x="22" y="0"/>
                  </a:lnTo>
                  <a:lnTo>
                    <a:pt x="20" y="1"/>
                  </a:lnTo>
                  <a:lnTo>
                    <a:pt x="16" y="3"/>
                  </a:lnTo>
                  <a:lnTo>
                    <a:pt x="15" y="5"/>
                  </a:lnTo>
                  <a:lnTo>
                    <a:pt x="13" y="8"/>
                  </a:lnTo>
                  <a:lnTo>
                    <a:pt x="9" y="19"/>
                  </a:lnTo>
                  <a:lnTo>
                    <a:pt x="2" y="51"/>
                  </a:lnTo>
                  <a:lnTo>
                    <a:pt x="0" y="73"/>
                  </a:lnTo>
                  <a:lnTo>
                    <a:pt x="1" y="90"/>
                  </a:lnTo>
                  <a:lnTo>
                    <a:pt x="4" y="106"/>
                  </a:lnTo>
                  <a:lnTo>
                    <a:pt x="35" y="190"/>
                  </a:lnTo>
                  <a:lnTo>
                    <a:pt x="40" y="211"/>
                  </a:lnTo>
                  <a:lnTo>
                    <a:pt x="41" y="267"/>
                  </a:lnTo>
                  <a:lnTo>
                    <a:pt x="39" y="368"/>
                  </a:lnTo>
                  <a:lnTo>
                    <a:pt x="37" y="383"/>
                  </a:lnTo>
                  <a:lnTo>
                    <a:pt x="34" y="393"/>
                  </a:lnTo>
                  <a:lnTo>
                    <a:pt x="29" y="401"/>
                  </a:lnTo>
                  <a:lnTo>
                    <a:pt x="5" y="431"/>
                  </a:lnTo>
                  <a:lnTo>
                    <a:pt x="1" y="439"/>
                  </a:lnTo>
                  <a:lnTo>
                    <a:pt x="1" y="445"/>
                  </a:lnTo>
                  <a:lnTo>
                    <a:pt x="2" y="449"/>
                  </a:lnTo>
                  <a:lnTo>
                    <a:pt x="6" y="456"/>
                  </a:lnTo>
                  <a:lnTo>
                    <a:pt x="8" y="459"/>
                  </a:lnTo>
                  <a:lnTo>
                    <a:pt x="13" y="465"/>
                  </a:lnTo>
                  <a:lnTo>
                    <a:pt x="16" y="467"/>
                  </a:lnTo>
                  <a:lnTo>
                    <a:pt x="19" y="468"/>
                  </a:lnTo>
                  <a:lnTo>
                    <a:pt x="26" y="468"/>
                  </a:lnTo>
                  <a:lnTo>
                    <a:pt x="40" y="467"/>
                  </a:lnTo>
                  <a:lnTo>
                    <a:pt x="55" y="467"/>
                  </a:lnTo>
                  <a:lnTo>
                    <a:pt x="87" y="472"/>
                  </a:lnTo>
                  <a:lnTo>
                    <a:pt x="99" y="476"/>
                  </a:lnTo>
                  <a:lnTo>
                    <a:pt x="105" y="479"/>
                  </a:lnTo>
                  <a:lnTo>
                    <a:pt x="132" y="500"/>
                  </a:lnTo>
                  <a:lnTo>
                    <a:pt x="138" y="504"/>
                  </a:lnTo>
                  <a:lnTo>
                    <a:pt x="149" y="508"/>
                  </a:lnTo>
                  <a:lnTo>
                    <a:pt x="166" y="511"/>
                  </a:lnTo>
                  <a:lnTo>
                    <a:pt x="187" y="508"/>
                  </a:lnTo>
                  <a:lnTo>
                    <a:pt x="192" y="506"/>
                  </a:lnTo>
                  <a:lnTo>
                    <a:pt x="202" y="500"/>
                  </a:lnTo>
                  <a:lnTo>
                    <a:pt x="211" y="493"/>
                  </a:lnTo>
                  <a:lnTo>
                    <a:pt x="217" y="486"/>
                  </a:lnTo>
                  <a:lnTo>
                    <a:pt x="219" y="483"/>
                  </a:lnTo>
                  <a:lnTo>
                    <a:pt x="220" y="480"/>
                  </a:lnTo>
                  <a:lnTo>
                    <a:pt x="220" y="478"/>
                  </a:lnTo>
                  <a:lnTo>
                    <a:pt x="220" y="475"/>
                  </a:lnTo>
                  <a:lnTo>
                    <a:pt x="219" y="473"/>
                  </a:lnTo>
                  <a:lnTo>
                    <a:pt x="218" y="470"/>
                  </a:lnTo>
                  <a:lnTo>
                    <a:pt x="215" y="468"/>
                  </a:lnTo>
                  <a:lnTo>
                    <a:pt x="204" y="461"/>
                  </a:lnTo>
                  <a:lnTo>
                    <a:pt x="201" y="460"/>
                  </a:lnTo>
                  <a:lnTo>
                    <a:pt x="118" y="440"/>
                  </a:lnTo>
                  <a:lnTo>
                    <a:pt x="88" y="435"/>
                  </a:lnTo>
                  <a:lnTo>
                    <a:pt x="72" y="429"/>
                  </a:lnTo>
                  <a:lnTo>
                    <a:pt x="68" y="427"/>
                  </a:lnTo>
                  <a:lnTo>
                    <a:pt x="62" y="424"/>
                  </a:lnTo>
                  <a:lnTo>
                    <a:pt x="60" y="421"/>
                  </a:lnTo>
                  <a:lnTo>
                    <a:pt x="58" y="418"/>
                  </a:lnTo>
                  <a:lnTo>
                    <a:pt x="57" y="414"/>
                  </a:lnTo>
                  <a:lnTo>
                    <a:pt x="56" y="409"/>
                  </a:lnTo>
                  <a:lnTo>
                    <a:pt x="57" y="403"/>
                  </a:lnTo>
                  <a:lnTo>
                    <a:pt x="67" y="373"/>
                  </a:lnTo>
                  <a:lnTo>
                    <a:pt x="76" y="342"/>
                  </a:lnTo>
                  <a:lnTo>
                    <a:pt x="93" y="232"/>
                  </a:lnTo>
                  <a:lnTo>
                    <a:pt x="94" y="187"/>
                  </a:lnTo>
                  <a:lnTo>
                    <a:pt x="90" y="132"/>
                  </a:lnTo>
                  <a:lnTo>
                    <a:pt x="83" y="89"/>
                  </a:lnTo>
                  <a:lnTo>
                    <a:pt x="78" y="73"/>
                  </a:lnTo>
                  <a:lnTo>
                    <a:pt x="58" y="27"/>
                  </a:lnTo>
                  <a:lnTo>
                    <a:pt x="52" y="19"/>
                  </a:lnTo>
                  <a:lnTo>
                    <a:pt x="50" y="1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16"/>
            <p:cNvSpPr>
              <a:spLocks/>
            </p:cNvSpPr>
            <p:nvPr/>
          </p:nvSpPr>
          <p:spPr bwMode="auto">
            <a:xfrm flipH="1">
              <a:off x="8080644" y="5200997"/>
              <a:ext cx="196740" cy="536563"/>
            </a:xfrm>
            <a:custGeom>
              <a:avLst/>
              <a:gdLst/>
              <a:ahLst/>
              <a:cxnLst>
                <a:cxn ang="0">
                  <a:pos x="195" y="501"/>
                </a:cxn>
                <a:cxn ang="0">
                  <a:pos x="178" y="493"/>
                </a:cxn>
                <a:cxn ang="0">
                  <a:pos x="117" y="484"/>
                </a:cxn>
                <a:cxn ang="0">
                  <a:pos x="87" y="470"/>
                </a:cxn>
                <a:cxn ang="0">
                  <a:pos x="65" y="453"/>
                </a:cxn>
                <a:cxn ang="0">
                  <a:pos x="59" y="447"/>
                </a:cxn>
                <a:cxn ang="0">
                  <a:pos x="57" y="437"/>
                </a:cxn>
                <a:cxn ang="0">
                  <a:pos x="61" y="417"/>
                </a:cxn>
                <a:cxn ang="0">
                  <a:pos x="127" y="217"/>
                </a:cxn>
                <a:cxn ang="0">
                  <a:pos x="135" y="136"/>
                </a:cxn>
                <a:cxn ang="0">
                  <a:pos x="118" y="14"/>
                </a:cxn>
                <a:cxn ang="0">
                  <a:pos x="115" y="9"/>
                </a:cxn>
                <a:cxn ang="0">
                  <a:pos x="107" y="3"/>
                </a:cxn>
                <a:cxn ang="0">
                  <a:pos x="95" y="0"/>
                </a:cxn>
                <a:cxn ang="0">
                  <a:pos x="83" y="3"/>
                </a:cxn>
                <a:cxn ang="0">
                  <a:pos x="74" y="9"/>
                </a:cxn>
                <a:cxn ang="0">
                  <a:pos x="68" y="22"/>
                </a:cxn>
                <a:cxn ang="0">
                  <a:pos x="62" y="93"/>
                </a:cxn>
                <a:cxn ang="0">
                  <a:pos x="74" y="229"/>
                </a:cxn>
                <a:cxn ang="0">
                  <a:pos x="33" y="408"/>
                </a:cxn>
                <a:cxn ang="0">
                  <a:pos x="23" y="428"/>
                </a:cxn>
                <a:cxn ang="0">
                  <a:pos x="3" y="451"/>
                </a:cxn>
                <a:cxn ang="0">
                  <a:pos x="0" y="465"/>
                </a:cxn>
                <a:cxn ang="0">
                  <a:pos x="3" y="486"/>
                </a:cxn>
                <a:cxn ang="0">
                  <a:pos x="9" y="492"/>
                </a:cxn>
                <a:cxn ang="0">
                  <a:pos x="25" y="496"/>
                </a:cxn>
                <a:cxn ang="0">
                  <a:pos x="53" y="497"/>
                </a:cxn>
                <a:cxn ang="0">
                  <a:pos x="74" y="507"/>
                </a:cxn>
                <a:cxn ang="0">
                  <a:pos x="115" y="534"/>
                </a:cxn>
                <a:cxn ang="0">
                  <a:pos x="137" y="539"/>
                </a:cxn>
                <a:cxn ang="0">
                  <a:pos x="170" y="538"/>
                </a:cxn>
                <a:cxn ang="0">
                  <a:pos x="188" y="528"/>
                </a:cxn>
                <a:cxn ang="0">
                  <a:pos x="197" y="514"/>
                </a:cxn>
                <a:cxn ang="0">
                  <a:pos x="197" y="507"/>
                </a:cxn>
              </a:cxnLst>
              <a:rect l="0" t="0" r="r" b="b"/>
              <a:pathLst>
                <a:path w="198" h="540">
                  <a:moveTo>
                    <a:pt x="197" y="507"/>
                  </a:moveTo>
                  <a:lnTo>
                    <a:pt x="195" y="501"/>
                  </a:lnTo>
                  <a:lnTo>
                    <a:pt x="189" y="497"/>
                  </a:lnTo>
                  <a:lnTo>
                    <a:pt x="178" y="493"/>
                  </a:lnTo>
                  <a:lnTo>
                    <a:pt x="124" y="486"/>
                  </a:lnTo>
                  <a:lnTo>
                    <a:pt x="117" y="484"/>
                  </a:lnTo>
                  <a:lnTo>
                    <a:pt x="105" y="480"/>
                  </a:lnTo>
                  <a:lnTo>
                    <a:pt x="87" y="470"/>
                  </a:lnTo>
                  <a:lnTo>
                    <a:pt x="76" y="461"/>
                  </a:lnTo>
                  <a:lnTo>
                    <a:pt x="65" y="453"/>
                  </a:lnTo>
                  <a:lnTo>
                    <a:pt x="62" y="451"/>
                  </a:lnTo>
                  <a:lnTo>
                    <a:pt x="59" y="447"/>
                  </a:lnTo>
                  <a:lnTo>
                    <a:pt x="58" y="443"/>
                  </a:lnTo>
                  <a:lnTo>
                    <a:pt x="57" y="437"/>
                  </a:lnTo>
                  <a:lnTo>
                    <a:pt x="58" y="431"/>
                  </a:lnTo>
                  <a:lnTo>
                    <a:pt x="61" y="417"/>
                  </a:lnTo>
                  <a:lnTo>
                    <a:pt x="121" y="241"/>
                  </a:lnTo>
                  <a:lnTo>
                    <a:pt x="127" y="217"/>
                  </a:lnTo>
                  <a:lnTo>
                    <a:pt x="133" y="176"/>
                  </a:lnTo>
                  <a:lnTo>
                    <a:pt x="135" y="136"/>
                  </a:lnTo>
                  <a:lnTo>
                    <a:pt x="120" y="22"/>
                  </a:lnTo>
                  <a:lnTo>
                    <a:pt x="118" y="14"/>
                  </a:lnTo>
                  <a:lnTo>
                    <a:pt x="117" y="11"/>
                  </a:lnTo>
                  <a:lnTo>
                    <a:pt x="115" y="9"/>
                  </a:lnTo>
                  <a:lnTo>
                    <a:pt x="111" y="5"/>
                  </a:lnTo>
                  <a:lnTo>
                    <a:pt x="107" y="3"/>
                  </a:lnTo>
                  <a:lnTo>
                    <a:pt x="101" y="1"/>
                  </a:lnTo>
                  <a:lnTo>
                    <a:pt x="95" y="0"/>
                  </a:lnTo>
                  <a:lnTo>
                    <a:pt x="89" y="1"/>
                  </a:lnTo>
                  <a:lnTo>
                    <a:pt x="83" y="3"/>
                  </a:lnTo>
                  <a:lnTo>
                    <a:pt x="78" y="5"/>
                  </a:lnTo>
                  <a:lnTo>
                    <a:pt x="74" y="9"/>
                  </a:lnTo>
                  <a:lnTo>
                    <a:pt x="71" y="14"/>
                  </a:lnTo>
                  <a:lnTo>
                    <a:pt x="68" y="22"/>
                  </a:lnTo>
                  <a:lnTo>
                    <a:pt x="63" y="50"/>
                  </a:lnTo>
                  <a:lnTo>
                    <a:pt x="62" y="93"/>
                  </a:lnTo>
                  <a:lnTo>
                    <a:pt x="75" y="198"/>
                  </a:lnTo>
                  <a:lnTo>
                    <a:pt x="74" y="229"/>
                  </a:lnTo>
                  <a:lnTo>
                    <a:pt x="57" y="317"/>
                  </a:lnTo>
                  <a:lnTo>
                    <a:pt x="33" y="408"/>
                  </a:lnTo>
                  <a:lnTo>
                    <a:pt x="30" y="416"/>
                  </a:lnTo>
                  <a:lnTo>
                    <a:pt x="23" y="428"/>
                  </a:lnTo>
                  <a:lnTo>
                    <a:pt x="6" y="446"/>
                  </a:lnTo>
                  <a:lnTo>
                    <a:pt x="3" y="451"/>
                  </a:lnTo>
                  <a:lnTo>
                    <a:pt x="1" y="455"/>
                  </a:lnTo>
                  <a:lnTo>
                    <a:pt x="0" y="465"/>
                  </a:lnTo>
                  <a:lnTo>
                    <a:pt x="0" y="476"/>
                  </a:lnTo>
                  <a:lnTo>
                    <a:pt x="3" y="486"/>
                  </a:lnTo>
                  <a:lnTo>
                    <a:pt x="6" y="489"/>
                  </a:lnTo>
                  <a:lnTo>
                    <a:pt x="9" y="492"/>
                  </a:lnTo>
                  <a:lnTo>
                    <a:pt x="13" y="495"/>
                  </a:lnTo>
                  <a:lnTo>
                    <a:pt x="25" y="496"/>
                  </a:lnTo>
                  <a:lnTo>
                    <a:pt x="46" y="496"/>
                  </a:lnTo>
                  <a:lnTo>
                    <a:pt x="53" y="497"/>
                  </a:lnTo>
                  <a:lnTo>
                    <a:pt x="60" y="499"/>
                  </a:lnTo>
                  <a:lnTo>
                    <a:pt x="74" y="507"/>
                  </a:lnTo>
                  <a:lnTo>
                    <a:pt x="102" y="527"/>
                  </a:lnTo>
                  <a:lnTo>
                    <a:pt x="115" y="534"/>
                  </a:lnTo>
                  <a:lnTo>
                    <a:pt x="122" y="536"/>
                  </a:lnTo>
                  <a:lnTo>
                    <a:pt x="137" y="539"/>
                  </a:lnTo>
                  <a:lnTo>
                    <a:pt x="159" y="540"/>
                  </a:lnTo>
                  <a:lnTo>
                    <a:pt x="170" y="538"/>
                  </a:lnTo>
                  <a:lnTo>
                    <a:pt x="180" y="534"/>
                  </a:lnTo>
                  <a:lnTo>
                    <a:pt x="188" y="528"/>
                  </a:lnTo>
                  <a:lnTo>
                    <a:pt x="195" y="517"/>
                  </a:lnTo>
                  <a:lnTo>
                    <a:pt x="197" y="514"/>
                  </a:lnTo>
                  <a:lnTo>
                    <a:pt x="198" y="509"/>
                  </a:lnTo>
                  <a:lnTo>
                    <a:pt x="197" y="5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17"/>
            <p:cNvSpPr>
              <a:spLocks/>
            </p:cNvSpPr>
            <p:nvPr/>
          </p:nvSpPr>
          <p:spPr bwMode="auto">
            <a:xfrm flipH="1">
              <a:off x="8039905" y="4599848"/>
              <a:ext cx="328894" cy="265301"/>
            </a:xfrm>
            <a:custGeom>
              <a:avLst/>
              <a:gdLst/>
              <a:ahLst/>
              <a:cxnLst>
                <a:cxn ang="0">
                  <a:pos x="321" y="151"/>
                </a:cxn>
                <a:cxn ang="0">
                  <a:pos x="311" y="147"/>
                </a:cxn>
                <a:cxn ang="0">
                  <a:pos x="273" y="147"/>
                </a:cxn>
                <a:cxn ang="0">
                  <a:pos x="260" y="146"/>
                </a:cxn>
                <a:cxn ang="0">
                  <a:pos x="250" y="140"/>
                </a:cxn>
                <a:cxn ang="0">
                  <a:pos x="244" y="134"/>
                </a:cxn>
                <a:cxn ang="0">
                  <a:pos x="242" y="126"/>
                </a:cxn>
                <a:cxn ang="0">
                  <a:pos x="206" y="68"/>
                </a:cxn>
                <a:cxn ang="0">
                  <a:pos x="159" y="24"/>
                </a:cxn>
                <a:cxn ang="0">
                  <a:pos x="109" y="0"/>
                </a:cxn>
                <a:cxn ang="0">
                  <a:pos x="76" y="2"/>
                </a:cxn>
                <a:cxn ang="0">
                  <a:pos x="44" y="15"/>
                </a:cxn>
                <a:cxn ang="0">
                  <a:pos x="26" y="29"/>
                </a:cxn>
                <a:cxn ang="0">
                  <a:pos x="8" y="58"/>
                </a:cxn>
                <a:cxn ang="0">
                  <a:pos x="1" y="85"/>
                </a:cxn>
                <a:cxn ang="0">
                  <a:pos x="2" y="122"/>
                </a:cxn>
                <a:cxn ang="0">
                  <a:pos x="15" y="165"/>
                </a:cxn>
                <a:cxn ang="0">
                  <a:pos x="42" y="206"/>
                </a:cxn>
                <a:cxn ang="0">
                  <a:pos x="115" y="256"/>
                </a:cxn>
                <a:cxn ang="0">
                  <a:pos x="138" y="264"/>
                </a:cxn>
                <a:cxn ang="0">
                  <a:pos x="185" y="263"/>
                </a:cxn>
                <a:cxn ang="0">
                  <a:pos x="205" y="255"/>
                </a:cxn>
                <a:cxn ang="0">
                  <a:pos x="228" y="235"/>
                </a:cxn>
                <a:cxn ang="0">
                  <a:pos x="243" y="202"/>
                </a:cxn>
                <a:cxn ang="0">
                  <a:pos x="250" y="176"/>
                </a:cxn>
                <a:cxn ang="0">
                  <a:pos x="258" y="173"/>
                </a:cxn>
                <a:cxn ang="0">
                  <a:pos x="286" y="180"/>
                </a:cxn>
                <a:cxn ang="0">
                  <a:pos x="310" y="189"/>
                </a:cxn>
                <a:cxn ang="0">
                  <a:pos x="317" y="190"/>
                </a:cxn>
                <a:cxn ang="0">
                  <a:pos x="325" y="184"/>
                </a:cxn>
                <a:cxn ang="0">
                  <a:pos x="331" y="172"/>
                </a:cxn>
                <a:cxn ang="0">
                  <a:pos x="331" y="167"/>
                </a:cxn>
                <a:cxn ang="0">
                  <a:pos x="329" y="159"/>
                </a:cxn>
              </a:cxnLst>
              <a:rect l="0" t="0" r="r" b="b"/>
              <a:pathLst>
                <a:path w="331" h="267">
                  <a:moveTo>
                    <a:pt x="326" y="155"/>
                  </a:moveTo>
                  <a:lnTo>
                    <a:pt x="321" y="151"/>
                  </a:lnTo>
                  <a:lnTo>
                    <a:pt x="317" y="149"/>
                  </a:lnTo>
                  <a:lnTo>
                    <a:pt x="311" y="147"/>
                  </a:lnTo>
                  <a:lnTo>
                    <a:pt x="298" y="146"/>
                  </a:lnTo>
                  <a:lnTo>
                    <a:pt x="273" y="147"/>
                  </a:lnTo>
                  <a:lnTo>
                    <a:pt x="266" y="147"/>
                  </a:lnTo>
                  <a:lnTo>
                    <a:pt x="260" y="146"/>
                  </a:lnTo>
                  <a:lnTo>
                    <a:pt x="255" y="143"/>
                  </a:lnTo>
                  <a:lnTo>
                    <a:pt x="250" y="140"/>
                  </a:lnTo>
                  <a:lnTo>
                    <a:pt x="245" y="136"/>
                  </a:lnTo>
                  <a:lnTo>
                    <a:pt x="244" y="134"/>
                  </a:lnTo>
                  <a:lnTo>
                    <a:pt x="243" y="132"/>
                  </a:lnTo>
                  <a:lnTo>
                    <a:pt x="242" y="126"/>
                  </a:lnTo>
                  <a:lnTo>
                    <a:pt x="239" y="115"/>
                  </a:lnTo>
                  <a:lnTo>
                    <a:pt x="206" y="68"/>
                  </a:lnTo>
                  <a:lnTo>
                    <a:pt x="183" y="44"/>
                  </a:lnTo>
                  <a:lnTo>
                    <a:pt x="159" y="24"/>
                  </a:lnTo>
                  <a:lnTo>
                    <a:pt x="128" y="6"/>
                  </a:lnTo>
                  <a:lnTo>
                    <a:pt x="109" y="0"/>
                  </a:lnTo>
                  <a:lnTo>
                    <a:pt x="98" y="0"/>
                  </a:lnTo>
                  <a:lnTo>
                    <a:pt x="76" y="2"/>
                  </a:lnTo>
                  <a:lnTo>
                    <a:pt x="65" y="6"/>
                  </a:lnTo>
                  <a:lnTo>
                    <a:pt x="44" y="15"/>
                  </a:lnTo>
                  <a:lnTo>
                    <a:pt x="35" y="21"/>
                  </a:lnTo>
                  <a:lnTo>
                    <a:pt x="26" y="29"/>
                  </a:lnTo>
                  <a:lnTo>
                    <a:pt x="18" y="39"/>
                  </a:lnTo>
                  <a:lnTo>
                    <a:pt x="8" y="58"/>
                  </a:lnTo>
                  <a:lnTo>
                    <a:pt x="3" y="71"/>
                  </a:lnTo>
                  <a:lnTo>
                    <a:pt x="1" y="85"/>
                  </a:lnTo>
                  <a:lnTo>
                    <a:pt x="0" y="99"/>
                  </a:lnTo>
                  <a:lnTo>
                    <a:pt x="2" y="122"/>
                  </a:lnTo>
                  <a:lnTo>
                    <a:pt x="6" y="136"/>
                  </a:lnTo>
                  <a:lnTo>
                    <a:pt x="15" y="165"/>
                  </a:lnTo>
                  <a:lnTo>
                    <a:pt x="26" y="186"/>
                  </a:lnTo>
                  <a:lnTo>
                    <a:pt x="42" y="206"/>
                  </a:lnTo>
                  <a:lnTo>
                    <a:pt x="78" y="236"/>
                  </a:lnTo>
                  <a:lnTo>
                    <a:pt x="115" y="256"/>
                  </a:lnTo>
                  <a:lnTo>
                    <a:pt x="123" y="259"/>
                  </a:lnTo>
                  <a:lnTo>
                    <a:pt x="138" y="264"/>
                  </a:lnTo>
                  <a:lnTo>
                    <a:pt x="159" y="267"/>
                  </a:lnTo>
                  <a:lnTo>
                    <a:pt x="185" y="263"/>
                  </a:lnTo>
                  <a:lnTo>
                    <a:pt x="196" y="260"/>
                  </a:lnTo>
                  <a:lnTo>
                    <a:pt x="205" y="255"/>
                  </a:lnTo>
                  <a:lnTo>
                    <a:pt x="214" y="249"/>
                  </a:lnTo>
                  <a:lnTo>
                    <a:pt x="228" y="235"/>
                  </a:lnTo>
                  <a:lnTo>
                    <a:pt x="233" y="227"/>
                  </a:lnTo>
                  <a:lnTo>
                    <a:pt x="243" y="202"/>
                  </a:lnTo>
                  <a:lnTo>
                    <a:pt x="249" y="179"/>
                  </a:lnTo>
                  <a:lnTo>
                    <a:pt x="250" y="176"/>
                  </a:lnTo>
                  <a:lnTo>
                    <a:pt x="252" y="175"/>
                  </a:lnTo>
                  <a:lnTo>
                    <a:pt x="258" y="173"/>
                  </a:lnTo>
                  <a:lnTo>
                    <a:pt x="265" y="174"/>
                  </a:lnTo>
                  <a:lnTo>
                    <a:pt x="286" y="180"/>
                  </a:lnTo>
                  <a:lnTo>
                    <a:pt x="305" y="188"/>
                  </a:lnTo>
                  <a:lnTo>
                    <a:pt x="310" y="189"/>
                  </a:lnTo>
                  <a:lnTo>
                    <a:pt x="314" y="190"/>
                  </a:lnTo>
                  <a:lnTo>
                    <a:pt x="317" y="190"/>
                  </a:lnTo>
                  <a:lnTo>
                    <a:pt x="320" y="189"/>
                  </a:lnTo>
                  <a:lnTo>
                    <a:pt x="325" y="184"/>
                  </a:lnTo>
                  <a:lnTo>
                    <a:pt x="327" y="181"/>
                  </a:lnTo>
                  <a:lnTo>
                    <a:pt x="331" y="172"/>
                  </a:lnTo>
                  <a:lnTo>
                    <a:pt x="331" y="169"/>
                  </a:lnTo>
                  <a:lnTo>
                    <a:pt x="331" y="167"/>
                  </a:lnTo>
                  <a:lnTo>
                    <a:pt x="331" y="164"/>
                  </a:lnTo>
                  <a:lnTo>
                    <a:pt x="329" y="159"/>
                  </a:lnTo>
                  <a:lnTo>
                    <a:pt x="326" y="15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19"/>
            <p:cNvSpPr>
              <a:spLocks/>
            </p:cNvSpPr>
            <p:nvPr/>
          </p:nvSpPr>
          <p:spPr bwMode="auto">
            <a:xfrm flipH="1">
              <a:off x="7921662" y="5168207"/>
              <a:ext cx="52663" cy="131160"/>
            </a:xfrm>
            <a:custGeom>
              <a:avLst/>
              <a:gdLst/>
              <a:ahLst/>
              <a:cxnLst>
                <a:cxn ang="0">
                  <a:pos x="53" y="113"/>
                </a:cxn>
                <a:cxn ang="0">
                  <a:pos x="53" y="102"/>
                </a:cxn>
                <a:cxn ang="0">
                  <a:pos x="50" y="89"/>
                </a:cxn>
                <a:cxn ang="0">
                  <a:pos x="47" y="81"/>
                </a:cxn>
                <a:cxn ang="0">
                  <a:pos x="32" y="23"/>
                </a:cxn>
                <a:cxn ang="0">
                  <a:pos x="25" y="4"/>
                </a:cxn>
                <a:cxn ang="0">
                  <a:pos x="23" y="1"/>
                </a:cxn>
                <a:cxn ang="0">
                  <a:pos x="20" y="0"/>
                </a:cxn>
                <a:cxn ang="0">
                  <a:pos x="19" y="0"/>
                </a:cxn>
                <a:cxn ang="0">
                  <a:pos x="16" y="2"/>
                </a:cxn>
                <a:cxn ang="0">
                  <a:pos x="13" y="5"/>
                </a:cxn>
                <a:cxn ang="0">
                  <a:pos x="7" y="15"/>
                </a:cxn>
                <a:cxn ang="0">
                  <a:pos x="1" y="21"/>
                </a:cxn>
                <a:cxn ang="0">
                  <a:pos x="0" y="23"/>
                </a:cxn>
                <a:cxn ang="0">
                  <a:pos x="0" y="28"/>
                </a:cxn>
                <a:cxn ang="0">
                  <a:pos x="20" y="122"/>
                </a:cxn>
                <a:cxn ang="0">
                  <a:pos x="23" y="127"/>
                </a:cxn>
                <a:cxn ang="0">
                  <a:pos x="25" y="130"/>
                </a:cxn>
                <a:cxn ang="0">
                  <a:pos x="26" y="131"/>
                </a:cxn>
                <a:cxn ang="0">
                  <a:pos x="28" y="132"/>
                </a:cxn>
                <a:cxn ang="0">
                  <a:pos x="30" y="132"/>
                </a:cxn>
                <a:cxn ang="0">
                  <a:pos x="34" y="131"/>
                </a:cxn>
                <a:cxn ang="0">
                  <a:pos x="41" y="128"/>
                </a:cxn>
                <a:cxn ang="0">
                  <a:pos x="46" y="125"/>
                </a:cxn>
                <a:cxn ang="0">
                  <a:pos x="49" y="122"/>
                </a:cxn>
                <a:cxn ang="0">
                  <a:pos x="51" y="118"/>
                </a:cxn>
                <a:cxn ang="0">
                  <a:pos x="53" y="113"/>
                </a:cxn>
              </a:cxnLst>
              <a:rect l="0" t="0" r="r" b="b"/>
              <a:pathLst>
                <a:path w="53" h="132">
                  <a:moveTo>
                    <a:pt x="53" y="113"/>
                  </a:moveTo>
                  <a:lnTo>
                    <a:pt x="53" y="102"/>
                  </a:lnTo>
                  <a:lnTo>
                    <a:pt x="50" y="89"/>
                  </a:lnTo>
                  <a:lnTo>
                    <a:pt x="47" y="81"/>
                  </a:lnTo>
                  <a:lnTo>
                    <a:pt x="32" y="23"/>
                  </a:lnTo>
                  <a:lnTo>
                    <a:pt x="25" y="4"/>
                  </a:lnTo>
                  <a:lnTo>
                    <a:pt x="23" y="1"/>
                  </a:lnTo>
                  <a:lnTo>
                    <a:pt x="20" y="0"/>
                  </a:lnTo>
                  <a:lnTo>
                    <a:pt x="19" y="0"/>
                  </a:lnTo>
                  <a:lnTo>
                    <a:pt x="16" y="2"/>
                  </a:lnTo>
                  <a:lnTo>
                    <a:pt x="13" y="5"/>
                  </a:lnTo>
                  <a:lnTo>
                    <a:pt x="7" y="15"/>
                  </a:lnTo>
                  <a:lnTo>
                    <a:pt x="1" y="21"/>
                  </a:lnTo>
                  <a:lnTo>
                    <a:pt x="0" y="23"/>
                  </a:lnTo>
                  <a:lnTo>
                    <a:pt x="0" y="28"/>
                  </a:lnTo>
                  <a:lnTo>
                    <a:pt x="20" y="122"/>
                  </a:lnTo>
                  <a:lnTo>
                    <a:pt x="23" y="127"/>
                  </a:lnTo>
                  <a:lnTo>
                    <a:pt x="25" y="130"/>
                  </a:lnTo>
                  <a:lnTo>
                    <a:pt x="26" y="131"/>
                  </a:lnTo>
                  <a:lnTo>
                    <a:pt x="28" y="132"/>
                  </a:lnTo>
                  <a:lnTo>
                    <a:pt x="30" y="132"/>
                  </a:lnTo>
                  <a:lnTo>
                    <a:pt x="34" y="131"/>
                  </a:lnTo>
                  <a:lnTo>
                    <a:pt x="41" y="128"/>
                  </a:lnTo>
                  <a:lnTo>
                    <a:pt x="46" y="125"/>
                  </a:lnTo>
                  <a:lnTo>
                    <a:pt x="49" y="122"/>
                  </a:lnTo>
                  <a:lnTo>
                    <a:pt x="51" y="118"/>
                  </a:lnTo>
                  <a:lnTo>
                    <a:pt x="53" y="113"/>
                  </a:lnTo>
                  <a:close/>
                </a:path>
              </a:pathLst>
            </a:custGeom>
            <a:solidFill>
              <a:srgbClr val="F0DE9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20"/>
            <p:cNvSpPr>
              <a:spLocks/>
            </p:cNvSpPr>
            <p:nvPr/>
          </p:nvSpPr>
          <p:spPr bwMode="auto">
            <a:xfrm flipH="1">
              <a:off x="7927624" y="5070831"/>
              <a:ext cx="479926" cy="242447"/>
            </a:xfrm>
            <a:custGeom>
              <a:avLst/>
              <a:gdLst/>
              <a:ahLst/>
              <a:cxnLst>
                <a:cxn ang="0">
                  <a:pos x="395" y="16"/>
                </a:cxn>
                <a:cxn ang="0">
                  <a:pos x="408" y="32"/>
                </a:cxn>
                <a:cxn ang="0">
                  <a:pos x="412" y="52"/>
                </a:cxn>
                <a:cxn ang="0">
                  <a:pos x="404" y="66"/>
                </a:cxn>
                <a:cxn ang="0">
                  <a:pos x="373" y="91"/>
                </a:cxn>
                <a:cxn ang="0">
                  <a:pos x="293" y="111"/>
                </a:cxn>
                <a:cxn ang="0">
                  <a:pos x="264" y="104"/>
                </a:cxn>
                <a:cxn ang="0">
                  <a:pos x="258" y="103"/>
                </a:cxn>
                <a:cxn ang="0">
                  <a:pos x="256" y="98"/>
                </a:cxn>
                <a:cxn ang="0">
                  <a:pos x="247" y="81"/>
                </a:cxn>
                <a:cxn ang="0">
                  <a:pos x="231" y="75"/>
                </a:cxn>
                <a:cxn ang="0">
                  <a:pos x="214" y="76"/>
                </a:cxn>
                <a:cxn ang="0">
                  <a:pos x="202" y="87"/>
                </a:cxn>
                <a:cxn ang="0">
                  <a:pos x="194" y="92"/>
                </a:cxn>
                <a:cxn ang="0">
                  <a:pos x="188" y="89"/>
                </a:cxn>
                <a:cxn ang="0">
                  <a:pos x="177" y="45"/>
                </a:cxn>
                <a:cxn ang="0">
                  <a:pos x="117" y="1"/>
                </a:cxn>
                <a:cxn ang="0">
                  <a:pos x="98" y="3"/>
                </a:cxn>
                <a:cxn ang="0">
                  <a:pos x="54" y="17"/>
                </a:cxn>
                <a:cxn ang="0">
                  <a:pos x="17" y="66"/>
                </a:cxn>
                <a:cxn ang="0">
                  <a:pos x="2" y="119"/>
                </a:cxn>
                <a:cxn ang="0">
                  <a:pos x="0" y="139"/>
                </a:cxn>
                <a:cxn ang="0">
                  <a:pos x="6" y="154"/>
                </a:cxn>
                <a:cxn ang="0">
                  <a:pos x="81" y="225"/>
                </a:cxn>
                <a:cxn ang="0">
                  <a:pos x="144" y="244"/>
                </a:cxn>
                <a:cxn ang="0">
                  <a:pos x="176" y="235"/>
                </a:cxn>
                <a:cxn ang="0">
                  <a:pos x="183" y="223"/>
                </a:cxn>
                <a:cxn ang="0">
                  <a:pos x="187" y="221"/>
                </a:cxn>
                <a:cxn ang="0">
                  <a:pos x="199" y="227"/>
                </a:cxn>
                <a:cxn ang="0">
                  <a:pos x="237" y="217"/>
                </a:cxn>
                <a:cxn ang="0">
                  <a:pos x="247" y="202"/>
                </a:cxn>
                <a:cxn ang="0">
                  <a:pos x="248" y="193"/>
                </a:cxn>
                <a:cxn ang="0">
                  <a:pos x="268" y="198"/>
                </a:cxn>
                <a:cxn ang="0">
                  <a:pos x="296" y="196"/>
                </a:cxn>
                <a:cxn ang="0">
                  <a:pos x="297" y="204"/>
                </a:cxn>
                <a:cxn ang="0">
                  <a:pos x="299" y="223"/>
                </a:cxn>
                <a:cxn ang="0">
                  <a:pos x="307" y="229"/>
                </a:cxn>
                <a:cxn ang="0">
                  <a:pos x="341" y="232"/>
                </a:cxn>
                <a:cxn ang="0">
                  <a:pos x="401" y="201"/>
                </a:cxn>
                <a:cxn ang="0">
                  <a:pos x="414" y="185"/>
                </a:cxn>
                <a:cxn ang="0">
                  <a:pos x="427" y="136"/>
                </a:cxn>
                <a:cxn ang="0">
                  <a:pos x="440" y="128"/>
                </a:cxn>
                <a:cxn ang="0">
                  <a:pos x="475" y="104"/>
                </a:cxn>
                <a:cxn ang="0">
                  <a:pos x="482" y="90"/>
                </a:cxn>
                <a:cxn ang="0">
                  <a:pos x="483" y="51"/>
                </a:cxn>
                <a:cxn ang="0">
                  <a:pos x="475" y="42"/>
                </a:cxn>
                <a:cxn ang="0">
                  <a:pos x="456" y="22"/>
                </a:cxn>
                <a:cxn ang="0">
                  <a:pos x="446" y="21"/>
                </a:cxn>
                <a:cxn ang="0">
                  <a:pos x="439" y="23"/>
                </a:cxn>
                <a:cxn ang="0">
                  <a:pos x="440" y="27"/>
                </a:cxn>
                <a:cxn ang="0">
                  <a:pos x="444" y="35"/>
                </a:cxn>
                <a:cxn ang="0">
                  <a:pos x="443" y="46"/>
                </a:cxn>
                <a:cxn ang="0">
                  <a:pos x="433" y="52"/>
                </a:cxn>
                <a:cxn ang="0">
                  <a:pos x="426" y="52"/>
                </a:cxn>
                <a:cxn ang="0">
                  <a:pos x="424" y="47"/>
                </a:cxn>
                <a:cxn ang="0">
                  <a:pos x="417" y="25"/>
                </a:cxn>
                <a:cxn ang="0">
                  <a:pos x="399" y="10"/>
                </a:cxn>
                <a:cxn ang="0">
                  <a:pos x="395" y="10"/>
                </a:cxn>
              </a:cxnLst>
              <a:rect l="0" t="0" r="r" b="b"/>
              <a:pathLst>
                <a:path w="483" h="244">
                  <a:moveTo>
                    <a:pt x="395" y="10"/>
                  </a:moveTo>
                  <a:lnTo>
                    <a:pt x="395" y="13"/>
                  </a:lnTo>
                  <a:lnTo>
                    <a:pt x="395" y="16"/>
                  </a:lnTo>
                  <a:lnTo>
                    <a:pt x="397" y="19"/>
                  </a:lnTo>
                  <a:lnTo>
                    <a:pt x="399" y="23"/>
                  </a:lnTo>
                  <a:lnTo>
                    <a:pt x="408" y="32"/>
                  </a:lnTo>
                  <a:lnTo>
                    <a:pt x="410" y="37"/>
                  </a:lnTo>
                  <a:lnTo>
                    <a:pt x="413" y="45"/>
                  </a:lnTo>
                  <a:lnTo>
                    <a:pt x="412" y="52"/>
                  </a:lnTo>
                  <a:lnTo>
                    <a:pt x="411" y="55"/>
                  </a:lnTo>
                  <a:lnTo>
                    <a:pt x="407" y="62"/>
                  </a:lnTo>
                  <a:lnTo>
                    <a:pt x="404" y="66"/>
                  </a:lnTo>
                  <a:lnTo>
                    <a:pt x="393" y="76"/>
                  </a:lnTo>
                  <a:lnTo>
                    <a:pt x="380" y="86"/>
                  </a:lnTo>
                  <a:lnTo>
                    <a:pt x="373" y="91"/>
                  </a:lnTo>
                  <a:lnTo>
                    <a:pt x="323" y="108"/>
                  </a:lnTo>
                  <a:lnTo>
                    <a:pt x="304" y="112"/>
                  </a:lnTo>
                  <a:lnTo>
                    <a:pt x="293" y="111"/>
                  </a:lnTo>
                  <a:lnTo>
                    <a:pt x="268" y="105"/>
                  </a:lnTo>
                  <a:lnTo>
                    <a:pt x="266" y="104"/>
                  </a:lnTo>
                  <a:lnTo>
                    <a:pt x="264" y="104"/>
                  </a:lnTo>
                  <a:lnTo>
                    <a:pt x="260" y="104"/>
                  </a:lnTo>
                  <a:lnTo>
                    <a:pt x="259" y="103"/>
                  </a:lnTo>
                  <a:lnTo>
                    <a:pt x="258" y="103"/>
                  </a:lnTo>
                  <a:lnTo>
                    <a:pt x="257" y="102"/>
                  </a:lnTo>
                  <a:lnTo>
                    <a:pt x="256" y="100"/>
                  </a:lnTo>
                  <a:lnTo>
                    <a:pt x="256" y="98"/>
                  </a:lnTo>
                  <a:lnTo>
                    <a:pt x="252" y="86"/>
                  </a:lnTo>
                  <a:lnTo>
                    <a:pt x="250" y="84"/>
                  </a:lnTo>
                  <a:lnTo>
                    <a:pt x="247" y="81"/>
                  </a:lnTo>
                  <a:lnTo>
                    <a:pt x="244" y="79"/>
                  </a:lnTo>
                  <a:lnTo>
                    <a:pt x="235" y="75"/>
                  </a:lnTo>
                  <a:lnTo>
                    <a:pt x="231" y="75"/>
                  </a:lnTo>
                  <a:lnTo>
                    <a:pt x="222" y="75"/>
                  </a:lnTo>
                  <a:lnTo>
                    <a:pt x="217" y="75"/>
                  </a:lnTo>
                  <a:lnTo>
                    <a:pt x="214" y="76"/>
                  </a:lnTo>
                  <a:lnTo>
                    <a:pt x="206" y="81"/>
                  </a:lnTo>
                  <a:lnTo>
                    <a:pt x="204" y="84"/>
                  </a:lnTo>
                  <a:lnTo>
                    <a:pt x="202" y="87"/>
                  </a:lnTo>
                  <a:lnTo>
                    <a:pt x="199" y="90"/>
                  </a:lnTo>
                  <a:lnTo>
                    <a:pt x="198" y="92"/>
                  </a:lnTo>
                  <a:lnTo>
                    <a:pt x="194" y="92"/>
                  </a:lnTo>
                  <a:lnTo>
                    <a:pt x="190" y="92"/>
                  </a:lnTo>
                  <a:lnTo>
                    <a:pt x="189" y="91"/>
                  </a:lnTo>
                  <a:lnTo>
                    <a:pt x="188" y="89"/>
                  </a:lnTo>
                  <a:lnTo>
                    <a:pt x="187" y="86"/>
                  </a:lnTo>
                  <a:lnTo>
                    <a:pt x="181" y="60"/>
                  </a:lnTo>
                  <a:lnTo>
                    <a:pt x="177" y="45"/>
                  </a:lnTo>
                  <a:lnTo>
                    <a:pt x="172" y="41"/>
                  </a:lnTo>
                  <a:lnTo>
                    <a:pt x="126" y="5"/>
                  </a:lnTo>
                  <a:lnTo>
                    <a:pt x="117" y="1"/>
                  </a:lnTo>
                  <a:lnTo>
                    <a:pt x="114" y="0"/>
                  </a:lnTo>
                  <a:lnTo>
                    <a:pt x="108" y="0"/>
                  </a:lnTo>
                  <a:lnTo>
                    <a:pt x="98" y="3"/>
                  </a:lnTo>
                  <a:lnTo>
                    <a:pt x="91" y="4"/>
                  </a:lnTo>
                  <a:lnTo>
                    <a:pt x="65" y="12"/>
                  </a:lnTo>
                  <a:lnTo>
                    <a:pt x="54" y="17"/>
                  </a:lnTo>
                  <a:lnTo>
                    <a:pt x="49" y="21"/>
                  </a:lnTo>
                  <a:lnTo>
                    <a:pt x="35" y="36"/>
                  </a:lnTo>
                  <a:lnTo>
                    <a:pt x="17" y="66"/>
                  </a:lnTo>
                  <a:lnTo>
                    <a:pt x="11" y="80"/>
                  </a:lnTo>
                  <a:lnTo>
                    <a:pt x="4" y="109"/>
                  </a:lnTo>
                  <a:lnTo>
                    <a:pt x="2" y="119"/>
                  </a:lnTo>
                  <a:lnTo>
                    <a:pt x="2" y="123"/>
                  </a:lnTo>
                  <a:lnTo>
                    <a:pt x="1" y="127"/>
                  </a:lnTo>
                  <a:lnTo>
                    <a:pt x="0" y="139"/>
                  </a:lnTo>
                  <a:lnTo>
                    <a:pt x="1" y="144"/>
                  </a:lnTo>
                  <a:lnTo>
                    <a:pt x="3" y="149"/>
                  </a:lnTo>
                  <a:lnTo>
                    <a:pt x="6" y="154"/>
                  </a:lnTo>
                  <a:lnTo>
                    <a:pt x="24" y="176"/>
                  </a:lnTo>
                  <a:lnTo>
                    <a:pt x="71" y="220"/>
                  </a:lnTo>
                  <a:lnTo>
                    <a:pt x="81" y="225"/>
                  </a:lnTo>
                  <a:lnTo>
                    <a:pt x="110" y="238"/>
                  </a:lnTo>
                  <a:lnTo>
                    <a:pt x="127" y="243"/>
                  </a:lnTo>
                  <a:lnTo>
                    <a:pt x="144" y="244"/>
                  </a:lnTo>
                  <a:lnTo>
                    <a:pt x="153" y="243"/>
                  </a:lnTo>
                  <a:lnTo>
                    <a:pt x="162" y="241"/>
                  </a:lnTo>
                  <a:lnTo>
                    <a:pt x="176" y="235"/>
                  </a:lnTo>
                  <a:lnTo>
                    <a:pt x="178" y="233"/>
                  </a:lnTo>
                  <a:lnTo>
                    <a:pt x="180" y="231"/>
                  </a:lnTo>
                  <a:lnTo>
                    <a:pt x="183" y="223"/>
                  </a:lnTo>
                  <a:lnTo>
                    <a:pt x="184" y="222"/>
                  </a:lnTo>
                  <a:lnTo>
                    <a:pt x="186" y="221"/>
                  </a:lnTo>
                  <a:lnTo>
                    <a:pt x="187" y="221"/>
                  </a:lnTo>
                  <a:lnTo>
                    <a:pt x="188" y="221"/>
                  </a:lnTo>
                  <a:lnTo>
                    <a:pt x="195" y="226"/>
                  </a:lnTo>
                  <a:lnTo>
                    <a:pt x="199" y="227"/>
                  </a:lnTo>
                  <a:lnTo>
                    <a:pt x="203" y="227"/>
                  </a:lnTo>
                  <a:lnTo>
                    <a:pt x="228" y="221"/>
                  </a:lnTo>
                  <a:lnTo>
                    <a:pt x="237" y="217"/>
                  </a:lnTo>
                  <a:lnTo>
                    <a:pt x="244" y="210"/>
                  </a:lnTo>
                  <a:lnTo>
                    <a:pt x="247" y="204"/>
                  </a:lnTo>
                  <a:lnTo>
                    <a:pt x="247" y="202"/>
                  </a:lnTo>
                  <a:lnTo>
                    <a:pt x="246" y="195"/>
                  </a:lnTo>
                  <a:lnTo>
                    <a:pt x="247" y="194"/>
                  </a:lnTo>
                  <a:lnTo>
                    <a:pt x="248" y="193"/>
                  </a:lnTo>
                  <a:lnTo>
                    <a:pt x="251" y="193"/>
                  </a:lnTo>
                  <a:lnTo>
                    <a:pt x="262" y="197"/>
                  </a:lnTo>
                  <a:lnTo>
                    <a:pt x="268" y="198"/>
                  </a:lnTo>
                  <a:lnTo>
                    <a:pt x="284" y="197"/>
                  </a:lnTo>
                  <a:lnTo>
                    <a:pt x="287" y="196"/>
                  </a:lnTo>
                  <a:lnTo>
                    <a:pt x="296" y="196"/>
                  </a:lnTo>
                  <a:lnTo>
                    <a:pt x="298" y="197"/>
                  </a:lnTo>
                  <a:lnTo>
                    <a:pt x="298" y="199"/>
                  </a:lnTo>
                  <a:lnTo>
                    <a:pt x="297" y="204"/>
                  </a:lnTo>
                  <a:lnTo>
                    <a:pt x="297" y="215"/>
                  </a:lnTo>
                  <a:lnTo>
                    <a:pt x="298" y="221"/>
                  </a:lnTo>
                  <a:lnTo>
                    <a:pt x="299" y="223"/>
                  </a:lnTo>
                  <a:lnTo>
                    <a:pt x="300" y="225"/>
                  </a:lnTo>
                  <a:lnTo>
                    <a:pt x="303" y="228"/>
                  </a:lnTo>
                  <a:lnTo>
                    <a:pt x="307" y="229"/>
                  </a:lnTo>
                  <a:lnTo>
                    <a:pt x="312" y="230"/>
                  </a:lnTo>
                  <a:lnTo>
                    <a:pt x="333" y="232"/>
                  </a:lnTo>
                  <a:lnTo>
                    <a:pt x="341" y="232"/>
                  </a:lnTo>
                  <a:lnTo>
                    <a:pt x="350" y="231"/>
                  </a:lnTo>
                  <a:lnTo>
                    <a:pt x="359" y="227"/>
                  </a:lnTo>
                  <a:lnTo>
                    <a:pt x="401" y="201"/>
                  </a:lnTo>
                  <a:lnTo>
                    <a:pt x="406" y="197"/>
                  </a:lnTo>
                  <a:lnTo>
                    <a:pt x="410" y="192"/>
                  </a:lnTo>
                  <a:lnTo>
                    <a:pt x="414" y="185"/>
                  </a:lnTo>
                  <a:lnTo>
                    <a:pt x="422" y="154"/>
                  </a:lnTo>
                  <a:lnTo>
                    <a:pt x="423" y="147"/>
                  </a:lnTo>
                  <a:lnTo>
                    <a:pt x="427" y="136"/>
                  </a:lnTo>
                  <a:lnTo>
                    <a:pt x="429" y="134"/>
                  </a:lnTo>
                  <a:lnTo>
                    <a:pt x="431" y="133"/>
                  </a:lnTo>
                  <a:lnTo>
                    <a:pt x="440" y="128"/>
                  </a:lnTo>
                  <a:lnTo>
                    <a:pt x="463" y="115"/>
                  </a:lnTo>
                  <a:lnTo>
                    <a:pt x="467" y="112"/>
                  </a:lnTo>
                  <a:lnTo>
                    <a:pt x="475" y="104"/>
                  </a:lnTo>
                  <a:lnTo>
                    <a:pt x="478" y="100"/>
                  </a:lnTo>
                  <a:lnTo>
                    <a:pt x="480" y="96"/>
                  </a:lnTo>
                  <a:lnTo>
                    <a:pt x="482" y="90"/>
                  </a:lnTo>
                  <a:lnTo>
                    <a:pt x="483" y="84"/>
                  </a:lnTo>
                  <a:lnTo>
                    <a:pt x="483" y="56"/>
                  </a:lnTo>
                  <a:lnTo>
                    <a:pt x="483" y="51"/>
                  </a:lnTo>
                  <a:lnTo>
                    <a:pt x="482" y="49"/>
                  </a:lnTo>
                  <a:lnTo>
                    <a:pt x="481" y="48"/>
                  </a:lnTo>
                  <a:lnTo>
                    <a:pt x="475" y="42"/>
                  </a:lnTo>
                  <a:lnTo>
                    <a:pt x="461" y="26"/>
                  </a:lnTo>
                  <a:lnTo>
                    <a:pt x="458" y="23"/>
                  </a:lnTo>
                  <a:lnTo>
                    <a:pt x="456" y="22"/>
                  </a:lnTo>
                  <a:lnTo>
                    <a:pt x="454" y="21"/>
                  </a:lnTo>
                  <a:lnTo>
                    <a:pt x="451" y="21"/>
                  </a:lnTo>
                  <a:lnTo>
                    <a:pt x="446" y="21"/>
                  </a:lnTo>
                  <a:lnTo>
                    <a:pt x="442" y="21"/>
                  </a:lnTo>
                  <a:lnTo>
                    <a:pt x="440" y="22"/>
                  </a:lnTo>
                  <a:lnTo>
                    <a:pt x="439" y="23"/>
                  </a:lnTo>
                  <a:lnTo>
                    <a:pt x="439" y="24"/>
                  </a:lnTo>
                  <a:lnTo>
                    <a:pt x="439" y="26"/>
                  </a:lnTo>
                  <a:lnTo>
                    <a:pt x="440" y="27"/>
                  </a:lnTo>
                  <a:lnTo>
                    <a:pt x="441" y="30"/>
                  </a:lnTo>
                  <a:lnTo>
                    <a:pt x="444" y="33"/>
                  </a:lnTo>
                  <a:lnTo>
                    <a:pt x="444" y="35"/>
                  </a:lnTo>
                  <a:lnTo>
                    <a:pt x="445" y="37"/>
                  </a:lnTo>
                  <a:lnTo>
                    <a:pt x="444" y="43"/>
                  </a:lnTo>
                  <a:lnTo>
                    <a:pt x="443" y="46"/>
                  </a:lnTo>
                  <a:lnTo>
                    <a:pt x="441" y="48"/>
                  </a:lnTo>
                  <a:lnTo>
                    <a:pt x="438" y="50"/>
                  </a:lnTo>
                  <a:lnTo>
                    <a:pt x="433" y="52"/>
                  </a:lnTo>
                  <a:lnTo>
                    <a:pt x="429" y="53"/>
                  </a:lnTo>
                  <a:lnTo>
                    <a:pt x="427" y="53"/>
                  </a:lnTo>
                  <a:lnTo>
                    <a:pt x="426" y="52"/>
                  </a:lnTo>
                  <a:lnTo>
                    <a:pt x="425" y="51"/>
                  </a:lnTo>
                  <a:lnTo>
                    <a:pt x="424" y="50"/>
                  </a:lnTo>
                  <a:lnTo>
                    <a:pt x="424" y="47"/>
                  </a:lnTo>
                  <a:lnTo>
                    <a:pt x="425" y="43"/>
                  </a:lnTo>
                  <a:lnTo>
                    <a:pt x="424" y="40"/>
                  </a:lnTo>
                  <a:lnTo>
                    <a:pt x="417" y="25"/>
                  </a:lnTo>
                  <a:lnTo>
                    <a:pt x="413" y="17"/>
                  </a:lnTo>
                  <a:lnTo>
                    <a:pt x="409" y="14"/>
                  </a:lnTo>
                  <a:lnTo>
                    <a:pt x="399" y="10"/>
                  </a:lnTo>
                  <a:lnTo>
                    <a:pt x="398" y="10"/>
                  </a:lnTo>
                  <a:lnTo>
                    <a:pt x="397" y="10"/>
                  </a:lnTo>
                  <a:lnTo>
                    <a:pt x="395" y="10"/>
                  </a:lnTo>
                  <a:close/>
                </a:path>
              </a:pathLst>
            </a:custGeom>
            <a:solidFill>
              <a:srgbClr val="C1814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21"/>
            <p:cNvSpPr>
              <a:spLocks/>
            </p:cNvSpPr>
            <p:nvPr/>
          </p:nvSpPr>
          <p:spPr bwMode="auto">
            <a:xfrm flipH="1">
              <a:off x="8240619" y="5086729"/>
              <a:ext cx="119236" cy="82472"/>
            </a:xfrm>
            <a:custGeom>
              <a:avLst/>
              <a:gdLst/>
              <a:ahLst/>
              <a:cxnLst>
                <a:cxn ang="0">
                  <a:pos x="43" y="1"/>
                </a:cxn>
                <a:cxn ang="0">
                  <a:pos x="20" y="7"/>
                </a:cxn>
                <a:cxn ang="0">
                  <a:pos x="12" y="10"/>
                </a:cxn>
                <a:cxn ang="0">
                  <a:pos x="7" y="13"/>
                </a:cxn>
                <a:cxn ang="0">
                  <a:pos x="3" y="17"/>
                </a:cxn>
                <a:cxn ang="0">
                  <a:pos x="1" y="19"/>
                </a:cxn>
                <a:cxn ang="0">
                  <a:pos x="0" y="21"/>
                </a:cxn>
                <a:cxn ang="0">
                  <a:pos x="0" y="23"/>
                </a:cxn>
                <a:cxn ang="0">
                  <a:pos x="0" y="25"/>
                </a:cxn>
                <a:cxn ang="0">
                  <a:pos x="0" y="27"/>
                </a:cxn>
                <a:cxn ang="0">
                  <a:pos x="3" y="30"/>
                </a:cxn>
                <a:cxn ang="0">
                  <a:pos x="14" y="38"/>
                </a:cxn>
                <a:cxn ang="0">
                  <a:pos x="45" y="67"/>
                </a:cxn>
                <a:cxn ang="0">
                  <a:pos x="61" y="79"/>
                </a:cxn>
                <a:cxn ang="0">
                  <a:pos x="66" y="82"/>
                </a:cxn>
                <a:cxn ang="0">
                  <a:pos x="68" y="83"/>
                </a:cxn>
                <a:cxn ang="0">
                  <a:pos x="70" y="83"/>
                </a:cxn>
                <a:cxn ang="0">
                  <a:pos x="72" y="82"/>
                </a:cxn>
                <a:cxn ang="0">
                  <a:pos x="74" y="81"/>
                </a:cxn>
                <a:cxn ang="0">
                  <a:pos x="76" y="80"/>
                </a:cxn>
                <a:cxn ang="0">
                  <a:pos x="78" y="79"/>
                </a:cxn>
                <a:cxn ang="0">
                  <a:pos x="80" y="76"/>
                </a:cxn>
                <a:cxn ang="0">
                  <a:pos x="91" y="62"/>
                </a:cxn>
                <a:cxn ang="0">
                  <a:pos x="94" y="59"/>
                </a:cxn>
                <a:cxn ang="0">
                  <a:pos x="97" y="58"/>
                </a:cxn>
                <a:cxn ang="0">
                  <a:pos x="109" y="53"/>
                </a:cxn>
                <a:cxn ang="0">
                  <a:pos x="112" y="53"/>
                </a:cxn>
                <a:cxn ang="0">
                  <a:pos x="116" y="51"/>
                </a:cxn>
                <a:cxn ang="0">
                  <a:pos x="118" y="50"/>
                </a:cxn>
                <a:cxn ang="0">
                  <a:pos x="120" y="48"/>
                </a:cxn>
                <a:cxn ang="0">
                  <a:pos x="120" y="47"/>
                </a:cxn>
                <a:cxn ang="0">
                  <a:pos x="118" y="44"/>
                </a:cxn>
                <a:cxn ang="0">
                  <a:pos x="109" y="37"/>
                </a:cxn>
                <a:cxn ang="0">
                  <a:pos x="85" y="14"/>
                </a:cxn>
                <a:cxn ang="0">
                  <a:pos x="72" y="5"/>
                </a:cxn>
                <a:cxn ang="0">
                  <a:pos x="65" y="1"/>
                </a:cxn>
                <a:cxn ang="0">
                  <a:pos x="59" y="0"/>
                </a:cxn>
                <a:cxn ang="0">
                  <a:pos x="43" y="1"/>
                </a:cxn>
              </a:cxnLst>
              <a:rect l="0" t="0" r="r" b="b"/>
              <a:pathLst>
                <a:path w="120" h="83">
                  <a:moveTo>
                    <a:pt x="43" y="1"/>
                  </a:moveTo>
                  <a:lnTo>
                    <a:pt x="20" y="7"/>
                  </a:lnTo>
                  <a:lnTo>
                    <a:pt x="12" y="10"/>
                  </a:lnTo>
                  <a:lnTo>
                    <a:pt x="7" y="13"/>
                  </a:lnTo>
                  <a:lnTo>
                    <a:pt x="3" y="17"/>
                  </a:lnTo>
                  <a:lnTo>
                    <a:pt x="1" y="19"/>
                  </a:lnTo>
                  <a:lnTo>
                    <a:pt x="0" y="21"/>
                  </a:lnTo>
                  <a:lnTo>
                    <a:pt x="0" y="23"/>
                  </a:lnTo>
                  <a:lnTo>
                    <a:pt x="0" y="25"/>
                  </a:lnTo>
                  <a:lnTo>
                    <a:pt x="0" y="27"/>
                  </a:lnTo>
                  <a:lnTo>
                    <a:pt x="3" y="30"/>
                  </a:lnTo>
                  <a:lnTo>
                    <a:pt x="14" y="38"/>
                  </a:lnTo>
                  <a:lnTo>
                    <a:pt x="45" y="67"/>
                  </a:lnTo>
                  <a:lnTo>
                    <a:pt x="61" y="79"/>
                  </a:lnTo>
                  <a:lnTo>
                    <a:pt x="66" y="82"/>
                  </a:lnTo>
                  <a:lnTo>
                    <a:pt x="68" y="83"/>
                  </a:lnTo>
                  <a:lnTo>
                    <a:pt x="70" y="83"/>
                  </a:lnTo>
                  <a:lnTo>
                    <a:pt x="72" y="82"/>
                  </a:lnTo>
                  <a:lnTo>
                    <a:pt x="74" y="81"/>
                  </a:lnTo>
                  <a:lnTo>
                    <a:pt x="76" y="80"/>
                  </a:lnTo>
                  <a:lnTo>
                    <a:pt x="78" y="79"/>
                  </a:lnTo>
                  <a:lnTo>
                    <a:pt x="80" y="76"/>
                  </a:lnTo>
                  <a:lnTo>
                    <a:pt x="91" y="62"/>
                  </a:lnTo>
                  <a:lnTo>
                    <a:pt x="94" y="59"/>
                  </a:lnTo>
                  <a:lnTo>
                    <a:pt x="97" y="58"/>
                  </a:lnTo>
                  <a:lnTo>
                    <a:pt x="109" y="53"/>
                  </a:lnTo>
                  <a:lnTo>
                    <a:pt x="112" y="53"/>
                  </a:lnTo>
                  <a:lnTo>
                    <a:pt x="116" y="51"/>
                  </a:lnTo>
                  <a:lnTo>
                    <a:pt x="118" y="50"/>
                  </a:lnTo>
                  <a:lnTo>
                    <a:pt x="120" y="48"/>
                  </a:lnTo>
                  <a:lnTo>
                    <a:pt x="120" y="47"/>
                  </a:lnTo>
                  <a:lnTo>
                    <a:pt x="118" y="44"/>
                  </a:lnTo>
                  <a:lnTo>
                    <a:pt x="109" y="37"/>
                  </a:lnTo>
                  <a:lnTo>
                    <a:pt x="85" y="14"/>
                  </a:lnTo>
                  <a:lnTo>
                    <a:pt x="72" y="5"/>
                  </a:lnTo>
                  <a:lnTo>
                    <a:pt x="65" y="1"/>
                  </a:lnTo>
                  <a:lnTo>
                    <a:pt x="59" y="0"/>
                  </a:lnTo>
                  <a:lnTo>
                    <a:pt x="43" y="1"/>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22"/>
            <p:cNvSpPr>
              <a:spLocks/>
            </p:cNvSpPr>
            <p:nvPr/>
          </p:nvSpPr>
          <p:spPr bwMode="auto">
            <a:xfrm flipH="1">
              <a:off x="8298250" y="5126474"/>
              <a:ext cx="94396" cy="157988"/>
            </a:xfrm>
            <a:custGeom>
              <a:avLst/>
              <a:gdLst/>
              <a:ahLst/>
              <a:cxnLst>
                <a:cxn ang="0">
                  <a:pos x="22" y="0"/>
                </a:cxn>
                <a:cxn ang="0">
                  <a:pos x="20" y="3"/>
                </a:cxn>
                <a:cxn ang="0">
                  <a:pos x="18" y="7"/>
                </a:cxn>
                <a:cxn ang="0">
                  <a:pos x="8" y="28"/>
                </a:cxn>
                <a:cxn ang="0">
                  <a:pos x="2" y="42"/>
                </a:cxn>
                <a:cxn ang="0">
                  <a:pos x="0" y="58"/>
                </a:cxn>
                <a:cxn ang="0">
                  <a:pos x="0" y="76"/>
                </a:cxn>
                <a:cxn ang="0">
                  <a:pos x="1" y="91"/>
                </a:cxn>
                <a:cxn ang="0">
                  <a:pos x="3" y="97"/>
                </a:cxn>
                <a:cxn ang="0">
                  <a:pos x="4" y="99"/>
                </a:cxn>
                <a:cxn ang="0">
                  <a:pos x="11" y="105"/>
                </a:cxn>
                <a:cxn ang="0">
                  <a:pos x="13" y="107"/>
                </a:cxn>
                <a:cxn ang="0">
                  <a:pos x="44" y="135"/>
                </a:cxn>
                <a:cxn ang="0">
                  <a:pos x="72" y="155"/>
                </a:cxn>
                <a:cxn ang="0">
                  <a:pos x="78" y="158"/>
                </a:cxn>
                <a:cxn ang="0">
                  <a:pos x="81" y="159"/>
                </a:cxn>
                <a:cxn ang="0">
                  <a:pos x="83" y="158"/>
                </a:cxn>
                <a:cxn ang="0">
                  <a:pos x="84" y="157"/>
                </a:cxn>
                <a:cxn ang="0">
                  <a:pos x="85" y="155"/>
                </a:cxn>
                <a:cxn ang="0">
                  <a:pos x="87" y="146"/>
                </a:cxn>
                <a:cxn ang="0">
                  <a:pos x="87" y="141"/>
                </a:cxn>
                <a:cxn ang="0">
                  <a:pos x="84" y="128"/>
                </a:cxn>
                <a:cxn ang="0">
                  <a:pos x="84" y="121"/>
                </a:cxn>
                <a:cxn ang="0">
                  <a:pos x="84" y="94"/>
                </a:cxn>
                <a:cxn ang="0">
                  <a:pos x="85" y="85"/>
                </a:cxn>
                <a:cxn ang="0">
                  <a:pos x="86" y="81"/>
                </a:cxn>
                <a:cxn ang="0">
                  <a:pos x="94" y="62"/>
                </a:cxn>
                <a:cxn ang="0">
                  <a:pos x="95" y="59"/>
                </a:cxn>
                <a:cxn ang="0">
                  <a:pos x="95" y="56"/>
                </a:cxn>
                <a:cxn ang="0">
                  <a:pos x="94" y="55"/>
                </a:cxn>
                <a:cxn ang="0">
                  <a:pos x="93" y="53"/>
                </a:cxn>
                <a:cxn ang="0">
                  <a:pos x="90" y="51"/>
                </a:cxn>
                <a:cxn ang="0">
                  <a:pos x="83" y="49"/>
                </a:cxn>
                <a:cxn ang="0">
                  <a:pos x="52" y="28"/>
                </a:cxn>
                <a:cxn ang="0">
                  <a:pos x="45" y="22"/>
                </a:cxn>
                <a:cxn ang="0">
                  <a:pos x="28" y="2"/>
                </a:cxn>
                <a:cxn ang="0">
                  <a:pos x="26" y="0"/>
                </a:cxn>
                <a:cxn ang="0">
                  <a:pos x="24" y="0"/>
                </a:cxn>
                <a:cxn ang="0">
                  <a:pos x="22" y="0"/>
                </a:cxn>
              </a:cxnLst>
              <a:rect l="0" t="0" r="r" b="b"/>
              <a:pathLst>
                <a:path w="95" h="159">
                  <a:moveTo>
                    <a:pt x="22" y="0"/>
                  </a:moveTo>
                  <a:lnTo>
                    <a:pt x="20" y="3"/>
                  </a:lnTo>
                  <a:lnTo>
                    <a:pt x="18" y="7"/>
                  </a:lnTo>
                  <a:lnTo>
                    <a:pt x="8" y="28"/>
                  </a:lnTo>
                  <a:lnTo>
                    <a:pt x="2" y="42"/>
                  </a:lnTo>
                  <a:lnTo>
                    <a:pt x="0" y="58"/>
                  </a:lnTo>
                  <a:lnTo>
                    <a:pt x="0" y="76"/>
                  </a:lnTo>
                  <a:lnTo>
                    <a:pt x="1" y="91"/>
                  </a:lnTo>
                  <a:lnTo>
                    <a:pt x="3" y="97"/>
                  </a:lnTo>
                  <a:lnTo>
                    <a:pt x="4" y="99"/>
                  </a:lnTo>
                  <a:lnTo>
                    <a:pt x="11" y="105"/>
                  </a:lnTo>
                  <a:lnTo>
                    <a:pt x="13" y="107"/>
                  </a:lnTo>
                  <a:lnTo>
                    <a:pt x="44" y="135"/>
                  </a:lnTo>
                  <a:lnTo>
                    <a:pt x="72" y="155"/>
                  </a:lnTo>
                  <a:lnTo>
                    <a:pt x="78" y="158"/>
                  </a:lnTo>
                  <a:lnTo>
                    <a:pt x="81" y="159"/>
                  </a:lnTo>
                  <a:lnTo>
                    <a:pt x="83" y="158"/>
                  </a:lnTo>
                  <a:lnTo>
                    <a:pt x="84" y="157"/>
                  </a:lnTo>
                  <a:lnTo>
                    <a:pt x="85" y="155"/>
                  </a:lnTo>
                  <a:lnTo>
                    <a:pt x="87" y="146"/>
                  </a:lnTo>
                  <a:lnTo>
                    <a:pt x="87" y="141"/>
                  </a:lnTo>
                  <a:lnTo>
                    <a:pt x="84" y="128"/>
                  </a:lnTo>
                  <a:lnTo>
                    <a:pt x="84" y="121"/>
                  </a:lnTo>
                  <a:lnTo>
                    <a:pt x="84" y="94"/>
                  </a:lnTo>
                  <a:lnTo>
                    <a:pt x="85" y="85"/>
                  </a:lnTo>
                  <a:lnTo>
                    <a:pt x="86" y="81"/>
                  </a:lnTo>
                  <a:lnTo>
                    <a:pt x="94" y="62"/>
                  </a:lnTo>
                  <a:lnTo>
                    <a:pt x="95" y="59"/>
                  </a:lnTo>
                  <a:lnTo>
                    <a:pt x="95" y="56"/>
                  </a:lnTo>
                  <a:lnTo>
                    <a:pt x="94" y="55"/>
                  </a:lnTo>
                  <a:lnTo>
                    <a:pt x="93" y="53"/>
                  </a:lnTo>
                  <a:lnTo>
                    <a:pt x="90" y="51"/>
                  </a:lnTo>
                  <a:lnTo>
                    <a:pt x="83" y="49"/>
                  </a:lnTo>
                  <a:lnTo>
                    <a:pt x="52" y="28"/>
                  </a:lnTo>
                  <a:lnTo>
                    <a:pt x="45" y="22"/>
                  </a:lnTo>
                  <a:lnTo>
                    <a:pt x="28" y="2"/>
                  </a:lnTo>
                  <a:lnTo>
                    <a:pt x="26" y="0"/>
                  </a:lnTo>
                  <a:lnTo>
                    <a:pt x="24" y="0"/>
                  </a:lnTo>
                  <a:lnTo>
                    <a:pt x="22"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23"/>
            <p:cNvSpPr>
              <a:spLocks/>
            </p:cNvSpPr>
            <p:nvPr/>
          </p:nvSpPr>
          <p:spPr bwMode="auto">
            <a:xfrm flipH="1">
              <a:off x="8227702" y="5186092"/>
              <a:ext cx="73529" cy="115262"/>
            </a:xfrm>
            <a:custGeom>
              <a:avLst/>
              <a:gdLst/>
              <a:ahLst/>
              <a:cxnLst>
                <a:cxn ang="0">
                  <a:pos x="74" y="38"/>
                </a:cxn>
                <a:cxn ang="0">
                  <a:pos x="73" y="21"/>
                </a:cxn>
                <a:cxn ang="0">
                  <a:pos x="71" y="13"/>
                </a:cxn>
                <a:cxn ang="0">
                  <a:pos x="68" y="7"/>
                </a:cxn>
                <a:cxn ang="0">
                  <a:pos x="67" y="4"/>
                </a:cxn>
                <a:cxn ang="0">
                  <a:pos x="65" y="1"/>
                </a:cxn>
                <a:cxn ang="0">
                  <a:pos x="64" y="0"/>
                </a:cxn>
                <a:cxn ang="0">
                  <a:pos x="64" y="0"/>
                </a:cxn>
                <a:cxn ang="0">
                  <a:pos x="63" y="1"/>
                </a:cxn>
                <a:cxn ang="0">
                  <a:pos x="63" y="2"/>
                </a:cxn>
                <a:cxn ang="0">
                  <a:pos x="60" y="6"/>
                </a:cxn>
                <a:cxn ang="0">
                  <a:pos x="58" y="6"/>
                </a:cxn>
                <a:cxn ang="0">
                  <a:pos x="56" y="7"/>
                </a:cxn>
                <a:cxn ang="0">
                  <a:pos x="47" y="7"/>
                </a:cxn>
                <a:cxn ang="0">
                  <a:pos x="36" y="7"/>
                </a:cxn>
                <a:cxn ang="0">
                  <a:pos x="33" y="6"/>
                </a:cxn>
                <a:cxn ang="0">
                  <a:pos x="24" y="3"/>
                </a:cxn>
                <a:cxn ang="0">
                  <a:pos x="20" y="1"/>
                </a:cxn>
                <a:cxn ang="0">
                  <a:pos x="18" y="1"/>
                </a:cxn>
                <a:cxn ang="0">
                  <a:pos x="17" y="1"/>
                </a:cxn>
                <a:cxn ang="0">
                  <a:pos x="14" y="1"/>
                </a:cxn>
                <a:cxn ang="0">
                  <a:pos x="13" y="3"/>
                </a:cxn>
                <a:cxn ang="0">
                  <a:pos x="11" y="5"/>
                </a:cxn>
                <a:cxn ang="0">
                  <a:pos x="8" y="15"/>
                </a:cxn>
                <a:cxn ang="0">
                  <a:pos x="8" y="18"/>
                </a:cxn>
                <a:cxn ang="0">
                  <a:pos x="1" y="64"/>
                </a:cxn>
                <a:cxn ang="0">
                  <a:pos x="0" y="72"/>
                </a:cxn>
                <a:cxn ang="0">
                  <a:pos x="5" y="96"/>
                </a:cxn>
                <a:cxn ang="0">
                  <a:pos x="8" y="105"/>
                </a:cxn>
                <a:cxn ang="0">
                  <a:pos x="9" y="106"/>
                </a:cxn>
                <a:cxn ang="0">
                  <a:pos x="11" y="108"/>
                </a:cxn>
                <a:cxn ang="0">
                  <a:pos x="19" y="111"/>
                </a:cxn>
                <a:cxn ang="0">
                  <a:pos x="35" y="116"/>
                </a:cxn>
                <a:cxn ang="0">
                  <a:pos x="42" y="116"/>
                </a:cxn>
                <a:cxn ang="0">
                  <a:pos x="45" y="116"/>
                </a:cxn>
                <a:cxn ang="0">
                  <a:pos x="58" y="113"/>
                </a:cxn>
                <a:cxn ang="0">
                  <a:pos x="61" y="112"/>
                </a:cxn>
                <a:cxn ang="0">
                  <a:pos x="68" y="108"/>
                </a:cxn>
                <a:cxn ang="0">
                  <a:pos x="70" y="106"/>
                </a:cxn>
                <a:cxn ang="0">
                  <a:pos x="73" y="102"/>
                </a:cxn>
                <a:cxn ang="0">
                  <a:pos x="73" y="100"/>
                </a:cxn>
                <a:cxn ang="0">
                  <a:pos x="73" y="97"/>
                </a:cxn>
                <a:cxn ang="0">
                  <a:pos x="73" y="94"/>
                </a:cxn>
                <a:cxn ang="0">
                  <a:pos x="72" y="86"/>
                </a:cxn>
                <a:cxn ang="0">
                  <a:pos x="74" y="38"/>
                </a:cxn>
              </a:cxnLst>
              <a:rect l="0" t="0" r="r" b="b"/>
              <a:pathLst>
                <a:path w="74" h="116">
                  <a:moveTo>
                    <a:pt x="74" y="38"/>
                  </a:moveTo>
                  <a:lnTo>
                    <a:pt x="73" y="21"/>
                  </a:lnTo>
                  <a:lnTo>
                    <a:pt x="71" y="13"/>
                  </a:lnTo>
                  <a:lnTo>
                    <a:pt x="68" y="7"/>
                  </a:lnTo>
                  <a:lnTo>
                    <a:pt x="67" y="4"/>
                  </a:lnTo>
                  <a:lnTo>
                    <a:pt x="65" y="1"/>
                  </a:lnTo>
                  <a:lnTo>
                    <a:pt x="64" y="0"/>
                  </a:lnTo>
                  <a:lnTo>
                    <a:pt x="64" y="0"/>
                  </a:lnTo>
                  <a:lnTo>
                    <a:pt x="63" y="1"/>
                  </a:lnTo>
                  <a:lnTo>
                    <a:pt x="63" y="2"/>
                  </a:lnTo>
                  <a:lnTo>
                    <a:pt x="60" y="6"/>
                  </a:lnTo>
                  <a:lnTo>
                    <a:pt x="58" y="6"/>
                  </a:lnTo>
                  <a:lnTo>
                    <a:pt x="56" y="7"/>
                  </a:lnTo>
                  <a:lnTo>
                    <a:pt x="47" y="7"/>
                  </a:lnTo>
                  <a:lnTo>
                    <a:pt x="36" y="7"/>
                  </a:lnTo>
                  <a:lnTo>
                    <a:pt x="33" y="6"/>
                  </a:lnTo>
                  <a:lnTo>
                    <a:pt x="24" y="3"/>
                  </a:lnTo>
                  <a:lnTo>
                    <a:pt x="20" y="1"/>
                  </a:lnTo>
                  <a:lnTo>
                    <a:pt x="18" y="1"/>
                  </a:lnTo>
                  <a:lnTo>
                    <a:pt x="17" y="1"/>
                  </a:lnTo>
                  <a:lnTo>
                    <a:pt x="14" y="1"/>
                  </a:lnTo>
                  <a:lnTo>
                    <a:pt x="13" y="3"/>
                  </a:lnTo>
                  <a:lnTo>
                    <a:pt x="11" y="5"/>
                  </a:lnTo>
                  <a:lnTo>
                    <a:pt x="8" y="15"/>
                  </a:lnTo>
                  <a:lnTo>
                    <a:pt x="8" y="18"/>
                  </a:lnTo>
                  <a:lnTo>
                    <a:pt x="1" y="64"/>
                  </a:lnTo>
                  <a:lnTo>
                    <a:pt x="0" y="72"/>
                  </a:lnTo>
                  <a:lnTo>
                    <a:pt x="5" y="96"/>
                  </a:lnTo>
                  <a:lnTo>
                    <a:pt x="8" y="105"/>
                  </a:lnTo>
                  <a:lnTo>
                    <a:pt x="9" y="106"/>
                  </a:lnTo>
                  <a:lnTo>
                    <a:pt x="11" y="108"/>
                  </a:lnTo>
                  <a:lnTo>
                    <a:pt x="19" y="111"/>
                  </a:lnTo>
                  <a:lnTo>
                    <a:pt x="35" y="116"/>
                  </a:lnTo>
                  <a:lnTo>
                    <a:pt x="42" y="116"/>
                  </a:lnTo>
                  <a:lnTo>
                    <a:pt x="45" y="116"/>
                  </a:lnTo>
                  <a:lnTo>
                    <a:pt x="58" y="113"/>
                  </a:lnTo>
                  <a:lnTo>
                    <a:pt x="61" y="112"/>
                  </a:lnTo>
                  <a:lnTo>
                    <a:pt x="68" y="108"/>
                  </a:lnTo>
                  <a:lnTo>
                    <a:pt x="70" y="106"/>
                  </a:lnTo>
                  <a:lnTo>
                    <a:pt x="73" y="102"/>
                  </a:lnTo>
                  <a:lnTo>
                    <a:pt x="73" y="100"/>
                  </a:lnTo>
                  <a:lnTo>
                    <a:pt x="73" y="97"/>
                  </a:lnTo>
                  <a:lnTo>
                    <a:pt x="73" y="94"/>
                  </a:lnTo>
                  <a:lnTo>
                    <a:pt x="72" y="86"/>
                  </a:lnTo>
                  <a:lnTo>
                    <a:pt x="74" y="3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24"/>
            <p:cNvSpPr>
              <a:spLocks/>
            </p:cNvSpPr>
            <p:nvPr/>
          </p:nvSpPr>
          <p:spPr bwMode="auto">
            <a:xfrm flipH="1">
              <a:off x="8229690" y="5143366"/>
              <a:ext cx="45707" cy="38752"/>
            </a:xfrm>
            <a:custGeom>
              <a:avLst/>
              <a:gdLst/>
              <a:ahLst/>
              <a:cxnLst>
                <a:cxn ang="0">
                  <a:pos x="32" y="1"/>
                </a:cxn>
                <a:cxn ang="0">
                  <a:pos x="28" y="5"/>
                </a:cxn>
                <a:cxn ang="0">
                  <a:pos x="26" y="6"/>
                </a:cxn>
                <a:cxn ang="0">
                  <a:pos x="24" y="7"/>
                </a:cxn>
                <a:cxn ang="0">
                  <a:pos x="14" y="13"/>
                </a:cxn>
                <a:cxn ang="0">
                  <a:pos x="10" y="16"/>
                </a:cxn>
                <a:cxn ang="0">
                  <a:pos x="4" y="23"/>
                </a:cxn>
                <a:cxn ang="0">
                  <a:pos x="1" y="27"/>
                </a:cxn>
                <a:cxn ang="0">
                  <a:pos x="0" y="30"/>
                </a:cxn>
                <a:cxn ang="0">
                  <a:pos x="1" y="32"/>
                </a:cxn>
                <a:cxn ang="0">
                  <a:pos x="2" y="33"/>
                </a:cxn>
                <a:cxn ang="0">
                  <a:pos x="5" y="37"/>
                </a:cxn>
                <a:cxn ang="0">
                  <a:pos x="9" y="39"/>
                </a:cxn>
                <a:cxn ang="0">
                  <a:pos x="10" y="39"/>
                </a:cxn>
                <a:cxn ang="0">
                  <a:pos x="11" y="39"/>
                </a:cxn>
                <a:cxn ang="0">
                  <a:pos x="12" y="39"/>
                </a:cxn>
                <a:cxn ang="0">
                  <a:pos x="12" y="38"/>
                </a:cxn>
                <a:cxn ang="0">
                  <a:pos x="13" y="36"/>
                </a:cxn>
                <a:cxn ang="0">
                  <a:pos x="13" y="30"/>
                </a:cxn>
                <a:cxn ang="0">
                  <a:pos x="14" y="26"/>
                </a:cxn>
                <a:cxn ang="0">
                  <a:pos x="15" y="24"/>
                </a:cxn>
                <a:cxn ang="0">
                  <a:pos x="20" y="19"/>
                </a:cxn>
                <a:cxn ang="0">
                  <a:pos x="23" y="17"/>
                </a:cxn>
                <a:cxn ang="0">
                  <a:pos x="25" y="16"/>
                </a:cxn>
                <a:cxn ang="0">
                  <a:pos x="25" y="16"/>
                </a:cxn>
                <a:cxn ang="0">
                  <a:pos x="25" y="17"/>
                </a:cxn>
                <a:cxn ang="0">
                  <a:pos x="25" y="19"/>
                </a:cxn>
                <a:cxn ang="0">
                  <a:pos x="23" y="25"/>
                </a:cxn>
                <a:cxn ang="0">
                  <a:pos x="21" y="31"/>
                </a:cxn>
                <a:cxn ang="0">
                  <a:pos x="21" y="33"/>
                </a:cxn>
                <a:cxn ang="0">
                  <a:pos x="21" y="35"/>
                </a:cxn>
                <a:cxn ang="0">
                  <a:pos x="22" y="37"/>
                </a:cxn>
                <a:cxn ang="0">
                  <a:pos x="24" y="38"/>
                </a:cxn>
                <a:cxn ang="0">
                  <a:pos x="28" y="39"/>
                </a:cxn>
                <a:cxn ang="0">
                  <a:pos x="36" y="39"/>
                </a:cxn>
                <a:cxn ang="0">
                  <a:pos x="41" y="37"/>
                </a:cxn>
                <a:cxn ang="0">
                  <a:pos x="44" y="36"/>
                </a:cxn>
                <a:cxn ang="0">
                  <a:pos x="45" y="33"/>
                </a:cxn>
                <a:cxn ang="0">
                  <a:pos x="46" y="32"/>
                </a:cxn>
                <a:cxn ang="0">
                  <a:pos x="46" y="30"/>
                </a:cxn>
                <a:cxn ang="0">
                  <a:pos x="44" y="24"/>
                </a:cxn>
                <a:cxn ang="0">
                  <a:pos x="36" y="3"/>
                </a:cxn>
                <a:cxn ang="0">
                  <a:pos x="35" y="1"/>
                </a:cxn>
                <a:cxn ang="0">
                  <a:pos x="34" y="0"/>
                </a:cxn>
                <a:cxn ang="0">
                  <a:pos x="33" y="0"/>
                </a:cxn>
                <a:cxn ang="0">
                  <a:pos x="32" y="1"/>
                </a:cxn>
              </a:cxnLst>
              <a:rect l="0" t="0" r="r" b="b"/>
              <a:pathLst>
                <a:path w="46" h="39">
                  <a:moveTo>
                    <a:pt x="32" y="1"/>
                  </a:moveTo>
                  <a:lnTo>
                    <a:pt x="28" y="5"/>
                  </a:lnTo>
                  <a:lnTo>
                    <a:pt x="26" y="6"/>
                  </a:lnTo>
                  <a:lnTo>
                    <a:pt x="24" y="7"/>
                  </a:lnTo>
                  <a:lnTo>
                    <a:pt x="14" y="13"/>
                  </a:lnTo>
                  <a:lnTo>
                    <a:pt x="10" y="16"/>
                  </a:lnTo>
                  <a:lnTo>
                    <a:pt x="4" y="23"/>
                  </a:lnTo>
                  <a:lnTo>
                    <a:pt x="1" y="27"/>
                  </a:lnTo>
                  <a:lnTo>
                    <a:pt x="0" y="30"/>
                  </a:lnTo>
                  <a:lnTo>
                    <a:pt x="1" y="32"/>
                  </a:lnTo>
                  <a:lnTo>
                    <a:pt x="2" y="33"/>
                  </a:lnTo>
                  <a:lnTo>
                    <a:pt x="5" y="37"/>
                  </a:lnTo>
                  <a:lnTo>
                    <a:pt x="9" y="39"/>
                  </a:lnTo>
                  <a:lnTo>
                    <a:pt x="10" y="39"/>
                  </a:lnTo>
                  <a:lnTo>
                    <a:pt x="11" y="39"/>
                  </a:lnTo>
                  <a:lnTo>
                    <a:pt x="12" y="39"/>
                  </a:lnTo>
                  <a:lnTo>
                    <a:pt x="12" y="38"/>
                  </a:lnTo>
                  <a:lnTo>
                    <a:pt x="13" y="36"/>
                  </a:lnTo>
                  <a:lnTo>
                    <a:pt x="13" y="30"/>
                  </a:lnTo>
                  <a:lnTo>
                    <a:pt x="14" y="26"/>
                  </a:lnTo>
                  <a:lnTo>
                    <a:pt x="15" y="24"/>
                  </a:lnTo>
                  <a:lnTo>
                    <a:pt x="20" y="19"/>
                  </a:lnTo>
                  <a:lnTo>
                    <a:pt x="23" y="17"/>
                  </a:lnTo>
                  <a:lnTo>
                    <a:pt x="25" y="16"/>
                  </a:lnTo>
                  <a:lnTo>
                    <a:pt x="25" y="16"/>
                  </a:lnTo>
                  <a:lnTo>
                    <a:pt x="25" y="17"/>
                  </a:lnTo>
                  <a:lnTo>
                    <a:pt x="25" y="19"/>
                  </a:lnTo>
                  <a:lnTo>
                    <a:pt x="23" y="25"/>
                  </a:lnTo>
                  <a:lnTo>
                    <a:pt x="21" y="31"/>
                  </a:lnTo>
                  <a:lnTo>
                    <a:pt x="21" y="33"/>
                  </a:lnTo>
                  <a:lnTo>
                    <a:pt x="21" y="35"/>
                  </a:lnTo>
                  <a:lnTo>
                    <a:pt x="22" y="37"/>
                  </a:lnTo>
                  <a:lnTo>
                    <a:pt x="24" y="38"/>
                  </a:lnTo>
                  <a:lnTo>
                    <a:pt x="28" y="39"/>
                  </a:lnTo>
                  <a:lnTo>
                    <a:pt x="36" y="39"/>
                  </a:lnTo>
                  <a:lnTo>
                    <a:pt x="41" y="37"/>
                  </a:lnTo>
                  <a:lnTo>
                    <a:pt x="44" y="36"/>
                  </a:lnTo>
                  <a:lnTo>
                    <a:pt x="45" y="33"/>
                  </a:lnTo>
                  <a:lnTo>
                    <a:pt x="46" y="32"/>
                  </a:lnTo>
                  <a:lnTo>
                    <a:pt x="46" y="30"/>
                  </a:lnTo>
                  <a:lnTo>
                    <a:pt x="44" y="24"/>
                  </a:lnTo>
                  <a:lnTo>
                    <a:pt x="36" y="3"/>
                  </a:lnTo>
                  <a:lnTo>
                    <a:pt x="35" y="1"/>
                  </a:lnTo>
                  <a:lnTo>
                    <a:pt x="34" y="0"/>
                  </a:lnTo>
                  <a:lnTo>
                    <a:pt x="33" y="0"/>
                  </a:lnTo>
                  <a:lnTo>
                    <a:pt x="32" y="1"/>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25"/>
            <p:cNvSpPr>
              <a:spLocks/>
            </p:cNvSpPr>
            <p:nvPr/>
          </p:nvSpPr>
          <p:spPr bwMode="auto">
            <a:xfrm flipH="1">
              <a:off x="8159141" y="5163239"/>
              <a:ext cx="63593" cy="123211"/>
            </a:xfrm>
            <a:custGeom>
              <a:avLst/>
              <a:gdLst/>
              <a:ahLst/>
              <a:cxnLst>
                <a:cxn ang="0">
                  <a:pos x="60" y="13"/>
                </a:cxn>
                <a:cxn ang="0">
                  <a:pos x="59" y="12"/>
                </a:cxn>
                <a:cxn ang="0">
                  <a:pos x="57" y="13"/>
                </a:cxn>
                <a:cxn ang="0">
                  <a:pos x="55" y="13"/>
                </a:cxn>
                <a:cxn ang="0">
                  <a:pos x="53" y="15"/>
                </a:cxn>
                <a:cxn ang="0">
                  <a:pos x="48" y="17"/>
                </a:cxn>
                <a:cxn ang="0">
                  <a:pos x="46" y="18"/>
                </a:cxn>
                <a:cxn ang="0">
                  <a:pos x="44" y="18"/>
                </a:cxn>
                <a:cxn ang="0">
                  <a:pos x="40" y="18"/>
                </a:cxn>
                <a:cxn ang="0">
                  <a:pos x="36" y="16"/>
                </a:cxn>
                <a:cxn ang="0">
                  <a:pos x="29" y="11"/>
                </a:cxn>
                <a:cxn ang="0">
                  <a:pos x="25" y="8"/>
                </a:cxn>
                <a:cxn ang="0">
                  <a:pos x="21" y="2"/>
                </a:cxn>
                <a:cxn ang="0">
                  <a:pos x="20" y="0"/>
                </a:cxn>
                <a:cxn ang="0">
                  <a:pos x="19" y="0"/>
                </a:cxn>
                <a:cxn ang="0">
                  <a:pos x="18" y="0"/>
                </a:cxn>
                <a:cxn ang="0">
                  <a:pos x="17" y="2"/>
                </a:cxn>
                <a:cxn ang="0">
                  <a:pos x="16" y="4"/>
                </a:cxn>
                <a:cxn ang="0">
                  <a:pos x="13" y="24"/>
                </a:cxn>
                <a:cxn ang="0">
                  <a:pos x="4" y="52"/>
                </a:cxn>
                <a:cxn ang="0">
                  <a:pos x="0" y="89"/>
                </a:cxn>
                <a:cxn ang="0">
                  <a:pos x="0" y="106"/>
                </a:cxn>
                <a:cxn ang="0">
                  <a:pos x="0" y="109"/>
                </a:cxn>
                <a:cxn ang="0">
                  <a:pos x="0" y="111"/>
                </a:cxn>
                <a:cxn ang="0">
                  <a:pos x="1" y="112"/>
                </a:cxn>
                <a:cxn ang="0">
                  <a:pos x="3" y="116"/>
                </a:cxn>
                <a:cxn ang="0">
                  <a:pos x="10" y="120"/>
                </a:cxn>
                <a:cxn ang="0">
                  <a:pos x="23" y="124"/>
                </a:cxn>
                <a:cxn ang="0">
                  <a:pos x="29" y="124"/>
                </a:cxn>
                <a:cxn ang="0">
                  <a:pos x="35" y="123"/>
                </a:cxn>
                <a:cxn ang="0">
                  <a:pos x="41" y="120"/>
                </a:cxn>
                <a:cxn ang="0">
                  <a:pos x="47" y="116"/>
                </a:cxn>
                <a:cxn ang="0">
                  <a:pos x="49" y="113"/>
                </a:cxn>
                <a:cxn ang="0">
                  <a:pos x="51" y="110"/>
                </a:cxn>
                <a:cxn ang="0">
                  <a:pos x="52" y="107"/>
                </a:cxn>
                <a:cxn ang="0">
                  <a:pos x="52" y="103"/>
                </a:cxn>
                <a:cxn ang="0">
                  <a:pos x="52" y="74"/>
                </a:cxn>
                <a:cxn ang="0">
                  <a:pos x="59" y="44"/>
                </a:cxn>
                <a:cxn ang="0">
                  <a:pos x="61" y="39"/>
                </a:cxn>
                <a:cxn ang="0">
                  <a:pos x="63" y="29"/>
                </a:cxn>
                <a:cxn ang="0">
                  <a:pos x="64" y="18"/>
                </a:cxn>
                <a:cxn ang="0">
                  <a:pos x="62" y="14"/>
                </a:cxn>
                <a:cxn ang="0">
                  <a:pos x="60" y="13"/>
                </a:cxn>
              </a:cxnLst>
              <a:rect l="0" t="0" r="r" b="b"/>
              <a:pathLst>
                <a:path w="64" h="124">
                  <a:moveTo>
                    <a:pt x="60" y="13"/>
                  </a:moveTo>
                  <a:lnTo>
                    <a:pt x="59" y="12"/>
                  </a:lnTo>
                  <a:lnTo>
                    <a:pt x="57" y="13"/>
                  </a:lnTo>
                  <a:lnTo>
                    <a:pt x="55" y="13"/>
                  </a:lnTo>
                  <a:lnTo>
                    <a:pt x="53" y="15"/>
                  </a:lnTo>
                  <a:lnTo>
                    <a:pt x="48" y="17"/>
                  </a:lnTo>
                  <a:lnTo>
                    <a:pt x="46" y="18"/>
                  </a:lnTo>
                  <a:lnTo>
                    <a:pt x="44" y="18"/>
                  </a:lnTo>
                  <a:lnTo>
                    <a:pt x="40" y="18"/>
                  </a:lnTo>
                  <a:lnTo>
                    <a:pt x="36" y="16"/>
                  </a:lnTo>
                  <a:lnTo>
                    <a:pt x="29" y="11"/>
                  </a:lnTo>
                  <a:lnTo>
                    <a:pt x="25" y="8"/>
                  </a:lnTo>
                  <a:lnTo>
                    <a:pt x="21" y="2"/>
                  </a:lnTo>
                  <a:lnTo>
                    <a:pt x="20" y="0"/>
                  </a:lnTo>
                  <a:lnTo>
                    <a:pt x="19" y="0"/>
                  </a:lnTo>
                  <a:lnTo>
                    <a:pt x="18" y="0"/>
                  </a:lnTo>
                  <a:lnTo>
                    <a:pt x="17" y="2"/>
                  </a:lnTo>
                  <a:lnTo>
                    <a:pt x="16" y="4"/>
                  </a:lnTo>
                  <a:lnTo>
                    <a:pt x="13" y="24"/>
                  </a:lnTo>
                  <a:lnTo>
                    <a:pt x="4" y="52"/>
                  </a:lnTo>
                  <a:lnTo>
                    <a:pt x="0" y="89"/>
                  </a:lnTo>
                  <a:lnTo>
                    <a:pt x="0" y="106"/>
                  </a:lnTo>
                  <a:lnTo>
                    <a:pt x="0" y="109"/>
                  </a:lnTo>
                  <a:lnTo>
                    <a:pt x="0" y="111"/>
                  </a:lnTo>
                  <a:lnTo>
                    <a:pt x="1" y="112"/>
                  </a:lnTo>
                  <a:lnTo>
                    <a:pt x="3" y="116"/>
                  </a:lnTo>
                  <a:lnTo>
                    <a:pt x="10" y="120"/>
                  </a:lnTo>
                  <a:lnTo>
                    <a:pt x="23" y="124"/>
                  </a:lnTo>
                  <a:lnTo>
                    <a:pt x="29" y="124"/>
                  </a:lnTo>
                  <a:lnTo>
                    <a:pt x="35" y="123"/>
                  </a:lnTo>
                  <a:lnTo>
                    <a:pt x="41" y="120"/>
                  </a:lnTo>
                  <a:lnTo>
                    <a:pt x="47" y="116"/>
                  </a:lnTo>
                  <a:lnTo>
                    <a:pt x="49" y="113"/>
                  </a:lnTo>
                  <a:lnTo>
                    <a:pt x="51" y="110"/>
                  </a:lnTo>
                  <a:lnTo>
                    <a:pt x="52" y="107"/>
                  </a:lnTo>
                  <a:lnTo>
                    <a:pt x="52" y="103"/>
                  </a:lnTo>
                  <a:lnTo>
                    <a:pt x="52" y="74"/>
                  </a:lnTo>
                  <a:lnTo>
                    <a:pt x="59" y="44"/>
                  </a:lnTo>
                  <a:lnTo>
                    <a:pt x="61" y="39"/>
                  </a:lnTo>
                  <a:lnTo>
                    <a:pt x="63" y="29"/>
                  </a:lnTo>
                  <a:lnTo>
                    <a:pt x="64" y="18"/>
                  </a:lnTo>
                  <a:lnTo>
                    <a:pt x="62" y="14"/>
                  </a:lnTo>
                  <a:lnTo>
                    <a:pt x="60" y="13"/>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26"/>
            <p:cNvSpPr>
              <a:spLocks/>
            </p:cNvSpPr>
            <p:nvPr/>
          </p:nvSpPr>
          <p:spPr bwMode="auto">
            <a:xfrm flipH="1">
              <a:off x="8162122" y="5156283"/>
              <a:ext cx="30803" cy="16892"/>
            </a:xfrm>
            <a:custGeom>
              <a:avLst/>
              <a:gdLst/>
              <a:ahLst/>
              <a:cxnLst>
                <a:cxn ang="0">
                  <a:pos x="31" y="8"/>
                </a:cxn>
                <a:cxn ang="0">
                  <a:pos x="31" y="7"/>
                </a:cxn>
                <a:cxn ang="0">
                  <a:pos x="30" y="6"/>
                </a:cxn>
                <a:cxn ang="0">
                  <a:pos x="29" y="5"/>
                </a:cxn>
                <a:cxn ang="0">
                  <a:pos x="25" y="3"/>
                </a:cxn>
                <a:cxn ang="0">
                  <a:pos x="17" y="1"/>
                </a:cxn>
                <a:cxn ang="0">
                  <a:pos x="14" y="0"/>
                </a:cxn>
                <a:cxn ang="0">
                  <a:pos x="5" y="1"/>
                </a:cxn>
                <a:cxn ang="0">
                  <a:pos x="1" y="2"/>
                </a:cxn>
                <a:cxn ang="0">
                  <a:pos x="0" y="2"/>
                </a:cxn>
                <a:cxn ang="0">
                  <a:pos x="0" y="3"/>
                </a:cxn>
                <a:cxn ang="0">
                  <a:pos x="0" y="6"/>
                </a:cxn>
                <a:cxn ang="0">
                  <a:pos x="2" y="9"/>
                </a:cxn>
                <a:cxn ang="0">
                  <a:pos x="5" y="12"/>
                </a:cxn>
                <a:cxn ang="0">
                  <a:pos x="8" y="14"/>
                </a:cxn>
                <a:cxn ang="0">
                  <a:pos x="10" y="15"/>
                </a:cxn>
                <a:cxn ang="0">
                  <a:pos x="17" y="17"/>
                </a:cxn>
                <a:cxn ang="0">
                  <a:pos x="23" y="17"/>
                </a:cxn>
                <a:cxn ang="0">
                  <a:pos x="26" y="16"/>
                </a:cxn>
                <a:cxn ang="0">
                  <a:pos x="29" y="14"/>
                </a:cxn>
                <a:cxn ang="0">
                  <a:pos x="31" y="8"/>
                </a:cxn>
              </a:cxnLst>
              <a:rect l="0" t="0" r="r" b="b"/>
              <a:pathLst>
                <a:path w="31" h="17">
                  <a:moveTo>
                    <a:pt x="31" y="8"/>
                  </a:moveTo>
                  <a:lnTo>
                    <a:pt x="31" y="7"/>
                  </a:lnTo>
                  <a:lnTo>
                    <a:pt x="30" y="6"/>
                  </a:lnTo>
                  <a:lnTo>
                    <a:pt x="29" y="5"/>
                  </a:lnTo>
                  <a:lnTo>
                    <a:pt x="25" y="3"/>
                  </a:lnTo>
                  <a:lnTo>
                    <a:pt x="17" y="1"/>
                  </a:lnTo>
                  <a:lnTo>
                    <a:pt x="14" y="0"/>
                  </a:lnTo>
                  <a:lnTo>
                    <a:pt x="5" y="1"/>
                  </a:lnTo>
                  <a:lnTo>
                    <a:pt x="1" y="2"/>
                  </a:lnTo>
                  <a:lnTo>
                    <a:pt x="0" y="2"/>
                  </a:lnTo>
                  <a:lnTo>
                    <a:pt x="0" y="3"/>
                  </a:lnTo>
                  <a:lnTo>
                    <a:pt x="0" y="6"/>
                  </a:lnTo>
                  <a:lnTo>
                    <a:pt x="2" y="9"/>
                  </a:lnTo>
                  <a:lnTo>
                    <a:pt x="5" y="12"/>
                  </a:lnTo>
                  <a:lnTo>
                    <a:pt x="8" y="14"/>
                  </a:lnTo>
                  <a:lnTo>
                    <a:pt x="10" y="15"/>
                  </a:lnTo>
                  <a:lnTo>
                    <a:pt x="17" y="17"/>
                  </a:lnTo>
                  <a:lnTo>
                    <a:pt x="23" y="17"/>
                  </a:lnTo>
                  <a:lnTo>
                    <a:pt x="26" y="16"/>
                  </a:lnTo>
                  <a:lnTo>
                    <a:pt x="29" y="14"/>
                  </a:lnTo>
                  <a:lnTo>
                    <a:pt x="31" y="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27"/>
            <p:cNvSpPr>
              <a:spLocks/>
            </p:cNvSpPr>
            <p:nvPr/>
          </p:nvSpPr>
          <p:spPr bwMode="auto">
            <a:xfrm flipH="1">
              <a:off x="7984261" y="5143366"/>
              <a:ext cx="106319" cy="61605"/>
            </a:xfrm>
            <a:custGeom>
              <a:avLst/>
              <a:gdLst/>
              <a:ahLst/>
              <a:cxnLst>
                <a:cxn ang="0">
                  <a:pos x="100" y="0"/>
                </a:cxn>
                <a:cxn ang="0">
                  <a:pos x="99" y="0"/>
                </a:cxn>
                <a:cxn ang="0">
                  <a:pos x="99" y="1"/>
                </a:cxn>
                <a:cxn ang="0">
                  <a:pos x="98" y="2"/>
                </a:cxn>
                <a:cxn ang="0">
                  <a:pos x="97" y="3"/>
                </a:cxn>
                <a:cxn ang="0">
                  <a:pos x="57" y="30"/>
                </a:cxn>
                <a:cxn ang="0">
                  <a:pos x="39" y="36"/>
                </a:cxn>
                <a:cxn ang="0">
                  <a:pos x="3" y="42"/>
                </a:cxn>
                <a:cxn ang="0">
                  <a:pos x="1" y="43"/>
                </a:cxn>
                <a:cxn ang="0">
                  <a:pos x="0" y="44"/>
                </a:cxn>
                <a:cxn ang="0">
                  <a:pos x="1" y="45"/>
                </a:cxn>
                <a:cxn ang="0">
                  <a:pos x="5" y="49"/>
                </a:cxn>
                <a:cxn ang="0">
                  <a:pos x="16" y="56"/>
                </a:cxn>
                <a:cxn ang="0">
                  <a:pos x="22" y="59"/>
                </a:cxn>
                <a:cxn ang="0">
                  <a:pos x="35" y="62"/>
                </a:cxn>
                <a:cxn ang="0">
                  <a:pos x="42" y="62"/>
                </a:cxn>
                <a:cxn ang="0">
                  <a:pos x="55" y="61"/>
                </a:cxn>
                <a:cxn ang="0">
                  <a:pos x="83" y="52"/>
                </a:cxn>
                <a:cxn ang="0">
                  <a:pos x="97" y="44"/>
                </a:cxn>
                <a:cxn ang="0">
                  <a:pos x="102" y="40"/>
                </a:cxn>
                <a:cxn ang="0">
                  <a:pos x="105" y="36"/>
                </a:cxn>
                <a:cxn ang="0">
                  <a:pos x="107" y="31"/>
                </a:cxn>
                <a:cxn ang="0">
                  <a:pos x="107" y="28"/>
                </a:cxn>
                <a:cxn ang="0">
                  <a:pos x="107" y="24"/>
                </a:cxn>
                <a:cxn ang="0">
                  <a:pos x="104" y="10"/>
                </a:cxn>
                <a:cxn ang="0">
                  <a:pos x="101" y="1"/>
                </a:cxn>
                <a:cxn ang="0">
                  <a:pos x="100" y="0"/>
                </a:cxn>
              </a:cxnLst>
              <a:rect l="0" t="0" r="r" b="b"/>
              <a:pathLst>
                <a:path w="107" h="62">
                  <a:moveTo>
                    <a:pt x="100" y="0"/>
                  </a:moveTo>
                  <a:lnTo>
                    <a:pt x="99" y="0"/>
                  </a:lnTo>
                  <a:lnTo>
                    <a:pt x="99" y="1"/>
                  </a:lnTo>
                  <a:lnTo>
                    <a:pt x="98" y="2"/>
                  </a:lnTo>
                  <a:lnTo>
                    <a:pt x="97" y="3"/>
                  </a:lnTo>
                  <a:lnTo>
                    <a:pt x="57" y="30"/>
                  </a:lnTo>
                  <a:lnTo>
                    <a:pt x="39" y="36"/>
                  </a:lnTo>
                  <a:lnTo>
                    <a:pt x="3" y="42"/>
                  </a:lnTo>
                  <a:lnTo>
                    <a:pt x="1" y="43"/>
                  </a:lnTo>
                  <a:lnTo>
                    <a:pt x="0" y="44"/>
                  </a:lnTo>
                  <a:lnTo>
                    <a:pt x="1" y="45"/>
                  </a:lnTo>
                  <a:lnTo>
                    <a:pt x="5" y="49"/>
                  </a:lnTo>
                  <a:lnTo>
                    <a:pt x="16" y="56"/>
                  </a:lnTo>
                  <a:lnTo>
                    <a:pt x="22" y="59"/>
                  </a:lnTo>
                  <a:lnTo>
                    <a:pt x="35" y="62"/>
                  </a:lnTo>
                  <a:lnTo>
                    <a:pt x="42" y="62"/>
                  </a:lnTo>
                  <a:lnTo>
                    <a:pt x="55" y="61"/>
                  </a:lnTo>
                  <a:lnTo>
                    <a:pt x="83" y="52"/>
                  </a:lnTo>
                  <a:lnTo>
                    <a:pt x="97" y="44"/>
                  </a:lnTo>
                  <a:lnTo>
                    <a:pt x="102" y="40"/>
                  </a:lnTo>
                  <a:lnTo>
                    <a:pt x="105" y="36"/>
                  </a:lnTo>
                  <a:lnTo>
                    <a:pt x="107" y="31"/>
                  </a:lnTo>
                  <a:lnTo>
                    <a:pt x="107" y="28"/>
                  </a:lnTo>
                  <a:lnTo>
                    <a:pt x="107" y="24"/>
                  </a:lnTo>
                  <a:lnTo>
                    <a:pt x="104" y="10"/>
                  </a:lnTo>
                  <a:lnTo>
                    <a:pt x="101" y="1"/>
                  </a:lnTo>
                  <a:lnTo>
                    <a:pt x="100"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28"/>
            <p:cNvSpPr>
              <a:spLocks/>
            </p:cNvSpPr>
            <p:nvPr/>
          </p:nvSpPr>
          <p:spPr bwMode="auto">
            <a:xfrm flipH="1">
              <a:off x="8070708" y="5188080"/>
              <a:ext cx="31796" cy="107313"/>
            </a:xfrm>
            <a:custGeom>
              <a:avLst/>
              <a:gdLst/>
              <a:ahLst/>
              <a:cxnLst>
                <a:cxn ang="0">
                  <a:pos x="28" y="18"/>
                </a:cxn>
                <a:cxn ang="0">
                  <a:pos x="28" y="17"/>
                </a:cxn>
                <a:cxn ang="0">
                  <a:pos x="26" y="16"/>
                </a:cxn>
                <a:cxn ang="0">
                  <a:pos x="25" y="16"/>
                </a:cxn>
                <a:cxn ang="0">
                  <a:pos x="22" y="17"/>
                </a:cxn>
                <a:cxn ang="0">
                  <a:pos x="21" y="17"/>
                </a:cxn>
                <a:cxn ang="0">
                  <a:pos x="19" y="16"/>
                </a:cxn>
                <a:cxn ang="0">
                  <a:pos x="17" y="15"/>
                </a:cxn>
                <a:cxn ang="0">
                  <a:pos x="16" y="11"/>
                </a:cxn>
                <a:cxn ang="0">
                  <a:pos x="10" y="2"/>
                </a:cxn>
                <a:cxn ang="0">
                  <a:pos x="9" y="1"/>
                </a:cxn>
                <a:cxn ang="0">
                  <a:pos x="8" y="0"/>
                </a:cxn>
                <a:cxn ang="0">
                  <a:pos x="8" y="0"/>
                </a:cxn>
                <a:cxn ang="0">
                  <a:pos x="7" y="1"/>
                </a:cxn>
                <a:cxn ang="0">
                  <a:pos x="6" y="2"/>
                </a:cxn>
                <a:cxn ang="0">
                  <a:pos x="5" y="4"/>
                </a:cxn>
                <a:cxn ang="0">
                  <a:pos x="0" y="68"/>
                </a:cxn>
                <a:cxn ang="0">
                  <a:pos x="0" y="96"/>
                </a:cxn>
                <a:cxn ang="0">
                  <a:pos x="1" y="103"/>
                </a:cxn>
                <a:cxn ang="0">
                  <a:pos x="2" y="104"/>
                </a:cxn>
                <a:cxn ang="0">
                  <a:pos x="5" y="104"/>
                </a:cxn>
                <a:cxn ang="0">
                  <a:pos x="9" y="105"/>
                </a:cxn>
                <a:cxn ang="0">
                  <a:pos x="15" y="107"/>
                </a:cxn>
                <a:cxn ang="0">
                  <a:pos x="20" y="108"/>
                </a:cxn>
                <a:cxn ang="0">
                  <a:pos x="26" y="107"/>
                </a:cxn>
                <a:cxn ang="0">
                  <a:pos x="29" y="105"/>
                </a:cxn>
                <a:cxn ang="0">
                  <a:pos x="30" y="104"/>
                </a:cxn>
                <a:cxn ang="0">
                  <a:pos x="31" y="103"/>
                </a:cxn>
                <a:cxn ang="0">
                  <a:pos x="31" y="101"/>
                </a:cxn>
                <a:cxn ang="0">
                  <a:pos x="32" y="99"/>
                </a:cxn>
                <a:cxn ang="0">
                  <a:pos x="32" y="92"/>
                </a:cxn>
                <a:cxn ang="0">
                  <a:pos x="29" y="64"/>
                </a:cxn>
                <a:cxn ang="0">
                  <a:pos x="29" y="24"/>
                </a:cxn>
                <a:cxn ang="0">
                  <a:pos x="28" y="18"/>
                </a:cxn>
              </a:cxnLst>
              <a:rect l="0" t="0" r="r" b="b"/>
              <a:pathLst>
                <a:path w="32" h="108">
                  <a:moveTo>
                    <a:pt x="28" y="18"/>
                  </a:moveTo>
                  <a:lnTo>
                    <a:pt x="28" y="17"/>
                  </a:lnTo>
                  <a:lnTo>
                    <a:pt x="26" y="16"/>
                  </a:lnTo>
                  <a:lnTo>
                    <a:pt x="25" y="16"/>
                  </a:lnTo>
                  <a:lnTo>
                    <a:pt x="22" y="17"/>
                  </a:lnTo>
                  <a:lnTo>
                    <a:pt x="21" y="17"/>
                  </a:lnTo>
                  <a:lnTo>
                    <a:pt x="19" y="16"/>
                  </a:lnTo>
                  <a:lnTo>
                    <a:pt x="17" y="15"/>
                  </a:lnTo>
                  <a:lnTo>
                    <a:pt x="16" y="11"/>
                  </a:lnTo>
                  <a:lnTo>
                    <a:pt x="10" y="2"/>
                  </a:lnTo>
                  <a:lnTo>
                    <a:pt x="9" y="1"/>
                  </a:lnTo>
                  <a:lnTo>
                    <a:pt x="8" y="0"/>
                  </a:lnTo>
                  <a:lnTo>
                    <a:pt x="8" y="0"/>
                  </a:lnTo>
                  <a:lnTo>
                    <a:pt x="7" y="1"/>
                  </a:lnTo>
                  <a:lnTo>
                    <a:pt x="6" y="2"/>
                  </a:lnTo>
                  <a:lnTo>
                    <a:pt x="5" y="4"/>
                  </a:lnTo>
                  <a:lnTo>
                    <a:pt x="0" y="68"/>
                  </a:lnTo>
                  <a:lnTo>
                    <a:pt x="0" y="96"/>
                  </a:lnTo>
                  <a:lnTo>
                    <a:pt x="1" y="103"/>
                  </a:lnTo>
                  <a:lnTo>
                    <a:pt x="2" y="104"/>
                  </a:lnTo>
                  <a:lnTo>
                    <a:pt x="5" y="104"/>
                  </a:lnTo>
                  <a:lnTo>
                    <a:pt x="9" y="105"/>
                  </a:lnTo>
                  <a:lnTo>
                    <a:pt x="15" y="107"/>
                  </a:lnTo>
                  <a:lnTo>
                    <a:pt x="20" y="108"/>
                  </a:lnTo>
                  <a:lnTo>
                    <a:pt x="26" y="107"/>
                  </a:lnTo>
                  <a:lnTo>
                    <a:pt x="29" y="105"/>
                  </a:lnTo>
                  <a:lnTo>
                    <a:pt x="30" y="104"/>
                  </a:lnTo>
                  <a:lnTo>
                    <a:pt x="31" y="103"/>
                  </a:lnTo>
                  <a:lnTo>
                    <a:pt x="31" y="101"/>
                  </a:lnTo>
                  <a:lnTo>
                    <a:pt x="32" y="99"/>
                  </a:lnTo>
                  <a:lnTo>
                    <a:pt x="32" y="92"/>
                  </a:lnTo>
                  <a:lnTo>
                    <a:pt x="29" y="64"/>
                  </a:lnTo>
                  <a:lnTo>
                    <a:pt x="29" y="24"/>
                  </a:lnTo>
                  <a:lnTo>
                    <a:pt x="28" y="1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29"/>
            <p:cNvSpPr>
              <a:spLocks/>
            </p:cNvSpPr>
            <p:nvPr/>
          </p:nvSpPr>
          <p:spPr bwMode="auto">
            <a:xfrm flipH="1">
              <a:off x="7991217" y="5193048"/>
              <a:ext cx="78498" cy="93402"/>
            </a:xfrm>
            <a:custGeom>
              <a:avLst/>
              <a:gdLst/>
              <a:ahLst/>
              <a:cxnLst>
                <a:cxn ang="0">
                  <a:pos x="76" y="0"/>
                </a:cxn>
                <a:cxn ang="0">
                  <a:pos x="73" y="3"/>
                </a:cxn>
                <a:cxn ang="0">
                  <a:pos x="54" y="13"/>
                </a:cxn>
                <a:cxn ang="0">
                  <a:pos x="42" y="17"/>
                </a:cxn>
                <a:cxn ang="0">
                  <a:pos x="22" y="20"/>
                </a:cxn>
                <a:cxn ang="0">
                  <a:pos x="16" y="19"/>
                </a:cxn>
                <a:cxn ang="0">
                  <a:pos x="10" y="17"/>
                </a:cxn>
                <a:cxn ang="0">
                  <a:pos x="7" y="15"/>
                </a:cxn>
                <a:cxn ang="0">
                  <a:pos x="5" y="15"/>
                </a:cxn>
                <a:cxn ang="0">
                  <a:pos x="3" y="15"/>
                </a:cxn>
                <a:cxn ang="0">
                  <a:pos x="1" y="16"/>
                </a:cxn>
                <a:cxn ang="0">
                  <a:pos x="0" y="20"/>
                </a:cxn>
                <a:cxn ang="0">
                  <a:pos x="4" y="39"/>
                </a:cxn>
                <a:cxn ang="0">
                  <a:pos x="4" y="47"/>
                </a:cxn>
                <a:cxn ang="0">
                  <a:pos x="3" y="79"/>
                </a:cxn>
                <a:cxn ang="0">
                  <a:pos x="4" y="84"/>
                </a:cxn>
                <a:cxn ang="0">
                  <a:pos x="6" y="89"/>
                </a:cxn>
                <a:cxn ang="0">
                  <a:pos x="8" y="92"/>
                </a:cxn>
                <a:cxn ang="0">
                  <a:pos x="10" y="94"/>
                </a:cxn>
                <a:cxn ang="0">
                  <a:pos x="13" y="94"/>
                </a:cxn>
                <a:cxn ang="0">
                  <a:pos x="19" y="89"/>
                </a:cxn>
                <a:cxn ang="0">
                  <a:pos x="27" y="85"/>
                </a:cxn>
                <a:cxn ang="0">
                  <a:pos x="32" y="83"/>
                </a:cxn>
                <a:cxn ang="0">
                  <a:pos x="60" y="68"/>
                </a:cxn>
                <a:cxn ang="0">
                  <a:pos x="65" y="62"/>
                </a:cxn>
                <a:cxn ang="0">
                  <a:pos x="71" y="45"/>
                </a:cxn>
                <a:cxn ang="0">
                  <a:pos x="79" y="6"/>
                </a:cxn>
                <a:cxn ang="0">
                  <a:pos x="79" y="2"/>
                </a:cxn>
                <a:cxn ang="0">
                  <a:pos x="78" y="1"/>
                </a:cxn>
                <a:cxn ang="0">
                  <a:pos x="77" y="0"/>
                </a:cxn>
                <a:cxn ang="0">
                  <a:pos x="76" y="0"/>
                </a:cxn>
              </a:cxnLst>
              <a:rect l="0" t="0" r="r" b="b"/>
              <a:pathLst>
                <a:path w="79" h="94">
                  <a:moveTo>
                    <a:pt x="76" y="0"/>
                  </a:moveTo>
                  <a:lnTo>
                    <a:pt x="73" y="3"/>
                  </a:lnTo>
                  <a:lnTo>
                    <a:pt x="54" y="13"/>
                  </a:lnTo>
                  <a:lnTo>
                    <a:pt x="42" y="17"/>
                  </a:lnTo>
                  <a:lnTo>
                    <a:pt x="22" y="20"/>
                  </a:lnTo>
                  <a:lnTo>
                    <a:pt x="16" y="19"/>
                  </a:lnTo>
                  <a:lnTo>
                    <a:pt x="10" y="17"/>
                  </a:lnTo>
                  <a:lnTo>
                    <a:pt x="7" y="15"/>
                  </a:lnTo>
                  <a:lnTo>
                    <a:pt x="5" y="15"/>
                  </a:lnTo>
                  <a:lnTo>
                    <a:pt x="3" y="15"/>
                  </a:lnTo>
                  <a:lnTo>
                    <a:pt x="1" y="16"/>
                  </a:lnTo>
                  <a:lnTo>
                    <a:pt x="0" y="20"/>
                  </a:lnTo>
                  <a:lnTo>
                    <a:pt x="4" y="39"/>
                  </a:lnTo>
                  <a:lnTo>
                    <a:pt x="4" y="47"/>
                  </a:lnTo>
                  <a:lnTo>
                    <a:pt x="3" y="79"/>
                  </a:lnTo>
                  <a:lnTo>
                    <a:pt x="4" y="84"/>
                  </a:lnTo>
                  <a:lnTo>
                    <a:pt x="6" y="89"/>
                  </a:lnTo>
                  <a:lnTo>
                    <a:pt x="8" y="92"/>
                  </a:lnTo>
                  <a:lnTo>
                    <a:pt x="10" y="94"/>
                  </a:lnTo>
                  <a:lnTo>
                    <a:pt x="13" y="94"/>
                  </a:lnTo>
                  <a:lnTo>
                    <a:pt x="19" y="89"/>
                  </a:lnTo>
                  <a:lnTo>
                    <a:pt x="27" y="85"/>
                  </a:lnTo>
                  <a:lnTo>
                    <a:pt x="32" y="83"/>
                  </a:lnTo>
                  <a:lnTo>
                    <a:pt x="60" y="68"/>
                  </a:lnTo>
                  <a:lnTo>
                    <a:pt x="65" y="62"/>
                  </a:lnTo>
                  <a:lnTo>
                    <a:pt x="71" y="45"/>
                  </a:lnTo>
                  <a:lnTo>
                    <a:pt x="79" y="6"/>
                  </a:lnTo>
                  <a:lnTo>
                    <a:pt x="79" y="2"/>
                  </a:lnTo>
                  <a:lnTo>
                    <a:pt x="78" y="1"/>
                  </a:lnTo>
                  <a:lnTo>
                    <a:pt x="77" y="0"/>
                  </a:lnTo>
                  <a:lnTo>
                    <a:pt x="76"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30"/>
            <p:cNvSpPr>
              <a:spLocks/>
            </p:cNvSpPr>
            <p:nvPr/>
          </p:nvSpPr>
          <p:spPr bwMode="auto">
            <a:xfrm flipH="1">
              <a:off x="7932592" y="5097659"/>
              <a:ext cx="48688" cy="95389"/>
            </a:xfrm>
            <a:custGeom>
              <a:avLst/>
              <a:gdLst/>
              <a:ahLst/>
              <a:cxnLst>
                <a:cxn ang="0">
                  <a:pos x="20" y="0"/>
                </a:cxn>
                <a:cxn ang="0">
                  <a:pos x="19" y="0"/>
                </a:cxn>
                <a:cxn ang="0">
                  <a:pos x="19" y="1"/>
                </a:cxn>
                <a:cxn ang="0">
                  <a:pos x="25" y="8"/>
                </a:cxn>
                <a:cxn ang="0">
                  <a:pos x="27" y="10"/>
                </a:cxn>
                <a:cxn ang="0">
                  <a:pos x="28" y="12"/>
                </a:cxn>
                <a:cxn ang="0">
                  <a:pos x="28" y="14"/>
                </a:cxn>
                <a:cxn ang="0">
                  <a:pos x="28" y="16"/>
                </a:cxn>
                <a:cxn ang="0">
                  <a:pos x="27" y="19"/>
                </a:cxn>
                <a:cxn ang="0">
                  <a:pos x="20" y="28"/>
                </a:cxn>
                <a:cxn ang="0">
                  <a:pos x="17" y="32"/>
                </a:cxn>
                <a:cxn ang="0">
                  <a:pos x="15" y="33"/>
                </a:cxn>
                <a:cxn ang="0">
                  <a:pos x="14" y="34"/>
                </a:cxn>
                <a:cxn ang="0">
                  <a:pos x="9" y="36"/>
                </a:cxn>
                <a:cxn ang="0">
                  <a:pos x="6" y="37"/>
                </a:cxn>
                <a:cxn ang="0">
                  <a:pos x="3" y="37"/>
                </a:cxn>
                <a:cxn ang="0">
                  <a:pos x="2" y="39"/>
                </a:cxn>
                <a:cxn ang="0">
                  <a:pos x="1" y="40"/>
                </a:cxn>
                <a:cxn ang="0">
                  <a:pos x="0" y="42"/>
                </a:cxn>
                <a:cxn ang="0">
                  <a:pos x="1" y="44"/>
                </a:cxn>
                <a:cxn ang="0">
                  <a:pos x="6" y="58"/>
                </a:cxn>
                <a:cxn ang="0">
                  <a:pos x="7" y="64"/>
                </a:cxn>
                <a:cxn ang="0">
                  <a:pos x="8" y="88"/>
                </a:cxn>
                <a:cxn ang="0">
                  <a:pos x="7" y="92"/>
                </a:cxn>
                <a:cxn ang="0">
                  <a:pos x="6" y="95"/>
                </a:cxn>
                <a:cxn ang="0">
                  <a:pos x="5" y="96"/>
                </a:cxn>
                <a:cxn ang="0">
                  <a:pos x="6" y="96"/>
                </a:cxn>
                <a:cxn ang="0">
                  <a:pos x="8" y="96"/>
                </a:cxn>
                <a:cxn ang="0">
                  <a:pos x="9" y="95"/>
                </a:cxn>
                <a:cxn ang="0">
                  <a:pos x="14" y="91"/>
                </a:cxn>
                <a:cxn ang="0">
                  <a:pos x="18" y="86"/>
                </a:cxn>
                <a:cxn ang="0">
                  <a:pos x="35" y="75"/>
                </a:cxn>
                <a:cxn ang="0">
                  <a:pos x="41" y="68"/>
                </a:cxn>
                <a:cxn ang="0">
                  <a:pos x="48" y="53"/>
                </a:cxn>
                <a:cxn ang="0">
                  <a:pos x="49" y="42"/>
                </a:cxn>
                <a:cxn ang="0">
                  <a:pos x="49" y="32"/>
                </a:cxn>
                <a:cxn ang="0">
                  <a:pos x="46" y="21"/>
                </a:cxn>
                <a:cxn ang="0">
                  <a:pos x="39" y="10"/>
                </a:cxn>
                <a:cxn ang="0">
                  <a:pos x="37" y="9"/>
                </a:cxn>
                <a:cxn ang="0">
                  <a:pos x="22" y="1"/>
                </a:cxn>
                <a:cxn ang="0">
                  <a:pos x="20" y="0"/>
                </a:cxn>
              </a:cxnLst>
              <a:rect l="0" t="0" r="r" b="b"/>
              <a:pathLst>
                <a:path w="49" h="96">
                  <a:moveTo>
                    <a:pt x="20" y="0"/>
                  </a:moveTo>
                  <a:lnTo>
                    <a:pt x="19" y="0"/>
                  </a:lnTo>
                  <a:lnTo>
                    <a:pt x="19" y="1"/>
                  </a:lnTo>
                  <a:lnTo>
                    <a:pt x="25" y="8"/>
                  </a:lnTo>
                  <a:lnTo>
                    <a:pt x="27" y="10"/>
                  </a:lnTo>
                  <a:lnTo>
                    <a:pt x="28" y="12"/>
                  </a:lnTo>
                  <a:lnTo>
                    <a:pt x="28" y="14"/>
                  </a:lnTo>
                  <a:lnTo>
                    <a:pt x="28" y="16"/>
                  </a:lnTo>
                  <a:lnTo>
                    <a:pt x="27" y="19"/>
                  </a:lnTo>
                  <a:lnTo>
                    <a:pt x="20" y="28"/>
                  </a:lnTo>
                  <a:lnTo>
                    <a:pt x="17" y="32"/>
                  </a:lnTo>
                  <a:lnTo>
                    <a:pt x="15" y="33"/>
                  </a:lnTo>
                  <a:lnTo>
                    <a:pt x="14" y="34"/>
                  </a:lnTo>
                  <a:lnTo>
                    <a:pt x="9" y="36"/>
                  </a:lnTo>
                  <a:lnTo>
                    <a:pt x="6" y="37"/>
                  </a:lnTo>
                  <a:lnTo>
                    <a:pt x="3" y="37"/>
                  </a:lnTo>
                  <a:lnTo>
                    <a:pt x="2" y="39"/>
                  </a:lnTo>
                  <a:lnTo>
                    <a:pt x="1" y="40"/>
                  </a:lnTo>
                  <a:lnTo>
                    <a:pt x="0" y="42"/>
                  </a:lnTo>
                  <a:lnTo>
                    <a:pt x="1" y="44"/>
                  </a:lnTo>
                  <a:lnTo>
                    <a:pt x="6" y="58"/>
                  </a:lnTo>
                  <a:lnTo>
                    <a:pt x="7" y="64"/>
                  </a:lnTo>
                  <a:lnTo>
                    <a:pt x="8" y="88"/>
                  </a:lnTo>
                  <a:lnTo>
                    <a:pt x="7" y="92"/>
                  </a:lnTo>
                  <a:lnTo>
                    <a:pt x="6" y="95"/>
                  </a:lnTo>
                  <a:lnTo>
                    <a:pt x="5" y="96"/>
                  </a:lnTo>
                  <a:lnTo>
                    <a:pt x="6" y="96"/>
                  </a:lnTo>
                  <a:lnTo>
                    <a:pt x="8" y="96"/>
                  </a:lnTo>
                  <a:lnTo>
                    <a:pt x="9" y="95"/>
                  </a:lnTo>
                  <a:lnTo>
                    <a:pt x="14" y="91"/>
                  </a:lnTo>
                  <a:lnTo>
                    <a:pt x="18" y="86"/>
                  </a:lnTo>
                  <a:lnTo>
                    <a:pt x="35" y="75"/>
                  </a:lnTo>
                  <a:lnTo>
                    <a:pt x="41" y="68"/>
                  </a:lnTo>
                  <a:lnTo>
                    <a:pt x="48" y="53"/>
                  </a:lnTo>
                  <a:lnTo>
                    <a:pt x="49" y="42"/>
                  </a:lnTo>
                  <a:lnTo>
                    <a:pt x="49" y="32"/>
                  </a:lnTo>
                  <a:lnTo>
                    <a:pt x="46" y="21"/>
                  </a:lnTo>
                  <a:lnTo>
                    <a:pt x="39" y="10"/>
                  </a:lnTo>
                  <a:lnTo>
                    <a:pt x="37" y="9"/>
                  </a:lnTo>
                  <a:lnTo>
                    <a:pt x="22" y="1"/>
                  </a:lnTo>
                  <a:lnTo>
                    <a:pt x="20" y="0"/>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31"/>
            <p:cNvSpPr>
              <a:spLocks/>
            </p:cNvSpPr>
            <p:nvPr/>
          </p:nvSpPr>
          <p:spPr bwMode="auto">
            <a:xfrm flipH="1">
              <a:off x="8103498" y="5184105"/>
              <a:ext cx="59618" cy="76510"/>
            </a:xfrm>
            <a:custGeom>
              <a:avLst/>
              <a:gdLst/>
              <a:ahLst/>
              <a:cxnLst>
                <a:cxn ang="0">
                  <a:pos x="56" y="6"/>
                </a:cxn>
                <a:cxn ang="0">
                  <a:pos x="43" y="9"/>
                </a:cxn>
                <a:cxn ang="0">
                  <a:pos x="36" y="9"/>
                </a:cxn>
                <a:cxn ang="0">
                  <a:pos x="30" y="7"/>
                </a:cxn>
                <a:cxn ang="0">
                  <a:pos x="21" y="1"/>
                </a:cxn>
                <a:cxn ang="0">
                  <a:pos x="15" y="0"/>
                </a:cxn>
                <a:cxn ang="0">
                  <a:pos x="13" y="1"/>
                </a:cxn>
                <a:cxn ang="0">
                  <a:pos x="11" y="4"/>
                </a:cxn>
                <a:cxn ang="0">
                  <a:pos x="10" y="9"/>
                </a:cxn>
                <a:cxn ang="0">
                  <a:pos x="7" y="20"/>
                </a:cxn>
                <a:cxn ang="0">
                  <a:pos x="5" y="38"/>
                </a:cxn>
                <a:cxn ang="0">
                  <a:pos x="0" y="65"/>
                </a:cxn>
                <a:cxn ang="0">
                  <a:pos x="0" y="70"/>
                </a:cxn>
                <a:cxn ang="0">
                  <a:pos x="1" y="70"/>
                </a:cxn>
                <a:cxn ang="0">
                  <a:pos x="2" y="71"/>
                </a:cxn>
                <a:cxn ang="0">
                  <a:pos x="4" y="72"/>
                </a:cxn>
                <a:cxn ang="0">
                  <a:pos x="6" y="73"/>
                </a:cxn>
                <a:cxn ang="0">
                  <a:pos x="9" y="74"/>
                </a:cxn>
                <a:cxn ang="0">
                  <a:pos x="38" y="77"/>
                </a:cxn>
                <a:cxn ang="0">
                  <a:pos x="47" y="77"/>
                </a:cxn>
                <a:cxn ang="0">
                  <a:pos x="51" y="76"/>
                </a:cxn>
                <a:cxn ang="0">
                  <a:pos x="54" y="74"/>
                </a:cxn>
                <a:cxn ang="0">
                  <a:pos x="55" y="73"/>
                </a:cxn>
                <a:cxn ang="0">
                  <a:pos x="56" y="70"/>
                </a:cxn>
                <a:cxn ang="0">
                  <a:pos x="56" y="67"/>
                </a:cxn>
                <a:cxn ang="0">
                  <a:pos x="55" y="58"/>
                </a:cxn>
                <a:cxn ang="0">
                  <a:pos x="55" y="26"/>
                </a:cxn>
                <a:cxn ang="0">
                  <a:pos x="56" y="23"/>
                </a:cxn>
                <a:cxn ang="0">
                  <a:pos x="60" y="12"/>
                </a:cxn>
                <a:cxn ang="0">
                  <a:pos x="60" y="10"/>
                </a:cxn>
                <a:cxn ang="0">
                  <a:pos x="60" y="8"/>
                </a:cxn>
                <a:cxn ang="0">
                  <a:pos x="60" y="7"/>
                </a:cxn>
                <a:cxn ang="0">
                  <a:pos x="58" y="6"/>
                </a:cxn>
                <a:cxn ang="0">
                  <a:pos x="56" y="6"/>
                </a:cxn>
              </a:cxnLst>
              <a:rect l="0" t="0" r="r" b="b"/>
              <a:pathLst>
                <a:path w="60" h="77">
                  <a:moveTo>
                    <a:pt x="56" y="6"/>
                  </a:moveTo>
                  <a:lnTo>
                    <a:pt x="43" y="9"/>
                  </a:lnTo>
                  <a:lnTo>
                    <a:pt x="36" y="9"/>
                  </a:lnTo>
                  <a:lnTo>
                    <a:pt x="30" y="7"/>
                  </a:lnTo>
                  <a:lnTo>
                    <a:pt x="21" y="1"/>
                  </a:lnTo>
                  <a:lnTo>
                    <a:pt x="15" y="0"/>
                  </a:lnTo>
                  <a:lnTo>
                    <a:pt x="13" y="1"/>
                  </a:lnTo>
                  <a:lnTo>
                    <a:pt x="11" y="4"/>
                  </a:lnTo>
                  <a:lnTo>
                    <a:pt x="10" y="9"/>
                  </a:lnTo>
                  <a:lnTo>
                    <a:pt x="7" y="20"/>
                  </a:lnTo>
                  <a:lnTo>
                    <a:pt x="5" y="38"/>
                  </a:lnTo>
                  <a:lnTo>
                    <a:pt x="0" y="65"/>
                  </a:lnTo>
                  <a:lnTo>
                    <a:pt x="0" y="70"/>
                  </a:lnTo>
                  <a:lnTo>
                    <a:pt x="1" y="70"/>
                  </a:lnTo>
                  <a:lnTo>
                    <a:pt x="2" y="71"/>
                  </a:lnTo>
                  <a:lnTo>
                    <a:pt x="4" y="72"/>
                  </a:lnTo>
                  <a:lnTo>
                    <a:pt x="6" y="73"/>
                  </a:lnTo>
                  <a:lnTo>
                    <a:pt x="9" y="74"/>
                  </a:lnTo>
                  <a:lnTo>
                    <a:pt x="38" y="77"/>
                  </a:lnTo>
                  <a:lnTo>
                    <a:pt x="47" y="77"/>
                  </a:lnTo>
                  <a:lnTo>
                    <a:pt x="51" y="76"/>
                  </a:lnTo>
                  <a:lnTo>
                    <a:pt x="54" y="74"/>
                  </a:lnTo>
                  <a:lnTo>
                    <a:pt x="55" y="73"/>
                  </a:lnTo>
                  <a:lnTo>
                    <a:pt x="56" y="70"/>
                  </a:lnTo>
                  <a:lnTo>
                    <a:pt x="56" y="67"/>
                  </a:lnTo>
                  <a:lnTo>
                    <a:pt x="55" y="58"/>
                  </a:lnTo>
                  <a:lnTo>
                    <a:pt x="55" y="26"/>
                  </a:lnTo>
                  <a:lnTo>
                    <a:pt x="56" y="23"/>
                  </a:lnTo>
                  <a:lnTo>
                    <a:pt x="60" y="12"/>
                  </a:lnTo>
                  <a:lnTo>
                    <a:pt x="60" y="10"/>
                  </a:lnTo>
                  <a:lnTo>
                    <a:pt x="60" y="8"/>
                  </a:lnTo>
                  <a:lnTo>
                    <a:pt x="60" y="7"/>
                  </a:lnTo>
                  <a:lnTo>
                    <a:pt x="58" y="6"/>
                  </a:lnTo>
                  <a:lnTo>
                    <a:pt x="56" y="6"/>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32"/>
            <p:cNvSpPr>
              <a:spLocks/>
            </p:cNvSpPr>
            <p:nvPr/>
          </p:nvSpPr>
          <p:spPr bwMode="auto">
            <a:xfrm flipH="1">
              <a:off x="7939548" y="5044996"/>
              <a:ext cx="82472" cy="117249"/>
            </a:xfrm>
            <a:custGeom>
              <a:avLst/>
              <a:gdLst/>
              <a:ahLst/>
              <a:cxnLst>
                <a:cxn ang="0">
                  <a:pos x="15" y="2"/>
                </a:cxn>
                <a:cxn ang="0">
                  <a:pos x="10" y="0"/>
                </a:cxn>
                <a:cxn ang="0">
                  <a:pos x="6" y="0"/>
                </a:cxn>
                <a:cxn ang="0">
                  <a:pos x="5" y="0"/>
                </a:cxn>
                <a:cxn ang="0">
                  <a:pos x="3" y="1"/>
                </a:cxn>
                <a:cxn ang="0">
                  <a:pos x="2" y="4"/>
                </a:cxn>
                <a:cxn ang="0">
                  <a:pos x="1" y="8"/>
                </a:cxn>
                <a:cxn ang="0">
                  <a:pos x="0" y="11"/>
                </a:cxn>
                <a:cxn ang="0">
                  <a:pos x="1" y="14"/>
                </a:cxn>
                <a:cxn ang="0">
                  <a:pos x="2" y="16"/>
                </a:cxn>
                <a:cxn ang="0">
                  <a:pos x="5" y="24"/>
                </a:cxn>
                <a:cxn ang="0">
                  <a:pos x="5" y="26"/>
                </a:cxn>
                <a:cxn ang="0">
                  <a:pos x="6" y="29"/>
                </a:cxn>
                <a:cxn ang="0">
                  <a:pos x="7" y="30"/>
                </a:cxn>
                <a:cxn ang="0">
                  <a:pos x="10" y="31"/>
                </a:cxn>
                <a:cxn ang="0">
                  <a:pos x="12" y="31"/>
                </a:cxn>
                <a:cxn ang="0">
                  <a:pos x="15" y="32"/>
                </a:cxn>
                <a:cxn ang="0">
                  <a:pos x="17" y="33"/>
                </a:cxn>
                <a:cxn ang="0">
                  <a:pos x="19" y="35"/>
                </a:cxn>
                <a:cxn ang="0">
                  <a:pos x="21" y="37"/>
                </a:cxn>
                <a:cxn ang="0">
                  <a:pos x="27" y="52"/>
                </a:cxn>
                <a:cxn ang="0">
                  <a:pos x="29" y="59"/>
                </a:cxn>
                <a:cxn ang="0">
                  <a:pos x="32" y="61"/>
                </a:cxn>
                <a:cxn ang="0">
                  <a:pos x="37" y="65"/>
                </a:cxn>
                <a:cxn ang="0">
                  <a:pos x="39" y="67"/>
                </a:cxn>
                <a:cxn ang="0">
                  <a:pos x="40" y="69"/>
                </a:cxn>
                <a:cxn ang="0">
                  <a:pos x="43" y="76"/>
                </a:cxn>
                <a:cxn ang="0">
                  <a:pos x="45" y="98"/>
                </a:cxn>
                <a:cxn ang="0">
                  <a:pos x="46" y="106"/>
                </a:cxn>
                <a:cxn ang="0">
                  <a:pos x="47" y="108"/>
                </a:cxn>
                <a:cxn ang="0">
                  <a:pos x="50" y="113"/>
                </a:cxn>
                <a:cxn ang="0">
                  <a:pos x="52" y="115"/>
                </a:cxn>
                <a:cxn ang="0">
                  <a:pos x="56" y="118"/>
                </a:cxn>
                <a:cxn ang="0">
                  <a:pos x="57" y="118"/>
                </a:cxn>
                <a:cxn ang="0">
                  <a:pos x="59" y="118"/>
                </a:cxn>
                <a:cxn ang="0">
                  <a:pos x="60" y="117"/>
                </a:cxn>
                <a:cxn ang="0">
                  <a:pos x="61" y="114"/>
                </a:cxn>
                <a:cxn ang="0">
                  <a:pos x="61" y="96"/>
                </a:cxn>
                <a:cxn ang="0">
                  <a:pos x="62" y="88"/>
                </a:cxn>
                <a:cxn ang="0">
                  <a:pos x="62" y="87"/>
                </a:cxn>
                <a:cxn ang="0">
                  <a:pos x="62" y="86"/>
                </a:cxn>
                <a:cxn ang="0">
                  <a:pos x="63" y="86"/>
                </a:cxn>
                <a:cxn ang="0">
                  <a:pos x="65" y="87"/>
                </a:cxn>
                <a:cxn ang="0">
                  <a:pos x="67" y="90"/>
                </a:cxn>
                <a:cxn ang="0">
                  <a:pos x="73" y="101"/>
                </a:cxn>
                <a:cxn ang="0">
                  <a:pos x="75" y="106"/>
                </a:cxn>
                <a:cxn ang="0">
                  <a:pos x="76" y="114"/>
                </a:cxn>
                <a:cxn ang="0">
                  <a:pos x="76" y="115"/>
                </a:cxn>
                <a:cxn ang="0">
                  <a:pos x="76" y="115"/>
                </a:cxn>
                <a:cxn ang="0">
                  <a:pos x="78" y="115"/>
                </a:cxn>
                <a:cxn ang="0">
                  <a:pos x="80" y="113"/>
                </a:cxn>
                <a:cxn ang="0">
                  <a:pos x="82" y="111"/>
                </a:cxn>
                <a:cxn ang="0">
                  <a:pos x="83" y="109"/>
                </a:cxn>
                <a:cxn ang="0">
                  <a:pos x="83" y="103"/>
                </a:cxn>
                <a:cxn ang="0">
                  <a:pos x="81" y="91"/>
                </a:cxn>
                <a:cxn ang="0">
                  <a:pos x="73" y="75"/>
                </a:cxn>
                <a:cxn ang="0">
                  <a:pos x="39" y="26"/>
                </a:cxn>
                <a:cxn ang="0">
                  <a:pos x="25" y="9"/>
                </a:cxn>
                <a:cxn ang="0">
                  <a:pos x="20" y="5"/>
                </a:cxn>
                <a:cxn ang="0">
                  <a:pos x="15" y="2"/>
                </a:cxn>
              </a:cxnLst>
              <a:rect l="0" t="0" r="r" b="b"/>
              <a:pathLst>
                <a:path w="83" h="118">
                  <a:moveTo>
                    <a:pt x="15" y="2"/>
                  </a:moveTo>
                  <a:lnTo>
                    <a:pt x="10" y="0"/>
                  </a:lnTo>
                  <a:lnTo>
                    <a:pt x="6" y="0"/>
                  </a:lnTo>
                  <a:lnTo>
                    <a:pt x="5" y="0"/>
                  </a:lnTo>
                  <a:lnTo>
                    <a:pt x="3" y="1"/>
                  </a:lnTo>
                  <a:lnTo>
                    <a:pt x="2" y="4"/>
                  </a:lnTo>
                  <a:lnTo>
                    <a:pt x="1" y="8"/>
                  </a:lnTo>
                  <a:lnTo>
                    <a:pt x="0" y="11"/>
                  </a:lnTo>
                  <a:lnTo>
                    <a:pt x="1" y="14"/>
                  </a:lnTo>
                  <a:lnTo>
                    <a:pt x="2" y="16"/>
                  </a:lnTo>
                  <a:lnTo>
                    <a:pt x="5" y="24"/>
                  </a:lnTo>
                  <a:lnTo>
                    <a:pt x="5" y="26"/>
                  </a:lnTo>
                  <a:lnTo>
                    <a:pt x="6" y="29"/>
                  </a:lnTo>
                  <a:lnTo>
                    <a:pt x="7" y="30"/>
                  </a:lnTo>
                  <a:lnTo>
                    <a:pt x="10" y="31"/>
                  </a:lnTo>
                  <a:lnTo>
                    <a:pt x="12" y="31"/>
                  </a:lnTo>
                  <a:lnTo>
                    <a:pt x="15" y="32"/>
                  </a:lnTo>
                  <a:lnTo>
                    <a:pt x="17" y="33"/>
                  </a:lnTo>
                  <a:lnTo>
                    <a:pt x="19" y="35"/>
                  </a:lnTo>
                  <a:lnTo>
                    <a:pt x="21" y="37"/>
                  </a:lnTo>
                  <a:lnTo>
                    <a:pt x="27" y="52"/>
                  </a:lnTo>
                  <a:lnTo>
                    <a:pt x="29" y="59"/>
                  </a:lnTo>
                  <a:lnTo>
                    <a:pt x="32" y="61"/>
                  </a:lnTo>
                  <a:lnTo>
                    <a:pt x="37" y="65"/>
                  </a:lnTo>
                  <a:lnTo>
                    <a:pt x="39" y="67"/>
                  </a:lnTo>
                  <a:lnTo>
                    <a:pt x="40" y="69"/>
                  </a:lnTo>
                  <a:lnTo>
                    <a:pt x="43" y="76"/>
                  </a:lnTo>
                  <a:lnTo>
                    <a:pt x="45" y="98"/>
                  </a:lnTo>
                  <a:lnTo>
                    <a:pt x="46" y="106"/>
                  </a:lnTo>
                  <a:lnTo>
                    <a:pt x="47" y="108"/>
                  </a:lnTo>
                  <a:lnTo>
                    <a:pt x="50" y="113"/>
                  </a:lnTo>
                  <a:lnTo>
                    <a:pt x="52" y="115"/>
                  </a:lnTo>
                  <a:lnTo>
                    <a:pt x="56" y="118"/>
                  </a:lnTo>
                  <a:lnTo>
                    <a:pt x="57" y="118"/>
                  </a:lnTo>
                  <a:lnTo>
                    <a:pt x="59" y="118"/>
                  </a:lnTo>
                  <a:lnTo>
                    <a:pt x="60" y="117"/>
                  </a:lnTo>
                  <a:lnTo>
                    <a:pt x="61" y="114"/>
                  </a:lnTo>
                  <a:lnTo>
                    <a:pt x="61" y="96"/>
                  </a:lnTo>
                  <a:lnTo>
                    <a:pt x="62" y="88"/>
                  </a:lnTo>
                  <a:lnTo>
                    <a:pt x="62" y="87"/>
                  </a:lnTo>
                  <a:lnTo>
                    <a:pt x="62" y="86"/>
                  </a:lnTo>
                  <a:lnTo>
                    <a:pt x="63" y="86"/>
                  </a:lnTo>
                  <a:lnTo>
                    <a:pt x="65" y="87"/>
                  </a:lnTo>
                  <a:lnTo>
                    <a:pt x="67" y="90"/>
                  </a:lnTo>
                  <a:lnTo>
                    <a:pt x="73" y="101"/>
                  </a:lnTo>
                  <a:lnTo>
                    <a:pt x="75" y="106"/>
                  </a:lnTo>
                  <a:lnTo>
                    <a:pt x="76" y="114"/>
                  </a:lnTo>
                  <a:lnTo>
                    <a:pt x="76" y="115"/>
                  </a:lnTo>
                  <a:lnTo>
                    <a:pt x="76" y="115"/>
                  </a:lnTo>
                  <a:lnTo>
                    <a:pt x="78" y="115"/>
                  </a:lnTo>
                  <a:lnTo>
                    <a:pt x="80" y="113"/>
                  </a:lnTo>
                  <a:lnTo>
                    <a:pt x="82" y="111"/>
                  </a:lnTo>
                  <a:lnTo>
                    <a:pt x="83" y="109"/>
                  </a:lnTo>
                  <a:lnTo>
                    <a:pt x="83" y="103"/>
                  </a:lnTo>
                  <a:lnTo>
                    <a:pt x="81" y="91"/>
                  </a:lnTo>
                  <a:lnTo>
                    <a:pt x="73" y="75"/>
                  </a:lnTo>
                  <a:lnTo>
                    <a:pt x="39" y="26"/>
                  </a:lnTo>
                  <a:lnTo>
                    <a:pt x="25" y="9"/>
                  </a:lnTo>
                  <a:lnTo>
                    <a:pt x="20" y="5"/>
                  </a:lnTo>
                  <a:lnTo>
                    <a:pt x="15" y="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33"/>
            <p:cNvSpPr>
              <a:spLocks/>
            </p:cNvSpPr>
            <p:nvPr/>
          </p:nvSpPr>
          <p:spPr bwMode="auto">
            <a:xfrm flipH="1">
              <a:off x="7925637" y="5030092"/>
              <a:ext cx="93402" cy="135134"/>
            </a:xfrm>
            <a:custGeom>
              <a:avLst/>
              <a:gdLst/>
              <a:ahLst/>
              <a:cxnLst>
                <a:cxn ang="0">
                  <a:pos x="28" y="0"/>
                </a:cxn>
                <a:cxn ang="0">
                  <a:pos x="23" y="1"/>
                </a:cxn>
                <a:cxn ang="0">
                  <a:pos x="4" y="9"/>
                </a:cxn>
                <a:cxn ang="0">
                  <a:pos x="1" y="14"/>
                </a:cxn>
                <a:cxn ang="0">
                  <a:pos x="1" y="21"/>
                </a:cxn>
                <a:cxn ang="0">
                  <a:pos x="4" y="30"/>
                </a:cxn>
                <a:cxn ang="0">
                  <a:pos x="7" y="34"/>
                </a:cxn>
                <a:cxn ang="0">
                  <a:pos x="15" y="34"/>
                </a:cxn>
                <a:cxn ang="0">
                  <a:pos x="18" y="35"/>
                </a:cxn>
                <a:cxn ang="0">
                  <a:pos x="24" y="48"/>
                </a:cxn>
                <a:cxn ang="0">
                  <a:pos x="40" y="68"/>
                </a:cxn>
                <a:cxn ang="0">
                  <a:pos x="47" y="93"/>
                </a:cxn>
                <a:cxn ang="0">
                  <a:pos x="47" y="117"/>
                </a:cxn>
                <a:cxn ang="0">
                  <a:pos x="43" y="135"/>
                </a:cxn>
                <a:cxn ang="0">
                  <a:pos x="46" y="136"/>
                </a:cxn>
                <a:cxn ang="0">
                  <a:pos x="55" y="135"/>
                </a:cxn>
                <a:cxn ang="0">
                  <a:pos x="58" y="133"/>
                </a:cxn>
                <a:cxn ang="0">
                  <a:pos x="62" y="104"/>
                </a:cxn>
                <a:cxn ang="0">
                  <a:pos x="60" y="90"/>
                </a:cxn>
                <a:cxn ang="0">
                  <a:pos x="62" y="89"/>
                </a:cxn>
                <a:cxn ang="0">
                  <a:pos x="65" y="93"/>
                </a:cxn>
                <a:cxn ang="0">
                  <a:pos x="71" y="110"/>
                </a:cxn>
                <a:cxn ang="0">
                  <a:pos x="71" y="121"/>
                </a:cxn>
                <a:cxn ang="0">
                  <a:pos x="73" y="130"/>
                </a:cxn>
                <a:cxn ang="0">
                  <a:pos x="78" y="132"/>
                </a:cxn>
                <a:cxn ang="0">
                  <a:pos x="87" y="130"/>
                </a:cxn>
                <a:cxn ang="0">
                  <a:pos x="92" y="127"/>
                </a:cxn>
                <a:cxn ang="0">
                  <a:pos x="94" y="122"/>
                </a:cxn>
                <a:cxn ang="0">
                  <a:pos x="88" y="101"/>
                </a:cxn>
                <a:cxn ang="0">
                  <a:pos x="71" y="72"/>
                </a:cxn>
                <a:cxn ang="0">
                  <a:pos x="70" y="66"/>
                </a:cxn>
                <a:cxn ang="0">
                  <a:pos x="72" y="61"/>
                </a:cxn>
                <a:cxn ang="0">
                  <a:pos x="70" y="50"/>
                </a:cxn>
                <a:cxn ang="0">
                  <a:pos x="65" y="41"/>
                </a:cxn>
                <a:cxn ang="0">
                  <a:pos x="59" y="35"/>
                </a:cxn>
                <a:cxn ang="0">
                  <a:pos x="35" y="19"/>
                </a:cxn>
                <a:cxn ang="0">
                  <a:pos x="33" y="14"/>
                </a:cxn>
                <a:cxn ang="0">
                  <a:pos x="34" y="10"/>
                </a:cxn>
                <a:cxn ang="0">
                  <a:pos x="36" y="5"/>
                </a:cxn>
                <a:cxn ang="0">
                  <a:pos x="35" y="2"/>
                </a:cxn>
                <a:cxn ang="0">
                  <a:pos x="31" y="0"/>
                </a:cxn>
              </a:cxnLst>
              <a:rect l="0" t="0" r="r" b="b"/>
              <a:pathLst>
                <a:path w="94" h="136">
                  <a:moveTo>
                    <a:pt x="31" y="0"/>
                  </a:moveTo>
                  <a:lnTo>
                    <a:pt x="28" y="0"/>
                  </a:lnTo>
                  <a:lnTo>
                    <a:pt x="26" y="0"/>
                  </a:lnTo>
                  <a:lnTo>
                    <a:pt x="23" y="1"/>
                  </a:lnTo>
                  <a:lnTo>
                    <a:pt x="9" y="5"/>
                  </a:lnTo>
                  <a:lnTo>
                    <a:pt x="4" y="9"/>
                  </a:lnTo>
                  <a:lnTo>
                    <a:pt x="2" y="12"/>
                  </a:lnTo>
                  <a:lnTo>
                    <a:pt x="1" y="14"/>
                  </a:lnTo>
                  <a:lnTo>
                    <a:pt x="0" y="18"/>
                  </a:lnTo>
                  <a:lnTo>
                    <a:pt x="1" y="21"/>
                  </a:lnTo>
                  <a:lnTo>
                    <a:pt x="2" y="26"/>
                  </a:lnTo>
                  <a:lnTo>
                    <a:pt x="4" y="30"/>
                  </a:lnTo>
                  <a:lnTo>
                    <a:pt x="6" y="33"/>
                  </a:lnTo>
                  <a:lnTo>
                    <a:pt x="7" y="34"/>
                  </a:lnTo>
                  <a:lnTo>
                    <a:pt x="8" y="34"/>
                  </a:lnTo>
                  <a:lnTo>
                    <a:pt x="15" y="34"/>
                  </a:lnTo>
                  <a:lnTo>
                    <a:pt x="17" y="34"/>
                  </a:lnTo>
                  <a:lnTo>
                    <a:pt x="18" y="35"/>
                  </a:lnTo>
                  <a:lnTo>
                    <a:pt x="19" y="37"/>
                  </a:lnTo>
                  <a:lnTo>
                    <a:pt x="24" y="48"/>
                  </a:lnTo>
                  <a:lnTo>
                    <a:pt x="26" y="52"/>
                  </a:lnTo>
                  <a:lnTo>
                    <a:pt x="40" y="68"/>
                  </a:lnTo>
                  <a:lnTo>
                    <a:pt x="41" y="72"/>
                  </a:lnTo>
                  <a:lnTo>
                    <a:pt x="47" y="93"/>
                  </a:lnTo>
                  <a:lnTo>
                    <a:pt x="48" y="105"/>
                  </a:lnTo>
                  <a:lnTo>
                    <a:pt x="47" y="117"/>
                  </a:lnTo>
                  <a:lnTo>
                    <a:pt x="43" y="133"/>
                  </a:lnTo>
                  <a:lnTo>
                    <a:pt x="43" y="135"/>
                  </a:lnTo>
                  <a:lnTo>
                    <a:pt x="44" y="136"/>
                  </a:lnTo>
                  <a:lnTo>
                    <a:pt x="46" y="136"/>
                  </a:lnTo>
                  <a:lnTo>
                    <a:pt x="51" y="136"/>
                  </a:lnTo>
                  <a:lnTo>
                    <a:pt x="55" y="135"/>
                  </a:lnTo>
                  <a:lnTo>
                    <a:pt x="57" y="134"/>
                  </a:lnTo>
                  <a:lnTo>
                    <a:pt x="58" y="133"/>
                  </a:lnTo>
                  <a:lnTo>
                    <a:pt x="60" y="129"/>
                  </a:lnTo>
                  <a:lnTo>
                    <a:pt x="62" y="104"/>
                  </a:lnTo>
                  <a:lnTo>
                    <a:pt x="60" y="92"/>
                  </a:lnTo>
                  <a:lnTo>
                    <a:pt x="60" y="90"/>
                  </a:lnTo>
                  <a:lnTo>
                    <a:pt x="61" y="89"/>
                  </a:lnTo>
                  <a:lnTo>
                    <a:pt x="62" y="89"/>
                  </a:lnTo>
                  <a:lnTo>
                    <a:pt x="63" y="89"/>
                  </a:lnTo>
                  <a:lnTo>
                    <a:pt x="65" y="93"/>
                  </a:lnTo>
                  <a:lnTo>
                    <a:pt x="70" y="103"/>
                  </a:lnTo>
                  <a:lnTo>
                    <a:pt x="71" y="110"/>
                  </a:lnTo>
                  <a:lnTo>
                    <a:pt x="71" y="118"/>
                  </a:lnTo>
                  <a:lnTo>
                    <a:pt x="71" y="121"/>
                  </a:lnTo>
                  <a:lnTo>
                    <a:pt x="72" y="128"/>
                  </a:lnTo>
                  <a:lnTo>
                    <a:pt x="73" y="130"/>
                  </a:lnTo>
                  <a:lnTo>
                    <a:pt x="75" y="131"/>
                  </a:lnTo>
                  <a:lnTo>
                    <a:pt x="78" y="132"/>
                  </a:lnTo>
                  <a:lnTo>
                    <a:pt x="81" y="132"/>
                  </a:lnTo>
                  <a:lnTo>
                    <a:pt x="87" y="130"/>
                  </a:lnTo>
                  <a:lnTo>
                    <a:pt x="91" y="129"/>
                  </a:lnTo>
                  <a:lnTo>
                    <a:pt x="92" y="127"/>
                  </a:lnTo>
                  <a:lnTo>
                    <a:pt x="94" y="125"/>
                  </a:lnTo>
                  <a:lnTo>
                    <a:pt x="94" y="122"/>
                  </a:lnTo>
                  <a:lnTo>
                    <a:pt x="93" y="115"/>
                  </a:lnTo>
                  <a:lnTo>
                    <a:pt x="88" y="101"/>
                  </a:lnTo>
                  <a:lnTo>
                    <a:pt x="84" y="93"/>
                  </a:lnTo>
                  <a:lnTo>
                    <a:pt x="71" y="72"/>
                  </a:lnTo>
                  <a:lnTo>
                    <a:pt x="70" y="68"/>
                  </a:lnTo>
                  <a:lnTo>
                    <a:pt x="70" y="66"/>
                  </a:lnTo>
                  <a:lnTo>
                    <a:pt x="70" y="63"/>
                  </a:lnTo>
                  <a:lnTo>
                    <a:pt x="72" y="61"/>
                  </a:lnTo>
                  <a:lnTo>
                    <a:pt x="72" y="57"/>
                  </a:lnTo>
                  <a:lnTo>
                    <a:pt x="70" y="50"/>
                  </a:lnTo>
                  <a:lnTo>
                    <a:pt x="68" y="46"/>
                  </a:lnTo>
                  <a:lnTo>
                    <a:pt x="65" y="41"/>
                  </a:lnTo>
                  <a:lnTo>
                    <a:pt x="62" y="38"/>
                  </a:lnTo>
                  <a:lnTo>
                    <a:pt x="59" y="35"/>
                  </a:lnTo>
                  <a:lnTo>
                    <a:pt x="41" y="24"/>
                  </a:lnTo>
                  <a:lnTo>
                    <a:pt x="35" y="19"/>
                  </a:lnTo>
                  <a:lnTo>
                    <a:pt x="33" y="17"/>
                  </a:lnTo>
                  <a:lnTo>
                    <a:pt x="33" y="14"/>
                  </a:lnTo>
                  <a:lnTo>
                    <a:pt x="33" y="12"/>
                  </a:lnTo>
                  <a:lnTo>
                    <a:pt x="34" y="10"/>
                  </a:lnTo>
                  <a:lnTo>
                    <a:pt x="36" y="7"/>
                  </a:lnTo>
                  <a:lnTo>
                    <a:pt x="36" y="5"/>
                  </a:lnTo>
                  <a:lnTo>
                    <a:pt x="36" y="4"/>
                  </a:lnTo>
                  <a:lnTo>
                    <a:pt x="35" y="2"/>
                  </a:lnTo>
                  <a:lnTo>
                    <a:pt x="33" y="1"/>
                  </a:lnTo>
                  <a:lnTo>
                    <a:pt x="31"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34"/>
            <p:cNvSpPr>
              <a:spLocks/>
            </p:cNvSpPr>
            <p:nvPr/>
          </p:nvSpPr>
          <p:spPr bwMode="auto">
            <a:xfrm flipH="1">
              <a:off x="7968363" y="5073812"/>
              <a:ext cx="10930" cy="13911"/>
            </a:xfrm>
            <a:custGeom>
              <a:avLst/>
              <a:gdLst/>
              <a:ahLst/>
              <a:cxnLst>
                <a:cxn ang="0">
                  <a:pos x="6" y="0"/>
                </a:cxn>
                <a:cxn ang="0">
                  <a:pos x="5" y="0"/>
                </a:cxn>
                <a:cxn ang="0">
                  <a:pos x="4" y="0"/>
                </a:cxn>
                <a:cxn ang="0">
                  <a:pos x="1" y="2"/>
                </a:cxn>
                <a:cxn ang="0">
                  <a:pos x="0" y="5"/>
                </a:cxn>
                <a:cxn ang="0">
                  <a:pos x="0" y="8"/>
                </a:cxn>
                <a:cxn ang="0">
                  <a:pos x="2" y="10"/>
                </a:cxn>
                <a:cxn ang="0">
                  <a:pos x="6" y="12"/>
                </a:cxn>
                <a:cxn ang="0">
                  <a:pos x="9" y="13"/>
                </a:cxn>
                <a:cxn ang="0">
                  <a:pos x="11" y="14"/>
                </a:cxn>
                <a:cxn ang="0">
                  <a:pos x="11" y="13"/>
                </a:cxn>
                <a:cxn ang="0">
                  <a:pos x="11" y="11"/>
                </a:cxn>
                <a:cxn ang="0">
                  <a:pos x="7" y="2"/>
                </a:cxn>
                <a:cxn ang="0">
                  <a:pos x="7" y="1"/>
                </a:cxn>
                <a:cxn ang="0">
                  <a:pos x="6" y="0"/>
                </a:cxn>
              </a:cxnLst>
              <a:rect l="0" t="0" r="r" b="b"/>
              <a:pathLst>
                <a:path w="11" h="14">
                  <a:moveTo>
                    <a:pt x="6" y="0"/>
                  </a:moveTo>
                  <a:lnTo>
                    <a:pt x="5" y="0"/>
                  </a:lnTo>
                  <a:lnTo>
                    <a:pt x="4" y="0"/>
                  </a:lnTo>
                  <a:lnTo>
                    <a:pt x="1" y="2"/>
                  </a:lnTo>
                  <a:lnTo>
                    <a:pt x="0" y="5"/>
                  </a:lnTo>
                  <a:lnTo>
                    <a:pt x="0" y="8"/>
                  </a:lnTo>
                  <a:lnTo>
                    <a:pt x="2" y="10"/>
                  </a:lnTo>
                  <a:lnTo>
                    <a:pt x="6" y="12"/>
                  </a:lnTo>
                  <a:lnTo>
                    <a:pt x="9" y="13"/>
                  </a:lnTo>
                  <a:lnTo>
                    <a:pt x="11" y="14"/>
                  </a:lnTo>
                  <a:lnTo>
                    <a:pt x="11" y="13"/>
                  </a:lnTo>
                  <a:lnTo>
                    <a:pt x="11" y="11"/>
                  </a:lnTo>
                  <a:lnTo>
                    <a:pt x="7" y="2"/>
                  </a:lnTo>
                  <a:lnTo>
                    <a:pt x="7" y="1"/>
                  </a:lnTo>
                  <a:lnTo>
                    <a:pt x="6"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 name="Group 34"/>
            <p:cNvGrpSpPr>
              <a:grpSpLocks noChangeAspect="1"/>
            </p:cNvGrpSpPr>
            <p:nvPr/>
          </p:nvGrpSpPr>
          <p:grpSpPr>
            <a:xfrm>
              <a:off x="8108389" y="4554993"/>
              <a:ext cx="290095" cy="177151"/>
              <a:chOff x="2103438" y="3086101"/>
              <a:chExt cx="595313" cy="363538"/>
            </a:xfrm>
          </p:grpSpPr>
          <p:sp>
            <p:nvSpPr>
              <p:cNvPr id="149" name="Freeform 72"/>
              <p:cNvSpPr>
                <a:spLocks/>
              </p:cNvSpPr>
              <p:nvPr/>
            </p:nvSpPr>
            <p:spPr bwMode="auto">
              <a:xfrm>
                <a:off x="2103438" y="3086101"/>
                <a:ext cx="595313" cy="363538"/>
              </a:xfrm>
              <a:custGeom>
                <a:avLst/>
                <a:gdLst/>
                <a:ahLst/>
                <a:cxnLst>
                  <a:cxn ang="0">
                    <a:pos x="214" y="0"/>
                  </a:cxn>
                  <a:cxn ang="0">
                    <a:pos x="186" y="1"/>
                  </a:cxn>
                  <a:cxn ang="0">
                    <a:pos x="153" y="9"/>
                  </a:cxn>
                  <a:cxn ang="0">
                    <a:pos x="137" y="17"/>
                  </a:cxn>
                  <a:cxn ang="0">
                    <a:pos x="123" y="27"/>
                  </a:cxn>
                  <a:cxn ang="0">
                    <a:pos x="88" y="62"/>
                  </a:cxn>
                  <a:cxn ang="0">
                    <a:pos x="40" y="106"/>
                  </a:cxn>
                  <a:cxn ang="0">
                    <a:pos x="10" y="129"/>
                  </a:cxn>
                  <a:cxn ang="0">
                    <a:pos x="4" y="136"/>
                  </a:cxn>
                  <a:cxn ang="0">
                    <a:pos x="1" y="143"/>
                  </a:cxn>
                  <a:cxn ang="0">
                    <a:pos x="0" y="149"/>
                  </a:cxn>
                  <a:cxn ang="0">
                    <a:pos x="3" y="155"/>
                  </a:cxn>
                  <a:cxn ang="0">
                    <a:pos x="7" y="160"/>
                  </a:cxn>
                  <a:cxn ang="0">
                    <a:pos x="11" y="162"/>
                  </a:cxn>
                  <a:cxn ang="0">
                    <a:pos x="27" y="168"/>
                  </a:cxn>
                  <a:cxn ang="0">
                    <a:pos x="85" y="177"/>
                  </a:cxn>
                  <a:cxn ang="0">
                    <a:pos x="254" y="179"/>
                  </a:cxn>
                  <a:cxn ang="0">
                    <a:pos x="266" y="181"/>
                  </a:cxn>
                  <a:cxn ang="0">
                    <a:pos x="279" y="185"/>
                  </a:cxn>
                  <a:cxn ang="0">
                    <a:pos x="303" y="197"/>
                  </a:cxn>
                  <a:cxn ang="0">
                    <a:pos x="321" y="210"/>
                  </a:cxn>
                  <a:cxn ang="0">
                    <a:pos x="332" y="224"/>
                  </a:cxn>
                  <a:cxn ang="0">
                    <a:pos x="338" y="228"/>
                  </a:cxn>
                  <a:cxn ang="0">
                    <a:pos x="344" y="229"/>
                  </a:cxn>
                  <a:cxn ang="0">
                    <a:pos x="350" y="229"/>
                  </a:cxn>
                  <a:cxn ang="0">
                    <a:pos x="355" y="228"/>
                  </a:cxn>
                  <a:cxn ang="0">
                    <a:pos x="360" y="224"/>
                  </a:cxn>
                  <a:cxn ang="0">
                    <a:pos x="369" y="214"/>
                  </a:cxn>
                  <a:cxn ang="0">
                    <a:pos x="372" y="207"/>
                  </a:cxn>
                  <a:cxn ang="0">
                    <a:pos x="375" y="189"/>
                  </a:cxn>
                  <a:cxn ang="0">
                    <a:pos x="374" y="140"/>
                  </a:cxn>
                  <a:cxn ang="0">
                    <a:pos x="370" y="120"/>
                  </a:cxn>
                  <a:cxn ang="0">
                    <a:pos x="368" y="111"/>
                  </a:cxn>
                  <a:cxn ang="0">
                    <a:pos x="356" y="83"/>
                  </a:cxn>
                  <a:cxn ang="0">
                    <a:pos x="339" y="56"/>
                  </a:cxn>
                  <a:cxn ang="0">
                    <a:pos x="324" y="38"/>
                  </a:cxn>
                  <a:cxn ang="0">
                    <a:pos x="313" y="29"/>
                  </a:cxn>
                  <a:cxn ang="0">
                    <a:pos x="278" y="12"/>
                  </a:cxn>
                  <a:cxn ang="0">
                    <a:pos x="224" y="1"/>
                  </a:cxn>
                  <a:cxn ang="0">
                    <a:pos x="214" y="0"/>
                  </a:cxn>
                </a:cxnLst>
                <a:rect l="0" t="0" r="r" b="b"/>
                <a:pathLst>
                  <a:path w="375" h="229">
                    <a:moveTo>
                      <a:pt x="214" y="0"/>
                    </a:moveTo>
                    <a:lnTo>
                      <a:pt x="186" y="1"/>
                    </a:lnTo>
                    <a:lnTo>
                      <a:pt x="153" y="9"/>
                    </a:lnTo>
                    <a:lnTo>
                      <a:pt x="137" y="17"/>
                    </a:lnTo>
                    <a:lnTo>
                      <a:pt x="123" y="27"/>
                    </a:lnTo>
                    <a:lnTo>
                      <a:pt x="88" y="62"/>
                    </a:lnTo>
                    <a:lnTo>
                      <a:pt x="40" y="106"/>
                    </a:lnTo>
                    <a:lnTo>
                      <a:pt x="10" y="129"/>
                    </a:lnTo>
                    <a:lnTo>
                      <a:pt x="4" y="136"/>
                    </a:lnTo>
                    <a:lnTo>
                      <a:pt x="1" y="143"/>
                    </a:lnTo>
                    <a:lnTo>
                      <a:pt x="0" y="149"/>
                    </a:lnTo>
                    <a:lnTo>
                      <a:pt x="3" y="155"/>
                    </a:lnTo>
                    <a:lnTo>
                      <a:pt x="7" y="160"/>
                    </a:lnTo>
                    <a:lnTo>
                      <a:pt x="11" y="162"/>
                    </a:lnTo>
                    <a:lnTo>
                      <a:pt x="27" y="168"/>
                    </a:lnTo>
                    <a:lnTo>
                      <a:pt x="85" y="177"/>
                    </a:lnTo>
                    <a:lnTo>
                      <a:pt x="254" y="179"/>
                    </a:lnTo>
                    <a:lnTo>
                      <a:pt x="266" y="181"/>
                    </a:lnTo>
                    <a:lnTo>
                      <a:pt x="279" y="185"/>
                    </a:lnTo>
                    <a:lnTo>
                      <a:pt x="303" y="197"/>
                    </a:lnTo>
                    <a:lnTo>
                      <a:pt x="321" y="210"/>
                    </a:lnTo>
                    <a:lnTo>
                      <a:pt x="332" y="224"/>
                    </a:lnTo>
                    <a:lnTo>
                      <a:pt x="338" y="228"/>
                    </a:lnTo>
                    <a:lnTo>
                      <a:pt x="344" y="229"/>
                    </a:lnTo>
                    <a:lnTo>
                      <a:pt x="350" y="229"/>
                    </a:lnTo>
                    <a:lnTo>
                      <a:pt x="355" y="228"/>
                    </a:lnTo>
                    <a:lnTo>
                      <a:pt x="360" y="224"/>
                    </a:lnTo>
                    <a:lnTo>
                      <a:pt x="369" y="214"/>
                    </a:lnTo>
                    <a:lnTo>
                      <a:pt x="372" y="207"/>
                    </a:lnTo>
                    <a:lnTo>
                      <a:pt x="375" y="189"/>
                    </a:lnTo>
                    <a:lnTo>
                      <a:pt x="374" y="140"/>
                    </a:lnTo>
                    <a:lnTo>
                      <a:pt x="370" y="120"/>
                    </a:lnTo>
                    <a:lnTo>
                      <a:pt x="368" y="111"/>
                    </a:lnTo>
                    <a:lnTo>
                      <a:pt x="356" y="83"/>
                    </a:lnTo>
                    <a:lnTo>
                      <a:pt x="339" y="56"/>
                    </a:lnTo>
                    <a:lnTo>
                      <a:pt x="324" y="38"/>
                    </a:lnTo>
                    <a:lnTo>
                      <a:pt x="313" y="29"/>
                    </a:lnTo>
                    <a:lnTo>
                      <a:pt x="278" y="12"/>
                    </a:lnTo>
                    <a:lnTo>
                      <a:pt x="224" y="1"/>
                    </a:lnTo>
                    <a:lnTo>
                      <a:pt x="214" y="0"/>
                    </a:lnTo>
                    <a:close/>
                  </a:path>
                </a:pathLst>
              </a:custGeom>
              <a:solidFill>
                <a:srgbClr val="D0A8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73"/>
              <p:cNvSpPr>
                <a:spLocks/>
              </p:cNvSpPr>
              <p:nvPr/>
            </p:nvSpPr>
            <p:spPr bwMode="auto">
              <a:xfrm>
                <a:off x="2417763" y="3133726"/>
                <a:ext cx="263525" cy="292100"/>
              </a:xfrm>
              <a:custGeom>
                <a:avLst/>
                <a:gdLst/>
                <a:ahLst/>
                <a:cxnLst>
                  <a:cxn ang="0">
                    <a:pos x="0" y="109"/>
                  </a:cxn>
                  <a:cxn ang="0">
                    <a:pos x="0" y="113"/>
                  </a:cxn>
                  <a:cxn ang="0">
                    <a:pos x="2" y="115"/>
                  </a:cxn>
                  <a:cxn ang="0">
                    <a:pos x="5" y="117"/>
                  </a:cxn>
                  <a:cxn ang="0">
                    <a:pos x="8" y="118"/>
                  </a:cxn>
                  <a:cxn ang="0">
                    <a:pos x="47" y="128"/>
                  </a:cxn>
                  <a:cxn ang="0">
                    <a:pos x="60" y="131"/>
                  </a:cxn>
                  <a:cxn ang="0">
                    <a:pos x="113" y="149"/>
                  </a:cxn>
                  <a:cxn ang="0">
                    <a:pos x="125" y="155"/>
                  </a:cxn>
                  <a:cxn ang="0">
                    <a:pos x="130" y="158"/>
                  </a:cxn>
                  <a:cxn ang="0">
                    <a:pos x="149" y="182"/>
                  </a:cxn>
                  <a:cxn ang="0">
                    <a:pos x="153" y="184"/>
                  </a:cxn>
                  <a:cxn ang="0">
                    <a:pos x="155" y="183"/>
                  </a:cxn>
                  <a:cxn ang="0">
                    <a:pos x="158" y="180"/>
                  </a:cxn>
                  <a:cxn ang="0">
                    <a:pos x="160" y="173"/>
                  </a:cxn>
                  <a:cxn ang="0">
                    <a:pos x="164" y="156"/>
                  </a:cxn>
                  <a:cxn ang="0">
                    <a:pos x="166" y="125"/>
                  </a:cxn>
                  <a:cxn ang="0">
                    <a:pos x="163" y="106"/>
                  </a:cxn>
                  <a:cxn ang="0">
                    <a:pos x="154" y="77"/>
                  </a:cxn>
                  <a:cxn ang="0">
                    <a:pos x="142" y="50"/>
                  </a:cxn>
                  <a:cxn ang="0">
                    <a:pos x="120" y="18"/>
                  </a:cxn>
                  <a:cxn ang="0">
                    <a:pos x="110" y="9"/>
                  </a:cxn>
                  <a:cxn ang="0">
                    <a:pos x="99" y="3"/>
                  </a:cxn>
                  <a:cxn ang="0">
                    <a:pos x="89" y="0"/>
                  </a:cxn>
                  <a:cxn ang="0">
                    <a:pos x="78" y="0"/>
                  </a:cxn>
                  <a:cxn ang="0">
                    <a:pos x="67" y="2"/>
                  </a:cxn>
                  <a:cxn ang="0">
                    <a:pos x="57" y="8"/>
                  </a:cxn>
                  <a:cxn ang="0">
                    <a:pos x="53" y="11"/>
                  </a:cxn>
                  <a:cxn ang="0">
                    <a:pos x="48" y="16"/>
                  </a:cxn>
                  <a:cxn ang="0">
                    <a:pos x="32" y="40"/>
                  </a:cxn>
                  <a:cxn ang="0">
                    <a:pos x="9" y="83"/>
                  </a:cxn>
                  <a:cxn ang="0">
                    <a:pos x="2" y="98"/>
                  </a:cxn>
                  <a:cxn ang="0">
                    <a:pos x="0" y="104"/>
                  </a:cxn>
                  <a:cxn ang="0">
                    <a:pos x="0" y="109"/>
                  </a:cxn>
                </a:cxnLst>
                <a:rect l="0" t="0" r="r" b="b"/>
                <a:pathLst>
                  <a:path w="166" h="184">
                    <a:moveTo>
                      <a:pt x="0" y="109"/>
                    </a:moveTo>
                    <a:lnTo>
                      <a:pt x="0" y="113"/>
                    </a:lnTo>
                    <a:lnTo>
                      <a:pt x="2" y="115"/>
                    </a:lnTo>
                    <a:lnTo>
                      <a:pt x="5" y="117"/>
                    </a:lnTo>
                    <a:lnTo>
                      <a:pt x="8" y="118"/>
                    </a:lnTo>
                    <a:lnTo>
                      <a:pt x="47" y="128"/>
                    </a:lnTo>
                    <a:lnTo>
                      <a:pt x="60" y="131"/>
                    </a:lnTo>
                    <a:lnTo>
                      <a:pt x="113" y="149"/>
                    </a:lnTo>
                    <a:lnTo>
                      <a:pt x="125" y="155"/>
                    </a:lnTo>
                    <a:lnTo>
                      <a:pt x="130" y="158"/>
                    </a:lnTo>
                    <a:lnTo>
                      <a:pt x="149" y="182"/>
                    </a:lnTo>
                    <a:lnTo>
                      <a:pt x="153" y="184"/>
                    </a:lnTo>
                    <a:lnTo>
                      <a:pt x="155" y="183"/>
                    </a:lnTo>
                    <a:lnTo>
                      <a:pt x="158" y="180"/>
                    </a:lnTo>
                    <a:lnTo>
                      <a:pt x="160" y="173"/>
                    </a:lnTo>
                    <a:lnTo>
                      <a:pt x="164" y="156"/>
                    </a:lnTo>
                    <a:lnTo>
                      <a:pt x="166" y="125"/>
                    </a:lnTo>
                    <a:lnTo>
                      <a:pt x="163" y="106"/>
                    </a:lnTo>
                    <a:lnTo>
                      <a:pt x="154" y="77"/>
                    </a:lnTo>
                    <a:lnTo>
                      <a:pt x="142" y="50"/>
                    </a:lnTo>
                    <a:lnTo>
                      <a:pt x="120" y="18"/>
                    </a:lnTo>
                    <a:lnTo>
                      <a:pt x="110" y="9"/>
                    </a:lnTo>
                    <a:lnTo>
                      <a:pt x="99" y="3"/>
                    </a:lnTo>
                    <a:lnTo>
                      <a:pt x="89" y="0"/>
                    </a:lnTo>
                    <a:lnTo>
                      <a:pt x="78" y="0"/>
                    </a:lnTo>
                    <a:lnTo>
                      <a:pt x="67" y="2"/>
                    </a:lnTo>
                    <a:lnTo>
                      <a:pt x="57" y="8"/>
                    </a:lnTo>
                    <a:lnTo>
                      <a:pt x="53" y="11"/>
                    </a:lnTo>
                    <a:lnTo>
                      <a:pt x="48" y="16"/>
                    </a:lnTo>
                    <a:lnTo>
                      <a:pt x="32" y="40"/>
                    </a:lnTo>
                    <a:lnTo>
                      <a:pt x="9" y="83"/>
                    </a:lnTo>
                    <a:lnTo>
                      <a:pt x="2" y="98"/>
                    </a:lnTo>
                    <a:lnTo>
                      <a:pt x="0" y="104"/>
                    </a:lnTo>
                    <a:lnTo>
                      <a:pt x="0" y="109"/>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74"/>
              <p:cNvSpPr>
                <a:spLocks/>
              </p:cNvSpPr>
              <p:nvPr/>
            </p:nvSpPr>
            <p:spPr bwMode="auto">
              <a:xfrm>
                <a:off x="2327275" y="3117851"/>
                <a:ext cx="177800" cy="187325"/>
              </a:xfrm>
              <a:custGeom>
                <a:avLst/>
                <a:gdLst/>
                <a:ahLst/>
                <a:cxnLst>
                  <a:cxn ang="0">
                    <a:pos x="78" y="2"/>
                  </a:cxn>
                  <a:cxn ang="0">
                    <a:pos x="75" y="4"/>
                  </a:cxn>
                  <a:cxn ang="0">
                    <a:pos x="43" y="38"/>
                  </a:cxn>
                  <a:cxn ang="0">
                    <a:pos x="9" y="94"/>
                  </a:cxn>
                  <a:cxn ang="0">
                    <a:pos x="5" y="100"/>
                  </a:cxn>
                  <a:cxn ang="0">
                    <a:pos x="0" y="105"/>
                  </a:cxn>
                  <a:cxn ang="0">
                    <a:pos x="1" y="105"/>
                  </a:cxn>
                  <a:cxn ang="0">
                    <a:pos x="3" y="107"/>
                  </a:cxn>
                  <a:cxn ang="0">
                    <a:pos x="10" y="111"/>
                  </a:cxn>
                  <a:cxn ang="0">
                    <a:pos x="15" y="113"/>
                  </a:cxn>
                  <a:cxn ang="0">
                    <a:pos x="20" y="116"/>
                  </a:cxn>
                  <a:cxn ang="0">
                    <a:pos x="26" y="117"/>
                  </a:cxn>
                  <a:cxn ang="0">
                    <a:pos x="32" y="118"/>
                  </a:cxn>
                  <a:cxn ang="0">
                    <a:pos x="38" y="117"/>
                  </a:cxn>
                  <a:cxn ang="0">
                    <a:pos x="42" y="116"/>
                  </a:cxn>
                  <a:cxn ang="0">
                    <a:pos x="45" y="112"/>
                  </a:cxn>
                  <a:cxn ang="0">
                    <a:pos x="62" y="63"/>
                  </a:cxn>
                  <a:cxn ang="0">
                    <a:pos x="69" y="50"/>
                  </a:cxn>
                  <a:cxn ang="0">
                    <a:pos x="89" y="24"/>
                  </a:cxn>
                  <a:cxn ang="0">
                    <a:pos x="92" y="20"/>
                  </a:cxn>
                  <a:cxn ang="0">
                    <a:pos x="100" y="15"/>
                  </a:cxn>
                  <a:cxn ang="0">
                    <a:pos x="105" y="12"/>
                  </a:cxn>
                  <a:cxn ang="0">
                    <a:pos x="112" y="10"/>
                  </a:cxn>
                  <a:cxn ang="0">
                    <a:pos x="112" y="9"/>
                  </a:cxn>
                  <a:cxn ang="0">
                    <a:pos x="110" y="7"/>
                  </a:cxn>
                  <a:cxn ang="0">
                    <a:pos x="105" y="5"/>
                  </a:cxn>
                  <a:cxn ang="0">
                    <a:pos x="84" y="0"/>
                  </a:cxn>
                  <a:cxn ang="0">
                    <a:pos x="81" y="1"/>
                  </a:cxn>
                  <a:cxn ang="0">
                    <a:pos x="78" y="2"/>
                  </a:cxn>
                </a:cxnLst>
                <a:rect l="0" t="0" r="r" b="b"/>
                <a:pathLst>
                  <a:path w="112" h="118">
                    <a:moveTo>
                      <a:pt x="78" y="2"/>
                    </a:moveTo>
                    <a:lnTo>
                      <a:pt x="75" y="4"/>
                    </a:lnTo>
                    <a:lnTo>
                      <a:pt x="43" y="38"/>
                    </a:lnTo>
                    <a:lnTo>
                      <a:pt x="9" y="94"/>
                    </a:lnTo>
                    <a:lnTo>
                      <a:pt x="5" y="100"/>
                    </a:lnTo>
                    <a:lnTo>
                      <a:pt x="0" y="105"/>
                    </a:lnTo>
                    <a:lnTo>
                      <a:pt x="1" y="105"/>
                    </a:lnTo>
                    <a:lnTo>
                      <a:pt x="3" y="107"/>
                    </a:lnTo>
                    <a:lnTo>
                      <a:pt x="10" y="111"/>
                    </a:lnTo>
                    <a:lnTo>
                      <a:pt x="15" y="113"/>
                    </a:lnTo>
                    <a:lnTo>
                      <a:pt x="20" y="116"/>
                    </a:lnTo>
                    <a:lnTo>
                      <a:pt x="26" y="117"/>
                    </a:lnTo>
                    <a:lnTo>
                      <a:pt x="32" y="118"/>
                    </a:lnTo>
                    <a:lnTo>
                      <a:pt x="38" y="117"/>
                    </a:lnTo>
                    <a:lnTo>
                      <a:pt x="42" y="116"/>
                    </a:lnTo>
                    <a:lnTo>
                      <a:pt x="45" y="112"/>
                    </a:lnTo>
                    <a:lnTo>
                      <a:pt x="62" y="63"/>
                    </a:lnTo>
                    <a:lnTo>
                      <a:pt x="69" y="50"/>
                    </a:lnTo>
                    <a:lnTo>
                      <a:pt x="89" y="24"/>
                    </a:lnTo>
                    <a:lnTo>
                      <a:pt x="92" y="20"/>
                    </a:lnTo>
                    <a:lnTo>
                      <a:pt x="100" y="15"/>
                    </a:lnTo>
                    <a:lnTo>
                      <a:pt x="105" y="12"/>
                    </a:lnTo>
                    <a:lnTo>
                      <a:pt x="112" y="10"/>
                    </a:lnTo>
                    <a:lnTo>
                      <a:pt x="112" y="9"/>
                    </a:lnTo>
                    <a:lnTo>
                      <a:pt x="110" y="7"/>
                    </a:lnTo>
                    <a:lnTo>
                      <a:pt x="105" y="5"/>
                    </a:lnTo>
                    <a:lnTo>
                      <a:pt x="84" y="0"/>
                    </a:lnTo>
                    <a:lnTo>
                      <a:pt x="81" y="1"/>
                    </a:lnTo>
                    <a:lnTo>
                      <a:pt x="78" y="2"/>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75"/>
              <p:cNvSpPr>
                <a:spLocks/>
              </p:cNvSpPr>
              <p:nvPr/>
            </p:nvSpPr>
            <p:spPr bwMode="auto">
              <a:xfrm>
                <a:off x="2214563" y="3100388"/>
                <a:ext cx="223838" cy="184150"/>
              </a:xfrm>
              <a:custGeom>
                <a:avLst/>
                <a:gdLst/>
                <a:ahLst/>
                <a:cxnLst>
                  <a:cxn ang="0">
                    <a:pos x="118" y="0"/>
                  </a:cxn>
                  <a:cxn ang="0">
                    <a:pos x="113" y="1"/>
                  </a:cxn>
                  <a:cxn ang="0">
                    <a:pos x="87" y="13"/>
                  </a:cxn>
                  <a:cxn ang="0">
                    <a:pos x="59" y="33"/>
                  </a:cxn>
                  <a:cxn ang="0">
                    <a:pos x="33" y="59"/>
                  </a:cxn>
                  <a:cxn ang="0">
                    <a:pos x="15" y="79"/>
                  </a:cxn>
                  <a:cxn ang="0">
                    <a:pos x="12" y="84"/>
                  </a:cxn>
                  <a:cxn ang="0">
                    <a:pos x="6" y="90"/>
                  </a:cxn>
                  <a:cxn ang="0">
                    <a:pos x="2" y="97"/>
                  </a:cxn>
                  <a:cxn ang="0">
                    <a:pos x="0" y="98"/>
                  </a:cxn>
                  <a:cxn ang="0">
                    <a:pos x="0" y="101"/>
                  </a:cxn>
                  <a:cxn ang="0">
                    <a:pos x="1" y="103"/>
                  </a:cxn>
                  <a:cxn ang="0">
                    <a:pos x="8" y="107"/>
                  </a:cxn>
                  <a:cxn ang="0">
                    <a:pos x="28" y="114"/>
                  </a:cxn>
                  <a:cxn ang="0">
                    <a:pos x="43" y="116"/>
                  </a:cxn>
                  <a:cxn ang="0">
                    <a:pos x="50" y="115"/>
                  </a:cxn>
                  <a:cxn ang="0">
                    <a:pos x="56" y="113"/>
                  </a:cxn>
                  <a:cxn ang="0">
                    <a:pos x="61" y="109"/>
                  </a:cxn>
                  <a:cxn ang="0">
                    <a:pos x="66" y="104"/>
                  </a:cxn>
                  <a:cxn ang="0">
                    <a:pos x="73" y="91"/>
                  </a:cxn>
                  <a:cxn ang="0">
                    <a:pos x="84" y="69"/>
                  </a:cxn>
                  <a:cxn ang="0">
                    <a:pos x="119" y="18"/>
                  </a:cxn>
                  <a:cxn ang="0">
                    <a:pos x="127" y="13"/>
                  </a:cxn>
                  <a:cxn ang="0">
                    <a:pos x="134" y="10"/>
                  </a:cxn>
                  <a:cxn ang="0">
                    <a:pos x="137" y="10"/>
                  </a:cxn>
                  <a:cxn ang="0">
                    <a:pos x="139" y="10"/>
                  </a:cxn>
                  <a:cxn ang="0">
                    <a:pos x="141" y="9"/>
                  </a:cxn>
                  <a:cxn ang="0">
                    <a:pos x="141" y="8"/>
                  </a:cxn>
                  <a:cxn ang="0">
                    <a:pos x="140" y="7"/>
                  </a:cxn>
                  <a:cxn ang="0">
                    <a:pos x="139" y="5"/>
                  </a:cxn>
                  <a:cxn ang="0">
                    <a:pos x="132" y="2"/>
                  </a:cxn>
                  <a:cxn ang="0">
                    <a:pos x="122" y="0"/>
                  </a:cxn>
                  <a:cxn ang="0">
                    <a:pos x="118" y="0"/>
                  </a:cxn>
                </a:cxnLst>
                <a:rect l="0" t="0" r="r" b="b"/>
                <a:pathLst>
                  <a:path w="141" h="116">
                    <a:moveTo>
                      <a:pt x="118" y="0"/>
                    </a:moveTo>
                    <a:lnTo>
                      <a:pt x="113" y="1"/>
                    </a:lnTo>
                    <a:lnTo>
                      <a:pt x="87" y="13"/>
                    </a:lnTo>
                    <a:lnTo>
                      <a:pt x="59" y="33"/>
                    </a:lnTo>
                    <a:lnTo>
                      <a:pt x="33" y="59"/>
                    </a:lnTo>
                    <a:lnTo>
                      <a:pt x="15" y="79"/>
                    </a:lnTo>
                    <a:lnTo>
                      <a:pt x="12" y="84"/>
                    </a:lnTo>
                    <a:lnTo>
                      <a:pt x="6" y="90"/>
                    </a:lnTo>
                    <a:lnTo>
                      <a:pt x="2" y="97"/>
                    </a:lnTo>
                    <a:lnTo>
                      <a:pt x="0" y="98"/>
                    </a:lnTo>
                    <a:lnTo>
                      <a:pt x="0" y="101"/>
                    </a:lnTo>
                    <a:lnTo>
                      <a:pt x="1" y="103"/>
                    </a:lnTo>
                    <a:lnTo>
                      <a:pt x="8" y="107"/>
                    </a:lnTo>
                    <a:lnTo>
                      <a:pt x="28" y="114"/>
                    </a:lnTo>
                    <a:lnTo>
                      <a:pt x="43" y="116"/>
                    </a:lnTo>
                    <a:lnTo>
                      <a:pt x="50" y="115"/>
                    </a:lnTo>
                    <a:lnTo>
                      <a:pt x="56" y="113"/>
                    </a:lnTo>
                    <a:lnTo>
                      <a:pt x="61" y="109"/>
                    </a:lnTo>
                    <a:lnTo>
                      <a:pt x="66" y="104"/>
                    </a:lnTo>
                    <a:lnTo>
                      <a:pt x="73" y="91"/>
                    </a:lnTo>
                    <a:lnTo>
                      <a:pt x="84" y="69"/>
                    </a:lnTo>
                    <a:lnTo>
                      <a:pt x="119" y="18"/>
                    </a:lnTo>
                    <a:lnTo>
                      <a:pt x="127" y="13"/>
                    </a:lnTo>
                    <a:lnTo>
                      <a:pt x="134" y="10"/>
                    </a:lnTo>
                    <a:lnTo>
                      <a:pt x="137" y="10"/>
                    </a:lnTo>
                    <a:lnTo>
                      <a:pt x="139" y="10"/>
                    </a:lnTo>
                    <a:lnTo>
                      <a:pt x="141" y="9"/>
                    </a:lnTo>
                    <a:lnTo>
                      <a:pt x="141" y="8"/>
                    </a:lnTo>
                    <a:lnTo>
                      <a:pt x="140" y="7"/>
                    </a:lnTo>
                    <a:lnTo>
                      <a:pt x="139" y="5"/>
                    </a:lnTo>
                    <a:lnTo>
                      <a:pt x="132" y="2"/>
                    </a:lnTo>
                    <a:lnTo>
                      <a:pt x="122" y="0"/>
                    </a:lnTo>
                    <a:lnTo>
                      <a:pt x="118" y="0"/>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76"/>
              <p:cNvSpPr>
                <a:spLocks/>
              </p:cNvSpPr>
              <p:nvPr/>
            </p:nvSpPr>
            <p:spPr bwMode="auto">
              <a:xfrm>
                <a:off x="2124075" y="3278188"/>
                <a:ext cx="379413" cy="76200"/>
              </a:xfrm>
              <a:custGeom>
                <a:avLst/>
                <a:gdLst/>
                <a:ahLst/>
                <a:cxnLst>
                  <a:cxn ang="0">
                    <a:pos x="238" y="46"/>
                  </a:cxn>
                  <a:cxn ang="0">
                    <a:pos x="239" y="45"/>
                  </a:cxn>
                  <a:cxn ang="0">
                    <a:pos x="239" y="44"/>
                  </a:cxn>
                  <a:cxn ang="0">
                    <a:pos x="237" y="44"/>
                  </a:cxn>
                  <a:cxn ang="0">
                    <a:pos x="234" y="43"/>
                  </a:cxn>
                  <a:cxn ang="0">
                    <a:pos x="165" y="29"/>
                  </a:cxn>
                  <a:cxn ang="0">
                    <a:pos x="63" y="2"/>
                  </a:cxn>
                  <a:cxn ang="0">
                    <a:pos x="49" y="0"/>
                  </a:cxn>
                  <a:cxn ang="0">
                    <a:pos x="39" y="0"/>
                  </a:cxn>
                  <a:cxn ang="0">
                    <a:pos x="30" y="2"/>
                  </a:cxn>
                  <a:cxn ang="0">
                    <a:pos x="18" y="7"/>
                  </a:cxn>
                  <a:cxn ang="0">
                    <a:pos x="11" y="11"/>
                  </a:cxn>
                  <a:cxn ang="0">
                    <a:pos x="2" y="22"/>
                  </a:cxn>
                  <a:cxn ang="0">
                    <a:pos x="0" y="26"/>
                  </a:cxn>
                  <a:cxn ang="0">
                    <a:pos x="0" y="29"/>
                  </a:cxn>
                  <a:cxn ang="0">
                    <a:pos x="3" y="32"/>
                  </a:cxn>
                  <a:cxn ang="0">
                    <a:pos x="5" y="33"/>
                  </a:cxn>
                  <a:cxn ang="0">
                    <a:pos x="7" y="34"/>
                  </a:cxn>
                  <a:cxn ang="0">
                    <a:pos x="10" y="35"/>
                  </a:cxn>
                  <a:cxn ang="0">
                    <a:pos x="87" y="41"/>
                  </a:cxn>
                  <a:cxn ang="0">
                    <a:pos x="147" y="48"/>
                  </a:cxn>
                  <a:cxn ang="0">
                    <a:pos x="232" y="47"/>
                  </a:cxn>
                  <a:cxn ang="0">
                    <a:pos x="235" y="46"/>
                  </a:cxn>
                  <a:cxn ang="0">
                    <a:pos x="238" y="46"/>
                  </a:cxn>
                </a:cxnLst>
                <a:rect l="0" t="0" r="r" b="b"/>
                <a:pathLst>
                  <a:path w="239" h="48">
                    <a:moveTo>
                      <a:pt x="238" y="46"/>
                    </a:moveTo>
                    <a:lnTo>
                      <a:pt x="239" y="45"/>
                    </a:lnTo>
                    <a:lnTo>
                      <a:pt x="239" y="44"/>
                    </a:lnTo>
                    <a:lnTo>
                      <a:pt x="237" y="44"/>
                    </a:lnTo>
                    <a:lnTo>
                      <a:pt x="234" y="43"/>
                    </a:lnTo>
                    <a:lnTo>
                      <a:pt x="165" y="29"/>
                    </a:lnTo>
                    <a:lnTo>
                      <a:pt x="63" y="2"/>
                    </a:lnTo>
                    <a:lnTo>
                      <a:pt x="49" y="0"/>
                    </a:lnTo>
                    <a:lnTo>
                      <a:pt x="39" y="0"/>
                    </a:lnTo>
                    <a:lnTo>
                      <a:pt x="30" y="2"/>
                    </a:lnTo>
                    <a:lnTo>
                      <a:pt x="18" y="7"/>
                    </a:lnTo>
                    <a:lnTo>
                      <a:pt x="11" y="11"/>
                    </a:lnTo>
                    <a:lnTo>
                      <a:pt x="2" y="22"/>
                    </a:lnTo>
                    <a:lnTo>
                      <a:pt x="0" y="26"/>
                    </a:lnTo>
                    <a:lnTo>
                      <a:pt x="0" y="29"/>
                    </a:lnTo>
                    <a:lnTo>
                      <a:pt x="3" y="32"/>
                    </a:lnTo>
                    <a:lnTo>
                      <a:pt x="5" y="33"/>
                    </a:lnTo>
                    <a:lnTo>
                      <a:pt x="7" y="34"/>
                    </a:lnTo>
                    <a:lnTo>
                      <a:pt x="10" y="35"/>
                    </a:lnTo>
                    <a:lnTo>
                      <a:pt x="87" y="41"/>
                    </a:lnTo>
                    <a:lnTo>
                      <a:pt x="147" y="48"/>
                    </a:lnTo>
                    <a:lnTo>
                      <a:pt x="232" y="47"/>
                    </a:lnTo>
                    <a:lnTo>
                      <a:pt x="235" y="46"/>
                    </a:lnTo>
                    <a:lnTo>
                      <a:pt x="238" y="46"/>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8" name="Freeform 18"/>
            <p:cNvSpPr>
              <a:spLocks/>
            </p:cNvSpPr>
            <p:nvPr/>
          </p:nvSpPr>
          <p:spPr bwMode="auto">
            <a:xfrm rot="6012585" flipH="1">
              <a:off x="7866693" y="4985033"/>
              <a:ext cx="483901" cy="284180"/>
            </a:xfrm>
            <a:custGeom>
              <a:avLst/>
              <a:gdLst/>
              <a:ahLst/>
              <a:cxnLst>
                <a:cxn ang="0">
                  <a:pos x="241" y="52"/>
                </a:cxn>
                <a:cxn ang="0">
                  <a:pos x="311" y="38"/>
                </a:cxn>
                <a:cxn ang="0">
                  <a:pos x="390" y="58"/>
                </a:cxn>
                <a:cxn ang="0">
                  <a:pos x="452" y="88"/>
                </a:cxn>
                <a:cxn ang="0">
                  <a:pos x="480" y="81"/>
                </a:cxn>
                <a:cxn ang="0">
                  <a:pos x="487" y="65"/>
                </a:cxn>
                <a:cxn ang="0">
                  <a:pos x="483" y="37"/>
                </a:cxn>
                <a:cxn ang="0">
                  <a:pos x="465" y="21"/>
                </a:cxn>
                <a:cxn ang="0">
                  <a:pos x="358" y="0"/>
                </a:cxn>
                <a:cxn ang="0">
                  <a:pos x="255" y="12"/>
                </a:cxn>
                <a:cxn ang="0">
                  <a:pos x="140" y="75"/>
                </a:cxn>
                <a:cxn ang="0">
                  <a:pos x="94" y="146"/>
                </a:cxn>
                <a:cxn ang="0">
                  <a:pos x="79" y="169"/>
                </a:cxn>
                <a:cxn ang="0">
                  <a:pos x="64" y="176"/>
                </a:cxn>
                <a:cxn ang="0">
                  <a:pos x="28" y="180"/>
                </a:cxn>
                <a:cxn ang="0">
                  <a:pos x="6" y="198"/>
                </a:cxn>
                <a:cxn ang="0">
                  <a:pos x="0" y="213"/>
                </a:cxn>
                <a:cxn ang="0">
                  <a:pos x="7" y="235"/>
                </a:cxn>
                <a:cxn ang="0">
                  <a:pos x="19" y="241"/>
                </a:cxn>
                <a:cxn ang="0">
                  <a:pos x="32" y="241"/>
                </a:cxn>
                <a:cxn ang="0">
                  <a:pos x="40" y="234"/>
                </a:cxn>
                <a:cxn ang="0">
                  <a:pos x="38" y="229"/>
                </a:cxn>
                <a:cxn ang="0">
                  <a:pos x="27" y="225"/>
                </a:cxn>
                <a:cxn ang="0">
                  <a:pos x="29" y="221"/>
                </a:cxn>
                <a:cxn ang="0">
                  <a:pos x="52" y="207"/>
                </a:cxn>
                <a:cxn ang="0">
                  <a:pos x="57" y="208"/>
                </a:cxn>
                <a:cxn ang="0">
                  <a:pos x="55" y="229"/>
                </a:cxn>
                <a:cxn ang="0">
                  <a:pos x="54" y="274"/>
                </a:cxn>
                <a:cxn ang="0">
                  <a:pos x="64" y="284"/>
                </a:cxn>
                <a:cxn ang="0">
                  <a:pos x="83" y="285"/>
                </a:cxn>
                <a:cxn ang="0">
                  <a:pos x="88" y="281"/>
                </a:cxn>
                <a:cxn ang="0">
                  <a:pos x="77" y="240"/>
                </a:cxn>
                <a:cxn ang="0">
                  <a:pos x="80" y="225"/>
                </a:cxn>
                <a:cxn ang="0">
                  <a:pos x="89" y="223"/>
                </a:cxn>
                <a:cxn ang="0">
                  <a:pos x="112" y="236"/>
                </a:cxn>
                <a:cxn ang="0">
                  <a:pos x="127" y="255"/>
                </a:cxn>
                <a:cxn ang="0">
                  <a:pos x="132" y="255"/>
                </a:cxn>
                <a:cxn ang="0">
                  <a:pos x="138" y="246"/>
                </a:cxn>
                <a:cxn ang="0">
                  <a:pos x="141" y="220"/>
                </a:cxn>
                <a:cxn ang="0">
                  <a:pos x="135" y="211"/>
                </a:cxn>
                <a:cxn ang="0">
                  <a:pos x="116" y="203"/>
                </a:cxn>
                <a:cxn ang="0">
                  <a:pos x="110" y="190"/>
                </a:cxn>
                <a:cxn ang="0">
                  <a:pos x="119" y="160"/>
                </a:cxn>
                <a:cxn ang="0">
                  <a:pos x="178" y="84"/>
                </a:cxn>
              </a:cxnLst>
              <a:rect l="0" t="0" r="r" b="b"/>
              <a:pathLst>
                <a:path w="487" h="286">
                  <a:moveTo>
                    <a:pt x="178" y="84"/>
                  </a:moveTo>
                  <a:lnTo>
                    <a:pt x="213" y="63"/>
                  </a:lnTo>
                  <a:lnTo>
                    <a:pt x="241" y="52"/>
                  </a:lnTo>
                  <a:lnTo>
                    <a:pt x="261" y="45"/>
                  </a:lnTo>
                  <a:lnTo>
                    <a:pt x="291" y="40"/>
                  </a:lnTo>
                  <a:lnTo>
                    <a:pt x="311" y="38"/>
                  </a:lnTo>
                  <a:lnTo>
                    <a:pt x="339" y="40"/>
                  </a:lnTo>
                  <a:lnTo>
                    <a:pt x="374" y="50"/>
                  </a:lnTo>
                  <a:lnTo>
                    <a:pt x="390" y="58"/>
                  </a:lnTo>
                  <a:lnTo>
                    <a:pt x="417" y="79"/>
                  </a:lnTo>
                  <a:lnTo>
                    <a:pt x="431" y="85"/>
                  </a:lnTo>
                  <a:lnTo>
                    <a:pt x="452" y="88"/>
                  </a:lnTo>
                  <a:lnTo>
                    <a:pt x="465" y="87"/>
                  </a:lnTo>
                  <a:lnTo>
                    <a:pt x="471" y="85"/>
                  </a:lnTo>
                  <a:lnTo>
                    <a:pt x="480" y="81"/>
                  </a:lnTo>
                  <a:lnTo>
                    <a:pt x="483" y="78"/>
                  </a:lnTo>
                  <a:lnTo>
                    <a:pt x="485" y="74"/>
                  </a:lnTo>
                  <a:lnTo>
                    <a:pt x="487" y="65"/>
                  </a:lnTo>
                  <a:lnTo>
                    <a:pt x="487" y="55"/>
                  </a:lnTo>
                  <a:lnTo>
                    <a:pt x="484" y="40"/>
                  </a:lnTo>
                  <a:lnTo>
                    <a:pt x="483" y="37"/>
                  </a:lnTo>
                  <a:lnTo>
                    <a:pt x="481" y="31"/>
                  </a:lnTo>
                  <a:lnTo>
                    <a:pt x="475" y="26"/>
                  </a:lnTo>
                  <a:lnTo>
                    <a:pt x="465" y="21"/>
                  </a:lnTo>
                  <a:lnTo>
                    <a:pt x="444" y="13"/>
                  </a:lnTo>
                  <a:lnTo>
                    <a:pt x="407" y="6"/>
                  </a:lnTo>
                  <a:lnTo>
                    <a:pt x="358" y="0"/>
                  </a:lnTo>
                  <a:lnTo>
                    <a:pt x="315" y="0"/>
                  </a:lnTo>
                  <a:lnTo>
                    <a:pt x="286" y="4"/>
                  </a:lnTo>
                  <a:lnTo>
                    <a:pt x="255" y="12"/>
                  </a:lnTo>
                  <a:lnTo>
                    <a:pt x="190" y="37"/>
                  </a:lnTo>
                  <a:lnTo>
                    <a:pt x="164" y="53"/>
                  </a:lnTo>
                  <a:lnTo>
                    <a:pt x="140" y="75"/>
                  </a:lnTo>
                  <a:lnTo>
                    <a:pt x="115" y="105"/>
                  </a:lnTo>
                  <a:lnTo>
                    <a:pt x="97" y="138"/>
                  </a:lnTo>
                  <a:lnTo>
                    <a:pt x="94" y="146"/>
                  </a:lnTo>
                  <a:lnTo>
                    <a:pt x="87" y="158"/>
                  </a:lnTo>
                  <a:lnTo>
                    <a:pt x="81" y="166"/>
                  </a:lnTo>
                  <a:lnTo>
                    <a:pt x="79" y="169"/>
                  </a:lnTo>
                  <a:lnTo>
                    <a:pt x="70" y="174"/>
                  </a:lnTo>
                  <a:lnTo>
                    <a:pt x="67" y="175"/>
                  </a:lnTo>
                  <a:lnTo>
                    <a:pt x="64" y="176"/>
                  </a:lnTo>
                  <a:lnTo>
                    <a:pt x="60" y="177"/>
                  </a:lnTo>
                  <a:lnTo>
                    <a:pt x="32" y="179"/>
                  </a:lnTo>
                  <a:lnTo>
                    <a:pt x="28" y="180"/>
                  </a:lnTo>
                  <a:lnTo>
                    <a:pt x="24" y="182"/>
                  </a:lnTo>
                  <a:lnTo>
                    <a:pt x="12" y="191"/>
                  </a:lnTo>
                  <a:lnTo>
                    <a:pt x="6" y="198"/>
                  </a:lnTo>
                  <a:lnTo>
                    <a:pt x="4" y="201"/>
                  </a:lnTo>
                  <a:lnTo>
                    <a:pt x="2" y="205"/>
                  </a:lnTo>
                  <a:lnTo>
                    <a:pt x="0" y="213"/>
                  </a:lnTo>
                  <a:lnTo>
                    <a:pt x="1" y="221"/>
                  </a:lnTo>
                  <a:lnTo>
                    <a:pt x="5" y="232"/>
                  </a:lnTo>
                  <a:lnTo>
                    <a:pt x="7" y="235"/>
                  </a:lnTo>
                  <a:lnTo>
                    <a:pt x="10" y="237"/>
                  </a:lnTo>
                  <a:lnTo>
                    <a:pt x="12" y="239"/>
                  </a:lnTo>
                  <a:lnTo>
                    <a:pt x="19" y="241"/>
                  </a:lnTo>
                  <a:lnTo>
                    <a:pt x="25" y="242"/>
                  </a:lnTo>
                  <a:lnTo>
                    <a:pt x="31" y="242"/>
                  </a:lnTo>
                  <a:lnTo>
                    <a:pt x="32" y="241"/>
                  </a:lnTo>
                  <a:lnTo>
                    <a:pt x="35" y="240"/>
                  </a:lnTo>
                  <a:lnTo>
                    <a:pt x="38" y="237"/>
                  </a:lnTo>
                  <a:lnTo>
                    <a:pt x="40" y="234"/>
                  </a:lnTo>
                  <a:lnTo>
                    <a:pt x="40" y="232"/>
                  </a:lnTo>
                  <a:lnTo>
                    <a:pt x="40" y="231"/>
                  </a:lnTo>
                  <a:lnTo>
                    <a:pt x="38" y="229"/>
                  </a:lnTo>
                  <a:lnTo>
                    <a:pt x="29" y="227"/>
                  </a:lnTo>
                  <a:lnTo>
                    <a:pt x="27" y="226"/>
                  </a:lnTo>
                  <a:lnTo>
                    <a:pt x="27" y="225"/>
                  </a:lnTo>
                  <a:lnTo>
                    <a:pt x="27" y="224"/>
                  </a:lnTo>
                  <a:lnTo>
                    <a:pt x="27" y="223"/>
                  </a:lnTo>
                  <a:lnTo>
                    <a:pt x="29" y="221"/>
                  </a:lnTo>
                  <a:lnTo>
                    <a:pt x="34" y="216"/>
                  </a:lnTo>
                  <a:lnTo>
                    <a:pt x="39" y="212"/>
                  </a:lnTo>
                  <a:lnTo>
                    <a:pt x="52" y="207"/>
                  </a:lnTo>
                  <a:lnTo>
                    <a:pt x="54" y="207"/>
                  </a:lnTo>
                  <a:lnTo>
                    <a:pt x="55" y="208"/>
                  </a:lnTo>
                  <a:lnTo>
                    <a:pt x="57" y="208"/>
                  </a:lnTo>
                  <a:lnTo>
                    <a:pt x="57" y="210"/>
                  </a:lnTo>
                  <a:lnTo>
                    <a:pt x="57" y="214"/>
                  </a:lnTo>
                  <a:lnTo>
                    <a:pt x="55" y="229"/>
                  </a:lnTo>
                  <a:lnTo>
                    <a:pt x="50" y="257"/>
                  </a:lnTo>
                  <a:lnTo>
                    <a:pt x="50" y="261"/>
                  </a:lnTo>
                  <a:lnTo>
                    <a:pt x="54" y="274"/>
                  </a:lnTo>
                  <a:lnTo>
                    <a:pt x="57" y="279"/>
                  </a:lnTo>
                  <a:lnTo>
                    <a:pt x="59" y="282"/>
                  </a:lnTo>
                  <a:lnTo>
                    <a:pt x="64" y="284"/>
                  </a:lnTo>
                  <a:lnTo>
                    <a:pt x="67" y="285"/>
                  </a:lnTo>
                  <a:lnTo>
                    <a:pt x="79" y="286"/>
                  </a:lnTo>
                  <a:lnTo>
                    <a:pt x="83" y="285"/>
                  </a:lnTo>
                  <a:lnTo>
                    <a:pt x="85" y="284"/>
                  </a:lnTo>
                  <a:lnTo>
                    <a:pt x="87" y="283"/>
                  </a:lnTo>
                  <a:lnTo>
                    <a:pt x="88" y="281"/>
                  </a:lnTo>
                  <a:lnTo>
                    <a:pt x="89" y="279"/>
                  </a:lnTo>
                  <a:lnTo>
                    <a:pt x="88" y="277"/>
                  </a:lnTo>
                  <a:lnTo>
                    <a:pt x="77" y="240"/>
                  </a:lnTo>
                  <a:lnTo>
                    <a:pt x="76" y="234"/>
                  </a:lnTo>
                  <a:lnTo>
                    <a:pt x="78" y="229"/>
                  </a:lnTo>
                  <a:lnTo>
                    <a:pt x="80" y="225"/>
                  </a:lnTo>
                  <a:lnTo>
                    <a:pt x="85" y="223"/>
                  </a:lnTo>
                  <a:lnTo>
                    <a:pt x="86" y="223"/>
                  </a:lnTo>
                  <a:lnTo>
                    <a:pt x="89" y="223"/>
                  </a:lnTo>
                  <a:lnTo>
                    <a:pt x="94" y="224"/>
                  </a:lnTo>
                  <a:lnTo>
                    <a:pt x="107" y="232"/>
                  </a:lnTo>
                  <a:lnTo>
                    <a:pt x="112" y="236"/>
                  </a:lnTo>
                  <a:lnTo>
                    <a:pt x="117" y="241"/>
                  </a:lnTo>
                  <a:lnTo>
                    <a:pt x="125" y="253"/>
                  </a:lnTo>
                  <a:lnTo>
                    <a:pt x="127" y="255"/>
                  </a:lnTo>
                  <a:lnTo>
                    <a:pt x="129" y="256"/>
                  </a:lnTo>
                  <a:lnTo>
                    <a:pt x="130" y="256"/>
                  </a:lnTo>
                  <a:lnTo>
                    <a:pt x="132" y="255"/>
                  </a:lnTo>
                  <a:lnTo>
                    <a:pt x="134" y="253"/>
                  </a:lnTo>
                  <a:lnTo>
                    <a:pt x="135" y="251"/>
                  </a:lnTo>
                  <a:lnTo>
                    <a:pt x="138" y="246"/>
                  </a:lnTo>
                  <a:lnTo>
                    <a:pt x="141" y="238"/>
                  </a:lnTo>
                  <a:lnTo>
                    <a:pt x="142" y="227"/>
                  </a:lnTo>
                  <a:lnTo>
                    <a:pt x="141" y="220"/>
                  </a:lnTo>
                  <a:lnTo>
                    <a:pt x="140" y="214"/>
                  </a:lnTo>
                  <a:lnTo>
                    <a:pt x="138" y="213"/>
                  </a:lnTo>
                  <a:lnTo>
                    <a:pt x="135" y="211"/>
                  </a:lnTo>
                  <a:lnTo>
                    <a:pt x="121" y="207"/>
                  </a:lnTo>
                  <a:lnTo>
                    <a:pt x="119" y="205"/>
                  </a:lnTo>
                  <a:lnTo>
                    <a:pt x="116" y="203"/>
                  </a:lnTo>
                  <a:lnTo>
                    <a:pt x="113" y="200"/>
                  </a:lnTo>
                  <a:lnTo>
                    <a:pt x="111" y="195"/>
                  </a:lnTo>
                  <a:lnTo>
                    <a:pt x="110" y="190"/>
                  </a:lnTo>
                  <a:lnTo>
                    <a:pt x="111" y="184"/>
                  </a:lnTo>
                  <a:lnTo>
                    <a:pt x="113" y="177"/>
                  </a:lnTo>
                  <a:lnTo>
                    <a:pt x="119" y="160"/>
                  </a:lnTo>
                  <a:lnTo>
                    <a:pt x="141" y="120"/>
                  </a:lnTo>
                  <a:lnTo>
                    <a:pt x="156" y="102"/>
                  </a:lnTo>
                  <a:lnTo>
                    <a:pt x="178" y="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0" name="Rectangle 109"/>
          <p:cNvSpPr/>
          <p:nvPr/>
        </p:nvSpPr>
        <p:spPr bwMode="auto">
          <a:xfrm>
            <a:off x="1819275" y="4572000"/>
            <a:ext cx="4664075" cy="99927"/>
          </a:xfrm>
          <a:prstGeom prst="rect">
            <a:avLst/>
          </a:pr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163" name="Rectangle 162"/>
          <p:cNvSpPr/>
          <p:nvPr/>
        </p:nvSpPr>
        <p:spPr bwMode="auto">
          <a:xfrm>
            <a:off x="1905000" y="2362200"/>
            <a:ext cx="762000" cy="990600"/>
          </a:xfrm>
          <a:prstGeom prst="rect">
            <a:avLst/>
          </a:prstGeom>
          <a:solidFill>
            <a:srgbClr val="FF99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236" name="Rectangle 235"/>
          <p:cNvSpPr>
            <a:spLocks noChangeArrowheads="1"/>
          </p:cNvSpPr>
          <p:nvPr/>
        </p:nvSpPr>
        <p:spPr bwMode="auto">
          <a:xfrm>
            <a:off x="2270125" y="2922588"/>
            <a:ext cx="782638" cy="276225"/>
          </a:xfrm>
          <a:prstGeom prst="rect">
            <a:avLst/>
          </a:prstGeom>
          <a:solidFill>
            <a:srgbClr val="0099CC">
              <a:alpha val="49804"/>
            </a:srgbClr>
          </a:solidFill>
          <a:ln w="9525" algn="ctr">
            <a:noFill/>
            <a:round/>
            <a:headEnd/>
            <a:tailEnd/>
          </a:ln>
        </p:spPr>
        <p:txBody>
          <a:bodyPr anchor="ctr"/>
          <a:lstStyle/>
          <a:p>
            <a:endParaRPr lang="en-US"/>
          </a:p>
        </p:txBody>
      </p:sp>
      <p:grpSp>
        <p:nvGrpSpPr>
          <p:cNvPr id="8" name="Group 114"/>
          <p:cNvGrpSpPr/>
          <p:nvPr/>
        </p:nvGrpSpPr>
        <p:grpSpPr>
          <a:xfrm>
            <a:off x="8363830" y="4975442"/>
            <a:ext cx="501786" cy="547493"/>
            <a:chOff x="8363830" y="4975442"/>
            <a:chExt cx="501786" cy="547493"/>
          </a:xfrm>
        </p:grpSpPr>
        <p:sp>
          <p:nvSpPr>
            <p:cNvPr id="194" name="Freeform 8"/>
            <p:cNvSpPr>
              <a:spLocks/>
            </p:cNvSpPr>
            <p:nvPr/>
          </p:nvSpPr>
          <p:spPr bwMode="auto">
            <a:xfrm flipH="1">
              <a:off x="8363830" y="5100640"/>
              <a:ext cx="501786" cy="422295"/>
            </a:xfrm>
            <a:custGeom>
              <a:avLst/>
              <a:gdLst/>
              <a:ahLst/>
              <a:cxnLst>
                <a:cxn ang="0">
                  <a:pos x="25" y="3"/>
                </a:cxn>
                <a:cxn ang="0">
                  <a:pos x="20" y="0"/>
                </a:cxn>
                <a:cxn ang="0">
                  <a:pos x="18" y="0"/>
                </a:cxn>
                <a:cxn ang="0">
                  <a:pos x="16" y="0"/>
                </a:cxn>
                <a:cxn ang="0">
                  <a:pos x="14" y="2"/>
                </a:cxn>
                <a:cxn ang="0">
                  <a:pos x="9" y="7"/>
                </a:cxn>
                <a:cxn ang="0">
                  <a:pos x="5" y="16"/>
                </a:cxn>
                <a:cxn ang="0">
                  <a:pos x="4" y="23"/>
                </a:cxn>
                <a:cxn ang="0">
                  <a:pos x="6" y="76"/>
                </a:cxn>
                <a:cxn ang="0">
                  <a:pos x="5" y="77"/>
                </a:cxn>
                <a:cxn ang="0">
                  <a:pos x="5" y="78"/>
                </a:cxn>
                <a:cxn ang="0">
                  <a:pos x="5" y="79"/>
                </a:cxn>
                <a:cxn ang="0">
                  <a:pos x="5" y="81"/>
                </a:cxn>
                <a:cxn ang="0">
                  <a:pos x="4" y="82"/>
                </a:cxn>
                <a:cxn ang="0">
                  <a:pos x="4" y="85"/>
                </a:cxn>
                <a:cxn ang="0">
                  <a:pos x="3" y="94"/>
                </a:cxn>
                <a:cxn ang="0">
                  <a:pos x="0" y="116"/>
                </a:cxn>
                <a:cxn ang="0">
                  <a:pos x="0" y="121"/>
                </a:cxn>
                <a:cxn ang="0">
                  <a:pos x="1" y="129"/>
                </a:cxn>
                <a:cxn ang="0">
                  <a:pos x="3" y="132"/>
                </a:cxn>
                <a:cxn ang="0">
                  <a:pos x="6" y="136"/>
                </a:cxn>
                <a:cxn ang="0">
                  <a:pos x="8" y="139"/>
                </a:cxn>
                <a:cxn ang="0">
                  <a:pos x="11" y="141"/>
                </a:cxn>
                <a:cxn ang="0">
                  <a:pos x="116" y="245"/>
                </a:cxn>
                <a:cxn ang="0">
                  <a:pos x="179" y="298"/>
                </a:cxn>
                <a:cxn ang="0">
                  <a:pos x="247" y="352"/>
                </a:cxn>
                <a:cxn ang="0">
                  <a:pos x="317" y="412"/>
                </a:cxn>
                <a:cxn ang="0">
                  <a:pos x="329" y="419"/>
                </a:cxn>
                <a:cxn ang="0">
                  <a:pos x="338" y="423"/>
                </a:cxn>
                <a:cxn ang="0">
                  <a:pos x="343" y="425"/>
                </a:cxn>
                <a:cxn ang="0">
                  <a:pos x="348" y="425"/>
                </a:cxn>
                <a:cxn ang="0">
                  <a:pos x="353" y="423"/>
                </a:cxn>
                <a:cxn ang="0">
                  <a:pos x="362" y="419"/>
                </a:cxn>
                <a:cxn ang="0">
                  <a:pos x="375" y="410"/>
                </a:cxn>
                <a:cxn ang="0">
                  <a:pos x="379" y="406"/>
                </a:cxn>
                <a:cxn ang="0">
                  <a:pos x="397" y="396"/>
                </a:cxn>
                <a:cxn ang="0">
                  <a:pos x="488" y="356"/>
                </a:cxn>
                <a:cxn ang="0">
                  <a:pos x="499" y="349"/>
                </a:cxn>
                <a:cxn ang="0">
                  <a:pos x="502" y="346"/>
                </a:cxn>
                <a:cxn ang="0">
                  <a:pos x="504" y="343"/>
                </a:cxn>
                <a:cxn ang="0">
                  <a:pos x="504" y="341"/>
                </a:cxn>
                <a:cxn ang="0">
                  <a:pos x="505" y="339"/>
                </a:cxn>
                <a:cxn ang="0">
                  <a:pos x="503" y="294"/>
                </a:cxn>
                <a:cxn ang="0">
                  <a:pos x="496" y="229"/>
                </a:cxn>
                <a:cxn ang="0">
                  <a:pos x="495" y="225"/>
                </a:cxn>
                <a:cxn ang="0">
                  <a:pos x="494" y="223"/>
                </a:cxn>
                <a:cxn ang="0">
                  <a:pos x="492" y="222"/>
                </a:cxn>
                <a:cxn ang="0">
                  <a:pos x="489" y="222"/>
                </a:cxn>
                <a:cxn ang="0">
                  <a:pos x="488" y="222"/>
                </a:cxn>
                <a:cxn ang="0">
                  <a:pos x="485" y="223"/>
                </a:cxn>
                <a:cxn ang="0">
                  <a:pos x="411" y="254"/>
                </a:cxn>
                <a:cxn ang="0">
                  <a:pos x="379" y="265"/>
                </a:cxn>
                <a:cxn ang="0">
                  <a:pos x="371" y="267"/>
                </a:cxn>
                <a:cxn ang="0">
                  <a:pos x="358" y="267"/>
                </a:cxn>
                <a:cxn ang="0">
                  <a:pos x="353" y="265"/>
                </a:cxn>
                <a:cxn ang="0">
                  <a:pos x="343" y="261"/>
                </a:cxn>
                <a:cxn ang="0">
                  <a:pos x="340" y="259"/>
                </a:cxn>
                <a:cxn ang="0">
                  <a:pos x="322" y="245"/>
                </a:cxn>
                <a:cxn ang="0">
                  <a:pos x="214" y="163"/>
                </a:cxn>
                <a:cxn ang="0">
                  <a:pos x="119" y="87"/>
                </a:cxn>
                <a:cxn ang="0">
                  <a:pos x="58" y="34"/>
                </a:cxn>
                <a:cxn ang="0">
                  <a:pos x="31" y="7"/>
                </a:cxn>
                <a:cxn ang="0">
                  <a:pos x="25" y="3"/>
                </a:cxn>
              </a:cxnLst>
              <a:rect l="0" t="0" r="r" b="b"/>
              <a:pathLst>
                <a:path w="505" h="425">
                  <a:moveTo>
                    <a:pt x="25" y="3"/>
                  </a:moveTo>
                  <a:lnTo>
                    <a:pt x="20" y="0"/>
                  </a:lnTo>
                  <a:lnTo>
                    <a:pt x="18" y="0"/>
                  </a:lnTo>
                  <a:lnTo>
                    <a:pt x="16" y="0"/>
                  </a:lnTo>
                  <a:lnTo>
                    <a:pt x="14" y="2"/>
                  </a:lnTo>
                  <a:lnTo>
                    <a:pt x="9" y="7"/>
                  </a:lnTo>
                  <a:lnTo>
                    <a:pt x="5" y="16"/>
                  </a:lnTo>
                  <a:lnTo>
                    <a:pt x="4" y="23"/>
                  </a:lnTo>
                  <a:lnTo>
                    <a:pt x="6" y="76"/>
                  </a:lnTo>
                  <a:lnTo>
                    <a:pt x="5" y="77"/>
                  </a:lnTo>
                  <a:lnTo>
                    <a:pt x="5" y="78"/>
                  </a:lnTo>
                  <a:lnTo>
                    <a:pt x="5" y="79"/>
                  </a:lnTo>
                  <a:lnTo>
                    <a:pt x="5" y="81"/>
                  </a:lnTo>
                  <a:lnTo>
                    <a:pt x="4" y="82"/>
                  </a:lnTo>
                  <a:lnTo>
                    <a:pt x="4" y="85"/>
                  </a:lnTo>
                  <a:lnTo>
                    <a:pt x="3" y="94"/>
                  </a:lnTo>
                  <a:lnTo>
                    <a:pt x="0" y="116"/>
                  </a:lnTo>
                  <a:lnTo>
                    <a:pt x="0" y="121"/>
                  </a:lnTo>
                  <a:lnTo>
                    <a:pt x="1" y="129"/>
                  </a:lnTo>
                  <a:lnTo>
                    <a:pt x="3" y="132"/>
                  </a:lnTo>
                  <a:lnTo>
                    <a:pt x="6" y="136"/>
                  </a:lnTo>
                  <a:lnTo>
                    <a:pt x="8" y="139"/>
                  </a:lnTo>
                  <a:lnTo>
                    <a:pt x="11" y="141"/>
                  </a:lnTo>
                  <a:lnTo>
                    <a:pt x="116" y="245"/>
                  </a:lnTo>
                  <a:lnTo>
                    <a:pt x="179" y="298"/>
                  </a:lnTo>
                  <a:lnTo>
                    <a:pt x="247" y="352"/>
                  </a:lnTo>
                  <a:lnTo>
                    <a:pt x="317" y="412"/>
                  </a:lnTo>
                  <a:lnTo>
                    <a:pt x="329" y="419"/>
                  </a:lnTo>
                  <a:lnTo>
                    <a:pt x="338" y="423"/>
                  </a:lnTo>
                  <a:lnTo>
                    <a:pt x="343" y="425"/>
                  </a:lnTo>
                  <a:lnTo>
                    <a:pt x="348" y="425"/>
                  </a:lnTo>
                  <a:lnTo>
                    <a:pt x="353" y="423"/>
                  </a:lnTo>
                  <a:lnTo>
                    <a:pt x="362" y="419"/>
                  </a:lnTo>
                  <a:lnTo>
                    <a:pt x="375" y="410"/>
                  </a:lnTo>
                  <a:lnTo>
                    <a:pt x="379" y="406"/>
                  </a:lnTo>
                  <a:lnTo>
                    <a:pt x="397" y="396"/>
                  </a:lnTo>
                  <a:lnTo>
                    <a:pt x="488" y="356"/>
                  </a:lnTo>
                  <a:lnTo>
                    <a:pt x="499" y="349"/>
                  </a:lnTo>
                  <a:lnTo>
                    <a:pt x="502" y="346"/>
                  </a:lnTo>
                  <a:lnTo>
                    <a:pt x="504" y="343"/>
                  </a:lnTo>
                  <a:lnTo>
                    <a:pt x="504" y="341"/>
                  </a:lnTo>
                  <a:lnTo>
                    <a:pt x="505" y="339"/>
                  </a:lnTo>
                  <a:lnTo>
                    <a:pt x="503" y="294"/>
                  </a:lnTo>
                  <a:lnTo>
                    <a:pt x="496" y="229"/>
                  </a:lnTo>
                  <a:lnTo>
                    <a:pt x="495" y="225"/>
                  </a:lnTo>
                  <a:lnTo>
                    <a:pt x="494" y="223"/>
                  </a:lnTo>
                  <a:lnTo>
                    <a:pt x="492" y="222"/>
                  </a:lnTo>
                  <a:lnTo>
                    <a:pt x="489" y="222"/>
                  </a:lnTo>
                  <a:lnTo>
                    <a:pt x="488" y="222"/>
                  </a:lnTo>
                  <a:lnTo>
                    <a:pt x="485" y="223"/>
                  </a:lnTo>
                  <a:lnTo>
                    <a:pt x="411" y="254"/>
                  </a:lnTo>
                  <a:lnTo>
                    <a:pt x="379" y="265"/>
                  </a:lnTo>
                  <a:lnTo>
                    <a:pt x="371" y="267"/>
                  </a:lnTo>
                  <a:lnTo>
                    <a:pt x="358" y="267"/>
                  </a:lnTo>
                  <a:lnTo>
                    <a:pt x="353" y="265"/>
                  </a:lnTo>
                  <a:lnTo>
                    <a:pt x="343" y="261"/>
                  </a:lnTo>
                  <a:lnTo>
                    <a:pt x="340" y="259"/>
                  </a:lnTo>
                  <a:lnTo>
                    <a:pt x="322" y="245"/>
                  </a:lnTo>
                  <a:lnTo>
                    <a:pt x="214" y="163"/>
                  </a:lnTo>
                  <a:lnTo>
                    <a:pt x="119" y="87"/>
                  </a:lnTo>
                  <a:lnTo>
                    <a:pt x="58" y="34"/>
                  </a:lnTo>
                  <a:lnTo>
                    <a:pt x="31" y="7"/>
                  </a:lnTo>
                  <a:lnTo>
                    <a:pt x="25" y="3"/>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6"/>
            <p:cNvSpPr>
              <a:spLocks/>
            </p:cNvSpPr>
            <p:nvPr/>
          </p:nvSpPr>
          <p:spPr bwMode="auto">
            <a:xfrm flipH="1">
              <a:off x="8379728" y="4975442"/>
              <a:ext cx="468996" cy="438194"/>
            </a:xfrm>
            <a:custGeom>
              <a:avLst/>
              <a:gdLst/>
              <a:ahLst/>
              <a:cxnLst>
                <a:cxn ang="0">
                  <a:pos x="107" y="0"/>
                </a:cxn>
                <a:cxn ang="0">
                  <a:pos x="98" y="0"/>
                </a:cxn>
                <a:cxn ang="0">
                  <a:pos x="88" y="2"/>
                </a:cxn>
                <a:cxn ang="0">
                  <a:pos x="79" y="5"/>
                </a:cxn>
                <a:cxn ang="0">
                  <a:pos x="76" y="8"/>
                </a:cxn>
                <a:cxn ang="0">
                  <a:pos x="73" y="11"/>
                </a:cxn>
                <a:cxn ang="0">
                  <a:pos x="70" y="20"/>
                </a:cxn>
                <a:cxn ang="0">
                  <a:pos x="65" y="53"/>
                </a:cxn>
                <a:cxn ang="0">
                  <a:pos x="67" y="75"/>
                </a:cxn>
                <a:cxn ang="0">
                  <a:pos x="66" y="86"/>
                </a:cxn>
                <a:cxn ang="0">
                  <a:pos x="65" y="90"/>
                </a:cxn>
                <a:cxn ang="0">
                  <a:pos x="62" y="95"/>
                </a:cxn>
                <a:cxn ang="0">
                  <a:pos x="54" y="103"/>
                </a:cxn>
                <a:cxn ang="0">
                  <a:pos x="49" y="107"/>
                </a:cxn>
                <a:cxn ang="0">
                  <a:pos x="22" y="123"/>
                </a:cxn>
                <a:cxn ang="0">
                  <a:pos x="7" y="128"/>
                </a:cxn>
                <a:cxn ang="0">
                  <a:pos x="0" y="129"/>
                </a:cxn>
                <a:cxn ang="0">
                  <a:pos x="14" y="177"/>
                </a:cxn>
                <a:cxn ang="0">
                  <a:pos x="322" y="441"/>
                </a:cxn>
                <a:cxn ang="0">
                  <a:pos x="439" y="398"/>
                </a:cxn>
                <a:cxn ang="0">
                  <a:pos x="472" y="354"/>
                </a:cxn>
                <a:cxn ang="0">
                  <a:pos x="471" y="351"/>
                </a:cxn>
                <a:cxn ang="0">
                  <a:pos x="469" y="349"/>
                </a:cxn>
                <a:cxn ang="0">
                  <a:pos x="467" y="347"/>
                </a:cxn>
                <a:cxn ang="0">
                  <a:pos x="461" y="344"/>
                </a:cxn>
                <a:cxn ang="0">
                  <a:pos x="439" y="336"/>
                </a:cxn>
                <a:cxn ang="0">
                  <a:pos x="426" y="329"/>
                </a:cxn>
                <a:cxn ang="0">
                  <a:pos x="413" y="320"/>
                </a:cxn>
                <a:cxn ang="0">
                  <a:pos x="375" y="285"/>
                </a:cxn>
                <a:cxn ang="0">
                  <a:pos x="367" y="276"/>
                </a:cxn>
                <a:cxn ang="0">
                  <a:pos x="365" y="274"/>
                </a:cxn>
                <a:cxn ang="0">
                  <a:pos x="259" y="186"/>
                </a:cxn>
                <a:cxn ang="0">
                  <a:pos x="173" y="110"/>
                </a:cxn>
                <a:cxn ang="0">
                  <a:pos x="168" y="104"/>
                </a:cxn>
                <a:cxn ang="0">
                  <a:pos x="167" y="102"/>
                </a:cxn>
                <a:cxn ang="0">
                  <a:pos x="166" y="100"/>
                </a:cxn>
                <a:cxn ang="0">
                  <a:pos x="166" y="99"/>
                </a:cxn>
                <a:cxn ang="0">
                  <a:pos x="166" y="98"/>
                </a:cxn>
                <a:cxn ang="0">
                  <a:pos x="164" y="96"/>
                </a:cxn>
                <a:cxn ang="0">
                  <a:pos x="162" y="95"/>
                </a:cxn>
                <a:cxn ang="0">
                  <a:pos x="160" y="93"/>
                </a:cxn>
                <a:cxn ang="0">
                  <a:pos x="138" y="82"/>
                </a:cxn>
                <a:cxn ang="0">
                  <a:pos x="130" y="75"/>
                </a:cxn>
                <a:cxn ang="0">
                  <a:pos x="124" y="66"/>
                </a:cxn>
                <a:cxn ang="0">
                  <a:pos x="122" y="60"/>
                </a:cxn>
                <a:cxn ang="0">
                  <a:pos x="120" y="30"/>
                </a:cxn>
                <a:cxn ang="0">
                  <a:pos x="117" y="11"/>
                </a:cxn>
                <a:cxn ang="0">
                  <a:pos x="116" y="8"/>
                </a:cxn>
                <a:cxn ang="0">
                  <a:pos x="115" y="5"/>
                </a:cxn>
                <a:cxn ang="0">
                  <a:pos x="110" y="1"/>
                </a:cxn>
                <a:cxn ang="0">
                  <a:pos x="107" y="0"/>
                </a:cxn>
              </a:cxnLst>
              <a:rect l="0" t="0" r="r" b="b"/>
              <a:pathLst>
                <a:path w="472" h="441">
                  <a:moveTo>
                    <a:pt x="107" y="0"/>
                  </a:moveTo>
                  <a:lnTo>
                    <a:pt x="98" y="0"/>
                  </a:lnTo>
                  <a:lnTo>
                    <a:pt x="88" y="2"/>
                  </a:lnTo>
                  <a:lnTo>
                    <a:pt x="79" y="5"/>
                  </a:lnTo>
                  <a:lnTo>
                    <a:pt x="76" y="8"/>
                  </a:lnTo>
                  <a:lnTo>
                    <a:pt x="73" y="11"/>
                  </a:lnTo>
                  <a:lnTo>
                    <a:pt x="70" y="20"/>
                  </a:lnTo>
                  <a:lnTo>
                    <a:pt x="65" y="53"/>
                  </a:lnTo>
                  <a:lnTo>
                    <a:pt x="67" y="75"/>
                  </a:lnTo>
                  <a:lnTo>
                    <a:pt x="66" y="86"/>
                  </a:lnTo>
                  <a:lnTo>
                    <a:pt x="65" y="90"/>
                  </a:lnTo>
                  <a:lnTo>
                    <a:pt x="62" y="95"/>
                  </a:lnTo>
                  <a:lnTo>
                    <a:pt x="54" y="103"/>
                  </a:lnTo>
                  <a:lnTo>
                    <a:pt x="49" y="107"/>
                  </a:lnTo>
                  <a:lnTo>
                    <a:pt x="22" y="123"/>
                  </a:lnTo>
                  <a:lnTo>
                    <a:pt x="7" y="128"/>
                  </a:lnTo>
                  <a:lnTo>
                    <a:pt x="0" y="129"/>
                  </a:lnTo>
                  <a:lnTo>
                    <a:pt x="14" y="177"/>
                  </a:lnTo>
                  <a:lnTo>
                    <a:pt x="322" y="441"/>
                  </a:lnTo>
                  <a:lnTo>
                    <a:pt x="439" y="398"/>
                  </a:lnTo>
                  <a:lnTo>
                    <a:pt x="472" y="354"/>
                  </a:lnTo>
                  <a:lnTo>
                    <a:pt x="471" y="351"/>
                  </a:lnTo>
                  <a:lnTo>
                    <a:pt x="469" y="349"/>
                  </a:lnTo>
                  <a:lnTo>
                    <a:pt x="467" y="347"/>
                  </a:lnTo>
                  <a:lnTo>
                    <a:pt x="461" y="344"/>
                  </a:lnTo>
                  <a:lnTo>
                    <a:pt x="439" y="336"/>
                  </a:lnTo>
                  <a:lnTo>
                    <a:pt x="426" y="329"/>
                  </a:lnTo>
                  <a:lnTo>
                    <a:pt x="413" y="320"/>
                  </a:lnTo>
                  <a:lnTo>
                    <a:pt x="375" y="285"/>
                  </a:lnTo>
                  <a:lnTo>
                    <a:pt x="367" y="276"/>
                  </a:lnTo>
                  <a:lnTo>
                    <a:pt x="365" y="274"/>
                  </a:lnTo>
                  <a:lnTo>
                    <a:pt x="259" y="186"/>
                  </a:lnTo>
                  <a:lnTo>
                    <a:pt x="173" y="110"/>
                  </a:lnTo>
                  <a:lnTo>
                    <a:pt x="168" y="104"/>
                  </a:lnTo>
                  <a:lnTo>
                    <a:pt x="167" y="102"/>
                  </a:lnTo>
                  <a:lnTo>
                    <a:pt x="166" y="100"/>
                  </a:lnTo>
                  <a:lnTo>
                    <a:pt x="166" y="99"/>
                  </a:lnTo>
                  <a:lnTo>
                    <a:pt x="166" y="98"/>
                  </a:lnTo>
                  <a:lnTo>
                    <a:pt x="164" y="96"/>
                  </a:lnTo>
                  <a:lnTo>
                    <a:pt x="162" y="95"/>
                  </a:lnTo>
                  <a:lnTo>
                    <a:pt x="160" y="93"/>
                  </a:lnTo>
                  <a:lnTo>
                    <a:pt x="138" y="82"/>
                  </a:lnTo>
                  <a:lnTo>
                    <a:pt x="130" y="75"/>
                  </a:lnTo>
                  <a:lnTo>
                    <a:pt x="124" y="66"/>
                  </a:lnTo>
                  <a:lnTo>
                    <a:pt x="122" y="60"/>
                  </a:lnTo>
                  <a:lnTo>
                    <a:pt x="120" y="30"/>
                  </a:lnTo>
                  <a:lnTo>
                    <a:pt x="117" y="11"/>
                  </a:lnTo>
                  <a:lnTo>
                    <a:pt x="116" y="8"/>
                  </a:lnTo>
                  <a:lnTo>
                    <a:pt x="115" y="5"/>
                  </a:lnTo>
                  <a:lnTo>
                    <a:pt x="110" y="1"/>
                  </a:lnTo>
                  <a:lnTo>
                    <a:pt x="107" y="0"/>
                  </a:lnTo>
                  <a:close/>
                </a:path>
              </a:pathLst>
            </a:custGeom>
            <a:solidFill>
              <a:srgbClr val="82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7"/>
            <p:cNvSpPr>
              <a:spLocks/>
            </p:cNvSpPr>
            <p:nvPr/>
          </p:nvSpPr>
          <p:spPr bwMode="auto">
            <a:xfrm flipH="1">
              <a:off x="8509895" y="5100640"/>
              <a:ext cx="274243" cy="293123"/>
            </a:xfrm>
            <a:custGeom>
              <a:avLst/>
              <a:gdLst/>
              <a:ahLst/>
              <a:cxnLst>
                <a:cxn ang="0">
                  <a:pos x="24" y="49"/>
                </a:cxn>
                <a:cxn ang="0">
                  <a:pos x="2" y="82"/>
                </a:cxn>
                <a:cxn ang="0">
                  <a:pos x="0" y="92"/>
                </a:cxn>
                <a:cxn ang="0">
                  <a:pos x="4" y="103"/>
                </a:cxn>
                <a:cxn ang="0">
                  <a:pos x="24" y="127"/>
                </a:cxn>
                <a:cxn ang="0">
                  <a:pos x="166" y="265"/>
                </a:cxn>
                <a:cxn ang="0">
                  <a:pos x="201" y="291"/>
                </a:cxn>
                <a:cxn ang="0">
                  <a:pos x="212" y="295"/>
                </a:cxn>
                <a:cxn ang="0">
                  <a:pos x="222" y="295"/>
                </a:cxn>
                <a:cxn ang="0">
                  <a:pos x="241" y="286"/>
                </a:cxn>
                <a:cxn ang="0">
                  <a:pos x="266" y="264"/>
                </a:cxn>
                <a:cxn ang="0">
                  <a:pos x="268" y="261"/>
                </a:cxn>
                <a:cxn ang="0">
                  <a:pos x="268" y="257"/>
                </a:cxn>
                <a:cxn ang="0">
                  <a:pos x="265" y="250"/>
                </a:cxn>
                <a:cxn ang="0">
                  <a:pos x="257" y="240"/>
                </a:cxn>
                <a:cxn ang="0">
                  <a:pos x="256" y="217"/>
                </a:cxn>
                <a:cxn ang="0">
                  <a:pos x="260" y="199"/>
                </a:cxn>
                <a:cxn ang="0">
                  <a:pos x="264" y="193"/>
                </a:cxn>
                <a:cxn ang="0">
                  <a:pos x="275" y="183"/>
                </a:cxn>
                <a:cxn ang="0">
                  <a:pos x="276" y="179"/>
                </a:cxn>
                <a:cxn ang="0">
                  <a:pos x="274" y="175"/>
                </a:cxn>
                <a:cxn ang="0">
                  <a:pos x="235" y="142"/>
                </a:cxn>
                <a:cxn ang="0">
                  <a:pos x="209" y="113"/>
                </a:cxn>
                <a:cxn ang="0">
                  <a:pos x="203" y="111"/>
                </a:cxn>
                <a:cxn ang="0">
                  <a:pos x="198" y="113"/>
                </a:cxn>
                <a:cxn ang="0">
                  <a:pos x="181" y="126"/>
                </a:cxn>
                <a:cxn ang="0">
                  <a:pos x="171" y="131"/>
                </a:cxn>
                <a:cxn ang="0">
                  <a:pos x="166" y="131"/>
                </a:cxn>
                <a:cxn ang="0">
                  <a:pos x="161" y="128"/>
                </a:cxn>
                <a:cxn ang="0">
                  <a:pos x="145" y="113"/>
                </a:cxn>
                <a:cxn ang="0">
                  <a:pos x="104" y="39"/>
                </a:cxn>
                <a:cxn ang="0">
                  <a:pos x="95" y="10"/>
                </a:cxn>
                <a:cxn ang="0">
                  <a:pos x="90" y="3"/>
                </a:cxn>
                <a:cxn ang="0">
                  <a:pos x="88" y="0"/>
                </a:cxn>
                <a:cxn ang="0">
                  <a:pos x="83" y="1"/>
                </a:cxn>
                <a:cxn ang="0">
                  <a:pos x="67" y="17"/>
                </a:cxn>
              </a:cxnLst>
              <a:rect l="0" t="0" r="r" b="b"/>
              <a:pathLst>
                <a:path w="276" h="295">
                  <a:moveTo>
                    <a:pt x="35" y="39"/>
                  </a:moveTo>
                  <a:lnTo>
                    <a:pt x="24" y="49"/>
                  </a:lnTo>
                  <a:lnTo>
                    <a:pt x="5" y="76"/>
                  </a:lnTo>
                  <a:lnTo>
                    <a:pt x="2" y="82"/>
                  </a:lnTo>
                  <a:lnTo>
                    <a:pt x="0" y="88"/>
                  </a:lnTo>
                  <a:lnTo>
                    <a:pt x="0" y="92"/>
                  </a:lnTo>
                  <a:lnTo>
                    <a:pt x="2" y="99"/>
                  </a:lnTo>
                  <a:lnTo>
                    <a:pt x="4" y="103"/>
                  </a:lnTo>
                  <a:lnTo>
                    <a:pt x="9" y="111"/>
                  </a:lnTo>
                  <a:lnTo>
                    <a:pt x="24" y="127"/>
                  </a:lnTo>
                  <a:lnTo>
                    <a:pt x="82" y="177"/>
                  </a:lnTo>
                  <a:lnTo>
                    <a:pt x="166" y="265"/>
                  </a:lnTo>
                  <a:lnTo>
                    <a:pt x="195" y="288"/>
                  </a:lnTo>
                  <a:lnTo>
                    <a:pt x="201" y="291"/>
                  </a:lnTo>
                  <a:lnTo>
                    <a:pt x="206" y="293"/>
                  </a:lnTo>
                  <a:lnTo>
                    <a:pt x="212" y="295"/>
                  </a:lnTo>
                  <a:lnTo>
                    <a:pt x="217" y="295"/>
                  </a:lnTo>
                  <a:lnTo>
                    <a:pt x="222" y="295"/>
                  </a:lnTo>
                  <a:lnTo>
                    <a:pt x="232" y="291"/>
                  </a:lnTo>
                  <a:lnTo>
                    <a:pt x="241" y="286"/>
                  </a:lnTo>
                  <a:lnTo>
                    <a:pt x="249" y="280"/>
                  </a:lnTo>
                  <a:lnTo>
                    <a:pt x="266" y="264"/>
                  </a:lnTo>
                  <a:lnTo>
                    <a:pt x="267" y="262"/>
                  </a:lnTo>
                  <a:lnTo>
                    <a:pt x="268" y="261"/>
                  </a:lnTo>
                  <a:lnTo>
                    <a:pt x="268" y="259"/>
                  </a:lnTo>
                  <a:lnTo>
                    <a:pt x="268" y="257"/>
                  </a:lnTo>
                  <a:lnTo>
                    <a:pt x="267" y="254"/>
                  </a:lnTo>
                  <a:lnTo>
                    <a:pt x="265" y="250"/>
                  </a:lnTo>
                  <a:lnTo>
                    <a:pt x="262" y="247"/>
                  </a:lnTo>
                  <a:lnTo>
                    <a:pt x="257" y="240"/>
                  </a:lnTo>
                  <a:lnTo>
                    <a:pt x="256" y="236"/>
                  </a:lnTo>
                  <a:lnTo>
                    <a:pt x="256" y="217"/>
                  </a:lnTo>
                  <a:lnTo>
                    <a:pt x="258" y="208"/>
                  </a:lnTo>
                  <a:lnTo>
                    <a:pt x="260" y="199"/>
                  </a:lnTo>
                  <a:lnTo>
                    <a:pt x="262" y="196"/>
                  </a:lnTo>
                  <a:lnTo>
                    <a:pt x="264" y="193"/>
                  </a:lnTo>
                  <a:lnTo>
                    <a:pt x="271" y="188"/>
                  </a:lnTo>
                  <a:lnTo>
                    <a:pt x="275" y="183"/>
                  </a:lnTo>
                  <a:lnTo>
                    <a:pt x="276" y="180"/>
                  </a:lnTo>
                  <a:lnTo>
                    <a:pt x="276" y="179"/>
                  </a:lnTo>
                  <a:lnTo>
                    <a:pt x="275" y="177"/>
                  </a:lnTo>
                  <a:lnTo>
                    <a:pt x="274" y="175"/>
                  </a:lnTo>
                  <a:lnTo>
                    <a:pt x="269" y="169"/>
                  </a:lnTo>
                  <a:lnTo>
                    <a:pt x="235" y="142"/>
                  </a:lnTo>
                  <a:lnTo>
                    <a:pt x="216" y="119"/>
                  </a:lnTo>
                  <a:lnTo>
                    <a:pt x="209" y="113"/>
                  </a:lnTo>
                  <a:lnTo>
                    <a:pt x="205" y="111"/>
                  </a:lnTo>
                  <a:lnTo>
                    <a:pt x="203" y="111"/>
                  </a:lnTo>
                  <a:lnTo>
                    <a:pt x="200" y="112"/>
                  </a:lnTo>
                  <a:lnTo>
                    <a:pt x="198" y="113"/>
                  </a:lnTo>
                  <a:lnTo>
                    <a:pt x="196" y="114"/>
                  </a:lnTo>
                  <a:lnTo>
                    <a:pt x="181" y="126"/>
                  </a:lnTo>
                  <a:lnTo>
                    <a:pt x="174" y="130"/>
                  </a:lnTo>
                  <a:lnTo>
                    <a:pt x="171" y="131"/>
                  </a:lnTo>
                  <a:lnTo>
                    <a:pt x="169" y="131"/>
                  </a:lnTo>
                  <a:lnTo>
                    <a:pt x="166" y="131"/>
                  </a:lnTo>
                  <a:lnTo>
                    <a:pt x="164" y="130"/>
                  </a:lnTo>
                  <a:lnTo>
                    <a:pt x="161" y="128"/>
                  </a:lnTo>
                  <a:lnTo>
                    <a:pt x="156" y="124"/>
                  </a:lnTo>
                  <a:lnTo>
                    <a:pt x="145" y="113"/>
                  </a:lnTo>
                  <a:lnTo>
                    <a:pt x="120" y="79"/>
                  </a:lnTo>
                  <a:lnTo>
                    <a:pt x="104" y="39"/>
                  </a:lnTo>
                  <a:lnTo>
                    <a:pt x="100" y="23"/>
                  </a:lnTo>
                  <a:lnTo>
                    <a:pt x="95" y="10"/>
                  </a:lnTo>
                  <a:lnTo>
                    <a:pt x="92" y="5"/>
                  </a:lnTo>
                  <a:lnTo>
                    <a:pt x="90" y="3"/>
                  </a:lnTo>
                  <a:lnTo>
                    <a:pt x="89" y="2"/>
                  </a:lnTo>
                  <a:lnTo>
                    <a:pt x="88" y="0"/>
                  </a:lnTo>
                  <a:lnTo>
                    <a:pt x="86" y="0"/>
                  </a:lnTo>
                  <a:lnTo>
                    <a:pt x="83" y="1"/>
                  </a:lnTo>
                  <a:lnTo>
                    <a:pt x="80" y="3"/>
                  </a:lnTo>
                  <a:lnTo>
                    <a:pt x="67" y="17"/>
                  </a:lnTo>
                  <a:lnTo>
                    <a:pt x="35" y="39"/>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9"/>
            <p:cNvSpPr>
              <a:spLocks/>
            </p:cNvSpPr>
            <p:nvPr/>
          </p:nvSpPr>
          <p:spPr bwMode="auto">
            <a:xfrm flipH="1">
              <a:off x="8528774" y="5121506"/>
              <a:ext cx="323925" cy="384537"/>
            </a:xfrm>
            <a:custGeom>
              <a:avLst/>
              <a:gdLst/>
              <a:ahLst/>
              <a:cxnLst>
                <a:cxn ang="0">
                  <a:pos x="3" y="5"/>
                </a:cxn>
                <a:cxn ang="0">
                  <a:pos x="2" y="10"/>
                </a:cxn>
                <a:cxn ang="0">
                  <a:pos x="2" y="57"/>
                </a:cxn>
                <a:cxn ang="0">
                  <a:pos x="0" y="82"/>
                </a:cxn>
                <a:cxn ang="0">
                  <a:pos x="1" y="97"/>
                </a:cxn>
                <a:cxn ang="0">
                  <a:pos x="2" y="101"/>
                </a:cxn>
                <a:cxn ang="0">
                  <a:pos x="5" y="108"/>
                </a:cxn>
                <a:cxn ang="0">
                  <a:pos x="5" y="110"/>
                </a:cxn>
                <a:cxn ang="0">
                  <a:pos x="6" y="113"/>
                </a:cxn>
                <a:cxn ang="0">
                  <a:pos x="10" y="117"/>
                </a:cxn>
                <a:cxn ang="0">
                  <a:pos x="27" y="136"/>
                </a:cxn>
                <a:cxn ang="0">
                  <a:pos x="109" y="214"/>
                </a:cxn>
                <a:cxn ang="0">
                  <a:pos x="194" y="288"/>
                </a:cxn>
                <a:cxn ang="0">
                  <a:pos x="274" y="351"/>
                </a:cxn>
                <a:cxn ang="0">
                  <a:pos x="303" y="376"/>
                </a:cxn>
                <a:cxn ang="0">
                  <a:pos x="313" y="383"/>
                </a:cxn>
                <a:cxn ang="0">
                  <a:pos x="315" y="385"/>
                </a:cxn>
                <a:cxn ang="0">
                  <a:pos x="318" y="387"/>
                </a:cxn>
                <a:cxn ang="0">
                  <a:pos x="319" y="386"/>
                </a:cxn>
                <a:cxn ang="0">
                  <a:pos x="320" y="386"/>
                </a:cxn>
                <a:cxn ang="0">
                  <a:pos x="321" y="384"/>
                </a:cxn>
                <a:cxn ang="0">
                  <a:pos x="322" y="380"/>
                </a:cxn>
                <a:cxn ang="0">
                  <a:pos x="322" y="373"/>
                </a:cxn>
                <a:cxn ang="0">
                  <a:pos x="321" y="363"/>
                </a:cxn>
                <a:cxn ang="0">
                  <a:pos x="324" y="287"/>
                </a:cxn>
                <a:cxn ang="0">
                  <a:pos x="324" y="283"/>
                </a:cxn>
                <a:cxn ang="0">
                  <a:pos x="326" y="277"/>
                </a:cxn>
                <a:cxn ang="0">
                  <a:pos x="326" y="272"/>
                </a:cxn>
                <a:cxn ang="0">
                  <a:pos x="325" y="268"/>
                </a:cxn>
                <a:cxn ang="0">
                  <a:pos x="324" y="265"/>
                </a:cxn>
                <a:cxn ang="0">
                  <a:pos x="318" y="257"/>
                </a:cxn>
                <a:cxn ang="0">
                  <a:pos x="293" y="234"/>
                </a:cxn>
                <a:cxn ang="0">
                  <a:pos x="102" y="81"/>
                </a:cxn>
                <a:cxn ang="0">
                  <a:pos x="14" y="3"/>
                </a:cxn>
                <a:cxn ang="0">
                  <a:pos x="11" y="2"/>
                </a:cxn>
                <a:cxn ang="0">
                  <a:pos x="9" y="1"/>
                </a:cxn>
                <a:cxn ang="0">
                  <a:pos x="7" y="0"/>
                </a:cxn>
                <a:cxn ang="0">
                  <a:pos x="5" y="1"/>
                </a:cxn>
                <a:cxn ang="0">
                  <a:pos x="4" y="2"/>
                </a:cxn>
                <a:cxn ang="0">
                  <a:pos x="3" y="5"/>
                </a:cxn>
              </a:cxnLst>
              <a:rect l="0" t="0" r="r" b="b"/>
              <a:pathLst>
                <a:path w="326" h="387">
                  <a:moveTo>
                    <a:pt x="3" y="5"/>
                  </a:moveTo>
                  <a:lnTo>
                    <a:pt x="2" y="10"/>
                  </a:lnTo>
                  <a:lnTo>
                    <a:pt x="2" y="57"/>
                  </a:lnTo>
                  <a:lnTo>
                    <a:pt x="0" y="82"/>
                  </a:lnTo>
                  <a:lnTo>
                    <a:pt x="1" y="97"/>
                  </a:lnTo>
                  <a:lnTo>
                    <a:pt x="2" y="101"/>
                  </a:lnTo>
                  <a:lnTo>
                    <a:pt x="5" y="108"/>
                  </a:lnTo>
                  <a:lnTo>
                    <a:pt x="5" y="110"/>
                  </a:lnTo>
                  <a:lnTo>
                    <a:pt x="6" y="113"/>
                  </a:lnTo>
                  <a:lnTo>
                    <a:pt x="10" y="117"/>
                  </a:lnTo>
                  <a:lnTo>
                    <a:pt x="27" y="136"/>
                  </a:lnTo>
                  <a:lnTo>
                    <a:pt x="109" y="214"/>
                  </a:lnTo>
                  <a:lnTo>
                    <a:pt x="194" y="288"/>
                  </a:lnTo>
                  <a:lnTo>
                    <a:pt x="274" y="351"/>
                  </a:lnTo>
                  <a:lnTo>
                    <a:pt x="303" y="376"/>
                  </a:lnTo>
                  <a:lnTo>
                    <a:pt x="313" y="383"/>
                  </a:lnTo>
                  <a:lnTo>
                    <a:pt x="315" y="385"/>
                  </a:lnTo>
                  <a:lnTo>
                    <a:pt x="318" y="387"/>
                  </a:lnTo>
                  <a:lnTo>
                    <a:pt x="319" y="386"/>
                  </a:lnTo>
                  <a:lnTo>
                    <a:pt x="320" y="386"/>
                  </a:lnTo>
                  <a:lnTo>
                    <a:pt x="321" y="384"/>
                  </a:lnTo>
                  <a:lnTo>
                    <a:pt x="322" y="380"/>
                  </a:lnTo>
                  <a:lnTo>
                    <a:pt x="322" y="373"/>
                  </a:lnTo>
                  <a:lnTo>
                    <a:pt x="321" y="363"/>
                  </a:lnTo>
                  <a:lnTo>
                    <a:pt x="324" y="287"/>
                  </a:lnTo>
                  <a:lnTo>
                    <a:pt x="324" y="283"/>
                  </a:lnTo>
                  <a:lnTo>
                    <a:pt x="326" y="277"/>
                  </a:lnTo>
                  <a:lnTo>
                    <a:pt x="326" y="272"/>
                  </a:lnTo>
                  <a:lnTo>
                    <a:pt x="325" y="268"/>
                  </a:lnTo>
                  <a:lnTo>
                    <a:pt x="324" y="265"/>
                  </a:lnTo>
                  <a:lnTo>
                    <a:pt x="318" y="257"/>
                  </a:lnTo>
                  <a:lnTo>
                    <a:pt x="293" y="234"/>
                  </a:lnTo>
                  <a:lnTo>
                    <a:pt x="102" y="81"/>
                  </a:lnTo>
                  <a:lnTo>
                    <a:pt x="14" y="3"/>
                  </a:lnTo>
                  <a:lnTo>
                    <a:pt x="11" y="2"/>
                  </a:lnTo>
                  <a:lnTo>
                    <a:pt x="9" y="1"/>
                  </a:lnTo>
                  <a:lnTo>
                    <a:pt x="7" y="0"/>
                  </a:lnTo>
                  <a:lnTo>
                    <a:pt x="5" y="1"/>
                  </a:lnTo>
                  <a:lnTo>
                    <a:pt x="4" y="2"/>
                  </a:lnTo>
                  <a:lnTo>
                    <a:pt x="3" y="5"/>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10"/>
            <p:cNvSpPr>
              <a:spLocks/>
            </p:cNvSpPr>
            <p:nvPr/>
          </p:nvSpPr>
          <p:spPr bwMode="auto">
            <a:xfrm flipH="1">
              <a:off x="8376747" y="5339112"/>
              <a:ext cx="134141" cy="161963"/>
            </a:xfrm>
            <a:custGeom>
              <a:avLst/>
              <a:gdLst/>
              <a:ahLst/>
              <a:cxnLst>
                <a:cxn ang="0">
                  <a:pos x="131" y="0"/>
                </a:cxn>
                <a:cxn ang="0">
                  <a:pos x="128" y="0"/>
                </a:cxn>
                <a:cxn ang="0">
                  <a:pos x="126" y="0"/>
                </a:cxn>
                <a:cxn ang="0">
                  <a:pos x="122" y="1"/>
                </a:cxn>
                <a:cxn ang="0">
                  <a:pos x="15" y="45"/>
                </a:cxn>
                <a:cxn ang="0">
                  <a:pos x="8" y="47"/>
                </a:cxn>
                <a:cxn ang="0">
                  <a:pos x="7" y="47"/>
                </a:cxn>
                <a:cxn ang="0">
                  <a:pos x="5" y="49"/>
                </a:cxn>
                <a:cxn ang="0">
                  <a:pos x="3" y="57"/>
                </a:cxn>
                <a:cxn ang="0">
                  <a:pos x="0" y="74"/>
                </a:cxn>
                <a:cxn ang="0">
                  <a:pos x="0" y="90"/>
                </a:cxn>
                <a:cxn ang="0">
                  <a:pos x="5" y="148"/>
                </a:cxn>
                <a:cxn ang="0">
                  <a:pos x="4" y="151"/>
                </a:cxn>
                <a:cxn ang="0">
                  <a:pos x="4" y="160"/>
                </a:cxn>
                <a:cxn ang="0">
                  <a:pos x="5" y="162"/>
                </a:cxn>
                <a:cxn ang="0">
                  <a:pos x="6" y="162"/>
                </a:cxn>
                <a:cxn ang="0">
                  <a:pos x="7" y="163"/>
                </a:cxn>
                <a:cxn ang="0">
                  <a:pos x="8" y="162"/>
                </a:cxn>
                <a:cxn ang="0">
                  <a:pos x="9" y="162"/>
                </a:cxn>
                <a:cxn ang="0">
                  <a:pos x="11" y="160"/>
                </a:cxn>
                <a:cxn ang="0">
                  <a:pos x="18" y="153"/>
                </a:cxn>
                <a:cxn ang="0">
                  <a:pos x="74" y="127"/>
                </a:cxn>
                <a:cxn ang="0">
                  <a:pos x="112" y="106"/>
                </a:cxn>
                <a:cxn ang="0">
                  <a:pos x="126" y="99"/>
                </a:cxn>
                <a:cxn ang="0">
                  <a:pos x="129" y="97"/>
                </a:cxn>
                <a:cxn ang="0">
                  <a:pos x="132" y="93"/>
                </a:cxn>
                <a:cxn ang="0">
                  <a:pos x="134" y="90"/>
                </a:cxn>
                <a:cxn ang="0">
                  <a:pos x="135" y="86"/>
                </a:cxn>
                <a:cxn ang="0">
                  <a:pos x="131" y="47"/>
                </a:cxn>
                <a:cxn ang="0">
                  <a:pos x="132" y="5"/>
                </a:cxn>
                <a:cxn ang="0">
                  <a:pos x="132" y="3"/>
                </a:cxn>
                <a:cxn ang="0">
                  <a:pos x="132" y="1"/>
                </a:cxn>
                <a:cxn ang="0">
                  <a:pos x="132" y="0"/>
                </a:cxn>
                <a:cxn ang="0">
                  <a:pos x="131" y="0"/>
                </a:cxn>
              </a:cxnLst>
              <a:rect l="0" t="0" r="r" b="b"/>
              <a:pathLst>
                <a:path w="135" h="163">
                  <a:moveTo>
                    <a:pt x="131" y="0"/>
                  </a:moveTo>
                  <a:lnTo>
                    <a:pt x="128" y="0"/>
                  </a:lnTo>
                  <a:lnTo>
                    <a:pt x="126" y="0"/>
                  </a:lnTo>
                  <a:lnTo>
                    <a:pt x="122" y="1"/>
                  </a:lnTo>
                  <a:lnTo>
                    <a:pt x="15" y="45"/>
                  </a:lnTo>
                  <a:lnTo>
                    <a:pt x="8" y="47"/>
                  </a:lnTo>
                  <a:lnTo>
                    <a:pt x="7" y="47"/>
                  </a:lnTo>
                  <a:lnTo>
                    <a:pt x="5" y="49"/>
                  </a:lnTo>
                  <a:lnTo>
                    <a:pt x="3" y="57"/>
                  </a:lnTo>
                  <a:lnTo>
                    <a:pt x="0" y="74"/>
                  </a:lnTo>
                  <a:lnTo>
                    <a:pt x="0" y="90"/>
                  </a:lnTo>
                  <a:lnTo>
                    <a:pt x="5" y="148"/>
                  </a:lnTo>
                  <a:lnTo>
                    <a:pt x="4" y="151"/>
                  </a:lnTo>
                  <a:lnTo>
                    <a:pt x="4" y="160"/>
                  </a:lnTo>
                  <a:lnTo>
                    <a:pt x="5" y="162"/>
                  </a:lnTo>
                  <a:lnTo>
                    <a:pt x="6" y="162"/>
                  </a:lnTo>
                  <a:lnTo>
                    <a:pt x="7" y="163"/>
                  </a:lnTo>
                  <a:lnTo>
                    <a:pt x="8" y="162"/>
                  </a:lnTo>
                  <a:lnTo>
                    <a:pt x="9" y="162"/>
                  </a:lnTo>
                  <a:lnTo>
                    <a:pt x="11" y="160"/>
                  </a:lnTo>
                  <a:lnTo>
                    <a:pt x="18" y="153"/>
                  </a:lnTo>
                  <a:lnTo>
                    <a:pt x="74" y="127"/>
                  </a:lnTo>
                  <a:lnTo>
                    <a:pt x="112" y="106"/>
                  </a:lnTo>
                  <a:lnTo>
                    <a:pt x="126" y="99"/>
                  </a:lnTo>
                  <a:lnTo>
                    <a:pt x="129" y="97"/>
                  </a:lnTo>
                  <a:lnTo>
                    <a:pt x="132" y="93"/>
                  </a:lnTo>
                  <a:lnTo>
                    <a:pt x="134" y="90"/>
                  </a:lnTo>
                  <a:lnTo>
                    <a:pt x="135" y="86"/>
                  </a:lnTo>
                  <a:lnTo>
                    <a:pt x="131" y="47"/>
                  </a:lnTo>
                  <a:lnTo>
                    <a:pt x="132" y="5"/>
                  </a:lnTo>
                  <a:lnTo>
                    <a:pt x="132" y="3"/>
                  </a:lnTo>
                  <a:lnTo>
                    <a:pt x="132" y="1"/>
                  </a:lnTo>
                  <a:lnTo>
                    <a:pt x="132" y="0"/>
                  </a:lnTo>
                  <a:lnTo>
                    <a:pt x="131" y="0"/>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11"/>
            <p:cNvSpPr>
              <a:spLocks/>
            </p:cNvSpPr>
            <p:nvPr/>
          </p:nvSpPr>
          <p:spPr bwMode="auto">
            <a:xfrm flipH="1">
              <a:off x="8449283" y="4994321"/>
              <a:ext cx="312002" cy="259339"/>
            </a:xfrm>
            <a:custGeom>
              <a:avLst/>
              <a:gdLst/>
              <a:ahLst/>
              <a:cxnLst>
                <a:cxn ang="0">
                  <a:pos x="173" y="115"/>
                </a:cxn>
                <a:cxn ang="0">
                  <a:pos x="144" y="89"/>
                </a:cxn>
                <a:cxn ang="0">
                  <a:pos x="62" y="31"/>
                </a:cxn>
                <a:cxn ang="0">
                  <a:pos x="36" y="11"/>
                </a:cxn>
                <a:cxn ang="0">
                  <a:pos x="32" y="9"/>
                </a:cxn>
                <a:cxn ang="0">
                  <a:pos x="24" y="3"/>
                </a:cxn>
                <a:cxn ang="0">
                  <a:pos x="15" y="0"/>
                </a:cxn>
                <a:cxn ang="0">
                  <a:pos x="13" y="0"/>
                </a:cxn>
                <a:cxn ang="0">
                  <a:pos x="10" y="1"/>
                </a:cxn>
                <a:cxn ang="0">
                  <a:pos x="8" y="3"/>
                </a:cxn>
                <a:cxn ang="0">
                  <a:pos x="3" y="6"/>
                </a:cxn>
                <a:cxn ang="0">
                  <a:pos x="2" y="9"/>
                </a:cxn>
                <a:cxn ang="0">
                  <a:pos x="0" y="11"/>
                </a:cxn>
                <a:cxn ang="0">
                  <a:pos x="0" y="12"/>
                </a:cxn>
                <a:cxn ang="0">
                  <a:pos x="0" y="16"/>
                </a:cxn>
                <a:cxn ang="0">
                  <a:pos x="0" y="17"/>
                </a:cxn>
                <a:cxn ang="0">
                  <a:pos x="1" y="19"/>
                </a:cxn>
                <a:cxn ang="0">
                  <a:pos x="5" y="23"/>
                </a:cxn>
                <a:cxn ang="0">
                  <a:pos x="11" y="29"/>
                </a:cxn>
                <a:cxn ang="0">
                  <a:pos x="57" y="59"/>
                </a:cxn>
                <a:cxn ang="0">
                  <a:pos x="198" y="173"/>
                </a:cxn>
                <a:cxn ang="0">
                  <a:pos x="237" y="207"/>
                </a:cxn>
                <a:cxn ang="0">
                  <a:pos x="284" y="256"/>
                </a:cxn>
                <a:cxn ang="0">
                  <a:pos x="289" y="259"/>
                </a:cxn>
                <a:cxn ang="0">
                  <a:pos x="294" y="261"/>
                </a:cxn>
                <a:cxn ang="0">
                  <a:pos x="298" y="261"/>
                </a:cxn>
                <a:cxn ang="0">
                  <a:pos x="301" y="260"/>
                </a:cxn>
                <a:cxn ang="0">
                  <a:pos x="304" y="258"/>
                </a:cxn>
                <a:cxn ang="0">
                  <a:pos x="307" y="256"/>
                </a:cxn>
                <a:cxn ang="0">
                  <a:pos x="309" y="253"/>
                </a:cxn>
                <a:cxn ang="0">
                  <a:pos x="311" y="250"/>
                </a:cxn>
                <a:cxn ang="0">
                  <a:pos x="311" y="249"/>
                </a:cxn>
                <a:cxn ang="0">
                  <a:pos x="312" y="248"/>
                </a:cxn>
                <a:cxn ang="0">
                  <a:pos x="313" y="247"/>
                </a:cxn>
                <a:cxn ang="0">
                  <a:pos x="314" y="247"/>
                </a:cxn>
                <a:cxn ang="0">
                  <a:pos x="314" y="246"/>
                </a:cxn>
                <a:cxn ang="0">
                  <a:pos x="300" y="233"/>
                </a:cxn>
                <a:cxn ang="0">
                  <a:pos x="297" y="231"/>
                </a:cxn>
                <a:cxn ang="0">
                  <a:pos x="237" y="179"/>
                </a:cxn>
                <a:cxn ang="0">
                  <a:pos x="173" y="115"/>
                </a:cxn>
              </a:cxnLst>
              <a:rect l="0" t="0" r="r" b="b"/>
              <a:pathLst>
                <a:path w="314" h="261">
                  <a:moveTo>
                    <a:pt x="173" y="115"/>
                  </a:moveTo>
                  <a:lnTo>
                    <a:pt x="144" y="89"/>
                  </a:lnTo>
                  <a:lnTo>
                    <a:pt x="62" y="31"/>
                  </a:lnTo>
                  <a:lnTo>
                    <a:pt x="36" y="11"/>
                  </a:lnTo>
                  <a:lnTo>
                    <a:pt x="32" y="9"/>
                  </a:lnTo>
                  <a:lnTo>
                    <a:pt x="24" y="3"/>
                  </a:lnTo>
                  <a:lnTo>
                    <a:pt x="15" y="0"/>
                  </a:lnTo>
                  <a:lnTo>
                    <a:pt x="13" y="0"/>
                  </a:lnTo>
                  <a:lnTo>
                    <a:pt x="10" y="1"/>
                  </a:lnTo>
                  <a:lnTo>
                    <a:pt x="8" y="3"/>
                  </a:lnTo>
                  <a:lnTo>
                    <a:pt x="3" y="6"/>
                  </a:lnTo>
                  <a:lnTo>
                    <a:pt x="2" y="9"/>
                  </a:lnTo>
                  <a:lnTo>
                    <a:pt x="0" y="11"/>
                  </a:lnTo>
                  <a:lnTo>
                    <a:pt x="0" y="12"/>
                  </a:lnTo>
                  <a:lnTo>
                    <a:pt x="0" y="16"/>
                  </a:lnTo>
                  <a:lnTo>
                    <a:pt x="0" y="17"/>
                  </a:lnTo>
                  <a:lnTo>
                    <a:pt x="1" y="19"/>
                  </a:lnTo>
                  <a:lnTo>
                    <a:pt x="5" y="23"/>
                  </a:lnTo>
                  <a:lnTo>
                    <a:pt x="11" y="29"/>
                  </a:lnTo>
                  <a:lnTo>
                    <a:pt x="57" y="59"/>
                  </a:lnTo>
                  <a:lnTo>
                    <a:pt x="198" y="173"/>
                  </a:lnTo>
                  <a:lnTo>
                    <a:pt x="237" y="207"/>
                  </a:lnTo>
                  <a:lnTo>
                    <a:pt x="284" y="256"/>
                  </a:lnTo>
                  <a:lnTo>
                    <a:pt x="289" y="259"/>
                  </a:lnTo>
                  <a:lnTo>
                    <a:pt x="294" y="261"/>
                  </a:lnTo>
                  <a:lnTo>
                    <a:pt x="298" y="261"/>
                  </a:lnTo>
                  <a:lnTo>
                    <a:pt x="301" y="260"/>
                  </a:lnTo>
                  <a:lnTo>
                    <a:pt x="304" y="258"/>
                  </a:lnTo>
                  <a:lnTo>
                    <a:pt x="307" y="256"/>
                  </a:lnTo>
                  <a:lnTo>
                    <a:pt x="309" y="253"/>
                  </a:lnTo>
                  <a:lnTo>
                    <a:pt x="311" y="250"/>
                  </a:lnTo>
                  <a:lnTo>
                    <a:pt x="311" y="249"/>
                  </a:lnTo>
                  <a:lnTo>
                    <a:pt x="312" y="248"/>
                  </a:lnTo>
                  <a:lnTo>
                    <a:pt x="313" y="247"/>
                  </a:lnTo>
                  <a:lnTo>
                    <a:pt x="314" y="247"/>
                  </a:lnTo>
                  <a:lnTo>
                    <a:pt x="314" y="246"/>
                  </a:lnTo>
                  <a:lnTo>
                    <a:pt x="300" y="233"/>
                  </a:lnTo>
                  <a:lnTo>
                    <a:pt x="297" y="231"/>
                  </a:lnTo>
                  <a:lnTo>
                    <a:pt x="237" y="179"/>
                  </a:lnTo>
                  <a:lnTo>
                    <a:pt x="173" y="115"/>
                  </a:lnTo>
                  <a:close/>
                </a:path>
              </a:pathLst>
            </a:custGeom>
            <a:solidFill>
              <a:srgbClr val="DC8C8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12"/>
            <p:cNvSpPr>
              <a:spLocks/>
            </p:cNvSpPr>
            <p:nvPr/>
          </p:nvSpPr>
          <p:spPr bwMode="auto">
            <a:xfrm flipH="1">
              <a:off x="8374760" y="5213914"/>
              <a:ext cx="148052" cy="164943"/>
            </a:xfrm>
            <a:custGeom>
              <a:avLst/>
              <a:gdLst/>
              <a:ahLst/>
              <a:cxnLst>
                <a:cxn ang="0">
                  <a:pos x="149" y="114"/>
                </a:cxn>
                <a:cxn ang="0">
                  <a:pos x="149" y="113"/>
                </a:cxn>
                <a:cxn ang="0">
                  <a:pos x="148" y="111"/>
                </a:cxn>
                <a:cxn ang="0">
                  <a:pos x="146" y="108"/>
                </a:cxn>
                <a:cxn ang="0">
                  <a:pos x="143" y="76"/>
                </a:cxn>
                <a:cxn ang="0">
                  <a:pos x="142" y="69"/>
                </a:cxn>
                <a:cxn ang="0">
                  <a:pos x="140" y="64"/>
                </a:cxn>
                <a:cxn ang="0">
                  <a:pos x="138" y="60"/>
                </a:cxn>
                <a:cxn ang="0">
                  <a:pos x="134" y="58"/>
                </a:cxn>
                <a:cxn ang="0">
                  <a:pos x="130" y="57"/>
                </a:cxn>
                <a:cxn ang="0">
                  <a:pos x="126" y="57"/>
                </a:cxn>
                <a:cxn ang="0">
                  <a:pos x="107" y="58"/>
                </a:cxn>
                <a:cxn ang="0">
                  <a:pos x="103" y="56"/>
                </a:cxn>
                <a:cxn ang="0">
                  <a:pos x="100" y="55"/>
                </a:cxn>
                <a:cxn ang="0">
                  <a:pos x="99" y="52"/>
                </a:cxn>
                <a:cxn ang="0">
                  <a:pos x="89" y="29"/>
                </a:cxn>
                <a:cxn ang="0">
                  <a:pos x="82" y="12"/>
                </a:cxn>
                <a:cxn ang="0">
                  <a:pos x="78" y="5"/>
                </a:cxn>
                <a:cxn ang="0">
                  <a:pos x="76" y="3"/>
                </a:cxn>
                <a:cxn ang="0">
                  <a:pos x="73" y="1"/>
                </a:cxn>
                <a:cxn ang="0">
                  <a:pos x="66" y="0"/>
                </a:cxn>
                <a:cxn ang="0">
                  <a:pos x="60" y="0"/>
                </a:cxn>
                <a:cxn ang="0">
                  <a:pos x="56" y="1"/>
                </a:cxn>
                <a:cxn ang="0">
                  <a:pos x="54" y="3"/>
                </a:cxn>
                <a:cxn ang="0">
                  <a:pos x="51" y="6"/>
                </a:cxn>
                <a:cxn ang="0">
                  <a:pos x="48" y="9"/>
                </a:cxn>
                <a:cxn ang="0">
                  <a:pos x="45" y="18"/>
                </a:cxn>
                <a:cxn ang="0">
                  <a:pos x="38" y="47"/>
                </a:cxn>
                <a:cxn ang="0">
                  <a:pos x="38" y="55"/>
                </a:cxn>
                <a:cxn ang="0">
                  <a:pos x="39" y="64"/>
                </a:cxn>
                <a:cxn ang="0">
                  <a:pos x="39" y="77"/>
                </a:cxn>
                <a:cxn ang="0">
                  <a:pos x="34" y="86"/>
                </a:cxn>
                <a:cxn ang="0">
                  <a:pos x="5" y="116"/>
                </a:cxn>
                <a:cxn ang="0">
                  <a:pos x="3" y="121"/>
                </a:cxn>
                <a:cxn ang="0">
                  <a:pos x="1" y="126"/>
                </a:cxn>
                <a:cxn ang="0">
                  <a:pos x="0" y="136"/>
                </a:cxn>
                <a:cxn ang="0">
                  <a:pos x="3" y="158"/>
                </a:cxn>
                <a:cxn ang="0">
                  <a:pos x="3" y="160"/>
                </a:cxn>
                <a:cxn ang="0">
                  <a:pos x="2" y="164"/>
                </a:cxn>
                <a:cxn ang="0">
                  <a:pos x="2" y="166"/>
                </a:cxn>
                <a:cxn ang="0">
                  <a:pos x="2" y="166"/>
                </a:cxn>
                <a:cxn ang="0">
                  <a:pos x="5" y="166"/>
                </a:cxn>
                <a:cxn ang="0">
                  <a:pos x="35" y="159"/>
                </a:cxn>
                <a:cxn ang="0">
                  <a:pos x="137" y="121"/>
                </a:cxn>
                <a:cxn ang="0">
                  <a:pos x="144" y="118"/>
                </a:cxn>
                <a:cxn ang="0">
                  <a:pos x="146" y="117"/>
                </a:cxn>
                <a:cxn ang="0">
                  <a:pos x="148" y="115"/>
                </a:cxn>
                <a:cxn ang="0">
                  <a:pos x="149" y="114"/>
                </a:cxn>
              </a:cxnLst>
              <a:rect l="0" t="0" r="r" b="b"/>
              <a:pathLst>
                <a:path w="149" h="166">
                  <a:moveTo>
                    <a:pt x="149" y="114"/>
                  </a:moveTo>
                  <a:lnTo>
                    <a:pt x="149" y="113"/>
                  </a:lnTo>
                  <a:lnTo>
                    <a:pt x="148" y="111"/>
                  </a:lnTo>
                  <a:lnTo>
                    <a:pt x="146" y="108"/>
                  </a:lnTo>
                  <a:lnTo>
                    <a:pt x="143" y="76"/>
                  </a:lnTo>
                  <a:lnTo>
                    <a:pt x="142" y="69"/>
                  </a:lnTo>
                  <a:lnTo>
                    <a:pt x="140" y="64"/>
                  </a:lnTo>
                  <a:lnTo>
                    <a:pt x="138" y="60"/>
                  </a:lnTo>
                  <a:lnTo>
                    <a:pt x="134" y="58"/>
                  </a:lnTo>
                  <a:lnTo>
                    <a:pt x="130" y="57"/>
                  </a:lnTo>
                  <a:lnTo>
                    <a:pt x="126" y="57"/>
                  </a:lnTo>
                  <a:lnTo>
                    <a:pt x="107" y="58"/>
                  </a:lnTo>
                  <a:lnTo>
                    <a:pt x="103" y="56"/>
                  </a:lnTo>
                  <a:lnTo>
                    <a:pt x="100" y="55"/>
                  </a:lnTo>
                  <a:lnTo>
                    <a:pt x="99" y="52"/>
                  </a:lnTo>
                  <a:lnTo>
                    <a:pt x="89" y="29"/>
                  </a:lnTo>
                  <a:lnTo>
                    <a:pt x="82" y="12"/>
                  </a:lnTo>
                  <a:lnTo>
                    <a:pt x="78" y="5"/>
                  </a:lnTo>
                  <a:lnTo>
                    <a:pt x="76" y="3"/>
                  </a:lnTo>
                  <a:lnTo>
                    <a:pt x="73" y="1"/>
                  </a:lnTo>
                  <a:lnTo>
                    <a:pt x="66" y="0"/>
                  </a:lnTo>
                  <a:lnTo>
                    <a:pt x="60" y="0"/>
                  </a:lnTo>
                  <a:lnTo>
                    <a:pt x="56" y="1"/>
                  </a:lnTo>
                  <a:lnTo>
                    <a:pt x="54" y="3"/>
                  </a:lnTo>
                  <a:lnTo>
                    <a:pt x="51" y="6"/>
                  </a:lnTo>
                  <a:lnTo>
                    <a:pt x="48" y="9"/>
                  </a:lnTo>
                  <a:lnTo>
                    <a:pt x="45" y="18"/>
                  </a:lnTo>
                  <a:lnTo>
                    <a:pt x="38" y="47"/>
                  </a:lnTo>
                  <a:lnTo>
                    <a:pt x="38" y="55"/>
                  </a:lnTo>
                  <a:lnTo>
                    <a:pt x="39" y="64"/>
                  </a:lnTo>
                  <a:lnTo>
                    <a:pt x="39" y="77"/>
                  </a:lnTo>
                  <a:lnTo>
                    <a:pt x="34" y="86"/>
                  </a:lnTo>
                  <a:lnTo>
                    <a:pt x="5" y="116"/>
                  </a:lnTo>
                  <a:lnTo>
                    <a:pt x="3" y="121"/>
                  </a:lnTo>
                  <a:lnTo>
                    <a:pt x="1" y="126"/>
                  </a:lnTo>
                  <a:lnTo>
                    <a:pt x="0" y="136"/>
                  </a:lnTo>
                  <a:lnTo>
                    <a:pt x="3" y="158"/>
                  </a:lnTo>
                  <a:lnTo>
                    <a:pt x="3" y="160"/>
                  </a:lnTo>
                  <a:lnTo>
                    <a:pt x="2" y="164"/>
                  </a:lnTo>
                  <a:lnTo>
                    <a:pt x="2" y="166"/>
                  </a:lnTo>
                  <a:lnTo>
                    <a:pt x="2" y="166"/>
                  </a:lnTo>
                  <a:lnTo>
                    <a:pt x="5" y="166"/>
                  </a:lnTo>
                  <a:lnTo>
                    <a:pt x="35" y="159"/>
                  </a:lnTo>
                  <a:lnTo>
                    <a:pt x="137" y="121"/>
                  </a:lnTo>
                  <a:lnTo>
                    <a:pt x="144" y="118"/>
                  </a:lnTo>
                  <a:lnTo>
                    <a:pt x="146" y="117"/>
                  </a:lnTo>
                  <a:lnTo>
                    <a:pt x="148" y="115"/>
                  </a:lnTo>
                  <a:lnTo>
                    <a:pt x="149" y="114"/>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3" name="TextBox 122"/>
          <p:cNvSpPr txBox="1"/>
          <p:nvPr/>
        </p:nvSpPr>
        <p:spPr>
          <a:xfrm>
            <a:off x="2209800" y="2362200"/>
            <a:ext cx="228600" cy="172355"/>
          </a:xfrm>
          <a:prstGeom prst="rect">
            <a:avLst/>
          </a:prstGeom>
          <a:solidFill>
            <a:schemeClr val="bg1"/>
          </a:solidFill>
          <a:ln w="19050">
            <a:solidFill>
              <a:schemeClr val="tx1"/>
            </a:solidFill>
          </a:ln>
        </p:spPr>
        <p:txBody>
          <a:bodyPr wrap="square" lIns="9144" tIns="9144" rIns="9144" bIns="9144" rtlCol="0">
            <a:spAutoFit/>
          </a:bodyPr>
          <a:lstStyle/>
          <a:p>
            <a:pPr algn="ctr"/>
            <a:r>
              <a:rPr lang="en-US" sz="1000" dirty="0" err="1"/>
              <a:t>Cl</a:t>
            </a:r>
            <a:endParaRPr lang="en-US" sz="1000" dirty="0"/>
          </a:p>
        </p:txBody>
      </p:sp>
      <p:sp>
        <p:nvSpPr>
          <p:cNvPr id="160" name="TextBox 159"/>
          <p:cNvSpPr txBox="1"/>
          <p:nvPr/>
        </p:nvSpPr>
        <p:spPr>
          <a:xfrm>
            <a:off x="2438400" y="2362200"/>
            <a:ext cx="228600" cy="172355"/>
          </a:xfrm>
          <a:prstGeom prst="rect">
            <a:avLst/>
          </a:prstGeom>
          <a:solidFill>
            <a:schemeClr val="bg1"/>
          </a:solidFill>
          <a:ln w="19050">
            <a:solidFill>
              <a:schemeClr val="tx1"/>
            </a:solidFill>
          </a:ln>
        </p:spPr>
        <p:txBody>
          <a:bodyPr wrap="square" lIns="9144" tIns="9144" rIns="9144" bIns="9144" rtlCol="0">
            <a:spAutoFit/>
          </a:bodyPr>
          <a:lstStyle/>
          <a:p>
            <a:pPr algn="ctr"/>
            <a:r>
              <a:rPr lang="en-US" sz="1000" dirty="0"/>
              <a:t>Op</a:t>
            </a:r>
          </a:p>
        </p:txBody>
      </p:sp>
      <p:sp>
        <p:nvSpPr>
          <p:cNvPr id="6151" name="Rectangle 55"/>
          <p:cNvSpPr>
            <a:spLocks noChangeArrowheads="1"/>
          </p:cNvSpPr>
          <p:nvPr/>
        </p:nvSpPr>
        <p:spPr bwMode="auto">
          <a:xfrm>
            <a:off x="0" y="2922588"/>
            <a:ext cx="2270125" cy="276225"/>
          </a:xfrm>
          <a:prstGeom prst="rect">
            <a:avLst/>
          </a:prstGeom>
          <a:solidFill>
            <a:srgbClr val="0099CC">
              <a:alpha val="49804"/>
            </a:srgbClr>
          </a:solidFill>
          <a:ln w="9525" algn="ctr">
            <a:noFill/>
            <a:round/>
            <a:headEnd/>
            <a:tailEnd/>
          </a:ln>
        </p:spPr>
        <p:txBody>
          <a:bodyPr anchor="ctr"/>
          <a:lstStyle/>
          <a:p>
            <a:endParaRPr lang="en-US"/>
          </a:p>
        </p:txBody>
      </p:sp>
      <p:sp>
        <p:nvSpPr>
          <p:cNvPr id="6173" name="Rectangle 3"/>
          <p:cNvSpPr>
            <a:spLocks noGrp="1" noChangeArrowheads="1"/>
          </p:cNvSpPr>
          <p:nvPr>
            <p:ph type="title"/>
          </p:nvPr>
        </p:nvSpPr>
        <p:spPr>
          <a:xfrm>
            <a:off x="685800" y="658368"/>
            <a:ext cx="7772400" cy="1408176"/>
          </a:xfrm>
        </p:spPr>
        <p:txBody>
          <a:bodyPr>
            <a:normAutofit/>
          </a:bodyPr>
          <a:lstStyle/>
          <a:p>
            <a:r>
              <a:rPr lang="en-US" dirty="0"/>
              <a:t>A Simple Floating Control System</a:t>
            </a:r>
            <a:br>
              <a:rPr lang="en-US" dirty="0"/>
            </a:br>
            <a:endParaRPr lang="en-US" dirty="0"/>
          </a:p>
        </p:txBody>
      </p:sp>
      <p:sp>
        <p:nvSpPr>
          <p:cNvPr id="70" name="Rectangle 69"/>
          <p:cNvSpPr/>
          <p:nvPr/>
        </p:nvSpPr>
        <p:spPr bwMode="auto">
          <a:xfrm>
            <a:off x="6477000" y="5917406"/>
            <a:ext cx="1752600" cy="2667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6147" name="Rectangle 49"/>
          <p:cNvSpPr>
            <a:spLocks noChangeArrowheads="1"/>
          </p:cNvSpPr>
          <p:nvPr/>
        </p:nvSpPr>
        <p:spPr bwMode="auto">
          <a:xfrm>
            <a:off x="6459538" y="5915025"/>
            <a:ext cx="782637" cy="276225"/>
          </a:xfrm>
          <a:prstGeom prst="rect">
            <a:avLst/>
          </a:prstGeom>
          <a:solidFill>
            <a:srgbClr val="0099CC">
              <a:alpha val="49804"/>
            </a:srgbClr>
          </a:solidFill>
          <a:ln w="9525" algn="ctr">
            <a:noFill/>
            <a:round/>
            <a:headEnd/>
            <a:tailEnd/>
          </a:ln>
        </p:spPr>
        <p:txBody>
          <a:bodyPr anchor="ctr"/>
          <a:lstStyle/>
          <a:p>
            <a:endParaRPr lang="en-US"/>
          </a:p>
        </p:txBody>
      </p:sp>
      <p:sp>
        <p:nvSpPr>
          <p:cNvPr id="6152" name="Rectangle 44"/>
          <p:cNvSpPr>
            <a:spLocks noChangeArrowheads="1"/>
          </p:cNvSpPr>
          <p:nvPr/>
        </p:nvSpPr>
        <p:spPr bwMode="auto">
          <a:xfrm>
            <a:off x="1819275" y="5126038"/>
            <a:ext cx="4660900" cy="1028700"/>
          </a:xfrm>
          <a:prstGeom prst="rect">
            <a:avLst/>
          </a:prstGeom>
          <a:solidFill>
            <a:srgbClr val="0099CC">
              <a:alpha val="49804"/>
            </a:srgbClr>
          </a:solidFill>
          <a:ln w="9525" algn="ctr">
            <a:noFill/>
            <a:round/>
            <a:headEnd/>
            <a:tailEnd/>
          </a:ln>
        </p:spPr>
        <p:txBody>
          <a:bodyPr anchor="ctr"/>
          <a:lstStyle/>
          <a:p>
            <a:endParaRPr lang="en-US"/>
          </a:p>
        </p:txBody>
      </p:sp>
      <p:sp>
        <p:nvSpPr>
          <p:cNvPr id="51" name="Rectangle 50"/>
          <p:cNvSpPr>
            <a:spLocks noChangeArrowheads="1"/>
          </p:cNvSpPr>
          <p:nvPr/>
        </p:nvSpPr>
        <p:spPr bwMode="auto">
          <a:xfrm>
            <a:off x="1819275" y="4667250"/>
            <a:ext cx="4660900" cy="461961"/>
          </a:xfrm>
          <a:prstGeom prst="rect">
            <a:avLst/>
          </a:prstGeom>
          <a:solidFill>
            <a:srgbClr val="0099CC">
              <a:alpha val="49804"/>
            </a:srgbClr>
          </a:solidFill>
          <a:ln w="9525" algn="ctr">
            <a:noFill/>
            <a:round/>
            <a:headEnd/>
            <a:tailEnd/>
          </a:ln>
        </p:spPr>
        <p:txBody>
          <a:bodyPr anchor="ctr"/>
          <a:lstStyle/>
          <a:p>
            <a:endParaRPr lang="en-US"/>
          </a:p>
        </p:txBody>
      </p:sp>
      <p:sp>
        <p:nvSpPr>
          <p:cNvPr id="1044491" name="Line 11"/>
          <p:cNvSpPr>
            <a:spLocks noChangeShapeType="1"/>
          </p:cNvSpPr>
          <p:nvPr/>
        </p:nvSpPr>
        <p:spPr bwMode="auto">
          <a:xfrm rot="2700000" flipV="1">
            <a:off x="2270125" y="2924173"/>
            <a:ext cx="0" cy="274640"/>
          </a:xfrm>
          <a:prstGeom prst="line">
            <a:avLst/>
          </a:prstGeom>
          <a:noFill/>
          <a:ln w="28575">
            <a:solidFill>
              <a:srgbClr val="CC9900"/>
            </a:solidFill>
            <a:round/>
            <a:headEnd/>
            <a:tailEnd/>
          </a:ln>
        </p:spPr>
        <p:txBody>
          <a:bodyPr anchor="ctr"/>
          <a:lstStyle/>
          <a:p>
            <a:endParaRPr lang="en-US"/>
          </a:p>
        </p:txBody>
      </p:sp>
      <p:sp>
        <p:nvSpPr>
          <p:cNvPr id="6158" name="Line 6"/>
          <p:cNvSpPr>
            <a:spLocks noChangeShapeType="1"/>
          </p:cNvSpPr>
          <p:nvPr/>
        </p:nvSpPr>
        <p:spPr bwMode="auto">
          <a:xfrm flipV="1">
            <a:off x="2754313" y="3200400"/>
            <a:ext cx="0" cy="228600"/>
          </a:xfrm>
          <a:prstGeom prst="line">
            <a:avLst/>
          </a:prstGeom>
          <a:noFill/>
          <a:ln w="19050" cap="sq">
            <a:solidFill>
              <a:schemeClr val="tx1"/>
            </a:solidFill>
            <a:miter lim="800000"/>
            <a:headEnd/>
            <a:tailEnd/>
          </a:ln>
        </p:spPr>
        <p:txBody>
          <a:bodyPr anchor="ctr"/>
          <a:lstStyle/>
          <a:p>
            <a:endParaRPr lang="en-US"/>
          </a:p>
        </p:txBody>
      </p:sp>
      <p:sp>
        <p:nvSpPr>
          <p:cNvPr id="6159" name="Line 7"/>
          <p:cNvSpPr>
            <a:spLocks noChangeShapeType="1"/>
          </p:cNvSpPr>
          <p:nvPr/>
        </p:nvSpPr>
        <p:spPr bwMode="auto">
          <a:xfrm flipV="1">
            <a:off x="3036888" y="2925763"/>
            <a:ext cx="0" cy="503237"/>
          </a:xfrm>
          <a:prstGeom prst="line">
            <a:avLst/>
          </a:prstGeom>
          <a:noFill/>
          <a:ln w="19050" cap="sq">
            <a:solidFill>
              <a:schemeClr val="tx1"/>
            </a:solidFill>
            <a:miter lim="800000"/>
            <a:headEnd/>
            <a:tailEnd/>
          </a:ln>
        </p:spPr>
        <p:txBody>
          <a:bodyPr anchor="ctr"/>
          <a:lstStyle/>
          <a:p>
            <a:endParaRPr lang="en-US"/>
          </a:p>
        </p:txBody>
      </p:sp>
      <p:sp>
        <p:nvSpPr>
          <p:cNvPr id="6160" name="Line 8"/>
          <p:cNvSpPr>
            <a:spLocks noChangeShapeType="1"/>
          </p:cNvSpPr>
          <p:nvPr/>
        </p:nvSpPr>
        <p:spPr bwMode="auto">
          <a:xfrm flipH="1">
            <a:off x="0" y="3200400"/>
            <a:ext cx="2752725" cy="0"/>
          </a:xfrm>
          <a:prstGeom prst="line">
            <a:avLst/>
          </a:prstGeom>
          <a:noFill/>
          <a:ln w="19050" cap="sq">
            <a:solidFill>
              <a:schemeClr val="tx1"/>
            </a:solidFill>
            <a:miter lim="800000"/>
            <a:headEnd/>
            <a:tailEnd/>
          </a:ln>
        </p:spPr>
        <p:txBody>
          <a:bodyPr anchor="ctr"/>
          <a:lstStyle/>
          <a:p>
            <a:endParaRPr lang="en-US"/>
          </a:p>
        </p:txBody>
      </p:sp>
      <p:sp>
        <p:nvSpPr>
          <p:cNvPr id="6161" name="Line 9"/>
          <p:cNvSpPr>
            <a:spLocks noChangeShapeType="1"/>
          </p:cNvSpPr>
          <p:nvPr/>
        </p:nvSpPr>
        <p:spPr bwMode="auto">
          <a:xfrm flipH="1">
            <a:off x="0" y="2925763"/>
            <a:ext cx="3033713" cy="0"/>
          </a:xfrm>
          <a:prstGeom prst="line">
            <a:avLst/>
          </a:prstGeom>
          <a:noFill/>
          <a:ln w="19050" cap="sq">
            <a:solidFill>
              <a:schemeClr val="tx1"/>
            </a:solidFill>
            <a:miter lim="800000"/>
            <a:headEnd/>
            <a:tailEnd/>
          </a:ln>
        </p:spPr>
        <p:txBody>
          <a:bodyPr anchor="ctr"/>
          <a:lstStyle/>
          <a:p>
            <a:endParaRPr lang="en-US"/>
          </a:p>
        </p:txBody>
      </p:sp>
      <p:sp>
        <p:nvSpPr>
          <p:cNvPr id="6162" name="Oval 12"/>
          <p:cNvSpPr>
            <a:spLocks noChangeAspect="1" noChangeArrowheads="1"/>
          </p:cNvSpPr>
          <p:nvPr/>
        </p:nvSpPr>
        <p:spPr bwMode="auto">
          <a:xfrm>
            <a:off x="2224088" y="3016250"/>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9" name="Group 43"/>
          <p:cNvGrpSpPr>
            <a:grpSpLocks/>
          </p:cNvGrpSpPr>
          <p:nvPr/>
        </p:nvGrpSpPr>
        <p:grpSpPr bwMode="auto">
          <a:xfrm>
            <a:off x="1828800" y="3422650"/>
            <a:ext cx="4654550" cy="2749550"/>
            <a:chOff x="1828799" y="3423138"/>
            <a:chExt cx="4654062" cy="2749062"/>
          </a:xfrm>
        </p:grpSpPr>
        <p:sp>
          <p:nvSpPr>
            <p:cNvPr id="6174" name="Line 4"/>
            <p:cNvSpPr>
              <a:spLocks noChangeShapeType="1"/>
            </p:cNvSpPr>
            <p:nvPr/>
          </p:nvSpPr>
          <p:spPr bwMode="auto">
            <a:xfrm>
              <a:off x="1828800" y="3429000"/>
              <a:ext cx="0" cy="2743200"/>
            </a:xfrm>
            <a:prstGeom prst="line">
              <a:avLst/>
            </a:prstGeom>
            <a:noFill/>
            <a:ln w="76200" cap="sq">
              <a:solidFill>
                <a:schemeClr val="tx1"/>
              </a:solidFill>
              <a:miter lim="800000"/>
              <a:headEnd/>
              <a:tailEnd/>
            </a:ln>
          </p:spPr>
          <p:txBody>
            <a:bodyPr anchor="ctr"/>
            <a:lstStyle/>
            <a:p>
              <a:endParaRPr lang="en-US"/>
            </a:p>
          </p:txBody>
        </p:sp>
        <p:sp>
          <p:nvSpPr>
            <p:cNvPr id="6175" name="Line 5"/>
            <p:cNvSpPr>
              <a:spLocks noChangeShapeType="1"/>
            </p:cNvSpPr>
            <p:nvPr/>
          </p:nvSpPr>
          <p:spPr bwMode="auto">
            <a:xfrm>
              <a:off x="1828799" y="6172200"/>
              <a:ext cx="4651131" cy="0"/>
            </a:xfrm>
            <a:prstGeom prst="line">
              <a:avLst/>
            </a:prstGeom>
            <a:noFill/>
            <a:ln w="76200" cap="sq">
              <a:solidFill>
                <a:schemeClr val="tx1"/>
              </a:solidFill>
              <a:miter lim="800000"/>
              <a:headEnd/>
              <a:tailEnd/>
            </a:ln>
          </p:spPr>
          <p:txBody>
            <a:bodyPr anchor="ctr"/>
            <a:lstStyle/>
            <a:p>
              <a:endParaRPr lang="en-US"/>
            </a:p>
          </p:txBody>
        </p:sp>
        <p:sp>
          <p:nvSpPr>
            <p:cNvPr id="6176" name="Line 4"/>
            <p:cNvSpPr>
              <a:spLocks noChangeShapeType="1"/>
            </p:cNvSpPr>
            <p:nvPr/>
          </p:nvSpPr>
          <p:spPr bwMode="auto">
            <a:xfrm>
              <a:off x="6482861" y="3423138"/>
              <a:ext cx="0" cy="2743200"/>
            </a:xfrm>
            <a:prstGeom prst="line">
              <a:avLst/>
            </a:prstGeom>
            <a:noFill/>
            <a:ln w="76200" cap="sq">
              <a:solidFill>
                <a:schemeClr val="tx1"/>
              </a:solidFill>
              <a:miter lim="800000"/>
              <a:headEnd/>
              <a:tailEnd/>
            </a:ln>
          </p:spPr>
          <p:txBody>
            <a:bodyPr anchor="ctr"/>
            <a:lstStyle/>
            <a:p>
              <a:endParaRPr lang="en-US"/>
            </a:p>
          </p:txBody>
        </p:sp>
      </p:grpSp>
      <p:sp>
        <p:nvSpPr>
          <p:cNvPr id="6170" name="Line 9"/>
          <p:cNvSpPr>
            <a:spLocks noChangeShapeType="1"/>
          </p:cNvSpPr>
          <p:nvPr/>
        </p:nvSpPr>
        <p:spPr bwMode="auto">
          <a:xfrm flipH="1" flipV="1">
            <a:off x="6459538" y="5915025"/>
            <a:ext cx="2684462" cy="0"/>
          </a:xfrm>
          <a:prstGeom prst="line">
            <a:avLst/>
          </a:prstGeom>
          <a:noFill/>
          <a:ln w="19050" cap="sq">
            <a:solidFill>
              <a:schemeClr val="tx1"/>
            </a:solidFill>
            <a:miter lim="800000"/>
            <a:headEnd/>
            <a:tailEnd/>
          </a:ln>
        </p:spPr>
        <p:txBody>
          <a:bodyPr anchor="ctr"/>
          <a:lstStyle/>
          <a:p>
            <a:endParaRPr lang="en-US"/>
          </a:p>
        </p:txBody>
      </p:sp>
      <p:sp>
        <p:nvSpPr>
          <p:cNvPr id="6169" name="Line 8"/>
          <p:cNvSpPr>
            <a:spLocks noChangeShapeType="1"/>
          </p:cNvSpPr>
          <p:nvPr/>
        </p:nvSpPr>
        <p:spPr bwMode="auto">
          <a:xfrm flipH="1">
            <a:off x="6459538" y="6191250"/>
            <a:ext cx="2684462" cy="0"/>
          </a:xfrm>
          <a:prstGeom prst="line">
            <a:avLst/>
          </a:prstGeom>
          <a:noFill/>
          <a:ln w="19050" cap="sq">
            <a:solidFill>
              <a:schemeClr val="tx1"/>
            </a:solidFill>
            <a:miter lim="800000"/>
            <a:headEnd/>
            <a:tailEnd/>
          </a:ln>
        </p:spPr>
        <p:txBody>
          <a:bodyPr anchor="ctr"/>
          <a:lstStyle/>
          <a:p>
            <a:endParaRPr lang="en-US"/>
          </a:p>
        </p:txBody>
      </p:sp>
      <p:grpSp>
        <p:nvGrpSpPr>
          <p:cNvPr id="10" name="Group 189"/>
          <p:cNvGrpSpPr/>
          <p:nvPr/>
        </p:nvGrpSpPr>
        <p:grpSpPr>
          <a:xfrm>
            <a:off x="152400" y="3886200"/>
            <a:ext cx="6696363" cy="369332"/>
            <a:chOff x="184727" y="3860800"/>
            <a:chExt cx="6696363" cy="369332"/>
          </a:xfrm>
        </p:grpSpPr>
        <p:cxnSp>
          <p:nvCxnSpPr>
            <p:cNvPr id="88" name="Straight Connector 87"/>
            <p:cNvCxnSpPr/>
            <p:nvPr/>
          </p:nvCxnSpPr>
          <p:spPr bwMode="auto">
            <a:xfrm rot="16200000" flipH="1">
              <a:off x="4080448" y="1253363"/>
              <a:ext cx="17078" cy="5584207"/>
            </a:xfrm>
            <a:prstGeom prst="line">
              <a:avLst/>
            </a:prstGeom>
            <a:solidFill>
              <a:schemeClr val="accent1"/>
            </a:solidFill>
            <a:ln w="28575" cap="flat" cmpd="sng" algn="ctr">
              <a:solidFill>
                <a:srgbClr val="FF0000"/>
              </a:solidFill>
              <a:prstDash val="sysDot"/>
              <a:round/>
              <a:headEnd type="none" w="med" len="med"/>
              <a:tailEnd type="none" w="med" len="med"/>
            </a:ln>
            <a:effectLst/>
          </p:spPr>
        </p:cxnSp>
        <p:sp>
          <p:nvSpPr>
            <p:cNvPr id="89" name="TextBox 88"/>
            <p:cNvSpPr txBox="1"/>
            <p:nvPr/>
          </p:nvSpPr>
          <p:spPr>
            <a:xfrm>
              <a:off x="184727" y="3860800"/>
              <a:ext cx="1117600" cy="369332"/>
            </a:xfrm>
            <a:prstGeom prst="rect">
              <a:avLst/>
            </a:prstGeom>
            <a:noFill/>
          </p:spPr>
          <p:txBody>
            <a:bodyPr wrap="square" rtlCol="0">
              <a:spAutoFit/>
            </a:bodyPr>
            <a:lstStyle/>
            <a:p>
              <a:pPr algn="ctr"/>
              <a:r>
                <a:rPr lang="en-US" dirty="0"/>
                <a:t>Hi Limit</a:t>
              </a:r>
            </a:p>
          </p:txBody>
        </p:sp>
      </p:grpSp>
      <p:grpSp>
        <p:nvGrpSpPr>
          <p:cNvPr id="11" name="Group 189"/>
          <p:cNvGrpSpPr/>
          <p:nvPr/>
        </p:nvGrpSpPr>
        <p:grpSpPr>
          <a:xfrm>
            <a:off x="76200" y="4495800"/>
            <a:ext cx="6772563" cy="369332"/>
            <a:chOff x="108527" y="3860800"/>
            <a:chExt cx="6772563" cy="369332"/>
          </a:xfrm>
        </p:grpSpPr>
        <p:cxnSp>
          <p:nvCxnSpPr>
            <p:cNvPr id="91" name="Straight Connector 90"/>
            <p:cNvCxnSpPr/>
            <p:nvPr/>
          </p:nvCxnSpPr>
          <p:spPr bwMode="auto">
            <a:xfrm rot="16200000" flipH="1">
              <a:off x="4080448" y="1253363"/>
              <a:ext cx="17078" cy="5584207"/>
            </a:xfrm>
            <a:prstGeom prst="line">
              <a:avLst/>
            </a:prstGeom>
            <a:solidFill>
              <a:schemeClr val="accent1"/>
            </a:solidFill>
            <a:ln w="28575" cap="flat" cmpd="sng" algn="ctr">
              <a:solidFill>
                <a:srgbClr val="FF0000"/>
              </a:solidFill>
              <a:prstDash val="sysDot"/>
              <a:round/>
              <a:headEnd type="none" w="med" len="med"/>
              <a:tailEnd type="none" w="med" len="med"/>
            </a:ln>
            <a:effectLst/>
          </p:spPr>
        </p:cxnSp>
        <p:sp>
          <p:nvSpPr>
            <p:cNvPr id="92" name="TextBox 91"/>
            <p:cNvSpPr txBox="1"/>
            <p:nvPr/>
          </p:nvSpPr>
          <p:spPr>
            <a:xfrm>
              <a:off x="108527" y="3860800"/>
              <a:ext cx="1193800" cy="369332"/>
            </a:xfrm>
            <a:prstGeom prst="rect">
              <a:avLst/>
            </a:prstGeom>
            <a:noFill/>
          </p:spPr>
          <p:txBody>
            <a:bodyPr wrap="square" rtlCol="0">
              <a:spAutoFit/>
            </a:bodyPr>
            <a:lstStyle/>
            <a:p>
              <a:pPr algn="ctr"/>
              <a:r>
                <a:rPr lang="en-US" dirty="0"/>
                <a:t>Low Limit</a:t>
              </a:r>
            </a:p>
          </p:txBody>
        </p:sp>
      </p:grpSp>
      <p:sp>
        <p:nvSpPr>
          <p:cNvPr id="96" name="Rectangle 95"/>
          <p:cNvSpPr/>
          <p:nvPr/>
        </p:nvSpPr>
        <p:spPr bwMode="auto">
          <a:xfrm rot="16200000">
            <a:off x="5295900" y="2552700"/>
            <a:ext cx="304800" cy="76200"/>
          </a:xfrm>
          <a:prstGeom prst="rect">
            <a:avLst/>
          </a:prstGeom>
          <a:solidFill>
            <a:srgbClr val="808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cxnSp>
        <p:nvCxnSpPr>
          <p:cNvPr id="99" name="Straight Connector 98"/>
          <p:cNvCxnSpPr/>
          <p:nvPr/>
        </p:nvCxnSpPr>
        <p:spPr bwMode="auto">
          <a:xfrm>
            <a:off x="5966618" y="3733800"/>
            <a:ext cx="76200" cy="0"/>
          </a:xfrm>
          <a:prstGeom prst="line">
            <a:avLst/>
          </a:prstGeom>
          <a:noFill/>
          <a:ln w="76200" cap="sq">
            <a:solidFill>
              <a:schemeClr val="tx1"/>
            </a:solidFill>
            <a:miter lim="800000"/>
            <a:headEnd/>
            <a:tailEnd/>
          </a:ln>
        </p:spPr>
      </p:cxnSp>
      <p:cxnSp>
        <p:nvCxnSpPr>
          <p:cNvPr id="109" name="Straight Connector 108"/>
          <p:cNvCxnSpPr/>
          <p:nvPr/>
        </p:nvCxnSpPr>
        <p:spPr bwMode="auto">
          <a:xfrm>
            <a:off x="6019800" y="3733800"/>
            <a:ext cx="457200" cy="0"/>
          </a:xfrm>
          <a:prstGeom prst="line">
            <a:avLst/>
          </a:prstGeom>
          <a:solidFill>
            <a:schemeClr val="accent1"/>
          </a:solidFill>
          <a:ln w="22225" cap="flat" cmpd="sng" algn="ctr">
            <a:solidFill>
              <a:schemeClr val="tx1"/>
            </a:solidFill>
            <a:prstDash val="solid"/>
            <a:round/>
            <a:headEnd type="none" w="med" len="med"/>
            <a:tailEnd type="none" w="med" len="med"/>
          </a:ln>
          <a:effectLst/>
        </p:spPr>
      </p:cxnSp>
      <p:cxnSp>
        <p:nvCxnSpPr>
          <p:cNvPr id="117" name="Straight Connector 116"/>
          <p:cNvCxnSpPr/>
          <p:nvPr/>
        </p:nvCxnSpPr>
        <p:spPr bwMode="auto">
          <a:xfrm>
            <a:off x="5966618" y="3505200"/>
            <a:ext cx="76200" cy="0"/>
          </a:xfrm>
          <a:prstGeom prst="line">
            <a:avLst/>
          </a:prstGeom>
          <a:noFill/>
          <a:ln w="76200" cap="sq">
            <a:solidFill>
              <a:schemeClr val="tx1"/>
            </a:solidFill>
            <a:miter lim="800000"/>
            <a:headEnd/>
            <a:tailEnd/>
          </a:ln>
        </p:spPr>
      </p:cxnSp>
      <p:cxnSp>
        <p:nvCxnSpPr>
          <p:cNvPr id="118" name="Straight Connector 117"/>
          <p:cNvCxnSpPr/>
          <p:nvPr/>
        </p:nvCxnSpPr>
        <p:spPr bwMode="auto">
          <a:xfrm>
            <a:off x="6019800" y="3505200"/>
            <a:ext cx="457200" cy="0"/>
          </a:xfrm>
          <a:prstGeom prst="line">
            <a:avLst/>
          </a:prstGeom>
          <a:solidFill>
            <a:schemeClr val="accent1"/>
          </a:solidFill>
          <a:ln w="22225" cap="flat" cmpd="sng" algn="ctr">
            <a:solidFill>
              <a:schemeClr val="tx1"/>
            </a:solidFill>
            <a:prstDash val="solid"/>
            <a:round/>
            <a:headEnd type="none" w="med" len="med"/>
            <a:tailEnd type="none" w="med" len="med"/>
          </a:ln>
          <a:effectLst/>
        </p:spPr>
      </p:cxnSp>
      <p:grpSp>
        <p:nvGrpSpPr>
          <p:cNvPr id="12" name="Group 169"/>
          <p:cNvGrpSpPr/>
          <p:nvPr/>
        </p:nvGrpSpPr>
        <p:grpSpPr>
          <a:xfrm flipV="1">
            <a:off x="6629400" y="1490472"/>
            <a:ext cx="228600" cy="826008"/>
            <a:chOff x="6629400" y="1490472"/>
            <a:chExt cx="228600" cy="826008"/>
          </a:xfrm>
        </p:grpSpPr>
        <p:sp>
          <p:nvSpPr>
            <p:cNvPr id="169" name="Rectangle 168"/>
            <p:cNvSpPr/>
            <p:nvPr/>
          </p:nvSpPr>
          <p:spPr bwMode="auto">
            <a:xfrm>
              <a:off x="6705600" y="2240280"/>
              <a:ext cx="76200" cy="762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68" name="Rectangle 167"/>
            <p:cNvSpPr/>
            <p:nvPr/>
          </p:nvSpPr>
          <p:spPr bwMode="auto">
            <a:xfrm>
              <a:off x="6705600" y="1490472"/>
              <a:ext cx="76200" cy="762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nvGrpSpPr>
            <p:cNvPr id="13" name="Group 165"/>
            <p:cNvGrpSpPr/>
            <p:nvPr/>
          </p:nvGrpSpPr>
          <p:grpSpPr>
            <a:xfrm>
              <a:off x="6629400" y="1524000"/>
              <a:ext cx="228600" cy="762000"/>
              <a:chOff x="6629400" y="1524000"/>
              <a:chExt cx="228600" cy="762000"/>
            </a:xfrm>
          </p:grpSpPr>
          <p:sp>
            <p:nvSpPr>
              <p:cNvPr id="119" name="Rectangle 118"/>
              <p:cNvSpPr/>
              <p:nvPr/>
            </p:nvSpPr>
            <p:spPr bwMode="auto">
              <a:xfrm>
                <a:off x="6629400" y="1676400"/>
                <a:ext cx="228600" cy="457200"/>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20" name="Rectangle 119"/>
              <p:cNvSpPr/>
              <p:nvPr/>
            </p:nvSpPr>
            <p:spPr bwMode="auto">
              <a:xfrm>
                <a:off x="6629400" y="2133600"/>
                <a:ext cx="228600" cy="152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rPr>
                  <a:t>-</a:t>
                </a:r>
              </a:p>
            </p:txBody>
          </p:sp>
          <p:sp>
            <p:nvSpPr>
              <p:cNvPr id="121" name="Rectangle 120"/>
              <p:cNvSpPr/>
              <p:nvPr/>
            </p:nvSpPr>
            <p:spPr bwMode="auto">
              <a:xfrm>
                <a:off x="6629400" y="1524000"/>
                <a:ext cx="228600" cy="152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rPr>
                  <a:t>+</a:t>
                </a:r>
              </a:p>
            </p:txBody>
          </p:sp>
          <p:pic>
            <p:nvPicPr>
              <p:cNvPr id="1027" name="Picture 3" descr="C:\Documents and Settings\David Sellers\Local Settings\Temporary Internet Files\Content.IE5\9FXE0KTR\MC900439009[1].jpg"/>
              <p:cNvPicPr>
                <a:picLocks noChangeAspect="1" noChangeArrowheads="1"/>
              </p:cNvPicPr>
              <p:nvPr/>
            </p:nvPicPr>
            <p:blipFill>
              <a:blip r:embed="rId3" cstate="print">
                <a:clrChange>
                  <a:clrFrom>
                    <a:srgbClr val="F9B81F"/>
                  </a:clrFrom>
                  <a:clrTo>
                    <a:srgbClr val="F9B81F">
                      <a:alpha val="0"/>
                    </a:srgbClr>
                  </a:clrTo>
                </a:clrChange>
              </a:blip>
              <a:srcRect l="27778" r="22968"/>
              <a:stretch>
                <a:fillRect/>
              </a:stretch>
            </p:blipFill>
            <p:spPr bwMode="auto">
              <a:xfrm flipV="1">
                <a:off x="6653218" y="1704972"/>
                <a:ext cx="204782" cy="414972"/>
              </a:xfrm>
              <a:prstGeom prst="rect">
                <a:avLst/>
              </a:prstGeom>
              <a:noFill/>
            </p:spPr>
          </p:pic>
        </p:grpSp>
      </p:grpSp>
      <p:sp>
        <p:nvSpPr>
          <p:cNvPr id="174" name="Freeform 173"/>
          <p:cNvSpPr/>
          <p:nvPr/>
        </p:nvSpPr>
        <p:spPr bwMode="auto">
          <a:xfrm>
            <a:off x="2021681" y="1312070"/>
            <a:ext cx="4728369" cy="1050130"/>
          </a:xfrm>
          <a:custGeom>
            <a:avLst/>
            <a:gdLst>
              <a:gd name="connsiteX0" fmla="*/ 4682331 w 4700588"/>
              <a:gd name="connsiteY0" fmla="*/ 213519 h 1183481"/>
              <a:gd name="connsiteX1" fmla="*/ 4687094 w 4700588"/>
              <a:gd name="connsiteY1" fmla="*/ 118269 h 1183481"/>
              <a:gd name="connsiteX2" fmla="*/ 4639469 w 4700588"/>
              <a:gd name="connsiteY2" fmla="*/ 99219 h 1183481"/>
              <a:gd name="connsiteX3" fmla="*/ 4320381 w 4700588"/>
              <a:gd name="connsiteY3" fmla="*/ 89694 h 1183481"/>
              <a:gd name="connsiteX4" fmla="*/ 3263106 w 4700588"/>
              <a:gd name="connsiteY4" fmla="*/ 637381 h 1183481"/>
              <a:gd name="connsiteX5" fmla="*/ 2091531 w 4700588"/>
              <a:gd name="connsiteY5" fmla="*/ 313531 h 1183481"/>
              <a:gd name="connsiteX6" fmla="*/ 667544 w 4700588"/>
              <a:gd name="connsiteY6" fmla="*/ 237331 h 1183481"/>
              <a:gd name="connsiteX7" fmla="*/ 91281 w 4700588"/>
              <a:gd name="connsiteY7" fmla="*/ 837406 h 1183481"/>
              <a:gd name="connsiteX8" fmla="*/ 119856 w 4700588"/>
              <a:gd name="connsiteY8" fmla="*/ 1166019 h 1183481"/>
              <a:gd name="connsiteX9" fmla="*/ 129381 w 4700588"/>
              <a:gd name="connsiteY9" fmla="*/ 942181 h 1183481"/>
              <a:gd name="connsiteX10" fmla="*/ 324644 w 4700588"/>
              <a:gd name="connsiteY10" fmla="*/ 961231 h 1183481"/>
              <a:gd name="connsiteX11" fmla="*/ 329406 w 4700588"/>
              <a:gd name="connsiteY11" fmla="*/ 1151731 h 1183481"/>
              <a:gd name="connsiteX0" fmla="*/ 4682331 w 4719638"/>
              <a:gd name="connsiteY0" fmla="*/ 223837 h 1193799"/>
              <a:gd name="connsiteX1" fmla="*/ 4687094 w 4719638"/>
              <a:gd name="connsiteY1" fmla="*/ 128587 h 1193799"/>
              <a:gd name="connsiteX2" fmla="*/ 4487069 w 4719638"/>
              <a:gd name="connsiteY2" fmla="*/ 47625 h 1193799"/>
              <a:gd name="connsiteX3" fmla="*/ 4320381 w 4719638"/>
              <a:gd name="connsiteY3" fmla="*/ 100012 h 1193799"/>
              <a:gd name="connsiteX4" fmla="*/ 3263106 w 4719638"/>
              <a:gd name="connsiteY4" fmla="*/ 647699 h 1193799"/>
              <a:gd name="connsiteX5" fmla="*/ 2091531 w 4719638"/>
              <a:gd name="connsiteY5" fmla="*/ 323849 h 1193799"/>
              <a:gd name="connsiteX6" fmla="*/ 667544 w 4719638"/>
              <a:gd name="connsiteY6" fmla="*/ 247649 h 1193799"/>
              <a:gd name="connsiteX7" fmla="*/ 91281 w 4719638"/>
              <a:gd name="connsiteY7" fmla="*/ 847724 h 1193799"/>
              <a:gd name="connsiteX8" fmla="*/ 119856 w 4719638"/>
              <a:gd name="connsiteY8" fmla="*/ 1176337 h 1193799"/>
              <a:gd name="connsiteX9" fmla="*/ 129381 w 4719638"/>
              <a:gd name="connsiteY9" fmla="*/ 952499 h 1193799"/>
              <a:gd name="connsiteX10" fmla="*/ 324644 w 4719638"/>
              <a:gd name="connsiteY10" fmla="*/ 971549 h 1193799"/>
              <a:gd name="connsiteX11" fmla="*/ 329406 w 4719638"/>
              <a:gd name="connsiteY11" fmla="*/ 1162049 h 1193799"/>
              <a:gd name="connsiteX0" fmla="*/ 4682331 w 4688284"/>
              <a:gd name="connsiteY0" fmla="*/ 223837 h 1193799"/>
              <a:gd name="connsiteX1" fmla="*/ 4639469 w 4688284"/>
              <a:gd name="connsiteY1" fmla="*/ 71437 h 1193799"/>
              <a:gd name="connsiteX2" fmla="*/ 4487069 w 4688284"/>
              <a:gd name="connsiteY2" fmla="*/ 47625 h 1193799"/>
              <a:gd name="connsiteX3" fmla="*/ 4320381 w 4688284"/>
              <a:gd name="connsiteY3" fmla="*/ 100012 h 1193799"/>
              <a:gd name="connsiteX4" fmla="*/ 3263106 w 4688284"/>
              <a:gd name="connsiteY4" fmla="*/ 647699 h 1193799"/>
              <a:gd name="connsiteX5" fmla="*/ 2091531 w 4688284"/>
              <a:gd name="connsiteY5" fmla="*/ 323849 h 1193799"/>
              <a:gd name="connsiteX6" fmla="*/ 667544 w 4688284"/>
              <a:gd name="connsiteY6" fmla="*/ 247649 h 1193799"/>
              <a:gd name="connsiteX7" fmla="*/ 91281 w 4688284"/>
              <a:gd name="connsiteY7" fmla="*/ 847724 h 1193799"/>
              <a:gd name="connsiteX8" fmla="*/ 119856 w 4688284"/>
              <a:gd name="connsiteY8" fmla="*/ 1176337 h 1193799"/>
              <a:gd name="connsiteX9" fmla="*/ 129381 w 4688284"/>
              <a:gd name="connsiteY9" fmla="*/ 952499 h 1193799"/>
              <a:gd name="connsiteX10" fmla="*/ 324644 w 4688284"/>
              <a:gd name="connsiteY10" fmla="*/ 971549 h 1193799"/>
              <a:gd name="connsiteX11" fmla="*/ 329406 w 4688284"/>
              <a:gd name="connsiteY11" fmla="*/ 1162049 h 1193799"/>
              <a:gd name="connsiteX0" fmla="*/ 4682331 w 4695825"/>
              <a:gd name="connsiteY0" fmla="*/ 223837 h 1193799"/>
              <a:gd name="connsiteX1" fmla="*/ 4663281 w 4695825"/>
              <a:gd name="connsiteY1" fmla="*/ 80962 h 1193799"/>
              <a:gd name="connsiteX2" fmla="*/ 4487069 w 4695825"/>
              <a:gd name="connsiteY2" fmla="*/ 47625 h 1193799"/>
              <a:gd name="connsiteX3" fmla="*/ 4320381 w 4695825"/>
              <a:gd name="connsiteY3" fmla="*/ 100012 h 1193799"/>
              <a:gd name="connsiteX4" fmla="*/ 3263106 w 4695825"/>
              <a:gd name="connsiteY4" fmla="*/ 647699 h 1193799"/>
              <a:gd name="connsiteX5" fmla="*/ 2091531 w 4695825"/>
              <a:gd name="connsiteY5" fmla="*/ 323849 h 1193799"/>
              <a:gd name="connsiteX6" fmla="*/ 667544 w 4695825"/>
              <a:gd name="connsiteY6" fmla="*/ 247649 h 1193799"/>
              <a:gd name="connsiteX7" fmla="*/ 91281 w 4695825"/>
              <a:gd name="connsiteY7" fmla="*/ 847724 h 1193799"/>
              <a:gd name="connsiteX8" fmla="*/ 119856 w 4695825"/>
              <a:gd name="connsiteY8" fmla="*/ 1176337 h 1193799"/>
              <a:gd name="connsiteX9" fmla="*/ 129381 w 4695825"/>
              <a:gd name="connsiteY9" fmla="*/ 952499 h 1193799"/>
              <a:gd name="connsiteX10" fmla="*/ 324644 w 4695825"/>
              <a:gd name="connsiteY10" fmla="*/ 971549 h 1193799"/>
              <a:gd name="connsiteX11" fmla="*/ 329406 w 4695825"/>
              <a:gd name="connsiteY11" fmla="*/ 1162049 h 1193799"/>
              <a:gd name="connsiteX0" fmla="*/ 4682331 w 4688284"/>
              <a:gd name="connsiteY0" fmla="*/ 223837 h 1193799"/>
              <a:gd name="connsiteX1" fmla="*/ 4644231 w 4688284"/>
              <a:gd name="connsiteY1" fmla="*/ 71437 h 1193799"/>
              <a:gd name="connsiteX2" fmla="*/ 4487069 w 4688284"/>
              <a:gd name="connsiteY2" fmla="*/ 47625 h 1193799"/>
              <a:gd name="connsiteX3" fmla="*/ 4320381 w 4688284"/>
              <a:gd name="connsiteY3" fmla="*/ 100012 h 1193799"/>
              <a:gd name="connsiteX4" fmla="*/ 3263106 w 4688284"/>
              <a:gd name="connsiteY4" fmla="*/ 647699 h 1193799"/>
              <a:gd name="connsiteX5" fmla="*/ 2091531 w 4688284"/>
              <a:gd name="connsiteY5" fmla="*/ 323849 h 1193799"/>
              <a:gd name="connsiteX6" fmla="*/ 667544 w 4688284"/>
              <a:gd name="connsiteY6" fmla="*/ 247649 h 1193799"/>
              <a:gd name="connsiteX7" fmla="*/ 91281 w 4688284"/>
              <a:gd name="connsiteY7" fmla="*/ 847724 h 1193799"/>
              <a:gd name="connsiteX8" fmla="*/ 119856 w 4688284"/>
              <a:gd name="connsiteY8" fmla="*/ 1176337 h 1193799"/>
              <a:gd name="connsiteX9" fmla="*/ 129381 w 4688284"/>
              <a:gd name="connsiteY9" fmla="*/ 952499 h 1193799"/>
              <a:gd name="connsiteX10" fmla="*/ 324644 w 4688284"/>
              <a:gd name="connsiteY10" fmla="*/ 971549 h 1193799"/>
              <a:gd name="connsiteX11" fmla="*/ 329406 w 4688284"/>
              <a:gd name="connsiteY11" fmla="*/ 1162049 h 1193799"/>
              <a:gd name="connsiteX0" fmla="*/ 4682331 w 4688284"/>
              <a:gd name="connsiteY0" fmla="*/ 196849 h 1166811"/>
              <a:gd name="connsiteX1" fmla="*/ 4644231 w 4688284"/>
              <a:gd name="connsiteY1" fmla="*/ 44449 h 1166811"/>
              <a:gd name="connsiteX2" fmla="*/ 4487069 w 4688284"/>
              <a:gd name="connsiteY2" fmla="*/ 20637 h 1166811"/>
              <a:gd name="connsiteX3" fmla="*/ 4139406 w 4688284"/>
              <a:gd name="connsiteY3" fmla="*/ 168274 h 1166811"/>
              <a:gd name="connsiteX4" fmla="*/ 3263106 w 4688284"/>
              <a:gd name="connsiteY4" fmla="*/ 620711 h 1166811"/>
              <a:gd name="connsiteX5" fmla="*/ 2091531 w 4688284"/>
              <a:gd name="connsiteY5" fmla="*/ 296861 h 1166811"/>
              <a:gd name="connsiteX6" fmla="*/ 667544 w 4688284"/>
              <a:gd name="connsiteY6" fmla="*/ 220661 h 1166811"/>
              <a:gd name="connsiteX7" fmla="*/ 91281 w 4688284"/>
              <a:gd name="connsiteY7" fmla="*/ 820736 h 1166811"/>
              <a:gd name="connsiteX8" fmla="*/ 119856 w 4688284"/>
              <a:gd name="connsiteY8" fmla="*/ 1149349 h 1166811"/>
              <a:gd name="connsiteX9" fmla="*/ 129381 w 4688284"/>
              <a:gd name="connsiteY9" fmla="*/ 925511 h 1166811"/>
              <a:gd name="connsiteX10" fmla="*/ 324644 w 4688284"/>
              <a:gd name="connsiteY10" fmla="*/ 944561 h 1166811"/>
              <a:gd name="connsiteX11" fmla="*/ 329406 w 4688284"/>
              <a:gd name="connsiteY11" fmla="*/ 1135061 h 1166811"/>
              <a:gd name="connsiteX0" fmla="*/ 4682331 w 4688681"/>
              <a:gd name="connsiteY0" fmla="*/ 178594 h 1148556"/>
              <a:gd name="connsiteX1" fmla="*/ 4644231 w 4688681"/>
              <a:gd name="connsiteY1" fmla="*/ 26194 h 1148556"/>
              <a:gd name="connsiteX2" fmla="*/ 4415632 w 4688681"/>
              <a:gd name="connsiteY2" fmla="*/ 21432 h 1148556"/>
              <a:gd name="connsiteX3" fmla="*/ 4139406 w 4688681"/>
              <a:gd name="connsiteY3" fmla="*/ 150019 h 1148556"/>
              <a:gd name="connsiteX4" fmla="*/ 3263106 w 4688681"/>
              <a:gd name="connsiteY4" fmla="*/ 602456 h 1148556"/>
              <a:gd name="connsiteX5" fmla="*/ 2091531 w 4688681"/>
              <a:gd name="connsiteY5" fmla="*/ 278606 h 1148556"/>
              <a:gd name="connsiteX6" fmla="*/ 667544 w 4688681"/>
              <a:gd name="connsiteY6" fmla="*/ 202406 h 1148556"/>
              <a:gd name="connsiteX7" fmla="*/ 91281 w 4688681"/>
              <a:gd name="connsiteY7" fmla="*/ 802481 h 1148556"/>
              <a:gd name="connsiteX8" fmla="*/ 119856 w 4688681"/>
              <a:gd name="connsiteY8" fmla="*/ 1131094 h 1148556"/>
              <a:gd name="connsiteX9" fmla="*/ 129381 w 4688681"/>
              <a:gd name="connsiteY9" fmla="*/ 907256 h 1148556"/>
              <a:gd name="connsiteX10" fmla="*/ 324644 w 4688681"/>
              <a:gd name="connsiteY10" fmla="*/ 926306 h 1148556"/>
              <a:gd name="connsiteX11" fmla="*/ 329406 w 4688681"/>
              <a:gd name="connsiteY11" fmla="*/ 1116806 h 1148556"/>
              <a:gd name="connsiteX0" fmla="*/ 4682331 w 4688681"/>
              <a:gd name="connsiteY0" fmla="*/ 178594 h 1148556"/>
              <a:gd name="connsiteX1" fmla="*/ 4644231 w 4688681"/>
              <a:gd name="connsiteY1" fmla="*/ 26194 h 1148556"/>
              <a:gd name="connsiteX2" fmla="*/ 4415632 w 4688681"/>
              <a:gd name="connsiteY2" fmla="*/ 21432 h 1148556"/>
              <a:gd name="connsiteX3" fmla="*/ 4139406 w 4688681"/>
              <a:gd name="connsiteY3" fmla="*/ 150019 h 1148556"/>
              <a:gd name="connsiteX4" fmla="*/ 3263106 w 4688681"/>
              <a:gd name="connsiteY4" fmla="*/ 602456 h 1148556"/>
              <a:gd name="connsiteX5" fmla="*/ 2091531 w 4688681"/>
              <a:gd name="connsiteY5" fmla="*/ 278606 h 1148556"/>
              <a:gd name="connsiteX6" fmla="*/ 667544 w 4688681"/>
              <a:gd name="connsiteY6" fmla="*/ 202406 h 1148556"/>
              <a:gd name="connsiteX7" fmla="*/ 91281 w 4688681"/>
              <a:gd name="connsiteY7" fmla="*/ 802481 h 1148556"/>
              <a:gd name="connsiteX8" fmla="*/ 119856 w 4688681"/>
              <a:gd name="connsiteY8" fmla="*/ 1131094 h 1148556"/>
              <a:gd name="connsiteX9" fmla="*/ 129381 w 4688681"/>
              <a:gd name="connsiteY9" fmla="*/ 907256 h 1148556"/>
              <a:gd name="connsiteX10" fmla="*/ 324644 w 4688681"/>
              <a:gd name="connsiteY10" fmla="*/ 926306 h 1148556"/>
              <a:gd name="connsiteX0" fmla="*/ 4682331 w 4688681"/>
              <a:gd name="connsiteY0" fmla="*/ 178594 h 1148556"/>
              <a:gd name="connsiteX1" fmla="*/ 4644231 w 4688681"/>
              <a:gd name="connsiteY1" fmla="*/ 26194 h 1148556"/>
              <a:gd name="connsiteX2" fmla="*/ 4415632 w 4688681"/>
              <a:gd name="connsiteY2" fmla="*/ 21432 h 1148556"/>
              <a:gd name="connsiteX3" fmla="*/ 4139406 w 4688681"/>
              <a:gd name="connsiteY3" fmla="*/ 150019 h 1148556"/>
              <a:gd name="connsiteX4" fmla="*/ 3263106 w 4688681"/>
              <a:gd name="connsiteY4" fmla="*/ 602456 h 1148556"/>
              <a:gd name="connsiteX5" fmla="*/ 2091531 w 4688681"/>
              <a:gd name="connsiteY5" fmla="*/ 278606 h 1148556"/>
              <a:gd name="connsiteX6" fmla="*/ 667544 w 4688681"/>
              <a:gd name="connsiteY6" fmla="*/ 202406 h 1148556"/>
              <a:gd name="connsiteX7" fmla="*/ 91281 w 4688681"/>
              <a:gd name="connsiteY7" fmla="*/ 802481 h 1148556"/>
              <a:gd name="connsiteX8" fmla="*/ 119856 w 4688681"/>
              <a:gd name="connsiteY8" fmla="*/ 1131094 h 1148556"/>
              <a:gd name="connsiteX9" fmla="*/ 129381 w 4688681"/>
              <a:gd name="connsiteY9" fmla="*/ 907256 h 1148556"/>
              <a:gd name="connsiteX0" fmla="*/ 4682331 w 4688681"/>
              <a:gd name="connsiteY0" fmla="*/ 178594 h 1131094"/>
              <a:gd name="connsiteX1" fmla="*/ 4644231 w 4688681"/>
              <a:gd name="connsiteY1" fmla="*/ 26194 h 1131094"/>
              <a:gd name="connsiteX2" fmla="*/ 4415632 w 4688681"/>
              <a:gd name="connsiteY2" fmla="*/ 21432 h 1131094"/>
              <a:gd name="connsiteX3" fmla="*/ 4139406 w 4688681"/>
              <a:gd name="connsiteY3" fmla="*/ 150019 h 1131094"/>
              <a:gd name="connsiteX4" fmla="*/ 3263106 w 4688681"/>
              <a:gd name="connsiteY4" fmla="*/ 602456 h 1131094"/>
              <a:gd name="connsiteX5" fmla="*/ 2091531 w 4688681"/>
              <a:gd name="connsiteY5" fmla="*/ 278606 h 1131094"/>
              <a:gd name="connsiteX6" fmla="*/ 667544 w 4688681"/>
              <a:gd name="connsiteY6" fmla="*/ 202406 h 1131094"/>
              <a:gd name="connsiteX7" fmla="*/ 91281 w 4688681"/>
              <a:gd name="connsiteY7" fmla="*/ 802481 h 1131094"/>
              <a:gd name="connsiteX8" fmla="*/ 119856 w 4688681"/>
              <a:gd name="connsiteY8" fmla="*/ 1131094 h 1131094"/>
              <a:gd name="connsiteX0" fmla="*/ 4596606 w 4602956"/>
              <a:gd name="connsiteY0" fmla="*/ 178594 h 1131094"/>
              <a:gd name="connsiteX1" fmla="*/ 4558506 w 4602956"/>
              <a:gd name="connsiteY1" fmla="*/ 26194 h 1131094"/>
              <a:gd name="connsiteX2" fmla="*/ 4329907 w 4602956"/>
              <a:gd name="connsiteY2" fmla="*/ 21432 h 1131094"/>
              <a:gd name="connsiteX3" fmla="*/ 4053681 w 4602956"/>
              <a:gd name="connsiteY3" fmla="*/ 150019 h 1131094"/>
              <a:gd name="connsiteX4" fmla="*/ 3177381 w 4602956"/>
              <a:gd name="connsiteY4" fmla="*/ 602456 h 1131094"/>
              <a:gd name="connsiteX5" fmla="*/ 2005806 w 4602956"/>
              <a:gd name="connsiteY5" fmla="*/ 278606 h 1131094"/>
              <a:gd name="connsiteX6" fmla="*/ 581819 w 4602956"/>
              <a:gd name="connsiteY6" fmla="*/ 202406 h 1131094"/>
              <a:gd name="connsiteX7" fmla="*/ 91281 w 4602956"/>
              <a:gd name="connsiteY7" fmla="*/ 745331 h 1131094"/>
              <a:gd name="connsiteX8" fmla="*/ 34131 w 4602956"/>
              <a:gd name="connsiteY8" fmla="*/ 1131094 h 1131094"/>
              <a:gd name="connsiteX0" fmla="*/ 4591844 w 4598194"/>
              <a:gd name="connsiteY0" fmla="*/ 178594 h 1126330"/>
              <a:gd name="connsiteX1" fmla="*/ 4553744 w 4598194"/>
              <a:gd name="connsiteY1" fmla="*/ 26194 h 1126330"/>
              <a:gd name="connsiteX2" fmla="*/ 4325145 w 4598194"/>
              <a:gd name="connsiteY2" fmla="*/ 21432 h 1126330"/>
              <a:gd name="connsiteX3" fmla="*/ 4048919 w 4598194"/>
              <a:gd name="connsiteY3" fmla="*/ 150019 h 1126330"/>
              <a:gd name="connsiteX4" fmla="*/ 3172619 w 4598194"/>
              <a:gd name="connsiteY4" fmla="*/ 602456 h 1126330"/>
              <a:gd name="connsiteX5" fmla="*/ 2001044 w 4598194"/>
              <a:gd name="connsiteY5" fmla="*/ 278606 h 1126330"/>
              <a:gd name="connsiteX6" fmla="*/ 577057 w 4598194"/>
              <a:gd name="connsiteY6" fmla="*/ 202406 h 1126330"/>
              <a:gd name="connsiteX7" fmla="*/ 86519 w 4598194"/>
              <a:gd name="connsiteY7" fmla="*/ 745331 h 1126330"/>
              <a:gd name="connsiteX8" fmla="*/ 57943 w 4598194"/>
              <a:gd name="connsiteY8" fmla="*/ 1126330 h 1126330"/>
              <a:gd name="connsiteX0" fmla="*/ 4544220 w 4550570"/>
              <a:gd name="connsiteY0" fmla="*/ 178594 h 1126330"/>
              <a:gd name="connsiteX1" fmla="*/ 4506120 w 4550570"/>
              <a:gd name="connsiteY1" fmla="*/ 26194 h 1126330"/>
              <a:gd name="connsiteX2" fmla="*/ 4277521 w 4550570"/>
              <a:gd name="connsiteY2" fmla="*/ 21432 h 1126330"/>
              <a:gd name="connsiteX3" fmla="*/ 4001295 w 4550570"/>
              <a:gd name="connsiteY3" fmla="*/ 150019 h 1126330"/>
              <a:gd name="connsiteX4" fmla="*/ 3124995 w 4550570"/>
              <a:gd name="connsiteY4" fmla="*/ 602456 h 1126330"/>
              <a:gd name="connsiteX5" fmla="*/ 1953420 w 4550570"/>
              <a:gd name="connsiteY5" fmla="*/ 278606 h 1126330"/>
              <a:gd name="connsiteX6" fmla="*/ 529433 w 4550570"/>
              <a:gd name="connsiteY6" fmla="*/ 202406 h 1126330"/>
              <a:gd name="connsiteX7" fmla="*/ 86519 w 4550570"/>
              <a:gd name="connsiteY7" fmla="*/ 669130 h 1126330"/>
              <a:gd name="connsiteX8" fmla="*/ 10319 w 4550570"/>
              <a:gd name="connsiteY8" fmla="*/ 1126330 h 1126330"/>
              <a:gd name="connsiteX0" fmla="*/ 4768851 w 4775201"/>
              <a:gd name="connsiteY0" fmla="*/ 178594 h 1050130"/>
              <a:gd name="connsiteX1" fmla="*/ 4730751 w 4775201"/>
              <a:gd name="connsiteY1" fmla="*/ 26194 h 1050130"/>
              <a:gd name="connsiteX2" fmla="*/ 4502152 w 4775201"/>
              <a:gd name="connsiteY2" fmla="*/ 21432 h 1050130"/>
              <a:gd name="connsiteX3" fmla="*/ 4225926 w 4775201"/>
              <a:gd name="connsiteY3" fmla="*/ 150019 h 1050130"/>
              <a:gd name="connsiteX4" fmla="*/ 3349626 w 4775201"/>
              <a:gd name="connsiteY4" fmla="*/ 602456 h 1050130"/>
              <a:gd name="connsiteX5" fmla="*/ 2178051 w 4775201"/>
              <a:gd name="connsiteY5" fmla="*/ 278606 h 1050130"/>
              <a:gd name="connsiteX6" fmla="*/ 754064 w 4775201"/>
              <a:gd name="connsiteY6" fmla="*/ 202406 h 1050130"/>
              <a:gd name="connsiteX7" fmla="*/ 311150 w 4775201"/>
              <a:gd name="connsiteY7" fmla="*/ 669130 h 1050130"/>
              <a:gd name="connsiteX8" fmla="*/ 6350 w 4775201"/>
              <a:gd name="connsiteY8" fmla="*/ 1050130 h 1050130"/>
              <a:gd name="connsiteX0" fmla="*/ 4768851 w 4775201"/>
              <a:gd name="connsiteY0" fmla="*/ 178594 h 1050130"/>
              <a:gd name="connsiteX1" fmla="*/ 4730751 w 4775201"/>
              <a:gd name="connsiteY1" fmla="*/ 26194 h 1050130"/>
              <a:gd name="connsiteX2" fmla="*/ 4502152 w 4775201"/>
              <a:gd name="connsiteY2" fmla="*/ 21432 h 1050130"/>
              <a:gd name="connsiteX3" fmla="*/ 4225926 w 4775201"/>
              <a:gd name="connsiteY3" fmla="*/ 150019 h 1050130"/>
              <a:gd name="connsiteX4" fmla="*/ 3349626 w 4775201"/>
              <a:gd name="connsiteY4" fmla="*/ 602456 h 1050130"/>
              <a:gd name="connsiteX5" fmla="*/ 2178051 w 4775201"/>
              <a:gd name="connsiteY5" fmla="*/ 278606 h 1050130"/>
              <a:gd name="connsiteX6" fmla="*/ 754064 w 4775201"/>
              <a:gd name="connsiteY6" fmla="*/ 202406 h 1050130"/>
              <a:gd name="connsiteX7" fmla="*/ 158751 w 4775201"/>
              <a:gd name="connsiteY7" fmla="*/ 592930 h 1050130"/>
              <a:gd name="connsiteX8" fmla="*/ 6350 w 4775201"/>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92930 h 1050130"/>
              <a:gd name="connsiteX8" fmla="*/ 35719 w 4728369"/>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16730 h 1050130"/>
              <a:gd name="connsiteX8" fmla="*/ 35719 w 4728369"/>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16730 h 1050130"/>
              <a:gd name="connsiteX8" fmla="*/ 35719 w 4728369"/>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16730 h 1050130"/>
              <a:gd name="connsiteX8" fmla="*/ 35719 w 4728369"/>
              <a:gd name="connsiteY8" fmla="*/ 1050130 h 105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8369" h="1050130">
                <a:moveTo>
                  <a:pt x="4722019" y="178594"/>
                </a:moveTo>
                <a:cubicBezTo>
                  <a:pt x="4727972" y="140494"/>
                  <a:pt x="4728369" y="52388"/>
                  <a:pt x="4683919" y="26194"/>
                </a:cubicBezTo>
                <a:cubicBezTo>
                  <a:pt x="4639469" y="0"/>
                  <a:pt x="4539457" y="795"/>
                  <a:pt x="4455320" y="21432"/>
                </a:cubicBezTo>
                <a:cubicBezTo>
                  <a:pt x="4371183" y="42069"/>
                  <a:pt x="4371182" y="53182"/>
                  <a:pt x="4179094" y="150019"/>
                </a:cubicBezTo>
                <a:cubicBezTo>
                  <a:pt x="3987006" y="246856"/>
                  <a:pt x="3644106" y="581025"/>
                  <a:pt x="3302794" y="602456"/>
                </a:cubicBezTo>
                <a:cubicBezTo>
                  <a:pt x="2961482" y="623887"/>
                  <a:pt x="2563813" y="345281"/>
                  <a:pt x="2131219" y="278606"/>
                </a:cubicBezTo>
                <a:cubicBezTo>
                  <a:pt x="1698625" y="211931"/>
                  <a:pt x="1043782" y="162719"/>
                  <a:pt x="707232" y="202406"/>
                </a:cubicBezTo>
                <a:cubicBezTo>
                  <a:pt x="370682" y="242093"/>
                  <a:pt x="223838" y="375443"/>
                  <a:pt x="111919" y="516730"/>
                </a:cubicBezTo>
                <a:cubicBezTo>
                  <a:pt x="0" y="658017"/>
                  <a:pt x="53182" y="725487"/>
                  <a:pt x="35719" y="105013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75" name="TextBox 174"/>
          <p:cNvSpPr txBox="1"/>
          <p:nvPr/>
        </p:nvSpPr>
        <p:spPr>
          <a:xfrm>
            <a:off x="1905000" y="2362200"/>
            <a:ext cx="304800" cy="172355"/>
          </a:xfrm>
          <a:prstGeom prst="rect">
            <a:avLst/>
          </a:prstGeom>
          <a:solidFill>
            <a:schemeClr val="bg1"/>
          </a:solidFill>
          <a:ln w="19050">
            <a:solidFill>
              <a:schemeClr val="tx1"/>
            </a:solidFill>
          </a:ln>
        </p:spPr>
        <p:txBody>
          <a:bodyPr wrap="square" lIns="9144" tIns="9144" rIns="9144" bIns="9144" rtlCol="0">
            <a:spAutoFit/>
          </a:bodyPr>
          <a:lstStyle/>
          <a:p>
            <a:pPr algn="ctr"/>
            <a:r>
              <a:rPr lang="en-US" sz="1000" dirty="0"/>
              <a:t>Com</a:t>
            </a:r>
          </a:p>
        </p:txBody>
      </p:sp>
      <p:sp>
        <p:nvSpPr>
          <p:cNvPr id="176" name="Freeform 175"/>
          <p:cNvSpPr/>
          <p:nvPr/>
        </p:nvSpPr>
        <p:spPr bwMode="auto">
          <a:xfrm>
            <a:off x="2315633" y="1826684"/>
            <a:ext cx="3094567" cy="634999"/>
          </a:xfrm>
          <a:custGeom>
            <a:avLst/>
            <a:gdLst>
              <a:gd name="connsiteX0" fmla="*/ 65617 w 3215217"/>
              <a:gd name="connsiteY0" fmla="*/ 534458 h 563033"/>
              <a:gd name="connsiteX1" fmla="*/ 46567 w 3215217"/>
              <a:gd name="connsiteY1" fmla="*/ 236008 h 563033"/>
              <a:gd name="connsiteX2" fmla="*/ 345017 w 3215217"/>
              <a:gd name="connsiteY2" fmla="*/ 13758 h 563033"/>
              <a:gd name="connsiteX3" fmla="*/ 1011767 w 3215217"/>
              <a:gd name="connsiteY3" fmla="*/ 153458 h 563033"/>
              <a:gd name="connsiteX4" fmla="*/ 1665817 w 3215217"/>
              <a:gd name="connsiteY4" fmla="*/ 496358 h 563033"/>
              <a:gd name="connsiteX5" fmla="*/ 2637367 w 3215217"/>
              <a:gd name="connsiteY5" fmla="*/ 553508 h 563033"/>
              <a:gd name="connsiteX6" fmla="*/ 3215217 w 3215217"/>
              <a:gd name="connsiteY6" fmla="*/ 509058 h 563033"/>
              <a:gd name="connsiteX0" fmla="*/ 65617 w 3215217"/>
              <a:gd name="connsiteY0" fmla="*/ 534458 h 563033"/>
              <a:gd name="connsiteX1" fmla="*/ 46567 w 3215217"/>
              <a:gd name="connsiteY1" fmla="*/ 236008 h 563033"/>
              <a:gd name="connsiteX2" fmla="*/ 345017 w 3215217"/>
              <a:gd name="connsiteY2" fmla="*/ 13758 h 563033"/>
              <a:gd name="connsiteX3" fmla="*/ 1011767 w 3215217"/>
              <a:gd name="connsiteY3" fmla="*/ 153458 h 563033"/>
              <a:gd name="connsiteX4" fmla="*/ 1665817 w 3215217"/>
              <a:gd name="connsiteY4" fmla="*/ 496358 h 563033"/>
              <a:gd name="connsiteX5" fmla="*/ 2637367 w 3215217"/>
              <a:gd name="connsiteY5" fmla="*/ 553508 h 563033"/>
              <a:gd name="connsiteX6" fmla="*/ 3215217 w 3215217"/>
              <a:gd name="connsiteY6" fmla="*/ 509058 h 563033"/>
              <a:gd name="connsiteX0" fmla="*/ 65617 w 3215217"/>
              <a:gd name="connsiteY0" fmla="*/ 534458 h 563033"/>
              <a:gd name="connsiteX1" fmla="*/ 46567 w 3215217"/>
              <a:gd name="connsiteY1" fmla="*/ 236008 h 563033"/>
              <a:gd name="connsiteX2" fmla="*/ 345017 w 3215217"/>
              <a:gd name="connsiteY2" fmla="*/ 13758 h 563033"/>
              <a:gd name="connsiteX3" fmla="*/ 1011767 w 3215217"/>
              <a:gd name="connsiteY3" fmla="*/ 153458 h 563033"/>
              <a:gd name="connsiteX4" fmla="*/ 1665817 w 3215217"/>
              <a:gd name="connsiteY4" fmla="*/ 496358 h 563033"/>
              <a:gd name="connsiteX5" fmla="*/ 2637367 w 3215217"/>
              <a:gd name="connsiteY5" fmla="*/ 553508 h 563033"/>
              <a:gd name="connsiteX6" fmla="*/ 3215217 w 3215217"/>
              <a:gd name="connsiteY6" fmla="*/ 509058 h 563033"/>
              <a:gd name="connsiteX0" fmla="*/ 14817 w 3164417"/>
              <a:gd name="connsiteY0" fmla="*/ 522817 h 551392"/>
              <a:gd name="connsiteX1" fmla="*/ 46567 w 3164417"/>
              <a:gd name="connsiteY1" fmla="*/ 154517 h 551392"/>
              <a:gd name="connsiteX2" fmla="*/ 294217 w 3164417"/>
              <a:gd name="connsiteY2" fmla="*/ 2117 h 551392"/>
              <a:gd name="connsiteX3" fmla="*/ 960967 w 3164417"/>
              <a:gd name="connsiteY3" fmla="*/ 141817 h 551392"/>
              <a:gd name="connsiteX4" fmla="*/ 1615017 w 3164417"/>
              <a:gd name="connsiteY4" fmla="*/ 484717 h 551392"/>
              <a:gd name="connsiteX5" fmla="*/ 2586567 w 3164417"/>
              <a:gd name="connsiteY5" fmla="*/ 541867 h 551392"/>
              <a:gd name="connsiteX6" fmla="*/ 3164417 w 3164417"/>
              <a:gd name="connsiteY6" fmla="*/ 497417 h 551392"/>
              <a:gd name="connsiteX0" fmla="*/ 14817 w 3170767"/>
              <a:gd name="connsiteY0" fmla="*/ 522817 h 558799"/>
              <a:gd name="connsiteX1" fmla="*/ 46567 w 3170767"/>
              <a:gd name="connsiteY1" fmla="*/ 154517 h 558799"/>
              <a:gd name="connsiteX2" fmla="*/ 294217 w 3170767"/>
              <a:gd name="connsiteY2" fmla="*/ 2117 h 558799"/>
              <a:gd name="connsiteX3" fmla="*/ 960967 w 3170767"/>
              <a:gd name="connsiteY3" fmla="*/ 141817 h 558799"/>
              <a:gd name="connsiteX4" fmla="*/ 1615017 w 3170767"/>
              <a:gd name="connsiteY4" fmla="*/ 484717 h 558799"/>
              <a:gd name="connsiteX5" fmla="*/ 2586567 w 3170767"/>
              <a:gd name="connsiteY5" fmla="*/ 541867 h 558799"/>
              <a:gd name="connsiteX6" fmla="*/ 3170767 w 3170767"/>
              <a:gd name="connsiteY6" fmla="*/ 535516 h 558799"/>
              <a:gd name="connsiteX0" fmla="*/ 14817 w 3094567"/>
              <a:gd name="connsiteY0" fmla="*/ 522817 h 634999"/>
              <a:gd name="connsiteX1" fmla="*/ 46567 w 3094567"/>
              <a:gd name="connsiteY1" fmla="*/ 154517 h 634999"/>
              <a:gd name="connsiteX2" fmla="*/ 294217 w 3094567"/>
              <a:gd name="connsiteY2" fmla="*/ 2117 h 634999"/>
              <a:gd name="connsiteX3" fmla="*/ 960967 w 3094567"/>
              <a:gd name="connsiteY3" fmla="*/ 141817 h 634999"/>
              <a:gd name="connsiteX4" fmla="*/ 1615017 w 3094567"/>
              <a:gd name="connsiteY4" fmla="*/ 484717 h 634999"/>
              <a:gd name="connsiteX5" fmla="*/ 2586567 w 3094567"/>
              <a:gd name="connsiteY5" fmla="*/ 541867 h 634999"/>
              <a:gd name="connsiteX6" fmla="*/ 3094567 w 3094567"/>
              <a:gd name="connsiteY6" fmla="*/ 611716 h 63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4567" h="634999">
                <a:moveTo>
                  <a:pt x="14817" y="522817"/>
                </a:moveTo>
                <a:cubicBezTo>
                  <a:pt x="20108" y="289983"/>
                  <a:pt x="0" y="241300"/>
                  <a:pt x="46567" y="154517"/>
                </a:cubicBezTo>
                <a:cubicBezTo>
                  <a:pt x="93134" y="67734"/>
                  <a:pt x="141817" y="4234"/>
                  <a:pt x="294217" y="2117"/>
                </a:cubicBezTo>
                <a:cubicBezTo>
                  <a:pt x="446617" y="0"/>
                  <a:pt x="740834" y="61384"/>
                  <a:pt x="960967" y="141817"/>
                </a:cubicBezTo>
                <a:cubicBezTo>
                  <a:pt x="1181100" y="222250"/>
                  <a:pt x="1344084" y="418042"/>
                  <a:pt x="1615017" y="484717"/>
                </a:cubicBezTo>
                <a:cubicBezTo>
                  <a:pt x="1885950" y="551392"/>
                  <a:pt x="2339975" y="520701"/>
                  <a:pt x="2586567" y="541867"/>
                </a:cubicBezTo>
                <a:cubicBezTo>
                  <a:pt x="2833159" y="563034"/>
                  <a:pt x="2934758" y="634999"/>
                  <a:pt x="3094567" y="611716"/>
                </a:cubicBezTo>
              </a:path>
            </a:pathLst>
          </a:cu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77" name="Freeform 176"/>
          <p:cNvSpPr/>
          <p:nvPr/>
        </p:nvSpPr>
        <p:spPr bwMode="auto">
          <a:xfrm>
            <a:off x="2528358" y="1976967"/>
            <a:ext cx="2881842" cy="1505479"/>
          </a:xfrm>
          <a:custGeom>
            <a:avLst/>
            <a:gdLst>
              <a:gd name="connsiteX0" fmla="*/ 11642 w 2958042"/>
              <a:gd name="connsiteY0" fmla="*/ 391583 h 836083"/>
              <a:gd name="connsiteX1" fmla="*/ 17992 w 2958042"/>
              <a:gd name="connsiteY1" fmla="*/ 175683 h 836083"/>
              <a:gd name="connsiteX2" fmla="*/ 119592 w 2958042"/>
              <a:gd name="connsiteY2" fmla="*/ 23283 h 836083"/>
              <a:gd name="connsiteX3" fmla="*/ 418042 w 2958042"/>
              <a:gd name="connsiteY3" fmla="*/ 35983 h 836083"/>
              <a:gd name="connsiteX4" fmla="*/ 818092 w 2958042"/>
              <a:gd name="connsiteY4" fmla="*/ 213783 h 836083"/>
              <a:gd name="connsiteX5" fmla="*/ 1211792 w 2958042"/>
              <a:gd name="connsiteY5" fmla="*/ 537633 h 836083"/>
              <a:gd name="connsiteX6" fmla="*/ 1910292 w 2958042"/>
              <a:gd name="connsiteY6" fmla="*/ 759883 h 836083"/>
              <a:gd name="connsiteX7" fmla="*/ 2958042 w 2958042"/>
              <a:gd name="connsiteY7" fmla="*/ 836083 h 836083"/>
              <a:gd name="connsiteX0" fmla="*/ 11642 w 2881842"/>
              <a:gd name="connsiteY0" fmla="*/ 391583 h 1452033"/>
              <a:gd name="connsiteX1" fmla="*/ 17992 w 2881842"/>
              <a:gd name="connsiteY1" fmla="*/ 175683 h 1452033"/>
              <a:gd name="connsiteX2" fmla="*/ 119592 w 2881842"/>
              <a:gd name="connsiteY2" fmla="*/ 23283 h 1452033"/>
              <a:gd name="connsiteX3" fmla="*/ 418042 w 2881842"/>
              <a:gd name="connsiteY3" fmla="*/ 35983 h 1452033"/>
              <a:gd name="connsiteX4" fmla="*/ 818092 w 2881842"/>
              <a:gd name="connsiteY4" fmla="*/ 213783 h 1452033"/>
              <a:gd name="connsiteX5" fmla="*/ 1211792 w 2881842"/>
              <a:gd name="connsiteY5" fmla="*/ 537633 h 1452033"/>
              <a:gd name="connsiteX6" fmla="*/ 1910292 w 2881842"/>
              <a:gd name="connsiteY6" fmla="*/ 759883 h 1452033"/>
              <a:gd name="connsiteX7" fmla="*/ 2881842 w 2881842"/>
              <a:gd name="connsiteY7" fmla="*/ 1452033 h 1452033"/>
              <a:gd name="connsiteX0" fmla="*/ 11642 w 2881842"/>
              <a:gd name="connsiteY0" fmla="*/ 391583 h 1505479"/>
              <a:gd name="connsiteX1" fmla="*/ 17992 w 2881842"/>
              <a:gd name="connsiteY1" fmla="*/ 175683 h 1505479"/>
              <a:gd name="connsiteX2" fmla="*/ 119592 w 2881842"/>
              <a:gd name="connsiteY2" fmla="*/ 23283 h 1505479"/>
              <a:gd name="connsiteX3" fmla="*/ 418042 w 2881842"/>
              <a:gd name="connsiteY3" fmla="*/ 35983 h 1505479"/>
              <a:gd name="connsiteX4" fmla="*/ 818092 w 2881842"/>
              <a:gd name="connsiteY4" fmla="*/ 213783 h 1505479"/>
              <a:gd name="connsiteX5" fmla="*/ 1211792 w 2881842"/>
              <a:gd name="connsiteY5" fmla="*/ 537633 h 1505479"/>
              <a:gd name="connsiteX6" fmla="*/ 1910292 w 2881842"/>
              <a:gd name="connsiteY6" fmla="*/ 759883 h 1505479"/>
              <a:gd name="connsiteX7" fmla="*/ 2881842 w 2881842"/>
              <a:gd name="connsiteY7" fmla="*/ 1452033 h 150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842" h="1505479">
                <a:moveTo>
                  <a:pt x="11642" y="391583"/>
                </a:moveTo>
                <a:cubicBezTo>
                  <a:pt x="5821" y="314324"/>
                  <a:pt x="0" y="237066"/>
                  <a:pt x="17992" y="175683"/>
                </a:cubicBezTo>
                <a:cubicBezTo>
                  <a:pt x="35984" y="114300"/>
                  <a:pt x="52917" y="46566"/>
                  <a:pt x="119592" y="23283"/>
                </a:cubicBezTo>
                <a:cubicBezTo>
                  <a:pt x="186267" y="0"/>
                  <a:pt x="301625" y="4233"/>
                  <a:pt x="418042" y="35983"/>
                </a:cubicBezTo>
                <a:cubicBezTo>
                  <a:pt x="534459" y="67733"/>
                  <a:pt x="685800" y="130175"/>
                  <a:pt x="818092" y="213783"/>
                </a:cubicBezTo>
                <a:cubicBezTo>
                  <a:pt x="950384" y="297391"/>
                  <a:pt x="1029759" y="446616"/>
                  <a:pt x="1211792" y="537633"/>
                </a:cubicBezTo>
                <a:cubicBezTo>
                  <a:pt x="1393825" y="628650"/>
                  <a:pt x="1631950" y="607483"/>
                  <a:pt x="1910292" y="759883"/>
                </a:cubicBezTo>
                <a:cubicBezTo>
                  <a:pt x="2188634" y="912283"/>
                  <a:pt x="1908176" y="1505479"/>
                  <a:pt x="2881842" y="1452033"/>
                </a:cubicBezTo>
              </a:path>
            </a:pathLst>
          </a:custGeom>
          <a:no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02" name="Rectangle 101"/>
          <p:cNvSpPr/>
          <p:nvPr/>
        </p:nvSpPr>
        <p:spPr bwMode="auto">
          <a:xfrm rot="16200000">
            <a:off x="5295900" y="3238500"/>
            <a:ext cx="304800" cy="76200"/>
          </a:xfrm>
          <a:prstGeom prst="rect">
            <a:avLst/>
          </a:prstGeom>
          <a:solidFill>
            <a:srgbClr val="808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235" name="Rectangle 234"/>
          <p:cNvSpPr>
            <a:spLocks noChangeArrowheads="1"/>
          </p:cNvSpPr>
          <p:nvPr/>
        </p:nvSpPr>
        <p:spPr bwMode="auto">
          <a:xfrm>
            <a:off x="7242175" y="5915025"/>
            <a:ext cx="1901825" cy="276225"/>
          </a:xfrm>
          <a:prstGeom prst="rect">
            <a:avLst/>
          </a:prstGeom>
          <a:solidFill>
            <a:srgbClr val="0099CC">
              <a:alpha val="49804"/>
            </a:srgbClr>
          </a:solidFill>
          <a:ln w="9525" algn="ctr">
            <a:noFill/>
            <a:round/>
            <a:headEnd/>
            <a:tailEnd/>
          </a:ln>
        </p:spPr>
        <p:txBody>
          <a:bodyPr anchor="ctr"/>
          <a:lstStyle/>
          <a:p>
            <a:endParaRPr lang="en-US"/>
          </a:p>
        </p:txBody>
      </p:sp>
      <p:sp>
        <p:nvSpPr>
          <p:cNvPr id="240" name="Freeform 239"/>
          <p:cNvSpPr/>
          <p:nvPr/>
        </p:nvSpPr>
        <p:spPr bwMode="auto">
          <a:xfrm>
            <a:off x="1874520" y="4383540"/>
            <a:ext cx="898128"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241" name="Freeform 240"/>
          <p:cNvSpPr/>
          <p:nvPr/>
        </p:nvSpPr>
        <p:spPr bwMode="auto">
          <a:xfrm flipH="1">
            <a:off x="3017520" y="4383540"/>
            <a:ext cx="880269"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154" name="Line 11"/>
          <p:cNvSpPr>
            <a:spLocks noChangeShapeType="1"/>
          </p:cNvSpPr>
          <p:nvPr/>
        </p:nvSpPr>
        <p:spPr bwMode="auto">
          <a:xfrm rot="2700000" flipV="1">
            <a:off x="7258050" y="5916613"/>
            <a:ext cx="0" cy="274637"/>
          </a:xfrm>
          <a:prstGeom prst="line">
            <a:avLst/>
          </a:prstGeom>
          <a:noFill/>
          <a:ln w="28575">
            <a:solidFill>
              <a:srgbClr val="CC9900"/>
            </a:solidFill>
            <a:round/>
            <a:headEnd/>
            <a:tailEnd/>
          </a:ln>
        </p:spPr>
        <p:txBody>
          <a:bodyPr anchor="ctr"/>
          <a:lstStyle/>
          <a:p>
            <a:endParaRPr lang="en-US"/>
          </a:p>
        </p:txBody>
      </p:sp>
      <p:sp>
        <p:nvSpPr>
          <p:cNvPr id="155" name="Oval 12"/>
          <p:cNvSpPr>
            <a:spLocks noChangeAspect="1" noChangeArrowheads="1"/>
          </p:cNvSpPr>
          <p:nvPr/>
        </p:nvSpPr>
        <p:spPr bwMode="auto">
          <a:xfrm>
            <a:off x="7212013" y="6008688"/>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114" name="TextBox 113"/>
          <p:cNvSpPr txBox="1"/>
          <p:nvPr/>
        </p:nvSpPr>
        <p:spPr>
          <a:xfrm>
            <a:off x="2021680" y="4865132"/>
            <a:ext cx="4287679" cy="1200329"/>
          </a:xfrm>
          <a:prstGeom prst="rect">
            <a:avLst/>
          </a:prstGeom>
          <a:noFill/>
        </p:spPr>
        <p:txBody>
          <a:bodyPr wrap="square" rtlCol="0">
            <a:spAutoFit/>
          </a:bodyPr>
          <a:lstStyle/>
          <a:p>
            <a:r>
              <a:rPr lang="en-US" dirty="0"/>
              <a:t>Key Points:</a:t>
            </a:r>
          </a:p>
          <a:p>
            <a:r>
              <a:rPr lang="en-US" dirty="0"/>
              <a:t>The valve response speed needs to be slow relative to the rate at which the process can change …</a:t>
            </a:r>
          </a:p>
        </p:txBody>
      </p:sp>
      <p:sp>
        <p:nvSpPr>
          <p:cNvPr id="15" name="Slide Number Placeholder 14"/>
          <p:cNvSpPr>
            <a:spLocks noGrp="1"/>
          </p:cNvSpPr>
          <p:nvPr>
            <p:ph type="sldNum" sz="quarter" idx="11"/>
          </p:nvPr>
        </p:nvSpPr>
        <p:spPr/>
        <p:txBody>
          <a:bodyPr/>
          <a:lstStyle/>
          <a:p>
            <a:fld id="{A9320731-3B2C-4107-8664-CAD7BE973DC8}" type="slidenum">
              <a:rPr lang="en-US" smtClean="0"/>
              <a:pPr/>
              <a:t>70</a:t>
            </a:fld>
            <a:endParaRPr lang="en-US"/>
          </a:p>
        </p:txBody>
      </p:sp>
      <p:sp>
        <p:nvSpPr>
          <p:cNvPr id="14" name="Footer Placeholder 13">
            <a:extLst>
              <a:ext uri="{FF2B5EF4-FFF2-40B4-BE49-F238E27FC236}">
                <a16:creationId xmlns:a16="http://schemas.microsoft.com/office/drawing/2014/main" id="{69664BC1-4EE0-4876-B99B-B983F1A267FB}"/>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2304818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grpId="0" nodeType="after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wipe(down)">
                                      <p:cBhvr>
                                        <p:cTn id="7" dur="500"/>
                                        <p:tgtEl>
                                          <p:spTgt spid="240"/>
                                        </p:tgtEl>
                                      </p:cBhvr>
                                    </p:animEffect>
                                  </p:childTnLst>
                                </p:cTn>
                              </p:par>
                              <p:par>
                                <p:cTn id="8" presetID="22" presetClass="entr" presetSubtype="4" repeatCount="indefinite" fill="hold" grpId="0" nodeType="withEffect">
                                  <p:stCondLst>
                                    <p:cond delay="0"/>
                                  </p:stCondLst>
                                  <p:childTnLst>
                                    <p:set>
                                      <p:cBhvr>
                                        <p:cTn id="9" dur="1" fill="hold">
                                          <p:stCondLst>
                                            <p:cond delay="0"/>
                                          </p:stCondLst>
                                        </p:cTn>
                                        <p:tgtEl>
                                          <p:spTgt spid="241"/>
                                        </p:tgtEl>
                                        <p:attrNameLst>
                                          <p:attrName>style.visibility</p:attrName>
                                        </p:attrNameLst>
                                      </p:cBhvr>
                                      <p:to>
                                        <p:strVal val="visible"/>
                                      </p:to>
                                    </p:set>
                                    <p:animEffect transition="in" filter="wipe(down)">
                                      <p:cBhvr>
                                        <p:cTn id="10" dur="500"/>
                                        <p:tgtEl>
                                          <p:spTgt spid="241"/>
                                        </p:tgtEl>
                                      </p:cBhvr>
                                    </p:animEffect>
                                  </p:childTnLst>
                                </p:cTn>
                              </p:par>
                            </p:childTnLst>
                          </p:cTn>
                        </p:par>
                        <p:par>
                          <p:cTn id="11" fill="hold">
                            <p:stCondLst>
                              <p:cond delay="500"/>
                            </p:stCondLst>
                            <p:childTnLst>
                              <p:par>
                                <p:cTn id="12" presetID="22" presetClass="exit" presetSubtype="1" repeatCount="indefinite" fill="hold" grpId="1" nodeType="afterEffect">
                                  <p:stCondLst>
                                    <p:cond delay="0"/>
                                  </p:stCondLst>
                                  <p:childTnLst>
                                    <p:animEffect transition="out" filter="wipe(up)">
                                      <p:cBhvr>
                                        <p:cTn id="13" dur="500"/>
                                        <p:tgtEl>
                                          <p:spTgt spid="240"/>
                                        </p:tgtEl>
                                      </p:cBhvr>
                                    </p:animEffect>
                                    <p:set>
                                      <p:cBhvr>
                                        <p:cTn id="14" dur="1" fill="hold">
                                          <p:stCondLst>
                                            <p:cond delay="499"/>
                                          </p:stCondLst>
                                        </p:cTn>
                                        <p:tgtEl>
                                          <p:spTgt spid="240"/>
                                        </p:tgtEl>
                                        <p:attrNameLst>
                                          <p:attrName>style.visibility</p:attrName>
                                        </p:attrNameLst>
                                      </p:cBhvr>
                                      <p:to>
                                        <p:strVal val="hidden"/>
                                      </p:to>
                                    </p:set>
                                  </p:childTnLst>
                                </p:cTn>
                              </p:par>
                              <p:par>
                                <p:cTn id="15" presetID="22" presetClass="exit" presetSubtype="1" repeatCount="indefinite" fill="hold" grpId="1" nodeType="withEffect">
                                  <p:stCondLst>
                                    <p:cond delay="0"/>
                                  </p:stCondLst>
                                  <p:childTnLst>
                                    <p:animEffect transition="out" filter="wipe(up)">
                                      <p:cBhvr>
                                        <p:cTn id="16" dur="500"/>
                                        <p:tgtEl>
                                          <p:spTgt spid="241"/>
                                        </p:tgtEl>
                                      </p:cBhvr>
                                    </p:animEffect>
                                    <p:set>
                                      <p:cBhvr>
                                        <p:cTn id="17" dur="1" fill="hold">
                                          <p:stCondLst>
                                            <p:cond delay="499"/>
                                          </p:stCondLst>
                                        </p:cTn>
                                        <p:tgtEl>
                                          <p:spTgt spid="2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 grpId="0" animBg="1"/>
      <p:bldP spid="240" grpId="1" animBg="1"/>
      <p:bldP spid="241" grpId="0" animBg="1"/>
      <p:bldP spid="241"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43"/>
          <p:cNvGrpSpPr/>
          <p:nvPr/>
        </p:nvGrpSpPr>
        <p:grpSpPr>
          <a:xfrm>
            <a:off x="5486400" y="2006100"/>
            <a:ext cx="1280079" cy="2661603"/>
            <a:chOff x="5486400" y="1508760"/>
            <a:chExt cx="1280079" cy="2661603"/>
          </a:xfrm>
        </p:grpSpPr>
        <p:sp>
          <p:nvSpPr>
            <p:cNvPr id="173" name="Freeform 172"/>
            <p:cNvSpPr/>
            <p:nvPr/>
          </p:nvSpPr>
          <p:spPr bwMode="auto">
            <a:xfrm>
              <a:off x="5562598" y="1508760"/>
              <a:ext cx="1203881" cy="1059418"/>
            </a:xfrm>
            <a:custGeom>
              <a:avLst/>
              <a:gdLst>
                <a:gd name="connsiteX0" fmla="*/ 1038225 w 1050528"/>
                <a:gd name="connsiteY0" fmla="*/ 0 h 232965"/>
                <a:gd name="connsiteX1" fmla="*/ 1040606 w 1050528"/>
                <a:gd name="connsiteY1" fmla="*/ 104775 h 232965"/>
                <a:gd name="connsiteX2" fmla="*/ 978694 w 1050528"/>
                <a:gd name="connsiteY2" fmla="*/ 221456 h 232965"/>
                <a:gd name="connsiteX3" fmla="*/ 664369 w 1050528"/>
                <a:gd name="connsiteY3" fmla="*/ 173831 h 232965"/>
                <a:gd name="connsiteX4" fmla="*/ 421481 w 1050528"/>
                <a:gd name="connsiteY4" fmla="*/ 45243 h 232965"/>
                <a:gd name="connsiteX5" fmla="*/ 121444 w 1050528"/>
                <a:gd name="connsiteY5" fmla="*/ 88106 h 232965"/>
                <a:gd name="connsiteX6" fmla="*/ 0 w 1050528"/>
                <a:gd name="connsiteY6" fmla="*/ 192881 h 232965"/>
                <a:gd name="connsiteX0" fmla="*/ 1038225 w 1079103"/>
                <a:gd name="connsiteY0" fmla="*/ 0 h 230584"/>
                <a:gd name="connsiteX1" fmla="*/ 1069181 w 1079103"/>
                <a:gd name="connsiteY1" fmla="*/ 119062 h 230584"/>
                <a:gd name="connsiteX2" fmla="*/ 978694 w 1079103"/>
                <a:gd name="connsiteY2" fmla="*/ 221456 h 230584"/>
                <a:gd name="connsiteX3" fmla="*/ 664369 w 1079103"/>
                <a:gd name="connsiteY3" fmla="*/ 173831 h 230584"/>
                <a:gd name="connsiteX4" fmla="*/ 421481 w 1079103"/>
                <a:gd name="connsiteY4" fmla="*/ 45243 h 230584"/>
                <a:gd name="connsiteX5" fmla="*/ 121444 w 1079103"/>
                <a:gd name="connsiteY5" fmla="*/ 88106 h 230584"/>
                <a:gd name="connsiteX6" fmla="*/ 0 w 1079103"/>
                <a:gd name="connsiteY6" fmla="*/ 192881 h 230584"/>
                <a:gd name="connsiteX0" fmla="*/ 1038225 w 1081484"/>
                <a:gd name="connsiteY0" fmla="*/ 0 h 230584"/>
                <a:gd name="connsiteX1" fmla="*/ 1052512 w 1081484"/>
                <a:gd name="connsiteY1" fmla="*/ 45243 h 230584"/>
                <a:gd name="connsiteX2" fmla="*/ 1069181 w 1081484"/>
                <a:gd name="connsiteY2" fmla="*/ 119062 h 230584"/>
                <a:gd name="connsiteX3" fmla="*/ 978694 w 1081484"/>
                <a:gd name="connsiteY3" fmla="*/ 221456 h 230584"/>
                <a:gd name="connsiteX4" fmla="*/ 664369 w 1081484"/>
                <a:gd name="connsiteY4" fmla="*/ 173831 h 230584"/>
                <a:gd name="connsiteX5" fmla="*/ 421481 w 1081484"/>
                <a:gd name="connsiteY5" fmla="*/ 45243 h 230584"/>
                <a:gd name="connsiteX6" fmla="*/ 121444 w 1081484"/>
                <a:gd name="connsiteY6" fmla="*/ 88106 h 230584"/>
                <a:gd name="connsiteX7" fmla="*/ 0 w 1081484"/>
                <a:gd name="connsiteY7" fmla="*/ 192881 h 230584"/>
                <a:gd name="connsiteX0" fmla="*/ 1038225 w 1071562"/>
                <a:gd name="connsiteY0" fmla="*/ 0 h 230584"/>
                <a:gd name="connsiteX1" fmla="*/ 992980 w 1071562"/>
                <a:gd name="connsiteY1" fmla="*/ 42862 h 230584"/>
                <a:gd name="connsiteX2" fmla="*/ 1069181 w 1071562"/>
                <a:gd name="connsiteY2" fmla="*/ 119062 h 230584"/>
                <a:gd name="connsiteX3" fmla="*/ 978694 w 1071562"/>
                <a:gd name="connsiteY3" fmla="*/ 221456 h 230584"/>
                <a:gd name="connsiteX4" fmla="*/ 664369 w 1071562"/>
                <a:gd name="connsiteY4" fmla="*/ 173831 h 230584"/>
                <a:gd name="connsiteX5" fmla="*/ 421481 w 1071562"/>
                <a:gd name="connsiteY5" fmla="*/ 45243 h 230584"/>
                <a:gd name="connsiteX6" fmla="*/ 121444 w 1071562"/>
                <a:gd name="connsiteY6" fmla="*/ 88106 h 230584"/>
                <a:gd name="connsiteX7" fmla="*/ 0 w 1071562"/>
                <a:gd name="connsiteY7" fmla="*/ 192881 h 230584"/>
                <a:gd name="connsiteX0" fmla="*/ 1038225 w 1079499"/>
                <a:gd name="connsiteY0" fmla="*/ 0 h 230584"/>
                <a:gd name="connsiteX1" fmla="*/ 1040605 w 1079499"/>
                <a:gd name="connsiteY1" fmla="*/ 59531 h 230584"/>
                <a:gd name="connsiteX2" fmla="*/ 1069181 w 1079499"/>
                <a:gd name="connsiteY2" fmla="*/ 119062 h 230584"/>
                <a:gd name="connsiteX3" fmla="*/ 978694 w 1079499"/>
                <a:gd name="connsiteY3" fmla="*/ 221456 h 230584"/>
                <a:gd name="connsiteX4" fmla="*/ 664369 w 1079499"/>
                <a:gd name="connsiteY4" fmla="*/ 173831 h 230584"/>
                <a:gd name="connsiteX5" fmla="*/ 421481 w 1079499"/>
                <a:gd name="connsiteY5" fmla="*/ 45243 h 230584"/>
                <a:gd name="connsiteX6" fmla="*/ 121444 w 1079499"/>
                <a:gd name="connsiteY6" fmla="*/ 88106 h 230584"/>
                <a:gd name="connsiteX7" fmla="*/ 0 w 1079499"/>
                <a:gd name="connsiteY7" fmla="*/ 192881 h 230584"/>
                <a:gd name="connsiteX0" fmla="*/ 1038225 w 1077117"/>
                <a:gd name="connsiteY0" fmla="*/ 0 h 222647"/>
                <a:gd name="connsiteX1" fmla="*/ 1040605 w 1077117"/>
                <a:gd name="connsiteY1" fmla="*/ 59531 h 222647"/>
                <a:gd name="connsiteX2" fmla="*/ 1066799 w 1077117"/>
                <a:gd name="connsiteY2" fmla="*/ 166687 h 222647"/>
                <a:gd name="connsiteX3" fmla="*/ 978694 w 1077117"/>
                <a:gd name="connsiteY3" fmla="*/ 221456 h 222647"/>
                <a:gd name="connsiteX4" fmla="*/ 664369 w 1077117"/>
                <a:gd name="connsiteY4" fmla="*/ 173831 h 222647"/>
                <a:gd name="connsiteX5" fmla="*/ 421481 w 1077117"/>
                <a:gd name="connsiteY5" fmla="*/ 45243 h 222647"/>
                <a:gd name="connsiteX6" fmla="*/ 121444 w 1077117"/>
                <a:gd name="connsiteY6" fmla="*/ 88106 h 222647"/>
                <a:gd name="connsiteX7" fmla="*/ 0 w 1077117"/>
                <a:gd name="connsiteY7" fmla="*/ 192881 h 222647"/>
                <a:gd name="connsiteX0" fmla="*/ 1038225 w 1085452"/>
                <a:gd name="connsiteY0" fmla="*/ 0 h 244078"/>
                <a:gd name="connsiteX1" fmla="*/ 1040605 w 1085452"/>
                <a:gd name="connsiteY1" fmla="*/ 59531 h 244078"/>
                <a:gd name="connsiteX2" fmla="*/ 1066799 w 1085452"/>
                <a:gd name="connsiteY2" fmla="*/ 166687 h 244078"/>
                <a:gd name="connsiteX3" fmla="*/ 928688 w 1085452"/>
                <a:gd name="connsiteY3" fmla="*/ 242887 h 244078"/>
                <a:gd name="connsiteX4" fmla="*/ 664369 w 1085452"/>
                <a:gd name="connsiteY4" fmla="*/ 173831 h 244078"/>
                <a:gd name="connsiteX5" fmla="*/ 421481 w 1085452"/>
                <a:gd name="connsiteY5" fmla="*/ 45243 h 244078"/>
                <a:gd name="connsiteX6" fmla="*/ 121444 w 1085452"/>
                <a:gd name="connsiteY6" fmla="*/ 88106 h 244078"/>
                <a:gd name="connsiteX7" fmla="*/ 0 w 1085452"/>
                <a:gd name="connsiteY7" fmla="*/ 192881 h 244078"/>
                <a:gd name="connsiteX0" fmla="*/ 1038225 w 1085452"/>
                <a:gd name="connsiteY0" fmla="*/ 0 h 244871"/>
                <a:gd name="connsiteX1" fmla="*/ 1040605 w 1085452"/>
                <a:gd name="connsiteY1" fmla="*/ 59531 h 244871"/>
                <a:gd name="connsiteX2" fmla="*/ 1066799 w 1085452"/>
                <a:gd name="connsiteY2" fmla="*/ 166687 h 244871"/>
                <a:gd name="connsiteX3" fmla="*/ 928688 w 1085452"/>
                <a:gd name="connsiteY3" fmla="*/ 242887 h 244871"/>
                <a:gd name="connsiteX4" fmla="*/ 654844 w 1085452"/>
                <a:gd name="connsiteY4" fmla="*/ 154781 h 244871"/>
                <a:gd name="connsiteX5" fmla="*/ 421481 w 1085452"/>
                <a:gd name="connsiteY5" fmla="*/ 45243 h 244871"/>
                <a:gd name="connsiteX6" fmla="*/ 121444 w 1085452"/>
                <a:gd name="connsiteY6" fmla="*/ 88106 h 244871"/>
                <a:gd name="connsiteX7" fmla="*/ 0 w 1085452"/>
                <a:gd name="connsiteY7" fmla="*/ 192881 h 244871"/>
                <a:gd name="connsiteX0" fmla="*/ 1038225 w 1085452"/>
                <a:gd name="connsiteY0" fmla="*/ 0 h 244871"/>
                <a:gd name="connsiteX1" fmla="*/ 1040605 w 1085452"/>
                <a:gd name="connsiteY1" fmla="*/ 59531 h 244871"/>
                <a:gd name="connsiteX2" fmla="*/ 1066799 w 1085452"/>
                <a:gd name="connsiteY2" fmla="*/ 166687 h 244871"/>
                <a:gd name="connsiteX3" fmla="*/ 928688 w 1085452"/>
                <a:gd name="connsiteY3" fmla="*/ 242887 h 244871"/>
                <a:gd name="connsiteX4" fmla="*/ 654844 w 1085452"/>
                <a:gd name="connsiteY4" fmla="*/ 154781 h 244871"/>
                <a:gd name="connsiteX5" fmla="*/ 354806 w 1085452"/>
                <a:gd name="connsiteY5" fmla="*/ 19049 h 244871"/>
                <a:gd name="connsiteX6" fmla="*/ 121444 w 1085452"/>
                <a:gd name="connsiteY6" fmla="*/ 88106 h 244871"/>
                <a:gd name="connsiteX7" fmla="*/ 0 w 1085452"/>
                <a:gd name="connsiteY7" fmla="*/ 192881 h 244871"/>
                <a:gd name="connsiteX0" fmla="*/ 1038225 w 1087834"/>
                <a:gd name="connsiteY0" fmla="*/ 0 h 244871"/>
                <a:gd name="connsiteX1" fmla="*/ 1040605 w 1087834"/>
                <a:gd name="connsiteY1" fmla="*/ 59531 h 244871"/>
                <a:gd name="connsiteX2" fmla="*/ 1066799 w 1087834"/>
                <a:gd name="connsiteY2" fmla="*/ 166687 h 244871"/>
                <a:gd name="connsiteX3" fmla="*/ 928688 w 1087834"/>
                <a:gd name="connsiteY3" fmla="*/ 242887 h 244871"/>
                <a:gd name="connsiteX4" fmla="*/ 654844 w 1087834"/>
                <a:gd name="connsiteY4" fmla="*/ 154781 h 244871"/>
                <a:gd name="connsiteX5" fmla="*/ 354806 w 1087834"/>
                <a:gd name="connsiteY5" fmla="*/ 19049 h 244871"/>
                <a:gd name="connsiteX6" fmla="*/ 121444 w 1087834"/>
                <a:gd name="connsiteY6" fmla="*/ 88106 h 244871"/>
                <a:gd name="connsiteX7" fmla="*/ 0 w 1087834"/>
                <a:gd name="connsiteY7" fmla="*/ 192881 h 244871"/>
                <a:gd name="connsiteX0" fmla="*/ 1038225 w 1087834"/>
                <a:gd name="connsiteY0" fmla="*/ 0 h 244871"/>
                <a:gd name="connsiteX1" fmla="*/ 1040605 w 1087834"/>
                <a:gd name="connsiteY1" fmla="*/ 59531 h 244871"/>
                <a:gd name="connsiteX2" fmla="*/ 1066799 w 1087834"/>
                <a:gd name="connsiteY2" fmla="*/ 166687 h 244871"/>
                <a:gd name="connsiteX3" fmla="*/ 928688 w 1087834"/>
                <a:gd name="connsiteY3" fmla="*/ 242887 h 244871"/>
                <a:gd name="connsiteX4" fmla="*/ 654844 w 1087834"/>
                <a:gd name="connsiteY4" fmla="*/ 154781 h 244871"/>
                <a:gd name="connsiteX5" fmla="*/ 354806 w 1087834"/>
                <a:gd name="connsiteY5" fmla="*/ 19049 h 244871"/>
                <a:gd name="connsiteX6" fmla="*/ 121444 w 1087834"/>
                <a:gd name="connsiteY6" fmla="*/ 88106 h 244871"/>
                <a:gd name="connsiteX7" fmla="*/ 0 w 1087834"/>
                <a:gd name="connsiteY7" fmla="*/ 192881 h 244871"/>
                <a:gd name="connsiteX0" fmla="*/ 1038225 w 1066799"/>
                <a:gd name="connsiteY0" fmla="*/ 0 h 244871"/>
                <a:gd name="connsiteX1" fmla="*/ 1040605 w 1066799"/>
                <a:gd name="connsiteY1" fmla="*/ 59531 h 244871"/>
                <a:gd name="connsiteX2" fmla="*/ 1066799 w 1066799"/>
                <a:gd name="connsiteY2" fmla="*/ 166687 h 244871"/>
                <a:gd name="connsiteX3" fmla="*/ 928688 w 1066799"/>
                <a:gd name="connsiteY3" fmla="*/ 242887 h 244871"/>
                <a:gd name="connsiteX4" fmla="*/ 654844 w 1066799"/>
                <a:gd name="connsiteY4" fmla="*/ 154781 h 244871"/>
                <a:gd name="connsiteX5" fmla="*/ 354806 w 1066799"/>
                <a:gd name="connsiteY5" fmla="*/ 19049 h 244871"/>
                <a:gd name="connsiteX6" fmla="*/ 121444 w 1066799"/>
                <a:gd name="connsiteY6" fmla="*/ 88106 h 244871"/>
                <a:gd name="connsiteX7" fmla="*/ 0 w 1066799"/>
                <a:gd name="connsiteY7" fmla="*/ 192881 h 244871"/>
                <a:gd name="connsiteX0" fmla="*/ 1038225 w 1062037"/>
                <a:gd name="connsiteY0" fmla="*/ 0 h 250031"/>
                <a:gd name="connsiteX1" fmla="*/ 1040605 w 1062037"/>
                <a:gd name="connsiteY1" fmla="*/ 59531 h 250031"/>
                <a:gd name="connsiteX2" fmla="*/ 1062037 w 1062037"/>
                <a:gd name="connsiteY2" fmla="*/ 197644 h 250031"/>
                <a:gd name="connsiteX3" fmla="*/ 928688 w 1062037"/>
                <a:gd name="connsiteY3" fmla="*/ 242887 h 250031"/>
                <a:gd name="connsiteX4" fmla="*/ 654844 w 1062037"/>
                <a:gd name="connsiteY4" fmla="*/ 154781 h 250031"/>
                <a:gd name="connsiteX5" fmla="*/ 354806 w 1062037"/>
                <a:gd name="connsiteY5" fmla="*/ 19049 h 250031"/>
                <a:gd name="connsiteX6" fmla="*/ 121444 w 1062037"/>
                <a:gd name="connsiteY6" fmla="*/ 88106 h 250031"/>
                <a:gd name="connsiteX7" fmla="*/ 0 w 1062037"/>
                <a:gd name="connsiteY7" fmla="*/ 192881 h 250031"/>
                <a:gd name="connsiteX0" fmla="*/ 1038225 w 1090216"/>
                <a:gd name="connsiteY0" fmla="*/ 0 h 250031"/>
                <a:gd name="connsiteX1" fmla="*/ 1040605 w 1090216"/>
                <a:gd name="connsiteY1" fmla="*/ 59531 h 250031"/>
                <a:gd name="connsiteX2" fmla="*/ 1062037 w 1090216"/>
                <a:gd name="connsiteY2" fmla="*/ 197644 h 250031"/>
                <a:gd name="connsiteX3" fmla="*/ 928688 w 1090216"/>
                <a:gd name="connsiteY3" fmla="*/ 242887 h 250031"/>
                <a:gd name="connsiteX4" fmla="*/ 654844 w 1090216"/>
                <a:gd name="connsiteY4" fmla="*/ 154781 h 250031"/>
                <a:gd name="connsiteX5" fmla="*/ 354806 w 1090216"/>
                <a:gd name="connsiteY5" fmla="*/ 19049 h 250031"/>
                <a:gd name="connsiteX6" fmla="*/ 121444 w 1090216"/>
                <a:gd name="connsiteY6" fmla="*/ 88106 h 250031"/>
                <a:gd name="connsiteX7" fmla="*/ 0 w 1090216"/>
                <a:gd name="connsiteY7" fmla="*/ 192881 h 250031"/>
                <a:gd name="connsiteX0" fmla="*/ 1038225 w 1090216"/>
                <a:gd name="connsiteY0" fmla="*/ 0 h 263524"/>
                <a:gd name="connsiteX1" fmla="*/ 1040605 w 1090216"/>
                <a:gd name="connsiteY1" fmla="*/ 59531 h 263524"/>
                <a:gd name="connsiteX2" fmla="*/ 1062037 w 1090216"/>
                <a:gd name="connsiteY2" fmla="*/ 197644 h 263524"/>
                <a:gd name="connsiteX3" fmla="*/ 928688 w 1090216"/>
                <a:gd name="connsiteY3" fmla="*/ 242887 h 263524"/>
                <a:gd name="connsiteX4" fmla="*/ 726282 w 1090216"/>
                <a:gd name="connsiteY4" fmla="*/ 73819 h 263524"/>
                <a:gd name="connsiteX5" fmla="*/ 354806 w 1090216"/>
                <a:gd name="connsiteY5" fmla="*/ 19049 h 263524"/>
                <a:gd name="connsiteX6" fmla="*/ 121444 w 1090216"/>
                <a:gd name="connsiteY6" fmla="*/ 88106 h 263524"/>
                <a:gd name="connsiteX7" fmla="*/ 0 w 1090216"/>
                <a:gd name="connsiteY7" fmla="*/ 192881 h 263524"/>
                <a:gd name="connsiteX0" fmla="*/ 1038225 w 1090216"/>
                <a:gd name="connsiteY0" fmla="*/ 0 h 259953"/>
                <a:gd name="connsiteX1" fmla="*/ 1040605 w 1090216"/>
                <a:gd name="connsiteY1" fmla="*/ 59531 h 259953"/>
                <a:gd name="connsiteX2" fmla="*/ 1062037 w 1090216"/>
                <a:gd name="connsiteY2" fmla="*/ 197644 h 259953"/>
                <a:gd name="connsiteX3" fmla="*/ 928688 w 1090216"/>
                <a:gd name="connsiteY3" fmla="*/ 242887 h 259953"/>
                <a:gd name="connsiteX4" fmla="*/ 700088 w 1090216"/>
                <a:gd name="connsiteY4" fmla="*/ 95250 h 259953"/>
                <a:gd name="connsiteX5" fmla="*/ 354806 w 1090216"/>
                <a:gd name="connsiteY5" fmla="*/ 19049 h 259953"/>
                <a:gd name="connsiteX6" fmla="*/ 121444 w 1090216"/>
                <a:gd name="connsiteY6" fmla="*/ 88106 h 259953"/>
                <a:gd name="connsiteX7" fmla="*/ 0 w 1090216"/>
                <a:gd name="connsiteY7" fmla="*/ 192881 h 259953"/>
                <a:gd name="connsiteX0" fmla="*/ 1038225 w 1090216"/>
                <a:gd name="connsiteY0" fmla="*/ 0 h 259953"/>
                <a:gd name="connsiteX1" fmla="*/ 1040605 w 1090216"/>
                <a:gd name="connsiteY1" fmla="*/ 59531 h 259953"/>
                <a:gd name="connsiteX2" fmla="*/ 1062037 w 1090216"/>
                <a:gd name="connsiteY2" fmla="*/ 197644 h 259953"/>
                <a:gd name="connsiteX3" fmla="*/ 928688 w 1090216"/>
                <a:gd name="connsiteY3" fmla="*/ 242887 h 259953"/>
                <a:gd name="connsiteX4" fmla="*/ 700088 w 1090216"/>
                <a:gd name="connsiteY4" fmla="*/ 95250 h 259953"/>
                <a:gd name="connsiteX5" fmla="*/ 354806 w 1090216"/>
                <a:gd name="connsiteY5" fmla="*/ 19049 h 259953"/>
                <a:gd name="connsiteX6" fmla="*/ 178594 w 1090216"/>
                <a:gd name="connsiteY6" fmla="*/ 154781 h 259953"/>
                <a:gd name="connsiteX7" fmla="*/ 0 w 1090216"/>
                <a:gd name="connsiteY7" fmla="*/ 192881 h 259953"/>
                <a:gd name="connsiteX0" fmla="*/ 1038225 w 1090216"/>
                <a:gd name="connsiteY0" fmla="*/ 26592 h 286545"/>
                <a:gd name="connsiteX1" fmla="*/ 1040605 w 1090216"/>
                <a:gd name="connsiteY1" fmla="*/ 86123 h 286545"/>
                <a:gd name="connsiteX2" fmla="*/ 1062037 w 1090216"/>
                <a:gd name="connsiteY2" fmla="*/ 224236 h 286545"/>
                <a:gd name="connsiteX3" fmla="*/ 928688 w 1090216"/>
                <a:gd name="connsiteY3" fmla="*/ 269479 h 286545"/>
                <a:gd name="connsiteX4" fmla="*/ 700088 w 1090216"/>
                <a:gd name="connsiteY4" fmla="*/ 121842 h 286545"/>
                <a:gd name="connsiteX5" fmla="*/ 438150 w 1090216"/>
                <a:gd name="connsiteY5" fmla="*/ 9922 h 286545"/>
                <a:gd name="connsiteX6" fmla="*/ 178594 w 1090216"/>
                <a:gd name="connsiteY6" fmla="*/ 181373 h 286545"/>
                <a:gd name="connsiteX7" fmla="*/ 0 w 1090216"/>
                <a:gd name="connsiteY7" fmla="*/ 219473 h 286545"/>
                <a:gd name="connsiteX0" fmla="*/ 1188246 w 1240237"/>
                <a:gd name="connsiteY0" fmla="*/ 26592 h 286545"/>
                <a:gd name="connsiteX1" fmla="*/ 1190626 w 1240237"/>
                <a:gd name="connsiteY1" fmla="*/ 86123 h 286545"/>
                <a:gd name="connsiteX2" fmla="*/ 1212058 w 1240237"/>
                <a:gd name="connsiteY2" fmla="*/ 224236 h 286545"/>
                <a:gd name="connsiteX3" fmla="*/ 1078709 w 1240237"/>
                <a:gd name="connsiteY3" fmla="*/ 269479 h 286545"/>
                <a:gd name="connsiteX4" fmla="*/ 850109 w 1240237"/>
                <a:gd name="connsiteY4" fmla="*/ 121842 h 286545"/>
                <a:gd name="connsiteX5" fmla="*/ 588171 w 1240237"/>
                <a:gd name="connsiteY5" fmla="*/ 9922 h 286545"/>
                <a:gd name="connsiteX6" fmla="*/ 328615 w 1240237"/>
                <a:gd name="connsiteY6" fmla="*/ 181373 h 286545"/>
                <a:gd name="connsiteX7" fmla="*/ 0 w 1240237"/>
                <a:gd name="connsiteY7" fmla="*/ 221854 h 286545"/>
                <a:gd name="connsiteX0" fmla="*/ 1158241 w 1240237"/>
                <a:gd name="connsiteY0" fmla="*/ 0 h 1070531"/>
                <a:gd name="connsiteX1" fmla="*/ 1190626 w 1240237"/>
                <a:gd name="connsiteY1" fmla="*/ 870109 h 1070531"/>
                <a:gd name="connsiteX2" fmla="*/ 1212058 w 1240237"/>
                <a:gd name="connsiteY2" fmla="*/ 1008222 h 1070531"/>
                <a:gd name="connsiteX3" fmla="*/ 1078709 w 1240237"/>
                <a:gd name="connsiteY3" fmla="*/ 1053465 h 1070531"/>
                <a:gd name="connsiteX4" fmla="*/ 850109 w 1240237"/>
                <a:gd name="connsiteY4" fmla="*/ 905828 h 1070531"/>
                <a:gd name="connsiteX5" fmla="*/ 588171 w 1240237"/>
                <a:gd name="connsiteY5" fmla="*/ 793908 h 1070531"/>
                <a:gd name="connsiteX6" fmla="*/ 328615 w 1240237"/>
                <a:gd name="connsiteY6" fmla="*/ 965359 h 1070531"/>
                <a:gd name="connsiteX7" fmla="*/ 0 w 1240237"/>
                <a:gd name="connsiteY7" fmla="*/ 1005840 h 1070531"/>
                <a:gd name="connsiteX0" fmla="*/ 1158241 w 1232140"/>
                <a:gd name="connsiteY0" fmla="*/ 0 h 1082119"/>
                <a:gd name="connsiteX1" fmla="*/ 1190626 w 1232140"/>
                <a:gd name="connsiteY1" fmla="*/ 870109 h 1082119"/>
                <a:gd name="connsiteX2" fmla="*/ 1203961 w 1232140"/>
                <a:gd name="connsiteY2" fmla="*/ 1051560 h 1082119"/>
                <a:gd name="connsiteX3" fmla="*/ 1078709 w 1232140"/>
                <a:gd name="connsiteY3" fmla="*/ 1053465 h 1082119"/>
                <a:gd name="connsiteX4" fmla="*/ 850109 w 1232140"/>
                <a:gd name="connsiteY4" fmla="*/ 905828 h 1082119"/>
                <a:gd name="connsiteX5" fmla="*/ 588171 w 1232140"/>
                <a:gd name="connsiteY5" fmla="*/ 793908 h 1082119"/>
                <a:gd name="connsiteX6" fmla="*/ 328615 w 1232140"/>
                <a:gd name="connsiteY6" fmla="*/ 965359 h 1082119"/>
                <a:gd name="connsiteX7" fmla="*/ 0 w 1232140"/>
                <a:gd name="connsiteY7" fmla="*/ 1005840 h 1082119"/>
                <a:gd name="connsiteX0" fmla="*/ 1158241 w 1203881"/>
                <a:gd name="connsiteY0" fmla="*/ 0 h 1059418"/>
                <a:gd name="connsiteX1" fmla="*/ 1190626 w 1203881"/>
                <a:gd name="connsiteY1" fmla="*/ 870109 h 1059418"/>
                <a:gd name="connsiteX2" fmla="*/ 1078709 w 1203881"/>
                <a:gd name="connsiteY2" fmla="*/ 1053465 h 1059418"/>
                <a:gd name="connsiteX3" fmla="*/ 850109 w 1203881"/>
                <a:gd name="connsiteY3" fmla="*/ 905828 h 1059418"/>
                <a:gd name="connsiteX4" fmla="*/ 588171 w 1203881"/>
                <a:gd name="connsiteY4" fmla="*/ 793908 h 1059418"/>
                <a:gd name="connsiteX5" fmla="*/ 328615 w 1203881"/>
                <a:gd name="connsiteY5" fmla="*/ 965359 h 1059418"/>
                <a:gd name="connsiteX6" fmla="*/ 0 w 1203881"/>
                <a:gd name="connsiteY6" fmla="*/ 1005840 h 105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881" h="1059418">
                  <a:moveTo>
                    <a:pt x="1158241" y="0"/>
                  </a:moveTo>
                  <a:cubicBezTo>
                    <a:pt x="1160622" y="7540"/>
                    <a:pt x="1203881" y="694532"/>
                    <a:pt x="1190626" y="870109"/>
                  </a:cubicBezTo>
                  <a:cubicBezTo>
                    <a:pt x="1177371" y="1045686"/>
                    <a:pt x="1135462" y="1047512"/>
                    <a:pt x="1078709" y="1053465"/>
                  </a:cubicBezTo>
                  <a:cubicBezTo>
                    <a:pt x="1021956" y="1059418"/>
                    <a:pt x="931865" y="949087"/>
                    <a:pt x="850109" y="905828"/>
                  </a:cubicBezTo>
                  <a:cubicBezTo>
                    <a:pt x="768353" y="862569"/>
                    <a:pt x="675087" y="783986"/>
                    <a:pt x="588171" y="793908"/>
                  </a:cubicBezTo>
                  <a:cubicBezTo>
                    <a:pt x="501255" y="803830"/>
                    <a:pt x="426643" y="930037"/>
                    <a:pt x="328615" y="965359"/>
                  </a:cubicBezTo>
                  <a:cubicBezTo>
                    <a:pt x="230587" y="1000681"/>
                    <a:pt x="25797" y="993934"/>
                    <a:pt x="0" y="1005840"/>
                  </a:cubicBezTo>
                </a:path>
              </a:pathLst>
            </a:cu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nvGrpSpPr>
            <p:cNvPr id="3" name="Group 40"/>
            <p:cNvGrpSpPr>
              <a:grpSpLocks/>
            </p:cNvGrpSpPr>
            <p:nvPr/>
          </p:nvGrpSpPr>
          <p:grpSpPr bwMode="auto">
            <a:xfrm>
              <a:off x="5867400" y="2514600"/>
              <a:ext cx="274637" cy="1655763"/>
              <a:chOff x="4894266" y="2508240"/>
              <a:chExt cx="274320" cy="1655460"/>
            </a:xfrm>
          </p:grpSpPr>
          <p:sp>
            <p:nvSpPr>
              <p:cNvPr id="6177" name="Line 20"/>
              <p:cNvSpPr>
                <a:spLocks noChangeShapeType="1"/>
              </p:cNvSpPr>
              <p:nvPr/>
            </p:nvSpPr>
            <p:spPr bwMode="auto">
              <a:xfrm flipV="1">
                <a:off x="5032380" y="2508240"/>
                <a:ext cx="0" cy="1371600"/>
              </a:xfrm>
              <a:prstGeom prst="line">
                <a:avLst/>
              </a:prstGeom>
              <a:noFill/>
              <a:ln w="9525">
                <a:solidFill>
                  <a:schemeClr val="tx1"/>
                </a:solidFill>
                <a:round/>
                <a:headEnd/>
                <a:tailEnd/>
              </a:ln>
            </p:spPr>
            <p:txBody>
              <a:bodyPr anchor="ctr"/>
              <a:lstStyle/>
              <a:p>
                <a:endParaRPr lang="en-US"/>
              </a:p>
            </p:txBody>
          </p:sp>
          <p:sp>
            <p:nvSpPr>
              <p:cNvPr id="6178" name="Oval 19"/>
              <p:cNvSpPr>
                <a:spLocks noChangeAspect="1" noChangeArrowheads="1"/>
              </p:cNvSpPr>
              <p:nvPr/>
            </p:nvSpPr>
            <p:spPr bwMode="auto">
              <a:xfrm>
                <a:off x="4894266" y="3889380"/>
                <a:ext cx="274320" cy="274320"/>
              </a:xfrm>
              <a:prstGeom prst="ellipse">
                <a:avLst/>
              </a:prstGeom>
              <a:solidFill>
                <a:srgbClr val="996600"/>
              </a:solidFill>
              <a:ln w="9525">
                <a:solidFill>
                  <a:srgbClr val="996600"/>
                </a:solidFill>
                <a:round/>
                <a:headEnd/>
                <a:tailEnd/>
              </a:ln>
            </p:spPr>
            <p:txBody>
              <a:bodyPr anchor="ctr"/>
              <a:lstStyle/>
              <a:p>
                <a:endParaRPr lang="en-US"/>
              </a:p>
            </p:txBody>
          </p:sp>
        </p:grpSp>
        <p:cxnSp>
          <p:nvCxnSpPr>
            <p:cNvPr id="94" name="Straight Connector 93"/>
            <p:cNvCxnSpPr>
              <a:stCxn id="6177" idx="1"/>
            </p:cNvCxnSpPr>
            <p:nvPr/>
          </p:nvCxnSpPr>
          <p:spPr bwMode="auto">
            <a:xfrm rot="5400000">
              <a:off x="5746037" y="2254963"/>
              <a:ext cx="0" cy="51927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5" name="Rectangle 94"/>
            <p:cNvSpPr/>
            <p:nvPr/>
          </p:nvSpPr>
          <p:spPr bwMode="auto">
            <a:xfrm>
              <a:off x="5486400" y="2438400"/>
              <a:ext cx="76200" cy="152400"/>
            </a:xfrm>
            <a:prstGeom prst="rect">
              <a:avLst/>
            </a:prstGeom>
            <a:solidFill>
              <a:srgbClr val="808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sp>
        <p:nvSpPr>
          <p:cNvPr id="239" name="Rectangle 238"/>
          <p:cNvSpPr>
            <a:spLocks noChangeArrowheads="1"/>
          </p:cNvSpPr>
          <p:nvPr/>
        </p:nvSpPr>
        <p:spPr bwMode="auto">
          <a:xfrm>
            <a:off x="2757488" y="3198813"/>
            <a:ext cx="276225" cy="1373187"/>
          </a:xfrm>
          <a:prstGeom prst="rect">
            <a:avLst/>
          </a:prstGeom>
          <a:solidFill>
            <a:srgbClr val="0099CC">
              <a:alpha val="49804"/>
            </a:srgbClr>
          </a:solidFill>
          <a:ln w="9525" algn="ctr">
            <a:noFill/>
            <a:round/>
            <a:headEnd/>
            <a:tailEnd/>
          </a:ln>
        </p:spPr>
        <p:txBody>
          <a:bodyPr anchor="ctr"/>
          <a:lstStyle/>
          <a:p>
            <a:endParaRPr lang="en-US"/>
          </a:p>
        </p:txBody>
      </p:sp>
      <p:grpSp>
        <p:nvGrpSpPr>
          <p:cNvPr id="4" name="Group 80"/>
          <p:cNvGrpSpPr/>
          <p:nvPr/>
        </p:nvGrpSpPr>
        <p:grpSpPr>
          <a:xfrm>
            <a:off x="7258044" y="5505450"/>
            <a:ext cx="7" cy="1082042"/>
            <a:chOff x="7258044" y="5505450"/>
            <a:chExt cx="7" cy="1082042"/>
          </a:xfrm>
        </p:grpSpPr>
        <p:grpSp>
          <p:nvGrpSpPr>
            <p:cNvPr id="5" name="Group 122"/>
            <p:cNvGrpSpPr/>
            <p:nvPr/>
          </p:nvGrpSpPr>
          <p:grpSpPr>
            <a:xfrm>
              <a:off x="7258044" y="5505452"/>
              <a:ext cx="0" cy="1082040"/>
              <a:chOff x="7315200" y="3810000"/>
              <a:chExt cx="0" cy="1082040"/>
            </a:xfrm>
          </p:grpSpPr>
          <p:cxnSp>
            <p:nvCxnSpPr>
              <p:cNvPr id="122" name="Straight Connector 121"/>
              <p:cNvCxnSpPr/>
              <p:nvPr/>
            </p:nvCxnSpPr>
            <p:spPr bwMode="auto">
              <a:xfrm rot="5400000" flipH="1" flipV="1">
                <a:off x="7040880" y="4084320"/>
                <a:ext cx="548640" cy="0"/>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cxnSp>
            <p:nvCxnSpPr>
              <p:cNvPr id="124" name="Straight Connector 123"/>
              <p:cNvCxnSpPr/>
              <p:nvPr/>
            </p:nvCxnSpPr>
            <p:spPr bwMode="auto">
              <a:xfrm rot="5400000">
                <a:off x="7040880" y="4617720"/>
                <a:ext cx="54864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grpSp>
        <p:cxnSp>
          <p:nvCxnSpPr>
            <p:cNvPr id="116" name="Straight Connector 115"/>
            <p:cNvCxnSpPr/>
            <p:nvPr/>
          </p:nvCxnSpPr>
          <p:spPr bwMode="auto">
            <a:xfrm rot="5400000">
              <a:off x="7146132" y="5617369"/>
              <a:ext cx="223838"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grpSp>
      <p:grpSp>
        <p:nvGrpSpPr>
          <p:cNvPr id="6" name="Group 85"/>
          <p:cNvGrpSpPr/>
          <p:nvPr/>
        </p:nvGrpSpPr>
        <p:grpSpPr>
          <a:xfrm>
            <a:off x="7178040" y="5249937"/>
            <a:ext cx="759412" cy="1182567"/>
            <a:chOff x="7648138" y="4554993"/>
            <a:chExt cx="759412" cy="1182567"/>
          </a:xfrm>
        </p:grpSpPr>
        <p:sp>
          <p:nvSpPr>
            <p:cNvPr id="126" name="Freeform 13"/>
            <p:cNvSpPr>
              <a:spLocks/>
            </p:cNvSpPr>
            <p:nvPr/>
          </p:nvSpPr>
          <p:spPr bwMode="auto">
            <a:xfrm flipH="1">
              <a:off x="7996185" y="4886015"/>
              <a:ext cx="278218" cy="455085"/>
            </a:xfrm>
            <a:custGeom>
              <a:avLst/>
              <a:gdLst/>
              <a:ahLst/>
              <a:cxnLst>
                <a:cxn ang="0">
                  <a:pos x="276" y="223"/>
                </a:cxn>
                <a:cxn ang="0">
                  <a:pos x="270" y="196"/>
                </a:cxn>
                <a:cxn ang="0">
                  <a:pos x="255" y="156"/>
                </a:cxn>
                <a:cxn ang="0">
                  <a:pos x="206" y="63"/>
                </a:cxn>
                <a:cxn ang="0">
                  <a:pos x="185" y="35"/>
                </a:cxn>
                <a:cxn ang="0">
                  <a:pos x="173" y="24"/>
                </a:cxn>
                <a:cxn ang="0">
                  <a:pos x="161" y="16"/>
                </a:cxn>
                <a:cxn ang="0">
                  <a:pos x="140" y="6"/>
                </a:cxn>
                <a:cxn ang="0">
                  <a:pos x="111" y="0"/>
                </a:cxn>
                <a:cxn ang="0">
                  <a:pos x="104" y="0"/>
                </a:cxn>
                <a:cxn ang="0">
                  <a:pos x="75" y="2"/>
                </a:cxn>
                <a:cxn ang="0">
                  <a:pos x="53" y="7"/>
                </a:cxn>
                <a:cxn ang="0">
                  <a:pos x="48" y="9"/>
                </a:cxn>
                <a:cxn ang="0">
                  <a:pos x="37" y="18"/>
                </a:cxn>
                <a:cxn ang="0">
                  <a:pos x="25" y="30"/>
                </a:cxn>
                <a:cxn ang="0">
                  <a:pos x="20" y="38"/>
                </a:cxn>
                <a:cxn ang="0">
                  <a:pos x="12" y="55"/>
                </a:cxn>
                <a:cxn ang="0">
                  <a:pos x="7" y="76"/>
                </a:cxn>
                <a:cxn ang="0">
                  <a:pos x="7" y="93"/>
                </a:cxn>
                <a:cxn ang="0">
                  <a:pos x="9" y="103"/>
                </a:cxn>
                <a:cxn ang="0">
                  <a:pos x="17" y="120"/>
                </a:cxn>
                <a:cxn ang="0">
                  <a:pos x="32" y="143"/>
                </a:cxn>
                <a:cxn ang="0">
                  <a:pos x="47" y="157"/>
                </a:cxn>
                <a:cxn ang="0">
                  <a:pos x="49" y="160"/>
                </a:cxn>
                <a:cxn ang="0">
                  <a:pos x="50" y="164"/>
                </a:cxn>
                <a:cxn ang="0">
                  <a:pos x="52" y="173"/>
                </a:cxn>
                <a:cxn ang="0">
                  <a:pos x="51" y="192"/>
                </a:cxn>
                <a:cxn ang="0">
                  <a:pos x="48" y="205"/>
                </a:cxn>
                <a:cxn ang="0">
                  <a:pos x="46" y="208"/>
                </a:cxn>
                <a:cxn ang="0">
                  <a:pos x="10" y="270"/>
                </a:cxn>
                <a:cxn ang="0">
                  <a:pos x="5" y="285"/>
                </a:cxn>
                <a:cxn ang="0">
                  <a:pos x="3" y="292"/>
                </a:cxn>
                <a:cxn ang="0">
                  <a:pos x="0" y="319"/>
                </a:cxn>
                <a:cxn ang="0">
                  <a:pos x="2" y="347"/>
                </a:cxn>
                <a:cxn ang="0">
                  <a:pos x="6" y="366"/>
                </a:cxn>
                <a:cxn ang="0">
                  <a:pos x="14" y="386"/>
                </a:cxn>
                <a:cxn ang="0">
                  <a:pos x="29" y="415"/>
                </a:cxn>
                <a:cxn ang="0">
                  <a:pos x="41" y="430"/>
                </a:cxn>
                <a:cxn ang="0">
                  <a:pos x="54" y="441"/>
                </a:cxn>
                <a:cxn ang="0">
                  <a:pos x="60" y="446"/>
                </a:cxn>
                <a:cxn ang="0">
                  <a:pos x="76" y="453"/>
                </a:cxn>
                <a:cxn ang="0">
                  <a:pos x="92" y="457"/>
                </a:cxn>
                <a:cxn ang="0">
                  <a:pos x="118" y="458"/>
                </a:cxn>
                <a:cxn ang="0">
                  <a:pos x="148" y="454"/>
                </a:cxn>
                <a:cxn ang="0">
                  <a:pos x="187" y="442"/>
                </a:cxn>
                <a:cxn ang="0">
                  <a:pos x="216" y="429"/>
                </a:cxn>
                <a:cxn ang="0">
                  <a:pos x="234" y="417"/>
                </a:cxn>
                <a:cxn ang="0">
                  <a:pos x="242" y="410"/>
                </a:cxn>
                <a:cxn ang="0">
                  <a:pos x="252" y="397"/>
                </a:cxn>
                <a:cxn ang="0">
                  <a:pos x="255" y="392"/>
                </a:cxn>
                <a:cxn ang="0">
                  <a:pos x="267" y="357"/>
                </a:cxn>
                <a:cxn ang="0">
                  <a:pos x="279" y="291"/>
                </a:cxn>
                <a:cxn ang="0">
                  <a:pos x="280" y="274"/>
                </a:cxn>
                <a:cxn ang="0">
                  <a:pos x="276" y="223"/>
                </a:cxn>
              </a:cxnLst>
              <a:rect l="0" t="0" r="r" b="b"/>
              <a:pathLst>
                <a:path w="280" h="458">
                  <a:moveTo>
                    <a:pt x="276" y="223"/>
                  </a:moveTo>
                  <a:lnTo>
                    <a:pt x="270" y="196"/>
                  </a:lnTo>
                  <a:lnTo>
                    <a:pt x="255" y="156"/>
                  </a:lnTo>
                  <a:lnTo>
                    <a:pt x="206" y="63"/>
                  </a:lnTo>
                  <a:lnTo>
                    <a:pt x="185" y="35"/>
                  </a:lnTo>
                  <a:lnTo>
                    <a:pt x="173" y="24"/>
                  </a:lnTo>
                  <a:lnTo>
                    <a:pt x="161" y="16"/>
                  </a:lnTo>
                  <a:lnTo>
                    <a:pt x="140" y="6"/>
                  </a:lnTo>
                  <a:lnTo>
                    <a:pt x="111" y="0"/>
                  </a:lnTo>
                  <a:lnTo>
                    <a:pt x="104" y="0"/>
                  </a:lnTo>
                  <a:lnTo>
                    <a:pt x="75" y="2"/>
                  </a:lnTo>
                  <a:lnTo>
                    <a:pt x="53" y="7"/>
                  </a:lnTo>
                  <a:lnTo>
                    <a:pt x="48" y="9"/>
                  </a:lnTo>
                  <a:lnTo>
                    <a:pt x="37" y="18"/>
                  </a:lnTo>
                  <a:lnTo>
                    <a:pt x="25" y="30"/>
                  </a:lnTo>
                  <a:lnTo>
                    <a:pt x="20" y="38"/>
                  </a:lnTo>
                  <a:lnTo>
                    <a:pt x="12" y="55"/>
                  </a:lnTo>
                  <a:lnTo>
                    <a:pt x="7" y="76"/>
                  </a:lnTo>
                  <a:lnTo>
                    <a:pt x="7" y="93"/>
                  </a:lnTo>
                  <a:lnTo>
                    <a:pt x="9" y="103"/>
                  </a:lnTo>
                  <a:lnTo>
                    <a:pt x="17" y="120"/>
                  </a:lnTo>
                  <a:lnTo>
                    <a:pt x="32" y="143"/>
                  </a:lnTo>
                  <a:lnTo>
                    <a:pt x="47" y="157"/>
                  </a:lnTo>
                  <a:lnTo>
                    <a:pt x="49" y="160"/>
                  </a:lnTo>
                  <a:lnTo>
                    <a:pt x="50" y="164"/>
                  </a:lnTo>
                  <a:lnTo>
                    <a:pt x="52" y="173"/>
                  </a:lnTo>
                  <a:lnTo>
                    <a:pt x="51" y="192"/>
                  </a:lnTo>
                  <a:lnTo>
                    <a:pt x="48" y="205"/>
                  </a:lnTo>
                  <a:lnTo>
                    <a:pt x="46" y="208"/>
                  </a:lnTo>
                  <a:lnTo>
                    <a:pt x="10" y="270"/>
                  </a:lnTo>
                  <a:lnTo>
                    <a:pt x="5" y="285"/>
                  </a:lnTo>
                  <a:lnTo>
                    <a:pt x="3" y="292"/>
                  </a:lnTo>
                  <a:lnTo>
                    <a:pt x="0" y="319"/>
                  </a:lnTo>
                  <a:lnTo>
                    <a:pt x="2" y="347"/>
                  </a:lnTo>
                  <a:lnTo>
                    <a:pt x="6" y="366"/>
                  </a:lnTo>
                  <a:lnTo>
                    <a:pt x="14" y="386"/>
                  </a:lnTo>
                  <a:lnTo>
                    <a:pt x="29" y="415"/>
                  </a:lnTo>
                  <a:lnTo>
                    <a:pt x="41" y="430"/>
                  </a:lnTo>
                  <a:lnTo>
                    <a:pt x="54" y="441"/>
                  </a:lnTo>
                  <a:lnTo>
                    <a:pt x="60" y="446"/>
                  </a:lnTo>
                  <a:lnTo>
                    <a:pt x="76" y="453"/>
                  </a:lnTo>
                  <a:lnTo>
                    <a:pt x="92" y="457"/>
                  </a:lnTo>
                  <a:lnTo>
                    <a:pt x="118" y="458"/>
                  </a:lnTo>
                  <a:lnTo>
                    <a:pt x="148" y="454"/>
                  </a:lnTo>
                  <a:lnTo>
                    <a:pt x="187" y="442"/>
                  </a:lnTo>
                  <a:lnTo>
                    <a:pt x="216" y="429"/>
                  </a:lnTo>
                  <a:lnTo>
                    <a:pt x="234" y="417"/>
                  </a:lnTo>
                  <a:lnTo>
                    <a:pt x="242" y="410"/>
                  </a:lnTo>
                  <a:lnTo>
                    <a:pt x="252" y="397"/>
                  </a:lnTo>
                  <a:lnTo>
                    <a:pt x="255" y="392"/>
                  </a:lnTo>
                  <a:lnTo>
                    <a:pt x="267" y="357"/>
                  </a:lnTo>
                  <a:lnTo>
                    <a:pt x="279" y="291"/>
                  </a:lnTo>
                  <a:lnTo>
                    <a:pt x="280" y="274"/>
                  </a:lnTo>
                  <a:lnTo>
                    <a:pt x="276" y="2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14"/>
            <p:cNvSpPr>
              <a:spLocks/>
            </p:cNvSpPr>
            <p:nvPr/>
          </p:nvSpPr>
          <p:spPr bwMode="auto">
            <a:xfrm rot="20505764" flipH="1">
              <a:off x="7648138" y="4896605"/>
              <a:ext cx="530601" cy="194753"/>
            </a:xfrm>
            <a:custGeom>
              <a:avLst/>
              <a:gdLst/>
              <a:ahLst/>
              <a:cxnLst>
                <a:cxn ang="0">
                  <a:pos x="282" y="135"/>
                </a:cxn>
                <a:cxn ang="0">
                  <a:pos x="186" y="90"/>
                </a:cxn>
                <a:cxn ang="0">
                  <a:pos x="142" y="79"/>
                </a:cxn>
                <a:cxn ang="0">
                  <a:pos x="26" y="78"/>
                </a:cxn>
                <a:cxn ang="0">
                  <a:pos x="11" y="82"/>
                </a:cxn>
                <a:cxn ang="0">
                  <a:pos x="4" y="89"/>
                </a:cxn>
                <a:cxn ang="0">
                  <a:pos x="0" y="102"/>
                </a:cxn>
                <a:cxn ang="0">
                  <a:pos x="5" y="119"/>
                </a:cxn>
                <a:cxn ang="0">
                  <a:pos x="20" y="137"/>
                </a:cxn>
                <a:cxn ang="0">
                  <a:pos x="34" y="144"/>
                </a:cxn>
                <a:cxn ang="0">
                  <a:pos x="42" y="143"/>
                </a:cxn>
                <a:cxn ang="0">
                  <a:pos x="67" y="131"/>
                </a:cxn>
                <a:cxn ang="0">
                  <a:pos x="120" y="127"/>
                </a:cxn>
                <a:cxn ang="0">
                  <a:pos x="207" y="153"/>
                </a:cxn>
                <a:cxn ang="0">
                  <a:pos x="251" y="172"/>
                </a:cxn>
                <a:cxn ang="0">
                  <a:pos x="287" y="177"/>
                </a:cxn>
                <a:cxn ang="0">
                  <a:pos x="404" y="120"/>
                </a:cxn>
                <a:cxn ang="0">
                  <a:pos x="417" y="117"/>
                </a:cxn>
                <a:cxn ang="0">
                  <a:pos x="422" y="117"/>
                </a:cxn>
                <a:cxn ang="0">
                  <a:pos x="431" y="125"/>
                </a:cxn>
                <a:cxn ang="0">
                  <a:pos x="451" y="171"/>
                </a:cxn>
                <a:cxn ang="0">
                  <a:pos x="463" y="191"/>
                </a:cxn>
                <a:cxn ang="0">
                  <a:pos x="471" y="196"/>
                </a:cxn>
                <a:cxn ang="0">
                  <a:pos x="476" y="196"/>
                </a:cxn>
                <a:cxn ang="0">
                  <a:pos x="482" y="193"/>
                </a:cxn>
                <a:cxn ang="0">
                  <a:pos x="488" y="187"/>
                </a:cxn>
                <a:cxn ang="0">
                  <a:pos x="493" y="174"/>
                </a:cxn>
                <a:cxn ang="0">
                  <a:pos x="491" y="162"/>
                </a:cxn>
                <a:cxn ang="0">
                  <a:pos x="484" y="152"/>
                </a:cxn>
                <a:cxn ang="0">
                  <a:pos x="468" y="137"/>
                </a:cxn>
                <a:cxn ang="0">
                  <a:pos x="457" y="116"/>
                </a:cxn>
                <a:cxn ang="0">
                  <a:pos x="457" y="112"/>
                </a:cxn>
                <a:cxn ang="0">
                  <a:pos x="463" y="109"/>
                </a:cxn>
                <a:cxn ang="0">
                  <a:pos x="471" y="112"/>
                </a:cxn>
                <a:cxn ang="0">
                  <a:pos x="476" y="117"/>
                </a:cxn>
                <a:cxn ang="0">
                  <a:pos x="498" y="152"/>
                </a:cxn>
                <a:cxn ang="0">
                  <a:pos x="520" y="163"/>
                </a:cxn>
                <a:cxn ang="0">
                  <a:pos x="526" y="163"/>
                </a:cxn>
                <a:cxn ang="0">
                  <a:pos x="530" y="160"/>
                </a:cxn>
                <a:cxn ang="0">
                  <a:pos x="534" y="148"/>
                </a:cxn>
                <a:cxn ang="0">
                  <a:pos x="534" y="141"/>
                </a:cxn>
                <a:cxn ang="0">
                  <a:pos x="528" y="126"/>
                </a:cxn>
                <a:cxn ang="0">
                  <a:pos x="516" y="112"/>
                </a:cxn>
                <a:cxn ang="0">
                  <a:pos x="499" y="103"/>
                </a:cxn>
                <a:cxn ang="0">
                  <a:pos x="459" y="88"/>
                </a:cxn>
                <a:cxn ang="0">
                  <a:pos x="455" y="82"/>
                </a:cxn>
                <a:cxn ang="0">
                  <a:pos x="457" y="64"/>
                </a:cxn>
                <a:cxn ang="0">
                  <a:pos x="471" y="37"/>
                </a:cxn>
                <a:cxn ang="0">
                  <a:pos x="476" y="22"/>
                </a:cxn>
                <a:cxn ang="0">
                  <a:pos x="474" y="10"/>
                </a:cxn>
                <a:cxn ang="0">
                  <a:pos x="468" y="2"/>
                </a:cxn>
                <a:cxn ang="0">
                  <a:pos x="464" y="0"/>
                </a:cxn>
                <a:cxn ang="0">
                  <a:pos x="459" y="0"/>
                </a:cxn>
                <a:cxn ang="0">
                  <a:pos x="447" y="9"/>
                </a:cxn>
                <a:cxn ang="0">
                  <a:pos x="443" y="16"/>
                </a:cxn>
                <a:cxn ang="0">
                  <a:pos x="440" y="49"/>
                </a:cxn>
                <a:cxn ang="0">
                  <a:pos x="436" y="63"/>
                </a:cxn>
                <a:cxn ang="0">
                  <a:pos x="422" y="78"/>
                </a:cxn>
                <a:cxn ang="0">
                  <a:pos x="407" y="86"/>
                </a:cxn>
                <a:cxn ang="0">
                  <a:pos x="331" y="124"/>
                </a:cxn>
                <a:cxn ang="0">
                  <a:pos x="304" y="134"/>
                </a:cxn>
              </a:cxnLst>
              <a:rect l="0" t="0" r="r" b="b"/>
              <a:pathLst>
                <a:path w="534" h="196">
                  <a:moveTo>
                    <a:pt x="294" y="136"/>
                  </a:moveTo>
                  <a:lnTo>
                    <a:pt x="282" y="135"/>
                  </a:lnTo>
                  <a:lnTo>
                    <a:pt x="262" y="130"/>
                  </a:lnTo>
                  <a:lnTo>
                    <a:pt x="186" y="90"/>
                  </a:lnTo>
                  <a:lnTo>
                    <a:pt x="163" y="83"/>
                  </a:lnTo>
                  <a:lnTo>
                    <a:pt x="142" y="79"/>
                  </a:lnTo>
                  <a:lnTo>
                    <a:pt x="78" y="75"/>
                  </a:lnTo>
                  <a:lnTo>
                    <a:pt x="26" y="78"/>
                  </a:lnTo>
                  <a:lnTo>
                    <a:pt x="14" y="81"/>
                  </a:lnTo>
                  <a:lnTo>
                    <a:pt x="11" y="82"/>
                  </a:lnTo>
                  <a:lnTo>
                    <a:pt x="7" y="85"/>
                  </a:lnTo>
                  <a:lnTo>
                    <a:pt x="4" y="89"/>
                  </a:lnTo>
                  <a:lnTo>
                    <a:pt x="2" y="93"/>
                  </a:lnTo>
                  <a:lnTo>
                    <a:pt x="0" y="102"/>
                  </a:lnTo>
                  <a:lnTo>
                    <a:pt x="3" y="115"/>
                  </a:lnTo>
                  <a:lnTo>
                    <a:pt x="5" y="119"/>
                  </a:lnTo>
                  <a:lnTo>
                    <a:pt x="15" y="132"/>
                  </a:lnTo>
                  <a:lnTo>
                    <a:pt x="20" y="137"/>
                  </a:lnTo>
                  <a:lnTo>
                    <a:pt x="29" y="142"/>
                  </a:lnTo>
                  <a:lnTo>
                    <a:pt x="34" y="144"/>
                  </a:lnTo>
                  <a:lnTo>
                    <a:pt x="38" y="144"/>
                  </a:lnTo>
                  <a:lnTo>
                    <a:pt x="42" y="143"/>
                  </a:lnTo>
                  <a:lnTo>
                    <a:pt x="62" y="134"/>
                  </a:lnTo>
                  <a:lnTo>
                    <a:pt x="67" y="131"/>
                  </a:lnTo>
                  <a:lnTo>
                    <a:pt x="80" y="129"/>
                  </a:lnTo>
                  <a:lnTo>
                    <a:pt x="120" y="127"/>
                  </a:lnTo>
                  <a:lnTo>
                    <a:pt x="143" y="130"/>
                  </a:lnTo>
                  <a:lnTo>
                    <a:pt x="207" y="153"/>
                  </a:lnTo>
                  <a:lnTo>
                    <a:pt x="237" y="167"/>
                  </a:lnTo>
                  <a:lnTo>
                    <a:pt x="251" y="172"/>
                  </a:lnTo>
                  <a:lnTo>
                    <a:pt x="270" y="176"/>
                  </a:lnTo>
                  <a:lnTo>
                    <a:pt x="287" y="177"/>
                  </a:lnTo>
                  <a:lnTo>
                    <a:pt x="313" y="170"/>
                  </a:lnTo>
                  <a:lnTo>
                    <a:pt x="404" y="120"/>
                  </a:lnTo>
                  <a:lnTo>
                    <a:pt x="411" y="118"/>
                  </a:lnTo>
                  <a:lnTo>
                    <a:pt x="417" y="117"/>
                  </a:lnTo>
                  <a:lnTo>
                    <a:pt x="420" y="117"/>
                  </a:lnTo>
                  <a:lnTo>
                    <a:pt x="422" y="117"/>
                  </a:lnTo>
                  <a:lnTo>
                    <a:pt x="426" y="120"/>
                  </a:lnTo>
                  <a:lnTo>
                    <a:pt x="431" y="125"/>
                  </a:lnTo>
                  <a:lnTo>
                    <a:pt x="436" y="134"/>
                  </a:lnTo>
                  <a:lnTo>
                    <a:pt x="451" y="171"/>
                  </a:lnTo>
                  <a:lnTo>
                    <a:pt x="461" y="187"/>
                  </a:lnTo>
                  <a:lnTo>
                    <a:pt x="463" y="191"/>
                  </a:lnTo>
                  <a:lnTo>
                    <a:pt x="468" y="195"/>
                  </a:lnTo>
                  <a:lnTo>
                    <a:pt x="471" y="196"/>
                  </a:lnTo>
                  <a:lnTo>
                    <a:pt x="473" y="196"/>
                  </a:lnTo>
                  <a:lnTo>
                    <a:pt x="476" y="196"/>
                  </a:lnTo>
                  <a:lnTo>
                    <a:pt x="479" y="195"/>
                  </a:lnTo>
                  <a:lnTo>
                    <a:pt x="482" y="193"/>
                  </a:lnTo>
                  <a:lnTo>
                    <a:pt x="486" y="190"/>
                  </a:lnTo>
                  <a:lnTo>
                    <a:pt x="488" y="187"/>
                  </a:lnTo>
                  <a:lnTo>
                    <a:pt x="492" y="180"/>
                  </a:lnTo>
                  <a:lnTo>
                    <a:pt x="493" y="174"/>
                  </a:lnTo>
                  <a:lnTo>
                    <a:pt x="493" y="168"/>
                  </a:lnTo>
                  <a:lnTo>
                    <a:pt x="491" y="162"/>
                  </a:lnTo>
                  <a:lnTo>
                    <a:pt x="489" y="159"/>
                  </a:lnTo>
                  <a:lnTo>
                    <a:pt x="484" y="152"/>
                  </a:lnTo>
                  <a:lnTo>
                    <a:pt x="470" y="140"/>
                  </a:lnTo>
                  <a:lnTo>
                    <a:pt x="468" y="137"/>
                  </a:lnTo>
                  <a:lnTo>
                    <a:pt x="460" y="123"/>
                  </a:lnTo>
                  <a:lnTo>
                    <a:pt x="457" y="116"/>
                  </a:lnTo>
                  <a:lnTo>
                    <a:pt x="457" y="114"/>
                  </a:lnTo>
                  <a:lnTo>
                    <a:pt x="457" y="112"/>
                  </a:lnTo>
                  <a:lnTo>
                    <a:pt x="459" y="110"/>
                  </a:lnTo>
                  <a:lnTo>
                    <a:pt x="463" y="109"/>
                  </a:lnTo>
                  <a:lnTo>
                    <a:pt x="466" y="109"/>
                  </a:lnTo>
                  <a:lnTo>
                    <a:pt x="471" y="112"/>
                  </a:lnTo>
                  <a:lnTo>
                    <a:pt x="473" y="114"/>
                  </a:lnTo>
                  <a:lnTo>
                    <a:pt x="476" y="117"/>
                  </a:lnTo>
                  <a:lnTo>
                    <a:pt x="495" y="148"/>
                  </a:lnTo>
                  <a:lnTo>
                    <a:pt x="498" y="152"/>
                  </a:lnTo>
                  <a:lnTo>
                    <a:pt x="509" y="160"/>
                  </a:lnTo>
                  <a:lnTo>
                    <a:pt x="520" y="163"/>
                  </a:lnTo>
                  <a:lnTo>
                    <a:pt x="523" y="163"/>
                  </a:lnTo>
                  <a:lnTo>
                    <a:pt x="526" y="163"/>
                  </a:lnTo>
                  <a:lnTo>
                    <a:pt x="528" y="162"/>
                  </a:lnTo>
                  <a:lnTo>
                    <a:pt x="530" y="160"/>
                  </a:lnTo>
                  <a:lnTo>
                    <a:pt x="533" y="154"/>
                  </a:lnTo>
                  <a:lnTo>
                    <a:pt x="534" y="148"/>
                  </a:lnTo>
                  <a:lnTo>
                    <a:pt x="534" y="144"/>
                  </a:lnTo>
                  <a:lnTo>
                    <a:pt x="534" y="141"/>
                  </a:lnTo>
                  <a:lnTo>
                    <a:pt x="532" y="134"/>
                  </a:lnTo>
                  <a:lnTo>
                    <a:pt x="528" y="126"/>
                  </a:lnTo>
                  <a:lnTo>
                    <a:pt x="522" y="119"/>
                  </a:lnTo>
                  <a:lnTo>
                    <a:pt x="516" y="112"/>
                  </a:lnTo>
                  <a:lnTo>
                    <a:pt x="512" y="109"/>
                  </a:lnTo>
                  <a:lnTo>
                    <a:pt x="499" y="103"/>
                  </a:lnTo>
                  <a:lnTo>
                    <a:pt x="460" y="89"/>
                  </a:lnTo>
                  <a:lnTo>
                    <a:pt x="459" y="88"/>
                  </a:lnTo>
                  <a:lnTo>
                    <a:pt x="457" y="86"/>
                  </a:lnTo>
                  <a:lnTo>
                    <a:pt x="455" y="82"/>
                  </a:lnTo>
                  <a:lnTo>
                    <a:pt x="454" y="77"/>
                  </a:lnTo>
                  <a:lnTo>
                    <a:pt x="457" y="64"/>
                  </a:lnTo>
                  <a:lnTo>
                    <a:pt x="461" y="55"/>
                  </a:lnTo>
                  <a:lnTo>
                    <a:pt x="471" y="37"/>
                  </a:lnTo>
                  <a:lnTo>
                    <a:pt x="475" y="26"/>
                  </a:lnTo>
                  <a:lnTo>
                    <a:pt x="476" y="22"/>
                  </a:lnTo>
                  <a:lnTo>
                    <a:pt x="476" y="17"/>
                  </a:lnTo>
                  <a:lnTo>
                    <a:pt x="474" y="10"/>
                  </a:lnTo>
                  <a:lnTo>
                    <a:pt x="472" y="7"/>
                  </a:lnTo>
                  <a:lnTo>
                    <a:pt x="468" y="2"/>
                  </a:lnTo>
                  <a:lnTo>
                    <a:pt x="466" y="0"/>
                  </a:lnTo>
                  <a:lnTo>
                    <a:pt x="464" y="0"/>
                  </a:lnTo>
                  <a:lnTo>
                    <a:pt x="461" y="0"/>
                  </a:lnTo>
                  <a:lnTo>
                    <a:pt x="459" y="0"/>
                  </a:lnTo>
                  <a:lnTo>
                    <a:pt x="453" y="4"/>
                  </a:lnTo>
                  <a:lnTo>
                    <a:pt x="447" y="9"/>
                  </a:lnTo>
                  <a:lnTo>
                    <a:pt x="445" y="12"/>
                  </a:lnTo>
                  <a:lnTo>
                    <a:pt x="443" y="16"/>
                  </a:lnTo>
                  <a:lnTo>
                    <a:pt x="442" y="20"/>
                  </a:lnTo>
                  <a:lnTo>
                    <a:pt x="440" y="49"/>
                  </a:lnTo>
                  <a:lnTo>
                    <a:pt x="438" y="59"/>
                  </a:lnTo>
                  <a:lnTo>
                    <a:pt x="436" y="63"/>
                  </a:lnTo>
                  <a:lnTo>
                    <a:pt x="429" y="72"/>
                  </a:lnTo>
                  <a:lnTo>
                    <a:pt x="422" y="78"/>
                  </a:lnTo>
                  <a:lnTo>
                    <a:pt x="411" y="84"/>
                  </a:lnTo>
                  <a:lnTo>
                    <a:pt x="407" y="86"/>
                  </a:lnTo>
                  <a:lnTo>
                    <a:pt x="381" y="94"/>
                  </a:lnTo>
                  <a:lnTo>
                    <a:pt x="331" y="124"/>
                  </a:lnTo>
                  <a:lnTo>
                    <a:pt x="323" y="127"/>
                  </a:lnTo>
                  <a:lnTo>
                    <a:pt x="304" y="134"/>
                  </a:lnTo>
                  <a:lnTo>
                    <a:pt x="294" y="1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15"/>
            <p:cNvSpPr>
              <a:spLocks/>
            </p:cNvSpPr>
            <p:nvPr/>
          </p:nvSpPr>
          <p:spPr bwMode="auto">
            <a:xfrm flipH="1">
              <a:off x="7902783" y="5201991"/>
              <a:ext cx="218600" cy="507748"/>
            </a:xfrm>
            <a:custGeom>
              <a:avLst/>
              <a:gdLst/>
              <a:ahLst/>
              <a:cxnLst>
                <a:cxn ang="0">
                  <a:pos x="43" y="9"/>
                </a:cxn>
                <a:cxn ang="0">
                  <a:pos x="30" y="2"/>
                </a:cxn>
                <a:cxn ang="0">
                  <a:pos x="22" y="0"/>
                </a:cxn>
                <a:cxn ang="0">
                  <a:pos x="16" y="3"/>
                </a:cxn>
                <a:cxn ang="0">
                  <a:pos x="13" y="8"/>
                </a:cxn>
                <a:cxn ang="0">
                  <a:pos x="2" y="51"/>
                </a:cxn>
                <a:cxn ang="0">
                  <a:pos x="1" y="90"/>
                </a:cxn>
                <a:cxn ang="0">
                  <a:pos x="35" y="190"/>
                </a:cxn>
                <a:cxn ang="0">
                  <a:pos x="41" y="267"/>
                </a:cxn>
                <a:cxn ang="0">
                  <a:pos x="37" y="383"/>
                </a:cxn>
                <a:cxn ang="0">
                  <a:pos x="29" y="401"/>
                </a:cxn>
                <a:cxn ang="0">
                  <a:pos x="1" y="439"/>
                </a:cxn>
                <a:cxn ang="0">
                  <a:pos x="2" y="449"/>
                </a:cxn>
                <a:cxn ang="0">
                  <a:pos x="8" y="459"/>
                </a:cxn>
                <a:cxn ang="0">
                  <a:pos x="16" y="467"/>
                </a:cxn>
                <a:cxn ang="0">
                  <a:pos x="26" y="468"/>
                </a:cxn>
                <a:cxn ang="0">
                  <a:pos x="55" y="467"/>
                </a:cxn>
                <a:cxn ang="0">
                  <a:pos x="99" y="476"/>
                </a:cxn>
                <a:cxn ang="0">
                  <a:pos x="132" y="500"/>
                </a:cxn>
                <a:cxn ang="0">
                  <a:pos x="149" y="508"/>
                </a:cxn>
                <a:cxn ang="0">
                  <a:pos x="187" y="508"/>
                </a:cxn>
                <a:cxn ang="0">
                  <a:pos x="202" y="500"/>
                </a:cxn>
                <a:cxn ang="0">
                  <a:pos x="217" y="486"/>
                </a:cxn>
                <a:cxn ang="0">
                  <a:pos x="220" y="480"/>
                </a:cxn>
                <a:cxn ang="0">
                  <a:pos x="220" y="475"/>
                </a:cxn>
                <a:cxn ang="0">
                  <a:pos x="218" y="470"/>
                </a:cxn>
                <a:cxn ang="0">
                  <a:pos x="204" y="461"/>
                </a:cxn>
                <a:cxn ang="0">
                  <a:pos x="118" y="440"/>
                </a:cxn>
                <a:cxn ang="0">
                  <a:pos x="72" y="429"/>
                </a:cxn>
                <a:cxn ang="0">
                  <a:pos x="62" y="424"/>
                </a:cxn>
                <a:cxn ang="0">
                  <a:pos x="58" y="418"/>
                </a:cxn>
                <a:cxn ang="0">
                  <a:pos x="56" y="409"/>
                </a:cxn>
                <a:cxn ang="0">
                  <a:pos x="67" y="373"/>
                </a:cxn>
                <a:cxn ang="0">
                  <a:pos x="93" y="232"/>
                </a:cxn>
                <a:cxn ang="0">
                  <a:pos x="90" y="132"/>
                </a:cxn>
                <a:cxn ang="0">
                  <a:pos x="78" y="73"/>
                </a:cxn>
                <a:cxn ang="0">
                  <a:pos x="52" y="19"/>
                </a:cxn>
              </a:cxnLst>
              <a:rect l="0" t="0" r="r" b="b"/>
              <a:pathLst>
                <a:path w="220" h="511">
                  <a:moveTo>
                    <a:pt x="50" y="15"/>
                  </a:moveTo>
                  <a:lnTo>
                    <a:pt x="43" y="9"/>
                  </a:lnTo>
                  <a:lnTo>
                    <a:pt x="35" y="4"/>
                  </a:lnTo>
                  <a:lnTo>
                    <a:pt x="30" y="2"/>
                  </a:lnTo>
                  <a:lnTo>
                    <a:pt x="26" y="0"/>
                  </a:lnTo>
                  <a:lnTo>
                    <a:pt x="22" y="0"/>
                  </a:lnTo>
                  <a:lnTo>
                    <a:pt x="20" y="1"/>
                  </a:lnTo>
                  <a:lnTo>
                    <a:pt x="16" y="3"/>
                  </a:lnTo>
                  <a:lnTo>
                    <a:pt x="15" y="5"/>
                  </a:lnTo>
                  <a:lnTo>
                    <a:pt x="13" y="8"/>
                  </a:lnTo>
                  <a:lnTo>
                    <a:pt x="9" y="19"/>
                  </a:lnTo>
                  <a:lnTo>
                    <a:pt x="2" y="51"/>
                  </a:lnTo>
                  <a:lnTo>
                    <a:pt x="0" y="73"/>
                  </a:lnTo>
                  <a:lnTo>
                    <a:pt x="1" y="90"/>
                  </a:lnTo>
                  <a:lnTo>
                    <a:pt x="4" y="106"/>
                  </a:lnTo>
                  <a:lnTo>
                    <a:pt x="35" y="190"/>
                  </a:lnTo>
                  <a:lnTo>
                    <a:pt x="40" y="211"/>
                  </a:lnTo>
                  <a:lnTo>
                    <a:pt x="41" y="267"/>
                  </a:lnTo>
                  <a:lnTo>
                    <a:pt x="39" y="368"/>
                  </a:lnTo>
                  <a:lnTo>
                    <a:pt x="37" y="383"/>
                  </a:lnTo>
                  <a:lnTo>
                    <a:pt x="34" y="393"/>
                  </a:lnTo>
                  <a:lnTo>
                    <a:pt x="29" y="401"/>
                  </a:lnTo>
                  <a:lnTo>
                    <a:pt x="5" y="431"/>
                  </a:lnTo>
                  <a:lnTo>
                    <a:pt x="1" y="439"/>
                  </a:lnTo>
                  <a:lnTo>
                    <a:pt x="1" y="445"/>
                  </a:lnTo>
                  <a:lnTo>
                    <a:pt x="2" y="449"/>
                  </a:lnTo>
                  <a:lnTo>
                    <a:pt x="6" y="456"/>
                  </a:lnTo>
                  <a:lnTo>
                    <a:pt x="8" y="459"/>
                  </a:lnTo>
                  <a:lnTo>
                    <a:pt x="13" y="465"/>
                  </a:lnTo>
                  <a:lnTo>
                    <a:pt x="16" y="467"/>
                  </a:lnTo>
                  <a:lnTo>
                    <a:pt x="19" y="468"/>
                  </a:lnTo>
                  <a:lnTo>
                    <a:pt x="26" y="468"/>
                  </a:lnTo>
                  <a:lnTo>
                    <a:pt x="40" y="467"/>
                  </a:lnTo>
                  <a:lnTo>
                    <a:pt x="55" y="467"/>
                  </a:lnTo>
                  <a:lnTo>
                    <a:pt x="87" y="472"/>
                  </a:lnTo>
                  <a:lnTo>
                    <a:pt x="99" y="476"/>
                  </a:lnTo>
                  <a:lnTo>
                    <a:pt x="105" y="479"/>
                  </a:lnTo>
                  <a:lnTo>
                    <a:pt x="132" y="500"/>
                  </a:lnTo>
                  <a:lnTo>
                    <a:pt x="138" y="504"/>
                  </a:lnTo>
                  <a:lnTo>
                    <a:pt x="149" y="508"/>
                  </a:lnTo>
                  <a:lnTo>
                    <a:pt x="166" y="511"/>
                  </a:lnTo>
                  <a:lnTo>
                    <a:pt x="187" y="508"/>
                  </a:lnTo>
                  <a:lnTo>
                    <a:pt x="192" y="506"/>
                  </a:lnTo>
                  <a:lnTo>
                    <a:pt x="202" y="500"/>
                  </a:lnTo>
                  <a:lnTo>
                    <a:pt x="211" y="493"/>
                  </a:lnTo>
                  <a:lnTo>
                    <a:pt x="217" y="486"/>
                  </a:lnTo>
                  <a:lnTo>
                    <a:pt x="219" y="483"/>
                  </a:lnTo>
                  <a:lnTo>
                    <a:pt x="220" y="480"/>
                  </a:lnTo>
                  <a:lnTo>
                    <a:pt x="220" y="478"/>
                  </a:lnTo>
                  <a:lnTo>
                    <a:pt x="220" y="475"/>
                  </a:lnTo>
                  <a:lnTo>
                    <a:pt x="219" y="473"/>
                  </a:lnTo>
                  <a:lnTo>
                    <a:pt x="218" y="470"/>
                  </a:lnTo>
                  <a:lnTo>
                    <a:pt x="215" y="468"/>
                  </a:lnTo>
                  <a:lnTo>
                    <a:pt x="204" y="461"/>
                  </a:lnTo>
                  <a:lnTo>
                    <a:pt x="201" y="460"/>
                  </a:lnTo>
                  <a:lnTo>
                    <a:pt x="118" y="440"/>
                  </a:lnTo>
                  <a:lnTo>
                    <a:pt x="88" y="435"/>
                  </a:lnTo>
                  <a:lnTo>
                    <a:pt x="72" y="429"/>
                  </a:lnTo>
                  <a:lnTo>
                    <a:pt x="68" y="427"/>
                  </a:lnTo>
                  <a:lnTo>
                    <a:pt x="62" y="424"/>
                  </a:lnTo>
                  <a:lnTo>
                    <a:pt x="60" y="421"/>
                  </a:lnTo>
                  <a:lnTo>
                    <a:pt x="58" y="418"/>
                  </a:lnTo>
                  <a:lnTo>
                    <a:pt x="57" y="414"/>
                  </a:lnTo>
                  <a:lnTo>
                    <a:pt x="56" y="409"/>
                  </a:lnTo>
                  <a:lnTo>
                    <a:pt x="57" y="403"/>
                  </a:lnTo>
                  <a:lnTo>
                    <a:pt x="67" y="373"/>
                  </a:lnTo>
                  <a:lnTo>
                    <a:pt x="76" y="342"/>
                  </a:lnTo>
                  <a:lnTo>
                    <a:pt x="93" y="232"/>
                  </a:lnTo>
                  <a:lnTo>
                    <a:pt x="94" y="187"/>
                  </a:lnTo>
                  <a:lnTo>
                    <a:pt x="90" y="132"/>
                  </a:lnTo>
                  <a:lnTo>
                    <a:pt x="83" y="89"/>
                  </a:lnTo>
                  <a:lnTo>
                    <a:pt x="78" y="73"/>
                  </a:lnTo>
                  <a:lnTo>
                    <a:pt x="58" y="27"/>
                  </a:lnTo>
                  <a:lnTo>
                    <a:pt x="52" y="19"/>
                  </a:lnTo>
                  <a:lnTo>
                    <a:pt x="50" y="1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16"/>
            <p:cNvSpPr>
              <a:spLocks/>
            </p:cNvSpPr>
            <p:nvPr/>
          </p:nvSpPr>
          <p:spPr bwMode="auto">
            <a:xfrm flipH="1">
              <a:off x="8080644" y="5200997"/>
              <a:ext cx="196740" cy="536563"/>
            </a:xfrm>
            <a:custGeom>
              <a:avLst/>
              <a:gdLst/>
              <a:ahLst/>
              <a:cxnLst>
                <a:cxn ang="0">
                  <a:pos x="195" y="501"/>
                </a:cxn>
                <a:cxn ang="0">
                  <a:pos x="178" y="493"/>
                </a:cxn>
                <a:cxn ang="0">
                  <a:pos x="117" y="484"/>
                </a:cxn>
                <a:cxn ang="0">
                  <a:pos x="87" y="470"/>
                </a:cxn>
                <a:cxn ang="0">
                  <a:pos x="65" y="453"/>
                </a:cxn>
                <a:cxn ang="0">
                  <a:pos x="59" y="447"/>
                </a:cxn>
                <a:cxn ang="0">
                  <a:pos x="57" y="437"/>
                </a:cxn>
                <a:cxn ang="0">
                  <a:pos x="61" y="417"/>
                </a:cxn>
                <a:cxn ang="0">
                  <a:pos x="127" y="217"/>
                </a:cxn>
                <a:cxn ang="0">
                  <a:pos x="135" y="136"/>
                </a:cxn>
                <a:cxn ang="0">
                  <a:pos x="118" y="14"/>
                </a:cxn>
                <a:cxn ang="0">
                  <a:pos x="115" y="9"/>
                </a:cxn>
                <a:cxn ang="0">
                  <a:pos x="107" y="3"/>
                </a:cxn>
                <a:cxn ang="0">
                  <a:pos x="95" y="0"/>
                </a:cxn>
                <a:cxn ang="0">
                  <a:pos x="83" y="3"/>
                </a:cxn>
                <a:cxn ang="0">
                  <a:pos x="74" y="9"/>
                </a:cxn>
                <a:cxn ang="0">
                  <a:pos x="68" y="22"/>
                </a:cxn>
                <a:cxn ang="0">
                  <a:pos x="62" y="93"/>
                </a:cxn>
                <a:cxn ang="0">
                  <a:pos x="74" y="229"/>
                </a:cxn>
                <a:cxn ang="0">
                  <a:pos x="33" y="408"/>
                </a:cxn>
                <a:cxn ang="0">
                  <a:pos x="23" y="428"/>
                </a:cxn>
                <a:cxn ang="0">
                  <a:pos x="3" y="451"/>
                </a:cxn>
                <a:cxn ang="0">
                  <a:pos x="0" y="465"/>
                </a:cxn>
                <a:cxn ang="0">
                  <a:pos x="3" y="486"/>
                </a:cxn>
                <a:cxn ang="0">
                  <a:pos x="9" y="492"/>
                </a:cxn>
                <a:cxn ang="0">
                  <a:pos x="25" y="496"/>
                </a:cxn>
                <a:cxn ang="0">
                  <a:pos x="53" y="497"/>
                </a:cxn>
                <a:cxn ang="0">
                  <a:pos x="74" y="507"/>
                </a:cxn>
                <a:cxn ang="0">
                  <a:pos x="115" y="534"/>
                </a:cxn>
                <a:cxn ang="0">
                  <a:pos x="137" y="539"/>
                </a:cxn>
                <a:cxn ang="0">
                  <a:pos x="170" y="538"/>
                </a:cxn>
                <a:cxn ang="0">
                  <a:pos x="188" y="528"/>
                </a:cxn>
                <a:cxn ang="0">
                  <a:pos x="197" y="514"/>
                </a:cxn>
                <a:cxn ang="0">
                  <a:pos x="197" y="507"/>
                </a:cxn>
              </a:cxnLst>
              <a:rect l="0" t="0" r="r" b="b"/>
              <a:pathLst>
                <a:path w="198" h="540">
                  <a:moveTo>
                    <a:pt x="197" y="507"/>
                  </a:moveTo>
                  <a:lnTo>
                    <a:pt x="195" y="501"/>
                  </a:lnTo>
                  <a:lnTo>
                    <a:pt x="189" y="497"/>
                  </a:lnTo>
                  <a:lnTo>
                    <a:pt x="178" y="493"/>
                  </a:lnTo>
                  <a:lnTo>
                    <a:pt x="124" y="486"/>
                  </a:lnTo>
                  <a:lnTo>
                    <a:pt x="117" y="484"/>
                  </a:lnTo>
                  <a:lnTo>
                    <a:pt x="105" y="480"/>
                  </a:lnTo>
                  <a:lnTo>
                    <a:pt x="87" y="470"/>
                  </a:lnTo>
                  <a:lnTo>
                    <a:pt x="76" y="461"/>
                  </a:lnTo>
                  <a:lnTo>
                    <a:pt x="65" y="453"/>
                  </a:lnTo>
                  <a:lnTo>
                    <a:pt x="62" y="451"/>
                  </a:lnTo>
                  <a:lnTo>
                    <a:pt x="59" y="447"/>
                  </a:lnTo>
                  <a:lnTo>
                    <a:pt x="58" y="443"/>
                  </a:lnTo>
                  <a:lnTo>
                    <a:pt x="57" y="437"/>
                  </a:lnTo>
                  <a:lnTo>
                    <a:pt x="58" y="431"/>
                  </a:lnTo>
                  <a:lnTo>
                    <a:pt x="61" y="417"/>
                  </a:lnTo>
                  <a:lnTo>
                    <a:pt x="121" y="241"/>
                  </a:lnTo>
                  <a:lnTo>
                    <a:pt x="127" y="217"/>
                  </a:lnTo>
                  <a:lnTo>
                    <a:pt x="133" y="176"/>
                  </a:lnTo>
                  <a:lnTo>
                    <a:pt x="135" y="136"/>
                  </a:lnTo>
                  <a:lnTo>
                    <a:pt x="120" y="22"/>
                  </a:lnTo>
                  <a:lnTo>
                    <a:pt x="118" y="14"/>
                  </a:lnTo>
                  <a:lnTo>
                    <a:pt x="117" y="11"/>
                  </a:lnTo>
                  <a:lnTo>
                    <a:pt x="115" y="9"/>
                  </a:lnTo>
                  <a:lnTo>
                    <a:pt x="111" y="5"/>
                  </a:lnTo>
                  <a:lnTo>
                    <a:pt x="107" y="3"/>
                  </a:lnTo>
                  <a:lnTo>
                    <a:pt x="101" y="1"/>
                  </a:lnTo>
                  <a:lnTo>
                    <a:pt x="95" y="0"/>
                  </a:lnTo>
                  <a:lnTo>
                    <a:pt x="89" y="1"/>
                  </a:lnTo>
                  <a:lnTo>
                    <a:pt x="83" y="3"/>
                  </a:lnTo>
                  <a:lnTo>
                    <a:pt x="78" y="5"/>
                  </a:lnTo>
                  <a:lnTo>
                    <a:pt x="74" y="9"/>
                  </a:lnTo>
                  <a:lnTo>
                    <a:pt x="71" y="14"/>
                  </a:lnTo>
                  <a:lnTo>
                    <a:pt x="68" y="22"/>
                  </a:lnTo>
                  <a:lnTo>
                    <a:pt x="63" y="50"/>
                  </a:lnTo>
                  <a:lnTo>
                    <a:pt x="62" y="93"/>
                  </a:lnTo>
                  <a:lnTo>
                    <a:pt x="75" y="198"/>
                  </a:lnTo>
                  <a:lnTo>
                    <a:pt x="74" y="229"/>
                  </a:lnTo>
                  <a:lnTo>
                    <a:pt x="57" y="317"/>
                  </a:lnTo>
                  <a:lnTo>
                    <a:pt x="33" y="408"/>
                  </a:lnTo>
                  <a:lnTo>
                    <a:pt x="30" y="416"/>
                  </a:lnTo>
                  <a:lnTo>
                    <a:pt x="23" y="428"/>
                  </a:lnTo>
                  <a:lnTo>
                    <a:pt x="6" y="446"/>
                  </a:lnTo>
                  <a:lnTo>
                    <a:pt x="3" y="451"/>
                  </a:lnTo>
                  <a:lnTo>
                    <a:pt x="1" y="455"/>
                  </a:lnTo>
                  <a:lnTo>
                    <a:pt x="0" y="465"/>
                  </a:lnTo>
                  <a:lnTo>
                    <a:pt x="0" y="476"/>
                  </a:lnTo>
                  <a:lnTo>
                    <a:pt x="3" y="486"/>
                  </a:lnTo>
                  <a:lnTo>
                    <a:pt x="6" y="489"/>
                  </a:lnTo>
                  <a:lnTo>
                    <a:pt x="9" y="492"/>
                  </a:lnTo>
                  <a:lnTo>
                    <a:pt x="13" y="495"/>
                  </a:lnTo>
                  <a:lnTo>
                    <a:pt x="25" y="496"/>
                  </a:lnTo>
                  <a:lnTo>
                    <a:pt x="46" y="496"/>
                  </a:lnTo>
                  <a:lnTo>
                    <a:pt x="53" y="497"/>
                  </a:lnTo>
                  <a:lnTo>
                    <a:pt x="60" y="499"/>
                  </a:lnTo>
                  <a:lnTo>
                    <a:pt x="74" y="507"/>
                  </a:lnTo>
                  <a:lnTo>
                    <a:pt x="102" y="527"/>
                  </a:lnTo>
                  <a:lnTo>
                    <a:pt x="115" y="534"/>
                  </a:lnTo>
                  <a:lnTo>
                    <a:pt x="122" y="536"/>
                  </a:lnTo>
                  <a:lnTo>
                    <a:pt x="137" y="539"/>
                  </a:lnTo>
                  <a:lnTo>
                    <a:pt x="159" y="540"/>
                  </a:lnTo>
                  <a:lnTo>
                    <a:pt x="170" y="538"/>
                  </a:lnTo>
                  <a:lnTo>
                    <a:pt x="180" y="534"/>
                  </a:lnTo>
                  <a:lnTo>
                    <a:pt x="188" y="528"/>
                  </a:lnTo>
                  <a:lnTo>
                    <a:pt x="195" y="517"/>
                  </a:lnTo>
                  <a:lnTo>
                    <a:pt x="197" y="514"/>
                  </a:lnTo>
                  <a:lnTo>
                    <a:pt x="198" y="509"/>
                  </a:lnTo>
                  <a:lnTo>
                    <a:pt x="197" y="5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17"/>
            <p:cNvSpPr>
              <a:spLocks/>
            </p:cNvSpPr>
            <p:nvPr/>
          </p:nvSpPr>
          <p:spPr bwMode="auto">
            <a:xfrm flipH="1">
              <a:off x="8039905" y="4599848"/>
              <a:ext cx="328894" cy="265301"/>
            </a:xfrm>
            <a:custGeom>
              <a:avLst/>
              <a:gdLst/>
              <a:ahLst/>
              <a:cxnLst>
                <a:cxn ang="0">
                  <a:pos x="321" y="151"/>
                </a:cxn>
                <a:cxn ang="0">
                  <a:pos x="311" y="147"/>
                </a:cxn>
                <a:cxn ang="0">
                  <a:pos x="273" y="147"/>
                </a:cxn>
                <a:cxn ang="0">
                  <a:pos x="260" y="146"/>
                </a:cxn>
                <a:cxn ang="0">
                  <a:pos x="250" y="140"/>
                </a:cxn>
                <a:cxn ang="0">
                  <a:pos x="244" y="134"/>
                </a:cxn>
                <a:cxn ang="0">
                  <a:pos x="242" y="126"/>
                </a:cxn>
                <a:cxn ang="0">
                  <a:pos x="206" y="68"/>
                </a:cxn>
                <a:cxn ang="0">
                  <a:pos x="159" y="24"/>
                </a:cxn>
                <a:cxn ang="0">
                  <a:pos x="109" y="0"/>
                </a:cxn>
                <a:cxn ang="0">
                  <a:pos x="76" y="2"/>
                </a:cxn>
                <a:cxn ang="0">
                  <a:pos x="44" y="15"/>
                </a:cxn>
                <a:cxn ang="0">
                  <a:pos x="26" y="29"/>
                </a:cxn>
                <a:cxn ang="0">
                  <a:pos x="8" y="58"/>
                </a:cxn>
                <a:cxn ang="0">
                  <a:pos x="1" y="85"/>
                </a:cxn>
                <a:cxn ang="0">
                  <a:pos x="2" y="122"/>
                </a:cxn>
                <a:cxn ang="0">
                  <a:pos x="15" y="165"/>
                </a:cxn>
                <a:cxn ang="0">
                  <a:pos x="42" y="206"/>
                </a:cxn>
                <a:cxn ang="0">
                  <a:pos x="115" y="256"/>
                </a:cxn>
                <a:cxn ang="0">
                  <a:pos x="138" y="264"/>
                </a:cxn>
                <a:cxn ang="0">
                  <a:pos x="185" y="263"/>
                </a:cxn>
                <a:cxn ang="0">
                  <a:pos x="205" y="255"/>
                </a:cxn>
                <a:cxn ang="0">
                  <a:pos x="228" y="235"/>
                </a:cxn>
                <a:cxn ang="0">
                  <a:pos x="243" y="202"/>
                </a:cxn>
                <a:cxn ang="0">
                  <a:pos x="250" y="176"/>
                </a:cxn>
                <a:cxn ang="0">
                  <a:pos x="258" y="173"/>
                </a:cxn>
                <a:cxn ang="0">
                  <a:pos x="286" y="180"/>
                </a:cxn>
                <a:cxn ang="0">
                  <a:pos x="310" y="189"/>
                </a:cxn>
                <a:cxn ang="0">
                  <a:pos x="317" y="190"/>
                </a:cxn>
                <a:cxn ang="0">
                  <a:pos x="325" y="184"/>
                </a:cxn>
                <a:cxn ang="0">
                  <a:pos x="331" y="172"/>
                </a:cxn>
                <a:cxn ang="0">
                  <a:pos x="331" y="167"/>
                </a:cxn>
                <a:cxn ang="0">
                  <a:pos x="329" y="159"/>
                </a:cxn>
              </a:cxnLst>
              <a:rect l="0" t="0" r="r" b="b"/>
              <a:pathLst>
                <a:path w="331" h="267">
                  <a:moveTo>
                    <a:pt x="326" y="155"/>
                  </a:moveTo>
                  <a:lnTo>
                    <a:pt x="321" y="151"/>
                  </a:lnTo>
                  <a:lnTo>
                    <a:pt x="317" y="149"/>
                  </a:lnTo>
                  <a:lnTo>
                    <a:pt x="311" y="147"/>
                  </a:lnTo>
                  <a:lnTo>
                    <a:pt x="298" y="146"/>
                  </a:lnTo>
                  <a:lnTo>
                    <a:pt x="273" y="147"/>
                  </a:lnTo>
                  <a:lnTo>
                    <a:pt x="266" y="147"/>
                  </a:lnTo>
                  <a:lnTo>
                    <a:pt x="260" y="146"/>
                  </a:lnTo>
                  <a:lnTo>
                    <a:pt x="255" y="143"/>
                  </a:lnTo>
                  <a:lnTo>
                    <a:pt x="250" y="140"/>
                  </a:lnTo>
                  <a:lnTo>
                    <a:pt x="245" y="136"/>
                  </a:lnTo>
                  <a:lnTo>
                    <a:pt x="244" y="134"/>
                  </a:lnTo>
                  <a:lnTo>
                    <a:pt x="243" y="132"/>
                  </a:lnTo>
                  <a:lnTo>
                    <a:pt x="242" y="126"/>
                  </a:lnTo>
                  <a:lnTo>
                    <a:pt x="239" y="115"/>
                  </a:lnTo>
                  <a:lnTo>
                    <a:pt x="206" y="68"/>
                  </a:lnTo>
                  <a:lnTo>
                    <a:pt x="183" y="44"/>
                  </a:lnTo>
                  <a:lnTo>
                    <a:pt x="159" y="24"/>
                  </a:lnTo>
                  <a:lnTo>
                    <a:pt x="128" y="6"/>
                  </a:lnTo>
                  <a:lnTo>
                    <a:pt x="109" y="0"/>
                  </a:lnTo>
                  <a:lnTo>
                    <a:pt x="98" y="0"/>
                  </a:lnTo>
                  <a:lnTo>
                    <a:pt x="76" y="2"/>
                  </a:lnTo>
                  <a:lnTo>
                    <a:pt x="65" y="6"/>
                  </a:lnTo>
                  <a:lnTo>
                    <a:pt x="44" y="15"/>
                  </a:lnTo>
                  <a:lnTo>
                    <a:pt x="35" y="21"/>
                  </a:lnTo>
                  <a:lnTo>
                    <a:pt x="26" y="29"/>
                  </a:lnTo>
                  <a:lnTo>
                    <a:pt x="18" y="39"/>
                  </a:lnTo>
                  <a:lnTo>
                    <a:pt x="8" y="58"/>
                  </a:lnTo>
                  <a:lnTo>
                    <a:pt x="3" y="71"/>
                  </a:lnTo>
                  <a:lnTo>
                    <a:pt x="1" y="85"/>
                  </a:lnTo>
                  <a:lnTo>
                    <a:pt x="0" y="99"/>
                  </a:lnTo>
                  <a:lnTo>
                    <a:pt x="2" y="122"/>
                  </a:lnTo>
                  <a:lnTo>
                    <a:pt x="6" y="136"/>
                  </a:lnTo>
                  <a:lnTo>
                    <a:pt x="15" y="165"/>
                  </a:lnTo>
                  <a:lnTo>
                    <a:pt x="26" y="186"/>
                  </a:lnTo>
                  <a:lnTo>
                    <a:pt x="42" y="206"/>
                  </a:lnTo>
                  <a:lnTo>
                    <a:pt x="78" y="236"/>
                  </a:lnTo>
                  <a:lnTo>
                    <a:pt x="115" y="256"/>
                  </a:lnTo>
                  <a:lnTo>
                    <a:pt x="123" y="259"/>
                  </a:lnTo>
                  <a:lnTo>
                    <a:pt x="138" y="264"/>
                  </a:lnTo>
                  <a:lnTo>
                    <a:pt x="159" y="267"/>
                  </a:lnTo>
                  <a:lnTo>
                    <a:pt x="185" y="263"/>
                  </a:lnTo>
                  <a:lnTo>
                    <a:pt x="196" y="260"/>
                  </a:lnTo>
                  <a:lnTo>
                    <a:pt x="205" y="255"/>
                  </a:lnTo>
                  <a:lnTo>
                    <a:pt x="214" y="249"/>
                  </a:lnTo>
                  <a:lnTo>
                    <a:pt x="228" y="235"/>
                  </a:lnTo>
                  <a:lnTo>
                    <a:pt x="233" y="227"/>
                  </a:lnTo>
                  <a:lnTo>
                    <a:pt x="243" y="202"/>
                  </a:lnTo>
                  <a:lnTo>
                    <a:pt x="249" y="179"/>
                  </a:lnTo>
                  <a:lnTo>
                    <a:pt x="250" y="176"/>
                  </a:lnTo>
                  <a:lnTo>
                    <a:pt x="252" y="175"/>
                  </a:lnTo>
                  <a:lnTo>
                    <a:pt x="258" y="173"/>
                  </a:lnTo>
                  <a:lnTo>
                    <a:pt x="265" y="174"/>
                  </a:lnTo>
                  <a:lnTo>
                    <a:pt x="286" y="180"/>
                  </a:lnTo>
                  <a:lnTo>
                    <a:pt x="305" y="188"/>
                  </a:lnTo>
                  <a:lnTo>
                    <a:pt x="310" y="189"/>
                  </a:lnTo>
                  <a:lnTo>
                    <a:pt x="314" y="190"/>
                  </a:lnTo>
                  <a:lnTo>
                    <a:pt x="317" y="190"/>
                  </a:lnTo>
                  <a:lnTo>
                    <a:pt x="320" y="189"/>
                  </a:lnTo>
                  <a:lnTo>
                    <a:pt x="325" y="184"/>
                  </a:lnTo>
                  <a:lnTo>
                    <a:pt x="327" y="181"/>
                  </a:lnTo>
                  <a:lnTo>
                    <a:pt x="331" y="172"/>
                  </a:lnTo>
                  <a:lnTo>
                    <a:pt x="331" y="169"/>
                  </a:lnTo>
                  <a:lnTo>
                    <a:pt x="331" y="167"/>
                  </a:lnTo>
                  <a:lnTo>
                    <a:pt x="331" y="164"/>
                  </a:lnTo>
                  <a:lnTo>
                    <a:pt x="329" y="159"/>
                  </a:lnTo>
                  <a:lnTo>
                    <a:pt x="326" y="15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19"/>
            <p:cNvSpPr>
              <a:spLocks/>
            </p:cNvSpPr>
            <p:nvPr/>
          </p:nvSpPr>
          <p:spPr bwMode="auto">
            <a:xfrm flipH="1">
              <a:off x="7921662" y="5168207"/>
              <a:ext cx="52663" cy="131160"/>
            </a:xfrm>
            <a:custGeom>
              <a:avLst/>
              <a:gdLst/>
              <a:ahLst/>
              <a:cxnLst>
                <a:cxn ang="0">
                  <a:pos x="53" y="113"/>
                </a:cxn>
                <a:cxn ang="0">
                  <a:pos x="53" y="102"/>
                </a:cxn>
                <a:cxn ang="0">
                  <a:pos x="50" y="89"/>
                </a:cxn>
                <a:cxn ang="0">
                  <a:pos x="47" y="81"/>
                </a:cxn>
                <a:cxn ang="0">
                  <a:pos x="32" y="23"/>
                </a:cxn>
                <a:cxn ang="0">
                  <a:pos x="25" y="4"/>
                </a:cxn>
                <a:cxn ang="0">
                  <a:pos x="23" y="1"/>
                </a:cxn>
                <a:cxn ang="0">
                  <a:pos x="20" y="0"/>
                </a:cxn>
                <a:cxn ang="0">
                  <a:pos x="19" y="0"/>
                </a:cxn>
                <a:cxn ang="0">
                  <a:pos x="16" y="2"/>
                </a:cxn>
                <a:cxn ang="0">
                  <a:pos x="13" y="5"/>
                </a:cxn>
                <a:cxn ang="0">
                  <a:pos x="7" y="15"/>
                </a:cxn>
                <a:cxn ang="0">
                  <a:pos x="1" y="21"/>
                </a:cxn>
                <a:cxn ang="0">
                  <a:pos x="0" y="23"/>
                </a:cxn>
                <a:cxn ang="0">
                  <a:pos x="0" y="28"/>
                </a:cxn>
                <a:cxn ang="0">
                  <a:pos x="20" y="122"/>
                </a:cxn>
                <a:cxn ang="0">
                  <a:pos x="23" y="127"/>
                </a:cxn>
                <a:cxn ang="0">
                  <a:pos x="25" y="130"/>
                </a:cxn>
                <a:cxn ang="0">
                  <a:pos x="26" y="131"/>
                </a:cxn>
                <a:cxn ang="0">
                  <a:pos x="28" y="132"/>
                </a:cxn>
                <a:cxn ang="0">
                  <a:pos x="30" y="132"/>
                </a:cxn>
                <a:cxn ang="0">
                  <a:pos x="34" y="131"/>
                </a:cxn>
                <a:cxn ang="0">
                  <a:pos x="41" y="128"/>
                </a:cxn>
                <a:cxn ang="0">
                  <a:pos x="46" y="125"/>
                </a:cxn>
                <a:cxn ang="0">
                  <a:pos x="49" y="122"/>
                </a:cxn>
                <a:cxn ang="0">
                  <a:pos x="51" y="118"/>
                </a:cxn>
                <a:cxn ang="0">
                  <a:pos x="53" y="113"/>
                </a:cxn>
              </a:cxnLst>
              <a:rect l="0" t="0" r="r" b="b"/>
              <a:pathLst>
                <a:path w="53" h="132">
                  <a:moveTo>
                    <a:pt x="53" y="113"/>
                  </a:moveTo>
                  <a:lnTo>
                    <a:pt x="53" y="102"/>
                  </a:lnTo>
                  <a:lnTo>
                    <a:pt x="50" y="89"/>
                  </a:lnTo>
                  <a:lnTo>
                    <a:pt x="47" y="81"/>
                  </a:lnTo>
                  <a:lnTo>
                    <a:pt x="32" y="23"/>
                  </a:lnTo>
                  <a:lnTo>
                    <a:pt x="25" y="4"/>
                  </a:lnTo>
                  <a:lnTo>
                    <a:pt x="23" y="1"/>
                  </a:lnTo>
                  <a:lnTo>
                    <a:pt x="20" y="0"/>
                  </a:lnTo>
                  <a:lnTo>
                    <a:pt x="19" y="0"/>
                  </a:lnTo>
                  <a:lnTo>
                    <a:pt x="16" y="2"/>
                  </a:lnTo>
                  <a:lnTo>
                    <a:pt x="13" y="5"/>
                  </a:lnTo>
                  <a:lnTo>
                    <a:pt x="7" y="15"/>
                  </a:lnTo>
                  <a:lnTo>
                    <a:pt x="1" y="21"/>
                  </a:lnTo>
                  <a:lnTo>
                    <a:pt x="0" y="23"/>
                  </a:lnTo>
                  <a:lnTo>
                    <a:pt x="0" y="28"/>
                  </a:lnTo>
                  <a:lnTo>
                    <a:pt x="20" y="122"/>
                  </a:lnTo>
                  <a:lnTo>
                    <a:pt x="23" y="127"/>
                  </a:lnTo>
                  <a:lnTo>
                    <a:pt x="25" y="130"/>
                  </a:lnTo>
                  <a:lnTo>
                    <a:pt x="26" y="131"/>
                  </a:lnTo>
                  <a:lnTo>
                    <a:pt x="28" y="132"/>
                  </a:lnTo>
                  <a:lnTo>
                    <a:pt x="30" y="132"/>
                  </a:lnTo>
                  <a:lnTo>
                    <a:pt x="34" y="131"/>
                  </a:lnTo>
                  <a:lnTo>
                    <a:pt x="41" y="128"/>
                  </a:lnTo>
                  <a:lnTo>
                    <a:pt x="46" y="125"/>
                  </a:lnTo>
                  <a:lnTo>
                    <a:pt x="49" y="122"/>
                  </a:lnTo>
                  <a:lnTo>
                    <a:pt x="51" y="118"/>
                  </a:lnTo>
                  <a:lnTo>
                    <a:pt x="53" y="113"/>
                  </a:lnTo>
                  <a:close/>
                </a:path>
              </a:pathLst>
            </a:custGeom>
            <a:solidFill>
              <a:srgbClr val="F0DE9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20"/>
            <p:cNvSpPr>
              <a:spLocks/>
            </p:cNvSpPr>
            <p:nvPr/>
          </p:nvSpPr>
          <p:spPr bwMode="auto">
            <a:xfrm flipH="1">
              <a:off x="7927624" y="5070831"/>
              <a:ext cx="479926" cy="242447"/>
            </a:xfrm>
            <a:custGeom>
              <a:avLst/>
              <a:gdLst/>
              <a:ahLst/>
              <a:cxnLst>
                <a:cxn ang="0">
                  <a:pos x="395" y="16"/>
                </a:cxn>
                <a:cxn ang="0">
                  <a:pos x="408" y="32"/>
                </a:cxn>
                <a:cxn ang="0">
                  <a:pos x="412" y="52"/>
                </a:cxn>
                <a:cxn ang="0">
                  <a:pos x="404" y="66"/>
                </a:cxn>
                <a:cxn ang="0">
                  <a:pos x="373" y="91"/>
                </a:cxn>
                <a:cxn ang="0">
                  <a:pos x="293" y="111"/>
                </a:cxn>
                <a:cxn ang="0">
                  <a:pos x="264" y="104"/>
                </a:cxn>
                <a:cxn ang="0">
                  <a:pos x="258" y="103"/>
                </a:cxn>
                <a:cxn ang="0">
                  <a:pos x="256" y="98"/>
                </a:cxn>
                <a:cxn ang="0">
                  <a:pos x="247" y="81"/>
                </a:cxn>
                <a:cxn ang="0">
                  <a:pos x="231" y="75"/>
                </a:cxn>
                <a:cxn ang="0">
                  <a:pos x="214" y="76"/>
                </a:cxn>
                <a:cxn ang="0">
                  <a:pos x="202" y="87"/>
                </a:cxn>
                <a:cxn ang="0">
                  <a:pos x="194" y="92"/>
                </a:cxn>
                <a:cxn ang="0">
                  <a:pos x="188" y="89"/>
                </a:cxn>
                <a:cxn ang="0">
                  <a:pos x="177" y="45"/>
                </a:cxn>
                <a:cxn ang="0">
                  <a:pos x="117" y="1"/>
                </a:cxn>
                <a:cxn ang="0">
                  <a:pos x="98" y="3"/>
                </a:cxn>
                <a:cxn ang="0">
                  <a:pos x="54" y="17"/>
                </a:cxn>
                <a:cxn ang="0">
                  <a:pos x="17" y="66"/>
                </a:cxn>
                <a:cxn ang="0">
                  <a:pos x="2" y="119"/>
                </a:cxn>
                <a:cxn ang="0">
                  <a:pos x="0" y="139"/>
                </a:cxn>
                <a:cxn ang="0">
                  <a:pos x="6" y="154"/>
                </a:cxn>
                <a:cxn ang="0">
                  <a:pos x="81" y="225"/>
                </a:cxn>
                <a:cxn ang="0">
                  <a:pos x="144" y="244"/>
                </a:cxn>
                <a:cxn ang="0">
                  <a:pos x="176" y="235"/>
                </a:cxn>
                <a:cxn ang="0">
                  <a:pos x="183" y="223"/>
                </a:cxn>
                <a:cxn ang="0">
                  <a:pos x="187" y="221"/>
                </a:cxn>
                <a:cxn ang="0">
                  <a:pos x="199" y="227"/>
                </a:cxn>
                <a:cxn ang="0">
                  <a:pos x="237" y="217"/>
                </a:cxn>
                <a:cxn ang="0">
                  <a:pos x="247" y="202"/>
                </a:cxn>
                <a:cxn ang="0">
                  <a:pos x="248" y="193"/>
                </a:cxn>
                <a:cxn ang="0">
                  <a:pos x="268" y="198"/>
                </a:cxn>
                <a:cxn ang="0">
                  <a:pos x="296" y="196"/>
                </a:cxn>
                <a:cxn ang="0">
                  <a:pos x="297" y="204"/>
                </a:cxn>
                <a:cxn ang="0">
                  <a:pos x="299" y="223"/>
                </a:cxn>
                <a:cxn ang="0">
                  <a:pos x="307" y="229"/>
                </a:cxn>
                <a:cxn ang="0">
                  <a:pos x="341" y="232"/>
                </a:cxn>
                <a:cxn ang="0">
                  <a:pos x="401" y="201"/>
                </a:cxn>
                <a:cxn ang="0">
                  <a:pos x="414" y="185"/>
                </a:cxn>
                <a:cxn ang="0">
                  <a:pos x="427" y="136"/>
                </a:cxn>
                <a:cxn ang="0">
                  <a:pos x="440" y="128"/>
                </a:cxn>
                <a:cxn ang="0">
                  <a:pos x="475" y="104"/>
                </a:cxn>
                <a:cxn ang="0">
                  <a:pos x="482" y="90"/>
                </a:cxn>
                <a:cxn ang="0">
                  <a:pos x="483" y="51"/>
                </a:cxn>
                <a:cxn ang="0">
                  <a:pos x="475" y="42"/>
                </a:cxn>
                <a:cxn ang="0">
                  <a:pos x="456" y="22"/>
                </a:cxn>
                <a:cxn ang="0">
                  <a:pos x="446" y="21"/>
                </a:cxn>
                <a:cxn ang="0">
                  <a:pos x="439" y="23"/>
                </a:cxn>
                <a:cxn ang="0">
                  <a:pos x="440" y="27"/>
                </a:cxn>
                <a:cxn ang="0">
                  <a:pos x="444" y="35"/>
                </a:cxn>
                <a:cxn ang="0">
                  <a:pos x="443" y="46"/>
                </a:cxn>
                <a:cxn ang="0">
                  <a:pos x="433" y="52"/>
                </a:cxn>
                <a:cxn ang="0">
                  <a:pos x="426" y="52"/>
                </a:cxn>
                <a:cxn ang="0">
                  <a:pos x="424" y="47"/>
                </a:cxn>
                <a:cxn ang="0">
                  <a:pos x="417" y="25"/>
                </a:cxn>
                <a:cxn ang="0">
                  <a:pos x="399" y="10"/>
                </a:cxn>
                <a:cxn ang="0">
                  <a:pos x="395" y="10"/>
                </a:cxn>
              </a:cxnLst>
              <a:rect l="0" t="0" r="r" b="b"/>
              <a:pathLst>
                <a:path w="483" h="244">
                  <a:moveTo>
                    <a:pt x="395" y="10"/>
                  </a:moveTo>
                  <a:lnTo>
                    <a:pt x="395" y="13"/>
                  </a:lnTo>
                  <a:lnTo>
                    <a:pt x="395" y="16"/>
                  </a:lnTo>
                  <a:lnTo>
                    <a:pt x="397" y="19"/>
                  </a:lnTo>
                  <a:lnTo>
                    <a:pt x="399" y="23"/>
                  </a:lnTo>
                  <a:lnTo>
                    <a:pt x="408" y="32"/>
                  </a:lnTo>
                  <a:lnTo>
                    <a:pt x="410" y="37"/>
                  </a:lnTo>
                  <a:lnTo>
                    <a:pt x="413" y="45"/>
                  </a:lnTo>
                  <a:lnTo>
                    <a:pt x="412" y="52"/>
                  </a:lnTo>
                  <a:lnTo>
                    <a:pt x="411" y="55"/>
                  </a:lnTo>
                  <a:lnTo>
                    <a:pt x="407" y="62"/>
                  </a:lnTo>
                  <a:lnTo>
                    <a:pt x="404" y="66"/>
                  </a:lnTo>
                  <a:lnTo>
                    <a:pt x="393" y="76"/>
                  </a:lnTo>
                  <a:lnTo>
                    <a:pt x="380" y="86"/>
                  </a:lnTo>
                  <a:lnTo>
                    <a:pt x="373" y="91"/>
                  </a:lnTo>
                  <a:lnTo>
                    <a:pt x="323" y="108"/>
                  </a:lnTo>
                  <a:lnTo>
                    <a:pt x="304" y="112"/>
                  </a:lnTo>
                  <a:lnTo>
                    <a:pt x="293" y="111"/>
                  </a:lnTo>
                  <a:lnTo>
                    <a:pt x="268" y="105"/>
                  </a:lnTo>
                  <a:lnTo>
                    <a:pt x="266" y="104"/>
                  </a:lnTo>
                  <a:lnTo>
                    <a:pt x="264" y="104"/>
                  </a:lnTo>
                  <a:lnTo>
                    <a:pt x="260" y="104"/>
                  </a:lnTo>
                  <a:lnTo>
                    <a:pt x="259" y="103"/>
                  </a:lnTo>
                  <a:lnTo>
                    <a:pt x="258" y="103"/>
                  </a:lnTo>
                  <a:lnTo>
                    <a:pt x="257" y="102"/>
                  </a:lnTo>
                  <a:lnTo>
                    <a:pt x="256" y="100"/>
                  </a:lnTo>
                  <a:lnTo>
                    <a:pt x="256" y="98"/>
                  </a:lnTo>
                  <a:lnTo>
                    <a:pt x="252" y="86"/>
                  </a:lnTo>
                  <a:lnTo>
                    <a:pt x="250" y="84"/>
                  </a:lnTo>
                  <a:lnTo>
                    <a:pt x="247" y="81"/>
                  </a:lnTo>
                  <a:lnTo>
                    <a:pt x="244" y="79"/>
                  </a:lnTo>
                  <a:lnTo>
                    <a:pt x="235" y="75"/>
                  </a:lnTo>
                  <a:lnTo>
                    <a:pt x="231" y="75"/>
                  </a:lnTo>
                  <a:lnTo>
                    <a:pt x="222" y="75"/>
                  </a:lnTo>
                  <a:lnTo>
                    <a:pt x="217" y="75"/>
                  </a:lnTo>
                  <a:lnTo>
                    <a:pt x="214" y="76"/>
                  </a:lnTo>
                  <a:lnTo>
                    <a:pt x="206" y="81"/>
                  </a:lnTo>
                  <a:lnTo>
                    <a:pt x="204" y="84"/>
                  </a:lnTo>
                  <a:lnTo>
                    <a:pt x="202" y="87"/>
                  </a:lnTo>
                  <a:lnTo>
                    <a:pt x="199" y="90"/>
                  </a:lnTo>
                  <a:lnTo>
                    <a:pt x="198" y="92"/>
                  </a:lnTo>
                  <a:lnTo>
                    <a:pt x="194" y="92"/>
                  </a:lnTo>
                  <a:lnTo>
                    <a:pt x="190" y="92"/>
                  </a:lnTo>
                  <a:lnTo>
                    <a:pt x="189" y="91"/>
                  </a:lnTo>
                  <a:lnTo>
                    <a:pt x="188" y="89"/>
                  </a:lnTo>
                  <a:lnTo>
                    <a:pt x="187" y="86"/>
                  </a:lnTo>
                  <a:lnTo>
                    <a:pt x="181" y="60"/>
                  </a:lnTo>
                  <a:lnTo>
                    <a:pt x="177" y="45"/>
                  </a:lnTo>
                  <a:lnTo>
                    <a:pt x="172" y="41"/>
                  </a:lnTo>
                  <a:lnTo>
                    <a:pt x="126" y="5"/>
                  </a:lnTo>
                  <a:lnTo>
                    <a:pt x="117" y="1"/>
                  </a:lnTo>
                  <a:lnTo>
                    <a:pt x="114" y="0"/>
                  </a:lnTo>
                  <a:lnTo>
                    <a:pt x="108" y="0"/>
                  </a:lnTo>
                  <a:lnTo>
                    <a:pt x="98" y="3"/>
                  </a:lnTo>
                  <a:lnTo>
                    <a:pt x="91" y="4"/>
                  </a:lnTo>
                  <a:lnTo>
                    <a:pt x="65" y="12"/>
                  </a:lnTo>
                  <a:lnTo>
                    <a:pt x="54" y="17"/>
                  </a:lnTo>
                  <a:lnTo>
                    <a:pt x="49" y="21"/>
                  </a:lnTo>
                  <a:lnTo>
                    <a:pt x="35" y="36"/>
                  </a:lnTo>
                  <a:lnTo>
                    <a:pt x="17" y="66"/>
                  </a:lnTo>
                  <a:lnTo>
                    <a:pt x="11" y="80"/>
                  </a:lnTo>
                  <a:lnTo>
                    <a:pt x="4" y="109"/>
                  </a:lnTo>
                  <a:lnTo>
                    <a:pt x="2" y="119"/>
                  </a:lnTo>
                  <a:lnTo>
                    <a:pt x="2" y="123"/>
                  </a:lnTo>
                  <a:lnTo>
                    <a:pt x="1" y="127"/>
                  </a:lnTo>
                  <a:lnTo>
                    <a:pt x="0" y="139"/>
                  </a:lnTo>
                  <a:lnTo>
                    <a:pt x="1" y="144"/>
                  </a:lnTo>
                  <a:lnTo>
                    <a:pt x="3" y="149"/>
                  </a:lnTo>
                  <a:lnTo>
                    <a:pt x="6" y="154"/>
                  </a:lnTo>
                  <a:lnTo>
                    <a:pt x="24" y="176"/>
                  </a:lnTo>
                  <a:lnTo>
                    <a:pt x="71" y="220"/>
                  </a:lnTo>
                  <a:lnTo>
                    <a:pt x="81" y="225"/>
                  </a:lnTo>
                  <a:lnTo>
                    <a:pt x="110" y="238"/>
                  </a:lnTo>
                  <a:lnTo>
                    <a:pt x="127" y="243"/>
                  </a:lnTo>
                  <a:lnTo>
                    <a:pt x="144" y="244"/>
                  </a:lnTo>
                  <a:lnTo>
                    <a:pt x="153" y="243"/>
                  </a:lnTo>
                  <a:lnTo>
                    <a:pt x="162" y="241"/>
                  </a:lnTo>
                  <a:lnTo>
                    <a:pt x="176" y="235"/>
                  </a:lnTo>
                  <a:lnTo>
                    <a:pt x="178" y="233"/>
                  </a:lnTo>
                  <a:lnTo>
                    <a:pt x="180" y="231"/>
                  </a:lnTo>
                  <a:lnTo>
                    <a:pt x="183" y="223"/>
                  </a:lnTo>
                  <a:lnTo>
                    <a:pt x="184" y="222"/>
                  </a:lnTo>
                  <a:lnTo>
                    <a:pt x="186" y="221"/>
                  </a:lnTo>
                  <a:lnTo>
                    <a:pt x="187" y="221"/>
                  </a:lnTo>
                  <a:lnTo>
                    <a:pt x="188" y="221"/>
                  </a:lnTo>
                  <a:lnTo>
                    <a:pt x="195" y="226"/>
                  </a:lnTo>
                  <a:lnTo>
                    <a:pt x="199" y="227"/>
                  </a:lnTo>
                  <a:lnTo>
                    <a:pt x="203" y="227"/>
                  </a:lnTo>
                  <a:lnTo>
                    <a:pt x="228" y="221"/>
                  </a:lnTo>
                  <a:lnTo>
                    <a:pt x="237" y="217"/>
                  </a:lnTo>
                  <a:lnTo>
                    <a:pt x="244" y="210"/>
                  </a:lnTo>
                  <a:lnTo>
                    <a:pt x="247" y="204"/>
                  </a:lnTo>
                  <a:lnTo>
                    <a:pt x="247" y="202"/>
                  </a:lnTo>
                  <a:lnTo>
                    <a:pt x="246" y="195"/>
                  </a:lnTo>
                  <a:lnTo>
                    <a:pt x="247" y="194"/>
                  </a:lnTo>
                  <a:lnTo>
                    <a:pt x="248" y="193"/>
                  </a:lnTo>
                  <a:lnTo>
                    <a:pt x="251" y="193"/>
                  </a:lnTo>
                  <a:lnTo>
                    <a:pt x="262" y="197"/>
                  </a:lnTo>
                  <a:lnTo>
                    <a:pt x="268" y="198"/>
                  </a:lnTo>
                  <a:lnTo>
                    <a:pt x="284" y="197"/>
                  </a:lnTo>
                  <a:lnTo>
                    <a:pt x="287" y="196"/>
                  </a:lnTo>
                  <a:lnTo>
                    <a:pt x="296" y="196"/>
                  </a:lnTo>
                  <a:lnTo>
                    <a:pt x="298" y="197"/>
                  </a:lnTo>
                  <a:lnTo>
                    <a:pt x="298" y="199"/>
                  </a:lnTo>
                  <a:lnTo>
                    <a:pt x="297" y="204"/>
                  </a:lnTo>
                  <a:lnTo>
                    <a:pt x="297" y="215"/>
                  </a:lnTo>
                  <a:lnTo>
                    <a:pt x="298" y="221"/>
                  </a:lnTo>
                  <a:lnTo>
                    <a:pt x="299" y="223"/>
                  </a:lnTo>
                  <a:lnTo>
                    <a:pt x="300" y="225"/>
                  </a:lnTo>
                  <a:lnTo>
                    <a:pt x="303" y="228"/>
                  </a:lnTo>
                  <a:lnTo>
                    <a:pt x="307" y="229"/>
                  </a:lnTo>
                  <a:lnTo>
                    <a:pt x="312" y="230"/>
                  </a:lnTo>
                  <a:lnTo>
                    <a:pt x="333" y="232"/>
                  </a:lnTo>
                  <a:lnTo>
                    <a:pt x="341" y="232"/>
                  </a:lnTo>
                  <a:lnTo>
                    <a:pt x="350" y="231"/>
                  </a:lnTo>
                  <a:lnTo>
                    <a:pt x="359" y="227"/>
                  </a:lnTo>
                  <a:lnTo>
                    <a:pt x="401" y="201"/>
                  </a:lnTo>
                  <a:lnTo>
                    <a:pt x="406" y="197"/>
                  </a:lnTo>
                  <a:lnTo>
                    <a:pt x="410" y="192"/>
                  </a:lnTo>
                  <a:lnTo>
                    <a:pt x="414" y="185"/>
                  </a:lnTo>
                  <a:lnTo>
                    <a:pt x="422" y="154"/>
                  </a:lnTo>
                  <a:lnTo>
                    <a:pt x="423" y="147"/>
                  </a:lnTo>
                  <a:lnTo>
                    <a:pt x="427" y="136"/>
                  </a:lnTo>
                  <a:lnTo>
                    <a:pt x="429" y="134"/>
                  </a:lnTo>
                  <a:lnTo>
                    <a:pt x="431" y="133"/>
                  </a:lnTo>
                  <a:lnTo>
                    <a:pt x="440" y="128"/>
                  </a:lnTo>
                  <a:lnTo>
                    <a:pt x="463" y="115"/>
                  </a:lnTo>
                  <a:lnTo>
                    <a:pt x="467" y="112"/>
                  </a:lnTo>
                  <a:lnTo>
                    <a:pt x="475" y="104"/>
                  </a:lnTo>
                  <a:lnTo>
                    <a:pt x="478" y="100"/>
                  </a:lnTo>
                  <a:lnTo>
                    <a:pt x="480" y="96"/>
                  </a:lnTo>
                  <a:lnTo>
                    <a:pt x="482" y="90"/>
                  </a:lnTo>
                  <a:lnTo>
                    <a:pt x="483" y="84"/>
                  </a:lnTo>
                  <a:lnTo>
                    <a:pt x="483" y="56"/>
                  </a:lnTo>
                  <a:lnTo>
                    <a:pt x="483" y="51"/>
                  </a:lnTo>
                  <a:lnTo>
                    <a:pt x="482" y="49"/>
                  </a:lnTo>
                  <a:lnTo>
                    <a:pt x="481" y="48"/>
                  </a:lnTo>
                  <a:lnTo>
                    <a:pt x="475" y="42"/>
                  </a:lnTo>
                  <a:lnTo>
                    <a:pt x="461" y="26"/>
                  </a:lnTo>
                  <a:lnTo>
                    <a:pt x="458" y="23"/>
                  </a:lnTo>
                  <a:lnTo>
                    <a:pt x="456" y="22"/>
                  </a:lnTo>
                  <a:lnTo>
                    <a:pt x="454" y="21"/>
                  </a:lnTo>
                  <a:lnTo>
                    <a:pt x="451" y="21"/>
                  </a:lnTo>
                  <a:lnTo>
                    <a:pt x="446" y="21"/>
                  </a:lnTo>
                  <a:lnTo>
                    <a:pt x="442" y="21"/>
                  </a:lnTo>
                  <a:lnTo>
                    <a:pt x="440" y="22"/>
                  </a:lnTo>
                  <a:lnTo>
                    <a:pt x="439" y="23"/>
                  </a:lnTo>
                  <a:lnTo>
                    <a:pt x="439" y="24"/>
                  </a:lnTo>
                  <a:lnTo>
                    <a:pt x="439" y="26"/>
                  </a:lnTo>
                  <a:lnTo>
                    <a:pt x="440" y="27"/>
                  </a:lnTo>
                  <a:lnTo>
                    <a:pt x="441" y="30"/>
                  </a:lnTo>
                  <a:lnTo>
                    <a:pt x="444" y="33"/>
                  </a:lnTo>
                  <a:lnTo>
                    <a:pt x="444" y="35"/>
                  </a:lnTo>
                  <a:lnTo>
                    <a:pt x="445" y="37"/>
                  </a:lnTo>
                  <a:lnTo>
                    <a:pt x="444" y="43"/>
                  </a:lnTo>
                  <a:lnTo>
                    <a:pt x="443" y="46"/>
                  </a:lnTo>
                  <a:lnTo>
                    <a:pt x="441" y="48"/>
                  </a:lnTo>
                  <a:lnTo>
                    <a:pt x="438" y="50"/>
                  </a:lnTo>
                  <a:lnTo>
                    <a:pt x="433" y="52"/>
                  </a:lnTo>
                  <a:lnTo>
                    <a:pt x="429" y="53"/>
                  </a:lnTo>
                  <a:lnTo>
                    <a:pt x="427" y="53"/>
                  </a:lnTo>
                  <a:lnTo>
                    <a:pt x="426" y="52"/>
                  </a:lnTo>
                  <a:lnTo>
                    <a:pt x="425" y="51"/>
                  </a:lnTo>
                  <a:lnTo>
                    <a:pt x="424" y="50"/>
                  </a:lnTo>
                  <a:lnTo>
                    <a:pt x="424" y="47"/>
                  </a:lnTo>
                  <a:lnTo>
                    <a:pt x="425" y="43"/>
                  </a:lnTo>
                  <a:lnTo>
                    <a:pt x="424" y="40"/>
                  </a:lnTo>
                  <a:lnTo>
                    <a:pt x="417" y="25"/>
                  </a:lnTo>
                  <a:lnTo>
                    <a:pt x="413" y="17"/>
                  </a:lnTo>
                  <a:lnTo>
                    <a:pt x="409" y="14"/>
                  </a:lnTo>
                  <a:lnTo>
                    <a:pt x="399" y="10"/>
                  </a:lnTo>
                  <a:lnTo>
                    <a:pt x="398" y="10"/>
                  </a:lnTo>
                  <a:lnTo>
                    <a:pt x="397" y="10"/>
                  </a:lnTo>
                  <a:lnTo>
                    <a:pt x="395" y="10"/>
                  </a:lnTo>
                  <a:close/>
                </a:path>
              </a:pathLst>
            </a:custGeom>
            <a:solidFill>
              <a:srgbClr val="C1814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21"/>
            <p:cNvSpPr>
              <a:spLocks/>
            </p:cNvSpPr>
            <p:nvPr/>
          </p:nvSpPr>
          <p:spPr bwMode="auto">
            <a:xfrm flipH="1">
              <a:off x="8240619" y="5086729"/>
              <a:ext cx="119236" cy="82472"/>
            </a:xfrm>
            <a:custGeom>
              <a:avLst/>
              <a:gdLst/>
              <a:ahLst/>
              <a:cxnLst>
                <a:cxn ang="0">
                  <a:pos x="43" y="1"/>
                </a:cxn>
                <a:cxn ang="0">
                  <a:pos x="20" y="7"/>
                </a:cxn>
                <a:cxn ang="0">
                  <a:pos x="12" y="10"/>
                </a:cxn>
                <a:cxn ang="0">
                  <a:pos x="7" y="13"/>
                </a:cxn>
                <a:cxn ang="0">
                  <a:pos x="3" y="17"/>
                </a:cxn>
                <a:cxn ang="0">
                  <a:pos x="1" y="19"/>
                </a:cxn>
                <a:cxn ang="0">
                  <a:pos x="0" y="21"/>
                </a:cxn>
                <a:cxn ang="0">
                  <a:pos x="0" y="23"/>
                </a:cxn>
                <a:cxn ang="0">
                  <a:pos x="0" y="25"/>
                </a:cxn>
                <a:cxn ang="0">
                  <a:pos x="0" y="27"/>
                </a:cxn>
                <a:cxn ang="0">
                  <a:pos x="3" y="30"/>
                </a:cxn>
                <a:cxn ang="0">
                  <a:pos x="14" y="38"/>
                </a:cxn>
                <a:cxn ang="0">
                  <a:pos x="45" y="67"/>
                </a:cxn>
                <a:cxn ang="0">
                  <a:pos x="61" y="79"/>
                </a:cxn>
                <a:cxn ang="0">
                  <a:pos x="66" y="82"/>
                </a:cxn>
                <a:cxn ang="0">
                  <a:pos x="68" y="83"/>
                </a:cxn>
                <a:cxn ang="0">
                  <a:pos x="70" y="83"/>
                </a:cxn>
                <a:cxn ang="0">
                  <a:pos x="72" y="82"/>
                </a:cxn>
                <a:cxn ang="0">
                  <a:pos x="74" y="81"/>
                </a:cxn>
                <a:cxn ang="0">
                  <a:pos x="76" y="80"/>
                </a:cxn>
                <a:cxn ang="0">
                  <a:pos x="78" y="79"/>
                </a:cxn>
                <a:cxn ang="0">
                  <a:pos x="80" y="76"/>
                </a:cxn>
                <a:cxn ang="0">
                  <a:pos x="91" y="62"/>
                </a:cxn>
                <a:cxn ang="0">
                  <a:pos x="94" y="59"/>
                </a:cxn>
                <a:cxn ang="0">
                  <a:pos x="97" y="58"/>
                </a:cxn>
                <a:cxn ang="0">
                  <a:pos x="109" y="53"/>
                </a:cxn>
                <a:cxn ang="0">
                  <a:pos x="112" y="53"/>
                </a:cxn>
                <a:cxn ang="0">
                  <a:pos x="116" y="51"/>
                </a:cxn>
                <a:cxn ang="0">
                  <a:pos x="118" y="50"/>
                </a:cxn>
                <a:cxn ang="0">
                  <a:pos x="120" y="48"/>
                </a:cxn>
                <a:cxn ang="0">
                  <a:pos x="120" y="47"/>
                </a:cxn>
                <a:cxn ang="0">
                  <a:pos x="118" y="44"/>
                </a:cxn>
                <a:cxn ang="0">
                  <a:pos x="109" y="37"/>
                </a:cxn>
                <a:cxn ang="0">
                  <a:pos x="85" y="14"/>
                </a:cxn>
                <a:cxn ang="0">
                  <a:pos x="72" y="5"/>
                </a:cxn>
                <a:cxn ang="0">
                  <a:pos x="65" y="1"/>
                </a:cxn>
                <a:cxn ang="0">
                  <a:pos x="59" y="0"/>
                </a:cxn>
                <a:cxn ang="0">
                  <a:pos x="43" y="1"/>
                </a:cxn>
              </a:cxnLst>
              <a:rect l="0" t="0" r="r" b="b"/>
              <a:pathLst>
                <a:path w="120" h="83">
                  <a:moveTo>
                    <a:pt x="43" y="1"/>
                  </a:moveTo>
                  <a:lnTo>
                    <a:pt x="20" y="7"/>
                  </a:lnTo>
                  <a:lnTo>
                    <a:pt x="12" y="10"/>
                  </a:lnTo>
                  <a:lnTo>
                    <a:pt x="7" y="13"/>
                  </a:lnTo>
                  <a:lnTo>
                    <a:pt x="3" y="17"/>
                  </a:lnTo>
                  <a:lnTo>
                    <a:pt x="1" y="19"/>
                  </a:lnTo>
                  <a:lnTo>
                    <a:pt x="0" y="21"/>
                  </a:lnTo>
                  <a:lnTo>
                    <a:pt x="0" y="23"/>
                  </a:lnTo>
                  <a:lnTo>
                    <a:pt x="0" y="25"/>
                  </a:lnTo>
                  <a:lnTo>
                    <a:pt x="0" y="27"/>
                  </a:lnTo>
                  <a:lnTo>
                    <a:pt x="3" y="30"/>
                  </a:lnTo>
                  <a:lnTo>
                    <a:pt x="14" y="38"/>
                  </a:lnTo>
                  <a:lnTo>
                    <a:pt x="45" y="67"/>
                  </a:lnTo>
                  <a:lnTo>
                    <a:pt x="61" y="79"/>
                  </a:lnTo>
                  <a:lnTo>
                    <a:pt x="66" y="82"/>
                  </a:lnTo>
                  <a:lnTo>
                    <a:pt x="68" y="83"/>
                  </a:lnTo>
                  <a:lnTo>
                    <a:pt x="70" y="83"/>
                  </a:lnTo>
                  <a:lnTo>
                    <a:pt x="72" y="82"/>
                  </a:lnTo>
                  <a:lnTo>
                    <a:pt x="74" y="81"/>
                  </a:lnTo>
                  <a:lnTo>
                    <a:pt x="76" y="80"/>
                  </a:lnTo>
                  <a:lnTo>
                    <a:pt x="78" y="79"/>
                  </a:lnTo>
                  <a:lnTo>
                    <a:pt x="80" y="76"/>
                  </a:lnTo>
                  <a:lnTo>
                    <a:pt x="91" y="62"/>
                  </a:lnTo>
                  <a:lnTo>
                    <a:pt x="94" y="59"/>
                  </a:lnTo>
                  <a:lnTo>
                    <a:pt x="97" y="58"/>
                  </a:lnTo>
                  <a:lnTo>
                    <a:pt x="109" y="53"/>
                  </a:lnTo>
                  <a:lnTo>
                    <a:pt x="112" y="53"/>
                  </a:lnTo>
                  <a:lnTo>
                    <a:pt x="116" y="51"/>
                  </a:lnTo>
                  <a:lnTo>
                    <a:pt x="118" y="50"/>
                  </a:lnTo>
                  <a:lnTo>
                    <a:pt x="120" y="48"/>
                  </a:lnTo>
                  <a:lnTo>
                    <a:pt x="120" y="47"/>
                  </a:lnTo>
                  <a:lnTo>
                    <a:pt x="118" y="44"/>
                  </a:lnTo>
                  <a:lnTo>
                    <a:pt x="109" y="37"/>
                  </a:lnTo>
                  <a:lnTo>
                    <a:pt x="85" y="14"/>
                  </a:lnTo>
                  <a:lnTo>
                    <a:pt x="72" y="5"/>
                  </a:lnTo>
                  <a:lnTo>
                    <a:pt x="65" y="1"/>
                  </a:lnTo>
                  <a:lnTo>
                    <a:pt x="59" y="0"/>
                  </a:lnTo>
                  <a:lnTo>
                    <a:pt x="43" y="1"/>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22"/>
            <p:cNvSpPr>
              <a:spLocks/>
            </p:cNvSpPr>
            <p:nvPr/>
          </p:nvSpPr>
          <p:spPr bwMode="auto">
            <a:xfrm flipH="1">
              <a:off x="8298250" y="5126474"/>
              <a:ext cx="94396" cy="157988"/>
            </a:xfrm>
            <a:custGeom>
              <a:avLst/>
              <a:gdLst/>
              <a:ahLst/>
              <a:cxnLst>
                <a:cxn ang="0">
                  <a:pos x="22" y="0"/>
                </a:cxn>
                <a:cxn ang="0">
                  <a:pos x="20" y="3"/>
                </a:cxn>
                <a:cxn ang="0">
                  <a:pos x="18" y="7"/>
                </a:cxn>
                <a:cxn ang="0">
                  <a:pos x="8" y="28"/>
                </a:cxn>
                <a:cxn ang="0">
                  <a:pos x="2" y="42"/>
                </a:cxn>
                <a:cxn ang="0">
                  <a:pos x="0" y="58"/>
                </a:cxn>
                <a:cxn ang="0">
                  <a:pos x="0" y="76"/>
                </a:cxn>
                <a:cxn ang="0">
                  <a:pos x="1" y="91"/>
                </a:cxn>
                <a:cxn ang="0">
                  <a:pos x="3" y="97"/>
                </a:cxn>
                <a:cxn ang="0">
                  <a:pos x="4" y="99"/>
                </a:cxn>
                <a:cxn ang="0">
                  <a:pos x="11" y="105"/>
                </a:cxn>
                <a:cxn ang="0">
                  <a:pos x="13" y="107"/>
                </a:cxn>
                <a:cxn ang="0">
                  <a:pos x="44" y="135"/>
                </a:cxn>
                <a:cxn ang="0">
                  <a:pos x="72" y="155"/>
                </a:cxn>
                <a:cxn ang="0">
                  <a:pos x="78" y="158"/>
                </a:cxn>
                <a:cxn ang="0">
                  <a:pos x="81" y="159"/>
                </a:cxn>
                <a:cxn ang="0">
                  <a:pos x="83" y="158"/>
                </a:cxn>
                <a:cxn ang="0">
                  <a:pos x="84" y="157"/>
                </a:cxn>
                <a:cxn ang="0">
                  <a:pos x="85" y="155"/>
                </a:cxn>
                <a:cxn ang="0">
                  <a:pos x="87" y="146"/>
                </a:cxn>
                <a:cxn ang="0">
                  <a:pos x="87" y="141"/>
                </a:cxn>
                <a:cxn ang="0">
                  <a:pos x="84" y="128"/>
                </a:cxn>
                <a:cxn ang="0">
                  <a:pos x="84" y="121"/>
                </a:cxn>
                <a:cxn ang="0">
                  <a:pos x="84" y="94"/>
                </a:cxn>
                <a:cxn ang="0">
                  <a:pos x="85" y="85"/>
                </a:cxn>
                <a:cxn ang="0">
                  <a:pos x="86" y="81"/>
                </a:cxn>
                <a:cxn ang="0">
                  <a:pos x="94" y="62"/>
                </a:cxn>
                <a:cxn ang="0">
                  <a:pos x="95" y="59"/>
                </a:cxn>
                <a:cxn ang="0">
                  <a:pos x="95" y="56"/>
                </a:cxn>
                <a:cxn ang="0">
                  <a:pos x="94" y="55"/>
                </a:cxn>
                <a:cxn ang="0">
                  <a:pos x="93" y="53"/>
                </a:cxn>
                <a:cxn ang="0">
                  <a:pos x="90" y="51"/>
                </a:cxn>
                <a:cxn ang="0">
                  <a:pos x="83" y="49"/>
                </a:cxn>
                <a:cxn ang="0">
                  <a:pos x="52" y="28"/>
                </a:cxn>
                <a:cxn ang="0">
                  <a:pos x="45" y="22"/>
                </a:cxn>
                <a:cxn ang="0">
                  <a:pos x="28" y="2"/>
                </a:cxn>
                <a:cxn ang="0">
                  <a:pos x="26" y="0"/>
                </a:cxn>
                <a:cxn ang="0">
                  <a:pos x="24" y="0"/>
                </a:cxn>
                <a:cxn ang="0">
                  <a:pos x="22" y="0"/>
                </a:cxn>
              </a:cxnLst>
              <a:rect l="0" t="0" r="r" b="b"/>
              <a:pathLst>
                <a:path w="95" h="159">
                  <a:moveTo>
                    <a:pt x="22" y="0"/>
                  </a:moveTo>
                  <a:lnTo>
                    <a:pt x="20" y="3"/>
                  </a:lnTo>
                  <a:lnTo>
                    <a:pt x="18" y="7"/>
                  </a:lnTo>
                  <a:lnTo>
                    <a:pt x="8" y="28"/>
                  </a:lnTo>
                  <a:lnTo>
                    <a:pt x="2" y="42"/>
                  </a:lnTo>
                  <a:lnTo>
                    <a:pt x="0" y="58"/>
                  </a:lnTo>
                  <a:lnTo>
                    <a:pt x="0" y="76"/>
                  </a:lnTo>
                  <a:lnTo>
                    <a:pt x="1" y="91"/>
                  </a:lnTo>
                  <a:lnTo>
                    <a:pt x="3" y="97"/>
                  </a:lnTo>
                  <a:lnTo>
                    <a:pt x="4" y="99"/>
                  </a:lnTo>
                  <a:lnTo>
                    <a:pt x="11" y="105"/>
                  </a:lnTo>
                  <a:lnTo>
                    <a:pt x="13" y="107"/>
                  </a:lnTo>
                  <a:lnTo>
                    <a:pt x="44" y="135"/>
                  </a:lnTo>
                  <a:lnTo>
                    <a:pt x="72" y="155"/>
                  </a:lnTo>
                  <a:lnTo>
                    <a:pt x="78" y="158"/>
                  </a:lnTo>
                  <a:lnTo>
                    <a:pt x="81" y="159"/>
                  </a:lnTo>
                  <a:lnTo>
                    <a:pt x="83" y="158"/>
                  </a:lnTo>
                  <a:lnTo>
                    <a:pt x="84" y="157"/>
                  </a:lnTo>
                  <a:lnTo>
                    <a:pt x="85" y="155"/>
                  </a:lnTo>
                  <a:lnTo>
                    <a:pt x="87" y="146"/>
                  </a:lnTo>
                  <a:lnTo>
                    <a:pt x="87" y="141"/>
                  </a:lnTo>
                  <a:lnTo>
                    <a:pt x="84" y="128"/>
                  </a:lnTo>
                  <a:lnTo>
                    <a:pt x="84" y="121"/>
                  </a:lnTo>
                  <a:lnTo>
                    <a:pt x="84" y="94"/>
                  </a:lnTo>
                  <a:lnTo>
                    <a:pt x="85" y="85"/>
                  </a:lnTo>
                  <a:lnTo>
                    <a:pt x="86" y="81"/>
                  </a:lnTo>
                  <a:lnTo>
                    <a:pt x="94" y="62"/>
                  </a:lnTo>
                  <a:lnTo>
                    <a:pt x="95" y="59"/>
                  </a:lnTo>
                  <a:lnTo>
                    <a:pt x="95" y="56"/>
                  </a:lnTo>
                  <a:lnTo>
                    <a:pt x="94" y="55"/>
                  </a:lnTo>
                  <a:lnTo>
                    <a:pt x="93" y="53"/>
                  </a:lnTo>
                  <a:lnTo>
                    <a:pt x="90" y="51"/>
                  </a:lnTo>
                  <a:lnTo>
                    <a:pt x="83" y="49"/>
                  </a:lnTo>
                  <a:lnTo>
                    <a:pt x="52" y="28"/>
                  </a:lnTo>
                  <a:lnTo>
                    <a:pt x="45" y="22"/>
                  </a:lnTo>
                  <a:lnTo>
                    <a:pt x="28" y="2"/>
                  </a:lnTo>
                  <a:lnTo>
                    <a:pt x="26" y="0"/>
                  </a:lnTo>
                  <a:lnTo>
                    <a:pt x="24" y="0"/>
                  </a:lnTo>
                  <a:lnTo>
                    <a:pt x="22"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23"/>
            <p:cNvSpPr>
              <a:spLocks/>
            </p:cNvSpPr>
            <p:nvPr/>
          </p:nvSpPr>
          <p:spPr bwMode="auto">
            <a:xfrm flipH="1">
              <a:off x="8227702" y="5186092"/>
              <a:ext cx="73529" cy="115262"/>
            </a:xfrm>
            <a:custGeom>
              <a:avLst/>
              <a:gdLst/>
              <a:ahLst/>
              <a:cxnLst>
                <a:cxn ang="0">
                  <a:pos x="74" y="38"/>
                </a:cxn>
                <a:cxn ang="0">
                  <a:pos x="73" y="21"/>
                </a:cxn>
                <a:cxn ang="0">
                  <a:pos x="71" y="13"/>
                </a:cxn>
                <a:cxn ang="0">
                  <a:pos x="68" y="7"/>
                </a:cxn>
                <a:cxn ang="0">
                  <a:pos x="67" y="4"/>
                </a:cxn>
                <a:cxn ang="0">
                  <a:pos x="65" y="1"/>
                </a:cxn>
                <a:cxn ang="0">
                  <a:pos x="64" y="0"/>
                </a:cxn>
                <a:cxn ang="0">
                  <a:pos x="64" y="0"/>
                </a:cxn>
                <a:cxn ang="0">
                  <a:pos x="63" y="1"/>
                </a:cxn>
                <a:cxn ang="0">
                  <a:pos x="63" y="2"/>
                </a:cxn>
                <a:cxn ang="0">
                  <a:pos x="60" y="6"/>
                </a:cxn>
                <a:cxn ang="0">
                  <a:pos x="58" y="6"/>
                </a:cxn>
                <a:cxn ang="0">
                  <a:pos x="56" y="7"/>
                </a:cxn>
                <a:cxn ang="0">
                  <a:pos x="47" y="7"/>
                </a:cxn>
                <a:cxn ang="0">
                  <a:pos x="36" y="7"/>
                </a:cxn>
                <a:cxn ang="0">
                  <a:pos x="33" y="6"/>
                </a:cxn>
                <a:cxn ang="0">
                  <a:pos x="24" y="3"/>
                </a:cxn>
                <a:cxn ang="0">
                  <a:pos x="20" y="1"/>
                </a:cxn>
                <a:cxn ang="0">
                  <a:pos x="18" y="1"/>
                </a:cxn>
                <a:cxn ang="0">
                  <a:pos x="17" y="1"/>
                </a:cxn>
                <a:cxn ang="0">
                  <a:pos x="14" y="1"/>
                </a:cxn>
                <a:cxn ang="0">
                  <a:pos x="13" y="3"/>
                </a:cxn>
                <a:cxn ang="0">
                  <a:pos x="11" y="5"/>
                </a:cxn>
                <a:cxn ang="0">
                  <a:pos x="8" y="15"/>
                </a:cxn>
                <a:cxn ang="0">
                  <a:pos x="8" y="18"/>
                </a:cxn>
                <a:cxn ang="0">
                  <a:pos x="1" y="64"/>
                </a:cxn>
                <a:cxn ang="0">
                  <a:pos x="0" y="72"/>
                </a:cxn>
                <a:cxn ang="0">
                  <a:pos x="5" y="96"/>
                </a:cxn>
                <a:cxn ang="0">
                  <a:pos x="8" y="105"/>
                </a:cxn>
                <a:cxn ang="0">
                  <a:pos x="9" y="106"/>
                </a:cxn>
                <a:cxn ang="0">
                  <a:pos x="11" y="108"/>
                </a:cxn>
                <a:cxn ang="0">
                  <a:pos x="19" y="111"/>
                </a:cxn>
                <a:cxn ang="0">
                  <a:pos x="35" y="116"/>
                </a:cxn>
                <a:cxn ang="0">
                  <a:pos x="42" y="116"/>
                </a:cxn>
                <a:cxn ang="0">
                  <a:pos x="45" y="116"/>
                </a:cxn>
                <a:cxn ang="0">
                  <a:pos x="58" y="113"/>
                </a:cxn>
                <a:cxn ang="0">
                  <a:pos x="61" y="112"/>
                </a:cxn>
                <a:cxn ang="0">
                  <a:pos x="68" y="108"/>
                </a:cxn>
                <a:cxn ang="0">
                  <a:pos x="70" y="106"/>
                </a:cxn>
                <a:cxn ang="0">
                  <a:pos x="73" y="102"/>
                </a:cxn>
                <a:cxn ang="0">
                  <a:pos x="73" y="100"/>
                </a:cxn>
                <a:cxn ang="0">
                  <a:pos x="73" y="97"/>
                </a:cxn>
                <a:cxn ang="0">
                  <a:pos x="73" y="94"/>
                </a:cxn>
                <a:cxn ang="0">
                  <a:pos x="72" y="86"/>
                </a:cxn>
                <a:cxn ang="0">
                  <a:pos x="74" y="38"/>
                </a:cxn>
              </a:cxnLst>
              <a:rect l="0" t="0" r="r" b="b"/>
              <a:pathLst>
                <a:path w="74" h="116">
                  <a:moveTo>
                    <a:pt x="74" y="38"/>
                  </a:moveTo>
                  <a:lnTo>
                    <a:pt x="73" y="21"/>
                  </a:lnTo>
                  <a:lnTo>
                    <a:pt x="71" y="13"/>
                  </a:lnTo>
                  <a:lnTo>
                    <a:pt x="68" y="7"/>
                  </a:lnTo>
                  <a:lnTo>
                    <a:pt x="67" y="4"/>
                  </a:lnTo>
                  <a:lnTo>
                    <a:pt x="65" y="1"/>
                  </a:lnTo>
                  <a:lnTo>
                    <a:pt x="64" y="0"/>
                  </a:lnTo>
                  <a:lnTo>
                    <a:pt x="64" y="0"/>
                  </a:lnTo>
                  <a:lnTo>
                    <a:pt x="63" y="1"/>
                  </a:lnTo>
                  <a:lnTo>
                    <a:pt x="63" y="2"/>
                  </a:lnTo>
                  <a:lnTo>
                    <a:pt x="60" y="6"/>
                  </a:lnTo>
                  <a:lnTo>
                    <a:pt x="58" y="6"/>
                  </a:lnTo>
                  <a:lnTo>
                    <a:pt x="56" y="7"/>
                  </a:lnTo>
                  <a:lnTo>
                    <a:pt x="47" y="7"/>
                  </a:lnTo>
                  <a:lnTo>
                    <a:pt x="36" y="7"/>
                  </a:lnTo>
                  <a:lnTo>
                    <a:pt x="33" y="6"/>
                  </a:lnTo>
                  <a:lnTo>
                    <a:pt x="24" y="3"/>
                  </a:lnTo>
                  <a:lnTo>
                    <a:pt x="20" y="1"/>
                  </a:lnTo>
                  <a:lnTo>
                    <a:pt x="18" y="1"/>
                  </a:lnTo>
                  <a:lnTo>
                    <a:pt x="17" y="1"/>
                  </a:lnTo>
                  <a:lnTo>
                    <a:pt x="14" y="1"/>
                  </a:lnTo>
                  <a:lnTo>
                    <a:pt x="13" y="3"/>
                  </a:lnTo>
                  <a:lnTo>
                    <a:pt x="11" y="5"/>
                  </a:lnTo>
                  <a:lnTo>
                    <a:pt x="8" y="15"/>
                  </a:lnTo>
                  <a:lnTo>
                    <a:pt x="8" y="18"/>
                  </a:lnTo>
                  <a:lnTo>
                    <a:pt x="1" y="64"/>
                  </a:lnTo>
                  <a:lnTo>
                    <a:pt x="0" y="72"/>
                  </a:lnTo>
                  <a:lnTo>
                    <a:pt x="5" y="96"/>
                  </a:lnTo>
                  <a:lnTo>
                    <a:pt x="8" y="105"/>
                  </a:lnTo>
                  <a:lnTo>
                    <a:pt x="9" y="106"/>
                  </a:lnTo>
                  <a:lnTo>
                    <a:pt x="11" y="108"/>
                  </a:lnTo>
                  <a:lnTo>
                    <a:pt x="19" y="111"/>
                  </a:lnTo>
                  <a:lnTo>
                    <a:pt x="35" y="116"/>
                  </a:lnTo>
                  <a:lnTo>
                    <a:pt x="42" y="116"/>
                  </a:lnTo>
                  <a:lnTo>
                    <a:pt x="45" y="116"/>
                  </a:lnTo>
                  <a:lnTo>
                    <a:pt x="58" y="113"/>
                  </a:lnTo>
                  <a:lnTo>
                    <a:pt x="61" y="112"/>
                  </a:lnTo>
                  <a:lnTo>
                    <a:pt x="68" y="108"/>
                  </a:lnTo>
                  <a:lnTo>
                    <a:pt x="70" y="106"/>
                  </a:lnTo>
                  <a:lnTo>
                    <a:pt x="73" y="102"/>
                  </a:lnTo>
                  <a:lnTo>
                    <a:pt x="73" y="100"/>
                  </a:lnTo>
                  <a:lnTo>
                    <a:pt x="73" y="97"/>
                  </a:lnTo>
                  <a:lnTo>
                    <a:pt x="73" y="94"/>
                  </a:lnTo>
                  <a:lnTo>
                    <a:pt x="72" y="86"/>
                  </a:lnTo>
                  <a:lnTo>
                    <a:pt x="74" y="3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24"/>
            <p:cNvSpPr>
              <a:spLocks/>
            </p:cNvSpPr>
            <p:nvPr/>
          </p:nvSpPr>
          <p:spPr bwMode="auto">
            <a:xfrm flipH="1">
              <a:off x="8229690" y="5143366"/>
              <a:ext cx="45707" cy="38752"/>
            </a:xfrm>
            <a:custGeom>
              <a:avLst/>
              <a:gdLst/>
              <a:ahLst/>
              <a:cxnLst>
                <a:cxn ang="0">
                  <a:pos x="32" y="1"/>
                </a:cxn>
                <a:cxn ang="0">
                  <a:pos x="28" y="5"/>
                </a:cxn>
                <a:cxn ang="0">
                  <a:pos x="26" y="6"/>
                </a:cxn>
                <a:cxn ang="0">
                  <a:pos x="24" y="7"/>
                </a:cxn>
                <a:cxn ang="0">
                  <a:pos x="14" y="13"/>
                </a:cxn>
                <a:cxn ang="0">
                  <a:pos x="10" y="16"/>
                </a:cxn>
                <a:cxn ang="0">
                  <a:pos x="4" y="23"/>
                </a:cxn>
                <a:cxn ang="0">
                  <a:pos x="1" y="27"/>
                </a:cxn>
                <a:cxn ang="0">
                  <a:pos x="0" y="30"/>
                </a:cxn>
                <a:cxn ang="0">
                  <a:pos x="1" y="32"/>
                </a:cxn>
                <a:cxn ang="0">
                  <a:pos x="2" y="33"/>
                </a:cxn>
                <a:cxn ang="0">
                  <a:pos x="5" y="37"/>
                </a:cxn>
                <a:cxn ang="0">
                  <a:pos x="9" y="39"/>
                </a:cxn>
                <a:cxn ang="0">
                  <a:pos x="10" y="39"/>
                </a:cxn>
                <a:cxn ang="0">
                  <a:pos x="11" y="39"/>
                </a:cxn>
                <a:cxn ang="0">
                  <a:pos x="12" y="39"/>
                </a:cxn>
                <a:cxn ang="0">
                  <a:pos x="12" y="38"/>
                </a:cxn>
                <a:cxn ang="0">
                  <a:pos x="13" y="36"/>
                </a:cxn>
                <a:cxn ang="0">
                  <a:pos x="13" y="30"/>
                </a:cxn>
                <a:cxn ang="0">
                  <a:pos x="14" y="26"/>
                </a:cxn>
                <a:cxn ang="0">
                  <a:pos x="15" y="24"/>
                </a:cxn>
                <a:cxn ang="0">
                  <a:pos x="20" y="19"/>
                </a:cxn>
                <a:cxn ang="0">
                  <a:pos x="23" y="17"/>
                </a:cxn>
                <a:cxn ang="0">
                  <a:pos x="25" y="16"/>
                </a:cxn>
                <a:cxn ang="0">
                  <a:pos x="25" y="16"/>
                </a:cxn>
                <a:cxn ang="0">
                  <a:pos x="25" y="17"/>
                </a:cxn>
                <a:cxn ang="0">
                  <a:pos x="25" y="19"/>
                </a:cxn>
                <a:cxn ang="0">
                  <a:pos x="23" y="25"/>
                </a:cxn>
                <a:cxn ang="0">
                  <a:pos x="21" y="31"/>
                </a:cxn>
                <a:cxn ang="0">
                  <a:pos x="21" y="33"/>
                </a:cxn>
                <a:cxn ang="0">
                  <a:pos x="21" y="35"/>
                </a:cxn>
                <a:cxn ang="0">
                  <a:pos x="22" y="37"/>
                </a:cxn>
                <a:cxn ang="0">
                  <a:pos x="24" y="38"/>
                </a:cxn>
                <a:cxn ang="0">
                  <a:pos x="28" y="39"/>
                </a:cxn>
                <a:cxn ang="0">
                  <a:pos x="36" y="39"/>
                </a:cxn>
                <a:cxn ang="0">
                  <a:pos x="41" y="37"/>
                </a:cxn>
                <a:cxn ang="0">
                  <a:pos x="44" y="36"/>
                </a:cxn>
                <a:cxn ang="0">
                  <a:pos x="45" y="33"/>
                </a:cxn>
                <a:cxn ang="0">
                  <a:pos x="46" y="32"/>
                </a:cxn>
                <a:cxn ang="0">
                  <a:pos x="46" y="30"/>
                </a:cxn>
                <a:cxn ang="0">
                  <a:pos x="44" y="24"/>
                </a:cxn>
                <a:cxn ang="0">
                  <a:pos x="36" y="3"/>
                </a:cxn>
                <a:cxn ang="0">
                  <a:pos x="35" y="1"/>
                </a:cxn>
                <a:cxn ang="0">
                  <a:pos x="34" y="0"/>
                </a:cxn>
                <a:cxn ang="0">
                  <a:pos x="33" y="0"/>
                </a:cxn>
                <a:cxn ang="0">
                  <a:pos x="32" y="1"/>
                </a:cxn>
              </a:cxnLst>
              <a:rect l="0" t="0" r="r" b="b"/>
              <a:pathLst>
                <a:path w="46" h="39">
                  <a:moveTo>
                    <a:pt x="32" y="1"/>
                  </a:moveTo>
                  <a:lnTo>
                    <a:pt x="28" y="5"/>
                  </a:lnTo>
                  <a:lnTo>
                    <a:pt x="26" y="6"/>
                  </a:lnTo>
                  <a:lnTo>
                    <a:pt x="24" y="7"/>
                  </a:lnTo>
                  <a:lnTo>
                    <a:pt x="14" y="13"/>
                  </a:lnTo>
                  <a:lnTo>
                    <a:pt x="10" y="16"/>
                  </a:lnTo>
                  <a:lnTo>
                    <a:pt x="4" y="23"/>
                  </a:lnTo>
                  <a:lnTo>
                    <a:pt x="1" y="27"/>
                  </a:lnTo>
                  <a:lnTo>
                    <a:pt x="0" y="30"/>
                  </a:lnTo>
                  <a:lnTo>
                    <a:pt x="1" y="32"/>
                  </a:lnTo>
                  <a:lnTo>
                    <a:pt x="2" y="33"/>
                  </a:lnTo>
                  <a:lnTo>
                    <a:pt x="5" y="37"/>
                  </a:lnTo>
                  <a:lnTo>
                    <a:pt x="9" y="39"/>
                  </a:lnTo>
                  <a:lnTo>
                    <a:pt x="10" y="39"/>
                  </a:lnTo>
                  <a:lnTo>
                    <a:pt x="11" y="39"/>
                  </a:lnTo>
                  <a:lnTo>
                    <a:pt x="12" y="39"/>
                  </a:lnTo>
                  <a:lnTo>
                    <a:pt x="12" y="38"/>
                  </a:lnTo>
                  <a:lnTo>
                    <a:pt x="13" y="36"/>
                  </a:lnTo>
                  <a:lnTo>
                    <a:pt x="13" y="30"/>
                  </a:lnTo>
                  <a:lnTo>
                    <a:pt x="14" y="26"/>
                  </a:lnTo>
                  <a:lnTo>
                    <a:pt x="15" y="24"/>
                  </a:lnTo>
                  <a:lnTo>
                    <a:pt x="20" y="19"/>
                  </a:lnTo>
                  <a:lnTo>
                    <a:pt x="23" y="17"/>
                  </a:lnTo>
                  <a:lnTo>
                    <a:pt x="25" y="16"/>
                  </a:lnTo>
                  <a:lnTo>
                    <a:pt x="25" y="16"/>
                  </a:lnTo>
                  <a:lnTo>
                    <a:pt x="25" y="17"/>
                  </a:lnTo>
                  <a:lnTo>
                    <a:pt x="25" y="19"/>
                  </a:lnTo>
                  <a:lnTo>
                    <a:pt x="23" y="25"/>
                  </a:lnTo>
                  <a:lnTo>
                    <a:pt x="21" y="31"/>
                  </a:lnTo>
                  <a:lnTo>
                    <a:pt x="21" y="33"/>
                  </a:lnTo>
                  <a:lnTo>
                    <a:pt x="21" y="35"/>
                  </a:lnTo>
                  <a:lnTo>
                    <a:pt x="22" y="37"/>
                  </a:lnTo>
                  <a:lnTo>
                    <a:pt x="24" y="38"/>
                  </a:lnTo>
                  <a:lnTo>
                    <a:pt x="28" y="39"/>
                  </a:lnTo>
                  <a:lnTo>
                    <a:pt x="36" y="39"/>
                  </a:lnTo>
                  <a:lnTo>
                    <a:pt x="41" y="37"/>
                  </a:lnTo>
                  <a:lnTo>
                    <a:pt x="44" y="36"/>
                  </a:lnTo>
                  <a:lnTo>
                    <a:pt x="45" y="33"/>
                  </a:lnTo>
                  <a:lnTo>
                    <a:pt x="46" y="32"/>
                  </a:lnTo>
                  <a:lnTo>
                    <a:pt x="46" y="30"/>
                  </a:lnTo>
                  <a:lnTo>
                    <a:pt x="44" y="24"/>
                  </a:lnTo>
                  <a:lnTo>
                    <a:pt x="36" y="3"/>
                  </a:lnTo>
                  <a:lnTo>
                    <a:pt x="35" y="1"/>
                  </a:lnTo>
                  <a:lnTo>
                    <a:pt x="34" y="0"/>
                  </a:lnTo>
                  <a:lnTo>
                    <a:pt x="33" y="0"/>
                  </a:lnTo>
                  <a:lnTo>
                    <a:pt x="32" y="1"/>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25"/>
            <p:cNvSpPr>
              <a:spLocks/>
            </p:cNvSpPr>
            <p:nvPr/>
          </p:nvSpPr>
          <p:spPr bwMode="auto">
            <a:xfrm flipH="1">
              <a:off x="8159141" y="5163239"/>
              <a:ext cx="63593" cy="123211"/>
            </a:xfrm>
            <a:custGeom>
              <a:avLst/>
              <a:gdLst/>
              <a:ahLst/>
              <a:cxnLst>
                <a:cxn ang="0">
                  <a:pos x="60" y="13"/>
                </a:cxn>
                <a:cxn ang="0">
                  <a:pos x="59" y="12"/>
                </a:cxn>
                <a:cxn ang="0">
                  <a:pos x="57" y="13"/>
                </a:cxn>
                <a:cxn ang="0">
                  <a:pos x="55" y="13"/>
                </a:cxn>
                <a:cxn ang="0">
                  <a:pos x="53" y="15"/>
                </a:cxn>
                <a:cxn ang="0">
                  <a:pos x="48" y="17"/>
                </a:cxn>
                <a:cxn ang="0">
                  <a:pos x="46" y="18"/>
                </a:cxn>
                <a:cxn ang="0">
                  <a:pos x="44" y="18"/>
                </a:cxn>
                <a:cxn ang="0">
                  <a:pos x="40" y="18"/>
                </a:cxn>
                <a:cxn ang="0">
                  <a:pos x="36" y="16"/>
                </a:cxn>
                <a:cxn ang="0">
                  <a:pos x="29" y="11"/>
                </a:cxn>
                <a:cxn ang="0">
                  <a:pos x="25" y="8"/>
                </a:cxn>
                <a:cxn ang="0">
                  <a:pos x="21" y="2"/>
                </a:cxn>
                <a:cxn ang="0">
                  <a:pos x="20" y="0"/>
                </a:cxn>
                <a:cxn ang="0">
                  <a:pos x="19" y="0"/>
                </a:cxn>
                <a:cxn ang="0">
                  <a:pos x="18" y="0"/>
                </a:cxn>
                <a:cxn ang="0">
                  <a:pos x="17" y="2"/>
                </a:cxn>
                <a:cxn ang="0">
                  <a:pos x="16" y="4"/>
                </a:cxn>
                <a:cxn ang="0">
                  <a:pos x="13" y="24"/>
                </a:cxn>
                <a:cxn ang="0">
                  <a:pos x="4" y="52"/>
                </a:cxn>
                <a:cxn ang="0">
                  <a:pos x="0" y="89"/>
                </a:cxn>
                <a:cxn ang="0">
                  <a:pos x="0" y="106"/>
                </a:cxn>
                <a:cxn ang="0">
                  <a:pos x="0" y="109"/>
                </a:cxn>
                <a:cxn ang="0">
                  <a:pos x="0" y="111"/>
                </a:cxn>
                <a:cxn ang="0">
                  <a:pos x="1" y="112"/>
                </a:cxn>
                <a:cxn ang="0">
                  <a:pos x="3" y="116"/>
                </a:cxn>
                <a:cxn ang="0">
                  <a:pos x="10" y="120"/>
                </a:cxn>
                <a:cxn ang="0">
                  <a:pos x="23" y="124"/>
                </a:cxn>
                <a:cxn ang="0">
                  <a:pos x="29" y="124"/>
                </a:cxn>
                <a:cxn ang="0">
                  <a:pos x="35" y="123"/>
                </a:cxn>
                <a:cxn ang="0">
                  <a:pos x="41" y="120"/>
                </a:cxn>
                <a:cxn ang="0">
                  <a:pos x="47" y="116"/>
                </a:cxn>
                <a:cxn ang="0">
                  <a:pos x="49" y="113"/>
                </a:cxn>
                <a:cxn ang="0">
                  <a:pos x="51" y="110"/>
                </a:cxn>
                <a:cxn ang="0">
                  <a:pos x="52" y="107"/>
                </a:cxn>
                <a:cxn ang="0">
                  <a:pos x="52" y="103"/>
                </a:cxn>
                <a:cxn ang="0">
                  <a:pos x="52" y="74"/>
                </a:cxn>
                <a:cxn ang="0">
                  <a:pos x="59" y="44"/>
                </a:cxn>
                <a:cxn ang="0">
                  <a:pos x="61" y="39"/>
                </a:cxn>
                <a:cxn ang="0">
                  <a:pos x="63" y="29"/>
                </a:cxn>
                <a:cxn ang="0">
                  <a:pos x="64" y="18"/>
                </a:cxn>
                <a:cxn ang="0">
                  <a:pos x="62" y="14"/>
                </a:cxn>
                <a:cxn ang="0">
                  <a:pos x="60" y="13"/>
                </a:cxn>
              </a:cxnLst>
              <a:rect l="0" t="0" r="r" b="b"/>
              <a:pathLst>
                <a:path w="64" h="124">
                  <a:moveTo>
                    <a:pt x="60" y="13"/>
                  </a:moveTo>
                  <a:lnTo>
                    <a:pt x="59" y="12"/>
                  </a:lnTo>
                  <a:lnTo>
                    <a:pt x="57" y="13"/>
                  </a:lnTo>
                  <a:lnTo>
                    <a:pt x="55" y="13"/>
                  </a:lnTo>
                  <a:lnTo>
                    <a:pt x="53" y="15"/>
                  </a:lnTo>
                  <a:lnTo>
                    <a:pt x="48" y="17"/>
                  </a:lnTo>
                  <a:lnTo>
                    <a:pt x="46" y="18"/>
                  </a:lnTo>
                  <a:lnTo>
                    <a:pt x="44" y="18"/>
                  </a:lnTo>
                  <a:lnTo>
                    <a:pt x="40" y="18"/>
                  </a:lnTo>
                  <a:lnTo>
                    <a:pt x="36" y="16"/>
                  </a:lnTo>
                  <a:lnTo>
                    <a:pt x="29" y="11"/>
                  </a:lnTo>
                  <a:lnTo>
                    <a:pt x="25" y="8"/>
                  </a:lnTo>
                  <a:lnTo>
                    <a:pt x="21" y="2"/>
                  </a:lnTo>
                  <a:lnTo>
                    <a:pt x="20" y="0"/>
                  </a:lnTo>
                  <a:lnTo>
                    <a:pt x="19" y="0"/>
                  </a:lnTo>
                  <a:lnTo>
                    <a:pt x="18" y="0"/>
                  </a:lnTo>
                  <a:lnTo>
                    <a:pt x="17" y="2"/>
                  </a:lnTo>
                  <a:lnTo>
                    <a:pt x="16" y="4"/>
                  </a:lnTo>
                  <a:lnTo>
                    <a:pt x="13" y="24"/>
                  </a:lnTo>
                  <a:lnTo>
                    <a:pt x="4" y="52"/>
                  </a:lnTo>
                  <a:lnTo>
                    <a:pt x="0" y="89"/>
                  </a:lnTo>
                  <a:lnTo>
                    <a:pt x="0" y="106"/>
                  </a:lnTo>
                  <a:lnTo>
                    <a:pt x="0" y="109"/>
                  </a:lnTo>
                  <a:lnTo>
                    <a:pt x="0" y="111"/>
                  </a:lnTo>
                  <a:lnTo>
                    <a:pt x="1" y="112"/>
                  </a:lnTo>
                  <a:lnTo>
                    <a:pt x="3" y="116"/>
                  </a:lnTo>
                  <a:lnTo>
                    <a:pt x="10" y="120"/>
                  </a:lnTo>
                  <a:lnTo>
                    <a:pt x="23" y="124"/>
                  </a:lnTo>
                  <a:lnTo>
                    <a:pt x="29" y="124"/>
                  </a:lnTo>
                  <a:lnTo>
                    <a:pt x="35" y="123"/>
                  </a:lnTo>
                  <a:lnTo>
                    <a:pt x="41" y="120"/>
                  </a:lnTo>
                  <a:lnTo>
                    <a:pt x="47" y="116"/>
                  </a:lnTo>
                  <a:lnTo>
                    <a:pt x="49" y="113"/>
                  </a:lnTo>
                  <a:lnTo>
                    <a:pt x="51" y="110"/>
                  </a:lnTo>
                  <a:lnTo>
                    <a:pt x="52" y="107"/>
                  </a:lnTo>
                  <a:lnTo>
                    <a:pt x="52" y="103"/>
                  </a:lnTo>
                  <a:lnTo>
                    <a:pt x="52" y="74"/>
                  </a:lnTo>
                  <a:lnTo>
                    <a:pt x="59" y="44"/>
                  </a:lnTo>
                  <a:lnTo>
                    <a:pt x="61" y="39"/>
                  </a:lnTo>
                  <a:lnTo>
                    <a:pt x="63" y="29"/>
                  </a:lnTo>
                  <a:lnTo>
                    <a:pt x="64" y="18"/>
                  </a:lnTo>
                  <a:lnTo>
                    <a:pt x="62" y="14"/>
                  </a:lnTo>
                  <a:lnTo>
                    <a:pt x="60" y="13"/>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26"/>
            <p:cNvSpPr>
              <a:spLocks/>
            </p:cNvSpPr>
            <p:nvPr/>
          </p:nvSpPr>
          <p:spPr bwMode="auto">
            <a:xfrm flipH="1">
              <a:off x="8162122" y="5156283"/>
              <a:ext cx="30803" cy="16892"/>
            </a:xfrm>
            <a:custGeom>
              <a:avLst/>
              <a:gdLst/>
              <a:ahLst/>
              <a:cxnLst>
                <a:cxn ang="0">
                  <a:pos x="31" y="8"/>
                </a:cxn>
                <a:cxn ang="0">
                  <a:pos x="31" y="7"/>
                </a:cxn>
                <a:cxn ang="0">
                  <a:pos x="30" y="6"/>
                </a:cxn>
                <a:cxn ang="0">
                  <a:pos x="29" y="5"/>
                </a:cxn>
                <a:cxn ang="0">
                  <a:pos x="25" y="3"/>
                </a:cxn>
                <a:cxn ang="0">
                  <a:pos x="17" y="1"/>
                </a:cxn>
                <a:cxn ang="0">
                  <a:pos x="14" y="0"/>
                </a:cxn>
                <a:cxn ang="0">
                  <a:pos x="5" y="1"/>
                </a:cxn>
                <a:cxn ang="0">
                  <a:pos x="1" y="2"/>
                </a:cxn>
                <a:cxn ang="0">
                  <a:pos x="0" y="2"/>
                </a:cxn>
                <a:cxn ang="0">
                  <a:pos x="0" y="3"/>
                </a:cxn>
                <a:cxn ang="0">
                  <a:pos x="0" y="6"/>
                </a:cxn>
                <a:cxn ang="0">
                  <a:pos x="2" y="9"/>
                </a:cxn>
                <a:cxn ang="0">
                  <a:pos x="5" y="12"/>
                </a:cxn>
                <a:cxn ang="0">
                  <a:pos x="8" y="14"/>
                </a:cxn>
                <a:cxn ang="0">
                  <a:pos x="10" y="15"/>
                </a:cxn>
                <a:cxn ang="0">
                  <a:pos x="17" y="17"/>
                </a:cxn>
                <a:cxn ang="0">
                  <a:pos x="23" y="17"/>
                </a:cxn>
                <a:cxn ang="0">
                  <a:pos x="26" y="16"/>
                </a:cxn>
                <a:cxn ang="0">
                  <a:pos x="29" y="14"/>
                </a:cxn>
                <a:cxn ang="0">
                  <a:pos x="31" y="8"/>
                </a:cxn>
              </a:cxnLst>
              <a:rect l="0" t="0" r="r" b="b"/>
              <a:pathLst>
                <a:path w="31" h="17">
                  <a:moveTo>
                    <a:pt x="31" y="8"/>
                  </a:moveTo>
                  <a:lnTo>
                    <a:pt x="31" y="7"/>
                  </a:lnTo>
                  <a:lnTo>
                    <a:pt x="30" y="6"/>
                  </a:lnTo>
                  <a:lnTo>
                    <a:pt x="29" y="5"/>
                  </a:lnTo>
                  <a:lnTo>
                    <a:pt x="25" y="3"/>
                  </a:lnTo>
                  <a:lnTo>
                    <a:pt x="17" y="1"/>
                  </a:lnTo>
                  <a:lnTo>
                    <a:pt x="14" y="0"/>
                  </a:lnTo>
                  <a:lnTo>
                    <a:pt x="5" y="1"/>
                  </a:lnTo>
                  <a:lnTo>
                    <a:pt x="1" y="2"/>
                  </a:lnTo>
                  <a:lnTo>
                    <a:pt x="0" y="2"/>
                  </a:lnTo>
                  <a:lnTo>
                    <a:pt x="0" y="3"/>
                  </a:lnTo>
                  <a:lnTo>
                    <a:pt x="0" y="6"/>
                  </a:lnTo>
                  <a:lnTo>
                    <a:pt x="2" y="9"/>
                  </a:lnTo>
                  <a:lnTo>
                    <a:pt x="5" y="12"/>
                  </a:lnTo>
                  <a:lnTo>
                    <a:pt x="8" y="14"/>
                  </a:lnTo>
                  <a:lnTo>
                    <a:pt x="10" y="15"/>
                  </a:lnTo>
                  <a:lnTo>
                    <a:pt x="17" y="17"/>
                  </a:lnTo>
                  <a:lnTo>
                    <a:pt x="23" y="17"/>
                  </a:lnTo>
                  <a:lnTo>
                    <a:pt x="26" y="16"/>
                  </a:lnTo>
                  <a:lnTo>
                    <a:pt x="29" y="14"/>
                  </a:lnTo>
                  <a:lnTo>
                    <a:pt x="31" y="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27"/>
            <p:cNvSpPr>
              <a:spLocks/>
            </p:cNvSpPr>
            <p:nvPr/>
          </p:nvSpPr>
          <p:spPr bwMode="auto">
            <a:xfrm flipH="1">
              <a:off x="7984261" y="5143366"/>
              <a:ext cx="106319" cy="61605"/>
            </a:xfrm>
            <a:custGeom>
              <a:avLst/>
              <a:gdLst/>
              <a:ahLst/>
              <a:cxnLst>
                <a:cxn ang="0">
                  <a:pos x="100" y="0"/>
                </a:cxn>
                <a:cxn ang="0">
                  <a:pos x="99" y="0"/>
                </a:cxn>
                <a:cxn ang="0">
                  <a:pos x="99" y="1"/>
                </a:cxn>
                <a:cxn ang="0">
                  <a:pos x="98" y="2"/>
                </a:cxn>
                <a:cxn ang="0">
                  <a:pos x="97" y="3"/>
                </a:cxn>
                <a:cxn ang="0">
                  <a:pos x="57" y="30"/>
                </a:cxn>
                <a:cxn ang="0">
                  <a:pos x="39" y="36"/>
                </a:cxn>
                <a:cxn ang="0">
                  <a:pos x="3" y="42"/>
                </a:cxn>
                <a:cxn ang="0">
                  <a:pos x="1" y="43"/>
                </a:cxn>
                <a:cxn ang="0">
                  <a:pos x="0" y="44"/>
                </a:cxn>
                <a:cxn ang="0">
                  <a:pos x="1" y="45"/>
                </a:cxn>
                <a:cxn ang="0">
                  <a:pos x="5" y="49"/>
                </a:cxn>
                <a:cxn ang="0">
                  <a:pos x="16" y="56"/>
                </a:cxn>
                <a:cxn ang="0">
                  <a:pos x="22" y="59"/>
                </a:cxn>
                <a:cxn ang="0">
                  <a:pos x="35" y="62"/>
                </a:cxn>
                <a:cxn ang="0">
                  <a:pos x="42" y="62"/>
                </a:cxn>
                <a:cxn ang="0">
                  <a:pos x="55" y="61"/>
                </a:cxn>
                <a:cxn ang="0">
                  <a:pos x="83" y="52"/>
                </a:cxn>
                <a:cxn ang="0">
                  <a:pos x="97" y="44"/>
                </a:cxn>
                <a:cxn ang="0">
                  <a:pos x="102" y="40"/>
                </a:cxn>
                <a:cxn ang="0">
                  <a:pos x="105" y="36"/>
                </a:cxn>
                <a:cxn ang="0">
                  <a:pos x="107" y="31"/>
                </a:cxn>
                <a:cxn ang="0">
                  <a:pos x="107" y="28"/>
                </a:cxn>
                <a:cxn ang="0">
                  <a:pos x="107" y="24"/>
                </a:cxn>
                <a:cxn ang="0">
                  <a:pos x="104" y="10"/>
                </a:cxn>
                <a:cxn ang="0">
                  <a:pos x="101" y="1"/>
                </a:cxn>
                <a:cxn ang="0">
                  <a:pos x="100" y="0"/>
                </a:cxn>
              </a:cxnLst>
              <a:rect l="0" t="0" r="r" b="b"/>
              <a:pathLst>
                <a:path w="107" h="62">
                  <a:moveTo>
                    <a:pt x="100" y="0"/>
                  </a:moveTo>
                  <a:lnTo>
                    <a:pt x="99" y="0"/>
                  </a:lnTo>
                  <a:lnTo>
                    <a:pt x="99" y="1"/>
                  </a:lnTo>
                  <a:lnTo>
                    <a:pt x="98" y="2"/>
                  </a:lnTo>
                  <a:lnTo>
                    <a:pt x="97" y="3"/>
                  </a:lnTo>
                  <a:lnTo>
                    <a:pt x="57" y="30"/>
                  </a:lnTo>
                  <a:lnTo>
                    <a:pt x="39" y="36"/>
                  </a:lnTo>
                  <a:lnTo>
                    <a:pt x="3" y="42"/>
                  </a:lnTo>
                  <a:lnTo>
                    <a:pt x="1" y="43"/>
                  </a:lnTo>
                  <a:lnTo>
                    <a:pt x="0" y="44"/>
                  </a:lnTo>
                  <a:lnTo>
                    <a:pt x="1" y="45"/>
                  </a:lnTo>
                  <a:lnTo>
                    <a:pt x="5" y="49"/>
                  </a:lnTo>
                  <a:lnTo>
                    <a:pt x="16" y="56"/>
                  </a:lnTo>
                  <a:lnTo>
                    <a:pt x="22" y="59"/>
                  </a:lnTo>
                  <a:lnTo>
                    <a:pt x="35" y="62"/>
                  </a:lnTo>
                  <a:lnTo>
                    <a:pt x="42" y="62"/>
                  </a:lnTo>
                  <a:lnTo>
                    <a:pt x="55" y="61"/>
                  </a:lnTo>
                  <a:lnTo>
                    <a:pt x="83" y="52"/>
                  </a:lnTo>
                  <a:lnTo>
                    <a:pt x="97" y="44"/>
                  </a:lnTo>
                  <a:lnTo>
                    <a:pt x="102" y="40"/>
                  </a:lnTo>
                  <a:lnTo>
                    <a:pt x="105" y="36"/>
                  </a:lnTo>
                  <a:lnTo>
                    <a:pt x="107" y="31"/>
                  </a:lnTo>
                  <a:lnTo>
                    <a:pt x="107" y="28"/>
                  </a:lnTo>
                  <a:lnTo>
                    <a:pt x="107" y="24"/>
                  </a:lnTo>
                  <a:lnTo>
                    <a:pt x="104" y="10"/>
                  </a:lnTo>
                  <a:lnTo>
                    <a:pt x="101" y="1"/>
                  </a:lnTo>
                  <a:lnTo>
                    <a:pt x="100"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28"/>
            <p:cNvSpPr>
              <a:spLocks/>
            </p:cNvSpPr>
            <p:nvPr/>
          </p:nvSpPr>
          <p:spPr bwMode="auto">
            <a:xfrm flipH="1">
              <a:off x="8070708" y="5188080"/>
              <a:ext cx="31796" cy="107313"/>
            </a:xfrm>
            <a:custGeom>
              <a:avLst/>
              <a:gdLst/>
              <a:ahLst/>
              <a:cxnLst>
                <a:cxn ang="0">
                  <a:pos x="28" y="18"/>
                </a:cxn>
                <a:cxn ang="0">
                  <a:pos x="28" y="17"/>
                </a:cxn>
                <a:cxn ang="0">
                  <a:pos x="26" y="16"/>
                </a:cxn>
                <a:cxn ang="0">
                  <a:pos x="25" y="16"/>
                </a:cxn>
                <a:cxn ang="0">
                  <a:pos x="22" y="17"/>
                </a:cxn>
                <a:cxn ang="0">
                  <a:pos x="21" y="17"/>
                </a:cxn>
                <a:cxn ang="0">
                  <a:pos x="19" y="16"/>
                </a:cxn>
                <a:cxn ang="0">
                  <a:pos x="17" y="15"/>
                </a:cxn>
                <a:cxn ang="0">
                  <a:pos x="16" y="11"/>
                </a:cxn>
                <a:cxn ang="0">
                  <a:pos x="10" y="2"/>
                </a:cxn>
                <a:cxn ang="0">
                  <a:pos x="9" y="1"/>
                </a:cxn>
                <a:cxn ang="0">
                  <a:pos x="8" y="0"/>
                </a:cxn>
                <a:cxn ang="0">
                  <a:pos x="8" y="0"/>
                </a:cxn>
                <a:cxn ang="0">
                  <a:pos x="7" y="1"/>
                </a:cxn>
                <a:cxn ang="0">
                  <a:pos x="6" y="2"/>
                </a:cxn>
                <a:cxn ang="0">
                  <a:pos x="5" y="4"/>
                </a:cxn>
                <a:cxn ang="0">
                  <a:pos x="0" y="68"/>
                </a:cxn>
                <a:cxn ang="0">
                  <a:pos x="0" y="96"/>
                </a:cxn>
                <a:cxn ang="0">
                  <a:pos x="1" y="103"/>
                </a:cxn>
                <a:cxn ang="0">
                  <a:pos x="2" y="104"/>
                </a:cxn>
                <a:cxn ang="0">
                  <a:pos x="5" y="104"/>
                </a:cxn>
                <a:cxn ang="0">
                  <a:pos x="9" y="105"/>
                </a:cxn>
                <a:cxn ang="0">
                  <a:pos x="15" y="107"/>
                </a:cxn>
                <a:cxn ang="0">
                  <a:pos x="20" y="108"/>
                </a:cxn>
                <a:cxn ang="0">
                  <a:pos x="26" y="107"/>
                </a:cxn>
                <a:cxn ang="0">
                  <a:pos x="29" y="105"/>
                </a:cxn>
                <a:cxn ang="0">
                  <a:pos x="30" y="104"/>
                </a:cxn>
                <a:cxn ang="0">
                  <a:pos x="31" y="103"/>
                </a:cxn>
                <a:cxn ang="0">
                  <a:pos x="31" y="101"/>
                </a:cxn>
                <a:cxn ang="0">
                  <a:pos x="32" y="99"/>
                </a:cxn>
                <a:cxn ang="0">
                  <a:pos x="32" y="92"/>
                </a:cxn>
                <a:cxn ang="0">
                  <a:pos x="29" y="64"/>
                </a:cxn>
                <a:cxn ang="0">
                  <a:pos x="29" y="24"/>
                </a:cxn>
                <a:cxn ang="0">
                  <a:pos x="28" y="18"/>
                </a:cxn>
              </a:cxnLst>
              <a:rect l="0" t="0" r="r" b="b"/>
              <a:pathLst>
                <a:path w="32" h="108">
                  <a:moveTo>
                    <a:pt x="28" y="18"/>
                  </a:moveTo>
                  <a:lnTo>
                    <a:pt x="28" y="17"/>
                  </a:lnTo>
                  <a:lnTo>
                    <a:pt x="26" y="16"/>
                  </a:lnTo>
                  <a:lnTo>
                    <a:pt x="25" y="16"/>
                  </a:lnTo>
                  <a:lnTo>
                    <a:pt x="22" y="17"/>
                  </a:lnTo>
                  <a:lnTo>
                    <a:pt x="21" y="17"/>
                  </a:lnTo>
                  <a:lnTo>
                    <a:pt x="19" y="16"/>
                  </a:lnTo>
                  <a:lnTo>
                    <a:pt x="17" y="15"/>
                  </a:lnTo>
                  <a:lnTo>
                    <a:pt x="16" y="11"/>
                  </a:lnTo>
                  <a:lnTo>
                    <a:pt x="10" y="2"/>
                  </a:lnTo>
                  <a:lnTo>
                    <a:pt x="9" y="1"/>
                  </a:lnTo>
                  <a:lnTo>
                    <a:pt x="8" y="0"/>
                  </a:lnTo>
                  <a:lnTo>
                    <a:pt x="8" y="0"/>
                  </a:lnTo>
                  <a:lnTo>
                    <a:pt x="7" y="1"/>
                  </a:lnTo>
                  <a:lnTo>
                    <a:pt x="6" y="2"/>
                  </a:lnTo>
                  <a:lnTo>
                    <a:pt x="5" y="4"/>
                  </a:lnTo>
                  <a:lnTo>
                    <a:pt x="0" y="68"/>
                  </a:lnTo>
                  <a:lnTo>
                    <a:pt x="0" y="96"/>
                  </a:lnTo>
                  <a:lnTo>
                    <a:pt x="1" y="103"/>
                  </a:lnTo>
                  <a:lnTo>
                    <a:pt x="2" y="104"/>
                  </a:lnTo>
                  <a:lnTo>
                    <a:pt x="5" y="104"/>
                  </a:lnTo>
                  <a:lnTo>
                    <a:pt x="9" y="105"/>
                  </a:lnTo>
                  <a:lnTo>
                    <a:pt x="15" y="107"/>
                  </a:lnTo>
                  <a:lnTo>
                    <a:pt x="20" y="108"/>
                  </a:lnTo>
                  <a:lnTo>
                    <a:pt x="26" y="107"/>
                  </a:lnTo>
                  <a:lnTo>
                    <a:pt x="29" y="105"/>
                  </a:lnTo>
                  <a:lnTo>
                    <a:pt x="30" y="104"/>
                  </a:lnTo>
                  <a:lnTo>
                    <a:pt x="31" y="103"/>
                  </a:lnTo>
                  <a:lnTo>
                    <a:pt x="31" y="101"/>
                  </a:lnTo>
                  <a:lnTo>
                    <a:pt x="32" y="99"/>
                  </a:lnTo>
                  <a:lnTo>
                    <a:pt x="32" y="92"/>
                  </a:lnTo>
                  <a:lnTo>
                    <a:pt x="29" y="64"/>
                  </a:lnTo>
                  <a:lnTo>
                    <a:pt x="29" y="24"/>
                  </a:lnTo>
                  <a:lnTo>
                    <a:pt x="28" y="1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29"/>
            <p:cNvSpPr>
              <a:spLocks/>
            </p:cNvSpPr>
            <p:nvPr/>
          </p:nvSpPr>
          <p:spPr bwMode="auto">
            <a:xfrm flipH="1">
              <a:off x="7991217" y="5193048"/>
              <a:ext cx="78498" cy="93402"/>
            </a:xfrm>
            <a:custGeom>
              <a:avLst/>
              <a:gdLst/>
              <a:ahLst/>
              <a:cxnLst>
                <a:cxn ang="0">
                  <a:pos x="76" y="0"/>
                </a:cxn>
                <a:cxn ang="0">
                  <a:pos x="73" y="3"/>
                </a:cxn>
                <a:cxn ang="0">
                  <a:pos x="54" y="13"/>
                </a:cxn>
                <a:cxn ang="0">
                  <a:pos x="42" y="17"/>
                </a:cxn>
                <a:cxn ang="0">
                  <a:pos x="22" y="20"/>
                </a:cxn>
                <a:cxn ang="0">
                  <a:pos x="16" y="19"/>
                </a:cxn>
                <a:cxn ang="0">
                  <a:pos x="10" y="17"/>
                </a:cxn>
                <a:cxn ang="0">
                  <a:pos x="7" y="15"/>
                </a:cxn>
                <a:cxn ang="0">
                  <a:pos x="5" y="15"/>
                </a:cxn>
                <a:cxn ang="0">
                  <a:pos x="3" y="15"/>
                </a:cxn>
                <a:cxn ang="0">
                  <a:pos x="1" y="16"/>
                </a:cxn>
                <a:cxn ang="0">
                  <a:pos x="0" y="20"/>
                </a:cxn>
                <a:cxn ang="0">
                  <a:pos x="4" y="39"/>
                </a:cxn>
                <a:cxn ang="0">
                  <a:pos x="4" y="47"/>
                </a:cxn>
                <a:cxn ang="0">
                  <a:pos x="3" y="79"/>
                </a:cxn>
                <a:cxn ang="0">
                  <a:pos x="4" y="84"/>
                </a:cxn>
                <a:cxn ang="0">
                  <a:pos x="6" y="89"/>
                </a:cxn>
                <a:cxn ang="0">
                  <a:pos x="8" y="92"/>
                </a:cxn>
                <a:cxn ang="0">
                  <a:pos x="10" y="94"/>
                </a:cxn>
                <a:cxn ang="0">
                  <a:pos x="13" y="94"/>
                </a:cxn>
                <a:cxn ang="0">
                  <a:pos x="19" y="89"/>
                </a:cxn>
                <a:cxn ang="0">
                  <a:pos x="27" y="85"/>
                </a:cxn>
                <a:cxn ang="0">
                  <a:pos x="32" y="83"/>
                </a:cxn>
                <a:cxn ang="0">
                  <a:pos x="60" y="68"/>
                </a:cxn>
                <a:cxn ang="0">
                  <a:pos x="65" y="62"/>
                </a:cxn>
                <a:cxn ang="0">
                  <a:pos x="71" y="45"/>
                </a:cxn>
                <a:cxn ang="0">
                  <a:pos x="79" y="6"/>
                </a:cxn>
                <a:cxn ang="0">
                  <a:pos x="79" y="2"/>
                </a:cxn>
                <a:cxn ang="0">
                  <a:pos x="78" y="1"/>
                </a:cxn>
                <a:cxn ang="0">
                  <a:pos x="77" y="0"/>
                </a:cxn>
                <a:cxn ang="0">
                  <a:pos x="76" y="0"/>
                </a:cxn>
              </a:cxnLst>
              <a:rect l="0" t="0" r="r" b="b"/>
              <a:pathLst>
                <a:path w="79" h="94">
                  <a:moveTo>
                    <a:pt x="76" y="0"/>
                  </a:moveTo>
                  <a:lnTo>
                    <a:pt x="73" y="3"/>
                  </a:lnTo>
                  <a:lnTo>
                    <a:pt x="54" y="13"/>
                  </a:lnTo>
                  <a:lnTo>
                    <a:pt x="42" y="17"/>
                  </a:lnTo>
                  <a:lnTo>
                    <a:pt x="22" y="20"/>
                  </a:lnTo>
                  <a:lnTo>
                    <a:pt x="16" y="19"/>
                  </a:lnTo>
                  <a:lnTo>
                    <a:pt x="10" y="17"/>
                  </a:lnTo>
                  <a:lnTo>
                    <a:pt x="7" y="15"/>
                  </a:lnTo>
                  <a:lnTo>
                    <a:pt x="5" y="15"/>
                  </a:lnTo>
                  <a:lnTo>
                    <a:pt x="3" y="15"/>
                  </a:lnTo>
                  <a:lnTo>
                    <a:pt x="1" y="16"/>
                  </a:lnTo>
                  <a:lnTo>
                    <a:pt x="0" y="20"/>
                  </a:lnTo>
                  <a:lnTo>
                    <a:pt x="4" y="39"/>
                  </a:lnTo>
                  <a:lnTo>
                    <a:pt x="4" y="47"/>
                  </a:lnTo>
                  <a:lnTo>
                    <a:pt x="3" y="79"/>
                  </a:lnTo>
                  <a:lnTo>
                    <a:pt x="4" y="84"/>
                  </a:lnTo>
                  <a:lnTo>
                    <a:pt x="6" y="89"/>
                  </a:lnTo>
                  <a:lnTo>
                    <a:pt x="8" y="92"/>
                  </a:lnTo>
                  <a:lnTo>
                    <a:pt x="10" y="94"/>
                  </a:lnTo>
                  <a:lnTo>
                    <a:pt x="13" y="94"/>
                  </a:lnTo>
                  <a:lnTo>
                    <a:pt x="19" y="89"/>
                  </a:lnTo>
                  <a:lnTo>
                    <a:pt x="27" y="85"/>
                  </a:lnTo>
                  <a:lnTo>
                    <a:pt x="32" y="83"/>
                  </a:lnTo>
                  <a:lnTo>
                    <a:pt x="60" y="68"/>
                  </a:lnTo>
                  <a:lnTo>
                    <a:pt x="65" y="62"/>
                  </a:lnTo>
                  <a:lnTo>
                    <a:pt x="71" y="45"/>
                  </a:lnTo>
                  <a:lnTo>
                    <a:pt x="79" y="6"/>
                  </a:lnTo>
                  <a:lnTo>
                    <a:pt x="79" y="2"/>
                  </a:lnTo>
                  <a:lnTo>
                    <a:pt x="78" y="1"/>
                  </a:lnTo>
                  <a:lnTo>
                    <a:pt x="77" y="0"/>
                  </a:lnTo>
                  <a:lnTo>
                    <a:pt x="76"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30"/>
            <p:cNvSpPr>
              <a:spLocks/>
            </p:cNvSpPr>
            <p:nvPr/>
          </p:nvSpPr>
          <p:spPr bwMode="auto">
            <a:xfrm flipH="1">
              <a:off x="7932592" y="5097659"/>
              <a:ext cx="48688" cy="95389"/>
            </a:xfrm>
            <a:custGeom>
              <a:avLst/>
              <a:gdLst/>
              <a:ahLst/>
              <a:cxnLst>
                <a:cxn ang="0">
                  <a:pos x="20" y="0"/>
                </a:cxn>
                <a:cxn ang="0">
                  <a:pos x="19" y="0"/>
                </a:cxn>
                <a:cxn ang="0">
                  <a:pos x="19" y="1"/>
                </a:cxn>
                <a:cxn ang="0">
                  <a:pos x="25" y="8"/>
                </a:cxn>
                <a:cxn ang="0">
                  <a:pos x="27" y="10"/>
                </a:cxn>
                <a:cxn ang="0">
                  <a:pos x="28" y="12"/>
                </a:cxn>
                <a:cxn ang="0">
                  <a:pos x="28" y="14"/>
                </a:cxn>
                <a:cxn ang="0">
                  <a:pos x="28" y="16"/>
                </a:cxn>
                <a:cxn ang="0">
                  <a:pos x="27" y="19"/>
                </a:cxn>
                <a:cxn ang="0">
                  <a:pos x="20" y="28"/>
                </a:cxn>
                <a:cxn ang="0">
                  <a:pos x="17" y="32"/>
                </a:cxn>
                <a:cxn ang="0">
                  <a:pos x="15" y="33"/>
                </a:cxn>
                <a:cxn ang="0">
                  <a:pos x="14" y="34"/>
                </a:cxn>
                <a:cxn ang="0">
                  <a:pos x="9" y="36"/>
                </a:cxn>
                <a:cxn ang="0">
                  <a:pos x="6" y="37"/>
                </a:cxn>
                <a:cxn ang="0">
                  <a:pos x="3" y="37"/>
                </a:cxn>
                <a:cxn ang="0">
                  <a:pos x="2" y="39"/>
                </a:cxn>
                <a:cxn ang="0">
                  <a:pos x="1" y="40"/>
                </a:cxn>
                <a:cxn ang="0">
                  <a:pos x="0" y="42"/>
                </a:cxn>
                <a:cxn ang="0">
                  <a:pos x="1" y="44"/>
                </a:cxn>
                <a:cxn ang="0">
                  <a:pos x="6" y="58"/>
                </a:cxn>
                <a:cxn ang="0">
                  <a:pos x="7" y="64"/>
                </a:cxn>
                <a:cxn ang="0">
                  <a:pos x="8" y="88"/>
                </a:cxn>
                <a:cxn ang="0">
                  <a:pos x="7" y="92"/>
                </a:cxn>
                <a:cxn ang="0">
                  <a:pos x="6" y="95"/>
                </a:cxn>
                <a:cxn ang="0">
                  <a:pos x="5" y="96"/>
                </a:cxn>
                <a:cxn ang="0">
                  <a:pos x="6" y="96"/>
                </a:cxn>
                <a:cxn ang="0">
                  <a:pos x="8" y="96"/>
                </a:cxn>
                <a:cxn ang="0">
                  <a:pos x="9" y="95"/>
                </a:cxn>
                <a:cxn ang="0">
                  <a:pos x="14" y="91"/>
                </a:cxn>
                <a:cxn ang="0">
                  <a:pos x="18" y="86"/>
                </a:cxn>
                <a:cxn ang="0">
                  <a:pos x="35" y="75"/>
                </a:cxn>
                <a:cxn ang="0">
                  <a:pos x="41" y="68"/>
                </a:cxn>
                <a:cxn ang="0">
                  <a:pos x="48" y="53"/>
                </a:cxn>
                <a:cxn ang="0">
                  <a:pos x="49" y="42"/>
                </a:cxn>
                <a:cxn ang="0">
                  <a:pos x="49" y="32"/>
                </a:cxn>
                <a:cxn ang="0">
                  <a:pos x="46" y="21"/>
                </a:cxn>
                <a:cxn ang="0">
                  <a:pos x="39" y="10"/>
                </a:cxn>
                <a:cxn ang="0">
                  <a:pos x="37" y="9"/>
                </a:cxn>
                <a:cxn ang="0">
                  <a:pos x="22" y="1"/>
                </a:cxn>
                <a:cxn ang="0">
                  <a:pos x="20" y="0"/>
                </a:cxn>
              </a:cxnLst>
              <a:rect l="0" t="0" r="r" b="b"/>
              <a:pathLst>
                <a:path w="49" h="96">
                  <a:moveTo>
                    <a:pt x="20" y="0"/>
                  </a:moveTo>
                  <a:lnTo>
                    <a:pt x="19" y="0"/>
                  </a:lnTo>
                  <a:lnTo>
                    <a:pt x="19" y="1"/>
                  </a:lnTo>
                  <a:lnTo>
                    <a:pt x="25" y="8"/>
                  </a:lnTo>
                  <a:lnTo>
                    <a:pt x="27" y="10"/>
                  </a:lnTo>
                  <a:lnTo>
                    <a:pt x="28" y="12"/>
                  </a:lnTo>
                  <a:lnTo>
                    <a:pt x="28" y="14"/>
                  </a:lnTo>
                  <a:lnTo>
                    <a:pt x="28" y="16"/>
                  </a:lnTo>
                  <a:lnTo>
                    <a:pt x="27" y="19"/>
                  </a:lnTo>
                  <a:lnTo>
                    <a:pt x="20" y="28"/>
                  </a:lnTo>
                  <a:lnTo>
                    <a:pt x="17" y="32"/>
                  </a:lnTo>
                  <a:lnTo>
                    <a:pt x="15" y="33"/>
                  </a:lnTo>
                  <a:lnTo>
                    <a:pt x="14" y="34"/>
                  </a:lnTo>
                  <a:lnTo>
                    <a:pt x="9" y="36"/>
                  </a:lnTo>
                  <a:lnTo>
                    <a:pt x="6" y="37"/>
                  </a:lnTo>
                  <a:lnTo>
                    <a:pt x="3" y="37"/>
                  </a:lnTo>
                  <a:lnTo>
                    <a:pt x="2" y="39"/>
                  </a:lnTo>
                  <a:lnTo>
                    <a:pt x="1" y="40"/>
                  </a:lnTo>
                  <a:lnTo>
                    <a:pt x="0" y="42"/>
                  </a:lnTo>
                  <a:lnTo>
                    <a:pt x="1" y="44"/>
                  </a:lnTo>
                  <a:lnTo>
                    <a:pt x="6" y="58"/>
                  </a:lnTo>
                  <a:lnTo>
                    <a:pt x="7" y="64"/>
                  </a:lnTo>
                  <a:lnTo>
                    <a:pt x="8" y="88"/>
                  </a:lnTo>
                  <a:lnTo>
                    <a:pt x="7" y="92"/>
                  </a:lnTo>
                  <a:lnTo>
                    <a:pt x="6" y="95"/>
                  </a:lnTo>
                  <a:lnTo>
                    <a:pt x="5" y="96"/>
                  </a:lnTo>
                  <a:lnTo>
                    <a:pt x="6" y="96"/>
                  </a:lnTo>
                  <a:lnTo>
                    <a:pt x="8" y="96"/>
                  </a:lnTo>
                  <a:lnTo>
                    <a:pt x="9" y="95"/>
                  </a:lnTo>
                  <a:lnTo>
                    <a:pt x="14" y="91"/>
                  </a:lnTo>
                  <a:lnTo>
                    <a:pt x="18" y="86"/>
                  </a:lnTo>
                  <a:lnTo>
                    <a:pt x="35" y="75"/>
                  </a:lnTo>
                  <a:lnTo>
                    <a:pt x="41" y="68"/>
                  </a:lnTo>
                  <a:lnTo>
                    <a:pt x="48" y="53"/>
                  </a:lnTo>
                  <a:lnTo>
                    <a:pt x="49" y="42"/>
                  </a:lnTo>
                  <a:lnTo>
                    <a:pt x="49" y="32"/>
                  </a:lnTo>
                  <a:lnTo>
                    <a:pt x="46" y="21"/>
                  </a:lnTo>
                  <a:lnTo>
                    <a:pt x="39" y="10"/>
                  </a:lnTo>
                  <a:lnTo>
                    <a:pt x="37" y="9"/>
                  </a:lnTo>
                  <a:lnTo>
                    <a:pt x="22" y="1"/>
                  </a:lnTo>
                  <a:lnTo>
                    <a:pt x="20" y="0"/>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31"/>
            <p:cNvSpPr>
              <a:spLocks/>
            </p:cNvSpPr>
            <p:nvPr/>
          </p:nvSpPr>
          <p:spPr bwMode="auto">
            <a:xfrm flipH="1">
              <a:off x="8103498" y="5184105"/>
              <a:ext cx="59618" cy="76510"/>
            </a:xfrm>
            <a:custGeom>
              <a:avLst/>
              <a:gdLst/>
              <a:ahLst/>
              <a:cxnLst>
                <a:cxn ang="0">
                  <a:pos x="56" y="6"/>
                </a:cxn>
                <a:cxn ang="0">
                  <a:pos x="43" y="9"/>
                </a:cxn>
                <a:cxn ang="0">
                  <a:pos x="36" y="9"/>
                </a:cxn>
                <a:cxn ang="0">
                  <a:pos x="30" y="7"/>
                </a:cxn>
                <a:cxn ang="0">
                  <a:pos x="21" y="1"/>
                </a:cxn>
                <a:cxn ang="0">
                  <a:pos x="15" y="0"/>
                </a:cxn>
                <a:cxn ang="0">
                  <a:pos x="13" y="1"/>
                </a:cxn>
                <a:cxn ang="0">
                  <a:pos x="11" y="4"/>
                </a:cxn>
                <a:cxn ang="0">
                  <a:pos x="10" y="9"/>
                </a:cxn>
                <a:cxn ang="0">
                  <a:pos x="7" y="20"/>
                </a:cxn>
                <a:cxn ang="0">
                  <a:pos x="5" y="38"/>
                </a:cxn>
                <a:cxn ang="0">
                  <a:pos x="0" y="65"/>
                </a:cxn>
                <a:cxn ang="0">
                  <a:pos x="0" y="70"/>
                </a:cxn>
                <a:cxn ang="0">
                  <a:pos x="1" y="70"/>
                </a:cxn>
                <a:cxn ang="0">
                  <a:pos x="2" y="71"/>
                </a:cxn>
                <a:cxn ang="0">
                  <a:pos x="4" y="72"/>
                </a:cxn>
                <a:cxn ang="0">
                  <a:pos x="6" y="73"/>
                </a:cxn>
                <a:cxn ang="0">
                  <a:pos x="9" y="74"/>
                </a:cxn>
                <a:cxn ang="0">
                  <a:pos x="38" y="77"/>
                </a:cxn>
                <a:cxn ang="0">
                  <a:pos x="47" y="77"/>
                </a:cxn>
                <a:cxn ang="0">
                  <a:pos x="51" y="76"/>
                </a:cxn>
                <a:cxn ang="0">
                  <a:pos x="54" y="74"/>
                </a:cxn>
                <a:cxn ang="0">
                  <a:pos x="55" y="73"/>
                </a:cxn>
                <a:cxn ang="0">
                  <a:pos x="56" y="70"/>
                </a:cxn>
                <a:cxn ang="0">
                  <a:pos x="56" y="67"/>
                </a:cxn>
                <a:cxn ang="0">
                  <a:pos x="55" y="58"/>
                </a:cxn>
                <a:cxn ang="0">
                  <a:pos x="55" y="26"/>
                </a:cxn>
                <a:cxn ang="0">
                  <a:pos x="56" y="23"/>
                </a:cxn>
                <a:cxn ang="0">
                  <a:pos x="60" y="12"/>
                </a:cxn>
                <a:cxn ang="0">
                  <a:pos x="60" y="10"/>
                </a:cxn>
                <a:cxn ang="0">
                  <a:pos x="60" y="8"/>
                </a:cxn>
                <a:cxn ang="0">
                  <a:pos x="60" y="7"/>
                </a:cxn>
                <a:cxn ang="0">
                  <a:pos x="58" y="6"/>
                </a:cxn>
                <a:cxn ang="0">
                  <a:pos x="56" y="6"/>
                </a:cxn>
              </a:cxnLst>
              <a:rect l="0" t="0" r="r" b="b"/>
              <a:pathLst>
                <a:path w="60" h="77">
                  <a:moveTo>
                    <a:pt x="56" y="6"/>
                  </a:moveTo>
                  <a:lnTo>
                    <a:pt x="43" y="9"/>
                  </a:lnTo>
                  <a:lnTo>
                    <a:pt x="36" y="9"/>
                  </a:lnTo>
                  <a:lnTo>
                    <a:pt x="30" y="7"/>
                  </a:lnTo>
                  <a:lnTo>
                    <a:pt x="21" y="1"/>
                  </a:lnTo>
                  <a:lnTo>
                    <a:pt x="15" y="0"/>
                  </a:lnTo>
                  <a:lnTo>
                    <a:pt x="13" y="1"/>
                  </a:lnTo>
                  <a:lnTo>
                    <a:pt x="11" y="4"/>
                  </a:lnTo>
                  <a:lnTo>
                    <a:pt x="10" y="9"/>
                  </a:lnTo>
                  <a:lnTo>
                    <a:pt x="7" y="20"/>
                  </a:lnTo>
                  <a:lnTo>
                    <a:pt x="5" y="38"/>
                  </a:lnTo>
                  <a:lnTo>
                    <a:pt x="0" y="65"/>
                  </a:lnTo>
                  <a:lnTo>
                    <a:pt x="0" y="70"/>
                  </a:lnTo>
                  <a:lnTo>
                    <a:pt x="1" y="70"/>
                  </a:lnTo>
                  <a:lnTo>
                    <a:pt x="2" y="71"/>
                  </a:lnTo>
                  <a:lnTo>
                    <a:pt x="4" y="72"/>
                  </a:lnTo>
                  <a:lnTo>
                    <a:pt x="6" y="73"/>
                  </a:lnTo>
                  <a:lnTo>
                    <a:pt x="9" y="74"/>
                  </a:lnTo>
                  <a:lnTo>
                    <a:pt x="38" y="77"/>
                  </a:lnTo>
                  <a:lnTo>
                    <a:pt x="47" y="77"/>
                  </a:lnTo>
                  <a:lnTo>
                    <a:pt x="51" y="76"/>
                  </a:lnTo>
                  <a:lnTo>
                    <a:pt x="54" y="74"/>
                  </a:lnTo>
                  <a:lnTo>
                    <a:pt x="55" y="73"/>
                  </a:lnTo>
                  <a:lnTo>
                    <a:pt x="56" y="70"/>
                  </a:lnTo>
                  <a:lnTo>
                    <a:pt x="56" y="67"/>
                  </a:lnTo>
                  <a:lnTo>
                    <a:pt x="55" y="58"/>
                  </a:lnTo>
                  <a:lnTo>
                    <a:pt x="55" y="26"/>
                  </a:lnTo>
                  <a:lnTo>
                    <a:pt x="56" y="23"/>
                  </a:lnTo>
                  <a:lnTo>
                    <a:pt x="60" y="12"/>
                  </a:lnTo>
                  <a:lnTo>
                    <a:pt x="60" y="10"/>
                  </a:lnTo>
                  <a:lnTo>
                    <a:pt x="60" y="8"/>
                  </a:lnTo>
                  <a:lnTo>
                    <a:pt x="60" y="7"/>
                  </a:lnTo>
                  <a:lnTo>
                    <a:pt x="58" y="6"/>
                  </a:lnTo>
                  <a:lnTo>
                    <a:pt x="56" y="6"/>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32"/>
            <p:cNvSpPr>
              <a:spLocks/>
            </p:cNvSpPr>
            <p:nvPr/>
          </p:nvSpPr>
          <p:spPr bwMode="auto">
            <a:xfrm flipH="1">
              <a:off x="7939548" y="5044996"/>
              <a:ext cx="82472" cy="117249"/>
            </a:xfrm>
            <a:custGeom>
              <a:avLst/>
              <a:gdLst/>
              <a:ahLst/>
              <a:cxnLst>
                <a:cxn ang="0">
                  <a:pos x="15" y="2"/>
                </a:cxn>
                <a:cxn ang="0">
                  <a:pos x="10" y="0"/>
                </a:cxn>
                <a:cxn ang="0">
                  <a:pos x="6" y="0"/>
                </a:cxn>
                <a:cxn ang="0">
                  <a:pos x="5" y="0"/>
                </a:cxn>
                <a:cxn ang="0">
                  <a:pos x="3" y="1"/>
                </a:cxn>
                <a:cxn ang="0">
                  <a:pos x="2" y="4"/>
                </a:cxn>
                <a:cxn ang="0">
                  <a:pos x="1" y="8"/>
                </a:cxn>
                <a:cxn ang="0">
                  <a:pos x="0" y="11"/>
                </a:cxn>
                <a:cxn ang="0">
                  <a:pos x="1" y="14"/>
                </a:cxn>
                <a:cxn ang="0">
                  <a:pos x="2" y="16"/>
                </a:cxn>
                <a:cxn ang="0">
                  <a:pos x="5" y="24"/>
                </a:cxn>
                <a:cxn ang="0">
                  <a:pos x="5" y="26"/>
                </a:cxn>
                <a:cxn ang="0">
                  <a:pos x="6" y="29"/>
                </a:cxn>
                <a:cxn ang="0">
                  <a:pos x="7" y="30"/>
                </a:cxn>
                <a:cxn ang="0">
                  <a:pos x="10" y="31"/>
                </a:cxn>
                <a:cxn ang="0">
                  <a:pos x="12" y="31"/>
                </a:cxn>
                <a:cxn ang="0">
                  <a:pos x="15" y="32"/>
                </a:cxn>
                <a:cxn ang="0">
                  <a:pos x="17" y="33"/>
                </a:cxn>
                <a:cxn ang="0">
                  <a:pos x="19" y="35"/>
                </a:cxn>
                <a:cxn ang="0">
                  <a:pos x="21" y="37"/>
                </a:cxn>
                <a:cxn ang="0">
                  <a:pos x="27" y="52"/>
                </a:cxn>
                <a:cxn ang="0">
                  <a:pos x="29" y="59"/>
                </a:cxn>
                <a:cxn ang="0">
                  <a:pos x="32" y="61"/>
                </a:cxn>
                <a:cxn ang="0">
                  <a:pos x="37" y="65"/>
                </a:cxn>
                <a:cxn ang="0">
                  <a:pos x="39" y="67"/>
                </a:cxn>
                <a:cxn ang="0">
                  <a:pos x="40" y="69"/>
                </a:cxn>
                <a:cxn ang="0">
                  <a:pos x="43" y="76"/>
                </a:cxn>
                <a:cxn ang="0">
                  <a:pos x="45" y="98"/>
                </a:cxn>
                <a:cxn ang="0">
                  <a:pos x="46" y="106"/>
                </a:cxn>
                <a:cxn ang="0">
                  <a:pos x="47" y="108"/>
                </a:cxn>
                <a:cxn ang="0">
                  <a:pos x="50" y="113"/>
                </a:cxn>
                <a:cxn ang="0">
                  <a:pos x="52" y="115"/>
                </a:cxn>
                <a:cxn ang="0">
                  <a:pos x="56" y="118"/>
                </a:cxn>
                <a:cxn ang="0">
                  <a:pos x="57" y="118"/>
                </a:cxn>
                <a:cxn ang="0">
                  <a:pos x="59" y="118"/>
                </a:cxn>
                <a:cxn ang="0">
                  <a:pos x="60" y="117"/>
                </a:cxn>
                <a:cxn ang="0">
                  <a:pos x="61" y="114"/>
                </a:cxn>
                <a:cxn ang="0">
                  <a:pos x="61" y="96"/>
                </a:cxn>
                <a:cxn ang="0">
                  <a:pos x="62" y="88"/>
                </a:cxn>
                <a:cxn ang="0">
                  <a:pos x="62" y="87"/>
                </a:cxn>
                <a:cxn ang="0">
                  <a:pos x="62" y="86"/>
                </a:cxn>
                <a:cxn ang="0">
                  <a:pos x="63" y="86"/>
                </a:cxn>
                <a:cxn ang="0">
                  <a:pos x="65" y="87"/>
                </a:cxn>
                <a:cxn ang="0">
                  <a:pos x="67" y="90"/>
                </a:cxn>
                <a:cxn ang="0">
                  <a:pos x="73" y="101"/>
                </a:cxn>
                <a:cxn ang="0">
                  <a:pos x="75" y="106"/>
                </a:cxn>
                <a:cxn ang="0">
                  <a:pos x="76" y="114"/>
                </a:cxn>
                <a:cxn ang="0">
                  <a:pos x="76" y="115"/>
                </a:cxn>
                <a:cxn ang="0">
                  <a:pos x="76" y="115"/>
                </a:cxn>
                <a:cxn ang="0">
                  <a:pos x="78" y="115"/>
                </a:cxn>
                <a:cxn ang="0">
                  <a:pos x="80" y="113"/>
                </a:cxn>
                <a:cxn ang="0">
                  <a:pos x="82" y="111"/>
                </a:cxn>
                <a:cxn ang="0">
                  <a:pos x="83" y="109"/>
                </a:cxn>
                <a:cxn ang="0">
                  <a:pos x="83" y="103"/>
                </a:cxn>
                <a:cxn ang="0">
                  <a:pos x="81" y="91"/>
                </a:cxn>
                <a:cxn ang="0">
                  <a:pos x="73" y="75"/>
                </a:cxn>
                <a:cxn ang="0">
                  <a:pos x="39" y="26"/>
                </a:cxn>
                <a:cxn ang="0">
                  <a:pos x="25" y="9"/>
                </a:cxn>
                <a:cxn ang="0">
                  <a:pos x="20" y="5"/>
                </a:cxn>
                <a:cxn ang="0">
                  <a:pos x="15" y="2"/>
                </a:cxn>
              </a:cxnLst>
              <a:rect l="0" t="0" r="r" b="b"/>
              <a:pathLst>
                <a:path w="83" h="118">
                  <a:moveTo>
                    <a:pt x="15" y="2"/>
                  </a:moveTo>
                  <a:lnTo>
                    <a:pt x="10" y="0"/>
                  </a:lnTo>
                  <a:lnTo>
                    <a:pt x="6" y="0"/>
                  </a:lnTo>
                  <a:lnTo>
                    <a:pt x="5" y="0"/>
                  </a:lnTo>
                  <a:lnTo>
                    <a:pt x="3" y="1"/>
                  </a:lnTo>
                  <a:lnTo>
                    <a:pt x="2" y="4"/>
                  </a:lnTo>
                  <a:lnTo>
                    <a:pt x="1" y="8"/>
                  </a:lnTo>
                  <a:lnTo>
                    <a:pt x="0" y="11"/>
                  </a:lnTo>
                  <a:lnTo>
                    <a:pt x="1" y="14"/>
                  </a:lnTo>
                  <a:lnTo>
                    <a:pt x="2" y="16"/>
                  </a:lnTo>
                  <a:lnTo>
                    <a:pt x="5" y="24"/>
                  </a:lnTo>
                  <a:lnTo>
                    <a:pt x="5" y="26"/>
                  </a:lnTo>
                  <a:lnTo>
                    <a:pt x="6" y="29"/>
                  </a:lnTo>
                  <a:lnTo>
                    <a:pt x="7" y="30"/>
                  </a:lnTo>
                  <a:lnTo>
                    <a:pt x="10" y="31"/>
                  </a:lnTo>
                  <a:lnTo>
                    <a:pt x="12" y="31"/>
                  </a:lnTo>
                  <a:lnTo>
                    <a:pt x="15" y="32"/>
                  </a:lnTo>
                  <a:lnTo>
                    <a:pt x="17" y="33"/>
                  </a:lnTo>
                  <a:lnTo>
                    <a:pt x="19" y="35"/>
                  </a:lnTo>
                  <a:lnTo>
                    <a:pt x="21" y="37"/>
                  </a:lnTo>
                  <a:lnTo>
                    <a:pt x="27" y="52"/>
                  </a:lnTo>
                  <a:lnTo>
                    <a:pt x="29" y="59"/>
                  </a:lnTo>
                  <a:lnTo>
                    <a:pt x="32" y="61"/>
                  </a:lnTo>
                  <a:lnTo>
                    <a:pt x="37" y="65"/>
                  </a:lnTo>
                  <a:lnTo>
                    <a:pt x="39" y="67"/>
                  </a:lnTo>
                  <a:lnTo>
                    <a:pt x="40" y="69"/>
                  </a:lnTo>
                  <a:lnTo>
                    <a:pt x="43" y="76"/>
                  </a:lnTo>
                  <a:lnTo>
                    <a:pt x="45" y="98"/>
                  </a:lnTo>
                  <a:lnTo>
                    <a:pt x="46" y="106"/>
                  </a:lnTo>
                  <a:lnTo>
                    <a:pt x="47" y="108"/>
                  </a:lnTo>
                  <a:lnTo>
                    <a:pt x="50" y="113"/>
                  </a:lnTo>
                  <a:lnTo>
                    <a:pt x="52" y="115"/>
                  </a:lnTo>
                  <a:lnTo>
                    <a:pt x="56" y="118"/>
                  </a:lnTo>
                  <a:lnTo>
                    <a:pt x="57" y="118"/>
                  </a:lnTo>
                  <a:lnTo>
                    <a:pt x="59" y="118"/>
                  </a:lnTo>
                  <a:lnTo>
                    <a:pt x="60" y="117"/>
                  </a:lnTo>
                  <a:lnTo>
                    <a:pt x="61" y="114"/>
                  </a:lnTo>
                  <a:lnTo>
                    <a:pt x="61" y="96"/>
                  </a:lnTo>
                  <a:lnTo>
                    <a:pt x="62" y="88"/>
                  </a:lnTo>
                  <a:lnTo>
                    <a:pt x="62" y="87"/>
                  </a:lnTo>
                  <a:lnTo>
                    <a:pt x="62" y="86"/>
                  </a:lnTo>
                  <a:lnTo>
                    <a:pt x="63" y="86"/>
                  </a:lnTo>
                  <a:lnTo>
                    <a:pt x="65" y="87"/>
                  </a:lnTo>
                  <a:lnTo>
                    <a:pt x="67" y="90"/>
                  </a:lnTo>
                  <a:lnTo>
                    <a:pt x="73" y="101"/>
                  </a:lnTo>
                  <a:lnTo>
                    <a:pt x="75" y="106"/>
                  </a:lnTo>
                  <a:lnTo>
                    <a:pt x="76" y="114"/>
                  </a:lnTo>
                  <a:lnTo>
                    <a:pt x="76" y="115"/>
                  </a:lnTo>
                  <a:lnTo>
                    <a:pt x="76" y="115"/>
                  </a:lnTo>
                  <a:lnTo>
                    <a:pt x="78" y="115"/>
                  </a:lnTo>
                  <a:lnTo>
                    <a:pt x="80" y="113"/>
                  </a:lnTo>
                  <a:lnTo>
                    <a:pt x="82" y="111"/>
                  </a:lnTo>
                  <a:lnTo>
                    <a:pt x="83" y="109"/>
                  </a:lnTo>
                  <a:lnTo>
                    <a:pt x="83" y="103"/>
                  </a:lnTo>
                  <a:lnTo>
                    <a:pt x="81" y="91"/>
                  </a:lnTo>
                  <a:lnTo>
                    <a:pt x="73" y="75"/>
                  </a:lnTo>
                  <a:lnTo>
                    <a:pt x="39" y="26"/>
                  </a:lnTo>
                  <a:lnTo>
                    <a:pt x="25" y="9"/>
                  </a:lnTo>
                  <a:lnTo>
                    <a:pt x="20" y="5"/>
                  </a:lnTo>
                  <a:lnTo>
                    <a:pt x="15" y="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33"/>
            <p:cNvSpPr>
              <a:spLocks/>
            </p:cNvSpPr>
            <p:nvPr/>
          </p:nvSpPr>
          <p:spPr bwMode="auto">
            <a:xfrm flipH="1">
              <a:off x="7925637" y="5030092"/>
              <a:ext cx="93402" cy="135134"/>
            </a:xfrm>
            <a:custGeom>
              <a:avLst/>
              <a:gdLst/>
              <a:ahLst/>
              <a:cxnLst>
                <a:cxn ang="0">
                  <a:pos x="28" y="0"/>
                </a:cxn>
                <a:cxn ang="0">
                  <a:pos x="23" y="1"/>
                </a:cxn>
                <a:cxn ang="0">
                  <a:pos x="4" y="9"/>
                </a:cxn>
                <a:cxn ang="0">
                  <a:pos x="1" y="14"/>
                </a:cxn>
                <a:cxn ang="0">
                  <a:pos x="1" y="21"/>
                </a:cxn>
                <a:cxn ang="0">
                  <a:pos x="4" y="30"/>
                </a:cxn>
                <a:cxn ang="0">
                  <a:pos x="7" y="34"/>
                </a:cxn>
                <a:cxn ang="0">
                  <a:pos x="15" y="34"/>
                </a:cxn>
                <a:cxn ang="0">
                  <a:pos x="18" y="35"/>
                </a:cxn>
                <a:cxn ang="0">
                  <a:pos x="24" y="48"/>
                </a:cxn>
                <a:cxn ang="0">
                  <a:pos x="40" y="68"/>
                </a:cxn>
                <a:cxn ang="0">
                  <a:pos x="47" y="93"/>
                </a:cxn>
                <a:cxn ang="0">
                  <a:pos x="47" y="117"/>
                </a:cxn>
                <a:cxn ang="0">
                  <a:pos x="43" y="135"/>
                </a:cxn>
                <a:cxn ang="0">
                  <a:pos x="46" y="136"/>
                </a:cxn>
                <a:cxn ang="0">
                  <a:pos x="55" y="135"/>
                </a:cxn>
                <a:cxn ang="0">
                  <a:pos x="58" y="133"/>
                </a:cxn>
                <a:cxn ang="0">
                  <a:pos x="62" y="104"/>
                </a:cxn>
                <a:cxn ang="0">
                  <a:pos x="60" y="90"/>
                </a:cxn>
                <a:cxn ang="0">
                  <a:pos x="62" y="89"/>
                </a:cxn>
                <a:cxn ang="0">
                  <a:pos x="65" y="93"/>
                </a:cxn>
                <a:cxn ang="0">
                  <a:pos x="71" y="110"/>
                </a:cxn>
                <a:cxn ang="0">
                  <a:pos x="71" y="121"/>
                </a:cxn>
                <a:cxn ang="0">
                  <a:pos x="73" y="130"/>
                </a:cxn>
                <a:cxn ang="0">
                  <a:pos x="78" y="132"/>
                </a:cxn>
                <a:cxn ang="0">
                  <a:pos x="87" y="130"/>
                </a:cxn>
                <a:cxn ang="0">
                  <a:pos x="92" y="127"/>
                </a:cxn>
                <a:cxn ang="0">
                  <a:pos x="94" y="122"/>
                </a:cxn>
                <a:cxn ang="0">
                  <a:pos x="88" y="101"/>
                </a:cxn>
                <a:cxn ang="0">
                  <a:pos x="71" y="72"/>
                </a:cxn>
                <a:cxn ang="0">
                  <a:pos x="70" y="66"/>
                </a:cxn>
                <a:cxn ang="0">
                  <a:pos x="72" y="61"/>
                </a:cxn>
                <a:cxn ang="0">
                  <a:pos x="70" y="50"/>
                </a:cxn>
                <a:cxn ang="0">
                  <a:pos x="65" y="41"/>
                </a:cxn>
                <a:cxn ang="0">
                  <a:pos x="59" y="35"/>
                </a:cxn>
                <a:cxn ang="0">
                  <a:pos x="35" y="19"/>
                </a:cxn>
                <a:cxn ang="0">
                  <a:pos x="33" y="14"/>
                </a:cxn>
                <a:cxn ang="0">
                  <a:pos x="34" y="10"/>
                </a:cxn>
                <a:cxn ang="0">
                  <a:pos x="36" y="5"/>
                </a:cxn>
                <a:cxn ang="0">
                  <a:pos x="35" y="2"/>
                </a:cxn>
                <a:cxn ang="0">
                  <a:pos x="31" y="0"/>
                </a:cxn>
              </a:cxnLst>
              <a:rect l="0" t="0" r="r" b="b"/>
              <a:pathLst>
                <a:path w="94" h="136">
                  <a:moveTo>
                    <a:pt x="31" y="0"/>
                  </a:moveTo>
                  <a:lnTo>
                    <a:pt x="28" y="0"/>
                  </a:lnTo>
                  <a:lnTo>
                    <a:pt x="26" y="0"/>
                  </a:lnTo>
                  <a:lnTo>
                    <a:pt x="23" y="1"/>
                  </a:lnTo>
                  <a:lnTo>
                    <a:pt x="9" y="5"/>
                  </a:lnTo>
                  <a:lnTo>
                    <a:pt x="4" y="9"/>
                  </a:lnTo>
                  <a:lnTo>
                    <a:pt x="2" y="12"/>
                  </a:lnTo>
                  <a:lnTo>
                    <a:pt x="1" y="14"/>
                  </a:lnTo>
                  <a:lnTo>
                    <a:pt x="0" y="18"/>
                  </a:lnTo>
                  <a:lnTo>
                    <a:pt x="1" y="21"/>
                  </a:lnTo>
                  <a:lnTo>
                    <a:pt x="2" y="26"/>
                  </a:lnTo>
                  <a:lnTo>
                    <a:pt x="4" y="30"/>
                  </a:lnTo>
                  <a:lnTo>
                    <a:pt x="6" y="33"/>
                  </a:lnTo>
                  <a:lnTo>
                    <a:pt x="7" y="34"/>
                  </a:lnTo>
                  <a:lnTo>
                    <a:pt x="8" y="34"/>
                  </a:lnTo>
                  <a:lnTo>
                    <a:pt x="15" y="34"/>
                  </a:lnTo>
                  <a:lnTo>
                    <a:pt x="17" y="34"/>
                  </a:lnTo>
                  <a:lnTo>
                    <a:pt x="18" y="35"/>
                  </a:lnTo>
                  <a:lnTo>
                    <a:pt x="19" y="37"/>
                  </a:lnTo>
                  <a:lnTo>
                    <a:pt x="24" y="48"/>
                  </a:lnTo>
                  <a:lnTo>
                    <a:pt x="26" y="52"/>
                  </a:lnTo>
                  <a:lnTo>
                    <a:pt x="40" y="68"/>
                  </a:lnTo>
                  <a:lnTo>
                    <a:pt x="41" y="72"/>
                  </a:lnTo>
                  <a:lnTo>
                    <a:pt x="47" y="93"/>
                  </a:lnTo>
                  <a:lnTo>
                    <a:pt x="48" y="105"/>
                  </a:lnTo>
                  <a:lnTo>
                    <a:pt x="47" y="117"/>
                  </a:lnTo>
                  <a:lnTo>
                    <a:pt x="43" y="133"/>
                  </a:lnTo>
                  <a:lnTo>
                    <a:pt x="43" y="135"/>
                  </a:lnTo>
                  <a:lnTo>
                    <a:pt x="44" y="136"/>
                  </a:lnTo>
                  <a:lnTo>
                    <a:pt x="46" y="136"/>
                  </a:lnTo>
                  <a:lnTo>
                    <a:pt x="51" y="136"/>
                  </a:lnTo>
                  <a:lnTo>
                    <a:pt x="55" y="135"/>
                  </a:lnTo>
                  <a:lnTo>
                    <a:pt x="57" y="134"/>
                  </a:lnTo>
                  <a:lnTo>
                    <a:pt x="58" y="133"/>
                  </a:lnTo>
                  <a:lnTo>
                    <a:pt x="60" y="129"/>
                  </a:lnTo>
                  <a:lnTo>
                    <a:pt x="62" y="104"/>
                  </a:lnTo>
                  <a:lnTo>
                    <a:pt x="60" y="92"/>
                  </a:lnTo>
                  <a:lnTo>
                    <a:pt x="60" y="90"/>
                  </a:lnTo>
                  <a:lnTo>
                    <a:pt x="61" y="89"/>
                  </a:lnTo>
                  <a:lnTo>
                    <a:pt x="62" y="89"/>
                  </a:lnTo>
                  <a:lnTo>
                    <a:pt x="63" y="89"/>
                  </a:lnTo>
                  <a:lnTo>
                    <a:pt x="65" y="93"/>
                  </a:lnTo>
                  <a:lnTo>
                    <a:pt x="70" y="103"/>
                  </a:lnTo>
                  <a:lnTo>
                    <a:pt x="71" y="110"/>
                  </a:lnTo>
                  <a:lnTo>
                    <a:pt x="71" y="118"/>
                  </a:lnTo>
                  <a:lnTo>
                    <a:pt x="71" y="121"/>
                  </a:lnTo>
                  <a:lnTo>
                    <a:pt x="72" y="128"/>
                  </a:lnTo>
                  <a:lnTo>
                    <a:pt x="73" y="130"/>
                  </a:lnTo>
                  <a:lnTo>
                    <a:pt x="75" y="131"/>
                  </a:lnTo>
                  <a:lnTo>
                    <a:pt x="78" y="132"/>
                  </a:lnTo>
                  <a:lnTo>
                    <a:pt x="81" y="132"/>
                  </a:lnTo>
                  <a:lnTo>
                    <a:pt x="87" y="130"/>
                  </a:lnTo>
                  <a:lnTo>
                    <a:pt x="91" y="129"/>
                  </a:lnTo>
                  <a:lnTo>
                    <a:pt x="92" y="127"/>
                  </a:lnTo>
                  <a:lnTo>
                    <a:pt x="94" y="125"/>
                  </a:lnTo>
                  <a:lnTo>
                    <a:pt x="94" y="122"/>
                  </a:lnTo>
                  <a:lnTo>
                    <a:pt x="93" y="115"/>
                  </a:lnTo>
                  <a:lnTo>
                    <a:pt x="88" y="101"/>
                  </a:lnTo>
                  <a:lnTo>
                    <a:pt x="84" y="93"/>
                  </a:lnTo>
                  <a:lnTo>
                    <a:pt x="71" y="72"/>
                  </a:lnTo>
                  <a:lnTo>
                    <a:pt x="70" y="68"/>
                  </a:lnTo>
                  <a:lnTo>
                    <a:pt x="70" y="66"/>
                  </a:lnTo>
                  <a:lnTo>
                    <a:pt x="70" y="63"/>
                  </a:lnTo>
                  <a:lnTo>
                    <a:pt x="72" y="61"/>
                  </a:lnTo>
                  <a:lnTo>
                    <a:pt x="72" y="57"/>
                  </a:lnTo>
                  <a:lnTo>
                    <a:pt x="70" y="50"/>
                  </a:lnTo>
                  <a:lnTo>
                    <a:pt x="68" y="46"/>
                  </a:lnTo>
                  <a:lnTo>
                    <a:pt x="65" y="41"/>
                  </a:lnTo>
                  <a:lnTo>
                    <a:pt x="62" y="38"/>
                  </a:lnTo>
                  <a:lnTo>
                    <a:pt x="59" y="35"/>
                  </a:lnTo>
                  <a:lnTo>
                    <a:pt x="41" y="24"/>
                  </a:lnTo>
                  <a:lnTo>
                    <a:pt x="35" y="19"/>
                  </a:lnTo>
                  <a:lnTo>
                    <a:pt x="33" y="17"/>
                  </a:lnTo>
                  <a:lnTo>
                    <a:pt x="33" y="14"/>
                  </a:lnTo>
                  <a:lnTo>
                    <a:pt x="33" y="12"/>
                  </a:lnTo>
                  <a:lnTo>
                    <a:pt x="34" y="10"/>
                  </a:lnTo>
                  <a:lnTo>
                    <a:pt x="36" y="7"/>
                  </a:lnTo>
                  <a:lnTo>
                    <a:pt x="36" y="5"/>
                  </a:lnTo>
                  <a:lnTo>
                    <a:pt x="36" y="4"/>
                  </a:lnTo>
                  <a:lnTo>
                    <a:pt x="35" y="2"/>
                  </a:lnTo>
                  <a:lnTo>
                    <a:pt x="33" y="1"/>
                  </a:lnTo>
                  <a:lnTo>
                    <a:pt x="31"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34"/>
            <p:cNvSpPr>
              <a:spLocks/>
            </p:cNvSpPr>
            <p:nvPr/>
          </p:nvSpPr>
          <p:spPr bwMode="auto">
            <a:xfrm flipH="1">
              <a:off x="7968363" y="5073812"/>
              <a:ext cx="10930" cy="13911"/>
            </a:xfrm>
            <a:custGeom>
              <a:avLst/>
              <a:gdLst/>
              <a:ahLst/>
              <a:cxnLst>
                <a:cxn ang="0">
                  <a:pos x="6" y="0"/>
                </a:cxn>
                <a:cxn ang="0">
                  <a:pos x="5" y="0"/>
                </a:cxn>
                <a:cxn ang="0">
                  <a:pos x="4" y="0"/>
                </a:cxn>
                <a:cxn ang="0">
                  <a:pos x="1" y="2"/>
                </a:cxn>
                <a:cxn ang="0">
                  <a:pos x="0" y="5"/>
                </a:cxn>
                <a:cxn ang="0">
                  <a:pos x="0" y="8"/>
                </a:cxn>
                <a:cxn ang="0">
                  <a:pos x="2" y="10"/>
                </a:cxn>
                <a:cxn ang="0">
                  <a:pos x="6" y="12"/>
                </a:cxn>
                <a:cxn ang="0">
                  <a:pos x="9" y="13"/>
                </a:cxn>
                <a:cxn ang="0">
                  <a:pos x="11" y="14"/>
                </a:cxn>
                <a:cxn ang="0">
                  <a:pos x="11" y="13"/>
                </a:cxn>
                <a:cxn ang="0">
                  <a:pos x="11" y="11"/>
                </a:cxn>
                <a:cxn ang="0">
                  <a:pos x="7" y="2"/>
                </a:cxn>
                <a:cxn ang="0">
                  <a:pos x="7" y="1"/>
                </a:cxn>
                <a:cxn ang="0">
                  <a:pos x="6" y="0"/>
                </a:cxn>
              </a:cxnLst>
              <a:rect l="0" t="0" r="r" b="b"/>
              <a:pathLst>
                <a:path w="11" h="14">
                  <a:moveTo>
                    <a:pt x="6" y="0"/>
                  </a:moveTo>
                  <a:lnTo>
                    <a:pt x="5" y="0"/>
                  </a:lnTo>
                  <a:lnTo>
                    <a:pt x="4" y="0"/>
                  </a:lnTo>
                  <a:lnTo>
                    <a:pt x="1" y="2"/>
                  </a:lnTo>
                  <a:lnTo>
                    <a:pt x="0" y="5"/>
                  </a:lnTo>
                  <a:lnTo>
                    <a:pt x="0" y="8"/>
                  </a:lnTo>
                  <a:lnTo>
                    <a:pt x="2" y="10"/>
                  </a:lnTo>
                  <a:lnTo>
                    <a:pt x="6" y="12"/>
                  </a:lnTo>
                  <a:lnTo>
                    <a:pt x="9" y="13"/>
                  </a:lnTo>
                  <a:lnTo>
                    <a:pt x="11" y="14"/>
                  </a:lnTo>
                  <a:lnTo>
                    <a:pt x="11" y="13"/>
                  </a:lnTo>
                  <a:lnTo>
                    <a:pt x="11" y="11"/>
                  </a:lnTo>
                  <a:lnTo>
                    <a:pt x="7" y="2"/>
                  </a:lnTo>
                  <a:lnTo>
                    <a:pt x="7" y="1"/>
                  </a:lnTo>
                  <a:lnTo>
                    <a:pt x="6"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 name="Group 34"/>
            <p:cNvGrpSpPr>
              <a:grpSpLocks noChangeAspect="1"/>
            </p:cNvGrpSpPr>
            <p:nvPr/>
          </p:nvGrpSpPr>
          <p:grpSpPr>
            <a:xfrm>
              <a:off x="8108389" y="4554993"/>
              <a:ext cx="290095" cy="177151"/>
              <a:chOff x="2103438" y="3086101"/>
              <a:chExt cx="595313" cy="363538"/>
            </a:xfrm>
          </p:grpSpPr>
          <p:sp>
            <p:nvSpPr>
              <p:cNvPr id="149" name="Freeform 72"/>
              <p:cNvSpPr>
                <a:spLocks/>
              </p:cNvSpPr>
              <p:nvPr/>
            </p:nvSpPr>
            <p:spPr bwMode="auto">
              <a:xfrm>
                <a:off x="2103438" y="3086101"/>
                <a:ext cx="595313" cy="363538"/>
              </a:xfrm>
              <a:custGeom>
                <a:avLst/>
                <a:gdLst/>
                <a:ahLst/>
                <a:cxnLst>
                  <a:cxn ang="0">
                    <a:pos x="214" y="0"/>
                  </a:cxn>
                  <a:cxn ang="0">
                    <a:pos x="186" y="1"/>
                  </a:cxn>
                  <a:cxn ang="0">
                    <a:pos x="153" y="9"/>
                  </a:cxn>
                  <a:cxn ang="0">
                    <a:pos x="137" y="17"/>
                  </a:cxn>
                  <a:cxn ang="0">
                    <a:pos x="123" y="27"/>
                  </a:cxn>
                  <a:cxn ang="0">
                    <a:pos x="88" y="62"/>
                  </a:cxn>
                  <a:cxn ang="0">
                    <a:pos x="40" y="106"/>
                  </a:cxn>
                  <a:cxn ang="0">
                    <a:pos x="10" y="129"/>
                  </a:cxn>
                  <a:cxn ang="0">
                    <a:pos x="4" y="136"/>
                  </a:cxn>
                  <a:cxn ang="0">
                    <a:pos x="1" y="143"/>
                  </a:cxn>
                  <a:cxn ang="0">
                    <a:pos x="0" y="149"/>
                  </a:cxn>
                  <a:cxn ang="0">
                    <a:pos x="3" y="155"/>
                  </a:cxn>
                  <a:cxn ang="0">
                    <a:pos x="7" y="160"/>
                  </a:cxn>
                  <a:cxn ang="0">
                    <a:pos x="11" y="162"/>
                  </a:cxn>
                  <a:cxn ang="0">
                    <a:pos x="27" y="168"/>
                  </a:cxn>
                  <a:cxn ang="0">
                    <a:pos x="85" y="177"/>
                  </a:cxn>
                  <a:cxn ang="0">
                    <a:pos x="254" y="179"/>
                  </a:cxn>
                  <a:cxn ang="0">
                    <a:pos x="266" y="181"/>
                  </a:cxn>
                  <a:cxn ang="0">
                    <a:pos x="279" y="185"/>
                  </a:cxn>
                  <a:cxn ang="0">
                    <a:pos x="303" y="197"/>
                  </a:cxn>
                  <a:cxn ang="0">
                    <a:pos x="321" y="210"/>
                  </a:cxn>
                  <a:cxn ang="0">
                    <a:pos x="332" y="224"/>
                  </a:cxn>
                  <a:cxn ang="0">
                    <a:pos x="338" y="228"/>
                  </a:cxn>
                  <a:cxn ang="0">
                    <a:pos x="344" y="229"/>
                  </a:cxn>
                  <a:cxn ang="0">
                    <a:pos x="350" y="229"/>
                  </a:cxn>
                  <a:cxn ang="0">
                    <a:pos x="355" y="228"/>
                  </a:cxn>
                  <a:cxn ang="0">
                    <a:pos x="360" y="224"/>
                  </a:cxn>
                  <a:cxn ang="0">
                    <a:pos x="369" y="214"/>
                  </a:cxn>
                  <a:cxn ang="0">
                    <a:pos x="372" y="207"/>
                  </a:cxn>
                  <a:cxn ang="0">
                    <a:pos x="375" y="189"/>
                  </a:cxn>
                  <a:cxn ang="0">
                    <a:pos x="374" y="140"/>
                  </a:cxn>
                  <a:cxn ang="0">
                    <a:pos x="370" y="120"/>
                  </a:cxn>
                  <a:cxn ang="0">
                    <a:pos x="368" y="111"/>
                  </a:cxn>
                  <a:cxn ang="0">
                    <a:pos x="356" y="83"/>
                  </a:cxn>
                  <a:cxn ang="0">
                    <a:pos x="339" y="56"/>
                  </a:cxn>
                  <a:cxn ang="0">
                    <a:pos x="324" y="38"/>
                  </a:cxn>
                  <a:cxn ang="0">
                    <a:pos x="313" y="29"/>
                  </a:cxn>
                  <a:cxn ang="0">
                    <a:pos x="278" y="12"/>
                  </a:cxn>
                  <a:cxn ang="0">
                    <a:pos x="224" y="1"/>
                  </a:cxn>
                  <a:cxn ang="0">
                    <a:pos x="214" y="0"/>
                  </a:cxn>
                </a:cxnLst>
                <a:rect l="0" t="0" r="r" b="b"/>
                <a:pathLst>
                  <a:path w="375" h="229">
                    <a:moveTo>
                      <a:pt x="214" y="0"/>
                    </a:moveTo>
                    <a:lnTo>
                      <a:pt x="186" y="1"/>
                    </a:lnTo>
                    <a:lnTo>
                      <a:pt x="153" y="9"/>
                    </a:lnTo>
                    <a:lnTo>
                      <a:pt x="137" y="17"/>
                    </a:lnTo>
                    <a:lnTo>
                      <a:pt x="123" y="27"/>
                    </a:lnTo>
                    <a:lnTo>
                      <a:pt x="88" y="62"/>
                    </a:lnTo>
                    <a:lnTo>
                      <a:pt x="40" y="106"/>
                    </a:lnTo>
                    <a:lnTo>
                      <a:pt x="10" y="129"/>
                    </a:lnTo>
                    <a:lnTo>
                      <a:pt x="4" y="136"/>
                    </a:lnTo>
                    <a:lnTo>
                      <a:pt x="1" y="143"/>
                    </a:lnTo>
                    <a:lnTo>
                      <a:pt x="0" y="149"/>
                    </a:lnTo>
                    <a:lnTo>
                      <a:pt x="3" y="155"/>
                    </a:lnTo>
                    <a:lnTo>
                      <a:pt x="7" y="160"/>
                    </a:lnTo>
                    <a:lnTo>
                      <a:pt x="11" y="162"/>
                    </a:lnTo>
                    <a:lnTo>
                      <a:pt x="27" y="168"/>
                    </a:lnTo>
                    <a:lnTo>
                      <a:pt x="85" y="177"/>
                    </a:lnTo>
                    <a:lnTo>
                      <a:pt x="254" y="179"/>
                    </a:lnTo>
                    <a:lnTo>
                      <a:pt x="266" y="181"/>
                    </a:lnTo>
                    <a:lnTo>
                      <a:pt x="279" y="185"/>
                    </a:lnTo>
                    <a:lnTo>
                      <a:pt x="303" y="197"/>
                    </a:lnTo>
                    <a:lnTo>
                      <a:pt x="321" y="210"/>
                    </a:lnTo>
                    <a:lnTo>
                      <a:pt x="332" y="224"/>
                    </a:lnTo>
                    <a:lnTo>
                      <a:pt x="338" y="228"/>
                    </a:lnTo>
                    <a:lnTo>
                      <a:pt x="344" y="229"/>
                    </a:lnTo>
                    <a:lnTo>
                      <a:pt x="350" y="229"/>
                    </a:lnTo>
                    <a:lnTo>
                      <a:pt x="355" y="228"/>
                    </a:lnTo>
                    <a:lnTo>
                      <a:pt x="360" y="224"/>
                    </a:lnTo>
                    <a:lnTo>
                      <a:pt x="369" y="214"/>
                    </a:lnTo>
                    <a:lnTo>
                      <a:pt x="372" y="207"/>
                    </a:lnTo>
                    <a:lnTo>
                      <a:pt x="375" y="189"/>
                    </a:lnTo>
                    <a:lnTo>
                      <a:pt x="374" y="140"/>
                    </a:lnTo>
                    <a:lnTo>
                      <a:pt x="370" y="120"/>
                    </a:lnTo>
                    <a:lnTo>
                      <a:pt x="368" y="111"/>
                    </a:lnTo>
                    <a:lnTo>
                      <a:pt x="356" y="83"/>
                    </a:lnTo>
                    <a:lnTo>
                      <a:pt x="339" y="56"/>
                    </a:lnTo>
                    <a:lnTo>
                      <a:pt x="324" y="38"/>
                    </a:lnTo>
                    <a:lnTo>
                      <a:pt x="313" y="29"/>
                    </a:lnTo>
                    <a:lnTo>
                      <a:pt x="278" y="12"/>
                    </a:lnTo>
                    <a:lnTo>
                      <a:pt x="224" y="1"/>
                    </a:lnTo>
                    <a:lnTo>
                      <a:pt x="214" y="0"/>
                    </a:lnTo>
                    <a:close/>
                  </a:path>
                </a:pathLst>
              </a:custGeom>
              <a:solidFill>
                <a:srgbClr val="D0A8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73"/>
              <p:cNvSpPr>
                <a:spLocks/>
              </p:cNvSpPr>
              <p:nvPr/>
            </p:nvSpPr>
            <p:spPr bwMode="auto">
              <a:xfrm>
                <a:off x="2417763" y="3133726"/>
                <a:ext cx="263525" cy="292100"/>
              </a:xfrm>
              <a:custGeom>
                <a:avLst/>
                <a:gdLst/>
                <a:ahLst/>
                <a:cxnLst>
                  <a:cxn ang="0">
                    <a:pos x="0" y="109"/>
                  </a:cxn>
                  <a:cxn ang="0">
                    <a:pos x="0" y="113"/>
                  </a:cxn>
                  <a:cxn ang="0">
                    <a:pos x="2" y="115"/>
                  </a:cxn>
                  <a:cxn ang="0">
                    <a:pos x="5" y="117"/>
                  </a:cxn>
                  <a:cxn ang="0">
                    <a:pos x="8" y="118"/>
                  </a:cxn>
                  <a:cxn ang="0">
                    <a:pos x="47" y="128"/>
                  </a:cxn>
                  <a:cxn ang="0">
                    <a:pos x="60" y="131"/>
                  </a:cxn>
                  <a:cxn ang="0">
                    <a:pos x="113" y="149"/>
                  </a:cxn>
                  <a:cxn ang="0">
                    <a:pos x="125" y="155"/>
                  </a:cxn>
                  <a:cxn ang="0">
                    <a:pos x="130" y="158"/>
                  </a:cxn>
                  <a:cxn ang="0">
                    <a:pos x="149" y="182"/>
                  </a:cxn>
                  <a:cxn ang="0">
                    <a:pos x="153" y="184"/>
                  </a:cxn>
                  <a:cxn ang="0">
                    <a:pos x="155" y="183"/>
                  </a:cxn>
                  <a:cxn ang="0">
                    <a:pos x="158" y="180"/>
                  </a:cxn>
                  <a:cxn ang="0">
                    <a:pos x="160" y="173"/>
                  </a:cxn>
                  <a:cxn ang="0">
                    <a:pos x="164" y="156"/>
                  </a:cxn>
                  <a:cxn ang="0">
                    <a:pos x="166" y="125"/>
                  </a:cxn>
                  <a:cxn ang="0">
                    <a:pos x="163" y="106"/>
                  </a:cxn>
                  <a:cxn ang="0">
                    <a:pos x="154" y="77"/>
                  </a:cxn>
                  <a:cxn ang="0">
                    <a:pos x="142" y="50"/>
                  </a:cxn>
                  <a:cxn ang="0">
                    <a:pos x="120" y="18"/>
                  </a:cxn>
                  <a:cxn ang="0">
                    <a:pos x="110" y="9"/>
                  </a:cxn>
                  <a:cxn ang="0">
                    <a:pos x="99" y="3"/>
                  </a:cxn>
                  <a:cxn ang="0">
                    <a:pos x="89" y="0"/>
                  </a:cxn>
                  <a:cxn ang="0">
                    <a:pos x="78" y="0"/>
                  </a:cxn>
                  <a:cxn ang="0">
                    <a:pos x="67" y="2"/>
                  </a:cxn>
                  <a:cxn ang="0">
                    <a:pos x="57" y="8"/>
                  </a:cxn>
                  <a:cxn ang="0">
                    <a:pos x="53" y="11"/>
                  </a:cxn>
                  <a:cxn ang="0">
                    <a:pos x="48" y="16"/>
                  </a:cxn>
                  <a:cxn ang="0">
                    <a:pos x="32" y="40"/>
                  </a:cxn>
                  <a:cxn ang="0">
                    <a:pos x="9" y="83"/>
                  </a:cxn>
                  <a:cxn ang="0">
                    <a:pos x="2" y="98"/>
                  </a:cxn>
                  <a:cxn ang="0">
                    <a:pos x="0" y="104"/>
                  </a:cxn>
                  <a:cxn ang="0">
                    <a:pos x="0" y="109"/>
                  </a:cxn>
                </a:cxnLst>
                <a:rect l="0" t="0" r="r" b="b"/>
                <a:pathLst>
                  <a:path w="166" h="184">
                    <a:moveTo>
                      <a:pt x="0" y="109"/>
                    </a:moveTo>
                    <a:lnTo>
                      <a:pt x="0" y="113"/>
                    </a:lnTo>
                    <a:lnTo>
                      <a:pt x="2" y="115"/>
                    </a:lnTo>
                    <a:lnTo>
                      <a:pt x="5" y="117"/>
                    </a:lnTo>
                    <a:lnTo>
                      <a:pt x="8" y="118"/>
                    </a:lnTo>
                    <a:lnTo>
                      <a:pt x="47" y="128"/>
                    </a:lnTo>
                    <a:lnTo>
                      <a:pt x="60" y="131"/>
                    </a:lnTo>
                    <a:lnTo>
                      <a:pt x="113" y="149"/>
                    </a:lnTo>
                    <a:lnTo>
                      <a:pt x="125" y="155"/>
                    </a:lnTo>
                    <a:lnTo>
                      <a:pt x="130" y="158"/>
                    </a:lnTo>
                    <a:lnTo>
                      <a:pt x="149" y="182"/>
                    </a:lnTo>
                    <a:lnTo>
                      <a:pt x="153" y="184"/>
                    </a:lnTo>
                    <a:lnTo>
                      <a:pt x="155" y="183"/>
                    </a:lnTo>
                    <a:lnTo>
                      <a:pt x="158" y="180"/>
                    </a:lnTo>
                    <a:lnTo>
                      <a:pt x="160" y="173"/>
                    </a:lnTo>
                    <a:lnTo>
                      <a:pt x="164" y="156"/>
                    </a:lnTo>
                    <a:lnTo>
                      <a:pt x="166" y="125"/>
                    </a:lnTo>
                    <a:lnTo>
                      <a:pt x="163" y="106"/>
                    </a:lnTo>
                    <a:lnTo>
                      <a:pt x="154" y="77"/>
                    </a:lnTo>
                    <a:lnTo>
                      <a:pt x="142" y="50"/>
                    </a:lnTo>
                    <a:lnTo>
                      <a:pt x="120" y="18"/>
                    </a:lnTo>
                    <a:lnTo>
                      <a:pt x="110" y="9"/>
                    </a:lnTo>
                    <a:lnTo>
                      <a:pt x="99" y="3"/>
                    </a:lnTo>
                    <a:lnTo>
                      <a:pt x="89" y="0"/>
                    </a:lnTo>
                    <a:lnTo>
                      <a:pt x="78" y="0"/>
                    </a:lnTo>
                    <a:lnTo>
                      <a:pt x="67" y="2"/>
                    </a:lnTo>
                    <a:lnTo>
                      <a:pt x="57" y="8"/>
                    </a:lnTo>
                    <a:lnTo>
                      <a:pt x="53" y="11"/>
                    </a:lnTo>
                    <a:lnTo>
                      <a:pt x="48" y="16"/>
                    </a:lnTo>
                    <a:lnTo>
                      <a:pt x="32" y="40"/>
                    </a:lnTo>
                    <a:lnTo>
                      <a:pt x="9" y="83"/>
                    </a:lnTo>
                    <a:lnTo>
                      <a:pt x="2" y="98"/>
                    </a:lnTo>
                    <a:lnTo>
                      <a:pt x="0" y="104"/>
                    </a:lnTo>
                    <a:lnTo>
                      <a:pt x="0" y="109"/>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74"/>
              <p:cNvSpPr>
                <a:spLocks/>
              </p:cNvSpPr>
              <p:nvPr/>
            </p:nvSpPr>
            <p:spPr bwMode="auto">
              <a:xfrm>
                <a:off x="2327275" y="3117851"/>
                <a:ext cx="177800" cy="187325"/>
              </a:xfrm>
              <a:custGeom>
                <a:avLst/>
                <a:gdLst/>
                <a:ahLst/>
                <a:cxnLst>
                  <a:cxn ang="0">
                    <a:pos x="78" y="2"/>
                  </a:cxn>
                  <a:cxn ang="0">
                    <a:pos x="75" y="4"/>
                  </a:cxn>
                  <a:cxn ang="0">
                    <a:pos x="43" y="38"/>
                  </a:cxn>
                  <a:cxn ang="0">
                    <a:pos x="9" y="94"/>
                  </a:cxn>
                  <a:cxn ang="0">
                    <a:pos x="5" y="100"/>
                  </a:cxn>
                  <a:cxn ang="0">
                    <a:pos x="0" y="105"/>
                  </a:cxn>
                  <a:cxn ang="0">
                    <a:pos x="1" y="105"/>
                  </a:cxn>
                  <a:cxn ang="0">
                    <a:pos x="3" y="107"/>
                  </a:cxn>
                  <a:cxn ang="0">
                    <a:pos x="10" y="111"/>
                  </a:cxn>
                  <a:cxn ang="0">
                    <a:pos x="15" y="113"/>
                  </a:cxn>
                  <a:cxn ang="0">
                    <a:pos x="20" y="116"/>
                  </a:cxn>
                  <a:cxn ang="0">
                    <a:pos x="26" y="117"/>
                  </a:cxn>
                  <a:cxn ang="0">
                    <a:pos x="32" y="118"/>
                  </a:cxn>
                  <a:cxn ang="0">
                    <a:pos x="38" y="117"/>
                  </a:cxn>
                  <a:cxn ang="0">
                    <a:pos x="42" y="116"/>
                  </a:cxn>
                  <a:cxn ang="0">
                    <a:pos x="45" y="112"/>
                  </a:cxn>
                  <a:cxn ang="0">
                    <a:pos x="62" y="63"/>
                  </a:cxn>
                  <a:cxn ang="0">
                    <a:pos x="69" y="50"/>
                  </a:cxn>
                  <a:cxn ang="0">
                    <a:pos x="89" y="24"/>
                  </a:cxn>
                  <a:cxn ang="0">
                    <a:pos x="92" y="20"/>
                  </a:cxn>
                  <a:cxn ang="0">
                    <a:pos x="100" y="15"/>
                  </a:cxn>
                  <a:cxn ang="0">
                    <a:pos x="105" y="12"/>
                  </a:cxn>
                  <a:cxn ang="0">
                    <a:pos x="112" y="10"/>
                  </a:cxn>
                  <a:cxn ang="0">
                    <a:pos x="112" y="9"/>
                  </a:cxn>
                  <a:cxn ang="0">
                    <a:pos x="110" y="7"/>
                  </a:cxn>
                  <a:cxn ang="0">
                    <a:pos x="105" y="5"/>
                  </a:cxn>
                  <a:cxn ang="0">
                    <a:pos x="84" y="0"/>
                  </a:cxn>
                  <a:cxn ang="0">
                    <a:pos x="81" y="1"/>
                  </a:cxn>
                  <a:cxn ang="0">
                    <a:pos x="78" y="2"/>
                  </a:cxn>
                </a:cxnLst>
                <a:rect l="0" t="0" r="r" b="b"/>
                <a:pathLst>
                  <a:path w="112" h="118">
                    <a:moveTo>
                      <a:pt x="78" y="2"/>
                    </a:moveTo>
                    <a:lnTo>
                      <a:pt x="75" y="4"/>
                    </a:lnTo>
                    <a:lnTo>
                      <a:pt x="43" y="38"/>
                    </a:lnTo>
                    <a:lnTo>
                      <a:pt x="9" y="94"/>
                    </a:lnTo>
                    <a:lnTo>
                      <a:pt x="5" y="100"/>
                    </a:lnTo>
                    <a:lnTo>
                      <a:pt x="0" y="105"/>
                    </a:lnTo>
                    <a:lnTo>
                      <a:pt x="1" y="105"/>
                    </a:lnTo>
                    <a:lnTo>
                      <a:pt x="3" y="107"/>
                    </a:lnTo>
                    <a:lnTo>
                      <a:pt x="10" y="111"/>
                    </a:lnTo>
                    <a:lnTo>
                      <a:pt x="15" y="113"/>
                    </a:lnTo>
                    <a:lnTo>
                      <a:pt x="20" y="116"/>
                    </a:lnTo>
                    <a:lnTo>
                      <a:pt x="26" y="117"/>
                    </a:lnTo>
                    <a:lnTo>
                      <a:pt x="32" y="118"/>
                    </a:lnTo>
                    <a:lnTo>
                      <a:pt x="38" y="117"/>
                    </a:lnTo>
                    <a:lnTo>
                      <a:pt x="42" y="116"/>
                    </a:lnTo>
                    <a:lnTo>
                      <a:pt x="45" y="112"/>
                    </a:lnTo>
                    <a:lnTo>
                      <a:pt x="62" y="63"/>
                    </a:lnTo>
                    <a:lnTo>
                      <a:pt x="69" y="50"/>
                    </a:lnTo>
                    <a:lnTo>
                      <a:pt x="89" y="24"/>
                    </a:lnTo>
                    <a:lnTo>
                      <a:pt x="92" y="20"/>
                    </a:lnTo>
                    <a:lnTo>
                      <a:pt x="100" y="15"/>
                    </a:lnTo>
                    <a:lnTo>
                      <a:pt x="105" y="12"/>
                    </a:lnTo>
                    <a:lnTo>
                      <a:pt x="112" y="10"/>
                    </a:lnTo>
                    <a:lnTo>
                      <a:pt x="112" y="9"/>
                    </a:lnTo>
                    <a:lnTo>
                      <a:pt x="110" y="7"/>
                    </a:lnTo>
                    <a:lnTo>
                      <a:pt x="105" y="5"/>
                    </a:lnTo>
                    <a:lnTo>
                      <a:pt x="84" y="0"/>
                    </a:lnTo>
                    <a:lnTo>
                      <a:pt x="81" y="1"/>
                    </a:lnTo>
                    <a:lnTo>
                      <a:pt x="78" y="2"/>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75"/>
              <p:cNvSpPr>
                <a:spLocks/>
              </p:cNvSpPr>
              <p:nvPr/>
            </p:nvSpPr>
            <p:spPr bwMode="auto">
              <a:xfrm>
                <a:off x="2214563" y="3100388"/>
                <a:ext cx="223838" cy="184150"/>
              </a:xfrm>
              <a:custGeom>
                <a:avLst/>
                <a:gdLst/>
                <a:ahLst/>
                <a:cxnLst>
                  <a:cxn ang="0">
                    <a:pos x="118" y="0"/>
                  </a:cxn>
                  <a:cxn ang="0">
                    <a:pos x="113" y="1"/>
                  </a:cxn>
                  <a:cxn ang="0">
                    <a:pos x="87" y="13"/>
                  </a:cxn>
                  <a:cxn ang="0">
                    <a:pos x="59" y="33"/>
                  </a:cxn>
                  <a:cxn ang="0">
                    <a:pos x="33" y="59"/>
                  </a:cxn>
                  <a:cxn ang="0">
                    <a:pos x="15" y="79"/>
                  </a:cxn>
                  <a:cxn ang="0">
                    <a:pos x="12" y="84"/>
                  </a:cxn>
                  <a:cxn ang="0">
                    <a:pos x="6" y="90"/>
                  </a:cxn>
                  <a:cxn ang="0">
                    <a:pos x="2" y="97"/>
                  </a:cxn>
                  <a:cxn ang="0">
                    <a:pos x="0" y="98"/>
                  </a:cxn>
                  <a:cxn ang="0">
                    <a:pos x="0" y="101"/>
                  </a:cxn>
                  <a:cxn ang="0">
                    <a:pos x="1" y="103"/>
                  </a:cxn>
                  <a:cxn ang="0">
                    <a:pos x="8" y="107"/>
                  </a:cxn>
                  <a:cxn ang="0">
                    <a:pos x="28" y="114"/>
                  </a:cxn>
                  <a:cxn ang="0">
                    <a:pos x="43" y="116"/>
                  </a:cxn>
                  <a:cxn ang="0">
                    <a:pos x="50" y="115"/>
                  </a:cxn>
                  <a:cxn ang="0">
                    <a:pos x="56" y="113"/>
                  </a:cxn>
                  <a:cxn ang="0">
                    <a:pos x="61" y="109"/>
                  </a:cxn>
                  <a:cxn ang="0">
                    <a:pos x="66" y="104"/>
                  </a:cxn>
                  <a:cxn ang="0">
                    <a:pos x="73" y="91"/>
                  </a:cxn>
                  <a:cxn ang="0">
                    <a:pos x="84" y="69"/>
                  </a:cxn>
                  <a:cxn ang="0">
                    <a:pos x="119" y="18"/>
                  </a:cxn>
                  <a:cxn ang="0">
                    <a:pos x="127" y="13"/>
                  </a:cxn>
                  <a:cxn ang="0">
                    <a:pos x="134" y="10"/>
                  </a:cxn>
                  <a:cxn ang="0">
                    <a:pos x="137" y="10"/>
                  </a:cxn>
                  <a:cxn ang="0">
                    <a:pos x="139" y="10"/>
                  </a:cxn>
                  <a:cxn ang="0">
                    <a:pos x="141" y="9"/>
                  </a:cxn>
                  <a:cxn ang="0">
                    <a:pos x="141" y="8"/>
                  </a:cxn>
                  <a:cxn ang="0">
                    <a:pos x="140" y="7"/>
                  </a:cxn>
                  <a:cxn ang="0">
                    <a:pos x="139" y="5"/>
                  </a:cxn>
                  <a:cxn ang="0">
                    <a:pos x="132" y="2"/>
                  </a:cxn>
                  <a:cxn ang="0">
                    <a:pos x="122" y="0"/>
                  </a:cxn>
                  <a:cxn ang="0">
                    <a:pos x="118" y="0"/>
                  </a:cxn>
                </a:cxnLst>
                <a:rect l="0" t="0" r="r" b="b"/>
                <a:pathLst>
                  <a:path w="141" h="116">
                    <a:moveTo>
                      <a:pt x="118" y="0"/>
                    </a:moveTo>
                    <a:lnTo>
                      <a:pt x="113" y="1"/>
                    </a:lnTo>
                    <a:lnTo>
                      <a:pt x="87" y="13"/>
                    </a:lnTo>
                    <a:lnTo>
                      <a:pt x="59" y="33"/>
                    </a:lnTo>
                    <a:lnTo>
                      <a:pt x="33" y="59"/>
                    </a:lnTo>
                    <a:lnTo>
                      <a:pt x="15" y="79"/>
                    </a:lnTo>
                    <a:lnTo>
                      <a:pt x="12" y="84"/>
                    </a:lnTo>
                    <a:lnTo>
                      <a:pt x="6" y="90"/>
                    </a:lnTo>
                    <a:lnTo>
                      <a:pt x="2" y="97"/>
                    </a:lnTo>
                    <a:lnTo>
                      <a:pt x="0" y="98"/>
                    </a:lnTo>
                    <a:lnTo>
                      <a:pt x="0" y="101"/>
                    </a:lnTo>
                    <a:lnTo>
                      <a:pt x="1" y="103"/>
                    </a:lnTo>
                    <a:lnTo>
                      <a:pt x="8" y="107"/>
                    </a:lnTo>
                    <a:lnTo>
                      <a:pt x="28" y="114"/>
                    </a:lnTo>
                    <a:lnTo>
                      <a:pt x="43" y="116"/>
                    </a:lnTo>
                    <a:lnTo>
                      <a:pt x="50" y="115"/>
                    </a:lnTo>
                    <a:lnTo>
                      <a:pt x="56" y="113"/>
                    </a:lnTo>
                    <a:lnTo>
                      <a:pt x="61" y="109"/>
                    </a:lnTo>
                    <a:lnTo>
                      <a:pt x="66" y="104"/>
                    </a:lnTo>
                    <a:lnTo>
                      <a:pt x="73" y="91"/>
                    </a:lnTo>
                    <a:lnTo>
                      <a:pt x="84" y="69"/>
                    </a:lnTo>
                    <a:lnTo>
                      <a:pt x="119" y="18"/>
                    </a:lnTo>
                    <a:lnTo>
                      <a:pt x="127" y="13"/>
                    </a:lnTo>
                    <a:lnTo>
                      <a:pt x="134" y="10"/>
                    </a:lnTo>
                    <a:lnTo>
                      <a:pt x="137" y="10"/>
                    </a:lnTo>
                    <a:lnTo>
                      <a:pt x="139" y="10"/>
                    </a:lnTo>
                    <a:lnTo>
                      <a:pt x="141" y="9"/>
                    </a:lnTo>
                    <a:lnTo>
                      <a:pt x="141" y="8"/>
                    </a:lnTo>
                    <a:lnTo>
                      <a:pt x="140" y="7"/>
                    </a:lnTo>
                    <a:lnTo>
                      <a:pt x="139" y="5"/>
                    </a:lnTo>
                    <a:lnTo>
                      <a:pt x="132" y="2"/>
                    </a:lnTo>
                    <a:lnTo>
                      <a:pt x="122" y="0"/>
                    </a:lnTo>
                    <a:lnTo>
                      <a:pt x="118" y="0"/>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76"/>
              <p:cNvSpPr>
                <a:spLocks/>
              </p:cNvSpPr>
              <p:nvPr/>
            </p:nvSpPr>
            <p:spPr bwMode="auto">
              <a:xfrm>
                <a:off x="2124075" y="3278188"/>
                <a:ext cx="379413" cy="76200"/>
              </a:xfrm>
              <a:custGeom>
                <a:avLst/>
                <a:gdLst/>
                <a:ahLst/>
                <a:cxnLst>
                  <a:cxn ang="0">
                    <a:pos x="238" y="46"/>
                  </a:cxn>
                  <a:cxn ang="0">
                    <a:pos x="239" y="45"/>
                  </a:cxn>
                  <a:cxn ang="0">
                    <a:pos x="239" y="44"/>
                  </a:cxn>
                  <a:cxn ang="0">
                    <a:pos x="237" y="44"/>
                  </a:cxn>
                  <a:cxn ang="0">
                    <a:pos x="234" y="43"/>
                  </a:cxn>
                  <a:cxn ang="0">
                    <a:pos x="165" y="29"/>
                  </a:cxn>
                  <a:cxn ang="0">
                    <a:pos x="63" y="2"/>
                  </a:cxn>
                  <a:cxn ang="0">
                    <a:pos x="49" y="0"/>
                  </a:cxn>
                  <a:cxn ang="0">
                    <a:pos x="39" y="0"/>
                  </a:cxn>
                  <a:cxn ang="0">
                    <a:pos x="30" y="2"/>
                  </a:cxn>
                  <a:cxn ang="0">
                    <a:pos x="18" y="7"/>
                  </a:cxn>
                  <a:cxn ang="0">
                    <a:pos x="11" y="11"/>
                  </a:cxn>
                  <a:cxn ang="0">
                    <a:pos x="2" y="22"/>
                  </a:cxn>
                  <a:cxn ang="0">
                    <a:pos x="0" y="26"/>
                  </a:cxn>
                  <a:cxn ang="0">
                    <a:pos x="0" y="29"/>
                  </a:cxn>
                  <a:cxn ang="0">
                    <a:pos x="3" y="32"/>
                  </a:cxn>
                  <a:cxn ang="0">
                    <a:pos x="5" y="33"/>
                  </a:cxn>
                  <a:cxn ang="0">
                    <a:pos x="7" y="34"/>
                  </a:cxn>
                  <a:cxn ang="0">
                    <a:pos x="10" y="35"/>
                  </a:cxn>
                  <a:cxn ang="0">
                    <a:pos x="87" y="41"/>
                  </a:cxn>
                  <a:cxn ang="0">
                    <a:pos x="147" y="48"/>
                  </a:cxn>
                  <a:cxn ang="0">
                    <a:pos x="232" y="47"/>
                  </a:cxn>
                  <a:cxn ang="0">
                    <a:pos x="235" y="46"/>
                  </a:cxn>
                  <a:cxn ang="0">
                    <a:pos x="238" y="46"/>
                  </a:cxn>
                </a:cxnLst>
                <a:rect l="0" t="0" r="r" b="b"/>
                <a:pathLst>
                  <a:path w="239" h="48">
                    <a:moveTo>
                      <a:pt x="238" y="46"/>
                    </a:moveTo>
                    <a:lnTo>
                      <a:pt x="239" y="45"/>
                    </a:lnTo>
                    <a:lnTo>
                      <a:pt x="239" y="44"/>
                    </a:lnTo>
                    <a:lnTo>
                      <a:pt x="237" y="44"/>
                    </a:lnTo>
                    <a:lnTo>
                      <a:pt x="234" y="43"/>
                    </a:lnTo>
                    <a:lnTo>
                      <a:pt x="165" y="29"/>
                    </a:lnTo>
                    <a:lnTo>
                      <a:pt x="63" y="2"/>
                    </a:lnTo>
                    <a:lnTo>
                      <a:pt x="49" y="0"/>
                    </a:lnTo>
                    <a:lnTo>
                      <a:pt x="39" y="0"/>
                    </a:lnTo>
                    <a:lnTo>
                      <a:pt x="30" y="2"/>
                    </a:lnTo>
                    <a:lnTo>
                      <a:pt x="18" y="7"/>
                    </a:lnTo>
                    <a:lnTo>
                      <a:pt x="11" y="11"/>
                    </a:lnTo>
                    <a:lnTo>
                      <a:pt x="2" y="22"/>
                    </a:lnTo>
                    <a:lnTo>
                      <a:pt x="0" y="26"/>
                    </a:lnTo>
                    <a:lnTo>
                      <a:pt x="0" y="29"/>
                    </a:lnTo>
                    <a:lnTo>
                      <a:pt x="3" y="32"/>
                    </a:lnTo>
                    <a:lnTo>
                      <a:pt x="5" y="33"/>
                    </a:lnTo>
                    <a:lnTo>
                      <a:pt x="7" y="34"/>
                    </a:lnTo>
                    <a:lnTo>
                      <a:pt x="10" y="35"/>
                    </a:lnTo>
                    <a:lnTo>
                      <a:pt x="87" y="41"/>
                    </a:lnTo>
                    <a:lnTo>
                      <a:pt x="147" y="48"/>
                    </a:lnTo>
                    <a:lnTo>
                      <a:pt x="232" y="47"/>
                    </a:lnTo>
                    <a:lnTo>
                      <a:pt x="235" y="46"/>
                    </a:lnTo>
                    <a:lnTo>
                      <a:pt x="238" y="46"/>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8" name="Freeform 18"/>
            <p:cNvSpPr>
              <a:spLocks/>
            </p:cNvSpPr>
            <p:nvPr/>
          </p:nvSpPr>
          <p:spPr bwMode="auto">
            <a:xfrm rot="6012585" flipH="1">
              <a:off x="7866693" y="4985033"/>
              <a:ext cx="483901" cy="284180"/>
            </a:xfrm>
            <a:custGeom>
              <a:avLst/>
              <a:gdLst/>
              <a:ahLst/>
              <a:cxnLst>
                <a:cxn ang="0">
                  <a:pos x="241" y="52"/>
                </a:cxn>
                <a:cxn ang="0">
                  <a:pos x="311" y="38"/>
                </a:cxn>
                <a:cxn ang="0">
                  <a:pos x="390" y="58"/>
                </a:cxn>
                <a:cxn ang="0">
                  <a:pos x="452" y="88"/>
                </a:cxn>
                <a:cxn ang="0">
                  <a:pos x="480" y="81"/>
                </a:cxn>
                <a:cxn ang="0">
                  <a:pos x="487" y="65"/>
                </a:cxn>
                <a:cxn ang="0">
                  <a:pos x="483" y="37"/>
                </a:cxn>
                <a:cxn ang="0">
                  <a:pos x="465" y="21"/>
                </a:cxn>
                <a:cxn ang="0">
                  <a:pos x="358" y="0"/>
                </a:cxn>
                <a:cxn ang="0">
                  <a:pos x="255" y="12"/>
                </a:cxn>
                <a:cxn ang="0">
                  <a:pos x="140" y="75"/>
                </a:cxn>
                <a:cxn ang="0">
                  <a:pos x="94" y="146"/>
                </a:cxn>
                <a:cxn ang="0">
                  <a:pos x="79" y="169"/>
                </a:cxn>
                <a:cxn ang="0">
                  <a:pos x="64" y="176"/>
                </a:cxn>
                <a:cxn ang="0">
                  <a:pos x="28" y="180"/>
                </a:cxn>
                <a:cxn ang="0">
                  <a:pos x="6" y="198"/>
                </a:cxn>
                <a:cxn ang="0">
                  <a:pos x="0" y="213"/>
                </a:cxn>
                <a:cxn ang="0">
                  <a:pos x="7" y="235"/>
                </a:cxn>
                <a:cxn ang="0">
                  <a:pos x="19" y="241"/>
                </a:cxn>
                <a:cxn ang="0">
                  <a:pos x="32" y="241"/>
                </a:cxn>
                <a:cxn ang="0">
                  <a:pos x="40" y="234"/>
                </a:cxn>
                <a:cxn ang="0">
                  <a:pos x="38" y="229"/>
                </a:cxn>
                <a:cxn ang="0">
                  <a:pos x="27" y="225"/>
                </a:cxn>
                <a:cxn ang="0">
                  <a:pos x="29" y="221"/>
                </a:cxn>
                <a:cxn ang="0">
                  <a:pos x="52" y="207"/>
                </a:cxn>
                <a:cxn ang="0">
                  <a:pos x="57" y="208"/>
                </a:cxn>
                <a:cxn ang="0">
                  <a:pos x="55" y="229"/>
                </a:cxn>
                <a:cxn ang="0">
                  <a:pos x="54" y="274"/>
                </a:cxn>
                <a:cxn ang="0">
                  <a:pos x="64" y="284"/>
                </a:cxn>
                <a:cxn ang="0">
                  <a:pos x="83" y="285"/>
                </a:cxn>
                <a:cxn ang="0">
                  <a:pos x="88" y="281"/>
                </a:cxn>
                <a:cxn ang="0">
                  <a:pos x="77" y="240"/>
                </a:cxn>
                <a:cxn ang="0">
                  <a:pos x="80" y="225"/>
                </a:cxn>
                <a:cxn ang="0">
                  <a:pos x="89" y="223"/>
                </a:cxn>
                <a:cxn ang="0">
                  <a:pos x="112" y="236"/>
                </a:cxn>
                <a:cxn ang="0">
                  <a:pos x="127" y="255"/>
                </a:cxn>
                <a:cxn ang="0">
                  <a:pos x="132" y="255"/>
                </a:cxn>
                <a:cxn ang="0">
                  <a:pos x="138" y="246"/>
                </a:cxn>
                <a:cxn ang="0">
                  <a:pos x="141" y="220"/>
                </a:cxn>
                <a:cxn ang="0">
                  <a:pos x="135" y="211"/>
                </a:cxn>
                <a:cxn ang="0">
                  <a:pos x="116" y="203"/>
                </a:cxn>
                <a:cxn ang="0">
                  <a:pos x="110" y="190"/>
                </a:cxn>
                <a:cxn ang="0">
                  <a:pos x="119" y="160"/>
                </a:cxn>
                <a:cxn ang="0">
                  <a:pos x="178" y="84"/>
                </a:cxn>
              </a:cxnLst>
              <a:rect l="0" t="0" r="r" b="b"/>
              <a:pathLst>
                <a:path w="487" h="286">
                  <a:moveTo>
                    <a:pt x="178" y="84"/>
                  </a:moveTo>
                  <a:lnTo>
                    <a:pt x="213" y="63"/>
                  </a:lnTo>
                  <a:lnTo>
                    <a:pt x="241" y="52"/>
                  </a:lnTo>
                  <a:lnTo>
                    <a:pt x="261" y="45"/>
                  </a:lnTo>
                  <a:lnTo>
                    <a:pt x="291" y="40"/>
                  </a:lnTo>
                  <a:lnTo>
                    <a:pt x="311" y="38"/>
                  </a:lnTo>
                  <a:lnTo>
                    <a:pt x="339" y="40"/>
                  </a:lnTo>
                  <a:lnTo>
                    <a:pt x="374" y="50"/>
                  </a:lnTo>
                  <a:lnTo>
                    <a:pt x="390" y="58"/>
                  </a:lnTo>
                  <a:lnTo>
                    <a:pt x="417" y="79"/>
                  </a:lnTo>
                  <a:lnTo>
                    <a:pt x="431" y="85"/>
                  </a:lnTo>
                  <a:lnTo>
                    <a:pt x="452" y="88"/>
                  </a:lnTo>
                  <a:lnTo>
                    <a:pt x="465" y="87"/>
                  </a:lnTo>
                  <a:lnTo>
                    <a:pt x="471" y="85"/>
                  </a:lnTo>
                  <a:lnTo>
                    <a:pt x="480" y="81"/>
                  </a:lnTo>
                  <a:lnTo>
                    <a:pt x="483" y="78"/>
                  </a:lnTo>
                  <a:lnTo>
                    <a:pt x="485" y="74"/>
                  </a:lnTo>
                  <a:lnTo>
                    <a:pt x="487" y="65"/>
                  </a:lnTo>
                  <a:lnTo>
                    <a:pt x="487" y="55"/>
                  </a:lnTo>
                  <a:lnTo>
                    <a:pt x="484" y="40"/>
                  </a:lnTo>
                  <a:lnTo>
                    <a:pt x="483" y="37"/>
                  </a:lnTo>
                  <a:lnTo>
                    <a:pt x="481" y="31"/>
                  </a:lnTo>
                  <a:lnTo>
                    <a:pt x="475" y="26"/>
                  </a:lnTo>
                  <a:lnTo>
                    <a:pt x="465" y="21"/>
                  </a:lnTo>
                  <a:lnTo>
                    <a:pt x="444" y="13"/>
                  </a:lnTo>
                  <a:lnTo>
                    <a:pt x="407" y="6"/>
                  </a:lnTo>
                  <a:lnTo>
                    <a:pt x="358" y="0"/>
                  </a:lnTo>
                  <a:lnTo>
                    <a:pt x="315" y="0"/>
                  </a:lnTo>
                  <a:lnTo>
                    <a:pt x="286" y="4"/>
                  </a:lnTo>
                  <a:lnTo>
                    <a:pt x="255" y="12"/>
                  </a:lnTo>
                  <a:lnTo>
                    <a:pt x="190" y="37"/>
                  </a:lnTo>
                  <a:lnTo>
                    <a:pt x="164" y="53"/>
                  </a:lnTo>
                  <a:lnTo>
                    <a:pt x="140" y="75"/>
                  </a:lnTo>
                  <a:lnTo>
                    <a:pt x="115" y="105"/>
                  </a:lnTo>
                  <a:lnTo>
                    <a:pt x="97" y="138"/>
                  </a:lnTo>
                  <a:lnTo>
                    <a:pt x="94" y="146"/>
                  </a:lnTo>
                  <a:lnTo>
                    <a:pt x="87" y="158"/>
                  </a:lnTo>
                  <a:lnTo>
                    <a:pt x="81" y="166"/>
                  </a:lnTo>
                  <a:lnTo>
                    <a:pt x="79" y="169"/>
                  </a:lnTo>
                  <a:lnTo>
                    <a:pt x="70" y="174"/>
                  </a:lnTo>
                  <a:lnTo>
                    <a:pt x="67" y="175"/>
                  </a:lnTo>
                  <a:lnTo>
                    <a:pt x="64" y="176"/>
                  </a:lnTo>
                  <a:lnTo>
                    <a:pt x="60" y="177"/>
                  </a:lnTo>
                  <a:lnTo>
                    <a:pt x="32" y="179"/>
                  </a:lnTo>
                  <a:lnTo>
                    <a:pt x="28" y="180"/>
                  </a:lnTo>
                  <a:lnTo>
                    <a:pt x="24" y="182"/>
                  </a:lnTo>
                  <a:lnTo>
                    <a:pt x="12" y="191"/>
                  </a:lnTo>
                  <a:lnTo>
                    <a:pt x="6" y="198"/>
                  </a:lnTo>
                  <a:lnTo>
                    <a:pt x="4" y="201"/>
                  </a:lnTo>
                  <a:lnTo>
                    <a:pt x="2" y="205"/>
                  </a:lnTo>
                  <a:lnTo>
                    <a:pt x="0" y="213"/>
                  </a:lnTo>
                  <a:lnTo>
                    <a:pt x="1" y="221"/>
                  </a:lnTo>
                  <a:lnTo>
                    <a:pt x="5" y="232"/>
                  </a:lnTo>
                  <a:lnTo>
                    <a:pt x="7" y="235"/>
                  </a:lnTo>
                  <a:lnTo>
                    <a:pt x="10" y="237"/>
                  </a:lnTo>
                  <a:lnTo>
                    <a:pt x="12" y="239"/>
                  </a:lnTo>
                  <a:lnTo>
                    <a:pt x="19" y="241"/>
                  </a:lnTo>
                  <a:lnTo>
                    <a:pt x="25" y="242"/>
                  </a:lnTo>
                  <a:lnTo>
                    <a:pt x="31" y="242"/>
                  </a:lnTo>
                  <a:lnTo>
                    <a:pt x="32" y="241"/>
                  </a:lnTo>
                  <a:lnTo>
                    <a:pt x="35" y="240"/>
                  </a:lnTo>
                  <a:lnTo>
                    <a:pt x="38" y="237"/>
                  </a:lnTo>
                  <a:lnTo>
                    <a:pt x="40" y="234"/>
                  </a:lnTo>
                  <a:lnTo>
                    <a:pt x="40" y="232"/>
                  </a:lnTo>
                  <a:lnTo>
                    <a:pt x="40" y="231"/>
                  </a:lnTo>
                  <a:lnTo>
                    <a:pt x="38" y="229"/>
                  </a:lnTo>
                  <a:lnTo>
                    <a:pt x="29" y="227"/>
                  </a:lnTo>
                  <a:lnTo>
                    <a:pt x="27" y="226"/>
                  </a:lnTo>
                  <a:lnTo>
                    <a:pt x="27" y="225"/>
                  </a:lnTo>
                  <a:lnTo>
                    <a:pt x="27" y="224"/>
                  </a:lnTo>
                  <a:lnTo>
                    <a:pt x="27" y="223"/>
                  </a:lnTo>
                  <a:lnTo>
                    <a:pt x="29" y="221"/>
                  </a:lnTo>
                  <a:lnTo>
                    <a:pt x="34" y="216"/>
                  </a:lnTo>
                  <a:lnTo>
                    <a:pt x="39" y="212"/>
                  </a:lnTo>
                  <a:lnTo>
                    <a:pt x="52" y="207"/>
                  </a:lnTo>
                  <a:lnTo>
                    <a:pt x="54" y="207"/>
                  </a:lnTo>
                  <a:lnTo>
                    <a:pt x="55" y="208"/>
                  </a:lnTo>
                  <a:lnTo>
                    <a:pt x="57" y="208"/>
                  </a:lnTo>
                  <a:lnTo>
                    <a:pt x="57" y="210"/>
                  </a:lnTo>
                  <a:lnTo>
                    <a:pt x="57" y="214"/>
                  </a:lnTo>
                  <a:lnTo>
                    <a:pt x="55" y="229"/>
                  </a:lnTo>
                  <a:lnTo>
                    <a:pt x="50" y="257"/>
                  </a:lnTo>
                  <a:lnTo>
                    <a:pt x="50" y="261"/>
                  </a:lnTo>
                  <a:lnTo>
                    <a:pt x="54" y="274"/>
                  </a:lnTo>
                  <a:lnTo>
                    <a:pt x="57" y="279"/>
                  </a:lnTo>
                  <a:lnTo>
                    <a:pt x="59" y="282"/>
                  </a:lnTo>
                  <a:lnTo>
                    <a:pt x="64" y="284"/>
                  </a:lnTo>
                  <a:lnTo>
                    <a:pt x="67" y="285"/>
                  </a:lnTo>
                  <a:lnTo>
                    <a:pt x="79" y="286"/>
                  </a:lnTo>
                  <a:lnTo>
                    <a:pt x="83" y="285"/>
                  </a:lnTo>
                  <a:lnTo>
                    <a:pt x="85" y="284"/>
                  </a:lnTo>
                  <a:lnTo>
                    <a:pt x="87" y="283"/>
                  </a:lnTo>
                  <a:lnTo>
                    <a:pt x="88" y="281"/>
                  </a:lnTo>
                  <a:lnTo>
                    <a:pt x="89" y="279"/>
                  </a:lnTo>
                  <a:lnTo>
                    <a:pt x="88" y="277"/>
                  </a:lnTo>
                  <a:lnTo>
                    <a:pt x="77" y="240"/>
                  </a:lnTo>
                  <a:lnTo>
                    <a:pt x="76" y="234"/>
                  </a:lnTo>
                  <a:lnTo>
                    <a:pt x="78" y="229"/>
                  </a:lnTo>
                  <a:lnTo>
                    <a:pt x="80" y="225"/>
                  </a:lnTo>
                  <a:lnTo>
                    <a:pt x="85" y="223"/>
                  </a:lnTo>
                  <a:lnTo>
                    <a:pt x="86" y="223"/>
                  </a:lnTo>
                  <a:lnTo>
                    <a:pt x="89" y="223"/>
                  </a:lnTo>
                  <a:lnTo>
                    <a:pt x="94" y="224"/>
                  </a:lnTo>
                  <a:lnTo>
                    <a:pt x="107" y="232"/>
                  </a:lnTo>
                  <a:lnTo>
                    <a:pt x="112" y="236"/>
                  </a:lnTo>
                  <a:lnTo>
                    <a:pt x="117" y="241"/>
                  </a:lnTo>
                  <a:lnTo>
                    <a:pt x="125" y="253"/>
                  </a:lnTo>
                  <a:lnTo>
                    <a:pt x="127" y="255"/>
                  </a:lnTo>
                  <a:lnTo>
                    <a:pt x="129" y="256"/>
                  </a:lnTo>
                  <a:lnTo>
                    <a:pt x="130" y="256"/>
                  </a:lnTo>
                  <a:lnTo>
                    <a:pt x="132" y="255"/>
                  </a:lnTo>
                  <a:lnTo>
                    <a:pt x="134" y="253"/>
                  </a:lnTo>
                  <a:lnTo>
                    <a:pt x="135" y="251"/>
                  </a:lnTo>
                  <a:lnTo>
                    <a:pt x="138" y="246"/>
                  </a:lnTo>
                  <a:lnTo>
                    <a:pt x="141" y="238"/>
                  </a:lnTo>
                  <a:lnTo>
                    <a:pt x="142" y="227"/>
                  </a:lnTo>
                  <a:lnTo>
                    <a:pt x="141" y="220"/>
                  </a:lnTo>
                  <a:lnTo>
                    <a:pt x="140" y="214"/>
                  </a:lnTo>
                  <a:lnTo>
                    <a:pt x="138" y="213"/>
                  </a:lnTo>
                  <a:lnTo>
                    <a:pt x="135" y="211"/>
                  </a:lnTo>
                  <a:lnTo>
                    <a:pt x="121" y="207"/>
                  </a:lnTo>
                  <a:lnTo>
                    <a:pt x="119" y="205"/>
                  </a:lnTo>
                  <a:lnTo>
                    <a:pt x="116" y="203"/>
                  </a:lnTo>
                  <a:lnTo>
                    <a:pt x="113" y="200"/>
                  </a:lnTo>
                  <a:lnTo>
                    <a:pt x="111" y="195"/>
                  </a:lnTo>
                  <a:lnTo>
                    <a:pt x="110" y="190"/>
                  </a:lnTo>
                  <a:lnTo>
                    <a:pt x="111" y="184"/>
                  </a:lnTo>
                  <a:lnTo>
                    <a:pt x="113" y="177"/>
                  </a:lnTo>
                  <a:lnTo>
                    <a:pt x="119" y="160"/>
                  </a:lnTo>
                  <a:lnTo>
                    <a:pt x="141" y="120"/>
                  </a:lnTo>
                  <a:lnTo>
                    <a:pt x="156" y="102"/>
                  </a:lnTo>
                  <a:lnTo>
                    <a:pt x="178" y="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0" name="Rectangle 109"/>
          <p:cNvSpPr/>
          <p:nvPr/>
        </p:nvSpPr>
        <p:spPr bwMode="auto">
          <a:xfrm>
            <a:off x="1819275" y="4572000"/>
            <a:ext cx="4664075" cy="99927"/>
          </a:xfrm>
          <a:prstGeom prst="rect">
            <a:avLst/>
          </a:pr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163" name="Rectangle 162"/>
          <p:cNvSpPr/>
          <p:nvPr/>
        </p:nvSpPr>
        <p:spPr bwMode="auto">
          <a:xfrm>
            <a:off x="1905000" y="2362200"/>
            <a:ext cx="762000" cy="990600"/>
          </a:xfrm>
          <a:prstGeom prst="rect">
            <a:avLst/>
          </a:prstGeom>
          <a:solidFill>
            <a:srgbClr val="FF99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236" name="Rectangle 235"/>
          <p:cNvSpPr>
            <a:spLocks noChangeArrowheads="1"/>
          </p:cNvSpPr>
          <p:nvPr/>
        </p:nvSpPr>
        <p:spPr bwMode="auto">
          <a:xfrm>
            <a:off x="2315633" y="2922588"/>
            <a:ext cx="782638" cy="276225"/>
          </a:xfrm>
          <a:prstGeom prst="rect">
            <a:avLst/>
          </a:prstGeom>
          <a:solidFill>
            <a:srgbClr val="0099CC">
              <a:alpha val="49804"/>
            </a:srgbClr>
          </a:solidFill>
          <a:ln w="9525" algn="ctr">
            <a:noFill/>
            <a:round/>
            <a:headEnd/>
            <a:tailEnd/>
          </a:ln>
        </p:spPr>
        <p:txBody>
          <a:bodyPr anchor="ctr"/>
          <a:lstStyle/>
          <a:p>
            <a:endParaRPr lang="en-US"/>
          </a:p>
        </p:txBody>
      </p:sp>
      <p:grpSp>
        <p:nvGrpSpPr>
          <p:cNvPr id="8" name="Group 114"/>
          <p:cNvGrpSpPr/>
          <p:nvPr/>
        </p:nvGrpSpPr>
        <p:grpSpPr>
          <a:xfrm>
            <a:off x="8363830" y="4975442"/>
            <a:ext cx="501786" cy="547493"/>
            <a:chOff x="8363830" y="4975442"/>
            <a:chExt cx="501786" cy="547493"/>
          </a:xfrm>
        </p:grpSpPr>
        <p:sp>
          <p:nvSpPr>
            <p:cNvPr id="194" name="Freeform 8"/>
            <p:cNvSpPr>
              <a:spLocks/>
            </p:cNvSpPr>
            <p:nvPr/>
          </p:nvSpPr>
          <p:spPr bwMode="auto">
            <a:xfrm flipH="1">
              <a:off x="8363830" y="5100640"/>
              <a:ext cx="501786" cy="422295"/>
            </a:xfrm>
            <a:custGeom>
              <a:avLst/>
              <a:gdLst/>
              <a:ahLst/>
              <a:cxnLst>
                <a:cxn ang="0">
                  <a:pos x="25" y="3"/>
                </a:cxn>
                <a:cxn ang="0">
                  <a:pos x="20" y="0"/>
                </a:cxn>
                <a:cxn ang="0">
                  <a:pos x="18" y="0"/>
                </a:cxn>
                <a:cxn ang="0">
                  <a:pos x="16" y="0"/>
                </a:cxn>
                <a:cxn ang="0">
                  <a:pos x="14" y="2"/>
                </a:cxn>
                <a:cxn ang="0">
                  <a:pos x="9" y="7"/>
                </a:cxn>
                <a:cxn ang="0">
                  <a:pos x="5" y="16"/>
                </a:cxn>
                <a:cxn ang="0">
                  <a:pos x="4" y="23"/>
                </a:cxn>
                <a:cxn ang="0">
                  <a:pos x="6" y="76"/>
                </a:cxn>
                <a:cxn ang="0">
                  <a:pos x="5" y="77"/>
                </a:cxn>
                <a:cxn ang="0">
                  <a:pos x="5" y="78"/>
                </a:cxn>
                <a:cxn ang="0">
                  <a:pos x="5" y="79"/>
                </a:cxn>
                <a:cxn ang="0">
                  <a:pos x="5" y="81"/>
                </a:cxn>
                <a:cxn ang="0">
                  <a:pos x="4" y="82"/>
                </a:cxn>
                <a:cxn ang="0">
                  <a:pos x="4" y="85"/>
                </a:cxn>
                <a:cxn ang="0">
                  <a:pos x="3" y="94"/>
                </a:cxn>
                <a:cxn ang="0">
                  <a:pos x="0" y="116"/>
                </a:cxn>
                <a:cxn ang="0">
                  <a:pos x="0" y="121"/>
                </a:cxn>
                <a:cxn ang="0">
                  <a:pos x="1" y="129"/>
                </a:cxn>
                <a:cxn ang="0">
                  <a:pos x="3" y="132"/>
                </a:cxn>
                <a:cxn ang="0">
                  <a:pos x="6" y="136"/>
                </a:cxn>
                <a:cxn ang="0">
                  <a:pos x="8" y="139"/>
                </a:cxn>
                <a:cxn ang="0">
                  <a:pos x="11" y="141"/>
                </a:cxn>
                <a:cxn ang="0">
                  <a:pos x="116" y="245"/>
                </a:cxn>
                <a:cxn ang="0">
                  <a:pos x="179" y="298"/>
                </a:cxn>
                <a:cxn ang="0">
                  <a:pos x="247" y="352"/>
                </a:cxn>
                <a:cxn ang="0">
                  <a:pos x="317" y="412"/>
                </a:cxn>
                <a:cxn ang="0">
                  <a:pos x="329" y="419"/>
                </a:cxn>
                <a:cxn ang="0">
                  <a:pos x="338" y="423"/>
                </a:cxn>
                <a:cxn ang="0">
                  <a:pos x="343" y="425"/>
                </a:cxn>
                <a:cxn ang="0">
                  <a:pos x="348" y="425"/>
                </a:cxn>
                <a:cxn ang="0">
                  <a:pos x="353" y="423"/>
                </a:cxn>
                <a:cxn ang="0">
                  <a:pos x="362" y="419"/>
                </a:cxn>
                <a:cxn ang="0">
                  <a:pos x="375" y="410"/>
                </a:cxn>
                <a:cxn ang="0">
                  <a:pos x="379" y="406"/>
                </a:cxn>
                <a:cxn ang="0">
                  <a:pos x="397" y="396"/>
                </a:cxn>
                <a:cxn ang="0">
                  <a:pos x="488" y="356"/>
                </a:cxn>
                <a:cxn ang="0">
                  <a:pos x="499" y="349"/>
                </a:cxn>
                <a:cxn ang="0">
                  <a:pos x="502" y="346"/>
                </a:cxn>
                <a:cxn ang="0">
                  <a:pos x="504" y="343"/>
                </a:cxn>
                <a:cxn ang="0">
                  <a:pos x="504" y="341"/>
                </a:cxn>
                <a:cxn ang="0">
                  <a:pos x="505" y="339"/>
                </a:cxn>
                <a:cxn ang="0">
                  <a:pos x="503" y="294"/>
                </a:cxn>
                <a:cxn ang="0">
                  <a:pos x="496" y="229"/>
                </a:cxn>
                <a:cxn ang="0">
                  <a:pos x="495" y="225"/>
                </a:cxn>
                <a:cxn ang="0">
                  <a:pos x="494" y="223"/>
                </a:cxn>
                <a:cxn ang="0">
                  <a:pos x="492" y="222"/>
                </a:cxn>
                <a:cxn ang="0">
                  <a:pos x="489" y="222"/>
                </a:cxn>
                <a:cxn ang="0">
                  <a:pos x="488" y="222"/>
                </a:cxn>
                <a:cxn ang="0">
                  <a:pos x="485" y="223"/>
                </a:cxn>
                <a:cxn ang="0">
                  <a:pos x="411" y="254"/>
                </a:cxn>
                <a:cxn ang="0">
                  <a:pos x="379" y="265"/>
                </a:cxn>
                <a:cxn ang="0">
                  <a:pos x="371" y="267"/>
                </a:cxn>
                <a:cxn ang="0">
                  <a:pos x="358" y="267"/>
                </a:cxn>
                <a:cxn ang="0">
                  <a:pos x="353" y="265"/>
                </a:cxn>
                <a:cxn ang="0">
                  <a:pos x="343" y="261"/>
                </a:cxn>
                <a:cxn ang="0">
                  <a:pos x="340" y="259"/>
                </a:cxn>
                <a:cxn ang="0">
                  <a:pos x="322" y="245"/>
                </a:cxn>
                <a:cxn ang="0">
                  <a:pos x="214" y="163"/>
                </a:cxn>
                <a:cxn ang="0">
                  <a:pos x="119" y="87"/>
                </a:cxn>
                <a:cxn ang="0">
                  <a:pos x="58" y="34"/>
                </a:cxn>
                <a:cxn ang="0">
                  <a:pos x="31" y="7"/>
                </a:cxn>
                <a:cxn ang="0">
                  <a:pos x="25" y="3"/>
                </a:cxn>
              </a:cxnLst>
              <a:rect l="0" t="0" r="r" b="b"/>
              <a:pathLst>
                <a:path w="505" h="425">
                  <a:moveTo>
                    <a:pt x="25" y="3"/>
                  </a:moveTo>
                  <a:lnTo>
                    <a:pt x="20" y="0"/>
                  </a:lnTo>
                  <a:lnTo>
                    <a:pt x="18" y="0"/>
                  </a:lnTo>
                  <a:lnTo>
                    <a:pt x="16" y="0"/>
                  </a:lnTo>
                  <a:lnTo>
                    <a:pt x="14" y="2"/>
                  </a:lnTo>
                  <a:lnTo>
                    <a:pt x="9" y="7"/>
                  </a:lnTo>
                  <a:lnTo>
                    <a:pt x="5" y="16"/>
                  </a:lnTo>
                  <a:lnTo>
                    <a:pt x="4" y="23"/>
                  </a:lnTo>
                  <a:lnTo>
                    <a:pt x="6" y="76"/>
                  </a:lnTo>
                  <a:lnTo>
                    <a:pt x="5" y="77"/>
                  </a:lnTo>
                  <a:lnTo>
                    <a:pt x="5" y="78"/>
                  </a:lnTo>
                  <a:lnTo>
                    <a:pt x="5" y="79"/>
                  </a:lnTo>
                  <a:lnTo>
                    <a:pt x="5" y="81"/>
                  </a:lnTo>
                  <a:lnTo>
                    <a:pt x="4" y="82"/>
                  </a:lnTo>
                  <a:lnTo>
                    <a:pt x="4" y="85"/>
                  </a:lnTo>
                  <a:lnTo>
                    <a:pt x="3" y="94"/>
                  </a:lnTo>
                  <a:lnTo>
                    <a:pt x="0" y="116"/>
                  </a:lnTo>
                  <a:lnTo>
                    <a:pt x="0" y="121"/>
                  </a:lnTo>
                  <a:lnTo>
                    <a:pt x="1" y="129"/>
                  </a:lnTo>
                  <a:lnTo>
                    <a:pt x="3" y="132"/>
                  </a:lnTo>
                  <a:lnTo>
                    <a:pt x="6" y="136"/>
                  </a:lnTo>
                  <a:lnTo>
                    <a:pt x="8" y="139"/>
                  </a:lnTo>
                  <a:lnTo>
                    <a:pt x="11" y="141"/>
                  </a:lnTo>
                  <a:lnTo>
                    <a:pt x="116" y="245"/>
                  </a:lnTo>
                  <a:lnTo>
                    <a:pt x="179" y="298"/>
                  </a:lnTo>
                  <a:lnTo>
                    <a:pt x="247" y="352"/>
                  </a:lnTo>
                  <a:lnTo>
                    <a:pt x="317" y="412"/>
                  </a:lnTo>
                  <a:lnTo>
                    <a:pt x="329" y="419"/>
                  </a:lnTo>
                  <a:lnTo>
                    <a:pt x="338" y="423"/>
                  </a:lnTo>
                  <a:lnTo>
                    <a:pt x="343" y="425"/>
                  </a:lnTo>
                  <a:lnTo>
                    <a:pt x="348" y="425"/>
                  </a:lnTo>
                  <a:lnTo>
                    <a:pt x="353" y="423"/>
                  </a:lnTo>
                  <a:lnTo>
                    <a:pt x="362" y="419"/>
                  </a:lnTo>
                  <a:lnTo>
                    <a:pt x="375" y="410"/>
                  </a:lnTo>
                  <a:lnTo>
                    <a:pt x="379" y="406"/>
                  </a:lnTo>
                  <a:lnTo>
                    <a:pt x="397" y="396"/>
                  </a:lnTo>
                  <a:lnTo>
                    <a:pt x="488" y="356"/>
                  </a:lnTo>
                  <a:lnTo>
                    <a:pt x="499" y="349"/>
                  </a:lnTo>
                  <a:lnTo>
                    <a:pt x="502" y="346"/>
                  </a:lnTo>
                  <a:lnTo>
                    <a:pt x="504" y="343"/>
                  </a:lnTo>
                  <a:lnTo>
                    <a:pt x="504" y="341"/>
                  </a:lnTo>
                  <a:lnTo>
                    <a:pt x="505" y="339"/>
                  </a:lnTo>
                  <a:lnTo>
                    <a:pt x="503" y="294"/>
                  </a:lnTo>
                  <a:lnTo>
                    <a:pt x="496" y="229"/>
                  </a:lnTo>
                  <a:lnTo>
                    <a:pt x="495" y="225"/>
                  </a:lnTo>
                  <a:lnTo>
                    <a:pt x="494" y="223"/>
                  </a:lnTo>
                  <a:lnTo>
                    <a:pt x="492" y="222"/>
                  </a:lnTo>
                  <a:lnTo>
                    <a:pt x="489" y="222"/>
                  </a:lnTo>
                  <a:lnTo>
                    <a:pt x="488" y="222"/>
                  </a:lnTo>
                  <a:lnTo>
                    <a:pt x="485" y="223"/>
                  </a:lnTo>
                  <a:lnTo>
                    <a:pt x="411" y="254"/>
                  </a:lnTo>
                  <a:lnTo>
                    <a:pt x="379" y="265"/>
                  </a:lnTo>
                  <a:lnTo>
                    <a:pt x="371" y="267"/>
                  </a:lnTo>
                  <a:lnTo>
                    <a:pt x="358" y="267"/>
                  </a:lnTo>
                  <a:lnTo>
                    <a:pt x="353" y="265"/>
                  </a:lnTo>
                  <a:lnTo>
                    <a:pt x="343" y="261"/>
                  </a:lnTo>
                  <a:lnTo>
                    <a:pt x="340" y="259"/>
                  </a:lnTo>
                  <a:lnTo>
                    <a:pt x="322" y="245"/>
                  </a:lnTo>
                  <a:lnTo>
                    <a:pt x="214" y="163"/>
                  </a:lnTo>
                  <a:lnTo>
                    <a:pt x="119" y="87"/>
                  </a:lnTo>
                  <a:lnTo>
                    <a:pt x="58" y="34"/>
                  </a:lnTo>
                  <a:lnTo>
                    <a:pt x="31" y="7"/>
                  </a:lnTo>
                  <a:lnTo>
                    <a:pt x="25" y="3"/>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6"/>
            <p:cNvSpPr>
              <a:spLocks/>
            </p:cNvSpPr>
            <p:nvPr/>
          </p:nvSpPr>
          <p:spPr bwMode="auto">
            <a:xfrm flipH="1">
              <a:off x="8379728" y="4975442"/>
              <a:ext cx="468996" cy="438194"/>
            </a:xfrm>
            <a:custGeom>
              <a:avLst/>
              <a:gdLst/>
              <a:ahLst/>
              <a:cxnLst>
                <a:cxn ang="0">
                  <a:pos x="107" y="0"/>
                </a:cxn>
                <a:cxn ang="0">
                  <a:pos x="98" y="0"/>
                </a:cxn>
                <a:cxn ang="0">
                  <a:pos x="88" y="2"/>
                </a:cxn>
                <a:cxn ang="0">
                  <a:pos x="79" y="5"/>
                </a:cxn>
                <a:cxn ang="0">
                  <a:pos x="76" y="8"/>
                </a:cxn>
                <a:cxn ang="0">
                  <a:pos x="73" y="11"/>
                </a:cxn>
                <a:cxn ang="0">
                  <a:pos x="70" y="20"/>
                </a:cxn>
                <a:cxn ang="0">
                  <a:pos x="65" y="53"/>
                </a:cxn>
                <a:cxn ang="0">
                  <a:pos x="67" y="75"/>
                </a:cxn>
                <a:cxn ang="0">
                  <a:pos x="66" y="86"/>
                </a:cxn>
                <a:cxn ang="0">
                  <a:pos x="65" y="90"/>
                </a:cxn>
                <a:cxn ang="0">
                  <a:pos x="62" y="95"/>
                </a:cxn>
                <a:cxn ang="0">
                  <a:pos x="54" y="103"/>
                </a:cxn>
                <a:cxn ang="0">
                  <a:pos x="49" y="107"/>
                </a:cxn>
                <a:cxn ang="0">
                  <a:pos x="22" y="123"/>
                </a:cxn>
                <a:cxn ang="0">
                  <a:pos x="7" y="128"/>
                </a:cxn>
                <a:cxn ang="0">
                  <a:pos x="0" y="129"/>
                </a:cxn>
                <a:cxn ang="0">
                  <a:pos x="14" y="177"/>
                </a:cxn>
                <a:cxn ang="0">
                  <a:pos x="322" y="441"/>
                </a:cxn>
                <a:cxn ang="0">
                  <a:pos x="439" y="398"/>
                </a:cxn>
                <a:cxn ang="0">
                  <a:pos x="472" y="354"/>
                </a:cxn>
                <a:cxn ang="0">
                  <a:pos x="471" y="351"/>
                </a:cxn>
                <a:cxn ang="0">
                  <a:pos x="469" y="349"/>
                </a:cxn>
                <a:cxn ang="0">
                  <a:pos x="467" y="347"/>
                </a:cxn>
                <a:cxn ang="0">
                  <a:pos x="461" y="344"/>
                </a:cxn>
                <a:cxn ang="0">
                  <a:pos x="439" y="336"/>
                </a:cxn>
                <a:cxn ang="0">
                  <a:pos x="426" y="329"/>
                </a:cxn>
                <a:cxn ang="0">
                  <a:pos x="413" y="320"/>
                </a:cxn>
                <a:cxn ang="0">
                  <a:pos x="375" y="285"/>
                </a:cxn>
                <a:cxn ang="0">
                  <a:pos x="367" y="276"/>
                </a:cxn>
                <a:cxn ang="0">
                  <a:pos x="365" y="274"/>
                </a:cxn>
                <a:cxn ang="0">
                  <a:pos x="259" y="186"/>
                </a:cxn>
                <a:cxn ang="0">
                  <a:pos x="173" y="110"/>
                </a:cxn>
                <a:cxn ang="0">
                  <a:pos x="168" y="104"/>
                </a:cxn>
                <a:cxn ang="0">
                  <a:pos x="167" y="102"/>
                </a:cxn>
                <a:cxn ang="0">
                  <a:pos x="166" y="100"/>
                </a:cxn>
                <a:cxn ang="0">
                  <a:pos x="166" y="99"/>
                </a:cxn>
                <a:cxn ang="0">
                  <a:pos x="166" y="98"/>
                </a:cxn>
                <a:cxn ang="0">
                  <a:pos x="164" y="96"/>
                </a:cxn>
                <a:cxn ang="0">
                  <a:pos x="162" y="95"/>
                </a:cxn>
                <a:cxn ang="0">
                  <a:pos x="160" y="93"/>
                </a:cxn>
                <a:cxn ang="0">
                  <a:pos x="138" y="82"/>
                </a:cxn>
                <a:cxn ang="0">
                  <a:pos x="130" y="75"/>
                </a:cxn>
                <a:cxn ang="0">
                  <a:pos x="124" y="66"/>
                </a:cxn>
                <a:cxn ang="0">
                  <a:pos x="122" y="60"/>
                </a:cxn>
                <a:cxn ang="0">
                  <a:pos x="120" y="30"/>
                </a:cxn>
                <a:cxn ang="0">
                  <a:pos x="117" y="11"/>
                </a:cxn>
                <a:cxn ang="0">
                  <a:pos x="116" y="8"/>
                </a:cxn>
                <a:cxn ang="0">
                  <a:pos x="115" y="5"/>
                </a:cxn>
                <a:cxn ang="0">
                  <a:pos x="110" y="1"/>
                </a:cxn>
                <a:cxn ang="0">
                  <a:pos x="107" y="0"/>
                </a:cxn>
              </a:cxnLst>
              <a:rect l="0" t="0" r="r" b="b"/>
              <a:pathLst>
                <a:path w="472" h="441">
                  <a:moveTo>
                    <a:pt x="107" y="0"/>
                  </a:moveTo>
                  <a:lnTo>
                    <a:pt x="98" y="0"/>
                  </a:lnTo>
                  <a:lnTo>
                    <a:pt x="88" y="2"/>
                  </a:lnTo>
                  <a:lnTo>
                    <a:pt x="79" y="5"/>
                  </a:lnTo>
                  <a:lnTo>
                    <a:pt x="76" y="8"/>
                  </a:lnTo>
                  <a:lnTo>
                    <a:pt x="73" y="11"/>
                  </a:lnTo>
                  <a:lnTo>
                    <a:pt x="70" y="20"/>
                  </a:lnTo>
                  <a:lnTo>
                    <a:pt x="65" y="53"/>
                  </a:lnTo>
                  <a:lnTo>
                    <a:pt x="67" y="75"/>
                  </a:lnTo>
                  <a:lnTo>
                    <a:pt x="66" y="86"/>
                  </a:lnTo>
                  <a:lnTo>
                    <a:pt x="65" y="90"/>
                  </a:lnTo>
                  <a:lnTo>
                    <a:pt x="62" y="95"/>
                  </a:lnTo>
                  <a:lnTo>
                    <a:pt x="54" y="103"/>
                  </a:lnTo>
                  <a:lnTo>
                    <a:pt x="49" y="107"/>
                  </a:lnTo>
                  <a:lnTo>
                    <a:pt x="22" y="123"/>
                  </a:lnTo>
                  <a:lnTo>
                    <a:pt x="7" y="128"/>
                  </a:lnTo>
                  <a:lnTo>
                    <a:pt x="0" y="129"/>
                  </a:lnTo>
                  <a:lnTo>
                    <a:pt x="14" y="177"/>
                  </a:lnTo>
                  <a:lnTo>
                    <a:pt x="322" y="441"/>
                  </a:lnTo>
                  <a:lnTo>
                    <a:pt x="439" y="398"/>
                  </a:lnTo>
                  <a:lnTo>
                    <a:pt x="472" y="354"/>
                  </a:lnTo>
                  <a:lnTo>
                    <a:pt x="471" y="351"/>
                  </a:lnTo>
                  <a:lnTo>
                    <a:pt x="469" y="349"/>
                  </a:lnTo>
                  <a:lnTo>
                    <a:pt x="467" y="347"/>
                  </a:lnTo>
                  <a:lnTo>
                    <a:pt x="461" y="344"/>
                  </a:lnTo>
                  <a:lnTo>
                    <a:pt x="439" y="336"/>
                  </a:lnTo>
                  <a:lnTo>
                    <a:pt x="426" y="329"/>
                  </a:lnTo>
                  <a:lnTo>
                    <a:pt x="413" y="320"/>
                  </a:lnTo>
                  <a:lnTo>
                    <a:pt x="375" y="285"/>
                  </a:lnTo>
                  <a:lnTo>
                    <a:pt x="367" y="276"/>
                  </a:lnTo>
                  <a:lnTo>
                    <a:pt x="365" y="274"/>
                  </a:lnTo>
                  <a:lnTo>
                    <a:pt x="259" y="186"/>
                  </a:lnTo>
                  <a:lnTo>
                    <a:pt x="173" y="110"/>
                  </a:lnTo>
                  <a:lnTo>
                    <a:pt x="168" y="104"/>
                  </a:lnTo>
                  <a:lnTo>
                    <a:pt x="167" y="102"/>
                  </a:lnTo>
                  <a:lnTo>
                    <a:pt x="166" y="100"/>
                  </a:lnTo>
                  <a:lnTo>
                    <a:pt x="166" y="99"/>
                  </a:lnTo>
                  <a:lnTo>
                    <a:pt x="166" y="98"/>
                  </a:lnTo>
                  <a:lnTo>
                    <a:pt x="164" y="96"/>
                  </a:lnTo>
                  <a:lnTo>
                    <a:pt x="162" y="95"/>
                  </a:lnTo>
                  <a:lnTo>
                    <a:pt x="160" y="93"/>
                  </a:lnTo>
                  <a:lnTo>
                    <a:pt x="138" y="82"/>
                  </a:lnTo>
                  <a:lnTo>
                    <a:pt x="130" y="75"/>
                  </a:lnTo>
                  <a:lnTo>
                    <a:pt x="124" y="66"/>
                  </a:lnTo>
                  <a:lnTo>
                    <a:pt x="122" y="60"/>
                  </a:lnTo>
                  <a:lnTo>
                    <a:pt x="120" y="30"/>
                  </a:lnTo>
                  <a:lnTo>
                    <a:pt x="117" y="11"/>
                  </a:lnTo>
                  <a:lnTo>
                    <a:pt x="116" y="8"/>
                  </a:lnTo>
                  <a:lnTo>
                    <a:pt x="115" y="5"/>
                  </a:lnTo>
                  <a:lnTo>
                    <a:pt x="110" y="1"/>
                  </a:lnTo>
                  <a:lnTo>
                    <a:pt x="107" y="0"/>
                  </a:lnTo>
                  <a:close/>
                </a:path>
              </a:pathLst>
            </a:custGeom>
            <a:solidFill>
              <a:srgbClr val="82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7"/>
            <p:cNvSpPr>
              <a:spLocks/>
            </p:cNvSpPr>
            <p:nvPr/>
          </p:nvSpPr>
          <p:spPr bwMode="auto">
            <a:xfrm flipH="1">
              <a:off x="8509895" y="5100640"/>
              <a:ext cx="274243" cy="293123"/>
            </a:xfrm>
            <a:custGeom>
              <a:avLst/>
              <a:gdLst/>
              <a:ahLst/>
              <a:cxnLst>
                <a:cxn ang="0">
                  <a:pos x="24" y="49"/>
                </a:cxn>
                <a:cxn ang="0">
                  <a:pos x="2" y="82"/>
                </a:cxn>
                <a:cxn ang="0">
                  <a:pos x="0" y="92"/>
                </a:cxn>
                <a:cxn ang="0">
                  <a:pos x="4" y="103"/>
                </a:cxn>
                <a:cxn ang="0">
                  <a:pos x="24" y="127"/>
                </a:cxn>
                <a:cxn ang="0">
                  <a:pos x="166" y="265"/>
                </a:cxn>
                <a:cxn ang="0">
                  <a:pos x="201" y="291"/>
                </a:cxn>
                <a:cxn ang="0">
                  <a:pos x="212" y="295"/>
                </a:cxn>
                <a:cxn ang="0">
                  <a:pos x="222" y="295"/>
                </a:cxn>
                <a:cxn ang="0">
                  <a:pos x="241" y="286"/>
                </a:cxn>
                <a:cxn ang="0">
                  <a:pos x="266" y="264"/>
                </a:cxn>
                <a:cxn ang="0">
                  <a:pos x="268" y="261"/>
                </a:cxn>
                <a:cxn ang="0">
                  <a:pos x="268" y="257"/>
                </a:cxn>
                <a:cxn ang="0">
                  <a:pos x="265" y="250"/>
                </a:cxn>
                <a:cxn ang="0">
                  <a:pos x="257" y="240"/>
                </a:cxn>
                <a:cxn ang="0">
                  <a:pos x="256" y="217"/>
                </a:cxn>
                <a:cxn ang="0">
                  <a:pos x="260" y="199"/>
                </a:cxn>
                <a:cxn ang="0">
                  <a:pos x="264" y="193"/>
                </a:cxn>
                <a:cxn ang="0">
                  <a:pos x="275" y="183"/>
                </a:cxn>
                <a:cxn ang="0">
                  <a:pos x="276" y="179"/>
                </a:cxn>
                <a:cxn ang="0">
                  <a:pos x="274" y="175"/>
                </a:cxn>
                <a:cxn ang="0">
                  <a:pos x="235" y="142"/>
                </a:cxn>
                <a:cxn ang="0">
                  <a:pos x="209" y="113"/>
                </a:cxn>
                <a:cxn ang="0">
                  <a:pos x="203" y="111"/>
                </a:cxn>
                <a:cxn ang="0">
                  <a:pos x="198" y="113"/>
                </a:cxn>
                <a:cxn ang="0">
                  <a:pos x="181" y="126"/>
                </a:cxn>
                <a:cxn ang="0">
                  <a:pos x="171" y="131"/>
                </a:cxn>
                <a:cxn ang="0">
                  <a:pos x="166" y="131"/>
                </a:cxn>
                <a:cxn ang="0">
                  <a:pos x="161" y="128"/>
                </a:cxn>
                <a:cxn ang="0">
                  <a:pos x="145" y="113"/>
                </a:cxn>
                <a:cxn ang="0">
                  <a:pos x="104" y="39"/>
                </a:cxn>
                <a:cxn ang="0">
                  <a:pos x="95" y="10"/>
                </a:cxn>
                <a:cxn ang="0">
                  <a:pos x="90" y="3"/>
                </a:cxn>
                <a:cxn ang="0">
                  <a:pos x="88" y="0"/>
                </a:cxn>
                <a:cxn ang="0">
                  <a:pos x="83" y="1"/>
                </a:cxn>
                <a:cxn ang="0">
                  <a:pos x="67" y="17"/>
                </a:cxn>
              </a:cxnLst>
              <a:rect l="0" t="0" r="r" b="b"/>
              <a:pathLst>
                <a:path w="276" h="295">
                  <a:moveTo>
                    <a:pt x="35" y="39"/>
                  </a:moveTo>
                  <a:lnTo>
                    <a:pt x="24" y="49"/>
                  </a:lnTo>
                  <a:lnTo>
                    <a:pt x="5" y="76"/>
                  </a:lnTo>
                  <a:lnTo>
                    <a:pt x="2" y="82"/>
                  </a:lnTo>
                  <a:lnTo>
                    <a:pt x="0" y="88"/>
                  </a:lnTo>
                  <a:lnTo>
                    <a:pt x="0" y="92"/>
                  </a:lnTo>
                  <a:lnTo>
                    <a:pt x="2" y="99"/>
                  </a:lnTo>
                  <a:lnTo>
                    <a:pt x="4" y="103"/>
                  </a:lnTo>
                  <a:lnTo>
                    <a:pt x="9" y="111"/>
                  </a:lnTo>
                  <a:lnTo>
                    <a:pt x="24" y="127"/>
                  </a:lnTo>
                  <a:lnTo>
                    <a:pt x="82" y="177"/>
                  </a:lnTo>
                  <a:lnTo>
                    <a:pt x="166" y="265"/>
                  </a:lnTo>
                  <a:lnTo>
                    <a:pt x="195" y="288"/>
                  </a:lnTo>
                  <a:lnTo>
                    <a:pt x="201" y="291"/>
                  </a:lnTo>
                  <a:lnTo>
                    <a:pt x="206" y="293"/>
                  </a:lnTo>
                  <a:lnTo>
                    <a:pt x="212" y="295"/>
                  </a:lnTo>
                  <a:lnTo>
                    <a:pt x="217" y="295"/>
                  </a:lnTo>
                  <a:lnTo>
                    <a:pt x="222" y="295"/>
                  </a:lnTo>
                  <a:lnTo>
                    <a:pt x="232" y="291"/>
                  </a:lnTo>
                  <a:lnTo>
                    <a:pt x="241" y="286"/>
                  </a:lnTo>
                  <a:lnTo>
                    <a:pt x="249" y="280"/>
                  </a:lnTo>
                  <a:lnTo>
                    <a:pt x="266" y="264"/>
                  </a:lnTo>
                  <a:lnTo>
                    <a:pt x="267" y="262"/>
                  </a:lnTo>
                  <a:lnTo>
                    <a:pt x="268" y="261"/>
                  </a:lnTo>
                  <a:lnTo>
                    <a:pt x="268" y="259"/>
                  </a:lnTo>
                  <a:lnTo>
                    <a:pt x="268" y="257"/>
                  </a:lnTo>
                  <a:lnTo>
                    <a:pt x="267" y="254"/>
                  </a:lnTo>
                  <a:lnTo>
                    <a:pt x="265" y="250"/>
                  </a:lnTo>
                  <a:lnTo>
                    <a:pt x="262" y="247"/>
                  </a:lnTo>
                  <a:lnTo>
                    <a:pt x="257" y="240"/>
                  </a:lnTo>
                  <a:lnTo>
                    <a:pt x="256" y="236"/>
                  </a:lnTo>
                  <a:lnTo>
                    <a:pt x="256" y="217"/>
                  </a:lnTo>
                  <a:lnTo>
                    <a:pt x="258" y="208"/>
                  </a:lnTo>
                  <a:lnTo>
                    <a:pt x="260" y="199"/>
                  </a:lnTo>
                  <a:lnTo>
                    <a:pt x="262" y="196"/>
                  </a:lnTo>
                  <a:lnTo>
                    <a:pt x="264" y="193"/>
                  </a:lnTo>
                  <a:lnTo>
                    <a:pt x="271" y="188"/>
                  </a:lnTo>
                  <a:lnTo>
                    <a:pt x="275" y="183"/>
                  </a:lnTo>
                  <a:lnTo>
                    <a:pt x="276" y="180"/>
                  </a:lnTo>
                  <a:lnTo>
                    <a:pt x="276" y="179"/>
                  </a:lnTo>
                  <a:lnTo>
                    <a:pt x="275" y="177"/>
                  </a:lnTo>
                  <a:lnTo>
                    <a:pt x="274" y="175"/>
                  </a:lnTo>
                  <a:lnTo>
                    <a:pt x="269" y="169"/>
                  </a:lnTo>
                  <a:lnTo>
                    <a:pt x="235" y="142"/>
                  </a:lnTo>
                  <a:lnTo>
                    <a:pt x="216" y="119"/>
                  </a:lnTo>
                  <a:lnTo>
                    <a:pt x="209" y="113"/>
                  </a:lnTo>
                  <a:lnTo>
                    <a:pt x="205" y="111"/>
                  </a:lnTo>
                  <a:lnTo>
                    <a:pt x="203" y="111"/>
                  </a:lnTo>
                  <a:lnTo>
                    <a:pt x="200" y="112"/>
                  </a:lnTo>
                  <a:lnTo>
                    <a:pt x="198" y="113"/>
                  </a:lnTo>
                  <a:lnTo>
                    <a:pt x="196" y="114"/>
                  </a:lnTo>
                  <a:lnTo>
                    <a:pt x="181" y="126"/>
                  </a:lnTo>
                  <a:lnTo>
                    <a:pt x="174" y="130"/>
                  </a:lnTo>
                  <a:lnTo>
                    <a:pt x="171" y="131"/>
                  </a:lnTo>
                  <a:lnTo>
                    <a:pt x="169" y="131"/>
                  </a:lnTo>
                  <a:lnTo>
                    <a:pt x="166" y="131"/>
                  </a:lnTo>
                  <a:lnTo>
                    <a:pt x="164" y="130"/>
                  </a:lnTo>
                  <a:lnTo>
                    <a:pt x="161" y="128"/>
                  </a:lnTo>
                  <a:lnTo>
                    <a:pt x="156" y="124"/>
                  </a:lnTo>
                  <a:lnTo>
                    <a:pt x="145" y="113"/>
                  </a:lnTo>
                  <a:lnTo>
                    <a:pt x="120" y="79"/>
                  </a:lnTo>
                  <a:lnTo>
                    <a:pt x="104" y="39"/>
                  </a:lnTo>
                  <a:lnTo>
                    <a:pt x="100" y="23"/>
                  </a:lnTo>
                  <a:lnTo>
                    <a:pt x="95" y="10"/>
                  </a:lnTo>
                  <a:lnTo>
                    <a:pt x="92" y="5"/>
                  </a:lnTo>
                  <a:lnTo>
                    <a:pt x="90" y="3"/>
                  </a:lnTo>
                  <a:lnTo>
                    <a:pt x="89" y="2"/>
                  </a:lnTo>
                  <a:lnTo>
                    <a:pt x="88" y="0"/>
                  </a:lnTo>
                  <a:lnTo>
                    <a:pt x="86" y="0"/>
                  </a:lnTo>
                  <a:lnTo>
                    <a:pt x="83" y="1"/>
                  </a:lnTo>
                  <a:lnTo>
                    <a:pt x="80" y="3"/>
                  </a:lnTo>
                  <a:lnTo>
                    <a:pt x="67" y="17"/>
                  </a:lnTo>
                  <a:lnTo>
                    <a:pt x="35" y="39"/>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9"/>
            <p:cNvSpPr>
              <a:spLocks/>
            </p:cNvSpPr>
            <p:nvPr/>
          </p:nvSpPr>
          <p:spPr bwMode="auto">
            <a:xfrm flipH="1">
              <a:off x="8528774" y="5121506"/>
              <a:ext cx="323925" cy="384537"/>
            </a:xfrm>
            <a:custGeom>
              <a:avLst/>
              <a:gdLst/>
              <a:ahLst/>
              <a:cxnLst>
                <a:cxn ang="0">
                  <a:pos x="3" y="5"/>
                </a:cxn>
                <a:cxn ang="0">
                  <a:pos x="2" y="10"/>
                </a:cxn>
                <a:cxn ang="0">
                  <a:pos x="2" y="57"/>
                </a:cxn>
                <a:cxn ang="0">
                  <a:pos x="0" y="82"/>
                </a:cxn>
                <a:cxn ang="0">
                  <a:pos x="1" y="97"/>
                </a:cxn>
                <a:cxn ang="0">
                  <a:pos x="2" y="101"/>
                </a:cxn>
                <a:cxn ang="0">
                  <a:pos x="5" y="108"/>
                </a:cxn>
                <a:cxn ang="0">
                  <a:pos x="5" y="110"/>
                </a:cxn>
                <a:cxn ang="0">
                  <a:pos x="6" y="113"/>
                </a:cxn>
                <a:cxn ang="0">
                  <a:pos x="10" y="117"/>
                </a:cxn>
                <a:cxn ang="0">
                  <a:pos x="27" y="136"/>
                </a:cxn>
                <a:cxn ang="0">
                  <a:pos x="109" y="214"/>
                </a:cxn>
                <a:cxn ang="0">
                  <a:pos x="194" y="288"/>
                </a:cxn>
                <a:cxn ang="0">
                  <a:pos x="274" y="351"/>
                </a:cxn>
                <a:cxn ang="0">
                  <a:pos x="303" y="376"/>
                </a:cxn>
                <a:cxn ang="0">
                  <a:pos x="313" y="383"/>
                </a:cxn>
                <a:cxn ang="0">
                  <a:pos x="315" y="385"/>
                </a:cxn>
                <a:cxn ang="0">
                  <a:pos x="318" y="387"/>
                </a:cxn>
                <a:cxn ang="0">
                  <a:pos x="319" y="386"/>
                </a:cxn>
                <a:cxn ang="0">
                  <a:pos x="320" y="386"/>
                </a:cxn>
                <a:cxn ang="0">
                  <a:pos x="321" y="384"/>
                </a:cxn>
                <a:cxn ang="0">
                  <a:pos x="322" y="380"/>
                </a:cxn>
                <a:cxn ang="0">
                  <a:pos x="322" y="373"/>
                </a:cxn>
                <a:cxn ang="0">
                  <a:pos x="321" y="363"/>
                </a:cxn>
                <a:cxn ang="0">
                  <a:pos x="324" y="287"/>
                </a:cxn>
                <a:cxn ang="0">
                  <a:pos x="324" y="283"/>
                </a:cxn>
                <a:cxn ang="0">
                  <a:pos x="326" y="277"/>
                </a:cxn>
                <a:cxn ang="0">
                  <a:pos x="326" y="272"/>
                </a:cxn>
                <a:cxn ang="0">
                  <a:pos x="325" y="268"/>
                </a:cxn>
                <a:cxn ang="0">
                  <a:pos x="324" y="265"/>
                </a:cxn>
                <a:cxn ang="0">
                  <a:pos x="318" y="257"/>
                </a:cxn>
                <a:cxn ang="0">
                  <a:pos x="293" y="234"/>
                </a:cxn>
                <a:cxn ang="0">
                  <a:pos x="102" y="81"/>
                </a:cxn>
                <a:cxn ang="0">
                  <a:pos x="14" y="3"/>
                </a:cxn>
                <a:cxn ang="0">
                  <a:pos x="11" y="2"/>
                </a:cxn>
                <a:cxn ang="0">
                  <a:pos x="9" y="1"/>
                </a:cxn>
                <a:cxn ang="0">
                  <a:pos x="7" y="0"/>
                </a:cxn>
                <a:cxn ang="0">
                  <a:pos x="5" y="1"/>
                </a:cxn>
                <a:cxn ang="0">
                  <a:pos x="4" y="2"/>
                </a:cxn>
                <a:cxn ang="0">
                  <a:pos x="3" y="5"/>
                </a:cxn>
              </a:cxnLst>
              <a:rect l="0" t="0" r="r" b="b"/>
              <a:pathLst>
                <a:path w="326" h="387">
                  <a:moveTo>
                    <a:pt x="3" y="5"/>
                  </a:moveTo>
                  <a:lnTo>
                    <a:pt x="2" y="10"/>
                  </a:lnTo>
                  <a:lnTo>
                    <a:pt x="2" y="57"/>
                  </a:lnTo>
                  <a:lnTo>
                    <a:pt x="0" y="82"/>
                  </a:lnTo>
                  <a:lnTo>
                    <a:pt x="1" y="97"/>
                  </a:lnTo>
                  <a:lnTo>
                    <a:pt x="2" y="101"/>
                  </a:lnTo>
                  <a:lnTo>
                    <a:pt x="5" y="108"/>
                  </a:lnTo>
                  <a:lnTo>
                    <a:pt x="5" y="110"/>
                  </a:lnTo>
                  <a:lnTo>
                    <a:pt x="6" y="113"/>
                  </a:lnTo>
                  <a:lnTo>
                    <a:pt x="10" y="117"/>
                  </a:lnTo>
                  <a:lnTo>
                    <a:pt x="27" y="136"/>
                  </a:lnTo>
                  <a:lnTo>
                    <a:pt x="109" y="214"/>
                  </a:lnTo>
                  <a:lnTo>
                    <a:pt x="194" y="288"/>
                  </a:lnTo>
                  <a:lnTo>
                    <a:pt x="274" y="351"/>
                  </a:lnTo>
                  <a:lnTo>
                    <a:pt x="303" y="376"/>
                  </a:lnTo>
                  <a:lnTo>
                    <a:pt x="313" y="383"/>
                  </a:lnTo>
                  <a:lnTo>
                    <a:pt x="315" y="385"/>
                  </a:lnTo>
                  <a:lnTo>
                    <a:pt x="318" y="387"/>
                  </a:lnTo>
                  <a:lnTo>
                    <a:pt x="319" y="386"/>
                  </a:lnTo>
                  <a:lnTo>
                    <a:pt x="320" y="386"/>
                  </a:lnTo>
                  <a:lnTo>
                    <a:pt x="321" y="384"/>
                  </a:lnTo>
                  <a:lnTo>
                    <a:pt x="322" y="380"/>
                  </a:lnTo>
                  <a:lnTo>
                    <a:pt x="322" y="373"/>
                  </a:lnTo>
                  <a:lnTo>
                    <a:pt x="321" y="363"/>
                  </a:lnTo>
                  <a:lnTo>
                    <a:pt x="324" y="287"/>
                  </a:lnTo>
                  <a:lnTo>
                    <a:pt x="324" y="283"/>
                  </a:lnTo>
                  <a:lnTo>
                    <a:pt x="326" y="277"/>
                  </a:lnTo>
                  <a:lnTo>
                    <a:pt x="326" y="272"/>
                  </a:lnTo>
                  <a:lnTo>
                    <a:pt x="325" y="268"/>
                  </a:lnTo>
                  <a:lnTo>
                    <a:pt x="324" y="265"/>
                  </a:lnTo>
                  <a:lnTo>
                    <a:pt x="318" y="257"/>
                  </a:lnTo>
                  <a:lnTo>
                    <a:pt x="293" y="234"/>
                  </a:lnTo>
                  <a:lnTo>
                    <a:pt x="102" y="81"/>
                  </a:lnTo>
                  <a:lnTo>
                    <a:pt x="14" y="3"/>
                  </a:lnTo>
                  <a:lnTo>
                    <a:pt x="11" y="2"/>
                  </a:lnTo>
                  <a:lnTo>
                    <a:pt x="9" y="1"/>
                  </a:lnTo>
                  <a:lnTo>
                    <a:pt x="7" y="0"/>
                  </a:lnTo>
                  <a:lnTo>
                    <a:pt x="5" y="1"/>
                  </a:lnTo>
                  <a:lnTo>
                    <a:pt x="4" y="2"/>
                  </a:lnTo>
                  <a:lnTo>
                    <a:pt x="3" y="5"/>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10"/>
            <p:cNvSpPr>
              <a:spLocks/>
            </p:cNvSpPr>
            <p:nvPr/>
          </p:nvSpPr>
          <p:spPr bwMode="auto">
            <a:xfrm flipH="1">
              <a:off x="8376747" y="5339112"/>
              <a:ext cx="134141" cy="161963"/>
            </a:xfrm>
            <a:custGeom>
              <a:avLst/>
              <a:gdLst/>
              <a:ahLst/>
              <a:cxnLst>
                <a:cxn ang="0">
                  <a:pos x="131" y="0"/>
                </a:cxn>
                <a:cxn ang="0">
                  <a:pos x="128" y="0"/>
                </a:cxn>
                <a:cxn ang="0">
                  <a:pos x="126" y="0"/>
                </a:cxn>
                <a:cxn ang="0">
                  <a:pos x="122" y="1"/>
                </a:cxn>
                <a:cxn ang="0">
                  <a:pos x="15" y="45"/>
                </a:cxn>
                <a:cxn ang="0">
                  <a:pos x="8" y="47"/>
                </a:cxn>
                <a:cxn ang="0">
                  <a:pos x="7" y="47"/>
                </a:cxn>
                <a:cxn ang="0">
                  <a:pos x="5" y="49"/>
                </a:cxn>
                <a:cxn ang="0">
                  <a:pos x="3" y="57"/>
                </a:cxn>
                <a:cxn ang="0">
                  <a:pos x="0" y="74"/>
                </a:cxn>
                <a:cxn ang="0">
                  <a:pos x="0" y="90"/>
                </a:cxn>
                <a:cxn ang="0">
                  <a:pos x="5" y="148"/>
                </a:cxn>
                <a:cxn ang="0">
                  <a:pos x="4" y="151"/>
                </a:cxn>
                <a:cxn ang="0">
                  <a:pos x="4" y="160"/>
                </a:cxn>
                <a:cxn ang="0">
                  <a:pos x="5" y="162"/>
                </a:cxn>
                <a:cxn ang="0">
                  <a:pos x="6" y="162"/>
                </a:cxn>
                <a:cxn ang="0">
                  <a:pos x="7" y="163"/>
                </a:cxn>
                <a:cxn ang="0">
                  <a:pos x="8" y="162"/>
                </a:cxn>
                <a:cxn ang="0">
                  <a:pos x="9" y="162"/>
                </a:cxn>
                <a:cxn ang="0">
                  <a:pos x="11" y="160"/>
                </a:cxn>
                <a:cxn ang="0">
                  <a:pos x="18" y="153"/>
                </a:cxn>
                <a:cxn ang="0">
                  <a:pos x="74" y="127"/>
                </a:cxn>
                <a:cxn ang="0">
                  <a:pos x="112" y="106"/>
                </a:cxn>
                <a:cxn ang="0">
                  <a:pos x="126" y="99"/>
                </a:cxn>
                <a:cxn ang="0">
                  <a:pos x="129" y="97"/>
                </a:cxn>
                <a:cxn ang="0">
                  <a:pos x="132" y="93"/>
                </a:cxn>
                <a:cxn ang="0">
                  <a:pos x="134" y="90"/>
                </a:cxn>
                <a:cxn ang="0">
                  <a:pos x="135" y="86"/>
                </a:cxn>
                <a:cxn ang="0">
                  <a:pos x="131" y="47"/>
                </a:cxn>
                <a:cxn ang="0">
                  <a:pos x="132" y="5"/>
                </a:cxn>
                <a:cxn ang="0">
                  <a:pos x="132" y="3"/>
                </a:cxn>
                <a:cxn ang="0">
                  <a:pos x="132" y="1"/>
                </a:cxn>
                <a:cxn ang="0">
                  <a:pos x="132" y="0"/>
                </a:cxn>
                <a:cxn ang="0">
                  <a:pos x="131" y="0"/>
                </a:cxn>
              </a:cxnLst>
              <a:rect l="0" t="0" r="r" b="b"/>
              <a:pathLst>
                <a:path w="135" h="163">
                  <a:moveTo>
                    <a:pt x="131" y="0"/>
                  </a:moveTo>
                  <a:lnTo>
                    <a:pt x="128" y="0"/>
                  </a:lnTo>
                  <a:lnTo>
                    <a:pt x="126" y="0"/>
                  </a:lnTo>
                  <a:lnTo>
                    <a:pt x="122" y="1"/>
                  </a:lnTo>
                  <a:lnTo>
                    <a:pt x="15" y="45"/>
                  </a:lnTo>
                  <a:lnTo>
                    <a:pt x="8" y="47"/>
                  </a:lnTo>
                  <a:lnTo>
                    <a:pt x="7" y="47"/>
                  </a:lnTo>
                  <a:lnTo>
                    <a:pt x="5" y="49"/>
                  </a:lnTo>
                  <a:lnTo>
                    <a:pt x="3" y="57"/>
                  </a:lnTo>
                  <a:lnTo>
                    <a:pt x="0" y="74"/>
                  </a:lnTo>
                  <a:lnTo>
                    <a:pt x="0" y="90"/>
                  </a:lnTo>
                  <a:lnTo>
                    <a:pt x="5" y="148"/>
                  </a:lnTo>
                  <a:lnTo>
                    <a:pt x="4" y="151"/>
                  </a:lnTo>
                  <a:lnTo>
                    <a:pt x="4" y="160"/>
                  </a:lnTo>
                  <a:lnTo>
                    <a:pt x="5" y="162"/>
                  </a:lnTo>
                  <a:lnTo>
                    <a:pt x="6" y="162"/>
                  </a:lnTo>
                  <a:lnTo>
                    <a:pt x="7" y="163"/>
                  </a:lnTo>
                  <a:lnTo>
                    <a:pt x="8" y="162"/>
                  </a:lnTo>
                  <a:lnTo>
                    <a:pt x="9" y="162"/>
                  </a:lnTo>
                  <a:lnTo>
                    <a:pt x="11" y="160"/>
                  </a:lnTo>
                  <a:lnTo>
                    <a:pt x="18" y="153"/>
                  </a:lnTo>
                  <a:lnTo>
                    <a:pt x="74" y="127"/>
                  </a:lnTo>
                  <a:lnTo>
                    <a:pt x="112" y="106"/>
                  </a:lnTo>
                  <a:lnTo>
                    <a:pt x="126" y="99"/>
                  </a:lnTo>
                  <a:lnTo>
                    <a:pt x="129" y="97"/>
                  </a:lnTo>
                  <a:lnTo>
                    <a:pt x="132" y="93"/>
                  </a:lnTo>
                  <a:lnTo>
                    <a:pt x="134" y="90"/>
                  </a:lnTo>
                  <a:lnTo>
                    <a:pt x="135" y="86"/>
                  </a:lnTo>
                  <a:lnTo>
                    <a:pt x="131" y="47"/>
                  </a:lnTo>
                  <a:lnTo>
                    <a:pt x="132" y="5"/>
                  </a:lnTo>
                  <a:lnTo>
                    <a:pt x="132" y="3"/>
                  </a:lnTo>
                  <a:lnTo>
                    <a:pt x="132" y="1"/>
                  </a:lnTo>
                  <a:lnTo>
                    <a:pt x="132" y="0"/>
                  </a:lnTo>
                  <a:lnTo>
                    <a:pt x="131" y="0"/>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11"/>
            <p:cNvSpPr>
              <a:spLocks/>
            </p:cNvSpPr>
            <p:nvPr/>
          </p:nvSpPr>
          <p:spPr bwMode="auto">
            <a:xfrm flipH="1">
              <a:off x="8449283" y="4994321"/>
              <a:ext cx="312002" cy="259339"/>
            </a:xfrm>
            <a:custGeom>
              <a:avLst/>
              <a:gdLst/>
              <a:ahLst/>
              <a:cxnLst>
                <a:cxn ang="0">
                  <a:pos x="173" y="115"/>
                </a:cxn>
                <a:cxn ang="0">
                  <a:pos x="144" y="89"/>
                </a:cxn>
                <a:cxn ang="0">
                  <a:pos x="62" y="31"/>
                </a:cxn>
                <a:cxn ang="0">
                  <a:pos x="36" y="11"/>
                </a:cxn>
                <a:cxn ang="0">
                  <a:pos x="32" y="9"/>
                </a:cxn>
                <a:cxn ang="0">
                  <a:pos x="24" y="3"/>
                </a:cxn>
                <a:cxn ang="0">
                  <a:pos x="15" y="0"/>
                </a:cxn>
                <a:cxn ang="0">
                  <a:pos x="13" y="0"/>
                </a:cxn>
                <a:cxn ang="0">
                  <a:pos x="10" y="1"/>
                </a:cxn>
                <a:cxn ang="0">
                  <a:pos x="8" y="3"/>
                </a:cxn>
                <a:cxn ang="0">
                  <a:pos x="3" y="6"/>
                </a:cxn>
                <a:cxn ang="0">
                  <a:pos x="2" y="9"/>
                </a:cxn>
                <a:cxn ang="0">
                  <a:pos x="0" y="11"/>
                </a:cxn>
                <a:cxn ang="0">
                  <a:pos x="0" y="12"/>
                </a:cxn>
                <a:cxn ang="0">
                  <a:pos x="0" y="16"/>
                </a:cxn>
                <a:cxn ang="0">
                  <a:pos x="0" y="17"/>
                </a:cxn>
                <a:cxn ang="0">
                  <a:pos x="1" y="19"/>
                </a:cxn>
                <a:cxn ang="0">
                  <a:pos x="5" y="23"/>
                </a:cxn>
                <a:cxn ang="0">
                  <a:pos x="11" y="29"/>
                </a:cxn>
                <a:cxn ang="0">
                  <a:pos x="57" y="59"/>
                </a:cxn>
                <a:cxn ang="0">
                  <a:pos x="198" y="173"/>
                </a:cxn>
                <a:cxn ang="0">
                  <a:pos x="237" y="207"/>
                </a:cxn>
                <a:cxn ang="0">
                  <a:pos x="284" y="256"/>
                </a:cxn>
                <a:cxn ang="0">
                  <a:pos x="289" y="259"/>
                </a:cxn>
                <a:cxn ang="0">
                  <a:pos x="294" y="261"/>
                </a:cxn>
                <a:cxn ang="0">
                  <a:pos x="298" y="261"/>
                </a:cxn>
                <a:cxn ang="0">
                  <a:pos x="301" y="260"/>
                </a:cxn>
                <a:cxn ang="0">
                  <a:pos x="304" y="258"/>
                </a:cxn>
                <a:cxn ang="0">
                  <a:pos x="307" y="256"/>
                </a:cxn>
                <a:cxn ang="0">
                  <a:pos x="309" y="253"/>
                </a:cxn>
                <a:cxn ang="0">
                  <a:pos x="311" y="250"/>
                </a:cxn>
                <a:cxn ang="0">
                  <a:pos x="311" y="249"/>
                </a:cxn>
                <a:cxn ang="0">
                  <a:pos x="312" y="248"/>
                </a:cxn>
                <a:cxn ang="0">
                  <a:pos x="313" y="247"/>
                </a:cxn>
                <a:cxn ang="0">
                  <a:pos x="314" y="247"/>
                </a:cxn>
                <a:cxn ang="0">
                  <a:pos x="314" y="246"/>
                </a:cxn>
                <a:cxn ang="0">
                  <a:pos x="300" y="233"/>
                </a:cxn>
                <a:cxn ang="0">
                  <a:pos x="297" y="231"/>
                </a:cxn>
                <a:cxn ang="0">
                  <a:pos x="237" y="179"/>
                </a:cxn>
                <a:cxn ang="0">
                  <a:pos x="173" y="115"/>
                </a:cxn>
              </a:cxnLst>
              <a:rect l="0" t="0" r="r" b="b"/>
              <a:pathLst>
                <a:path w="314" h="261">
                  <a:moveTo>
                    <a:pt x="173" y="115"/>
                  </a:moveTo>
                  <a:lnTo>
                    <a:pt x="144" y="89"/>
                  </a:lnTo>
                  <a:lnTo>
                    <a:pt x="62" y="31"/>
                  </a:lnTo>
                  <a:lnTo>
                    <a:pt x="36" y="11"/>
                  </a:lnTo>
                  <a:lnTo>
                    <a:pt x="32" y="9"/>
                  </a:lnTo>
                  <a:lnTo>
                    <a:pt x="24" y="3"/>
                  </a:lnTo>
                  <a:lnTo>
                    <a:pt x="15" y="0"/>
                  </a:lnTo>
                  <a:lnTo>
                    <a:pt x="13" y="0"/>
                  </a:lnTo>
                  <a:lnTo>
                    <a:pt x="10" y="1"/>
                  </a:lnTo>
                  <a:lnTo>
                    <a:pt x="8" y="3"/>
                  </a:lnTo>
                  <a:lnTo>
                    <a:pt x="3" y="6"/>
                  </a:lnTo>
                  <a:lnTo>
                    <a:pt x="2" y="9"/>
                  </a:lnTo>
                  <a:lnTo>
                    <a:pt x="0" y="11"/>
                  </a:lnTo>
                  <a:lnTo>
                    <a:pt x="0" y="12"/>
                  </a:lnTo>
                  <a:lnTo>
                    <a:pt x="0" y="16"/>
                  </a:lnTo>
                  <a:lnTo>
                    <a:pt x="0" y="17"/>
                  </a:lnTo>
                  <a:lnTo>
                    <a:pt x="1" y="19"/>
                  </a:lnTo>
                  <a:lnTo>
                    <a:pt x="5" y="23"/>
                  </a:lnTo>
                  <a:lnTo>
                    <a:pt x="11" y="29"/>
                  </a:lnTo>
                  <a:lnTo>
                    <a:pt x="57" y="59"/>
                  </a:lnTo>
                  <a:lnTo>
                    <a:pt x="198" y="173"/>
                  </a:lnTo>
                  <a:lnTo>
                    <a:pt x="237" y="207"/>
                  </a:lnTo>
                  <a:lnTo>
                    <a:pt x="284" y="256"/>
                  </a:lnTo>
                  <a:lnTo>
                    <a:pt x="289" y="259"/>
                  </a:lnTo>
                  <a:lnTo>
                    <a:pt x="294" y="261"/>
                  </a:lnTo>
                  <a:lnTo>
                    <a:pt x="298" y="261"/>
                  </a:lnTo>
                  <a:lnTo>
                    <a:pt x="301" y="260"/>
                  </a:lnTo>
                  <a:lnTo>
                    <a:pt x="304" y="258"/>
                  </a:lnTo>
                  <a:lnTo>
                    <a:pt x="307" y="256"/>
                  </a:lnTo>
                  <a:lnTo>
                    <a:pt x="309" y="253"/>
                  </a:lnTo>
                  <a:lnTo>
                    <a:pt x="311" y="250"/>
                  </a:lnTo>
                  <a:lnTo>
                    <a:pt x="311" y="249"/>
                  </a:lnTo>
                  <a:lnTo>
                    <a:pt x="312" y="248"/>
                  </a:lnTo>
                  <a:lnTo>
                    <a:pt x="313" y="247"/>
                  </a:lnTo>
                  <a:lnTo>
                    <a:pt x="314" y="247"/>
                  </a:lnTo>
                  <a:lnTo>
                    <a:pt x="314" y="246"/>
                  </a:lnTo>
                  <a:lnTo>
                    <a:pt x="300" y="233"/>
                  </a:lnTo>
                  <a:lnTo>
                    <a:pt x="297" y="231"/>
                  </a:lnTo>
                  <a:lnTo>
                    <a:pt x="237" y="179"/>
                  </a:lnTo>
                  <a:lnTo>
                    <a:pt x="173" y="115"/>
                  </a:lnTo>
                  <a:close/>
                </a:path>
              </a:pathLst>
            </a:custGeom>
            <a:solidFill>
              <a:srgbClr val="DC8C8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12"/>
            <p:cNvSpPr>
              <a:spLocks/>
            </p:cNvSpPr>
            <p:nvPr/>
          </p:nvSpPr>
          <p:spPr bwMode="auto">
            <a:xfrm flipH="1">
              <a:off x="8374760" y="5213914"/>
              <a:ext cx="148052" cy="164943"/>
            </a:xfrm>
            <a:custGeom>
              <a:avLst/>
              <a:gdLst/>
              <a:ahLst/>
              <a:cxnLst>
                <a:cxn ang="0">
                  <a:pos x="149" y="114"/>
                </a:cxn>
                <a:cxn ang="0">
                  <a:pos x="149" y="113"/>
                </a:cxn>
                <a:cxn ang="0">
                  <a:pos x="148" y="111"/>
                </a:cxn>
                <a:cxn ang="0">
                  <a:pos x="146" y="108"/>
                </a:cxn>
                <a:cxn ang="0">
                  <a:pos x="143" y="76"/>
                </a:cxn>
                <a:cxn ang="0">
                  <a:pos x="142" y="69"/>
                </a:cxn>
                <a:cxn ang="0">
                  <a:pos x="140" y="64"/>
                </a:cxn>
                <a:cxn ang="0">
                  <a:pos x="138" y="60"/>
                </a:cxn>
                <a:cxn ang="0">
                  <a:pos x="134" y="58"/>
                </a:cxn>
                <a:cxn ang="0">
                  <a:pos x="130" y="57"/>
                </a:cxn>
                <a:cxn ang="0">
                  <a:pos x="126" y="57"/>
                </a:cxn>
                <a:cxn ang="0">
                  <a:pos x="107" y="58"/>
                </a:cxn>
                <a:cxn ang="0">
                  <a:pos x="103" y="56"/>
                </a:cxn>
                <a:cxn ang="0">
                  <a:pos x="100" y="55"/>
                </a:cxn>
                <a:cxn ang="0">
                  <a:pos x="99" y="52"/>
                </a:cxn>
                <a:cxn ang="0">
                  <a:pos x="89" y="29"/>
                </a:cxn>
                <a:cxn ang="0">
                  <a:pos x="82" y="12"/>
                </a:cxn>
                <a:cxn ang="0">
                  <a:pos x="78" y="5"/>
                </a:cxn>
                <a:cxn ang="0">
                  <a:pos x="76" y="3"/>
                </a:cxn>
                <a:cxn ang="0">
                  <a:pos x="73" y="1"/>
                </a:cxn>
                <a:cxn ang="0">
                  <a:pos x="66" y="0"/>
                </a:cxn>
                <a:cxn ang="0">
                  <a:pos x="60" y="0"/>
                </a:cxn>
                <a:cxn ang="0">
                  <a:pos x="56" y="1"/>
                </a:cxn>
                <a:cxn ang="0">
                  <a:pos x="54" y="3"/>
                </a:cxn>
                <a:cxn ang="0">
                  <a:pos x="51" y="6"/>
                </a:cxn>
                <a:cxn ang="0">
                  <a:pos x="48" y="9"/>
                </a:cxn>
                <a:cxn ang="0">
                  <a:pos x="45" y="18"/>
                </a:cxn>
                <a:cxn ang="0">
                  <a:pos x="38" y="47"/>
                </a:cxn>
                <a:cxn ang="0">
                  <a:pos x="38" y="55"/>
                </a:cxn>
                <a:cxn ang="0">
                  <a:pos x="39" y="64"/>
                </a:cxn>
                <a:cxn ang="0">
                  <a:pos x="39" y="77"/>
                </a:cxn>
                <a:cxn ang="0">
                  <a:pos x="34" y="86"/>
                </a:cxn>
                <a:cxn ang="0">
                  <a:pos x="5" y="116"/>
                </a:cxn>
                <a:cxn ang="0">
                  <a:pos x="3" y="121"/>
                </a:cxn>
                <a:cxn ang="0">
                  <a:pos x="1" y="126"/>
                </a:cxn>
                <a:cxn ang="0">
                  <a:pos x="0" y="136"/>
                </a:cxn>
                <a:cxn ang="0">
                  <a:pos x="3" y="158"/>
                </a:cxn>
                <a:cxn ang="0">
                  <a:pos x="3" y="160"/>
                </a:cxn>
                <a:cxn ang="0">
                  <a:pos x="2" y="164"/>
                </a:cxn>
                <a:cxn ang="0">
                  <a:pos x="2" y="166"/>
                </a:cxn>
                <a:cxn ang="0">
                  <a:pos x="2" y="166"/>
                </a:cxn>
                <a:cxn ang="0">
                  <a:pos x="5" y="166"/>
                </a:cxn>
                <a:cxn ang="0">
                  <a:pos x="35" y="159"/>
                </a:cxn>
                <a:cxn ang="0">
                  <a:pos x="137" y="121"/>
                </a:cxn>
                <a:cxn ang="0">
                  <a:pos x="144" y="118"/>
                </a:cxn>
                <a:cxn ang="0">
                  <a:pos x="146" y="117"/>
                </a:cxn>
                <a:cxn ang="0">
                  <a:pos x="148" y="115"/>
                </a:cxn>
                <a:cxn ang="0">
                  <a:pos x="149" y="114"/>
                </a:cxn>
              </a:cxnLst>
              <a:rect l="0" t="0" r="r" b="b"/>
              <a:pathLst>
                <a:path w="149" h="166">
                  <a:moveTo>
                    <a:pt x="149" y="114"/>
                  </a:moveTo>
                  <a:lnTo>
                    <a:pt x="149" y="113"/>
                  </a:lnTo>
                  <a:lnTo>
                    <a:pt x="148" y="111"/>
                  </a:lnTo>
                  <a:lnTo>
                    <a:pt x="146" y="108"/>
                  </a:lnTo>
                  <a:lnTo>
                    <a:pt x="143" y="76"/>
                  </a:lnTo>
                  <a:lnTo>
                    <a:pt x="142" y="69"/>
                  </a:lnTo>
                  <a:lnTo>
                    <a:pt x="140" y="64"/>
                  </a:lnTo>
                  <a:lnTo>
                    <a:pt x="138" y="60"/>
                  </a:lnTo>
                  <a:lnTo>
                    <a:pt x="134" y="58"/>
                  </a:lnTo>
                  <a:lnTo>
                    <a:pt x="130" y="57"/>
                  </a:lnTo>
                  <a:lnTo>
                    <a:pt x="126" y="57"/>
                  </a:lnTo>
                  <a:lnTo>
                    <a:pt x="107" y="58"/>
                  </a:lnTo>
                  <a:lnTo>
                    <a:pt x="103" y="56"/>
                  </a:lnTo>
                  <a:lnTo>
                    <a:pt x="100" y="55"/>
                  </a:lnTo>
                  <a:lnTo>
                    <a:pt x="99" y="52"/>
                  </a:lnTo>
                  <a:lnTo>
                    <a:pt x="89" y="29"/>
                  </a:lnTo>
                  <a:lnTo>
                    <a:pt x="82" y="12"/>
                  </a:lnTo>
                  <a:lnTo>
                    <a:pt x="78" y="5"/>
                  </a:lnTo>
                  <a:lnTo>
                    <a:pt x="76" y="3"/>
                  </a:lnTo>
                  <a:lnTo>
                    <a:pt x="73" y="1"/>
                  </a:lnTo>
                  <a:lnTo>
                    <a:pt x="66" y="0"/>
                  </a:lnTo>
                  <a:lnTo>
                    <a:pt x="60" y="0"/>
                  </a:lnTo>
                  <a:lnTo>
                    <a:pt x="56" y="1"/>
                  </a:lnTo>
                  <a:lnTo>
                    <a:pt x="54" y="3"/>
                  </a:lnTo>
                  <a:lnTo>
                    <a:pt x="51" y="6"/>
                  </a:lnTo>
                  <a:lnTo>
                    <a:pt x="48" y="9"/>
                  </a:lnTo>
                  <a:lnTo>
                    <a:pt x="45" y="18"/>
                  </a:lnTo>
                  <a:lnTo>
                    <a:pt x="38" y="47"/>
                  </a:lnTo>
                  <a:lnTo>
                    <a:pt x="38" y="55"/>
                  </a:lnTo>
                  <a:lnTo>
                    <a:pt x="39" y="64"/>
                  </a:lnTo>
                  <a:lnTo>
                    <a:pt x="39" y="77"/>
                  </a:lnTo>
                  <a:lnTo>
                    <a:pt x="34" y="86"/>
                  </a:lnTo>
                  <a:lnTo>
                    <a:pt x="5" y="116"/>
                  </a:lnTo>
                  <a:lnTo>
                    <a:pt x="3" y="121"/>
                  </a:lnTo>
                  <a:lnTo>
                    <a:pt x="1" y="126"/>
                  </a:lnTo>
                  <a:lnTo>
                    <a:pt x="0" y="136"/>
                  </a:lnTo>
                  <a:lnTo>
                    <a:pt x="3" y="158"/>
                  </a:lnTo>
                  <a:lnTo>
                    <a:pt x="3" y="160"/>
                  </a:lnTo>
                  <a:lnTo>
                    <a:pt x="2" y="164"/>
                  </a:lnTo>
                  <a:lnTo>
                    <a:pt x="2" y="166"/>
                  </a:lnTo>
                  <a:lnTo>
                    <a:pt x="2" y="166"/>
                  </a:lnTo>
                  <a:lnTo>
                    <a:pt x="5" y="166"/>
                  </a:lnTo>
                  <a:lnTo>
                    <a:pt x="35" y="159"/>
                  </a:lnTo>
                  <a:lnTo>
                    <a:pt x="137" y="121"/>
                  </a:lnTo>
                  <a:lnTo>
                    <a:pt x="144" y="118"/>
                  </a:lnTo>
                  <a:lnTo>
                    <a:pt x="146" y="117"/>
                  </a:lnTo>
                  <a:lnTo>
                    <a:pt x="148" y="115"/>
                  </a:lnTo>
                  <a:lnTo>
                    <a:pt x="149" y="114"/>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3" name="TextBox 122"/>
          <p:cNvSpPr txBox="1"/>
          <p:nvPr/>
        </p:nvSpPr>
        <p:spPr>
          <a:xfrm>
            <a:off x="2209800" y="2362200"/>
            <a:ext cx="228600" cy="172355"/>
          </a:xfrm>
          <a:prstGeom prst="rect">
            <a:avLst/>
          </a:prstGeom>
          <a:solidFill>
            <a:schemeClr val="bg1"/>
          </a:solidFill>
          <a:ln w="19050">
            <a:solidFill>
              <a:schemeClr val="tx1"/>
            </a:solidFill>
          </a:ln>
        </p:spPr>
        <p:txBody>
          <a:bodyPr wrap="square" lIns="9144" tIns="9144" rIns="9144" bIns="9144" rtlCol="0">
            <a:spAutoFit/>
          </a:bodyPr>
          <a:lstStyle/>
          <a:p>
            <a:pPr algn="ctr"/>
            <a:r>
              <a:rPr lang="en-US" sz="1000" dirty="0" err="1"/>
              <a:t>Cl</a:t>
            </a:r>
            <a:endParaRPr lang="en-US" sz="1000" dirty="0"/>
          </a:p>
        </p:txBody>
      </p:sp>
      <p:sp>
        <p:nvSpPr>
          <p:cNvPr id="160" name="TextBox 159"/>
          <p:cNvSpPr txBox="1"/>
          <p:nvPr/>
        </p:nvSpPr>
        <p:spPr>
          <a:xfrm>
            <a:off x="2438400" y="2362200"/>
            <a:ext cx="228600" cy="172355"/>
          </a:xfrm>
          <a:prstGeom prst="rect">
            <a:avLst/>
          </a:prstGeom>
          <a:solidFill>
            <a:schemeClr val="bg1"/>
          </a:solidFill>
          <a:ln w="19050">
            <a:solidFill>
              <a:schemeClr val="tx1"/>
            </a:solidFill>
          </a:ln>
        </p:spPr>
        <p:txBody>
          <a:bodyPr wrap="square" lIns="9144" tIns="9144" rIns="9144" bIns="9144" rtlCol="0">
            <a:spAutoFit/>
          </a:bodyPr>
          <a:lstStyle/>
          <a:p>
            <a:pPr algn="ctr"/>
            <a:r>
              <a:rPr lang="en-US" sz="1000" dirty="0"/>
              <a:t>Op</a:t>
            </a:r>
          </a:p>
        </p:txBody>
      </p:sp>
      <p:sp>
        <p:nvSpPr>
          <p:cNvPr id="6151" name="Rectangle 55"/>
          <p:cNvSpPr>
            <a:spLocks noChangeArrowheads="1"/>
          </p:cNvSpPr>
          <p:nvPr/>
        </p:nvSpPr>
        <p:spPr bwMode="auto">
          <a:xfrm>
            <a:off x="45508" y="2922588"/>
            <a:ext cx="2270125" cy="276225"/>
          </a:xfrm>
          <a:prstGeom prst="rect">
            <a:avLst/>
          </a:prstGeom>
          <a:solidFill>
            <a:srgbClr val="0099CC">
              <a:alpha val="49804"/>
            </a:srgbClr>
          </a:solidFill>
          <a:ln w="9525" algn="ctr">
            <a:noFill/>
            <a:round/>
            <a:headEnd/>
            <a:tailEnd/>
          </a:ln>
        </p:spPr>
        <p:txBody>
          <a:bodyPr anchor="ctr"/>
          <a:lstStyle/>
          <a:p>
            <a:endParaRPr lang="en-US"/>
          </a:p>
        </p:txBody>
      </p:sp>
      <p:sp>
        <p:nvSpPr>
          <p:cNvPr id="6173" name="Rectangle 3"/>
          <p:cNvSpPr>
            <a:spLocks noGrp="1" noChangeArrowheads="1"/>
          </p:cNvSpPr>
          <p:nvPr>
            <p:ph type="title"/>
          </p:nvPr>
        </p:nvSpPr>
        <p:spPr>
          <a:xfrm>
            <a:off x="685800" y="658368"/>
            <a:ext cx="7772400" cy="1408176"/>
          </a:xfrm>
        </p:spPr>
        <p:txBody>
          <a:bodyPr>
            <a:normAutofit/>
          </a:bodyPr>
          <a:lstStyle/>
          <a:p>
            <a:r>
              <a:rPr lang="en-US" dirty="0"/>
              <a:t>A Simple Floating Control System</a:t>
            </a:r>
            <a:br>
              <a:rPr lang="en-US" dirty="0"/>
            </a:br>
            <a:endParaRPr lang="en-US" dirty="0"/>
          </a:p>
        </p:txBody>
      </p:sp>
      <p:sp>
        <p:nvSpPr>
          <p:cNvPr id="70" name="Rectangle 69"/>
          <p:cNvSpPr/>
          <p:nvPr/>
        </p:nvSpPr>
        <p:spPr bwMode="auto">
          <a:xfrm>
            <a:off x="6477000" y="5917406"/>
            <a:ext cx="1752600" cy="2667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6147" name="Rectangle 49"/>
          <p:cNvSpPr>
            <a:spLocks noChangeArrowheads="1"/>
          </p:cNvSpPr>
          <p:nvPr/>
        </p:nvSpPr>
        <p:spPr bwMode="auto">
          <a:xfrm>
            <a:off x="6459538" y="5915025"/>
            <a:ext cx="782637" cy="276225"/>
          </a:xfrm>
          <a:prstGeom prst="rect">
            <a:avLst/>
          </a:prstGeom>
          <a:solidFill>
            <a:srgbClr val="0099CC">
              <a:alpha val="49804"/>
            </a:srgbClr>
          </a:solidFill>
          <a:ln w="9525" algn="ctr">
            <a:noFill/>
            <a:round/>
            <a:headEnd/>
            <a:tailEnd/>
          </a:ln>
        </p:spPr>
        <p:txBody>
          <a:bodyPr anchor="ctr"/>
          <a:lstStyle/>
          <a:p>
            <a:endParaRPr lang="en-US"/>
          </a:p>
        </p:txBody>
      </p:sp>
      <p:sp>
        <p:nvSpPr>
          <p:cNvPr id="6152" name="Rectangle 44"/>
          <p:cNvSpPr>
            <a:spLocks noChangeArrowheads="1"/>
          </p:cNvSpPr>
          <p:nvPr/>
        </p:nvSpPr>
        <p:spPr bwMode="auto">
          <a:xfrm>
            <a:off x="1819275" y="5126038"/>
            <a:ext cx="4660900" cy="1028700"/>
          </a:xfrm>
          <a:prstGeom prst="rect">
            <a:avLst/>
          </a:prstGeom>
          <a:solidFill>
            <a:srgbClr val="0099CC">
              <a:alpha val="49804"/>
            </a:srgbClr>
          </a:solidFill>
          <a:ln w="9525" algn="ctr">
            <a:noFill/>
            <a:round/>
            <a:headEnd/>
            <a:tailEnd/>
          </a:ln>
        </p:spPr>
        <p:txBody>
          <a:bodyPr anchor="ctr"/>
          <a:lstStyle/>
          <a:p>
            <a:endParaRPr lang="en-US"/>
          </a:p>
        </p:txBody>
      </p:sp>
      <p:sp>
        <p:nvSpPr>
          <p:cNvPr id="51" name="Rectangle 50"/>
          <p:cNvSpPr>
            <a:spLocks noChangeArrowheads="1"/>
          </p:cNvSpPr>
          <p:nvPr/>
        </p:nvSpPr>
        <p:spPr bwMode="auto">
          <a:xfrm>
            <a:off x="1819275" y="4667250"/>
            <a:ext cx="4660900" cy="461961"/>
          </a:xfrm>
          <a:prstGeom prst="rect">
            <a:avLst/>
          </a:prstGeom>
          <a:solidFill>
            <a:srgbClr val="0099CC">
              <a:alpha val="49804"/>
            </a:srgbClr>
          </a:solidFill>
          <a:ln w="9525" algn="ctr">
            <a:noFill/>
            <a:round/>
            <a:headEnd/>
            <a:tailEnd/>
          </a:ln>
        </p:spPr>
        <p:txBody>
          <a:bodyPr anchor="ctr"/>
          <a:lstStyle/>
          <a:p>
            <a:endParaRPr lang="en-US"/>
          </a:p>
        </p:txBody>
      </p:sp>
      <p:sp>
        <p:nvSpPr>
          <p:cNvPr id="1044491" name="Line 11"/>
          <p:cNvSpPr>
            <a:spLocks noChangeShapeType="1"/>
          </p:cNvSpPr>
          <p:nvPr/>
        </p:nvSpPr>
        <p:spPr bwMode="auto">
          <a:xfrm rot="2700000" flipV="1">
            <a:off x="2270125" y="2924173"/>
            <a:ext cx="0" cy="274640"/>
          </a:xfrm>
          <a:prstGeom prst="line">
            <a:avLst/>
          </a:prstGeom>
          <a:noFill/>
          <a:ln w="28575">
            <a:solidFill>
              <a:srgbClr val="CC9900"/>
            </a:solidFill>
            <a:round/>
            <a:headEnd/>
            <a:tailEnd/>
          </a:ln>
        </p:spPr>
        <p:txBody>
          <a:bodyPr anchor="ctr"/>
          <a:lstStyle/>
          <a:p>
            <a:endParaRPr lang="en-US"/>
          </a:p>
        </p:txBody>
      </p:sp>
      <p:sp>
        <p:nvSpPr>
          <p:cNvPr id="6158" name="Line 6"/>
          <p:cNvSpPr>
            <a:spLocks noChangeShapeType="1"/>
          </p:cNvSpPr>
          <p:nvPr/>
        </p:nvSpPr>
        <p:spPr bwMode="auto">
          <a:xfrm flipV="1">
            <a:off x="2754313" y="3200400"/>
            <a:ext cx="0" cy="228600"/>
          </a:xfrm>
          <a:prstGeom prst="line">
            <a:avLst/>
          </a:prstGeom>
          <a:noFill/>
          <a:ln w="19050" cap="sq">
            <a:solidFill>
              <a:schemeClr val="tx1"/>
            </a:solidFill>
            <a:miter lim="800000"/>
            <a:headEnd/>
            <a:tailEnd/>
          </a:ln>
        </p:spPr>
        <p:txBody>
          <a:bodyPr anchor="ctr"/>
          <a:lstStyle/>
          <a:p>
            <a:endParaRPr lang="en-US"/>
          </a:p>
        </p:txBody>
      </p:sp>
      <p:sp>
        <p:nvSpPr>
          <p:cNvPr id="6159" name="Line 7"/>
          <p:cNvSpPr>
            <a:spLocks noChangeShapeType="1"/>
          </p:cNvSpPr>
          <p:nvPr/>
        </p:nvSpPr>
        <p:spPr bwMode="auto">
          <a:xfrm flipV="1">
            <a:off x="3036888" y="2925763"/>
            <a:ext cx="0" cy="503237"/>
          </a:xfrm>
          <a:prstGeom prst="line">
            <a:avLst/>
          </a:prstGeom>
          <a:noFill/>
          <a:ln w="19050" cap="sq">
            <a:solidFill>
              <a:schemeClr val="tx1"/>
            </a:solidFill>
            <a:miter lim="800000"/>
            <a:headEnd/>
            <a:tailEnd/>
          </a:ln>
        </p:spPr>
        <p:txBody>
          <a:bodyPr anchor="ctr"/>
          <a:lstStyle/>
          <a:p>
            <a:endParaRPr lang="en-US"/>
          </a:p>
        </p:txBody>
      </p:sp>
      <p:sp>
        <p:nvSpPr>
          <p:cNvPr id="6160" name="Line 8"/>
          <p:cNvSpPr>
            <a:spLocks noChangeShapeType="1"/>
          </p:cNvSpPr>
          <p:nvPr/>
        </p:nvSpPr>
        <p:spPr bwMode="auto">
          <a:xfrm flipH="1">
            <a:off x="0" y="3200400"/>
            <a:ext cx="2752725" cy="0"/>
          </a:xfrm>
          <a:prstGeom prst="line">
            <a:avLst/>
          </a:prstGeom>
          <a:noFill/>
          <a:ln w="19050" cap="sq">
            <a:solidFill>
              <a:schemeClr val="tx1"/>
            </a:solidFill>
            <a:miter lim="800000"/>
            <a:headEnd/>
            <a:tailEnd/>
          </a:ln>
        </p:spPr>
        <p:txBody>
          <a:bodyPr anchor="ctr"/>
          <a:lstStyle/>
          <a:p>
            <a:endParaRPr lang="en-US"/>
          </a:p>
        </p:txBody>
      </p:sp>
      <p:sp>
        <p:nvSpPr>
          <p:cNvPr id="6161" name="Line 9"/>
          <p:cNvSpPr>
            <a:spLocks noChangeShapeType="1"/>
          </p:cNvSpPr>
          <p:nvPr/>
        </p:nvSpPr>
        <p:spPr bwMode="auto">
          <a:xfrm flipH="1">
            <a:off x="0" y="2925763"/>
            <a:ext cx="3033713" cy="0"/>
          </a:xfrm>
          <a:prstGeom prst="line">
            <a:avLst/>
          </a:prstGeom>
          <a:noFill/>
          <a:ln w="19050" cap="sq">
            <a:solidFill>
              <a:schemeClr val="tx1"/>
            </a:solidFill>
            <a:miter lim="800000"/>
            <a:headEnd/>
            <a:tailEnd/>
          </a:ln>
        </p:spPr>
        <p:txBody>
          <a:bodyPr anchor="ctr"/>
          <a:lstStyle/>
          <a:p>
            <a:endParaRPr lang="en-US"/>
          </a:p>
        </p:txBody>
      </p:sp>
      <p:sp>
        <p:nvSpPr>
          <p:cNvPr id="6162" name="Oval 12"/>
          <p:cNvSpPr>
            <a:spLocks noChangeAspect="1" noChangeArrowheads="1"/>
          </p:cNvSpPr>
          <p:nvPr/>
        </p:nvSpPr>
        <p:spPr bwMode="auto">
          <a:xfrm>
            <a:off x="2224088" y="3016250"/>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9" name="Group 43"/>
          <p:cNvGrpSpPr>
            <a:grpSpLocks/>
          </p:cNvGrpSpPr>
          <p:nvPr/>
        </p:nvGrpSpPr>
        <p:grpSpPr bwMode="auto">
          <a:xfrm>
            <a:off x="1828800" y="3422650"/>
            <a:ext cx="4654550" cy="2749550"/>
            <a:chOff x="1828799" y="3423138"/>
            <a:chExt cx="4654062" cy="2749062"/>
          </a:xfrm>
        </p:grpSpPr>
        <p:sp>
          <p:nvSpPr>
            <p:cNvPr id="6174" name="Line 4"/>
            <p:cNvSpPr>
              <a:spLocks noChangeShapeType="1"/>
            </p:cNvSpPr>
            <p:nvPr/>
          </p:nvSpPr>
          <p:spPr bwMode="auto">
            <a:xfrm>
              <a:off x="1828800" y="3429000"/>
              <a:ext cx="0" cy="2743200"/>
            </a:xfrm>
            <a:prstGeom prst="line">
              <a:avLst/>
            </a:prstGeom>
            <a:noFill/>
            <a:ln w="76200" cap="sq">
              <a:solidFill>
                <a:schemeClr val="tx1"/>
              </a:solidFill>
              <a:miter lim="800000"/>
              <a:headEnd/>
              <a:tailEnd/>
            </a:ln>
          </p:spPr>
          <p:txBody>
            <a:bodyPr anchor="ctr"/>
            <a:lstStyle/>
            <a:p>
              <a:endParaRPr lang="en-US"/>
            </a:p>
          </p:txBody>
        </p:sp>
        <p:sp>
          <p:nvSpPr>
            <p:cNvPr id="6175" name="Line 5"/>
            <p:cNvSpPr>
              <a:spLocks noChangeShapeType="1"/>
            </p:cNvSpPr>
            <p:nvPr/>
          </p:nvSpPr>
          <p:spPr bwMode="auto">
            <a:xfrm>
              <a:off x="1828799" y="6172200"/>
              <a:ext cx="4651131" cy="0"/>
            </a:xfrm>
            <a:prstGeom prst="line">
              <a:avLst/>
            </a:prstGeom>
            <a:noFill/>
            <a:ln w="76200" cap="sq">
              <a:solidFill>
                <a:schemeClr val="tx1"/>
              </a:solidFill>
              <a:miter lim="800000"/>
              <a:headEnd/>
              <a:tailEnd/>
            </a:ln>
          </p:spPr>
          <p:txBody>
            <a:bodyPr anchor="ctr"/>
            <a:lstStyle/>
            <a:p>
              <a:endParaRPr lang="en-US"/>
            </a:p>
          </p:txBody>
        </p:sp>
        <p:sp>
          <p:nvSpPr>
            <p:cNvPr id="6176" name="Line 4"/>
            <p:cNvSpPr>
              <a:spLocks noChangeShapeType="1"/>
            </p:cNvSpPr>
            <p:nvPr/>
          </p:nvSpPr>
          <p:spPr bwMode="auto">
            <a:xfrm>
              <a:off x="6482861" y="3423138"/>
              <a:ext cx="0" cy="2743200"/>
            </a:xfrm>
            <a:prstGeom prst="line">
              <a:avLst/>
            </a:prstGeom>
            <a:noFill/>
            <a:ln w="76200" cap="sq">
              <a:solidFill>
                <a:schemeClr val="tx1"/>
              </a:solidFill>
              <a:miter lim="800000"/>
              <a:headEnd/>
              <a:tailEnd/>
            </a:ln>
          </p:spPr>
          <p:txBody>
            <a:bodyPr anchor="ctr"/>
            <a:lstStyle/>
            <a:p>
              <a:endParaRPr lang="en-US"/>
            </a:p>
          </p:txBody>
        </p:sp>
      </p:grpSp>
      <p:sp>
        <p:nvSpPr>
          <p:cNvPr id="6170" name="Line 9"/>
          <p:cNvSpPr>
            <a:spLocks noChangeShapeType="1"/>
          </p:cNvSpPr>
          <p:nvPr/>
        </p:nvSpPr>
        <p:spPr bwMode="auto">
          <a:xfrm flipH="1" flipV="1">
            <a:off x="6459538" y="5915025"/>
            <a:ext cx="2684462" cy="0"/>
          </a:xfrm>
          <a:prstGeom prst="line">
            <a:avLst/>
          </a:prstGeom>
          <a:noFill/>
          <a:ln w="19050" cap="sq">
            <a:solidFill>
              <a:schemeClr val="tx1"/>
            </a:solidFill>
            <a:miter lim="800000"/>
            <a:headEnd/>
            <a:tailEnd/>
          </a:ln>
        </p:spPr>
        <p:txBody>
          <a:bodyPr anchor="ctr"/>
          <a:lstStyle/>
          <a:p>
            <a:endParaRPr lang="en-US"/>
          </a:p>
        </p:txBody>
      </p:sp>
      <p:sp>
        <p:nvSpPr>
          <p:cNvPr id="6169" name="Line 8"/>
          <p:cNvSpPr>
            <a:spLocks noChangeShapeType="1"/>
          </p:cNvSpPr>
          <p:nvPr/>
        </p:nvSpPr>
        <p:spPr bwMode="auto">
          <a:xfrm flipH="1">
            <a:off x="6459538" y="6191250"/>
            <a:ext cx="2684462" cy="0"/>
          </a:xfrm>
          <a:prstGeom prst="line">
            <a:avLst/>
          </a:prstGeom>
          <a:noFill/>
          <a:ln w="19050" cap="sq">
            <a:solidFill>
              <a:schemeClr val="tx1"/>
            </a:solidFill>
            <a:miter lim="800000"/>
            <a:headEnd/>
            <a:tailEnd/>
          </a:ln>
        </p:spPr>
        <p:txBody>
          <a:bodyPr anchor="ctr"/>
          <a:lstStyle/>
          <a:p>
            <a:endParaRPr lang="en-US"/>
          </a:p>
        </p:txBody>
      </p:sp>
      <p:grpSp>
        <p:nvGrpSpPr>
          <p:cNvPr id="10" name="Group 189"/>
          <p:cNvGrpSpPr/>
          <p:nvPr/>
        </p:nvGrpSpPr>
        <p:grpSpPr>
          <a:xfrm>
            <a:off x="152400" y="3886200"/>
            <a:ext cx="6696363" cy="369332"/>
            <a:chOff x="184727" y="3860800"/>
            <a:chExt cx="6696363" cy="369332"/>
          </a:xfrm>
        </p:grpSpPr>
        <p:cxnSp>
          <p:nvCxnSpPr>
            <p:cNvPr id="88" name="Straight Connector 87"/>
            <p:cNvCxnSpPr/>
            <p:nvPr/>
          </p:nvCxnSpPr>
          <p:spPr bwMode="auto">
            <a:xfrm rot="16200000" flipH="1">
              <a:off x="4080448" y="1253363"/>
              <a:ext cx="17078" cy="5584207"/>
            </a:xfrm>
            <a:prstGeom prst="line">
              <a:avLst/>
            </a:prstGeom>
            <a:solidFill>
              <a:schemeClr val="accent1"/>
            </a:solidFill>
            <a:ln w="28575" cap="flat" cmpd="sng" algn="ctr">
              <a:solidFill>
                <a:srgbClr val="FF0000"/>
              </a:solidFill>
              <a:prstDash val="sysDot"/>
              <a:round/>
              <a:headEnd type="none" w="med" len="med"/>
              <a:tailEnd type="none" w="med" len="med"/>
            </a:ln>
            <a:effectLst/>
          </p:spPr>
        </p:cxnSp>
        <p:sp>
          <p:nvSpPr>
            <p:cNvPr id="89" name="TextBox 88"/>
            <p:cNvSpPr txBox="1"/>
            <p:nvPr/>
          </p:nvSpPr>
          <p:spPr>
            <a:xfrm>
              <a:off x="184727" y="3860800"/>
              <a:ext cx="1117600" cy="369332"/>
            </a:xfrm>
            <a:prstGeom prst="rect">
              <a:avLst/>
            </a:prstGeom>
            <a:noFill/>
          </p:spPr>
          <p:txBody>
            <a:bodyPr wrap="square" rtlCol="0">
              <a:spAutoFit/>
            </a:bodyPr>
            <a:lstStyle/>
            <a:p>
              <a:pPr algn="ctr"/>
              <a:r>
                <a:rPr lang="en-US" dirty="0"/>
                <a:t>Hi Limit</a:t>
              </a:r>
            </a:p>
          </p:txBody>
        </p:sp>
      </p:grpSp>
      <p:grpSp>
        <p:nvGrpSpPr>
          <p:cNvPr id="11" name="Group 189"/>
          <p:cNvGrpSpPr/>
          <p:nvPr/>
        </p:nvGrpSpPr>
        <p:grpSpPr>
          <a:xfrm>
            <a:off x="76200" y="4495800"/>
            <a:ext cx="6772563" cy="369332"/>
            <a:chOff x="108527" y="3860800"/>
            <a:chExt cx="6772563" cy="369332"/>
          </a:xfrm>
        </p:grpSpPr>
        <p:cxnSp>
          <p:nvCxnSpPr>
            <p:cNvPr id="91" name="Straight Connector 90"/>
            <p:cNvCxnSpPr/>
            <p:nvPr/>
          </p:nvCxnSpPr>
          <p:spPr bwMode="auto">
            <a:xfrm rot="16200000" flipH="1">
              <a:off x="4080448" y="1253363"/>
              <a:ext cx="17078" cy="5584207"/>
            </a:xfrm>
            <a:prstGeom prst="line">
              <a:avLst/>
            </a:prstGeom>
            <a:solidFill>
              <a:schemeClr val="accent1"/>
            </a:solidFill>
            <a:ln w="28575" cap="flat" cmpd="sng" algn="ctr">
              <a:solidFill>
                <a:srgbClr val="FF0000"/>
              </a:solidFill>
              <a:prstDash val="sysDot"/>
              <a:round/>
              <a:headEnd type="none" w="med" len="med"/>
              <a:tailEnd type="none" w="med" len="med"/>
            </a:ln>
            <a:effectLst/>
          </p:spPr>
        </p:cxnSp>
        <p:sp>
          <p:nvSpPr>
            <p:cNvPr id="92" name="TextBox 91"/>
            <p:cNvSpPr txBox="1"/>
            <p:nvPr/>
          </p:nvSpPr>
          <p:spPr>
            <a:xfrm>
              <a:off x="108527" y="3860800"/>
              <a:ext cx="1193800" cy="369332"/>
            </a:xfrm>
            <a:prstGeom prst="rect">
              <a:avLst/>
            </a:prstGeom>
            <a:noFill/>
          </p:spPr>
          <p:txBody>
            <a:bodyPr wrap="square" rtlCol="0">
              <a:spAutoFit/>
            </a:bodyPr>
            <a:lstStyle/>
            <a:p>
              <a:pPr algn="ctr"/>
              <a:r>
                <a:rPr lang="en-US" dirty="0"/>
                <a:t>Low Limit</a:t>
              </a:r>
            </a:p>
          </p:txBody>
        </p:sp>
      </p:grpSp>
      <p:sp>
        <p:nvSpPr>
          <p:cNvPr id="96" name="Rectangle 95"/>
          <p:cNvSpPr/>
          <p:nvPr/>
        </p:nvSpPr>
        <p:spPr bwMode="auto">
          <a:xfrm rot="16200000">
            <a:off x="5295900" y="2552700"/>
            <a:ext cx="304800" cy="76200"/>
          </a:xfrm>
          <a:prstGeom prst="rect">
            <a:avLst/>
          </a:prstGeom>
          <a:solidFill>
            <a:srgbClr val="808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cxnSp>
        <p:nvCxnSpPr>
          <p:cNvPr id="99" name="Straight Connector 98"/>
          <p:cNvCxnSpPr/>
          <p:nvPr/>
        </p:nvCxnSpPr>
        <p:spPr bwMode="auto">
          <a:xfrm>
            <a:off x="5966618" y="3733800"/>
            <a:ext cx="76200" cy="0"/>
          </a:xfrm>
          <a:prstGeom prst="line">
            <a:avLst/>
          </a:prstGeom>
          <a:noFill/>
          <a:ln w="76200" cap="sq">
            <a:solidFill>
              <a:schemeClr val="tx1"/>
            </a:solidFill>
            <a:miter lim="800000"/>
            <a:headEnd/>
            <a:tailEnd/>
          </a:ln>
        </p:spPr>
      </p:cxnSp>
      <p:cxnSp>
        <p:nvCxnSpPr>
          <p:cNvPr id="109" name="Straight Connector 108"/>
          <p:cNvCxnSpPr/>
          <p:nvPr/>
        </p:nvCxnSpPr>
        <p:spPr bwMode="auto">
          <a:xfrm>
            <a:off x="6019800" y="3733800"/>
            <a:ext cx="457200" cy="0"/>
          </a:xfrm>
          <a:prstGeom prst="line">
            <a:avLst/>
          </a:prstGeom>
          <a:solidFill>
            <a:schemeClr val="accent1"/>
          </a:solidFill>
          <a:ln w="22225" cap="flat" cmpd="sng" algn="ctr">
            <a:solidFill>
              <a:schemeClr val="tx1"/>
            </a:solidFill>
            <a:prstDash val="solid"/>
            <a:round/>
            <a:headEnd type="none" w="med" len="med"/>
            <a:tailEnd type="none" w="med" len="med"/>
          </a:ln>
          <a:effectLst/>
        </p:spPr>
      </p:cxnSp>
      <p:cxnSp>
        <p:nvCxnSpPr>
          <p:cNvPr id="117" name="Straight Connector 116"/>
          <p:cNvCxnSpPr/>
          <p:nvPr/>
        </p:nvCxnSpPr>
        <p:spPr bwMode="auto">
          <a:xfrm>
            <a:off x="5966618" y="3505200"/>
            <a:ext cx="76200" cy="0"/>
          </a:xfrm>
          <a:prstGeom prst="line">
            <a:avLst/>
          </a:prstGeom>
          <a:noFill/>
          <a:ln w="76200" cap="sq">
            <a:solidFill>
              <a:schemeClr val="tx1"/>
            </a:solidFill>
            <a:miter lim="800000"/>
            <a:headEnd/>
            <a:tailEnd/>
          </a:ln>
        </p:spPr>
      </p:cxnSp>
      <p:cxnSp>
        <p:nvCxnSpPr>
          <p:cNvPr id="118" name="Straight Connector 117"/>
          <p:cNvCxnSpPr/>
          <p:nvPr/>
        </p:nvCxnSpPr>
        <p:spPr bwMode="auto">
          <a:xfrm>
            <a:off x="6019800" y="3505200"/>
            <a:ext cx="457200" cy="0"/>
          </a:xfrm>
          <a:prstGeom prst="line">
            <a:avLst/>
          </a:prstGeom>
          <a:solidFill>
            <a:schemeClr val="accent1"/>
          </a:solidFill>
          <a:ln w="22225" cap="flat" cmpd="sng" algn="ctr">
            <a:solidFill>
              <a:schemeClr val="tx1"/>
            </a:solidFill>
            <a:prstDash val="solid"/>
            <a:round/>
            <a:headEnd type="none" w="med" len="med"/>
            <a:tailEnd type="none" w="med" len="med"/>
          </a:ln>
          <a:effectLst/>
        </p:spPr>
      </p:cxnSp>
      <p:grpSp>
        <p:nvGrpSpPr>
          <p:cNvPr id="12" name="Group 169"/>
          <p:cNvGrpSpPr/>
          <p:nvPr/>
        </p:nvGrpSpPr>
        <p:grpSpPr>
          <a:xfrm flipV="1">
            <a:off x="6629400" y="1490472"/>
            <a:ext cx="228600" cy="826008"/>
            <a:chOff x="6629400" y="1490472"/>
            <a:chExt cx="228600" cy="826008"/>
          </a:xfrm>
        </p:grpSpPr>
        <p:sp>
          <p:nvSpPr>
            <p:cNvPr id="169" name="Rectangle 168"/>
            <p:cNvSpPr/>
            <p:nvPr/>
          </p:nvSpPr>
          <p:spPr bwMode="auto">
            <a:xfrm>
              <a:off x="6705600" y="2240280"/>
              <a:ext cx="76200" cy="762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68" name="Rectangle 167"/>
            <p:cNvSpPr/>
            <p:nvPr/>
          </p:nvSpPr>
          <p:spPr bwMode="auto">
            <a:xfrm>
              <a:off x="6705600" y="1490472"/>
              <a:ext cx="76200" cy="762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nvGrpSpPr>
            <p:cNvPr id="13" name="Group 165"/>
            <p:cNvGrpSpPr/>
            <p:nvPr/>
          </p:nvGrpSpPr>
          <p:grpSpPr>
            <a:xfrm>
              <a:off x="6629400" y="1524000"/>
              <a:ext cx="228600" cy="762000"/>
              <a:chOff x="6629400" y="1524000"/>
              <a:chExt cx="228600" cy="762000"/>
            </a:xfrm>
          </p:grpSpPr>
          <p:sp>
            <p:nvSpPr>
              <p:cNvPr id="119" name="Rectangle 118"/>
              <p:cNvSpPr/>
              <p:nvPr/>
            </p:nvSpPr>
            <p:spPr bwMode="auto">
              <a:xfrm>
                <a:off x="6629400" y="1676400"/>
                <a:ext cx="228600" cy="457200"/>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20" name="Rectangle 119"/>
              <p:cNvSpPr/>
              <p:nvPr/>
            </p:nvSpPr>
            <p:spPr bwMode="auto">
              <a:xfrm>
                <a:off x="6629400" y="2133600"/>
                <a:ext cx="228600" cy="152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rPr>
                  <a:t>-</a:t>
                </a:r>
              </a:p>
            </p:txBody>
          </p:sp>
          <p:sp>
            <p:nvSpPr>
              <p:cNvPr id="121" name="Rectangle 120"/>
              <p:cNvSpPr/>
              <p:nvPr/>
            </p:nvSpPr>
            <p:spPr bwMode="auto">
              <a:xfrm>
                <a:off x="6629400" y="1524000"/>
                <a:ext cx="228600" cy="152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rPr>
                  <a:t>+</a:t>
                </a:r>
              </a:p>
            </p:txBody>
          </p:sp>
          <p:pic>
            <p:nvPicPr>
              <p:cNvPr id="1027" name="Picture 3" descr="C:\Documents and Settings\David Sellers\Local Settings\Temporary Internet Files\Content.IE5\9FXE0KTR\MC900439009[1].jpg"/>
              <p:cNvPicPr>
                <a:picLocks noChangeAspect="1" noChangeArrowheads="1"/>
              </p:cNvPicPr>
              <p:nvPr/>
            </p:nvPicPr>
            <p:blipFill>
              <a:blip r:embed="rId3" cstate="print">
                <a:clrChange>
                  <a:clrFrom>
                    <a:srgbClr val="F9B81F"/>
                  </a:clrFrom>
                  <a:clrTo>
                    <a:srgbClr val="F9B81F">
                      <a:alpha val="0"/>
                    </a:srgbClr>
                  </a:clrTo>
                </a:clrChange>
              </a:blip>
              <a:srcRect l="27778" r="22968"/>
              <a:stretch>
                <a:fillRect/>
              </a:stretch>
            </p:blipFill>
            <p:spPr bwMode="auto">
              <a:xfrm flipV="1">
                <a:off x="6653218" y="1704972"/>
                <a:ext cx="204782" cy="414972"/>
              </a:xfrm>
              <a:prstGeom prst="rect">
                <a:avLst/>
              </a:prstGeom>
              <a:noFill/>
            </p:spPr>
          </p:pic>
        </p:grpSp>
      </p:grpSp>
      <p:sp>
        <p:nvSpPr>
          <p:cNvPr id="174" name="Freeform 173"/>
          <p:cNvSpPr/>
          <p:nvPr/>
        </p:nvSpPr>
        <p:spPr bwMode="auto">
          <a:xfrm>
            <a:off x="2021681" y="1312070"/>
            <a:ext cx="4728369" cy="1050130"/>
          </a:xfrm>
          <a:custGeom>
            <a:avLst/>
            <a:gdLst>
              <a:gd name="connsiteX0" fmla="*/ 4682331 w 4700588"/>
              <a:gd name="connsiteY0" fmla="*/ 213519 h 1183481"/>
              <a:gd name="connsiteX1" fmla="*/ 4687094 w 4700588"/>
              <a:gd name="connsiteY1" fmla="*/ 118269 h 1183481"/>
              <a:gd name="connsiteX2" fmla="*/ 4639469 w 4700588"/>
              <a:gd name="connsiteY2" fmla="*/ 99219 h 1183481"/>
              <a:gd name="connsiteX3" fmla="*/ 4320381 w 4700588"/>
              <a:gd name="connsiteY3" fmla="*/ 89694 h 1183481"/>
              <a:gd name="connsiteX4" fmla="*/ 3263106 w 4700588"/>
              <a:gd name="connsiteY4" fmla="*/ 637381 h 1183481"/>
              <a:gd name="connsiteX5" fmla="*/ 2091531 w 4700588"/>
              <a:gd name="connsiteY5" fmla="*/ 313531 h 1183481"/>
              <a:gd name="connsiteX6" fmla="*/ 667544 w 4700588"/>
              <a:gd name="connsiteY6" fmla="*/ 237331 h 1183481"/>
              <a:gd name="connsiteX7" fmla="*/ 91281 w 4700588"/>
              <a:gd name="connsiteY7" fmla="*/ 837406 h 1183481"/>
              <a:gd name="connsiteX8" fmla="*/ 119856 w 4700588"/>
              <a:gd name="connsiteY8" fmla="*/ 1166019 h 1183481"/>
              <a:gd name="connsiteX9" fmla="*/ 129381 w 4700588"/>
              <a:gd name="connsiteY9" fmla="*/ 942181 h 1183481"/>
              <a:gd name="connsiteX10" fmla="*/ 324644 w 4700588"/>
              <a:gd name="connsiteY10" fmla="*/ 961231 h 1183481"/>
              <a:gd name="connsiteX11" fmla="*/ 329406 w 4700588"/>
              <a:gd name="connsiteY11" fmla="*/ 1151731 h 1183481"/>
              <a:gd name="connsiteX0" fmla="*/ 4682331 w 4719638"/>
              <a:gd name="connsiteY0" fmla="*/ 223837 h 1193799"/>
              <a:gd name="connsiteX1" fmla="*/ 4687094 w 4719638"/>
              <a:gd name="connsiteY1" fmla="*/ 128587 h 1193799"/>
              <a:gd name="connsiteX2" fmla="*/ 4487069 w 4719638"/>
              <a:gd name="connsiteY2" fmla="*/ 47625 h 1193799"/>
              <a:gd name="connsiteX3" fmla="*/ 4320381 w 4719638"/>
              <a:gd name="connsiteY3" fmla="*/ 100012 h 1193799"/>
              <a:gd name="connsiteX4" fmla="*/ 3263106 w 4719638"/>
              <a:gd name="connsiteY4" fmla="*/ 647699 h 1193799"/>
              <a:gd name="connsiteX5" fmla="*/ 2091531 w 4719638"/>
              <a:gd name="connsiteY5" fmla="*/ 323849 h 1193799"/>
              <a:gd name="connsiteX6" fmla="*/ 667544 w 4719638"/>
              <a:gd name="connsiteY6" fmla="*/ 247649 h 1193799"/>
              <a:gd name="connsiteX7" fmla="*/ 91281 w 4719638"/>
              <a:gd name="connsiteY7" fmla="*/ 847724 h 1193799"/>
              <a:gd name="connsiteX8" fmla="*/ 119856 w 4719638"/>
              <a:gd name="connsiteY8" fmla="*/ 1176337 h 1193799"/>
              <a:gd name="connsiteX9" fmla="*/ 129381 w 4719638"/>
              <a:gd name="connsiteY9" fmla="*/ 952499 h 1193799"/>
              <a:gd name="connsiteX10" fmla="*/ 324644 w 4719638"/>
              <a:gd name="connsiteY10" fmla="*/ 971549 h 1193799"/>
              <a:gd name="connsiteX11" fmla="*/ 329406 w 4719638"/>
              <a:gd name="connsiteY11" fmla="*/ 1162049 h 1193799"/>
              <a:gd name="connsiteX0" fmla="*/ 4682331 w 4688284"/>
              <a:gd name="connsiteY0" fmla="*/ 223837 h 1193799"/>
              <a:gd name="connsiteX1" fmla="*/ 4639469 w 4688284"/>
              <a:gd name="connsiteY1" fmla="*/ 71437 h 1193799"/>
              <a:gd name="connsiteX2" fmla="*/ 4487069 w 4688284"/>
              <a:gd name="connsiteY2" fmla="*/ 47625 h 1193799"/>
              <a:gd name="connsiteX3" fmla="*/ 4320381 w 4688284"/>
              <a:gd name="connsiteY3" fmla="*/ 100012 h 1193799"/>
              <a:gd name="connsiteX4" fmla="*/ 3263106 w 4688284"/>
              <a:gd name="connsiteY4" fmla="*/ 647699 h 1193799"/>
              <a:gd name="connsiteX5" fmla="*/ 2091531 w 4688284"/>
              <a:gd name="connsiteY5" fmla="*/ 323849 h 1193799"/>
              <a:gd name="connsiteX6" fmla="*/ 667544 w 4688284"/>
              <a:gd name="connsiteY6" fmla="*/ 247649 h 1193799"/>
              <a:gd name="connsiteX7" fmla="*/ 91281 w 4688284"/>
              <a:gd name="connsiteY7" fmla="*/ 847724 h 1193799"/>
              <a:gd name="connsiteX8" fmla="*/ 119856 w 4688284"/>
              <a:gd name="connsiteY8" fmla="*/ 1176337 h 1193799"/>
              <a:gd name="connsiteX9" fmla="*/ 129381 w 4688284"/>
              <a:gd name="connsiteY9" fmla="*/ 952499 h 1193799"/>
              <a:gd name="connsiteX10" fmla="*/ 324644 w 4688284"/>
              <a:gd name="connsiteY10" fmla="*/ 971549 h 1193799"/>
              <a:gd name="connsiteX11" fmla="*/ 329406 w 4688284"/>
              <a:gd name="connsiteY11" fmla="*/ 1162049 h 1193799"/>
              <a:gd name="connsiteX0" fmla="*/ 4682331 w 4695825"/>
              <a:gd name="connsiteY0" fmla="*/ 223837 h 1193799"/>
              <a:gd name="connsiteX1" fmla="*/ 4663281 w 4695825"/>
              <a:gd name="connsiteY1" fmla="*/ 80962 h 1193799"/>
              <a:gd name="connsiteX2" fmla="*/ 4487069 w 4695825"/>
              <a:gd name="connsiteY2" fmla="*/ 47625 h 1193799"/>
              <a:gd name="connsiteX3" fmla="*/ 4320381 w 4695825"/>
              <a:gd name="connsiteY3" fmla="*/ 100012 h 1193799"/>
              <a:gd name="connsiteX4" fmla="*/ 3263106 w 4695825"/>
              <a:gd name="connsiteY4" fmla="*/ 647699 h 1193799"/>
              <a:gd name="connsiteX5" fmla="*/ 2091531 w 4695825"/>
              <a:gd name="connsiteY5" fmla="*/ 323849 h 1193799"/>
              <a:gd name="connsiteX6" fmla="*/ 667544 w 4695825"/>
              <a:gd name="connsiteY6" fmla="*/ 247649 h 1193799"/>
              <a:gd name="connsiteX7" fmla="*/ 91281 w 4695825"/>
              <a:gd name="connsiteY7" fmla="*/ 847724 h 1193799"/>
              <a:gd name="connsiteX8" fmla="*/ 119856 w 4695825"/>
              <a:gd name="connsiteY8" fmla="*/ 1176337 h 1193799"/>
              <a:gd name="connsiteX9" fmla="*/ 129381 w 4695825"/>
              <a:gd name="connsiteY9" fmla="*/ 952499 h 1193799"/>
              <a:gd name="connsiteX10" fmla="*/ 324644 w 4695825"/>
              <a:gd name="connsiteY10" fmla="*/ 971549 h 1193799"/>
              <a:gd name="connsiteX11" fmla="*/ 329406 w 4695825"/>
              <a:gd name="connsiteY11" fmla="*/ 1162049 h 1193799"/>
              <a:gd name="connsiteX0" fmla="*/ 4682331 w 4688284"/>
              <a:gd name="connsiteY0" fmla="*/ 223837 h 1193799"/>
              <a:gd name="connsiteX1" fmla="*/ 4644231 w 4688284"/>
              <a:gd name="connsiteY1" fmla="*/ 71437 h 1193799"/>
              <a:gd name="connsiteX2" fmla="*/ 4487069 w 4688284"/>
              <a:gd name="connsiteY2" fmla="*/ 47625 h 1193799"/>
              <a:gd name="connsiteX3" fmla="*/ 4320381 w 4688284"/>
              <a:gd name="connsiteY3" fmla="*/ 100012 h 1193799"/>
              <a:gd name="connsiteX4" fmla="*/ 3263106 w 4688284"/>
              <a:gd name="connsiteY4" fmla="*/ 647699 h 1193799"/>
              <a:gd name="connsiteX5" fmla="*/ 2091531 w 4688284"/>
              <a:gd name="connsiteY5" fmla="*/ 323849 h 1193799"/>
              <a:gd name="connsiteX6" fmla="*/ 667544 w 4688284"/>
              <a:gd name="connsiteY6" fmla="*/ 247649 h 1193799"/>
              <a:gd name="connsiteX7" fmla="*/ 91281 w 4688284"/>
              <a:gd name="connsiteY7" fmla="*/ 847724 h 1193799"/>
              <a:gd name="connsiteX8" fmla="*/ 119856 w 4688284"/>
              <a:gd name="connsiteY8" fmla="*/ 1176337 h 1193799"/>
              <a:gd name="connsiteX9" fmla="*/ 129381 w 4688284"/>
              <a:gd name="connsiteY9" fmla="*/ 952499 h 1193799"/>
              <a:gd name="connsiteX10" fmla="*/ 324644 w 4688284"/>
              <a:gd name="connsiteY10" fmla="*/ 971549 h 1193799"/>
              <a:gd name="connsiteX11" fmla="*/ 329406 w 4688284"/>
              <a:gd name="connsiteY11" fmla="*/ 1162049 h 1193799"/>
              <a:gd name="connsiteX0" fmla="*/ 4682331 w 4688284"/>
              <a:gd name="connsiteY0" fmla="*/ 196849 h 1166811"/>
              <a:gd name="connsiteX1" fmla="*/ 4644231 w 4688284"/>
              <a:gd name="connsiteY1" fmla="*/ 44449 h 1166811"/>
              <a:gd name="connsiteX2" fmla="*/ 4487069 w 4688284"/>
              <a:gd name="connsiteY2" fmla="*/ 20637 h 1166811"/>
              <a:gd name="connsiteX3" fmla="*/ 4139406 w 4688284"/>
              <a:gd name="connsiteY3" fmla="*/ 168274 h 1166811"/>
              <a:gd name="connsiteX4" fmla="*/ 3263106 w 4688284"/>
              <a:gd name="connsiteY4" fmla="*/ 620711 h 1166811"/>
              <a:gd name="connsiteX5" fmla="*/ 2091531 w 4688284"/>
              <a:gd name="connsiteY5" fmla="*/ 296861 h 1166811"/>
              <a:gd name="connsiteX6" fmla="*/ 667544 w 4688284"/>
              <a:gd name="connsiteY6" fmla="*/ 220661 h 1166811"/>
              <a:gd name="connsiteX7" fmla="*/ 91281 w 4688284"/>
              <a:gd name="connsiteY7" fmla="*/ 820736 h 1166811"/>
              <a:gd name="connsiteX8" fmla="*/ 119856 w 4688284"/>
              <a:gd name="connsiteY8" fmla="*/ 1149349 h 1166811"/>
              <a:gd name="connsiteX9" fmla="*/ 129381 w 4688284"/>
              <a:gd name="connsiteY9" fmla="*/ 925511 h 1166811"/>
              <a:gd name="connsiteX10" fmla="*/ 324644 w 4688284"/>
              <a:gd name="connsiteY10" fmla="*/ 944561 h 1166811"/>
              <a:gd name="connsiteX11" fmla="*/ 329406 w 4688284"/>
              <a:gd name="connsiteY11" fmla="*/ 1135061 h 1166811"/>
              <a:gd name="connsiteX0" fmla="*/ 4682331 w 4688681"/>
              <a:gd name="connsiteY0" fmla="*/ 178594 h 1148556"/>
              <a:gd name="connsiteX1" fmla="*/ 4644231 w 4688681"/>
              <a:gd name="connsiteY1" fmla="*/ 26194 h 1148556"/>
              <a:gd name="connsiteX2" fmla="*/ 4415632 w 4688681"/>
              <a:gd name="connsiteY2" fmla="*/ 21432 h 1148556"/>
              <a:gd name="connsiteX3" fmla="*/ 4139406 w 4688681"/>
              <a:gd name="connsiteY3" fmla="*/ 150019 h 1148556"/>
              <a:gd name="connsiteX4" fmla="*/ 3263106 w 4688681"/>
              <a:gd name="connsiteY4" fmla="*/ 602456 h 1148556"/>
              <a:gd name="connsiteX5" fmla="*/ 2091531 w 4688681"/>
              <a:gd name="connsiteY5" fmla="*/ 278606 h 1148556"/>
              <a:gd name="connsiteX6" fmla="*/ 667544 w 4688681"/>
              <a:gd name="connsiteY6" fmla="*/ 202406 h 1148556"/>
              <a:gd name="connsiteX7" fmla="*/ 91281 w 4688681"/>
              <a:gd name="connsiteY7" fmla="*/ 802481 h 1148556"/>
              <a:gd name="connsiteX8" fmla="*/ 119856 w 4688681"/>
              <a:gd name="connsiteY8" fmla="*/ 1131094 h 1148556"/>
              <a:gd name="connsiteX9" fmla="*/ 129381 w 4688681"/>
              <a:gd name="connsiteY9" fmla="*/ 907256 h 1148556"/>
              <a:gd name="connsiteX10" fmla="*/ 324644 w 4688681"/>
              <a:gd name="connsiteY10" fmla="*/ 926306 h 1148556"/>
              <a:gd name="connsiteX11" fmla="*/ 329406 w 4688681"/>
              <a:gd name="connsiteY11" fmla="*/ 1116806 h 1148556"/>
              <a:gd name="connsiteX0" fmla="*/ 4682331 w 4688681"/>
              <a:gd name="connsiteY0" fmla="*/ 178594 h 1148556"/>
              <a:gd name="connsiteX1" fmla="*/ 4644231 w 4688681"/>
              <a:gd name="connsiteY1" fmla="*/ 26194 h 1148556"/>
              <a:gd name="connsiteX2" fmla="*/ 4415632 w 4688681"/>
              <a:gd name="connsiteY2" fmla="*/ 21432 h 1148556"/>
              <a:gd name="connsiteX3" fmla="*/ 4139406 w 4688681"/>
              <a:gd name="connsiteY3" fmla="*/ 150019 h 1148556"/>
              <a:gd name="connsiteX4" fmla="*/ 3263106 w 4688681"/>
              <a:gd name="connsiteY4" fmla="*/ 602456 h 1148556"/>
              <a:gd name="connsiteX5" fmla="*/ 2091531 w 4688681"/>
              <a:gd name="connsiteY5" fmla="*/ 278606 h 1148556"/>
              <a:gd name="connsiteX6" fmla="*/ 667544 w 4688681"/>
              <a:gd name="connsiteY6" fmla="*/ 202406 h 1148556"/>
              <a:gd name="connsiteX7" fmla="*/ 91281 w 4688681"/>
              <a:gd name="connsiteY7" fmla="*/ 802481 h 1148556"/>
              <a:gd name="connsiteX8" fmla="*/ 119856 w 4688681"/>
              <a:gd name="connsiteY8" fmla="*/ 1131094 h 1148556"/>
              <a:gd name="connsiteX9" fmla="*/ 129381 w 4688681"/>
              <a:gd name="connsiteY9" fmla="*/ 907256 h 1148556"/>
              <a:gd name="connsiteX10" fmla="*/ 324644 w 4688681"/>
              <a:gd name="connsiteY10" fmla="*/ 926306 h 1148556"/>
              <a:gd name="connsiteX0" fmla="*/ 4682331 w 4688681"/>
              <a:gd name="connsiteY0" fmla="*/ 178594 h 1148556"/>
              <a:gd name="connsiteX1" fmla="*/ 4644231 w 4688681"/>
              <a:gd name="connsiteY1" fmla="*/ 26194 h 1148556"/>
              <a:gd name="connsiteX2" fmla="*/ 4415632 w 4688681"/>
              <a:gd name="connsiteY2" fmla="*/ 21432 h 1148556"/>
              <a:gd name="connsiteX3" fmla="*/ 4139406 w 4688681"/>
              <a:gd name="connsiteY3" fmla="*/ 150019 h 1148556"/>
              <a:gd name="connsiteX4" fmla="*/ 3263106 w 4688681"/>
              <a:gd name="connsiteY4" fmla="*/ 602456 h 1148556"/>
              <a:gd name="connsiteX5" fmla="*/ 2091531 w 4688681"/>
              <a:gd name="connsiteY5" fmla="*/ 278606 h 1148556"/>
              <a:gd name="connsiteX6" fmla="*/ 667544 w 4688681"/>
              <a:gd name="connsiteY6" fmla="*/ 202406 h 1148556"/>
              <a:gd name="connsiteX7" fmla="*/ 91281 w 4688681"/>
              <a:gd name="connsiteY7" fmla="*/ 802481 h 1148556"/>
              <a:gd name="connsiteX8" fmla="*/ 119856 w 4688681"/>
              <a:gd name="connsiteY8" fmla="*/ 1131094 h 1148556"/>
              <a:gd name="connsiteX9" fmla="*/ 129381 w 4688681"/>
              <a:gd name="connsiteY9" fmla="*/ 907256 h 1148556"/>
              <a:gd name="connsiteX0" fmla="*/ 4682331 w 4688681"/>
              <a:gd name="connsiteY0" fmla="*/ 178594 h 1131094"/>
              <a:gd name="connsiteX1" fmla="*/ 4644231 w 4688681"/>
              <a:gd name="connsiteY1" fmla="*/ 26194 h 1131094"/>
              <a:gd name="connsiteX2" fmla="*/ 4415632 w 4688681"/>
              <a:gd name="connsiteY2" fmla="*/ 21432 h 1131094"/>
              <a:gd name="connsiteX3" fmla="*/ 4139406 w 4688681"/>
              <a:gd name="connsiteY3" fmla="*/ 150019 h 1131094"/>
              <a:gd name="connsiteX4" fmla="*/ 3263106 w 4688681"/>
              <a:gd name="connsiteY4" fmla="*/ 602456 h 1131094"/>
              <a:gd name="connsiteX5" fmla="*/ 2091531 w 4688681"/>
              <a:gd name="connsiteY5" fmla="*/ 278606 h 1131094"/>
              <a:gd name="connsiteX6" fmla="*/ 667544 w 4688681"/>
              <a:gd name="connsiteY6" fmla="*/ 202406 h 1131094"/>
              <a:gd name="connsiteX7" fmla="*/ 91281 w 4688681"/>
              <a:gd name="connsiteY7" fmla="*/ 802481 h 1131094"/>
              <a:gd name="connsiteX8" fmla="*/ 119856 w 4688681"/>
              <a:gd name="connsiteY8" fmla="*/ 1131094 h 1131094"/>
              <a:gd name="connsiteX0" fmla="*/ 4596606 w 4602956"/>
              <a:gd name="connsiteY0" fmla="*/ 178594 h 1131094"/>
              <a:gd name="connsiteX1" fmla="*/ 4558506 w 4602956"/>
              <a:gd name="connsiteY1" fmla="*/ 26194 h 1131094"/>
              <a:gd name="connsiteX2" fmla="*/ 4329907 w 4602956"/>
              <a:gd name="connsiteY2" fmla="*/ 21432 h 1131094"/>
              <a:gd name="connsiteX3" fmla="*/ 4053681 w 4602956"/>
              <a:gd name="connsiteY3" fmla="*/ 150019 h 1131094"/>
              <a:gd name="connsiteX4" fmla="*/ 3177381 w 4602956"/>
              <a:gd name="connsiteY4" fmla="*/ 602456 h 1131094"/>
              <a:gd name="connsiteX5" fmla="*/ 2005806 w 4602956"/>
              <a:gd name="connsiteY5" fmla="*/ 278606 h 1131094"/>
              <a:gd name="connsiteX6" fmla="*/ 581819 w 4602956"/>
              <a:gd name="connsiteY6" fmla="*/ 202406 h 1131094"/>
              <a:gd name="connsiteX7" fmla="*/ 91281 w 4602956"/>
              <a:gd name="connsiteY7" fmla="*/ 745331 h 1131094"/>
              <a:gd name="connsiteX8" fmla="*/ 34131 w 4602956"/>
              <a:gd name="connsiteY8" fmla="*/ 1131094 h 1131094"/>
              <a:gd name="connsiteX0" fmla="*/ 4591844 w 4598194"/>
              <a:gd name="connsiteY0" fmla="*/ 178594 h 1126330"/>
              <a:gd name="connsiteX1" fmla="*/ 4553744 w 4598194"/>
              <a:gd name="connsiteY1" fmla="*/ 26194 h 1126330"/>
              <a:gd name="connsiteX2" fmla="*/ 4325145 w 4598194"/>
              <a:gd name="connsiteY2" fmla="*/ 21432 h 1126330"/>
              <a:gd name="connsiteX3" fmla="*/ 4048919 w 4598194"/>
              <a:gd name="connsiteY3" fmla="*/ 150019 h 1126330"/>
              <a:gd name="connsiteX4" fmla="*/ 3172619 w 4598194"/>
              <a:gd name="connsiteY4" fmla="*/ 602456 h 1126330"/>
              <a:gd name="connsiteX5" fmla="*/ 2001044 w 4598194"/>
              <a:gd name="connsiteY5" fmla="*/ 278606 h 1126330"/>
              <a:gd name="connsiteX6" fmla="*/ 577057 w 4598194"/>
              <a:gd name="connsiteY6" fmla="*/ 202406 h 1126330"/>
              <a:gd name="connsiteX7" fmla="*/ 86519 w 4598194"/>
              <a:gd name="connsiteY7" fmla="*/ 745331 h 1126330"/>
              <a:gd name="connsiteX8" fmla="*/ 57943 w 4598194"/>
              <a:gd name="connsiteY8" fmla="*/ 1126330 h 1126330"/>
              <a:gd name="connsiteX0" fmla="*/ 4544220 w 4550570"/>
              <a:gd name="connsiteY0" fmla="*/ 178594 h 1126330"/>
              <a:gd name="connsiteX1" fmla="*/ 4506120 w 4550570"/>
              <a:gd name="connsiteY1" fmla="*/ 26194 h 1126330"/>
              <a:gd name="connsiteX2" fmla="*/ 4277521 w 4550570"/>
              <a:gd name="connsiteY2" fmla="*/ 21432 h 1126330"/>
              <a:gd name="connsiteX3" fmla="*/ 4001295 w 4550570"/>
              <a:gd name="connsiteY3" fmla="*/ 150019 h 1126330"/>
              <a:gd name="connsiteX4" fmla="*/ 3124995 w 4550570"/>
              <a:gd name="connsiteY4" fmla="*/ 602456 h 1126330"/>
              <a:gd name="connsiteX5" fmla="*/ 1953420 w 4550570"/>
              <a:gd name="connsiteY5" fmla="*/ 278606 h 1126330"/>
              <a:gd name="connsiteX6" fmla="*/ 529433 w 4550570"/>
              <a:gd name="connsiteY6" fmla="*/ 202406 h 1126330"/>
              <a:gd name="connsiteX7" fmla="*/ 86519 w 4550570"/>
              <a:gd name="connsiteY7" fmla="*/ 669130 h 1126330"/>
              <a:gd name="connsiteX8" fmla="*/ 10319 w 4550570"/>
              <a:gd name="connsiteY8" fmla="*/ 1126330 h 1126330"/>
              <a:gd name="connsiteX0" fmla="*/ 4768851 w 4775201"/>
              <a:gd name="connsiteY0" fmla="*/ 178594 h 1050130"/>
              <a:gd name="connsiteX1" fmla="*/ 4730751 w 4775201"/>
              <a:gd name="connsiteY1" fmla="*/ 26194 h 1050130"/>
              <a:gd name="connsiteX2" fmla="*/ 4502152 w 4775201"/>
              <a:gd name="connsiteY2" fmla="*/ 21432 h 1050130"/>
              <a:gd name="connsiteX3" fmla="*/ 4225926 w 4775201"/>
              <a:gd name="connsiteY3" fmla="*/ 150019 h 1050130"/>
              <a:gd name="connsiteX4" fmla="*/ 3349626 w 4775201"/>
              <a:gd name="connsiteY4" fmla="*/ 602456 h 1050130"/>
              <a:gd name="connsiteX5" fmla="*/ 2178051 w 4775201"/>
              <a:gd name="connsiteY5" fmla="*/ 278606 h 1050130"/>
              <a:gd name="connsiteX6" fmla="*/ 754064 w 4775201"/>
              <a:gd name="connsiteY6" fmla="*/ 202406 h 1050130"/>
              <a:gd name="connsiteX7" fmla="*/ 311150 w 4775201"/>
              <a:gd name="connsiteY7" fmla="*/ 669130 h 1050130"/>
              <a:gd name="connsiteX8" fmla="*/ 6350 w 4775201"/>
              <a:gd name="connsiteY8" fmla="*/ 1050130 h 1050130"/>
              <a:gd name="connsiteX0" fmla="*/ 4768851 w 4775201"/>
              <a:gd name="connsiteY0" fmla="*/ 178594 h 1050130"/>
              <a:gd name="connsiteX1" fmla="*/ 4730751 w 4775201"/>
              <a:gd name="connsiteY1" fmla="*/ 26194 h 1050130"/>
              <a:gd name="connsiteX2" fmla="*/ 4502152 w 4775201"/>
              <a:gd name="connsiteY2" fmla="*/ 21432 h 1050130"/>
              <a:gd name="connsiteX3" fmla="*/ 4225926 w 4775201"/>
              <a:gd name="connsiteY3" fmla="*/ 150019 h 1050130"/>
              <a:gd name="connsiteX4" fmla="*/ 3349626 w 4775201"/>
              <a:gd name="connsiteY4" fmla="*/ 602456 h 1050130"/>
              <a:gd name="connsiteX5" fmla="*/ 2178051 w 4775201"/>
              <a:gd name="connsiteY5" fmla="*/ 278606 h 1050130"/>
              <a:gd name="connsiteX6" fmla="*/ 754064 w 4775201"/>
              <a:gd name="connsiteY6" fmla="*/ 202406 h 1050130"/>
              <a:gd name="connsiteX7" fmla="*/ 158751 w 4775201"/>
              <a:gd name="connsiteY7" fmla="*/ 592930 h 1050130"/>
              <a:gd name="connsiteX8" fmla="*/ 6350 w 4775201"/>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92930 h 1050130"/>
              <a:gd name="connsiteX8" fmla="*/ 35719 w 4728369"/>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16730 h 1050130"/>
              <a:gd name="connsiteX8" fmla="*/ 35719 w 4728369"/>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16730 h 1050130"/>
              <a:gd name="connsiteX8" fmla="*/ 35719 w 4728369"/>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16730 h 1050130"/>
              <a:gd name="connsiteX8" fmla="*/ 35719 w 4728369"/>
              <a:gd name="connsiteY8" fmla="*/ 1050130 h 105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8369" h="1050130">
                <a:moveTo>
                  <a:pt x="4722019" y="178594"/>
                </a:moveTo>
                <a:cubicBezTo>
                  <a:pt x="4727972" y="140494"/>
                  <a:pt x="4728369" y="52388"/>
                  <a:pt x="4683919" y="26194"/>
                </a:cubicBezTo>
                <a:cubicBezTo>
                  <a:pt x="4639469" y="0"/>
                  <a:pt x="4539457" y="795"/>
                  <a:pt x="4455320" y="21432"/>
                </a:cubicBezTo>
                <a:cubicBezTo>
                  <a:pt x="4371183" y="42069"/>
                  <a:pt x="4371182" y="53182"/>
                  <a:pt x="4179094" y="150019"/>
                </a:cubicBezTo>
                <a:cubicBezTo>
                  <a:pt x="3987006" y="246856"/>
                  <a:pt x="3644106" y="581025"/>
                  <a:pt x="3302794" y="602456"/>
                </a:cubicBezTo>
                <a:cubicBezTo>
                  <a:pt x="2961482" y="623887"/>
                  <a:pt x="2563813" y="345281"/>
                  <a:pt x="2131219" y="278606"/>
                </a:cubicBezTo>
                <a:cubicBezTo>
                  <a:pt x="1698625" y="211931"/>
                  <a:pt x="1043782" y="162719"/>
                  <a:pt x="707232" y="202406"/>
                </a:cubicBezTo>
                <a:cubicBezTo>
                  <a:pt x="370682" y="242093"/>
                  <a:pt x="223838" y="375443"/>
                  <a:pt x="111919" y="516730"/>
                </a:cubicBezTo>
                <a:cubicBezTo>
                  <a:pt x="0" y="658017"/>
                  <a:pt x="53182" y="725487"/>
                  <a:pt x="35719" y="105013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75" name="TextBox 174"/>
          <p:cNvSpPr txBox="1"/>
          <p:nvPr/>
        </p:nvSpPr>
        <p:spPr>
          <a:xfrm>
            <a:off x="1905000" y="2362200"/>
            <a:ext cx="304800" cy="172355"/>
          </a:xfrm>
          <a:prstGeom prst="rect">
            <a:avLst/>
          </a:prstGeom>
          <a:solidFill>
            <a:schemeClr val="bg1"/>
          </a:solidFill>
          <a:ln w="19050">
            <a:solidFill>
              <a:schemeClr val="tx1"/>
            </a:solidFill>
          </a:ln>
        </p:spPr>
        <p:txBody>
          <a:bodyPr wrap="square" lIns="9144" tIns="9144" rIns="9144" bIns="9144" rtlCol="0">
            <a:spAutoFit/>
          </a:bodyPr>
          <a:lstStyle/>
          <a:p>
            <a:pPr algn="ctr"/>
            <a:r>
              <a:rPr lang="en-US" sz="1000" dirty="0"/>
              <a:t>Com</a:t>
            </a:r>
          </a:p>
        </p:txBody>
      </p:sp>
      <p:sp>
        <p:nvSpPr>
          <p:cNvPr id="176" name="Freeform 175"/>
          <p:cNvSpPr/>
          <p:nvPr/>
        </p:nvSpPr>
        <p:spPr bwMode="auto">
          <a:xfrm>
            <a:off x="2315633" y="1826684"/>
            <a:ext cx="3094567" cy="634999"/>
          </a:xfrm>
          <a:custGeom>
            <a:avLst/>
            <a:gdLst>
              <a:gd name="connsiteX0" fmla="*/ 65617 w 3215217"/>
              <a:gd name="connsiteY0" fmla="*/ 534458 h 563033"/>
              <a:gd name="connsiteX1" fmla="*/ 46567 w 3215217"/>
              <a:gd name="connsiteY1" fmla="*/ 236008 h 563033"/>
              <a:gd name="connsiteX2" fmla="*/ 345017 w 3215217"/>
              <a:gd name="connsiteY2" fmla="*/ 13758 h 563033"/>
              <a:gd name="connsiteX3" fmla="*/ 1011767 w 3215217"/>
              <a:gd name="connsiteY3" fmla="*/ 153458 h 563033"/>
              <a:gd name="connsiteX4" fmla="*/ 1665817 w 3215217"/>
              <a:gd name="connsiteY4" fmla="*/ 496358 h 563033"/>
              <a:gd name="connsiteX5" fmla="*/ 2637367 w 3215217"/>
              <a:gd name="connsiteY5" fmla="*/ 553508 h 563033"/>
              <a:gd name="connsiteX6" fmla="*/ 3215217 w 3215217"/>
              <a:gd name="connsiteY6" fmla="*/ 509058 h 563033"/>
              <a:gd name="connsiteX0" fmla="*/ 65617 w 3215217"/>
              <a:gd name="connsiteY0" fmla="*/ 534458 h 563033"/>
              <a:gd name="connsiteX1" fmla="*/ 46567 w 3215217"/>
              <a:gd name="connsiteY1" fmla="*/ 236008 h 563033"/>
              <a:gd name="connsiteX2" fmla="*/ 345017 w 3215217"/>
              <a:gd name="connsiteY2" fmla="*/ 13758 h 563033"/>
              <a:gd name="connsiteX3" fmla="*/ 1011767 w 3215217"/>
              <a:gd name="connsiteY3" fmla="*/ 153458 h 563033"/>
              <a:gd name="connsiteX4" fmla="*/ 1665817 w 3215217"/>
              <a:gd name="connsiteY4" fmla="*/ 496358 h 563033"/>
              <a:gd name="connsiteX5" fmla="*/ 2637367 w 3215217"/>
              <a:gd name="connsiteY5" fmla="*/ 553508 h 563033"/>
              <a:gd name="connsiteX6" fmla="*/ 3215217 w 3215217"/>
              <a:gd name="connsiteY6" fmla="*/ 509058 h 563033"/>
              <a:gd name="connsiteX0" fmla="*/ 65617 w 3215217"/>
              <a:gd name="connsiteY0" fmla="*/ 534458 h 563033"/>
              <a:gd name="connsiteX1" fmla="*/ 46567 w 3215217"/>
              <a:gd name="connsiteY1" fmla="*/ 236008 h 563033"/>
              <a:gd name="connsiteX2" fmla="*/ 345017 w 3215217"/>
              <a:gd name="connsiteY2" fmla="*/ 13758 h 563033"/>
              <a:gd name="connsiteX3" fmla="*/ 1011767 w 3215217"/>
              <a:gd name="connsiteY3" fmla="*/ 153458 h 563033"/>
              <a:gd name="connsiteX4" fmla="*/ 1665817 w 3215217"/>
              <a:gd name="connsiteY4" fmla="*/ 496358 h 563033"/>
              <a:gd name="connsiteX5" fmla="*/ 2637367 w 3215217"/>
              <a:gd name="connsiteY5" fmla="*/ 553508 h 563033"/>
              <a:gd name="connsiteX6" fmla="*/ 3215217 w 3215217"/>
              <a:gd name="connsiteY6" fmla="*/ 509058 h 563033"/>
              <a:gd name="connsiteX0" fmla="*/ 14817 w 3164417"/>
              <a:gd name="connsiteY0" fmla="*/ 522817 h 551392"/>
              <a:gd name="connsiteX1" fmla="*/ 46567 w 3164417"/>
              <a:gd name="connsiteY1" fmla="*/ 154517 h 551392"/>
              <a:gd name="connsiteX2" fmla="*/ 294217 w 3164417"/>
              <a:gd name="connsiteY2" fmla="*/ 2117 h 551392"/>
              <a:gd name="connsiteX3" fmla="*/ 960967 w 3164417"/>
              <a:gd name="connsiteY3" fmla="*/ 141817 h 551392"/>
              <a:gd name="connsiteX4" fmla="*/ 1615017 w 3164417"/>
              <a:gd name="connsiteY4" fmla="*/ 484717 h 551392"/>
              <a:gd name="connsiteX5" fmla="*/ 2586567 w 3164417"/>
              <a:gd name="connsiteY5" fmla="*/ 541867 h 551392"/>
              <a:gd name="connsiteX6" fmla="*/ 3164417 w 3164417"/>
              <a:gd name="connsiteY6" fmla="*/ 497417 h 551392"/>
              <a:gd name="connsiteX0" fmla="*/ 14817 w 3170767"/>
              <a:gd name="connsiteY0" fmla="*/ 522817 h 558799"/>
              <a:gd name="connsiteX1" fmla="*/ 46567 w 3170767"/>
              <a:gd name="connsiteY1" fmla="*/ 154517 h 558799"/>
              <a:gd name="connsiteX2" fmla="*/ 294217 w 3170767"/>
              <a:gd name="connsiteY2" fmla="*/ 2117 h 558799"/>
              <a:gd name="connsiteX3" fmla="*/ 960967 w 3170767"/>
              <a:gd name="connsiteY3" fmla="*/ 141817 h 558799"/>
              <a:gd name="connsiteX4" fmla="*/ 1615017 w 3170767"/>
              <a:gd name="connsiteY4" fmla="*/ 484717 h 558799"/>
              <a:gd name="connsiteX5" fmla="*/ 2586567 w 3170767"/>
              <a:gd name="connsiteY5" fmla="*/ 541867 h 558799"/>
              <a:gd name="connsiteX6" fmla="*/ 3170767 w 3170767"/>
              <a:gd name="connsiteY6" fmla="*/ 535516 h 558799"/>
              <a:gd name="connsiteX0" fmla="*/ 14817 w 3094567"/>
              <a:gd name="connsiteY0" fmla="*/ 522817 h 634999"/>
              <a:gd name="connsiteX1" fmla="*/ 46567 w 3094567"/>
              <a:gd name="connsiteY1" fmla="*/ 154517 h 634999"/>
              <a:gd name="connsiteX2" fmla="*/ 294217 w 3094567"/>
              <a:gd name="connsiteY2" fmla="*/ 2117 h 634999"/>
              <a:gd name="connsiteX3" fmla="*/ 960967 w 3094567"/>
              <a:gd name="connsiteY3" fmla="*/ 141817 h 634999"/>
              <a:gd name="connsiteX4" fmla="*/ 1615017 w 3094567"/>
              <a:gd name="connsiteY4" fmla="*/ 484717 h 634999"/>
              <a:gd name="connsiteX5" fmla="*/ 2586567 w 3094567"/>
              <a:gd name="connsiteY5" fmla="*/ 541867 h 634999"/>
              <a:gd name="connsiteX6" fmla="*/ 3094567 w 3094567"/>
              <a:gd name="connsiteY6" fmla="*/ 611716 h 63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4567" h="634999">
                <a:moveTo>
                  <a:pt x="14817" y="522817"/>
                </a:moveTo>
                <a:cubicBezTo>
                  <a:pt x="20108" y="289983"/>
                  <a:pt x="0" y="241300"/>
                  <a:pt x="46567" y="154517"/>
                </a:cubicBezTo>
                <a:cubicBezTo>
                  <a:pt x="93134" y="67734"/>
                  <a:pt x="141817" y="4234"/>
                  <a:pt x="294217" y="2117"/>
                </a:cubicBezTo>
                <a:cubicBezTo>
                  <a:pt x="446617" y="0"/>
                  <a:pt x="740834" y="61384"/>
                  <a:pt x="960967" y="141817"/>
                </a:cubicBezTo>
                <a:cubicBezTo>
                  <a:pt x="1181100" y="222250"/>
                  <a:pt x="1344084" y="418042"/>
                  <a:pt x="1615017" y="484717"/>
                </a:cubicBezTo>
                <a:cubicBezTo>
                  <a:pt x="1885950" y="551392"/>
                  <a:pt x="2339975" y="520701"/>
                  <a:pt x="2586567" y="541867"/>
                </a:cubicBezTo>
                <a:cubicBezTo>
                  <a:pt x="2833159" y="563034"/>
                  <a:pt x="2934758" y="634999"/>
                  <a:pt x="3094567" y="611716"/>
                </a:cubicBezTo>
              </a:path>
            </a:pathLst>
          </a:cu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77" name="Freeform 176"/>
          <p:cNvSpPr/>
          <p:nvPr/>
        </p:nvSpPr>
        <p:spPr bwMode="auto">
          <a:xfrm>
            <a:off x="2528358" y="1976967"/>
            <a:ext cx="2881842" cy="1505479"/>
          </a:xfrm>
          <a:custGeom>
            <a:avLst/>
            <a:gdLst>
              <a:gd name="connsiteX0" fmla="*/ 11642 w 2958042"/>
              <a:gd name="connsiteY0" fmla="*/ 391583 h 836083"/>
              <a:gd name="connsiteX1" fmla="*/ 17992 w 2958042"/>
              <a:gd name="connsiteY1" fmla="*/ 175683 h 836083"/>
              <a:gd name="connsiteX2" fmla="*/ 119592 w 2958042"/>
              <a:gd name="connsiteY2" fmla="*/ 23283 h 836083"/>
              <a:gd name="connsiteX3" fmla="*/ 418042 w 2958042"/>
              <a:gd name="connsiteY3" fmla="*/ 35983 h 836083"/>
              <a:gd name="connsiteX4" fmla="*/ 818092 w 2958042"/>
              <a:gd name="connsiteY4" fmla="*/ 213783 h 836083"/>
              <a:gd name="connsiteX5" fmla="*/ 1211792 w 2958042"/>
              <a:gd name="connsiteY5" fmla="*/ 537633 h 836083"/>
              <a:gd name="connsiteX6" fmla="*/ 1910292 w 2958042"/>
              <a:gd name="connsiteY6" fmla="*/ 759883 h 836083"/>
              <a:gd name="connsiteX7" fmla="*/ 2958042 w 2958042"/>
              <a:gd name="connsiteY7" fmla="*/ 836083 h 836083"/>
              <a:gd name="connsiteX0" fmla="*/ 11642 w 2881842"/>
              <a:gd name="connsiteY0" fmla="*/ 391583 h 1452033"/>
              <a:gd name="connsiteX1" fmla="*/ 17992 w 2881842"/>
              <a:gd name="connsiteY1" fmla="*/ 175683 h 1452033"/>
              <a:gd name="connsiteX2" fmla="*/ 119592 w 2881842"/>
              <a:gd name="connsiteY2" fmla="*/ 23283 h 1452033"/>
              <a:gd name="connsiteX3" fmla="*/ 418042 w 2881842"/>
              <a:gd name="connsiteY3" fmla="*/ 35983 h 1452033"/>
              <a:gd name="connsiteX4" fmla="*/ 818092 w 2881842"/>
              <a:gd name="connsiteY4" fmla="*/ 213783 h 1452033"/>
              <a:gd name="connsiteX5" fmla="*/ 1211792 w 2881842"/>
              <a:gd name="connsiteY5" fmla="*/ 537633 h 1452033"/>
              <a:gd name="connsiteX6" fmla="*/ 1910292 w 2881842"/>
              <a:gd name="connsiteY6" fmla="*/ 759883 h 1452033"/>
              <a:gd name="connsiteX7" fmla="*/ 2881842 w 2881842"/>
              <a:gd name="connsiteY7" fmla="*/ 1452033 h 1452033"/>
              <a:gd name="connsiteX0" fmla="*/ 11642 w 2881842"/>
              <a:gd name="connsiteY0" fmla="*/ 391583 h 1505479"/>
              <a:gd name="connsiteX1" fmla="*/ 17992 w 2881842"/>
              <a:gd name="connsiteY1" fmla="*/ 175683 h 1505479"/>
              <a:gd name="connsiteX2" fmla="*/ 119592 w 2881842"/>
              <a:gd name="connsiteY2" fmla="*/ 23283 h 1505479"/>
              <a:gd name="connsiteX3" fmla="*/ 418042 w 2881842"/>
              <a:gd name="connsiteY3" fmla="*/ 35983 h 1505479"/>
              <a:gd name="connsiteX4" fmla="*/ 818092 w 2881842"/>
              <a:gd name="connsiteY4" fmla="*/ 213783 h 1505479"/>
              <a:gd name="connsiteX5" fmla="*/ 1211792 w 2881842"/>
              <a:gd name="connsiteY5" fmla="*/ 537633 h 1505479"/>
              <a:gd name="connsiteX6" fmla="*/ 1910292 w 2881842"/>
              <a:gd name="connsiteY6" fmla="*/ 759883 h 1505479"/>
              <a:gd name="connsiteX7" fmla="*/ 2881842 w 2881842"/>
              <a:gd name="connsiteY7" fmla="*/ 1452033 h 150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842" h="1505479">
                <a:moveTo>
                  <a:pt x="11642" y="391583"/>
                </a:moveTo>
                <a:cubicBezTo>
                  <a:pt x="5821" y="314324"/>
                  <a:pt x="0" y="237066"/>
                  <a:pt x="17992" y="175683"/>
                </a:cubicBezTo>
                <a:cubicBezTo>
                  <a:pt x="35984" y="114300"/>
                  <a:pt x="52917" y="46566"/>
                  <a:pt x="119592" y="23283"/>
                </a:cubicBezTo>
                <a:cubicBezTo>
                  <a:pt x="186267" y="0"/>
                  <a:pt x="301625" y="4233"/>
                  <a:pt x="418042" y="35983"/>
                </a:cubicBezTo>
                <a:cubicBezTo>
                  <a:pt x="534459" y="67733"/>
                  <a:pt x="685800" y="130175"/>
                  <a:pt x="818092" y="213783"/>
                </a:cubicBezTo>
                <a:cubicBezTo>
                  <a:pt x="950384" y="297391"/>
                  <a:pt x="1029759" y="446616"/>
                  <a:pt x="1211792" y="537633"/>
                </a:cubicBezTo>
                <a:cubicBezTo>
                  <a:pt x="1393825" y="628650"/>
                  <a:pt x="1631950" y="607483"/>
                  <a:pt x="1910292" y="759883"/>
                </a:cubicBezTo>
                <a:cubicBezTo>
                  <a:pt x="2188634" y="912283"/>
                  <a:pt x="1908176" y="1505479"/>
                  <a:pt x="2881842" y="1452033"/>
                </a:cubicBezTo>
              </a:path>
            </a:pathLst>
          </a:custGeom>
          <a:no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02" name="Rectangle 101"/>
          <p:cNvSpPr/>
          <p:nvPr/>
        </p:nvSpPr>
        <p:spPr bwMode="auto">
          <a:xfrm rot="16200000">
            <a:off x="5295900" y="3238500"/>
            <a:ext cx="304800" cy="76200"/>
          </a:xfrm>
          <a:prstGeom prst="rect">
            <a:avLst/>
          </a:prstGeom>
          <a:solidFill>
            <a:srgbClr val="808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235" name="Rectangle 234"/>
          <p:cNvSpPr>
            <a:spLocks noChangeArrowheads="1"/>
          </p:cNvSpPr>
          <p:nvPr/>
        </p:nvSpPr>
        <p:spPr bwMode="auto">
          <a:xfrm>
            <a:off x="7242175" y="5915025"/>
            <a:ext cx="1901825" cy="276225"/>
          </a:xfrm>
          <a:prstGeom prst="rect">
            <a:avLst/>
          </a:prstGeom>
          <a:solidFill>
            <a:srgbClr val="0099CC">
              <a:alpha val="49804"/>
            </a:srgbClr>
          </a:solidFill>
          <a:ln w="9525" algn="ctr">
            <a:noFill/>
            <a:round/>
            <a:headEnd/>
            <a:tailEnd/>
          </a:ln>
        </p:spPr>
        <p:txBody>
          <a:bodyPr anchor="ctr"/>
          <a:lstStyle/>
          <a:p>
            <a:endParaRPr lang="en-US"/>
          </a:p>
        </p:txBody>
      </p:sp>
      <p:sp>
        <p:nvSpPr>
          <p:cNvPr id="238" name="Slide Number Placeholder 3"/>
          <p:cNvSpPr txBox="1">
            <a:spLocks/>
          </p:cNvSpPr>
          <p:nvPr/>
        </p:nvSpPr>
        <p:spPr bwMode="auto">
          <a:xfrm>
            <a:off x="7620000" y="6629400"/>
            <a:ext cx="423863"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368FEC-6652-4488-973D-0B3EE1AB114B}" type="slidenum">
              <a:rPr kumimoji="0" lang="en-US" sz="1200" b="0" i="0" u="none" strike="noStrike" kern="1200" cap="none" spc="0" normalizeH="0" baseline="0" noProof="0" smtClean="0">
                <a:ln>
                  <a:noFill/>
                </a:ln>
                <a:solidFill>
                  <a:srgbClr val="9A0102"/>
                </a:solidFill>
                <a:effectLst/>
                <a:uLnTx/>
                <a:uFillTx/>
                <a:latin typeface="Georgia"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srgbClr val="9A0102"/>
              </a:solidFill>
              <a:effectLst/>
              <a:uLnTx/>
              <a:uFillTx/>
              <a:latin typeface="Georgia" pitchFamily="18" charset="0"/>
              <a:ea typeface="+mn-ea"/>
              <a:cs typeface="+mn-cs"/>
            </a:endParaRPr>
          </a:p>
        </p:txBody>
      </p:sp>
      <p:sp>
        <p:nvSpPr>
          <p:cNvPr id="240" name="Freeform 239"/>
          <p:cNvSpPr/>
          <p:nvPr/>
        </p:nvSpPr>
        <p:spPr bwMode="auto">
          <a:xfrm>
            <a:off x="1874520" y="4383540"/>
            <a:ext cx="898128"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241" name="Freeform 240"/>
          <p:cNvSpPr/>
          <p:nvPr/>
        </p:nvSpPr>
        <p:spPr bwMode="auto">
          <a:xfrm flipH="1">
            <a:off x="3017520" y="4383540"/>
            <a:ext cx="880269"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154" name="Line 11"/>
          <p:cNvSpPr>
            <a:spLocks noChangeShapeType="1"/>
          </p:cNvSpPr>
          <p:nvPr/>
        </p:nvSpPr>
        <p:spPr bwMode="auto">
          <a:xfrm rot="2700000" flipV="1">
            <a:off x="7258050" y="5916613"/>
            <a:ext cx="0" cy="274637"/>
          </a:xfrm>
          <a:prstGeom prst="line">
            <a:avLst/>
          </a:prstGeom>
          <a:noFill/>
          <a:ln w="28575">
            <a:solidFill>
              <a:srgbClr val="CC9900"/>
            </a:solidFill>
            <a:round/>
            <a:headEnd/>
            <a:tailEnd/>
          </a:ln>
        </p:spPr>
        <p:txBody>
          <a:bodyPr anchor="ctr"/>
          <a:lstStyle/>
          <a:p>
            <a:endParaRPr lang="en-US"/>
          </a:p>
        </p:txBody>
      </p:sp>
      <p:sp>
        <p:nvSpPr>
          <p:cNvPr id="155" name="Oval 12"/>
          <p:cNvSpPr>
            <a:spLocks noChangeAspect="1" noChangeArrowheads="1"/>
          </p:cNvSpPr>
          <p:nvPr/>
        </p:nvSpPr>
        <p:spPr bwMode="auto">
          <a:xfrm>
            <a:off x="7212013" y="6008688"/>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114" name="TextBox 113"/>
          <p:cNvSpPr txBox="1"/>
          <p:nvPr/>
        </p:nvSpPr>
        <p:spPr>
          <a:xfrm>
            <a:off x="2021680" y="4865132"/>
            <a:ext cx="4287679" cy="923330"/>
          </a:xfrm>
          <a:prstGeom prst="rect">
            <a:avLst/>
          </a:prstGeom>
          <a:noFill/>
        </p:spPr>
        <p:txBody>
          <a:bodyPr wrap="square" rtlCol="0">
            <a:spAutoFit/>
          </a:bodyPr>
          <a:lstStyle/>
          <a:p>
            <a:r>
              <a:rPr lang="en-US" dirty="0"/>
              <a:t>Key Points:</a:t>
            </a:r>
          </a:p>
          <a:p>
            <a:r>
              <a:rPr lang="en-US" dirty="0"/>
              <a:t>… but not so slow that the process can overshoot the limits significantly</a:t>
            </a:r>
          </a:p>
        </p:txBody>
      </p:sp>
      <p:sp>
        <p:nvSpPr>
          <p:cNvPr id="113" name="Cloud Callout 112"/>
          <p:cNvSpPr/>
          <p:nvPr/>
        </p:nvSpPr>
        <p:spPr bwMode="auto">
          <a:xfrm>
            <a:off x="6858000" y="2964393"/>
            <a:ext cx="2152185" cy="1900739"/>
          </a:xfrm>
          <a:prstGeom prst="cloudCallout">
            <a:avLst>
              <a:gd name="adj1" fmla="val -5643"/>
              <a:gd name="adj2" fmla="val 66666"/>
            </a:avLst>
          </a:prstGeom>
          <a:solidFill>
            <a:schemeClr val="bg1"/>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Comic Sans MS" pitchFamily="66" charset="0"/>
              </a:rPr>
              <a:t>I think I see another way</a:t>
            </a:r>
            <a:r>
              <a:rPr kumimoji="0" lang="en-US" b="1" i="0" u="none" strike="noStrike" cap="none" normalizeH="0" dirty="0">
                <a:ln>
                  <a:noFill/>
                </a:ln>
                <a:solidFill>
                  <a:schemeClr val="tx1"/>
                </a:solidFill>
                <a:effectLst/>
                <a:latin typeface="Comic Sans MS" pitchFamily="66" charset="0"/>
              </a:rPr>
              <a:t> to do this</a:t>
            </a:r>
            <a:r>
              <a:rPr lang="en-US" b="1" dirty="0">
                <a:latin typeface="Comic Sans MS" pitchFamily="66" charset="0"/>
              </a:rPr>
              <a:t>!</a:t>
            </a:r>
            <a:endParaRPr kumimoji="0" lang="en-US" b="1" i="0" u="none" strike="noStrike" cap="none" normalizeH="0" baseline="0" dirty="0">
              <a:ln>
                <a:noFill/>
              </a:ln>
              <a:solidFill>
                <a:schemeClr val="tx1"/>
              </a:solidFill>
              <a:effectLst/>
              <a:latin typeface="Comic Sans MS" pitchFamily="66" charset="0"/>
            </a:endParaRPr>
          </a:p>
        </p:txBody>
      </p:sp>
      <p:sp>
        <p:nvSpPr>
          <p:cNvPr id="15" name="Slide Number Placeholder 14"/>
          <p:cNvSpPr>
            <a:spLocks noGrp="1"/>
          </p:cNvSpPr>
          <p:nvPr>
            <p:ph type="sldNum" sz="quarter" idx="11"/>
          </p:nvPr>
        </p:nvSpPr>
        <p:spPr/>
        <p:txBody>
          <a:bodyPr/>
          <a:lstStyle/>
          <a:p>
            <a:fld id="{A9320731-3B2C-4107-8664-CAD7BE973DC8}" type="slidenum">
              <a:rPr lang="en-US" smtClean="0"/>
              <a:pPr/>
              <a:t>71</a:t>
            </a:fld>
            <a:endParaRPr lang="en-US"/>
          </a:p>
        </p:txBody>
      </p:sp>
      <p:sp>
        <p:nvSpPr>
          <p:cNvPr id="14" name="Footer Placeholder 13">
            <a:extLst>
              <a:ext uri="{FF2B5EF4-FFF2-40B4-BE49-F238E27FC236}">
                <a16:creationId xmlns:a16="http://schemas.microsoft.com/office/drawing/2014/main" id="{AEAB4D2B-7F2C-456B-88FB-9421D06CA7E5}"/>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50656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grpId="0" nodeType="after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wipe(down)">
                                      <p:cBhvr>
                                        <p:cTn id="7" dur="500"/>
                                        <p:tgtEl>
                                          <p:spTgt spid="240"/>
                                        </p:tgtEl>
                                      </p:cBhvr>
                                    </p:animEffect>
                                  </p:childTnLst>
                                </p:cTn>
                              </p:par>
                              <p:par>
                                <p:cTn id="8" presetID="22" presetClass="entr" presetSubtype="4" repeatCount="indefinite" fill="hold" grpId="0" nodeType="withEffect">
                                  <p:stCondLst>
                                    <p:cond delay="0"/>
                                  </p:stCondLst>
                                  <p:childTnLst>
                                    <p:set>
                                      <p:cBhvr>
                                        <p:cTn id="9" dur="1" fill="hold">
                                          <p:stCondLst>
                                            <p:cond delay="0"/>
                                          </p:stCondLst>
                                        </p:cTn>
                                        <p:tgtEl>
                                          <p:spTgt spid="241"/>
                                        </p:tgtEl>
                                        <p:attrNameLst>
                                          <p:attrName>style.visibility</p:attrName>
                                        </p:attrNameLst>
                                      </p:cBhvr>
                                      <p:to>
                                        <p:strVal val="visible"/>
                                      </p:to>
                                    </p:set>
                                    <p:animEffect transition="in" filter="wipe(down)">
                                      <p:cBhvr>
                                        <p:cTn id="10" dur="500"/>
                                        <p:tgtEl>
                                          <p:spTgt spid="241"/>
                                        </p:tgtEl>
                                      </p:cBhvr>
                                    </p:animEffect>
                                  </p:childTnLst>
                                </p:cTn>
                              </p:par>
                            </p:childTnLst>
                          </p:cTn>
                        </p:par>
                        <p:par>
                          <p:cTn id="11" fill="hold">
                            <p:stCondLst>
                              <p:cond delay="500"/>
                            </p:stCondLst>
                            <p:childTnLst>
                              <p:par>
                                <p:cTn id="12" presetID="22" presetClass="exit" presetSubtype="1" repeatCount="indefinite" fill="hold" grpId="1" nodeType="afterEffect">
                                  <p:stCondLst>
                                    <p:cond delay="0"/>
                                  </p:stCondLst>
                                  <p:childTnLst>
                                    <p:animEffect transition="out" filter="wipe(up)">
                                      <p:cBhvr>
                                        <p:cTn id="13" dur="500"/>
                                        <p:tgtEl>
                                          <p:spTgt spid="240"/>
                                        </p:tgtEl>
                                      </p:cBhvr>
                                    </p:animEffect>
                                    <p:set>
                                      <p:cBhvr>
                                        <p:cTn id="14" dur="1" fill="hold">
                                          <p:stCondLst>
                                            <p:cond delay="499"/>
                                          </p:stCondLst>
                                        </p:cTn>
                                        <p:tgtEl>
                                          <p:spTgt spid="240"/>
                                        </p:tgtEl>
                                        <p:attrNameLst>
                                          <p:attrName>style.visibility</p:attrName>
                                        </p:attrNameLst>
                                      </p:cBhvr>
                                      <p:to>
                                        <p:strVal val="hidden"/>
                                      </p:to>
                                    </p:set>
                                  </p:childTnLst>
                                </p:cTn>
                              </p:par>
                              <p:par>
                                <p:cTn id="15" presetID="22" presetClass="exit" presetSubtype="1" repeatCount="indefinite" fill="hold" grpId="1" nodeType="withEffect">
                                  <p:stCondLst>
                                    <p:cond delay="0"/>
                                  </p:stCondLst>
                                  <p:childTnLst>
                                    <p:animEffect transition="out" filter="wipe(up)">
                                      <p:cBhvr>
                                        <p:cTn id="16" dur="500"/>
                                        <p:tgtEl>
                                          <p:spTgt spid="241"/>
                                        </p:tgtEl>
                                      </p:cBhvr>
                                    </p:animEffect>
                                    <p:set>
                                      <p:cBhvr>
                                        <p:cTn id="17" dur="1" fill="hold">
                                          <p:stCondLst>
                                            <p:cond delay="499"/>
                                          </p:stCondLst>
                                        </p:cTn>
                                        <p:tgtEl>
                                          <p:spTgt spid="24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3"/>
                                        </p:tgtEl>
                                        <p:attrNameLst>
                                          <p:attrName>style.visibility</p:attrName>
                                        </p:attrNameLst>
                                      </p:cBhvr>
                                      <p:to>
                                        <p:strVal val="visible"/>
                                      </p:to>
                                    </p:set>
                                    <p:animEffect transition="in" filter="fade">
                                      <p:cBhvr>
                                        <p:cTn id="22"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 grpId="0" animBg="1"/>
      <p:bldP spid="240" grpId="1" animBg="1"/>
      <p:bldP spid="241" grpId="0" animBg="1"/>
      <p:bldP spid="241" grpId="1" animBg="1"/>
      <p:bldP spid="11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8" name="Rectangle 3"/>
          <p:cNvSpPr>
            <a:spLocks noGrp="1" noChangeArrowheads="1"/>
          </p:cNvSpPr>
          <p:nvPr>
            <p:ph type="title"/>
          </p:nvPr>
        </p:nvSpPr>
        <p:spPr>
          <a:xfrm>
            <a:off x="685800" y="658368"/>
            <a:ext cx="7772400" cy="1408176"/>
          </a:xfrm>
        </p:spPr>
        <p:txBody>
          <a:bodyPr>
            <a:normAutofit/>
          </a:bodyPr>
          <a:lstStyle/>
          <a:p>
            <a:r>
              <a:rPr lang="en-US" dirty="0"/>
              <a:t>A Simple Proportional Control System</a:t>
            </a:r>
            <a:br>
              <a:rPr lang="en-US" dirty="0"/>
            </a:br>
            <a:endParaRPr lang="en-US" dirty="0"/>
          </a:p>
        </p:txBody>
      </p:sp>
      <p:grpSp>
        <p:nvGrpSpPr>
          <p:cNvPr id="2" name="Group 67"/>
          <p:cNvGrpSpPr/>
          <p:nvPr/>
        </p:nvGrpSpPr>
        <p:grpSpPr>
          <a:xfrm rot="-2700000">
            <a:off x="7258044" y="5505450"/>
            <a:ext cx="7" cy="1082042"/>
            <a:chOff x="7258044" y="5505450"/>
            <a:chExt cx="7" cy="1082042"/>
          </a:xfrm>
        </p:grpSpPr>
        <p:grpSp>
          <p:nvGrpSpPr>
            <p:cNvPr id="3" name="Group 122"/>
            <p:cNvGrpSpPr/>
            <p:nvPr/>
          </p:nvGrpSpPr>
          <p:grpSpPr>
            <a:xfrm>
              <a:off x="7258044" y="5505452"/>
              <a:ext cx="0" cy="1082040"/>
              <a:chOff x="7315200" y="3810000"/>
              <a:chExt cx="0" cy="1082040"/>
            </a:xfrm>
          </p:grpSpPr>
          <p:cxnSp>
            <p:nvCxnSpPr>
              <p:cNvPr id="73" name="Straight Connector 72"/>
              <p:cNvCxnSpPr/>
              <p:nvPr/>
            </p:nvCxnSpPr>
            <p:spPr bwMode="auto">
              <a:xfrm rot="5400000" flipH="1" flipV="1">
                <a:off x="7040880" y="4084320"/>
                <a:ext cx="548640" cy="0"/>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cxnSp>
            <p:nvCxnSpPr>
              <p:cNvPr id="74" name="Straight Connector 73"/>
              <p:cNvCxnSpPr/>
              <p:nvPr/>
            </p:nvCxnSpPr>
            <p:spPr bwMode="auto">
              <a:xfrm rot="5400000">
                <a:off x="7040880" y="4617720"/>
                <a:ext cx="54864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grpSp>
        <p:cxnSp>
          <p:nvCxnSpPr>
            <p:cNvPr id="71" name="Straight Connector 70"/>
            <p:cNvCxnSpPr/>
            <p:nvPr/>
          </p:nvCxnSpPr>
          <p:spPr bwMode="auto">
            <a:xfrm rot="5400000">
              <a:off x="7146132" y="5617369"/>
              <a:ext cx="223838"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grpSp>
      <p:sp>
        <p:nvSpPr>
          <p:cNvPr id="70" name="Rectangle 69"/>
          <p:cNvSpPr/>
          <p:nvPr/>
        </p:nvSpPr>
        <p:spPr bwMode="auto">
          <a:xfrm>
            <a:off x="6477000" y="5917406"/>
            <a:ext cx="1752600" cy="2667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52" name="Line 11"/>
          <p:cNvSpPr>
            <a:spLocks noChangeShapeType="1"/>
          </p:cNvSpPr>
          <p:nvPr/>
        </p:nvSpPr>
        <p:spPr bwMode="auto">
          <a:xfrm flipV="1">
            <a:off x="7258050" y="5916613"/>
            <a:ext cx="0" cy="274637"/>
          </a:xfrm>
          <a:prstGeom prst="line">
            <a:avLst/>
          </a:prstGeom>
          <a:noFill/>
          <a:ln w="28575">
            <a:solidFill>
              <a:srgbClr val="CC9900"/>
            </a:solidFill>
            <a:round/>
            <a:headEnd/>
            <a:tailEnd/>
          </a:ln>
        </p:spPr>
        <p:txBody>
          <a:bodyPr anchor="ctr"/>
          <a:lstStyle/>
          <a:p>
            <a:endParaRPr lang="en-US"/>
          </a:p>
        </p:txBody>
      </p:sp>
      <p:sp>
        <p:nvSpPr>
          <p:cNvPr id="6171" name="Oval 12"/>
          <p:cNvSpPr>
            <a:spLocks noChangeAspect="1" noChangeArrowheads="1"/>
          </p:cNvSpPr>
          <p:nvPr/>
        </p:nvSpPr>
        <p:spPr bwMode="auto">
          <a:xfrm>
            <a:off x="7212013" y="6008688"/>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6147" name="Rectangle 49"/>
          <p:cNvSpPr>
            <a:spLocks noChangeArrowheads="1"/>
          </p:cNvSpPr>
          <p:nvPr/>
        </p:nvSpPr>
        <p:spPr bwMode="auto">
          <a:xfrm>
            <a:off x="6459538" y="5915025"/>
            <a:ext cx="782637" cy="276225"/>
          </a:xfrm>
          <a:prstGeom prst="rect">
            <a:avLst/>
          </a:prstGeom>
          <a:solidFill>
            <a:srgbClr val="0099CC">
              <a:alpha val="49804"/>
            </a:srgbClr>
          </a:solidFill>
          <a:ln w="9525" algn="ctr">
            <a:noFill/>
            <a:round/>
            <a:headEnd/>
            <a:tailEnd/>
          </a:ln>
        </p:spPr>
        <p:txBody>
          <a:bodyPr anchor="ctr"/>
          <a:lstStyle/>
          <a:p>
            <a:endParaRPr lang="en-US"/>
          </a:p>
        </p:txBody>
      </p:sp>
      <p:grpSp>
        <p:nvGrpSpPr>
          <p:cNvPr id="4" name="Group 24"/>
          <p:cNvGrpSpPr>
            <a:grpSpLocks/>
          </p:cNvGrpSpPr>
          <p:nvPr/>
        </p:nvGrpSpPr>
        <p:grpSpPr bwMode="auto">
          <a:xfrm>
            <a:off x="1949450" y="3060700"/>
            <a:ext cx="642938" cy="1588"/>
            <a:chOff x="593725" y="3061494"/>
            <a:chExt cx="642143" cy="2381"/>
          </a:xfrm>
        </p:grpSpPr>
        <p:sp>
          <p:nvSpPr>
            <p:cNvPr id="6193" name="Line 13"/>
            <p:cNvSpPr>
              <a:spLocks noChangeShapeType="1"/>
            </p:cNvSpPr>
            <p:nvPr/>
          </p:nvSpPr>
          <p:spPr bwMode="auto">
            <a:xfrm flipH="1">
              <a:off x="915193" y="3061494"/>
              <a:ext cx="320675" cy="0"/>
            </a:xfrm>
            <a:prstGeom prst="line">
              <a:avLst/>
            </a:prstGeom>
            <a:noFill/>
            <a:ln w="9525">
              <a:solidFill>
                <a:schemeClr val="bg1"/>
              </a:solidFill>
              <a:round/>
              <a:headEnd/>
              <a:tailEnd/>
            </a:ln>
          </p:spPr>
          <p:txBody>
            <a:bodyPr anchor="ctr"/>
            <a:lstStyle/>
            <a:p>
              <a:endParaRPr lang="en-US"/>
            </a:p>
          </p:txBody>
        </p:sp>
        <p:sp>
          <p:nvSpPr>
            <p:cNvPr id="6194" name="Line 13"/>
            <p:cNvSpPr>
              <a:spLocks noChangeShapeType="1"/>
            </p:cNvSpPr>
            <p:nvPr/>
          </p:nvSpPr>
          <p:spPr bwMode="auto">
            <a:xfrm flipH="1">
              <a:off x="593725" y="3063875"/>
              <a:ext cx="320675" cy="0"/>
            </a:xfrm>
            <a:prstGeom prst="line">
              <a:avLst/>
            </a:prstGeom>
            <a:noFill/>
            <a:ln w="9525">
              <a:solidFill>
                <a:schemeClr val="tx1"/>
              </a:solidFill>
              <a:round/>
              <a:headEnd/>
              <a:tailEnd/>
            </a:ln>
          </p:spPr>
          <p:txBody>
            <a:bodyPr anchor="ctr"/>
            <a:lstStyle/>
            <a:p>
              <a:endParaRPr lang="en-US"/>
            </a:p>
          </p:txBody>
        </p:sp>
      </p:grpSp>
      <p:sp>
        <p:nvSpPr>
          <p:cNvPr id="6151" name="Rectangle 55"/>
          <p:cNvSpPr>
            <a:spLocks noChangeArrowheads="1"/>
          </p:cNvSpPr>
          <p:nvPr/>
        </p:nvSpPr>
        <p:spPr bwMode="auto">
          <a:xfrm>
            <a:off x="0" y="2922588"/>
            <a:ext cx="2270125" cy="276225"/>
          </a:xfrm>
          <a:prstGeom prst="rect">
            <a:avLst/>
          </a:prstGeom>
          <a:solidFill>
            <a:srgbClr val="0099CC">
              <a:alpha val="49804"/>
            </a:srgbClr>
          </a:solidFill>
          <a:ln w="9525" algn="ctr">
            <a:noFill/>
            <a:round/>
            <a:headEnd/>
            <a:tailEnd/>
          </a:ln>
        </p:spPr>
        <p:txBody>
          <a:bodyPr anchor="ctr"/>
          <a:lstStyle/>
          <a:p>
            <a:endParaRPr lang="en-US"/>
          </a:p>
        </p:txBody>
      </p:sp>
      <p:sp>
        <p:nvSpPr>
          <p:cNvPr id="6152" name="Rectangle 44"/>
          <p:cNvSpPr>
            <a:spLocks noChangeArrowheads="1"/>
          </p:cNvSpPr>
          <p:nvPr/>
        </p:nvSpPr>
        <p:spPr bwMode="auto">
          <a:xfrm>
            <a:off x="1819275" y="5126038"/>
            <a:ext cx="4660900" cy="1028700"/>
          </a:xfrm>
          <a:prstGeom prst="rect">
            <a:avLst/>
          </a:prstGeom>
          <a:solidFill>
            <a:srgbClr val="0099CC">
              <a:alpha val="49804"/>
            </a:srgbClr>
          </a:solidFill>
          <a:ln w="9525" algn="ctr">
            <a:noFill/>
            <a:round/>
            <a:headEnd/>
            <a:tailEnd/>
          </a:ln>
        </p:spPr>
        <p:txBody>
          <a:bodyPr anchor="ctr"/>
          <a:lstStyle/>
          <a:p>
            <a:endParaRPr lang="en-US"/>
          </a:p>
        </p:txBody>
      </p:sp>
      <p:sp>
        <p:nvSpPr>
          <p:cNvPr id="51" name="Rectangle 50"/>
          <p:cNvSpPr>
            <a:spLocks noChangeArrowheads="1"/>
          </p:cNvSpPr>
          <p:nvPr/>
        </p:nvSpPr>
        <p:spPr bwMode="auto">
          <a:xfrm>
            <a:off x="1819275" y="4073525"/>
            <a:ext cx="4660900" cy="1055688"/>
          </a:xfrm>
          <a:prstGeom prst="rect">
            <a:avLst/>
          </a:prstGeom>
          <a:solidFill>
            <a:srgbClr val="0099CC">
              <a:alpha val="49804"/>
            </a:srgbClr>
          </a:solidFill>
          <a:ln w="9525" algn="ctr">
            <a:noFill/>
            <a:round/>
            <a:headEnd/>
            <a:tailEnd/>
          </a:ln>
        </p:spPr>
        <p:txBody>
          <a:bodyPr anchor="ctr"/>
          <a:lstStyle/>
          <a:p>
            <a:endParaRPr lang="en-US"/>
          </a:p>
        </p:txBody>
      </p:sp>
      <p:sp>
        <p:nvSpPr>
          <p:cNvPr id="1044491" name="Line 11"/>
          <p:cNvSpPr>
            <a:spLocks noChangeShapeType="1"/>
          </p:cNvSpPr>
          <p:nvPr/>
        </p:nvSpPr>
        <p:spPr bwMode="auto">
          <a:xfrm flipV="1">
            <a:off x="2270125" y="2924175"/>
            <a:ext cx="0" cy="274638"/>
          </a:xfrm>
          <a:prstGeom prst="line">
            <a:avLst/>
          </a:prstGeom>
          <a:noFill/>
          <a:ln w="28575">
            <a:solidFill>
              <a:srgbClr val="CC9900"/>
            </a:solidFill>
            <a:round/>
            <a:headEnd/>
            <a:tailEnd/>
          </a:ln>
        </p:spPr>
        <p:txBody>
          <a:bodyPr anchor="ctr"/>
          <a:lstStyle/>
          <a:p>
            <a:endParaRPr lang="en-US"/>
          </a:p>
        </p:txBody>
      </p:sp>
      <p:sp>
        <p:nvSpPr>
          <p:cNvPr id="6158" name="Line 6"/>
          <p:cNvSpPr>
            <a:spLocks noChangeShapeType="1"/>
          </p:cNvSpPr>
          <p:nvPr/>
        </p:nvSpPr>
        <p:spPr bwMode="auto">
          <a:xfrm flipV="1">
            <a:off x="2754313" y="3200400"/>
            <a:ext cx="0" cy="228600"/>
          </a:xfrm>
          <a:prstGeom prst="line">
            <a:avLst/>
          </a:prstGeom>
          <a:noFill/>
          <a:ln w="19050" cap="sq">
            <a:solidFill>
              <a:schemeClr val="tx1"/>
            </a:solidFill>
            <a:miter lim="800000"/>
            <a:headEnd/>
            <a:tailEnd/>
          </a:ln>
        </p:spPr>
        <p:txBody>
          <a:bodyPr anchor="ctr"/>
          <a:lstStyle/>
          <a:p>
            <a:endParaRPr lang="en-US"/>
          </a:p>
        </p:txBody>
      </p:sp>
      <p:sp>
        <p:nvSpPr>
          <p:cNvPr id="6159" name="Line 7"/>
          <p:cNvSpPr>
            <a:spLocks noChangeShapeType="1"/>
          </p:cNvSpPr>
          <p:nvPr/>
        </p:nvSpPr>
        <p:spPr bwMode="auto">
          <a:xfrm flipV="1">
            <a:off x="3036888" y="2925763"/>
            <a:ext cx="0" cy="503237"/>
          </a:xfrm>
          <a:prstGeom prst="line">
            <a:avLst/>
          </a:prstGeom>
          <a:noFill/>
          <a:ln w="19050" cap="sq">
            <a:solidFill>
              <a:schemeClr val="tx1"/>
            </a:solidFill>
            <a:miter lim="800000"/>
            <a:headEnd/>
            <a:tailEnd/>
          </a:ln>
        </p:spPr>
        <p:txBody>
          <a:bodyPr anchor="ctr"/>
          <a:lstStyle/>
          <a:p>
            <a:endParaRPr lang="en-US"/>
          </a:p>
        </p:txBody>
      </p:sp>
      <p:sp>
        <p:nvSpPr>
          <p:cNvPr id="6160" name="Line 8"/>
          <p:cNvSpPr>
            <a:spLocks noChangeShapeType="1"/>
          </p:cNvSpPr>
          <p:nvPr/>
        </p:nvSpPr>
        <p:spPr bwMode="auto">
          <a:xfrm flipH="1">
            <a:off x="0" y="3200400"/>
            <a:ext cx="2752725" cy="0"/>
          </a:xfrm>
          <a:prstGeom prst="line">
            <a:avLst/>
          </a:prstGeom>
          <a:noFill/>
          <a:ln w="19050" cap="sq">
            <a:solidFill>
              <a:schemeClr val="tx1"/>
            </a:solidFill>
            <a:miter lim="800000"/>
            <a:headEnd/>
            <a:tailEnd/>
          </a:ln>
        </p:spPr>
        <p:txBody>
          <a:bodyPr anchor="ctr"/>
          <a:lstStyle/>
          <a:p>
            <a:endParaRPr lang="en-US"/>
          </a:p>
        </p:txBody>
      </p:sp>
      <p:sp>
        <p:nvSpPr>
          <p:cNvPr id="6161" name="Line 9"/>
          <p:cNvSpPr>
            <a:spLocks noChangeShapeType="1"/>
          </p:cNvSpPr>
          <p:nvPr/>
        </p:nvSpPr>
        <p:spPr bwMode="auto">
          <a:xfrm flipH="1">
            <a:off x="0" y="2925763"/>
            <a:ext cx="3033713" cy="0"/>
          </a:xfrm>
          <a:prstGeom prst="line">
            <a:avLst/>
          </a:prstGeom>
          <a:noFill/>
          <a:ln w="19050" cap="sq">
            <a:solidFill>
              <a:schemeClr val="tx1"/>
            </a:solidFill>
            <a:miter lim="800000"/>
            <a:headEnd/>
            <a:tailEnd/>
          </a:ln>
        </p:spPr>
        <p:txBody>
          <a:bodyPr anchor="ctr"/>
          <a:lstStyle/>
          <a:p>
            <a:endParaRPr lang="en-US"/>
          </a:p>
        </p:txBody>
      </p:sp>
      <p:sp>
        <p:nvSpPr>
          <p:cNvPr id="6162" name="Oval 12"/>
          <p:cNvSpPr>
            <a:spLocks noChangeAspect="1" noChangeArrowheads="1"/>
          </p:cNvSpPr>
          <p:nvPr/>
        </p:nvSpPr>
        <p:spPr bwMode="auto">
          <a:xfrm>
            <a:off x="2224088" y="3016250"/>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5" name="Group 43"/>
          <p:cNvGrpSpPr>
            <a:grpSpLocks/>
          </p:cNvGrpSpPr>
          <p:nvPr/>
        </p:nvGrpSpPr>
        <p:grpSpPr bwMode="auto">
          <a:xfrm>
            <a:off x="1828800" y="3422650"/>
            <a:ext cx="4654550" cy="2749550"/>
            <a:chOff x="1828799" y="3423138"/>
            <a:chExt cx="4654062" cy="2749062"/>
          </a:xfrm>
        </p:grpSpPr>
        <p:sp>
          <p:nvSpPr>
            <p:cNvPr id="6174" name="Line 4"/>
            <p:cNvSpPr>
              <a:spLocks noChangeShapeType="1"/>
            </p:cNvSpPr>
            <p:nvPr/>
          </p:nvSpPr>
          <p:spPr bwMode="auto">
            <a:xfrm>
              <a:off x="1828800" y="3429000"/>
              <a:ext cx="0" cy="2743200"/>
            </a:xfrm>
            <a:prstGeom prst="line">
              <a:avLst/>
            </a:prstGeom>
            <a:noFill/>
            <a:ln w="76200" cap="sq">
              <a:solidFill>
                <a:schemeClr val="tx1"/>
              </a:solidFill>
              <a:miter lim="800000"/>
              <a:headEnd/>
              <a:tailEnd/>
            </a:ln>
          </p:spPr>
          <p:txBody>
            <a:bodyPr anchor="ctr"/>
            <a:lstStyle/>
            <a:p>
              <a:endParaRPr lang="en-US"/>
            </a:p>
          </p:txBody>
        </p:sp>
        <p:sp>
          <p:nvSpPr>
            <p:cNvPr id="6175" name="Line 5"/>
            <p:cNvSpPr>
              <a:spLocks noChangeShapeType="1"/>
            </p:cNvSpPr>
            <p:nvPr/>
          </p:nvSpPr>
          <p:spPr bwMode="auto">
            <a:xfrm>
              <a:off x="1828799" y="6172200"/>
              <a:ext cx="4651131" cy="0"/>
            </a:xfrm>
            <a:prstGeom prst="line">
              <a:avLst/>
            </a:prstGeom>
            <a:noFill/>
            <a:ln w="76200" cap="sq">
              <a:solidFill>
                <a:schemeClr val="tx1"/>
              </a:solidFill>
              <a:miter lim="800000"/>
              <a:headEnd/>
              <a:tailEnd/>
            </a:ln>
          </p:spPr>
          <p:txBody>
            <a:bodyPr anchor="ctr"/>
            <a:lstStyle/>
            <a:p>
              <a:endParaRPr lang="en-US"/>
            </a:p>
          </p:txBody>
        </p:sp>
        <p:sp>
          <p:nvSpPr>
            <p:cNvPr id="6176" name="Line 4"/>
            <p:cNvSpPr>
              <a:spLocks noChangeShapeType="1"/>
            </p:cNvSpPr>
            <p:nvPr/>
          </p:nvSpPr>
          <p:spPr bwMode="auto">
            <a:xfrm>
              <a:off x="6482861" y="3423138"/>
              <a:ext cx="0" cy="2743200"/>
            </a:xfrm>
            <a:prstGeom prst="line">
              <a:avLst/>
            </a:prstGeom>
            <a:noFill/>
            <a:ln w="76200" cap="sq">
              <a:solidFill>
                <a:schemeClr val="tx1"/>
              </a:solidFill>
              <a:miter lim="800000"/>
              <a:headEnd/>
              <a:tailEnd/>
            </a:ln>
          </p:spPr>
          <p:txBody>
            <a:bodyPr anchor="ctr"/>
            <a:lstStyle/>
            <a:p>
              <a:endParaRPr lang="en-US"/>
            </a:p>
          </p:txBody>
        </p:sp>
      </p:grpSp>
      <p:sp>
        <p:nvSpPr>
          <p:cNvPr id="6170" name="Line 9"/>
          <p:cNvSpPr>
            <a:spLocks noChangeShapeType="1"/>
          </p:cNvSpPr>
          <p:nvPr/>
        </p:nvSpPr>
        <p:spPr bwMode="auto">
          <a:xfrm flipH="1" flipV="1">
            <a:off x="6459538" y="5915025"/>
            <a:ext cx="2684462" cy="0"/>
          </a:xfrm>
          <a:prstGeom prst="line">
            <a:avLst/>
          </a:prstGeom>
          <a:noFill/>
          <a:ln w="19050" cap="sq">
            <a:solidFill>
              <a:schemeClr val="tx1"/>
            </a:solidFill>
            <a:miter lim="800000"/>
            <a:headEnd/>
            <a:tailEnd/>
          </a:ln>
        </p:spPr>
        <p:txBody>
          <a:bodyPr anchor="ctr"/>
          <a:lstStyle/>
          <a:p>
            <a:endParaRPr lang="en-US"/>
          </a:p>
        </p:txBody>
      </p:sp>
      <p:sp>
        <p:nvSpPr>
          <p:cNvPr id="6169" name="Line 8"/>
          <p:cNvSpPr>
            <a:spLocks noChangeShapeType="1"/>
          </p:cNvSpPr>
          <p:nvPr/>
        </p:nvSpPr>
        <p:spPr bwMode="auto">
          <a:xfrm flipH="1">
            <a:off x="6459538" y="6191250"/>
            <a:ext cx="2684462" cy="0"/>
          </a:xfrm>
          <a:prstGeom prst="line">
            <a:avLst/>
          </a:prstGeom>
          <a:noFill/>
          <a:ln w="19050" cap="sq">
            <a:solidFill>
              <a:schemeClr val="tx1"/>
            </a:solidFill>
            <a:miter lim="800000"/>
            <a:headEnd/>
            <a:tailEnd/>
          </a:ln>
        </p:spPr>
        <p:txBody>
          <a:bodyPr anchor="ctr"/>
          <a:lstStyle/>
          <a:p>
            <a:endParaRPr lang="en-US"/>
          </a:p>
        </p:txBody>
      </p:sp>
      <p:grpSp>
        <p:nvGrpSpPr>
          <p:cNvPr id="6" name="Group 75"/>
          <p:cNvGrpSpPr>
            <a:grpSpLocks noChangeAspect="1"/>
          </p:cNvGrpSpPr>
          <p:nvPr/>
        </p:nvGrpSpPr>
        <p:grpSpPr>
          <a:xfrm>
            <a:off x="7636489" y="4554993"/>
            <a:ext cx="1233102" cy="1186542"/>
            <a:chOff x="4572000" y="3363687"/>
            <a:chExt cx="1970088" cy="1895701"/>
          </a:xfrm>
        </p:grpSpPr>
        <p:grpSp>
          <p:nvGrpSpPr>
            <p:cNvPr id="7" name="Group 40"/>
            <p:cNvGrpSpPr/>
            <p:nvPr/>
          </p:nvGrpSpPr>
          <p:grpSpPr>
            <a:xfrm flipH="1">
              <a:off x="4572000" y="3429000"/>
              <a:ext cx="1970088" cy="1830388"/>
              <a:chOff x="4572000" y="3429000"/>
              <a:chExt cx="1970088" cy="1830388"/>
            </a:xfrm>
          </p:grpSpPr>
          <p:sp>
            <p:nvSpPr>
              <p:cNvPr id="89" name="AutoShape 4"/>
              <p:cNvSpPr>
                <a:spLocks noChangeAspect="1" noChangeArrowheads="1" noTextEdit="1"/>
              </p:cNvSpPr>
              <p:nvPr/>
            </p:nvSpPr>
            <p:spPr bwMode="auto">
              <a:xfrm>
                <a:off x="4572000" y="3429000"/>
                <a:ext cx="1970088" cy="1830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6"/>
              <p:cNvSpPr>
                <a:spLocks/>
              </p:cNvSpPr>
              <p:nvPr/>
            </p:nvSpPr>
            <p:spPr bwMode="auto">
              <a:xfrm>
                <a:off x="4605338" y="4035425"/>
                <a:ext cx="749300" cy="700088"/>
              </a:xfrm>
              <a:custGeom>
                <a:avLst/>
                <a:gdLst/>
                <a:ahLst/>
                <a:cxnLst>
                  <a:cxn ang="0">
                    <a:pos x="107" y="0"/>
                  </a:cxn>
                  <a:cxn ang="0">
                    <a:pos x="98" y="0"/>
                  </a:cxn>
                  <a:cxn ang="0">
                    <a:pos x="88" y="2"/>
                  </a:cxn>
                  <a:cxn ang="0">
                    <a:pos x="79" y="5"/>
                  </a:cxn>
                  <a:cxn ang="0">
                    <a:pos x="76" y="8"/>
                  </a:cxn>
                  <a:cxn ang="0">
                    <a:pos x="73" y="11"/>
                  </a:cxn>
                  <a:cxn ang="0">
                    <a:pos x="70" y="20"/>
                  </a:cxn>
                  <a:cxn ang="0">
                    <a:pos x="65" y="53"/>
                  </a:cxn>
                  <a:cxn ang="0">
                    <a:pos x="67" y="75"/>
                  </a:cxn>
                  <a:cxn ang="0">
                    <a:pos x="66" y="86"/>
                  </a:cxn>
                  <a:cxn ang="0">
                    <a:pos x="65" y="90"/>
                  </a:cxn>
                  <a:cxn ang="0">
                    <a:pos x="62" y="95"/>
                  </a:cxn>
                  <a:cxn ang="0">
                    <a:pos x="54" y="103"/>
                  </a:cxn>
                  <a:cxn ang="0">
                    <a:pos x="49" y="107"/>
                  </a:cxn>
                  <a:cxn ang="0">
                    <a:pos x="22" y="123"/>
                  </a:cxn>
                  <a:cxn ang="0">
                    <a:pos x="7" y="128"/>
                  </a:cxn>
                  <a:cxn ang="0">
                    <a:pos x="0" y="129"/>
                  </a:cxn>
                  <a:cxn ang="0">
                    <a:pos x="14" y="177"/>
                  </a:cxn>
                  <a:cxn ang="0">
                    <a:pos x="322" y="441"/>
                  </a:cxn>
                  <a:cxn ang="0">
                    <a:pos x="439" y="398"/>
                  </a:cxn>
                  <a:cxn ang="0">
                    <a:pos x="472" y="354"/>
                  </a:cxn>
                  <a:cxn ang="0">
                    <a:pos x="471" y="351"/>
                  </a:cxn>
                  <a:cxn ang="0">
                    <a:pos x="469" y="349"/>
                  </a:cxn>
                  <a:cxn ang="0">
                    <a:pos x="467" y="347"/>
                  </a:cxn>
                  <a:cxn ang="0">
                    <a:pos x="461" y="344"/>
                  </a:cxn>
                  <a:cxn ang="0">
                    <a:pos x="439" y="336"/>
                  </a:cxn>
                  <a:cxn ang="0">
                    <a:pos x="426" y="329"/>
                  </a:cxn>
                  <a:cxn ang="0">
                    <a:pos x="413" y="320"/>
                  </a:cxn>
                  <a:cxn ang="0">
                    <a:pos x="375" y="285"/>
                  </a:cxn>
                  <a:cxn ang="0">
                    <a:pos x="367" y="276"/>
                  </a:cxn>
                  <a:cxn ang="0">
                    <a:pos x="365" y="274"/>
                  </a:cxn>
                  <a:cxn ang="0">
                    <a:pos x="259" y="186"/>
                  </a:cxn>
                  <a:cxn ang="0">
                    <a:pos x="173" y="110"/>
                  </a:cxn>
                  <a:cxn ang="0">
                    <a:pos x="168" y="104"/>
                  </a:cxn>
                  <a:cxn ang="0">
                    <a:pos x="167" y="102"/>
                  </a:cxn>
                  <a:cxn ang="0">
                    <a:pos x="166" y="100"/>
                  </a:cxn>
                  <a:cxn ang="0">
                    <a:pos x="166" y="99"/>
                  </a:cxn>
                  <a:cxn ang="0">
                    <a:pos x="166" y="98"/>
                  </a:cxn>
                  <a:cxn ang="0">
                    <a:pos x="164" y="96"/>
                  </a:cxn>
                  <a:cxn ang="0">
                    <a:pos x="162" y="95"/>
                  </a:cxn>
                  <a:cxn ang="0">
                    <a:pos x="160" y="93"/>
                  </a:cxn>
                  <a:cxn ang="0">
                    <a:pos x="138" y="82"/>
                  </a:cxn>
                  <a:cxn ang="0">
                    <a:pos x="130" y="75"/>
                  </a:cxn>
                  <a:cxn ang="0">
                    <a:pos x="124" y="66"/>
                  </a:cxn>
                  <a:cxn ang="0">
                    <a:pos x="122" y="60"/>
                  </a:cxn>
                  <a:cxn ang="0">
                    <a:pos x="120" y="30"/>
                  </a:cxn>
                  <a:cxn ang="0">
                    <a:pos x="117" y="11"/>
                  </a:cxn>
                  <a:cxn ang="0">
                    <a:pos x="116" y="8"/>
                  </a:cxn>
                  <a:cxn ang="0">
                    <a:pos x="115" y="5"/>
                  </a:cxn>
                  <a:cxn ang="0">
                    <a:pos x="110" y="1"/>
                  </a:cxn>
                  <a:cxn ang="0">
                    <a:pos x="107" y="0"/>
                  </a:cxn>
                </a:cxnLst>
                <a:rect l="0" t="0" r="r" b="b"/>
                <a:pathLst>
                  <a:path w="472" h="441">
                    <a:moveTo>
                      <a:pt x="107" y="0"/>
                    </a:moveTo>
                    <a:lnTo>
                      <a:pt x="98" y="0"/>
                    </a:lnTo>
                    <a:lnTo>
                      <a:pt x="88" y="2"/>
                    </a:lnTo>
                    <a:lnTo>
                      <a:pt x="79" y="5"/>
                    </a:lnTo>
                    <a:lnTo>
                      <a:pt x="76" y="8"/>
                    </a:lnTo>
                    <a:lnTo>
                      <a:pt x="73" y="11"/>
                    </a:lnTo>
                    <a:lnTo>
                      <a:pt x="70" y="20"/>
                    </a:lnTo>
                    <a:lnTo>
                      <a:pt x="65" y="53"/>
                    </a:lnTo>
                    <a:lnTo>
                      <a:pt x="67" y="75"/>
                    </a:lnTo>
                    <a:lnTo>
                      <a:pt x="66" y="86"/>
                    </a:lnTo>
                    <a:lnTo>
                      <a:pt x="65" y="90"/>
                    </a:lnTo>
                    <a:lnTo>
                      <a:pt x="62" y="95"/>
                    </a:lnTo>
                    <a:lnTo>
                      <a:pt x="54" y="103"/>
                    </a:lnTo>
                    <a:lnTo>
                      <a:pt x="49" y="107"/>
                    </a:lnTo>
                    <a:lnTo>
                      <a:pt x="22" y="123"/>
                    </a:lnTo>
                    <a:lnTo>
                      <a:pt x="7" y="128"/>
                    </a:lnTo>
                    <a:lnTo>
                      <a:pt x="0" y="129"/>
                    </a:lnTo>
                    <a:lnTo>
                      <a:pt x="14" y="177"/>
                    </a:lnTo>
                    <a:lnTo>
                      <a:pt x="322" y="441"/>
                    </a:lnTo>
                    <a:lnTo>
                      <a:pt x="439" y="398"/>
                    </a:lnTo>
                    <a:lnTo>
                      <a:pt x="472" y="354"/>
                    </a:lnTo>
                    <a:lnTo>
                      <a:pt x="471" y="351"/>
                    </a:lnTo>
                    <a:lnTo>
                      <a:pt x="469" y="349"/>
                    </a:lnTo>
                    <a:lnTo>
                      <a:pt x="467" y="347"/>
                    </a:lnTo>
                    <a:lnTo>
                      <a:pt x="461" y="344"/>
                    </a:lnTo>
                    <a:lnTo>
                      <a:pt x="439" y="336"/>
                    </a:lnTo>
                    <a:lnTo>
                      <a:pt x="426" y="329"/>
                    </a:lnTo>
                    <a:lnTo>
                      <a:pt x="413" y="320"/>
                    </a:lnTo>
                    <a:lnTo>
                      <a:pt x="375" y="285"/>
                    </a:lnTo>
                    <a:lnTo>
                      <a:pt x="367" y="276"/>
                    </a:lnTo>
                    <a:lnTo>
                      <a:pt x="365" y="274"/>
                    </a:lnTo>
                    <a:lnTo>
                      <a:pt x="259" y="186"/>
                    </a:lnTo>
                    <a:lnTo>
                      <a:pt x="173" y="110"/>
                    </a:lnTo>
                    <a:lnTo>
                      <a:pt x="168" y="104"/>
                    </a:lnTo>
                    <a:lnTo>
                      <a:pt x="167" y="102"/>
                    </a:lnTo>
                    <a:lnTo>
                      <a:pt x="166" y="100"/>
                    </a:lnTo>
                    <a:lnTo>
                      <a:pt x="166" y="99"/>
                    </a:lnTo>
                    <a:lnTo>
                      <a:pt x="166" y="98"/>
                    </a:lnTo>
                    <a:lnTo>
                      <a:pt x="164" y="96"/>
                    </a:lnTo>
                    <a:lnTo>
                      <a:pt x="162" y="95"/>
                    </a:lnTo>
                    <a:lnTo>
                      <a:pt x="160" y="93"/>
                    </a:lnTo>
                    <a:lnTo>
                      <a:pt x="138" y="82"/>
                    </a:lnTo>
                    <a:lnTo>
                      <a:pt x="130" y="75"/>
                    </a:lnTo>
                    <a:lnTo>
                      <a:pt x="124" y="66"/>
                    </a:lnTo>
                    <a:lnTo>
                      <a:pt x="122" y="60"/>
                    </a:lnTo>
                    <a:lnTo>
                      <a:pt x="120" y="30"/>
                    </a:lnTo>
                    <a:lnTo>
                      <a:pt x="117" y="11"/>
                    </a:lnTo>
                    <a:lnTo>
                      <a:pt x="116" y="8"/>
                    </a:lnTo>
                    <a:lnTo>
                      <a:pt x="115" y="5"/>
                    </a:lnTo>
                    <a:lnTo>
                      <a:pt x="110" y="1"/>
                    </a:lnTo>
                    <a:lnTo>
                      <a:pt x="107" y="0"/>
                    </a:lnTo>
                    <a:close/>
                  </a:path>
                </a:pathLst>
              </a:custGeom>
              <a:solidFill>
                <a:srgbClr val="82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7"/>
              <p:cNvSpPr>
                <a:spLocks/>
              </p:cNvSpPr>
              <p:nvPr/>
            </p:nvSpPr>
            <p:spPr bwMode="auto">
              <a:xfrm>
                <a:off x="4708525" y="4235450"/>
                <a:ext cx="438150" cy="468313"/>
              </a:xfrm>
              <a:custGeom>
                <a:avLst/>
                <a:gdLst/>
                <a:ahLst/>
                <a:cxnLst>
                  <a:cxn ang="0">
                    <a:pos x="24" y="49"/>
                  </a:cxn>
                  <a:cxn ang="0">
                    <a:pos x="2" y="82"/>
                  </a:cxn>
                  <a:cxn ang="0">
                    <a:pos x="0" y="92"/>
                  </a:cxn>
                  <a:cxn ang="0">
                    <a:pos x="4" y="103"/>
                  </a:cxn>
                  <a:cxn ang="0">
                    <a:pos x="24" y="127"/>
                  </a:cxn>
                  <a:cxn ang="0">
                    <a:pos x="166" y="265"/>
                  </a:cxn>
                  <a:cxn ang="0">
                    <a:pos x="201" y="291"/>
                  </a:cxn>
                  <a:cxn ang="0">
                    <a:pos x="212" y="295"/>
                  </a:cxn>
                  <a:cxn ang="0">
                    <a:pos x="222" y="295"/>
                  </a:cxn>
                  <a:cxn ang="0">
                    <a:pos x="241" y="286"/>
                  </a:cxn>
                  <a:cxn ang="0">
                    <a:pos x="266" y="264"/>
                  </a:cxn>
                  <a:cxn ang="0">
                    <a:pos x="268" y="261"/>
                  </a:cxn>
                  <a:cxn ang="0">
                    <a:pos x="268" y="257"/>
                  </a:cxn>
                  <a:cxn ang="0">
                    <a:pos x="265" y="250"/>
                  </a:cxn>
                  <a:cxn ang="0">
                    <a:pos x="257" y="240"/>
                  </a:cxn>
                  <a:cxn ang="0">
                    <a:pos x="256" y="217"/>
                  </a:cxn>
                  <a:cxn ang="0">
                    <a:pos x="260" y="199"/>
                  </a:cxn>
                  <a:cxn ang="0">
                    <a:pos x="264" y="193"/>
                  </a:cxn>
                  <a:cxn ang="0">
                    <a:pos x="275" y="183"/>
                  </a:cxn>
                  <a:cxn ang="0">
                    <a:pos x="276" y="179"/>
                  </a:cxn>
                  <a:cxn ang="0">
                    <a:pos x="274" y="175"/>
                  </a:cxn>
                  <a:cxn ang="0">
                    <a:pos x="235" y="142"/>
                  </a:cxn>
                  <a:cxn ang="0">
                    <a:pos x="209" y="113"/>
                  </a:cxn>
                  <a:cxn ang="0">
                    <a:pos x="203" y="111"/>
                  </a:cxn>
                  <a:cxn ang="0">
                    <a:pos x="198" y="113"/>
                  </a:cxn>
                  <a:cxn ang="0">
                    <a:pos x="181" y="126"/>
                  </a:cxn>
                  <a:cxn ang="0">
                    <a:pos x="171" y="131"/>
                  </a:cxn>
                  <a:cxn ang="0">
                    <a:pos x="166" y="131"/>
                  </a:cxn>
                  <a:cxn ang="0">
                    <a:pos x="161" y="128"/>
                  </a:cxn>
                  <a:cxn ang="0">
                    <a:pos x="145" y="113"/>
                  </a:cxn>
                  <a:cxn ang="0">
                    <a:pos x="104" y="39"/>
                  </a:cxn>
                  <a:cxn ang="0">
                    <a:pos x="95" y="10"/>
                  </a:cxn>
                  <a:cxn ang="0">
                    <a:pos x="90" y="3"/>
                  </a:cxn>
                  <a:cxn ang="0">
                    <a:pos x="88" y="0"/>
                  </a:cxn>
                  <a:cxn ang="0">
                    <a:pos x="83" y="1"/>
                  </a:cxn>
                  <a:cxn ang="0">
                    <a:pos x="67" y="17"/>
                  </a:cxn>
                </a:cxnLst>
                <a:rect l="0" t="0" r="r" b="b"/>
                <a:pathLst>
                  <a:path w="276" h="295">
                    <a:moveTo>
                      <a:pt x="35" y="39"/>
                    </a:moveTo>
                    <a:lnTo>
                      <a:pt x="24" y="49"/>
                    </a:lnTo>
                    <a:lnTo>
                      <a:pt x="5" y="76"/>
                    </a:lnTo>
                    <a:lnTo>
                      <a:pt x="2" y="82"/>
                    </a:lnTo>
                    <a:lnTo>
                      <a:pt x="0" y="88"/>
                    </a:lnTo>
                    <a:lnTo>
                      <a:pt x="0" y="92"/>
                    </a:lnTo>
                    <a:lnTo>
                      <a:pt x="2" y="99"/>
                    </a:lnTo>
                    <a:lnTo>
                      <a:pt x="4" y="103"/>
                    </a:lnTo>
                    <a:lnTo>
                      <a:pt x="9" y="111"/>
                    </a:lnTo>
                    <a:lnTo>
                      <a:pt x="24" y="127"/>
                    </a:lnTo>
                    <a:lnTo>
                      <a:pt x="82" y="177"/>
                    </a:lnTo>
                    <a:lnTo>
                      <a:pt x="166" y="265"/>
                    </a:lnTo>
                    <a:lnTo>
                      <a:pt x="195" y="288"/>
                    </a:lnTo>
                    <a:lnTo>
                      <a:pt x="201" y="291"/>
                    </a:lnTo>
                    <a:lnTo>
                      <a:pt x="206" y="293"/>
                    </a:lnTo>
                    <a:lnTo>
                      <a:pt x="212" y="295"/>
                    </a:lnTo>
                    <a:lnTo>
                      <a:pt x="217" y="295"/>
                    </a:lnTo>
                    <a:lnTo>
                      <a:pt x="222" y="295"/>
                    </a:lnTo>
                    <a:lnTo>
                      <a:pt x="232" y="291"/>
                    </a:lnTo>
                    <a:lnTo>
                      <a:pt x="241" y="286"/>
                    </a:lnTo>
                    <a:lnTo>
                      <a:pt x="249" y="280"/>
                    </a:lnTo>
                    <a:lnTo>
                      <a:pt x="266" y="264"/>
                    </a:lnTo>
                    <a:lnTo>
                      <a:pt x="267" y="262"/>
                    </a:lnTo>
                    <a:lnTo>
                      <a:pt x="268" y="261"/>
                    </a:lnTo>
                    <a:lnTo>
                      <a:pt x="268" y="259"/>
                    </a:lnTo>
                    <a:lnTo>
                      <a:pt x="268" y="257"/>
                    </a:lnTo>
                    <a:lnTo>
                      <a:pt x="267" y="254"/>
                    </a:lnTo>
                    <a:lnTo>
                      <a:pt x="265" y="250"/>
                    </a:lnTo>
                    <a:lnTo>
                      <a:pt x="262" y="247"/>
                    </a:lnTo>
                    <a:lnTo>
                      <a:pt x="257" y="240"/>
                    </a:lnTo>
                    <a:lnTo>
                      <a:pt x="256" y="236"/>
                    </a:lnTo>
                    <a:lnTo>
                      <a:pt x="256" y="217"/>
                    </a:lnTo>
                    <a:lnTo>
                      <a:pt x="258" y="208"/>
                    </a:lnTo>
                    <a:lnTo>
                      <a:pt x="260" y="199"/>
                    </a:lnTo>
                    <a:lnTo>
                      <a:pt x="262" y="196"/>
                    </a:lnTo>
                    <a:lnTo>
                      <a:pt x="264" y="193"/>
                    </a:lnTo>
                    <a:lnTo>
                      <a:pt x="271" y="188"/>
                    </a:lnTo>
                    <a:lnTo>
                      <a:pt x="275" y="183"/>
                    </a:lnTo>
                    <a:lnTo>
                      <a:pt x="276" y="180"/>
                    </a:lnTo>
                    <a:lnTo>
                      <a:pt x="276" y="179"/>
                    </a:lnTo>
                    <a:lnTo>
                      <a:pt x="275" y="177"/>
                    </a:lnTo>
                    <a:lnTo>
                      <a:pt x="274" y="175"/>
                    </a:lnTo>
                    <a:lnTo>
                      <a:pt x="269" y="169"/>
                    </a:lnTo>
                    <a:lnTo>
                      <a:pt x="235" y="142"/>
                    </a:lnTo>
                    <a:lnTo>
                      <a:pt x="216" y="119"/>
                    </a:lnTo>
                    <a:lnTo>
                      <a:pt x="209" y="113"/>
                    </a:lnTo>
                    <a:lnTo>
                      <a:pt x="205" y="111"/>
                    </a:lnTo>
                    <a:lnTo>
                      <a:pt x="203" y="111"/>
                    </a:lnTo>
                    <a:lnTo>
                      <a:pt x="200" y="112"/>
                    </a:lnTo>
                    <a:lnTo>
                      <a:pt x="198" y="113"/>
                    </a:lnTo>
                    <a:lnTo>
                      <a:pt x="196" y="114"/>
                    </a:lnTo>
                    <a:lnTo>
                      <a:pt x="181" y="126"/>
                    </a:lnTo>
                    <a:lnTo>
                      <a:pt x="174" y="130"/>
                    </a:lnTo>
                    <a:lnTo>
                      <a:pt x="171" y="131"/>
                    </a:lnTo>
                    <a:lnTo>
                      <a:pt x="169" y="131"/>
                    </a:lnTo>
                    <a:lnTo>
                      <a:pt x="166" y="131"/>
                    </a:lnTo>
                    <a:lnTo>
                      <a:pt x="164" y="130"/>
                    </a:lnTo>
                    <a:lnTo>
                      <a:pt x="161" y="128"/>
                    </a:lnTo>
                    <a:lnTo>
                      <a:pt x="156" y="124"/>
                    </a:lnTo>
                    <a:lnTo>
                      <a:pt x="145" y="113"/>
                    </a:lnTo>
                    <a:lnTo>
                      <a:pt x="120" y="79"/>
                    </a:lnTo>
                    <a:lnTo>
                      <a:pt x="104" y="39"/>
                    </a:lnTo>
                    <a:lnTo>
                      <a:pt x="100" y="23"/>
                    </a:lnTo>
                    <a:lnTo>
                      <a:pt x="95" y="10"/>
                    </a:lnTo>
                    <a:lnTo>
                      <a:pt x="92" y="5"/>
                    </a:lnTo>
                    <a:lnTo>
                      <a:pt x="90" y="3"/>
                    </a:lnTo>
                    <a:lnTo>
                      <a:pt x="89" y="2"/>
                    </a:lnTo>
                    <a:lnTo>
                      <a:pt x="88" y="0"/>
                    </a:lnTo>
                    <a:lnTo>
                      <a:pt x="86" y="0"/>
                    </a:lnTo>
                    <a:lnTo>
                      <a:pt x="83" y="1"/>
                    </a:lnTo>
                    <a:lnTo>
                      <a:pt x="80" y="3"/>
                    </a:lnTo>
                    <a:lnTo>
                      <a:pt x="67" y="17"/>
                    </a:lnTo>
                    <a:lnTo>
                      <a:pt x="35" y="39"/>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8"/>
              <p:cNvSpPr>
                <a:spLocks/>
              </p:cNvSpPr>
              <p:nvPr/>
            </p:nvSpPr>
            <p:spPr bwMode="auto">
              <a:xfrm>
                <a:off x="4578350" y="4235450"/>
                <a:ext cx="801688" cy="674688"/>
              </a:xfrm>
              <a:custGeom>
                <a:avLst/>
                <a:gdLst/>
                <a:ahLst/>
                <a:cxnLst>
                  <a:cxn ang="0">
                    <a:pos x="25" y="3"/>
                  </a:cxn>
                  <a:cxn ang="0">
                    <a:pos x="20" y="0"/>
                  </a:cxn>
                  <a:cxn ang="0">
                    <a:pos x="18" y="0"/>
                  </a:cxn>
                  <a:cxn ang="0">
                    <a:pos x="16" y="0"/>
                  </a:cxn>
                  <a:cxn ang="0">
                    <a:pos x="14" y="2"/>
                  </a:cxn>
                  <a:cxn ang="0">
                    <a:pos x="9" y="7"/>
                  </a:cxn>
                  <a:cxn ang="0">
                    <a:pos x="5" y="16"/>
                  </a:cxn>
                  <a:cxn ang="0">
                    <a:pos x="4" y="23"/>
                  </a:cxn>
                  <a:cxn ang="0">
                    <a:pos x="6" y="76"/>
                  </a:cxn>
                  <a:cxn ang="0">
                    <a:pos x="5" y="77"/>
                  </a:cxn>
                  <a:cxn ang="0">
                    <a:pos x="5" y="78"/>
                  </a:cxn>
                  <a:cxn ang="0">
                    <a:pos x="5" y="79"/>
                  </a:cxn>
                  <a:cxn ang="0">
                    <a:pos x="5" y="81"/>
                  </a:cxn>
                  <a:cxn ang="0">
                    <a:pos x="4" y="82"/>
                  </a:cxn>
                  <a:cxn ang="0">
                    <a:pos x="4" y="85"/>
                  </a:cxn>
                  <a:cxn ang="0">
                    <a:pos x="3" y="94"/>
                  </a:cxn>
                  <a:cxn ang="0">
                    <a:pos x="0" y="116"/>
                  </a:cxn>
                  <a:cxn ang="0">
                    <a:pos x="0" y="121"/>
                  </a:cxn>
                  <a:cxn ang="0">
                    <a:pos x="1" y="129"/>
                  </a:cxn>
                  <a:cxn ang="0">
                    <a:pos x="3" y="132"/>
                  </a:cxn>
                  <a:cxn ang="0">
                    <a:pos x="6" y="136"/>
                  </a:cxn>
                  <a:cxn ang="0">
                    <a:pos x="8" y="139"/>
                  </a:cxn>
                  <a:cxn ang="0">
                    <a:pos x="11" y="141"/>
                  </a:cxn>
                  <a:cxn ang="0">
                    <a:pos x="116" y="245"/>
                  </a:cxn>
                  <a:cxn ang="0">
                    <a:pos x="179" y="298"/>
                  </a:cxn>
                  <a:cxn ang="0">
                    <a:pos x="247" y="352"/>
                  </a:cxn>
                  <a:cxn ang="0">
                    <a:pos x="317" y="412"/>
                  </a:cxn>
                  <a:cxn ang="0">
                    <a:pos x="329" y="419"/>
                  </a:cxn>
                  <a:cxn ang="0">
                    <a:pos x="338" y="423"/>
                  </a:cxn>
                  <a:cxn ang="0">
                    <a:pos x="343" y="425"/>
                  </a:cxn>
                  <a:cxn ang="0">
                    <a:pos x="348" y="425"/>
                  </a:cxn>
                  <a:cxn ang="0">
                    <a:pos x="353" y="423"/>
                  </a:cxn>
                  <a:cxn ang="0">
                    <a:pos x="362" y="419"/>
                  </a:cxn>
                  <a:cxn ang="0">
                    <a:pos x="375" y="410"/>
                  </a:cxn>
                  <a:cxn ang="0">
                    <a:pos x="379" y="406"/>
                  </a:cxn>
                  <a:cxn ang="0">
                    <a:pos x="397" y="396"/>
                  </a:cxn>
                  <a:cxn ang="0">
                    <a:pos x="488" y="356"/>
                  </a:cxn>
                  <a:cxn ang="0">
                    <a:pos x="499" y="349"/>
                  </a:cxn>
                  <a:cxn ang="0">
                    <a:pos x="502" y="346"/>
                  </a:cxn>
                  <a:cxn ang="0">
                    <a:pos x="504" y="343"/>
                  </a:cxn>
                  <a:cxn ang="0">
                    <a:pos x="504" y="341"/>
                  </a:cxn>
                  <a:cxn ang="0">
                    <a:pos x="505" y="339"/>
                  </a:cxn>
                  <a:cxn ang="0">
                    <a:pos x="503" y="294"/>
                  </a:cxn>
                  <a:cxn ang="0">
                    <a:pos x="496" y="229"/>
                  </a:cxn>
                  <a:cxn ang="0">
                    <a:pos x="495" y="225"/>
                  </a:cxn>
                  <a:cxn ang="0">
                    <a:pos x="494" y="223"/>
                  </a:cxn>
                  <a:cxn ang="0">
                    <a:pos x="492" y="222"/>
                  </a:cxn>
                  <a:cxn ang="0">
                    <a:pos x="489" y="222"/>
                  </a:cxn>
                  <a:cxn ang="0">
                    <a:pos x="488" y="222"/>
                  </a:cxn>
                  <a:cxn ang="0">
                    <a:pos x="485" y="223"/>
                  </a:cxn>
                  <a:cxn ang="0">
                    <a:pos x="411" y="254"/>
                  </a:cxn>
                  <a:cxn ang="0">
                    <a:pos x="379" y="265"/>
                  </a:cxn>
                  <a:cxn ang="0">
                    <a:pos x="371" y="267"/>
                  </a:cxn>
                  <a:cxn ang="0">
                    <a:pos x="358" y="267"/>
                  </a:cxn>
                  <a:cxn ang="0">
                    <a:pos x="353" y="265"/>
                  </a:cxn>
                  <a:cxn ang="0">
                    <a:pos x="343" y="261"/>
                  </a:cxn>
                  <a:cxn ang="0">
                    <a:pos x="340" y="259"/>
                  </a:cxn>
                  <a:cxn ang="0">
                    <a:pos x="322" y="245"/>
                  </a:cxn>
                  <a:cxn ang="0">
                    <a:pos x="214" y="163"/>
                  </a:cxn>
                  <a:cxn ang="0">
                    <a:pos x="119" y="87"/>
                  </a:cxn>
                  <a:cxn ang="0">
                    <a:pos x="58" y="34"/>
                  </a:cxn>
                  <a:cxn ang="0">
                    <a:pos x="31" y="7"/>
                  </a:cxn>
                  <a:cxn ang="0">
                    <a:pos x="25" y="3"/>
                  </a:cxn>
                </a:cxnLst>
                <a:rect l="0" t="0" r="r" b="b"/>
                <a:pathLst>
                  <a:path w="505" h="425">
                    <a:moveTo>
                      <a:pt x="25" y="3"/>
                    </a:moveTo>
                    <a:lnTo>
                      <a:pt x="20" y="0"/>
                    </a:lnTo>
                    <a:lnTo>
                      <a:pt x="18" y="0"/>
                    </a:lnTo>
                    <a:lnTo>
                      <a:pt x="16" y="0"/>
                    </a:lnTo>
                    <a:lnTo>
                      <a:pt x="14" y="2"/>
                    </a:lnTo>
                    <a:lnTo>
                      <a:pt x="9" y="7"/>
                    </a:lnTo>
                    <a:lnTo>
                      <a:pt x="5" y="16"/>
                    </a:lnTo>
                    <a:lnTo>
                      <a:pt x="4" y="23"/>
                    </a:lnTo>
                    <a:lnTo>
                      <a:pt x="6" y="76"/>
                    </a:lnTo>
                    <a:lnTo>
                      <a:pt x="5" y="77"/>
                    </a:lnTo>
                    <a:lnTo>
                      <a:pt x="5" y="78"/>
                    </a:lnTo>
                    <a:lnTo>
                      <a:pt x="5" y="79"/>
                    </a:lnTo>
                    <a:lnTo>
                      <a:pt x="5" y="81"/>
                    </a:lnTo>
                    <a:lnTo>
                      <a:pt x="4" y="82"/>
                    </a:lnTo>
                    <a:lnTo>
                      <a:pt x="4" y="85"/>
                    </a:lnTo>
                    <a:lnTo>
                      <a:pt x="3" y="94"/>
                    </a:lnTo>
                    <a:lnTo>
                      <a:pt x="0" y="116"/>
                    </a:lnTo>
                    <a:lnTo>
                      <a:pt x="0" y="121"/>
                    </a:lnTo>
                    <a:lnTo>
                      <a:pt x="1" y="129"/>
                    </a:lnTo>
                    <a:lnTo>
                      <a:pt x="3" y="132"/>
                    </a:lnTo>
                    <a:lnTo>
                      <a:pt x="6" y="136"/>
                    </a:lnTo>
                    <a:lnTo>
                      <a:pt x="8" y="139"/>
                    </a:lnTo>
                    <a:lnTo>
                      <a:pt x="11" y="141"/>
                    </a:lnTo>
                    <a:lnTo>
                      <a:pt x="116" y="245"/>
                    </a:lnTo>
                    <a:lnTo>
                      <a:pt x="179" y="298"/>
                    </a:lnTo>
                    <a:lnTo>
                      <a:pt x="247" y="352"/>
                    </a:lnTo>
                    <a:lnTo>
                      <a:pt x="317" y="412"/>
                    </a:lnTo>
                    <a:lnTo>
                      <a:pt x="329" y="419"/>
                    </a:lnTo>
                    <a:lnTo>
                      <a:pt x="338" y="423"/>
                    </a:lnTo>
                    <a:lnTo>
                      <a:pt x="343" y="425"/>
                    </a:lnTo>
                    <a:lnTo>
                      <a:pt x="348" y="425"/>
                    </a:lnTo>
                    <a:lnTo>
                      <a:pt x="353" y="423"/>
                    </a:lnTo>
                    <a:lnTo>
                      <a:pt x="362" y="419"/>
                    </a:lnTo>
                    <a:lnTo>
                      <a:pt x="375" y="410"/>
                    </a:lnTo>
                    <a:lnTo>
                      <a:pt x="379" y="406"/>
                    </a:lnTo>
                    <a:lnTo>
                      <a:pt x="397" y="396"/>
                    </a:lnTo>
                    <a:lnTo>
                      <a:pt x="488" y="356"/>
                    </a:lnTo>
                    <a:lnTo>
                      <a:pt x="499" y="349"/>
                    </a:lnTo>
                    <a:lnTo>
                      <a:pt x="502" y="346"/>
                    </a:lnTo>
                    <a:lnTo>
                      <a:pt x="504" y="343"/>
                    </a:lnTo>
                    <a:lnTo>
                      <a:pt x="504" y="341"/>
                    </a:lnTo>
                    <a:lnTo>
                      <a:pt x="505" y="339"/>
                    </a:lnTo>
                    <a:lnTo>
                      <a:pt x="503" y="294"/>
                    </a:lnTo>
                    <a:lnTo>
                      <a:pt x="496" y="229"/>
                    </a:lnTo>
                    <a:lnTo>
                      <a:pt x="495" y="225"/>
                    </a:lnTo>
                    <a:lnTo>
                      <a:pt x="494" y="223"/>
                    </a:lnTo>
                    <a:lnTo>
                      <a:pt x="492" y="222"/>
                    </a:lnTo>
                    <a:lnTo>
                      <a:pt x="489" y="222"/>
                    </a:lnTo>
                    <a:lnTo>
                      <a:pt x="488" y="222"/>
                    </a:lnTo>
                    <a:lnTo>
                      <a:pt x="485" y="223"/>
                    </a:lnTo>
                    <a:lnTo>
                      <a:pt x="411" y="254"/>
                    </a:lnTo>
                    <a:lnTo>
                      <a:pt x="379" y="265"/>
                    </a:lnTo>
                    <a:lnTo>
                      <a:pt x="371" y="267"/>
                    </a:lnTo>
                    <a:lnTo>
                      <a:pt x="358" y="267"/>
                    </a:lnTo>
                    <a:lnTo>
                      <a:pt x="353" y="265"/>
                    </a:lnTo>
                    <a:lnTo>
                      <a:pt x="343" y="261"/>
                    </a:lnTo>
                    <a:lnTo>
                      <a:pt x="340" y="259"/>
                    </a:lnTo>
                    <a:lnTo>
                      <a:pt x="322" y="245"/>
                    </a:lnTo>
                    <a:lnTo>
                      <a:pt x="214" y="163"/>
                    </a:lnTo>
                    <a:lnTo>
                      <a:pt x="119" y="87"/>
                    </a:lnTo>
                    <a:lnTo>
                      <a:pt x="58" y="34"/>
                    </a:lnTo>
                    <a:lnTo>
                      <a:pt x="31" y="7"/>
                    </a:lnTo>
                    <a:lnTo>
                      <a:pt x="25" y="3"/>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9"/>
              <p:cNvSpPr>
                <a:spLocks/>
              </p:cNvSpPr>
              <p:nvPr/>
            </p:nvSpPr>
            <p:spPr bwMode="auto">
              <a:xfrm>
                <a:off x="4598988" y="4268788"/>
                <a:ext cx="517525" cy="614363"/>
              </a:xfrm>
              <a:custGeom>
                <a:avLst/>
                <a:gdLst/>
                <a:ahLst/>
                <a:cxnLst>
                  <a:cxn ang="0">
                    <a:pos x="3" y="5"/>
                  </a:cxn>
                  <a:cxn ang="0">
                    <a:pos x="2" y="10"/>
                  </a:cxn>
                  <a:cxn ang="0">
                    <a:pos x="2" y="57"/>
                  </a:cxn>
                  <a:cxn ang="0">
                    <a:pos x="0" y="82"/>
                  </a:cxn>
                  <a:cxn ang="0">
                    <a:pos x="1" y="97"/>
                  </a:cxn>
                  <a:cxn ang="0">
                    <a:pos x="2" y="101"/>
                  </a:cxn>
                  <a:cxn ang="0">
                    <a:pos x="5" y="108"/>
                  </a:cxn>
                  <a:cxn ang="0">
                    <a:pos x="5" y="110"/>
                  </a:cxn>
                  <a:cxn ang="0">
                    <a:pos x="6" y="113"/>
                  </a:cxn>
                  <a:cxn ang="0">
                    <a:pos x="10" y="117"/>
                  </a:cxn>
                  <a:cxn ang="0">
                    <a:pos x="27" y="136"/>
                  </a:cxn>
                  <a:cxn ang="0">
                    <a:pos x="109" y="214"/>
                  </a:cxn>
                  <a:cxn ang="0">
                    <a:pos x="194" y="288"/>
                  </a:cxn>
                  <a:cxn ang="0">
                    <a:pos x="274" y="351"/>
                  </a:cxn>
                  <a:cxn ang="0">
                    <a:pos x="303" y="376"/>
                  </a:cxn>
                  <a:cxn ang="0">
                    <a:pos x="313" y="383"/>
                  </a:cxn>
                  <a:cxn ang="0">
                    <a:pos x="315" y="385"/>
                  </a:cxn>
                  <a:cxn ang="0">
                    <a:pos x="318" y="387"/>
                  </a:cxn>
                  <a:cxn ang="0">
                    <a:pos x="319" y="386"/>
                  </a:cxn>
                  <a:cxn ang="0">
                    <a:pos x="320" y="386"/>
                  </a:cxn>
                  <a:cxn ang="0">
                    <a:pos x="321" y="384"/>
                  </a:cxn>
                  <a:cxn ang="0">
                    <a:pos x="322" y="380"/>
                  </a:cxn>
                  <a:cxn ang="0">
                    <a:pos x="322" y="373"/>
                  </a:cxn>
                  <a:cxn ang="0">
                    <a:pos x="321" y="363"/>
                  </a:cxn>
                  <a:cxn ang="0">
                    <a:pos x="324" y="287"/>
                  </a:cxn>
                  <a:cxn ang="0">
                    <a:pos x="324" y="283"/>
                  </a:cxn>
                  <a:cxn ang="0">
                    <a:pos x="326" y="277"/>
                  </a:cxn>
                  <a:cxn ang="0">
                    <a:pos x="326" y="272"/>
                  </a:cxn>
                  <a:cxn ang="0">
                    <a:pos x="325" y="268"/>
                  </a:cxn>
                  <a:cxn ang="0">
                    <a:pos x="324" y="265"/>
                  </a:cxn>
                  <a:cxn ang="0">
                    <a:pos x="318" y="257"/>
                  </a:cxn>
                  <a:cxn ang="0">
                    <a:pos x="293" y="234"/>
                  </a:cxn>
                  <a:cxn ang="0">
                    <a:pos x="102" y="81"/>
                  </a:cxn>
                  <a:cxn ang="0">
                    <a:pos x="14" y="3"/>
                  </a:cxn>
                  <a:cxn ang="0">
                    <a:pos x="11" y="2"/>
                  </a:cxn>
                  <a:cxn ang="0">
                    <a:pos x="9" y="1"/>
                  </a:cxn>
                  <a:cxn ang="0">
                    <a:pos x="7" y="0"/>
                  </a:cxn>
                  <a:cxn ang="0">
                    <a:pos x="5" y="1"/>
                  </a:cxn>
                  <a:cxn ang="0">
                    <a:pos x="4" y="2"/>
                  </a:cxn>
                  <a:cxn ang="0">
                    <a:pos x="3" y="5"/>
                  </a:cxn>
                </a:cxnLst>
                <a:rect l="0" t="0" r="r" b="b"/>
                <a:pathLst>
                  <a:path w="326" h="387">
                    <a:moveTo>
                      <a:pt x="3" y="5"/>
                    </a:moveTo>
                    <a:lnTo>
                      <a:pt x="2" y="10"/>
                    </a:lnTo>
                    <a:lnTo>
                      <a:pt x="2" y="57"/>
                    </a:lnTo>
                    <a:lnTo>
                      <a:pt x="0" y="82"/>
                    </a:lnTo>
                    <a:lnTo>
                      <a:pt x="1" y="97"/>
                    </a:lnTo>
                    <a:lnTo>
                      <a:pt x="2" y="101"/>
                    </a:lnTo>
                    <a:lnTo>
                      <a:pt x="5" y="108"/>
                    </a:lnTo>
                    <a:lnTo>
                      <a:pt x="5" y="110"/>
                    </a:lnTo>
                    <a:lnTo>
                      <a:pt x="6" y="113"/>
                    </a:lnTo>
                    <a:lnTo>
                      <a:pt x="10" y="117"/>
                    </a:lnTo>
                    <a:lnTo>
                      <a:pt x="27" y="136"/>
                    </a:lnTo>
                    <a:lnTo>
                      <a:pt x="109" y="214"/>
                    </a:lnTo>
                    <a:lnTo>
                      <a:pt x="194" y="288"/>
                    </a:lnTo>
                    <a:lnTo>
                      <a:pt x="274" y="351"/>
                    </a:lnTo>
                    <a:lnTo>
                      <a:pt x="303" y="376"/>
                    </a:lnTo>
                    <a:lnTo>
                      <a:pt x="313" y="383"/>
                    </a:lnTo>
                    <a:lnTo>
                      <a:pt x="315" y="385"/>
                    </a:lnTo>
                    <a:lnTo>
                      <a:pt x="318" y="387"/>
                    </a:lnTo>
                    <a:lnTo>
                      <a:pt x="319" y="386"/>
                    </a:lnTo>
                    <a:lnTo>
                      <a:pt x="320" y="386"/>
                    </a:lnTo>
                    <a:lnTo>
                      <a:pt x="321" y="384"/>
                    </a:lnTo>
                    <a:lnTo>
                      <a:pt x="322" y="380"/>
                    </a:lnTo>
                    <a:lnTo>
                      <a:pt x="322" y="373"/>
                    </a:lnTo>
                    <a:lnTo>
                      <a:pt x="321" y="363"/>
                    </a:lnTo>
                    <a:lnTo>
                      <a:pt x="324" y="287"/>
                    </a:lnTo>
                    <a:lnTo>
                      <a:pt x="324" y="283"/>
                    </a:lnTo>
                    <a:lnTo>
                      <a:pt x="326" y="277"/>
                    </a:lnTo>
                    <a:lnTo>
                      <a:pt x="326" y="272"/>
                    </a:lnTo>
                    <a:lnTo>
                      <a:pt x="325" y="268"/>
                    </a:lnTo>
                    <a:lnTo>
                      <a:pt x="324" y="265"/>
                    </a:lnTo>
                    <a:lnTo>
                      <a:pt x="318" y="257"/>
                    </a:lnTo>
                    <a:lnTo>
                      <a:pt x="293" y="234"/>
                    </a:lnTo>
                    <a:lnTo>
                      <a:pt x="102" y="81"/>
                    </a:lnTo>
                    <a:lnTo>
                      <a:pt x="14" y="3"/>
                    </a:lnTo>
                    <a:lnTo>
                      <a:pt x="11" y="2"/>
                    </a:lnTo>
                    <a:lnTo>
                      <a:pt x="9" y="1"/>
                    </a:lnTo>
                    <a:lnTo>
                      <a:pt x="7" y="0"/>
                    </a:lnTo>
                    <a:lnTo>
                      <a:pt x="5" y="1"/>
                    </a:lnTo>
                    <a:lnTo>
                      <a:pt x="4" y="2"/>
                    </a:lnTo>
                    <a:lnTo>
                      <a:pt x="3" y="5"/>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Freeform 10"/>
              <p:cNvSpPr>
                <a:spLocks/>
              </p:cNvSpPr>
              <p:nvPr/>
            </p:nvSpPr>
            <p:spPr bwMode="auto">
              <a:xfrm>
                <a:off x="5145088" y="4616450"/>
                <a:ext cx="214313" cy="258763"/>
              </a:xfrm>
              <a:custGeom>
                <a:avLst/>
                <a:gdLst/>
                <a:ahLst/>
                <a:cxnLst>
                  <a:cxn ang="0">
                    <a:pos x="131" y="0"/>
                  </a:cxn>
                  <a:cxn ang="0">
                    <a:pos x="128" y="0"/>
                  </a:cxn>
                  <a:cxn ang="0">
                    <a:pos x="126" y="0"/>
                  </a:cxn>
                  <a:cxn ang="0">
                    <a:pos x="122" y="1"/>
                  </a:cxn>
                  <a:cxn ang="0">
                    <a:pos x="15" y="45"/>
                  </a:cxn>
                  <a:cxn ang="0">
                    <a:pos x="8" y="47"/>
                  </a:cxn>
                  <a:cxn ang="0">
                    <a:pos x="7" y="47"/>
                  </a:cxn>
                  <a:cxn ang="0">
                    <a:pos x="5" y="49"/>
                  </a:cxn>
                  <a:cxn ang="0">
                    <a:pos x="3" y="57"/>
                  </a:cxn>
                  <a:cxn ang="0">
                    <a:pos x="0" y="74"/>
                  </a:cxn>
                  <a:cxn ang="0">
                    <a:pos x="0" y="90"/>
                  </a:cxn>
                  <a:cxn ang="0">
                    <a:pos x="5" y="148"/>
                  </a:cxn>
                  <a:cxn ang="0">
                    <a:pos x="4" y="151"/>
                  </a:cxn>
                  <a:cxn ang="0">
                    <a:pos x="4" y="160"/>
                  </a:cxn>
                  <a:cxn ang="0">
                    <a:pos x="5" y="162"/>
                  </a:cxn>
                  <a:cxn ang="0">
                    <a:pos x="6" y="162"/>
                  </a:cxn>
                  <a:cxn ang="0">
                    <a:pos x="7" y="163"/>
                  </a:cxn>
                  <a:cxn ang="0">
                    <a:pos x="8" y="162"/>
                  </a:cxn>
                  <a:cxn ang="0">
                    <a:pos x="9" y="162"/>
                  </a:cxn>
                  <a:cxn ang="0">
                    <a:pos x="11" y="160"/>
                  </a:cxn>
                  <a:cxn ang="0">
                    <a:pos x="18" y="153"/>
                  </a:cxn>
                  <a:cxn ang="0">
                    <a:pos x="74" y="127"/>
                  </a:cxn>
                  <a:cxn ang="0">
                    <a:pos x="112" y="106"/>
                  </a:cxn>
                  <a:cxn ang="0">
                    <a:pos x="126" y="99"/>
                  </a:cxn>
                  <a:cxn ang="0">
                    <a:pos x="129" y="97"/>
                  </a:cxn>
                  <a:cxn ang="0">
                    <a:pos x="132" y="93"/>
                  </a:cxn>
                  <a:cxn ang="0">
                    <a:pos x="134" y="90"/>
                  </a:cxn>
                  <a:cxn ang="0">
                    <a:pos x="135" y="86"/>
                  </a:cxn>
                  <a:cxn ang="0">
                    <a:pos x="131" y="47"/>
                  </a:cxn>
                  <a:cxn ang="0">
                    <a:pos x="132" y="5"/>
                  </a:cxn>
                  <a:cxn ang="0">
                    <a:pos x="132" y="3"/>
                  </a:cxn>
                  <a:cxn ang="0">
                    <a:pos x="132" y="1"/>
                  </a:cxn>
                  <a:cxn ang="0">
                    <a:pos x="132" y="0"/>
                  </a:cxn>
                  <a:cxn ang="0">
                    <a:pos x="131" y="0"/>
                  </a:cxn>
                </a:cxnLst>
                <a:rect l="0" t="0" r="r" b="b"/>
                <a:pathLst>
                  <a:path w="135" h="163">
                    <a:moveTo>
                      <a:pt x="131" y="0"/>
                    </a:moveTo>
                    <a:lnTo>
                      <a:pt x="128" y="0"/>
                    </a:lnTo>
                    <a:lnTo>
                      <a:pt x="126" y="0"/>
                    </a:lnTo>
                    <a:lnTo>
                      <a:pt x="122" y="1"/>
                    </a:lnTo>
                    <a:lnTo>
                      <a:pt x="15" y="45"/>
                    </a:lnTo>
                    <a:lnTo>
                      <a:pt x="8" y="47"/>
                    </a:lnTo>
                    <a:lnTo>
                      <a:pt x="7" y="47"/>
                    </a:lnTo>
                    <a:lnTo>
                      <a:pt x="5" y="49"/>
                    </a:lnTo>
                    <a:lnTo>
                      <a:pt x="3" y="57"/>
                    </a:lnTo>
                    <a:lnTo>
                      <a:pt x="0" y="74"/>
                    </a:lnTo>
                    <a:lnTo>
                      <a:pt x="0" y="90"/>
                    </a:lnTo>
                    <a:lnTo>
                      <a:pt x="5" y="148"/>
                    </a:lnTo>
                    <a:lnTo>
                      <a:pt x="4" y="151"/>
                    </a:lnTo>
                    <a:lnTo>
                      <a:pt x="4" y="160"/>
                    </a:lnTo>
                    <a:lnTo>
                      <a:pt x="5" y="162"/>
                    </a:lnTo>
                    <a:lnTo>
                      <a:pt x="6" y="162"/>
                    </a:lnTo>
                    <a:lnTo>
                      <a:pt x="7" y="163"/>
                    </a:lnTo>
                    <a:lnTo>
                      <a:pt x="8" y="162"/>
                    </a:lnTo>
                    <a:lnTo>
                      <a:pt x="9" y="162"/>
                    </a:lnTo>
                    <a:lnTo>
                      <a:pt x="11" y="160"/>
                    </a:lnTo>
                    <a:lnTo>
                      <a:pt x="18" y="153"/>
                    </a:lnTo>
                    <a:lnTo>
                      <a:pt x="74" y="127"/>
                    </a:lnTo>
                    <a:lnTo>
                      <a:pt x="112" y="106"/>
                    </a:lnTo>
                    <a:lnTo>
                      <a:pt x="126" y="99"/>
                    </a:lnTo>
                    <a:lnTo>
                      <a:pt x="129" y="97"/>
                    </a:lnTo>
                    <a:lnTo>
                      <a:pt x="132" y="93"/>
                    </a:lnTo>
                    <a:lnTo>
                      <a:pt x="134" y="90"/>
                    </a:lnTo>
                    <a:lnTo>
                      <a:pt x="135" y="86"/>
                    </a:lnTo>
                    <a:lnTo>
                      <a:pt x="131" y="47"/>
                    </a:lnTo>
                    <a:lnTo>
                      <a:pt x="132" y="5"/>
                    </a:lnTo>
                    <a:lnTo>
                      <a:pt x="132" y="3"/>
                    </a:lnTo>
                    <a:lnTo>
                      <a:pt x="132" y="1"/>
                    </a:lnTo>
                    <a:lnTo>
                      <a:pt x="132" y="0"/>
                    </a:lnTo>
                    <a:lnTo>
                      <a:pt x="131" y="0"/>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11"/>
              <p:cNvSpPr>
                <a:spLocks/>
              </p:cNvSpPr>
              <p:nvPr/>
            </p:nvSpPr>
            <p:spPr bwMode="auto">
              <a:xfrm>
                <a:off x="4745038" y="4065588"/>
                <a:ext cx="498475" cy="414338"/>
              </a:xfrm>
              <a:custGeom>
                <a:avLst/>
                <a:gdLst/>
                <a:ahLst/>
                <a:cxnLst>
                  <a:cxn ang="0">
                    <a:pos x="173" y="115"/>
                  </a:cxn>
                  <a:cxn ang="0">
                    <a:pos x="144" y="89"/>
                  </a:cxn>
                  <a:cxn ang="0">
                    <a:pos x="62" y="31"/>
                  </a:cxn>
                  <a:cxn ang="0">
                    <a:pos x="36" y="11"/>
                  </a:cxn>
                  <a:cxn ang="0">
                    <a:pos x="32" y="9"/>
                  </a:cxn>
                  <a:cxn ang="0">
                    <a:pos x="24" y="3"/>
                  </a:cxn>
                  <a:cxn ang="0">
                    <a:pos x="15" y="0"/>
                  </a:cxn>
                  <a:cxn ang="0">
                    <a:pos x="13" y="0"/>
                  </a:cxn>
                  <a:cxn ang="0">
                    <a:pos x="10" y="1"/>
                  </a:cxn>
                  <a:cxn ang="0">
                    <a:pos x="8" y="3"/>
                  </a:cxn>
                  <a:cxn ang="0">
                    <a:pos x="3" y="6"/>
                  </a:cxn>
                  <a:cxn ang="0">
                    <a:pos x="2" y="9"/>
                  </a:cxn>
                  <a:cxn ang="0">
                    <a:pos x="0" y="11"/>
                  </a:cxn>
                  <a:cxn ang="0">
                    <a:pos x="0" y="12"/>
                  </a:cxn>
                  <a:cxn ang="0">
                    <a:pos x="0" y="16"/>
                  </a:cxn>
                  <a:cxn ang="0">
                    <a:pos x="0" y="17"/>
                  </a:cxn>
                  <a:cxn ang="0">
                    <a:pos x="1" y="19"/>
                  </a:cxn>
                  <a:cxn ang="0">
                    <a:pos x="5" y="23"/>
                  </a:cxn>
                  <a:cxn ang="0">
                    <a:pos x="11" y="29"/>
                  </a:cxn>
                  <a:cxn ang="0">
                    <a:pos x="57" y="59"/>
                  </a:cxn>
                  <a:cxn ang="0">
                    <a:pos x="198" y="173"/>
                  </a:cxn>
                  <a:cxn ang="0">
                    <a:pos x="237" y="207"/>
                  </a:cxn>
                  <a:cxn ang="0">
                    <a:pos x="284" y="256"/>
                  </a:cxn>
                  <a:cxn ang="0">
                    <a:pos x="289" y="259"/>
                  </a:cxn>
                  <a:cxn ang="0">
                    <a:pos x="294" y="261"/>
                  </a:cxn>
                  <a:cxn ang="0">
                    <a:pos x="298" y="261"/>
                  </a:cxn>
                  <a:cxn ang="0">
                    <a:pos x="301" y="260"/>
                  </a:cxn>
                  <a:cxn ang="0">
                    <a:pos x="304" y="258"/>
                  </a:cxn>
                  <a:cxn ang="0">
                    <a:pos x="307" y="256"/>
                  </a:cxn>
                  <a:cxn ang="0">
                    <a:pos x="309" y="253"/>
                  </a:cxn>
                  <a:cxn ang="0">
                    <a:pos x="311" y="250"/>
                  </a:cxn>
                  <a:cxn ang="0">
                    <a:pos x="311" y="249"/>
                  </a:cxn>
                  <a:cxn ang="0">
                    <a:pos x="312" y="248"/>
                  </a:cxn>
                  <a:cxn ang="0">
                    <a:pos x="313" y="247"/>
                  </a:cxn>
                  <a:cxn ang="0">
                    <a:pos x="314" y="247"/>
                  </a:cxn>
                  <a:cxn ang="0">
                    <a:pos x="314" y="246"/>
                  </a:cxn>
                  <a:cxn ang="0">
                    <a:pos x="300" y="233"/>
                  </a:cxn>
                  <a:cxn ang="0">
                    <a:pos x="297" y="231"/>
                  </a:cxn>
                  <a:cxn ang="0">
                    <a:pos x="237" y="179"/>
                  </a:cxn>
                  <a:cxn ang="0">
                    <a:pos x="173" y="115"/>
                  </a:cxn>
                </a:cxnLst>
                <a:rect l="0" t="0" r="r" b="b"/>
                <a:pathLst>
                  <a:path w="314" h="261">
                    <a:moveTo>
                      <a:pt x="173" y="115"/>
                    </a:moveTo>
                    <a:lnTo>
                      <a:pt x="144" y="89"/>
                    </a:lnTo>
                    <a:lnTo>
                      <a:pt x="62" y="31"/>
                    </a:lnTo>
                    <a:lnTo>
                      <a:pt x="36" y="11"/>
                    </a:lnTo>
                    <a:lnTo>
                      <a:pt x="32" y="9"/>
                    </a:lnTo>
                    <a:lnTo>
                      <a:pt x="24" y="3"/>
                    </a:lnTo>
                    <a:lnTo>
                      <a:pt x="15" y="0"/>
                    </a:lnTo>
                    <a:lnTo>
                      <a:pt x="13" y="0"/>
                    </a:lnTo>
                    <a:lnTo>
                      <a:pt x="10" y="1"/>
                    </a:lnTo>
                    <a:lnTo>
                      <a:pt x="8" y="3"/>
                    </a:lnTo>
                    <a:lnTo>
                      <a:pt x="3" y="6"/>
                    </a:lnTo>
                    <a:lnTo>
                      <a:pt x="2" y="9"/>
                    </a:lnTo>
                    <a:lnTo>
                      <a:pt x="0" y="11"/>
                    </a:lnTo>
                    <a:lnTo>
                      <a:pt x="0" y="12"/>
                    </a:lnTo>
                    <a:lnTo>
                      <a:pt x="0" y="16"/>
                    </a:lnTo>
                    <a:lnTo>
                      <a:pt x="0" y="17"/>
                    </a:lnTo>
                    <a:lnTo>
                      <a:pt x="1" y="19"/>
                    </a:lnTo>
                    <a:lnTo>
                      <a:pt x="5" y="23"/>
                    </a:lnTo>
                    <a:lnTo>
                      <a:pt x="11" y="29"/>
                    </a:lnTo>
                    <a:lnTo>
                      <a:pt x="57" y="59"/>
                    </a:lnTo>
                    <a:lnTo>
                      <a:pt x="198" y="173"/>
                    </a:lnTo>
                    <a:lnTo>
                      <a:pt x="237" y="207"/>
                    </a:lnTo>
                    <a:lnTo>
                      <a:pt x="284" y="256"/>
                    </a:lnTo>
                    <a:lnTo>
                      <a:pt x="289" y="259"/>
                    </a:lnTo>
                    <a:lnTo>
                      <a:pt x="294" y="261"/>
                    </a:lnTo>
                    <a:lnTo>
                      <a:pt x="298" y="261"/>
                    </a:lnTo>
                    <a:lnTo>
                      <a:pt x="301" y="260"/>
                    </a:lnTo>
                    <a:lnTo>
                      <a:pt x="304" y="258"/>
                    </a:lnTo>
                    <a:lnTo>
                      <a:pt x="307" y="256"/>
                    </a:lnTo>
                    <a:lnTo>
                      <a:pt x="309" y="253"/>
                    </a:lnTo>
                    <a:lnTo>
                      <a:pt x="311" y="250"/>
                    </a:lnTo>
                    <a:lnTo>
                      <a:pt x="311" y="249"/>
                    </a:lnTo>
                    <a:lnTo>
                      <a:pt x="312" y="248"/>
                    </a:lnTo>
                    <a:lnTo>
                      <a:pt x="313" y="247"/>
                    </a:lnTo>
                    <a:lnTo>
                      <a:pt x="314" y="247"/>
                    </a:lnTo>
                    <a:lnTo>
                      <a:pt x="314" y="246"/>
                    </a:lnTo>
                    <a:lnTo>
                      <a:pt x="300" y="233"/>
                    </a:lnTo>
                    <a:lnTo>
                      <a:pt x="297" y="231"/>
                    </a:lnTo>
                    <a:lnTo>
                      <a:pt x="237" y="179"/>
                    </a:lnTo>
                    <a:lnTo>
                      <a:pt x="173" y="115"/>
                    </a:lnTo>
                    <a:close/>
                  </a:path>
                </a:pathLst>
              </a:custGeom>
              <a:solidFill>
                <a:srgbClr val="DC8C8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Freeform 12"/>
              <p:cNvSpPr>
                <a:spLocks/>
              </p:cNvSpPr>
              <p:nvPr/>
            </p:nvSpPr>
            <p:spPr bwMode="auto">
              <a:xfrm>
                <a:off x="5126038" y="4416425"/>
                <a:ext cx="236538" cy="263525"/>
              </a:xfrm>
              <a:custGeom>
                <a:avLst/>
                <a:gdLst/>
                <a:ahLst/>
                <a:cxnLst>
                  <a:cxn ang="0">
                    <a:pos x="149" y="114"/>
                  </a:cxn>
                  <a:cxn ang="0">
                    <a:pos x="149" y="113"/>
                  </a:cxn>
                  <a:cxn ang="0">
                    <a:pos x="148" y="111"/>
                  </a:cxn>
                  <a:cxn ang="0">
                    <a:pos x="146" y="108"/>
                  </a:cxn>
                  <a:cxn ang="0">
                    <a:pos x="143" y="76"/>
                  </a:cxn>
                  <a:cxn ang="0">
                    <a:pos x="142" y="69"/>
                  </a:cxn>
                  <a:cxn ang="0">
                    <a:pos x="140" y="64"/>
                  </a:cxn>
                  <a:cxn ang="0">
                    <a:pos x="138" y="60"/>
                  </a:cxn>
                  <a:cxn ang="0">
                    <a:pos x="134" y="58"/>
                  </a:cxn>
                  <a:cxn ang="0">
                    <a:pos x="130" y="57"/>
                  </a:cxn>
                  <a:cxn ang="0">
                    <a:pos x="126" y="57"/>
                  </a:cxn>
                  <a:cxn ang="0">
                    <a:pos x="107" y="58"/>
                  </a:cxn>
                  <a:cxn ang="0">
                    <a:pos x="103" y="56"/>
                  </a:cxn>
                  <a:cxn ang="0">
                    <a:pos x="100" y="55"/>
                  </a:cxn>
                  <a:cxn ang="0">
                    <a:pos x="99" y="52"/>
                  </a:cxn>
                  <a:cxn ang="0">
                    <a:pos x="89" y="29"/>
                  </a:cxn>
                  <a:cxn ang="0">
                    <a:pos x="82" y="12"/>
                  </a:cxn>
                  <a:cxn ang="0">
                    <a:pos x="78" y="5"/>
                  </a:cxn>
                  <a:cxn ang="0">
                    <a:pos x="76" y="3"/>
                  </a:cxn>
                  <a:cxn ang="0">
                    <a:pos x="73" y="1"/>
                  </a:cxn>
                  <a:cxn ang="0">
                    <a:pos x="66" y="0"/>
                  </a:cxn>
                  <a:cxn ang="0">
                    <a:pos x="60" y="0"/>
                  </a:cxn>
                  <a:cxn ang="0">
                    <a:pos x="56" y="1"/>
                  </a:cxn>
                  <a:cxn ang="0">
                    <a:pos x="54" y="3"/>
                  </a:cxn>
                  <a:cxn ang="0">
                    <a:pos x="51" y="6"/>
                  </a:cxn>
                  <a:cxn ang="0">
                    <a:pos x="48" y="9"/>
                  </a:cxn>
                  <a:cxn ang="0">
                    <a:pos x="45" y="18"/>
                  </a:cxn>
                  <a:cxn ang="0">
                    <a:pos x="38" y="47"/>
                  </a:cxn>
                  <a:cxn ang="0">
                    <a:pos x="38" y="55"/>
                  </a:cxn>
                  <a:cxn ang="0">
                    <a:pos x="39" y="64"/>
                  </a:cxn>
                  <a:cxn ang="0">
                    <a:pos x="39" y="77"/>
                  </a:cxn>
                  <a:cxn ang="0">
                    <a:pos x="34" y="86"/>
                  </a:cxn>
                  <a:cxn ang="0">
                    <a:pos x="5" y="116"/>
                  </a:cxn>
                  <a:cxn ang="0">
                    <a:pos x="3" y="121"/>
                  </a:cxn>
                  <a:cxn ang="0">
                    <a:pos x="1" y="126"/>
                  </a:cxn>
                  <a:cxn ang="0">
                    <a:pos x="0" y="136"/>
                  </a:cxn>
                  <a:cxn ang="0">
                    <a:pos x="3" y="158"/>
                  </a:cxn>
                  <a:cxn ang="0">
                    <a:pos x="3" y="160"/>
                  </a:cxn>
                  <a:cxn ang="0">
                    <a:pos x="2" y="164"/>
                  </a:cxn>
                  <a:cxn ang="0">
                    <a:pos x="2" y="166"/>
                  </a:cxn>
                  <a:cxn ang="0">
                    <a:pos x="2" y="166"/>
                  </a:cxn>
                  <a:cxn ang="0">
                    <a:pos x="5" y="166"/>
                  </a:cxn>
                  <a:cxn ang="0">
                    <a:pos x="35" y="159"/>
                  </a:cxn>
                  <a:cxn ang="0">
                    <a:pos x="137" y="121"/>
                  </a:cxn>
                  <a:cxn ang="0">
                    <a:pos x="144" y="118"/>
                  </a:cxn>
                  <a:cxn ang="0">
                    <a:pos x="146" y="117"/>
                  </a:cxn>
                  <a:cxn ang="0">
                    <a:pos x="148" y="115"/>
                  </a:cxn>
                  <a:cxn ang="0">
                    <a:pos x="149" y="114"/>
                  </a:cxn>
                </a:cxnLst>
                <a:rect l="0" t="0" r="r" b="b"/>
                <a:pathLst>
                  <a:path w="149" h="166">
                    <a:moveTo>
                      <a:pt x="149" y="114"/>
                    </a:moveTo>
                    <a:lnTo>
                      <a:pt x="149" y="113"/>
                    </a:lnTo>
                    <a:lnTo>
                      <a:pt x="148" y="111"/>
                    </a:lnTo>
                    <a:lnTo>
                      <a:pt x="146" y="108"/>
                    </a:lnTo>
                    <a:lnTo>
                      <a:pt x="143" y="76"/>
                    </a:lnTo>
                    <a:lnTo>
                      <a:pt x="142" y="69"/>
                    </a:lnTo>
                    <a:lnTo>
                      <a:pt x="140" y="64"/>
                    </a:lnTo>
                    <a:lnTo>
                      <a:pt x="138" y="60"/>
                    </a:lnTo>
                    <a:lnTo>
                      <a:pt x="134" y="58"/>
                    </a:lnTo>
                    <a:lnTo>
                      <a:pt x="130" y="57"/>
                    </a:lnTo>
                    <a:lnTo>
                      <a:pt x="126" y="57"/>
                    </a:lnTo>
                    <a:lnTo>
                      <a:pt x="107" y="58"/>
                    </a:lnTo>
                    <a:lnTo>
                      <a:pt x="103" y="56"/>
                    </a:lnTo>
                    <a:lnTo>
                      <a:pt x="100" y="55"/>
                    </a:lnTo>
                    <a:lnTo>
                      <a:pt x="99" y="52"/>
                    </a:lnTo>
                    <a:lnTo>
                      <a:pt x="89" y="29"/>
                    </a:lnTo>
                    <a:lnTo>
                      <a:pt x="82" y="12"/>
                    </a:lnTo>
                    <a:lnTo>
                      <a:pt x="78" y="5"/>
                    </a:lnTo>
                    <a:lnTo>
                      <a:pt x="76" y="3"/>
                    </a:lnTo>
                    <a:lnTo>
                      <a:pt x="73" y="1"/>
                    </a:lnTo>
                    <a:lnTo>
                      <a:pt x="66" y="0"/>
                    </a:lnTo>
                    <a:lnTo>
                      <a:pt x="60" y="0"/>
                    </a:lnTo>
                    <a:lnTo>
                      <a:pt x="56" y="1"/>
                    </a:lnTo>
                    <a:lnTo>
                      <a:pt x="54" y="3"/>
                    </a:lnTo>
                    <a:lnTo>
                      <a:pt x="51" y="6"/>
                    </a:lnTo>
                    <a:lnTo>
                      <a:pt x="48" y="9"/>
                    </a:lnTo>
                    <a:lnTo>
                      <a:pt x="45" y="18"/>
                    </a:lnTo>
                    <a:lnTo>
                      <a:pt x="38" y="47"/>
                    </a:lnTo>
                    <a:lnTo>
                      <a:pt x="38" y="55"/>
                    </a:lnTo>
                    <a:lnTo>
                      <a:pt x="39" y="64"/>
                    </a:lnTo>
                    <a:lnTo>
                      <a:pt x="39" y="77"/>
                    </a:lnTo>
                    <a:lnTo>
                      <a:pt x="34" y="86"/>
                    </a:lnTo>
                    <a:lnTo>
                      <a:pt x="5" y="116"/>
                    </a:lnTo>
                    <a:lnTo>
                      <a:pt x="3" y="121"/>
                    </a:lnTo>
                    <a:lnTo>
                      <a:pt x="1" y="126"/>
                    </a:lnTo>
                    <a:lnTo>
                      <a:pt x="0" y="136"/>
                    </a:lnTo>
                    <a:lnTo>
                      <a:pt x="3" y="158"/>
                    </a:lnTo>
                    <a:lnTo>
                      <a:pt x="3" y="160"/>
                    </a:lnTo>
                    <a:lnTo>
                      <a:pt x="2" y="164"/>
                    </a:lnTo>
                    <a:lnTo>
                      <a:pt x="2" y="166"/>
                    </a:lnTo>
                    <a:lnTo>
                      <a:pt x="2" y="166"/>
                    </a:lnTo>
                    <a:lnTo>
                      <a:pt x="5" y="166"/>
                    </a:lnTo>
                    <a:lnTo>
                      <a:pt x="35" y="159"/>
                    </a:lnTo>
                    <a:lnTo>
                      <a:pt x="137" y="121"/>
                    </a:lnTo>
                    <a:lnTo>
                      <a:pt x="144" y="118"/>
                    </a:lnTo>
                    <a:lnTo>
                      <a:pt x="146" y="117"/>
                    </a:lnTo>
                    <a:lnTo>
                      <a:pt x="148" y="115"/>
                    </a:lnTo>
                    <a:lnTo>
                      <a:pt x="149" y="114"/>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 name="Freeform 13"/>
              <p:cNvSpPr>
                <a:spLocks/>
              </p:cNvSpPr>
              <p:nvPr/>
            </p:nvSpPr>
            <p:spPr bwMode="auto">
              <a:xfrm>
                <a:off x="5522913" y="3892550"/>
                <a:ext cx="444500" cy="727075"/>
              </a:xfrm>
              <a:custGeom>
                <a:avLst/>
                <a:gdLst/>
                <a:ahLst/>
                <a:cxnLst>
                  <a:cxn ang="0">
                    <a:pos x="276" y="223"/>
                  </a:cxn>
                  <a:cxn ang="0">
                    <a:pos x="270" y="196"/>
                  </a:cxn>
                  <a:cxn ang="0">
                    <a:pos x="255" y="156"/>
                  </a:cxn>
                  <a:cxn ang="0">
                    <a:pos x="206" y="63"/>
                  </a:cxn>
                  <a:cxn ang="0">
                    <a:pos x="185" y="35"/>
                  </a:cxn>
                  <a:cxn ang="0">
                    <a:pos x="173" y="24"/>
                  </a:cxn>
                  <a:cxn ang="0">
                    <a:pos x="161" y="16"/>
                  </a:cxn>
                  <a:cxn ang="0">
                    <a:pos x="140" y="6"/>
                  </a:cxn>
                  <a:cxn ang="0">
                    <a:pos x="111" y="0"/>
                  </a:cxn>
                  <a:cxn ang="0">
                    <a:pos x="104" y="0"/>
                  </a:cxn>
                  <a:cxn ang="0">
                    <a:pos x="75" y="2"/>
                  </a:cxn>
                  <a:cxn ang="0">
                    <a:pos x="53" y="7"/>
                  </a:cxn>
                  <a:cxn ang="0">
                    <a:pos x="48" y="9"/>
                  </a:cxn>
                  <a:cxn ang="0">
                    <a:pos x="37" y="18"/>
                  </a:cxn>
                  <a:cxn ang="0">
                    <a:pos x="25" y="30"/>
                  </a:cxn>
                  <a:cxn ang="0">
                    <a:pos x="20" y="38"/>
                  </a:cxn>
                  <a:cxn ang="0">
                    <a:pos x="12" y="55"/>
                  </a:cxn>
                  <a:cxn ang="0">
                    <a:pos x="7" y="76"/>
                  </a:cxn>
                  <a:cxn ang="0">
                    <a:pos x="7" y="93"/>
                  </a:cxn>
                  <a:cxn ang="0">
                    <a:pos x="9" y="103"/>
                  </a:cxn>
                  <a:cxn ang="0">
                    <a:pos x="17" y="120"/>
                  </a:cxn>
                  <a:cxn ang="0">
                    <a:pos x="32" y="143"/>
                  </a:cxn>
                  <a:cxn ang="0">
                    <a:pos x="47" y="157"/>
                  </a:cxn>
                  <a:cxn ang="0">
                    <a:pos x="49" y="160"/>
                  </a:cxn>
                  <a:cxn ang="0">
                    <a:pos x="50" y="164"/>
                  </a:cxn>
                  <a:cxn ang="0">
                    <a:pos x="52" y="173"/>
                  </a:cxn>
                  <a:cxn ang="0">
                    <a:pos x="51" y="192"/>
                  </a:cxn>
                  <a:cxn ang="0">
                    <a:pos x="48" y="205"/>
                  </a:cxn>
                  <a:cxn ang="0">
                    <a:pos x="46" y="208"/>
                  </a:cxn>
                  <a:cxn ang="0">
                    <a:pos x="10" y="270"/>
                  </a:cxn>
                  <a:cxn ang="0">
                    <a:pos x="5" y="285"/>
                  </a:cxn>
                  <a:cxn ang="0">
                    <a:pos x="3" y="292"/>
                  </a:cxn>
                  <a:cxn ang="0">
                    <a:pos x="0" y="319"/>
                  </a:cxn>
                  <a:cxn ang="0">
                    <a:pos x="2" y="347"/>
                  </a:cxn>
                  <a:cxn ang="0">
                    <a:pos x="6" y="366"/>
                  </a:cxn>
                  <a:cxn ang="0">
                    <a:pos x="14" y="386"/>
                  </a:cxn>
                  <a:cxn ang="0">
                    <a:pos x="29" y="415"/>
                  </a:cxn>
                  <a:cxn ang="0">
                    <a:pos x="41" y="430"/>
                  </a:cxn>
                  <a:cxn ang="0">
                    <a:pos x="54" y="441"/>
                  </a:cxn>
                  <a:cxn ang="0">
                    <a:pos x="60" y="446"/>
                  </a:cxn>
                  <a:cxn ang="0">
                    <a:pos x="76" y="453"/>
                  </a:cxn>
                  <a:cxn ang="0">
                    <a:pos x="92" y="457"/>
                  </a:cxn>
                  <a:cxn ang="0">
                    <a:pos x="118" y="458"/>
                  </a:cxn>
                  <a:cxn ang="0">
                    <a:pos x="148" y="454"/>
                  </a:cxn>
                  <a:cxn ang="0">
                    <a:pos x="187" y="442"/>
                  </a:cxn>
                  <a:cxn ang="0">
                    <a:pos x="216" y="429"/>
                  </a:cxn>
                  <a:cxn ang="0">
                    <a:pos x="234" y="417"/>
                  </a:cxn>
                  <a:cxn ang="0">
                    <a:pos x="242" y="410"/>
                  </a:cxn>
                  <a:cxn ang="0">
                    <a:pos x="252" y="397"/>
                  </a:cxn>
                  <a:cxn ang="0">
                    <a:pos x="255" y="392"/>
                  </a:cxn>
                  <a:cxn ang="0">
                    <a:pos x="267" y="357"/>
                  </a:cxn>
                  <a:cxn ang="0">
                    <a:pos x="279" y="291"/>
                  </a:cxn>
                  <a:cxn ang="0">
                    <a:pos x="280" y="274"/>
                  </a:cxn>
                  <a:cxn ang="0">
                    <a:pos x="276" y="223"/>
                  </a:cxn>
                </a:cxnLst>
                <a:rect l="0" t="0" r="r" b="b"/>
                <a:pathLst>
                  <a:path w="280" h="458">
                    <a:moveTo>
                      <a:pt x="276" y="223"/>
                    </a:moveTo>
                    <a:lnTo>
                      <a:pt x="270" y="196"/>
                    </a:lnTo>
                    <a:lnTo>
                      <a:pt x="255" y="156"/>
                    </a:lnTo>
                    <a:lnTo>
                      <a:pt x="206" y="63"/>
                    </a:lnTo>
                    <a:lnTo>
                      <a:pt x="185" y="35"/>
                    </a:lnTo>
                    <a:lnTo>
                      <a:pt x="173" y="24"/>
                    </a:lnTo>
                    <a:lnTo>
                      <a:pt x="161" y="16"/>
                    </a:lnTo>
                    <a:lnTo>
                      <a:pt x="140" y="6"/>
                    </a:lnTo>
                    <a:lnTo>
                      <a:pt x="111" y="0"/>
                    </a:lnTo>
                    <a:lnTo>
                      <a:pt x="104" y="0"/>
                    </a:lnTo>
                    <a:lnTo>
                      <a:pt x="75" y="2"/>
                    </a:lnTo>
                    <a:lnTo>
                      <a:pt x="53" y="7"/>
                    </a:lnTo>
                    <a:lnTo>
                      <a:pt x="48" y="9"/>
                    </a:lnTo>
                    <a:lnTo>
                      <a:pt x="37" y="18"/>
                    </a:lnTo>
                    <a:lnTo>
                      <a:pt x="25" y="30"/>
                    </a:lnTo>
                    <a:lnTo>
                      <a:pt x="20" y="38"/>
                    </a:lnTo>
                    <a:lnTo>
                      <a:pt x="12" y="55"/>
                    </a:lnTo>
                    <a:lnTo>
                      <a:pt x="7" y="76"/>
                    </a:lnTo>
                    <a:lnTo>
                      <a:pt x="7" y="93"/>
                    </a:lnTo>
                    <a:lnTo>
                      <a:pt x="9" y="103"/>
                    </a:lnTo>
                    <a:lnTo>
                      <a:pt x="17" y="120"/>
                    </a:lnTo>
                    <a:lnTo>
                      <a:pt x="32" y="143"/>
                    </a:lnTo>
                    <a:lnTo>
                      <a:pt x="47" y="157"/>
                    </a:lnTo>
                    <a:lnTo>
                      <a:pt x="49" y="160"/>
                    </a:lnTo>
                    <a:lnTo>
                      <a:pt x="50" y="164"/>
                    </a:lnTo>
                    <a:lnTo>
                      <a:pt x="52" y="173"/>
                    </a:lnTo>
                    <a:lnTo>
                      <a:pt x="51" y="192"/>
                    </a:lnTo>
                    <a:lnTo>
                      <a:pt x="48" y="205"/>
                    </a:lnTo>
                    <a:lnTo>
                      <a:pt x="46" y="208"/>
                    </a:lnTo>
                    <a:lnTo>
                      <a:pt x="10" y="270"/>
                    </a:lnTo>
                    <a:lnTo>
                      <a:pt x="5" y="285"/>
                    </a:lnTo>
                    <a:lnTo>
                      <a:pt x="3" y="292"/>
                    </a:lnTo>
                    <a:lnTo>
                      <a:pt x="0" y="319"/>
                    </a:lnTo>
                    <a:lnTo>
                      <a:pt x="2" y="347"/>
                    </a:lnTo>
                    <a:lnTo>
                      <a:pt x="6" y="366"/>
                    </a:lnTo>
                    <a:lnTo>
                      <a:pt x="14" y="386"/>
                    </a:lnTo>
                    <a:lnTo>
                      <a:pt x="29" y="415"/>
                    </a:lnTo>
                    <a:lnTo>
                      <a:pt x="41" y="430"/>
                    </a:lnTo>
                    <a:lnTo>
                      <a:pt x="54" y="441"/>
                    </a:lnTo>
                    <a:lnTo>
                      <a:pt x="60" y="446"/>
                    </a:lnTo>
                    <a:lnTo>
                      <a:pt x="76" y="453"/>
                    </a:lnTo>
                    <a:lnTo>
                      <a:pt x="92" y="457"/>
                    </a:lnTo>
                    <a:lnTo>
                      <a:pt x="118" y="458"/>
                    </a:lnTo>
                    <a:lnTo>
                      <a:pt x="148" y="454"/>
                    </a:lnTo>
                    <a:lnTo>
                      <a:pt x="187" y="442"/>
                    </a:lnTo>
                    <a:lnTo>
                      <a:pt x="216" y="429"/>
                    </a:lnTo>
                    <a:lnTo>
                      <a:pt x="234" y="417"/>
                    </a:lnTo>
                    <a:lnTo>
                      <a:pt x="242" y="410"/>
                    </a:lnTo>
                    <a:lnTo>
                      <a:pt x="252" y="397"/>
                    </a:lnTo>
                    <a:lnTo>
                      <a:pt x="255" y="392"/>
                    </a:lnTo>
                    <a:lnTo>
                      <a:pt x="267" y="357"/>
                    </a:lnTo>
                    <a:lnTo>
                      <a:pt x="279" y="291"/>
                    </a:lnTo>
                    <a:lnTo>
                      <a:pt x="280" y="274"/>
                    </a:lnTo>
                    <a:lnTo>
                      <a:pt x="276" y="2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 name="Freeform 14"/>
              <p:cNvSpPr>
                <a:spLocks/>
              </p:cNvSpPr>
              <p:nvPr/>
            </p:nvSpPr>
            <p:spPr bwMode="auto">
              <a:xfrm>
                <a:off x="5689600" y="3771900"/>
                <a:ext cx="847725" cy="311150"/>
              </a:xfrm>
              <a:custGeom>
                <a:avLst/>
                <a:gdLst/>
                <a:ahLst/>
                <a:cxnLst>
                  <a:cxn ang="0">
                    <a:pos x="282" y="135"/>
                  </a:cxn>
                  <a:cxn ang="0">
                    <a:pos x="186" y="90"/>
                  </a:cxn>
                  <a:cxn ang="0">
                    <a:pos x="142" y="79"/>
                  </a:cxn>
                  <a:cxn ang="0">
                    <a:pos x="26" y="78"/>
                  </a:cxn>
                  <a:cxn ang="0">
                    <a:pos x="11" y="82"/>
                  </a:cxn>
                  <a:cxn ang="0">
                    <a:pos x="4" y="89"/>
                  </a:cxn>
                  <a:cxn ang="0">
                    <a:pos x="0" y="102"/>
                  </a:cxn>
                  <a:cxn ang="0">
                    <a:pos x="5" y="119"/>
                  </a:cxn>
                  <a:cxn ang="0">
                    <a:pos x="20" y="137"/>
                  </a:cxn>
                  <a:cxn ang="0">
                    <a:pos x="34" y="144"/>
                  </a:cxn>
                  <a:cxn ang="0">
                    <a:pos x="42" y="143"/>
                  </a:cxn>
                  <a:cxn ang="0">
                    <a:pos x="67" y="131"/>
                  </a:cxn>
                  <a:cxn ang="0">
                    <a:pos x="120" y="127"/>
                  </a:cxn>
                  <a:cxn ang="0">
                    <a:pos x="207" y="153"/>
                  </a:cxn>
                  <a:cxn ang="0">
                    <a:pos x="251" y="172"/>
                  </a:cxn>
                  <a:cxn ang="0">
                    <a:pos x="287" y="177"/>
                  </a:cxn>
                  <a:cxn ang="0">
                    <a:pos x="404" y="120"/>
                  </a:cxn>
                  <a:cxn ang="0">
                    <a:pos x="417" y="117"/>
                  </a:cxn>
                  <a:cxn ang="0">
                    <a:pos x="422" y="117"/>
                  </a:cxn>
                  <a:cxn ang="0">
                    <a:pos x="431" y="125"/>
                  </a:cxn>
                  <a:cxn ang="0">
                    <a:pos x="451" y="171"/>
                  </a:cxn>
                  <a:cxn ang="0">
                    <a:pos x="463" y="191"/>
                  </a:cxn>
                  <a:cxn ang="0">
                    <a:pos x="471" y="196"/>
                  </a:cxn>
                  <a:cxn ang="0">
                    <a:pos x="476" y="196"/>
                  </a:cxn>
                  <a:cxn ang="0">
                    <a:pos x="482" y="193"/>
                  </a:cxn>
                  <a:cxn ang="0">
                    <a:pos x="488" y="187"/>
                  </a:cxn>
                  <a:cxn ang="0">
                    <a:pos x="493" y="174"/>
                  </a:cxn>
                  <a:cxn ang="0">
                    <a:pos x="491" y="162"/>
                  </a:cxn>
                  <a:cxn ang="0">
                    <a:pos x="484" y="152"/>
                  </a:cxn>
                  <a:cxn ang="0">
                    <a:pos x="468" y="137"/>
                  </a:cxn>
                  <a:cxn ang="0">
                    <a:pos x="457" y="116"/>
                  </a:cxn>
                  <a:cxn ang="0">
                    <a:pos x="457" y="112"/>
                  </a:cxn>
                  <a:cxn ang="0">
                    <a:pos x="463" y="109"/>
                  </a:cxn>
                  <a:cxn ang="0">
                    <a:pos x="471" y="112"/>
                  </a:cxn>
                  <a:cxn ang="0">
                    <a:pos x="476" y="117"/>
                  </a:cxn>
                  <a:cxn ang="0">
                    <a:pos x="498" y="152"/>
                  </a:cxn>
                  <a:cxn ang="0">
                    <a:pos x="520" y="163"/>
                  </a:cxn>
                  <a:cxn ang="0">
                    <a:pos x="526" y="163"/>
                  </a:cxn>
                  <a:cxn ang="0">
                    <a:pos x="530" y="160"/>
                  </a:cxn>
                  <a:cxn ang="0">
                    <a:pos x="534" y="148"/>
                  </a:cxn>
                  <a:cxn ang="0">
                    <a:pos x="534" y="141"/>
                  </a:cxn>
                  <a:cxn ang="0">
                    <a:pos x="528" y="126"/>
                  </a:cxn>
                  <a:cxn ang="0">
                    <a:pos x="516" y="112"/>
                  </a:cxn>
                  <a:cxn ang="0">
                    <a:pos x="499" y="103"/>
                  </a:cxn>
                  <a:cxn ang="0">
                    <a:pos x="459" y="88"/>
                  </a:cxn>
                  <a:cxn ang="0">
                    <a:pos x="455" y="82"/>
                  </a:cxn>
                  <a:cxn ang="0">
                    <a:pos x="457" y="64"/>
                  </a:cxn>
                  <a:cxn ang="0">
                    <a:pos x="471" y="37"/>
                  </a:cxn>
                  <a:cxn ang="0">
                    <a:pos x="476" y="22"/>
                  </a:cxn>
                  <a:cxn ang="0">
                    <a:pos x="474" y="10"/>
                  </a:cxn>
                  <a:cxn ang="0">
                    <a:pos x="468" y="2"/>
                  </a:cxn>
                  <a:cxn ang="0">
                    <a:pos x="464" y="0"/>
                  </a:cxn>
                  <a:cxn ang="0">
                    <a:pos x="459" y="0"/>
                  </a:cxn>
                  <a:cxn ang="0">
                    <a:pos x="447" y="9"/>
                  </a:cxn>
                  <a:cxn ang="0">
                    <a:pos x="443" y="16"/>
                  </a:cxn>
                  <a:cxn ang="0">
                    <a:pos x="440" y="49"/>
                  </a:cxn>
                  <a:cxn ang="0">
                    <a:pos x="436" y="63"/>
                  </a:cxn>
                  <a:cxn ang="0">
                    <a:pos x="422" y="78"/>
                  </a:cxn>
                  <a:cxn ang="0">
                    <a:pos x="407" y="86"/>
                  </a:cxn>
                  <a:cxn ang="0">
                    <a:pos x="331" y="124"/>
                  </a:cxn>
                  <a:cxn ang="0">
                    <a:pos x="304" y="134"/>
                  </a:cxn>
                </a:cxnLst>
                <a:rect l="0" t="0" r="r" b="b"/>
                <a:pathLst>
                  <a:path w="534" h="196">
                    <a:moveTo>
                      <a:pt x="294" y="136"/>
                    </a:moveTo>
                    <a:lnTo>
                      <a:pt x="282" y="135"/>
                    </a:lnTo>
                    <a:lnTo>
                      <a:pt x="262" y="130"/>
                    </a:lnTo>
                    <a:lnTo>
                      <a:pt x="186" y="90"/>
                    </a:lnTo>
                    <a:lnTo>
                      <a:pt x="163" y="83"/>
                    </a:lnTo>
                    <a:lnTo>
                      <a:pt x="142" y="79"/>
                    </a:lnTo>
                    <a:lnTo>
                      <a:pt x="78" y="75"/>
                    </a:lnTo>
                    <a:lnTo>
                      <a:pt x="26" y="78"/>
                    </a:lnTo>
                    <a:lnTo>
                      <a:pt x="14" y="81"/>
                    </a:lnTo>
                    <a:lnTo>
                      <a:pt x="11" y="82"/>
                    </a:lnTo>
                    <a:lnTo>
                      <a:pt x="7" y="85"/>
                    </a:lnTo>
                    <a:lnTo>
                      <a:pt x="4" y="89"/>
                    </a:lnTo>
                    <a:lnTo>
                      <a:pt x="2" y="93"/>
                    </a:lnTo>
                    <a:lnTo>
                      <a:pt x="0" y="102"/>
                    </a:lnTo>
                    <a:lnTo>
                      <a:pt x="3" y="115"/>
                    </a:lnTo>
                    <a:lnTo>
                      <a:pt x="5" y="119"/>
                    </a:lnTo>
                    <a:lnTo>
                      <a:pt x="15" y="132"/>
                    </a:lnTo>
                    <a:lnTo>
                      <a:pt x="20" y="137"/>
                    </a:lnTo>
                    <a:lnTo>
                      <a:pt x="29" y="142"/>
                    </a:lnTo>
                    <a:lnTo>
                      <a:pt x="34" y="144"/>
                    </a:lnTo>
                    <a:lnTo>
                      <a:pt x="38" y="144"/>
                    </a:lnTo>
                    <a:lnTo>
                      <a:pt x="42" y="143"/>
                    </a:lnTo>
                    <a:lnTo>
                      <a:pt x="62" y="134"/>
                    </a:lnTo>
                    <a:lnTo>
                      <a:pt x="67" y="131"/>
                    </a:lnTo>
                    <a:lnTo>
                      <a:pt x="80" y="129"/>
                    </a:lnTo>
                    <a:lnTo>
                      <a:pt x="120" y="127"/>
                    </a:lnTo>
                    <a:lnTo>
                      <a:pt x="143" y="130"/>
                    </a:lnTo>
                    <a:lnTo>
                      <a:pt x="207" y="153"/>
                    </a:lnTo>
                    <a:lnTo>
                      <a:pt x="237" y="167"/>
                    </a:lnTo>
                    <a:lnTo>
                      <a:pt x="251" y="172"/>
                    </a:lnTo>
                    <a:lnTo>
                      <a:pt x="270" y="176"/>
                    </a:lnTo>
                    <a:lnTo>
                      <a:pt x="287" y="177"/>
                    </a:lnTo>
                    <a:lnTo>
                      <a:pt x="313" y="170"/>
                    </a:lnTo>
                    <a:lnTo>
                      <a:pt x="404" y="120"/>
                    </a:lnTo>
                    <a:lnTo>
                      <a:pt x="411" y="118"/>
                    </a:lnTo>
                    <a:lnTo>
                      <a:pt x="417" y="117"/>
                    </a:lnTo>
                    <a:lnTo>
                      <a:pt x="420" y="117"/>
                    </a:lnTo>
                    <a:lnTo>
                      <a:pt x="422" y="117"/>
                    </a:lnTo>
                    <a:lnTo>
                      <a:pt x="426" y="120"/>
                    </a:lnTo>
                    <a:lnTo>
                      <a:pt x="431" y="125"/>
                    </a:lnTo>
                    <a:lnTo>
                      <a:pt x="436" y="134"/>
                    </a:lnTo>
                    <a:lnTo>
                      <a:pt x="451" y="171"/>
                    </a:lnTo>
                    <a:lnTo>
                      <a:pt x="461" y="187"/>
                    </a:lnTo>
                    <a:lnTo>
                      <a:pt x="463" y="191"/>
                    </a:lnTo>
                    <a:lnTo>
                      <a:pt x="468" y="195"/>
                    </a:lnTo>
                    <a:lnTo>
                      <a:pt x="471" y="196"/>
                    </a:lnTo>
                    <a:lnTo>
                      <a:pt x="473" y="196"/>
                    </a:lnTo>
                    <a:lnTo>
                      <a:pt x="476" y="196"/>
                    </a:lnTo>
                    <a:lnTo>
                      <a:pt x="479" y="195"/>
                    </a:lnTo>
                    <a:lnTo>
                      <a:pt x="482" y="193"/>
                    </a:lnTo>
                    <a:lnTo>
                      <a:pt x="486" y="190"/>
                    </a:lnTo>
                    <a:lnTo>
                      <a:pt x="488" y="187"/>
                    </a:lnTo>
                    <a:lnTo>
                      <a:pt x="492" y="180"/>
                    </a:lnTo>
                    <a:lnTo>
                      <a:pt x="493" y="174"/>
                    </a:lnTo>
                    <a:lnTo>
                      <a:pt x="493" y="168"/>
                    </a:lnTo>
                    <a:lnTo>
                      <a:pt x="491" y="162"/>
                    </a:lnTo>
                    <a:lnTo>
                      <a:pt x="489" y="159"/>
                    </a:lnTo>
                    <a:lnTo>
                      <a:pt x="484" y="152"/>
                    </a:lnTo>
                    <a:lnTo>
                      <a:pt x="470" y="140"/>
                    </a:lnTo>
                    <a:lnTo>
                      <a:pt x="468" y="137"/>
                    </a:lnTo>
                    <a:lnTo>
                      <a:pt x="460" y="123"/>
                    </a:lnTo>
                    <a:lnTo>
                      <a:pt x="457" y="116"/>
                    </a:lnTo>
                    <a:lnTo>
                      <a:pt x="457" y="114"/>
                    </a:lnTo>
                    <a:lnTo>
                      <a:pt x="457" y="112"/>
                    </a:lnTo>
                    <a:lnTo>
                      <a:pt x="459" y="110"/>
                    </a:lnTo>
                    <a:lnTo>
                      <a:pt x="463" y="109"/>
                    </a:lnTo>
                    <a:lnTo>
                      <a:pt x="466" y="109"/>
                    </a:lnTo>
                    <a:lnTo>
                      <a:pt x="471" y="112"/>
                    </a:lnTo>
                    <a:lnTo>
                      <a:pt x="473" y="114"/>
                    </a:lnTo>
                    <a:lnTo>
                      <a:pt x="476" y="117"/>
                    </a:lnTo>
                    <a:lnTo>
                      <a:pt x="495" y="148"/>
                    </a:lnTo>
                    <a:lnTo>
                      <a:pt x="498" y="152"/>
                    </a:lnTo>
                    <a:lnTo>
                      <a:pt x="509" y="160"/>
                    </a:lnTo>
                    <a:lnTo>
                      <a:pt x="520" y="163"/>
                    </a:lnTo>
                    <a:lnTo>
                      <a:pt x="523" y="163"/>
                    </a:lnTo>
                    <a:lnTo>
                      <a:pt x="526" y="163"/>
                    </a:lnTo>
                    <a:lnTo>
                      <a:pt x="528" y="162"/>
                    </a:lnTo>
                    <a:lnTo>
                      <a:pt x="530" y="160"/>
                    </a:lnTo>
                    <a:lnTo>
                      <a:pt x="533" y="154"/>
                    </a:lnTo>
                    <a:lnTo>
                      <a:pt x="534" y="148"/>
                    </a:lnTo>
                    <a:lnTo>
                      <a:pt x="534" y="144"/>
                    </a:lnTo>
                    <a:lnTo>
                      <a:pt x="534" y="141"/>
                    </a:lnTo>
                    <a:lnTo>
                      <a:pt x="532" y="134"/>
                    </a:lnTo>
                    <a:lnTo>
                      <a:pt x="528" y="126"/>
                    </a:lnTo>
                    <a:lnTo>
                      <a:pt x="522" y="119"/>
                    </a:lnTo>
                    <a:lnTo>
                      <a:pt x="516" y="112"/>
                    </a:lnTo>
                    <a:lnTo>
                      <a:pt x="512" y="109"/>
                    </a:lnTo>
                    <a:lnTo>
                      <a:pt x="499" y="103"/>
                    </a:lnTo>
                    <a:lnTo>
                      <a:pt x="460" y="89"/>
                    </a:lnTo>
                    <a:lnTo>
                      <a:pt x="459" y="88"/>
                    </a:lnTo>
                    <a:lnTo>
                      <a:pt x="457" y="86"/>
                    </a:lnTo>
                    <a:lnTo>
                      <a:pt x="455" y="82"/>
                    </a:lnTo>
                    <a:lnTo>
                      <a:pt x="454" y="77"/>
                    </a:lnTo>
                    <a:lnTo>
                      <a:pt x="457" y="64"/>
                    </a:lnTo>
                    <a:lnTo>
                      <a:pt x="461" y="55"/>
                    </a:lnTo>
                    <a:lnTo>
                      <a:pt x="471" y="37"/>
                    </a:lnTo>
                    <a:lnTo>
                      <a:pt x="475" y="26"/>
                    </a:lnTo>
                    <a:lnTo>
                      <a:pt x="476" y="22"/>
                    </a:lnTo>
                    <a:lnTo>
                      <a:pt x="476" y="17"/>
                    </a:lnTo>
                    <a:lnTo>
                      <a:pt x="474" y="10"/>
                    </a:lnTo>
                    <a:lnTo>
                      <a:pt x="472" y="7"/>
                    </a:lnTo>
                    <a:lnTo>
                      <a:pt x="468" y="2"/>
                    </a:lnTo>
                    <a:lnTo>
                      <a:pt x="466" y="0"/>
                    </a:lnTo>
                    <a:lnTo>
                      <a:pt x="464" y="0"/>
                    </a:lnTo>
                    <a:lnTo>
                      <a:pt x="461" y="0"/>
                    </a:lnTo>
                    <a:lnTo>
                      <a:pt x="459" y="0"/>
                    </a:lnTo>
                    <a:lnTo>
                      <a:pt x="453" y="4"/>
                    </a:lnTo>
                    <a:lnTo>
                      <a:pt x="447" y="9"/>
                    </a:lnTo>
                    <a:lnTo>
                      <a:pt x="445" y="12"/>
                    </a:lnTo>
                    <a:lnTo>
                      <a:pt x="443" y="16"/>
                    </a:lnTo>
                    <a:lnTo>
                      <a:pt x="442" y="20"/>
                    </a:lnTo>
                    <a:lnTo>
                      <a:pt x="440" y="49"/>
                    </a:lnTo>
                    <a:lnTo>
                      <a:pt x="438" y="59"/>
                    </a:lnTo>
                    <a:lnTo>
                      <a:pt x="436" y="63"/>
                    </a:lnTo>
                    <a:lnTo>
                      <a:pt x="429" y="72"/>
                    </a:lnTo>
                    <a:lnTo>
                      <a:pt x="422" y="78"/>
                    </a:lnTo>
                    <a:lnTo>
                      <a:pt x="411" y="84"/>
                    </a:lnTo>
                    <a:lnTo>
                      <a:pt x="407" y="86"/>
                    </a:lnTo>
                    <a:lnTo>
                      <a:pt x="381" y="94"/>
                    </a:lnTo>
                    <a:lnTo>
                      <a:pt x="331" y="124"/>
                    </a:lnTo>
                    <a:lnTo>
                      <a:pt x="323" y="127"/>
                    </a:lnTo>
                    <a:lnTo>
                      <a:pt x="304" y="134"/>
                    </a:lnTo>
                    <a:lnTo>
                      <a:pt x="294" y="1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Freeform 15"/>
              <p:cNvSpPr>
                <a:spLocks/>
              </p:cNvSpPr>
              <p:nvPr/>
            </p:nvSpPr>
            <p:spPr bwMode="auto">
              <a:xfrm>
                <a:off x="5767388" y="4397375"/>
                <a:ext cx="349250" cy="811213"/>
              </a:xfrm>
              <a:custGeom>
                <a:avLst/>
                <a:gdLst/>
                <a:ahLst/>
                <a:cxnLst>
                  <a:cxn ang="0">
                    <a:pos x="43" y="9"/>
                  </a:cxn>
                  <a:cxn ang="0">
                    <a:pos x="30" y="2"/>
                  </a:cxn>
                  <a:cxn ang="0">
                    <a:pos x="22" y="0"/>
                  </a:cxn>
                  <a:cxn ang="0">
                    <a:pos x="16" y="3"/>
                  </a:cxn>
                  <a:cxn ang="0">
                    <a:pos x="13" y="8"/>
                  </a:cxn>
                  <a:cxn ang="0">
                    <a:pos x="2" y="51"/>
                  </a:cxn>
                  <a:cxn ang="0">
                    <a:pos x="1" y="90"/>
                  </a:cxn>
                  <a:cxn ang="0">
                    <a:pos x="35" y="190"/>
                  </a:cxn>
                  <a:cxn ang="0">
                    <a:pos x="41" y="267"/>
                  </a:cxn>
                  <a:cxn ang="0">
                    <a:pos x="37" y="383"/>
                  </a:cxn>
                  <a:cxn ang="0">
                    <a:pos x="29" y="401"/>
                  </a:cxn>
                  <a:cxn ang="0">
                    <a:pos x="1" y="439"/>
                  </a:cxn>
                  <a:cxn ang="0">
                    <a:pos x="2" y="449"/>
                  </a:cxn>
                  <a:cxn ang="0">
                    <a:pos x="8" y="459"/>
                  </a:cxn>
                  <a:cxn ang="0">
                    <a:pos x="16" y="467"/>
                  </a:cxn>
                  <a:cxn ang="0">
                    <a:pos x="26" y="468"/>
                  </a:cxn>
                  <a:cxn ang="0">
                    <a:pos x="55" y="467"/>
                  </a:cxn>
                  <a:cxn ang="0">
                    <a:pos x="99" y="476"/>
                  </a:cxn>
                  <a:cxn ang="0">
                    <a:pos x="132" y="500"/>
                  </a:cxn>
                  <a:cxn ang="0">
                    <a:pos x="149" y="508"/>
                  </a:cxn>
                  <a:cxn ang="0">
                    <a:pos x="187" y="508"/>
                  </a:cxn>
                  <a:cxn ang="0">
                    <a:pos x="202" y="500"/>
                  </a:cxn>
                  <a:cxn ang="0">
                    <a:pos x="217" y="486"/>
                  </a:cxn>
                  <a:cxn ang="0">
                    <a:pos x="220" y="480"/>
                  </a:cxn>
                  <a:cxn ang="0">
                    <a:pos x="220" y="475"/>
                  </a:cxn>
                  <a:cxn ang="0">
                    <a:pos x="218" y="470"/>
                  </a:cxn>
                  <a:cxn ang="0">
                    <a:pos x="204" y="461"/>
                  </a:cxn>
                  <a:cxn ang="0">
                    <a:pos x="118" y="440"/>
                  </a:cxn>
                  <a:cxn ang="0">
                    <a:pos x="72" y="429"/>
                  </a:cxn>
                  <a:cxn ang="0">
                    <a:pos x="62" y="424"/>
                  </a:cxn>
                  <a:cxn ang="0">
                    <a:pos x="58" y="418"/>
                  </a:cxn>
                  <a:cxn ang="0">
                    <a:pos x="56" y="409"/>
                  </a:cxn>
                  <a:cxn ang="0">
                    <a:pos x="67" y="373"/>
                  </a:cxn>
                  <a:cxn ang="0">
                    <a:pos x="93" y="232"/>
                  </a:cxn>
                  <a:cxn ang="0">
                    <a:pos x="90" y="132"/>
                  </a:cxn>
                  <a:cxn ang="0">
                    <a:pos x="78" y="73"/>
                  </a:cxn>
                  <a:cxn ang="0">
                    <a:pos x="52" y="19"/>
                  </a:cxn>
                </a:cxnLst>
                <a:rect l="0" t="0" r="r" b="b"/>
                <a:pathLst>
                  <a:path w="220" h="511">
                    <a:moveTo>
                      <a:pt x="50" y="15"/>
                    </a:moveTo>
                    <a:lnTo>
                      <a:pt x="43" y="9"/>
                    </a:lnTo>
                    <a:lnTo>
                      <a:pt x="35" y="4"/>
                    </a:lnTo>
                    <a:lnTo>
                      <a:pt x="30" y="2"/>
                    </a:lnTo>
                    <a:lnTo>
                      <a:pt x="26" y="0"/>
                    </a:lnTo>
                    <a:lnTo>
                      <a:pt x="22" y="0"/>
                    </a:lnTo>
                    <a:lnTo>
                      <a:pt x="20" y="1"/>
                    </a:lnTo>
                    <a:lnTo>
                      <a:pt x="16" y="3"/>
                    </a:lnTo>
                    <a:lnTo>
                      <a:pt x="15" y="5"/>
                    </a:lnTo>
                    <a:lnTo>
                      <a:pt x="13" y="8"/>
                    </a:lnTo>
                    <a:lnTo>
                      <a:pt x="9" y="19"/>
                    </a:lnTo>
                    <a:lnTo>
                      <a:pt x="2" y="51"/>
                    </a:lnTo>
                    <a:lnTo>
                      <a:pt x="0" y="73"/>
                    </a:lnTo>
                    <a:lnTo>
                      <a:pt x="1" y="90"/>
                    </a:lnTo>
                    <a:lnTo>
                      <a:pt x="4" y="106"/>
                    </a:lnTo>
                    <a:lnTo>
                      <a:pt x="35" y="190"/>
                    </a:lnTo>
                    <a:lnTo>
                      <a:pt x="40" y="211"/>
                    </a:lnTo>
                    <a:lnTo>
                      <a:pt x="41" y="267"/>
                    </a:lnTo>
                    <a:lnTo>
                      <a:pt x="39" y="368"/>
                    </a:lnTo>
                    <a:lnTo>
                      <a:pt x="37" y="383"/>
                    </a:lnTo>
                    <a:lnTo>
                      <a:pt x="34" y="393"/>
                    </a:lnTo>
                    <a:lnTo>
                      <a:pt x="29" y="401"/>
                    </a:lnTo>
                    <a:lnTo>
                      <a:pt x="5" y="431"/>
                    </a:lnTo>
                    <a:lnTo>
                      <a:pt x="1" y="439"/>
                    </a:lnTo>
                    <a:lnTo>
                      <a:pt x="1" y="445"/>
                    </a:lnTo>
                    <a:lnTo>
                      <a:pt x="2" y="449"/>
                    </a:lnTo>
                    <a:lnTo>
                      <a:pt x="6" y="456"/>
                    </a:lnTo>
                    <a:lnTo>
                      <a:pt x="8" y="459"/>
                    </a:lnTo>
                    <a:lnTo>
                      <a:pt x="13" y="465"/>
                    </a:lnTo>
                    <a:lnTo>
                      <a:pt x="16" y="467"/>
                    </a:lnTo>
                    <a:lnTo>
                      <a:pt x="19" y="468"/>
                    </a:lnTo>
                    <a:lnTo>
                      <a:pt x="26" y="468"/>
                    </a:lnTo>
                    <a:lnTo>
                      <a:pt x="40" y="467"/>
                    </a:lnTo>
                    <a:lnTo>
                      <a:pt x="55" y="467"/>
                    </a:lnTo>
                    <a:lnTo>
                      <a:pt x="87" y="472"/>
                    </a:lnTo>
                    <a:lnTo>
                      <a:pt x="99" y="476"/>
                    </a:lnTo>
                    <a:lnTo>
                      <a:pt x="105" y="479"/>
                    </a:lnTo>
                    <a:lnTo>
                      <a:pt x="132" y="500"/>
                    </a:lnTo>
                    <a:lnTo>
                      <a:pt x="138" y="504"/>
                    </a:lnTo>
                    <a:lnTo>
                      <a:pt x="149" y="508"/>
                    </a:lnTo>
                    <a:lnTo>
                      <a:pt x="166" y="511"/>
                    </a:lnTo>
                    <a:lnTo>
                      <a:pt x="187" y="508"/>
                    </a:lnTo>
                    <a:lnTo>
                      <a:pt x="192" y="506"/>
                    </a:lnTo>
                    <a:lnTo>
                      <a:pt x="202" y="500"/>
                    </a:lnTo>
                    <a:lnTo>
                      <a:pt x="211" y="493"/>
                    </a:lnTo>
                    <a:lnTo>
                      <a:pt x="217" y="486"/>
                    </a:lnTo>
                    <a:lnTo>
                      <a:pt x="219" y="483"/>
                    </a:lnTo>
                    <a:lnTo>
                      <a:pt x="220" y="480"/>
                    </a:lnTo>
                    <a:lnTo>
                      <a:pt x="220" y="478"/>
                    </a:lnTo>
                    <a:lnTo>
                      <a:pt x="220" y="475"/>
                    </a:lnTo>
                    <a:lnTo>
                      <a:pt x="219" y="473"/>
                    </a:lnTo>
                    <a:lnTo>
                      <a:pt x="218" y="470"/>
                    </a:lnTo>
                    <a:lnTo>
                      <a:pt x="215" y="468"/>
                    </a:lnTo>
                    <a:lnTo>
                      <a:pt x="204" y="461"/>
                    </a:lnTo>
                    <a:lnTo>
                      <a:pt x="201" y="460"/>
                    </a:lnTo>
                    <a:lnTo>
                      <a:pt x="118" y="440"/>
                    </a:lnTo>
                    <a:lnTo>
                      <a:pt x="88" y="435"/>
                    </a:lnTo>
                    <a:lnTo>
                      <a:pt x="72" y="429"/>
                    </a:lnTo>
                    <a:lnTo>
                      <a:pt x="68" y="427"/>
                    </a:lnTo>
                    <a:lnTo>
                      <a:pt x="62" y="424"/>
                    </a:lnTo>
                    <a:lnTo>
                      <a:pt x="60" y="421"/>
                    </a:lnTo>
                    <a:lnTo>
                      <a:pt x="58" y="418"/>
                    </a:lnTo>
                    <a:lnTo>
                      <a:pt x="57" y="414"/>
                    </a:lnTo>
                    <a:lnTo>
                      <a:pt x="56" y="409"/>
                    </a:lnTo>
                    <a:lnTo>
                      <a:pt x="57" y="403"/>
                    </a:lnTo>
                    <a:lnTo>
                      <a:pt x="67" y="373"/>
                    </a:lnTo>
                    <a:lnTo>
                      <a:pt x="76" y="342"/>
                    </a:lnTo>
                    <a:lnTo>
                      <a:pt x="93" y="232"/>
                    </a:lnTo>
                    <a:lnTo>
                      <a:pt x="94" y="187"/>
                    </a:lnTo>
                    <a:lnTo>
                      <a:pt x="90" y="132"/>
                    </a:lnTo>
                    <a:lnTo>
                      <a:pt x="83" y="89"/>
                    </a:lnTo>
                    <a:lnTo>
                      <a:pt x="78" y="73"/>
                    </a:lnTo>
                    <a:lnTo>
                      <a:pt x="58" y="27"/>
                    </a:lnTo>
                    <a:lnTo>
                      <a:pt x="52" y="19"/>
                    </a:lnTo>
                    <a:lnTo>
                      <a:pt x="50" y="1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16"/>
              <p:cNvSpPr>
                <a:spLocks/>
              </p:cNvSpPr>
              <p:nvPr/>
            </p:nvSpPr>
            <p:spPr bwMode="auto">
              <a:xfrm>
                <a:off x="5518150" y="4395788"/>
                <a:ext cx="314325" cy="857250"/>
              </a:xfrm>
              <a:custGeom>
                <a:avLst/>
                <a:gdLst/>
                <a:ahLst/>
                <a:cxnLst>
                  <a:cxn ang="0">
                    <a:pos x="195" y="501"/>
                  </a:cxn>
                  <a:cxn ang="0">
                    <a:pos x="178" y="493"/>
                  </a:cxn>
                  <a:cxn ang="0">
                    <a:pos x="117" y="484"/>
                  </a:cxn>
                  <a:cxn ang="0">
                    <a:pos x="87" y="470"/>
                  </a:cxn>
                  <a:cxn ang="0">
                    <a:pos x="65" y="453"/>
                  </a:cxn>
                  <a:cxn ang="0">
                    <a:pos x="59" y="447"/>
                  </a:cxn>
                  <a:cxn ang="0">
                    <a:pos x="57" y="437"/>
                  </a:cxn>
                  <a:cxn ang="0">
                    <a:pos x="61" y="417"/>
                  </a:cxn>
                  <a:cxn ang="0">
                    <a:pos x="127" y="217"/>
                  </a:cxn>
                  <a:cxn ang="0">
                    <a:pos x="135" y="136"/>
                  </a:cxn>
                  <a:cxn ang="0">
                    <a:pos x="118" y="14"/>
                  </a:cxn>
                  <a:cxn ang="0">
                    <a:pos x="115" y="9"/>
                  </a:cxn>
                  <a:cxn ang="0">
                    <a:pos x="107" y="3"/>
                  </a:cxn>
                  <a:cxn ang="0">
                    <a:pos x="95" y="0"/>
                  </a:cxn>
                  <a:cxn ang="0">
                    <a:pos x="83" y="3"/>
                  </a:cxn>
                  <a:cxn ang="0">
                    <a:pos x="74" y="9"/>
                  </a:cxn>
                  <a:cxn ang="0">
                    <a:pos x="68" y="22"/>
                  </a:cxn>
                  <a:cxn ang="0">
                    <a:pos x="62" y="93"/>
                  </a:cxn>
                  <a:cxn ang="0">
                    <a:pos x="74" y="229"/>
                  </a:cxn>
                  <a:cxn ang="0">
                    <a:pos x="33" y="408"/>
                  </a:cxn>
                  <a:cxn ang="0">
                    <a:pos x="23" y="428"/>
                  </a:cxn>
                  <a:cxn ang="0">
                    <a:pos x="3" y="451"/>
                  </a:cxn>
                  <a:cxn ang="0">
                    <a:pos x="0" y="465"/>
                  </a:cxn>
                  <a:cxn ang="0">
                    <a:pos x="3" y="486"/>
                  </a:cxn>
                  <a:cxn ang="0">
                    <a:pos x="9" y="492"/>
                  </a:cxn>
                  <a:cxn ang="0">
                    <a:pos x="25" y="496"/>
                  </a:cxn>
                  <a:cxn ang="0">
                    <a:pos x="53" y="497"/>
                  </a:cxn>
                  <a:cxn ang="0">
                    <a:pos x="74" y="507"/>
                  </a:cxn>
                  <a:cxn ang="0">
                    <a:pos x="115" y="534"/>
                  </a:cxn>
                  <a:cxn ang="0">
                    <a:pos x="137" y="539"/>
                  </a:cxn>
                  <a:cxn ang="0">
                    <a:pos x="170" y="538"/>
                  </a:cxn>
                  <a:cxn ang="0">
                    <a:pos x="188" y="528"/>
                  </a:cxn>
                  <a:cxn ang="0">
                    <a:pos x="197" y="514"/>
                  </a:cxn>
                  <a:cxn ang="0">
                    <a:pos x="197" y="507"/>
                  </a:cxn>
                </a:cxnLst>
                <a:rect l="0" t="0" r="r" b="b"/>
                <a:pathLst>
                  <a:path w="198" h="540">
                    <a:moveTo>
                      <a:pt x="197" y="507"/>
                    </a:moveTo>
                    <a:lnTo>
                      <a:pt x="195" y="501"/>
                    </a:lnTo>
                    <a:lnTo>
                      <a:pt x="189" y="497"/>
                    </a:lnTo>
                    <a:lnTo>
                      <a:pt x="178" y="493"/>
                    </a:lnTo>
                    <a:lnTo>
                      <a:pt x="124" y="486"/>
                    </a:lnTo>
                    <a:lnTo>
                      <a:pt x="117" y="484"/>
                    </a:lnTo>
                    <a:lnTo>
                      <a:pt x="105" y="480"/>
                    </a:lnTo>
                    <a:lnTo>
                      <a:pt x="87" y="470"/>
                    </a:lnTo>
                    <a:lnTo>
                      <a:pt x="76" y="461"/>
                    </a:lnTo>
                    <a:lnTo>
                      <a:pt x="65" y="453"/>
                    </a:lnTo>
                    <a:lnTo>
                      <a:pt x="62" y="451"/>
                    </a:lnTo>
                    <a:lnTo>
                      <a:pt x="59" y="447"/>
                    </a:lnTo>
                    <a:lnTo>
                      <a:pt x="58" y="443"/>
                    </a:lnTo>
                    <a:lnTo>
                      <a:pt x="57" y="437"/>
                    </a:lnTo>
                    <a:lnTo>
                      <a:pt x="58" y="431"/>
                    </a:lnTo>
                    <a:lnTo>
                      <a:pt x="61" y="417"/>
                    </a:lnTo>
                    <a:lnTo>
                      <a:pt x="121" y="241"/>
                    </a:lnTo>
                    <a:lnTo>
                      <a:pt x="127" y="217"/>
                    </a:lnTo>
                    <a:lnTo>
                      <a:pt x="133" y="176"/>
                    </a:lnTo>
                    <a:lnTo>
                      <a:pt x="135" y="136"/>
                    </a:lnTo>
                    <a:lnTo>
                      <a:pt x="120" y="22"/>
                    </a:lnTo>
                    <a:lnTo>
                      <a:pt x="118" y="14"/>
                    </a:lnTo>
                    <a:lnTo>
                      <a:pt x="117" y="11"/>
                    </a:lnTo>
                    <a:lnTo>
                      <a:pt x="115" y="9"/>
                    </a:lnTo>
                    <a:lnTo>
                      <a:pt x="111" y="5"/>
                    </a:lnTo>
                    <a:lnTo>
                      <a:pt x="107" y="3"/>
                    </a:lnTo>
                    <a:lnTo>
                      <a:pt x="101" y="1"/>
                    </a:lnTo>
                    <a:lnTo>
                      <a:pt x="95" y="0"/>
                    </a:lnTo>
                    <a:lnTo>
                      <a:pt x="89" y="1"/>
                    </a:lnTo>
                    <a:lnTo>
                      <a:pt x="83" y="3"/>
                    </a:lnTo>
                    <a:lnTo>
                      <a:pt x="78" y="5"/>
                    </a:lnTo>
                    <a:lnTo>
                      <a:pt x="74" y="9"/>
                    </a:lnTo>
                    <a:lnTo>
                      <a:pt x="71" y="14"/>
                    </a:lnTo>
                    <a:lnTo>
                      <a:pt x="68" y="22"/>
                    </a:lnTo>
                    <a:lnTo>
                      <a:pt x="63" y="50"/>
                    </a:lnTo>
                    <a:lnTo>
                      <a:pt x="62" y="93"/>
                    </a:lnTo>
                    <a:lnTo>
                      <a:pt x="75" y="198"/>
                    </a:lnTo>
                    <a:lnTo>
                      <a:pt x="74" y="229"/>
                    </a:lnTo>
                    <a:lnTo>
                      <a:pt x="57" y="317"/>
                    </a:lnTo>
                    <a:lnTo>
                      <a:pt x="33" y="408"/>
                    </a:lnTo>
                    <a:lnTo>
                      <a:pt x="30" y="416"/>
                    </a:lnTo>
                    <a:lnTo>
                      <a:pt x="23" y="428"/>
                    </a:lnTo>
                    <a:lnTo>
                      <a:pt x="6" y="446"/>
                    </a:lnTo>
                    <a:lnTo>
                      <a:pt x="3" y="451"/>
                    </a:lnTo>
                    <a:lnTo>
                      <a:pt x="1" y="455"/>
                    </a:lnTo>
                    <a:lnTo>
                      <a:pt x="0" y="465"/>
                    </a:lnTo>
                    <a:lnTo>
                      <a:pt x="0" y="476"/>
                    </a:lnTo>
                    <a:lnTo>
                      <a:pt x="3" y="486"/>
                    </a:lnTo>
                    <a:lnTo>
                      <a:pt x="6" y="489"/>
                    </a:lnTo>
                    <a:lnTo>
                      <a:pt x="9" y="492"/>
                    </a:lnTo>
                    <a:lnTo>
                      <a:pt x="13" y="495"/>
                    </a:lnTo>
                    <a:lnTo>
                      <a:pt x="25" y="496"/>
                    </a:lnTo>
                    <a:lnTo>
                      <a:pt x="46" y="496"/>
                    </a:lnTo>
                    <a:lnTo>
                      <a:pt x="53" y="497"/>
                    </a:lnTo>
                    <a:lnTo>
                      <a:pt x="60" y="499"/>
                    </a:lnTo>
                    <a:lnTo>
                      <a:pt x="74" y="507"/>
                    </a:lnTo>
                    <a:lnTo>
                      <a:pt x="102" y="527"/>
                    </a:lnTo>
                    <a:lnTo>
                      <a:pt x="115" y="534"/>
                    </a:lnTo>
                    <a:lnTo>
                      <a:pt x="122" y="536"/>
                    </a:lnTo>
                    <a:lnTo>
                      <a:pt x="137" y="539"/>
                    </a:lnTo>
                    <a:lnTo>
                      <a:pt x="159" y="540"/>
                    </a:lnTo>
                    <a:lnTo>
                      <a:pt x="170" y="538"/>
                    </a:lnTo>
                    <a:lnTo>
                      <a:pt x="180" y="534"/>
                    </a:lnTo>
                    <a:lnTo>
                      <a:pt x="188" y="528"/>
                    </a:lnTo>
                    <a:lnTo>
                      <a:pt x="195" y="517"/>
                    </a:lnTo>
                    <a:lnTo>
                      <a:pt x="197" y="514"/>
                    </a:lnTo>
                    <a:lnTo>
                      <a:pt x="198" y="509"/>
                    </a:lnTo>
                    <a:lnTo>
                      <a:pt x="197" y="5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17"/>
              <p:cNvSpPr>
                <a:spLocks/>
              </p:cNvSpPr>
              <p:nvPr/>
            </p:nvSpPr>
            <p:spPr bwMode="auto">
              <a:xfrm>
                <a:off x="5372100" y="3435350"/>
                <a:ext cx="525463" cy="423863"/>
              </a:xfrm>
              <a:custGeom>
                <a:avLst/>
                <a:gdLst/>
                <a:ahLst/>
                <a:cxnLst>
                  <a:cxn ang="0">
                    <a:pos x="321" y="151"/>
                  </a:cxn>
                  <a:cxn ang="0">
                    <a:pos x="311" y="147"/>
                  </a:cxn>
                  <a:cxn ang="0">
                    <a:pos x="273" y="147"/>
                  </a:cxn>
                  <a:cxn ang="0">
                    <a:pos x="260" y="146"/>
                  </a:cxn>
                  <a:cxn ang="0">
                    <a:pos x="250" y="140"/>
                  </a:cxn>
                  <a:cxn ang="0">
                    <a:pos x="244" y="134"/>
                  </a:cxn>
                  <a:cxn ang="0">
                    <a:pos x="242" y="126"/>
                  </a:cxn>
                  <a:cxn ang="0">
                    <a:pos x="206" y="68"/>
                  </a:cxn>
                  <a:cxn ang="0">
                    <a:pos x="159" y="24"/>
                  </a:cxn>
                  <a:cxn ang="0">
                    <a:pos x="109" y="0"/>
                  </a:cxn>
                  <a:cxn ang="0">
                    <a:pos x="76" y="2"/>
                  </a:cxn>
                  <a:cxn ang="0">
                    <a:pos x="44" y="15"/>
                  </a:cxn>
                  <a:cxn ang="0">
                    <a:pos x="26" y="29"/>
                  </a:cxn>
                  <a:cxn ang="0">
                    <a:pos x="8" y="58"/>
                  </a:cxn>
                  <a:cxn ang="0">
                    <a:pos x="1" y="85"/>
                  </a:cxn>
                  <a:cxn ang="0">
                    <a:pos x="2" y="122"/>
                  </a:cxn>
                  <a:cxn ang="0">
                    <a:pos x="15" y="165"/>
                  </a:cxn>
                  <a:cxn ang="0">
                    <a:pos x="42" y="206"/>
                  </a:cxn>
                  <a:cxn ang="0">
                    <a:pos x="115" y="256"/>
                  </a:cxn>
                  <a:cxn ang="0">
                    <a:pos x="138" y="264"/>
                  </a:cxn>
                  <a:cxn ang="0">
                    <a:pos x="185" y="263"/>
                  </a:cxn>
                  <a:cxn ang="0">
                    <a:pos x="205" y="255"/>
                  </a:cxn>
                  <a:cxn ang="0">
                    <a:pos x="228" y="235"/>
                  </a:cxn>
                  <a:cxn ang="0">
                    <a:pos x="243" y="202"/>
                  </a:cxn>
                  <a:cxn ang="0">
                    <a:pos x="250" y="176"/>
                  </a:cxn>
                  <a:cxn ang="0">
                    <a:pos x="258" y="173"/>
                  </a:cxn>
                  <a:cxn ang="0">
                    <a:pos x="286" y="180"/>
                  </a:cxn>
                  <a:cxn ang="0">
                    <a:pos x="310" y="189"/>
                  </a:cxn>
                  <a:cxn ang="0">
                    <a:pos x="317" y="190"/>
                  </a:cxn>
                  <a:cxn ang="0">
                    <a:pos x="325" y="184"/>
                  </a:cxn>
                  <a:cxn ang="0">
                    <a:pos x="331" y="172"/>
                  </a:cxn>
                  <a:cxn ang="0">
                    <a:pos x="331" y="167"/>
                  </a:cxn>
                  <a:cxn ang="0">
                    <a:pos x="329" y="159"/>
                  </a:cxn>
                </a:cxnLst>
                <a:rect l="0" t="0" r="r" b="b"/>
                <a:pathLst>
                  <a:path w="331" h="267">
                    <a:moveTo>
                      <a:pt x="326" y="155"/>
                    </a:moveTo>
                    <a:lnTo>
                      <a:pt x="321" y="151"/>
                    </a:lnTo>
                    <a:lnTo>
                      <a:pt x="317" y="149"/>
                    </a:lnTo>
                    <a:lnTo>
                      <a:pt x="311" y="147"/>
                    </a:lnTo>
                    <a:lnTo>
                      <a:pt x="298" y="146"/>
                    </a:lnTo>
                    <a:lnTo>
                      <a:pt x="273" y="147"/>
                    </a:lnTo>
                    <a:lnTo>
                      <a:pt x="266" y="147"/>
                    </a:lnTo>
                    <a:lnTo>
                      <a:pt x="260" y="146"/>
                    </a:lnTo>
                    <a:lnTo>
                      <a:pt x="255" y="143"/>
                    </a:lnTo>
                    <a:lnTo>
                      <a:pt x="250" y="140"/>
                    </a:lnTo>
                    <a:lnTo>
                      <a:pt x="245" y="136"/>
                    </a:lnTo>
                    <a:lnTo>
                      <a:pt x="244" y="134"/>
                    </a:lnTo>
                    <a:lnTo>
                      <a:pt x="243" y="132"/>
                    </a:lnTo>
                    <a:lnTo>
                      <a:pt x="242" y="126"/>
                    </a:lnTo>
                    <a:lnTo>
                      <a:pt x="239" y="115"/>
                    </a:lnTo>
                    <a:lnTo>
                      <a:pt x="206" y="68"/>
                    </a:lnTo>
                    <a:lnTo>
                      <a:pt x="183" y="44"/>
                    </a:lnTo>
                    <a:lnTo>
                      <a:pt x="159" y="24"/>
                    </a:lnTo>
                    <a:lnTo>
                      <a:pt x="128" y="6"/>
                    </a:lnTo>
                    <a:lnTo>
                      <a:pt x="109" y="0"/>
                    </a:lnTo>
                    <a:lnTo>
                      <a:pt x="98" y="0"/>
                    </a:lnTo>
                    <a:lnTo>
                      <a:pt x="76" y="2"/>
                    </a:lnTo>
                    <a:lnTo>
                      <a:pt x="65" y="6"/>
                    </a:lnTo>
                    <a:lnTo>
                      <a:pt x="44" y="15"/>
                    </a:lnTo>
                    <a:lnTo>
                      <a:pt x="35" y="21"/>
                    </a:lnTo>
                    <a:lnTo>
                      <a:pt x="26" y="29"/>
                    </a:lnTo>
                    <a:lnTo>
                      <a:pt x="18" y="39"/>
                    </a:lnTo>
                    <a:lnTo>
                      <a:pt x="8" y="58"/>
                    </a:lnTo>
                    <a:lnTo>
                      <a:pt x="3" y="71"/>
                    </a:lnTo>
                    <a:lnTo>
                      <a:pt x="1" y="85"/>
                    </a:lnTo>
                    <a:lnTo>
                      <a:pt x="0" y="99"/>
                    </a:lnTo>
                    <a:lnTo>
                      <a:pt x="2" y="122"/>
                    </a:lnTo>
                    <a:lnTo>
                      <a:pt x="6" y="136"/>
                    </a:lnTo>
                    <a:lnTo>
                      <a:pt x="15" y="165"/>
                    </a:lnTo>
                    <a:lnTo>
                      <a:pt x="26" y="186"/>
                    </a:lnTo>
                    <a:lnTo>
                      <a:pt x="42" y="206"/>
                    </a:lnTo>
                    <a:lnTo>
                      <a:pt x="78" y="236"/>
                    </a:lnTo>
                    <a:lnTo>
                      <a:pt x="115" y="256"/>
                    </a:lnTo>
                    <a:lnTo>
                      <a:pt x="123" y="259"/>
                    </a:lnTo>
                    <a:lnTo>
                      <a:pt x="138" y="264"/>
                    </a:lnTo>
                    <a:lnTo>
                      <a:pt x="159" y="267"/>
                    </a:lnTo>
                    <a:lnTo>
                      <a:pt x="185" y="263"/>
                    </a:lnTo>
                    <a:lnTo>
                      <a:pt x="196" y="260"/>
                    </a:lnTo>
                    <a:lnTo>
                      <a:pt x="205" y="255"/>
                    </a:lnTo>
                    <a:lnTo>
                      <a:pt x="214" y="249"/>
                    </a:lnTo>
                    <a:lnTo>
                      <a:pt x="228" y="235"/>
                    </a:lnTo>
                    <a:lnTo>
                      <a:pt x="233" y="227"/>
                    </a:lnTo>
                    <a:lnTo>
                      <a:pt x="243" y="202"/>
                    </a:lnTo>
                    <a:lnTo>
                      <a:pt x="249" y="179"/>
                    </a:lnTo>
                    <a:lnTo>
                      <a:pt x="250" y="176"/>
                    </a:lnTo>
                    <a:lnTo>
                      <a:pt x="252" y="175"/>
                    </a:lnTo>
                    <a:lnTo>
                      <a:pt x="258" y="173"/>
                    </a:lnTo>
                    <a:lnTo>
                      <a:pt x="265" y="174"/>
                    </a:lnTo>
                    <a:lnTo>
                      <a:pt x="286" y="180"/>
                    </a:lnTo>
                    <a:lnTo>
                      <a:pt x="305" y="188"/>
                    </a:lnTo>
                    <a:lnTo>
                      <a:pt x="310" y="189"/>
                    </a:lnTo>
                    <a:lnTo>
                      <a:pt x="314" y="190"/>
                    </a:lnTo>
                    <a:lnTo>
                      <a:pt x="317" y="190"/>
                    </a:lnTo>
                    <a:lnTo>
                      <a:pt x="320" y="189"/>
                    </a:lnTo>
                    <a:lnTo>
                      <a:pt x="325" y="184"/>
                    </a:lnTo>
                    <a:lnTo>
                      <a:pt x="327" y="181"/>
                    </a:lnTo>
                    <a:lnTo>
                      <a:pt x="331" y="172"/>
                    </a:lnTo>
                    <a:lnTo>
                      <a:pt x="331" y="169"/>
                    </a:lnTo>
                    <a:lnTo>
                      <a:pt x="331" y="167"/>
                    </a:lnTo>
                    <a:lnTo>
                      <a:pt x="331" y="164"/>
                    </a:lnTo>
                    <a:lnTo>
                      <a:pt x="329" y="159"/>
                    </a:lnTo>
                    <a:lnTo>
                      <a:pt x="326" y="15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18"/>
              <p:cNvSpPr>
                <a:spLocks/>
              </p:cNvSpPr>
              <p:nvPr/>
            </p:nvSpPr>
            <p:spPr bwMode="auto">
              <a:xfrm>
                <a:off x="4879975" y="3890963"/>
                <a:ext cx="773113" cy="454025"/>
              </a:xfrm>
              <a:custGeom>
                <a:avLst/>
                <a:gdLst/>
                <a:ahLst/>
                <a:cxnLst>
                  <a:cxn ang="0">
                    <a:pos x="241" y="52"/>
                  </a:cxn>
                  <a:cxn ang="0">
                    <a:pos x="311" y="38"/>
                  </a:cxn>
                  <a:cxn ang="0">
                    <a:pos x="390" y="58"/>
                  </a:cxn>
                  <a:cxn ang="0">
                    <a:pos x="452" y="88"/>
                  </a:cxn>
                  <a:cxn ang="0">
                    <a:pos x="480" y="81"/>
                  </a:cxn>
                  <a:cxn ang="0">
                    <a:pos x="487" y="65"/>
                  </a:cxn>
                  <a:cxn ang="0">
                    <a:pos x="483" y="37"/>
                  </a:cxn>
                  <a:cxn ang="0">
                    <a:pos x="465" y="21"/>
                  </a:cxn>
                  <a:cxn ang="0">
                    <a:pos x="358" y="0"/>
                  </a:cxn>
                  <a:cxn ang="0">
                    <a:pos x="255" y="12"/>
                  </a:cxn>
                  <a:cxn ang="0">
                    <a:pos x="140" y="75"/>
                  </a:cxn>
                  <a:cxn ang="0">
                    <a:pos x="94" y="146"/>
                  </a:cxn>
                  <a:cxn ang="0">
                    <a:pos x="79" y="169"/>
                  </a:cxn>
                  <a:cxn ang="0">
                    <a:pos x="64" y="176"/>
                  </a:cxn>
                  <a:cxn ang="0">
                    <a:pos x="28" y="180"/>
                  </a:cxn>
                  <a:cxn ang="0">
                    <a:pos x="6" y="198"/>
                  </a:cxn>
                  <a:cxn ang="0">
                    <a:pos x="0" y="213"/>
                  </a:cxn>
                  <a:cxn ang="0">
                    <a:pos x="7" y="235"/>
                  </a:cxn>
                  <a:cxn ang="0">
                    <a:pos x="19" y="241"/>
                  </a:cxn>
                  <a:cxn ang="0">
                    <a:pos x="32" y="241"/>
                  </a:cxn>
                  <a:cxn ang="0">
                    <a:pos x="40" y="234"/>
                  </a:cxn>
                  <a:cxn ang="0">
                    <a:pos x="38" y="229"/>
                  </a:cxn>
                  <a:cxn ang="0">
                    <a:pos x="27" y="225"/>
                  </a:cxn>
                  <a:cxn ang="0">
                    <a:pos x="29" y="221"/>
                  </a:cxn>
                  <a:cxn ang="0">
                    <a:pos x="52" y="207"/>
                  </a:cxn>
                  <a:cxn ang="0">
                    <a:pos x="57" y="208"/>
                  </a:cxn>
                  <a:cxn ang="0">
                    <a:pos x="55" y="229"/>
                  </a:cxn>
                  <a:cxn ang="0">
                    <a:pos x="54" y="274"/>
                  </a:cxn>
                  <a:cxn ang="0">
                    <a:pos x="64" y="284"/>
                  </a:cxn>
                  <a:cxn ang="0">
                    <a:pos x="83" y="285"/>
                  </a:cxn>
                  <a:cxn ang="0">
                    <a:pos x="88" y="281"/>
                  </a:cxn>
                  <a:cxn ang="0">
                    <a:pos x="77" y="240"/>
                  </a:cxn>
                  <a:cxn ang="0">
                    <a:pos x="80" y="225"/>
                  </a:cxn>
                  <a:cxn ang="0">
                    <a:pos x="89" y="223"/>
                  </a:cxn>
                  <a:cxn ang="0">
                    <a:pos x="112" y="236"/>
                  </a:cxn>
                  <a:cxn ang="0">
                    <a:pos x="127" y="255"/>
                  </a:cxn>
                  <a:cxn ang="0">
                    <a:pos x="132" y="255"/>
                  </a:cxn>
                  <a:cxn ang="0">
                    <a:pos x="138" y="246"/>
                  </a:cxn>
                  <a:cxn ang="0">
                    <a:pos x="141" y="220"/>
                  </a:cxn>
                  <a:cxn ang="0">
                    <a:pos x="135" y="211"/>
                  </a:cxn>
                  <a:cxn ang="0">
                    <a:pos x="116" y="203"/>
                  </a:cxn>
                  <a:cxn ang="0">
                    <a:pos x="110" y="190"/>
                  </a:cxn>
                  <a:cxn ang="0">
                    <a:pos x="119" y="160"/>
                  </a:cxn>
                  <a:cxn ang="0">
                    <a:pos x="178" y="84"/>
                  </a:cxn>
                </a:cxnLst>
                <a:rect l="0" t="0" r="r" b="b"/>
                <a:pathLst>
                  <a:path w="487" h="286">
                    <a:moveTo>
                      <a:pt x="178" y="84"/>
                    </a:moveTo>
                    <a:lnTo>
                      <a:pt x="213" y="63"/>
                    </a:lnTo>
                    <a:lnTo>
                      <a:pt x="241" y="52"/>
                    </a:lnTo>
                    <a:lnTo>
                      <a:pt x="261" y="45"/>
                    </a:lnTo>
                    <a:lnTo>
                      <a:pt x="291" y="40"/>
                    </a:lnTo>
                    <a:lnTo>
                      <a:pt x="311" y="38"/>
                    </a:lnTo>
                    <a:lnTo>
                      <a:pt x="339" y="40"/>
                    </a:lnTo>
                    <a:lnTo>
                      <a:pt x="374" y="50"/>
                    </a:lnTo>
                    <a:lnTo>
                      <a:pt x="390" y="58"/>
                    </a:lnTo>
                    <a:lnTo>
                      <a:pt x="417" y="79"/>
                    </a:lnTo>
                    <a:lnTo>
                      <a:pt x="431" y="85"/>
                    </a:lnTo>
                    <a:lnTo>
                      <a:pt x="452" y="88"/>
                    </a:lnTo>
                    <a:lnTo>
                      <a:pt x="465" y="87"/>
                    </a:lnTo>
                    <a:lnTo>
                      <a:pt x="471" y="85"/>
                    </a:lnTo>
                    <a:lnTo>
                      <a:pt x="480" y="81"/>
                    </a:lnTo>
                    <a:lnTo>
                      <a:pt x="483" y="78"/>
                    </a:lnTo>
                    <a:lnTo>
                      <a:pt x="485" y="74"/>
                    </a:lnTo>
                    <a:lnTo>
                      <a:pt x="487" y="65"/>
                    </a:lnTo>
                    <a:lnTo>
                      <a:pt x="487" y="55"/>
                    </a:lnTo>
                    <a:lnTo>
                      <a:pt x="484" y="40"/>
                    </a:lnTo>
                    <a:lnTo>
                      <a:pt x="483" y="37"/>
                    </a:lnTo>
                    <a:lnTo>
                      <a:pt x="481" y="31"/>
                    </a:lnTo>
                    <a:lnTo>
                      <a:pt x="475" y="26"/>
                    </a:lnTo>
                    <a:lnTo>
                      <a:pt x="465" y="21"/>
                    </a:lnTo>
                    <a:lnTo>
                      <a:pt x="444" y="13"/>
                    </a:lnTo>
                    <a:lnTo>
                      <a:pt x="407" y="6"/>
                    </a:lnTo>
                    <a:lnTo>
                      <a:pt x="358" y="0"/>
                    </a:lnTo>
                    <a:lnTo>
                      <a:pt x="315" y="0"/>
                    </a:lnTo>
                    <a:lnTo>
                      <a:pt x="286" y="4"/>
                    </a:lnTo>
                    <a:lnTo>
                      <a:pt x="255" y="12"/>
                    </a:lnTo>
                    <a:lnTo>
                      <a:pt x="190" y="37"/>
                    </a:lnTo>
                    <a:lnTo>
                      <a:pt x="164" y="53"/>
                    </a:lnTo>
                    <a:lnTo>
                      <a:pt x="140" y="75"/>
                    </a:lnTo>
                    <a:lnTo>
                      <a:pt x="115" y="105"/>
                    </a:lnTo>
                    <a:lnTo>
                      <a:pt x="97" y="138"/>
                    </a:lnTo>
                    <a:lnTo>
                      <a:pt x="94" y="146"/>
                    </a:lnTo>
                    <a:lnTo>
                      <a:pt x="87" y="158"/>
                    </a:lnTo>
                    <a:lnTo>
                      <a:pt x="81" y="166"/>
                    </a:lnTo>
                    <a:lnTo>
                      <a:pt x="79" y="169"/>
                    </a:lnTo>
                    <a:lnTo>
                      <a:pt x="70" y="174"/>
                    </a:lnTo>
                    <a:lnTo>
                      <a:pt x="67" y="175"/>
                    </a:lnTo>
                    <a:lnTo>
                      <a:pt x="64" y="176"/>
                    </a:lnTo>
                    <a:lnTo>
                      <a:pt x="60" y="177"/>
                    </a:lnTo>
                    <a:lnTo>
                      <a:pt x="32" y="179"/>
                    </a:lnTo>
                    <a:lnTo>
                      <a:pt x="28" y="180"/>
                    </a:lnTo>
                    <a:lnTo>
                      <a:pt x="24" y="182"/>
                    </a:lnTo>
                    <a:lnTo>
                      <a:pt x="12" y="191"/>
                    </a:lnTo>
                    <a:lnTo>
                      <a:pt x="6" y="198"/>
                    </a:lnTo>
                    <a:lnTo>
                      <a:pt x="4" y="201"/>
                    </a:lnTo>
                    <a:lnTo>
                      <a:pt x="2" y="205"/>
                    </a:lnTo>
                    <a:lnTo>
                      <a:pt x="0" y="213"/>
                    </a:lnTo>
                    <a:lnTo>
                      <a:pt x="1" y="221"/>
                    </a:lnTo>
                    <a:lnTo>
                      <a:pt x="5" y="232"/>
                    </a:lnTo>
                    <a:lnTo>
                      <a:pt x="7" y="235"/>
                    </a:lnTo>
                    <a:lnTo>
                      <a:pt x="10" y="237"/>
                    </a:lnTo>
                    <a:lnTo>
                      <a:pt x="12" y="239"/>
                    </a:lnTo>
                    <a:lnTo>
                      <a:pt x="19" y="241"/>
                    </a:lnTo>
                    <a:lnTo>
                      <a:pt x="25" y="242"/>
                    </a:lnTo>
                    <a:lnTo>
                      <a:pt x="31" y="242"/>
                    </a:lnTo>
                    <a:lnTo>
                      <a:pt x="32" y="241"/>
                    </a:lnTo>
                    <a:lnTo>
                      <a:pt x="35" y="240"/>
                    </a:lnTo>
                    <a:lnTo>
                      <a:pt x="38" y="237"/>
                    </a:lnTo>
                    <a:lnTo>
                      <a:pt x="40" y="234"/>
                    </a:lnTo>
                    <a:lnTo>
                      <a:pt x="40" y="232"/>
                    </a:lnTo>
                    <a:lnTo>
                      <a:pt x="40" y="231"/>
                    </a:lnTo>
                    <a:lnTo>
                      <a:pt x="38" y="229"/>
                    </a:lnTo>
                    <a:lnTo>
                      <a:pt x="29" y="227"/>
                    </a:lnTo>
                    <a:lnTo>
                      <a:pt x="27" y="226"/>
                    </a:lnTo>
                    <a:lnTo>
                      <a:pt x="27" y="225"/>
                    </a:lnTo>
                    <a:lnTo>
                      <a:pt x="27" y="224"/>
                    </a:lnTo>
                    <a:lnTo>
                      <a:pt x="27" y="223"/>
                    </a:lnTo>
                    <a:lnTo>
                      <a:pt x="29" y="221"/>
                    </a:lnTo>
                    <a:lnTo>
                      <a:pt x="34" y="216"/>
                    </a:lnTo>
                    <a:lnTo>
                      <a:pt x="39" y="212"/>
                    </a:lnTo>
                    <a:lnTo>
                      <a:pt x="52" y="207"/>
                    </a:lnTo>
                    <a:lnTo>
                      <a:pt x="54" y="207"/>
                    </a:lnTo>
                    <a:lnTo>
                      <a:pt x="55" y="208"/>
                    </a:lnTo>
                    <a:lnTo>
                      <a:pt x="57" y="208"/>
                    </a:lnTo>
                    <a:lnTo>
                      <a:pt x="57" y="210"/>
                    </a:lnTo>
                    <a:lnTo>
                      <a:pt x="57" y="214"/>
                    </a:lnTo>
                    <a:lnTo>
                      <a:pt x="55" y="229"/>
                    </a:lnTo>
                    <a:lnTo>
                      <a:pt x="50" y="257"/>
                    </a:lnTo>
                    <a:lnTo>
                      <a:pt x="50" y="261"/>
                    </a:lnTo>
                    <a:lnTo>
                      <a:pt x="54" y="274"/>
                    </a:lnTo>
                    <a:lnTo>
                      <a:pt x="57" y="279"/>
                    </a:lnTo>
                    <a:lnTo>
                      <a:pt x="59" y="282"/>
                    </a:lnTo>
                    <a:lnTo>
                      <a:pt x="64" y="284"/>
                    </a:lnTo>
                    <a:lnTo>
                      <a:pt x="67" y="285"/>
                    </a:lnTo>
                    <a:lnTo>
                      <a:pt x="79" y="286"/>
                    </a:lnTo>
                    <a:lnTo>
                      <a:pt x="83" y="285"/>
                    </a:lnTo>
                    <a:lnTo>
                      <a:pt x="85" y="284"/>
                    </a:lnTo>
                    <a:lnTo>
                      <a:pt x="87" y="283"/>
                    </a:lnTo>
                    <a:lnTo>
                      <a:pt x="88" y="281"/>
                    </a:lnTo>
                    <a:lnTo>
                      <a:pt x="89" y="279"/>
                    </a:lnTo>
                    <a:lnTo>
                      <a:pt x="88" y="277"/>
                    </a:lnTo>
                    <a:lnTo>
                      <a:pt x="77" y="240"/>
                    </a:lnTo>
                    <a:lnTo>
                      <a:pt x="76" y="234"/>
                    </a:lnTo>
                    <a:lnTo>
                      <a:pt x="78" y="229"/>
                    </a:lnTo>
                    <a:lnTo>
                      <a:pt x="80" y="225"/>
                    </a:lnTo>
                    <a:lnTo>
                      <a:pt x="85" y="223"/>
                    </a:lnTo>
                    <a:lnTo>
                      <a:pt x="86" y="223"/>
                    </a:lnTo>
                    <a:lnTo>
                      <a:pt x="89" y="223"/>
                    </a:lnTo>
                    <a:lnTo>
                      <a:pt x="94" y="224"/>
                    </a:lnTo>
                    <a:lnTo>
                      <a:pt x="107" y="232"/>
                    </a:lnTo>
                    <a:lnTo>
                      <a:pt x="112" y="236"/>
                    </a:lnTo>
                    <a:lnTo>
                      <a:pt x="117" y="241"/>
                    </a:lnTo>
                    <a:lnTo>
                      <a:pt x="125" y="253"/>
                    </a:lnTo>
                    <a:lnTo>
                      <a:pt x="127" y="255"/>
                    </a:lnTo>
                    <a:lnTo>
                      <a:pt x="129" y="256"/>
                    </a:lnTo>
                    <a:lnTo>
                      <a:pt x="130" y="256"/>
                    </a:lnTo>
                    <a:lnTo>
                      <a:pt x="132" y="255"/>
                    </a:lnTo>
                    <a:lnTo>
                      <a:pt x="134" y="253"/>
                    </a:lnTo>
                    <a:lnTo>
                      <a:pt x="135" y="251"/>
                    </a:lnTo>
                    <a:lnTo>
                      <a:pt x="138" y="246"/>
                    </a:lnTo>
                    <a:lnTo>
                      <a:pt x="141" y="238"/>
                    </a:lnTo>
                    <a:lnTo>
                      <a:pt x="142" y="227"/>
                    </a:lnTo>
                    <a:lnTo>
                      <a:pt x="141" y="220"/>
                    </a:lnTo>
                    <a:lnTo>
                      <a:pt x="140" y="214"/>
                    </a:lnTo>
                    <a:lnTo>
                      <a:pt x="138" y="213"/>
                    </a:lnTo>
                    <a:lnTo>
                      <a:pt x="135" y="211"/>
                    </a:lnTo>
                    <a:lnTo>
                      <a:pt x="121" y="207"/>
                    </a:lnTo>
                    <a:lnTo>
                      <a:pt x="119" y="205"/>
                    </a:lnTo>
                    <a:lnTo>
                      <a:pt x="116" y="203"/>
                    </a:lnTo>
                    <a:lnTo>
                      <a:pt x="113" y="200"/>
                    </a:lnTo>
                    <a:lnTo>
                      <a:pt x="111" y="195"/>
                    </a:lnTo>
                    <a:lnTo>
                      <a:pt x="110" y="190"/>
                    </a:lnTo>
                    <a:lnTo>
                      <a:pt x="111" y="184"/>
                    </a:lnTo>
                    <a:lnTo>
                      <a:pt x="113" y="177"/>
                    </a:lnTo>
                    <a:lnTo>
                      <a:pt x="119" y="160"/>
                    </a:lnTo>
                    <a:lnTo>
                      <a:pt x="141" y="120"/>
                    </a:lnTo>
                    <a:lnTo>
                      <a:pt x="156" y="102"/>
                    </a:lnTo>
                    <a:lnTo>
                      <a:pt x="178" y="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19"/>
              <p:cNvSpPr>
                <a:spLocks/>
              </p:cNvSpPr>
              <p:nvPr/>
            </p:nvSpPr>
            <p:spPr bwMode="auto">
              <a:xfrm>
                <a:off x="6002338" y="4343400"/>
                <a:ext cx="84138" cy="209550"/>
              </a:xfrm>
              <a:custGeom>
                <a:avLst/>
                <a:gdLst/>
                <a:ahLst/>
                <a:cxnLst>
                  <a:cxn ang="0">
                    <a:pos x="53" y="113"/>
                  </a:cxn>
                  <a:cxn ang="0">
                    <a:pos x="53" y="102"/>
                  </a:cxn>
                  <a:cxn ang="0">
                    <a:pos x="50" y="89"/>
                  </a:cxn>
                  <a:cxn ang="0">
                    <a:pos x="47" y="81"/>
                  </a:cxn>
                  <a:cxn ang="0">
                    <a:pos x="32" y="23"/>
                  </a:cxn>
                  <a:cxn ang="0">
                    <a:pos x="25" y="4"/>
                  </a:cxn>
                  <a:cxn ang="0">
                    <a:pos x="23" y="1"/>
                  </a:cxn>
                  <a:cxn ang="0">
                    <a:pos x="20" y="0"/>
                  </a:cxn>
                  <a:cxn ang="0">
                    <a:pos x="19" y="0"/>
                  </a:cxn>
                  <a:cxn ang="0">
                    <a:pos x="16" y="2"/>
                  </a:cxn>
                  <a:cxn ang="0">
                    <a:pos x="13" y="5"/>
                  </a:cxn>
                  <a:cxn ang="0">
                    <a:pos x="7" y="15"/>
                  </a:cxn>
                  <a:cxn ang="0">
                    <a:pos x="1" y="21"/>
                  </a:cxn>
                  <a:cxn ang="0">
                    <a:pos x="0" y="23"/>
                  </a:cxn>
                  <a:cxn ang="0">
                    <a:pos x="0" y="28"/>
                  </a:cxn>
                  <a:cxn ang="0">
                    <a:pos x="20" y="122"/>
                  </a:cxn>
                  <a:cxn ang="0">
                    <a:pos x="23" y="127"/>
                  </a:cxn>
                  <a:cxn ang="0">
                    <a:pos x="25" y="130"/>
                  </a:cxn>
                  <a:cxn ang="0">
                    <a:pos x="26" y="131"/>
                  </a:cxn>
                  <a:cxn ang="0">
                    <a:pos x="28" y="132"/>
                  </a:cxn>
                  <a:cxn ang="0">
                    <a:pos x="30" y="132"/>
                  </a:cxn>
                  <a:cxn ang="0">
                    <a:pos x="34" y="131"/>
                  </a:cxn>
                  <a:cxn ang="0">
                    <a:pos x="41" y="128"/>
                  </a:cxn>
                  <a:cxn ang="0">
                    <a:pos x="46" y="125"/>
                  </a:cxn>
                  <a:cxn ang="0">
                    <a:pos x="49" y="122"/>
                  </a:cxn>
                  <a:cxn ang="0">
                    <a:pos x="51" y="118"/>
                  </a:cxn>
                  <a:cxn ang="0">
                    <a:pos x="53" y="113"/>
                  </a:cxn>
                </a:cxnLst>
                <a:rect l="0" t="0" r="r" b="b"/>
                <a:pathLst>
                  <a:path w="53" h="132">
                    <a:moveTo>
                      <a:pt x="53" y="113"/>
                    </a:moveTo>
                    <a:lnTo>
                      <a:pt x="53" y="102"/>
                    </a:lnTo>
                    <a:lnTo>
                      <a:pt x="50" y="89"/>
                    </a:lnTo>
                    <a:lnTo>
                      <a:pt x="47" y="81"/>
                    </a:lnTo>
                    <a:lnTo>
                      <a:pt x="32" y="23"/>
                    </a:lnTo>
                    <a:lnTo>
                      <a:pt x="25" y="4"/>
                    </a:lnTo>
                    <a:lnTo>
                      <a:pt x="23" y="1"/>
                    </a:lnTo>
                    <a:lnTo>
                      <a:pt x="20" y="0"/>
                    </a:lnTo>
                    <a:lnTo>
                      <a:pt x="19" y="0"/>
                    </a:lnTo>
                    <a:lnTo>
                      <a:pt x="16" y="2"/>
                    </a:lnTo>
                    <a:lnTo>
                      <a:pt x="13" y="5"/>
                    </a:lnTo>
                    <a:lnTo>
                      <a:pt x="7" y="15"/>
                    </a:lnTo>
                    <a:lnTo>
                      <a:pt x="1" y="21"/>
                    </a:lnTo>
                    <a:lnTo>
                      <a:pt x="0" y="23"/>
                    </a:lnTo>
                    <a:lnTo>
                      <a:pt x="0" y="28"/>
                    </a:lnTo>
                    <a:lnTo>
                      <a:pt x="20" y="122"/>
                    </a:lnTo>
                    <a:lnTo>
                      <a:pt x="23" y="127"/>
                    </a:lnTo>
                    <a:lnTo>
                      <a:pt x="25" y="130"/>
                    </a:lnTo>
                    <a:lnTo>
                      <a:pt x="26" y="131"/>
                    </a:lnTo>
                    <a:lnTo>
                      <a:pt x="28" y="132"/>
                    </a:lnTo>
                    <a:lnTo>
                      <a:pt x="30" y="132"/>
                    </a:lnTo>
                    <a:lnTo>
                      <a:pt x="34" y="131"/>
                    </a:lnTo>
                    <a:lnTo>
                      <a:pt x="41" y="128"/>
                    </a:lnTo>
                    <a:lnTo>
                      <a:pt x="46" y="125"/>
                    </a:lnTo>
                    <a:lnTo>
                      <a:pt x="49" y="122"/>
                    </a:lnTo>
                    <a:lnTo>
                      <a:pt x="51" y="118"/>
                    </a:lnTo>
                    <a:lnTo>
                      <a:pt x="53" y="113"/>
                    </a:lnTo>
                    <a:close/>
                  </a:path>
                </a:pathLst>
              </a:custGeom>
              <a:solidFill>
                <a:srgbClr val="F0DE9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20"/>
              <p:cNvSpPr>
                <a:spLocks/>
              </p:cNvSpPr>
              <p:nvPr/>
            </p:nvSpPr>
            <p:spPr bwMode="auto">
              <a:xfrm>
                <a:off x="5310188" y="4187825"/>
                <a:ext cx="766763" cy="387350"/>
              </a:xfrm>
              <a:custGeom>
                <a:avLst/>
                <a:gdLst/>
                <a:ahLst/>
                <a:cxnLst>
                  <a:cxn ang="0">
                    <a:pos x="395" y="16"/>
                  </a:cxn>
                  <a:cxn ang="0">
                    <a:pos x="408" y="32"/>
                  </a:cxn>
                  <a:cxn ang="0">
                    <a:pos x="412" y="52"/>
                  </a:cxn>
                  <a:cxn ang="0">
                    <a:pos x="404" y="66"/>
                  </a:cxn>
                  <a:cxn ang="0">
                    <a:pos x="373" y="91"/>
                  </a:cxn>
                  <a:cxn ang="0">
                    <a:pos x="293" y="111"/>
                  </a:cxn>
                  <a:cxn ang="0">
                    <a:pos x="264" y="104"/>
                  </a:cxn>
                  <a:cxn ang="0">
                    <a:pos x="258" y="103"/>
                  </a:cxn>
                  <a:cxn ang="0">
                    <a:pos x="256" y="98"/>
                  </a:cxn>
                  <a:cxn ang="0">
                    <a:pos x="247" y="81"/>
                  </a:cxn>
                  <a:cxn ang="0">
                    <a:pos x="231" y="75"/>
                  </a:cxn>
                  <a:cxn ang="0">
                    <a:pos x="214" y="76"/>
                  </a:cxn>
                  <a:cxn ang="0">
                    <a:pos x="202" y="87"/>
                  </a:cxn>
                  <a:cxn ang="0">
                    <a:pos x="194" y="92"/>
                  </a:cxn>
                  <a:cxn ang="0">
                    <a:pos x="188" y="89"/>
                  </a:cxn>
                  <a:cxn ang="0">
                    <a:pos x="177" y="45"/>
                  </a:cxn>
                  <a:cxn ang="0">
                    <a:pos x="117" y="1"/>
                  </a:cxn>
                  <a:cxn ang="0">
                    <a:pos x="98" y="3"/>
                  </a:cxn>
                  <a:cxn ang="0">
                    <a:pos x="54" y="17"/>
                  </a:cxn>
                  <a:cxn ang="0">
                    <a:pos x="17" y="66"/>
                  </a:cxn>
                  <a:cxn ang="0">
                    <a:pos x="2" y="119"/>
                  </a:cxn>
                  <a:cxn ang="0">
                    <a:pos x="0" y="139"/>
                  </a:cxn>
                  <a:cxn ang="0">
                    <a:pos x="6" y="154"/>
                  </a:cxn>
                  <a:cxn ang="0">
                    <a:pos x="81" y="225"/>
                  </a:cxn>
                  <a:cxn ang="0">
                    <a:pos x="144" y="244"/>
                  </a:cxn>
                  <a:cxn ang="0">
                    <a:pos x="176" y="235"/>
                  </a:cxn>
                  <a:cxn ang="0">
                    <a:pos x="183" y="223"/>
                  </a:cxn>
                  <a:cxn ang="0">
                    <a:pos x="187" y="221"/>
                  </a:cxn>
                  <a:cxn ang="0">
                    <a:pos x="199" y="227"/>
                  </a:cxn>
                  <a:cxn ang="0">
                    <a:pos x="237" y="217"/>
                  </a:cxn>
                  <a:cxn ang="0">
                    <a:pos x="247" y="202"/>
                  </a:cxn>
                  <a:cxn ang="0">
                    <a:pos x="248" y="193"/>
                  </a:cxn>
                  <a:cxn ang="0">
                    <a:pos x="268" y="198"/>
                  </a:cxn>
                  <a:cxn ang="0">
                    <a:pos x="296" y="196"/>
                  </a:cxn>
                  <a:cxn ang="0">
                    <a:pos x="297" y="204"/>
                  </a:cxn>
                  <a:cxn ang="0">
                    <a:pos x="299" y="223"/>
                  </a:cxn>
                  <a:cxn ang="0">
                    <a:pos x="307" y="229"/>
                  </a:cxn>
                  <a:cxn ang="0">
                    <a:pos x="341" y="232"/>
                  </a:cxn>
                  <a:cxn ang="0">
                    <a:pos x="401" y="201"/>
                  </a:cxn>
                  <a:cxn ang="0">
                    <a:pos x="414" y="185"/>
                  </a:cxn>
                  <a:cxn ang="0">
                    <a:pos x="427" y="136"/>
                  </a:cxn>
                  <a:cxn ang="0">
                    <a:pos x="440" y="128"/>
                  </a:cxn>
                  <a:cxn ang="0">
                    <a:pos x="475" y="104"/>
                  </a:cxn>
                  <a:cxn ang="0">
                    <a:pos x="482" y="90"/>
                  </a:cxn>
                  <a:cxn ang="0">
                    <a:pos x="483" y="51"/>
                  </a:cxn>
                  <a:cxn ang="0">
                    <a:pos x="475" y="42"/>
                  </a:cxn>
                  <a:cxn ang="0">
                    <a:pos x="456" y="22"/>
                  </a:cxn>
                  <a:cxn ang="0">
                    <a:pos x="446" y="21"/>
                  </a:cxn>
                  <a:cxn ang="0">
                    <a:pos x="439" y="23"/>
                  </a:cxn>
                  <a:cxn ang="0">
                    <a:pos x="440" y="27"/>
                  </a:cxn>
                  <a:cxn ang="0">
                    <a:pos x="444" y="35"/>
                  </a:cxn>
                  <a:cxn ang="0">
                    <a:pos x="443" y="46"/>
                  </a:cxn>
                  <a:cxn ang="0">
                    <a:pos x="433" y="52"/>
                  </a:cxn>
                  <a:cxn ang="0">
                    <a:pos x="426" y="52"/>
                  </a:cxn>
                  <a:cxn ang="0">
                    <a:pos x="424" y="47"/>
                  </a:cxn>
                  <a:cxn ang="0">
                    <a:pos x="417" y="25"/>
                  </a:cxn>
                  <a:cxn ang="0">
                    <a:pos x="399" y="10"/>
                  </a:cxn>
                  <a:cxn ang="0">
                    <a:pos x="395" y="10"/>
                  </a:cxn>
                </a:cxnLst>
                <a:rect l="0" t="0" r="r" b="b"/>
                <a:pathLst>
                  <a:path w="483" h="244">
                    <a:moveTo>
                      <a:pt x="395" y="10"/>
                    </a:moveTo>
                    <a:lnTo>
                      <a:pt x="395" y="13"/>
                    </a:lnTo>
                    <a:lnTo>
                      <a:pt x="395" y="16"/>
                    </a:lnTo>
                    <a:lnTo>
                      <a:pt x="397" y="19"/>
                    </a:lnTo>
                    <a:lnTo>
                      <a:pt x="399" y="23"/>
                    </a:lnTo>
                    <a:lnTo>
                      <a:pt x="408" y="32"/>
                    </a:lnTo>
                    <a:lnTo>
                      <a:pt x="410" y="37"/>
                    </a:lnTo>
                    <a:lnTo>
                      <a:pt x="413" y="45"/>
                    </a:lnTo>
                    <a:lnTo>
                      <a:pt x="412" y="52"/>
                    </a:lnTo>
                    <a:lnTo>
                      <a:pt x="411" y="55"/>
                    </a:lnTo>
                    <a:lnTo>
                      <a:pt x="407" y="62"/>
                    </a:lnTo>
                    <a:lnTo>
                      <a:pt x="404" y="66"/>
                    </a:lnTo>
                    <a:lnTo>
                      <a:pt x="393" y="76"/>
                    </a:lnTo>
                    <a:lnTo>
                      <a:pt x="380" y="86"/>
                    </a:lnTo>
                    <a:lnTo>
                      <a:pt x="373" y="91"/>
                    </a:lnTo>
                    <a:lnTo>
                      <a:pt x="323" y="108"/>
                    </a:lnTo>
                    <a:lnTo>
                      <a:pt x="304" y="112"/>
                    </a:lnTo>
                    <a:lnTo>
                      <a:pt x="293" y="111"/>
                    </a:lnTo>
                    <a:lnTo>
                      <a:pt x="268" y="105"/>
                    </a:lnTo>
                    <a:lnTo>
                      <a:pt x="266" y="104"/>
                    </a:lnTo>
                    <a:lnTo>
                      <a:pt x="264" y="104"/>
                    </a:lnTo>
                    <a:lnTo>
                      <a:pt x="260" y="104"/>
                    </a:lnTo>
                    <a:lnTo>
                      <a:pt x="259" y="103"/>
                    </a:lnTo>
                    <a:lnTo>
                      <a:pt x="258" y="103"/>
                    </a:lnTo>
                    <a:lnTo>
                      <a:pt x="257" y="102"/>
                    </a:lnTo>
                    <a:lnTo>
                      <a:pt x="256" y="100"/>
                    </a:lnTo>
                    <a:lnTo>
                      <a:pt x="256" y="98"/>
                    </a:lnTo>
                    <a:lnTo>
                      <a:pt x="252" y="86"/>
                    </a:lnTo>
                    <a:lnTo>
                      <a:pt x="250" y="84"/>
                    </a:lnTo>
                    <a:lnTo>
                      <a:pt x="247" y="81"/>
                    </a:lnTo>
                    <a:lnTo>
                      <a:pt x="244" y="79"/>
                    </a:lnTo>
                    <a:lnTo>
                      <a:pt x="235" y="75"/>
                    </a:lnTo>
                    <a:lnTo>
                      <a:pt x="231" y="75"/>
                    </a:lnTo>
                    <a:lnTo>
                      <a:pt x="222" y="75"/>
                    </a:lnTo>
                    <a:lnTo>
                      <a:pt x="217" y="75"/>
                    </a:lnTo>
                    <a:lnTo>
                      <a:pt x="214" y="76"/>
                    </a:lnTo>
                    <a:lnTo>
                      <a:pt x="206" y="81"/>
                    </a:lnTo>
                    <a:lnTo>
                      <a:pt x="204" y="84"/>
                    </a:lnTo>
                    <a:lnTo>
                      <a:pt x="202" y="87"/>
                    </a:lnTo>
                    <a:lnTo>
                      <a:pt x="199" y="90"/>
                    </a:lnTo>
                    <a:lnTo>
                      <a:pt x="198" y="92"/>
                    </a:lnTo>
                    <a:lnTo>
                      <a:pt x="194" y="92"/>
                    </a:lnTo>
                    <a:lnTo>
                      <a:pt x="190" y="92"/>
                    </a:lnTo>
                    <a:lnTo>
                      <a:pt x="189" y="91"/>
                    </a:lnTo>
                    <a:lnTo>
                      <a:pt x="188" y="89"/>
                    </a:lnTo>
                    <a:lnTo>
                      <a:pt x="187" y="86"/>
                    </a:lnTo>
                    <a:lnTo>
                      <a:pt x="181" y="60"/>
                    </a:lnTo>
                    <a:lnTo>
                      <a:pt x="177" y="45"/>
                    </a:lnTo>
                    <a:lnTo>
                      <a:pt x="172" y="41"/>
                    </a:lnTo>
                    <a:lnTo>
                      <a:pt x="126" y="5"/>
                    </a:lnTo>
                    <a:lnTo>
                      <a:pt x="117" y="1"/>
                    </a:lnTo>
                    <a:lnTo>
                      <a:pt x="114" y="0"/>
                    </a:lnTo>
                    <a:lnTo>
                      <a:pt x="108" y="0"/>
                    </a:lnTo>
                    <a:lnTo>
                      <a:pt x="98" y="3"/>
                    </a:lnTo>
                    <a:lnTo>
                      <a:pt x="91" y="4"/>
                    </a:lnTo>
                    <a:lnTo>
                      <a:pt x="65" y="12"/>
                    </a:lnTo>
                    <a:lnTo>
                      <a:pt x="54" y="17"/>
                    </a:lnTo>
                    <a:lnTo>
                      <a:pt x="49" y="21"/>
                    </a:lnTo>
                    <a:lnTo>
                      <a:pt x="35" y="36"/>
                    </a:lnTo>
                    <a:lnTo>
                      <a:pt x="17" y="66"/>
                    </a:lnTo>
                    <a:lnTo>
                      <a:pt x="11" y="80"/>
                    </a:lnTo>
                    <a:lnTo>
                      <a:pt x="4" y="109"/>
                    </a:lnTo>
                    <a:lnTo>
                      <a:pt x="2" y="119"/>
                    </a:lnTo>
                    <a:lnTo>
                      <a:pt x="2" y="123"/>
                    </a:lnTo>
                    <a:lnTo>
                      <a:pt x="1" y="127"/>
                    </a:lnTo>
                    <a:lnTo>
                      <a:pt x="0" y="139"/>
                    </a:lnTo>
                    <a:lnTo>
                      <a:pt x="1" y="144"/>
                    </a:lnTo>
                    <a:lnTo>
                      <a:pt x="3" y="149"/>
                    </a:lnTo>
                    <a:lnTo>
                      <a:pt x="6" y="154"/>
                    </a:lnTo>
                    <a:lnTo>
                      <a:pt x="24" y="176"/>
                    </a:lnTo>
                    <a:lnTo>
                      <a:pt x="71" y="220"/>
                    </a:lnTo>
                    <a:lnTo>
                      <a:pt x="81" y="225"/>
                    </a:lnTo>
                    <a:lnTo>
                      <a:pt x="110" y="238"/>
                    </a:lnTo>
                    <a:lnTo>
                      <a:pt x="127" y="243"/>
                    </a:lnTo>
                    <a:lnTo>
                      <a:pt x="144" y="244"/>
                    </a:lnTo>
                    <a:lnTo>
                      <a:pt x="153" y="243"/>
                    </a:lnTo>
                    <a:lnTo>
                      <a:pt x="162" y="241"/>
                    </a:lnTo>
                    <a:lnTo>
                      <a:pt x="176" y="235"/>
                    </a:lnTo>
                    <a:lnTo>
                      <a:pt x="178" y="233"/>
                    </a:lnTo>
                    <a:lnTo>
                      <a:pt x="180" y="231"/>
                    </a:lnTo>
                    <a:lnTo>
                      <a:pt x="183" y="223"/>
                    </a:lnTo>
                    <a:lnTo>
                      <a:pt x="184" y="222"/>
                    </a:lnTo>
                    <a:lnTo>
                      <a:pt x="186" y="221"/>
                    </a:lnTo>
                    <a:lnTo>
                      <a:pt x="187" y="221"/>
                    </a:lnTo>
                    <a:lnTo>
                      <a:pt x="188" y="221"/>
                    </a:lnTo>
                    <a:lnTo>
                      <a:pt x="195" y="226"/>
                    </a:lnTo>
                    <a:lnTo>
                      <a:pt x="199" y="227"/>
                    </a:lnTo>
                    <a:lnTo>
                      <a:pt x="203" y="227"/>
                    </a:lnTo>
                    <a:lnTo>
                      <a:pt x="228" y="221"/>
                    </a:lnTo>
                    <a:lnTo>
                      <a:pt x="237" y="217"/>
                    </a:lnTo>
                    <a:lnTo>
                      <a:pt x="244" y="210"/>
                    </a:lnTo>
                    <a:lnTo>
                      <a:pt x="247" y="204"/>
                    </a:lnTo>
                    <a:lnTo>
                      <a:pt x="247" y="202"/>
                    </a:lnTo>
                    <a:lnTo>
                      <a:pt x="246" y="195"/>
                    </a:lnTo>
                    <a:lnTo>
                      <a:pt x="247" y="194"/>
                    </a:lnTo>
                    <a:lnTo>
                      <a:pt x="248" y="193"/>
                    </a:lnTo>
                    <a:lnTo>
                      <a:pt x="251" y="193"/>
                    </a:lnTo>
                    <a:lnTo>
                      <a:pt x="262" y="197"/>
                    </a:lnTo>
                    <a:lnTo>
                      <a:pt x="268" y="198"/>
                    </a:lnTo>
                    <a:lnTo>
                      <a:pt x="284" y="197"/>
                    </a:lnTo>
                    <a:lnTo>
                      <a:pt x="287" y="196"/>
                    </a:lnTo>
                    <a:lnTo>
                      <a:pt x="296" y="196"/>
                    </a:lnTo>
                    <a:lnTo>
                      <a:pt x="298" y="197"/>
                    </a:lnTo>
                    <a:lnTo>
                      <a:pt x="298" y="199"/>
                    </a:lnTo>
                    <a:lnTo>
                      <a:pt x="297" y="204"/>
                    </a:lnTo>
                    <a:lnTo>
                      <a:pt x="297" y="215"/>
                    </a:lnTo>
                    <a:lnTo>
                      <a:pt x="298" y="221"/>
                    </a:lnTo>
                    <a:lnTo>
                      <a:pt x="299" y="223"/>
                    </a:lnTo>
                    <a:lnTo>
                      <a:pt x="300" y="225"/>
                    </a:lnTo>
                    <a:lnTo>
                      <a:pt x="303" y="228"/>
                    </a:lnTo>
                    <a:lnTo>
                      <a:pt x="307" y="229"/>
                    </a:lnTo>
                    <a:lnTo>
                      <a:pt x="312" y="230"/>
                    </a:lnTo>
                    <a:lnTo>
                      <a:pt x="333" y="232"/>
                    </a:lnTo>
                    <a:lnTo>
                      <a:pt x="341" y="232"/>
                    </a:lnTo>
                    <a:lnTo>
                      <a:pt x="350" y="231"/>
                    </a:lnTo>
                    <a:lnTo>
                      <a:pt x="359" y="227"/>
                    </a:lnTo>
                    <a:lnTo>
                      <a:pt x="401" y="201"/>
                    </a:lnTo>
                    <a:lnTo>
                      <a:pt x="406" y="197"/>
                    </a:lnTo>
                    <a:lnTo>
                      <a:pt x="410" y="192"/>
                    </a:lnTo>
                    <a:lnTo>
                      <a:pt x="414" y="185"/>
                    </a:lnTo>
                    <a:lnTo>
                      <a:pt x="422" y="154"/>
                    </a:lnTo>
                    <a:lnTo>
                      <a:pt x="423" y="147"/>
                    </a:lnTo>
                    <a:lnTo>
                      <a:pt x="427" y="136"/>
                    </a:lnTo>
                    <a:lnTo>
                      <a:pt x="429" y="134"/>
                    </a:lnTo>
                    <a:lnTo>
                      <a:pt x="431" y="133"/>
                    </a:lnTo>
                    <a:lnTo>
                      <a:pt x="440" y="128"/>
                    </a:lnTo>
                    <a:lnTo>
                      <a:pt x="463" y="115"/>
                    </a:lnTo>
                    <a:lnTo>
                      <a:pt x="467" y="112"/>
                    </a:lnTo>
                    <a:lnTo>
                      <a:pt x="475" y="104"/>
                    </a:lnTo>
                    <a:lnTo>
                      <a:pt x="478" y="100"/>
                    </a:lnTo>
                    <a:lnTo>
                      <a:pt x="480" y="96"/>
                    </a:lnTo>
                    <a:lnTo>
                      <a:pt x="482" y="90"/>
                    </a:lnTo>
                    <a:lnTo>
                      <a:pt x="483" y="84"/>
                    </a:lnTo>
                    <a:lnTo>
                      <a:pt x="483" y="56"/>
                    </a:lnTo>
                    <a:lnTo>
                      <a:pt x="483" y="51"/>
                    </a:lnTo>
                    <a:lnTo>
                      <a:pt x="482" y="49"/>
                    </a:lnTo>
                    <a:lnTo>
                      <a:pt x="481" y="48"/>
                    </a:lnTo>
                    <a:lnTo>
                      <a:pt x="475" y="42"/>
                    </a:lnTo>
                    <a:lnTo>
                      <a:pt x="461" y="26"/>
                    </a:lnTo>
                    <a:lnTo>
                      <a:pt x="458" y="23"/>
                    </a:lnTo>
                    <a:lnTo>
                      <a:pt x="456" y="22"/>
                    </a:lnTo>
                    <a:lnTo>
                      <a:pt x="454" y="21"/>
                    </a:lnTo>
                    <a:lnTo>
                      <a:pt x="451" y="21"/>
                    </a:lnTo>
                    <a:lnTo>
                      <a:pt x="446" y="21"/>
                    </a:lnTo>
                    <a:lnTo>
                      <a:pt x="442" y="21"/>
                    </a:lnTo>
                    <a:lnTo>
                      <a:pt x="440" y="22"/>
                    </a:lnTo>
                    <a:lnTo>
                      <a:pt x="439" y="23"/>
                    </a:lnTo>
                    <a:lnTo>
                      <a:pt x="439" y="24"/>
                    </a:lnTo>
                    <a:lnTo>
                      <a:pt x="439" y="26"/>
                    </a:lnTo>
                    <a:lnTo>
                      <a:pt x="440" y="27"/>
                    </a:lnTo>
                    <a:lnTo>
                      <a:pt x="441" y="30"/>
                    </a:lnTo>
                    <a:lnTo>
                      <a:pt x="444" y="33"/>
                    </a:lnTo>
                    <a:lnTo>
                      <a:pt x="444" y="35"/>
                    </a:lnTo>
                    <a:lnTo>
                      <a:pt x="445" y="37"/>
                    </a:lnTo>
                    <a:lnTo>
                      <a:pt x="444" y="43"/>
                    </a:lnTo>
                    <a:lnTo>
                      <a:pt x="443" y="46"/>
                    </a:lnTo>
                    <a:lnTo>
                      <a:pt x="441" y="48"/>
                    </a:lnTo>
                    <a:lnTo>
                      <a:pt x="438" y="50"/>
                    </a:lnTo>
                    <a:lnTo>
                      <a:pt x="433" y="52"/>
                    </a:lnTo>
                    <a:lnTo>
                      <a:pt x="429" y="53"/>
                    </a:lnTo>
                    <a:lnTo>
                      <a:pt x="427" y="53"/>
                    </a:lnTo>
                    <a:lnTo>
                      <a:pt x="426" y="52"/>
                    </a:lnTo>
                    <a:lnTo>
                      <a:pt x="425" y="51"/>
                    </a:lnTo>
                    <a:lnTo>
                      <a:pt x="424" y="50"/>
                    </a:lnTo>
                    <a:lnTo>
                      <a:pt x="424" y="47"/>
                    </a:lnTo>
                    <a:lnTo>
                      <a:pt x="425" y="43"/>
                    </a:lnTo>
                    <a:lnTo>
                      <a:pt x="424" y="40"/>
                    </a:lnTo>
                    <a:lnTo>
                      <a:pt x="417" y="25"/>
                    </a:lnTo>
                    <a:lnTo>
                      <a:pt x="413" y="17"/>
                    </a:lnTo>
                    <a:lnTo>
                      <a:pt x="409" y="14"/>
                    </a:lnTo>
                    <a:lnTo>
                      <a:pt x="399" y="10"/>
                    </a:lnTo>
                    <a:lnTo>
                      <a:pt x="398" y="10"/>
                    </a:lnTo>
                    <a:lnTo>
                      <a:pt x="397" y="10"/>
                    </a:lnTo>
                    <a:lnTo>
                      <a:pt x="395" y="10"/>
                    </a:lnTo>
                    <a:close/>
                  </a:path>
                </a:pathLst>
              </a:custGeom>
              <a:solidFill>
                <a:srgbClr val="C1814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21"/>
              <p:cNvSpPr>
                <a:spLocks/>
              </p:cNvSpPr>
              <p:nvPr/>
            </p:nvSpPr>
            <p:spPr bwMode="auto">
              <a:xfrm>
                <a:off x="5386388" y="4213225"/>
                <a:ext cx="190500" cy="131763"/>
              </a:xfrm>
              <a:custGeom>
                <a:avLst/>
                <a:gdLst/>
                <a:ahLst/>
                <a:cxnLst>
                  <a:cxn ang="0">
                    <a:pos x="43" y="1"/>
                  </a:cxn>
                  <a:cxn ang="0">
                    <a:pos x="20" y="7"/>
                  </a:cxn>
                  <a:cxn ang="0">
                    <a:pos x="12" y="10"/>
                  </a:cxn>
                  <a:cxn ang="0">
                    <a:pos x="7" y="13"/>
                  </a:cxn>
                  <a:cxn ang="0">
                    <a:pos x="3" y="17"/>
                  </a:cxn>
                  <a:cxn ang="0">
                    <a:pos x="1" y="19"/>
                  </a:cxn>
                  <a:cxn ang="0">
                    <a:pos x="0" y="21"/>
                  </a:cxn>
                  <a:cxn ang="0">
                    <a:pos x="0" y="23"/>
                  </a:cxn>
                  <a:cxn ang="0">
                    <a:pos x="0" y="25"/>
                  </a:cxn>
                  <a:cxn ang="0">
                    <a:pos x="0" y="27"/>
                  </a:cxn>
                  <a:cxn ang="0">
                    <a:pos x="3" y="30"/>
                  </a:cxn>
                  <a:cxn ang="0">
                    <a:pos x="14" y="38"/>
                  </a:cxn>
                  <a:cxn ang="0">
                    <a:pos x="45" y="67"/>
                  </a:cxn>
                  <a:cxn ang="0">
                    <a:pos x="61" y="79"/>
                  </a:cxn>
                  <a:cxn ang="0">
                    <a:pos x="66" y="82"/>
                  </a:cxn>
                  <a:cxn ang="0">
                    <a:pos x="68" y="83"/>
                  </a:cxn>
                  <a:cxn ang="0">
                    <a:pos x="70" y="83"/>
                  </a:cxn>
                  <a:cxn ang="0">
                    <a:pos x="72" y="82"/>
                  </a:cxn>
                  <a:cxn ang="0">
                    <a:pos x="74" y="81"/>
                  </a:cxn>
                  <a:cxn ang="0">
                    <a:pos x="76" y="80"/>
                  </a:cxn>
                  <a:cxn ang="0">
                    <a:pos x="78" y="79"/>
                  </a:cxn>
                  <a:cxn ang="0">
                    <a:pos x="80" y="76"/>
                  </a:cxn>
                  <a:cxn ang="0">
                    <a:pos x="91" y="62"/>
                  </a:cxn>
                  <a:cxn ang="0">
                    <a:pos x="94" y="59"/>
                  </a:cxn>
                  <a:cxn ang="0">
                    <a:pos x="97" y="58"/>
                  </a:cxn>
                  <a:cxn ang="0">
                    <a:pos x="109" y="53"/>
                  </a:cxn>
                  <a:cxn ang="0">
                    <a:pos x="112" y="53"/>
                  </a:cxn>
                  <a:cxn ang="0">
                    <a:pos x="116" y="51"/>
                  </a:cxn>
                  <a:cxn ang="0">
                    <a:pos x="118" y="50"/>
                  </a:cxn>
                  <a:cxn ang="0">
                    <a:pos x="120" y="48"/>
                  </a:cxn>
                  <a:cxn ang="0">
                    <a:pos x="120" y="47"/>
                  </a:cxn>
                  <a:cxn ang="0">
                    <a:pos x="118" y="44"/>
                  </a:cxn>
                  <a:cxn ang="0">
                    <a:pos x="109" y="37"/>
                  </a:cxn>
                  <a:cxn ang="0">
                    <a:pos x="85" y="14"/>
                  </a:cxn>
                  <a:cxn ang="0">
                    <a:pos x="72" y="5"/>
                  </a:cxn>
                  <a:cxn ang="0">
                    <a:pos x="65" y="1"/>
                  </a:cxn>
                  <a:cxn ang="0">
                    <a:pos x="59" y="0"/>
                  </a:cxn>
                  <a:cxn ang="0">
                    <a:pos x="43" y="1"/>
                  </a:cxn>
                </a:cxnLst>
                <a:rect l="0" t="0" r="r" b="b"/>
                <a:pathLst>
                  <a:path w="120" h="83">
                    <a:moveTo>
                      <a:pt x="43" y="1"/>
                    </a:moveTo>
                    <a:lnTo>
                      <a:pt x="20" y="7"/>
                    </a:lnTo>
                    <a:lnTo>
                      <a:pt x="12" y="10"/>
                    </a:lnTo>
                    <a:lnTo>
                      <a:pt x="7" y="13"/>
                    </a:lnTo>
                    <a:lnTo>
                      <a:pt x="3" y="17"/>
                    </a:lnTo>
                    <a:lnTo>
                      <a:pt x="1" y="19"/>
                    </a:lnTo>
                    <a:lnTo>
                      <a:pt x="0" y="21"/>
                    </a:lnTo>
                    <a:lnTo>
                      <a:pt x="0" y="23"/>
                    </a:lnTo>
                    <a:lnTo>
                      <a:pt x="0" y="25"/>
                    </a:lnTo>
                    <a:lnTo>
                      <a:pt x="0" y="27"/>
                    </a:lnTo>
                    <a:lnTo>
                      <a:pt x="3" y="30"/>
                    </a:lnTo>
                    <a:lnTo>
                      <a:pt x="14" y="38"/>
                    </a:lnTo>
                    <a:lnTo>
                      <a:pt x="45" y="67"/>
                    </a:lnTo>
                    <a:lnTo>
                      <a:pt x="61" y="79"/>
                    </a:lnTo>
                    <a:lnTo>
                      <a:pt x="66" y="82"/>
                    </a:lnTo>
                    <a:lnTo>
                      <a:pt x="68" y="83"/>
                    </a:lnTo>
                    <a:lnTo>
                      <a:pt x="70" y="83"/>
                    </a:lnTo>
                    <a:lnTo>
                      <a:pt x="72" y="82"/>
                    </a:lnTo>
                    <a:lnTo>
                      <a:pt x="74" y="81"/>
                    </a:lnTo>
                    <a:lnTo>
                      <a:pt x="76" y="80"/>
                    </a:lnTo>
                    <a:lnTo>
                      <a:pt x="78" y="79"/>
                    </a:lnTo>
                    <a:lnTo>
                      <a:pt x="80" y="76"/>
                    </a:lnTo>
                    <a:lnTo>
                      <a:pt x="91" y="62"/>
                    </a:lnTo>
                    <a:lnTo>
                      <a:pt x="94" y="59"/>
                    </a:lnTo>
                    <a:lnTo>
                      <a:pt x="97" y="58"/>
                    </a:lnTo>
                    <a:lnTo>
                      <a:pt x="109" y="53"/>
                    </a:lnTo>
                    <a:lnTo>
                      <a:pt x="112" y="53"/>
                    </a:lnTo>
                    <a:lnTo>
                      <a:pt x="116" y="51"/>
                    </a:lnTo>
                    <a:lnTo>
                      <a:pt x="118" y="50"/>
                    </a:lnTo>
                    <a:lnTo>
                      <a:pt x="120" y="48"/>
                    </a:lnTo>
                    <a:lnTo>
                      <a:pt x="120" y="47"/>
                    </a:lnTo>
                    <a:lnTo>
                      <a:pt x="118" y="44"/>
                    </a:lnTo>
                    <a:lnTo>
                      <a:pt x="109" y="37"/>
                    </a:lnTo>
                    <a:lnTo>
                      <a:pt x="85" y="14"/>
                    </a:lnTo>
                    <a:lnTo>
                      <a:pt x="72" y="5"/>
                    </a:lnTo>
                    <a:lnTo>
                      <a:pt x="65" y="1"/>
                    </a:lnTo>
                    <a:lnTo>
                      <a:pt x="59" y="0"/>
                    </a:lnTo>
                    <a:lnTo>
                      <a:pt x="43" y="1"/>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22"/>
              <p:cNvSpPr>
                <a:spLocks/>
              </p:cNvSpPr>
              <p:nvPr/>
            </p:nvSpPr>
            <p:spPr bwMode="auto">
              <a:xfrm>
                <a:off x="5334000" y="4276725"/>
                <a:ext cx="150813" cy="252413"/>
              </a:xfrm>
              <a:custGeom>
                <a:avLst/>
                <a:gdLst/>
                <a:ahLst/>
                <a:cxnLst>
                  <a:cxn ang="0">
                    <a:pos x="22" y="0"/>
                  </a:cxn>
                  <a:cxn ang="0">
                    <a:pos x="20" y="3"/>
                  </a:cxn>
                  <a:cxn ang="0">
                    <a:pos x="18" y="7"/>
                  </a:cxn>
                  <a:cxn ang="0">
                    <a:pos x="8" y="28"/>
                  </a:cxn>
                  <a:cxn ang="0">
                    <a:pos x="2" y="42"/>
                  </a:cxn>
                  <a:cxn ang="0">
                    <a:pos x="0" y="58"/>
                  </a:cxn>
                  <a:cxn ang="0">
                    <a:pos x="0" y="76"/>
                  </a:cxn>
                  <a:cxn ang="0">
                    <a:pos x="1" y="91"/>
                  </a:cxn>
                  <a:cxn ang="0">
                    <a:pos x="3" y="97"/>
                  </a:cxn>
                  <a:cxn ang="0">
                    <a:pos x="4" y="99"/>
                  </a:cxn>
                  <a:cxn ang="0">
                    <a:pos x="11" y="105"/>
                  </a:cxn>
                  <a:cxn ang="0">
                    <a:pos x="13" y="107"/>
                  </a:cxn>
                  <a:cxn ang="0">
                    <a:pos x="44" y="135"/>
                  </a:cxn>
                  <a:cxn ang="0">
                    <a:pos x="72" y="155"/>
                  </a:cxn>
                  <a:cxn ang="0">
                    <a:pos x="78" y="158"/>
                  </a:cxn>
                  <a:cxn ang="0">
                    <a:pos x="81" y="159"/>
                  </a:cxn>
                  <a:cxn ang="0">
                    <a:pos x="83" y="158"/>
                  </a:cxn>
                  <a:cxn ang="0">
                    <a:pos x="84" y="157"/>
                  </a:cxn>
                  <a:cxn ang="0">
                    <a:pos x="85" y="155"/>
                  </a:cxn>
                  <a:cxn ang="0">
                    <a:pos x="87" y="146"/>
                  </a:cxn>
                  <a:cxn ang="0">
                    <a:pos x="87" y="141"/>
                  </a:cxn>
                  <a:cxn ang="0">
                    <a:pos x="84" y="128"/>
                  </a:cxn>
                  <a:cxn ang="0">
                    <a:pos x="84" y="121"/>
                  </a:cxn>
                  <a:cxn ang="0">
                    <a:pos x="84" y="94"/>
                  </a:cxn>
                  <a:cxn ang="0">
                    <a:pos x="85" y="85"/>
                  </a:cxn>
                  <a:cxn ang="0">
                    <a:pos x="86" y="81"/>
                  </a:cxn>
                  <a:cxn ang="0">
                    <a:pos x="94" y="62"/>
                  </a:cxn>
                  <a:cxn ang="0">
                    <a:pos x="95" y="59"/>
                  </a:cxn>
                  <a:cxn ang="0">
                    <a:pos x="95" y="56"/>
                  </a:cxn>
                  <a:cxn ang="0">
                    <a:pos x="94" y="55"/>
                  </a:cxn>
                  <a:cxn ang="0">
                    <a:pos x="93" y="53"/>
                  </a:cxn>
                  <a:cxn ang="0">
                    <a:pos x="90" y="51"/>
                  </a:cxn>
                  <a:cxn ang="0">
                    <a:pos x="83" y="49"/>
                  </a:cxn>
                  <a:cxn ang="0">
                    <a:pos x="52" y="28"/>
                  </a:cxn>
                  <a:cxn ang="0">
                    <a:pos x="45" y="22"/>
                  </a:cxn>
                  <a:cxn ang="0">
                    <a:pos x="28" y="2"/>
                  </a:cxn>
                  <a:cxn ang="0">
                    <a:pos x="26" y="0"/>
                  </a:cxn>
                  <a:cxn ang="0">
                    <a:pos x="24" y="0"/>
                  </a:cxn>
                  <a:cxn ang="0">
                    <a:pos x="22" y="0"/>
                  </a:cxn>
                </a:cxnLst>
                <a:rect l="0" t="0" r="r" b="b"/>
                <a:pathLst>
                  <a:path w="95" h="159">
                    <a:moveTo>
                      <a:pt x="22" y="0"/>
                    </a:moveTo>
                    <a:lnTo>
                      <a:pt x="20" y="3"/>
                    </a:lnTo>
                    <a:lnTo>
                      <a:pt x="18" y="7"/>
                    </a:lnTo>
                    <a:lnTo>
                      <a:pt x="8" y="28"/>
                    </a:lnTo>
                    <a:lnTo>
                      <a:pt x="2" y="42"/>
                    </a:lnTo>
                    <a:lnTo>
                      <a:pt x="0" y="58"/>
                    </a:lnTo>
                    <a:lnTo>
                      <a:pt x="0" y="76"/>
                    </a:lnTo>
                    <a:lnTo>
                      <a:pt x="1" y="91"/>
                    </a:lnTo>
                    <a:lnTo>
                      <a:pt x="3" y="97"/>
                    </a:lnTo>
                    <a:lnTo>
                      <a:pt x="4" y="99"/>
                    </a:lnTo>
                    <a:lnTo>
                      <a:pt x="11" y="105"/>
                    </a:lnTo>
                    <a:lnTo>
                      <a:pt x="13" y="107"/>
                    </a:lnTo>
                    <a:lnTo>
                      <a:pt x="44" y="135"/>
                    </a:lnTo>
                    <a:lnTo>
                      <a:pt x="72" y="155"/>
                    </a:lnTo>
                    <a:lnTo>
                      <a:pt x="78" y="158"/>
                    </a:lnTo>
                    <a:lnTo>
                      <a:pt x="81" y="159"/>
                    </a:lnTo>
                    <a:lnTo>
                      <a:pt x="83" y="158"/>
                    </a:lnTo>
                    <a:lnTo>
                      <a:pt x="84" y="157"/>
                    </a:lnTo>
                    <a:lnTo>
                      <a:pt x="85" y="155"/>
                    </a:lnTo>
                    <a:lnTo>
                      <a:pt x="87" y="146"/>
                    </a:lnTo>
                    <a:lnTo>
                      <a:pt x="87" y="141"/>
                    </a:lnTo>
                    <a:lnTo>
                      <a:pt x="84" y="128"/>
                    </a:lnTo>
                    <a:lnTo>
                      <a:pt x="84" y="121"/>
                    </a:lnTo>
                    <a:lnTo>
                      <a:pt x="84" y="94"/>
                    </a:lnTo>
                    <a:lnTo>
                      <a:pt x="85" y="85"/>
                    </a:lnTo>
                    <a:lnTo>
                      <a:pt x="86" y="81"/>
                    </a:lnTo>
                    <a:lnTo>
                      <a:pt x="94" y="62"/>
                    </a:lnTo>
                    <a:lnTo>
                      <a:pt x="95" y="59"/>
                    </a:lnTo>
                    <a:lnTo>
                      <a:pt x="95" y="56"/>
                    </a:lnTo>
                    <a:lnTo>
                      <a:pt x="94" y="55"/>
                    </a:lnTo>
                    <a:lnTo>
                      <a:pt x="93" y="53"/>
                    </a:lnTo>
                    <a:lnTo>
                      <a:pt x="90" y="51"/>
                    </a:lnTo>
                    <a:lnTo>
                      <a:pt x="83" y="49"/>
                    </a:lnTo>
                    <a:lnTo>
                      <a:pt x="52" y="28"/>
                    </a:lnTo>
                    <a:lnTo>
                      <a:pt x="45" y="22"/>
                    </a:lnTo>
                    <a:lnTo>
                      <a:pt x="28" y="2"/>
                    </a:lnTo>
                    <a:lnTo>
                      <a:pt x="26" y="0"/>
                    </a:lnTo>
                    <a:lnTo>
                      <a:pt x="24" y="0"/>
                    </a:lnTo>
                    <a:lnTo>
                      <a:pt x="22"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23"/>
              <p:cNvSpPr>
                <a:spLocks/>
              </p:cNvSpPr>
              <p:nvPr/>
            </p:nvSpPr>
            <p:spPr bwMode="auto">
              <a:xfrm>
                <a:off x="5480050" y="4371975"/>
                <a:ext cx="117475" cy="184150"/>
              </a:xfrm>
              <a:custGeom>
                <a:avLst/>
                <a:gdLst/>
                <a:ahLst/>
                <a:cxnLst>
                  <a:cxn ang="0">
                    <a:pos x="74" y="38"/>
                  </a:cxn>
                  <a:cxn ang="0">
                    <a:pos x="73" y="21"/>
                  </a:cxn>
                  <a:cxn ang="0">
                    <a:pos x="71" y="13"/>
                  </a:cxn>
                  <a:cxn ang="0">
                    <a:pos x="68" y="7"/>
                  </a:cxn>
                  <a:cxn ang="0">
                    <a:pos x="67" y="4"/>
                  </a:cxn>
                  <a:cxn ang="0">
                    <a:pos x="65" y="1"/>
                  </a:cxn>
                  <a:cxn ang="0">
                    <a:pos x="64" y="0"/>
                  </a:cxn>
                  <a:cxn ang="0">
                    <a:pos x="64" y="0"/>
                  </a:cxn>
                  <a:cxn ang="0">
                    <a:pos x="63" y="1"/>
                  </a:cxn>
                  <a:cxn ang="0">
                    <a:pos x="63" y="2"/>
                  </a:cxn>
                  <a:cxn ang="0">
                    <a:pos x="60" y="6"/>
                  </a:cxn>
                  <a:cxn ang="0">
                    <a:pos x="58" y="6"/>
                  </a:cxn>
                  <a:cxn ang="0">
                    <a:pos x="56" y="7"/>
                  </a:cxn>
                  <a:cxn ang="0">
                    <a:pos x="47" y="7"/>
                  </a:cxn>
                  <a:cxn ang="0">
                    <a:pos x="36" y="7"/>
                  </a:cxn>
                  <a:cxn ang="0">
                    <a:pos x="33" y="6"/>
                  </a:cxn>
                  <a:cxn ang="0">
                    <a:pos x="24" y="3"/>
                  </a:cxn>
                  <a:cxn ang="0">
                    <a:pos x="20" y="1"/>
                  </a:cxn>
                  <a:cxn ang="0">
                    <a:pos x="18" y="1"/>
                  </a:cxn>
                  <a:cxn ang="0">
                    <a:pos x="17" y="1"/>
                  </a:cxn>
                  <a:cxn ang="0">
                    <a:pos x="14" y="1"/>
                  </a:cxn>
                  <a:cxn ang="0">
                    <a:pos x="13" y="3"/>
                  </a:cxn>
                  <a:cxn ang="0">
                    <a:pos x="11" y="5"/>
                  </a:cxn>
                  <a:cxn ang="0">
                    <a:pos x="8" y="15"/>
                  </a:cxn>
                  <a:cxn ang="0">
                    <a:pos x="8" y="18"/>
                  </a:cxn>
                  <a:cxn ang="0">
                    <a:pos x="1" y="64"/>
                  </a:cxn>
                  <a:cxn ang="0">
                    <a:pos x="0" y="72"/>
                  </a:cxn>
                  <a:cxn ang="0">
                    <a:pos x="5" y="96"/>
                  </a:cxn>
                  <a:cxn ang="0">
                    <a:pos x="8" y="105"/>
                  </a:cxn>
                  <a:cxn ang="0">
                    <a:pos x="9" y="106"/>
                  </a:cxn>
                  <a:cxn ang="0">
                    <a:pos x="11" y="108"/>
                  </a:cxn>
                  <a:cxn ang="0">
                    <a:pos x="19" y="111"/>
                  </a:cxn>
                  <a:cxn ang="0">
                    <a:pos x="35" y="116"/>
                  </a:cxn>
                  <a:cxn ang="0">
                    <a:pos x="42" y="116"/>
                  </a:cxn>
                  <a:cxn ang="0">
                    <a:pos x="45" y="116"/>
                  </a:cxn>
                  <a:cxn ang="0">
                    <a:pos x="58" y="113"/>
                  </a:cxn>
                  <a:cxn ang="0">
                    <a:pos x="61" y="112"/>
                  </a:cxn>
                  <a:cxn ang="0">
                    <a:pos x="68" y="108"/>
                  </a:cxn>
                  <a:cxn ang="0">
                    <a:pos x="70" y="106"/>
                  </a:cxn>
                  <a:cxn ang="0">
                    <a:pos x="73" y="102"/>
                  </a:cxn>
                  <a:cxn ang="0">
                    <a:pos x="73" y="100"/>
                  </a:cxn>
                  <a:cxn ang="0">
                    <a:pos x="73" y="97"/>
                  </a:cxn>
                  <a:cxn ang="0">
                    <a:pos x="73" y="94"/>
                  </a:cxn>
                  <a:cxn ang="0">
                    <a:pos x="72" y="86"/>
                  </a:cxn>
                  <a:cxn ang="0">
                    <a:pos x="74" y="38"/>
                  </a:cxn>
                </a:cxnLst>
                <a:rect l="0" t="0" r="r" b="b"/>
                <a:pathLst>
                  <a:path w="74" h="116">
                    <a:moveTo>
                      <a:pt x="74" y="38"/>
                    </a:moveTo>
                    <a:lnTo>
                      <a:pt x="73" y="21"/>
                    </a:lnTo>
                    <a:lnTo>
                      <a:pt x="71" y="13"/>
                    </a:lnTo>
                    <a:lnTo>
                      <a:pt x="68" y="7"/>
                    </a:lnTo>
                    <a:lnTo>
                      <a:pt x="67" y="4"/>
                    </a:lnTo>
                    <a:lnTo>
                      <a:pt x="65" y="1"/>
                    </a:lnTo>
                    <a:lnTo>
                      <a:pt x="64" y="0"/>
                    </a:lnTo>
                    <a:lnTo>
                      <a:pt x="64" y="0"/>
                    </a:lnTo>
                    <a:lnTo>
                      <a:pt x="63" y="1"/>
                    </a:lnTo>
                    <a:lnTo>
                      <a:pt x="63" y="2"/>
                    </a:lnTo>
                    <a:lnTo>
                      <a:pt x="60" y="6"/>
                    </a:lnTo>
                    <a:lnTo>
                      <a:pt x="58" y="6"/>
                    </a:lnTo>
                    <a:lnTo>
                      <a:pt x="56" y="7"/>
                    </a:lnTo>
                    <a:lnTo>
                      <a:pt x="47" y="7"/>
                    </a:lnTo>
                    <a:lnTo>
                      <a:pt x="36" y="7"/>
                    </a:lnTo>
                    <a:lnTo>
                      <a:pt x="33" y="6"/>
                    </a:lnTo>
                    <a:lnTo>
                      <a:pt x="24" y="3"/>
                    </a:lnTo>
                    <a:lnTo>
                      <a:pt x="20" y="1"/>
                    </a:lnTo>
                    <a:lnTo>
                      <a:pt x="18" y="1"/>
                    </a:lnTo>
                    <a:lnTo>
                      <a:pt x="17" y="1"/>
                    </a:lnTo>
                    <a:lnTo>
                      <a:pt x="14" y="1"/>
                    </a:lnTo>
                    <a:lnTo>
                      <a:pt x="13" y="3"/>
                    </a:lnTo>
                    <a:lnTo>
                      <a:pt x="11" y="5"/>
                    </a:lnTo>
                    <a:lnTo>
                      <a:pt x="8" y="15"/>
                    </a:lnTo>
                    <a:lnTo>
                      <a:pt x="8" y="18"/>
                    </a:lnTo>
                    <a:lnTo>
                      <a:pt x="1" y="64"/>
                    </a:lnTo>
                    <a:lnTo>
                      <a:pt x="0" y="72"/>
                    </a:lnTo>
                    <a:lnTo>
                      <a:pt x="5" y="96"/>
                    </a:lnTo>
                    <a:lnTo>
                      <a:pt x="8" y="105"/>
                    </a:lnTo>
                    <a:lnTo>
                      <a:pt x="9" y="106"/>
                    </a:lnTo>
                    <a:lnTo>
                      <a:pt x="11" y="108"/>
                    </a:lnTo>
                    <a:lnTo>
                      <a:pt x="19" y="111"/>
                    </a:lnTo>
                    <a:lnTo>
                      <a:pt x="35" y="116"/>
                    </a:lnTo>
                    <a:lnTo>
                      <a:pt x="42" y="116"/>
                    </a:lnTo>
                    <a:lnTo>
                      <a:pt x="45" y="116"/>
                    </a:lnTo>
                    <a:lnTo>
                      <a:pt x="58" y="113"/>
                    </a:lnTo>
                    <a:lnTo>
                      <a:pt x="61" y="112"/>
                    </a:lnTo>
                    <a:lnTo>
                      <a:pt x="68" y="108"/>
                    </a:lnTo>
                    <a:lnTo>
                      <a:pt x="70" y="106"/>
                    </a:lnTo>
                    <a:lnTo>
                      <a:pt x="73" y="102"/>
                    </a:lnTo>
                    <a:lnTo>
                      <a:pt x="73" y="100"/>
                    </a:lnTo>
                    <a:lnTo>
                      <a:pt x="73" y="97"/>
                    </a:lnTo>
                    <a:lnTo>
                      <a:pt x="73" y="94"/>
                    </a:lnTo>
                    <a:lnTo>
                      <a:pt x="72" y="86"/>
                    </a:lnTo>
                    <a:lnTo>
                      <a:pt x="74" y="3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24"/>
              <p:cNvSpPr>
                <a:spLocks/>
              </p:cNvSpPr>
              <p:nvPr/>
            </p:nvSpPr>
            <p:spPr bwMode="auto">
              <a:xfrm>
                <a:off x="5521325" y="4303713"/>
                <a:ext cx="73025" cy="61913"/>
              </a:xfrm>
              <a:custGeom>
                <a:avLst/>
                <a:gdLst/>
                <a:ahLst/>
                <a:cxnLst>
                  <a:cxn ang="0">
                    <a:pos x="32" y="1"/>
                  </a:cxn>
                  <a:cxn ang="0">
                    <a:pos x="28" y="5"/>
                  </a:cxn>
                  <a:cxn ang="0">
                    <a:pos x="26" y="6"/>
                  </a:cxn>
                  <a:cxn ang="0">
                    <a:pos x="24" y="7"/>
                  </a:cxn>
                  <a:cxn ang="0">
                    <a:pos x="14" y="13"/>
                  </a:cxn>
                  <a:cxn ang="0">
                    <a:pos x="10" y="16"/>
                  </a:cxn>
                  <a:cxn ang="0">
                    <a:pos x="4" y="23"/>
                  </a:cxn>
                  <a:cxn ang="0">
                    <a:pos x="1" y="27"/>
                  </a:cxn>
                  <a:cxn ang="0">
                    <a:pos x="0" y="30"/>
                  </a:cxn>
                  <a:cxn ang="0">
                    <a:pos x="1" y="32"/>
                  </a:cxn>
                  <a:cxn ang="0">
                    <a:pos x="2" y="33"/>
                  </a:cxn>
                  <a:cxn ang="0">
                    <a:pos x="5" y="37"/>
                  </a:cxn>
                  <a:cxn ang="0">
                    <a:pos x="9" y="39"/>
                  </a:cxn>
                  <a:cxn ang="0">
                    <a:pos x="10" y="39"/>
                  </a:cxn>
                  <a:cxn ang="0">
                    <a:pos x="11" y="39"/>
                  </a:cxn>
                  <a:cxn ang="0">
                    <a:pos x="12" y="39"/>
                  </a:cxn>
                  <a:cxn ang="0">
                    <a:pos x="12" y="38"/>
                  </a:cxn>
                  <a:cxn ang="0">
                    <a:pos x="13" y="36"/>
                  </a:cxn>
                  <a:cxn ang="0">
                    <a:pos x="13" y="30"/>
                  </a:cxn>
                  <a:cxn ang="0">
                    <a:pos x="14" y="26"/>
                  </a:cxn>
                  <a:cxn ang="0">
                    <a:pos x="15" y="24"/>
                  </a:cxn>
                  <a:cxn ang="0">
                    <a:pos x="20" y="19"/>
                  </a:cxn>
                  <a:cxn ang="0">
                    <a:pos x="23" y="17"/>
                  </a:cxn>
                  <a:cxn ang="0">
                    <a:pos x="25" y="16"/>
                  </a:cxn>
                  <a:cxn ang="0">
                    <a:pos x="25" y="16"/>
                  </a:cxn>
                  <a:cxn ang="0">
                    <a:pos x="25" y="17"/>
                  </a:cxn>
                  <a:cxn ang="0">
                    <a:pos x="25" y="19"/>
                  </a:cxn>
                  <a:cxn ang="0">
                    <a:pos x="23" y="25"/>
                  </a:cxn>
                  <a:cxn ang="0">
                    <a:pos x="21" y="31"/>
                  </a:cxn>
                  <a:cxn ang="0">
                    <a:pos x="21" y="33"/>
                  </a:cxn>
                  <a:cxn ang="0">
                    <a:pos x="21" y="35"/>
                  </a:cxn>
                  <a:cxn ang="0">
                    <a:pos x="22" y="37"/>
                  </a:cxn>
                  <a:cxn ang="0">
                    <a:pos x="24" y="38"/>
                  </a:cxn>
                  <a:cxn ang="0">
                    <a:pos x="28" y="39"/>
                  </a:cxn>
                  <a:cxn ang="0">
                    <a:pos x="36" y="39"/>
                  </a:cxn>
                  <a:cxn ang="0">
                    <a:pos x="41" y="37"/>
                  </a:cxn>
                  <a:cxn ang="0">
                    <a:pos x="44" y="36"/>
                  </a:cxn>
                  <a:cxn ang="0">
                    <a:pos x="45" y="33"/>
                  </a:cxn>
                  <a:cxn ang="0">
                    <a:pos x="46" y="32"/>
                  </a:cxn>
                  <a:cxn ang="0">
                    <a:pos x="46" y="30"/>
                  </a:cxn>
                  <a:cxn ang="0">
                    <a:pos x="44" y="24"/>
                  </a:cxn>
                  <a:cxn ang="0">
                    <a:pos x="36" y="3"/>
                  </a:cxn>
                  <a:cxn ang="0">
                    <a:pos x="35" y="1"/>
                  </a:cxn>
                  <a:cxn ang="0">
                    <a:pos x="34" y="0"/>
                  </a:cxn>
                  <a:cxn ang="0">
                    <a:pos x="33" y="0"/>
                  </a:cxn>
                  <a:cxn ang="0">
                    <a:pos x="32" y="1"/>
                  </a:cxn>
                </a:cxnLst>
                <a:rect l="0" t="0" r="r" b="b"/>
                <a:pathLst>
                  <a:path w="46" h="39">
                    <a:moveTo>
                      <a:pt x="32" y="1"/>
                    </a:moveTo>
                    <a:lnTo>
                      <a:pt x="28" y="5"/>
                    </a:lnTo>
                    <a:lnTo>
                      <a:pt x="26" y="6"/>
                    </a:lnTo>
                    <a:lnTo>
                      <a:pt x="24" y="7"/>
                    </a:lnTo>
                    <a:lnTo>
                      <a:pt x="14" y="13"/>
                    </a:lnTo>
                    <a:lnTo>
                      <a:pt x="10" y="16"/>
                    </a:lnTo>
                    <a:lnTo>
                      <a:pt x="4" y="23"/>
                    </a:lnTo>
                    <a:lnTo>
                      <a:pt x="1" y="27"/>
                    </a:lnTo>
                    <a:lnTo>
                      <a:pt x="0" y="30"/>
                    </a:lnTo>
                    <a:lnTo>
                      <a:pt x="1" y="32"/>
                    </a:lnTo>
                    <a:lnTo>
                      <a:pt x="2" y="33"/>
                    </a:lnTo>
                    <a:lnTo>
                      <a:pt x="5" y="37"/>
                    </a:lnTo>
                    <a:lnTo>
                      <a:pt x="9" y="39"/>
                    </a:lnTo>
                    <a:lnTo>
                      <a:pt x="10" y="39"/>
                    </a:lnTo>
                    <a:lnTo>
                      <a:pt x="11" y="39"/>
                    </a:lnTo>
                    <a:lnTo>
                      <a:pt x="12" y="39"/>
                    </a:lnTo>
                    <a:lnTo>
                      <a:pt x="12" y="38"/>
                    </a:lnTo>
                    <a:lnTo>
                      <a:pt x="13" y="36"/>
                    </a:lnTo>
                    <a:lnTo>
                      <a:pt x="13" y="30"/>
                    </a:lnTo>
                    <a:lnTo>
                      <a:pt x="14" y="26"/>
                    </a:lnTo>
                    <a:lnTo>
                      <a:pt x="15" y="24"/>
                    </a:lnTo>
                    <a:lnTo>
                      <a:pt x="20" y="19"/>
                    </a:lnTo>
                    <a:lnTo>
                      <a:pt x="23" y="17"/>
                    </a:lnTo>
                    <a:lnTo>
                      <a:pt x="25" y="16"/>
                    </a:lnTo>
                    <a:lnTo>
                      <a:pt x="25" y="16"/>
                    </a:lnTo>
                    <a:lnTo>
                      <a:pt x="25" y="17"/>
                    </a:lnTo>
                    <a:lnTo>
                      <a:pt x="25" y="19"/>
                    </a:lnTo>
                    <a:lnTo>
                      <a:pt x="23" y="25"/>
                    </a:lnTo>
                    <a:lnTo>
                      <a:pt x="21" y="31"/>
                    </a:lnTo>
                    <a:lnTo>
                      <a:pt x="21" y="33"/>
                    </a:lnTo>
                    <a:lnTo>
                      <a:pt x="21" y="35"/>
                    </a:lnTo>
                    <a:lnTo>
                      <a:pt x="22" y="37"/>
                    </a:lnTo>
                    <a:lnTo>
                      <a:pt x="24" y="38"/>
                    </a:lnTo>
                    <a:lnTo>
                      <a:pt x="28" y="39"/>
                    </a:lnTo>
                    <a:lnTo>
                      <a:pt x="36" y="39"/>
                    </a:lnTo>
                    <a:lnTo>
                      <a:pt x="41" y="37"/>
                    </a:lnTo>
                    <a:lnTo>
                      <a:pt x="44" y="36"/>
                    </a:lnTo>
                    <a:lnTo>
                      <a:pt x="45" y="33"/>
                    </a:lnTo>
                    <a:lnTo>
                      <a:pt x="46" y="32"/>
                    </a:lnTo>
                    <a:lnTo>
                      <a:pt x="46" y="30"/>
                    </a:lnTo>
                    <a:lnTo>
                      <a:pt x="44" y="24"/>
                    </a:lnTo>
                    <a:lnTo>
                      <a:pt x="36" y="3"/>
                    </a:lnTo>
                    <a:lnTo>
                      <a:pt x="35" y="1"/>
                    </a:lnTo>
                    <a:lnTo>
                      <a:pt x="34" y="0"/>
                    </a:lnTo>
                    <a:lnTo>
                      <a:pt x="33" y="0"/>
                    </a:lnTo>
                    <a:lnTo>
                      <a:pt x="32" y="1"/>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25"/>
              <p:cNvSpPr>
                <a:spLocks/>
              </p:cNvSpPr>
              <p:nvPr/>
            </p:nvSpPr>
            <p:spPr bwMode="auto">
              <a:xfrm>
                <a:off x="5605463" y="4335463"/>
                <a:ext cx="101600" cy="196850"/>
              </a:xfrm>
              <a:custGeom>
                <a:avLst/>
                <a:gdLst/>
                <a:ahLst/>
                <a:cxnLst>
                  <a:cxn ang="0">
                    <a:pos x="60" y="13"/>
                  </a:cxn>
                  <a:cxn ang="0">
                    <a:pos x="59" y="12"/>
                  </a:cxn>
                  <a:cxn ang="0">
                    <a:pos x="57" y="13"/>
                  </a:cxn>
                  <a:cxn ang="0">
                    <a:pos x="55" y="13"/>
                  </a:cxn>
                  <a:cxn ang="0">
                    <a:pos x="53" y="15"/>
                  </a:cxn>
                  <a:cxn ang="0">
                    <a:pos x="48" y="17"/>
                  </a:cxn>
                  <a:cxn ang="0">
                    <a:pos x="46" y="18"/>
                  </a:cxn>
                  <a:cxn ang="0">
                    <a:pos x="44" y="18"/>
                  </a:cxn>
                  <a:cxn ang="0">
                    <a:pos x="40" y="18"/>
                  </a:cxn>
                  <a:cxn ang="0">
                    <a:pos x="36" y="16"/>
                  </a:cxn>
                  <a:cxn ang="0">
                    <a:pos x="29" y="11"/>
                  </a:cxn>
                  <a:cxn ang="0">
                    <a:pos x="25" y="8"/>
                  </a:cxn>
                  <a:cxn ang="0">
                    <a:pos x="21" y="2"/>
                  </a:cxn>
                  <a:cxn ang="0">
                    <a:pos x="20" y="0"/>
                  </a:cxn>
                  <a:cxn ang="0">
                    <a:pos x="19" y="0"/>
                  </a:cxn>
                  <a:cxn ang="0">
                    <a:pos x="18" y="0"/>
                  </a:cxn>
                  <a:cxn ang="0">
                    <a:pos x="17" y="2"/>
                  </a:cxn>
                  <a:cxn ang="0">
                    <a:pos x="16" y="4"/>
                  </a:cxn>
                  <a:cxn ang="0">
                    <a:pos x="13" y="24"/>
                  </a:cxn>
                  <a:cxn ang="0">
                    <a:pos x="4" y="52"/>
                  </a:cxn>
                  <a:cxn ang="0">
                    <a:pos x="0" y="89"/>
                  </a:cxn>
                  <a:cxn ang="0">
                    <a:pos x="0" y="106"/>
                  </a:cxn>
                  <a:cxn ang="0">
                    <a:pos x="0" y="109"/>
                  </a:cxn>
                  <a:cxn ang="0">
                    <a:pos x="0" y="111"/>
                  </a:cxn>
                  <a:cxn ang="0">
                    <a:pos x="1" y="112"/>
                  </a:cxn>
                  <a:cxn ang="0">
                    <a:pos x="3" y="116"/>
                  </a:cxn>
                  <a:cxn ang="0">
                    <a:pos x="10" y="120"/>
                  </a:cxn>
                  <a:cxn ang="0">
                    <a:pos x="23" y="124"/>
                  </a:cxn>
                  <a:cxn ang="0">
                    <a:pos x="29" y="124"/>
                  </a:cxn>
                  <a:cxn ang="0">
                    <a:pos x="35" y="123"/>
                  </a:cxn>
                  <a:cxn ang="0">
                    <a:pos x="41" y="120"/>
                  </a:cxn>
                  <a:cxn ang="0">
                    <a:pos x="47" y="116"/>
                  </a:cxn>
                  <a:cxn ang="0">
                    <a:pos x="49" y="113"/>
                  </a:cxn>
                  <a:cxn ang="0">
                    <a:pos x="51" y="110"/>
                  </a:cxn>
                  <a:cxn ang="0">
                    <a:pos x="52" y="107"/>
                  </a:cxn>
                  <a:cxn ang="0">
                    <a:pos x="52" y="103"/>
                  </a:cxn>
                  <a:cxn ang="0">
                    <a:pos x="52" y="74"/>
                  </a:cxn>
                  <a:cxn ang="0">
                    <a:pos x="59" y="44"/>
                  </a:cxn>
                  <a:cxn ang="0">
                    <a:pos x="61" y="39"/>
                  </a:cxn>
                  <a:cxn ang="0">
                    <a:pos x="63" y="29"/>
                  </a:cxn>
                  <a:cxn ang="0">
                    <a:pos x="64" y="18"/>
                  </a:cxn>
                  <a:cxn ang="0">
                    <a:pos x="62" y="14"/>
                  </a:cxn>
                  <a:cxn ang="0">
                    <a:pos x="60" y="13"/>
                  </a:cxn>
                </a:cxnLst>
                <a:rect l="0" t="0" r="r" b="b"/>
                <a:pathLst>
                  <a:path w="64" h="124">
                    <a:moveTo>
                      <a:pt x="60" y="13"/>
                    </a:moveTo>
                    <a:lnTo>
                      <a:pt x="59" y="12"/>
                    </a:lnTo>
                    <a:lnTo>
                      <a:pt x="57" y="13"/>
                    </a:lnTo>
                    <a:lnTo>
                      <a:pt x="55" y="13"/>
                    </a:lnTo>
                    <a:lnTo>
                      <a:pt x="53" y="15"/>
                    </a:lnTo>
                    <a:lnTo>
                      <a:pt x="48" y="17"/>
                    </a:lnTo>
                    <a:lnTo>
                      <a:pt x="46" y="18"/>
                    </a:lnTo>
                    <a:lnTo>
                      <a:pt x="44" y="18"/>
                    </a:lnTo>
                    <a:lnTo>
                      <a:pt x="40" y="18"/>
                    </a:lnTo>
                    <a:lnTo>
                      <a:pt x="36" y="16"/>
                    </a:lnTo>
                    <a:lnTo>
                      <a:pt x="29" y="11"/>
                    </a:lnTo>
                    <a:lnTo>
                      <a:pt x="25" y="8"/>
                    </a:lnTo>
                    <a:lnTo>
                      <a:pt x="21" y="2"/>
                    </a:lnTo>
                    <a:lnTo>
                      <a:pt x="20" y="0"/>
                    </a:lnTo>
                    <a:lnTo>
                      <a:pt x="19" y="0"/>
                    </a:lnTo>
                    <a:lnTo>
                      <a:pt x="18" y="0"/>
                    </a:lnTo>
                    <a:lnTo>
                      <a:pt x="17" y="2"/>
                    </a:lnTo>
                    <a:lnTo>
                      <a:pt x="16" y="4"/>
                    </a:lnTo>
                    <a:lnTo>
                      <a:pt x="13" y="24"/>
                    </a:lnTo>
                    <a:lnTo>
                      <a:pt x="4" y="52"/>
                    </a:lnTo>
                    <a:lnTo>
                      <a:pt x="0" y="89"/>
                    </a:lnTo>
                    <a:lnTo>
                      <a:pt x="0" y="106"/>
                    </a:lnTo>
                    <a:lnTo>
                      <a:pt x="0" y="109"/>
                    </a:lnTo>
                    <a:lnTo>
                      <a:pt x="0" y="111"/>
                    </a:lnTo>
                    <a:lnTo>
                      <a:pt x="1" y="112"/>
                    </a:lnTo>
                    <a:lnTo>
                      <a:pt x="3" y="116"/>
                    </a:lnTo>
                    <a:lnTo>
                      <a:pt x="10" y="120"/>
                    </a:lnTo>
                    <a:lnTo>
                      <a:pt x="23" y="124"/>
                    </a:lnTo>
                    <a:lnTo>
                      <a:pt x="29" y="124"/>
                    </a:lnTo>
                    <a:lnTo>
                      <a:pt x="35" y="123"/>
                    </a:lnTo>
                    <a:lnTo>
                      <a:pt x="41" y="120"/>
                    </a:lnTo>
                    <a:lnTo>
                      <a:pt x="47" y="116"/>
                    </a:lnTo>
                    <a:lnTo>
                      <a:pt x="49" y="113"/>
                    </a:lnTo>
                    <a:lnTo>
                      <a:pt x="51" y="110"/>
                    </a:lnTo>
                    <a:lnTo>
                      <a:pt x="52" y="107"/>
                    </a:lnTo>
                    <a:lnTo>
                      <a:pt x="52" y="103"/>
                    </a:lnTo>
                    <a:lnTo>
                      <a:pt x="52" y="74"/>
                    </a:lnTo>
                    <a:lnTo>
                      <a:pt x="59" y="44"/>
                    </a:lnTo>
                    <a:lnTo>
                      <a:pt x="61" y="39"/>
                    </a:lnTo>
                    <a:lnTo>
                      <a:pt x="63" y="29"/>
                    </a:lnTo>
                    <a:lnTo>
                      <a:pt x="64" y="18"/>
                    </a:lnTo>
                    <a:lnTo>
                      <a:pt x="62" y="14"/>
                    </a:lnTo>
                    <a:lnTo>
                      <a:pt x="60" y="13"/>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26"/>
              <p:cNvSpPr>
                <a:spLocks/>
              </p:cNvSpPr>
              <p:nvPr/>
            </p:nvSpPr>
            <p:spPr bwMode="auto">
              <a:xfrm>
                <a:off x="5653088" y="4324350"/>
                <a:ext cx="49213" cy="26988"/>
              </a:xfrm>
              <a:custGeom>
                <a:avLst/>
                <a:gdLst/>
                <a:ahLst/>
                <a:cxnLst>
                  <a:cxn ang="0">
                    <a:pos x="31" y="8"/>
                  </a:cxn>
                  <a:cxn ang="0">
                    <a:pos x="31" y="7"/>
                  </a:cxn>
                  <a:cxn ang="0">
                    <a:pos x="30" y="6"/>
                  </a:cxn>
                  <a:cxn ang="0">
                    <a:pos x="29" y="5"/>
                  </a:cxn>
                  <a:cxn ang="0">
                    <a:pos x="25" y="3"/>
                  </a:cxn>
                  <a:cxn ang="0">
                    <a:pos x="17" y="1"/>
                  </a:cxn>
                  <a:cxn ang="0">
                    <a:pos x="14" y="0"/>
                  </a:cxn>
                  <a:cxn ang="0">
                    <a:pos x="5" y="1"/>
                  </a:cxn>
                  <a:cxn ang="0">
                    <a:pos x="1" y="2"/>
                  </a:cxn>
                  <a:cxn ang="0">
                    <a:pos x="0" y="2"/>
                  </a:cxn>
                  <a:cxn ang="0">
                    <a:pos x="0" y="3"/>
                  </a:cxn>
                  <a:cxn ang="0">
                    <a:pos x="0" y="6"/>
                  </a:cxn>
                  <a:cxn ang="0">
                    <a:pos x="2" y="9"/>
                  </a:cxn>
                  <a:cxn ang="0">
                    <a:pos x="5" y="12"/>
                  </a:cxn>
                  <a:cxn ang="0">
                    <a:pos x="8" y="14"/>
                  </a:cxn>
                  <a:cxn ang="0">
                    <a:pos x="10" y="15"/>
                  </a:cxn>
                  <a:cxn ang="0">
                    <a:pos x="17" y="17"/>
                  </a:cxn>
                  <a:cxn ang="0">
                    <a:pos x="23" y="17"/>
                  </a:cxn>
                  <a:cxn ang="0">
                    <a:pos x="26" y="16"/>
                  </a:cxn>
                  <a:cxn ang="0">
                    <a:pos x="29" y="14"/>
                  </a:cxn>
                  <a:cxn ang="0">
                    <a:pos x="31" y="8"/>
                  </a:cxn>
                </a:cxnLst>
                <a:rect l="0" t="0" r="r" b="b"/>
                <a:pathLst>
                  <a:path w="31" h="17">
                    <a:moveTo>
                      <a:pt x="31" y="8"/>
                    </a:moveTo>
                    <a:lnTo>
                      <a:pt x="31" y="7"/>
                    </a:lnTo>
                    <a:lnTo>
                      <a:pt x="30" y="6"/>
                    </a:lnTo>
                    <a:lnTo>
                      <a:pt x="29" y="5"/>
                    </a:lnTo>
                    <a:lnTo>
                      <a:pt x="25" y="3"/>
                    </a:lnTo>
                    <a:lnTo>
                      <a:pt x="17" y="1"/>
                    </a:lnTo>
                    <a:lnTo>
                      <a:pt x="14" y="0"/>
                    </a:lnTo>
                    <a:lnTo>
                      <a:pt x="5" y="1"/>
                    </a:lnTo>
                    <a:lnTo>
                      <a:pt x="1" y="2"/>
                    </a:lnTo>
                    <a:lnTo>
                      <a:pt x="0" y="2"/>
                    </a:lnTo>
                    <a:lnTo>
                      <a:pt x="0" y="3"/>
                    </a:lnTo>
                    <a:lnTo>
                      <a:pt x="0" y="6"/>
                    </a:lnTo>
                    <a:lnTo>
                      <a:pt x="2" y="9"/>
                    </a:lnTo>
                    <a:lnTo>
                      <a:pt x="5" y="12"/>
                    </a:lnTo>
                    <a:lnTo>
                      <a:pt x="8" y="14"/>
                    </a:lnTo>
                    <a:lnTo>
                      <a:pt x="10" y="15"/>
                    </a:lnTo>
                    <a:lnTo>
                      <a:pt x="17" y="17"/>
                    </a:lnTo>
                    <a:lnTo>
                      <a:pt x="23" y="17"/>
                    </a:lnTo>
                    <a:lnTo>
                      <a:pt x="26" y="16"/>
                    </a:lnTo>
                    <a:lnTo>
                      <a:pt x="29" y="14"/>
                    </a:lnTo>
                    <a:lnTo>
                      <a:pt x="31" y="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27"/>
              <p:cNvSpPr>
                <a:spLocks/>
              </p:cNvSpPr>
              <p:nvPr/>
            </p:nvSpPr>
            <p:spPr bwMode="auto">
              <a:xfrm>
                <a:off x="5816600" y="4303713"/>
                <a:ext cx="169863" cy="98425"/>
              </a:xfrm>
              <a:custGeom>
                <a:avLst/>
                <a:gdLst/>
                <a:ahLst/>
                <a:cxnLst>
                  <a:cxn ang="0">
                    <a:pos x="100" y="0"/>
                  </a:cxn>
                  <a:cxn ang="0">
                    <a:pos x="99" y="0"/>
                  </a:cxn>
                  <a:cxn ang="0">
                    <a:pos x="99" y="1"/>
                  </a:cxn>
                  <a:cxn ang="0">
                    <a:pos x="98" y="2"/>
                  </a:cxn>
                  <a:cxn ang="0">
                    <a:pos x="97" y="3"/>
                  </a:cxn>
                  <a:cxn ang="0">
                    <a:pos x="57" y="30"/>
                  </a:cxn>
                  <a:cxn ang="0">
                    <a:pos x="39" y="36"/>
                  </a:cxn>
                  <a:cxn ang="0">
                    <a:pos x="3" y="42"/>
                  </a:cxn>
                  <a:cxn ang="0">
                    <a:pos x="1" y="43"/>
                  </a:cxn>
                  <a:cxn ang="0">
                    <a:pos x="0" y="44"/>
                  </a:cxn>
                  <a:cxn ang="0">
                    <a:pos x="1" y="45"/>
                  </a:cxn>
                  <a:cxn ang="0">
                    <a:pos x="5" y="49"/>
                  </a:cxn>
                  <a:cxn ang="0">
                    <a:pos x="16" y="56"/>
                  </a:cxn>
                  <a:cxn ang="0">
                    <a:pos x="22" y="59"/>
                  </a:cxn>
                  <a:cxn ang="0">
                    <a:pos x="35" y="62"/>
                  </a:cxn>
                  <a:cxn ang="0">
                    <a:pos x="42" y="62"/>
                  </a:cxn>
                  <a:cxn ang="0">
                    <a:pos x="55" y="61"/>
                  </a:cxn>
                  <a:cxn ang="0">
                    <a:pos x="83" y="52"/>
                  </a:cxn>
                  <a:cxn ang="0">
                    <a:pos x="97" y="44"/>
                  </a:cxn>
                  <a:cxn ang="0">
                    <a:pos x="102" y="40"/>
                  </a:cxn>
                  <a:cxn ang="0">
                    <a:pos x="105" y="36"/>
                  </a:cxn>
                  <a:cxn ang="0">
                    <a:pos x="107" y="31"/>
                  </a:cxn>
                  <a:cxn ang="0">
                    <a:pos x="107" y="28"/>
                  </a:cxn>
                  <a:cxn ang="0">
                    <a:pos x="107" y="24"/>
                  </a:cxn>
                  <a:cxn ang="0">
                    <a:pos x="104" y="10"/>
                  </a:cxn>
                  <a:cxn ang="0">
                    <a:pos x="101" y="1"/>
                  </a:cxn>
                  <a:cxn ang="0">
                    <a:pos x="100" y="0"/>
                  </a:cxn>
                </a:cxnLst>
                <a:rect l="0" t="0" r="r" b="b"/>
                <a:pathLst>
                  <a:path w="107" h="62">
                    <a:moveTo>
                      <a:pt x="100" y="0"/>
                    </a:moveTo>
                    <a:lnTo>
                      <a:pt x="99" y="0"/>
                    </a:lnTo>
                    <a:lnTo>
                      <a:pt x="99" y="1"/>
                    </a:lnTo>
                    <a:lnTo>
                      <a:pt x="98" y="2"/>
                    </a:lnTo>
                    <a:lnTo>
                      <a:pt x="97" y="3"/>
                    </a:lnTo>
                    <a:lnTo>
                      <a:pt x="57" y="30"/>
                    </a:lnTo>
                    <a:lnTo>
                      <a:pt x="39" y="36"/>
                    </a:lnTo>
                    <a:lnTo>
                      <a:pt x="3" y="42"/>
                    </a:lnTo>
                    <a:lnTo>
                      <a:pt x="1" y="43"/>
                    </a:lnTo>
                    <a:lnTo>
                      <a:pt x="0" y="44"/>
                    </a:lnTo>
                    <a:lnTo>
                      <a:pt x="1" y="45"/>
                    </a:lnTo>
                    <a:lnTo>
                      <a:pt x="5" y="49"/>
                    </a:lnTo>
                    <a:lnTo>
                      <a:pt x="16" y="56"/>
                    </a:lnTo>
                    <a:lnTo>
                      <a:pt x="22" y="59"/>
                    </a:lnTo>
                    <a:lnTo>
                      <a:pt x="35" y="62"/>
                    </a:lnTo>
                    <a:lnTo>
                      <a:pt x="42" y="62"/>
                    </a:lnTo>
                    <a:lnTo>
                      <a:pt x="55" y="61"/>
                    </a:lnTo>
                    <a:lnTo>
                      <a:pt x="83" y="52"/>
                    </a:lnTo>
                    <a:lnTo>
                      <a:pt x="97" y="44"/>
                    </a:lnTo>
                    <a:lnTo>
                      <a:pt x="102" y="40"/>
                    </a:lnTo>
                    <a:lnTo>
                      <a:pt x="105" y="36"/>
                    </a:lnTo>
                    <a:lnTo>
                      <a:pt x="107" y="31"/>
                    </a:lnTo>
                    <a:lnTo>
                      <a:pt x="107" y="28"/>
                    </a:lnTo>
                    <a:lnTo>
                      <a:pt x="107" y="24"/>
                    </a:lnTo>
                    <a:lnTo>
                      <a:pt x="104" y="10"/>
                    </a:lnTo>
                    <a:lnTo>
                      <a:pt x="101" y="1"/>
                    </a:lnTo>
                    <a:lnTo>
                      <a:pt x="100"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28"/>
              <p:cNvSpPr>
                <a:spLocks/>
              </p:cNvSpPr>
              <p:nvPr/>
            </p:nvSpPr>
            <p:spPr bwMode="auto">
              <a:xfrm>
                <a:off x="5797550" y="4375150"/>
                <a:ext cx="50800" cy="171450"/>
              </a:xfrm>
              <a:custGeom>
                <a:avLst/>
                <a:gdLst/>
                <a:ahLst/>
                <a:cxnLst>
                  <a:cxn ang="0">
                    <a:pos x="28" y="18"/>
                  </a:cxn>
                  <a:cxn ang="0">
                    <a:pos x="28" y="17"/>
                  </a:cxn>
                  <a:cxn ang="0">
                    <a:pos x="26" y="16"/>
                  </a:cxn>
                  <a:cxn ang="0">
                    <a:pos x="25" y="16"/>
                  </a:cxn>
                  <a:cxn ang="0">
                    <a:pos x="22" y="17"/>
                  </a:cxn>
                  <a:cxn ang="0">
                    <a:pos x="21" y="17"/>
                  </a:cxn>
                  <a:cxn ang="0">
                    <a:pos x="19" y="16"/>
                  </a:cxn>
                  <a:cxn ang="0">
                    <a:pos x="17" y="15"/>
                  </a:cxn>
                  <a:cxn ang="0">
                    <a:pos x="16" y="11"/>
                  </a:cxn>
                  <a:cxn ang="0">
                    <a:pos x="10" y="2"/>
                  </a:cxn>
                  <a:cxn ang="0">
                    <a:pos x="9" y="1"/>
                  </a:cxn>
                  <a:cxn ang="0">
                    <a:pos x="8" y="0"/>
                  </a:cxn>
                  <a:cxn ang="0">
                    <a:pos x="8" y="0"/>
                  </a:cxn>
                  <a:cxn ang="0">
                    <a:pos x="7" y="1"/>
                  </a:cxn>
                  <a:cxn ang="0">
                    <a:pos x="6" y="2"/>
                  </a:cxn>
                  <a:cxn ang="0">
                    <a:pos x="5" y="4"/>
                  </a:cxn>
                  <a:cxn ang="0">
                    <a:pos x="0" y="68"/>
                  </a:cxn>
                  <a:cxn ang="0">
                    <a:pos x="0" y="96"/>
                  </a:cxn>
                  <a:cxn ang="0">
                    <a:pos x="1" y="103"/>
                  </a:cxn>
                  <a:cxn ang="0">
                    <a:pos x="2" y="104"/>
                  </a:cxn>
                  <a:cxn ang="0">
                    <a:pos x="5" y="104"/>
                  </a:cxn>
                  <a:cxn ang="0">
                    <a:pos x="9" y="105"/>
                  </a:cxn>
                  <a:cxn ang="0">
                    <a:pos x="15" y="107"/>
                  </a:cxn>
                  <a:cxn ang="0">
                    <a:pos x="20" y="108"/>
                  </a:cxn>
                  <a:cxn ang="0">
                    <a:pos x="26" y="107"/>
                  </a:cxn>
                  <a:cxn ang="0">
                    <a:pos x="29" y="105"/>
                  </a:cxn>
                  <a:cxn ang="0">
                    <a:pos x="30" y="104"/>
                  </a:cxn>
                  <a:cxn ang="0">
                    <a:pos x="31" y="103"/>
                  </a:cxn>
                  <a:cxn ang="0">
                    <a:pos x="31" y="101"/>
                  </a:cxn>
                  <a:cxn ang="0">
                    <a:pos x="32" y="99"/>
                  </a:cxn>
                  <a:cxn ang="0">
                    <a:pos x="32" y="92"/>
                  </a:cxn>
                  <a:cxn ang="0">
                    <a:pos x="29" y="64"/>
                  </a:cxn>
                  <a:cxn ang="0">
                    <a:pos x="29" y="24"/>
                  </a:cxn>
                  <a:cxn ang="0">
                    <a:pos x="28" y="18"/>
                  </a:cxn>
                </a:cxnLst>
                <a:rect l="0" t="0" r="r" b="b"/>
                <a:pathLst>
                  <a:path w="32" h="108">
                    <a:moveTo>
                      <a:pt x="28" y="18"/>
                    </a:moveTo>
                    <a:lnTo>
                      <a:pt x="28" y="17"/>
                    </a:lnTo>
                    <a:lnTo>
                      <a:pt x="26" y="16"/>
                    </a:lnTo>
                    <a:lnTo>
                      <a:pt x="25" y="16"/>
                    </a:lnTo>
                    <a:lnTo>
                      <a:pt x="22" y="17"/>
                    </a:lnTo>
                    <a:lnTo>
                      <a:pt x="21" y="17"/>
                    </a:lnTo>
                    <a:lnTo>
                      <a:pt x="19" y="16"/>
                    </a:lnTo>
                    <a:lnTo>
                      <a:pt x="17" y="15"/>
                    </a:lnTo>
                    <a:lnTo>
                      <a:pt x="16" y="11"/>
                    </a:lnTo>
                    <a:lnTo>
                      <a:pt x="10" y="2"/>
                    </a:lnTo>
                    <a:lnTo>
                      <a:pt x="9" y="1"/>
                    </a:lnTo>
                    <a:lnTo>
                      <a:pt x="8" y="0"/>
                    </a:lnTo>
                    <a:lnTo>
                      <a:pt x="8" y="0"/>
                    </a:lnTo>
                    <a:lnTo>
                      <a:pt x="7" y="1"/>
                    </a:lnTo>
                    <a:lnTo>
                      <a:pt x="6" y="2"/>
                    </a:lnTo>
                    <a:lnTo>
                      <a:pt x="5" y="4"/>
                    </a:lnTo>
                    <a:lnTo>
                      <a:pt x="0" y="68"/>
                    </a:lnTo>
                    <a:lnTo>
                      <a:pt x="0" y="96"/>
                    </a:lnTo>
                    <a:lnTo>
                      <a:pt x="1" y="103"/>
                    </a:lnTo>
                    <a:lnTo>
                      <a:pt x="2" y="104"/>
                    </a:lnTo>
                    <a:lnTo>
                      <a:pt x="5" y="104"/>
                    </a:lnTo>
                    <a:lnTo>
                      <a:pt x="9" y="105"/>
                    </a:lnTo>
                    <a:lnTo>
                      <a:pt x="15" y="107"/>
                    </a:lnTo>
                    <a:lnTo>
                      <a:pt x="20" y="108"/>
                    </a:lnTo>
                    <a:lnTo>
                      <a:pt x="26" y="107"/>
                    </a:lnTo>
                    <a:lnTo>
                      <a:pt x="29" y="105"/>
                    </a:lnTo>
                    <a:lnTo>
                      <a:pt x="30" y="104"/>
                    </a:lnTo>
                    <a:lnTo>
                      <a:pt x="31" y="103"/>
                    </a:lnTo>
                    <a:lnTo>
                      <a:pt x="31" y="101"/>
                    </a:lnTo>
                    <a:lnTo>
                      <a:pt x="32" y="99"/>
                    </a:lnTo>
                    <a:lnTo>
                      <a:pt x="32" y="92"/>
                    </a:lnTo>
                    <a:lnTo>
                      <a:pt x="29" y="64"/>
                    </a:lnTo>
                    <a:lnTo>
                      <a:pt x="29" y="24"/>
                    </a:lnTo>
                    <a:lnTo>
                      <a:pt x="28" y="1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29"/>
              <p:cNvSpPr>
                <a:spLocks/>
              </p:cNvSpPr>
              <p:nvPr/>
            </p:nvSpPr>
            <p:spPr bwMode="auto">
              <a:xfrm>
                <a:off x="5849938" y="4383088"/>
                <a:ext cx="125413" cy="149225"/>
              </a:xfrm>
              <a:custGeom>
                <a:avLst/>
                <a:gdLst/>
                <a:ahLst/>
                <a:cxnLst>
                  <a:cxn ang="0">
                    <a:pos x="76" y="0"/>
                  </a:cxn>
                  <a:cxn ang="0">
                    <a:pos x="73" y="3"/>
                  </a:cxn>
                  <a:cxn ang="0">
                    <a:pos x="54" y="13"/>
                  </a:cxn>
                  <a:cxn ang="0">
                    <a:pos x="42" y="17"/>
                  </a:cxn>
                  <a:cxn ang="0">
                    <a:pos x="22" y="20"/>
                  </a:cxn>
                  <a:cxn ang="0">
                    <a:pos x="16" y="19"/>
                  </a:cxn>
                  <a:cxn ang="0">
                    <a:pos x="10" y="17"/>
                  </a:cxn>
                  <a:cxn ang="0">
                    <a:pos x="7" y="15"/>
                  </a:cxn>
                  <a:cxn ang="0">
                    <a:pos x="5" y="15"/>
                  </a:cxn>
                  <a:cxn ang="0">
                    <a:pos x="3" y="15"/>
                  </a:cxn>
                  <a:cxn ang="0">
                    <a:pos x="1" y="16"/>
                  </a:cxn>
                  <a:cxn ang="0">
                    <a:pos x="0" y="20"/>
                  </a:cxn>
                  <a:cxn ang="0">
                    <a:pos x="4" y="39"/>
                  </a:cxn>
                  <a:cxn ang="0">
                    <a:pos x="4" y="47"/>
                  </a:cxn>
                  <a:cxn ang="0">
                    <a:pos x="3" y="79"/>
                  </a:cxn>
                  <a:cxn ang="0">
                    <a:pos x="4" y="84"/>
                  </a:cxn>
                  <a:cxn ang="0">
                    <a:pos x="6" y="89"/>
                  </a:cxn>
                  <a:cxn ang="0">
                    <a:pos x="8" y="92"/>
                  </a:cxn>
                  <a:cxn ang="0">
                    <a:pos x="10" y="94"/>
                  </a:cxn>
                  <a:cxn ang="0">
                    <a:pos x="13" y="94"/>
                  </a:cxn>
                  <a:cxn ang="0">
                    <a:pos x="19" y="89"/>
                  </a:cxn>
                  <a:cxn ang="0">
                    <a:pos x="27" y="85"/>
                  </a:cxn>
                  <a:cxn ang="0">
                    <a:pos x="32" y="83"/>
                  </a:cxn>
                  <a:cxn ang="0">
                    <a:pos x="60" y="68"/>
                  </a:cxn>
                  <a:cxn ang="0">
                    <a:pos x="65" y="62"/>
                  </a:cxn>
                  <a:cxn ang="0">
                    <a:pos x="71" y="45"/>
                  </a:cxn>
                  <a:cxn ang="0">
                    <a:pos x="79" y="6"/>
                  </a:cxn>
                  <a:cxn ang="0">
                    <a:pos x="79" y="2"/>
                  </a:cxn>
                  <a:cxn ang="0">
                    <a:pos x="78" y="1"/>
                  </a:cxn>
                  <a:cxn ang="0">
                    <a:pos x="77" y="0"/>
                  </a:cxn>
                  <a:cxn ang="0">
                    <a:pos x="76" y="0"/>
                  </a:cxn>
                </a:cxnLst>
                <a:rect l="0" t="0" r="r" b="b"/>
                <a:pathLst>
                  <a:path w="79" h="94">
                    <a:moveTo>
                      <a:pt x="76" y="0"/>
                    </a:moveTo>
                    <a:lnTo>
                      <a:pt x="73" y="3"/>
                    </a:lnTo>
                    <a:lnTo>
                      <a:pt x="54" y="13"/>
                    </a:lnTo>
                    <a:lnTo>
                      <a:pt x="42" y="17"/>
                    </a:lnTo>
                    <a:lnTo>
                      <a:pt x="22" y="20"/>
                    </a:lnTo>
                    <a:lnTo>
                      <a:pt x="16" y="19"/>
                    </a:lnTo>
                    <a:lnTo>
                      <a:pt x="10" y="17"/>
                    </a:lnTo>
                    <a:lnTo>
                      <a:pt x="7" y="15"/>
                    </a:lnTo>
                    <a:lnTo>
                      <a:pt x="5" y="15"/>
                    </a:lnTo>
                    <a:lnTo>
                      <a:pt x="3" y="15"/>
                    </a:lnTo>
                    <a:lnTo>
                      <a:pt x="1" y="16"/>
                    </a:lnTo>
                    <a:lnTo>
                      <a:pt x="0" y="20"/>
                    </a:lnTo>
                    <a:lnTo>
                      <a:pt x="4" y="39"/>
                    </a:lnTo>
                    <a:lnTo>
                      <a:pt x="4" y="47"/>
                    </a:lnTo>
                    <a:lnTo>
                      <a:pt x="3" y="79"/>
                    </a:lnTo>
                    <a:lnTo>
                      <a:pt x="4" y="84"/>
                    </a:lnTo>
                    <a:lnTo>
                      <a:pt x="6" y="89"/>
                    </a:lnTo>
                    <a:lnTo>
                      <a:pt x="8" y="92"/>
                    </a:lnTo>
                    <a:lnTo>
                      <a:pt x="10" y="94"/>
                    </a:lnTo>
                    <a:lnTo>
                      <a:pt x="13" y="94"/>
                    </a:lnTo>
                    <a:lnTo>
                      <a:pt x="19" y="89"/>
                    </a:lnTo>
                    <a:lnTo>
                      <a:pt x="27" y="85"/>
                    </a:lnTo>
                    <a:lnTo>
                      <a:pt x="32" y="83"/>
                    </a:lnTo>
                    <a:lnTo>
                      <a:pt x="60" y="68"/>
                    </a:lnTo>
                    <a:lnTo>
                      <a:pt x="65" y="62"/>
                    </a:lnTo>
                    <a:lnTo>
                      <a:pt x="71" y="45"/>
                    </a:lnTo>
                    <a:lnTo>
                      <a:pt x="79" y="6"/>
                    </a:lnTo>
                    <a:lnTo>
                      <a:pt x="79" y="2"/>
                    </a:lnTo>
                    <a:lnTo>
                      <a:pt x="78" y="1"/>
                    </a:lnTo>
                    <a:lnTo>
                      <a:pt x="77" y="0"/>
                    </a:lnTo>
                    <a:lnTo>
                      <a:pt x="76"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30"/>
              <p:cNvSpPr>
                <a:spLocks/>
              </p:cNvSpPr>
              <p:nvPr/>
            </p:nvSpPr>
            <p:spPr bwMode="auto">
              <a:xfrm>
                <a:off x="5991225" y="4230688"/>
                <a:ext cx="77788" cy="152400"/>
              </a:xfrm>
              <a:custGeom>
                <a:avLst/>
                <a:gdLst/>
                <a:ahLst/>
                <a:cxnLst>
                  <a:cxn ang="0">
                    <a:pos x="20" y="0"/>
                  </a:cxn>
                  <a:cxn ang="0">
                    <a:pos x="19" y="0"/>
                  </a:cxn>
                  <a:cxn ang="0">
                    <a:pos x="19" y="1"/>
                  </a:cxn>
                  <a:cxn ang="0">
                    <a:pos x="25" y="8"/>
                  </a:cxn>
                  <a:cxn ang="0">
                    <a:pos x="27" y="10"/>
                  </a:cxn>
                  <a:cxn ang="0">
                    <a:pos x="28" y="12"/>
                  </a:cxn>
                  <a:cxn ang="0">
                    <a:pos x="28" y="14"/>
                  </a:cxn>
                  <a:cxn ang="0">
                    <a:pos x="28" y="16"/>
                  </a:cxn>
                  <a:cxn ang="0">
                    <a:pos x="27" y="19"/>
                  </a:cxn>
                  <a:cxn ang="0">
                    <a:pos x="20" y="28"/>
                  </a:cxn>
                  <a:cxn ang="0">
                    <a:pos x="17" y="32"/>
                  </a:cxn>
                  <a:cxn ang="0">
                    <a:pos x="15" y="33"/>
                  </a:cxn>
                  <a:cxn ang="0">
                    <a:pos x="14" y="34"/>
                  </a:cxn>
                  <a:cxn ang="0">
                    <a:pos x="9" y="36"/>
                  </a:cxn>
                  <a:cxn ang="0">
                    <a:pos x="6" y="37"/>
                  </a:cxn>
                  <a:cxn ang="0">
                    <a:pos x="3" y="37"/>
                  </a:cxn>
                  <a:cxn ang="0">
                    <a:pos x="2" y="39"/>
                  </a:cxn>
                  <a:cxn ang="0">
                    <a:pos x="1" y="40"/>
                  </a:cxn>
                  <a:cxn ang="0">
                    <a:pos x="0" y="42"/>
                  </a:cxn>
                  <a:cxn ang="0">
                    <a:pos x="1" y="44"/>
                  </a:cxn>
                  <a:cxn ang="0">
                    <a:pos x="6" y="58"/>
                  </a:cxn>
                  <a:cxn ang="0">
                    <a:pos x="7" y="64"/>
                  </a:cxn>
                  <a:cxn ang="0">
                    <a:pos x="8" y="88"/>
                  </a:cxn>
                  <a:cxn ang="0">
                    <a:pos x="7" y="92"/>
                  </a:cxn>
                  <a:cxn ang="0">
                    <a:pos x="6" y="95"/>
                  </a:cxn>
                  <a:cxn ang="0">
                    <a:pos x="5" y="96"/>
                  </a:cxn>
                  <a:cxn ang="0">
                    <a:pos x="6" y="96"/>
                  </a:cxn>
                  <a:cxn ang="0">
                    <a:pos x="8" y="96"/>
                  </a:cxn>
                  <a:cxn ang="0">
                    <a:pos x="9" y="95"/>
                  </a:cxn>
                  <a:cxn ang="0">
                    <a:pos x="14" y="91"/>
                  </a:cxn>
                  <a:cxn ang="0">
                    <a:pos x="18" y="86"/>
                  </a:cxn>
                  <a:cxn ang="0">
                    <a:pos x="35" y="75"/>
                  </a:cxn>
                  <a:cxn ang="0">
                    <a:pos x="41" y="68"/>
                  </a:cxn>
                  <a:cxn ang="0">
                    <a:pos x="48" y="53"/>
                  </a:cxn>
                  <a:cxn ang="0">
                    <a:pos x="49" y="42"/>
                  </a:cxn>
                  <a:cxn ang="0">
                    <a:pos x="49" y="32"/>
                  </a:cxn>
                  <a:cxn ang="0">
                    <a:pos x="46" y="21"/>
                  </a:cxn>
                  <a:cxn ang="0">
                    <a:pos x="39" y="10"/>
                  </a:cxn>
                  <a:cxn ang="0">
                    <a:pos x="37" y="9"/>
                  </a:cxn>
                  <a:cxn ang="0">
                    <a:pos x="22" y="1"/>
                  </a:cxn>
                  <a:cxn ang="0">
                    <a:pos x="20" y="0"/>
                  </a:cxn>
                </a:cxnLst>
                <a:rect l="0" t="0" r="r" b="b"/>
                <a:pathLst>
                  <a:path w="49" h="96">
                    <a:moveTo>
                      <a:pt x="20" y="0"/>
                    </a:moveTo>
                    <a:lnTo>
                      <a:pt x="19" y="0"/>
                    </a:lnTo>
                    <a:lnTo>
                      <a:pt x="19" y="1"/>
                    </a:lnTo>
                    <a:lnTo>
                      <a:pt x="25" y="8"/>
                    </a:lnTo>
                    <a:lnTo>
                      <a:pt x="27" y="10"/>
                    </a:lnTo>
                    <a:lnTo>
                      <a:pt x="28" y="12"/>
                    </a:lnTo>
                    <a:lnTo>
                      <a:pt x="28" y="14"/>
                    </a:lnTo>
                    <a:lnTo>
                      <a:pt x="28" y="16"/>
                    </a:lnTo>
                    <a:lnTo>
                      <a:pt x="27" y="19"/>
                    </a:lnTo>
                    <a:lnTo>
                      <a:pt x="20" y="28"/>
                    </a:lnTo>
                    <a:lnTo>
                      <a:pt x="17" y="32"/>
                    </a:lnTo>
                    <a:lnTo>
                      <a:pt x="15" y="33"/>
                    </a:lnTo>
                    <a:lnTo>
                      <a:pt x="14" y="34"/>
                    </a:lnTo>
                    <a:lnTo>
                      <a:pt x="9" y="36"/>
                    </a:lnTo>
                    <a:lnTo>
                      <a:pt x="6" y="37"/>
                    </a:lnTo>
                    <a:lnTo>
                      <a:pt x="3" y="37"/>
                    </a:lnTo>
                    <a:lnTo>
                      <a:pt x="2" y="39"/>
                    </a:lnTo>
                    <a:lnTo>
                      <a:pt x="1" y="40"/>
                    </a:lnTo>
                    <a:lnTo>
                      <a:pt x="0" y="42"/>
                    </a:lnTo>
                    <a:lnTo>
                      <a:pt x="1" y="44"/>
                    </a:lnTo>
                    <a:lnTo>
                      <a:pt x="6" y="58"/>
                    </a:lnTo>
                    <a:lnTo>
                      <a:pt x="7" y="64"/>
                    </a:lnTo>
                    <a:lnTo>
                      <a:pt x="8" y="88"/>
                    </a:lnTo>
                    <a:lnTo>
                      <a:pt x="7" y="92"/>
                    </a:lnTo>
                    <a:lnTo>
                      <a:pt x="6" y="95"/>
                    </a:lnTo>
                    <a:lnTo>
                      <a:pt x="5" y="96"/>
                    </a:lnTo>
                    <a:lnTo>
                      <a:pt x="6" y="96"/>
                    </a:lnTo>
                    <a:lnTo>
                      <a:pt x="8" y="96"/>
                    </a:lnTo>
                    <a:lnTo>
                      <a:pt x="9" y="95"/>
                    </a:lnTo>
                    <a:lnTo>
                      <a:pt x="14" y="91"/>
                    </a:lnTo>
                    <a:lnTo>
                      <a:pt x="18" y="86"/>
                    </a:lnTo>
                    <a:lnTo>
                      <a:pt x="35" y="75"/>
                    </a:lnTo>
                    <a:lnTo>
                      <a:pt x="41" y="68"/>
                    </a:lnTo>
                    <a:lnTo>
                      <a:pt x="48" y="53"/>
                    </a:lnTo>
                    <a:lnTo>
                      <a:pt x="49" y="42"/>
                    </a:lnTo>
                    <a:lnTo>
                      <a:pt x="49" y="32"/>
                    </a:lnTo>
                    <a:lnTo>
                      <a:pt x="46" y="21"/>
                    </a:lnTo>
                    <a:lnTo>
                      <a:pt x="39" y="10"/>
                    </a:lnTo>
                    <a:lnTo>
                      <a:pt x="37" y="9"/>
                    </a:lnTo>
                    <a:lnTo>
                      <a:pt x="22" y="1"/>
                    </a:lnTo>
                    <a:lnTo>
                      <a:pt x="20" y="0"/>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31"/>
              <p:cNvSpPr>
                <a:spLocks/>
              </p:cNvSpPr>
              <p:nvPr/>
            </p:nvSpPr>
            <p:spPr bwMode="auto">
              <a:xfrm>
                <a:off x="5700713" y="4368800"/>
                <a:ext cx="95250" cy="122238"/>
              </a:xfrm>
              <a:custGeom>
                <a:avLst/>
                <a:gdLst/>
                <a:ahLst/>
                <a:cxnLst>
                  <a:cxn ang="0">
                    <a:pos x="56" y="6"/>
                  </a:cxn>
                  <a:cxn ang="0">
                    <a:pos x="43" y="9"/>
                  </a:cxn>
                  <a:cxn ang="0">
                    <a:pos x="36" y="9"/>
                  </a:cxn>
                  <a:cxn ang="0">
                    <a:pos x="30" y="7"/>
                  </a:cxn>
                  <a:cxn ang="0">
                    <a:pos x="21" y="1"/>
                  </a:cxn>
                  <a:cxn ang="0">
                    <a:pos x="15" y="0"/>
                  </a:cxn>
                  <a:cxn ang="0">
                    <a:pos x="13" y="1"/>
                  </a:cxn>
                  <a:cxn ang="0">
                    <a:pos x="11" y="4"/>
                  </a:cxn>
                  <a:cxn ang="0">
                    <a:pos x="10" y="9"/>
                  </a:cxn>
                  <a:cxn ang="0">
                    <a:pos x="7" y="20"/>
                  </a:cxn>
                  <a:cxn ang="0">
                    <a:pos x="5" y="38"/>
                  </a:cxn>
                  <a:cxn ang="0">
                    <a:pos x="0" y="65"/>
                  </a:cxn>
                  <a:cxn ang="0">
                    <a:pos x="0" y="70"/>
                  </a:cxn>
                  <a:cxn ang="0">
                    <a:pos x="1" y="70"/>
                  </a:cxn>
                  <a:cxn ang="0">
                    <a:pos x="2" y="71"/>
                  </a:cxn>
                  <a:cxn ang="0">
                    <a:pos x="4" y="72"/>
                  </a:cxn>
                  <a:cxn ang="0">
                    <a:pos x="6" y="73"/>
                  </a:cxn>
                  <a:cxn ang="0">
                    <a:pos x="9" y="74"/>
                  </a:cxn>
                  <a:cxn ang="0">
                    <a:pos x="38" y="77"/>
                  </a:cxn>
                  <a:cxn ang="0">
                    <a:pos x="47" y="77"/>
                  </a:cxn>
                  <a:cxn ang="0">
                    <a:pos x="51" y="76"/>
                  </a:cxn>
                  <a:cxn ang="0">
                    <a:pos x="54" y="74"/>
                  </a:cxn>
                  <a:cxn ang="0">
                    <a:pos x="55" y="73"/>
                  </a:cxn>
                  <a:cxn ang="0">
                    <a:pos x="56" y="70"/>
                  </a:cxn>
                  <a:cxn ang="0">
                    <a:pos x="56" y="67"/>
                  </a:cxn>
                  <a:cxn ang="0">
                    <a:pos x="55" y="58"/>
                  </a:cxn>
                  <a:cxn ang="0">
                    <a:pos x="55" y="26"/>
                  </a:cxn>
                  <a:cxn ang="0">
                    <a:pos x="56" y="23"/>
                  </a:cxn>
                  <a:cxn ang="0">
                    <a:pos x="60" y="12"/>
                  </a:cxn>
                  <a:cxn ang="0">
                    <a:pos x="60" y="10"/>
                  </a:cxn>
                  <a:cxn ang="0">
                    <a:pos x="60" y="8"/>
                  </a:cxn>
                  <a:cxn ang="0">
                    <a:pos x="60" y="7"/>
                  </a:cxn>
                  <a:cxn ang="0">
                    <a:pos x="58" y="6"/>
                  </a:cxn>
                  <a:cxn ang="0">
                    <a:pos x="56" y="6"/>
                  </a:cxn>
                </a:cxnLst>
                <a:rect l="0" t="0" r="r" b="b"/>
                <a:pathLst>
                  <a:path w="60" h="77">
                    <a:moveTo>
                      <a:pt x="56" y="6"/>
                    </a:moveTo>
                    <a:lnTo>
                      <a:pt x="43" y="9"/>
                    </a:lnTo>
                    <a:lnTo>
                      <a:pt x="36" y="9"/>
                    </a:lnTo>
                    <a:lnTo>
                      <a:pt x="30" y="7"/>
                    </a:lnTo>
                    <a:lnTo>
                      <a:pt x="21" y="1"/>
                    </a:lnTo>
                    <a:lnTo>
                      <a:pt x="15" y="0"/>
                    </a:lnTo>
                    <a:lnTo>
                      <a:pt x="13" y="1"/>
                    </a:lnTo>
                    <a:lnTo>
                      <a:pt x="11" y="4"/>
                    </a:lnTo>
                    <a:lnTo>
                      <a:pt x="10" y="9"/>
                    </a:lnTo>
                    <a:lnTo>
                      <a:pt x="7" y="20"/>
                    </a:lnTo>
                    <a:lnTo>
                      <a:pt x="5" y="38"/>
                    </a:lnTo>
                    <a:lnTo>
                      <a:pt x="0" y="65"/>
                    </a:lnTo>
                    <a:lnTo>
                      <a:pt x="0" y="70"/>
                    </a:lnTo>
                    <a:lnTo>
                      <a:pt x="1" y="70"/>
                    </a:lnTo>
                    <a:lnTo>
                      <a:pt x="2" y="71"/>
                    </a:lnTo>
                    <a:lnTo>
                      <a:pt x="4" y="72"/>
                    </a:lnTo>
                    <a:lnTo>
                      <a:pt x="6" y="73"/>
                    </a:lnTo>
                    <a:lnTo>
                      <a:pt x="9" y="74"/>
                    </a:lnTo>
                    <a:lnTo>
                      <a:pt x="38" y="77"/>
                    </a:lnTo>
                    <a:lnTo>
                      <a:pt x="47" y="77"/>
                    </a:lnTo>
                    <a:lnTo>
                      <a:pt x="51" y="76"/>
                    </a:lnTo>
                    <a:lnTo>
                      <a:pt x="54" y="74"/>
                    </a:lnTo>
                    <a:lnTo>
                      <a:pt x="55" y="73"/>
                    </a:lnTo>
                    <a:lnTo>
                      <a:pt x="56" y="70"/>
                    </a:lnTo>
                    <a:lnTo>
                      <a:pt x="56" y="67"/>
                    </a:lnTo>
                    <a:lnTo>
                      <a:pt x="55" y="58"/>
                    </a:lnTo>
                    <a:lnTo>
                      <a:pt x="55" y="26"/>
                    </a:lnTo>
                    <a:lnTo>
                      <a:pt x="56" y="23"/>
                    </a:lnTo>
                    <a:lnTo>
                      <a:pt x="60" y="12"/>
                    </a:lnTo>
                    <a:lnTo>
                      <a:pt x="60" y="10"/>
                    </a:lnTo>
                    <a:lnTo>
                      <a:pt x="60" y="8"/>
                    </a:lnTo>
                    <a:lnTo>
                      <a:pt x="60" y="7"/>
                    </a:lnTo>
                    <a:lnTo>
                      <a:pt x="58" y="6"/>
                    </a:lnTo>
                    <a:lnTo>
                      <a:pt x="56" y="6"/>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32"/>
              <p:cNvSpPr>
                <a:spLocks/>
              </p:cNvSpPr>
              <p:nvPr/>
            </p:nvSpPr>
            <p:spPr bwMode="auto">
              <a:xfrm>
                <a:off x="5926138" y="4146550"/>
                <a:ext cx="131763" cy="187325"/>
              </a:xfrm>
              <a:custGeom>
                <a:avLst/>
                <a:gdLst/>
                <a:ahLst/>
                <a:cxnLst>
                  <a:cxn ang="0">
                    <a:pos x="15" y="2"/>
                  </a:cxn>
                  <a:cxn ang="0">
                    <a:pos x="10" y="0"/>
                  </a:cxn>
                  <a:cxn ang="0">
                    <a:pos x="6" y="0"/>
                  </a:cxn>
                  <a:cxn ang="0">
                    <a:pos x="5" y="0"/>
                  </a:cxn>
                  <a:cxn ang="0">
                    <a:pos x="3" y="1"/>
                  </a:cxn>
                  <a:cxn ang="0">
                    <a:pos x="2" y="4"/>
                  </a:cxn>
                  <a:cxn ang="0">
                    <a:pos x="1" y="8"/>
                  </a:cxn>
                  <a:cxn ang="0">
                    <a:pos x="0" y="11"/>
                  </a:cxn>
                  <a:cxn ang="0">
                    <a:pos x="1" y="14"/>
                  </a:cxn>
                  <a:cxn ang="0">
                    <a:pos x="2" y="16"/>
                  </a:cxn>
                  <a:cxn ang="0">
                    <a:pos x="5" y="24"/>
                  </a:cxn>
                  <a:cxn ang="0">
                    <a:pos x="5" y="26"/>
                  </a:cxn>
                  <a:cxn ang="0">
                    <a:pos x="6" y="29"/>
                  </a:cxn>
                  <a:cxn ang="0">
                    <a:pos x="7" y="30"/>
                  </a:cxn>
                  <a:cxn ang="0">
                    <a:pos x="10" y="31"/>
                  </a:cxn>
                  <a:cxn ang="0">
                    <a:pos x="12" y="31"/>
                  </a:cxn>
                  <a:cxn ang="0">
                    <a:pos x="15" y="32"/>
                  </a:cxn>
                  <a:cxn ang="0">
                    <a:pos x="17" y="33"/>
                  </a:cxn>
                  <a:cxn ang="0">
                    <a:pos x="19" y="35"/>
                  </a:cxn>
                  <a:cxn ang="0">
                    <a:pos x="21" y="37"/>
                  </a:cxn>
                  <a:cxn ang="0">
                    <a:pos x="27" y="52"/>
                  </a:cxn>
                  <a:cxn ang="0">
                    <a:pos x="29" y="59"/>
                  </a:cxn>
                  <a:cxn ang="0">
                    <a:pos x="32" y="61"/>
                  </a:cxn>
                  <a:cxn ang="0">
                    <a:pos x="37" y="65"/>
                  </a:cxn>
                  <a:cxn ang="0">
                    <a:pos x="39" y="67"/>
                  </a:cxn>
                  <a:cxn ang="0">
                    <a:pos x="40" y="69"/>
                  </a:cxn>
                  <a:cxn ang="0">
                    <a:pos x="43" y="76"/>
                  </a:cxn>
                  <a:cxn ang="0">
                    <a:pos x="45" y="98"/>
                  </a:cxn>
                  <a:cxn ang="0">
                    <a:pos x="46" y="106"/>
                  </a:cxn>
                  <a:cxn ang="0">
                    <a:pos x="47" y="108"/>
                  </a:cxn>
                  <a:cxn ang="0">
                    <a:pos x="50" y="113"/>
                  </a:cxn>
                  <a:cxn ang="0">
                    <a:pos x="52" y="115"/>
                  </a:cxn>
                  <a:cxn ang="0">
                    <a:pos x="56" y="118"/>
                  </a:cxn>
                  <a:cxn ang="0">
                    <a:pos x="57" y="118"/>
                  </a:cxn>
                  <a:cxn ang="0">
                    <a:pos x="59" y="118"/>
                  </a:cxn>
                  <a:cxn ang="0">
                    <a:pos x="60" y="117"/>
                  </a:cxn>
                  <a:cxn ang="0">
                    <a:pos x="61" y="114"/>
                  </a:cxn>
                  <a:cxn ang="0">
                    <a:pos x="61" y="96"/>
                  </a:cxn>
                  <a:cxn ang="0">
                    <a:pos x="62" y="88"/>
                  </a:cxn>
                  <a:cxn ang="0">
                    <a:pos x="62" y="87"/>
                  </a:cxn>
                  <a:cxn ang="0">
                    <a:pos x="62" y="86"/>
                  </a:cxn>
                  <a:cxn ang="0">
                    <a:pos x="63" y="86"/>
                  </a:cxn>
                  <a:cxn ang="0">
                    <a:pos x="65" y="87"/>
                  </a:cxn>
                  <a:cxn ang="0">
                    <a:pos x="67" y="90"/>
                  </a:cxn>
                  <a:cxn ang="0">
                    <a:pos x="73" y="101"/>
                  </a:cxn>
                  <a:cxn ang="0">
                    <a:pos x="75" y="106"/>
                  </a:cxn>
                  <a:cxn ang="0">
                    <a:pos x="76" y="114"/>
                  </a:cxn>
                  <a:cxn ang="0">
                    <a:pos x="76" y="115"/>
                  </a:cxn>
                  <a:cxn ang="0">
                    <a:pos x="76" y="115"/>
                  </a:cxn>
                  <a:cxn ang="0">
                    <a:pos x="78" y="115"/>
                  </a:cxn>
                  <a:cxn ang="0">
                    <a:pos x="80" y="113"/>
                  </a:cxn>
                  <a:cxn ang="0">
                    <a:pos x="82" y="111"/>
                  </a:cxn>
                  <a:cxn ang="0">
                    <a:pos x="83" y="109"/>
                  </a:cxn>
                  <a:cxn ang="0">
                    <a:pos x="83" y="103"/>
                  </a:cxn>
                  <a:cxn ang="0">
                    <a:pos x="81" y="91"/>
                  </a:cxn>
                  <a:cxn ang="0">
                    <a:pos x="73" y="75"/>
                  </a:cxn>
                  <a:cxn ang="0">
                    <a:pos x="39" y="26"/>
                  </a:cxn>
                  <a:cxn ang="0">
                    <a:pos x="25" y="9"/>
                  </a:cxn>
                  <a:cxn ang="0">
                    <a:pos x="20" y="5"/>
                  </a:cxn>
                  <a:cxn ang="0">
                    <a:pos x="15" y="2"/>
                  </a:cxn>
                </a:cxnLst>
                <a:rect l="0" t="0" r="r" b="b"/>
                <a:pathLst>
                  <a:path w="83" h="118">
                    <a:moveTo>
                      <a:pt x="15" y="2"/>
                    </a:moveTo>
                    <a:lnTo>
                      <a:pt x="10" y="0"/>
                    </a:lnTo>
                    <a:lnTo>
                      <a:pt x="6" y="0"/>
                    </a:lnTo>
                    <a:lnTo>
                      <a:pt x="5" y="0"/>
                    </a:lnTo>
                    <a:lnTo>
                      <a:pt x="3" y="1"/>
                    </a:lnTo>
                    <a:lnTo>
                      <a:pt x="2" y="4"/>
                    </a:lnTo>
                    <a:lnTo>
                      <a:pt x="1" y="8"/>
                    </a:lnTo>
                    <a:lnTo>
                      <a:pt x="0" y="11"/>
                    </a:lnTo>
                    <a:lnTo>
                      <a:pt x="1" y="14"/>
                    </a:lnTo>
                    <a:lnTo>
                      <a:pt x="2" y="16"/>
                    </a:lnTo>
                    <a:lnTo>
                      <a:pt x="5" y="24"/>
                    </a:lnTo>
                    <a:lnTo>
                      <a:pt x="5" y="26"/>
                    </a:lnTo>
                    <a:lnTo>
                      <a:pt x="6" y="29"/>
                    </a:lnTo>
                    <a:lnTo>
                      <a:pt x="7" y="30"/>
                    </a:lnTo>
                    <a:lnTo>
                      <a:pt x="10" y="31"/>
                    </a:lnTo>
                    <a:lnTo>
                      <a:pt x="12" y="31"/>
                    </a:lnTo>
                    <a:lnTo>
                      <a:pt x="15" y="32"/>
                    </a:lnTo>
                    <a:lnTo>
                      <a:pt x="17" y="33"/>
                    </a:lnTo>
                    <a:lnTo>
                      <a:pt x="19" y="35"/>
                    </a:lnTo>
                    <a:lnTo>
                      <a:pt x="21" y="37"/>
                    </a:lnTo>
                    <a:lnTo>
                      <a:pt x="27" y="52"/>
                    </a:lnTo>
                    <a:lnTo>
                      <a:pt x="29" y="59"/>
                    </a:lnTo>
                    <a:lnTo>
                      <a:pt x="32" y="61"/>
                    </a:lnTo>
                    <a:lnTo>
                      <a:pt x="37" y="65"/>
                    </a:lnTo>
                    <a:lnTo>
                      <a:pt x="39" y="67"/>
                    </a:lnTo>
                    <a:lnTo>
                      <a:pt x="40" y="69"/>
                    </a:lnTo>
                    <a:lnTo>
                      <a:pt x="43" y="76"/>
                    </a:lnTo>
                    <a:lnTo>
                      <a:pt x="45" y="98"/>
                    </a:lnTo>
                    <a:lnTo>
                      <a:pt x="46" y="106"/>
                    </a:lnTo>
                    <a:lnTo>
                      <a:pt x="47" y="108"/>
                    </a:lnTo>
                    <a:lnTo>
                      <a:pt x="50" y="113"/>
                    </a:lnTo>
                    <a:lnTo>
                      <a:pt x="52" y="115"/>
                    </a:lnTo>
                    <a:lnTo>
                      <a:pt x="56" y="118"/>
                    </a:lnTo>
                    <a:lnTo>
                      <a:pt x="57" y="118"/>
                    </a:lnTo>
                    <a:lnTo>
                      <a:pt x="59" y="118"/>
                    </a:lnTo>
                    <a:lnTo>
                      <a:pt x="60" y="117"/>
                    </a:lnTo>
                    <a:lnTo>
                      <a:pt x="61" y="114"/>
                    </a:lnTo>
                    <a:lnTo>
                      <a:pt x="61" y="96"/>
                    </a:lnTo>
                    <a:lnTo>
                      <a:pt x="62" y="88"/>
                    </a:lnTo>
                    <a:lnTo>
                      <a:pt x="62" y="87"/>
                    </a:lnTo>
                    <a:lnTo>
                      <a:pt x="62" y="86"/>
                    </a:lnTo>
                    <a:lnTo>
                      <a:pt x="63" y="86"/>
                    </a:lnTo>
                    <a:lnTo>
                      <a:pt x="65" y="87"/>
                    </a:lnTo>
                    <a:lnTo>
                      <a:pt x="67" y="90"/>
                    </a:lnTo>
                    <a:lnTo>
                      <a:pt x="73" y="101"/>
                    </a:lnTo>
                    <a:lnTo>
                      <a:pt x="75" y="106"/>
                    </a:lnTo>
                    <a:lnTo>
                      <a:pt x="76" y="114"/>
                    </a:lnTo>
                    <a:lnTo>
                      <a:pt x="76" y="115"/>
                    </a:lnTo>
                    <a:lnTo>
                      <a:pt x="76" y="115"/>
                    </a:lnTo>
                    <a:lnTo>
                      <a:pt x="78" y="115"/>
                    </a:lnTo>
                    <a:lnTo>
                      <a:pt x="80" y="113"/>
                    </a:lnTo>
                    <a:lnTo>
                      <a:pt x="82" y="111"/>
                    </a:lnTo>
                    <a:lnTo>
                      <a:pt x="83" y="109"/>
                    </a:lnTo>
                    <a:lnTo>
                      <a:pt x="83" y="103"/>
                    </a:lnTo>
                    <a:lnTo>
                      <a:pt x="81" y="91"/>
                    </a:lnTo>
                    <a:lnTo>
                      <a:pt x="73" y="75"/>
                    </a:lnTo>
                    <a:lnTo>
                      <a:pt x="39" y="26"/>
                    </a:lnTo>
                    <a:lnTo>
                      <a:pt x="25" y="9"/>
                    </a:lnTo>
                    <a:lnTo>
                      <a:pt x="20" y="5"/>
                    </a:lnTo>
                    <a:lnTo>
                      <a:pt x="15" y="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33"/>
              <p:cNvSpPr>
                <a:spLocks/>
              </p:cNvSpPr>
              <p:nvPr/>
            </p:nvSpPr>
            <p:spPr bwMode="auto">
              <a:xfrm>
                <a:off x="5930900" y="4122738"/>
                <a:ext cx="149225" cy="215900"/>
              </a:xfrm>
              <a:custGeom>
                <a:avLst/>
                <a:gdLst/>
                <a:ahLst/>
                <a:cxnLst>
                  <a:cxn ang="0">
                    <a:pos x="28" y="0"/>
                  </a:cxn>
                  <a:cxn ang="0">
                    <a:pos x="23" y="1"/>
                  </a:cxn>
                  <a:cxn ang="0">
                    <a:pos x="4" y="9"/>
                  </a:cxn>
                  <a:cxn ang="0">
                    <a:pos x="1" y="14"/>
                  </a:cxn>
                  <a:cxn ang="0">
                    <a:pos x="1" y="21"/>
                  </a:cxn>
                  <a:cxn ang="0">
                    <a:pos x="4" y="30"/>
                  </a:cxn>
                  <a:cxn ang="0">
                    <a:pos x="7" y="34"/>
                  </a:cxn>
                  <a:cxn ang="0">
                    <a:pos x="15" y="34"/>
                  </a:cxn>
                  <a:cxn ang="0">
                    <a:pos x="18" y="35"/>
                  </a:cxn>
                  <a:cxn ang="0">
                    <a:pos x="24" y="48"/>
                  </a:cxn>
                  <a:cxn ang="0">
                    <a:pos x="40" y="68"/>
                  </a:cxn>
                  <a:cxn ang="0">
                    <a:pos x="47" y="93"/>
                  </a:cxn>
                  <a:cxn ang="0">
                    <a:pos x="47" y="117"/>
                  </a:cxn>
                  <a:cxn ang="0">
                    <a:pos x="43" y="135"/>
                  </a:cxn>
                  <a:cxn ang="0">
                    <a:pos x="46" y="136"/>
                  </a:cxn>
                  <a:cxn ang="0">
                    <a:pos x="55" y="135"/>
                  </a:cxn>
                  <a:cxn ang="0">
                    <a:pos x="58" y="133"/>
                  </a:cxn>
                  <a:cxn ang="0">
                    <a:pos x="62" y="104"/>
                  </a:cxn>
                  <a:cxn ang="0">
                    <a:pos x="60" y="90"/>
                  </a:cxn>
                  <a:cxn ang="0">
                    <a:pos x="62" y="89"/>
                  </a:cxn>
                  <a:cxn ang="0">
                    <a:pos x="65" y="93"/>
                  </a:cxn>
                  <a:cxn ang="0">
                    <a:pos x="71" y="110"/>
                  </a:cxn>
                  <a:cxn ang="0">
                    <a:pos x="71" y="121"/>
                  </a:cxn>
                  <a:cxn ang="0">
                    <a:pos x="73" y="130"/>
                  </a:cxn>
                  <a:cxn ang="0">
                    <a:pos x="78" y="132"/>
                  </a:cxn>
                  <a:cxn ang="0">
                    <a:pos x="87" y="130"/>
                  </a:cxn>
                  <a:cxn ang="0">
                    <a:pos x="92" y="127"/>
                  </a:cxn>
                  <a:cxn ang="0">
                    <a:pos x="94" y="122"/>
                  </a:cxn>
                  <a:cxn ang="0">
                    <a:pos x="88" y="101"/>
                  </a:cxn>
                  <a:cxn ang="0">
                    <a:pos x="71" y="72"/>
                  </a:cxn>
                  <a:cxn ang="0">
                    <a:pos x="70" y="66"/>
                  </a:cxn>
                  <a:cxn ang="0">
                    <a:pos x="72" y="61"/>
                  </a:cxn>
                  <a:cxn ang="0">
                    <a:pos x="70" y="50"/>
                  </a:cxn>
                  <a:cxn ang="0">
                    <a:pos x="65" y="41"/>
                  </a:cxn>
                  <a:cxn ang="0">
                    <a:pos x="59" y="35"/>
                  </a:cxn>
                  <a:cxn ang="0">
                    <a:pos x="35" y="19"/>
                  </a:cxn>
                  <a:cxn ang="0">
                    <a:pos x="33" y="14"/>
                  </a:cxn>
                  <a:cxn ang="0">
                    <a:pos x="34" y="10"/>
                  </a:cxn>
                  <a:cxn ang="0">
                    <a:pos x="36" y="5"/>
                  </a:cxn>
                  <a:cxn ang="0">
                    <a:pos x="35" y="2"/>
                  </a:cxn>
                  <a:cxn ang="0">
                    <a:pos x="31" y="0"/>
                  </a:cxn>
                </a:cxnLst>
                <a:rect l="0" t="0" r="r" b="b"/>
                <a:pathLst>
                  <a:path w="94" h="136">
                    <a:moveTo>
                      <a:pt x="31" y="0"/>
                    </a:moveTo>
                    <a:lnTo>
                      <a:pt x="28" y="0"/>
                    </a:lnTo>
                    <a:lnTo>
                      <a:pt x="26" y="0"/>
                    </a:lnTo>
                    <a:lnTo>
                      <a:pt x="23" y="1"/>
                    </a:lnTo>
                    <a:lnTo>
                      <a:pt x="9" y="5"/>
                    </a:lnTo>
                    <a:lnTo>
                      <a:pt x="4" y="9"/>
                    </a:lnTo>
                    <a:lnTo>
                      <a:pt x="2" y="12"/>
                    </a:lnTo>
                    <a:lnTo>
                      <a:pt x="1" y="14"/>
                    </a:lnTo>
                    <a:lnTo>
                      <a:pt x="0" y="18"/>
                    </a:lnTo>
                    <a:lnTo>
                      <a:pt x="1" y="21"/>
                    </a:lnTo>
                    <a:lnTo>
                      <a:pt x="2" y="26"/>
                    </a:lnTo>
                    <a:lnTo>
                      <a:pt x="4" y="30"/>
                    </a:lnTo>
                    <a:lnTo>
                      <a:pt x="6" y="33"/>
                    </a:lnTo>
                    <a:lnTo>
                      <a:pt x="7" y="34"/>
                    </a:lnTo>
                    <a:lnTo>
                      <a:pt x="8" y="34"/>
                    </a:lnTo>
                    <a:lnTo>
                      <a:pt x="15" y="34"/>
                    </a:lnTo>
                    <a:lnTo>
                      <a:pt x="17" y="34"/>
                    </a:lnTo>
                    <a:lnTo>
                      <a:pt x="18" y="35"/>
                    </a:lnTo>
                    <a:lnTo>
                      <a:pt x="19" y="37"/>
                    </a:lnTo>
                    <a:lnTo>
                      <a:pt x="24" y="48"/>
                    </a:lnTo>
                    <a:lnTo>
                      <a:pt x="26" y="52"/>
                    </a:lnTo>
                    <a:lnTo>
                      <a:pt x="40" y="68"/>
                    </a:lnTo>
                    <a:lnTo>
                      <a:pt x="41" y="72"/>
                    </a:lnTo>
                    <a:lnTo>
                      <a:pt x="47" y="93"/>
                    </a:lnTo>
                    <a:lnTo>
                      <a:pt x="48" y="105"/>
                    </a:lnTo>
                    <a:lnTo>
                      <a:pt x="47" y="117"/>
                    </a:lnTo>
                    <a:lnTo>
                      <a:pt x="43" y="133"/>
                    </a:lnTo>
                    <a:lnTo>
                      <a:pt x="43" y="135"/>
                    </a:lnTo>
                    <a:lnTo>
                      <a:pt x="44" y="136"/>
                    </a:lnTo>
                    <a:lnTo>
                      <a:pt x="46" y="136"/>
                    </a:lnTo>
                    <a:lnTo>
                      <a:pt x="51" y="136"/>
                    </a:lnTo>
                    <a:lnTo>
                      <a:pt x="55" y="135"/>
                    </a:lnTo>
                    <a:lnTo>
                      <a:pt x="57" y="134"/>
                    </a:lnTo>
                    <a:lnTo>
                      <a:pt x="58" y="133"/>
                    </a:lnTo>
                    <a:lnTo>
                      <a:pt x="60" y="129"/>
                    </a:lnTo>
                    <a:lnTo>
                      <a:pt x="62" y="104"/>
                    </a:lnTo>
                    <a:lnTo>
                      <a:pt x="60" y="92"/>
                    </a:lnTo>
                    <a:lnTo>
                      <a:pt x="60" y="90"/>
                    </a:lnTo>
                    <a:lnTo>
                      <a:pt x="61" y="89"/>
                    </a:lnTo>
                    <a:lnTo>
                      <a:pt x="62" y="89"/>
                    </a:lnTo>
                    <a:lnTo>
                      <a:pt x="63" y="89"/>
                    </a:lnTo>
                    <a:lnTo>
                      <a:pt x="65" y="93"/>
                    </a:lnTo>
                    <a:lnTo>
                      <a:pt x="70" y="103"/>
                    </a:lnTo>
                    <a:lnTo>
                      <a:pt x="71" y="110"/>
                    </a:lnTo>
                    <a:lnTo>
                      <a:pt x="71" y="118"/>
                    </a:lnTo>
                    <a:lnTo>
                      <a:pt x="71" y="121"/>
                    </a:lnTo>
                    <a:lnTo>
                      <a:pt x="72" y="128"/>
                    </a:lnTo>
                    <a:lnTo>
                      <a:pt x="73" y="130"/>
                    </a:lnTo>
                    <a:lnTo>
                      <a:pt x="75" y="131"/>
                    </a:lnTo>
                    <a:lnTo>
                      <a:pt x="78" y="132"/>
                    </a:lnTo>
                    <a:lnTo>
                      <a:pt x="81" y="132"/>
                    </a:lnTo>
                    <a:lnTo>
                      <a:pt x="87" y="130"/>
                    </a:lnTo>
                    <a:lnTo>
                      <a:pt x="91" y="129"/>
                    </a:lnTo>
                    <a:lnTo>
                      <a:pt x="92" y="127"/>
                    </a:lnTo>
                    <a:lnTo>
                      <a:pt x="94" y="125"/>
                    </a:lnTo>
                    <a:lnTo>
                      <a:pt x="94" y="122"/>
                    </a:lnTo>
                    <a:lnTo>
                      <a:pt x="93" y="115"/>
                    </a:lnTo>
                    <a:lnTo>
                      <a:pt x="88" y="101"/>
                    </a:lnTo>
                    <a:lnTo>
                      <a:pt x="84" y="93"/>
                    </a:lnTo>
                    <a:lnTo>
                      <a:pt x="71" y="72"/>
                    </a:lnTo>
                    <a:lnTo>
                      <a:pt x="70" y="68"/>
                    </a:lnTo>
                    <a:lnTo>
                      <a:pt x="70" y="66"/>
                    </a:lnTo>
                    <a:lnTo>
                      <a:pt x="70" y="63"/>
                    </a:lnTo>
                    <a:lnTo>
                      <a:pt x="72" y="61"/>
                    </a:lnTo>
                    <a:lnTo>
                      <a:pt x="72" y="57"/>
                    </a:lnTo>
                    <a:lnTo>
                      <a:pt x="70" y="50"/>
                    </a:lnTo>
                    <a:lnTo>
                      <a:pt x="68" y="46"/>
                    </a:lnTo>
                    <a:lnTo>
                      <a:pt x="65" y="41"/>
                    </a:lnTo>
                    <a:lnTo>
                      <a:pt x="62" y="38"/>
                    </a:lnTo>
                    <a:lnTo>
                      <a:pt x="59" y="35"/>
                    </a:lnTo>
                    <a:lnTo>
                      <a:pt x="41" y="24"/>
                    </a:lnTo>
                    <a:lnTo>
                      <a:pt x="35" y="19"/>
                    </a:lnTo>
                    <a:lnTo>
                      <a:pt x="33" y="17"/>
                    </a:lnTo>
                    <a:lnTo>
                      <a:pt x="33" y="14"/>
                    </a:lnTo>
                    <a:lnTo>
                      <a:pt x="33" y="12"/>
                    </a:lnTo>
                    <a:lnTo>
                      <a:pt x="34" y="10"/>
                    </a:lnTo>
                    <a:lnTo>
                      <a:pt x="36" y="7"/>
                    </a:lnTo>
                    <a:lnTo>
                      <a:pt x="36" y="5"/>
                    </a:lnTo>
                    <a:lnTo>
                      <a:pt x="36" y="4"/>
                    </a:lnTo>
                    <a:lnTo>
                      <a:pt x="35" y="2"/>
                    </a:lnTo>
                    <a:lnTo>
                      <a:pt x="33" y="1"/>
                    </a:lnTo>
                    <a:lnTo>
                      <a:pt x="31"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34"/>
              <p:cNvSpPr>
                <a:spLocks/>
              </p:cNvSpPr>
              <p:nvPr/>
            </p:nvSpPr>
            <p:spPr bwMode="auto">
              <a:xfrm>
                <a:off x="5994400" y="4192588"/>
                <a:ext cx="17463" cy="22225"/>
              </a:xfrm>
              <a:custGeom>
                <a:avLst/>
                <a:gdLst/>
                <a:ahLst/>
                <a:cxnLst>
                  <a:cxn ang="0">
                    <a:pos x="6" y="0"/>
                  </a:cxn>
                  <a:cxn ang="0">
                    <a:pos x="5" y="0"/>
                  </a:cxn>
                  <a:cxn ang="0">
                    <a:pos x="4" y="0"/>
                  </a:cxn>
                  <a:cxn ang="0">
                    <a:pos x="1" y="2"/>
                  </a:cxn>
                  <a:cxn ang="0">
                    <a:pos x="0" y="5"/>
                  </a:cxn>
                  <a:cxn ang="0">
                    <a:pos x="0" y="8"/>
                  </a:cxn>
                  <a:cxn ang="0">
                    <a:pos x="2" y="10"/>
                  </a:cxn>
                  <a:cxn ang="0">
                    <a:pos x="6" y="12"/>
                  </a:cxn>
                  <a:cxn ang="0">
                    <a:pos x="9" y="13"/>
                  </a:cxn>
                  <a:cxn ang="0">
                    <a:pos x="11" y="14"/>
                  </a:cxn>
                  <a:cxn ang="0">
                    <a:pos x="11" y="13"/>
                  </a:cxn>
                  <a:cxn ang="0">
                    <a:pos x="11" y="11"/>
                  </a:cxn>
                  <a:cxn ang="0">
                    <a:pos x="7" y="2"/>
                  </a:cxn>
                  <a:cxn ang="0">
                    <a:pos x="7" y="1"/>
                  </a:cxn>
                  <a:cxn ang="0">
                    <a:pos x="6" y="0"/>
                  </a:cxn>
                </a:cxnLst>
                <a:rect l="0" t="0" r="r" b="b"/>
                <a:pathLst>
                  <a:path w="11" h="14">
                    <a:moveTo>
                      <a:pt x="6" y="0"/>
                    </a:moveTo>
                    <a:lnTo>
                      <a:pt x="5" y="0"/>
                    </a:lnTo>
                    <a:lnTo>
                      <a:pt x="4" y="0"/>
                    </a:lnTo>
                    <a:lnTo>
                      <a:pt x="1" y="2"/>
                    </a:lnTo>
                    <a:lnTo>
                      <a:pt x="0" y="5"/>
                    </a:lnTo>
                    <a:lnTo>
                      <a:pt x="0" y="8"/>
                    </a:lnTo>
                    <a:lnTo>
                      <a:pt x="2" y="10"/>
                    </a:lnTo>
                    <a:lnTo>
                      <a:pt x="6" y="12"/>
                    </a:lnTo>
                    <a:lnTo>
                      <a:pt x="9" y="13"/>
                    </a:lnTo>
                    <a:lnTo>
                      <a:pt x="11" y="14"/>
                    </a:lnTo>
                    <a:lnTo>
                      <a:pt x="11" y="13"/>
                    </a:lnTo>
                    <a:lnTo>
                      <a:pt x="11" y="11"/>
                    </a:lnTo>
                    <a:lnTo>
                      <a:pt x="7" y="2"/>
                    </a:lnTo>
                    <a:lnTo>
                      <a:pt x="7" y="1"/>
                    </a:lnTo>
                    <a:lnTo>
                      <a:pt x="6"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 name="Group 34"/>
            <p:cNvGrpSpPr>
              <a:grpSpLocks noChangeAspect="1"/>
            </p:cNvGrpSpPr>
            <p:nvPr/>
          </p:nvGrpSpPr>
          <p:grpSpPr>
            <a:xfrm>
              <a:off x="5325939" y="3363687"/>
              <a:ext cx="463475" cy="283029"/>
              <a:chOff x="2103438" y="3086101"/>
              <a:chExt cx="595313" cy="363538"/>
            </a:xfrm>
          </p:grpSpPr>
          <p:sp>
            <p:nvSpPr>
              <p:cNvPr id="79" name="Freeform 72"/>
              <p:cNvSpPr>
                <a:spLocks/>
              </p:cNvSpPr>
              <p:nvPr/>
            </p:nvSpPr>
            <p:spPr bwMode="auto">
              <a:xfrm>
                <a:off x="2103438" y="3086101"/>
                <a:ext cx="595313" cy="363538"/>
              </a:xfrm>
              <a:custGeom>
                <a:avLst/>
                <a:gdLst/>
                <a:ahLst/>
                <a:cxnLst>
                  <a:cxn ang="0">
                    <a:pos x="214" y="0"/>
                  </a:cxn>
                  <a:cxn ang="0">
                    <a:pos x="186" y="1"/>
                  </a:cxn>
                  <a:cxn ang="0">
                    <a:pos x="153" y="9"/>
                  </a:cxn>
                  <a:cxn ang="0">
                    <a:pos x="137" y="17"/>
                  </a:cxn>
                  <a:cxn ang="0">
                    <a:pos x="123" y="27"/>
                  </a:cxn>
                  <a:cxn ang="0">
                    <a:pos x="88" y="62"/>
                  </a:cxn>
                  <a:cxn ang="0">
                    <a:pos x="40" y="106"/>
                  </a:cxn>
                  <a:cxn ang="0">
                    <a:pos x="10" y="129"/>
                  </a:cxn>
                  <a:cxn ang="0">
                    <a:pos x="4" y="136"/>
                  </a:cxn>
                  <a:cxn ang="0">
                    <a:pos x="1" y="143"/>
                  </a:cxn>
                  <a:cxn ang="0">
                    <a:pos x="0" y="149"/>
                  </a:cxn>
                  <a:cxn ang="0">
                    <a:pos x="3" y="155"/>
                  </a:cxn>
                  <a:cxn ang="0">
                    <a:pos x="7" y="160"/>
                  </a:cxn>
                  <a:cxn ang="0">
                    <a:pos x="11" y="162"/>
                  </a:cxn>
                  <a:cxn ang="0">
                    <a:pos x="27" y="168"/>
                  </a:cxn>
                  <a:cxn ang="0">
                    <a:pos x="85" y="177"/>
                  </a:cxn>
                  <a:cxn ang="0">
                    <a:pos x="254" y="179"/>
                  </a:cxn>
                  <a:cxn ang="0">
                    <a:pos x="266" y="181"/>
                  </a:cxn>
                  <a:cxn ang="0">
                    <a:pos x="279" y="185"/>
                  </a:cxn>
                  <a:cxn ang="0">
                    <a:pos x="303" y="197"/>
                  </a:cxn>
                  <a:cxn ang="0">
                    <a:pos x="321" y="210"/>
                  </a:cxn>
                  <a:cxn ang="0">
                    <a:pos x="332" y="224"/>
                  </a:cxn>
                  <a:cxn ang="0">
                    <a:pos x="338" y="228"/>
                  </a:cxn>
                  <a:cxn ang="0">
                    <a:pos x="344" y="229"/>
                  </a:cxn>
                  <a:cxn ang="0">
                    <a:pos x="350" y="229"/>
                  </a:cxn>
                  <a:cxn ang="0">
                    <a:pos x="355" y="228"/>
                  </a:cxn>
                  <a:cxn ang="0">
                    <a:pos x="360" y="224"/>
                  </a:cxn>
                  <a:cxn ang="0">
                    <a:pos x="369" y="214"/>
                  </a:cxn>
                  <a:cxn ang="0">
                    <a:pos x="372" y="207"/>
                  </a:cxn>
                  <a:cxn ang="0">
                    <a:pos x="375" y="189"/>
                  </a:cxn>
                  <a:cxn ang="0">
                    <a:pos x="374" y="140"/>
                  </a:cxn>
                  <a:cxn ang="0">
                    <a:pos x="370" y="120"/>
                  </a:cxn>
                  <a:cxn ang="0">
                    <a:pos x="368" y="111"/>
                  </a:cxn>
                  <a:cxn ang="0">
                    <a:pos x="356" y="83"/>
                  </a:cxn>
                  <a:cxn ang="0">
                    <a:pos x="339" y="56"/>
                  </a:cxn>
                  <a:cxn ang="0">
                    <a:pos x="324" y="38"/>
                  </a:cxn>
                  <a:cxn ang="0">
                    <a:pos x="313" y="29"/>
                  </a:cxn>
                  <a:cxn ang="0">
                    <a:pos x="278" y="12"/>
                  </a:cxn>
                  <a:cxn ang="0">
                    <a:pos x="224" y="1"/>
                  </a:cxn>
                  <a:cxn ang="0">
                    <a:pos x="214" y="0"/>
                  </a:cxn>
                </a:cxnLst>
                <a:rect l="0" t="0" r="r" b="b"/>
                <a:pathLst>
                  <a:path w="375" h="229">
                    <a:moveTo>
                      <a:pt x="214" y="0"/>
                    </a:moveTo>
                    <a:lnTo>
                      <a:pt x="186" y="1"/>
                    </a:lnTo>
                    <a:lnTo>
                      <a:pt x="153" y="9"/>
                    </a:lnTo>
                    <a:lnTo>
                      <a:pt x="137" y="17"/>
                    </a:lnTo>
                    <a:lnTo>
                      <a:pt x="123" y="27"/>
                    </a:lnTo>
                    <a:lnTo>
                      <a:pt x="88" y="62"/>
                    </a:lnTo>
                    <a:lnTo>
                      <a:pt x="40" y="106"/>
                    </a:lnTo>
                    <a:lnTo>
                      <a:pt x="10" y="129"/>
                    </a:lnTo>
                    <a:lnTo>
                      <a:pt x="4" y="136"/>
                    </a:lnTo>
                    <a:lnTo>
                      <a:pt x="1" y="143"/>
                    </a:lnTo>
                    <a:lnTo>
                      <a:pt x="0" y="149"/>
                    </a:lnTo>
                    <a:lnTo>
                      <a:pt x="3" y="155"/>
                    </a:lnTo>
                    <a:lnTo>
                      <a:pt x="7" y="160"/>
                    </a:lnTo>
                    <a:lnTo>
                      <a:pt x="11" y="162"/>
                    </a:lnTo>
                    <a:lnTo>
                      <a:pt x="27" y="168"/>
                    </a:lnTo>
                    <a:lnTo>
                      <a:pt x="85" y="177"/>
                    </a:lnTo>
                    <a:lnTo>
                      <a:pt x="254" y="179"/>
                    </a:lnTo>
                    <a:lnTo>
                      <a:pt x="266" y="181"/>
                    </a:lnTo>
                    <a:lnTo>
                      <a:pt x="279" y="185"/>
                    </a:lnTo>
                    <a:lnTo>
                      <a:pt x="303" y="197"/>
                    </a:lnTo>
                    <a:lnTo>
                      <a:pt x="321" y="210"/>
                    </a:lnTo>
                    <a:lnTo>
                      <a:pt x="332" y="224"/>
                    </a:lnTo>
                    <a:lnTo>
                      <a:pt x="338" y="228"/>
                    </a:lnTo>
                    <a:lnTo>
                      <a:pt x="344" y="229"/>
                    </a:lnTo>
                    <a:lnTo>
                      <a:pt x="350" y="229"/>
                    </a:lnTo>
                    <a:lnTo>
                      <a:pt x="355" y="228"/>
                    </a:lnTo>
                    <a:lnTo>
                      <a:pt x="360" y="224"/>
                    </a:lnTo>
                    <a:lnTo>
                      <a:pt x="369" y="214"/>
                    </a:lnTo>
                    <a:lnTo>
                      <a:pt x="372" y="207"/>
                    </a:lnTo>
                    <a:lnTo>
                      <a:pt x="375" y="189"/>
                    </a:lnTo>
                    <a:lnTo>
                      <a:pt x="374" y="140"/>
                    </a:lnTo>
                    <a:lnTo>
                      <a:pt x="370" y="120"/>
                    </a:lnTo>
                    <a:lnTo>
                      <a:pt x="368" y="111"/>
                    </a:lnTo>
                    <a:lnTo>
                      <a:pt x="356" y="83"/>
                    </a:lnTo>
                    <a:lnTo>
                      <a:pt x="339" y="56"/>
                    </a:lnTo>
                    <a:lnTo>
                      <a:pt x="324" y="38"/>
                    </a:lnTo>
                    <a:lnTo>
                      <a:pt x="313" y="29"/>
                    </a:lnTo>
                    <a:lnTo>
                      <a:pt x="278" y="12"/>
                    </a:lnTo>
                    <a:lnTo>
                      <a:pt x="224" y="1"/>
                    </a:lnTo>
                    <a:lnTo>
                      <a:pt x="214" y="0"/>
                    </a:lnTo>
                    <a:close/>
                  </a:path>
                </a:pathLst>
              </a:custGeom>
              <a:solidFill>
                <a:srgbClr val="D0A8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73"/>
              <p:cNvSpPr>
                <a:spLocks/>
              </p:cNvSpPr>
              <p:nvPr/>
            </p:nvSpPr>
            <p:spPr bwMode="auto">
              <a:xfrm>
                <a:off x="2417763" y="3133726"/>
                <a:ext cx="263525" cy="292100"/>
              </a:xfrm>
              <a:custGeom>
                <a:avLst/>
                <a:gdLst/>
                <a:ahLst/>
                <a:cxnLst>
                  <a:cxn ang="0">
                    <a:pos x="0" y="109"/>
                  </a:cxn>
                  <a:cxn ang="0">
                    <a:pos x="0" y="113"/>
                  </a:cxn>
                  <a:cxn ang="0">
                    <a:pos x="2" y="115"/>
                  </a:cxn>
                  <a:cxn ang="0">
                    <a:pos x="5" y="117"/>
                  </a:cxn>
                  <a:cxn ang="0">
                    <a:pos x="8" y="118"/>
                  </a:cxn>
                  <a:cxn ang="0">
                    <a:pos x="47" y="128"/>
                  </a:cxn>
                  <a:cxn ang="0">
                    <a:pos x="60" y="131"/>
                  </a:cxn>
                  <a:cxn ang="0">
                    <a:pos x="113" y="149"/>
                  </a:cxn>
                  <a:cxn ang="0">
                    <a:pos x="125" y="155"/>
                  </a:cxn>
                  <a:cxn ang="0">
                    <a:pos x="130" y="158"/>
                  </a:cxn>
                  <a:cxn ang="0">
                    <a:pos x="149" y="182"/>
                  </a:cxn>
                  <a:cxn ang="0">
                    <a:pos x="153" y="184"/>
                  </a:cxn>
                  <a:cxn ang="0">
                    <a:pos x="155" y="183"/>
                  </a:cxn>
                  <a:cxn ang="0">
                    <a:pos x="158" y="180"/>
                  </a:cxn>
                  <a:cxn ang="0">
                    <a:pos x="160" y="173"/>
                  </a:cxn>
                  <a:cxn ang="0">
                    <a:pos x="164" y="156"/>
                  </a:cxn>
                  <a:cxn ang="0">
                    <a:pos x="166" y="125"/>
                  </a:cxn>
                  <a:cxn ang="0">
                    <a:pos x="163" y="106"/>
                  </a:cxn>
                  <a:cxn ang="0">
                    <a:pos x="154" y="77"/>
                  </a:cxn>
                  <a:cxn ang="0">
                    <a:pos x="142" y="50"/>
                  </a:cxn>
                  <a:cxn ang="0">
                    <a:pos x="120" y="18"/>
                  </a:cxn>
                  <a:cxn ang="0">
                    <a:pos x="110" y="9"/>
                  </a:cxn>
                  <a:cxn ang="0">
                    <a:pos x="99" y="3"/>
                  </a:cxn>
                  <a:cxn ang="0">
                    <a:pos x="89" y="0"/>
                  </a:cxn>
                  <a:cxn ang="0">
                    <a:pos x="78" y="0"/>
                  </a:cxn>
                  <a:cxn ang="0">
                    <a:pos x="67" y="2"/>
                  </a:cxn>
                  <a:cxn ang="0">
                    <a:pos x="57" y="8"/>
                  </a:cxn>
                  <a:cxn ang="0">
                    <a:pos x="53" y="11"/>
                  </a:cxn>
                  <a:cxn ang="0">
                    <a:pos x="48" y="16"/>
                  </a:cxn>
                  <a:cxn ang="0">
                    <a:pos x="32" y="40"/>
                  </a:cxn>
                  <a:cxn ang="0">
                    <a:pos x="9" y="83"/>
                  </a:cxn>
                  <a:cxn ang="0">
                    <a:pos x="2" y="98"/>
                  </a:cxn>
                  <a:cxn ang="0">
                    <a:pos x="0" y="104"/>
                  </a:cxn>
                  <a:cxn ang="0">
                    <a:pos x="0" y="109"/>
                  </a:cxn>
                </a:cxnLst>
                <a:rect l="0" t="0" r="r" b="b"/>
                <a:pathLst>
                  <a:path w="166" h="184">
                    <a:moveTo>
                      <a:pt x="0" y="109"/>
                    </a:moveTo>
                    <a:lnTo>
                      <a:pt x="0" y="113"/>
                    </a:lnTo>
                    <a:lnTo>
                      <a:pt x="2" y="115"/>
                    </a:lnTo>
                    <a:lnTo>
                      <a:pt x="5" y="117"/>
                    </a:lnTo>
                    <a:lnTo>
                      <a:pt x="8" y="118"/>
                    </a:lnTo>
                    <a:lnTo>
                      <a:pt x="47" y="128"/>
                    </a:lnTo>
                    <a:lnTo>
                      <a:pt x="60" y="131"/>
                    </a:lnTo>
                    <a:lnTo>
                      <a:pt x="113" y="149"/>
                    </a:lnTo>
                    <a:lnTo>
                      <a:pt x="125" y="155"/>
                    </a:lnTo>
                    <a:lnTo>
                      <a:pt x="130" y="158"/>
                    </a:lnTo>
                    <a:lnTo>
                      <a:pt x="149" y="182"/>
                    </a:lnTo>
                    <a:lnTo>
                      <a:pt x="153" y="184"/>
                    </a:lnTo>
                    <a:lnTo>
                      <a:pt x="155" y="183"/>
                    </a:lnTo>
                    <a:lnTo>
                      <a:pt x="158" y="180"/>
                    </a:lnTo>
                    <a:lnTo>
                      <a:pt x="160" y="173"/>
                    </a:lnTo>
                    <a:lnTo>
                      <a:pt x="164" y="156"/>
                    </a:lnTo>
                    <a:lnTo>
                      <a:pt x="166" y="125"/>
                    </a:lnTo>
                    <a:lnTo>
                      <a:pt x="163" y="106"/>
                    </a:lnTo>
                    <a:lnTo>
                      <a:pt x="154" y="77"/>
                    </a:lnTo>
                    <a:lnTo>
                      <a:pt x="142" y="50"/>
                    </a:lnTo>
                    <a:lnTo>
                      <a:pt x="120" y="18"/>
                    </a:lnTo>
                    <a:lnTo>
                      <a:pt x="110" y="9"/>
                    </a:lnTo>
                    <a:lnTo>
                      <a:pt x="99" y="3"/>
                    </a:lnTo>
                    <a:lnTo>
                      <a:pt x="89" y="0"/>
                    </a:lnTo>
                    <a:lnTo>
                      <a:pt x="78" y="0"/>
                    </a:lnTo>
                    <a:lnTo>
                      <a:pt x="67" y="2"/>
                    </a:lnTo>
                    <a:lnTo>
                      <a:pt x="57" y="8"/>
                    </a:lnTo>
                    <a:lnTo>
                      <a:pt x="53" y="11"/>
                    </a:lnTo>
                    <a:lnTo>
                      <a:pt x="48" y="16"/>
                    </a:lnTo>
                    <a:lnTo>
                      <a:pt x="32" y="40"/>
                    </a:lnTo>
                    <a:lnTo>
                      <a:pt x="9" y="83"/>
                    </a:lnTo>
                    <a:lnTo>
                      <a:pt x="2" y="98"/>
                    </a:lnTo>
                    <a:lnTo>
                      <a:pt x="0" y="104"/>
                    </a:lnTo>
                    <a:lnTo>
                      <a:pt x="0" y="109"/>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74"/>
              <p:cNvSpPr>
                <a:spLocks/>
              </p:cNvSpPr>
              <p:nvPr/>
            </p:nvSpPr>
            <p:spPr bwMode="auto">
              <a:xfrm>
                <a:off x="2327275" y="3117851"/>
                <a:ext cx="177800" cy="187325"/>
              </a:xfrm>
              <a:custGeom>
                <a:avLst/>
                <a:gdLst/>
                <a:ahLst/>
                <a:cxnLst>
                  <a:cxn ang="0">
                    <a:pos x="78" y="2"/>
                  </a:cxn>
                  <a:cxn ang="0">
                    <a:pos x="75" y="4"/>
                  </a:cxn>
                  <a:cxn ang="0">
                    <a:pos x="43" y="38"/>
                  </a:cxn>
                  <a:cxn ang="0">
                    <a:pos x="9" y="94"/>
                  </a:cxn>
                  <a:cxn ang="0">
                    <a:pos x="5" y="100"/>
                  </a:cxn>
                  <a:cxn ang="0">
                    <a:pos x="0" y="105"/>
                  </a:cxn>
                  <a:cxn ang="0">
                    <a:pos x="1" y="105"/>
                  </a:cxn>
                  <a:cxn ang="0">
                    <a:pos x="3" y="107"/>
                  </a:cxn>
                  <a:cxn ang="0">
                    <a:pos x="10" y="111"/>
                  </a:cxn>
                  <a:cxn ang="0">
                    <a:pos x="15" y="113"/>
                  </a:cxn>
                  <a:cxn ang="0">
                    <a:pos x="20" y="116"/>
                  </a:cxn>
                  <a:cxn ang="0">
                    <a:pos x="26" y="117"/>
                  </a:cxn>
                  <a:cxn ang="0">
                    <a:pos x="32" y="118"/>
                  </a:cxn>
                  <a:cxn ang="0">
                    <a:pos x="38" y="117"/>
                  </a:cxn>
                  <a:cxn ang="0">
                    <a:pos x="42" y="116"/>
                  </a:cxn>
                  <a:cxn ang="0">
                    <a:pos x="45" y="112"/>
                  </a:cxn>
                  <a:cxn ang="0">
                    <a:pos x="62" y="63"/>
                  </a:cxn>
                  <a:cxn ang="0">
                    <a:pos x="69" y="50"/>
                  </a:cxn>
                  <a:cxn ang="0">
                    <a:pos x="89" y="24"/>
                  </a:cxn>
                  <a:cxn ang="0">
                    <a:pos x="92" y="20"/>
                  </a:cxn>
                  <a:cxn ang="0">
                    <a:pos x="100" y="15"/>
                  </a:cxn>
                  <a:cxn ang="0">
                    <a:pos x="105" y="12"/>
                  </a:cxn>
                  <a:cxn ang="0">
                    <a:pos x="112" y="10"/>
                  </a:cxn>
                  <a:cxn ang="0">
                    <a:pos x="112" y="9"/>
                  </a:cxn>
                  <a:cxn ang="0">
                    <a:pos x="110" y="7"/>
                  </a:cxn>
                  <a:cxn ang="0">
                    <a:pos x="105" y="5"/>
                  </a:cxn>
                  <a:cxn ang="0">
                    <a:pos x="84" y="0"/>
                  </a:cxn>
                  <a:cxn ang="0">
                    <a:pos x="81" y="1"/>
                  </a:cxn>
                  <a:cxn ang="0">
                    <a:pos x="78" y="2"/>
                  </a:cxn>
                </a:cxnLst>
                <a:rect l="0" t="0" r="r" b="b"/>
                <a:pathLst>
                  <a:path w="112" h="118">
                    <a:moveTo>
                      <a:pt x="78" y="2"/>
                    </a:moveTo>
                    <a:lnTo>
                      <a:pt x="75" y="4"/>
                    </a:lnTo>
                    <a:lnTo>
                      <a:pt x="43" y="38"/>
                    </a:lnTo>
                    <a:lnTo>
                      <a:pt x="9" y="94"/>
                    </a:lnTo>
                    <a:lnTo>
                      <a:pt x="5" y="100"/>
                    </a:lnTo>
                    <a:lnTo>
                      <a:pt x="0" y="105"/>
                    </a:lnTo>
                    <a:lnTo>
                      <a:pt x="1" y="105"/>
                    </a:lnTo>
                    <a:lnTo>
                      <a:pt x="3" y="107"/>
                    </a:lnTo>
                    <a:lnTo>
                      <a:pt x="10" y="111"/>
                    </a:lnTo>
                    <a:lnTo>
                      <a:pt x="15" y="113"/>
                    </a:lnTo>
                    <a:lnTo>
                      <a:pt x="20" y="116"/>
                    </a:lnTo>
                    <a:lnTo>
                      <a:pt x="26" y="117"/>
                    </a:lnTo>
                    <a:lnTo>
                      <a:pt x="32" y="118"/>
                    </a:lnTo>
                    <a:lnTo>
                      <a:pt x="38" y="117"/>
                    </a:lnTo>
                    <a:lnTo>
                      <a:pt x="42" y="116"/>
                    </a:lnTo>
                    <a:lnTo>
                      <a:pt x="45" y="112"/>
                    </a:lnTo>
                    <a:lnTo>
                      <a:pt x="62" y="63"/>
                    </a:lnTo>
                    <a:lnTo>
                      <a:pt x="69" y="50"/>
                    </a:lnTo>
                    <a:lnTo>
                      <a:pt x="89" y="24"/>
                    </a:lnTo>
                    <a:lnTo>
                      <a:pt x="92" y="20"/>
                    </a:lnTo>
                    <a:lnTo>
                      <a:pt x="100" y="15"/>
                    </a:lnTo>
                    <a:lnTo>
                      <a:pt x="105" y="12"/>
                    </a:lnTo>
                    <a:lnTo>
                      <a:pt x="112" y="10"/>
                    </a:lnTo>
                    <a:lnTo>
                      <a:pt x="112" y="9"/>
                    </a:lnTo>
                    <a:lnTo>
                      <a:pt x="110" y="7"/>
                    </a:lnTo>
                    <a:lnTo>
                      <a:pt x="105" y="5"/>
                    </a:lnTo>
                    <a:lnTo>
                      <a:pt x="84" y="0"/>
                    </a:lnTo>
                    <a:lnTo>
                      <a:pt x="81" y="1"/>
                    </a:lnTo>
                    <a:lnTo>
                      <a:pt x="78" y="2"/>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75"/>
              <p:cNvSpPr>
                <a:spLocks/>
              </p:cNvSpPr>
              <p:nvPr/>
            </p:nvSpPr>
            <p:spPr bwMode="auto">
              <a:xfrm>
                <a:off x="2214563" y="3100388"/>
                <a:ext cx="223838" cy="184150"/>
              </a:xfrm>
              <a:custGeom>
                <a:avLst/>
                <a:gdLst/>
                <a:ahLst/>
                <a:cxnLst>
                  <a:cxn ang="0">
                    <a:pos x="118" y="0"/>
                  </a:cxn>
                  <a:cxn ang="0">
                    <a:pos x="113" y="1"/>
                  </a:cxn>
                  <a:cxn ang="0">
                    <a:pos x="87" y="13"/>
                  </a:cxn>
                  <a:cxn ang="0">
                    <a:pos x="59" y="33"/>
                  </a:cxn>
                  <a:cxn ang="0">
                    <a:pos x="33" y="59"/>
                  </a:cxn>
                  <a:cxn ang="0">
                    <a:pos x="15" y="79"/>
                  </a:cxn>
                  <a:cxn ang="0">
                    <a:pos x="12" y="84"/>
                  </a:cxn>
                  <a:cxn ang="0">
                    <a:pos x="6" y="90"/>
                  </a:cxn>
                  <a:cxn ang="0">
                    <a:pos x="2" y="97"/>
                  </a:cxn>
                  <a:cxn ang="0">
                    <a:pos x="0" y="98"/>
                  </a:cxn>
                  <a:cxn ang="0">
                    <a:pos x="0" y="101"/>
                  </a:cxn>
                  <a:cxn ang="0">
                    <a:pos x="1" y="103"/>
                  </a:cxn>
                  <a:cxn ang="0">
                    <a:pos x="8" y="107"/>
                  </a:cxn>
                  <a:cxn ang="0">
                    <a:pos x="28" y="114"/>
                  </a:cxn>
                  <a:cxn ang="0">
                    <a:pos x="43" y="116"/>
                  </a:cxn>
                  <a:cxn ang="0">
                    <a:pos x="50" y="115"/>
                  </a:cxn>
                  <a:cxn ang="0">
                    <a:pos x="56" y="113"/>
                  </a:cxn>
                  <a:cxn ang="0">
                    <a:pos x="61" y="109"/>
                  </a:cxn>
                  <a:cxn ang="0">
                    <a:pos x="66" y="104"/>
                  </a:cxn>
                  <a:cxn ang="0">
                    <a:pos x="73" y="91"/>
                  </a:cxn>
                  <a:cxn ang="0">
                    <a:pos x="84" y="69"/>
                  </a:cxn>
                  <a:cxn ang="0">
                    <a:pos x="119" y="18"/>
                  </a:cxn>
                  <a:cxn ang="0">
                    <a:pos x="127" y="13"/>
                  </a:cxn>
                  <a:cxn ang="0">
                    <a:pos x="134" y="10"/>
                  </a:cxn>
                  <a:cxn ang="0">
                    <a:pos x="137" y="10"/>
                  </a:cxn>
                  <a:cxn ang="0">
                    <a:pos x="139" y="10"/>
                  </a:cxn>
                  <a:cxn ang="0">
                    <a:pos x="141" y="9"/>
                  </a:cxn>
                  <a:cxn ang="0">
                    <a:pos x="141" y="8"/>
                  </a:cxn>
                  <a:cxn ang="0">
                    <a:pos x="140" y="7"/>
                  </a:cxn>
                  <a:cxn ang="0">
                    <a:pos x="139" y="5"/>
                  </a:cxn>
                  <a:cxn ang="0">
                    <a:pos x="132" y="2"/>
                  </a:cxn>
                  <a:cxn ang="0">
                    <a:pos x="122" y="0"/>
                  </a:cxn>
                  <a:cxn ang="0">
                    <a:pos x="118" y="0"/>
                  </a:cxn>
                </a:cxnLst>
                <a:rect l="0" t="0" r="r" b="b"/>
                <a:pathLst>
                  <a:path w="141" h="116">
                    <a:moveTo>
                      <a:pt x="118" y="0"/>
                    </a:moveTo>
                    <a:lnTo>
                      <a:pt x="113" y="1"/>
                    </a:lnTo>
                    <a:lnTo>
                      <a:pt x="87" y="13"/>
                    </a:lnTo>
                    <a:lnTo>
                      <a:pt x="59" y="33"/>
                    </a:lnTo>
                    <a:lnTo>
                      <a:pt x="33" y="59"/>
                    </a:lnTo>
                    <a:lnTo>
                      <a:pt x="15" y="79"/>
                    </a:lnTo>
                    <a:lnTo>
                      <a:pt x="12" y="84"/>
                    </a:lnTo>
                    <a:lnTo>
                      <a:pt x="6" y="90"/>
                    </a:lnTo>
                    <a:lnTo>
                      <a:pt x="2" y="97"/>
                    </a:lnTo>
                    <a:lnTo>
                      <a:pt x="0" y="98"/>
                    </a:lnTo>
                    <a:lnTo>
                      <a:pt x="0" y="101"/>
                    </a:lnTo>
                    <a:lnTo>
                      <a:pt x="1" y="103"/>
                    </a:lnTo>
                    <a:lnTo>
                      <a:pt x="8" y="107"/>
                    </a:lnTo>
                    <a:lnTo>
                      <a:pt x="28" y="114"/>
                    </a:lnTo>
                    <a:lnTo>
                      <a:pt x="43" y="116"/>
                    </a:lnTo>
                    <a:lnTo>
                      <a:pt x="50" y="115"/>
                    </a:lnTo>
                    <a:lnTo>
                      <a:pt x="56" y="113"/>
                    </a:lnTo>
                    <a:lnTo>
                      <a:pt x="61" y="109"/>
                    </a:lnTo>
                    <a:lnTo>
                      <a:pt x="66" y="104"/>
                    </a:lnTo>
                    <a:lnTo>
                      <a:pt x="73" y="91"/>
                    </a:lnTo>
                    <a:lnTo>
                      <a:pt x="84" y="69"/>
                    </a:lnTo>
                    <a:lnTo>
                      <a:pt x="119" y="18"/>
                    </a:lnTo>
                    <a:lnTo>
                      <a:pt x="127" y="13"/>
                    </a:lnTo>
                    <a:lnTo>
                      <a:pt x="134" y="10"/>
                    </a:lnTo>
                    <a:lnTo>
                      <a:pt x="137" y="10"/>
                    </a:lnTo>
                    <a:lnTo>
                      <a:pt x="139" y="10"/>
                    </a:lnTo>
                    <a:lnTo>
                      <a:pt x="141" y="9"/>
                    </a:lnTo>
                    <a:lnTo>
                      <a:pt x="141" y="8"/>
                    </a:lnTo>
                    <a:lnTo>
                      <a:pt x="140" y="7"/>
                    </a:lnTo>
                    <a:lnTo>
                      <a:pt x="139" y="5"/>
                    </a:lnTo>
                    <a:lnTo>
                      <a:pt x="132" y="2"/>
                    </a:lnTo>
                    <a:lnTo>
                      <a:pt x="122" y="0"/>
                    </a:lnTo>
                    <a:lnTo>
                      <a:pt x="118" y="0"/>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76"/>
              <p:cNvSpPr>
                <a:spLocks/>
              </p:cNvSpPr>
              <p:nvPr/>
            </p:nvSpPr>
            <p:spPr bwMode="auto">
              <a:xfrm>
                <a:off x="2124075" y="3278188"/>
                <a:ext cx="379413" cy="76200"/>
              </a:xfrm>
              <a:custGeom>
                <a:avLst/>
                <a:gdLst/>
                <a:ahLst/>
                <a:cxnLst>
                  <a:cxn ang="0">
                    <a:pos x="238" y="46"/>
                  </a:cxn>
                  <a:cxn ang="0">
                    <a:pos x="239" y="45"/>
                  </a:cxn>
                  <a:cxn ang="0">
                    <a:pos x="239" y="44"/>
                  </a:cxn>
                  <a:cxn ang="0">
                    <a:pos x="237" y="44"/>
                  </a:cxn>
                  <a:cxn ang="0">
                    <a:pos x="234" y="43"/>
                  </a:cxn>
                  <a:cxn ang="0">
                    <a:pos x="165" y="29"/>
                  </a:cxn>
                  <a:cxn ang="0">
                    <a:pos x="63" y="2"/>
                  </a:cxn>
                  <a:cxn ang="0">
                    <a:pos x="49" y="0"/>
                  </a:cxn>
                  <a:cxn ang="0">
                    <a:pos x="39" y="0"/>
                  </a:cxn>
                  <a:cxn ang="0">
                    <a:pos x="30" y="2"/>
                  </a:cxn>
                  <a:cxn ang="0">
                    <a:pos x="18" y="7"/>
                  </a:cxn>
                  <a:cxn ang="0">
                    <a:pos x="11" y="11"/>
                  </a:cxn>
                  <a:cxn ang="0">
                    <a:pos x="2" y="22"/>
                  </a:cxn>
                  <a:cxn ang="0">
                    <a:pos x="0" y="26"/>
                  </a:cxn>
                  <a:cxn ang="0">
                    <a:pos x="0" y="29"/>
                  </a:cxn>
                  <a:cxn ang="0">
                    <a:pos x="3" y="32"/>
                  </a:cxn>
                  <a:cxn ang="0">
                    <a:pos x="5" y="33"/>
                  </a:cxn>
                  <a:cxn ang="0">
                    <a:pos x="7" y="34"/>
                  </a:cxn>
                  <a:cxn ang="0">
                    <a:pos x="10" y="35"/>
                  </a:cxn>
                  <a:cxn ang="0">
                    <a:pos x="87" y="41"/>
                  </a:cxn>
                  <a:cxn ang="0">
                    <a:pos x="147" y="48"/>
                  </a:cxn>
                  <a:cxn ang="0">
                    <a:pos x="232" y="47"/>
                  </a:cxn>
                  <a:cxn ang="0">
                    <a:pos x="235" y="46"/>
                  </a:cxn>
                  <a:cxn ang="0">
                    <a:pos x="238" y="46"/>
                  </a:cxn>
                </a:cxnLst>
                <a:rect l="0" t="0" r="r" b="b"/>
                <a:pathLst>
                  <a:path w="239" h="48">
                    <a:moveTo>
                      <a:pt x="238" y="46"/>
                    </a:moveTo>
                    <a:lnTo>
                      <a:pt x="239" y="45"/>
                    </a:lnTo>
                    <a:lnTo>
                      <a:pt x="239" y="44"/>
                    </a:lnTo>
                    <a:lnTo>
                      <a:pt x="237" y="44"/>
                    </a:lnTo>
                    <a:lnTo>
                      <a:pt x="234" y="43"/>
                    </a:lnTo>
                    <a:lnTo>
                      <a:pt x="165" y="29"/>
                    </a:lnTo>
                    <a:lnTo>
                      <a:pt x="63" y="2"/>
                    </a:lnTo>
                    <a:lnTo>
                      <a:pt x="49" y="0"/>
                    </a:lnTo>
                    <a:lnTo>
                      <a:pt x="39" y="0"/>
                    </a:lnTo>
                    <a:lnTo>
                      <a:pt x="30" y="2"/>
                    </a:lnTo>
                    <a:lnTo>
                      <a:pt x="18" y="7"/>
                    </a:lnTo>
                    <a:lnTo>
                      <a:pt x="11" y="11"/>
                    </a:lnTo>
                    <a:lnTo>
                      <a:pt x="2" y="22"/>
                    </a:lnTo>
                    <a:lnTo>
                      <a:pt x="0" y="26"/>
                    </a:lnTo>
                    <a:lnTo>
                      <a:pt x="0" y="29"/>
                    </a:lnTo>
                    <a:lnTo>
                      <a:pt x="3" y="32"/>
                    </a:lnTo>
                    <a:lnTo>
                      <a:pt x="5" y="33"/>
                    </a:lnTo>
                    <a:lnTo>
                      <a:pt x="7" y="34"/>
                    </a:lnTo>
                    <a:lnTo>
                      <a:pt x="10" y="35"/>
                    </a:lnTo>
                    <a:lnTo>
                      <a:pt x="87" y="41"/>
                    </a:lnTo>
                    <a:lnTo>
                      <a:pt x="147" y="48"/>
                    </a:lnTo>
                    <a:lnTo>
                      <a:pt x="232" y="47"/>
                    </a:lnTo>
                    <a:lnTo>
                      <a:pt x="235" y="46"/>
                    </a:lnTo>
                    <a:lnTo>
                      <a:pt x="238" y="46"/>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9" name="Group 189"/>
          <p:cNvGrpSpPr/>
          <p:nvPr/>
        </p:nvGrpSpPr>
        <p:grpSpPr>
          <a:xfrm>
            <a:off x="184727" y="3897744"/>
            <a:ext cx="6696363" cy="369332"/>
            <a:chOff x="184727" y="3860800"/>
            <a:chExt cx="6696363" cy="369332"/>
          </a:xfrm>
        </p:grpSpPr>
        <p:cxnSp>
          <p:nvCxnSpPr>
            <p:cNvPr id="191" name="Straight Connector 190"/>
            <p:cNvCxnSpPr/>
            <p:nvPr/>
          </p:nvCxnSpPr>
          <p:spPr bwMode="auto">
            <a:xfrm rot="16200000" flipH="1">
              <a:off x="4080448" y="1253363"/>
              <a:ext cx="17078" cy="5584207"/>
            </a:xfrm>
            <a:prstGeom prst="line">
              <a:avLst/>
            </a:prstGeom>
            <a:solidFill>
              <a:schemeClr val="accent1"/>
            </a:solidFill>
            <a:ln w="28575" cap="flat" cmpd="sng" algn="ctr">
              <a:solidFill>
                <a:srgbClr val="FF0000"/>
              </a:solidFill>
              <a:prstDash val="sysDot"/>
              <a:round/>
              <a:headEnd type="none" w="med" len="med"/>
              <a:tailEnd type="none" w="med" len="med"/>
            </a:ln>
            <a:effectLst/>
          </p:spPr>
        </p:cxnSp>
        <p:sp>
          <p:nvSpPr>
            <p:cNvPr id="192" name="TextBox 191"/>
            <p:cNvSpPr txBox="1"/>
            <p:nvPr/>
          </p:nvSpPr>
          <p:spPr>
            <a:xfrm>
              <a:off x="184727" y="3860800"/>
              <a:ext cx="1117600" cy="369332"/>
            </a:xfrm>
            <a:prstGeom prst="rect">
              <a:avLst/>
            </a:prstGeom>
            <a:noFill/>
          </p:spPr>
          <p:txBody>
            <a:bodyPr wrap="square" rtlCol="0">
              <a:spAutoFit/>
            </a:bodyPr>
            <a:lstStyle/>
            <a:p>
              <a:pPr algn="ctr"/>
              <a:r>
                <a:rPr lang="en-US" dirty="0"/>
                <a:t>Set Point</a:t>
              </a:r>
            </a:p>
          </p:txBody>
        </p:sp>
      </p:grpSp>
      <p:sp>
        <p:nvSpPr>
          <p:cNvPr id="11" name="Slide Number Placeholder 10"/>
          <p:cNvSpPr>
            <a:spLocks noGrp="1"/>
          </p:cNvSpPr>
          <p:nvPr>
            <p:ph type="sldNum" sz="quarter" idx="11"/>
          </p:nvPr>
        </p:nvSpPr>
        <p:spPr/>
        <p:txBody>
          <a:bodyPr/>
          <a:lstStyle/>
          <a:p>
            <a:fld id="{A9320731-3B2C-4107-8664-CAD7BE973DC8}" type="slidenum">
              <a:rPr lang="en-US" smtClean="0"/>
              <a:pPr/>
              <a:t>72</a:t>
            </a:fld>
            <a:endParaRPr lang="en-US"/>
          </a:p>
        </p:txBody>
      </p:sp>
      <p:grpSp>
        <p:nvGrpSpPr>
          <p:cNvPr id="175" name="Group 243"/>
          <p:cNvGrpSpPr/>
          <p:nvPr/>
        </p:nvGrpSpPr>
        <p:grpSpPr>
          <a:xfrm>
            <a:off x="5486400" y="2006100"/>
            <a:ext cx="1280079" cy="2661603"/>
            <a:chOff x="5486400" y="1508760"/>
            <a:chExt cx="1280079" cy="2661603"/>
          </a:xfrm>
        </p:grpSpPr>
        <p:sp>
          <p:nvSpPr>
            <p:cNvPr id="176" name="Freeform 175"/>
            <p:cNvSpPr/>
            <p:nvPr/>
          </p:nvSpPr>
          <p:spPr bwMode="auto">
            <a:xfrm>
              <a:off x="5562598" y="1508760"/>
              <a:ext cx="1203881" cy="1059418"/>
            </a:xfrm>
            <a:custGeom>
              <a:avLst/>
              <a:gdLst>
                <a:gd name="connsiteX0" fmla="*/ 1038225 w 1050528"/>
                <a:gd name="connsiteY0" fmla="*/ 0 h 232965"/>
                <a:gd name="connsiteX1" fmla="*/ 1040606 w 1050528"/>
                <a:gd name="connsiteY1" fmla="*/ 104775 h 232965"/>
                <a:gd name="connsiteX2" fmla="*/ 978694 w 1050528"/>
                <a:gd name="connsiteY2" fmla="*/ 221456 h 232965"/>
                <a:gd name="connsiteX3" fmla="*/ 664369 w 1050528"/>
                <a:gd name="connsiteY3" fmla="*/ 173831 h 232965"/>
                <a:gd name="connsiteX4" fmla="*/ 421481 w 1050528"/>
                <a:gd name="connsiteY4" fmla="*/ 45243 h 232965"/>
                <a:gd name="connsiteX5" fmla="*/ 121444 w 1050528"/>
                <a:gd name="connsiteY5" fmla="*/ 88106 h 232965"/>
                <a:gd name="connsiteX6" fmla="*/ 0 w 1050528"/>
                <a:gd name="connsiteY6" fmla="*/ 192881 h 232965"/>
                <a:gd name="connsiteX0" fmla="*/ 1038225 w 1079103"/>
                <a:gd name="connsiteY0" fmla="*/ 0 h 230584"/>
                <a:gd name="connsiteX1" fmla="*/ 1069181 w 1079103"/>
                <a:gd name="connsiteY1" fmla="*/ 119062 h 230584"/>
                <a:gd name="connsiteX2" fmla="*/ 978694 w 1079103"/>
                <a:gd name="connsiteY2" fmla="*/ 221456 h 230584"/>
                <a:gd name="connsiteX3" fmla="*/ 664369 w 1079103"/>
                <a:gd name="connsiteY3" fmla="*/ 173831 h 230584"/>
                <a:gd name="connsiteX4" fmla="*/ 421481 w 1079103"/>
                <a:gd name="connsiteY4" fmla="*/ 45243 h 230584"/>
                <a:gd name="connsiteX5" fmla="*/ 121444 w 1079103"/>
                <a:gd name="connsiteY5" fmla="*/ 88106 h 230584"/>
                <a:gd name="connsiteX6" fmla="*/ 0 w 1079103"/>
                <a:gd name="connsiteY6" fmla="*/ 192881 h 230584"/>
                <a:gd name="connsiteX0" fmla="*/ 1038225 w 1081484"/>
                <a:gd name="connsiteY0" fmla="*/ 0 h 230584"/>
                <a:gd name="connsiteX1" fmla="*/ 1052512 w 1081484"/>
                <a:gd name="connsiteY1" fmla="*/ 45243 h 230584"/>
                <a:gd name="connsiteX2" fmla="*/ 1069181 w 1081484"/>
                <a:gd name="connsiteY2" fmla="*/ 119062 h 230584"/>
                <a:gd name="connsiteX3" fmla="*/ 978694 w 1081484"/>
                <a:gd name="connsiteY3" fmla="*/ 221456 h 230584"/>
                <a:gd name="connsiteX4" fmla="*/ 664369 w 1081484"/>
                <a:gd name="connsiteY4" fmla="*/ 173831 h 230584"/>
                <a:gd name="connsiteX5" fmla="*/ 421481 w 1081484"/>
                <a:gd name="connsiteY5" fmla="*/ 45243 h 230584"/>
                <a:gd name="connsiteX6" fmla="*/ 121444 w 1081484"/>
                <a:gd name="connsiteY6" fmla="*/ 88106 h 230584"/>
                <a:gd name="connsiteX7" fmla="*/ 0 w 1081484"/>
                <a:gd name="connsiteY7" fmla="*/ 192881 h 230584"/>
                <a:gd name="connsiteX0" fmla="*/ 1038225 w 1071562"/>
                <a:gd name="connsiteY0" fmla="*/ 0 h 230584"/>
                <a:gd name="connsiteX1" fmla="*/ 992980 w 1071562"/>
                <a:gd name="connsiteY1" fmla="*/ 42862 h 230584"/>
                <a:gd name="connsiteX2" fmla="*/ 1069181 w 1071562"/>
                <a:gd name="connsiteY2" fmla="*/ 119062 h 230584"/>
                <a:gd name="connsiteX3" fmla="*/ 978694 w 1071562"/>
                <a:gd name="connsiteY3" fmla="*/ 221456 h 230584"/>
                <a:gd name="connsiteX4" fmla="*/ 664369 w 1071562"/>
                <a:gd name="connsiteY4" fmla="*/ 173831 h 230584"/>
                <a:gd name="connsiteX5" fmla="*/ 421481 w 1071562"/>
                <a:gd name="connsiteY5" fmla="*/ 45243 h 230584"/>
                <a:gd name="connsiteX6" fmla="*/ 121444 w 1071562"/>
                <a:gd name="connsiteY6" fmla="*/ 88106 h 230584"/>
                <a:gd name="connsiteX7" fmla="*/ 0 w 1071562"/>
                <a:gd name="connsiteY7" fmla="*/ 192881 h 230584"/>
                <a:gd name="connsiteX0" fmla="*/ 1038225 w 1079499"/>
                <a:gd name="connsiteY0" fmla="*/ 0 h 230584"/>
                <a:gd name="connsiteX1" fmla="*/ 1040605 w 1079499"/>
                <a:gd name="connsiteY1" fmla="*/ 59531 h 230584"/>
                <a:gd name="connsiteX2" fmla="*/ 1069181 w 1079499"/>
                <a:gd name="connsiteY2" fmla="*/ 119062 h 230584"/>
                <a:gd name="connsiteX3" fmla="*/ 978694 w 1079499"/>
                <a:gd name="connsiteY3" fmla="*/ 221456 h 230584"/>
                <a:gd name="connsiteX4" fmla="*/ 664369 w 1079499"/>
                <a:gd name="connsiteY4" fmla="*/ 173831 h 230584"/>
                <a:gd name="connsiteX5" fmla="*/ 421481 w 1079499"/>
                <a:gd name="connsiteY5" fmla="*/ 45243 h 230584"/>
                <a:gd name="connsiteX6" fmla="*/ 121444 w 1079499"/>
                <a:gd name="connsiteY6" fmla="*/ 88106 h 230584"/>
                <a:gd name="connsiteX7" fmla="*/ 0 w 1079499"/>
                <a:gd name="connsiteY7" fmla="*/ 192881 h 230584"/>
                <a:gd name="connsiteX0" fmla="*/ 1038225 w 1077117"/>
                <a:gd name="connsiteY0" fmla="*/ 0 h 222647"/>
                <a:gd name="connsiteX1" fmla="*/ 1040605 w 1077117"/>
                <a:gd name="connsiteY1" fmla="*/ 59531 h 222647"/>
                <a:gd name="connsiteX2" fmla="*/ 1066799 w 1077117"/>
                <a:gd name="connsiteY2" fmla="*/ 166687 h 222647"/>
                <a:gd name="connsiteX3" fmla="*/ 978694 w 1077117"/>
                <a:gd name="connsiteY3" fmla="*/ 221456 h 222647"/>
                <a:gd name="connsiteX4" fmla="*/ 664369 w 1077117"/>
                <a:gd name="connsiteY4" fmla="*/ 173831 h 222647"/>
                <a:gd name="connsiteX5" fmla="*/ 421481 w 1077117"/>
                <a:gd name="connsiteY5" fmla="*/ 45243 h 222647"/>
                <a:gd name="connsiteX6" fmla="*/ 121444 w 1077117"/>
                <a:gd name="connsiteY6" fmla="*/ 88106 h 222647"/>
                <a:gd name="connsiteX7" fmla="*/ 0 w 1077117"/>
                <a:gd name="connsiteY7" fmla="*/ 192881 h 222647"/>
                <a:gd name="connsiteX0" fmla="*/ 1038225 w 1085452"/>
                <a:gd name="connsiteY0" fmla="*/ 0 h 244078"/>
                <a:gd name="connsiteX1" fmla="*/ 1040605 w 1085452"/>
                <a:gd name="connsiteY1" fmla="*/ 59531 h 244078"/>
                <a:gd name="connsiteX2" fmla="*/ 1066799 w 1085452"/>
                <a:gd name="connsiteY2" fmla="*/ 166687 h 244078"/>
                <a:gd name="connsiteX3" fmla="*/ 928688 w 1085452"/>
                <a:gd name="connsiteY3" fmla="*/ 242887 h 244078"/>
                <a:gd name="connsiteX4" fmla="*/ 664369 w 1085452"/>
                <a:gd name="connsiteY4" fmla="*/ 173831 h 244078"/>
                <a:gd name="connsiteX5" fmla="*/ 421481 w 1085452"/>
                <a:gd name="connsiteY5" fmla="*/ 45243 h 244078"/>
                <a:gd name="connsiteX6" fmla="*/ 121444 w 1085452"/>
                <a:gd name="connsiteY6" fmla="*/ 88106 h 244078"/>
                <a:gd name="connsiteX7" fmla="*/ 0 w 1085452"/>
                <a:gd name="connsiteY7" fmla="*/ 192881 h 244078"/>
                <a:gd name="connsiteX0" fmla="*/ 1038225 w 1085452"/>
                <a:gd name="connsiteY0" fmla="*/ 0 h 244871"/>
                <a:gd name="connsiteX1" fmla="*/ 1040605 w 1085452"/>
                <a:gd name="connsiteY1" fmla="*/ 59531 h 244871"/>
                <a:gd name="connsiteX2" fmla="*/ 1066799 w 1085452"/>
                <a:gd name="connsiteY2" fmla="*/ 166687 h 244871"/>
                <a:gd name="connsiteX3" fmla="*/ 928688 w 1085452"/>
                <a:gd name="connsiteY3" fmla="*/ 242887 h 244871"/>
                <a:gd name="connsiteX4" fmla="*/ 654844 w 1085452"/>
                <a:gd name="connsiteY4" fmla="*/ 154781 h 244871"/>
                <a:gd name="connsiteX5" fmla="*/ 421481 w 1085452"/>
                <a:gd name="connsiteY5" fmla="*/ 45243 h 244871"/>
                <a:gd name="connsiteX6" fmla="*/ 121444 w 1085452"/>
                <a:gd name="connsiteY6" fmla="*/ 88106 h 244871"/>
                <a:gd name="connsiteX7" fmla="*/ 0 w 1085452"/>
                <a:gd name="connsiteY7" fmla="*/ 192881 h 244871"/>
                <a:gd name="connsiteX0" fmla="*/ 1038225 w 1085452"/>
                <a:gd name="connsiteY0" fmla="*/ 0 h 244871"/>
                <a:gd name="connsiteX1" fmla="*/ 1040605 w 1085452"/>
                <a:gd name="connsiteY1" fmla="*/ 59531 h 244871"/>
                <a:gd name="connsiteX2" fmla="*/ 1066799 w 1085452"/>
                <a:gd name="connsiteY2" fmla="*/ 166687 h 244871"/>
                <a:gd name="connsiteX3" fmla="*/ 928688 w 1085452"/>
                <a:gd name="connsiteY3" fmla="*/ 242887 h 244871"/>
                <a:gd name="connsiteX4" fmla="*/ 654844 w 1085452"/>
                <a:gd name="connsiteY4" fmla="*/ 154781 h 244871"/>
                <a:gd name="connsiteX5" fmla="*/ 354806 w 1085452"/>
                <a:gd name="connsiteY5" fmla="*/ 19049 h 244871"/>
                <a:gd name="connsiteX6" fmla="*/ 121444 w 1085452"/>
                <a:gd name="connsiteY6" fmla="*/ 88106 h 244871"/>
                <a:gd name="connsiteX7" fmla="*/ 0 w 1085452"/>
                <a:gd name="connsiteY7" fmla="*/ 192881 h 244871"/>
                <a:gd name="connsiteX0" fmla="*/ 1038225 w 1087834"/>
                <a:gd name="connsiteY0" fmla="*/ 0 h 244871"/>
                <a:gd name="connsiteX1" fmla="*/ 1040605 w 1087834"/>
                <a:gd name="connsiteY1" fmla="*/ 59531 h 244871"/>
                <a:gd name="connsiteX2" fmla="*/ 1066799 w 1087834"/>
                <a:gd name="connsiteY2" fmla="*/ 166687 h 244871"/>
                <a:gd name="connsiteX3" fmla="*/ 928688 w 1087834"/>
                <a:gd name="connsiteY3" fmla="*/ 242887 h 244871"/>
                <a:gd name="connsiteX4" fmla="*/ 654844 w 1087834"/>
                <a:gd name="connsiteY4" fmla="*/ 154781 h 244871"/>
                <a:gd name="connsiteX5" fmla="*/ 354806 w 1087834"/>
                <a:gd name="connsiteY5" fmla="*/ 19049 h 244871"/>
                <a:gd name="connsiteX6" fmla="*/ 121444 w 1087834"/>
                <a:gd name="connsiteY6" fmla="*/ 88106 h 244871"/>
                <a:gd name="connsiteX7" fmla="*/ 0 w 1087834"/>
                <a:gd name="connsiteY7" fmla="*/ 192881 h 244871"/>
                <a:gd name="connsiteX0" fmla="*/ 1038225 w 1087834"/>
                <a:gd name="connsiteY0" fmla="*/ 0 h 244871"/>
                <a:gd name="connsiteX1" fmla="*/ 1040605 w 1087834"/>
                <a:gd name="connsiteY1" fmla="*/ 59531 h 244871"/>
                <a:gd name="connsiteX2" fmla="*/ 1066799 w 1087834"/>
                <a:gd name="connsiteY2" fmla="*/ 166687 h 244871"/>
                <a:gd name="connsiteX3" fmla="*/ 928688 w 1087834"/>
                <a:gd name="connsiteY3" fmla="*/ 242887 h 244871"/>
                <a:gd name="connsiteX4" fmla="*/ 654844 w 1087834"/>
                <a:gd name="connsiteY4" fmla="*/ 154781 h 244871"/>
                <a:gd name="connsiteX5" fmla="*/ 354806 w 1087834"/>
                <a:gd name="connsiteY5" fmla="*/ 19049 h 244871"/>
                <a:gd name="connsiteX6" fmla="*/ 121444 w 1087834"/>
                <a:gd name="connsiteY6" fmla="*/ 88106 h 244871"/>
                <a:gd name="connsiteX7" fmla="*/ 0 w 1087834"/>
                <a:gd name="connsiteY7" fmla="*/ 192881 h 244871"/>
                <a:gd name="connsiteX0" fmla="*/ 1038225 w 1066799"/>
                <a:gd name="connsiteY0" fmla="*/ 0 h 244871"/>
                <a:gd name="connsiteX1" fmla="*/ 1040605 w 1066799"/>
                <a:gd name="connsiteY1" fmla="*/ 59531 h 244871"/>
                <a:gd name="connsiteX2" fmla="*/ 1066799 w 1066799"/>
                <a:gd name="connsiteY2" fmla="*/ 166687 h 244871"/>
                <a:gd name="connsiteX3" fmla="*/ 928688 w 1066799"/>
                <a:gd name="connsiteY3" fmla="*/ 242887 h 244871"/>
                <a:gd name="connsiteX4" fmla="*/ 654844 w 1066799"/>
                <a:gd name="connsiteY4" fmla="*/ 154781 h 244871"/>
                <a:gd name="connsiteX5" fmla="*/ 354806 w 1066799"/>
                <a:gd name="connsiteY5" fmla="*/ 19049 h 244871"/>
                <a:gd name="connsiteX6" fmla="*/ 121444 w 1066799"/>
                <a:gd name="connsiteY6" fmla="*/ 88106 h 244871"/>
                <a:gd name="connsiteX7" fmla="*/ 0 w 1066799"/>
                <a:gd name="connsiteY7" fmla="*/ 192881 h 244871"/>
                <a:gd name="connsiteX0" fmla="*/ 1038225 w 1062037"/>
                <a:gd name="connsiteY0" fmla="*/ 0 h 250031"/>
                <a:gd name="connsiteX1" fmla="*/ 1040605 w 1062037"/>
                <a:gd name="connsiteY1" fmla="*/ 59531 h 250031"/>
                <a:gd name="connsiteX2" fmla="*/ 1062037 w 1062037"/>
                <a:gd name="connsiteY2" fmla="*/ 197644 h 250031"/>
                <a:gd name="connsiteX3" fmla="*/ 928688 w 1062037"/>
                <a:gd name="connsiteY3" fmla="*/ 242887 h 250031"/>
                <a:gd name="connsiteX4" fmla="*/ 654844 w 1062037"/>
                <a:gd name="connsiteY4" fmla="*/ 154781 h 250031"/>
                <a:gd name="connsiteX5" fmla="*/ 354806 w 1062037"/>
                <a:gd name="connsiteY5" fmla="*/ 19049 h 250031"/>
                <a:gd name="connsiteX6" fmla="*/ 121444 w 1062037"/>
                <a:gd name="connsiteY6" fmla="*/ 88106 h 250031"/>
                <a:gd name="connsiteX7" fmla="*/ 0 w 1062037"/>
                <a:gd name="connsiteY7" fmla="*/ 192881 h 250031"/>
                <a:gd name="connsiteX0" fmla="*/ 1038225 w 1090216"/>
                <a:gd name="connsiteY0" fmla="*/ 0 h 250031"/>
                <a:gd name="connsiteX1" fmla="*/ 1040605 w 1090216"/>
                <a:gd name="connsiteY1" fmla="*/ 59531 h 250031"/>
                <a:gd name="connsiteX2" fmla="*/ 1062037 w 1090216"/>
                <a:gd name="connsiteY2" fmla="*/ 197644 h 250031"/>
                <a:gd name="connsiteX3" fmla="*/ 928688 w 1090216"/>
                <a:gd name="connsiteY3" fmla="*/ 242887 h 250031"/>
                <a:gd name="connsiteX4" fmla="*/ 654844 w 1090216"/>
                <a:gd name="connsiteY4" fmla="*/ 154781 h 250031"/>
                <a:gd name="connsiteX5" fmla="*/ 354806 w 1090216"/>
                <a:gd name="connsiteY5" fmla="*/ 19049 h 250031"/>
                <a:gd name="connsiteX6" fmla="*/ 121444 w 1090216"/>
                <a:gd name="connsiteY6" fmla="*/ 88106 h 250031"/>
                <a:gd name="connsiteX7" fmla="*/ 0 w 1090216"/>
                <a:gd name="connsiteY7" fmla="*/ 192881 h 250031"/>
                <a:gd name="connsiteX0" fmla="*/ 1038225 w 1090216"/>
                <a:gd name="connsiteY0" fmla="*/ 0 h 263524"/>
                <a:gd name="connsiteX1" fmla="*/ 1040605 w 1090216"/>
                <a:gd name="connsiteY1" fmla="*/ 59531 h 263524"/>
                <a:gd name="connsiteX2" fmla="*/ 1062037 w 1090216"/>
                <a:gd name="connsiteY2" fmla="*/ 197644 h 263524"/>
                <a:gd name="connsiteX3" fmla="*/ 928688 w 1090216"/>
                <a:gd name="connsiteY3" fmla="*/ 242887 h 263524"/>
                <a:gd name="connsiteX4" fmla="*/ 726282 w 1090216"/>
                <a:gd name="connsiteY4" fmla="*/ 73819 h 263524"/>
                <a:gd name="connsiteX5" fmla="*/ 354806 w 1090216"/>
                <a:gd name="connsiteY5" fmla="*/ 19049 h 263524"/>
                <a:gd name="connsiteX6" fmla="*/ 121444 w 1090216"/>
                <a:gd name="connsiteY6" fmla="*/ 88106 h 263524"/>
                <a:gd name="connsiteX7" fmla="*/ 0 w 1090216"/>
                <a:gd name="connsiteY7" fmla="*/ 192881 h 263524"/>
                <a:gd name="connsiteX0" fmla="*/ 1038225 w 1090216"/>
                <a:gd name="connsiteY0" fmla="*/ 0 h 259953"/>
                <a:gd name="connsiteX1" fmla="*/ 1040605 w 1090216"/>
                <a:gd name="connsiteY1" fmla="*/ 59531 h 259953"/>
                <a:gd name="connsiteX2" fmla="*/ 1062037 w 1090216"/>
                <a:gd name="connsiteY2" fmla="*/ 197644 h 259953"/>
                <a:gd name="connsiteX3" fmla="*/ 928688 w 1090216"/>
                <a:gd name="connsiteY3" fmla="*/ 242887 h 259953"/>
                <a:gd name="connsiteX4" fmla="*/ 700088 w 1090216"/>
                <a:gd name="connsiteY4" fmla="*/ 95250 h 259953"/>
                <a:gd name="connsiteX5" fmla="*/ 354806 w 1090216"/>
                <a:gd name="connsiteY5" fmla="*/ 19049 h 259953"/>
                <a:gd name="connsiteX6" fmla="*/ 121444 w 1090216"/>
                <a:gd name="connsiteY6" fmla="*/ 88106 h 259953"/>
                <a:gd name="connsiteX7" fmla="*/ 0 w 1090216"/>
                <a:gd name="connsiteY7" fmla="*/ 192881 h 259953"/>
                <a:gd name="connsiteX0" fmla="*/ 1038225 w 1090216"/>
                <a:gd name="connsiteY0" fmla="*/ 0 h 259953"/>
                <a:gd name="connsiteX1" fmla="*/ 1040605 w 1090216"/>
                <a:gd name="connsiteY1" fmla="*/ 59531 h 259953"/>
                <a:gd name="connsiteX2" fmla="*/ 1062037 w 1090216"/>
                <a:gd name="connsiteY2" fmla="*/ 197644 h 259953"/>
                <a:gd name="connsiteX3" fmla="*/ 928688 w 1090216"/>
                <a:gd name="connsiteY3" fmla="*/ 242887 h 259953"/>
                <a:gd name="connsiteX4" fmla="*/ 700088 w 1090216"/>
                <a:gd name="connsiteY4" fmla="*/ 95250 h 259953"/>
                <a:gd name="connsiteX5" fmla="*/ 354806 w 1090216"/>
                <a:gd name="connsiteY5" fmla="*/ 19049 h 259953"/>
                <a:gd name="connsiteX6" fmla="*/ 178594 w 1090216"/>
                <a:gd name="connsiteY6" fmla="*/ 154781 h 259953"/>
                <a:gd name="connsiteX7" fmla="*/ 0 w 1090216"/>
                <a:gd name="connsiteY7" fmla="*/ 192881 h 259953"/>
                <a:gd name="connsiteX0" fmla="*/ 1038225 w 1090216"/>
                <a:gd name="connsiteY0" fmla="*/ 26592 h 286545"/>
                <a:gd name="connsiteX1" fmla="*/ 1040605 w 1090216"/>
                <a:gd name="connsiteY1" fmla="*/ 86123 h 286545"/>
                <a:gd name="connsiteX2" fmla="*/ 1062037 w 1090216"/>
                <a:gd name="connsiteY2" fmla="*/ 224236 h 286545"/>
                <a:gd name="connsiteX3" fmla="*/ 928688 w 1090216"/>
                <a:gd name="connsiteY3" fmla="*/ 269479 h 286545"/>
                <a:gd name="connsiteX4" fmla="*/ 700088 w 1090216"/>
                <a:gd name="connsiteY4" fmla="*/ 121842 h 286545"/>
                <a:gd name="connsiteX5" fmla="*/ 438150 w 1090216"/>
                <a:gd name="connsiteY5" fmla="*/ 9922 h 286545"/>
                <a:gd name="connsiteX6" fmla="*/ 178594 w 1090216"/>
                <a:gd name="connsiteY6" fmla="*/ 181373 h 286545"/>
                <a:gd name="connsiteX7" fmla="*/ 0 w 1090216"/>
                <a:gd name="connsiteY7" fmla="*/ 219473 h 286545"/>
                <a:gd name="connsiteX0" fmla="*/ 1188246 w 1240237"/>
                <a:gd name="connsiteY0" fmla="*/ 26592 h 286545"/>
                <a:gd name="connsiteX1" fmla="*/ 1190626 w 1240237"/>
                <a:gd name="connsiteY1" fmla="*/ 86123 h 286545"/>
                <a:gd name="connsiteX2" fmla="*/ 1212058 w 1240237"/>
                <a:gd name="connsiteY2" fmla="*/ 224236 h 286545"/>
                <a:gd name="connsiteX3" fmla="*/ 1078709 w 1240237"/>
                <a:gd name="connsiteY3" fmla="*/ 269479 h 286545"/>
                <a:gd name="connsiteX4" fmla="*/ 850109 w 1240237"/>
                <a:gd name="connsiteY4" fmla="*/ 121842 h 286545"/>
                <a:gd name="connsiteX5" fmla="*/ 588171 w 1240237"/>
                <a:gd name="connsiteY5" fmla="*/ 9922 h 286545"/>
                <a:gd name="connsiteX6" fmla="*/ 328615 w 1240237"/>
                <a:gd name="connsiteY6" fmla="*/ 181373 h 286545"/>
                <a:gd name="connsiteX7" fmla="*/ 0 w 1240237"/>
                <a:gd name="connsiteY7" fmla="*/ 221854 h 286545"/>
                <a:gd name="connsiteX0" fmla="*/ 1158241 w 1240237"/>
                <a:gd name="connsiteY0" fmla="*/ 0 h 1070531"/>
                <a:gd name="connsiteX1" fmla="*/ 1190626 w 1240237"/>
                <a:gd name="connsiteY1" fmla="*/ 870109 h 1070531"/>
                <a:gd name="connsiteX2" fmla="*/ 1212058 w 1240237"/>
                <a:gd name="connsiteY2" fmla="*/ 1008222 h 1070531"/>
                <a:gd name="connsiteX3" fmla="*/ 1078709 w 1240237"/>
                <a:gd name="connsiteY3" fmla="*/ 1053465 h 1070531"/>
                <a:gd name="connsiteX4" fmla="*/ 850109 w 1240237"/>
                <a:gd name="connsiteY4" fmla="*/ 905828 h 1070531"/>
                <a:gd name="connsiteX5" fmla="*/ 588171 w 1240237"/>
                <a:gd name="connsiteY5" fmla="*/ 793908 h 1070531"/>
                <a:gd name="connsiteX6" fmla="*/ 328615 w 1240237"/>
                <a:gd name="connsiteY6" fmla="*/ 965359 h 1070531"/>
                <a:gd name="connsiteX7" fmla="*/ 0 w 1240237"/>
                <a:gd name="connsiteY7" fmla="*/ 1005840 h 1070531"/>
                <a:gd name="connsiteX0" fmla="*/ 1158241 w 1232140"/>
                <a:gd name="connsiteY0" fmla="*/ 0 h 1082119"/>
                <a:gd name="connsiteX1" fmla="*/ 1190626 w 1232140"/>
                <a:gd name="connsiteY1" fmla="*/ 870109 h 1082119"/>
                <a:gd name="connsiteX2" fmla="*/ 1203961 w 1232140"/>
                <a:gd name="connsiteY2" fmla="*/ 1051560 h 1082119"/>
                <a:gd name="connsiteX3" fmla="*/ 1078709 w 1232140"/>
                <a:gd name="connsiteY3" fmla="*/ 1053465 h 1082119"/>
                <a:gd name="connsiteX4" fmla="*/ 850109 w 1232140"/>
                <a:gd name="connsiteY4" fmla="*/ 905828 h 1082119"/>
                <a:gd name="connsiteX5" fmla="*/ 588171 w 1232140"/>
                <a:gd name="connsiteY5" fmla="*/ 793908 h 1082119"/>
                <a:gd name="connsiteX6" fmla="*/ 328615 w 1232140"/>
                <a:gd name="connsiteY6" fmla="*/ 965359 h 1082119"/>
                <a:gd name="connsiteX7" fmla="*/ 0 w 1232140"/>
                <a:gd name="connsiteY7" fmla="*/ 1005840 h 1082119"/>
                <a:gd name="connsiteX0" fmla="*/ 1158241 w 1203881"/>
                <a:gd name="connsiteY0" fmla="*/ 0 h 1059418"/>
                <a:gd name="connsiteX1" fmla="*/ 1190626 w 1203881"/>
                <a:gd name="connsiteY1" fmla="*/ 870109 h 1059418"/>
                <a:gd name="connsiteX2" fmla="*/ 1078709 w 1203881"/>
                <a:gd name="connsiteY2" fmla="*/ 1053465 h 1059418"/>
                <a:gd name="connsiteX3" fmla="*/ 850109 w 1203881"/>
                <a:gd name="connsiteY3" fmla="*/ 905828 h 1059418"/>
                <a:gd name="connsiteX4" fmla="*/ 588171 w 1203881"/>
                <a:gd name="connsiteY4" fmla="*/ 793908 h 1059418"/>
                <a:gd name="connsiteX5" fmla="*/ 328615 w 1203881"/>
                <a:gd name="connsiteY5" fmla="*/ 965359 h 1059418"/>
                <a:gd name="connsiteX6" fmla="*/ 0 w 1203881"/>
                <a:gd name="connsiteY6" fmla="*/ 1005840 h 105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881" h="1059418">
                  <a:moveTo>
                    <a:pt x="1158241" y="0"/>
                  </a:moveTo>
                  <a:cubicBezTo>
                    <a:pt x="1160622" y="7540"/>
                    <a:pt x="1203881" y="694532"/>
                    <a:pt x="1190626" y="870109"/>
                  </a:cubicBezTo>
                  <a:cubicBezTo>
                    <a:pt x="1177371" y="1045686"/>
                    <a:pt x="1135462" y="1047512"/>
                    <a:pt x="1078709" y="1053465"/>
                  </a:cubicBezTo>
                  <a:cubicBezTo>
                    <a:pt x="1021956" y="1059418"/>
                    <a:pt x="931865" y="949087"/>
                    <a:pt x="850109" y="905828"/>
                  </a:cubicBezTo>
                  <a:cubicBezTo>
                    <a:pt x="768353" y="862569"/>
                    <a:pt x="675087" y="783986"/>
                    <a:pt x="588171" y="793908"/>
                  </a:cubicBezTo>
                  <a:cubicBezTo>
                    <a:pt x="501255" y="803830"/>
                    <a:pt x="426643" y="930037"/>
                    <a:pt x="328615" y="965359"/>
                  </a:cubicBezTo>
                  <a:cubicBezTo>
                    <a:pt x="230587" y="1000681"/>
                    <a:pt x="25797" y="993934"/>
                    <a:pt x="0" y="1005840"/>
                  </a:cubicBezTo>
                </a:path>
              </a:pathLst>
            </a:cu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nvGrpSpPr>
            <p:cNvPr id="177" name="Group 40"/>
            <p:cNvGrpSpPr>
              <a:grpSpLocks/>
            </p:cNvGrpSpPr>
            <p:nvPr/>
          </p:nvGrpSpPr>
          <p:grpSpPr bwMode="auto">
            <a:xfrm>
              <a:off x="5867400" y="2514600"/>
              <a:ext cx="274637" cy="1655763"/>
              <a:chOff x="4894266" y="2508240"/>
              <a:chExt cx="274320" cy="1655460"/>
            </a:xfrm>
          </p:grpSpPr>
          <p:sp>
            <p:nvSpPr>
              <p:cNvPr id="180" name="Line 20"/>
              <p:cNvSpPr>
                <a:spLocks noChangeShapeType="1"/>
              </p:cNvSpPr>
              <p:nvPr/>
            </p:nvSpPr>
            <p:spPr bwMode="auto">
              <a:xfrm flipV="1">
                <a:off x="5032380" y="2508240"/>
                <a:ext cx="0" cy="1371600"/>
              </a:xfrm>
              <a:prstGeom prst="line">
                <a:avLst/>
              </a:prstGeom>
              <a:noFill/>
              <a:ln w="9525">
                <a:solidFill>
                  <a:schemeClr val="tx1"/>
                </a:solidFill>
                <a:round/>
                <a:headEnd/>
                <a:tailEnd/>
              </a:ln>
            </p:spPr>
            <p:txBody>
              <a:bodyPr anchor="ctr"/>
              <a:lstStyle/>
              <a:p>
                <a:endParaRPr lang="en-US"/>
              </a:p>
            </p:txBody>
          </p:sp>
          <p:sp>
            <p:nvSpPr>
              <p:cNvPr id="181" name="Oval 19"/>
              <p:cNvSpPr>
                <a:spLocks noChangeAspect="1" noChangeArrowheads="1"/>
              </p:cNvSpPr>
              <p:nvPr/>
            </p:nvSpPr>
            <p:spPr bwMode="auto">
              <a:xfrm>
                <a:off x="4894266" y="3889380"/>
                <a:ext cx="274320" cy="274320"/>
              </a:xfrm>
              <a:prstGeom prst="ellipse">
                <a:avLst/>
              </a:prstGeom>
              <a:solidFill>
                <a:srgbClr val="996600"/>
              </a:solidFill>
              <a:ln w="9525">
                <a:solidFill>
                  <a:srgbClr val="996600"/>
                </a:solidFill>
                <a:round/>
                <a:headEnd/>
                <a:tailEnd/>
              </a:ln>
            </p:spPr>
            <p:txBody>
              <a:bodyPr anchor="ctr"/>
              <a:lstStyle/>
              <a:p>
                <a:endParaRPr lang="en-US"/>
              </a:p>
            </p:txBody>
          </p:sp>
        </p:grpSp>
        <p:cxnSp>
          <p:nvCxnSpPr>
            <p:cNvPr id="178" name="Straight Connector 177"/>
            <p:cNvCxnSpPr>
              <a:stCxn id="180" idx="1"/>
            </p:cNvCxnSpPr>
            <p:nvPr/>
          </p:nvCxnSpPr>
          <p:spPr bwMode="auto">
            <a:xfrm rot="5400000">
              <a:off x="5746037" y="2254963"/>
              <a:ext cx="0" cy="51927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79" name="Rectangle 178"/>
            <p:cNvSpPr/>
            <p:nvPr/>
          </p:nvSpPr>
          <p:spPr bwMode="auto">
            <a:xfrm>
              <a:off x="5486400" y="2438400"/>
              <a:ext cx="76200" cy="152400"/>
            </a:xfrm>
            <a:prstGeom prst="rect">
              <a:avLst/>
            </a:prstGeom>
            <a:solidFill>
              <a:srgbClr val="808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sp>
        <p:nvSpPr>
          <p:cNvPr id="182" name="Rectangle 181"/>
          <p:cNvSpPr>
            <a:spLocks noChangeArrowheads="1"/>
          </p:cNvSpPr>
          <p:nvPr/>
        </p:nvSpPr>
        <p:spPr bwMode="auto">
          <a:xfrm>
            <a:off x="2757488" y="3198813"/>
            <a:ext cx="276225" cy="1373187"/>
          </a:xfrm>
          <a:prstGeom prst="rect">
            <a:avLst/>
          </a:prstGeom>
          <a:solidFill>
            <a:srgbClr val="0099CC">
              <a:alpha val="49804"/>
            </a:srgbClr>
          </a:solidFill>
          <a:ln w="9525" algn="ctr">
            <a:noFill/>
            <a:round/>
            <a:headEnd/>
            <a:tailEnd/>
          </a:ln>
        </p:spPr>
        <p:txBody>
          <a:bodyPr anchor="ctr"/>
          <a:lstStyle/>
          <a:p>
            <a:endParaRPr lang="en-US"/>
          </a:p>
        </p:txBody>
      </p:sp>
      <p:sp>
        <p:nvSpPr>
          <p:cNvPr id="183" name="Rectangle 182"/>
          <p:cNvSpPr/>
          <p:nvPr/>
        </p:nvSpPr>
        <p:spPr bwMode="auto">
          <a:xfrm>
            <a:off x="1905000" y="2362200"/>
            <a:ext cx="762000" cy="990600"/>
          </a:xfrm>
          <a:prstGeom prst="rect">
            <a:avLst/>
          </a:prstGeom>
          <a:solidFill>
            <a:srgbClr val="FF99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84" name="Rectangle 183"/>
          <p:cNvSpPr>
            <a:spLocks noChangeArrowheads="1"/>
          </p:cNvSpPr>
          <p:nvPr/>
        </p:nvSpPr>
        <p:spPr bwMode="auto">
          <a:xfrm>
            <a:off x="2315633" y="2922588"/>
            <a:ext cx="782638" cy="276225"/>
          </a:xfrm>
          <a:prstGeom prst="rect">
            <a:avLst/>
          </a:prstGeom>
          <a:solidFill>
            <a:srgbClr val="0099CC">
              <a:alpha val="49804"/>
            </a:srgbClr>
          </a:solidFill>
          <a:ln w="9525" algn="ctr">
            <a:noFill/>
            <a:round/>
            <a:headEnd/>
            <a:tailEnd/>
          </a:ln>
        </p:spPr>
        <p:txBody>
          <a:bodyPr anchor="ctr"/>
          <a:lstStyle/>
          <a:p>
            <a:endParaRPr lang="en-US"/>
          </a:p>
        </p:txBody>
      </p:sp>
      <p:sp>
        <p:nvSpPr>
          <p:cNvPr id="185" name="TextBox 184"/>
          <p:cNvSpPr txBox="1"/>
          <p:nvPr/>
        </p:nvSpPr>
        <p:spPr>
          <a:xfrm>
            <a:off x="2209800" y="2362200"/>
            <a:ext cx="228600" cy="172355"/>
          </a:xfrm>
          <a:prstGeom prst="rect">
            <a:avLst/>
          </a:prstGeom>
          <a:solidFill>
            <a:schemeClr val="bg1"/>
          </a:solidFill>
          <a:ln w="19050">
            <a:solidFill>
              <a:schemeClr val="tx1"/>
            </a:solidFill>
          </a:ln>
        </p:spPr>
        <p:txBody>
          <a:bodyPr wrap="square" lIns="9144" tIns="9144" rIns="9144" bIns="9144" rtlCol="0">
            <a:spAutoFit/>
          </a:bodyPr>
          <a:lstStyle/>
          <a:p>
            <a:pPr algn="ctr"/>
            <a:r>
              <a:rPr lang="en-US" sz="1000" dirty="0" err="1"/>
              <a:t>Cl</a:t>
            </a:r>
            <a:endParaRPr lang="en-US" sz="1000" dirty="0"/>
          </a:p>
        </p:txBody>
      </p:sp>
      <p:sp>
        <p:nvSpPr>
          <p:cNvPr id="186" name="TextBox 185"/>
          <p:cNvSpPr txBox="1"/>
          <p:nvPr/>
        </p:nvSpPr>
        <p:spPr>
          <a:xfrm>
            <a:off x="2438400" y="2362200"/>
            <a:ext cx="228600" cy="172355"/>
          </a:xfrm>
          <a:prstGeom prst="rect">
            <a:avLst/>
          </a:prstGeom>
          <a:solidFill>
            <a:schemeClr val="bg1"/>
          </a:solidFill>
          <a:ln w="19050">
            <a:solidFill>
              <a:schemeClr val="tx1"/>
            </a:solidFill>
          </a:ln>
        </p:spPr>
        <p:txBody>
          <a:bodyPr wrap="square" lIns="9144" tIns="9144" rIns="9144" bIns="9144" rtlCol="0">
            <a:spAutoFit/>
          </a:bodyPr>
          <a:lstStyle/>
          <a:p>
            <a:pPr algn="ctr"/>
            <a:r>
              <a:rPr lang="en-US" sz="1000" dirty="0"/>
              <a:t>Op</a:t>
            </a:r>
          </a:p>
        </p:txBody>
      </p:sp>
      <p:sp>
        <p:nvSpPr>
          <p:cNvPr id="187" name="Rectangle 55"/>
          <p:cNvSpPr>
            <a:spLocks noChangeArrowheads="1"/>
          </p:cNvSpPr>
          <p:nvPr/>
        </p:nvSpPr>
        <p:spPr bwMode="auto">
          <a:xfrm>
            <a:off x="45508" y="2922588"/>
            <a:ext cx="2270125" cy="276225"/>
          </a:xfrm>
          <a:prstGeom prst="rect">
            <a:avLst/>
          </a:prstGeom>
          <a:solidFill>
            <a:srgbClr val="0099CC">
              <a:alpha val="49804"/>
            </a:srgbClr>
          </a:solidFill>
          <a:ln w="9525" algn="ctr">
            <a:noFill/>
            <a:round/>
            <a:headEnd/>
            <a:tailEnd/>
          </a:ln>
        </p:spPr>
        <p:txBody>
          <a:bodyPr anchor="ctr"/>
          <a:lstStyle/>
          <a:p>
            <a:endParaRPr lang="en-US"/>
          </a:p>
        </p:txBody>
      </p:sp>
      <p:sp>
        <p:nvSpPr>
          <p:cNvPr id="189" name="Rectangle 188"/>
          <p:cNvSpPr/>
          <p:nvPr/>
        </p:nvSpPr>
        <p:spPr bwMode="auto">
          <a:xfrm rot="16200000">
            <a:off x="5295900" y="2552700"/>
            <a:ext cx="304800" cy="76200"/>
          </a:xfrm>
          <a:prstGeom prst="rect">
            <a:avLst/>
          </a:prstGeom>
          <a:solidFill>
            <a:srgbClr val="808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nvGrpSpPr>
          <p:cNvPr id="190" name="Group 169"/>
          <p:cNvGrpSpPr/>
          <p:nvPr/>
        </p:nvGrpSpPr>
        <p:grpSpPr>
          <a:xfrm flipV="1">
            <a:off x="6629400" y="1490472"/>
            <a:ext cx="228600" cy="826008"/>
            <a:chOff x="6629400" y="1490472"/>
            <a:chExt cx="228600" cy="826008"/>
          </a:xfrm>
        </p:grpSpPr>
        <p:sp>
          <p:nvSpPr>
            <p:cNvPr id="193" name="Rectangle 192"/>
            <p:cNvSpPr/>
            <p:nvPr/>
          </p:nvSpPr>
          <p:spPr bwMode="auto">
            <a:xfrm>
              <a:off x="6705600" y="2240280"/>
              <a:ext cx="76200" cy="762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94" name="Rectangle 193"/>
            <p:cNvSpPr/>
            <p:nvPr/>
          </p:nvSpPr>
          <p:spPr bwMode="auto">
            <a:xfrm>
              <a:off x="6705600" y="1490472"/>
              <a:ext cx="76200" cy="7620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nvGrpSpPr>
            <p:cNvPr id="195" name="Group 165"/>
            <p:cNvGrpSpPr/>
            <p:nvPr/>
          </p:nvGrpSpPr>
          <p:grpSpPr>
            <a:xfrm>
              <a:off x="6629400" y="1524000"/>
              <a:ext cx="228600" cy="762000"/>
              <a:chOff x="6629400" y="1524000"/>
              <a:chExt cx="228600" cy="762000"/>
            </a:xfrm>
          </p:grpSpPr>
          <p:sp>
            <p:nvSpPr>
              <p:cNvPr id="196" name="Rectangle 195"/>
              <p:cNvSpPr/>
              <p:nvPr/>
            </p:nvSpPr>
            <p:spPr bwMode="auto">
              <a:xfrm>
                <a:off x="6629400" y="1676400"/>
                <a:ext cx="228600" cy="457200"/>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97" name="Rectangle 196"/>
              <p:cNvSpPr/>
              <p:nvPr/>
            </p:nvSpPr>
            <p:spPr bwMode="auto">
              <a:xfrm>
                <a:off x="6629400" y="2133600"/>
                <a:ext cx="228600" cy="152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rPr>
                  <a:t>-</a:t>
                </a:r>
              </a:p>
            </p:txBody>
          </p:sp>
          <p:sp>
            <p:nvSpPr>
              <p:cNvPr id="198" name="Rectangle 197"/>
              <p:cNvSpPr/>
              <p:nvPr/>
            </p:nvSpPr>
            <p:spPr bwMode="auto">
              <a:xfrm>
                <a:off x="6629400" y="1524000"/>
                <a:ext cx="228600" cy="152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rPr>
                  <a:t>+</a:t>
                </a:r>
              </a:p>
            </p:txBody>
          </p:sp>
          <p:pic>
            <p:nvPicPr>
              <p:cNvPr id="199" name="Picture 3" descr="C:\Documents and Settings\David Sellers\Local Settings\Temporary Internet Files\Content.IE5\9FXE0KTR\MC900439009[1].jpg"/>
              <p:cNvPicPr>
                <a:picLocks noChangeAspect="1" noChangeArrowheads="1"/>
              </p:cNvPicPr>
              <p:nvPr/>
            </p:nvPicPr>
            <p:blipFill>
              <a:blip r:embed="rId4" cstate="print">
                <a:clrChange>
                  <a:clrFrom>
                    <a:srgbClr val="F9B81F"/>
                  </a:clrFrom>
                  <a:clrTo>
                    <a:srgbClr val="F9B81F">
                      <a:alpha val="0"/>
                    </a:srgbClr>
                  </a:clrTo>
                </a:clrChange>
              </a:blip>
              <a:srcRect l="27778" r="22968"/>
              <a:stretch>
                <a:fillRect/>
              </a:stretch>
            </p:blipFill>
            <p:spPr bwMode="auto">
              <a:xfrm flipV="1">
                <a:off x="6653218" y="1704972"/>
                <a:ext cx="204782" cy="414972"/>
              </a:xfrm>
              <a:prstGeom prst="rect">
                <a:avLst/>
              </a:prstGeom>
              <a:noFill/>
            </p:spPr>
          </p:pic>
        </p:grpSp>
      </p:grpSp>
      <p:sp>
        <p:nvSpPr>
          <p:cNvPr id="200" name="Freeform 199"/>
          <p:cNvSpPr/>
          <p:nvPr/>
        </p:nvSpPr>
        <p:spPr bwMode="auto">
          <a:xfrm>
            <a:off x="2021681" y="1312070"/>
            <a:ext cx="4728369" cy="1050130"/>
          </a:xfrm>
          <a:custGeom>
            <a:avLst/>
            <a:gdLst>
              <a:gd name="connsiteX0" fmla="*/ 4682331 w 4700588"/>
              <a:gd name="connsiteY0" fmla="*/ 213519 h 1183481"/>
              <a:gd name="connsiteX1" fmla="*/ 4687094 w 4700588"/>
              <a:gd name="connsiteY1" fmla="*/ 118269 h 1183481"/>
              <a:gd name="connsiteX2" fmla="*/ 4639469 w 4700588"/>
              <a:gd name="connsiteY2" fmla="*/ 99219 h 1183481"/>
              <a:gd name="connsiteX3" fmla="*/ 4320381 w 4700588"/>
              <a:gd name="connsiteY3" fmla="*/ 89694 h 1183481"/>
              <a:gd name="connsiteX4" fmla="*/ 3263106 w 4700588"/>
              <a:gd name="connsiteY4" fmla="*/ 637381 h 1183481"/>
              <a:gd name="connsiteX5" fmla="*/ 2091531 w 4700588"/>
              <a:gd name="connsiteY5" fmla="*/ 313531 h 1183481"/>
              <a:gd name="connsiteX6" fmla="*/ 667544 w 4700588"/>
              <a:gd name="connsiteY6" fmla="*/ 237331 h 1183481"/>
              <a:gd name="connsiteX7" fmla="*/ 91281 w 4700588"/>
              <a:gd name="connsiteY7" fmla="*/ 837406 h 1183481"/>
              <a:gd name="connsiteX8" fmla="*/ 119856 w 4700588"/>
              <a:gd name="connsiteY8" fmla="*/ 1166019 h 1183481"/>
              <a:gd name="connsiteX9" fmla="*/ 129381 w 4700588"/>
              <a:gd name="connsiteY9" fmla="*/ 942181 h 1183481"/>
              <a:gd name="connsiteX10" fmla="*/ 324644 w 4700588"/>
              <a:gd name="connsiteY10" fmla="*/ 961231 h 1183481"/>
              <a:gd name="connsiteX11" fmla="*/ 329406 w 4700588"/>
              <a:gd name="connsiteY11" fmla="*/ 1151731 h 1183481"/>
              <a:gd name="connsiteX0" fmla="*/ 4682331 w 4719638"/>
              <a:gd name="connsiteY0" fmla="*/ 223837 h 1193799"/>
              <a:gd name="connsiteX1" fmla="*/ 4687094 w 4719638"/>
              <a:gd name="connsiteY1" fmla="*/ 128587 h 1193799"/>
              <a:gd name="connsiteX2" fmla="*/ 4487069 w 4719638"/>
              <a:gd name="connsiteY2" fmla="*/ 47625 h 1193799"/>
              <a:gd name="connsiteX3" fmla="*/ 4320381 w 4719638"/>
              <a:gd name="connsiteY3" fmla="*/ 100012 h 1193799"/>
              <a:gd name="connsiteX4" fmla="*/ 3263106 w 4719638"/>
              <a:gd name="connsiteY4" fmla="*/ 647699 h 1193799"/>
              <a:gd name="connsiteX5" fmla="*/ 2091531 w 4719638"/>
              <a:gd name="connsiteY5" fmla="*/ 323849 h 1193799"/>
              <a:gd name="connsiteX6" fmla="*/ 667544 w 4719638"/>
              <a:gd name="connsiteY6" fmla="*/ 247649 h 1193799"/>
              <a:gd name="connsiteX7" fmla="*/ 91281 w 4719638"/>
              <a:gd name="connsiteY7" fmla="*/ 847724 h 1193799"/>
              <a:gd name="connsiteX8" fmla="*/ 119856 w 4719638"/>
              <a:gd name="connsiteY8" fmla="*/ 1176337 h 1193799"/>
              <a:gd name="connsiteX9" fmla="*/ 129381 w 4719638"/>
              <a:gd name="connsiteY9" fmla="*/ 952499 h 1193799"/>
              <a:gd name="connsiteX10" fmla="*/ 324644 w 4719638"/>
              <a:gd name="connsiteY10" fmla="*/ 971549 h 1193799"/>
              <a:gd name="connsiteX11" fmla="*/ 329406 w 4719638"/>
              <a:gd name="connsiteY11" fmla="*/ 1162049 h 1193799"/>
              <a:gd name="connsiteX0" fmla="*/ 4682331 w 4688284"/>
              <a:gd name="connsiteY0" fmla="*/ 223837 h 1193799"/>
              <a:gd name="connsiteX1" fmla="*/ 4639469 w 4688284"/>
              <a:gd name="connsiteY1" fmla="*/ 71437 h 1193799"/>
              <a:gd name="connsiteX2" fmla="*/ 4487069 w 4688284"/>
              <a:gd name="connsiteY2" fmla="*/ 47625 h 1193799"/>
              <a:gd name="connsiteX3" fmla="*/ 4320381 w 4688284"/>
              <a:gd name="connsiteY3" fmla="*/ 100012 h 1193799"/>
              <a:gd name="connsiteX4" fmla="*/ 3263106 w 4688284"/>
              <a:gd name="connsiteY4" fmla="*/ 647699 h 1193799"/>
              <a:gd name="connsiteX5" fmla="*/ 2091531 w 4688284"/>
              <a:gd name="connsiteY5" fmla="*/ 323849 h 1193799"/>
              <a:gd name="connsiteX6" fmla="*/ 667544 w 4688284"/>
              <a:gd name="connsiteY6" fmla="*/ 247649 h 1193799"/>
              <a:gd name="connsiteX7" fmla="*/ 91281 w 4688284"/>
              <a:gd name="connsiteY7" fmla="*/ 847724 h 1193799"/>
              <a:gd name="connsiteX8" fmla="*/ 119856 w 4688284"/>
              <a:gd name="connsiteY8" fmla="*/ 1176337 h 1193799"/>
              <a:gd name="connsiteX9" fmla="*/ 129381 w 4688284"/>
              <a:gd name="connsiteY9" fmla="*/ 952499 h 1193799"/>
              <a:gd name="connsiteX10" fmla="*/ 324644 w 4688284"/>
              <a:gd name="connsiteY10" fmla="*/ 971549 h 1193799"/>
              <a:gd name="connsiteX11" fmla="*/ 329406 w 4688284"/>
              <a:gd name="connsiteY11" fmla="*/ 1162049 h 1193799"/>
              <a:gd name="connsiteX0" fmla="*/ 4682331 w 4695825"/>
              <a:gd name="connsiteY0" fmla="*/ 223837 h 1193799"/>
              <a:gd name="connsiteX1" fmla="*/ 4663281 w 4695825"/>
              <a:gd name="connsiteY1" fmla="*/ 80962 h 1193799"/>
              <a:gd name="connsiteX2" fmla="*/ 4487069 w 4695825"/>
              <a:gd name="connsiteY2" fmla="*/ 47625 h 1193799"/>
              <a:gd name="connsiteX3" fmla="*/ 4320381 w 4695825"/>
              <a:gd name="connsiteY3" fmla="*/ 100012 h 1193799"/>
              <a:gd name="connsiteX4" fmla="*/ 3263106 w 4695825"/>
              <a:gd name="connsiteY4" fmla="*/ 647699 h 1193799"/>
              <a:gd name="connsiteX5" fmla="*/ 2091531 w 4695825"/>
              <a:gd name="connsiteY5" fmla="*/ 323849 h 1193799"/>
              <a:gd name="connsiteX6" fmla="*/ 667544 w 4695825"/>
              <a:gd name="connsiteY6" fmla="*/ 247649 h 1193799"/>
              <a:gd name="connsiteX7" fmla="*/ 91281 w 4695825"/>
              <a:gd name="connsiteY7" fmla="*/ 847724 h 1193799"/>
              <a:gd name="connsiteX8" fmla="*/ 119856 w 4695825"/>
              <a:gd name="connsiteY8" fmla="*/ 1176337 h 1193799"/>
              <a:gd name="connsiteX9" fmla="*/ 129381 w 4695825"/>
              <a:gd name="connsiteY9" fmla="*/ 952499 h 1193799"/>
              <a:gd name="connsiteX10" fmla="*/ 324644 w 4695825"/>
              <a:gd name="connsiteY10" fmla="*/ 971549 h 1193799"/>
              <a:gd name="connsiteX11" fmla="*/ 329406 w 4695825"/>
              <a:gd name="connsiteY11" fmla="*/ 1162049 h 1193799"/>
              <a:gd name="connsiteX0" fmla="*/ 4682331 w 4688284"/>
              <a:gd name="connsiteY0" fmla="*/ 223837 h 1193799"/>
              <a:gd name="connsiteX1" fmla="*/ 4644231 w 4688284"/>
              <a:gd name="connsiteY1" fmla="*/ 71437 h 1193799"/>
              <a:gd name="connsiteX2" fmla="*/ 4487069 w 4688284"/>
              <a:gd name="connsiteY2" fmla="*/ 47625 h 1193799"/>
              <a:gd name="connsiteX3" fmla="*/ 4320381 w 4688284"/>
              <a:gd name="connsiteY3" fmla="*/ 100012 h 1193799"/>
              <a:gd name="connsiteX4" fmla="*/ 3263106 w 4688284"/>
              <a:gd name="connsiteY4" fmla="*/ 647699 h 1193799"/>
              <a:gd name="connsiteX5" fmla="*/ 2091531 w 4688284"/>
              <a:gd name="connsiteY5" fmla="*/ 323849 h 1193799"/>
              <a:gd name="connsiteX6" fmla="*/ 667544 w 4688284"/>
              <a:gd name="connsiteY6" fmla="*/ 247649 h 1193799"/>
              <a:gd name="connsiteX7" fmla="*/ 91281 w 4688284"/>
              <a:gd name="connsiteY7" fmla="*/ 847724 h 1193799"/>
              <a:gd name="connsiteX8" fmla="*/ 119856 w 4688284"/>
              <a:gd name="connsiteY8" fmla="*/ 1176337 h 1193799"/>
              <a:gd name="connsiteX9" fmla="*/ 129381 w 4688284"/>
              <a:gd name="connsiteY9" fmla="*/ 952499 h 1193799"/>
              <a:gd name="connsiteX10" fmla="*/ 324644 w 4688284"/>
              <a:gd name="connsiteY10" fmla="*/ 971549 h 1193799"/>
              <a:gd name="connsiteX11" fmla="*/ 329406 w 4688284"/>
              <a:gd name="connsiteY11" fmla="*/ 1162049 h 1193799"/>
              <a:gd name="connsiteX0" fmla="*/ 4682331 w 4688284"/>
              <a:gd name="connsiteY0" fmla="*/ 196849 h 1166811"/>
              <a:gd name="connsiteX1" fmla="*/ 4644231 w 4688284"/>
              <a:gd name="connsiteY1" fmla="*/ 44449 h 1166811"/>
              <a:gd name="connsiteX2" fmla="*/ 4487069 w 4688284"/>
              <a:gd name="connsiteY2" fmla="*/ 20637 h 1166811"/>
              <a:gd name="connsiteX3" fmla="*/ 4139406 w 4688284"/>
              <a:gd name="connsiteY3" fmla="*/ 168274 h 1166811"/>
              <a:gd name="connsiteX4" fmla="*/ 3263106 w 4688284"/>
              <a:gd name="connsiteY4" fmla="*/ 620711 h 1166811"/>
              <a:gd name="connsiteX5" fmla="*/ 2091531 w 4688284"/>
              <a:gd name="connsiteY5" fmla="*/ 296861 h 1166811"/>
              <a:gd name="connsiteX6" fmla="*/ 667544 w 4688284"/>
              <a:gd name="connsiteY6" fmla="*/ 220661 h 1166811"/>
              <a:gd name="connsiteX7" fmla="*/ 91281 w 4688284"/>
              <a:gd name="connsiteY7" fmla="*/ 820736 h 1166811"/>
              <a:gd name="connsiteX8" fmla="*/ 119856 w 4688284"/>
              <a:gd name="connsiteY8" fmla="*/ 1149349 h 1166811"/>
              <a:gd name="connsiteX9" fmla="*/ 129381 w 4688284"/>
              <a:gd name="connsiteY9" fmla="*/ 925511 h 1166811"/>
              <a:gd name="connsiteX10" fmla="*/ 324644 w 4688284"/>
              <a:gd name="connsiteY10" fmla="*/ 944561 h 1166811"/>
              <a:gd name="connsiteX11" fmla="*/ 329406 w 4688284"/>
              <a:gd name="connsiteY11" fmla="*/ 1135061 h 1166811"/>
              <a:gd name="connsiteX0" fmla="*/ 4682331 w 4688681"/>
              <a:gd name="connsiteY0" fmla="*/ 178594 h 1148556"/>
              <a:gd name="connsiteX1" fmla="*/ 4644231 w 4688681"/>
              <a:gd name="connsiteY1" fmla="*/ 26194 h 1148556"/>
              <a:gd name="connsiteX2" fmla="*/ 4415632 w 4688681"/>
              <a:gd name="connsiteY2" fmla="*/ 21432 h 1148556"/>
              <a:gd name="connsiteX3" fmla="*/ 4139406 w 4688681"/>
              <a:gd name="connsiteY3" fmla="*/ 150019 h 1148556"/>
              <a:gd name="connsiteX4" fmla="*/ 3263106 w 4688681"/>
              <a:gd name="connsiteY4" fmla="*/ 602456 h 1148556"/>
              <a:gd name="connsiteX5" fmla="*/ 2091531 w 4688681"/>
              <a:gd name="connsiteY5" fmla="*/ 278606 h 1148556"/>
              <a:gd name="connsiteX6" fmla="*/ 667544 w 4688681"/>
              <a:gd name="connsiteY6" fmla="*/ 202406 h 1148556"/>
              <a:gd name="connsiteX7" fmla="*/ 91281 w 4688681"/>
              <a:gd name="connsiteY7" fmla="*/ 802481 h 1148556"/>
              <a:gd name="connsiteX8" fmla="*/ 119856 w 4688681"/>
              <a:gd name="connsiteY8" fmla="*/ 1131094 h 1148556"/>
              <a:gd name="connsiteX9" fmla="*/ 129381 w 4688681"/>
              <a:gd name="connsiteY9" fmla="*/ 907256 h 1148556"/>
              <a:gd name="connsiteX10" fmla="*/ 324644 w 4688681"/>
              <a:gd name="connsiteY10" fmla="*/ 926306 h 1148556"/>
              <a:gd name="connsiteX11" fmla="*/ 329406 w 4688681"/>
              <a:gd name="connsiteY11" fmla="*/ 1116806 h 1148556"/>
              <a:gd name="connsiteX0" fmla="*/ 4682331 w 4688681"/>
              <a:gd name="connsiteY0" fmla="*/ 178594 h 1148556"/>
              <a:gd name="connsiteX1" fmla="*/ 4644231 w 4688681"/>
              <a:gd name="connsiteY1" fmla="*/ 26194 h 1148556"/>
              <a:gd name="connsiteX2" fmla="*/ 4415632 w 4688681"/>
              <a:gd name="connsiteY2" fmla="*/ 21432 h 1148556"/>
              <a:gd name="connsiteX3" fmla="*/ 4139406 w 4688681"/>
              <a:gd name="connsiteY3" fmla="*/ 150019 h 1148556"/>
              <a:gd name="connsiteX4" fmla="*/ 3263106 w 4688681"/>
              <a:gd name="connsiteY4" fmla="*/ 602456 h 1148556"/>
              <a:gd name="connsiteX5" fmla="*/ 2091531 w 4688681"/>
              <a:gd name="connsiteY5" fmla="*/ 278606 h 1148556"/>
              <a:gd name="connsiteX6" fmla="*/ 667544 w 4688681"/>
              <a:gd name="connsiteY6" fmla="*/ 202406 h 1148556"/>
              <a:gd name="connsiteX7" fmla="*/ 91281 w 4688681"/>
              <a:gd name="connsiteY7" fmla="*/ 802481 h 1148556"/>
              <a:gd name="connsiteX8" fmla="*/ 119856 w 4688681"/>
              <a:gd name="connsiteY8" fmla="*/ 1131094 h 1148556"/>
              <a:gd name="connsiteX9" fmla="*/ 129381 w 4688681"/>
              <a:gd name="connsiteY9" fmla="*/ 907256 h 1148556"/>
              <a:gd name="connsiteX10" fmla="*/ 324644 w 4688681"/>
              <a:gd name="connsiteY10" fmla="*/ 926306 h 1148556"/>
              <a:gd name="connsiteX0" fmla="*/ 4682331 w 4688681"/>
              <a:gd name="connsiteY0" fmla="*/ 178594 h 1148556"/>
              <a:gd name="connsiteX1" fmla="*/ 4644231 w 4688681"/>
              <a:gd name="connsiteY1" fmla="*/ 26194 h 1148556"/>
              <a:gd name="connsiteX2" fmla="*/ 4415632 w 4688681"/>
              <a:gd name="connsiteY2" fmla="*/ 21432 h 1148556"/>
              <a:gd name="connsiteX3" fmla="*/ 4139406 w 4688681"/>
              <a:gd name="connsiteY3" fmla="*/ 150019 h 1148556"/>
              <a:gd name="connsiteX4" fmla="*/ 3263106 w 4688681"/>
              <a:gd name="connsiteY4" fmla="*/ 602456 h 1148556"/>
              <a:gd name="connsiteX5" fmla="*/ 2091531 w 4688681"/>
              <a:gd name="connsiteY5" fmla="*/ 278606 h 1148556"/>
              <a:gd name="connsiteX6" fmla="*/ 667544 w 4688681"/>
              <a:gd name="connsiteY6" fmla="*/ 202406 h 1148556"/>
              <a:gd name="connsiteX7" fmla="*/ 91281 w 4688681"/>
              <a:gd name="connsiteY7" fmla="*/ 802481 h 1148556"/>
              <a:gd name="connsiteX8" fmla="*/ 119856 w 4688681"/>
              <a:gd name="connsiteY8" fmla="*/ 1131094 h 1148556"/>
              <a:gd name="connsiteX9" fmla="*/ 129381 w 4688681"/>
              <a:gd name="connsiteY9" fmla="*/ 907256 h 1148556"/>
              <a:gd name="connsiteX0" fmla="*/ 4682331 w 4688681"/>
              <a:gd name="connsiteY0" fmla="*/ 178594 h 1131094"/>
              <a:gd name="connsiteX1" fmla="*/ 4644231 w 4688681"/>
              <a:gd name="connsiteY1" fmla="*/ 26194 h 1131094"/>
              <a:gd name="connsiteX2" fmla="*/ 4415632 w 4688681"/>
              <a:gd name="connsiteY2" fmla="*/ 21432 h 1131094"/>
              <a:gd name="connsiteX3" fmla="*/ 4139406 w 4688681"/>
              <a:gd name="connsiteY3" fmla="*/ 150019 h 1131094"/>
              <a:gd name="connsiteX4" fmla="*/ 3263106 w 4688681"/>
              <a:gd name="connsiteY4" fmla="*/ 602456 h 1131094"/>
              <a:gd name="connsiteX5" fmla="*/ 2091531 w 4688681"/>
              <a:gd name="connsiteY5" fmla="*/ 278606 h 1131094"/>
              <a:gd name="connsiteX6" fmla="*/ 667544 w 4688681"/>
              <a:gd name="connsiteY6" fmla="*/ 202406 h 1131094"/>
              <a:gd name="connsiteX7" fmla="*/ 91281 w 4688681"/>
              <a:gd name="connsiteY7" fmla="*/ 802481 h 1131094"/>
              <a:gd name="connsiteX8" fmla="*/ 119856 w 4688681"/>
              <a:gd name="connsiteY8" fmla="*/ 1131094 h 1131094"/>
              <a:gd name="connsiteX0" fmla="*/ 4596606 w 4602956"/>
              <a:gd name="connsiteY0" fmla="*/ 178594 h 1131094"/>
              <a:gd name="connsiteX1" fmla="*/ 4558506 w 4602956"/>
              <a:gd name="connsiteY1" fmla="*/ 26194 h 1131094"/>
              <a:gd name="connsiteX2" fmla="*/ 4329907 w 4602956"/>
              <a:gd name="connsiteY2" fmla="*/ 21432 h 1131094"/>
              <a:gd name="connsiteX3" fmla="*/ 4053681 w 4602956"/>
              <a:gd name="connsiteY3" fmla="*/ 150019 h 1131094"/>
              <a:gd name="connsiteX4" fmla="*/ 3177381 w 4602956"/>
              <a:gd name="connsiteY4" fmla="*/ 602456 h 1131094"/>
              <a:gd name="connsiteX5" fmla="*/ 2005806 w 4602956"/>
              <a:gd name="connsiteY5" fmla="*/ 278606 h 1131094"/>
              <a:gd name="connsiteX6" fmla="*/ 581819 w 4602956"/>
              <a:gd name="connsiteY6" fmla="*/ 202406 h 1131094"/>
              <a:gd name="connsiteX7" fmla="*/ 91281 w 4602956"/>
              <a:gd name="connsiteY7" fmla="*/ 745331 h 1131094"/>
              <a:gd name="connsiteX8" fmla="*/ 34131 w 4602956"/>
              <a:gd name="connsiteY8" fmla="*/ 1131094 h 1131094"/>
              <a:gd name="connsiteX0" fmla="*/ 4591844 w 4598194"/>
              <a:gd name="connsiteY0" fmla="*/ 178594 h 1126330"/>
              <a:gd name="connsiteX1" fmla="*/ 4553744 w 4598194"/>
              <a:gd name="connsiteY1" fmla="*/ 26194 h 1126330"/>
              <a:gd name="connsiteX2" fmla="*/ 4325145 w 4598194"/>
              <a:gd name="connsiteY2" fmla="*/ 21432 h 1126330"/>
              <a:gd name="connsiteX3" fmla="*/ 4048919 w 4598194"/>
              <a:gd name="connsiteY3" fmla="*/ 150019 h 1126330"/>
              <a:gd name="connsiteX4" fmla="*/ 3172619 w 4598194"/>
              <a:gd name="connsiteY4" fmla="*/ 602456 h 1126330"/>
              <a:gd name="connsiteX5" fmla="*/ 2001044 w 4598194"/>
              <a:gd name="connsiteY5" fmla="*/ 278606 h 1126330"/>
              <a:gd name="connsiteX6" fmla="*/ 577057 w 4598194"/>
              <a:gd name="connsiteY6" fmla="*/ 202406 h 1126330"/>
              <a:gd name="connsiteX7" fmla="*/ 86519 w 4598194"/>
              <a:gd name="connsiteY7" fmla="*/ 745331 h 1126330"/>
              <a:gd name="connsiteX8" fmla="*/ 57943 w 4598194"/>
              <a:gd name="connsiteY8" fmla="*/ 1126330 h 1126330"/>
              <a:gd name="connsiteX0" fmla="*/ 4544220 w 4550570"/>
              <a:gd name="connsiteY0" fmla="*/ 178594 h 1126330"/>
              <a:gd name="connsiteX1" fmla="*/ 4506120 w 4550570"/>
              <a:gd name="connsiteY1" fmla="*/ 26194 h 1126330"/>
              <a:gd name="connsiteX2" fmla="*/ 4277521 w 4550570"/>
              <a:gd name="connsiteY2" fmla="*/ 21432 h 1126330"/>
              <a:gd name="connsiteX3" fmla="*/ 4001295 w 4550570"/>
              <a:gd name="connsiteY3" fmla="*/ 150019 h 1126330"/>
              <a:gd name="connsiteX4" fmla="*/ 3124995 w 4550570"/>
              <a:gd name="connsiteY4" fmla="*/ 602456 h 1126330"/>
              <a:gd name="connsiteX5" fmla="*/ 1953420 w 4550570"/>
              <a:gd name="connsiteY5" fmla="*/ 278606 h 1126330"/>
              <a:gd name="connsiteX6" fmla="*/ 529433 w 4550570"/>
              <a:gd name="connsiteY6" fmla="*/ 202406 h 1126330"/>
              <a:gd name="connsiteX7" fmla="*/ 86519 w 4550570"/>
              <a:gd name="connsiteY7" fmla="*/ 669130 h 1126330"/>
              <a:gd name="connsiteX8" fmla="*/ 10319 w 4550570"/>
              <a:gd name="connsiteY8" fmla="*/ 1126330 h 1126330"/>
              <a:gd name="connsiteX0" fmla="*/ 4768851 w 4775201"/>
              <a:gd name="connsiteY0" fmla="*/ 178594 h 1050130"/>
              <a:gd name="connsiteX1" fmla="*/ 4730751 w 4775201"/>
              <a:gd name="connsiteY1" fmla="*/ 26194 h 1050130"/>
              <a:gd name="connsiteX2" fmla="*/ 4502152 w 4775201"/>
              <a:gd name="connsiteY2" fmla="*/ 21432 h 1050130"/>
              <a:gd name="connsiteX3" fmla="*/ 4225926 w 4775201"/>
              <a:gd name="connsiteY3" fmla="*/ 150019 h 1050130"/>
              <a:gd name="connsiteX4" fmla="*/ 3349626 w 4775201"/>
              <a:gd name="connsiteY4" fmla="*/ 602456 h 1050130"/>
              <a:gd name="connsiteX5" fmla="*/ 2178051 w 4775201"/>
              <a:gd name="connsiteY5" fmla="*/ 278606 h 1050130"/>
              <a:gd name="connsiteX6" fmla="*/ 754064 w 4775201"/>
              <a:gd name="connsiteY6" fmla="*/ 202406 h 1050130"/>
              <a:gd name="connsiteX7" fmla="*/ 311150 w 4775201"/>
              <a:gd name="connsiteY7" fmla="*/ 669130 h 1050130"/>
              <a:gd name="connsiteX8" fmla="*/ 6350 w 4775201"/>
              <a:gd name="connsiteY8" fmla="*/ 1050130 h 1050130"/>
              <a:gd name="connsiteX0" fmla="*/ 4768851 w 4775201"/>
              <a:gd name="connsiteY0" fmla="*/ 178594 h 1050130"/>
              <a:gd name="connsiteX1" fmla="*/ 4730751 w 4775201"/>
              <a:gd name="connsiteY1" fmla="*/ 26194 h 1050130"/>
              <a:gd name="connsiteX2" fmla="*/ 4502152 w 4775201"/>
              <a:gd name="connsiteY2" fmla="*/ 21432 h 1050130"/>
              <a:gd name="connsiteX3" fmla="*/ 4225926 w 4775201"/>
              <a:gd name="connsiteY3" fmla="*/ 150019 h 1050130"/>
              <a:gd name="connsiteX4" fmla="*/ 3349626 w 4775201"/>
              <a:gd name="connsiteY4" fmla="*/ 602456 h 1050130"/>
              <a:gd name="connsiteX5" fmla="*/ 2178051 w 4775201"/>
              <a:gd name="connsiteY5" fmla="*/ 278606 h 1050130"/>
              <a:gd name="connsiteX6" fmla="*/ 754064 w 4775201"/>
              <a:gd name="connsiteY6" fmla="*/ 202406 h 1050130"/>
              <a:gd name="connsiteX7" fmla="*/ 158751 w 4775201"/>
              <a:gd name="connsiteY7" fmla="*/ 592930 h 1050130"/>
              <a:gd name="connsiteX8" fmla="*/ 6350 w 4775201"/>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92930 h 1050130"/>
              <a:gd name="connsiteX8" fmla="*/ 35719 w 4728369"/>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16730 h 1050130"/>
              <a:gd name="connsiteX8" fmla="*/ 35719 w 4728369"/>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16730 h 1050130"/>
              <a:gd name="connsiteX8" fmla="*/ 35719 w 4728369"/>
              <a:gd name="connsiteY8" fmla="*/ 1050130 h 1050130"/>
              <a:gd name="connsiteX0" fmla="*/ 4722019 w 4728369"/>
              <a:gd name="connsiteY0" fmla="*/ 178594 h 1050130"/>
              <a:gd name="connsiteX1" fmla="*/ 4683919 w 4728369"/>
              <a:gd name="connsiteY1" fmla="*/ 26194 h 1050130"/>
              <a:gd name="connsiteX2" fmla="*/ 4455320 w 4728369"/>
              <a:gd name="connsiteY2" fmla="*/ 21432 h 1050130"/>
              <a:gd name="connsiteX3" fmla="*/ 4179094 w 4728369"/>
              <a:gd name="connsiteY3" fmla="*/ 150019 h 1050130"/>
              <a:gd name="connsiteX4" fmla="*/ 3302794 w 4728369"/>
              <a:gd name="connsiteY4" fmla="*/ 602456 h 1050130"/>
              <a:gd name="connsiteX5" fmla="*/ 2131219 w 4728369"/>
              <a:gd name="connsiteY5" fmla="*/ 278606 h 1050130"/>
              <a:gd name="connsiteX6" fmla="*/ 707232 w 4728369"/>
              <a:gd name="connsiteY6" fmla="*/ 202406 h 1050130"/>
              <a:gd name="connsiteX7" fmla="*/ 111919 w 4728369"/>
              <a:gd name="connsiteY7" fmla="*/ 516730 h 1050130"/>
              <a:gd name="connsiteX8" fmla="*/ 35719 w 4728369"/>
              <a:gd name="connsiteY8" fmla="*/ 1050130 h 105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8369" h="1050130">
                <a:moveTo>
                  <a:pt x="4722019" y="178594"/>
                </a:moveTo>
                <a:cubicBezTo>
                  <a:pt x="4727972" y="140494"/>
                  <a:pt x="4728369" y="52388"/>
                  <a:pt x="4683919" y="26194"/>
                </a:cubicBezTo>
                <a:cubicBezTo>
                  <a:pt x="4639469" y="0"/>
                  <a:pt x="4539457" y="795"/>
                  <a:pt x="4455320" y="21432"/>
                </a:cubicBezTo>
                <a:cubicBezTo>
                  <a:pt x="4371183" y="42069"/>
                  <a:pt x="4371182" y="53182"/>
                  <a:pt x="4179094" y="150019"/>
                </a:cubicBezTo>
                <a:cubicBezTo>
                  <a:pt x="3987006" y="246856"/>
                  <a:pt x="3644106" y="581025"/>
                  <a:pt x="3302794" y="602456"/>
                </a:cubicBezTo>
                <a:cubicBezTo>
                  <a:pt x="2961482" y="623887"/>
                  <a:pt x="2563813" y="345281"/>
                  <a:pt x="2131219" y="278606"/>
                </a:cubicBezTo>
                <a:cubicBezTo>
                  <a:pt x="1698625" y="211931"/>
                  <a:pt x="1043782" y="162719"/>
                  <a:pt x="707232" y="202406"/>
                </a:cubicBezTo>
                <a:cubicBezTo>
                  <a:pt x="370682" y="242093"/>
                  <a:pt x="223838" y="375443"/>
                  <a:pt x="111919" y="516730"/>
                </a:cubicBezTo>
                <a:cubicBezTo>
                  <a:pt x="0" y="658017"/>
                  <a:pt x="53182" y="725487"/>
                  <a:pt x="35719" y="105013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201" name="TextBox 200"/>
          <p:cNvSpPr txBox="1"/>
          <p:nvPr/>
        </p:nvSpPr>
        <p:spPr>
          <a:xfrm>
            <a:off x="1905000" y="2362200"/>
            <a:ext cx="304800" cy="172355"/>
          </a:xfrm>
          <a:prstGeom prst="rect">
            <a:avLst/>
          </a:prstGeom>
          <a:solidFill>
            <a:schemeClr val="bg1"/>
          </a:solidFill>
          <a:ln w="19050">
            <a:solidFill>
              <a:schemeClr val="tx1"/>
            </a:solidFill>
          </a:ln>
        </p:spPr>
        <p:txBody>
          <a:bodyPr wrap="square" lIns="9144" tIns="9144" rIns="9144" bIns="9144" rtlCol="0">
            <a:spAutoFit/>
          </a:bodyPr>
          <a:lstStyle/>
          <a:p>
            <a:pPr algn="ctr"/>
            <a:r>
              <a:rPr lang="en-US" sz="1000" dirty="0"/>
              <a:t>Com</a:t>
            </a:r>
          </a:p>
        </p:txBody>
      </p:sp>
      <p:sp>
        <p:nvSpPr>
          <p:cNvPr id="202" name="Freeform 201"/>
          <p:cNvSpPr/>
          <p:nvPr/>
        </p:nvSpPr>
        <p:spPr bwMode="auto">
          <a:xfrm>
            <a:off x="2315633" y="1826684"/>
            <a:ext cx="3094567" cy="634999"/>
          </a:xfrm>
          <a:custGeom>
            <a:avLst/>
            <a:gdLst>
              <a:gd name="connsiteX0" fmla="*/ 65617 w 3215217"/>
              <a:gd name="connsiteY0" fmla="*/ 534458 h 563033"/>
              <a:gd name="connsiteX1" fmla="*/ 46567 w 3215217"/>
              <a:gd name="connsiteY1" fmla="*/ 236008 h 563033"/>
              <a:gd name="connsiteX2" fmla="*/ 345017 w 3215217"/>
              <a:gd name="connsiteY2" fmla="*/ 13758 h 563033"/>
              <a:gd name="connsiteX3" fmla="*/ 1011767 w 3215217"/>
              <a:gd name="connsiteY3" fmla="*/ 153458 h 563033"/>
              <a:gd name="connsiteX4" fmla="*/ 1665817 w 3215217"/>
              <a:gd name="connsiteY4" fmla="*/ 496358 h 563033"/>
              <a:gd name="connsiteX5" fmla="*/ 2637367 w 3215217"/>
              <a:gd name="connsiteY5" fmla="*/ 553508 h 563033"/>
              <a:gd name="connsiteX6" fmla="*/ 3215217 w 3215217"/>
              <a:gd name="connsiteY6" fmla="*/ 509058 h 563033"/>
              <a:gd name="connsiteX0" fmla="*/ 65617 w 3215217"/>
              <a:gd name="connsiteY0" fmla="*/ 534458 h 563033"/>
              <a:gd name="connsiteX1" fmla="*/ 46567 w 3215217"/>
              <a:gd name="connsiteY1" fmla="*/ 236008 h 563033"/>
              <a:gd name="connsiteX2" fmla="*/ 345017 w 3215217"/>
              <a:gd name="connsiteY2" fmla="*/ 13758 h 563033"/>
              <a:gd name="connsiteX3" fmla="*/ 1011767 w 3215217"/>
              <a:gd name="connsiteY3" fmla="*/ 153458 h 563033"/>
              <a:gd name="connsiteX4" fmla="*/ 1665817 w 3215217"/>
              <a:gd name="connsiteY4" fmla="*/ 496358 h 563033"/>
              <a:gd name="connsiteX5" fmla="*/ 2637367 w 3215217"/>
              <a:gd name="connsiteY5" fmla="*/ 553508 h 563033"/>
              <a:gd name="connsiteX6" fmla="*/ 3215217 w 3215217"/>
              <a:gd name="connsiteY6" fmla="*/ 509058 h 563033"/>
              <a:gd name="connsiteX0" fmla="*/ 65617 w 3215217"/>
              <a:gd name="connsiteY0" fmla="*/ 534458 h 563033"/>
              <a:gd name="connsiteX1" fmla="*/ 46567 w 3215217"/>
              <a:gd name="connsiteY1" fmla="*/ 236008 h 563033"/>
              <a:gd name="connsiteX2" fmla="*/ 345017 w 3215217"/>
              <a:gd name="connsiteY2" fmla="*/ 13758 h 563033"/>
              <a:gd name="connsiteX3" fmla="*/ 1011767 w 3215217"/>
              <a:gd name="connsiteY3" fmla="*/ 153458 h 563033"/>
              <a:gd name="connsiteX4" fmla="*/ 1665817 w 3215217"/>
              <a:gd name="connsiteY4" fmla="*/ 496358 h 563033"/>
              <a:gd name="connsiteX5" fmla="*/ 2637367 w 3215217"/>
              <a:gd name="connsiteY5" fmla="*/ 553508 h 563033"/>
              <a:gd name="connsiteX6" fmla="*/ 3215217 w 3215217"/>
              <a:gd name="connsiteY6" fmla="*/ 509058 h 563033"/>
              <a:gd name="connsiteX0" fmla="*/ 14817 w 3164417"/>
              <a:gd name="connsiteY0" fmla="*/ 522817 h 551392"/>
              <a:gd name="connsiteX1" fmla="*/ 46567 w 3164417"/>
              <a:gd name="connsiteY1" fmla="*/ 154517 h 551392"/>
              <a:gd name="connsiteX2" fmla="*/ 294217 w 3164417"/>
              <a:gd name="connsiteY2" fmla="*/ 2117 h 551392"/>
              <a:gd name="connsiteX3" fmla="*/ 960967 w 3164417"/>
              <a:gd name="connsiteY3" fmla="*/ 141817 h 551392"/>
              <a:gd name="connsiteX4" fmla="*/ 1615017 w 3164417"/>
              <a:gd name="connsiteY4" fmla="*/ 484717 h 551392"/>
              <a:gd name="connsiteX5" fmla="*/ 2586567 w 3164417"/>
              <a:gd name="connsiteY5" fmla="*/ 541867 h 551392"/>
              <a:gd name="connsiteX6" fmla="*/ 3164417 w 3164417"/>
              <a:gd name="connsiteY6" fmla="*/ 497417 h 551392"/>
              <a:gd name="connsiteX0" fmla="*/ 14817 w 3170767"/>
              <a:gd name="connsiteY0" fmla="*/ 522817 h 558799"/>
              <a:gd name="connsiteX1" fmla="*/ 46567 w 3170767"/>
              <a:gd name="connsiteY1" fmla="*/ 154517 h 558799"/>
              <a:gd name="connsiteX2" fmla="*/ 294217 w 3170767"/>
              <a:gd name="connsiteY2" fmla="*/ 2117 h 558799"/>
              <a:gd name="connsiteX3" fmla="*/ 960967 w 3170767"/>
              <a:gd name="connsiteY3" fmla="*/ 141817 h 558799"/>
              <a:gd name="connsiteX4" fmla="*/ 1615017 w 3170767"/>
              <a:gd name="connsiteY4" fmla="*/ 484717 h 558799"/>
              <a:gd name="connsiteX5" fmla="*/ 2586567 w 3170767"/>
              <a:gd name="connsiteY5" fmla="*/ 541867 h 558799"/>
              <a:gd name="connsiteX6" fmla="*/ 3170767 w 3170767"/>
              <a:gd name="connsiteY6" fmla="*/ 535516 h 558799"/>
              <a:gd name="connsiteX0" fmla="*/ 14817 w 3094567"/>
              <a:gd name="connsiteY0" fmla="*/ 522817 h 634999"/>
              <a:gd name="connsiteX1" fmla="*/ 46567 w 3094567"/>
              <a:gd name="connsiteY1" fmla="*/ 154517 h 634999"/>
              <a:gd name="connsiteX2" fmla="*/ 294217 w 3094567"/>
              <a:gd name="connsiteY2" fmla="*/ 2117 h 634999"/>
              <a:gd name="connsiteX3" fmla="*/ 960967 w 3094567"/>
              <a:gd name="connsiteY3" fmla="*/ 141817 h 634999"/>
              <a:gd name="connsiteX4" fmla="*/ 1615017 w 3094567"/>
              <a:gd name="connsiteY4" fmla="*/ 484717 h 634999"/>
              <a:gd name="connsiteX5" fmla="*/ 2586567 w 3094567"/>
              <a:gd name="connsiteY5" fmla="*/ 541867 h 634999"/>
              <a:gd name="connsiteX6" fmla="*/ 3094567 w 3094567"/>
              <a:gd name="connsiteY6" fmla="*/ 611716 h 63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4567" h="634999">
                <a:moveTo>
                  <a:pt x="14817" y="522817"/>
                </a:moveTo>
                <a:cubicBezTo>
                  <a:pt x="20108" y="289983"/>
                  <a:pt x="0" y="241300"/>
                  <a:pt x="46567" y="154517"/>
                </a:cubicBezTo>
                <a:cubicBezTo>
                  <a:pt x="93134" y="67734"/>
                  <a:pt x="141817" y="4234"/>
                  <a:pt x="294217" y="2117"/>
                </a:cubicBezTo>
                <a:cubicBezTo>
                  <a:pt x="446617" y="0"/>
                  <a:pt x="740834" y="61384"/>
                  <a:pt x="960967" y="141817"/>
                </a:cubicBezTo>
                <a:cubicBezTo>
                  <a:pt x="1181100" y="222250"/>
                  <a:pt x="1344084" y="418042"/>
                  <a:pt x="1615017" y="484717"/>
                </a:cubicBezTo>
                <a:cubicBezTo>
                  <a:pt x="1885950" y="551392"/>
                  <a:pt x="2339975" y="520701"/>
                  <a:pt x="2586567" y="541867"/>
                </a:cubicBezTo>
                <a:cubicBezTo>
                  <a:pt x="2833159" y="563034"/>
                  <a:pt x="2934758" y="634999"/>
                  <a:pt x="3094567" y="611716"/>
                </a:cubicBezTo>
              </a:path>
            </a:pathLst>
          </a:cu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203" name="Freeform 202"/>
          <p:cNvSpPr/>
          <p:nvPr/>
        </p:nvSpPr>
        <p:spPr bwMode="auto">
          <a:xfrm>
            <a:off x="2528358" y="1976967"/>
            <a:ext cx="2881842" cy="1505479"/>
          </a:xfrm>
          <a:custGeom>
            <a:avLst/>
            <a:gdLst>
              <a:gd name="connsiteX0" fmla="*/ 11642 w 2958042"/>
              <a:gd name="connsiteY0" fmla="*/ 391583 h 836083"/>
              <a:gd name="connsiteX1" fmla="*/ 17992 w 2958042"/>
              <a:gd name="connsiteY1" fmla="*/ 175683 h 836083"/>
              <a:gd name="connsiteX2" fmla="*/ 119592 w 2958042"/>
              <a:gd name="connsiteY2" fmla="*/ 23283 h 836083"/>
              <a:gd name="connsiteX3" fmla="*/ 418042 w 2958042"/>
              <a:gd name="connsiteY3" fmla="*/ 35983 h 836083"/>
              <a:gd name="connsiteX4" fmla="*/ 818092 w 2958042"/>
              <a:gd name="connsiteY4" fmla="*/ 213783 h 836083"/>
              <a:gd name="connsiteX5" fmla="*/ 1211792 w 2958042"/>
              <a:gd name="connsiteY5" fmla="*/ 537633 h 836083"/>
              <a:gd name="connsiteX6" fmla="*/ 1910292 w 2958042"/>
              <a:gd name="connsiteY6" fmla="*/ 759883 h 836083"/>
              <a:gd name="connsiteX7" fmla="*/ 2958042 w 2958042"/>
              <a:gd name="connsiteY7" fmla="*/ 836083 h 836083"/>
              <a:gd name="connsiteX0" fmla="*/ 11642 w 2881842"/>
              <a:gd name="connsiteY0" fmla="*/ 391583 h 1452033"/>
              <a:gd name="connsiteX1" fmla="*/ 17992 w 2881842"/>
              <a:gd name="connsiteY1" fmla="*/ 175683 h 1452033"/>
              <a:gd name="connsiteX2" fmla="*/ 119592 w 2881842"/>
              <a:gd name="connsiteY2" fmla="*/ 23283 h 1452033"/>
              <a:gd name="connsiteX3" fmla="*/ 418042 w 2881842"/>
              <a:gd name="connsiteY3" fmla="*/ 35983 h 1452033"/>
              <a:gd name="connsiteX4" fmla="*/ 818092 w 2881842"/>
              <a:gd name="connsiteY4" fmla="*/ 213783 h 1452033"/>
              <a:gd name="connsiteX5" fmla="*/ 1211792 w 2881842"/>
              <a:gd name="connsiteY5" fmla="*/ 537633 h 1452033"/>
              <a:gd name="connsiteX6" fmla="*/ 1910292 w 2881842"/>
              <a:gd name="connsiteY6" fmla="*/ 759883 h 1452033"/>
              <a:gd name="connsiteX7" fmla="*/ 2881842 w 2881842"/>
              <a:gd name="connsiteY7" fmla="*/ 1452033 h 1452033"/>
              <a:gd name="connsiteX0" fmla="*/ 11642 w 2881842"/>
              <a:gd name="connsiteY0" fmla="*/ 391583 h 1505479"/>
              <a:gd name="connsiteX1" fmla="*/ 17992 w 2881842"/>
              <a:gd name="connsiteY1" fmla="*/ 175683 h 1505479"/>
              <a:gd name="connsiteX2" fmla="*/ 119592 w 2881842"/>
              <a:gd name="connsiteY2" fmla="*/ 23283 h 1505479"/>
              <a:gd name="connsiteX3" fmla="*/ 418042 w 2881842"/>
              <a:gd name="connsiteY3" fmla="*/ 35983 h 1505479"/>
              <a:gd name="connsiteX4" fmla="*/ 818092 w 2881842"/>
              <a:gd name="connsiteY4" fmla="*/ 213783 h 1505479"/>
              <a:gd name="connsiteX5" fmla="*/ 1211792 w 2881842"/>
              <a:gd name="connsiteY5" fmla="*/ 537633 h 1505479"/>
              <a:gd name="connsiteX6" fmla="*/ 1910292 w 2881842"/>
              <a:gd name="connsiteY6" fmla="*/ 759883 h 1505479"/>
              <a:gd name="connsiteX7" fmla="*/ 2881842 w 2881842"/>
              <a:gd name="connsiteY7" fmla="*/ 1452033 h 150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1842" h="1505479">
                <a:moveTo>
                  <a:pt x="11642" y="391583"/>
                </a:moveTo>
                <a:cubicBezTo>
                  <a:pt x="5821" y="314324"/>
                  <a:pt x="0" y="237066"/>
                  <a:pt x="17992" y="175683"/>
                </a:cubicBezTo>
                <a:cubicBezTo>
                  <a:pt x="35984" y="114300"/>
                  <a:pt x="52917" y="46566"/>
                  <a:pt x="119592" y="23283"/>
                </a:cubicBezTo>
                <a:cubicBezTo>
                  <a:pt x="186267" y="0"/>
                  <a:pt x="301625" y="4233"/>
                  <a:pt x="418042" y="35983"/>
                </a:cubicBezTo>
                <a:cubicBezTo>
                  <a:pt x="534459" y="67733"/>
                  <a:pt x="685800" y="130175"/>
                  <a:pt x="818092" y="213783"/>
                </a:cubicBezTo>
                <a:cubicBezTo>
                  <a:pt x="950384" y="297391"/>
                  <a:pt x="1029759" y="446616"/>
                  <a:pt x="1211792" y="537633"/>
                </a:cubicBezTo>
                <a:cubicBezTo>
                  <a:pt x="1393825" y="628650"/>
                  <a:pt x="1631950" y="607483"/>
                  <a:pt x="1910292" y="759883"/>
                </a:cubicBezTo>
                <a:cubicBezTo>
                  <a:pt x="2188634" y="912283"/>
                  <a:pt x="1908176" y="1505479"/>
                  <a:pt x="2881842" y="1452033"/>
                </a:cubicBezTo>
              </a:path>
            </a:pathLst>
          </a:custGeom>
          <a:no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204" name="Rectangle 203"/>
          <p:cNvSpPr/>
          <p:nvPr/>
        </p:nvSpPr>
        <p:spPr bwMode="auto">
          <a:xfrm rot="16200000">
            <a:off x="5295900" y="3238500"/>
            <a:ext cx="304800" cy="76200"/>
          </a:xfrm>
          <a:prstGeom prst="rect">
            <a:avLst/>
          </a:prstGeom>
          <a:solidFill>
            <a:srgbClr val="8080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205" name="Freeform 204"/>
          <p:cNvSpPr/>
          <p:nvPr/>
        </p:nvSpPr>
        <p:spPr bwMode="auto">
          <a:xfrm>
            <a:off x="1874520" y="4383540"/>
            <a:ext cx="898128"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206" name="Freeform 205"/>
          <p:cNvSpPr/>
          <p:nvPr/>
        </p:nvSpPr>
        <p:spPr bwMode="auto">
          <a:xfrm flipH="1">
            <a:off x="3017520" y="4383540"/>
            <a:ext cx="880269"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75" name="Cloud Callout 74"/>
          <p:cNvSpPr/>
          <p:nvPr/>
        </p:nvSpPr>
        <p:spPr bwMode="auto">
          <a:xfrm>
            <a:off x="0" y="0"/>
            <a:ext cx="8875776" cy="4937760"/>
          </a:xfrm>
          <a:prstGeom prst="cloudCallout">
            <a:avLst>
              <a:gd name="adj1" fmla="val -14923"/>
              <a:gd name="adj2" fmla="val 8200"/>
            </a:avLst>
          </a:prstGeom>
          <a:blipFill dpi="0" rotWithShape="1">
            <a:blip r:embed="rId5" cstate="print"/>
            <a:srcRect/>
            <a:tile tx="0" ty="0" sx="100000" sy="100000" flip="none" algn="tl"/>
          </a:blipFill>
          <a:ln w="31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10" name="Footer Placeholder 9">
            <a:extLst>
              <a:ext uri="{FF2B5EF4-FFF2-40B4-BE49-F238E27FC236}">
                <a16:creationId xmlns:a16="http://schemas.microsoft.com/office/drawing/2014/main" id="{2A0F135E-9F72-45B5-AF54-98ABA84AFEBE}"/>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186624212"/>
      </p:ext>
    </p:extLst>
  </p:cSld>
  <p:clrMapOvr>
    <a:masterClrMapping/>
  </p:clrMapOvr>
  <mc:AlternateContent xmlns:mc="http://schemas.openxmlformats.org/markup-compatibility/2006" xmlns:p14="http://schemas.microsoft.com/office/powerpoint/2010/main">
    <mc:Choice Requires="p14">
      <p:transition p14:dur="0" advTm="500"/>
    </mc:Choice>
    <mc:Fallback xmlns="">
      <p:transition advTm="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5.55556E-7 1.11022E-16 L -0.43142 -0.36772 " pathEditMode="relative" rAng="0" ptsTypes="AA">
                                      <p:cBhvr>
                                        <p:cTn id="6" dur="2000" fill="hold"/>
                                        <p:tgtEl>
                                          <p:spTgt spid="6"/>
                                        </p:tgtEl>
                                        <p:attrNameLst>
                                          <p:attrName>ppt_x</p:attrName>
                                          <p:attrName>ppt_y</p:attrName>
                                        </p:attrNameLst>
                                      </p:cBhvr>
                                      <p:rCtr x="-21600" y="-18400"/>
                                    </p:animMotion>
                                  </p:childTnLst>
                                </p:cTn>
                              </p:par>
                              <p:par>
                                <p:cTn id="7" presetID="10" presetClass="entr" presetSubtype="0" fill="hold" grpId="2" nodeType="withEffect">
                                  <p:stCondLst>
                                    <p:cond delay="500"/>
                                  </p:stCondLst>
                                  <p:childTnLst>
                                    <p:set>
                                      <p:cBhvr>
                                        <p:cTn id="8" dur="1" fill="hold">
                                          <p:stCondLst>
                                            <p:cond delay="0"/>
                                          </p:stCondLst>
                                        </p:cTn>
                                        <p:tgtEl>
                                          <p:spTgt spid="75"/>
                                        </p:tgtEl>
                                        <p:attrNameLst>
                                          <p:attrName>style.visibility</p:attrName>
                                        </p:attrNameLst>
                                      </p:cBhvr>
                                      <p:to>
                                        <p:strVal val="visible"/>
                                      </p:to>
                                    </p:set>
                                    <p:animEffect transition="in" filter="fade">
                                      <p:cBhvr>
                                        <p:cTn id="9" dur="1000"/>
                                        <p:tgtEl>
                                          <p:spTgt spid="75"/>
                                        </p:tgtEl>
                                      </p:cBhvr>
                                    </p:animEffect>
                                  </p:childTnLst>
                                </p:cTn>
                              </p:par>
                              <p:par>
                                <p:cTn id="10" presetID="23" presetClass="entr" presetSubtype="528" fill="hold" grpId="0" nodeType="withEffect">
                                  <p:stCondLst>
                                    <p:cond delay="1000"/>
                                  </p:stCondLst>
                                  <p:childTnLst>
                                    <p:set>
                                      <p:cBhvr>
                                        <p:cTn id="11" dur="1" fill="hold">
                                          <p:stCondLst>
                                            <p:cond delay="0"/>
                                          </p:stCondLst>
                                        </p:cTn>
                                        <p:tgtEl>
                                          <p:spTgt spid="75"/>
                                        </p:tgtEl>
                                        <p:attrNameLst>
                                          <p:attrName>style.visibility</p:attrName>
                                        </p:attrNameLst>
                                      </p:cBhvr>
                                      <p:to>
                                        <p:strVal val="visible"/>
                                      </p:to>
                                    </p:set>
                                    <p:anim calcmode="lin" valueType="num">
                                      <p:cBhvr>
                                        <p:cTn id="12" dur="500" fill="hold"/>
                                        <p:tgtEl>
                                          <p:spTgt spid="75"/>
                                        </p:tgtEl>
                                        <p:attrNameLst>
                                          <p:attrName>ppt_w</p:attrName>
                                        </p:attrNameLst>
                                      </p:cBhvr>
                                      <p:tavLst>
                                        <p:tav tm="0">
                                          <p:val>
                                            <p:fltVal val="0"/>
                                          </p:val>
                                        </p:tav>
                                        <p:tav tm="100000">
                                          <p:val>
                                            <p:strVal val="#ppt_w"/>
                                          </p:val>
                                        </p:tav>
                                      </p:tavLst>
                                    </p:anim>
                                    <p:anim calcmode="lin" valueType="num">
                                      <p:cBhvr>
                                        <p:cTn id="13" dur="500" fill="hold"/>
                                        <p:tgtEl>
                                          <p:spTgt spid="75"/>
                                        </p:tgtEl>
                                        <p:attrNameLst>
                                          <p:attrName>ppt_h</p:attrName>
                                        </p:attrNameLst>
                                      </p:cBhvr>
                                      <p:tavLst>
                                        <p:tav tm="0">
                                          <p:val>
                                            <p:fltVal val="0"/>
                                          </p:val>
                                        </p:tav>
                                        <p:tav tm="100000">
                                          <p:val>
                                            <p:strVal val="#ppt_h"/>
                                          </p:val>
                                        </p:tav>
                                      </p:tavLst>
                                    </p:anim>
                                    <p:anim calcmode="lin" valueType="num">
                                      <p:cBhvr>
                                        <p:cTn id="14" dur="500" fill="hold"/>
                                        <p:tgtEl>
                                          <p:spTgt spid="75"/>
                                        </p:tgtEl>
                                        <p:attrNameLst>
                                          <p:attrName>ppt_x</p:attrName>
                                        </p:attrNameLst>
                                      </p:cBhvr>
                                      <p:tavLst>
                                        <p:tav tm="0">
                                          <p:val>
                                            <p:fltVal val="0.5"/>
                                          </p:val>
                                        </p:tav>
                                        <p:tav tm="100000">
                                          <p:val>
                                            <p:strVal val="#ppt_x"/>
                                          </p:val>
                                        </p:tav>
                                      </p:tavLst>
                                    </p:anim>
                                    <p:anim calcmode="lin" valueType="num">
                                      <p:cBhvr>
                                        <p:cTn id="15" dur="500" fill="hold"/>
                                        <p:tgtEl>
                                          <p:spTgt spid="75"/>
                                        </p:tgtEl>
                                        <p:attrNameLst>
                                          <p:attrName>ppt_y</p:attrName>
                                        </p:attrNameLst>
                                      </p:cBhvr>
                                      <p:tavLst>
                                        <p:tav tm="0">
                                          <p:val>
                                            <p:fltVal val="0.5"/>
                                          </p:val>
                                        </p:tav>
                                        <p:tav tm="100000">
                                          <p:val>
                                            <p:strVal val="#ppt_y"/>
                                          </p:val>
                                        </p:tav>
                                      </p:tavLst>
                                    </p:anim>
                                  </p:childTnLst>
                                </p:cTn>
                              </p:par>
                              <p:par>
                                <p:cTn id="16" presetID="6" presetClass="emph" presetSubtype="0" repeatCount="indefinite" fill="hold" grpId="1" nodeType="withEffect">
                                  <p:stCondLst>
                                    <p:cond delay="1500"/>
                                  </p:stCondLst>
                                  <p:endCondLst>
                                    <p:cond evt="onNext" delay="0">
                                      <p:tgtEl>
                                        <p:sldTgt/>
                                      </p:tgtEl>
                                    </p:cond>
                                  </p:endCondLst>
                                  <p:childTnLst>
                                    <p:animScale>
                                      <p:cBhvr>
                                        <p:cTn id="17" dur="500" fill="hold"/>
                                        <p:tgtEl>
                                          <p:spTgt spid="75"/>
                                        </p:tgtEl>
                                      </p:cBhvr>
                                      <p:by x="105000" y="105000"/>
                                    </p:animScale>
                                  </p:childTnLst>
                                  <p:subTnLst>
                                    <p:audio>
                                      <p:cMediaNode>
                                        <p:cTn display="0" masterRel="sameClick">
                                          <p:stCondLst>
                                            <p:cond evt="begin" delay="0">
                                              <p:tn val="16"/>
                                            </p:cond>
                                          </p:stCondLst>
                                          <p:endCondLst>
                                            <p:cond evt="onStopAudio" delay="0">
                                              <p:tgtEl>
                                                <p:sldTgt/>
                                              </p:tgtEl>
                                            </p:cond>
                                          </p:endCondLst>
                                        </p:cTn>
                                        <p:tgtEl>
                                          <p:sndTgt r:embed="rId3" name="Mixed construction Part 1.wav"/>
                                        </p:tgtEl>
                                      </p:cMediaNode>
                                    </p:audio>
                                  </p:subTnLst>
                                </p:cTn>
                              </p:par>
                            </p:childTnLst>
                          </p:cTn>
                        </p:par>
                        <p:par>
                          <p:cTn id="18" fill="hold">
                            <p:stCondLst>
                              <p:cond delay="2000"/>
                            </p:stCondLst>
                            <p:childTnLst>
                              <p:par>
                                <p:cTn id="19" presetID="22" presetClass="entr" presetSubtype="4" repeatCount="indefinite" fill="hold" grpId="0" nodeType="afterEffect">
                                  <p:stCondLst>
                                    <p:cond delay="0"/>
                                  </p:stCondLst>
                                  <p:childTnLst>
                                    <p:set>
                                      <p:cBhvr>
                                        <p:cTn id="20" dur="1" fill="hold">
                                          <p:stCondLst>
                                            <p:cond delay="0"/>
                                          </p:stCondLst>
                                        </p:cTn>
                                        <p:tgtEl>
                                          <p:spTgt spid="205"/>
                                        </p:tgtEl>
                                        <p:attrNameLst>
                                          <p:attrName>style.visibility</p:attrName>
                                        </p:attrNameLst>
                                      </p:cBhvr>
                                      <p:to>
                                        <p:strVal val="visible"/>
                                      </p:to>
                                    </p:set>
                                    <p:animEffect transition="in" filter="wipe(down)">
                                      <p:cBhvr>
                                        <p:cTn id="21" dur="500"/>
                                        <p:tgtEl>
                                          <p:spTgt spid="205"/>
                                        </p:tgtEl>
                                      </p:cBhvr>
                                    </p:animEffect>
                                  </p:childTnLst>
                                </p:cTn>
                              </p:par>
                              <p:par>
                                <p:cTn id="22" presetID="22" presetClass="entr" presetSubtype="4" repeatCount="indefinite" fill="hold" grpId="0" nodeType="withEffect">
                                  <p:stCondLst>
                                    <p:cond delay="0"/>
                                  </p:stCondLst>
                                  <p:childTnLst>
                                    <p:set>
                                      <p:cBhvr>
                                        <p:cTn id="23" dur="1" fill="hold">
                                          <p:stCondLst>
                                            <p:cond delay="0"/>
                                          </p:stCondLst>
                                        </p:cTn>
                                        <p:tgtEl>
                                          <p:spTgt spid="206"/>
                                        </p:tgtEl>
                                        <p:attrNameLst>
                                          <p:attrName>style.visibility</p:attrName>
                                        </p:attrNameLst>
                                      </p:cBhvr>
                                      <p:to>
                                        <p:strVal val="visible"/>
                                      </p:to>
                                    </p:set>
                                    <p:animEffect transition="in" filter="wipe(down)">
                                      <p:cBhvr>
                                        <p:cTn id="24" dur="500"/>
                                        <p:tgtEl>
                                          <p:spTgt spid="206"/>
                                        </p:tgtEl>
                                      </p:cBhvr>
                                    </p:animEffect>
                                  </p:childTnLst>
                                </p:cTn>
                              </p:par>
                            </p:childTnLst>
                          </p:cTn>
                        </p:par>
                        <p:par>
                          <p:cTn id="25" fill="hold">
                            <p:stCondLst>
                              <p:cond delay="2500"/>
                            </p:stCondLst>
                            <p:childTnLst>
                              <p:par>
                                <p:cTn id="26" presetID="22" presetClass="exit" presetSubtype="1" repeatCount="indefinite" fill="hold" grpId="1" nodeType="afterEffect">
                                  <p:stCondLst>
                                    <p:cond delay="0"/>
                                  </p:stCondLst>
                                  <p:childTnLst>
                                    <p:animEffect transition="out" filter="wipe(up)">
                                      <p:cBhvr>
                                        <p:cTn id="27" dur="500"/>
                                        <p:tgtEl>
                                          <p:spTgt spid="205"/>
                                        </p:tgtEl>
                                      </p:cBhvr>
                                    </p:animEffect>
                                    <p:set>
                                      <p:cBhvr>
                                        <p:cTn id="28" dur="1" fill="hold">
                                          <p:stCondLst>
                                            <p:cond delay="499"/>
                                          </p:stCondLst>
                                        </p:cTn>
                                        <p:tgtEl>
                                          <p:spTgt spid="205"/>
                                        </p:tgtEl>
                                        <p:attrNameLst>
                                          <p:attrName>style.visibility</p:attrName>
                                        </p:attrNameLst>
                                      </p:cBhvr>
                                      <p:to>
                                        <p:strVal val="hidden"/>
                                      </p:to>
                                    </p:set>
                                  </p:childTnLst>
                                </p:cTn>
                              </p:par>
                              <p:par>
                                <p:cTn id="29" presetID="22" presetClass="exit" presetSubtype="1" repeatCount="indefinite" fill="hold" grpId="1" nodeType="withEffect">
                                  <p:stCondLst>
                                    <p:cond delay="0"/>
                                  </p:stCondLst>
                                  <p:childTnLst>
                                    <p:animEffect transition="out" filter="wipe(up)">
                                      <p:cBhvr>
                                        <p:cTn id="30" dur="500"/>
                                        <p:tgtEl>
                                          <p:spTgt spid="206"/>
                                        </p:tgtEl>
                                      </p:cBhvr>
                                    </p:animEffect>
                                    <p:set>
                                      <p:cBhvr>
                                        <p:cTn id="31" dur="1" fill="hold">
                                          <p:stCondLst>
                                            <p:cond delay="499"/>
                                          </p:stCondLst>
                                        </p:cTn>
                                        <p:tgtEl>
                                          <p:spTgt spid="2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0" animBg="1"/>
      <p:bldP spid="205" grpId="1" animBg="1"/>
      <p:bldP spid="206" grpId="0" animBg="1"/>
      <p:bldP spid="206" grpId="1" animBg="1"/>
      <p:bldP spid="75" grpId="0" animBg="1"/>
      <p:bldP spid="75" grpId="1" animBg="1"/>
      <p:bldP spid="75" grpId="2"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73" name="Rectangle 3"/>
          <p:cNvSpPr>
            <a:spLocks noGrp="1" noChangeArrowheads="1"/>
          </p:cNvSpPr>
          <p:nvPr>
            <p:ph type="title"/>
          </p:nvPr>
        </p:nvSpPr>
        <p:spPr>
          <a:xfrm>
            <a:off x="685800" y="658368"/>
            <a:ext cx="7772400" cy="1408176"/>
          </a:xfrm>
        </p:spPr>
        <p:txBody>
          <a:bodyPr>
            <a:normAutofit/>
          </a:bodyPr>
          <a:lstStyle/>
          <a:p>
            <a:r>
              <a:rPr lang="en-US" dirty="0"/>
              <a:t>A Simple Proportional Control System</a:t>
            </a:r>
            <a:br>
              <a:rPr lang="en-US" dirty="0"/>
            </a:br>
            <a:endParaRPr lang="en-US" dirty="0"/>
          </a:p>
        </p:txBody>
      </p:sp>
      <p:grpSp>
        <p:nvGrpSpPr>
          <p:cNvPr id="2" name="Group 109"/>
          <p:cNvGrpSpPr/>
          <p:nvPr/>
        </p:nvGrpSpPr>
        <p:grpSpPr>
          <a:xfrm rot="-2700000">
            <a:off x="7258044" y="5505450"/>
            <a:ext cx="7" cy="1082042"/>
            <a:chOff x="7258044" y="5505450"/>
            <a:chExt cx="7" cy="1082042"/>
          </a:xfrm>
        </p:grpSpPr>
        <p:grpSp>
          <p:nvGrpSpPr>
            <p:cNvPr id="3" name="Group 122"/>
            <p:cNvGrpSpPr/>
            <p:nvPr/>
          </p:nvGrpSpPr>
          <p:grpSpPr>
            <a:xfrm>
              <a:off x="7258044" y="5505452"/>
              <a:ext cx="0" cy="1082040"/>
              <a:chOff x="7315200" y="3810000"/>
              <a:chExt cx="0" cy="1082040"/>
            </a:xfrm>
          </p:grpSpPr>
          <p:cxnSp>
            <p:nvCxnSpPr>
              <p:cNvPr id="113" name="Straight Connector 112"/>
              <p:cNvCxnSpPr/>
              <p:nvPr/>
            </p:nvCxnSpPr>
            <p:spPr bwMode="auto">
              <a:xfrm rot="5400000" flipH="1" flipV="1">
                <a:off x="7040880" y="4084320"/>
                <a:ext cx="548640" cy="0"/>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cxnSp>
            <p:nvCxnSpPr>
              <p:cNvPr id="114" name="Straight Connector 113"/>
              <p:cNvCxnSpPr/>
              <p:nvPr/>
            </p:nvCxnSpPr>
            <p:spPr bwMode="auto">
              <a:xfrm rot="5400000">
                <a:off x="7040880" y="4617720"/>
                <a:ext cx="54864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grpSp>
        <p:cxnSp>
          <p:nvCxnSpPr>
            <p:cNvPr id="112" name="Straight Connector 111"/>
            <p:cNvCxnSpPr/>
            <p:nvPr/>
          </p:nvCxnSpPr>
          <p:spPr bwMode="auto">
            <a:xfrm rot="5400000">
              <a:off x="7146132" y="5617369"/>
              <a:ext cx="223838"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grpSp>
      <p:sp>
        <p:nvSpPr>
          <p:cNvPr id="70" name="Rectangle 69"/>
          <p:cNvSpPr/>
          <p:nvPr/>
        </p:nvSpPr>
        <p:spPr bwMode="auto">
          <a:xfrm>
            <a:off x="6477000" y="5917406"/>
            <a:ext cx="1752600" cy="2667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52" name="Line 11"/>
          <p:cNvSpPr>
            <a:spLocks noChangeShapeType="1"/>
          </p:cNvSpPr>
          <p:nvPr/>
        </p:nvSpPr>
        <p:spPr bwMode="auto">
          <a:xfrm flipV="1">
            <a:off x="7258050" y="5916613"/>
            <a:ext cx="0" cy="274637"/>
          </a:xfrm>
          <a:prstGeom prst="line">
            <a:avLst/>
          </a:prstGeom>
          <a:noFill/>
          <a:ln w="28575">
            <a:solidFill>
              <a:srgbClr val="CC9900"/>
            </a:solidFill>
            <a:round/>
            <a:headEnd/>
            <a:tailEnd/>
          </a:ln>
        </p:spPr>
        <p:txBody>
          <a:bodyPr anchor="ctr"/>
          <a:lstStyle/>
          <a:p>
            <a:endParaRPr lang="en-US"/>
          </a:p>
        </p:txBody>
      </p:sp>
      <p:sp>
        <p:nvSpPr>
          <p:cNvPr id="6171" name="Oval 12"/>
          <p:cNvSpPr>
            <a:spLocks noChangeAspect="1" noChangeArrowheads="1"/>
          </p:cNvSpPr>
          <p:nvPr/>
        </p:nvSpPr>
        <p:spPr bwMode="auto">
          <a:xfrm>
            <a:off x="7212013" y="6008688"/>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6147" name="Rectangle 49"/>
          <p:cNvSpPr>
            <a:spLocks noChangeArrowheads="1"/>
          </p:cNvSpPr>
          <p:nvPr/>
        </p:nvSpPr>
        <p:spPr bwMode="auto">
          <a:xfrm>
            <a:off x="6459538" y="5915025"/>
            <a:ext cx="782637" cy="276225"/>
          </a:xfrm>
          <a:prstGeom prst="rect">
            <a:avLst/>
          </a:prstGeom>
          <a:solidFill>
            <a:srgbClr val="0099CC">
              <a:alpha val="49804"/>
            </a:srgbClr>
          </a:solidFill>
          <a:ln w="9525" algn="ctr">
            <a:noFill/>
            <a:round/>
            <a:headEnd/>
            <a:tailEnd/>
          </a:ln>
        </p:spPr>
        <p:txBody>
          <a:bodyPr anchor="ctr"/>
          <a:lstStyle/>
          <a:p>
            <a:endParaRPr lang="en-US"/>
          </a:p>
        </p:txBody>
      </p:sp>
      <p:grpSp>
        <p:nvGrpSpPr>
          <p:cNvPr id="4" name="Group 24"/>
          <p:cNvGrpSpPr>
            <a:grpSpLocks/>
          </p:cNvGrpSpPr>
          <p:nvPr/>
        </p:nvGrpSpPr>
        <p:grpSpPr bwMode="auto">
          <a:xfrm>
            <a:off x="1949450" y="3060700"/>
            <a:ext cx="642938" cy="1588"/>
            <a:chOff x="593725" y="3061494"/>
            <a:chExt cx="642143" cy="2381"/>
          </a:xfrm>
        </p:grpSpPr>
        <p:sp>
          <p:nvSpPr>
            <p:cNvPr id="6193" name="Line 13"/>
            <p:cNvSpPr>
              <a:spLocks noChangeShapeType="1"/>
            </p:cNvSpPr>
            <p:nvPr/>
          </p:nvSpPr>
          <p:spPr bwMode="auto">
            <a:xfrm flipH="1">
              <a:off x="915193" y="3061494"/>
              <a:ext cx="320675" cy="0"/>
            </a:xfrm>
            <a:prstGeom prst="line">
              <a:avLst/>
            </a:prstGeom>
            <a:noFill/>
            <a:ln w="9525">
              <a:solidFill>
                <a:schemeClr val="bg1"/>
              </a:solidFill>
              <a:round/>
              <a:headEnd/>
              <a:tailEnd/>
            </a:ln>
          </p:spPr>
          <p:txBody>
            <a:bodyPr anchor="ctr"/>
            <a:lstStyle/>
            <a:p>
              <a:endParaRPr lang="en-US"/>
            </a:p>
          </p:txBody>
        </p:sp>
        <p:sp>
          <p:nvSpPr>
            <p:cNvPr id="6194" name="Line 13"/>
            <p:cNvSpPr>
              <a:spLocks noChangeShapeType="1"/>
            </p:cNvSpPr>
            <p:nvPr/>
          </p:nvSpPr>
          <p:spPr bwMode="auto">
            <a:xfrm flipH="1">
              <a:off x="593725" y="3063875"/>
              <a:ext cx="320675" cy="0"/>
            </a:xfrm>
            <a:prstGeom prst="line">
              <a:avLst/>
            </a:prstGeom>
            <a:noFill/>
            <a:ln w="9525">
              <a:solidFill>
                <a:schemeClr val="tx1"/>
              </a:solidFill>
              <a:round/>
              <a:headEnd/>
              <a:tailEnd/>
            </a:ln>
          </p:spPr>
          <p:txBody>
            <a:bodyPr anchor="ctr"/>
            <a:lstStyle/>
            <a:p>
              <a:endParaRPr lang="en-US"/>
            </a:p>
          </p:txBody>
        </p:sp>
      </p:grpSp>
      <p:sp>
        <p:nvSpPr>
          <p:cNvPr id="6151" name="Rectangle 55"/>
          <p:cNvSpPr>
            <a:spLocks noChangeArrowheads="1"/>
          </p:cNvSpPr>
          <p:nvPr/>
        </p:nvSpPr>
        <p:spPr bwMode="auto">
          <a:xfrm>
            <a:off x="0" y="2922588"/>
            <a:ext cx="2270125" cy="276225"/>
          </a:xfrm>
          <a:prstGeom prst="rect">
            <a:avLst/>
          </a:prstGeom>
          <a:solidFill>
            <a:srgbClr val="0099CC">
              <a:alpha val="49804"/>
            </a:srgbClr>
          </a:solidFill>
          <a:ln w="9525" algn="ctr">
            <a:noFill/>
            <a:round/>
            <a:headEnd/>
            <a:tailEnd/>
          </a:ln>
        </p:spPr>
        <p:txBody>
          <a:bodyPr anchor="ctr"/>
          <a:lstStyle/>
          <a:p>
            <a:endParaRPr lang="en-US"/>
          </a:p>
        </p:txBody>
      </p:sp>
      <p:sp>
        <p:nvSpPr>
          <p:cNvPr id="6152" name="Rectangle 44"/>
          <p:cNvSpPr>
            <a:spLocks noChangeArrowheads="1"/>
          </p:cNvSpPr>
          <p:nvPr/>
        </p:nvSpPr>
        <p:spPr bwMode="auto">
          <a:xfrm>
            <a:off x="1819275" y="5126038"/>
            <a:ext cx="4660900" cy="1028700"/>
          </a:xfrm>
          <a:prstGeom prst="rect">
            <a:avLst/>
          </a:prstGeom>
          <a:solidFill>
            <a:srgbClr val="0099CC">
              <a:alpha val="49804"/>
            </a:srgbClr>
          </a:solidFill>
          <a:ln w="9525" algn="ctr">
            <a:noFill/>
            <a:round/>
            <a:headEnd/>
            <a:tailEnd/>
          </a:ln>
        </p:spPr>
        <p:txBody>
          <a:bodyPr anchor="ctr"/>
          <a:lstStyle/>
          <a:p>
            <a:endParaRPr lang="en-US"/>
          </a:p>
        </p:txBody>
      </p:sp>
      <p:sp>
        <p:nvSpPr>
          <p:cNvPr id="51" name="Rectangle 50"/>
          <p:cNvSpPr>
            <a:spLocks noChangeArrowheads="1"/>
          </p:cNvSpPr>
          <p:nvPr/>
        </p:nvSpPr>
        <p:spPr bwMode="auto">
          <a:xfrm>
            <a:off x="1819275" y="4073525"/>
            <a:ext cx="4660900" cy="1055688"/>
          </a:xfrm>
          <a:prstGeom prst="rect">
            <a:avLst/>
          </a:prstGeom>
          <a:solidFill>
            <a:srgbClr val="0099CC">
              <a:alpha val="49804"/>
            </a:srgbClr>
          </a:solidFill>
          <a:ln w="9525" algn="ctr">
            <a:noFill/>
            <a:round/>
            <a:headEnd/>
            <a:tailEnd/>
          </a:ln>
        </p:spPr>
        <p:txBody>
          <a:bodyPr anchor="ctr"/>
          <a:lstStyle/>
          <a:p>
            <a:endParaRPr lang="en-US"/>
          </a:p>
        </p:txBody>
      </p:sp>
      <p:sp>
        <p:nvSpPr>
          <p:cNvPr id="1044491" name="Line 11"/>
          <p:cNvSpPr>
            <a:spLocks noChangeShapeType="1"/>
          </p:cNvSpPr>
          <p:nvPr/>
        </p:nvSpPr>
        <p:spPr bwMode="auto">
          <a:xfrm flipV="1">
            <a:off x="2270125" y="2924175"/>
            <a:ext cx="0" cy="274638"/>
          </a:xfrm>
          <a:prstGeom prst="line">
            <a:avLst/>
          </a:prstGeom>
          <a:noFill/>
          <a:ln w="28575">
            <a:solidFill>
              <a:srgbClr val="CC9900"/>
            </a:solidFill>
            <a:round/>
            <a:headEnd/>
            <a:tailEnd/>
          </a:ln>
        </p:spPr>
        <p:txBody>
          <a:bodyPr anchor="ctr"/>
          <a:lstStyle/>
          <a:p>
            <a:endParaRPr lang="en-US"/>
          </a:p>
        </p:txBody>
      </p:sp>
      <p:sp>
        <p:nvSpPr>
          <p:cNvPr id="6157" name="AutoShape 2"/>
          <p:cNvSpPr>
            <a:spLocks noChangeAspect="1" noChangeArrowheads="1"/>
          </p:cNvSpPr>
          <p:nvPr/>
        </p:nvSpPr>
        <p:spPr bwMode="auto">
          <a:xfrm>
            <a:off x="2732088" y="2514600"/>
            <a:ext cx="206375" cy="411163"/>
          </a:xfrm>
          <a:prstGeom prst="triangle">
            <a:avLst>
              <a:gd name="adj" fmla="val 50000"/>
            </a:avLst>
          </a:prstGeom>
          <a:solidFill>
            <a:srgbClr val="CC9900"/>
          </a:solidFill>
          <a:ln w="3175" algn="ctr">
            <a:solidFill>
              <a:srgbClr val="CC9900"/>
            </a:solidFill>
            <a:miter lim="800000"/>
            <a:headEnd/>
            <a:tailEnd/>
          </a:ln>
        </p:spPr>
        <p:txBody>
          <a:bodyPr anchor="ctr"/>
          <a:lstStyle/>
          <a:p>
            <a:endParaRPr lang="en-US"/>
          </a:p>
        </p:txBody>
      </p:sp>
      <p:sp>
        <p:nvSpPr>
          <p:cNvPr id="6158" name="Line 6"/>
          <p:cNvSpPr>
            <a:spLocks noChangeShapeType="1"/>
          </p:cNvSpPr>
          <p:nvPr/>
        </p:nvSpPr>
        <p:spPr bwMode="auto">
          <a:xfrm flipV="1">
            <a:off x="2754313" y="3200400"/>
            <a:ext cx="0" cy="228600"/>
          </a:xfrm>
          <a:prstGeom prst="line">
            <a:avLst/>
          </a:prstGeom>
          <a:noFill/>
          <a:ln w="19050" cap="sq">
            <a:solidFill>
              <a:schemeClr val="tx1"/>
            </a:solidFill>
            <a:miter lim="800000"/>
            <a:headEnd/>
            <a:tailEnd/>
          </a:ln>
        </p:spPr>
        <p:txBody>
          <a:bodyPr anchor="ctr"/>
          <a:lstStyle/>
          <a:p>
            <a:endParaRPr lang="en-US"/>
          </a:p>
        </p:txBody>
      </p:sp>
      <p:sp>
        <p:nvSpPr>
          <p:cNvPr id="6159" name="Line 7"/>
          <p:cNvSpPr>
            <a:spLocks noChangeShapeType="1"/>
          </p:cNvSpPr>
          <p:nvPr/>
        </p:nvSpPr>
        <p:spPr bwMode="auto">
          <a:xfrm flipV="1">
            <a:off x="3036888" y="2925763"/>
            <a:ext cx="0" cy="503237"/>
          </a:xfrm>
          <a:prstGeom prst="line">
            <a:avLst/>
          </a:prstGeom>
          <a:noFill/>
          <a:ln w="19050" cap="sq">
            <a:solidFill>
              <a:schemeClr val="tx1"/>
            </a:solidFill>
            <a:miter lim="800000"/>
            <a:headEnd/>
            <a:tailEnd/>
          </a:ln>
        </p:spPr>
        <p:txBody>
          <a:bodyPr anchor="ctr"/>
          <a:lstStyle/>
          <a:p>
            <a:endParaRPr lang="en-US"/>
          </a:p>
        </p:txBody>
      </p:sp>
      <p:sp>
        <p:nvSpPr>
          <p:cNvPr id="6160" name="Line 8"/>
          <p:cNvSpPr>
            <a:spLocks noChangeShapeType="1"/>
          </p:cNvSpPr>
          <p:nvPr/>
        </p:nvSpPr>
        <p:spPr bwMode="auto">
          <a:xfrm flipH="1">
            <a:off x="0" y="3200400"/>
            <a:ext cx="2752725" cy="0"/>
          </a:xfrm>
          <a:prstGeom prst="line">
            <a:avLst/>
          </a:prstGeom>
          <a:noFill/>
          <a:ln w="19050" cap="sq">
            <a:solidFill>
              <a:schemeClr val="tx1"/>
            </a:solidFill>
            <a:miter lim="800000"/>
            <a:headEnd/>
            <a:tailEnd/>
          </a:ln>
        </p:spPr>
        <p:txBody>
          <a:bodyPr anchor="ctr"/>
          <a:lstStyle/>
          <a:p>
            <a:endParaRPr lang="en-US"/>
          </a:p>
        </p:txBody>
      </p:sp>
      <p:sp>
        <p:nvSpPr>
          <p:cNvPr id="6161" name="Line 9"/>
          <p:cNvSpPr>
            <a:spLocks noChangeShapeType="1"/>
          </p:cNvSpPr>
          <p:nvPr/>
        </p:nvSpPr>
        <p:spPr bwMode="auto">
          <a:xfrm flipH="1">
            <a:off x="0" y="2925763"/>
            <a:ext cx="3033713" cy="0"/>
          </a:xfrm>
          <a:prstGeom prst="line">
            <a:avLst/>
          </a:prstGeom>
          <a:noFill/>
          <a:ln w="19050" cap="sq">
            <a:solidFill>
              <a:schemeClr val="tx1"/>
            </a:solidFill>
            <a:miter lim="800000"/>
            <a:headEnd/>
            <a:tailEnd/>
          </a:ln>
        </p:spPr>
        <p:txBody>
          <a:bodyPr anchor="ctr"/>
          <a:lstStyle/>
          <a:p>
            <a:endParaRPr lang="en-US"/>
          </a:p>
        </p:txBody>
      </p:sp>
      <p:sp>
        <p:nvSpPr>
          <p:cNvPr id="6162" name="Oval 12"/>
          <p:cNvSpPr>
            <a:spLocks noChangeAspect="1" noChangeArrowheads="1"/>
          </p:cNvSpPr>
          <p:nvPr/>
        </p:nvSpPr>
        <p:spPr bwMode="auto">
          <a:xfrm>
            <a:off x="2224088" y="3016250"/>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5" name="Group 16"/>
          <p:cNvGrpSpPr>
            <a:grpSpLocks/>
          </p:cNvGrpSpPr>
          <p:nvPr/>
        </p:nvGrpSpPr>
        <p:grpSpPr bwMode="auto">
          <a:xfrm>
            <a:off x="595313" y="2486025"/>
            <a:ext cx="4479925" cy="46038"/>
            <a:chOff x="375" y="1566"/>
            <a:chExt cx="2822" cy="29"/>
          </a:xfrm>
        </p:grpSpPr>
        <p:sp>
          <p:nvSpPr>
            <p:cNvPr id="6182" name="Line 17"/>
            <p:cNvSpPr>
              <a:spLocks noChangeShapeType="1"/>
            </p:cNvSpPr>
            <p:nvPr/>
          </p:nvSpPr>
          <p:spPr bwMode="auto">
            <a:xfrm>
              <a:off x="375" y="1584"/>
              <a:ext cx="2822" cy="0"/>
            </a:xfrm>
            <a:prstGeom prst="line">
              <a:avLst/>
            </a:prstGeom>
            <a:noFill/>
            <a:ln w="9525">
              <a:solidFill>
                <a:schemeClr val="tx1"/>
              </a:solidFill>
              <a:round/>
              <a:headEnd/>
              <a:tailEnd/>
            </a:ln>
          </p:spPr>
          <p:txBody>
            <a:bodyPr anchor="ctr"/>
            <a:lstStyle/>
            <a:p>
              <a:endParaRPr lang="en-US"/>
            </a:p>
          </p:txBody>
        </p:sp>
        <p:sp>
          <p:nvSpPr>
            <p:cNvPr id="6183" name="Oval 19"/>
            <p:cNvSpPr>
              <a:spLocks noChangeAspect="1" noChangeArrowheads="1"/>
            </p:cNvSpPr>
            <p:nvPr/>
          </p:nvSpPr>
          <p:spPr bwMode="auto">
            <a:xfrm>
              <a:off x="3155" y="1566"/>
              <a:ext cx="29" cy="29"/>
            </a:xfrm>
            <a:prstGeom prst="ellipse">
              <a:avLst/>
            </a:prstGeom>
            <a:solidFill>
              <a:schemeClr val="tx1"/>
            </a:solidFill>
            <a:ln w="9525">
              <a:solidFill>
                <a:schemeClr val="tx1"/>
              </a:solidFill>
              <a:round/>
              <a:headEnd/>
              <a:tailEnd/>
            </a:ln>
          </p:spPr>
          <p:txBody>
            <a:bodyPr anchor="ctr"/>
            <a:lstStyle/>
            <a:p>
              <a:endParaRPr lang="en-US"/>
            </a:p>
          </p:txBody>
        </p:sp>
      </p:grpSp>
      <p:grpSp>
        <p:nvGrpSpPr>
          <p:cNvPr id="6" name="Group 36"/>
          <p:cNvGrpSpPr>
            <a:grpSpLocks/>
          </p:cNvGrpSpPr>
          <p:nvPr/>
        </p:nvGrpSpPr>
        <p:grpSpPr bwMode="auto">
          <a:xfrm>
            <a:off x="1966913" y="2495550"/>
            <a:ext cx="53975" cy="582613"/>
            <a:chOff x="1827183" y="2495539"/>
            <a:chExt cx="53182" cy="583413"/>
          </a:xfrm>
        </p:grpSpPr>
        <p:sp>
          <p:nvSpPr>
            <p:cNvPr id="6179" name="Oval 14"/>
            <p:cNvSpPr>
              <a:spLocks noChangeAspect="1" noChangeArrowheads="1"/>
            </p:cNvSpPr>
            <p:nvPr/>
          </p:nvSpPr>
          <p:spPr bwMode="auto">
            <a:xfrm>
              <a:off x="1827183" y="3032915"/>
              <a:ext cx="46038" cy="46037"/>
            </a:xfrm>
            <a:prstGeom prst="ellipse">
              <a:avLst/>
            </a:prstGeom>
            <a:solidFill>
              <a:schemeClr val="tx1"/>
            </a:solidFill>
            <a:ln w="9525">
              <a:solidFill>
                <a:schemeClr val="tx1"/>
              </a:solidFill>
              <a:round/>
              <a:headEnd/>
              <a:tailEnd/>
            </a:ln>
          </p:spPr>
          <p:txBody>
            <a:bodyPr wrap="none" anchor="ctr"/>
            <a:lstStyle/>
            <a:p>
              <a:endParaRPr lang="en-US"/>
            </a:p>
          </p:txBody>
        </p:sp>
        <p:sp>
          <p:nvSpPr>
            <p:cNvPr id="6180" name="Line 15"/>
            <p:cNvSpPr>
              <a:spLocks noChangeShapeType="1"/>
            </p:cNvSpPr>
            <p:nvPr/>
          </p:nvSpPr>
          <p:spPr bwMode="auto">
            <a:xfrm flipV="1">
              <a:off x="1855758" y="2513802"/>
              <a:ext cx="0" cy="549275"/>
            </a:xfrm>
            <a:prstGeom prst="line">
              <a:avLst/>
            </a:prstGeom>
            <a:noFill/>
            <a:ln w="9525">
              <a:solidFill>
                <a:schemeClr val="tx1"/>
              </a:solidFill>
              <a:round/>
              <a:headEnd/>
              <a:tailEnd/>
            </a:ln>
          </p:spPr>
          <p:txBody>
            <a:bodyPr anchor="ctr"/>
            <a:lstStyle/>
            <a:p>
              <a:endParaRPr lang="en-US"/>
            </a:p>
          </p:txBody>
        </p:sp>
        <p:sp>
          <p:nvSpPr>
            <p:cNvPr id="6181" name="Oval 14"/>
            <p:cNvSpPr>
              <a:spLocks noChangeAspect="1" noChangeArrowheads="1"/>
            </p:cNvSpPr>
            <p:nvPr/>
          </p:nvSpPr>
          <p:spPr bwMode="auto">
            <a:xfrm>
              <a:off x="1834327" y="2495539"/>
              <a:ext cx="46038" cy="46037"/>
            </a:xfrm>
            <a:prstGeom prst="ellipse">
              <a:avLst/>
            </a:prstGeom>
            <a:solidFill>
              <a:schemeClr val="tx1"/>
            </a:solidFill>
            <a:ln w="9525">
              <a:solidFill>
                <a:schemeClr val="tx1"/>
              </a:solidFill>
              <a:round/>
              <a:headEnd/>
              <a:tailEnd/>
            </a:ln>
          </p:spPr>
          <p:txBody>
            <a:bodyPr wrap="none" anchor="ctr"/>
            <a:lstStyle/>
            <a:p>
              <a:endParaRPr lang="en-US"/>
            </a:p>
          </p:txBody>
        </p:sp>
      </p:grpSp>
      <p:sp>
        <p:nvSpPr>
          <p:cNvPr id="6165" name="Oval 14"/>
          <p:cNvSpPr>
            <a:spLocks noChangeAspect="1" noChangeArrowheads="1"/>
          </p:cNvSpPr>
          <p:nvPr/>
        </p:nvSpPr>
        <p:spPr bwMode="auto">
          <a:xfrm>
            <a:off x="2789238" y="2462213"/>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7" name="Group 40"/>
          <p:cNvGrpSpPr>
            <a:grpSpLocks/>
          </p:cNvGrpSpPr>
          <p:nvPr/>
        </p:nvGrpSpPr>
        <p:grpSpPr bwMode="auto">
          <a:xfrm>
            <a:off x="4894263" y="2508250"/>
            <a:ext cx="274637" cy="1655763"/>
            <a:chOff x="4894266" y="2508240"/>
            <a:chExt cx="274320" cy="1655460"/>
          </a:xfrm>
        </p:grpSpPr>
        <p:sp>
          <p:nvSpPr>
            <p:cNvPr id="6177" name="Line 20"/>
            <p:cNvSpPr>
              <a:spLocks noChangeShapeType="1"/>
            </p:cNvSpPr>
            <p:nvPr/>
          </p:nvSpPr>
          <p:spPr bwMode="auto">
            <a:xfrm flipV="1">
              <a:off x="5032380" y="2508240"/>
              <a:ext cx="0" cy="1371600"/>
            </a:xfrm>
            <a:prstGeom prst="line">
              <a:avLst/>
            </a:prstGeom>
            <a:noFill/>
            <a:ln w="9525">
              <a:solidFill>
                <a:schemeClr val="tx1"/>
              </a:solidFill>
              <a:round/>
              <a:headEnd/>
              <a:tailEnd/>
            </a:ln>
          </p:spPr>
          <p:txBody>
            <a:bodyPr anchor="ctr"/>
            <a:lstStyle/>
            <a:p>
              <a:endParaRPr lang="en-US"/>
            </a:p>
          </p:txBody>
        </p:sp>
        <p:sp>
          <p:nvSpPr>
            <p:cNvPr id="6178" name="Oval 19"/>
            <p:cNvSpPr>
              <a:spLocks noChangeAspect="1" noChangeArrowheads="1"/>
            </p:cNvSpPr>
            <p:nvPr/>
          </p:nvSpPr>
          <p:spPr bwMode="auto">
            <a:xfrm>
              <a:off x="4894266" y="3889380"/>
              <a:ext cx="274320" cy="274320"/>
            </a:xfrm>
            <a:prstGeom prst="ellipse">
              <a:avLst/>
            </a:prstGeom>
            <a:solidFill>
              <a:srgbClr val="996600"/>
            </a:solidFill>
            <a:ln w="9525">
              <a:solidFill>
                <a:srgbClr val="996600"/>
              </a:solidFill>
              <a:round/>
              <a:headEnd/>
              <a:tailEnd/>
            </a:ln>
          </p:spPr>
          <p:txBody>
            <a:bodyPr anchor="ctr"/>
            <a:lstStyle/>
            <a:p>
              <a:endParaRPr lang="en-US"/>
            </a:p>
          </p:txBody>
        </p:sp>
      </p:grpSp>
      <p:grpSp>
        <p:nvGrpSpPr>
          <p:cNvPr id="8" name="Group 43"/>
          <p:cNvGrpSpPr>
            <a:grpSpLocks/>
          </p:cNvGrpSpPr>
          <p:nvPr/>
        </p:nvGrpSpPr>
        <p:grpSpPr bwMode="auto">
          <a:xfrm>
            <a:off x="1828800" y="3422650"/>
            <a:ext cx="4654550" cy="2749550"/>
            <a:chOff x="1828799" y="3423138"/>
            <a:chExt cx="4654062" cy="2749062"/>
          </a:xfrm>
        </p:grpSpPr>
        <p:sp>
          <p:nvSpPr>
            <p:cNvPr id="6174" name="Line 4"/>
            <p:cNvSpPr>
              <a:spLocks noChangeShapeType="1"/>
            </p:cNvSpPr>
            <p:nvPr/>
          </p:nvSpPr>
          <p:spPr bwMode="auto">
            <a:xfrm>
              <a:off x="1828800" y="3429000"/>
              <a:ext cx="0" cy="2743200"/>
            </a:xfrm>
            <a:prstGeom prst="line">
              <a:avLst/>
            </a:prstGeom>
            <a:noFill/>
            <a:ln w="76200" cap="sq">
              <a:solidFill>
                <a:schemeClr val="tx1"/>
              </a:solidFill>
              <a:miter lim="800000"/>
              <a:headEnd/>
              <a:tailEnd/>
            </a:ln>
          </p:spPr>
          <p:txBody>
            <a:bodyPr anchor="ctr"/>
            <a:lstStyle/>
            <a:p>
              <a:endParaRPr lang="en-US"/>
            </a:p>
          </p:txBody>
        </p:sp>
        <p:sp>
          <p:nvSpPr>
            <p:cNvPr id="6175" name="Line 5"/>
            <p:cNvSpPr>
              <a:spLocks noChangeShapeType="1"/>
            </p:cNvSpPr>
            <p:nvPr/>
          </p:nvSpPr>
          <p:spPr bwMode="auto">
            <a:xfrm>
              <a:off x="1828799" y="6172200"/>
              <a:ext cx="4651131" cy="0"/>
            </a:xfrm>
            <a:prstGeom prst="line">
              <a:avLst/>
            </a:prstGeom>
            <a:noFill/>
            <a:ln w="76200" cap="sq">
              <a:solidFill>
                <a:schemeClr val="tx1"/>
              </a:solidFill>
              <a:miter lim="800000"/>
              <a:headEnd/>
              <a:tailEnd/>
            </a:ln>
          </p:spPr>
          <p:txBody>
            <a:bodyPr anchor="ctr"/>
            <a:lstStyle/>
            <a:p>
              <a:endParaRPr lang="en-US"/>
            </a:p>
          </p:txBody>
        </p:sp>
        <p:sp>
          <p:nvSpPr>
            <p:cNvPr id="6176" name="Line 4"/>
            <p:cNvSpPr>
              <a:spLocks noChangeShapeType="1"/>
            </p:cNvSpPr>
            <p:nvPr/>
          </p:nvSpPr>
          <p:spPr bwMode="auto">
            <a:xfrm>
              <a:off x="6482861" y="3423138"/>
              <a:ext cx="0" cy="2743200"/>
            </a:xfrm>
            <a:prstGeom prst="line">
              <a:avLst/>
            </a:prstGeom>
            <a:noFill/>
            <a:ln w="76200" cap="sq">
              <a:solidFill>
                <a:schemeClr val="tx1"/>
              </a:solidFill>
              <a:miter lim="800000"/>
              <a:headEnd/>
              <a:tailEnd/>
            </a:ln>
          </p:spPr>
          <p:txBody>
            <a:bodyPr anchor="ctr"/>
            <a:lstStyle/>
            <a:p>
              <a:endParaRPr lang="en-US"/>
            </a:p>
          </p:txBody>
        </p:sp>
      </p:grpSp>
      <p:sp>
        <p:nvSpPr>
          <p:cNvPr id="6170" name="Line 9"/>
          <p:cNvSpPr>
            <a:spLocks noChangeShapeType="1"/>
          </p:cNvSpPr>
          <p:nvPr/>
        </p:nvSpPr>
        <p:spPr bwMode="auto">
          <a:xfrm flipH="1" flipV="1">
            <a:off x="6459538" y="5915025"/>
            <a:ext cx="2684462" cy="0"/>
          </a:xfrm>
          <a:prstGeom prst="line">
            <a:avLst/>
          </a:prstGeom>
          <a:noFill/>
          <a:ln w="19050" cap="sq">
            <a:solidFill>
              <a:schemeClr val="tx1"/>
            </a:solidFill>
            <a:miter lim="800000"/>
            <a:headEnd/>
            <a:tailEnd/>
          </a:ln>
        </p:spPr>
        <p:txBody>
          <a:bodyPr anchor="ctr"/>
          <a:lstStyle/>
          <a:p>
            <a:endParaRPr lang="en-US"/>
          </a:p>
        </p:txBody>
      </p:sp>
      <p:sp>
        <p:nvSpPr>
          <p:cNvPr id="6169" name="Line 8"/>
          <p:cNvSpPr>
            <a:spLocks noChangeShapeType="1"/>
          </p:cNvSpPr>
          <p:nvPr/>
        </p:nvSpPr>
        <p:spPr bwMode="auto">
          <a:xfrm flipH="1">
            <a:off x="6459538" y="6191250"/>
            <a:ext cx="2684462" cy="0"/>
          </a:xfrm>
          <a:prstGeom prst="line">
            <a:avLst/>
          </a:prstGeom>
          <a:noFill/>
          <a:ln w="19050" cap="sq">
            <a:solidFill>
              <a:schemeClr val="tx1"/>
            </a:solidFill>
            <a:miter lim="800000"/>
            <a:headEnd/>
            <a:tailEnd/>
          </a:ln>
        </p:spPr>
        <p:txBody>
          <a:bodyPr anchor="ctr"/>
          <a:lstStyle/>
          <a:p>
            <a:endParaRPr lang="en-US"/>
          </a:p>
        </p:txBody>
      </p:sp>
      <p:grpSp>
        <p:nvGrpSpPr>
          <p:cNvPr id="9" name="Group 109"/>
          <p:cNvGrpSpPr>
            <a:grpSpLocks noChangeAspect="1"/>
          </p:cNvGrpSpPr>
          <p:nvPr/>
        </p:nvGrpSpPr>
        <p:grpSpPr>
          <a:xfrm>
            <a:off x="6447769" y="2364378"/>
            <a:ext cx="1233102" cy="1186542"/>
            <a:chOff x="4572000" y="3363687"/>
            <a:chExt cx="1970088" cy="1895701"/>
          </a:xfrm>
        </p:grpSpPr>
        <p:grpSp>
          <p:nvGrpSpPr>
            <p:cNvPr id="10" name="Group 40"/>
            <p:cNvGrpSpPr/>
            <p:nvPr/>
          </p:nvGrpSpPr>
          <p:grpSpPr>
            <a:xfrm flipH="1">
              <a:off x="4572000" y="3429000"/>
              <a:ext cx="1970088" cy="1830388"/>
              <a:chOff x="4572000" y="3429000"/>
              <a:chExt cx="1970088" cy="1830388"/>
            </a:xfrm>
          </p:grpSpPr>
          <p:sp>
            <p:nvSpPr>
              <p:cNvPr id="129" name="AutoShape 4"/>
              <p:cNvSpPr>
                <a:spLocks noChangeAspect="1" noChangeArrowheads="1" noTextEdit="1"/>
              </p:cNvSpPr>
              <p:nvPr/>
            </p:nvSpPr>
            <p:spPr bwMode="auto">
              <a:xfrm>
                <a:off x="4572000" y="3429000"/>
                <a:ext cx="1970088" cy="1830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6"/>
              <p:cNvSpPr>
                <a:spLocks/>
              </p:cNvSpPr>
              <p:nvPr/>
            </p:nvSpPr>
            <p:spPr bwMode="auto">
              <a:xfrm>
                <a:off x="4605338" y="4035425"/>
                <a:ext cx="749300" cy="700088"/>
              </a:xfrm>
              <a:custGeom>
                <a:avLst/>
                <a:gdLst/>
                <a:ahLst/>
                <a:cxnLst>
                  <a:cxn ang="0">
                    <a:pos x="107" y="0"/>
                  </a:cxn>
                  <a:cxn ang="0">
                    <a:pos x="98" y="0"/>
                  </a:cxn>
                  <a:cxn ang="0">
                    <a:pos x="88" y="2"/>
                  </a:cxn>
                  <a:cxn ang="0">
                    <a:pos x="79" y="5"/>
                  </a:cxn>
                  <a:cxn ang="0">
                    <a:pos x="76" y="8"/>
                  </a:cxn>
                  <a:cxn ang="0">
                    <a:pos x="73" y="11"/>
                  </a:cxn>
                  <a:cxn ang="0">
                    <a:pos x="70" y="20"/>
                  </a:cxn>
                  <a:cxn ang="0">
                    <a:pos x="65" y="53"/>
                  </a:cxn>
                  <a:cxn ang="0">
                    <a:pos x="67" y="75"/>
                  </a:cxn>
                  <a:cxn ang="0">
                    <a:pos x="66" y="86"/>
                  </a:cxn>
                  <a:cxn ang="0">
                    <a:pos x="65" y="90"/>
                  </a:cxn>
                  <a:cxn ang="0">
                    <a:pos x="62" y="95"/>
                  </a:cxn>
                  <a:cxn ang="0">
                    <a:pos x="54" y="103"/>
                  </a:cxn>
                  <a:cxn ang="0">
                    <a:pos x="49" y="107"/>
                  </a:cxn>
                  <a:cxn ang="0">
                    <a:pos x="22" y="123"/>
                  </a:cxn>
                  <a:cxn ang="0">
                    <a:pos x="7" y="128"/>
                  </a:cxn>
                  <a:cxn ang="0">
                    <a:pos x="0" y="129"/>
                  </a:cxn>
                  <a:cxn ang="0">
                    <a:pos x="14" y="177"/>
                  </a:cxn>
                  <a:cxn ang="0">
                    <a:pos x="322" y="441"/>
                  </a:cxn>
                  <a:cxn ang="0">
                    <a:pos x="439" y="398"/>
                  </a:cxn>
                  <a:cxn ang="0">
                    <a:pos x="472" y="354"/>
                  </a:cxn>
                  <a:cxn ang="0">
                    <a:pos x="471" y="351"/>
                  </a:cxn>
                  <a:cxn ang="0">
                    <a:pos x="469" y="349"/>
                  </a:cxn>
                  <a:cxn ang="0">
                    <a:pos x="467" y="347"/>
                  </a:cxn>
                  <a:cxn ang="0">
                    <a:pos x="461" y="344"/>
                  </a:cxn>
                  <a:cxn ang="0">
                    <a:pos x="439" y="336"/>
                  </a:cxn>
                  <a:cxn ang="0">
                    <a:pos x="426" y="329"/>
                  </a:cxn>
                  <a:cxn ang="0">
                    <a:pos x="413" y="320"/>
                  </a:cxn>
                  <a:cxn ang="0">
                    <a:pos x="375" y="285"/>
                  </a:cxn>
                  <a:cxn ang="0">
                    <a:pos x="367" y="276"/>
                  </a:cxn>
                  <a:cxn ang="0">
                    <a:pos x="365" y="274"/>
                  </a:cxn>
                  <a:cxn ang="0">
                    <a:pos x="259" y="186"/>
                  </a:cxn>
                  <a:cxn ang="0">
                    <a:pos x="173" y="110"/>
                  </a:cxn>
                  <a:cxn ang="0">
                    <a:pos x="168" y="104"/>
                  </a:cxn>
                  <a:cxn ang="0">
                    <a:pos x="167" y="102"/>
                  </a:cxn>
                  <a:cxn ang="0">
                    <a:pos x="166" y="100"/>
                  </a:cxn>
                  <a:cxn ang="0">
                    <a:pos x="166" y="99"/>
                  </a:cxn>
                  <a:cxn ang="0">
                    <a:pos x="166" y="98"/>
                  </a:cxn>
                  <a:cxn ang="0">
                    <a:pos x="164" y="96"/>
                  </a:cxn>
                  <a:cxn ang="0">
                    <a:pos x="162" y="95"/>
                  </a:cxn>
                  <a:cxn ang="0">
                    <a:pos x="160" y="93"/>
                  </a:cxn>
                  <a:cxn ang="0">
                    <a:pos x="138" y="82"/>
                  </a:cxn>
                  <a:cxn ang="0">
                    <a:pos x="130" y="75"/>
                  </a:cxn>
                  <a:cxn ang="0">
                    <a:pos x="124" y="66"/>
                  </a:cxn>
                  <a:cxn ang="0">
                    <a:pos x="122" y="60"/>
                  </a:cxn>
                  <a:cxn ang="0">
                    <a:pos x="120" y="30"/>
                  </a:cxn>
                  <a:cxn ang="0">
                    <a:pos x="117" y="11"/>
                  </a:cxn>
                  <a:cxn ang="0">
                    <a:pos x="116" y="8"/>
                  </a:cxn>
                  <a:cxn ang="0">
                    <a:pos x="115" y="5"/>
                  </a:cxn>
                  <a:cxn ang="0">
                    <a:pos x="110" y="1"/>
                  </a:cxn>
                  <a:cxn ang="0">
                    <a:pos x="107" y="0"/>
                  </a:cxn>
                </a:cxnLst>
                <a:rect l="0" t="0" r="r" b="b"/>
                <a:pathLst>
                  <a:path w="472" h="441">
                    <a:moveTo>
                      <a:pt x="107" y="0"/>
                    </a:moveTo>
                    <a:lnTo>
                      <a:pt x="98" y="0"/>
                    </a:lnTo>
                    <a:lnTo>
                      <a:pt x="88" y="2"/>
                    </a:lnTo>
                    <a:lnTo>
                      <a:pt x="79" y="5"/>
                    </a:lnTo>
                    <a:lnTo>
                      <a:pt x="76" y="8"/>
                    </a:lnTo>
                    <a:lnTo>
                      <a:pt x="73" y="11"/>
                    </a:lnTo>
                    <a:lnTo>
                      <a:pt x="70" y="20"/>
                    </a:lnTo>
                    <a:lnTo>
                      <a:pt x="65" y="53"/>
                    </a:lnTo>
                    <a:lnTo>
                      <a:pt x="67" y="75"/>
                    </a:lnTo>
                    <a:lnTo>
                      <a:pt x="66" y="86"/>
                    </a:lnTo>
                    <a:lnTo>
                      <a:pt x="65" y="90"/>
                    </a:lnTo>
                    <a:lnTo>
                      <a:pt x="62" y="95"/>
                    </a:lnTo>
                    <a:lnTo>
                      <a:pt x="54" y="103"/>
                    </a:lnTo>
                    <a:lnTo>
                      <a:pt x="49" y="107"/>
                    </a:lnTo>
                    <a:lnTo>
                      <a:pt x="22" y="123"/>
                    </a:lnTo>
                    <a:lnTo>
                      <a:pt x="7" y="128"/>
                    </a:lnTo>
                    <a:lnTo>
                      <a:pt x="0" y="129"/>
                    </a:lnTo>
                    <a:lnTo>
                      <a:pt x="14" y="177"/>
                    </a:lnTo>
                    <a:lnTo>
                      <a:pt x="322" y="441"/>
                    </a:lnTo>
                    <a:lnTo>
                      <a:pt x="439" y="398"/>
                    </a:lnTo>
                    <a:lnTo>
                      <a:pt x="472" y="354"/>
                    </a:lnTo>
                    <a:lnTo>
                      <a:pt x="471" y="351"/>
                    </a:lnTo>
                    <a:lnTo>
                      <a:pt x="469" y="349"/>
                    </a:lnTo>
                    <a:lnTo>
                      <a:pt x="467" y="347"/>
                    </a:lnTo>
                    <a:lnTo>
                      <a:pt x="461" y="344"/>
                    </a:lnTo>
                    <a:lnTo>
                      <a:pt x="439" y="336"/>
                    </a:lnTo>
                    <a:lnTo>
                      <a:pt x="426" y="329"/>
                    </a:lnTo>
                    <a:lnTo>
                      <a:pt x="413" y="320"/>
                    </a:lnTo>
                    <a:lnTo>
                      <a:pt x="375" y="285"/>
                    </a:lnTo>
                    <a:lnTo>
                      <a:pt x="367" y="276"/>
                    </a:lnTo>
                    <a:lnTo>
                      <a:pt x="365" y="274"/>
                    </a:lnTo>
                    <a:lnTo>
                      <a:pt x="259" y="186"/>
                    </a:lnTo>
                    <a:lnTo>
                      <a:pt x="173" y="110"/>
                    </a:lnTo>
                    <a:lnTo>
                      <a:pt x="168" y="104"/>
                    </a:lnTo>
                    <a:lnTo>
                      <a:pt x="167" y="102"/>
                    </a:lnTo>
                    <a:lnTo>
                      <a:pt x="166" y="100"/>
                    </a:lnTo>
                    <a:lnTo>
                      <a:pt x="166" y="99"/>
                    </a:lnTo>
                    <a:lnTo>
                      <a:pt x="166" y="98"/>
                    </a:lnTo>
                    <a:lnTo>
                      <a:pt x="164" y="96"/>
                    </a:lnTo>
                    <a:lnTo>
                      <a:pt x="162" y="95"/>
                    </a:lnTo>
                    <a:lnTo>
                      <a:pt x="160" y="93"/>
                    </a:lnTo>
                    <a:lnTo>
                      <a:pt x="138" y="82"/>
                    </a:lnTo>
                    <a:lnTo>
                      <a:pt x="130" y="75"/>
                    </a:lnTo>
                    <a:lnTo>
                      <a:pt x="124" y="66"/>
                    </a:lnTo>
                    <a:lnTo>
                      <a:pt x="122" y="60"/>
                    </a:lnTo>
                    <a:lnTo>
                      <a:pt x="120" y="30"/>
                    </a:lnTo>
                    <a:lnTo>
                      <a:pt x="117" y="11"/>
                    </a:lnTo>
                    <a:lnTo>
                      <a:pt x="116" y="8"/>
                    </a:lnTo>
                    <a:lnTo>
                      <a:pt x="115" y="5"/>
                    </a:lnTo>
                    <a:lnTo>
                      <a:pt x="110" y="1"/>
                    </a:lnTo>
                    <a:lnTo>
                      <a:pt x="107" y="0"/>
                    </a:lnTo>
                    <a:close/>
                  </a:path>
                </a:pathLst>
              </a:custGeom>
              <a:solidFill>
                <a:srgbClr val="82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7"/>
              <p:cNvSpPr>
                <a:spLocks/>
              </p:cNvSpPr>
              <p:nvPr/>
            </p:nvSpPr>
            <p:spPr bwMode="auto">
              <a:xfrm>
                <a:off x="4708525" y="4235450"/>
                <a:ext cx="438150" cy="468313"/>
              </a:xfrm>
              <a:custGeom>
                <a:avLst/>
                <a:gdLst/>
                <a:ahLst/>
                <a:cxnLst>
                  <a:cxn ang="0">
                    <a:pos x="24" y="49"/>
                  </a:cxn>
                  <a:cxn ang="0">
                    <a:pos x="2" y="82"/>
                  </a:cxn>
                  <a:cxn ang="0">
                    <a:pos x="0" y="92"/>
                  </a:cxn>
                  <a:cxn ang="0">
                    <a:pos x="4" y="103"/>
                  </a:cxn>
                  <a:cxn ang="0">
                    <a:pos x="24" y="127"/>
                  </a:cxn>
                  <a:cxn ang="0">
                    <a:pos x="166" y="265"/>
                  </a:cxn>
                  <a:cxn ang="0">
                    <a:pos x="201" y="291"/>
                  </a:cxn>
                  <a:cxn ang="0">
                    <a:pos x="212" y="295"/>
                  </a:cxn>
                  <a:cxn ang="0">
                    <a:pos x="222" y="295"/>
                  </a:cxn>
                  <a:cxn ang="0">
                    <a:pos x="241" y="286"/>
                  </a:cxn>
                  <a:cxn ang="0">
                    <a:pos x="266" y="264"/>
                  </a:cxn>
                  <a:cxn ang="0">
                    <a:pos x="268" y="261"/>
                  </a:cxn>
                  <a:cxn ang="0">
                    <a:pos x="268" y="257"/>
                  </a:cxn>
                  <a:cxn ang="0">
                    <a:pos x="265" y="250"/>
                  </a:cxn>
                  <a:cxn ang="0">
                    <a:pos x="257" y="240"/>
                  </a:cxn>
                  <a:cxn ang="0">
                    <a:pos x="256" y="217"/>
                  </a:cxn>
                  <a:cxn ang="0">
                    <a:pos x="260" y="199"/>
                  </a:cxn>
                  <a:cxn ang="0">
                    <a:pos x="264" y="193"/>
                  </a:cxn>
                  <a:cxn ang="0">
                    <a:pos x="275" y="183"/>
                  </a:cxn>
                  <a:cxn ang="0">
                    <a:pos x="276" y="179"/>
                  </a:cxn>
                  <a:cxn ang="0">
                    <a:pos x="274" y="175"/>
                  </a:cxn>
                  <a:cxn ang="0">
                    <a:pos x="235" y="142"/>
                  </a:cxn>
                  <a:cxn ang="0">
                    <a:pos x="209" y="113"/>
                  </a:cxn>
                  <a:cxn ang="0">
                    <a:pos x="203" y="111"/>
                  </a:cxn>
                  <a:cxn ang="0">
                    <a:pos x="198" y="113"/>
                  </a:cxn>
                  <a:cxn ang="0">
                    <a:pos x="181" y="126"/>
                  </a:cxn>
                  <a:cxn ang="0">
                    <a:pos x="171" y="131"/>
                  </a:cxn>
                  <a:cxn ang="0">
                    <a:pos x="166" y="131"/>
                  </a:cxn>
                  <a:cxn ang="0">
                    <a:pos x="161" y="128"/>
                  </a:cxn>
                  <a:cxn ang="0">
                    <a:pos x="145" y="113"/>
                  </a:cxn>
                  <a:cxn ang="0">
                    <a:pos x="104" y="39"/>
                  </a:cxn>
                  <a:cxn ang="0">
                    <a:pos x="95" y="10"/>
                  </a:cxn>
                  <a:cxn ang="0">
                    <a:pos x="90" y="3"/>
                  </a:cxn>
                  <a:cxn ang="0">
                    <a:pos x="88" y="0"/>
                  </a:cxn>
                  <a:cxn ang="0">
                    <a:pos x="83" y="1"/>
                  </a:cxn>
                  <a:cxn ang="0">
                    <a:pos x="67" y="17"/>
                  </a:cxn>
                </a:cxnLst>
                <a:rect l="0" t="0" r="r" b="b"/>
                <a:pathLst>
                  <a:path w="276" h="295">
                    <a:moveTo>
                      <a:pt x="35" y="39"/>
                    </a:moveTo>
                    <a:lnTo>
                      <a:pt x="24" y="49"/>
                    </a:lnTo>
                    <a:lnTo>
                      <a:pt x="5" y="76"/>
                    </a:lnTo>
                    <a:lnTo>
                      <a:pt x="2" y="82"/>
                    </a:lnTo>
                    <a:lnTo>
                      <a:pt x="0" y="88"/>
                    </a:lnTo>
                    <a:lnTo>
                      <a:pt x="0" y="92"/>
                    </a:lnTo>
                    <a:lnTo>
                      <a:pt x="2" y="99"/>
                    </a:lnTo>
                    <a:lnTo>
                      <a:pt x="4" y="103"/>
                    </a:lnTo>
                    <a:lnTo>
                      <a:pt x="9" y="111"/>
                    </a:lnTo>
                    <a:lnTo>
                      <a:pt x="24" y="127"/>
                    </a:lnTo>
                    <a:lnTo>
                      <a:pt x="82" y="177"/>
                    </a:lnTo>
                    <a:lnTo>
                      <a:pt x="166" y="265"/>
                    </a:lnTo>
                    <a:lnTo>
                      <a:pt x="195" y="288"/>
                    </a:lnTo>
                    <a:lnTo>
                      <a:pt x="201" y="291"/>
                    </a:lnTo>
                    <a:lnTo>
                      <a:pt x="206" y="293"/>
                    </a:lnTo>
                    <a:lnTo>
                      <a:pt x="212" y="295"/>
                    </a:lnTo>
                    <a:lnTo>
                      <a:pt x="217" y="295"/>
                    </a:lnTo>
                    <a:lnTo>
                      <a:pt x="222" y="295"/>
                    </a:lnTo>
                    <a:lnTo>
                      <a:pt x="232" y="291"/>
                    </a:lnTo>
                    <a:lnTo>
                      <a:pt x="241" y="286"/>
                    </a:lnTo>
                    <a:lnTo>
                      <a:pt x="249" y="280"/>
                    </a:lnTo>
                    <a:lnTo>
                      <a:pt x="266" y="264"/>
                    </a:lnTo>
                    <a:lnTo>
                      <a:pt x="267" y="262"/>
                    </a:lnTo>
                    <a:lnTo>
                      <a:pt x="268" y="261"/>
                    </a:lnTo>
                    <a:lnTo>
                      <a:pt x="268" y="259"/>
                    </a:lnTo>
                    <a:lnTo>
                      <a:pt x="268" y="257"/>
                    </a:lnTo>
                    <a:lnTo>
                      <a:pt x="267" y="254"/>
                    </a:lnTo>
                    <a:lnTo>
                      <a:pt x="265" y="250"/>
                    </a:lnTo>
                    <a:lnTo>
                      <a:pt x="262" y="247"/>
                    </a:lnTo>
                    <a:lnTo>
                      <a:pt x="257" y="240"/>
                    </a:lnTo>
                    <a:lnTo>
                      <a:pt x="256" y="236"/>
                    </a:lnTo>
                    <a:lnTo>
                      <a:pt x="256" y="217"/>
                    </a:lnTo>
                    <a:lnTo>
                      <a:pt x="258" y="208"/>
                    </a:lnTo>
                    <a:lnTo>
                      <a:pt x="260" y="199"/>
                    </a:lnTo>
                    <a:lnTo>
                      <a:pt x="262" y="196"/>
                    </a:lnTo>
                    <a:lnTo>
                      <a:pt x="264" y="193"/>
                    </a:lnTo>
                    <a:lnTo>
                      <a:pt x="271" y="188"/>
                    </a:lnTo>
                    <a:lnTo>
                      <a:pt x="275" y="183"/>
                    </a:lnTo>
                    <a:lnTo>
                      <a:pt x="276" y="180"/>
                    </a:lnTo>
                    <a:lnTo>
                      <a:pt x="276" y="179"/>
                    </a:lnTo>
                    <a:lnTo>
                      <a:pt x="275" y="177"/>
                    </a:lnTo>
                    <a:lnTo>
                      <a:pt x="274" y="175"/>
                    </a:lnTo>
                    <a:lnTo>
                      <a:pt x="269" y="169"/>
                    </a:lnTo>
                    <a:lnTo>
                      <a:pt x="235" y="142"/>
                    </a:lnTo>
                    <a:lnTo>
                      <a:pt x="216" y="119"/>
                    </a:lnTo>
                    <a:lnTo>
                      <a:pt x="209" y="113"/>
                    </a:lnTo>
                    <a:lnTo>
                      <a:pt x="205" y="111"/>
                    </a:lnTo>
                    <a:lnTo>
                      <a:pt x="203" y="111"/>
                    </a:lnTo>
                    <a:lnTo>
                      <a:pt x="200" y="112"/>
                    </a:lnTo>
                    <a:lnTo>
                      <a:pt x="198" y="113"/>
                    </a:lnTo>
                    <a:lnTo>
                      <a:pt x="196" y="114"/>
                    </a:lnTo>
                    <a:lnTo>
                      <a:pt x="181" y="126"/>
                    </a:lnTo>
                    <a:lnTo>
                      <a:pt x="174" y="130"/>
                    </a:lnTo>
                    <a:lnTo>
                      <a:pt x="171" y="131"/>
                    </a:lnTo>
                    <a:lnTo>
                      <a:pt x="169" y="131"/>
                    </a:lnTo>
                    <a:lnTo>
                      <a:pt x="166" y="131"/>
                    </a:lnTo>
                    <a:lnTo>
                      <a:pt x="164" y="130"/>
                    </a:lnTo>
                    <a:lnTo>
                      <a:pt x="161" y="128"/>
                    </a:lnTo>
                    <a:lnTo>
                      <a:pt x="156" y="124"/>
                    </a:lnTo>
                    <a:lnTo>
                      <a:pt x="145" y="113"/>
                    </a:lnTo>
                    <a:lnTo>
                      <a:pt x="120" y="79"/>
                    </a:lnTo>
                    <a:lnTo>
                      <a:pt x="104" y="39"/>
                    </a:lnTo>
                    <a:lnTo>
                      <a:pt x="100" y="23"/>
                    </a:lnTo>
                    <a:lnTo>
                      <a:pt x="95" y="10"/>
                    </a:lnTo>
                    <a:lnTo>
                      <a:pt x="92" y="5"/>
                    </a:lnTo>
                    <a:lnTo>
                      <a:pt x="90" y="3"/>
                    </a:lnTo>
                    <a:lnTo>
                      <a:pt x="89" y="2"/>
                    </a:lnTo>
                    <a:lnTo>
                      <a:pt x="88" y="0"/>
                    </a:lnTo>
                    <a:lnTo>
                      <a:pt x="86" y="0"/>
                    </a:lnTo>
                    <a:lnTo>
                      <a:pt x="83" y="1"/>
                    </a:lnTo>
                    <a:lnTo>
                      <a:pt x="80" y="3"/>
                    </a:lnTo>
                    <a:lnTo>
                      <a:pt x="67" y="17"/>
                    </a:lnTo>
                    <a:lnTo>
                      <a:pt x="35" y="39"/>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8"/>
              <p:cNvSpPr>
                <a:spLocks/>
              </p:cNvSpPr>
              <p:nvPr/>
            </p:nvSpPr>
            <p:spPr bwMode="auto">
              <a:xfrm>
                <a:off x="4578350" y="4235450"/>
                <a:ext cx="801688" cy="674688"/>
              </a:xfrm>
              <a:custGeom>
                <a:avLst/>
                <a:gdLst/>
                <a:ahLst/>
                <a:cxnLst>
                  <a:cxn ang="0">
                    <a:pos x="25" y="3"/>
                  </a:cxn>
                  <a:cxn ang="0">
                    <a:pos x="20" y="0"/>
                  </a:cxn>
                  <a:cxn ang="0">
                    <a:pos x="18" y="0"/>
                  </a:cxn>
                  <a:cxn ang="0">
                    <a:pos x="16" y="0"/>
                  </a:cxn>
                  <a:cxn ang="0">
                    <a:pos x="14" y="2"/>
                  </a:cxn>
                  <a:cxn ang="0">
                    <a:pos x="9" y="7"/>
                  </a:cxn>
                  <a:cxn ang="0">
                    <a:pos x="5" y="16"/>
                  </a:cxn>
                  <a:cxn ang="0">
                    <a:pos x="4" y="23"/>
                  </a:cxn>
                  <a:cxn ang="0">
                    <a:pos x="6" y="76"/>
                  </a:cxn>
                  <a:cxn ang="0">
                    <a:pos x="5" y="77"/>
                  </a:cxn>
                  <a:cxn ang="0">
                    <a:pos x="5" y="78"/>
                  </a:cxn>
                  <a:cxn ang="0">
                    <a:pos x="5" y="79"/>
                  </a:cxn>
                  <a:cxn ang="0">
                    <a:pos x="5" y="81"/>
                  </a:cxn>
                  <a:cxn ang="0">
                    <a:pos x="4" y="82"/>
                  </a:cxn>
                  <a:cxn ang="0">
                    <a:pos x="4" y="85"/>
                  </a:cxn>
                  <a:cxn ang="0">
                    <a:pos x="3" y="94"/>
                  </a:cxn>
                  <a:cxn ang="0">
                    <a:pos x="0" y="116"/>
                  </a:cxn>
                  <a:cxn ang="0">
                    <a:pos x="0" y="121"/>
                  </a:cxn>
                  <a:cxn ang="0">
                    <a:pos x="1" y="129"/>
                  </a:cxn>
                  <a:cxn ang="0">
                    <a:pos x="3" y="132"/>
                  </a:cxn>
                  <a:cxn ang="0">
                    <a:pos x="6" y="136"/>
                  </a:cxn>
                  <a:cxn ang="0">
                    <a:pos x="8" y="139"/>
                  </a:cxn>
                  <a:cxn ang="0">
                    <a:pos x="11" y="141"/>
                  </a:cxn>
                  <a:cxn ang="0">
                    <a:pos x="116" y="245"/>
                  </a:cxn>
                  <a:cxn ang="0">
                    <a:pos x="179" y="298"/>
                  </a:cxn>
                  <a:cxn ang="0">
                    <a:pos x="247" y="352"/>
                  </a:cxn>
                  <a:cxn ang="0">
                    <a:pos x="317" y="412"/>
                  </a:cxn>
                  <a:cxn ang="0">
                    <a:pos x="329" y="419"/>
                  </a:cxn>
                  <a:cxn ang="0">
                    <a:pos x="338" y="423"/>
                  </a:cxn>
                  <a:cxn ang="0">
                    <a:pos x="343" y="425"/>
                  </a:cxn>
                  <a:cxn ang="0">
                    <a:pos x="348" y="425"/>
                  </a:cxn>
                  <a:cxn ang="0">
                    <a:pos x="353" y="423"/>
                  </a:cxn>
                  <a:cxn ang="0">
                    <a:pos x="362" y="419"/>
                  </a:cxn>
                  <a:cxn ang="0">
                    <a:pos x="375" y="410"/>
                  </a:cxn>
                  <a:cxn ang="0">
                    <a:pos x="379" y="406"/>
                  </a:cxn>
                  <a:cxn ang="0">
                    <a:pos x="397" y="396"/>
                  </a:cxn>
                  <a:cxn ang="0">
                    <a:pos x="488" y="356"/>
                  </a:cxn>
                  <a:cxn ang="0">
                    <a:pos x="499" y="349"/>
                  </a:cxn>
                  <a:cxn ang="0">
                    <a:pos x="502" y="346"/>
                  </a:cxn>
                  <a:cxn ang="0">
                    <a:pos x="504" y="343"/>
                  </a:cxn>
                  <a:cxn ang="0">
                    <a:pos x="504" y="341"/>
                  </a:cxn>
                  <a:cxn ang="0">
                    <a:pos x="505" y="339"/>
                  </a:cxn>
                  <a:cxn ang="0">
                    <a:pos x="503" y="294"/>
                  </a:cxn>
                  <a:cxn ang="0">
                    <a:pos x="496" y="229"/>
                  </a:cxn>
                  <a:cxn ang="0">
                    <a:pos x="495" y="225"/>
                  </a:cxn>
                  <a:cxn ang="0">
                    <a:pos x="494" y="223"/>
                  </a:cxn>
                  <a:cxn ang="0">
                    <a:pos x="492" y="222"/>
                  </a:cxn>
                  <a:cxn ang="0">
                    <a:pos x="489" y="222"/>
                  </a:cxn>
                  <a:cxn ang="0">
                    <a:pos x="488" y="222"/>
                  </a:cxn>
                  <a:cxn ang="0">
                    <a:pos x="485" y="223"/>
                  </a:cxn>
                  <a:cxn ang="0">
                    <a:pos x="411" y="254"/>
                  </a:cxn>
                  <a:cxn ang="0">
                    <a:pos x="379" y="265"/>
                  </a:cxn>
                  <a:cxn ang="0">
                    <a:pos x="371" y="267"/>
                  </a:cxn>
                  <a:cxn ang="0">
                    <a:pos x="358" y="267"/>
                  </a:cxn>
                  <a:cxn ang="0">
                    <a:pos x="353" y="265"/>
                  </a:cxn>
                  <a:cxn ang="0">
                    <a:pos x="343" y="261"/>
                  </a:cxn>
                  <a:cxn ang="0">
                    <a:pos x="340" y="259"/>
                  </a:cxn>
                  <a:cxn ang="0">
                    <a:pos x="322" y="245"/>
                  </a:cxn>
                  <a:cxn ang="0">
                    <a:pos x="214" y="163"/>
                  </a:cxn>
                  <a:cxn ang="0">
                    <a:pos x="119" y="87"/>
                  </a:cxn>
                  <a:cxn ang="0">
                    <a:pos x="58" y="34"/>
                  </a:cxn>
                  <a:cxn ang="0">
                    <a:pos x="31" y="7"/>
                  </a:cxn>
                  <a:cxn ang="0">
                    <a:pos x="25" y="3"/>
                  </a:cxn>
                </a:cxnLst>
                <a:rect l="0" t="0" r="r" b="b"/>
                <a:pathLst>
                  <a:path w="505" h="425">
                    <a:moveTo>
                      <a:pt x="25" y="3"/>
                    </a:moveTo>
                    <a:lnTo>
                      <a:pt x="20" y="0"/>
                    </a:lnTo>
                    <a:lnTo>
                      <a:pt x="18" y="0"/>
                    </a:lnTo>
                    <a:lnTo>
                      <a:pt x="16" y="0"/>
                    </a:lnTo>
                    <a:lnTo>
                      <a:pt x="14" y="2"/>
                    </a:lnTo>
                    <a:lnTo>
                      <a:pt x="9" y="7"/>
                    </a:lnTo>
                    <a:lnTo>
                      <a:pt x="5" y="16"/>
                    </a:lnTo>
                    <a:lnTo>
                      <a:pt x="4" y="23"/>
                    </a:lnTo>
                    <a:lnTo>
                      <a:pt x="6" y="76"/>
                    </a:lnTo>
                    <a:lnTo>
                      <a:pt x="5" y="77"/>
                    </a:lnTo>
                    <a:lnTo>
                      <a:pt x="5" y="78"/>
                    </a:lnTo>
                    <a:lnTo>
                      <a:pt x="5" y="79"/>
                    </a:lnTo>
                    <a:lnTo>
                      <a:pt x="5" y="81"/>
                    </a:lnTo>
                    <a:lnTo>
                      <a:pt x="4" y="82"/>
                    </a:lnTo>
                    <a:lnTo>
                      <a:pt x="4" y="85"/>
                    </a:lnTo>
                    <a:lnTo>
                      <a:pt x="3" y="94"/>
                    </a:lnTo>
                    <a:lnTo>
                      <a:pt x="0" y="116"/>
                    </a:lnTo>
                    <a:lnTo>
                      <a:pt x="0" y="121"/>
                    </a:lnTo>
                    <a:lnTo>
                      <a:pt x="1" y="129"/>
                    </a:lnTo>
                    <a:lnTo>
                      <a:pt x="3" y="132"/>
                    </a:lnTo>
                    <a:lnTo>
                      <a:pt x="6" y="136"/>
                    </a:lnTo>
                    <a:lnTo>
                      <a:pt x="8" y="139"/>
                    </a:lnTo>
                    <a:lnTo>
                      <a:pt x="11" y="141"/>
                    </a:lnTo>
                    <a:lnTo>
                      <a:pt x="116" y="245"/>
                    </a:lnTo>
                    <a:lnTo>
                      <a:pt x="179" y="298"/>
                    </a:lnTo>
                    <a:lnTo>
                      <a:pt x="247" y="352"/>
                    </a:lnTo>
                    <a:lnTo>
                      <a:pt x="317" y="412"/>
                    </a:lnTo>
                    <a:lnTo>
                      <a:pt x="329" y="419"/>
                    </a:lnTo>
                    <a:lnTo>
                      <a:pt x="338" y="423"/>
                    </a:lnTo>
                    <a:lnTo>
                      <a:pt x="343" y="425"/>
                    </a:lnTo>
                    <a:lnTo>
                      <a:pt x="348" y="425"/>
                    </a:lnTo>
                    <a:lnTo>
                      <a:pt x="353" y="423"/>
                    </a:lnTo>
                    <a:lnTo>
                      <a:pt x="362" y="419"/>
                    </a:lnTo>
                    <a:lnTo>
                      <a:pt x="375" y="410"/>
                    </a:lnTo>
                    <a:lnTo>
                      <a:pt x="379" y="406"/>
                    </a:lnTo>
                    <a:lnTo>
                      <a:pt x="397" y="396"/>
                    </a:lnTo>
                    <a:lnTo>
                      <a:pt x="488" y="356"/>
                    </a:lnTo>
                    <a:lnTo>
                      <a:pt x="499" y="349"/>
                    </a:lnTo>
                    <a:lnTo>
                      <a:pt x="502" y="346"/>
                    </a:lnTo>
                    <a:lnTo>
                      <a:pt x="504" y="343"/>
                    </a:lnTo>
                    <a:lnTo>
                      <a:pt x="504" y="341"/>
                    </a:lnTo>
                    <a:lnTo>
                      <a:pt x="505" y="339"/>
                    </a:lnTo>
                    <a:lnTo>
                      <a:pt x="503" y="294"/>
                    </a:lnTo>
                    <a:lnTo>
                      <a:pt x="496" y="229"/>
                    </a:lnTo>
                    <a:lnTo>
                      <a:pt x="495" y="225"/>
                    </a:lnTo>
                    <a:lnTo>
                      <a:pt x="494" y="223"/>
                    </a:lnTo>
                    <a:lnTo>
                      <a:pt x="492" y="222"/>
                    </a:lnTo>
                    <a:lnTo>
                      <a:pt x="489" y="222"/>
                    </a:lnTo>
                    <a:lnTo>
                      <a:pt x="488" y="222"/>
                    </a:lnTo>
                    <a:lnTo>
                      <a:pt x="485" y="223"/>
                    </a:lnTo>
                    <a:lnTo>
                      <a:pt x="411" y="254"/>
                    </a:lnTo>
                    <a:lnTo>
                      <a:pt x="379" y="265"/>
                    </a:lnTo>
                    <a:lnTo>
                      <a:pt x="371" y="267"/>
                    </a:lnTo>
                    <a:lnTo>
                      <a:pt x="358" y="267"/>
                    </a:lnTo>
                    <a:lnTo>
                      <a:pt x="353" y="265"/>
                    </a:lnTo>
                    <a:lnTo>
                      <a:pt x="343" y="261"/>
                    </a:lnTo>
                    <a:lnTo>
                      <a:pt x="340" y="259"/>
                    </a:lnTo>
                    <a:lnTo>
                      <a:pt x="322" y="245"/>
                    </a:lnTo>
                    <a:lnTo>
                      <a:pt x="214" y="163"/>
                    </a:lnTo>
                    <a:lnTo>
                      <a:pt x="119" y="87"/>
                    </a:lnTo>
                    <a:lnTo>
                      <a:pt x="58" y="34"/>
                    </a:lnTo>
                    <a:lnTo>
                      <a:pt x="31" y="7"/>
                    </a:lnTo>
                    <a:lnTo>
                      <a:pt x="25" y="3"/>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9"/>
              <p:cNvSpPr>
                <a:spLocks/>
              </p:cNvSpPr>
              <p:nvPr/>
            </p:nvSpPr>
            <p:spPr bwMode="auto">
              <a:xfrm>
                <a:off x="4598988" y="4268788"/>
                <a:ext cx="517525" cy="614363"/>
              </a:xfrm>
              <a:custGeom>
                <a:avLst/>
                <a:gdLst/>
                <a:ahLst/>
                <a:cxnLst>
                  <a:cxn ang="0">
                    <a:pos x="3" y="5"/>
                  </a:cxn>
                  <a:cxn ang="0">
                    <a:pos x="2" y="10"/>
                  </a:cxn>
                  <a:cxn ang="0">
                    <a:pos x="2" y="57"/>
                  </a:cxn>
                  <a:cxn ang="0">
                    <a:pos x="0" y="82"/>
                  </a:cxn>
                  <a:cxn ang="0">
                    <a:pos x="1" y="97"/>
                  </a:cxn>
                  <a:cxn ang="0">
                    <a:pos x="2" y="101"/>
                  </a:cxn>
                  <a:cxn ang="0">
                    <a:pos x="5" y="108"/>
                  </a:cxn>
                  <a:cxn ang="0">
                    <a:pos x="5" y="110"/>
                  </a:cxn>
                  <a:cxn ang="0">
                    <a:pos x="6" y="113"/>
                  </a:cxn>
                  <a:cxn ang="0">
                    <a:pos x="10" y="117"/>
                  </a:cxn>
                  <a:cxn ang="0">
                    <a:pos x="27" y="136"/>
                  </a:cxn>
                  <a:cxn ang="0">
                    <a:pos x="109" y="214"/>
                  </a:cxn>
                  <a:cxn ang="0">
                    <a:pos x="194" y="288"/>
                  </a:cxn>
                  <a:cxn ang="0">
                    <a:pos x="274" y="351"/>
                  </a:cxn>
                  <a:cxn ang="0">
                    <a:pos x="303" y="376"/>
                  </a:cxn>
                  <a:cxn ang="0">
                    <a:pos x="313" y="383"/>
                  </a:cxn>
                  <a:cxn ang="0">
                    <a:pos x="315" y="385"/>
                  </a:cxn>
                  <a:cxn ang="0">
                    <a:pos x="318" y="387"/>
                  </a:cxn>
                  <a:cxn ang="0">
                    <a:pos x="319" y="386"/>
                  </a:cxn>
                  <a:cxn ang="0">
                    <a:pos x="320" y="386"/>
                  </a:cxn>
                  <a:cxn ang="0">
                    <a:pos x="321" y="384"/>
                  </a:cxn>
                  <a:cxn ang="0">
                    <a:pos x="322" y="380"/>
                  </a:cxn>
                  <a:cxn ang="0">
                    <a:pos x="322" y="373"/>
                  </a:cxn>
                  <a:cxn ang="0">
                    <a:pos x="321" y="363"/>
                  </a:cxn>
                  <a:cxn ang="0">
                    <a:pos x="324" y="287"/>
                  </a:cxn>
                  <a:cxn ang="0">
                    <a:pos x="324" y="283"/>
                  </a:cxn>
                  <a:cxn ang="0">
                    <a:pos x="326" y="277"/>
                  </a:cxn>
                  <a:cxn ang="0">
                    <a:pos x="326" y="272"/>
                  </a:cxn>
                  <a:cxn ang="0">
                    <a:pos x="325" y="268"/>
                  </a:cxn>
                  <a:cxn ang="0">
                    <a:pos x="324" y="265"/>
                  </a:cxn>
                  <a:cxn ang="0">
                    <a:pos x="318" y="257"/>
                  </a:cxn>
                  <a:cxn ang="0">
                    <a:pos x="293" y="234"/>
                  </a:cxn>
                  <a:cxn ang="0">
                    <a:pos x="102" y="81"/>
                  </a:cxn>
                  <a:cxn ang="0">
                    <a:pos x="14" y="3"/>
                  </a:cxn>
                  <a:cxn ang="0">
                    <a:pos x="11" y="2"/>
                  </a:cxn>
                  <a:cxn ang="0">
                    <a:pos x="9" y="1"/>
                  </a:cxn>
                  <a:cxn ang="0">
                    <a:pos x="7" y="0"/>
                  </a:cxn>
                  <a:cxn ang="0">
                    <a:pos x="5" y="1"/>
                  </a:cxn>
                  <a:cxn ang="0">
                    <a:pos x="4" y="2"/>
                  </a:cxn>
                  <a:cxn ang="0">
                    <a:pos x="3" y="5"/>
                  </a:cxn>
                </a:cxnLst>
                <a:rect l="0" t="0" r="r" b="b"/>
                <a:pathLst>
                  <a:path w="326" h="387">
                    <a:moveTo>
                      <a:pt x="3" y="5"/>
                    </a:moveTo>
                    <a:lnTo>
                      <a:pt x="2" y="10"/>
                    </a:lnTo>
                    <a:lnTo>
                      <a:pt x="2" y="57"/>
                    </a:lnTo>
                    <a:lnTo>
                      <a:pt x="0" y="82"/>
                    </a:lnTo>
                    <a:lnTo>
                      <a:pt x="1" y="97"/>
                    </a:lnTo>
                    <a:lnTo>
                      <a:pt x="2" y="101"/>
                    </a:lnTo>
                    <a:lnTo>
                      <a:pt x="5" y="108"/>
                    </a:lnTo>
                    <a:lnTo>
                      <a:pt x="5" y="110"/>
                    </a:lnTo>
                    <a:lnTo>
                      <a:pt x="6" y="113"/>
                    </a:lnTo>
                    <a:lnTo>
                      <a:pt x="10" y="117"/>
                    </a:lnTo>
                    <a:lnTo>
                      <a:pt x="27" y="136"/>
                    </a:lnTo>
                    <a:lnTo>
                      <a:pt x="109" y="214"/>
                    </a:lnTo>
                    <a:lnTo>
                      <a:pt x="194" y="288"/>
                    </a:lnTo>
                    <a:lnTo>
                      <a:pt x="274" y="351"/>
                    </a:lnTo>
                    <a:lnTo>
                      <a:pt x="303" y="376"/>
                    </a:lnTo>
                    <a:lnTo>
                      <a:pt x="313" y="383"/>
                    </a:lnTo>
                    <a:lnTo>
                      <a:pt x="315" y="385"/>
                    </a:lnTo>
                    <a:lnTo>
                      <a:pt x="318" y="387"/>
                    </a:lnTo>
                    <a:lnTo>
                      <a:pt x="319" y="386"/>
                    </a:lnTo>
                    <a:lnTo>
                      <a:pt x="320" y="386"/>
                    </a:lnTo>
                    <a:lnTo>
                      <a:pt x="321" y="384"/>
                    </a:lnTo>
                    <a:lnTo>
                      <a:pt x="322" y="380"/>
                    </a:lnTo>
                    <a:lnTo>
                      <a:pt x="322" y="373"/>
                    </a:lnTo>
                    <a:lnTo>
                      <a:pt x="321" y="363"/>
                    </a:lnTo>
                    <a:lnTo>
                      <a:pt x="324" y="287"/>
                    </a:lnTo>
                    <a:lnTo>
                      <a:pt x="324" y="283"/>
                    </a:lnTo>
                    <a:lnTo>
                      <a:pt x="326" y="277"/>
                    </a:lnTo>
                    <a:lnTo>
                      <a:pt x="326" y="272"/>
                    </a:lnTo>
                    <a:lnTo>
                      <a:pt x="325" y="268"/>
                    </a:lnTo>
                    <a:lnTo>
                      <a:pt x="324" y="265"/>
                    </a:lnTo>
                    <a:lnTo>
                      <a:pt x="318" y="257"/>
                    </a:lnTo>
                    <a:lnTo>
                      <a:pt x="293" y="234"/>
                    </a:lnTo>
                    <a:lnTo>
                      <a:pt x="102" y="81"/>
                    </a:lnTo>
                    <a:lnTo>
                      <a:pt x="14" y="3"/>
                    </a:lnTo>
                    <a:lnTo>
                      <a:pt x="11" y="2"/>
                    </a:lnTo>
                    <a:lnTo>
                      <a:pt x="9" y="1"/>
                    </a:lnTo>
                    <a:lnTo>
                      <a:pt x="7" y="0"/>
                    </a:lnTo>
                    <a:lnTo>
                      <a:pt x="5" y="1"/>
                    </a:lnTo>
                    <a:lnTo>
                      <a:pt x="4" y="2"/>
                    </a:lnTo>
                    <a:lnTo>
                      <a:pt x="3" y="5"/>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10"/>
              <p:cNvSpPr>
                <a:spLocks/>
              </p:cNvSpPr>
              <p:nvPr/>
            </p:nvSpPr>
            <p:spPr bwMode="auto">
              <a:xfrm>
                <a:off x="5145088" y="4616450"/>
                <a:ext cx="214313" cy="258763"/>
              </a:xfrm>
              <a:custGeom>
                <a:avLst/>
                <a:gdLst/>
                <a:ahLst/>
                <a:cxnLst>
                  <a:cxn ang="0">
                    <a:pos x="131" y="0"/>
                  </a:cxn>
                  <a:cxn ang="0">
                    <a:pos x="128" y="0"/>
                  </a:cxn>
                  <a:cxn ang="0">
                    <a:pos x="126" y="0"/>
                  </a:cxn>
                  <a:cxn ang="0">
                    <a:pos x="122" y="1"/>
                  </a:cxn>
                  <a:cxn ang="0">
                    <a:pos x="15" y="45"/>
                  </a:cxn>
                  <a:cxn ang="0">
                    <a:pos x="8" y="47"/>
                  </a:cxn>
                  <a:cxn ang="0">
                    <a:pos x="7" y="47"/>
                  </a:cxn>
                  <a:cxn ang="0">
                    <a:pos x="5" y="49"/>
                  </a:cxn>
                  <a:cxn ang="0">
                    <a:pos x="3" y="57"/>
                  </a:cxn>
                  <a:cxn ang="0">
                    <a:pos x="0" y="74"/>
                  </a:cxn>
                  <a:cxn ang="0">
                    <a:pos x="0" y="90"/>
                  </a:cxn>
                  <a:cxn ang="0">
                    <a:pos x="5" y="148"/>
                  </a:cxn>
                  <a:cxn ang="0">
                    <a:pos x="4" y="151"/>
                  </a:cxn>
                  <a:cxn ang="0">
                    <a:pos x="4" y="160"/>
                  </a:cxn>
                  <a:cxn ang="0">
                    <a:pos x="5" y="162"/>
                  </a:cxn>
                  <a:cxn ang="0">
                    <a:pos x="6" y="162"/>
                  </a:cxn>
                  <a:cxn ang="0">
                    <a:pos x="7" y="163"/>
                  </a:cxn>
                  <a:cxn ang="0">
                    <a:pos x="8" y="162"/>
                  </a:cxn>
                  <a:cxn ang="0">
                    <a:pos x="9" y="162"/>
                  </a:cxn>
                  <a:cxn ang="0">
                    <a:pos x="11" y="160"/>
                  </a:cxn>
                  <a:cxn ang="0">
                    <a:pos x="18" y="153"/>
                  </a:cxn>
                  <a:cxn ang="0">
                    <a:pos x="74" y="127"/>
                  </a:cxn>
                  <a:cxn ang="0">
                    <a:pos x="112" y="106"/>
                  </a:cxn>
                  <a:cxn ang="0">
                    <a:pos x="126" y="99"/>
                  </a:cxn>
                  <a:cxn ang="0">
                    <a:pos x="129" y="97"/>
                  </a:cxn>
                  <a:cxn ang="0">
                    <a:pos x="132" y="93"/>
                  </a:cxn>
                  <a:cxn ang="0">
                    <a:pos x="134" y="90"/>
                  </a:cxn>
                  <a:cxn ang="0">
                    <a:pos x="135" y="86"/>
                  </a:cxn>
                  <a:cxn ang="0">
                    <a:pos x="131" y="47"/>
                  </a:cxn>
                  <a:cxn ang="0">
                    <a:pos x="132" y="5"/>
                  </a:cxn>
                  <a:cxn ang="0">
                    <a:pos x="132" y="3"/>
                  </a:cxn>
                  <a:cxn ang="0">
                    <a:pos x="132" y="1"/>
                  </a:cxn>
                  <a:cxn ang="0">
                    <a:pos x="132" y="0"/>
                  </a:cxn>
                  <a:cxn ang="0">
                    <a:pos x="131" y="0"/>
                  </a:cxn>
                </a:cxnLst>
                <a:rect l="0" t="0" r="r" b="b"/>
                <a:pathLst>
                  <a:path w="135" h="163">
                    <a:moveTo>
                      <a:pt x="131" y="0"/>
                    </a:moveTo>
                    <a:lnTo>
                      <a:pt x="128" y="0"/>
                    </a:lnTo>
                    <a:lnTo>
                      <a:pt x="126" y="0"/>
                    </a:lnTo>
                    <a:lnTo>
                      <a:pt x="122" y="1"/>
                    </a:lnTo>
                    <a:lnTo>
                      <a:pt x="15" y="45"/>
                    </a:lnTo>
                    <a:lnTo>
                      <a:pt x="8" y="47"/>
                    </a:lnTo>
                    <a:lnTo>
                      <a:pt x="7" y="47"/>
                    </a:lnTo>
                    <a:lnTo>
                      <a:pt x="5" y="49"/>
                    </a:lnTo>
                    <a:lnTo>
                      <a:pt x="3" y="57"/>
                    </a:lnTo>
                    <a:lnTo>
                      <a:pt x="0" y="74"/>
                    </a:lnTo>
                    <a:lnTo>
                      <a:pt x="0" y="90"/>
                    </a:lnTo>
                    <a:lnTo>
                      <a:pt x="5" y="148"/>
                    </a:lnTo>
                    <a:lnTo>
                      <a:pt x="4" y="151"/>
                    </a:lnTo>
                    <a:lnTo>
                      <a:pt x="4" y="160"/>
                    </a:lnTo>
                    <a:lnTo>
                      <a:pt x="5" y="162"/>
                    </a:lnTo>
                    <a:lnTo>
                      <a:pt x="6" y="162"/>
                    </a:lnTo>
                    <a:lnTo>
                      <a:pt x="7" y="163"/>
                    </a:lnTo>
                    <a:lnTo>
                      <a:pt x="8" y="162"/>
                    </a:lnTo>
                    <a:lnTo>
                      <a:pt x="9" y="162"/>
                    </a:lnTo>
                    <a:lnTo>
                      <a:pt x="11" y="160"/>
                    </a:lnTo>
                    <a:lnTo>
                      <a:pt x="18" y="153"/>
                    </a:lnTo>
                    <a:lnTo>
                      <a:pt x="74" y="127"/>
                    </a:lnTo>
                    <a:lnTo>
                      <a:pt x="112" y="106"/>
                    </a:lnTo>
                    <a:lnTo>
                      <a:pt x="126" y="99"/>
                    </a:lnTo>
                    <a:lnTo>
                      <a:pt x="129" y="97"/>
                    </a:lnTo>
                    <a:lnTo>
                      <a:pt x="132" y="93"/>
                    </a:lnTo>
                    <a:lnTo>
                      <a:pt x="134" y="90"/>
                    </a:lnTo>
                    <a:lnTo>
                      <a:pt x="135" y="86"/>
                    </a:lnTo>
                    <a:lnTo>
                      <a:pt x="131" y="47"/>
                    </a:lnTo>
                    <a:lnTo>
                      <a:pt x="132" y="5"/>
                    </a:lnTo>
                    <a:lnTo>
                      <a:pt x="132" y="3"/>
                    </a:lnTo>
                    <a:lnTo>
                      <a:pt x="132" y="1"/>
                    </a:lnTo>
                    <a:lnTo>
                      <a:pt x="132" y="0"/>
                    </a:lnTo>
                    <a:lnTo>
                      <a:pt x="131" y="0"/>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11"/>
              <p:cNvSpPr>
                <a:spLocks/>
              </p:cNvSpPr>
              <p:nvPr/>
            </p:nvSpPr>
            <p:spPr bwMode="auto">
              <a:xfrm>
                <a:off x="4745038" y="4065588"/>
                <a:ext cx="498475" cy="414338"/>
              </a:xfrm>
              <a:custGeom>
                <a:avLst/>
                <a:gdLst/>
                <a:ahLst/>
                <a:cxnLst>
                  <a:cxn ang="0">
                    <a:pos x="173" y="115"/>
                  </a:cxn>
                  <a:cxn ang="0">
                    <a:pos x="144" y="89"/>
                  </a:cxn>
                  <a:cxn ang="0">
                    <a:pos x="62" y="31"/>
                  </a:cxn>
                  <a:cxn ang="0">
                    <a:pos x="36" y="11"/>
                  </a:cxn>
                  <a:cxn ang="0">
                    <a:pos x="32" y="9"/>
                  </a:cxn>
                  <a:cxn ang="0">
                    <a:pos x="24" y="3"/>
                  </a:cxn>
                  <a:cxn ang="0">
                    <a:pos x="15" y="0"/>
                  </a:cxn>
                  <a:cxn ang="0">
                    <a:pos x="13" y="0"/>
                  </a:cxn>
                  <a:cxn ang="0">
                    <a:pos x="10" y="1"/>
                  </a:cxn>
                  <a:cxn ang="0">
                    <a:pos x="8" y="3"/>
                  </a:cxn>
                  <a:cxn ang="0">
                    <a:pos x="3" y="6"/>
                  </a:cxn>
                  <a:cxn ang="0">
                    <a:pos x="2" y="9"/>
                  </a:cxn>
                  <a:cxn ang="0">
                    <a:pos x="0" y="11"/>
                  </a:cxn>
                  <a:cxn ang="0">
                    <a:pos x="0" y="12"/>
                  </a:cxn>
                  <a:cxn ang="0">
                    <a:pos x="0" y="16"/>
                  </a:cxn>
                  <a:cxn ang="0">
                    <a:pos x="0" y="17"/>
                  </a:cxn>
                  <a:cxn ang="0">
                    <a:pos x="1" y="19"/>
                  </a:cxn>
                  <a:cxn ang="0">
                    <a:pos x="5" y="23"/>
                  </a:cxn>
                  <a:cxn ang="0">
                    <a:pos x="11" y="29"/>
                  </a:cxn>
                  <a:cxn ang="0">
                    <a:pos x="57" y="59"/>
                  </a:cxn>
                  <a:cxn ang="0">
                    <a:pos x="198" y="173"/>
                  </a:cxn>
                  <a:cxn ang="0">
                    <a:pos x="237" y="207"/>
                  </a:cxn>
                  <a:cxn ang="0">
                    <a:pos x="284" y="256"/>
                  </a:cxn>
                  <a:cxn ang="0">
                    <a:pos x="289" y="259"/>
                  </a:cxn>
                  <a:cxn ang="0">
                    <a:pos x="294" y="261"/>
                  </a:cxn>
                  <a:cxn ang="0">
                    <a:pos x="298" y="261"/>
                  </a:cxn>
                  <a:cxn ang="0">
                    <a:pos x="301" y="260"/>
                  </a:cxn>
                  <a:cxn ang="0">
                    <a:pos x="304" y="258"/>
                  </a:cxn>
                  <a:cxn ang="0">
                    <a:pos x="307" y="256"/>
                  </a:cxn>
                  <a:cxn ang="0">
                    <a:pos x="309" y="253"/>
                  </a:cxn>
                  <a:cxn ang="0">
                    <a:pos x="311" y="250"/>
                  </a:cxn>
                  <a:cxn ang="0">
                    <a:pos x="311" y="249"/>
                  </a:cxn>
                  <a:cxn ang="0">
                    <a:pos x="312" y="248"/>
                  </a:cxn>
                  <a:cxn ang="0">
                    <a:pos x="313" y="247"/>
                  </a:cxn>
                  <a:cxn ang="0">
                    <a:pos x="314" y="247"/>
                  </a:cxn>
                  <a:cxn ang="0">
                    <a:pos x="314" y="246"/>
                  </a:cxn>
                  <a:cxn ang="0">
                    <a:pos x="300" y="233"/>
                  </a:cxn>
                  <a:cxn ang="0">
                    <a:pos x="297" y="231"/>
                  </a:cxn>
                  <a:cxn ang="0">
                    <a:pos x="237" y="179"/>
                  </a:cxn>
                  <a:cxn ang="0">
                    <a:pos x="173" y="115"/>
                  </a:cxn>
                </a:cxnLst>
                <a:rect l="0" t="0" r="r" b="b"/>
                <a:pathLst>
                  <a:path w="314" h="261">
                    <a:moveTo>
                      <a:pt x="173" y="115"/>
                    </a:moveTo>
                    <a:lnTo>
                      <a:pt x="144" y="89"/>
                    </a:lnTo>
                    <a:lnTo>
                      <a:pt x="62" y="31"/>
                    </a:lnTo>
                    <a:lnTo>
                      <a:pt x="36" y="11"/>
                    </a:lnTo>
                    <a:lnTo>
                      <a:pt x="32" y="9"/>
                    </a:lnTo>
                    <a:lnTo>
                      <a:pt x="24" y="3"/>
                    </a:lnTo>
                    <a:lnTo>
                      <a:pt x="15" y="0"/>
                    </a:lnTo>
                    <a:lnTo>
                      <a:pt x="13" y="0"/>
                    </a:lnTo>
                    <a:lnTo>
                      <a:pt x="10" y="1"/>
                    </a:lnTo>
                    <a:lnTo>
                      <a:pt x="8" y="3"/>
                    </a:lnTo>
                    <a:lnTo>
                      <a:pt x="3" y="6"/>
                    </a:lnTo>
                    <a:lnTo>
                      <a:pt x="2" y="9"/>
                    </a:lnTo>
                    <a:lnTo>
                      <a:pt x="0" y="11"/>
                    </a:lnTo>
                    <a:lnTo>
                      <a:pt x="0" y="12"/>
                    </a:lnTo>
                    <a:lnTo>
                      <a:pt x="0" y="16"/>
                    </a:lnTo>
                    <a:lnTo>
                      <a:pt x="0" y="17"/>
                    </a:lnTo>
                    <a:lnTo>
                      <a:pt x="1" y="19"/>
                    </a:lnTo>
                    <a:lnTo>
                      <a:pt x="5" y="23"/>
                    </a:lnTo>
                    <a:lnTo>
                      <a:pt x="11" y="29"/>
                    </a:lnTo>
                    <a:lnTo>
                      <a:pt x="57" y="59"/>
                    </a:lnTo>
                    <a:lnTo>
                      <a:pt x="198" y="173"/>
                    </a:lnTo>
                    <a:lnTo>
                      <a:pt x="237" y="207"/>
                    </a:lnTo>
                    <a:lnTo>
                      <a:pt x="284" y="256"/>
                    </a:lnTo>
                    <a:lnTo>
                      <a:pt x="289" y="259"/>
                    </a:lnTo>
                    <a:lnTo>
                      <a:pt x="294" y="261"/>
                    </a:lnTo>
                    <a:lnTo>
                      <a:pt x="298" y="261"/>
                    </a:lnTo>
                    <a:lnTo>
                      <a:pt x="301" y="260"/>
                    </a:lnTo>
                    <a:lnTo>
                      <a:pt x="304" y="258"/>
                    </a:lnTo>
                    <a:lnTo>
                      <a:pt x="307" y="256"/>
                    </a:lnTo>
                    <a:lnTo>
                      <a:pt x="309" y="253"/>
                    </a:lnTo>
                    <a:lnTo>
                      <a:pt x="311" y="250"/>
                    </a:lnTo>
                    <a:lnTo>
                      <a:pt x="311" y="249"/>
                    </a:lnTo>
                    <a:lnTo>
                      <a:pt x="312" y="248"/>
                    </a:lnTo>
                    <a:lnTo>
                      <a:pt x="313" y="247"/>
                    </a:lnTo>
                    <a:lnTo>
                      <a:pt x="314" y="247"/>
                    </a:lnTo>
                    <a:lnTo>
                      <a:pt x="314" y="246"/>
                    </a:lnTo>
                    <a:lnTo>
                      <a:pt x="300" y="233"/>
                    </a:lnTo>
                    <a:lnTo>
                      <a:pt x="297" y="231"/>
                    </a:lnTo>
                    <a:lnTo>
                      <a:pt x="237" y="179"/>
                    </a:lnTo>
                    <a:lnTo>
                      <a:pt x="173" y="115"/>
                    </a:lnTo>
                    <a:close/>
                  </a:path>
                </a:pathLst>
              </a:custGeom>
              <a:solidFill>
                <a:srgbClr val="DC8C8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12"/>
              <p:cNvSpPr>
                <a:spLocks/>
              </p:cNvSpPr>
              <p:nvPr/>
            </p:nvSpPr>
            <p:spPr bwMode="auto">
              <a:xfrm>
                <a:off x="5126038" y="4416425"/>
                <a:ext cx="236538" cy="263525"/>
              </a:xfrm>
              <a:custGeom>
                <a:avLst/>
                <a:gdLst/>
                <a:ahLst/>
                <a:cxnLst>
                  <a:cxn ang="0">
                    <a:pos x="149" y="114"/>
                  </a:cxn>
                  <a:cxn ang="0">
                    <a:pos x="149" y="113"/>
                  </a:cxn>
                  <a:cxn ang="0">
                    <a:pos x="148" y="111"/>
                  </a:cxn>
                  <a:cxn ang="0">
                    <a:pos x="146" y="108"/>
                  </a:cxn>
                  <a:cxn ang="0">
                    <a:pos x="143" y="76"/>
                  </a:cxn>
                  <a:cxn ang="0">
                    <a:pos x="142" y="69"/>
                  </a:cxn>
                  <a:cxn ang="0">
                    <a:pos x="140" y="64"/>
                  </a:cxn>
                  <a:cxn ang="0">
                    <a:pos x="138" y="60"/>
                  </a:cxn>
                  <a:cxn ang="0">
                    <a:pos x="134" y="58"/>
                  </a:cxn>
                  <a:cxn ang="0">
                    <a:pos x="130" y="57"/>
                  </a:cxn>
                  <a:cxn ang="0">
                    <a:pos x="126" y="57"/>
                  </a:cxn>
                  <a:cxn ang="0">
                    <a:pos x="107" y="58"/>
                  </a:cxn>
                  <a:cxn ang="0">
                    <a:pos x="103" y="56"/>
                  </a:cxn>
                  <a:cxn ang="0">
                    <a:pos x="100" y="55"/>
                  </a:cxn>
                  <a:cxn ang="0">
                    <a:pos x="99" y="52"/>
                  </a:cxn>
                  <a:cxn ang="0">
                    <a:pos x="89" y="29"/>
                  </a:cxn>
                  <a:cxn ang="0">
                    <a:pos x="82" y="12"/>
                  </a:cxn>
                  <a:cxn ang="0">
                    <a:pos x="78" y="5"/>
                  </a:cxn>
                  <a:cxn ang="0">
                    <a:pos x="76" y="3"/>
                  </a:cxn>
                  <a:cxn ang="0">
                    <a:pos x="73" y="1"/>
                  </a:cxn>
                  <a:cxn ang="0">
                    <a:pos x="66" y="0"/>
                  </a:cxn>
                  <a:cxn ang="0">
                    <a:pos x="60" y="0"/>
                  </a:cxn>
                  <a:cxn ang="0">
                    <a:pos x="56" y="1"/>
                  </a:cxn>
                  <a:cxn ang="0">
                    <a:pos x="54" y="3"/>
                  </a:cxn>
                  <a:cxn ang="0">
                    <a:pos x="51" y="6"/>
                  </a:cxn>
                  <a:cxn ang="0">
                    <a:pos x="48" y="9"/>
                  </a:cxn>
                  <a:cxn ang="0">
                    <a:pos x="45" y="18"/>
                  </a:cxn>
                  <a:cxn ang="0">
                    <a:pos x="38" y="47"/>
                  </a:cxn>
                  <a:cxn ang="0">
                    <a:pos x="38" y="55"/>
                  </a:cxn>
                  <a:cxn ang="0">
                    <a:pos x="39" y="64"/>
                  </a:cxn>
                  <a:cxn ang="0">
                    <a:pos x="39" y="77"/>
                  </a:cxn>
                  <a:cxn ang="0">
                    <a:pos x="34" y="86"/>
                  </a:cxn>
                  <a:cxn ang="0">
                    <a:pos x="5" y="116"/>
                  </a:cxn>
                  <a:cxn ang="0">
                    <a:pos x="3" y="121"/>
                  </a:cxn>
                  <a:cxn ang="0">
                    <a:pos x="1" y="126"/>
                  </a:cxn>
                  <a:cxn ang="0">
                    <a:pos x="0" y="136"/>
                  </a:cxn>
                  <a:cxn ang="0">
                    <a:pos x="3" y="158"/>
                  </a:cxn>
                  <a:cxn ang="0">
                    <a:pos x="3" y="160"/>
                  </a:cxn>
                  <a:cxn ang="0">
                    <a:pos x="2" y="164"/>
                  </a:cxn>
                  <a:cxn ang="0">
                    <a:pos x="2" y="166"/>
                  </a:cxn>
                  <a:cxn ang="0">
                    <a:pos x="2" y="166"/>
                  </a:cxn>
                  <a:cxn ang="0">
                    <a:pos x="5" y="166"/>
                  </a:cxn>
                  <a:cxn ang="0">
                    <a:pos x="35" y="159"/>
                  </a:cxn>
                  <a:cxn ang="0">
                    <a:pos x="137" y="121"/>
                  </a:cxn>
                  <a:cxn ang="0">
                    <a:pos x="144" y="118"/>
                  </a:cxn>
                  <a:cxn ang="0">
                    <a:pos x="146" y="117"/>
                  </a:cxn>
                  <a:cxn ang="0">
                    <a:pos x="148" y="115"/>
                  </a:cxn>
                  <a:cxn ang="0">
                    <a:pos x="149" y="114"/>
                  </a:cxn>
                </a:cxnLst>
                <a:rect l="0" t="0" r="r" b="b"/>
                <a:pathLst>
                  <a:path w="149" h="166">
                    <a:moveTo>
                      <a:pt x="149" y="114"/>
                    </a:moveTo>
                    <a:lnTo>
                      <a:pt x="149" y="113"/>
                    </a:lnTo>
                    <a:lnTo>
                      <a:pt x="148" y="111"/>
                    </a:lnTo>
                    <a:lnTo>
                      <a:pt x="146" y="108"/>
                    </a:lnTo>
                    <a:lnTo>
                      <a:pt x="143" y="76"/>
                    </a:lnTo>
                    <a:lnTo>
                      <a:pt x="142" y="69"/>
                    </a:lnTo>
                    <a:lnTo>
                      <a:pt x="140" y="64"/>
                    </a:lnTo>
                    <a:lnTo>
                      <a:pt x="138" y="60"/>
                    </a:lnTo>
                    <a:lnTo>
                      <a:pt x="134" y="58"/>
                    </a:lnTo>
                    <a:lnTo>
                      <a:pt x="130" y="57"/>
                    </a:lnTo>
                    <a:lnTo>
                      <a:pt x="126" y="57"/>
                    </a:lnTo>
                    <a:lnTo>
                      <a:pt x="107" y="58"/>
                    </a:lnTo>
                    <a:lnTo>
                      <a:pt x="103" y="56"/>
                    </a:lnTo>
                    <a:lnTo>
                      <a:pt x="100" y="55"/>
                    </a:lnTo>
                    <a:lnTo>
                      <a:pt x="99" y="52"/>
                    </a:lnTo>
                    <a:lnTo>
                      <a:pt x="89" y="29"/>
                    </a:lnTo>
                    <a:lnTo>
                      <a:pt x="82" y="12"/>
                    </a:lnTo>
                    <a:lnTo>
                      <a:pt x="78" y="5"/>
                    </a:lnTo>
                    <a:lnTo>
                      <a:pt x="76" y="3"/>
                    </a:lnTo>
                    <a:lnTo>
                      <a:pt x="73" y="1"/>
                    </a:lnTo>
                    <a:lnTo>
                      <a:pt x="66" y="0"/>
                    </a:lnTo>
                    <a:lnTo>
                      <a:pt x="60" y="0"/>
                    </a:lnTo>
                    <a:lnTo>
                      <a:pt x="56" y="1"/>
                    </a:lnTo>
                    <a:lnTo>
                      <a:pt x="54" y="3"/>
                    </a:lnTo>
                    <a:lnTo>
                      <a:pt x="51" y="6"/>
                    </a:lnTo>
                    <a:lnTo>
                      <a:pt x="48" y="9"/>
                    </a:lnTo>
                    <a:lnTo>
                      <a:pt x="45" y="18"/>
                    </a:lnTo>
                    <a:lnTo>
                      <a:pt x="38" y="47"/>
                    </a:lnTo>
                    <a:lnTo>
                      <a:pt x="38" y="55"/>
                    </a:lnTo>
                    <a:lnTo>
                      <a:pt x="39" y="64"/>
                    </a:lnTo>
                    <a:lnTo>
                      <a:pt x="39" y="77"/>
                    </a:lnTo>
                    <a:lnTo>
                      <a:pt x="34" y="86"/>
                    </a:lnTo>
                    <a:lnTo>
                      <a:pt x="5" y="116"/>
                    </a:lnTo>
                    <a:lnTo>
                      <a:pt x="3" y="121"/>
                    </a:lnTo>
                    <a:lnTo>
                      <a:pt x="1" y="126"/>
                    </a:lnTo>
                    <a:lnTo>
                      <a:pt x="0" y="136"/>
                    </a:lnTo>
                    <a:lnTo>
                      <a:pt x="3" y="158"/>
                    </a:lnTo>
                    <a:lnTo>
                      <a:pt x="3" y="160"/>
                    </a:lnTo>
                    <a:lnTo>
                      <a:pt x="2" y="164"/>
                    </a:lnTo>
                    <a:lnTo>
                      <a:pt x="2" y="166"/>
                    </a:lnTo>
                    <a:lnTo>
                      <a:pt x="2" y="166"/>
                    </a:lnTo>
                    <a:lnTo>
                      <a:pt x="5" y="166"/>
                    </a:lnTo>
                    <a:lnTo>
                      <a:pt x="35" y="159"/>
                    </a:lnTo>
                    <a:lnTo>
                      <a:pt x="137" y="121"/>
                    </a:lnTo>
                    <a:lnTo>
                      <a:pt x="144" y="118"/>
                    </a:lnTo>
                    <a:lnTo>
                      <a:pt x="146" y="117"/>
                    </a:lnTo>
                    <a:lnTo>
                      <a:pt x="148" y="115"/>
                    </a:lnTo>
                    <a:lnTo>
                      <a:pt x="149" y="114"/>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13"/>
              <p:cNvSpPr>
                <a:spLocks/>
              </p:cNvSpPr>
              <p:nvPr/>
            </p:nvSpPr>
            <p:spPr bwMode="auto">
              <a:xfrm>
                <a:off x="5522913" y="3892550"/>
                <a:ext cx="444500" cy="727075"/>
              </a:xfrm>
              <a:custGeom>
                <a:avLst/>
                <a:gdLst/>
                <a:ahLst/>
                <a:cxnLst>
                  <a:cxn ang="0">
                    <a:pos x="276" y="223"/>
                  </a:cxn>
                  <a:cxn ang="0">
                    <a:pos x="270" y="196"/>
                  </a:cxn>
                  <a:cxn ang="0">
                    <a:pos x="255" y="156"/>
                  </a:cxn>
                  <a:cxn ang="0">
                    <a:pos x="206" y="63"/>
                  </a:cxn>
                  <a:cxn ang="0">
                    <a:pos x="185" y="35"/>
                  </a:cxn>
                  <a:cxn ang="0">
                    <a:pos x="173" y="24"/>
                  </a:cxn>
                  <a:cxn ang="0">
                    <a:pos x="161" y="16"/>
                  </a:cxn>
                  <a:cxn ang="0">
                    <a:pos x="140" y="6"/>
                  </a:cxn>
                  <a:cxn ang="0">
                    <a:pos x="111" y="0"/>
                  </a:cxn>
                  <a:cxn ang="0">
                    <a:pos x="104" y="0"/>
                  </a:cxn>
                  <a:cxn ang="0">
                    <a:pos x="75" y="2"/>
                  </a:cxn>
                  <a:cxn ang="0">
                    <a:pos x="53" y="7"/>
                  </a:cxn>
                  <a:cxn ang="0">
                    <a:pos x="48" y="9"/>
                  </a:cxn>
                  <a:cxn ang="0">
                    <a:pos x="37" y="18"/>
                  </a:cxn>
                  <a:cxn ang="0">
                    <a:pos x="25" y="30"/>
                  </a:cxn>
                  <a:cxn ang="0">
                    <a:pos x="20" y="38"/>
                  </a:cxn>
                  <a:cxn ang="0">
                    <a:pos x="12" y="55"/>
                  </a:cxn>
                  <a:cxn ang="0">
                    <a:pos x="7" y="76"/>
                  </a:cxn>
                  <a:cxn ang="0">
                    <a:pos x="7" y="93"/>
                  </a:cxn>
                  <a:cxn ang="0">
                    <a:pos x="9" y="103"/>
                  </a:cxn>
                  <a:cxn ang="0">
                    <a:pos x="17" y="120"/>
                  </a:cxn>
                  <a:cxn ang="0">
                    <a:pos x="32" y="143"/>
                  </a:cxn>
                  <a:cxn ang="0">
                    <a:pos x="47" y="157"/>
                  </a:cxn>
                  <a:cxn ang="0">
                    <a:pos x="49" y="160"/>
                  </a:cxn>
                  <a:cxn ang="0">
                    <a:pos x="50" y="164"/>
                  </a:cxn>
                  <a:cxn ang="0">
                    <a:pos x="52" y="173"/>
                  </a:cxn>
                  <a:cxn ang="0">
                    <a:pos x="51" y="192"/>
                  </a:cxn>
                  <a:cxn ang="0">
                    <a:pos x="48" y="205"/>
                  </a:cxn>
                  <a:cxn ang="0">
                    <a:pos x="46" y="208"/>
                  </a:cxn>
                  <a:cxn ang="0">
                    <a:pos x="10" y="270"/>
                  </a:cxn>
                  <a:cxn ang="0">
                    <a:pos x="5" y="285"/>
                  </a:cxn>
                  <a:cxn ang="0">
                    <a:pos x="3" y="292"/>
                  </a:cxn>
                  <a:cxn ang="0">
                    <a:pos x="0" y="319"/>
                  </a:cxn>
                  <a:cxn ang="0">
                    <a:pos x="2" y="347"/>
                  </a:cxn>
                  <a:cxn ang="0">
                    <a:pos x="6" y="366"/>
                  </a:cxn>
                  <a:cxn ang="0">
                    <a:pos x="14" y="386"/>
                  </a:cxn>
                  <a:cxn ang="0">
                    <a:pos x="29" y="415"/>
                  </a:cxn>
                  <a:cxn ang="0">
                    <a:pos x="41" y="430"/>
                  </a:cxn>
                  <a:cxn ang="0">
                    <a:pos x="54" y="441"/>
                  </a:cxn>
                  <a:cxn ang="0">
                    <a:pos x="60" y="446"/>
                  </a:cxn>
                  <a:cxn ang="0">
                    <a:pos x="76" y="453"/>
                  </a:cxn>
                  <a:cxn ang="0">
                    <a:pos x="92" y="457"/>
                  </a:cxn>
                  <a:cxn ang="0">
                    <a:pos x="118" y="458"/>
                  </a:cxn>
                  <a:cxn ang="0">
                    <a:pos x="148" y="454"/>
                  </a:cxn>
                  <a:cxn ang="0">
                    <a:pos x="187" y="442"/>
                  </a:cxn>
                  <a:cxn ang="0">
                    <a:pos x="216" y="429"/>
                  </a:cxn>
                  <a:cxn ang="0">
                    <a:pos x="234" y="417"/>
                  </a:cxn>
                  <a:cxn ang="0">
                    <a:pos x="242" y="410"/>
                  </a:cxn>
                  <a:cxn ang="0">
                    <a:pos x="252" y="397"/>
                  </a:cxn>
                  <a:cxn ang="0">
                    <a:pos x="255" y="392"/>
                  </a:cxn>
                  <a:cxn ang="0">
                    <a:pos x="267" y="357"/>
                  </a:cxn>
                  <a:cxn ang="0">
                    <a:pos x="279" y="291"/>
                  </a:cxn>
                  <a:cxn ang="0">
                    <a:pos x="280" y="274"/>
                  </a:cxn>
                  <a:cxn ang="0">
                    <a:pos x="276" y="223"/>
                  </a:cxn>
                </a:cxnLst>
                <a:rect l="0" t="0" r="r" b="b"/>
                <a:pathLst>
                  <a:path w="280" h="458">
                    <a:moveTo>
                      <a:pt x="276" y="223"/>
                    </a:moveTo>
                    <a:lnTo>
                      <a:pt x="270" y="196"/>
                    </a:lnTo>
                    <a:lnTo>
                      <a:pt x="255" y="156"/>
                    </a:lnTo>
                    <a:lnTo>
                      <a:pt x="206" y="63"/>
                    </a:lnTo>
                    <a:lnTo>
                      <a:pt x="185" y="35"/>
                    </a:lnTo>
                    <a:lnTo>
                      <a:pt x="173" y="24"/>
                    </a:lnTo>
                    <a:lnTo>
                      <a:pt x="161" y="16"/>
                    </a:lnTo>
                    <a:lnTo>
                      <a:pt x="140" y="6"/>
                    </a:lnTo>
                    <a:lnTo>
                      <a:pt x="111" y="0"/>
                    </a:lnTo>
                    <a:lnTo>
                      <a:pt x="104" y="0"/>
                    </a:lnTo>
                    <a:lnTo>
                      <a:pt x="75" y="2"/>
                    </a:lnTo>
                    <a:lnTo>
                      <a:pt x="53" y="7"/>
                    </a:lnTo>
                    <a:lnTo>
                      <a:pt x="48" y="9"/>
                    </a:lnTo>
                    <a:lnTo>
                      <a:pt x="37" y="18"/>
                    </a:lnTo>
                    <a:lnTo>
                      <a:pt x="25" y="30"/>
                    </a:lnTo>
                    <a:lnTo>
                      <a:pt x="20" y="38"/>
                    </a:lnTo>
                    <a:lnTo>
                      <a:pt x="12" y="55"/>
                    </a:lnTo>
                    <a:lnTo>
                      <a:pt x="7" y="76"/>
                    </a:lnTo>
                    <a:lnTo>
                      <a:pt x="7" y="93"/>
                    </a:lnTo>
                    <a:lnTo>
                      <a:pt x="9" y="103"/>
                    </a:lnTo>
                    <a:lnTo>
                      <a:pt x="17" y="120"/>
                    </a:lnTo>
                    <a:lnTo>
                      <a:pt x="32" y="143"/>
                    </a:lnTo>
                    <a:lnTo>
                      <a:pt x="47" y="157"/>
                    </a:lnTo>
                    <a:lnTo>
                      <a:pt x="49" y="160"/>
                    </a:lnTo>
                    <a:lnTo>
                      <a:pt x="50" y="164"/>
                    </a:lnTo>
                    <a:lnTo>
                      <a:pt x="52" y="173"/>
                    </a:lnTo>
                    <a:lnTo>
                      <a:pt x="51" y="192"/>
                    </a:lnTo>
                    <a:lnTo>
                      <a:pt x="48" y="205"/>
                    </a:lnTo>
                    <a:lnTo>
                      <a:pt x="46" y="208"/>
                    </a:lnTo>
                    <a:lnTo>
                      <a:pt x="10" y="270"/>
                    </a:lnTo>
                    <a:lnTo>
                      <a:pt x="5" y="285"/>
                    </a:lnTo>
                    <a:lnTo>
                      <a:pt x="3" y="292"/>
                    </a:lnTo>
                    <a:lnTo>
                      <a:pt x="0" y="319"/>
                    </a:lnTo>
                    <a:lnTo>
                      <a:pt x="2" y="347"/>
                    </a:lnTo>
                    <a:lnTo>
                      <a:pt x="6" y="366"/>
                    </a:lnTo>
                    <a:lnTo>
                      <a:pt x="14" y="386"/>
                    </a:lnTo>
                    <a:lnTo>
                      <a:pt x="29" y="415"/>
                    </a:lnTo>
                    <a:lnTo>
                      <a:pt x="41" y="430"/>
                    </a:lnTo>
                    <a:lnTo>
                      <a:pt x="54" y="441"/>
                    </a:lnTo>
                    <a:lnTo>
                      <a:pt x="60" y="446"/>
                    </a:lnTo>
                    <a:lnTo>
                      <a:pt x="76" y="453"/>
                    </a:lnTo>
                    <a:lnTo>
                      <a:pt x="92" y="457"/>
                    </a:lnTo>
                    <a:lnTo>
                      <a:pt x="118" y="458"/>
                    </a:lnTo>
                    <a:lnTo>
                      <a:pt x="148" y="454"/>
                    </a:lnTo>
                    <a:lnTo>
                      <a:pt x="187" y="442"/>
                    </a:lnTo>
                    <a:lnTo>
                      <a:pt x="216" y="429"/>
                    </a:lnTo>
                    <a:lnTo>
                      <a:pt x="234" y="417"/>
                    </a:lnTo>
                    <a:lnTo>
                      <a:pt x="242" y="410"/>
                    </a:lnTo>
                    <a:lnTo>
                      <a:pt x="252" y="397"/>
                    </a:lnTo>
                    <a:lnTo>
                      <a:pt x="255" y="392"/>
                    </a:lnTo>
                    <a:lnTo>
                      <a:pt x="267" y="357"/>
                    </a:lnTo>
                    <a:lnTo>
                      <a:pt x="279" y="291"/>
                    </a:lnTo>
                    <a:lnTo>
                      <a:pt x="280" y="274"/>
                    </a:lnTo>
                    <a:lnTo>
                      <a:pt x="276" y="2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14"/>
              <p:cNvSpPr>
                <a:spLocks/>
              </p:cNvSpPr>
              <p:nvPr/>
            </p:nvSpPr>
            <p:spPr bwMode="auto">
              <a:xfrm>
                <a:off x="5689600" y="3771900"/>
                <a:ext cx="847725" cy="311150"/>
              </a:xfrm>
              <a:custGeom>
                <a:avLst/>
                <a:gdLst/>
                <a:ahLst/>
                <a:cxnLst>
                  <a:cxn ang="0">
                    <a:pos x="282" y="135"/>
                  </a:cxn>
                  <a:cxn ang="0">
                    <a:pos x="186" y="90"/>
                  </a:cxn>
                  <a:cxn ang="0">
                    <a:pos x="142" y="79"/>
                  </a:cxn>
                  <a:cxn ang="0">
                    <a:pos x="26" y="78"/>
                  </a:cxn>
                  <a:cxn ang="0">
                    <a:pos x="11" y="82"/>
                  </a:cxn>
                  <a:cxn ang="0">
                    <a:pos x="4" y="89"/>
                  </a:cxn>
                  <a:cxn ang="0">
                    <a:pos x="0" y="102"/>
                  </a:cxn>
                  <a:cxn ang="0">
                    <a:pos x="5" y="119"/>
                  </a:cxn>
                  <a:cxn ang="0">
                    <a:pos x="20" y="137"/>
                  </a:cxn>
                  <a:cxn ang="0">
                    <a:pos x="34" y="144"/>
                  </a:cxn>
                  <a:cxn ang="0">
                    <a:pos x="42" y="143"/>
                  </a:cxn>
                  <a:cxn ang="0">
                    <a:pos x="67" y="131"/>
                  </a:cxn>
                  <a:cxn ang="0">
                    <a:pos x="120" y="127"/>
                  </a:cxn>
                  <a:cxn ang="0">
                    <a:pos x="207" y="153"/>
                  </a:cxn>
                  <a:cxn ang="0">
                    <a:pos x="251" y="172"/>
                  </a:cxn>
                  <a:cxn ang="0">
                    <a:pos x="287" y="177"/>
                  </a:cxn>
                  <a:cxn ang="0">
                    <a:pos x="404" y="120"/>
                  </a:cxn>
                  <a:cxn ang="0">
                    <a:pos x="417" y="117"/>
                  </a:cxn>
                  <a:cxn ang="0">
                    <a:pos x="422" y="117"/>
                  </a:cxn>
                  <a:cxn ang="0">
                    <a:pos x="431" y="125"/>
                  </a:cxn>
                  <a:cxn ang="0">
                    <a:pos x="451" y="171"/>
                  </a:cxn>
                  <a:cxn ang="0">
                    <a:pos x="463" y="191"/>
                  </a:cxn>
                  <a:cxn ang="0">
                    <a:pos x="471" y="196"/>
                  </a:cxn>
                  <a:cxn ang="0">
                    <a:pos x="476" y="196"/>
                  </a:cxn>
                  <a:cxn ang="0">
                    <a:pos x="482" y="193"/>
                  </a:cxn>
                  <a:cxn ang="0">
                    <a:pos x="488" y="187"/>
                  </a:cxn>
                  <a:cxn ang="0">
                    <a:pos x="493" y="174"/>
                  </a:cxn>
                  <a:cxn ang="0">
                    <a:pos x="491" y="162"/>
                  </a:cxn>
                  <a:cxn ang="0">
                    <a:pos x="484" y="152"/>
                  </a:cxn>
                  <a:cxn ang="0">
                    <a:pos x="468" y="137"/>
                  </a:cxn>
                  <a:cxn ang="0">
                    <a:pos x="457" y="116"/>
                  </a:cxn>
                  <a:cxn ang="0">
                    <a:pos x="457" y="112"/>
                  </a:cxn>
                  <a:cxn ang="0">
                    <a:pos x="463" y="109"/>
                  </a:cxn>
                  <a:cxn ang="0">
                    <a:pos x="471" y="112"/>
                  </a:cxn>
                  <a:cxn ang="0">
                    <a:pos x="476" y="117"/>
                  </a:cxn>
                  <a:cxn ang="0">
                    <a:pos x="498" y="152"/>
                  </a:cxn>
                  <a:cxn ang="0">
                    <a:pos x="520" y="163"/>
                  </a:cxn>
                  <a:cxn ang="0">
                    <a:pos x="526" y="163"/>
                  </a:cxn>
                  <a:cxn ang="0">
                    <a:pos x="530" y="160"/>
                  </a:cxn>
                  <a:cxn ang="0">
                    <a:pos x="534" y="148"/>
                  </a:cxn>
                  <a:cxn ang="0">
                    <a:pos x="534" y="141"/>
                  </a:cxn>
                  <a:cxn ang="0">
                    <a:pos x="528" y="126"/>
                  </a:cxn>
                  <a:cxn ang="0">
                    <a:pos x="516" y="112"/>
                  </a:cxn>
                  <a:cxn ang="0">
                    <a:pos x="499" y="103"/>
                  </a:cxn>
                  <a:cxn ang="0">
                    <a:pos x="459" y="88"/>
                  </a:cxn>
                  <a:cxn ang="0">
                    <a:pos x="455" y="82"/>
                  </a:cxn>
                  <a:cxn ang="0">
                    <a:pos x="457" y="64"/>
                  </a:cxn>
                  <a:cxn ang="0">
                    <a:pos x="471" y="37"/>
                  </a:cxn>
                  <a:cxn ang="0">
                    <a:pos x="476" y="22"/>
                  </a:cxn>
                  <a:cxn ang="0">
                    <a:pos x="474" y="10"/>
                  </a:cxn>
                  <a:cxn ang="0">
                    <a:pos x="468" y="2"/>
                  </a:cxn>
                  <a:cxn ang="0">
                    <a:pos x="464" y="0"/>
                  </a:cxn>
                  <a:cxn ang="0">
                    <a:pos x="459" y="0"/>
                  </a:cxn>
                  <a:cxn ang="0">
                    <a:pos x="447" y="9"/>
                  </a:cxn>
                  <a:cxn ang="0">
                    <a:pos x="443" y="16"/>
                  </a:cxn>
                  <a:cxn ang="0">
                    <a:pos x="440" y="49"/>
                  </a:cxn>
                  <a:cxn ang="0">
                    <a:pos x="436" y="63"/>
                  </a:cxn>
                  <a:cxn ang="0">
                    <a:pos x="422" y="78"/>
                  </a:cxn>
                  <a:cxn ang="0">
                    <a:pos x="407" y="86"/>
                  </a:cxn>
                  <a:cxn ang="0">
                    <a:pos x="331" y="124"/>
                  </a:cxn>
                  <a:cxn ang="0">
                    <a:pos x="304" y="134"/>
                  </a:cxn>
                </a:cxnLst>
                <a:rect l="0" t="0" r="r" b="b"/>
                <a:pathLst>
                  <a:path w="534" h="196">
                    <a:moveTo>
                      <a:pt x="294" y="136"/>
                    </a:moveTo>
                    <a:lnTo>
                      <a:pt x="282" y="135"/>
                    </a:lnTo>
                    <a:lnTo>
                      <a:pt x="262" y="130"/>
                    </a:lnTo>
                    <a:lnTo>
                      <a:pt x="186" y="90"/>
                    </a:lnTo>
                    <a:lnTo>
                      <a:pt x="163" y="83"/>
                    </a:lnTo>
                    <a:lnTo>
                      <a:pt x="142" y="79"/>
                    </a:lnTo>
                    <a:lnTo>
                      <a:pt x="78" y="75"/>
                    </a:lnTo>
                    <a:lnTo>
                      <a:pt x="26" y="78"/>
                    </a:lnTo>
                    <a:lnTo>
                      <a:pt x="14" y="81"/>
                    </a:lnTo>
                    <a:lnTo>
                      <a:pt x="11" y="82"/>
                    </a:lnTo>
                    <a:lnTo>
                      <a:pt x="7" y="85"/>
                    </a:lnTo>
                    <a:lnTo>
                      <a:pt x="4" y="89"/>
                    </a:lnTo>
                    <a:lnTo>
                      <a:pt x="2" y="93"/>
                    </a:lnTo>
                    <a:lnTo>
                      <a:pt x="0" y="102"/>
                    </a:lnTo>
                    <a:lnTo>
                      <a:pt x="3" y="115"/>
                    </a:lnTo>
                    <a:lnTo>
                      <a:pt x="5" y="119"/>
                    </a:lnTo>
                    <a:lnTo>
                      <a:pt x="15" y="132"/>
                    </a:lnTo>
                    <a:lnTo>
                      <a:pt x="20" y="137"/>
                    </a:lnTo>
                    <a:lnTo>
                      <a:pt x="29" y="142"/>
                    </a:lnTo>
                    <a:lnTo>
                      <a:pt x="34" y="144"/>
                    </a:lnTo>
                    <a:lnTo>
                      <a:pt x="38" y="144"/>
                    </a:lnTo>
                    <a:lnTo>
                      <a:pt x="42" y="143"/>
                    </a:lnTo>
                    <a:lnTo>
                      <a:pt x="62" y="134"/>
                    </a:lnTo>
                    <a:lnTo>
                      <a:pt x="67" y="131"/>
                    </a:lnTo>
                    <a:lnTo>
                      <a:pt x="80" y="129"/>
                    </a:lnTo>
                    <a:lnTo>
                      <a:pt x="120" y="127"/>
                    </a:lnTo>
                    <a:lnTo>
                      <a:pt x="143" y="130"/>
                    </a:lnTo>
                    <a:lnTo>
                      <a:pt x="207" y="153"/>
                    </a:lnTo>
                    <a:lnTo>
                      <a:pt x="237" y="167"/>
                    </a:lnTo>
                    <a:lnTo>
                      <a:pt x="251" y="172"/>
                    </a:lnTo>
                    <a:lnTo>
                      <a:pt x="270" y="176"/>
                    </a:lnTo>
                    <a:lnTo>
                      <a:pt x="287" y="177"/>
                    </a:lnTo>
                    <a:lnTo>
                      <a:pt x="313" y="170"/>
                    </a:lnTo>
                    <a:lnTo>
                      <a:pt x="404" y="120"/>
                    </a:lnTo>
                    <a:lnTo>
                      <a:pt x="411" y="118"/>
                    </a:lnTo>
                    <a:lnTo>
                      <a:pt x="417" y="117"/>
                    </a:lnTo>
                    <a:lnTo>
                      <a:pt x="420" y="117"/>
                    </a:lnTo>
                    <a:lnTo>
                      <a:pt x="422" y="117"/>
                    </a:lnTo>
                    <a:lnTo>
                      <a:pt x="426" y="120"/>
                    </a:lnTo>
                    <a:lnTo>
                      <a:pt x="431" y="125"/>
                    </a:lnTo>
                    <a:lnTo>
                      <a:pt x="436" y="134"/>
                    </a:lnTo>
                    <a:lnTo>
                      <a:pt x="451" y="171"/>
                    </a:lnTo>
                    <a:lnTo>
                      <a:pt x="461" y="187"/>
                    </a:lnTo>
                    <a:lnTo>
                      <a:pt x="463" y="191"/>
                    </a:lnTo>
                    <a:lnTo>
                      <a:pt x="468" y="195"/>
                    </a:lnTo>
                    <a:lnTo>
                      <a:pt x="471" y="196"/>
                    </a:lnTo>
                    <a:lnTo>
                      <a:pt x="473" y="196"/>
                    </a:lnTo>
                    <a:lnTo>
                      <a:pt x="476" y="196"/>
                    </a:lnTo>
                    <a:lnTo>
                      <a:pt x="479" y="195"/>
                    </a:lnTo>
                    <a:lnTo>
                      <a:pt x="482" y="193"/>
                    </a:lnTo>
                    <a:lnTo>
                      <a:pt x="486" y="190"/>
                    </a:lnTo>
                    <a:lnTo>
                      <a:pt x="488" y="187"/>
                    </a:lnTo>
                    <a:lnTo>
                      <a:pt x="492" y="180"/>
                    </a:lnTo>
                    <a:lnTo>
                      <a:pt x="493" y="174"/>
                    </a:lnTo>
                    <a:lnTo>
                      <a:pt x="493" y="168"/>
                    </a:lnTo>
                    <a:lnTo>
                      <a:pt x="491" y="162"/>
                    </a:lnTo>
                    <a:lnTo>
                      <a:pt x="489" y="159"/>
                    </a:lnTo>
                    <a:lnTo>
                      <a:pt x="484" y="152"/>
                    </a:lnTo>
                    <a:lnTo>
                      <a:pt x="470" y="140"/>
                    </a:lnTo>
                    <a:lnTo>
                      <a:pt x="468" y="137"/>
                    </a:lnTo>
                    <a:lnTo>
                      <a:pt x="460" y="123"/>
                    </a:lnTo>
                    <a:lnTo>
                      <a:pt x="457" y="116"/>
                    </a:lnTo>
                    <a:lnTo>
                      <a:pt x="457" y="114"/>
                    </a:lnTo>
                    <a:lnTo>
                      <a:pt x="457" y="112"/>
                    </a:lnTo>
                    <a:lnTo>
                      <a:pt x="459" y="110"/>
                    </a:lnTo>
                    <a:lnTo>
                      <a:pt x="463" y="109"/>
                    </a:lnTo>
                    <a:lnTo>
                      <a:pt x="466" y="109"/>
                    </a:lnTo>
                    <a:lnTo>
                      <a:pt x="471" y="112"/>
                    </a:lnTo>
                    <a:lnTo>
                      <a:pt x="473" y="114"/>
                    </a:lnTo>
                    <a:lnTo>
                      <a:pt x="476" y="117"/>
                    </a:lnTo>
                    <a:lnTo>
                      <a:pt x="495" y="148"/>
                    </a:lnTo>
                    <a:lnTo>
                      <a:pt x="498" y="152"/>
                    </a:lnTo>
                    <a:lnTo>
                      <a:pt x="509" y="160"/>
                    </a:lnTo>
                    <a:lnTo>
                      <a:pt x="520" y="163"/>
                    </a:lnTo>
                    <a:lnTo>
                      <a:pt x="523" y="163"/>
                    </a:lnTo>
                    <a:lnTo>
                      <a:pt x="526" y="163"/>
                    </a:lnTo>
                    <a:lnTo>
                      <a:pt x="528" y="162"/>
                    </a:lnTo>
                    <a:lnTo>
                      <a:pt x="530" y="160"/>
                    </a:lnTo>
                    <a:lnTo>
                      <a:pt x="533" y="154"/>
                    </a:lnTo>
                    <a:lnTo>
                      <a:pt x="534" y="148"/>
                    </a:lnTo>
                    <a:lnTo>
                      <a:pt x="534" y="144"/>
                    </a:lnTo>
                    <a:lnTo>
                      <a:pt x="534" y="141"/>
                    </a:lnTo>
                    <a:lnTo>
                      <a:pt x="532" y="134"/>
                    </a:lnTo>
                    <a:lnTo>
                      <a:pt x="528" y="126"/>
                    </a:lnTo>
                    <a:lnTo>
                      <a:pt x="522" y="119"/>
                    </a:lnTo>
                    <a:lnTo>
                      <a:pt x="516" y="112"/>
                    </a:lnTo>
                    <a:lnTo>
                      <a:pt x="512" y="109"/>
                    </a:lnTo>
                    <a:lnTo>
                      <a:pt x="499" y="103"/>
                    </a:lnTo>
                    <a:lnTo>
                      <a:pt x="460" y="89"/>
                    </a:lnTo>
                    <a:lnTo>
                      <a:pt x="459" y="88"/>
                    </a:lnTo>
                    <a:lnTo>
                      <a:pt x="457" y="86"/>
                    </a:lnTo>
                    <a:lnTo>
                      <a:pt x="455" y="82"/>
                    </a:lnTo>
                    <a:lnTo>
                      <a:pt x="454" y="77"/>
                    </a:lnTo>
                    <a:lnTo>
                      <a:pt x="457" y="64"/>
                    </a:lnTo>
                    <a:lnTo>
                      <a:pt x="461" y="55"/>
                    </a:lnTo>
                    <a:lnTo>
                      <a:pt x="471" y="37"/>
                    </a:lnTo>
                    <a:lnTo>
                      <a:pt x="475" y="26"/>
                    </a:lnTo>
                    <a:lnTo>
                      <a:pt x="476" y="22"/>
                    </a:lnTo>
                    <a:lnTo>
                      <a:pt x="476" y="17"/>
                    </a:lnTo>
                    <a:lnTo>
                      <a:pt x="474" y="10"/>
                    </a:lnTo>
                    <a:lnTo>
                      <a:pt x="472" y="7"/>
                    </a:lnTo>
                    <a:lnTo>
                      <a:pt x="468" y="2"/>
                    </a:lnTo>
                    <a:lnTo>
                      <a:pt x="466" y="0"/>
                    </a:lnTo>
                    <a:lnTo>
                      <a:pt x="464" y="0"/>
                    </a:lnTo>
                    <a:lnTo>
                      <a:pt x="461" y="0"/>
                    </a:lnTo>
                    <a:lnTo>
                      <a:pt x="459" y="0"/>
                    </a:lnTo>
                    <a:lnTo>
                      <a:pt x="453" y="4"/>
                    </a:lnTo>
                    <a:lnTo>
                      <a:pt x="447" y="9"/>
                    </a:lnTo>
                    <a:lnTo>
                      <a:pt x="445" y="12"/>
                    </a:lnTo>
                    <a:lnTo>
                      <a:pt x="443" y="16"/>
                    </a:lnTo>
                    <a:lnTo>
                      <a:pt x="442" y="20"/>
                    </a:lnTo>
                    <a:lnTo>
                      <a:pt x="440" y="49"/>
                    </a:lnTo>
                    <a:lnTo>
                      <a:pt x="438" y="59"/>
                    </a:lnTo>
                    <a:lnTo>
                      <a:pt x="436" y="63"/>
                    </a:lnTo>
                    <a:lnTo>
                      <a:pt x="429" y="72"/>
                    </a:lnTo>
                    <a:lnTo>
                      <a:pt x="422" y="78"/>
                    </a:lnTo>
                    <a:lnTo>
                      <a:pt x="411" y="84"/>
                    </a:lnTo>
                    <a:lnTo>
                      <a:pt x="407" y="86"/>
                    </a:lnTo>
                    <a:lnTo>
                      <a:pt x="381" y="94"/>
                    </a:lnTo>
                    <a:lnTo>
                      <a:pt x="331" y="124"/>
                    </a:lnTo>
                    <a:lnTo>
                      <a:pt x="323" y="127"/>
                    </a:lnTo>
                    <a:lnTo>
                      <a:pt x="304" y="134"/>
                    </a:lnTo>
                    <a:lnTo>
                      <a:pt x="294" y="1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15"/>
              <p:cNvSpPr>
                <a:spLocks/>
              </p:cNvSpPr>
              <p:nvPr/>
            </p:nvSpPr>
            <p:spPr bwMode="auto">
              <a:xfrm>
                <a:off x="5767388" y="4397375"/>
                <a:ext cx="349250" cy="811213"/>
              </a:xfrm>
              <a:custGeom>
                <a:avLst/>
                <a:gdLst/>
                <a:ahLst/>
                <a:cxnLst>
                  <a:cxn ang="0">
                    <a:pos x="43" y="9"/>
                  </a:cxn>
                  <a:cxn ang="0">
                    <a:pos x="30" y="2"/>
                  </a:cxn>
                  <a:cxn ang="0">
                    <a:pos x="22" y="0"/>
                  </a:cxn>
                  <a:cxn ang="0">
                    <a:pos x="16" y="3"/>
                  </a:cxn>
                  <a:cxn ang="0">
                    <a:pos x="13" y="8"/>
                  </a:cxn>
                  <a:cxn ang="0">
                    <a:pos x="2" y="51"/>
                  </a:cxn>
                  <a:cxn ang="0">
                    <a:pos x="1" y="90"/>
                  </a:cxn>
                  <a:cxn ang="0">
                    <a:pos x="35" y="190"/>
                  </a:cxn>
                  <a:cxn ang="0">
                    <a:pos x="41" y="267"/>
                  </a:cxn>
                  <a:cxn ang="0">
                    <a:pos x="37" y="383"/>
                  </a:cxn>
                  <a:cxn ang="0">
                    <a:pos x="29" y="401"/>
                  </a:cxn>
                  <a:cxn ang="0">
                    <a:pos x="1" y="439"/>
                  </a:cxn>
                  <a:cxn ang="0">
                    <a:pos x="2" y="449"/>
                  </a:cxn>
                  <a:cxn ang="0">
                    <a:pos x="8" y="459"/>
                  </a:cxn>
                  <a:cxn ang="0">
                    <a:pos x="16" y="467"/>
                  </a:cxn>
                  <a:cxn ang="0">
                    <a:pos x="26" y="468"/>
                  </a:cxn>
                  <a:cxn ang="0">
                    <a:pos x="55" y="467"/>
                  </a:cxn>
                  <a:cxn ang="0">
                    <a:pos x="99" y="476"/>
                  </a:cxn>
                  <a:cxn ang="0">
                    <a:pos x="132" y="500"/>
                  </a:cxn>
                  <a:cxn ang="0">
                    <a:pos x="149" y="508"/>
                  </a:cxn>
                  <a:cxn ang="0">
                    <a:pos x="187" y="508"/>
                  </a:cxn>
                  <a:cxn ang="0">
                    <a:pos x="202" y="500"/>
                  </a:cxn>
                  <a:cxn ang="0">
                    <a:pos x="217" y="486"/>
                  </a:cxn>
                  <a:cxn ang="0">
                    <a:pos x="220" y="480"/>
                  </a:cxn>
                  <a:cxn ang="0">
                    <a:pos x="220" y="475"/>
                  </a:cxn>
                  <a:cxn ang="0">
                    <a:pos x="218" y="470"/>
                  </a:cxn>
                  <a:cxn ang="0">
                    <a:pos x="204" y="461"/>
                  </a:cxn>
                  <a:cxn ang="0">
                    <a:pos x="118" y="440"/>
                  </a:cxn>
                  <a:cxn ang="0">
                    <a:pos x="72" y="429"/>
                  </a:cxn>
                  <a:cxn ang="0">
                    <a:pos x="62" y="424"/>
                  </a:cxn>
                  <a:cxn ang="0">
                    <a:pos x="58" y="418"/>
                  </a:cxn>
                  <a:cxn ang="0">
                    <a:pos x="56" y="409"/>
                  </a:cxn>
                  <a:cxn ang="0">
                    <a:pos x="67" y="373"/>
                  </a:cxn>
                  <a:cxn ang="0">
                    <a:pos x="93" y="232"/>
                  </a:cxn>
                  <a:cxn ang="0">
                    <a:pos x="90" y="132"/>
                  </a:cxn>
                  <a:cxn ang="0">
                    <a:pos x="78" y="73"/>
                  </a:cxn>
                  <a:cxn ang="0">
                    <a:pos x="52" y="19"/>
                  </a:cxn>
                </a:cxnLst>
                <a:rect l="0" t="0" r="r" b="b"/>
                <a:pathLst>
                  <a:path w="220" h="511">
                    <a:moveTo>
                      <a:pt x="50" y="15"/>
                    </a:moveTo>
                    <a:lnTo>
                      <a:pt x="43" y="9"/>
                    </a:lnTo>
                    <a:lnTo>
                      <a:pt x="35" y="4"/>
                    </a:lnTo>
                    <a:lnTo>
                      <a:pt x="30" y="2"/>
                    </a:lnTo>
                    <a:lnTo>
                      <a:pt x="26" y="0"/>
                    </a:lnTo>
                    <a:lnTo>
                      <a:pt x="22" y="0"/>
                    </a:lnTo>
                    <a:lnTo>
                      <a:pt x="20" y="1"/>
                    </a:lnTo>
                    <a:lnTo>
                      <a:pt x="16" y="3"/>
                    </a:lnTo>
                    <a:lnTo>
                      <a:pt x="15" y="5"/>
                    </a:lnTo>
                    <a:lnTo>
                      <a:pt x="13" y="8"/>
                    </a:lnTo>
                    <a:lnTo>
                      <a:pt x="9" y="19"/>
                    </a:lnTo>
                    <a:lnTo>
                      <a:pt x="2" y="51"/>
                    </a:lnTo>
                    <a:lnTo>
                      <a:pt x="0" y="73"/>
                    </a:lnTo>
                    <a:lnTo>
                      <a:pt x="1" y="90"/>
                    </a:lnTo>
                    <a:lnTo>
                      <a:pt x="4" y="106"/>
                    </a:lnTo>
                    <a:lnTo>
                      <a:pt x="35" y="190"/>
                    </a:lnTo>
                    <a:lnTo>
                      <a:pt x="40" y="211"/>
                    </a:lnTo>
                    <a:lnTo>
                      <a:pt x="41" y="267"/>
                    </a:lnTo>
                    <a:lnTo>
                      <a:pt x="39" y="368"/>
                    </a:lnTo>
                    <a:lnTo>
                      <a:pt x="37" y="383"/>
                    </a:lnTo>
                    <a:lnTo>
                      <a:pt x="34" y="393"/>
                    </a:lnTo>
                    <a:lnTo>
                      <a:pt x="29" y="401"/>
                    </a:lnTo>
                    <a:lnTo>
                      <a:pt x="5" y="431"/>
                    </a:lnTo>
                    <a:lnTo>
                      <a:pt x="1" y="439"/>
                    </a:lnTo>
                    <a:lnTo>
                      <a:pt x="1" y="445"/>
                    </a:lnTo>
                    <a:lnTo>
                      <a:pt x="2" y="449"/>
                    </a:lnTo>
                    <a:lnTo>
                      <a:pt x="6" y="456"/>
                    </a:lnTo>
                    <a:lnTo>
                      <a:pt x="8" y="459"/>
                    </a:lnTo>
                    <a:lnTo>
                      <a:pt x="13" y="465"/>
                    </a:lnTo>
                    <a:lnTo>
                      <a:pt x="16" y="467"/>
                    </a:lnTo>
                    <a:lnTo>
                      <a:pt x="19" y="468"/>
                    </a:lnTo>
                    <a:lnTo>
                      <a:pt x="26" y="468"/>
                    </a:lnTo>
                    <a:lnTo>
                      <a:pt x="40" y="467"/>
                    </a:lnTo>
                    <a:lnTo>
                      <a:pt x="55" y="467"/>
                    </a:lnTo>
                    <a:lnTo>
                      <a:pt x="87" y="472"/>
                    </a:lnTo>
                    <a:lnTo>
                      <a:pt x="99" y="476"/>
                    </a:lnTo>
                    <a:lnTo>
                      <a:pt x="105" y="479"/>
                    </a:lnTo>
                    <a:lnTo>
                      <a:pt x="132" y="500"/>
                    </a:lnTo>
                    <a:lnTo>
                      <a:pt x="138" y="504"/>
                    </a:lnTo>
                    <a:lnTo>
                      <a:pt x="149" y="508"/>
                    </a:lnTo>
                    <a:lnTo>
                      <a:pt x="166" y="511"/>
                    </a:lnTo>
                    <a:lnTo>
                      <a:pt x="187" y="508"/>
                    </a:lnTo>
                    <a:lnTo>
                      <a:pt x="192" y="506"/>
                    </a:lnTo>
                    <a:lnTo>
                      <a:pt x="202" y="500"/>
                    </a:lnTo>
                    <a:lnTo>
                      <a:pt x="211" y="493"/>
                    </a:lnTo>
                    <a:lnTo>
                      <a:pt x="217" y="486"/>
                    </a:lnTo>
                    <a:lnTo>
                      <a:pt x="219" y="483"/>
                    </a:lnTo>
                    <a:lnTo>
                      <a:pt x="220" y="480"/>
                    </a:lnTo>
                    <a:lnTo>
                      <a:pt x="220" y="478"/>
                    </a:lnTo>
                    <a:lnTo>
                      <a:pt x="220" y="475"/>
                    </a:lnTo>
                    <a:lnTo>
                      <a:pt x="219" y="473"/>
                    </a:lnTo>
                    <a:lnTo>
                      <a:pt x="218" y="470"/>
                    </a:lnTo>
                    <a:lnTo>
                      <a:pt x="215" y="468"/>
                    </a:lnTo>
                    <a:lnTo>
                      <a:pt x="204" y="461"/>
                    </a:lnTo>
                    <a:lnTo>
                      <a:pt x="201" y="460"/>
                    </a:lnTo>
                    <a:lnTo>
                      <a:pt x="118" y="440"/>
                    </a:lnTo>
                    <a:lnTo>
                      <a:pt x="88" y="435"/>
                    </a:lnTo>
                    <a:lnTo>
                      <a:pt x="72" y="429"/>
                    </a:lnTo>
                    <a:lnTo>
                      <a:pt x="68" y="427"/>
                    </a:lnTo>
                    <a:lnTo>
                      <a:pt x="62" y="424"/>
                    </a:lnTo>
                    <a:lnTo>
                      <a:pt x="60" y="421"/>
                    </a:lnTo>
                    <a:lnTo>
                      <a:pt x="58" y="418"/>
                    </a:lnTo>
                    <a:lnTo>
                      <a:pt x="57" y="414"/>
                    </a:lnTo>
                    <a:lnTo>
                      <a:pt x="56" y="409"/>
                    </a:lnTo>
                    <a:lnTo>
                      <a:pt x="57" y="403"/>
                    </a:lnTo>
                    <a:lnTo>
                      <a:pt x="67" y="373"/>
                    </a:lnTo>
                    <a:lnTo>
                      <a:pt x="76" y="342"/>
                    </a:lnTo>
                    <a:lnTo>
                      <a:pt x="93" y="232"/>
                    </a:lnTo>
                    <a:lnTo>
                      <a:pt x="94" y="187"/>
                    </a:lnTo>
                    <a:lnTo>
                      <a:pt x="90" y="132"/>
                    </a:lnTo>
                    <a:lnTo>
                      <a:pt x="83" y="89"/>
                    </a:lnTo>
                    <a:lnTo>
                      <a:pt x="78" y="73"/>
                    </a:lnTo>
                    <a:lnTo>
                      <a:pt x="58" y="27"/>
                    </a:lnTo>
                    <a:lnTo>
                      <a:pt x="52" y="19"/>
                    </a:lnTo>
                    <a:lnTo>
                      <a:pt x="50" y="1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16"/>
              <p:cNvSpPr>
                <a:spLocks/>
              </p:cNvSpPr>
              <p:nvPr/>
            </p:nvSpPr>
            <p:spPr bwMode="auto">
              <a:xfrm>
                <a:off x="5518150" y="4395788"/>
                <a:ext cx="314325" cy="857250"/>
              </a:xfrm>
              <a:custGeom>
                <a:avLst/>
                <a:gdLst/>
                <a:ahLst/>
                <a:cxnLst>
                  <a:cxn ang="0">
                    <a:pos x="195" y="501"/>
                  </a:cxn>
                  <a:cxn ang="0">
                    <a:pos x="178" y="493"/>
                  </a:cxn>
                  <a:cxn ang="0">
                    <a:pos x="117" y="484"/>
                  </a:cxn>
                  <a:cxn ang="0">
                    <a:pos x="87" y="470"/>
                  </a:cxn>
                  <a:cxn ang="0">
                    <a:pos x="65" y="453"/>
                  </a:cxn>
                  <a:cxn ang="0">
                    <a:pos x="59" y="447"/>
                  </a:cxn>
                  <a:cxn ang="0">
                    <a:pos x="57" y="437"/>
                  </a:cxn>
                  <a:cxn ang="0">
                    <a:pos x="61" y="417"/>
                  </a:cxn>
                  <a:cxn ang="0">
                    <a:pos x="127" y="217"/>
                  </a:cxn>
                  <a:cxn ang="0">
                    <a:pos x="135" y="136"/>
                  </a:cxn>
                  <a:cxn ang="0">
                    <a:pos x="118" y="14"/>
                  </a:cxn>
                  <a:cxn ang="0">
                    <a:pos x="115" y="9"/>
                  </a:cxn>
                  <a:cxn ang="0">
                    <a:pos x="107" y="3"/>
                  </a:cxn>
                  <a:cxn ang="0">
                    <a:pos x="95" y="0"/>
                  </a:cxn>
                  <a:cxn ang="0">
                    <a:pos x="83" y="3"/>
                  </a:cxn>
                  <a:cxn ang="0">
                    <a:pos x="74" y="9"/>
                  </a:cxn>
                  <a:cxn ang="0">
                    <a:pos x="68" y="22"/>
                  </a:cxn>
                  <a:cxn ang="0">
                    <a:pos x="62" y="93"/>
                  </a:cxn>
                  <a:cxn ang="0">
                    <a:pos x="74" y="229"/>
                  </a:cxn>
                  <a:cxn ang="0">
                    <a:pos x="33" y="408"/>
                  </a:cxn>
                  <a:cxn ang="0">
                    <a:pos x="23" y="428"/>
                  </a:cxn>
                  <a:cxn ang="0">
                    <a:pos x="3" y="451"/>
                  </a:cxn>
                  <a:cxn ang="0">
                    <a:pos x="0" y="465"/>
                  </a:cxn>
                  <a:cxn ang="0">
                    <a:pos x="3" y="486"/>
                  </a:cxn>
                  <a:cxn ang="0">
                    <a:pos x="9" y="492"/>
                  </a:cxn>
                  <a:cxn ang="0">
                    <a:pos x="25" y="496"/>
                  </a:cxn>
                  <a:cxn ang="0">
                    <a:pos x="53" y="497"/>
                  </a:cxn>
                  <a:cxn ang="0">
                    <a:pos x="74" y="507"/>
                  </a:cxn>
                  <a:cxn ang="0">
                    <a:pos x="115" y="534"/>
                  </a:cxn>
                  <a:cxn ang="0">
                    <a:pos x="137" y="539"/>
                  </a:cxn>
                  <a:cxn ang="0">
                    <a:pos x="170" y="538"/>
                  </a:cxn>
                  <a:cxn ang="0">
                    <a:pos x="188" y="528"/>
                  </a:cxn>
                  <a:cxn ang="0">
                    <a:pos x="197" y="514"/>
                  </a:cxn>
                  <a:cxn ang="0">
                    <a:pos x="197" y="507"/>
                  </a:cxn>
                </a:cxnLst>
                <a:rect l="0" t="0" r="r" b="b"/>
                <a:pathLst>
                  <a:path w="198" h="540">
                    <a:moveTo>
                      <a:pt x="197" y="507"/>
                    </a:moveTo>
                    <a:lnTo>
                      <a:pt x="195" y="501"/>
                    </a:lnTo>
                    <a:lnTo>
                      <a:pt x="189" y="497"/>
                    </a:lnTo>
                    <a:lnTo>
                      <a:pt x="178" y="493"/>
                    </a:lnTo>
                    <a:lnTo>
                      <a:pt x="124" y="486"/>
                    </a:lnTo>
                    <a:lnTo>
                      <a:pt x="117" y="484"/>
                    </a:lnTo>
                    <a:lnTo>
                      <a:pt x="105" y="480"/>
                    </a:lnTo>
                    <a:lnTo>
                      <a:pt x="87" y="470"/>
                    </a:lnTo>
                    <a:lnTo>
                      <a:pt x="76" y="461"/>
                    </a:lnTo>
                    <a:lnTo>
                      <a:pt x="65" y="453"/>
                    </a:lnTo>
                    <a:lnTo>
                      <a:pt x="62" y="451"/>
                    </a:lnTo>
                    <a:lnTo>
                      <a:pt x="59" y="447"/>
                    </a:lnTo>
                    <a:lnTo>
                      <a:pt x="58" y="443"/>
                    </a:lnTo>
                    <a:lnTo>
                      <a:pt x="57" y="437"/>
                    </a:lnTo>
                    <a:lnTo>
                      <a:pt x="58" y="431"/>
                    </a:lnTo>
                    <a:lnTo>
                      <a:pt x="61" y="417"/>
                    </a:lnTo>
                    <a:lnTo>
                      <a:pt x="121" y="241"/>
                    </a:lnTo>
                    <a:lnTo>
                      <a:pt x="127" y="217"/>
                    </a:lnTo>
                    <a:lnTo>
                      <a:pt x="133" y="176"/>
                    </a:lnTo>
                    <a:lnTo>
                      <a:pt x="135" y="136"/>
                    </a:lnTo>
                    <a:lnTo>
                      <a:pt x="120" y="22"/>
                    </a:lnTo>
                    <a:lnTo>
                      <a:pt x="118" y="14"/>
                    </a:lnTo>
                    <a:lnTo>
                      <a:pt x="117" y="11"/>
                    </a:lnTo>
                    <a:lnTo>
                      <a:pt x="115" y="9"/>
                    </a:lnTo>
                    <a:lnTo>
                      <a:pt x="111" y="5"/>
                    </a:lnTo>
                    <a:lnTo>
                      <a:pt x="107" y="3"/>
                    </a:lnTo>
                    <a:lnTo>
                      <a:pt x="101" y="1"/>
                    </a:lnTo>
                    <a:lnTo>
                      <a:pt x="95" y="0"/>
                    </a:lnTo>
                    <a:lnTo>
                      <a:pt x="89" y="1"/>
                    </a:lnTo>
                    <a:lnTo>
                      <a:pt x="83" y="3"/>
                    </a:lnTo>
                    <a:lnTo>
                      <a:pt x="78" y="5"/>
                    </a:lnTo>
                    <a:lnTo>
                      <a:pt x="74" y="9"/>
                    </a:lnTo>
                    <a:lnTo>
                      <a:pt x="71" y="14"/>
                    </a:lnTo>
                    <a:lnTo>
                      <a:pt x="68" y="22"/>
                    </a:lnTo>
                    <a:lnTo>
                      <a:pt x="63" y="50"/>
                    </a:lnTo>
                    <a:lnTo>
                      <a:pt x="62" y="93"/>
                    </a:lnTo>
                    <a:lnTo>
                      <a:pt x="75" y="198"/>
                    </a:lnTo>
                    <a:lnTo>
                      <a:pt x="74" y="229"/>
                    </a:lnTo>
                    <a:lnTo>
                      <a:pt x="57" y="317"/>
                    </a:lnTo>
                    <a:lnTo>
                      <a:pt x="33" y="408"/>
                    </a:lnTo>
                    <a:lnTo>
                      <a:pt x="30" y="416"/>
                    </a:lnTo>
                    <a:lnTo>
                      <a:pt x="23" y="428"/>
                    </a:lnTo>
                    <a:lnTo>
                      <a:pt x="6" y="446"/>
                    </a:lnTo>
                    <a:lnTo>
                      <a:pt x="3" y="451"/>
                    </a:lnTo>
                    <a:lnTo>
                      <a:pt x="1" y="455"/>
                    </a:lnTo>
                    <a:lnTo>
                      <a:pt x="0" y="465"/>
                    </a:lnTo>
                    <a:lnTo>
                      <a:pt x="0" y="476"/>
                    </a:lnTo>
                    <a:lnTo>
                      <a:pt x="3" y="486"/>
                    </a:lnTo>
                    <a:lnTo>
                      <a:pt x="6" y="489"/>
                    </a:lnTo>
                    <a:lnTo>
                      <a:pt x="9" y="492"/>
                    </a:lnTo>
                    <a:lnTo>
                      <a:pt x="13" y="495"/>
                    </a:lnTo>
                    <a:lnTo>
                      <a:pt x="25" y="496"/>
                    </a:lnTo>
                    <a:lnTo>
                      <a:pt x="46" y="496"/>
                    </a:lnTo>
                    <a:lnTo>
                      <a:pt x="53" y="497"/>
                    </a:lnTo>
                    <a:lnTo>
                      <a:pt x="60" y="499"/>
                    </a:lnTo>
                    <a:lnTo>
                      <a:pt x="74" y="507"/>
                    </a:lnTo>
                    <a:lnTo>
                      <a:pt x="102" y="527"/>
                    </a:lnTo>
                    <a:lnTo>
                      <a:pt x="115" y="534"/>
                    </a:lnTo>
                    <a:lnTo>
                      <a:pt x="122" y="536"/>
                    </a:lnTo>
                    <a:lnTo>
                      <a:pt x="137" y="539"/>
                    </a:lnTo>
                    <a:lnTo>
                      <a:pt x="159" y="540"/>
                    </a:lnTo>
                    <a:lnTo>
                      <a:pt x="170" y="538"/>
                    </a:lnTo>
                    <a:lnTo>
                      <a:pt x="180" y="534"/>
                    </a:lnTo>
                    <a:lnTo>
                      <a:pt x="188" y="528"/>
                    </a:lnTo>
                    <a:lnTo>
                      <a:pt x="195" y="517"/>
                    </a:lnTo>
                    <a:lnTo>
                      <a:pt x="197" y="514"/>
                    </a:lnTo>
                    <a:lnTo>
                      <a:pt x="198" y="509"/>
                    </a:lnTo>
                    <a:lnTo>
                      <a:pt x="197" y="5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17"/>
              <p:cNvSpPr>
                <a:spLocks/>
              </p:cNvSpPr>
              <p:nvPr/>
            </p:nvSpPr>
            <p:spPr bwMode="auto">
              <a:xfrm>
                <a:off x="5372100" y="3435350"/>
                <a:ext cx="525463" cy="423863"/>
              </a:xfrm>
              <a:custGeom>
                <a:avLst/>
                <a:gdLst/>
                <a:ahLst/>
                <a:cxnLst>
                  <a:cxn ang="0">
                    <a:pos x="321" y="151"/>
                  </a:cxn>
                  <a:cxn ang="0">
                    <a:pos x="311" y="147"/>
                  </a:cxn>
                  <a:cxn ang="0">
                    <a:pos x="273" y="147"/>
                  </a:cxn>
                  <a:cxn ang="0">
                    <a:pos x="260" y="146"/>
                  </a:cxn>
                  <a:cxn ang="0">
                    <a:pos x="250" y="140"/>
                  </a:cxn>
                  <a:cxn ang="0">
                    <a:pos x="244" y="134"/>
                  </a:cxn>
                  <a:cxn ang="0">
                    <a:pos x="242" y="126"/>
                  </a:cxn>
                  <a:cxn ang="0">
                    <a:pos x="206" y="68"/>
                  </a:cxn>
                  <a:cxn ang="0">
                    <a:pos x="159" y="24"/>
                  </a:cxn>
                  <a:cxn ang="0">
                    <a:pos x="109" y="0"/>
                  </a:cxn>
                  <a:cxn ang="0">
                    <a:pos x="76" y="2"/>
                  </a:cxn>
                  <a:cxn ang="0">
                    <a:pos x="44" y="15"/>
                  </a:cxn>
                  <a:cxn ang="0">
                    <a:pos x="26" y="29"/>
                  </a:cxn>
                  <a:cxn ang="0">
                    <a:pos x="8" y="58"/>
                  </a:cxn>
                  <a:cxn ang="0">
                    <a:pos x="1" y="85"/>
                  </a:cxn>
                  <a:cxn ang="0">
                    <a:pos x="2" y="122"/>
                  </a:cxn>
                  <a:cxn ang="0">
                    <a:pos x="15" y="165"/>
                  </a:cxn>
                  <a:cxn ang="0">
                    <a:pos x="42" y="206"/>
                  </a:cxn>
                  <a:cxn ang="0">
                    <a:pos x="115" y="256"/>
                  </a:cxn>
                  <a:cxn ang="0">
                    <a:pos x="138" y="264"/>
                  </a:cxn>
                  <a:cxn ang="0">
                    <a:pos x="185" y="263"/>
                  </a:cxn>
                  <a:cxn ang="0">
                    <a:pos x="205" y="255"/>
                  </a:cxn>
                  <a:cxn ang="0">
                    <a:pos x="228" y="235"/>
                  </a:cxn>
                  <a:cxn ang="0">
                    <a:pos x="243" y="202"/>
                  </a:cxn>
                  <a:cxn ang="0">
                    <a:pos x="250" y="176"/>
                  </a:cxn>
                  <a:cxn ang="0">
                    <a:pos x="258" y="173"/>
                  </a:cxn>
                  <a:cxn ang="0">
                    <a:pos x="286" y="180"/>
                  </a:cxn>
                  <a:cxn ang="0">
                    <a:pos x="310" y="189"/>
                  </a:cxn>
                  <a:cxn ang="0">
                    <a:pos x="317" y="190"/>
                  </a:cxn>
                  <a:cxn ang="0">
                    <a:pos x="325" y="184"/>
                  </a:cxn>
                  <a:cxn ang="0">
                    <a:pos x="331" y="172"/>
                  </a:cxn>
                  <a:cxn ang="0">
                    <a:pos x="331" y="167"/>
                  </a:cxn>
                  <a:cxn ang="0">
                    <a:pos x="329" y="159"/>
                  </a:cxn>
                </a:cxnLst>
                <a:rect l="0" t="0" r="r" b="b"/>
                <a:pathLst>
                  <a:path w="331" h="267">
                    <a:moveTo>
                      <a:pt x="326" y="155"/>
                    </a:moveTo>
                    <a:lnTo>
                      <a:pt x="321" y="151"/>
                    </a:lnTo>
                    <a:lnTo>
                      <a:pt x="317" y="149"/>
                    </a:lnTo>
                    <a:lnTo>
                      <a:pt x="311" y="147"/>
                    </a:lnTo>
                    <a:lnTo>
                      <a:pt x="298" y="146"/>
                    </a:lnTo>
                    <a:lnTo>
                      <a:pt x="273" y="147"/>
                    </a:lnTo>
                    <a:lnTo>
                      <a:pt x="266" y="147"/>
                    </a:lnTo>
                    <a:lnTo>
                      <a:pt x="260" y="146"/>
                    </a:lnTo>
                    <a:lnTo>
                      <a:pt x="255" y="143"/>
                    </a:lnTo>
                    <a:lnTo>
                      <a:pt x="250" y="140"/>
                    </a:lnTo>
                    <a:lnTo>
                      <a:pt x="245" y="136"/>
                    </a:lnTo>
                    <a:lnTo>
                      <a:pt x="244" y="134"/>
                    </a:lnTo>
                    <a:lnTo>
                      <a:pt x="243" y="132"/>
                    </a:lnTo>
                    <a:lnTo>
                      <a:pt x="242" y="126"/>
                    </a:lnTo>
                    <a:lnTo>
                      <a:pt x="239" y="115"/>
                    </a:lnTo>
                    <a:lnTo>
                      <a:pt x="206" y="68"/>
                    </a:lnTo>
                    <a:lnTo>
                      <a:pt x="183" y="44"/>
                    </a:lnTo>
                    <a:lnTo>
                      <a:pt x="159" y="24"/>
                    </a:lnTo>
                    <a:lnTo>
                      <a:pt x="128" y="6"/>
                    </a:lnTo>
                    <a:lnTo>
                      <a:pt x="109" y="0"/>
                    </a:lnTo>
                    <a:lnTo>
                      <a:pt x="98" y="0"/>
                    </a:lnTo>
                    <a:lnTo>
                      <a:pt x="76" y="2"/>
                    </a:lnTo>
                    <a:lnTo>
                      <a:pt x="65" y="6"/>
                    </a:lnTo>
                    <a:lnTo>
                      <a:pt x="44" y="15"/>
                    </a:lnTo>
                    <a:lnTo>
                      <a:pt x="35" y="21"/>
                    </a:lnTo>
                    <a:lnTo>
                      <a:pt x="26" y="29"/>
                    </a:lnTo>
                    <a:lnTo>
                      <a:pt x="18" y="39"/>
                    </a:lnTo>
                    <a:lnTo>
                      <a:pt x="8" y="58"/>
                    </a:lnTo>
                    <a:lnTo>
                      <a:pt x="3" y="71"/>
                    </a:lnTo>
                    <a:lnTo>
                      <a:pt x="1" y="85"/>
                    </a:lnTo>
                    <a:lnTo>
                      <a:pt x="0" y="99"/>
                    </a:lnTo>
                    <a:lnTo>
                      <a:pt x="2" y="122"/>
                    </a:lnTo>
                    <a:lnTo>
                      <a:pt x="6" y="136"/>
                    </a:lnTo>
                    <a:lnTo>
                      <a:pt x="15" y="165"/>
                    </a:lnTo>
                    <a:lnTo>
                      <a:pt x="26" y="186"/>
                    </a:lnTo>
                    <a:lnTo>
                      <a:pt x="42" y="206"/>
                    </a:lnTo>
                    <a:lnTo>
                      <a:pt x="78" y="236"/>
                    </a:lnTo>
                    <a:lnTo>
                      <a:pt x="115" y="256"/>
                    </a:lnTo>
                    <a:lnTo>
                      <a:pt x="123" y="259"/>
                    </a:lnTo>
                    <a:lnTo>
                      <a:pt x="138" y="264"/>
                    </a:lnTo>
                    <a:lnTo>
                      <a:pt x="159" y="267"/>
                    </a:lnTo>
                    <a:lnTo>
                      <a:pt x="185" y="263"/>
                    </a:lnTo>
                    <a:lnTo>
                      <a:pt x="196" y="260"/>
                    </a:lnTo>
                    <a:lnTo>
                      <a:pt x="205" y="255"/>
                    </a:lnTo>
                    <a:lnTo>
                      <a:pt x="214" y="249"/>
                    </a:lnTo>
                    <a:lnTo>
                      <a:pt x="228" y="235"/>
                    </a:lnTo>
                    <a:lnTo>
                      <a:pt x="233" y="227"/>
                    </a:lnTo>
                    <a:lnTo>
                      <a:pt x="243" y="202"/>
                    </a:lnTo>
                    <a:lnTo>
                      <a:pt x="249" y="179"/>
                    </a:lnTo>
                    <a:lnTo>
                      <a:pt x="250" y="176"/>
                    </a:lnTo>
                    <a:lnTo>
                      <a:pt x="252" y="175"/>
                    </a:lnTo>
                    <a:lnTo>
                      <a:pt x="258" y="173"/>
                    </a:lnTo>
                    <a:lnTo>
                      <a:pt x="265" y="174"/>
                    </a:lnTo>
                    <a:lnTo>
                      <a:pt x="286" y="180"/>
                    </a:lnTo>
                    <a:lnTo>
                      <a:pt x="305" y="188"/>
                    </a:lnTo>
                    <a:lnTo>
                      <a:pt x="310" y="189"/>
                    </a:lnTo>
                    <a:lnTo>
                      <a:pt x="314" y="190"/>
                    </a:lnTo>
                    <a:lnTo>
                      <a:pt x="317" y="190"/>
                    </a:lnTo>
                    <a:lnTo>
                      <a:pt x="320" y="189"/>
                    </a:lnTo>
                    <a:lnTo>
                      <a:pt x="325" y="184"/>
                    </a:lnTo>
                    <a:lnTo>
                      <a:pt x="327" y="181"/>
                    </a:lnTo>
                    <a:lnTo>
                      <a:pt x="331" y="172"/>
                    </a:lnTo>
                    <a:lnTo>
                      <a:pt x="331" y="169"/>
                    </a:lnTo>
                    <a:lnTo>
                      <a:pt x="331" y="167"/>
                    </a:lnTo>
                    <a:lnTo>
                      <a:pt x="331" y="164"/>
                    </a:lnTo>
                    <a:lnTo>
                      <a:pt x="329" y="159"/>
                    </a:lnTo>
                    <a:lnTo>
                      <a:pt x="326" y="15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18"/>
              <p:cNvSpPr>
                <a:spLocks/>
              </p:cNvSpPr>
              <p:nvPr/>
            </p:nvSpPr>
            <p:spPr bwMode="auto">
              <a:xfrm>
                <a:off x="4879975" y="3890963"/>
                <a:ext cx="773113" cy="454025"/>
              </a:xfrm>
              <a:custGeom>
                <a:avLst/>
                <a:gdLst/>
                <a:ahLst/>
                <a:cxnLst>
                  <a:cxn ang="0">
                    <a:pos x="241" y="52"/>
                  </a:cxn>
                  <a:cxn ang="0">
                    <a:pos x="311" y="38"/>
                  </a:cxn>
                  <a:cxn ang="0">
                    <a:pos x="390" y="58"/>
                  </a:cxn>
                  <a:cxn ang="0">
                    <a:pos x="452" y="88"/>
                  </a:cxn>
                  <a:cxn ang="0">
                    <a:pos x="480" y="81"/>
                  </a:cxn>
                  <a:cxn ang="0">
                    <a:pos x="487" y="65"/>
                  </a:cxn>
                  <a:cxn ang="0">
                    <a:pos x="483" y="37"/>
                  </a:cxn>
                  <a:cxn ang="0">
                    <a:pos x="465" y="21"/>
                  </a:cxn>
                  <a:cxn ang="0">
                    <a:pos x="358" y="0"/>
                  </a:cxn>
                  <a:cxn ang="0">
                    <a:pos x="255" y="12"/>
                  </a:cxn>
                  <a:cxn ang="0">
                    <a:pos x="140" y="75"/>
                  </a:cxn>
                  <a:cxn ang="0">
                    <a:pos x="94" y="146"/>
                  </a:cxn>
                  <a:cxn ang="0">
                    <a:pos x="79" y="169"/>
                  </a:cxn>
                  <a:cxn ang="0">
                    <a:pos x="64" y="176"/>
                  </a:cxn>
                  <a:cxn ang="0">
                    <a:pos x="28" y="180"/>
                  </a:cxn>
                  <a:cxn ang="0">
                    <a:pos x="6" y="198"/>
                  </a:cxn>
                  <a:cxn ang="0">
                    <a:pos x="0" y="213"/>
                  </a:cxn>
                  <a:cxn ang="0">
                    <a:pos x="7" y="235"/>
                  </a:cxn>
                  <a:cxn ang="0">
                    <a:pos x="19" y="241"/>
                  </a:cxn>
                  <a:cxn ang="0">
                    <a:pos x="32" y="241"/>
                  </a:cxn>
                  <a:cxn ang="0">
                    <a:pos x="40" y="234"/>
                  </a:cxn>
                  <a:cxn ang="0">
                    <a:pos x="38" y="229"/>
                  </a:cxn>
                  <a:cxn ang="0">
                    <a:pos x="27" y="225"/>
                  </a:cxn>
                  <a:cxn ang="0">
                    <a:pos x="29" y="221"/>
                  </a:cxn>
                  <a:cxn ang="0">
                    <a:pos x="52" y="207"/>
                  </a:cxn>
                  <a:cxn ang="0">
                    <a:pos x="57" y="208"/>
                  </a:cxn>
                  <a:cxn ang="0">
                    <a:pos x="55" y="229"/>
                  </a:cxn>
                  <a:cxn ang="0">
                    <a:pos x="54" y="274"/>
                  </a:cxn>
                  <a:cxn ang="0">
                    <a:pos x="64" y="284"/>
                  </a:cxn>
                  <a:cxn ang="0">
                    <a:pos x="83" y="285"/>
                  </a:cxn>
                  <a:cxn ang="0">
                    <a:pos x="88" y="281"/>
                  </a:cxn>
                  <a:cxn ang="0">
                    <a:pos x="77" y="240"/>
                  </a:cxn>
                  <a:cxn ang="0">
                    <a:pos x="80" y="225"/>
                  </a:cxn>
                  <a:cxn ang="0">
                    <a:pos x="89" y="223"/>
                  </a:cxn>
                  <a:cxn ang="0">
                    <a:pos x="112" y="236"/>
                  </a:cxn>
                  <a:cxn ang="0">
                    <a:pos x="127" y="255"/>
                  </a:cxn>
                  <a:cxn ang="0">
                    <a:pos x="132" y="255"/>
                  </a:cxn>
                  <a:cxn ang="0">
                    <a:pos x="138" y="246"/>
                  </a:cxn>
                  <a:cxn ang="0">
                    <a:pos x="141" y="220"/>
                  </a:cxn>
                  <a:cxn ang="0">
                    <a:pos x="135" y="211"/>
                  </a:cxn>
                  <a:cxn ang="0">
                    <a:pos x="116" y="203"/>
                  </a:cxn>
                  <a:cxn ang="0">
                    <a:pos x="110" y="190"/>
                  </a:cxn>
                  <a:cxn ang="0">
                    <a:pos x="119" y="160"/>
                  </a:cxn>
                  <a:cxn ang="0">
                    <a:pos x="178" y="84"/>
                  </a:cxn>
                </a:cxnLst>
                <a:rect l="0" t="0" r="r" b="b"/>
                <a:pathLst>
                  <a:path w="487" h="286">
                    <a:moveTo>
                      <a:pt x="178" y="84"/>
                    </a:moveTo>
                    <a:lnTo>
                      <a:pt x="213" y="63"/>
                    </a:lnTo>
                    <a:lnTo>
                      <a:pt x="241" y="52"/>
                    </a:lnTo>
                    <a:lnTo>
                      <a:pt x="261" y="45"/>
                    </a:lnTo>
                    <a:lnTo>
                      <a:pt x="291" y="40"/>
                    </a:lnTo>
                    <a:lnTo>
                      <a:pt x="311" y="38"/>
                    </a:lnTo>
                    <a:lnTo>
                      <a:pt x="339" y="40"/>
                    </a:lnTo>
                    <a:lnTo>
                      <a:pt x="374" y="50"/>
                    </a:lnTo>
                    <a:lnTo>
                      <a:pt x="390" y="58"/>
                    </a:lnTo>
                    <a:lnTo>
                      <a:pt x="417" y="79"/>
                    </a:lnTo>
                    <a:lnTo>
                      <a:pt x="431" y="85"/>
                    </a:lnTo>
                    <a:lnTo>
                      <a:pt x="452" y="88"/>
                    </a:lnTo>
                    <a:lnTo>
                      <a:pt x="465" y="87"/>
                    </a:lnTo>
                    <a:lnTo>
                      <a:pt x="471" y="85"/>
                    </a:lnTo>
                    <a:lnTo>
                      <a:pt x="480" y="81"/>
                    </a:lnTo>
                    <a:lnTo>
                      <a:pt x="483" y="78"/>
                    </a:lnTo>
                    <a:lnTo>
                      <a:pt x="485" y="74"/>
                    </a:lnTo>
                    <a:lnTo>
                      <a:pt x="487" y="65"/>
                    </a:lnTo>
                    <a:lnTo>
                      <a:pt x="487" y="55"/>
                    </a:lnTo>
                    <a:lnTo>
                      <a:pt x="484" y="40"/>
                    </a:lnTo>
                    <a:lnTo>
                      <a:pt x="483" y="37"/>
                    </a:lnTo>
                    <a:lnTo>
                      <a:pt x="481" y="31"/>
                    </a:lnTo>
                    <a:lnTo>
                      <a:pt x="475" y="26"/>
                    </a:lnTo>
                    <a:lnTo>
                      <a:pt x="465" y="21"/>
                    </a:lnTo>
                    <a:lnTo>
                      <a:pt x="444" y="13"/>
                    </a:lnTo>
                    <a:lnTo>
                      <a:pt x="407" y="6"/>
                    </a:lnTo>
                    <a:lnTo>
                      <a:pt x="358" y="0"/>
                    </a:lnTo>
                    <a:lnTo>
                      <a:pt x="315" y="0"/>
                    </a:lnTo>
                    <a:lnTo>
                      <a:pt x="286" y="4"/>
                    </a:lnTo>
                    <a:lnTo>
                      <a:pt x="255" y="12"/>
                    </a:lnTo>
                    <a:lnTo>
                      <a:pt x="190" y="37"/>
                    </a:lnTo>
                    <a:lnTo>
                      <a:pt x="164" y="53"/>
                    </a:lnTo>
                    <a:lnTo>
                      <a:pt x="140" y="75"/>
                    </a:lnTo>
                    <a:lnTo>
                      <a:pt x="115" y="105"/>
                    </a:lnTo>
                    <a:lnTo>
                      <a:pt x="97" y="138"/>
                    </a:lnTo>
                    <a:lnTo>
                      <a:pt x="94" y="146"/>
                    </a:lnTo>
                    <a:lnTo>
                      <a:pt x="87" y="158"/>
                    </a:lnTo>
                    <a:lnTo>
                      <a:pt x="81" y="166"/>
                    </a:lnTo>
                    <a:lnTo>
                      <a:pt x="79" y="169"/>
                    </a:lnTo>
                    <a:lnTo>
                      <a:pt x="70" y="174"/>
                    </a:lnTo>
                    <a:lnTo>
                      <a:pt x="67" y="175"/>
                    </a:lnTo>
                    <a:lnTo>
                      <a:pt x="64" y="176"/>
                    </a:lnTo>
                    <a:lnTo>
                      <a:pt x="60" y="177"/>
                    </a:lnTo>
                    <a:lnTo>
                      <a:pt x="32" y="179"/>
                    </a:lnTo>
                    <a:lnTo>
                      <a:pt x="28" y="180"/>
                    </a:lnTo>
                    <a:lnTo>
                      <a:pt x="24" y="182"/>
                    </a:lnTo>
                    <a:lnTo>
                      <a:pt x="12" y="191"/>
                    </a:lnTo>
                    <a:lnTo>
                      <a:pt x="6" y="198"/>
                    </a:lnTo>
                    <a:lnTo>
                      <a:pt x="4" y="201"/>
                    </a:lnTo>
                    <a:lnTo>
                      <a:pt x="2" y="205"/>
                    </a:lnTo>
                    <a:lnTo>
                      <a:pt x="0" y="213"/>
                    </a:lnTo>
                    <a:lnTo>
                      <a:pt x="1" y="221"/>
                    </a:lnTo>
                    <a:lnTo>
                      <a:pt x="5" y="232"/>
                    </a:lnTo>
                    <a:lnTo>
                      <a:pt x="7" y="235"/>
                    </a:lnTo>
                    <a:lnTo>
                      <a:pt x="10" y="237"/>
                    </a:lnTo>
                    <a:lnTo>
                      <a:pt x="12" y="239"/>
                    </a:lnTo>
                    <a:lnTo>
                      <a:pt x="19" y="241"/>
                    </a:lnTo>
                    <a:lnTo>
                      <a:pt x="25" y="242"/>
                    </a:lnTo>
                    <a:lnTo>
                      <a:pt x="31" y="242"/>
                    </a:lnTo>
                    <a:lnTo>
                      <a:pt x="32" y="241"/>
                    </a:lnTo>
                    <a:lnTo>
                      <a:pt x="35" y="240"/>
                    </a:lnTo>
                    <a:lnTo>
                      <a:pt x="38" y="237"/>
                    </a:lnTo>
                    <a:lnTo>
                      <a:pt x="40" y="234"/>
                    </a:lnTo>
                    <a:lnTo>
                      <a:pt x="40" y="232"/>
                    </a:lnTo>
                    <a:lnTo>
                      <a:pt x="40" y="231"/>
                    </a:lnTo>
                    <a:lnTo>
                      <a:pt x="38" y="229"/>
                    </a:lnTo>
                    <a:lnTo>
                      <a:pt x="29" y="227"/>
                    </a:lnTo>
                    <a:lnTo>
                      <a:pt x="27" y="226"/>
                    </a:lnTo>
                    <a:lnTo>
                      <a:pt x="27" y="225"/>
                    </a:lnTo>
                    <a:lnTo>
                      <a:pt x="27" y="224"/>
                    </a:lnTo>
                    <a:lnTo>
                      <a:pt x="27" y="223"/>
                    </a:lnTo>
                    <a:lnTo>
                      <a:pt x="29" y="221"/>
                    </a:lnTo>
                    <a:lnTo>
                      <a:pt x="34" y="216"/>
                    </a:lnTo>
                    <a:lnTo>
                      <a:pt x="39" y="212"/>
                    </a:lnTo>
                    <a:lnTo>
                      <a:pt x="52" y="207"/>
                    </a:lnTo>
                    <a:lnTo>
                      <a:pt x="54" y="207"/>
                    </a:lnTo>
                    <a:lnTo>
                      <a:pt x="55" y="208"/>
                    </a:lnTo>
                    <a:lnTo>
                      <a:pt x="57" y="208"/>
                    </a:lnTo>
                    <a:lnTo>
                      <a:pt x="57" y="210"/>
                    </a:lnTo>
                    <a:lnTo>
                      <a:pt x="57" y="214"/>
                    </a:lnTo>
                    <a:lnTo>
                      <a:pt x="55" y="229"/>
                    </a:lnTo>
                    <a:lnTo>
                      <a:pt x="50" y="257"/>
                    </a:lnTo>
                    <a:lnTo>
                      <a:pt x="50" y="261"/>
                    </a:lnTo>
                    <a:lnTo>
                      <a:pt x="54" y="274"/>
                    </a:lnTo>
                    <a:lnTo>
                      <a:pt x="57" y="279"/>
                    </a:lnTo>
                    <a:lnTo>
                      <a:pt x="59" y="282"/>
                    </a:lnTo>
                    <a:lnTo>
                      <a:pt x="64" y="284"/>
                    </a:lnTo>
                    <a:lnTo>
                      <a:pt x="67" y="285"/>
                    </a:lnTo>
                    <a:lnTo>
                      <a:pt x="79" y="286"/>
                    </a:lnTo>
                    <a:lnTo>
                      <a:pt x="83" y="285"/>
                    </a:lnTo>
                    <a:lnTo>
                      <a:pt x="85" y="284"/>
                    </a:lnTo>
                    <a:lnTo>
                      <a:pt x="87" y="283"/>
                    </a:lnTo>
                    <a:lnTo>
                      <a:pt x="88" y="281"/>
                    </a:lnTo>
                    <a:lnTo>
                      <a:pt x="89" y="279"/>
                    </a:lnTo>
                    <a:lnTo>
                      <a:pt x="88" y="277"/>
                    </a:lnTo>
                    <a:lnTo>
                      <a:pt x="77" y="240"/>
                    </a:lnTo>
                    <a:lnTo>
                      <a:pt x="76" y="234"/>
                    </a:lnTo>
                    <a:lnTo>
                      <a:pt x="78" y="229"/>
                    </a:lnTo>
                    <a:lnTo>
                      <a:pt x="80" y="225"/>
                    </a:lnTo>
                    <a:lnTo>
                      <a:pt x="85" y="223"/>
                    </a:lnTo>
                    <a:lnTo>
                      <a:pt x="86" y="223"/>
                    </a:lnTo>
                    <a:lnTo>
                      <a:pt x="89" y="223"/>
                    </a:lnTo>
                    <a:lnTo>
                      <a:pt x="94" y="224"/>
                    </a:lnTo>
                    <a:lnTo>
                      <a:pt x="107" y="232"/>
                    </a:lnTo>
                    <a:lnTo>
                      <a:pt x="112" y="236"/>
                    </a:lnTo>
                    <a:lnTo>
                      <a:pt x="117" y="241"/>
                    </a:lnTo>
                    <a:lnTo>
                      <a:pt x="125" y="253"/>
                    </a:lnTo>
                    <a:lnTo>
                      <a:pt x="127" y="255"/>
                    </a:lnTo>
                    <a:lnTo>
                      <a:pt x="129" y="256"/>
                    </a:lnTo>
                    <a:lnTo>
                      <a:pt x="130" y="256"/>
                    </a:lnTo>
                    <a:lnTo>
                      <a:pt x="132" y="255"/>
                    </a:lnTo>
                    <a:lnTo>
                      <a:pt x="134" y="253"/>
                    </a:lnTo>
                    <a:lnTo>
                      <a:pt x="135" y="251"/>
                    </a:lnTo>
                    <a:lnTo>
                      <a:pt x="138" y="246"/>
                    </a:lnTo>
                    <a:lnTo>
                      <a:pt x="141" y="238"/>
                    </a:lnTo>
                    <a:lnTo>
                      <a:pt x="142" y="227"/>
                    </a:lnTo>
                    <a:lnTo>
                      <a:pt x="141" y="220"/>
                    </a:lnTo>
                    <a:lnTo>
                      <a:pt x="140" y="214"/>
                    </a:lnTo>
                    <a:lnTo>
                      <a:pt x="138" y="213"/>
                    </a:lnTo>
                    <a:lnTo>
                      <a:pt x="135" y="211"/>
                    </a:lnTo>
                    <a:lnTo>
                      <a:pt x="121" y="207"/>
                    </a:lnTo>
                    <a:lnTo>
                      <a:pt x="119" y="205"/>
                    </a:lnTo>
                    <a:lnTo>
                      <a:pt x="116" y="203"/>
                    </a:lnTo>
                    <a:lnTo>
                      <a:pt x="113" y="200"/>
                    </a:lnTo>
                    <a:lnTo>
                      <a:pt x="111" y="195"/>
                    </a:lnTo>
                    <a:lnTo>
                      <a:pt x="110" y="190"/>
                    </a:lnTo>
                    <a:lnTo>
                      <a:pt x="111" y="184"/>
                    </a:lnTo>
                    <a:lnTo>
                      <a:pt x="113" y="177"/>
                    </a:lnTo>
                    <a:lnTo>
                      <a:pt x="119" y="160"/>
                    </a:lnTo>
                    <a:lnTo>
                      <a:pt x="141" y="120"/>
                    </a:lnTo>
                    <a:lnTo>
                      <a:pt x="156" y="102"/>
                    </a:lnTo>
                    <a:lnTo>
                      <a:pt x="178" y="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19"/>
              <p:cNvSpPr>
                <a:spLocks/>
              </p:cNvSpPr>
              <p:nvPr/>
            </p:nvSpPr>
            <p:spPr bwMode="auto">
              <a:xfrm>
                <a:off x="6002338" y="4343400"/>
                <a:ext cx="84138" cy="209550"/>
              </a:xfrm>
              <a:custGeom>
                <a:avLst/>
                <a:gdLst/>
                <a:ahLst/>
                <a:cxnLst>
                  <a:cxn ang="0">
                    <a:pos x="53" y="113"/>
                  </a:cxn>
                  <a:cxn ang="0">
                    <a:pos x="53" y="102"/>
                  </a:cxn>
                  <a:cxn ang="0">
                    <a:pos x="50" y="89"/>
                  </a:cxn>
                  <a:cxn ang="0">
                    <a:pos x="47" y="81"/>
                  </a:cxn>
                  <a:cxn ang="0">
                    <a:pos x="32" y="23"/>
                  </a:cxn>
                  <a:cxn ang="0">
                    <a:pos x="25" y="4"/>
                  </a:cxn>
                  <a:cxn ang="0">
                    <a:pos x="23" y="1"/>
                  </a:cxn>
                  <a:cxn ang="0">
                    <a:pos x="20" y="0"/>
                  </a:cxn>
                  <a:cxn ang="0">
                    <a:pos x="19" y="0"/>
                  </a:cxn>
                  <a:cxn ang="0">
                    <a:pos x="16" y="2"/>
                  </a:cxn>
                  <a:cxn ang="0">
                    <a:pos x="13" y="5"/>
                  </a:cxn>
                  <a:cxn ang="0">
                    <a:pos x="7" y="15"/>
                  </a:cxn>
                  <a:cxn ang="0">
                    <a:pos x="1" y="21"/>
                  </a:cxn>
                  <a:cxn ang="0">
                    <a:pos x="0" y="23"/>
                  </a:cxn>
                  <a:cxn ang="0">
                    <a:pos x="0" y="28"/>
                  </a:cxn>
                  <a:cxn ang="0">
                    <a:pos x="20" y="122"/>
                  </a:cxn>
                  <a:cxn ang="0">
                    <a:pos x="23" y="127"/>
                  </a:cxn>
                  <a:cxn ang="0">
                    <a:pos x="25" y="130"/>
                  </a:cxn>
                  <a:cxn ang="0">
                    <a:pos x="26" y="131"/>
                  </a:cxn>
                  <a:cxn ang="0">
                    <a:pos x="28" y="132"/>
                  </a:cxn>
                  <a:cxn ang="0">
                    <a:pos x="30" y="132"/>
                  </a:cxn>
                  <a:cxn ang="0">
                    <a:pos x="34" y="131"/>
                  </a:cxn>
                  <a:cxn ang="0">
                    <a:pos x="41" y="128"/>
                  </a:cxn>
                  <a:cxn ang="0">
                    <a:pos x="46" y="125"/>
                  </a:cxn>
                  <a:cxn ang="0">
                    <a:pos x="49" y="122"/>
                  </a:cxn>
                  <a:cxn ang="0">
                    <a:pos x="51" y="118"/>
                  </a:cxn>
                  <a:cxn ang="0">
                    <a:pos x="53" y="113"/>
                  </a:cxn>
                </a:cxnLst>
                <a:rect l="0" t="0" r="r" b="b"/>
                <a:pathLst>
                  <a:path w="53" h="132">
                    <a:moveTo>
                      <a:pt x="53" y="113"/>
                    </a:moveTo>
                    <a:lnTo>
                      <a:pt x="53" y="102"/>
                    </a:lnTo>
                    <a:lnTo>
                      <a:pt x="50" y="89"/>
                    </a:lnTo>
                    <a:lnTo>
                      <a:pt x="47" y="81"/>
                    </a:lnTo>
                    <a:lnTo>
                      <a:pt x="32" y="23"/>
                    </a:lnTo>
                    <a:lnTo>
                      <a:pt x="25" y="4"/>
                    </a:lnTo>
                    <a:lnTo>
                      <a:pt x="23" y="1"/>
                    </a:lnTo>
                    <a:lnTo>
                      <a:pt x="20" y="0"/>
                    </a:lnTo>
                    <a:lnTo>
                      <a:pt x="19" y="0"/>
                    </a:lnTo>
                    <a:lnTo>
                      <a:pt x="16" y="2"/>
                    </a:lnTo>
                    <a:lnTo>
                      <a:pt x="13" y="5"/>
                    </a:lnTo>
                    <a:lnTo>
                      <a:pt x="7" y="15"/>
                    </a:lnTo>
                    <a:lnTo>
                      <a:pt x="1" y="21"/>
                    </a:lnTo>
                    <a:lnTo>
                      <a:pt x="0" y="23"/>
                    </a:lnTo>
                    <a:lnTo>
                      <a:pt x="0" y="28"/>
                    </a:lnTo>
                    <a:lnTo>
                      <a:pt x="20" y="122"/>
                    </a:lnTo>
                    <a:lnTo>
                      <a:pt x="23" y="127"/>
                    </a:lnTo>
                    <a:lnTo>
                      <a:pt x="25" y="130"/>
                    </a:lnTo>
                    <a:lnTo>
                      <a:pt x="26" y="131"/>
                    </a:lnTo>
                    <a:lnTo>
                      <a:pt x="28" y="132"/>
                    </a:lnTo>
                    <a:lnTo>
                      <a:pt x="30" y="132"/>
                    </a:lnTo>
                    <a:lnTo>
                      <a:pt x="34" y="131"/>
                    </a:lnTo>
                    <a:lnTo>
                      <a:pt x="41" y="128"/>
                    </a:lnTo>
                    <a:lnTo>
                      <a:pt x="46" y="125"/>
                    </a:lnTo>
                    <a:lnTo>
                      <a:pt x="49" y="122"/>
                    </a:lnTo>
                    <a:lnTo>
                      <a:pt x="51" y="118"/>
                    </a:lnTo>
                    <a:lnTo>
                      <a:pt x="53" y="113"/>
                    </a:lnTo>
                    <a:close/>
                  </a:path>
                </a:pathLst>
              </a:custGeom>
              <a:solidFill>
                <a:srgbClr val="F0DE9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20"/>
              <p:cNvSpPr>
                <a:spLocks/>
              </p:cNvSpPr>
              <p:nvPr/>
            </p:nvSpPr>
            <p:spPr bwMode="auto">
              <a:xfrm>
                <a:off x="5310188" y="4187825"/>
                <a:ext cx="766763" cy="387350"/>
              </a:xfrm>
              <a:custGeom>
                <a:avLst/>
                <a:gdLst/>
                <a:ahLst/>
                <a:cxnLst>
                  <a:cxn ang="0">
                    <a:pos x="395" y="16"/>
                  </a:cxn>
                  <a:cxn ang="0">
                    <a:pos x="408" y="32"/>
                  </a:cxn>
                  <a:cxn ang="0">
                    <a:pos x="412" y="52"/>
                  </a:cxn>
                  <a:cxn ang="0">
                    <a:pos x="404" y="66"/>
                  </a:cxn>
                  <a:cxn ang="0">
                    <a:pos x="373" y="91"/>
                  </a:cxn>
                  <a:cxn ang="0">
                    <a:pos x="293" y="111"/>
                  </a:cxn>
                  <a:cxn ang="0">
                    <a:pos x="264" y="104"/>
                  </a:cxn>
                  <a:cxn ang="0">
                    <a:pos x="258" y="103"/>
                  </a:cxn>
                  <a:cxn ang="0">
                    <a:pos x="256" y="98"/>
                  </a:cxn>
                  <a:cxn ang="0">
                    <a:pos x="247" y="81"/>
                  </a:cxn>
                  <a:cxn ang="0">
                    <a:pos x="231" y="75"/>
                  </a:cxn>
                  <a:cxn ang="0">
                    <a:pos x="214" y="76"/>
                  </a:cxn>
                  <a:cxn ang="0">
                    <a:pos x="202" y="87"/>
                  </a:cxn>
                  <a:cxn ang="0">
                    <a:pos x="194" y="92"/>
                  </a:cxn>
                  <a:cxn ang="0">
                    <a:pos x="188" y="89"/>
                  </a:cxn>
                  <a:cxn ang="0">
                    <a:pos x="177" y="45"/>
                  </a:cxn>
                  <a:cxn ang="0">
                    <a:pos x="117" y="1"/>
                  </a:cxn>
                  <a:cxn ang="0">
                    <a:pos x="98" y="3"/>
                  </a:cxn>
                  <a:cxn ang="0">
                    <a:pos x="54" y="17"/>
                  </a:cxn>
                  <a:cxn ang="0">
                    <a:pos x="17" y="66"/>
                  </a:cxn>
                  <a:cxn ang="0">
                    <a:pos x="2" y="119"/>
                  </a:cxn>
                  <a:cxn ang="0">
                    <a:pos x="0" y="139"/>
                  </a:cxn>
                  <a:cxn ang="0">
                    <a:pos x="6" y="154"/>
                  </a:cxn>
                  <a:cxn ang="0">
                    <a:pos x="81" y="225"/>
                  </a:cxn>
                  <a:cxn ang="0">
                    <a:pos x="144" y="244"/>
                  </a:cxn>
                  <a:cxn ang="0">
                    <a:pos x="176" y="235"/>
                  </a:cxn>
                  <a:cxn ang="0">
                    <a:pos x="183" y="223"/>
                  </a:cxn>
                  <a:cxn ang="0">
                    <a:pos x="187" y="221"/>
                  </a:cxn>
                  <a:cxn ang="0">
                    <a:pos x="199" y="227"/>
                  </a:cxn>
                  <a:cxn ang="0">
                    <a:pos x="237" y="217"/>
                  </a:cxn>
                  <a:cxn ang="0">
                    <a:pos x="247" y="202"/>
                  </a:cxn>
                  <a:cxn ang="0">
                    <a:pos x="248" y="193"/>
                  </a:cxn>
                  <a:cxn ang="0">
                    <a:pos x="268" y="198"/>
                  </a:cxn>
                  <a:cxn ang="0">
                    <a:pos x="296" y="196"/>
                  </a:cxn>
                  <a:cxn ang="0">
                    <a:pos x="297" y="204"/>
                  </a:cxn>
                  <a:cxn ang="0">
                    <a:pos x="299" y="223"/>
                  </a:cxn>
                  <a:cxn ang="0">
                    <a:pos x="307" y="229"/>
                  </a:cxn>
                  <a:cxn ang="0">
                    <a:pos x="341" y="232"/>
                  </a:cxn>
                  <a:cxn ang="0">
                    <a:pos x="401" y="201"/>
                  </a:cxn>
                  <a:cxn ang="0">
                    <a:pos x="414" y="185"/>
                  </a:cxn>
                  <a:cxn ang="0">
                    <a:pos x="427" y="136"/>
                  </a:cxn>
                  <a:cxn ang="0">
                    <a:pos x="440" y="128"/>
                  </a:cxn>
                  <a:cxn ang="0">
                    <a:pos x="475" y="104"/>
                  </a:cxn>
                  <a:cxn ang="0">
                    <a:pos x="482" y="90"/>
                  </a:cxn>
                  <a:cxn ang="0">
                    <a:pos x="483" y="51"/>
                  </a:cxn>
                  <a:cxn ang="0">
                    <a:pos x="475" y="42"/>
                  </a:cxn>
                  <a:cxn ang="0">
                    <a:pos x="456" y="22"/>
                  </a:cxn>
                  <a:cxn ang="0">
                    <a:pos x="446" y="21"/>
                  </a:cxn>
                  <a:cxn ang="0">
                    <a:pos x="439" y="23"/>
                  </a:cxn>
                  <a:cxn ang="0">
                    <a:pos x="440" y="27"/>
                  </a:cxn>
                  <a:cxn ang="0">
                    <a:pos x="444" y="35"/>
                  </a:cxn>
                  <a:cxn ang="0">
                    <a:pos x="443" y="46"/>
                  </a:cxn>
                  <a:cxn ang="0">
                    <a:pos x="433" y="52"/>
                  </a:cxn>
                  <a:cxn ang="0">
                    <a:pos x="426" y="52"/>
                  </a:cxn>
                  <a:cxn ang="0">
                    <a:pos x="424" y="47"/>
                  </a:cxn>
                  <a:cxn ang="0">
                    <a:pos x="417" y="25"/>
                  </a:cxn>
                  <a:cxn ang="0">
                    <a:pos x="399" y="10"/>
                  </a:cxn>
                  <a:cxn ang="0">
                    <a:pos x="395" y="10"/>
                  </a:cxn>
                </a:cxnLst>
                <a:rect l="0" t="0" r="r" b="b"/>
                <a:pathLst>
                  <a:path w="483" h="244">
                    <a:moveTo>
                      <a:pt x="395" y="10"/>
                    </a:moveTo>
                    <a:lnTo>
                      <a:pt x="395" y="13"/>
                    </a:lnTo>
                    <a:lnTo>
                      <a:pt x="395" y="16"/>
                    </a:lnTo>
                    <a:lnTo>
                      <a:pt x="397" y="19"/>
                    </a:lnTo>
                    <a:lnTo>
                      <a:pt x="399" y="23"/>
                    </a:lnTo>
                    <a:lnTo>
                      <a:pt x="408" y="32"/>
                    </a:lnTo>
                    <a:lnTo>
                      <a:pt x="410" y="37"/>
                    </a:lnTo>
                    <a:lnTo>
                      <a:pt x="413" y="45"/>
                    </a:lnTo>
                    <a:lnTo>
                      <a:pt x="412" y="52"/>
                    </a:lnTo>
                    <a:lnTo>
                      <a:pt x="411" y="55"/>
                    </a:lnTo>
                    <a:lnTo>
                      <a:pt x="407" y="62"/>
                    </a:lnTo>
                    <a:lnTo>
                      <a:pt x="404" y="66"/>
                    </a:lnTo>
                    <a:lnTo>
                      <a:pt x="393" y="76"/>
                    </a:lnTo>
                    <a:lnTo>
                      <a:pt x="380" y="86"/>
                    </a:lnTo>
                    <a:lnTo>
                      <a:pt x="373" y="91"/>
                    </a:lnTo>
                    <a:lnTo>
                      <a:pt x="323" y="108"/>
                    </a:lnTo>
                    <a:lnTo>
                      <a:pt x="304" y="112"/>
                    </a:lnTo>
                    <a:lnTo>
                      <a:pt x="293" y="111"/>
                    </a:lnTo>
                    <a:lnTo>
                      <a:pt x="268" y="105"/>
                    </a:lnTo>
                    <a:lnTo>
                      <a:pt x="266" y="104"/>
                    </a:lnTo>
                    <a:lnTo>
                      <a:pt x="264" y="104"/>
                    </a:lnTo>
                    <a:lnTo>
                      <a:pt x="260" y="104"/>
                    </a:lnTo>
                    <a:lnTo>
                      <a:pt x="259" y="103"/>
                    </a:lnTo>
                    <a:lnTo>
                      <a:pt x="258" y="103"/>
                    </a:lnTo>
                    <a:lnTo>
                      <a:pt x="257" y="102"/>
                    </a:lnTo>
                    <a:lnTo>
                      <a:pt x="256" y="100"/>
                    </a:lnTo>
                    <a:lnTo>
                      <a:pt x="256" y="98"/>
                    </a:lnTo>
                    <a:lnTo>
                      <a:pt x="252" y="86"/>
                    </a:lnTo>
                    <a:lnTo>
                      <a:pt x="250" y="84"/>
                    </a:lnTo>
                    <a:lnTo>
                      <a:pt x="247" y="81"/>
                    </a:lnTo>
                    <a:lnTo>
                      <a:pt x="244" y="79"/>
                    </a:lnTo>
                    <a:lnTo>
                      <a:pt x="235" y="75"/>
                    </a:lnTo>
                    <a:lnTo>
                      <a:pt x="231" y="75"/>
                    </a:lnTo>
                    <a:lnTo>
                      <a:pt x="222" y="75"/>
                    </a:lnTo>
                    <a:lnTo>
                      <a:pt x="217" y="75"/>
                    </a:lnTo>
                    <a:lnTo>
                      <a:pt x="214" y="76"/>
                    </a:lnTo>
                    <a:lnTo>
                      <a:pt x="206" y="81"/>
                    </a:lnTo>
                    <a:lnTo>
                      <a:pt x="204" y="84"/>
                    </a:lnTo>
                    <a:lnTo>
                      <a:pt x="202" y="87"/>
                    </a:lnTo>
                    <a:lnTo>
                      <a:pt x="199" y="90"/>
                    </a:lnTo>
                    <a:lnTo>
                      <a:pt x="198" y="92"/>
                    </a:lnTo>
                    <a:lnTo>
                      <a:pt x="194" y="92"/>
                    </a:lnTo>
                    <a:lnTo>
                      <a:pt x="190" y="92"/>
                    </a:lnTo>
                    <a:lnTo>
                      <a:pt x="189" y="91"/>
                    </a:lnTo>
                    <a:lnTo>
                      <a:pt x="188" y="89"/>
                    </a:lnTo>
                    <a:lnTo>
                      <a:pt x="187" y="86"/>
                    </a:lnTo>
                    <a:lnTo>
                      <a:pt x="181" y="60"/>
                    </a:lnTo>
                    <a:lnTo>
                      <a:pt x="177" y="45"/>
                    </a:lnTo>
                    <a:lnTo>
                      <a:pt x="172" y="41"/>
                    </a:lnTo>
                    <a:lnTo>
                      <a:pt x="126" y="5"/>
                    </a:lnTo>
                    <a:lnTo>
                      <a:pt x="117" y="1"/>
                    </a:lnTo>
                    <a:lnTo>
                      <a:pt x="114" y="0"/>
                    </a:lnTo>
                    <a:lnTo>
                      <a:pt x="108" y="0"/>
                    </a:lnTo>
                    <a:lnTo>
                      <a:pt x="98" y="3"/>
                    </a:lnTo>
                    <a:lnTo>
                      <a:pt x="91" y="4"/>
                    </a:lnTo>
                    <a:lnTo>
                      <a:pt x="65" y="12"/>
                    </a:lnTo>
                    <a:lnTo>
                      <a:pt x="54" y="17"/>
                    </a:lnTo>
                    <a:lnTo>
                      <a:pt x="49" y="21"/>
                    </a:lnTo>
                    <a:lnTo>
                      <a:pt x="35" y="36"/>
                    </a:lnTo>
                    <a:lnTo>
                      <a:pt x="17" y="66"/>
                    </a:lnTo>
                    <a:lnTo>
                      <a:pt x="11" y="80"/>
                    </a:lnTo>
                    <a:lnTo>
                      <a:pt x="4" y="109"/>
                    </a:lnTo>
                    <a:lnTo>
                      <a:pt x="2" y="119"/>
                    </a:lnTo>
                    <a:lnTo>
                      <a:pt x="2" y="123"/>
                    </a:lnTo>
                    <a:lnTo>
                      <a:pt x="1" y="127"/>
                    </a:lnTo>
                    <a:lnTo>
                      <a:pt x="0" y="139"/>
                    </a:lnTo>
                    <a:lnTo>
                      <a:pt x="1" y="144"/>
                    </a:lnTo>
                    <a:lnTo>
                      <a:pt x="3" y="149"/>
                    </a:lnTo>
                    <a:lnTo>
                      <a:pt x="6" y="154"/>
                    </a:lnTo>
                    <a:lnTo>
                      <a:pt x="24" y="176"/>
                    </a:lnTo>
                    <a:lnTo>
                      <a:pt x="71" y="220"/>
                    </a:lnTo>
                    <a:lnTo>
                      <a:pt x="81" y="225"/>
                    </a:lnTo>
                    <a:lnTo>
                      <a:pt x="110" y="238"/>
                    </a:lnTo>
                    <a:lnTo>
                      <a:pt x="127" y="243"/>
                    </a:lnTo>
                    <a:lnTo>
                      <a:pt x="144" y="244"/>
                    </a:lnTo>
                    <a:lnTo>
                      <a:pt x="153" y="243"/>
                    </a:lnTo>
                    <a:lnTo>
                      <a:pt x="162" y="241"/>
                    </a:lnTo>
                    <a:lnTo>
                      <a:pt x="176" y="235"/>
                    </a:lnTo>
                    <a:lnTo>
                      <a:pt x="178" y="233"/>
                    </a:lnTo>
                    <a:lnTo>
                      <a:pt x="180" y="231"/>
                    </a:lnTo>
                    <a:lnTo>
                      <a:pt x="183" y="223"/>
                    </a:lnTo>
                    <a:lnTo>
                      <a:pt x="184" y="222"/>
                    </a:lnTo>
                    <a:lnTo>
                      <a:pt x="186" y="221"/>
                    </a:lnTo>
                    <a:lnTo>
                      <a:pt x="187" y="221"/>
                    </a:lnTo>
                    <a:lnTo>
                      <a:pt x="188" y="221"/>
                    </a:lnTo>
                    <a:lnTo>
                      <a:pt x="195" y="226"/>
                    </a:lnTo>
                    <a:lnTo>
                      <a:pt x="199" y="227"/>
                    </a:lnTo>
                    <a:lnTo>
                      <a:pt x="203" y="227"/>
                    </a:lnTo>
                    <a:lnTo>
                      <a:pt x="228" y="221"/>
                    </a:lnTo>
                    <a:lnTo>
                      <a:pt x="237" y="217"/>
                    </a:lnTo>
                    <a:lnTo>
                      <a:pt x="244" y="210"/>
                    </a:lnTo>
                    <a:lnTo>
                      <a:pt x="247" y="204"/>
                    </a:lnTo>
                    <a:lnTo>
                      <a:pt x="247" y="202"/>
                    </a:lnTo>
                    <a:lnTo>
                      <a:pt x="246" y="195"/>
                    </a:lnTo>
                    <a:lnTo>
                      <a:pt x="247" y="194"/>
                    </a:lnTo>
                    <a:lnTo>
                      <a:pt x="248" y="193"/>
                    </a:lnTo>
                    <a:lnTo>
                      <a:pt x="251" y="193"/>
                    </a:lnTo>
                    <a:lnTo>
                      <a:pt x="262" y="197"/>
                    </a:lnTo>
                    <a:lnTo>
                      <a:pt x="268" y="198"/>
                    </a:lnTo>
                    <a:lnTo>
                      <a:pt x="284" y="197"/>
                    </a:lnTo>
                    <a:lnTo>
                      <a:pt x="287" y="196"/>
                    </a:lnTo>
                    <a:lnTo>
                      <a:pt x="296" y="196"/>
                    </a:lnTo>
                    <a:lnTo>
                      <a:pt x="298" y="197"/>
                    </a:lnTo>
                    <a:lnTo>
                      <a:pt x="298" y="199"/>
                    </a:lnTo>
                    <a:lnTo>
                      <a:pt x="297" y="204"/>
                    </a:lnTo>
                    <a:lnTo>
                      <a:pt x="297" y="215"/>
                    </a:lnTo>
                    <a:lnTo>
                      <a:pt x="298" y="221"/>
                    </a:lnTo>
                    <a:lnTo>
                      <a:pt x="299" y="223"/>
                    </a:lnTo>
                    <a:lnTo>
                      <a:pt x="300" y="225"/>
                    </a:lnTo>
                    <a:lnTo>
                      <a:pt x="303" y="228"/>
                    </a:lnTo>
                    <a:lnTo>
                      <a:pt x="307" y="229"/>
                    </a:lnTo>
                    <a:lnTo>
                      <a:pt x="312" y="230"/>
                    </a:lnTo>
                    <a:lnTo>
                      <a:pt x="333" y="232"/>
                    </a:lnTo>
                    <a:lnTo>
                      <a:pt x="341" y="232"/>
                    </a:lnTo>
                    <a:lnTo>
                      <a:pt x="350" y="231"/>
                    </a:lnTo>
                    <a:lnTo>
                      <a:pt x="359" y="227"/>
                    </a:lnTo>
                    <a:lnTo>
                      <a:pt x="401" y="201"/>
                    </a:lnTo>
                    <a:lnTo>
                      <a:pt x="406" y="197"/>
                    </a:lnTo>
                    <a:lnTo>
                      <a:pt x="410" y="192"/>
                    </a:lnTo>
                    <a:lnTo>
                      <a:pt x="414" y="185"/>
                    </a:lnTo>
                    <a:lnTo>
                      <a:pt x="422" y="154"/>
                    </a:lnTo>
                    <a:lnTo>
                      <a:pt x="423" y="147"/>
                    </a:lnTo>
                    <a:lnTo>
                      <a:pt x="427" y="136"/>
                    </a:lnTo>
                    <a:lnTo>
                      <a:pt x="429" y="134"/>
                    </a:lnTo>
                    <a:lnTo>
                      <a:pt x="431" y="133"/>
                    </a:lnTo>
                    <a:lnTo>
                      <a:pt x="440" y="128"/>
                    </a:lnTo>
                    <a:lnTo>
                      <a:pt x="463" y="115"/>
                    </a:lnTo>
                    <a:lnTo>
                      <a:pt x="467" y="112"/>
                    </a:lnTo>
                    <a:lnTo>
                      <a:pt x="475" y="104"/>
                    </a:lnTo>
                    <a:lnTo>
                      <a:pt x="478" y="100"/>
                    </a:lnTo>
                    <a:lnTo>
                      <a:pt x="480" y="96"/>
                    </a:lnTo>
                    <a:lnTo>
                      <a:pt x="482" y="90"/>
                    </a:lnTo>
                    <a:lnTo>
                      <a:pt x="483" y="84"/>
                    </a:lnTo>
                    <a:lnTo>
                      <a:pt x="483" y="56"/>
                    </a:lnTo>
                    <a:lnTo>
                      <a:pt x="483" y="51"/>
                    </a:lnTo>
                    <a:lnTo>
                      <a:pt x="482" y="49"/>
                    </a:lnTo>
                    <a:lnTo>
                      <a:pt x="481" y="48"/>
                    </a:lnTo>
                    <a:lnTo>
                      <a:pt x="475" y="42"/>
                    </a:lnTo>
                    <a:lnTo>
                      <a:pt x="461" y="26"/>
                    </a:lnTo>
                    <a:lnTo>
                      <a:pt x="458" y="23"/>
                    </a:lnTo>
                    <a:lnTo>
                      <a:pt x="456" y="22"/>
                    </a:lnTo>
                    <a:lnTo>
                      <a:pt x="454" y="21"/>
                    </a:lnTo>
                    <a:lnTo>
                      <a:pt x="451" y="21"/>
                    </a:lnTo>
                    <a:lnTo>
                      <a:pt x="446" y="21"/>
                    </a:lnTo>
                    <a:lnTo>
                      <a:pt x="442" y="21"/>
                    </a:lnTo>
                    <a:lnTo>
                      <a:pt x="440" y="22"/>
                    </a:lnTo>
                    <a:lnTo>
                      <a:pt x="439" y="23"/>
                    </a:lnTo>
                    <a:lnTo>
                      <a:pt x="439" y="24"/>
                    </a:lnTo>
                    <a:lnTo>
                      <a:pt x="439" y="26"/>
                    </a:lnTo>
                    <a:lnTo>
                      <a:pt x="440" y="27"/>
                    </a:lnTo>
                    <a:lnTo>
                      <a:pt x="441" y="30"/>
                    </a:lnTo>
                    <a:lnTo>
                      <a:pt x="444" y="33"/>
                    </a:lnTo>
                    <a:lnTo>
                      <a:pt x="444" y="35"/>
                    </a:lnTo>
                    <a:lnTo>
                      <a:pt x="445" y="37"/>
                    </a:lnTo>
                    <a:lnTo>
                      <a:pt x="444" y="43"/>
                    </a:lnTo>
                    <a:lnTo>
                      <a:pt x="443" y="46"/>
                    </a:lnTo>
                    <a:lnTo>
                      <a:pt x="441" y="48"/>
                    </a:lnTo>
                    <a:lnTo>
                      <a:pt x="438" y="50"/>
                    </a:lnTo>
                    <a:lnTo>
                      <a:pt x="433" y="52"/>
                    </a:lnTo>
                    <a:lnTo>
                      <a:pt x="429" y="53"/>
                    </a:lnTo>
                    <a:lnTo>
                      <a:pt x="427" y="53"/>
                    </a:lnTo>
                    <a:lnTo>
                      <a:pt x="426" y="52"/>
                    </a:lnTo>
                    <a:lnTo>
                      <a:pt x="425" y="51"/>
                    </a:lnTo>
                    <a:lnTo>
                      <a:pt x="424" y="50"/>
                    </a:lnTo>
                    <a:lnTo>
                      <a:pt x="424" y="47"/>
                    </a:lnTo>
                    <a:lnTo>
                      <a:pt x="425" y="43"/>
                    </a:lnTo>
                    <a:lnTo>
                      <a:pt x="424" y="40"/>
                    </a:lnTo>
                    <a:lnTo>
                      <a:pt x="417" y="25"/>
                    </a:lnTo>
                    <a:lnTo>
                      <a:pt x="413" y="17"/>
                    </a:lnTo>
                    <a:lnTo>
                      <a:pt x="409" y="14"/>
                    </a:lnTo>
                    <a:lnTo>
                      <a:pt x="399" y="10"/>
                    </a:lnTo>
                    <a:lnTo>
                      <a:pt x="398" y="10"/>
                    </a:lnTo>
                    <a:lnTo>
                      <a:pt x="397" y="10"/>
                    </a:lnTo>
                    <a:lnTo>
                      <a:pt x="395" y="10"/>
                    </a:lnTo>
                    <a:close/>
                  </a:path>
                </a:pathLst>
              </a:custGeom>
              <a:solidFill>
                <a:srgbClr val="C1814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21"/>
              <p:cNvSpPr>
                <a:spLocks/>
              </p:cNvSpPr>
              <p:nvPr/>
            </p:nvSpPr>
            <p:spPr bwMode="auto">
              <a:xfrm>
                <a:off x="5386388" y="4213225"/>
                <a:ext cx="190500" cy="131763"/>
              </a:xfrm>
              <a:custGeom>
                <a:avLst/>
                <a:gdLst/>
                <a:ahLst/>
                <a:cxnLst>
                  <a:cxn ang="0">
                    <a:pos x="43" y="1"/>
                  </a:cxn>
                  <a:cxn ang="0">
                    <a:pos x="20" y="7"/>
                  </a:cxn>
                  <a:cxn ang="0">
                    <a:pos x="12" y="10"/>
                  </a:cxn>
                  <a:cxn ang="0">
                    <a:pos x="7" y="13"/>
                  </a:cxn>
                  <a:cxn ang="0">
                    <a:pos x="3" y="17"/>
                  </a:cxn>
                  <a:cxn ang="0">
                    <a:pos x="1" y="19"/>
                  </a:cxn>
                  <a:cxn ang="0">
                    <a:pos x="0" y="21"/>
                  </a:cxn>
                  <a:cxn ang="0">
                    <a:pos x="0" y="23"/>
                  </a:cxn>
                  <a:cxn ang="0">
                    <a:pos x="0" y="25"/>
                  </a:cxn>
                  <a:cxn ang="0">
                    <a:pos x="0" y="27"/>
                  </a:cxn>
                  <a:cxn ang="0">
                    <a:pos x="3" y="30"/>
                  </a:cxn>
                  <a:cxn ang="0">
                    <a:pos x="14" y="38"/>
                  </a:cxn>
                  <a:cxn ang="0">
                    <a:pos x="45" y="67"/>
                  </a:cxn>
                  <a:cxn ang="0">
                    <a:pos x="61" y="79"/>
                  </a:cxn>
                  <a:cxn ang="0">
                    <a:pos x="66" y="82"/>
                  </a:cxn>
                  <a:cxn ang="0">
                    <a:pos x="68" y="83"/>
                  </a:cxn>
                  <a:cxn ang="0">
                    <a:pos x="70" y="83"/>
                  </a:cxn>
                  <a:cxn ang="0">
                    <a:pos x="72" y="82"/>
                  </a:cxn>
                  <a:cxn ang="0">
                    <a:pos x="74" y="81"/>
                  </a:cxn>
                  <a:cxn ang="0">
                    <a:pos x="76" y="80"/>
                  </a:cxn>
                  <a:cxn ang="0">
                    <a:pos x="78" y="79"/>
                  </a:cxn>
                  <a:cxn ang="0">
                    <a:pos x="80" y="76"/>
                  </a:cxn>
                  <a:cxn ang="0">
                    <a:pos x="91" y="62"/>
                  </a:cxn>
                  <a:cxn ang="0">
                    <a:pos x="94" y="59"/>
                  </a:cxn>
                  <a:cxn ang="0">
                    <a:pos x="97" y="58"/>
                  </a:cxn>
                  <a:cxn ang="0">
                    <a:pos x="109" y="53"/>
                  </a:cxn>
                  <a:cxn ang="0">
                    <a:pos x="112" y="53"/>
                  </a:cxn>
                  <a:cxn ang="0">
                    <a:pos x="116" y="51"/>
                  </a:cxn>
                  <a:cxn ang="0">
                    <a:pos x="118" y="50"/>
                  </a:cxn>
                  <a:cxn ang="0">
                    <a:pos x="120" y="48"/>
                  </a:cxn>
                  <a:cxn ang="0">
                    <a:pos x="120" y="47"/>
                  </a:cxn>
                  <a:cxn ang="0">
                    <a:pos x="118" y="44"/>
                  </a:cxn>
                  <a:cxn ang="0">
                    <a:pos x="109" y="37"/>
                  </a:cxn>
                  <a:cxn ang="0">
                    <a:pos x="85" y="14"/>
                  </a:cxn>
                  <a:cxn ang="0">
                    <a:pos x="72" y="5"/>
                  </a:cxn>
                  <a:cxn ang="0">
                    <a:pos x="65" y="1"/>
                  </a:cxn>
                  <a:cxn ang="0">
                    <a:pos x="59" y="0"/>
                  </a:cxn>
                  <a:cxn ang="0">
                    <a:pos x="43" y="1"/>
                  </a:cxn>
                </a:cxnLst>
                <a:rect l="0" t="0" r="r" b="b"/>
                <a:pathLst>
                  <a:path w="120" h="83">
                    <a:moveTo>
                      <a:pt x="43" y="1"/>
                    </a:moveTo>
                    <a:lnTo>
                      <a:pt x="20" y="7"/>
                    </a:lnTo>
                    <a:lnTo>
                      <a:pt x="12" y="10"/>
                    </a:lnTo>
                    <a:lnTo>
                      <a:pt x="7" y="13"/>
                    </a:lnTo>
                    <a:lnTo>
                      <a:pt x="3" y="17"/>
                    </a:lnTo>
                    <a:lnTo>
                      <a:pt x="1" y="19"/>
                    </a:lnTo>
                    <a:lnTo>
                      <a:pt x="0" y="21"/>
                    </a:lnTo>
                    <a:lnTo>
                      <a:pt x="0" y="23"/>
                    </a:lnTo>
                    <a:lnTo>
                      <a:pt x="0" y="25"/>
                    </a:lnTo>
                    <a:lnTo>
                      <a:pt x="0" y="27"/>
                    </a:lnTo>
                    <a:lnTo>
                      <a:pt x="3" y="30"/>
                    </a:lnTo>
                    <a:lnTo>
                      <a:pt x="14" y="38"/>
                    </a:lnTo>
                    <a:lnTo>
                      <a:pt x="45" y="67"/>
                    </a:lnTo>
                    <a:lnTo>
                      <a:pt x="61" y="79"/>
                    </a:lnTo>
                    <a:lnTo>
                      <a:pt x="66" y="82"/>
                    </a:lnTo>
                    <a:lnTo>
                      <a:pt x="68" y="83"/>
                    </a:lnTo>
                    <a:lnTo>
                      <a:pt x="70" y="83"/>
                    </a:lnTo>
                    <a:lnTo>
                      <a:pt x="72" y="82"/>
                    </a:lnTo>
                    <a:lnTo>
                      <a:pt x="74" y="81"/>
                    </a:lnTo>
                    <a:lnTo>
                      <a:pt x="76" y="80"/>
                    </a:lnTo>
                    <a:lnTo>
                      <a:pt x="78" y="79"/>
                    </a:lnTo>
                    <a:lnTo>
                      <a:pt x="80" y="76"/>
                    </a:lnTo>
                    <a:lnTo>
                      <a:pt x="91" y="62"/>
                    </a:lnTo>
                    <a:lnTo>
                      <a:pt x="94" y="59"/>
                    </a:lnTo>
                    <a:lnTo>
                      <a:pt x="97" y="58"/>
                    </a:lnTo>
                    <a:lnTo>
                      <a:pt x="109" y="53"/>
                    </a:lnTo>
                    <a:lnTo>
                      <a:pt x="112" y="53"/>
                    </a:lnTo>
                    <a:lnTo>
                      <a:pt x="116" y="51"/>
                    </a:lnTo>
                    <a:lnTo>
                      <a:pt x="118" y="50"/>
                    </a:lnTo>
                    <a:lnTo>
                      <a:pt x="120" y="48"/>
                    </a:lnTo>
                    <a:lnTo>
                      <a:pt x="120" y="47"/>
                    </a:lnTo>
                    <a:lnTo>
                      <a:pt x="118" y="44"/>
                    </a:lnTo>
                    <a:lnTo>
                      <a:pt x="109" y="37"/>
                    </a:lnTo>
                    <a:lnTo>
                      <a:pt x="85" y="14"/>
                    </a:lnTo>
                    <a:lnTo>
                      <a:pt x="72" y="5"/>
                    </a:lnTo>
                    <a:lnTo>
                      <a:pt x="65" y="1"/>
                    </a:lnTo>
                    <a:lnTo>
                      <a:pt x="59" y="0"/>
                    </a:lnTo>
                    <a:lnTo>
                      <a:pt x="43" y="1"/>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22"/>
              <p:cNvSpPr>
                <a:spLocks/>
              </p:cNvSpPr>
              <p:nvPr/>
            </p:nvSpPr>
            <p:spPr bwMode="auto">
              <a:xfrm>
                <a:off x="5334000" y="4276725"/>
                <a:ext cx="150813" cy="252413"/>
              </a:xfrm>
              <a:custGeom>
                <a:avLst/>
                <a:gdLst/>
                <a:ahLst/>
                <a:cxnLst>
                  <a:cxn ang="0">
                    <a:pos x="22" y="0"/>
                  </a:cxn>
                  <a:cxn ang="0">
                    <a:pos x="20" y="3"/>
                  </a:cxn>
                  <a:cxn ang="0">
                    <a:pos x="18" y="7"/>
                  </a:cxn>
                  <a:cxn ang="0">
                    <a:pos x="8" y="28"/>
                  </a:cxn>
                  <a:cxn ang="0">
                    <a:pos x="2" y="42"/>
                  </a:cxn>
                  <a:cxn ang="0">
                    <a:pos x="0" y="58"/>
                  </a:cxn>
                  <a:cxn ang="0">
                    <a:pos x="0" y="76"/>
                  </a:cxn>
                  <a:cxn ang="0">
                    <a:pos x="1" y="91"/>
                  </a:cxn>
                  <a:cxn ang="0">
                    <a:pos x="3" y="97"/>
                  </a:cxn>
                  <a:cxn ang="0">
                    <a:pos x="4" y="99"/>
                  </a:cxn>
                  <a:cxn ang="0">
                    <a:pos x="11" y="105"/>
                  </a:cxn>
                  <a:cxn ang="0">
                    <a:pos x="13" y="107"/>
                  </a:cxn>
                  <a:cxn ang="0">
                    <a:pos x="44" y="135"/>
                  </a:cxn>
                  <a:cxn ang="0">
                    <a:pos x="72" y="155"/>
                  </a:cxn>
                  <a:cxn ang="0">
                    <a:pos x="78" y="158"/>
                  </a:cxn>
                  <a:cxn ang="0">
                    <a:pos x="81" y="159"/>
                  </a:cxn>
                  <a:cxn ang="0">
                    <a:pos x="83" y="158"/>
                  </a:cxn>
                  <a:cxn ang="0">
                    <a:pos x="84" y="157"/>
                  </a:cxn>
                  <a:cxn ang="0">
                    <a:pos x="85" y="155"/>
                  </a:cxn>
                  <a:cxn ang="0">
                    <a:pos x="87" y="146"/>
                  </a:cxn>
                  <a:cxn ang="0">
                    <a:pos x="87" y="141"/>
                  </a:cxn>
                  <a:cxn ang="0">
                    <a:pos x="84" y="128"/>
                  </a:cxn>
                  <a:cxn ang="0">
                    <a:pos x="84" y="121"/>
                  </a:cxn>
                  <a:cxn ang="0">
                    <a:pos x="84" y="94"/>
                  </a:cxn>
                  <a:cxn ang="0">
                    <a:pos x="85" y="85"/>
                  </a:cxn>
                  <a:cxn ang="0">
                    <a:pos x="86" y="81"/>
                  </a:cxn>
                  <a:cxn ang="0">
                    <a:pos x="94" y="62"/>
                  </a:cxn>
                  <a:cxn ang="0">
                    <a:pos x="95" y="59"/>
                  </a:cxn>
                  <a:cxn ang="0">
                    <a:pos x="95" y="56"/>
                  </a:cxn>
                  <a:cxn ang="0">
                    <a:pos x="94" y="55"/>
                  </a:cxn>
                  <a:cxn ang="0">
                    <a:pos x="93" y="53"/>
                  </a:cxn>
                  <a:cxn ang="0">
                    <a:pos x="90" y="51"/>
                  </a:cxn>
                  <a:cxn ang="0">
                    <a:pos x="83" y="49"/>
                  </a:cxn>
                  <a:cxn ang="0">
                    <a:pos x="52" y="28"/>
                  </a:cxn>
                  <a:cxn ang="0">
                    <a:pos x="45" y="22"/>
                  </a:cxn>
                  <a:cxn ang="0">
                    <a:pos x="28" y="2"/>
                  </a:cxn>
                  <a:cxn ang="0">
                    <a:pos x="26" y="0"/>
                  </a:cxn>
                  <a:cxn ang="0">
                    <a:pos x="24" y="0"/>
                  </a:cxn>
                  <a:cxn ang="0">
                    <a:pos x="22" y="0"/>
                  </a:cxn>
                </a:cxnLst>
                <a:rect l="0" t="0" r="r" b="b"/>
                <a:pathLst>
                  <a:path w="95" h="159">
                    <a:moveTo>
                      <a:pt x="22" y="0"/>
                    </a:moveTo>
                    <a:lnTo>
                      <a:pt x="20" y="3"/>
                    </a:lnTo>
                    <a:lnTo>
                      <a:pt x="18" y="7"/>
                    </a:lnTo>
                    <a:lnTo>
                      <a:pt x="8" y="28"/>
                    </a:lnTo>
                    <a:lnTo>
                      <a:pt x="2" y="42"/>
                    </a:lnTo>
                    <a:lnTo>
                      <a:pt x="0" y="58"/>
                    </a:lnTo>
                    <a:lnTo>
                      <a:pt x="0" y="76"/>
                    </a:lnTo>
                    <a:lnTo>
                      <a:pt x="1" y="91"/>
                    </a:lnTo>
                    <a:lnTo>
                      <a:pt x="3" y="97"/>
                    </a:lnTo>
                    <a:lnTo>
                      <a:pt x="4" y="99"/>
                    </a:lnTo>
                    <a:lnTo>
                      <a:pt x="11" y="105"/>
                    </a:lnTo>
                    <a:lnTo>
                      <a:pt x="13" y="107"/>
                    </a:lnTo>
                    <a:lnTo>
                      <a:pt x="44" y="135"/>
                    </a:lnTo>
                    <a:lnTo>
                      <a:pt x="72" y="155"/>
                    </a:lnTo>
                    <a:lnTo>
                      <a:pt x="78" y="158"/>
                    </a:lnTo>
                    <a:lnTo>
                      <a:pt x="81" y="159"/>
                    </a:lnTo>
                    <a:lnTo>
                      <a:pt x="83" y="158"/>
                    </a:lnTo>
                    <a:lnTo>
                      <a:pt x="84" y="157"/>
                    </a:lnTo>
                    <a:lnTo>
                      <a:pt x="85" y="155"/>
                    </a:lnTo>
                    <a:lnTo>
                      <a:pt x="87" y="146"/>
                    </a:lnTo>
                    <a:lnTo>
                      <a:pt x="87" y="141"/>
                    </a:lnTo>
                    <a:lnTo>
                      <a:pt x="84" y="128"/>
                    </a:lnTo>
                    <a:lnTo>
                      <a:pt x="84" y="121"/>
                    </a:lnTo>
                    <a:lnTo>
                      <a:pt x="84" y="94"/>
                    </a:lnTo>
                    <a:lnTo>
                      <a:pt x="85" y="85"/>
                    </a:lnTo>
                    <a:lnTo>
                      <a:pt x="86" y="81"/>
                    </a:lnTo>
                    <a:lnTo>
                      <a:pt x="94" y="62"/>
                    </a:lnTo>
                    <a:lnTo>
                      <a:pt x="95" y="59"/>
                    </a:lnTo>
                    <a:lnTo>
                      <a:pt x="95" y="56"/>
                    </a:lnTo>
                    <a:lnTo>
                      <a:pt x="94" y="55"/>
                    </a:lnTo>
                    <a:lnTo>
                      <a:pt x="93" y="53"/>
                    </a:lnTo>
                    <a:lnTo>
                      <a:pt x="90" y="51"/>
                    </a:lnTo>
                    <a:lnTo>
                      <a:pt x="83" y="49"/>
                    </a:lnTo>
                    <a:lnTo>
                      <a:pt x="52" y="28"/>
                    </a:lnTo>
                    <a:lnTo>
                      <a:pt x="45" y="22"/>
                    </a:lnTo>
                    <a:lnTo>
                      <a:pt x="28" y="2"/>
                    </a:lnTo>
                    <a:lnTo>
                      <a:pt x="26" y="0"/>
                    </a:lnTo>
                    <a:lnTo>
                      <a:pt x="24" y="0"/>
                    </a:lnTo>
                    <a:lnTo>
                      <a:pt x="22"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23"/>
              <p:cNvSpPr>
                <a:spLocks/>
              </p:cNvSpPr>
              <p:nvPr/>
            </p:nvSpPr>
            <p:spPr bwMode="auto">
              <a:xfrm>
                <a:off x="5480050" y="4371975"/>
                <a:ext cx="117475" cy="184150"/>
              </a:xfrm>
              <a:custGeom>
                <a:avLst/>
                <a:gdLst/>
                <a:ahLst/>
                <a:cxnLst>
                  <a:cxn ang="0">
                    <a:pos x="74" y="38"/>
                  </a:cxn>
                  <a:cxn ang="0">
                    <a:pos x="73" y="21"/>
                  </a:cxn>
                  <a:cxn ang="0">
                    <a:pos x="71" y="13"/>
                  </a:cxn>
                  <a:cxn ang="0">
                    <a:pos x="68" y="7"/>
                  </a:cxn>
                  <a:cxn ang="0">
                    <a:pos x="67" y="4"/>
                  </a:cxn>
                  <a:cxn ang="0">
                    <a:pos x="65" y="1"/>
                  </a:cxn>
                  <a:cxn ang="0">
                    <a:pos x="64" y="0"/>
                  </a:cxn>
                  <a:cxn ang="0">
                    <a:pos x="64" y="0"/>
                  </a:cxn>
                  <a:cxn ang="0">
                    <a:pos x="63" y="1"/>
                  </a:cxn>
                  <a:cxn ang="0">
                    <a:pos x="63" y="2"/>
                  </a:cxn>
                  <a:cxn ang="0">
                    <a:pos x="60" y="6"/>
                  </a:cxn>
                  <a:cxn ang="0">
                    <a:pos x="58" y="6"/>
                  </a:cxn>
                  <a:cxn ang="0">
                    <a:pos x="56" y="7"/>
                  </a:cxn>
                  <a:cxn ang="0">
                    <a:pos x="47" y="7"/>
                  </a:cxn>
                  <a:cxn ang="0">
                    <a:pos x="36" y="7"/>
                  </a:cxn>
                  <a:cxn ang="0">
                    <a:pos x="33" y="6"/>
                  </a:cxn>
                  <a:cxn ang="0">
                    <a:pos x="24" y="3"/>
                  </a:cxn>
                  <a:cxn ang="0">
                    <a:pos x="20" y="1"/>
                  </a:cxn>
                  <a:cxn ang="0">
                    <a:pos x="18" y="1"/>
                  </a:cxn>
                  <a:cxn ang="0">
                    <a:pos x="17" y="1"/>
                  </a:cxn>
                  <a:cxn ang="0">
                    <a:pos x="14" y="1"/>
                  </a:cxn>
                  <a:cxn ang="0">
                    <a:pos x="13" y="3"/>
                  </a:cxn>
                  <a:cxn ang="0">
                    <a:pos x="11" y="5"/>
                  </a:cxn>
                  <a:cxn ang="0">
                    <a:pos x="8" y="15"/>
                  </a:cxn>
                  <a:cxn ang="0">
                    <a:pos x="8" y="18"/>
                  </a:cxn>
                  <a:cxn ang="0">
                    <a:pos x="1" y="64"/>
                  </a:cxn>
                  <a:cxn ang="0">
                    <a:pos x="0" y="72"/>
                  </a:cxn>
                  <a:cxn ang="0">
                    <a:pos x="5" y="96"/>
                  </a:cxn>
                  <a:cxn ang="0">
                    <a:pos x="8" y="105"/>
                  </a:cxn>
                  <a:cxn ang="0">
                    <a:pos x="9" y="106"/>
                  </a:cxn>
                  <a:cxn ang="0">
                    <a:pos x="11" y="108"/>
                  </a:cxn>
                  <a:cxn ang="0">
                    <a:pos x="19" y="111"/>
                  </a:cxn>
                  <a:cxn ang="0">
                    <a:pos x="35" y="116"/>
                  </a:cxn>
                  <a:cxn ang="0">
                    <a:pos x="42" y="116"/>
                  </a:cxn>
                  <a:cxn ang="0">
                    <a:pos x="45" y="116"/>
                  </a:cxn>
                  <a:cxn ang="0">
                    <a:pos x="58" y="113"/>
                  </a:cxn>
                  <a:cxn ang="0">
                    <a:pos x="61" y="112"/>
                  </a:cxn>
                  <a:cxn ang="0">
                    <a:pos x="68" y="108"/>
                  </a:cxn>
                  <a:cxn ang="0">
                    <a:pos x="70" y="106"/>
                  </a:cxn>
                  <a:cxn ang="0">
                    <a:pos x="73" y="102"/>
                  </a:cxn>
                  <a:cxn ang="0">
                    <a:pos x="73" y="100"/>
                  </a:cxn>
                  <a:cxn ang="0">
                    <a:pos x="73" y="97"/>
                  </a:cxn>
                  <a:cxn ang="0">
                    <a:pos x="73" y="94"/>
                  </a:cxn>
                  <a:cxn ang="0">
                    <a:pos x="72" y="86"/>
                  </a:cxn>
                  <a:cxn ang="0">
                    <a:pos x="74" y="38"/>
                  </a:cxn>
                </a:cxnLst>
                <a:rect l="0" t="0" r="r" b="b"/>
                <a:pathLst>
                  <a:path w="74" h="116">
                    <a:moveTo>
                      <a:pt x="74" y="38"/>
                    </a:moveTo>
                    <a:lnTo>
                      <a:pt x="73" y="21"/>
                    </a:lnTo>
                    <a:lnTo>
                      <a:pt x="71" y="13"/>
                    </a:lnTo>
                    <a:lnTo>
                      <a:pt x="68" y="7"/>
                    </a:lnTo>
                    <a:lnTo>
                      <a:pt x="67" y="4"/>
                    </a:lnTo>
                    <a:lnTo>
                      <a:pt x="65" y="1"/>
                    </a:lnTo>
                    <a:lnTo>
                      <a:pt x="64" y="0"/>
                    </a:lnTo>
                    <a:lnTo>
                      <a:pt x="64" y="0"/>
                    </a:lnTo>
                    <a:lnTo>
                      <a:pt x="63" y="1"/>
                    </a:lnTo>
                    <a:lnTo>
                      <a:pt x="63" y="2"/>
                    </a:lnTo>
                    <a:lnTo>
                      <a:pt x="60" y="6"/>
                    </a:lnTo>
                    <a:lnTo>
                      <a:pt x="58" y="6"/>
                    </a:lnTo>
                    <a:lnTo>
                      <a:pt x="56" y="7"/>
                    </a:lnTo>
                    <a:lnTo>
                      <a:pt x="47" y="7"/>
                    </a:lnTo>
                    <a:lnTo>
                      <a:pt x="36" y="7"/>
                    </a:lnTo>
                    <a:lnTo>
                      <a:pt x="33" y="6"/>
                    </a:lnTo>
                    <a:lnTo>
                      <a:pt x="24" y="3"/>
                    </a:lnTo>
                    <a:lnTo>
                      <a:pt x="20" y="1"/>
                    </a:lnTo>
                    <a:lnTo>
                      <a:pt x="18" y="1"/>
                    </a:lnTo>
                    <a:lnTo>
                      <a:pt x="17" y="1"/>
                    </a:lnTo>
                    <a:lnTo>
                      <a:pt x="14" y="1"/>
                    </a:lnTo>
                    <a:lnTo>
                      <a:pt x="13" y="3"/>
                    </a:lnTo>
                    <a:lnTo>
                      <a:pt x="11" y="5"/>
                    </a:lnTo>
                    <a:lnTo>
                      <a:pt x="8" y="15"/>
                    </a:lnTo>
                    <a:lnTo>
                      <a:pt x="8" y="18"/>
                    </a:lnTo>
                    <a:lnTo>
                      <a:pt x="1" y="64"/>
                    </a:lnTo>
                    <a:lnTo>
                      <a:pt x="0" y="72"/>
                    </a:lnTo>
                    <a:lnTo>
                      <a:pt x="5" y="96"/>
                    </a:lnTo>
                    <a:lnTo>
                      <a:pt x="8" y="105"/>
                    </a:lnTo>
                    <a:lnTo>
                      <a:pt x="9" y="106"/>
                    </a:lnTo>
                    <a:lnTo>
                      <a:pt x="11" y="108"/>
                    </a:lnTo>
                    <a:lnTo>
                      <a:pt x="19" y="111"/>
                    </a:lnTo>
                    <a:lnTo>
                      <a:pt x="35" y="116"/>
                    </a:lnTo>
                    <a:lnTo>
                      <a:pt x="42" y="116"/>
                    </a:lnTo>
                    <a:lnTo>
                      <a:pt x="45" y="116"/>
                    </a:lnTo>
                    <a:lnTo>
                      <a:pt x="58" y="113"/>
                    </a:lnTo>
                    <a:lnTo>
                      <a:pt x="61" y="112"/>
                    </a:lnTo>
                    <a:lnTo>
                      <a:pt x="68" y="108"/>
                    </a:lnTo>
                    <a:lnTo>
                      <a:pt x="70" y="106"/>
                    </a:lnTo>
                    <a:lnTo>
                      <a:pt x="73" y="102"/>
                    </a:lnTo>
                    <a:lnTo>
                      <a:pt x="73" y="100"/>
                    </a:lnTo>
                    <a:lnTo>
                      <a:pt x="73" y="97"/>
                    </a:lnTo>
                    <a:lnTo>
                      <a:pt x="73" y="94"/>
                    </a:lnTo>
                    <a:lnTo>
                      <a:pt x="72" y="86"/>
                    </a:lnTo>
                    <a:lnTo>
                      <a:pt x="74" y="3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24"/>
              <p:cNvSpPr>
                <a:spLocks/>
              </p:cNvSpPr>
              <p:nvPr/>
            </p:nvSpPr>
            <p:spPr bwMode="auto">
              <a:xfrm>
                <a:off x="5521325" y="4303713"/>
                <a:ext cx="73025" cy="61913"/>
              </a:xfrm>
              <a:custGeom>
                <a:avLst/>
                <a:gdLst/>
                <a:ahLst/>
                <a:cxnLst>
                  <a:cxn ang="0">
                    <a:pos x="32" y="1"/>
                  </a:cxn>
                  <a:cxn ang="0">
                    <a:pos x="28" y="5"/>
                  </a:cxn>
                  <a:cxn ang="0">
                    <a:pos x="26" y="6"/>
                  </a:cxn>
                  <a:cxn ang="0">
                    <a:pos x="24" y="7"/>
                  </a:cxn>
                  <a:cxn ang="0">
                    <a:pos x="14" y="13"/>
                  </a:cxn>
                  <a:cxn ang="0">
                    <a:pos x="10" y="16"/>
                  </a:cxn>
                  <a:cxn ang="0">
                    <a:pos x="4" y="23"/>
                  </a:cxn>
                  <a:cxn ang="0">
                    <a:pos x="1" y="27"/>
                  </a:cxn>
                  <a:cxn ang="0">
                    <a:pos x="0" y="30"/>
                  </a:cxn>
                  <a:cxn ang="0">
                    <a:pos x="1" y="32"/>
                  </a:cxn>
                  <a:cxn ang="0">
                    <a:pos x="2" y="33"/>
                  </a:cxn>
                  <a:cxn ang="0">
                    <a:pos x="5" y="37"/>
                  </a:cxn>
                  <a:cxn ang="0">
                    <a:pos x="9" y="39"/>
                  </a:cxn>
                  <a:cxn ang="0">
                    <a:pos x="10" y="39"/>
                  </a:cxn>
                  <a:cxn ang="0">
                    <a:pos x="11" y="39"/>
                  </a:cxn>
                  <a:cxn ang="0">
                    <a:pos x="12" y="39"/>
                  </a:cxn>
                  <a:cxn ang="0">
                    <a:pos x="12" y="38"/>
                  </a:cxn>
                  <a:cxn ang="0">
                    <a:pos x="13" y="36"/>
                  </a:cxn>
                  <a:cxn ang="0">
                    <a:pos x="13" y="30"/>
                  </a:cxn>
                  <a:cxn ang="0">
                    <a:pos x="14" y="26"/>
                  </a:cxn>
                  <a:cxn ang="0">
                    <a:pos x="15" y="24"/>
                  </a:cxn>
                  <a:cxn ang="0">
                    <a:pos x="20" y="19"/>
                  </a:cxn>
                  <a:cxn ang="0">
                    <a:pos x="23" y="17"/>
                  </a:cxn>
                  <a:cxn ang="0">
                    <a:pos x="25" y="16"/>
                  </a:cxn>
                  <a:cxn ang="0">
                    <a:pos x="25" y="16"/>
                  </a:cxn>
                  <a:cxn ang="0">
                    <a:pos x="25" y="17"/>
                  </a:cxn>
                  <a:cxn ang="0">
                    <a:pos x="25" y="19"/>
                  </a:cxn>
                  <a:cxn ang="0">
                    <a:pos x="23" y="25"/>
                  </a:cxn>
                  <a:cxn ang="0">
                    <a:pos x="21" y="31"/>
                  </a:cxn>
                  <a:cxn ang="0">
                    <a:pos x="21" y="33"/>
                  </a:cxn>
                  <a:cxn ang="0">
                    <a:pos x="21" y="35"/>
                  </a:cxn>
                  <a:cxn ang="0">
                    <a:pos x="22" y="37"/>
                  </a:cxn>
                  <a:cxn ang="0">
                    <a:pos x="24" y="38"/>
                  </a:cxn>
                  <a:cxn ang="0">
                    <a:pos x="28" y="39"/>
                  </a:cxn>
                  <a:cxn ang="0">
                    <a:pos x="36" y="39"/>
                  </a:cxn>
                  <a:cxn ang="0">
                    <a:pos x="41" y="37"/>
                  </a:cxn>
                  <a:cxn ang="0">
                    <a:pos x="44" y="36"/>
                  </a:cxn>
                  <a:cxn ang="0">
                    <a:pos x="45" y="33"/>
                  </a:cxn>
                  <a:cxn ang="0">
                    <a:pos x="46" y="32"/>
                  </a:cxn>
                  <a:cxn ang="0">
                    <a:pos x="46" y="30"/>
                  </a:cxn>
                  <a:cxn ang="0">
                    <a:pos x="44" y="24"/>
                  </a:cxn>
                  <a:cxn ang="0">
                    <a:pos x="36" y="3"/>
                  </a:cxn>
                  <a:cxn ang="0">
                    <a:pos x="35" y="1"/>
                  </a:cxn>
                  <a:cxn ang="0">
                    <a:pos x="34" y="0"/>
                  </a:cxn>
                  <a:cxn ang="0">
                    <a:pos x="33" y="0"/>
                  </a:cxn>
                  <a:cxn ang="0">
                    <a:pos x="32" y="1"/>
                  </a:cxn>
                </a:cxnLst>
                <a:rect l="0" t="0" r="r" b="b"/>
                <a:pathLst>
                  <a:path w="46" h="39">
                    <a:moveTo>
                      <a:pt x="32" y="1"/>
                    </a:moveTo>
                    <a:lnTo>
                      <a:pt x="28" y="5"/>
                    </a:lnTo>
                    <a:lnTo>
                      <a:pt x="26" y="6"/>
                    </a:lnTo>
                    <a:lnTo>
                      <a:pt x="24" y="7"/>
                    </a:lnTo>
                    <a:lnTo>
                      <a:pt x="14" y="13"/>
                    </a:lnTo>
                    <a:lnTo>
                      <a:pt x="10" y="16"/>
                    </a:lnTo>
                    <a:lnTo>
                      <a:pt x="4" y="23"/>
                    </a:lnTo>
                    <a:lnTo>
                      <a:pt x="1" y="27"/>
                    </a:lnTo>
                    <a:lnTo>
                      <a:pt x="0" y="30"/>
                    </a:lnTo>
                    <a:lnTo>
                      <a:pt x="1" y="32"/>
                    </a:lnTo>
                    <a:lnTo>
                      <a:pt x="2" y="33"/>
                    </a:lnTo>
                    <a:lnTo>
                      <a:pt x="5" y="37"/>
                    </a:lnTo>
                    <a:lnTo>
                      <a:pt x="9" y="39"/>
                    </a:lnTo>
                    <a:lnTo>
                      <a:pt x="10" y="39"/>
                    </a:lnTo>
                    <a:lnTo>
                      <a:pt x="11" y="39"/>
                    </a:lnTo>
                    <a:lnTo>
                      <a:pt x="12" y="39"/>
                    </a:lnTo>
                    <a:lnTo>
                      <a:pt x="12" y="38"/>
                    </a:lnTo>
                    <a:lnTo>
                      <a:pt x="13" y="36"/>
                    </a:lnTo>
                    <a:lnTo>
                      <a:pt x="13" y="30"/>
                    </a:lnTo>
                    <a:lnTo>
                      <a:pt x="14" y="26"/>
                    </a:lnTo>
                    <a:lnTo>
                      <a:pt x="15" y="24"/>
                    </a:lnTo>
                    <a:lnTo>
                      <a:pt x="20" y="19"/>
                    </a:lnTo>
                    <a:lnTo>
                      <a:pt x="23" y="17"/>
                    </a:lnTo>
                    <a:lnTo>
                      <a:pt x="25" y="16"/>
                    </a:lnTo>
                    <a:lnTo>
                      <a:pt x="25" y="16"/>
                    </a:lnTo>
                    <a:lnTo>
                      <a:pt x="25" y="17"/>
                    </a:lnTo>
                    <a:lnTo>
                      <a:pt x="25" y="19"/>
                    </a:lnTo>
                    <a:lnTo>
                      <a:pt x="23" y="25"/>
                    </a:lnTo>
                    <a:lnTo>
                      <a:pt x="21" y="31"/>
                    </a:lnTo>
                    <a:lnTo>
                      <a:pt x="21" y="33"/>
                    </a:lnTo>
                    <a:lnTo>
                      <a:pt x="21" y="35"/>
                    </a:lnTo>
                    <a:lnTo>
                      <a:pt x="22" y="37"/>
                    </a:lnTo>
                    <a:lnTo>
                      <a:pt x="24" y="38"/>
                    </a:lnTo>
                    <a:lnTo>
                      <a:pt x="28" y="39"/>
                    </a:lnTo>
                    <a:lnTo>
                      <a:pt x="36" y="39"/>
                    </a:lnTo>
                    <a:lnTo>
                      <a:pt x="41" y="37"/>
                    </a:lnTo>
                    <a:lnTo>
                      <a:pt x="44" y="36"/>
                    </a:lnTo>
                    <a:lnTo>
                      <a:pt x="45" y="33"/>
                    </a:lnTo>
                    <a:lnTo>
                      <a:pt x="46" y="32"/>
                    </a:lnTo>
                    <a:lnTo>
                      <a:pt x="46" y="30"/>
                    </a:lnTo>
                    <a:lnTo>
                      <a:pt x="44" y="24"/>
                    </a:lnTo>
                    <a:lnTo>
                      <a:pt x="36" y="3"/>
                    </a:lnTo>
                    <a:lnTo>
                      <a:pt x="35" y="1"/>
                    </a:lnTo>
                    <a:lnTo>
                      <a:pt x="34" y="0"/>
                    </a:lnTo>
                    <a:lnTo>
                      <a:pt x="33" y="0"/>
                    </a:lnTo>
                    <a:lnTo>
                      <a:pt x="32" y="1"/>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25"/>
              <p:cNvSpPr>
                <a:spLocks/>
              </p:cNvSpPr>
              <p:nvPr/>
            </p:nvSpPr>
            <p:spPr bwMode="auto">
              <a:xfrm>
                <a:off x="5605463" y="4335463"/>
                <a:ext cx="101600" cy="196850"/>
              </a:xfrm>
              <a:custGeom>
                <a:avLst/>
                <a:gdLst/>
                <a:ahLst/>
                <a:cxnLst>
                  <a:cxn ang="0">
                    <a:pos x="60" y="13"/>
                  </a:cxn>
                  <a:cxn ang="0">
                    <a:pos x="59" y="12"/>
                  </a:cxn>
                  <a:cxn ang="0">
                    <a:pos x="57" y="13"/>
                  </a:cxn>
                  <a:cxn ang="0">
                    <a:pos x="55" y="13"/>
                  </a:cxn>
                  <a:cxn ang="0">
                    <a:pos x="53" y="15"/>
                  </a:cxn>
                  <a:cxn ang="0">
                    <a:pos x="48" y="17"/>
                  </a:cxn>
                  <a:cxn ang="0">
                    <a:pos x="46" y="18"/>
                  </a:cxn>
                  <a:cxn ang="0">
                    <a:pos x="44" y="18"/>
                  </a:cxn>
                  <a:cxn ang="0">
                    <a:pos x="40" y="18"/>
                  </a:cxn>
                  <a:cxn ang="0">
                    <a:pos x="36" y="16"/>
                  </a:cxn>
                  <a:cxn ang="0">
                    <a:pos x="29" y="11"/>
                  </a:cxn>
                  <a:cxn ang="0">
                    <a:pos x="25" y="8"/>
                  </a:cxn>
                  <a:cxn ang="0">
                    <a:pos x="21" y="2"/>
                  </a:cxn>
                  <a:cxn ang="0">
                    <a:pos x="20" y="0"/>
                  </a:cxn>
                  <a:cxn ang="0">
                    <a:pos x="19" y="0"/>
                  </a:cxn>
                  <a:cxn ang="0">
                    <a:pos x="18" y="0"/>
                  </a:cxn>
                  <a:cxn ang="0">
                    <a:pos x="17" y="2"/>
                  </a:cxn>
                  <a:cxn ang="0">
                    <a:pos x="16" y="4"/>
                  </a:cxn>
                  <a:cxn ang="0">
                    <a:pos x="13" y="24"/>
                  </a:cxn>
                  <a:cxn ang="0">
                    <a:pos x="4" y="52"/>
                  </a:cxn>
                  <a:cxn ang="0">
                    <a:pos x="0" y="89"/>
                  </a:cxn>
                  <a:cxn ang="0">
                    <a:pos x="0" y="106"/>
                  </a:cxn>
                  <a:cxn ang="0">
                    <a:pos x="0" y="109"/>
                  </a:cxn>
                  <a:cxn ang="0">
                    <a:pos x="0" y="111"/>
                  </a:cxn>
                  <a:cxn ang="0">
                    <a:pos x="1" y="112"/>
                  </a:cxn>
                  <a:cxn ang="0">
                    <a:pos x="3" y="116"/>
                  </a:cxn>
                  <a:cxn ang="0">
                    <a:pos x="10" y="120"/>
                  </a:cxn>
                  <a:cxn ang="0">
                    <a:pos x="23" y="124"/>
                  </a:cxn>
                  <a:cxn ang="0">
                    <a:pos x="29" y="124"/>
                  </a:cxn>
                  <a:cxn ang="0">
                    <a:pos x="35" y="123"/>
                  </a:cxn>
                  <a:cxn ang="0">
                    <a:pos x="41" y="120"/>
                  </a:cxn>
                  <a:cxn ang="0">
                    <a:pos x="47" y="116"/>
                  </a:cxn>
                  <a:cxn ang="0">
                    <a:pos x="49" y="113"/>
                  </a:cxn>
                  <a:cxn ang="0">
                    <a:pos x="51" y="110"/>
                  </a:cxn>
                  <a:cxn ang="0">
                    <a:pos x="52" y="107"/>
                  </a:cxn>
                  <a:cxn ang="0">
                    <a:pos x="52" y="103"/>
                  </a:cxn>
                  <a:cxn ang="0">
                    <a:pos x="52" y="74"/>
                  </a:cxn>
                  <a:cxn ang="0">
                    <a:pos x="59" y="44"/>
                  </a:cxn>
                  <a:cxn ang="0">
                    <a:pos x="61" y="39"/>
                  </a:cxn>
                  <a:cxn ang="0">
                    <a:pos x="63" y="29"/>
                  </a:cxn>
                  <a:cxn ang="0">
                    <a:pos x="64" y="18"/>
                  </a:cxn>
                  <a:cxn ang="0">
                    <a:pos x="62" y="14"/>
                  </a:cxn>
                  <a:cxn ang="0">
                    <a:pos x="60" y="13"/>
                  </a:cxn>
                </a:cxnLst>
                <a:rect l="0" t="0" r="r" b="b"/>
                <a:pathLst>
                  <a:path w="64" h="124">
                    <a:moveTo>
                      <a:pt x="60" y="13"/>
                    </a:moveTo>
                    <a:lnTo>
                      <a:pt x="59" y="12"/>
                    </a:lnTo>
                    <a:lnTo>
                      <a:pt x="57" y="13"/>
                    </a:lnTo>
                    <a:lnTo>
                      <a:pt x="55" y="13"/>
                    </a:lnTo>
                    <a:lnTo>
                      <a:pt x="53" y="15"/>
                    </a:lnTo>
                    <a:lnTo>
                      <a:pt x="48" y="17"/>
                    </a:lnTo>
                    <a:lnTo>
                      <a:pt x="46" y="18"/>
                    </a:lnTo>
                    <a:lnTo>
                      <a:pt x="44" y="18"/>
                    </a:lnTo>
                    <a:lnTo>
                      <a:pt x="40" y="18"/>
                    </a:lnTo>
                    <a:lnTo>
                      <a:pt x="36" y="16"/>
                    </a:lnTo>
                    <a:lnTo>
                      <a:pt x="29" y="11"/>
                    </a:lnTo>
                    <a:lnTo>
                      <a:pt x="25" y="8"/>
                    </a:lnTo>
                    <a:lnTo>
                      <a:pt x="21" y="2"/>
                    </a:lnTo>
                    <a:lnTo>
                      <a:pt x="20" y="0"/>
                    </a:lnTo>
                    <a:lnTo>
                      <a:pt x="19" y="0"/>
                    </a:lnTo>
                    <a:lnTo>
                      <a:pt x="18" y="0"/>
                    </a:lnTo>
                    <a:lnTo>
                      <a:pt x="17" y="2"/>
                    </a:lnTo>
                    <a:lnTo>
                      <a:pt x="16" y="4"/>
                    </a:lnTo>
                    <a:lnTo>
                      <a:pt x="13" y="24"/>
                    </a:lnTo>
                    <a:lnTo>
                      <a:pt x="4" y="52"/>
                    </a:lnTo>
                    <a:lnTo>
                      <a:pt x="0" y="89"/>
                    </a:lnTo>
                    <a:lnTo>
                      <a:pt x="0" y="106"/>
                    </a:lnTo>
                    <a:lnTo>
                      <a:pt x="0" y="109"/>
                    </a:lnTo>
                    <a:lnTo>
                      <a:pt x="0" y="111"/>
                    </a:lnTo>
                    <a:lnTo>
                      <a:pt x="1" y="112"/>
                    </a:lnTo>
                    <a:lnTo>
                      <a:pt x="3" y="116"/>
                    </a:lnTo>
                    <a:lnTo>
                      <a:pt x="10" y="120"/>
                    </a:lnTo>
                    <a:lnTo>
                      <a:pt x="23" y="124"/>
                    </a:lnTo>
                    <a:lnTo>
                      <a:pt x="29" y="124"/>
                    </a:lnTo>
                    <a:lnTo>
                      <a:pt x="35" y="123"/>
                    </a:lnTo>
                    <a:lnTo>
                      <a:pt x="41" y="120"/>
                    </a:lnTo>
                    <a:lnTo>
                      <a:pt x="47" y="116"/>
                    </a:lnTo>
                    <a:lnTo>
                      <a:pt x="49" y="113"/>
                    </a:lnTo>
                    <a:lnTo>
                      <a:pt x="51" y="110"/>
                    </a:lnTo>
                    <a:lnTo>
                      <a:pt x="52" y="107"/>
                    </a:lnTo>
                    <a:lnTo>
                      <a:pt x="52" y="103"/>
                    </a:lnTo>
                    <a:lnTo>
                      <a:pt x="52" y="74"/>
                    </a:lnTo>
                    <a:lnTo>
                      <a:pt x="59" y="44"/>
                    </a:lnTo>
                    <a:lnTo>
                      <a:pt x="61" y="39"/>
                    </a:lnTo>
                    <a:lnTo>
                      <a:pt x="63" y="29"/>
                    </a:lnTo>
                    <a:lnTo>
                      <a:pt x="64" y="18"/>
                    </a:lnTo>
                    <a:lnTo>
                      <a:pt x="62" y="14"/>
                    </a:lnTo>
                    <a:lnTo>
                      <a:pt x="60" y="13"/>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26"/>
              <p:cNvSpPr>
                <a:spLocks/>
              </p:cNvSpPr>
              <p:nvPr/>
            </p:nvSpPr>
            <p:spPr bwMode="auto">
              <a:xfrm>
                <a:off x="5653088" y="4324350"/>
                <a:ext cx="49213" cy="26988"/>
              </a:xfrm>
              <a:custGeom>
                <a:avLst/>
                <a:gdLst/>
                <a:ahLst/>
                <a:cxnLst>
                  <a:cxn ang="0">
                    <a:pos x="31" y="8"/>
                  </a:cxn>
                  <a:cxn ang="0">
                    <a:pos x="31" y="7"/>
                  </a:cxn>
                  <a:cxn ang="0">
                    <a:pos x="30" y="6"/>
                  </a:cxn>
                  <a:cxn ang="0">
                    <a:pos x="29" y="5"/>
                  </a:cxn>
                  <a:cxn ang="0">
                    <a:pos x="25" y="3"/>
                  </a:cxn>
                  <a:cxn ang="0">
                    <a:pos x="17" y="1"/>
                  </a:cxn>
                  <a:cxn ang="0">
                    <a:pos x="14" y="0"/>
                  </a:cxn>
                  <a:cxn ang="0">
                    <a:pos x="5" y="1"/>
                  </a:cxn>
                  <a:cxn ang="0">
                    <a:pos x="1" y="2"/>
                  </a:cxn>
                  <a:cxn ang="0">
                    <a:pos x="0" y="2"/>
                  </a:cxn>
                  <a:cxn ang="0">
                    <a:pos x="0" y="3"/>
                  </a:cxn>
                  <a:cxn ang="0">
                    <a:pos x="0" y="6"/>
                  </a:cxn>
                  <a:cxn ang="0">
                    <a:pos x="2" y="9"/>
                  </a:cxn>
                  <a:cxn ang="0">
                    <a:pos x="5" y="12"/>
                  </a:cxn>
                  <a:cxn ang="0">
                    <a:pos x="8" y="14"/>
                  </a:cxn>
                  <a:cxn ang="0">
                    <a:pos x="10" y="15"/>
                  </a:cxn>
                  <a:cxn ang="0">
                    <a:pos x="17" y="17"/>
                  </a:cxn>
                  <a:cxn ang="0">
                    <a:pos x="23" y="17"/>
                  </a:cxn>
                  <a:cxn ang="0">
                    <a:pos x="26" y="16"/>
                  </a:cxn>
                  <a:cxn ang="0">
                    <a:pos x="29" y="14"/>
                  </a:cxn>
                  <a:cxn ang="0">
                    <a:pos x="31" y="8"/>
                  </a:cxn>
                </a:cxnLst>
                <a:rect l="0" t="0" r="r" b="b"/>
                <a:pathLst>
                  <a:path w="31" h="17">
                    <a:moveTo>
                      <a:pt x="31" y="8"/>
                    </a:moveTo>
                    <a:lnTo>
                      <a:pt x="31" y="7"/>
                    </a:lnTo>
                    <a:lnTo>
                      <a:pt x="30" y="6"/>
                    </a:lnTo>
                    <a:lnTo>
                      <a:pt x="29" y="5"/>
                    </a:lnTo>
                    <a:lnTo>
                      <a:pt x="25" y="3"/>
                    </a:lnTo>
                    <a:lnTo>
                      <a:pt x="17" y="1"/>
                    </a:lnTo>
                    <a:lnTo>
                      <a:pt x="14" y="0"/>
                    </a:lnTo>
                    <a:lnTo>
                      <a:pt x="5" y="1"/>
                    </a:lnTo>
                    <a:lnTo>
                      <a:pt x="1" y="2"/>
                    </a:lnTo>
                    <a:lnTo>
                      <a:pt x="0" y="2"/>
                    </a:lnTo>
                    <a:lnTo>
                      <a:pt x="0" y="3"/>
                    </a:lnTo>
                    <a:lnTo>
                      <a:pt x="0" y="6"/>
                    </a:lnTo>
                    <a:lnTo>
                      <a:pt x="2" y="9"/>
                    </a:lnTo>
                    <a:lnTo>
                      <a:pt x="5" y="12"/>
                    </a:lnTo>
                    <a:lnTo>
                      <a:pt x="8" y="14"/>
                    </a:lnTo>
                    <a:lnTo>
                      <a:pt x="10" y="15"/>
                    </a:lnTo>
                    <a:lnTo>
                      <a:pt x="17" y="17"/>
                    </a:lnTo>
                    <a:lnTo>
                      <a:pt x="23" y="17"/>
                    </a:lnTo>
                    <a:lnTo>
                      <a:pt x="26" y="16"/>
                    </a:lnTo>
                    <a:lnTo>
                      <a:pt x="29" y="14"/>
                    </a:lnTo>
                    <a:lnTo>
                      <a:pt x="31" y="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27"/>
              <p:cNvSpPr>
                <a:spLocks/>
              </p:cNvSpPr>
              <p:nvPr/>
            </p:nvSpPr>
            <p:spPr bwMode="auto">
              <a:xfrm>
                <a:off x="5816600" y="4303713"/>
                <a:ext cx="169863" cy="98425"/>
              </a:xfrm>
              <a:custGeom>
                <a:avLst/>
                <a:gdLst/>
                <a:ahLst/>
                <a:cxnLst>
                  <a:cxn ang="0">
                    <a:pos x="100" y="0"/>
                  </a:cxn>
                  <a:cxn ang="0">
                    <a:pos x="99" y="0"/>
                  </a:cxn>
                  <a:cxn ang="0">
                    <a:pos x="99" y="1"/>
                  </a:cxn>
                  <a:cxn ang="0">
                    <a:pos x="98" y="2"/>
                  </a:cxn>
                  <a:cxn ang="0">
                    <a:pos x="97" y="3"/>
                  </a:cxn>
                  <a:cxn ang="0">
                    <a:pos x="57" y="30"/>
                  </a:cxn>
                  <a:cxn ang="0">
                    <a:pos x="39" y="36"/>
                  </a:cxn>
                  <a:cxn ang="0">
                    <a:pos x="3" y="42"/>
                  </a:cxn>
                  <a:cxn ang="0">
                    <a:pos x="1" y="43"/>
                  </a:cxn>
                  <a:cxn ang="0">
                    <a:pos x="0" y="44"/>
                  </a:cxn>
                  <a:cxn ang="0">
                    <a:pos x="1" y="45"/>
                  </a:cxn>
                  <a:cxn ang="0">
                    <a:pos x="5" y="49"/>
                  </a:cxn>
                  <a:cxn ang="0">
                    <a:pos x="16" y="56"/>
                  </a:cxn>
                  <a:cxn ang="0">
                    <a:pos x="22" y="59"/>
                  </a:cxn>
                  <a:cxn ang="0">
                    <a:pos x="35" y="62"/>
                  </a:cxn>
                  <a:cxn ang="0">
                    <a:pos x="42" y="62"/>
                  </a:cxn>
                  <a:cxn ang="0">
                    <a:pos x="55" y="61"/>
                  </a:cxn>
                  <a:cxn ang="0">
                    <a:pos x="83" y="52"/>
                  </a:cxn>
                  <a:cxn ang="0">
                    <a:pos x="97" y="44"/>
                  </a:cxn>
                  <a:cxn ang="0">
                    <a:pos x="102" y="40"/>
                  </a:cxn>
                  <a:cxn ang="0">
                    <a:pos x="105" y="36"/>
                  </a:cxn>
                  <a:cxn ang="0">
                    <a:pos x="107" y="31"/>
                  </a:cxn>
                  <a:cxn ang="0">
                    <a:pos x="107" y="28"/>
                  </a:cxn>
                  <a:cxn ang="0">
                    <a:pos x="107" y="24"/>
                  </a:cxn>
                  <a:cxn ang="0">
                    <a:pos x="104" y="10"/>
                  </a:cxn>
                  <a:cxn ang="0">
                    <a:pos x="101" y="1"/>
                  </a:cxn>
                  <a:cxn ang="0">
                    <a:pos x="100" y="0"/>
                  </a:cxn>
                </a:cxnLst>
                <a:rect l="0" t="0" r="r" b="b"/>
                <a:pathLst>
                  <a:path w="107" h="62">
                    <a:moveTo>
                      <a:pt x="100" y="0"/>
                    </a:moveTo>
                    <a:lnTo>
                      <a:pt x="99" y="0"/>
                    </a:lnTo>
                    <a:lnTo>
                      <a:pt x="99" y="1"/>
                    </a:lnTo>
                    <a:lnTo>
                      <a:pt x="98" y="2"/>
                    </a:lnTo>
                    <a:lnTo>
                      <a:pt x="97" y="3"/>
                    </a:lnTo>
                    <a:lnTo>
                      <a:pt x="57" y="30"/>
                    </a:lnTo>
                    <a:lnTo>
                      <a:pt x="39" y="36"/>
                    </a:lnTo>
                    <a:lnTo>
                      <a:pt x="3" y="42"/>
                    </a:lnTo>
                    <a:lnTo>
                      <a:pt x="1" y="43"/>
                    </a:lnTo>
                    <a:lnTo>
                      <a:pt x="0" y="44"/>
                    </a:lnTo>
                    <a:lnTo>
                      <a:pt x="1" y="45"/>
                    </a:lnTo>
                    <a:lnTo>
                      <a:pt x="5" y="49"/>
                    </a:lnTo>
                    <a:lnTo>
                      <a:pt x="16" y="56"/>
                    </a:lnTo>
                    <a:lnTo>
                      <a:pt x="22" y="59"/>
                    </a:lnTo>
                    <a:lnTo>
                      <a:pt x="35" y="62"/>
                    </a:lnTo>
                    <a:lnTo>
                      <a:pt x="42" y="62"/>
                    </a:lnTo>
                    <a:lnTo>
                      <a:pt x="55" y="61"/>
                    </a:lnTo>
                    <a:lnTo>
                      <a:pt x="83" y="52"/>
                    </a:lnTo>
                    <a:lnTo>
                      <a:pt x="97" y="44"/>
                    </a:lnTo>
                    <a:lnTo>
                      <a:pt x="102" y="40"/>
                    </a:lnTo>
                    <a:lnTo>
                      <a:pt x="105" y="36"/>
                    </a:lnTo>
                    <a:lnTo>
                      <a:pt x="107" y="31"/>
                    </a:lnTo>
                    <a:lnTo>
                      <a:pt x="107" y="28"/>
                    </a:lnTo>
                    <a:lnTo>
                      <a:pt x="107" y="24"/>
                    </a:lnTo>
                    <a:lnTo>
                      <a:pt x="104" y="10"/>
                    </a:lnTo>
                    <a:lnTo>
                      <a:pt x="101" y="1"/>
                    </a:lnTo>
                    <a:lnTo>
                      <a:pt x="100"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28"/>
              <p:cNvSpPr>
                <a:spLocks/>
              </p:cNvSpPr>
              <p:nvPr/>
            </p:nvSpPr>
            <p:spPr bwMode="auto">
              <a:xfrm>
                <a:off x="5797550" y="4375150"/>
                <a:ext cx="50800" cy="171450"/>
              </a:xfrm>
              <a:custGeom>
                <a:avLst/>
                <a:gdLst/>
                <a:ahLst/>
                <a:cxnLst>
                  <a:cxn ang="0">
                    <a:pos x="28" y="18"/>
                  </a:cxn>
                  <a:cxn ang="0">
                    <a:pos x="28" y="17"/>
                  </a:cxn>
                  <a:cxn ang="0">
                    <a:pos x="26" y="16"/>
                  </a:cxn>
                  <a:cxn ang="0">
                    <a:pos x="25" y="16"/>
                  </a:cxn>
                  <a:cxn ang="0">
                    <a:pos x="22" y="17"/>
                  </a:cxn>
                  <a:cxn ang="0">
                    <a:pos x="21" y="17"/>
                  </a:cxn>
                  <a:cxn ang="0">
                    <a:pos x="19" y="16"/>
                  </a:cxn>
                  <a:cxn ang="0">
                    <a:pos x="17" y="15"/>
                  </a:cxn>
                  <a:cxn ang="0">
                    <a:pos x="16" y="11"/>
                  </a:cxn>
                  <a:cxn ang="0">
                    <a:pos x="10" y="2"/>
                  </a:cxn>
                  <a:cxn ang="0">
                    <a:pos x="9" y="1"/>
                  </a:cxn>
                  <a:cxn ang="0">
                    <a:pos x="8" y="0"/>
                  </a:cxn>
                  <a:cxn ang="0">
                    <a:pos x="8" y="0"/>
                  </a:cxn>
                  <a:cxn ang="0">
                    <a:pos x="7" y="1"/>
                  </a:cxn>
                  <a:cxn ang="0">
                    <a:pos x="6" y="2"/>
                  </a:cxn>
                  <a:cxn ang="0">
                    <a:pos x="5" y="4"/>
                  </a:cxn>
                  <a:cxn ang="0">
                    <a:pos x="0" y="68"/>
                  </a:cxn>
                  <a:cxn ang="0">
                    <a:pos x="0" y="96"/>
                  </a:cxn>
                  <a:cxn ang="0">
                    <a:pos x="1" y="103"/>
                  </a:cxn>
                  <a:cxn ang="0">
                    <a:pos x="2" y="104"/>
                  </a:cxn>
                  <a:cxn ang="0">
                    <a:pos x="5" y="104"/>
                  </a:cxn>
                  <a:cxn ang="0">
                    <a:pos x="9" y="105"/>
                  </a:cxn>
                  <a:cxn ang="0">
                    <a:pos x="15" y="107"/>
                  </a:cxn>
                  <a:cxn ang="0">
                    <a:pos x="20" y="108"/>
                  </a:cxn>
                  <a:cxn ang="0">
                    <a:pos x="26" y="107"/>
                  </a:cxn>
                  <a:cxn ang="0">
                    <a:pos x="29" y="105"/>
                  </a:cxn>
                  <a:cxn ang="0">
                    <a:pos x="30" y="104"/>
                  </a:cxn>
                  <a:cxn ang="0">
                    <a:pos x="31" y="103"/>
                  </a:cxn>
                  <a:cxn ang="0">
                    <a:pos x="31" y="101"/>
                  </a:cxn>
                  <a:cxn ang="0">
                    <a:pos x="32" y="99"/>
                  </a:cxn>
                  <a:cxn ang="0">
                    <a:pos x="32" y="92"/>
                  </a:cxn>
                  <a:cxn ang="0">
                    <a:pos x="29" y="64"/>
                  </a:cxn>
                  <a:cxn ang="0">
                    <a:pos x="29" y="24"/>
                  </a:cxn>
                  <a:cxn ang="0">
                    <a:pos x="28" y="18"/>
                  </a:cxn>
                </a:cxnLst>
                <a:rect l="0" t="0" r="r" b="b"/>
                <a:pathLst>
                  <a:path w="32" h="108">
                    <a:moveTo>
                      <a:pt x="28" y="18"/>
                    </a:moveTo>
                    <a:lnTo>
                      <a:pt x="28" y="17"/>
                    </a:lnTo>
                    <a:lnTo>
                      <a:pt x="26" y="16"/>
                    </a:lnTo>
                    <a:lnTo>
                      <a:pt x="25" y="16"/>
                    </a:lnTo>
                    <a:lnTo>
                      <a:pt x="22" y="17"/>
                    </a:lnTo>
                    <a:lnTo>
                      <a:pt x="21" y="17"/>
                    </a:lnTo>
                    <a:lnTo>
                      <a:pt x="19" y="16"/>
                    </a:lnTo>
                    <a:lnTo>
                      <a:pt x="17" y="15"/>
                    </a:lnTo>
                    <a:lnTo>
                      <a:pt x="16" y="11"/>
                    </a:lnTo>
                    <a:lnTo>
                      <a:pt x="10" y="2"/>
                    </a:lnTo>
                    <a:lnTo>
                      <a:pt x="9" y="1"/>
                    </a:lnTo>
                    <a:lnTo>
                      <a:pt x="8" y="0"/>
                    </a:lnTo>
                    <a:lnTo>
                      <a:pt x="8" y="0"/>
                    </a:lnTo>
                    <a:lnTo>
                      <a:pt x="7" y="1"/>
                    </a:lnTo>
                    <a:lnTo>
                      <a:pt x="6" y="2"/>
                    </a:lnTo>
                    <a:lnTo>
                      <a:pt x="5" y="4"/>
                    </a:lnTo>
                    <a:lnTo>
                      <a:pt x="0" y="68"/>
                    </a:lnTo>
                    <a:lnTo>
                      <a:pt x="0" y="96"/>
                    </a:lnTo>
                    <a:lnTo>
                      <a:pt x="1" y="103"/>
                    </a:lnTo>
                    <a:lnTo>
                      <a:pt x="2" y="104"/>
                    </a:lnTo>
                    <a:lnTo>
                      <a:pt x="5" y="104"/>
                    </a:lnTo>
                    <a:lnTo>
                      <a:pt x="9" y="105"/>
                    </a:lnTo>
                    <a:lnTo>
                      <a:pt x="15" y="107"/>
                    </a:lnTo>
                    <a:lnTo>
                      <a:pt x="20" y="108"/>
                    </a:lnTo>
                    <a:lnTo>
                      <a:pt x="26" y="107"/>
                    </a:lnTo>
                    <a:lnTo>
                      <a:pt x="29" y="105"/>
                    </a:lnTo>
                    <a:lnTo>
                      <a:pt x="30" y="104"/>
                    </a:lnTo>
                    <a:lnTo>
                      <a:pt x="31" y="103"/>
                    </a:lnTo>
                    <a:lnTo>
                      <a:pt x="31" y="101"/>
                    </a:lnTo>
                    <a:lnTo>
                      <a:pt x="32" y="99"/>
                    </a:lnTo>
                    <a:lnTo>
                      <a:pt x="32" y="92"/>
                    </a:lnTo>
                    <a:lnTo>
                      <a:pt x="29" y="64"/>
                    </a:lnTo>
                    <a:lnTo>
                      <a:pt x="29" y="24"/>
                    </a:lnTo>
                    <a:lnTo>
                      <a:pt x="28" y="1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29"/>
              <p:cNvSpPr>
                <a:spLocks/>
              </p:cNvSpPr>
              <p:nvPr/>
            </p:nvSpPr>
            <p:spPr bwMode="auto">
              <a:xfrm>
                <a:off x="5849938" y="4383088"/>
                <a:ext cx="125413" cy="149225"/>
              </a:xfrm>
              <a:custGeom>
                <a:avLst/>
                <a:gdLst/>
                <a:ahLst/>
                <a:cxnLst>
                  <a:cxn ang="0">
                    <a:pos x="76" y="0"/>
                  </a:cxn>
                  <a:cxn ang="0">
                    <a:pos x="73" y="3"/>
                  </a:cxn>
                  <a:cxn ang="0">
                    <a:pos x="54" y="13"/>
                  </a:cxn>
                  <a:cxn ang="0">
                    <a:pos x="42" y="17"/>
                  </a:cxn>
                  <a:cxn ang="0">
                    <a:pos x="22" y="20"/>
                  </a:cxn>
                  <a:cxn ang="0">
                    <a:pos x="16" y="19"/>
                  </a:cxn>
                  <a:cxn ang="0">
                    <a:pos x="10" y="17"/>
                  </a:cxn>
                  <a:cxn ang="0">
                    <a:pos x="7" y="15"/>
                  </a:cxn>
                  <a:cxn ang="0">
                    <a:pos x="5" y="15"/>
                  </a:cxn>
                  <a:cxn ang="0">
                    <a:pos x="3" y="15"/>
                  </a:cxn>
                  <a:cxn ang="0">
                    <a:pos x="1" y="16"/>
                  </a:cxn>
                  <a:cxn ang="0">
                    <a:pos x="0" y="20"/>
                  </a:cxn>
                  <a:cxn ang="0">
                    <a:pos x="4" y="39"/>
                  </a:cxn>
                  <a:cxn ang="0">
                    <a:pos x="4" y="47"/>
                  </a:cxn>
                  <a:cxn ang="0">
                    <a:pos x="3" y="79"/>
                  </a:cxn>
                  <a:cxn ang="0">
                    <a:pos x="4" y="84"/>
                  </a:cxn>
                  <a:cxn ang="0">
                    <a:pos x="6" y="89"/>
                  </a:cxn>
                  <a:cxn ang="0">
                    <a:pos x="8" y="92"/>
                  </a:cxn>
                  <a:cxn ang="0">
                    <a:pos x="10" y="94"/>
                  </a:cxn>
                  <a:cxn ang="0">
                    <a:pos x="13" y="94"/>
                  </a:cxn>
                  <a:cxn ang="0">
                    <a:pos x="19" y="89"/>
                  </a:cxn>
                  <a:cxn ang="0">
                    <a:pos x="27" y="85"/>
                  </a:cxn>
                  <a:cxn ang="0">
                    <a:pos x="32" y="83"/>
                  </a:cxn>
                  <a:cxn ang="0">
                    <a:pos x="60" y="68"/>
                  </a:cxn>
                  <a:cxn ang="0">
                    <a:pos x="65" y="62"/>
                  </a:cxn>
                  <a:cxn ang="0">
                    <a:pos x="71" y="45"/>
                  </a:cxn>
                  <a:cxn ang="0">
                    <a:pos x="79" y="6"/>
                  </a:cxn>
                  <a:cxn ang="0">
                    <a:pos x="79" y="2"/>
                  </a:cxn>
                  <a:cxn ang="0">
                    <a:pos x="78" y="1"/>
                  </a:cxn>
                  <a:cxn ang="0">
                    <a:pos x="77" y="0"/>
                  </a:cxn>
                  <a:cxn ang="0">
                    <a:pos x="76" y="0"/>
                  </a:cxn>
                </a:cxnLst>
                <a:rect l="0" t="0" r="r" b="b"/>
                <a:pathLst>
                  <a:path w="79" h="94">
                    <a:moveTo>
                      <a:pt x="76" y="0"/>
                    </a:moveTo>
                    <a:lnTo>
                      <a:pt x="73" y="3"/>
                    </a:lnTo>
                    <a:lnTo>
                      <a:pt x="54" y="13"/>
                    </a:lnTo>
                    <a:lnTo>
                      <a:pt x="42" y="17"/>
                    </a:lnTo>
                    <a:lnTo>
                      <a:pt x="22" y="20"/>
                    </a:lnTo>
                    <a:lnTo>
                      <a:pt x="16" y="19"/>
                    </a:lnTo>
                    <a:lnTo>
                      <a:pt x="10" y="17"/>
                    </a:lnTo>
                    <a:lnTo>
                      <a:pt x="7" y="15"/>
                    </a:lnTo>
                    <a:lnTo>
                      <a:pt x="5" y="15"/>
                    </a:lnTo>
                    <a:lnTo>
                      <a:pt x="3" y="15"/>
                    </a:lnTo>
                    <a:lnTo>
                      <a:pt x="1" y="16"/>
                    </a:lnTo>
                    <a:lnTo>
                      <a:pt x="0" y="20"/>
                    </a:lnTo>
                    <a:lnTo>
                      <a:pt x="4" y="39"/>
                    </a:lnTo>
                    <a:lnTo>
                      <a:pt x="4" y="47"/>
                    </a:lnTo>
                    <a:lnTo>
                      <a:pt x="3" y="79"/>
                    </a:lnTo>
                    <a:lnTo>
                      <a:pt x="4" y="84"/>
                    </a:lnTo>
                    <a:lnTo>
                      <a:pt x="6" y="89"/>
                    </a:lnTo>
                    <a:lnTo>
                      <a:pt x="8" y="92"/>
                    </a:lnTo>
                    <a:lnTo>
                      <a:pt x="10" y="94"/>
                    </a:lnTo>
                    <a:lnTo>
                      <a:pt x="13" y="94"/>
                    </a:lnTo>
                    <a:lnTo>
                      <a:pt x="19" y="89"/>
                    </a:lnTo>
                    <a:lnTo>
                      <a:pt x="27" y="85"/>
                    </a:lnTo>
                    <a:lnTo>
                      <a:pt x="32" y="83"/>
                    </a:lnTo>
                    <a:lnTo>
                      <a:pt x="60" y="68"/>
                    </a:lnTo>
                    <a:lnTo>
                      <a:pt x="65" y="62"/>
                    </a:lnTo>
                    <a:lnTo>
                      <a:pt x="71" y="45"/>
                    </a:lnTo>
                    <a:lnTo>
                      <a:pt x="79" y="6"/>
                    </a:lnTo>
                    <a:lnTo>
                      <a:pt x="79" y="2"/>
                    </a:lnTo>
                    <a:lnTo>
                      <a:pt x="78" y="1"/>
                    </a:lnTo>
                    <a:lnTo>
                      <a:pt x="77" y="0"/>
                    </a:lnTo>
                    <a:lnTo>
                      <a:pt x="76"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30"/>
              <p:cNvSpPr>
                <a:spLocks/>
              </p:cNvSpPr>
              <p:nvPr/>
            </p:nvSpPr>
            <p:spPr bwMode="auto">
              <a:xfrm>
                <a:off x="5991225" y="4230688"/>
                <a:ext cx="77788" cy="152400"/>
              </a:xfrm>
              <a:custGeom>
                <a:avLst/>
                <a:gdLst/>
                <a:ahLst/>
                <a:cxnLst>
                  <a:cxn ang="0">
                    <a:pos x="20" y="0"/>
                  </a:cxn>
                  <a:cxn ang="0">
                    <a:pos x="19" y="0"/>
                  </a:cxn>
                  <a:cxn ang="0">
                    <a:pos x="19" y="1"/>
                  </a:cxn>
                  <a:cxn ang="0">
                    <a:pos x="25" y="8"/>
                  </a:cxn>
                  <a:cxn ang="0">
                    <a:pos x="27" y="10"/>
                  </a:cxn>
                  <a:cxn ang="0">
                    <a:pos x="28" y="12"/>
                  </a:cxn>
                  <a:cxn ang="0">
                    <a:pos x="28" y="14"/>
                  </a:cxn>
                  <a:cxn ang="0">
                    <a:pos x="28" y="16"/>
                  </a:cxn>
                  <a:cxn ang="0">
                    <a:pos x="27" y="19"/>
                  </a:cxn>
                  <a:cxn ang="0">
                    <a:pos x="20" y="28"/>
                  </a:cxn>
                  <a:cxn ang="0">
                    <a:pos x="17" y="32"/>
                  </a:cxn>
                  <a:cxn ang="0">
                    <a:pos x="15" y="33"/>
                  </a:cxn>
                  <a:cxn ang="0">
                    <a:pos x="14" y="34"/>
                  </a:cxn>
                  <a:cxn ang="0">
                    <a:pos x="9" y="36"/>
                  </a:cxn>
                  <a:cxn ang="0">
                    <a:pos x="6" y="37"/>
                  </a:cxn>
                  <a:cxn ang="0">
                    <a:pos x="3" y="37"/>
                  </a:cxn>
                  <a:cxn ang="0">
                    <a:pos x="2" y="39"/>
                  </a:cxn>
                  <a:cxn ang="0">
                    <a:pos x="1" y="40"/>
                  </a:cxn>
                  <a:cxn ang="0">
                    <a:pos x="0" y="42"/>
                  </a:cxn>
                  <a:cxn ang="0">
                    <a:pos x="1" y="44"/>
                  </a:cxn>
                  <a:cxn ang="0">
                    <a:pos x="6" y="58"/>
                  </a:cxn>
                  <a:cxn ang="0">
                    <a:pos x="7" y="64"/>
                  </a:cxn>
                  <a:cxn ang="0">
                    <a:pos x="8" y="88"/>
                  </a:cxn>
                  <a:cxn ang="0">
                    <a:pos x="7" y="92"/>
                  </a:cxn>
                  <a:cxn ang="0">
                    <a:pos x="6" y="95"/>
                  </a:cxn>
                  <a:cxn ang="0">
                    <a:pos x="5" y="96"/>
                  </a:cxn>
                  <a:cxn ang="0">
                    <a:pos x="6" y="96"/>
                  </a:cxn>
                  <a:cxn ang="0">
                    <a:pos x="8" y="96"/>
                  </a:cxn>
                  <a:cxn ang="0">
                    <a:pos x="9" y="95"/>
                  </a:cxn>
                  <a:cxn ang="0">
                    <a:pos x="14" y="91"/>
                  </a:cxn>
                  <a:cxn ang="0">
                    <a:pos x="18" y="86"/>
                  </a:cxn>
                  <a:cxn ang="0">
                    <a:pos x="35" y="75"/>
                  </a:cxn>
                  <a:cxn ang="0">
                    <a:pos x="41" y="68"/>
                  </a:cxn>
                  <a:cxn ang="0">
                    <a:pos x="48" y="53"/>
                  </a:cxn>
                  <a:cxn ang="0">
                    <a:pos x="49" y="42"/>
                  </a:cxn>
                  <a:cxn ang="0">
                    <a:pos x="49" y="32"/>
                  </a:cxn>
                  <a:cxn ang="0">
                    <a:pos x="46" y="21"/>
                  </a:cxn>
                  <a:cxn ang="0">
                    <a:pos x="39" y="10"/>
                  </a:cxn>
                  <a:cxn ang="0">
                    <a:pos x="37" y="9"/>
                  </a:cxn>
                  <a:cxn ang="0">
                    <a:pos x="22" y="1"/>
                  </a:cxn>
                  <a:cxn ang="0">
                    <a:pos x="20" y="0"/>
                  </a:cxn>
                </a:cxnLst>
                <a:rect l="0" t="0" r="r" b="b"/>
                <a:pathLst>
                  <a:path w="49" h="96">
                    <a:moveTo>
                      <a:pt x="20" y="0"/>
                    </a:moveTo>
                    <a:lnTo>
                      <a:pt x="19" y="0"/>
                    </a:lnTo>
                    <a:lnTo>
                      <a:pt x="19" y="1"/>
                    </a:lnTo>
                    <a:lnTo>
                      <a:pt x="25" y="8"/>
                    </a:lnTo>
                    <a:lnTo>
                      <a:pt x="27" y="10"/>
                    </a:lnTo>
                    <a:lnTo>
                      <a:pt x="28" y="12"/>
                    </a:lnTo>
                    <a:lnTo>
                      <a:pt x="28" y="14"/>
                    </a:lnTo>
                    <a:lnTo>
                      <a:pt x="28" y="16"/>
                    </a:lnTo>
                    <a:lnTo>
                      <a:pt x="27" y="19"/>
                    </a:lnTo>
                    <a:lnTo>
                      <a:pt x="20" y="28"/>
                    </a:lnTo>
                    <a:lnTo>
                      <a:pt x="17" y="32"/>
                    </a:lnTo>
                    <a:lnTo>
                      <a:pt x="15" y="33"/>
                    </a:lnTo>
                    <a:lnTo>
                      <a:pt x="14" y="34"/>
                    </a:lnTo>
                    <a:lnTo>
                      <a:pt x="9" y="36"/>
                    </a:lnTo>
                    <a:lnTo>
                      <a:pt x="6" y="37"/>
                    </a:lnTo>
                    <a:lnTo>
                      <a:pt x="3" y="37"/>
                    </a:lnTo>
                    <a:lnTo>
                      <a:pt x="2" y="39"/>
                    </a:lnTo>
                    <a:lnTo>
                      <a:pt x="1" y="40"/>
                    </a:lnTo>
                    <a:lnTo>
                      <a:pt x="0" y="42"/>
                    </a:lnTo>
                    <a:lnTo>
                      <a:pt x="1" y="44"/>
                    </a:lnTo>
                    <a:lnTo>
                      <a:pt x="6" y="58"/>
                    </a:lnTo>
                    <a:lnTo>
                      <a:pt x="7" y="64"/>
                    </a:lnTo>
                    <a:lnTo>
                      <a:pt x="8" y="88"/>
                    </a:lnTo>
                    <a:lnTo>
                      <a:pt x="7" y="92"/>
                    </a:lnTo>
                    <a:lnTo>
                      <a:pt x="6" y="95"/>
                    </a:lnTo>
                    <a:lnTo>
                      <a:pt x="5" y="96"/>
                    </a:lnTo>
                    <a:lnTo>
                      <a:pt x="6" y="96"/>
                    </a:lnTo>
                    <a:lnTo>
                      <a:pt x="8" y="96"/>
                    </a:lnTo>
                    <a:lnTo>
                      <a:pt x="9" y="95"/>
                    </a:lnTo>
                    <a:lnTo>
                      <a:pt x="14" y="91"/>
                    </a:lnTo>
                    <a:lnTo>
                      <a:pt x="18" y="86"/>
                    </a:lnTo>
                    <a:lnTo>
                      <a:pt x="35" y="75"/>
                    </a:lnTo>
                    <a:lnTo>
                      <a:pt x="41" y="68"/>
                    </a:lnTo>
                    <a:lnTo>
                      <a:pt x="48" y="53"/>
                    </a:lnTo>
                    <a:lnTo>
                      <a:pt x="49" y="42"/>
                    </a:lnTo>
                    <a:lnTo>
                      <a:pt x="49" y="32"/>
                    </a:lnTo>
                    <a:lnTo>
                      <a:pt x="46" y="21"/>
                    </a:lnTo>
                    <a:lnTo>
                      <a:pt x="39" y="10"/>
                    </a:lnTo>
                    <a:lnTo>
                      <a:pt x="37" y="9"/>
                    </a:lnTo>
                    <a:lnTo>
                      <a:pt x="22" y="1"/>
                    </a:lnTo>
                    <a:lnTo>
                      <a:pt x="20" y="0"/>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31"/>
              <p:cNvSpPr>
                <a:spLocks/>
              </p:cNvSpPr>
              <p:nvPr/>
            </p:nvSpPr>
            <p:spPr bwMode="auto">
              <a:xfrm>
                <a:off x="5700713" y="4368800"/>
                <a:ext cx="95250" cy="122238"/>
              </a:xfrm>
              <a:custGeom>
                <a:avLst/>
                <a:gdLst/>
                <a:ahLst/>
                <a:cxnLst>
                  <a:cxn ang="0">
                    <a:pos x="56" y="6"/>
                  </a:cxn>
                  <a:cxn ang="0">
                    <a:pos x="43" y="9"/>
                  </a:cxn>
                  <a:cxn ang="0">
                    <a:pos x="36" y="9"/>
                  </a:cxn>
                  <a:cxn ang="0">
                    <a:pos x="30" y="7"/>
                  </a:cxn>
                  <a:cxn ang="0">
                    <a:pos x="21" y="1"/>
                  </a:cxn>
                  <a:cxn ang="0">
                    <a:pos x="15" y="0"/>
                  </a:cxn>
                  <a:cxn ang="0">
                    <a:pos x="13" y="1"/>
                  </a:cxn>
                  <a:cxn ang="0">
                    <a:pos x="11" y="4"/>
                  </a:cxn>
                  <a:cxn ang="0">
                    <a:pos x="10" y="9"/>
                  </a:cxn>
                  <a:cxn ang="0">
                    <a:pos x="7" y="20"/>
                  </a:cxn>
                  <a:cxn ang="0">
                    <a:pos x="5" y="38"/>
                  </a:cxn>
                  <a:cxn ang="0">
                    <a:pos x="0" y="65"/>
                  </a:cxn>
                  <a:cxn ang="0">
                    <a:pos x="0" y="70"/>
                  </a:cxn>
                  <a:cxn ang="0">
                    <a:pos x="1" y="70"/>
                  </a:cxn>
                  <a:cxn ang="0">
                    <a:pos x="2" y="71"/>
                  </a:cxn>
                  <a:cxn ang="0">
                    <a:pos x="4" y="72"/>
                  </a:cxn>
                  <a:cxn ang="0">
                    <a:pos x="6" y="73"/>
                  </a:cxn>
                  <a:cxn ang="0">
                    <a:pos x="9" y="74"/>
                  </a:cxn>
                  <a:cxn ang="0">
                    <a:pos x="38" y="77"/>
                  </a:cxn>
                  <a:cxn ang="0">
                    <a:pos x="47" y="77"/>
                  </a:cxn>
                  <a:cxn ang="0">
                    <a:pos x="51" y="76"/>
                  </a:cxn>
                  <a:cxn ang="0">
                    <a:pos x="54" y="74"/>
                  </a:cxn>
                  <a:cxn ang="0">
                    <a:pos x="55" y="73"/>
                  </a:cxn>
                  <a:cxn ang="0">
                    <a:pos x="56" y="70"/>
                  </a:cxn>
                  <a:cxn ang="0">
                    <a:pos x="56" y="67"/>
                  </a:cxn>
                  <a:cxn ang="0">
                    <a:pos x="55" y="58"/>
                  </a:cxn>
                  <a:cxn ang="0">
                    <a:pos x="55" y="26"/>
                  </a:cxn>
                  <a:cxn ang="0">
                    <a:pos x="56" y="23"/>
                  </a:cxn>
                  <a:cxn ang="0">
                    <a:pos x="60" y="12"/>
                  </a:cxn>
                  <a:cxn ang="0">
                    <a:pos x="60" y="10"/>
                  </a:cxn>
                  <a:cxn ang="0">
                    <a:pos x="60" y="8"/>
                  </a:cxn>
                  <a:cxn ang="0">
                    <a:pos x="60" y="7"/>
                  </a:cxn>
                  <a:cxn ang="0">
                    <a:pos x="58" y="6"/>
                  </a:cxn>
                  <a:cxn ang="0">
                    <a:pos x="56" y="6"/>
                  </a:cxn>
                </a:cxnLst>
                <a:rect l="0" t="0" r="r" b="b"/>
                <a:pathLst>
                  <a:path w="60" h="77">
                    <a:moveTo>
                      <a:pt x="56" y="6"/>
                    </a:moveTo>
                    <a:lnTo>
                      <a:pt x="43" y="9"/>
                    </a:lnTo>
                    <a:lnTo>
                      <a:pt x="36" y="9"/>
                    </a:lnTo>
                    <a:lnTo>
                      <a:pt x="30" y="7"/>
                    </a:lnTo>
                    <a:lnTo>
                      <a:pt x="21" y="1"/>
                    </a:lnTo>
                    <a:lnTo>
                      <a:pt x="15" y="0"/>
                    </a:lnTo>
                    <a:lnTo>
                      <a:pt x="13" y="1"/>
                    </a:lnTo>
                    <a:lnTo>
                      <a:pt x="11" y="4"/>
                    </a:lnTo>
                    <a:lnTo>
                      <a:pt x="10" y="9"/>
                    </a:lnTo>
                    <a:lnTo>
                      <a:pt x="7" y="20"/>
                    </a:lnTo>
                    <a:lnTo>
                      <a:pt x="5" y="38"/>
                    </a:lnTo>
                    <a:lnTo>
                      <a:pt x="0" y="65"/>
                    </a:lnTo>
                    <a:lnTo>
                      <a:pt x="0" y="70"/>
                    </a:lnTo>
                    <a:lnTo>
                      <a:pt x="1" y="70"/>
                    </a:lnTo>
                    <a:lnTo>
                      <a:pt x="2" y="71"/>
                    </a:lnTo>
                    <a:lnTo>
                      <a:pt x="4" y="72"/>
                    </a:lnTo>
                    <a:lnTo>
                      <a:pt x="6" y="73"/>
                    </a:lnTo>
                    <a:lnTo>
                      <a:pt x="9" y="74"/>
                    </a:lnTo>
                    <a:lnTo>
                      <a:pt x="38" y="77"/>
                    </a:lnTo>
                    <a:lnTo>
                      <a:pt x="47" y="77"/>
                    </a:lnTo>
                    <a:lnTo>
                      <a:pt x="51" y="76"/>
                    </a:lnTo>
                    <a:lnTo>
                      <a:pt x="54" y="74"/>
                    </a:lnTo>
                    <a:lnTo>
                      <a:pt x="55" y="73"/>
                    </a:lnTo>
                    <a:lnTo>
                      <a:pt x="56" y="70"/>
                    </a:lnTo>
                    <a:lnTo>
                      <a:pt x="56" y="67"/>
                    </a:lnTo>
                    <a:lnTo>
                      <a:pt x="55" y="58"/>
                    </a:lnTo>
                    <a:lnTo>
                      <a:pt x="55" y="26"/>
                    </a:lnTo>
                    <a:lnTo>
                      <a:pt x="56" y="23"/>
                    </a:lnTo>
                    <a:lnTo>
                      <a:pt x="60" y="12"/>
                    </a:lnTo>
                    <a:lnTo>
                      <a:pt x="60" y="10"/>
                    </a:lnTo>
                    <a:lnTo>
                      <a:pt x="60" y="8"/>
                    </a:lnTo>
                    <a:lnTo>
                      <a:pt x="60" y="7"/>
                    </a:lnTo>
                    <a:lnTo>
                      <a:pt x="58" y="6"/>
                    </a:lnTo>
                    <a:lnTo>
                      <a:pt x="56" y="6"/>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32"/>
              <p:cNvSpPr>
                <a:spLocks/>
              </p:cNvSpPr>
              <p:nvPr/>
            </p:nvSpPr>
            <p:spPr bwMode="auto">
              <a:xfrm>
                <a:off x="5926138" y="4146550"/>
                <a:ext cx="131763" cy="187325"/>
              </a:xfrm>
              <a:custGeom>
                <a:avLst/>
                <a:gdLst/>
                <a:ahLst/>
                <a:cxnLst>
                  <a:cxn ang="0">
                    <a:pos x="15" y="2"/>
                  </a:cxn>
                  <a:cxn ang="0">
                    <a:pos x="10" y="0"/>
                  </a:cxn>
                  <a:cxn ang="0">
                    <a:pos x="6" y="0"/>
                  </a:cxn>
                  <a:cxn ang="0">
                    <a:pos x="5" y="0"/>
                  </a:cxn>
                  <a:cxn ang="0">
                    <a:pos x="3" y="1"/>
                  </a:cxn>
                  <a:cxn ang="0">
                    <a:pos x="2" y="4"/>
                  </a:cxn>
                  <a:cxn ang="0">
                    <a:pos x="1" y="8"/>
                  </a:cxn>
                  <a:cxn ang="0">
                    <a:pos x="0" y="11"/>
                  </a:cxn>
                  <a:cxn ang="0">
                    <a:pos x="1" y="14"/>
                  </a:cxn>
                  <a:cxn ang="0">
                    <a:pos x="2" y="16"/>
                  </a:cxn>
                  <a:cxn ang="0">
                    <a:pos x="5" y="24"/>
                  </a:cxn>
                  <a:cxn ang="0">
                    <a:pos x="5" y="26"/>
                  </a:cxn>
                  <a:cxn ang="0">
                    <a:pos x="6" y="29"/>
                  </a:cxn>
                  <a:cxn ang="0">
                    <a:pos x="7" y="30"/>
                  </a:cxn>
                  <a:cxn ang="0">
                    <a:pos x="10" y="31"/>
                  </a:cxn>
                  <a:cxn ang="0">
                    <a:pos x="12" y="31"/>
                  </a:cxn>
                  <a:cxn ang="0">
                    <a:pos x="15" y="32"/>
                  </a:cxn>
                  <a:cxn ang="0">
                    <a:pos x="17" y="33"/>
                  </a:cxn>
                  <a:cxn ang="0">
                    <a:pos x="19" y="35"/>
                  </a:cxn>
                  <a:cxn ang="0">
                    <a:pos x="21" y="37"/>
                  </a:cxn>
                  <a:cxn ang="0">
                    <a:pos x="27" y="52"/>
                  </a:cxn>
                  <a:cxn ang="0">
                    <a:pos x="29" y="59"/>
                  </a:cxn>
                  <a:cxn ang="0">
                    <a:pos x="32" y="61"/>
                  </a:cxn>
                  <a:cxn ang="0">
                    <a:pos x="37" y="65"/>
                  </a:cxn>
                  <a:cxn ang="0">
                    <a:pos x="39" y="67"/>
                  </a:cxn>
                  <a:cxn ang="0">
                    <a:pos x="40" y="69"/>
                  </a:cxn>
                  <a:cxn ang="0">
                    <a:pos x="43" y="76"/>
                  </a:cxn>
                  <a:cxn ang="0">
                    <a:pos x="45" y="98"/>
                  </a:cxn>
                  <a:cxn ang="0">
                    <a:pos x="46" y="106"/>
                  </a:cxn>
                  <a:cxn ang="0">
                    <a:pos x="47" y="108"/>
                  </a:cxn>
                  <a:cxn ang="0">
                    <a:pos x="50" y="113"/>
                  </a:cxn>
                  <a:cxn ang="0">
                    <a:pos x="52" y="115"/>
                  </a:cxn>
                  <a:cxn ang="0">
                    <a:pos x="56" y="118"/>
                  </a:cxn>
                  <a:cxn ang="0">
                    <a:pos x="57" y="118"/>
                  </a:cxn>
                  <a:cxn ang="0">
                    <a:pos x="59" y="118"/>
                  </a:cxn>
                  <a:cxn ang="0">
                    <a:pos x="60" y="117"/>
                  </a:cxn>
                  <a:cxn ang="0">
                    <a:pos x="61" y="114"/>
                  </a:cxn>
                  <a:cxn ang="0">
                    <a:pos x="61" y="96"/>
                  </a:cxn>
                  <a:cxn ang="0">
                    <a:pos x="62" y="88"/>
                  </a:cxn>
                  <a:cxn ang="0">
                    <a:pos x="62" y="87"/>
                  </a:cxn>
                  <a:cxn ang="0">
                    <a:pos x="62" y="86"/>
                  </a:cxn>
                  <a:cxn ang="0">
                    <a:pos x="63" y="86"/>
                  </a:cxn>
                  <a:cxn ang="0">
                    <a:pos x="65" y="87"/>
                  </a:cxn>
                  <a:cxn ang="0">
                    <a:pos x="67" y="90"/>
                  </a:cxn>
                  <a:cxn ang="0">
                    <a:pos x="73" y="101"/>
                  </a:cxn>
                  <a:cxn ang="0">
                    <a:pos x="75" y="106"/>
                  </a:cxn>
                  <a:cxn ang="0">
                    <a:pos x="76" y="114"/>
                  </a:cxn>
                  <a:cxn ang="0">
                    <a:pos x="76" y="115"/>
                  </a:cxn>
                  <a:cxn ang="0">
                    <a:pos x="76" y="115"/>
                  </a:cxn>
                  <a:cxn ang="0">
                    <a:pos x="78" y="115"/>
                  </a:cxn>
                  <a:cxn ang="0">
                    <a:pos x="80" y="113"/>
                  </a:cxn>
                  <a:cxn ang="0">
                    <a:pos x="82" y="111"/>
                  </a:cxn>
                  <a:cxn ang="0">
                    <a:pos x="83" y="109"/>
                  </a:cxn>
                  <a:cxn ang="0">
                    <a:pos x="83" y="103"/>
                  </a:cxn>
                  <a:cxn ang="0">
                    <a:pos x="81" y="91"/>
                  </a:cxn>
                  <a:cxn ang="0">
                    <a:pos x="73" y="75"/>
                  </a:cxn>
                  <a:cxn ang="0">
                    <a:pos x="39" y="26"/>
                  </a:cxn>
                  <a:cxn ang="0">
                    <a:pos x="25" y="9"/>
                  </a:cxn>
                  <a:cxn ang="0">
                    <a:pos x="20" y="5"/>
                  </a:cxn>
                  <a:cxn ang="0">
                    <a:pos x="15" y="2"/>
                  </a:cxn>
                </a:cxnLst>
                <a:rect l="0" t="0" r="r" b="b"/>
                <a:pathLst>
                  <a:path w="83" h="118">
                    <a:moveTo>
                      <a:pt x="15" y="2"/>
                    </a:moveTo>
                    <a:lnTo>
                      <a:pt x="10" y="0"/>
                    </a:lnTo>
                    <a:lnTo>
                      <a:pt x="6" y="0"/>
                    </a:lnTo>
                    <a:lnTo>
                      <a:pt x="5" y="0"/>
                    </a:lnTo>
                    <a:lnTo>
                      <a:pt x="3" y="1"/>
                    </a:lnTo>
                    <a:lnTo>
                      <a:pt x="2" y="4"/>
                    </a:lnTo>
                    <a:lnTo>
                      <a:pt x="1" y="8"/>
                    </a:lnTo>
                    <a:lnTo>
                      <a:pt x="0" y="11"/>
                    </a:lnTo>
                    <a:lnTo>
                      <a:pt x="1" y="14"/>
                    </a:lnTo>
                    <a:lnTo>
                      <a:pt x="2" y="16"/>
                    </a:lnTo>
                    <a:lnTo>
                      <a:pt x="5" y="24"/>
                    </a:lnTo>
                    <a:lnTo>
                      <a:pt x="5" y="26"/>
                    </a:lnTo>
                    <a:lnTo>
                      <a:pt x="6" y="29"/>
                    </a:lnTo>
                    <a:lnTo>
                      <a:pt x="7" y="30"/>
                    </a:lnTo>
                    <a:lnTo>
                      <a:pt x="10" y="31"/>
                    </a:lnTo>
                    <a:lnTo>
                      <a:pt x="12" y="31"/>
                    </a:lnTo>
                    <a:lnTo>
                      <a:pt x="15" y="32"/>
                    </a:lnTo>
                    <a:lnTo>
                      <a:pt x="17" y="33"/>
                    </a:lnTo>
                    <a:lnTo>
                      <a:pt x="19" y="35"/>
                    </a:lnTo>
                    <a:lnTo>
                      <a:pt x="21" y="37"/>
                    </a:lnTo>
                    <a:lnTo>
                      <a:pt x="27" y="52"/>
                    </a:lnTo>
                    <a:lnTo>
                      <a:pt x="29" y="59"/>
                    </a:lnTo>
                    <a:lnTo>
                      <a:pt x="32" y="61"/>
                    </a:lnTo>
                    <a:lnTo>
                      <a:pt x="37" y="65"/>
                    </a:lnTo>
                    <a:lnTo>
                      <a:pt x="39" y="67"/>
                    </a:lnTo>
                    <a:lnTo>
                      <a:pt x="40" y="69"/>
                    </a:lnTo>
                    <a:lnTo>
                      <a:pt x="43" y="76"/>
                    </a:lnTo>
                    <a:lnTo>
                      <a:pt x="45" y="98"/>
                    </a:lnTo>
                    <a:lnTo>
                      <a:pt x="46" y="106"/>
                    </a:lnTo>
                    <a:lnTo>
                      <a:pt x="47" y="108"/>
                    </a:lnTo>
                    <a:lnTo>
                      <a:pt x="50" y="113"/>
                    </a:lnTo>
                    <a:lnTo>
                      <a:pt x="52" y="115"/>
                    </a:lnTo>
                    <a:lnTo>
                      <a:pt x="56" y="118"/>
                    </a:lnTo>
                    <a:lnTo>
                      <a:pt x="57" y="118"/>
                    </a:lnTo>
                    <a:lnTo>
                      <a:pt x="59" y="118"/>
                    </a:lnTo>
                    <a:lnTo>
                      <a:pt x="60" y="117"/>
                    </a:lnTo>
                    <a:lnTo>
                      <a:pt x="61" y="114"/>
                    </a:lnTo>
                    <a:lnTo>
                      <a:pt x="61" y="96"/>
                    </a:lnTo>
                    <a:lnTo>
                      <a:pt x="62" y="88"/>
                    </a:lnTo>
                    <a:lnTo>
                      <a:pt x="62" y="87"/>
                    </a:lnTo>
                    <a:lnTo>
                      <a:pt x="62" y="86"/>
                    </a:lnTo>
                    <a:lnTo>
                      <a:pt x="63" y="86"/>
                    </a:lnTo>
                    <a:lnTo>
                      <a:pt x="65" y="87"/>
                    </a:lnTo>
                    <a:lnTo>
                      <a:pt x="67" y="90"/>
                    </a:lnTo>
                    <a:lnTo>
                      <a:pt x="73" y="101"/>
                    </a:lnTo>
                    <a:lnTo>
                      <a:pt x="75" y="106"/>
                    </a:lnTo>
                    <a:lnTo>
                      <a:pt x="76" y="114"/>
                    </a:lnTo>
                    <a:lnTo>
                      <a:pt x="76" y="115"/>
                    </a:lnTo>
                    <a:lnTo>
                      <a:pt x="76" y="115"/>
                    </a:lnTo>
                    <a:lnTo>
                      <a:pt x="78" y="115"/>
                    </a:lnTo>
                    <a:lnTo>
                      <a:pt x="80" y="113"/>
                    </a:lnTo>
                    <a:lnTo>
                      <a:pt x="82" y="111"/>
                    </a:lnTo>
                    <a:lnTo>
                      <a:pt x="83" y="109"/>
                    </a:lnTo>
                    <a:lnTo>
                      <a:pt x="83" y="103"/>
                    </a:lnTo>
                    <a:lnTo>
                      <a:pt x="81" y="91"/>
                    </a:lnTo>
                    <a:lnTo>
                      <a:pt x="73" y="75"/>
                    </a:lnTo>
                    <a:lnTo>
                      <a:pt x="39" y="26"/>
                    </a:lnTo>
                    <a:lnTo>
                      <a:pt x="25" y="9"/>
                    </a:lnTo>
                    <a:lnTo>
                      <a:pt x="20" y="5"/>
                    </a:lnTo>
                    <a:lnTo>
                      <a:pt x="15" y="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33"/>
              <p:cNvSpPr>
                <a:spLocks/>
              </p:cNvSpPr>
              <p:nvPr/>
            </p:nvSpPr>
            <p:spPr bwMode="auto">
              <a:xfrm>
                <a:off x="5930900" y="4122738"/>
                <a:ext cx="149225" cy="215900"/>
              </a:xfrm>
              <a:custGeom>
                <a:avLst/>
                <a:gdLst/>
                <a:ahLst/>
                <a:cxnLst>
                  <a:cxn ang="0">
                    <a:pos x="28" y="0"/>
                  </a:cxn>
                  <a:cxn ang="0">
                    <a:pos x="23" y="1"/>
                  </a:cxn>
                  <a:cxn ang="0">
                    <a:pos x="4" y="9"/>
                  </a:cxn>
                  <a:cxn ang="0">
                    <a:pos x="1" y="14"/>
                  </a:cxn>
                  <a:cxn ang="0">
                    <a:pos x="1" y="21"/>
                  </a:cxn>
                  <a:cxn ang="0">
                    <a:pos x="4" y="30"/>
                  </a:cxn>
                  <a:cxn ang="0">
                    <a:pos x="7" y="34"/>
                  </a:cxn>
                  <a:cxn ang="0">
                    <a:pos x="15" y="34"/>
                  </a:cxn>
                  <a:cxn ang="0">
                    <a:pos x="18" y="35"/>
                  </a:cxn>
                  <a:cxn ang="0">
                    <a:pos x="24" y="48"/>
                  </a:cxn>
                  <a:cxn ang="0">
                    <a:pos x="40" y="68"/>
                  </a:cxn>
                  <a:cxn ang="0">
                    <a:pos x="47" y="93"/>
                  </a:cxn>
                  <a:cxn ang="0">
                    <a:pos x="47" y="117"/>
                  </a:cxn>
                  <a:cxn ang="0">
                    <a:pos x="43" y="135"/>
                  </a:cxn>
                  <a:cxn ang="0">
                    <a:pos x="46" y="136"/>
                  </a:cxn>
                  <a:cxn ang="0">
                    <a:pos x="55" y="135"/>
                  </a:cxn>
                  <a:cxn ang="0">
                    <a:pos x="58" y="133"/>
                  </a:cxn>
                  <a:cxn ang="0">
                    <a:pos x="62" y="104"/>
                  </a:cxn>
                  <a:cxn ang="0">
                    <a:pos x="60" y="90"/>
                  </a:cxn>
                  <a:cxn ang="0">
                    <a:pos x="62" y="89"/>
                  </a:cxn>
                  <a:cxn ang="0">
                    <a:pos x="65" y="93"/>
                  </a:cxn>
                  <a:cxn ang="0">
                    <a:pos x="71" y="110"/>
                  </a:cxn>
                  <a:cxn ang="0">
                    <a:pos x="71" y="121"/>
                  </a:cxn>
                  <a:cxn ang="0">
                    <a:pos x="73" y="130"/>
                  </a:cxn>
                  <a:cxn ang="0">
                    <a:pos x="78" y="132"/>
                  </a:cxn>
                  <a:cxn ang="0">
                    <a:pos x="87" y="130"/>
                  </a:cxn>
                  <a:cxn ang="0">
                    <a:pos x="92" y="127"/>
                  </a:cxn>
                  <a:cxn ang="0">
                    <a:pos x="94" y="122"/>
                  </a:cxn>
                  <a:cxn ang="0">
                    <a:pos x="88" y="101"/>
                  </a:cxn>
                  <a:cxn ang="0">
                    <a:pos x="71" y="72"/>
                  </a:cxn>
                  <a:cxn ang="0">
                    <a:pos x="70" y="66"/>
                  </a:cxn>
                  <a:cxn ang="0">
                    <a:pos x="72" y="61"/>
                  </a:cxn>
                  <a:cxn ang="0">
                    <a:pos x="70" y="50"/>
                  </a:cxn>
                  <a:cxn ang="0">
                    <a:pos x="65" y="41"/>
                  </a:cxn>
                  <a:cxn ang="0">
                    <a:pos x="59" y="35"/>
                  </a:cxn>
                  <a:cxn ang="0">
                    <a:pos x="35" y="19"/>
                  </a:cxn>
                  <a:cxn ang="0">
                    <a:pos x="33" y="14"/>
                  </a:cxn>
                  <a:cxn ang="0">
                    <a:pos x="34" y="10"/>
                  </a:cxn>
                  <a:cxn ang="0">
                    <a:pos x="36" y="5"/>
                  </a:cxn>
                  <a:cxn ang="0">
                    <a:pos x="35" y="2"/>
                  </a:cxn>
                  <a:cxn ang="0">
                    <a:pos x="31" y="0"/>
                  </a:cxn>
                </a:cxnLst>
                <a:rect l="0" t="0" r="r" b="b"/>
                <a:pathLst>
                  <a:path w="94" h="136">
                    <a:moveTo>
                      <a:pt x="31" y="0"/>
                    </a:moveTo>
                    <a:lnTo>
                      <a:pt x="28" y="0"/>
                    </a:lnTo>
                    <a:lnTo>
                      <a:pt x="26" y="0"/>
                    </a:lnTo>
                    <a:lnTo>
                      <a:pt x="23" y="1"/>
                    </a:lnTo>
                    <a:lnTo>
                      <a:pt x="9" y="5"/>
                    </a:lnTo>
                    <a:lnTo>
                      <a:pt x="4" y="9"/>
                    </a:lnTo>
                    <a:lnTo>
                      <a:pt x="2" y="12"/>
                    </a:lnTo>
                    <a:lnTo>
                      <a:pt x="1" y="14"/>
                    </a:lnTo>
                    <a:lnTo>
                      <a:pt x="0" y="18"/>
                    </a:lnTo>
                    <a:lnTo>
                      <a:pt x="1" y="21"/>
                    </a:lnTo>
                    <a:lnTo>
                      <a:pt x="2" y="26"/>
                    </a:lnTo>
                    <a:lnTo>
                      <a:pt x="4" y="30"/>
                    </a:lnTo>
                    <a:lnTo>
                      <a:pt x="6" y="33"/>
                    </a:lnTo>
                    <a:lnTo>
                      <a:pt x="7" y="34"/>
                    </a:lnTo>
                    <a:lnTo>
                      <a:pt x="8" y="34"/>
                    </a:lnTo>
                    <a:lnTo>
                      <a:pt x="15" y="34"/>
                    </a:lnTo>
                    <a:lnTo>
                      <a:pt x="17" y="34"/>
                    </a:lnTo>
                    <a:lnTo>
                      <a:pt x="18" y="35"/>
                    </a:lnTo>
                    <a:lnTo>
                      <a:pt x="19" y="37"/>
                    </a:lnTo>
                    <a:lnTo>
                      <a:pt x="24" y="48"/>
                    </a:lnTo>
                    <a:lnTo>
                      <a:pt x="26" y="52"/>
                    </a:lnTo>
                    <a:lnTo>
                      <a:pt x="40" y="68"/>
                    </a:lnTo>
                    <a:lnTo>
                      <a:pt x="41" y="72"/>
                    </a:lnTo>
                    <a:lnTo>
                      <a:pt x="47" y="93"/>
                    </a:lnTo>
                    <a:lnTo>
                      <a:pt x="48" y="105"/>
                    </a:lnTo>
                    <a:lnTo>
                      <a:pt x="47" y="117"/>
                    </a:lnTo>
                    <a:lnTo>
                      <a:pt x="43" y="133"/>
                    </a:lnTo>
                    <a:lnTo>
                      <a:pt x="43" y="135"/>
                    </a:lnTo>
                    <a:lnTo>
                      <a:pt x="44" y="136"/>
                    </a:lnTo>
                    <a:lnTo>
                      <a:pt x="46" y="136"/>
                    </a:lnTo>
                    <a:lnTo>
                      <a:pt x="51" y="136"/>
                    </a:lnTo>
                    <a:lnTo>
                      <a:pt x="55" y="135"/>
                    </a:lnTo>
                    <a:lnTo>
                      <a:pt x="57" y="134"/>
                    </a:lnTo>
                    <a:lnTo>
                      <a:pt x="58" y="133"/>
                    </a:lnTo>
                    <a:lnTo>
                      <a:pt x="60" y="129"/>
                    </a:lnTo>
                    <a:lnTo>
                      <a:pt x="62" y="104"/>
                    </a:lnTo>
                    <a:lnTo>
                      <a:pt x="60" y="92"/>
                    </a:lnTo>
                    <a:lnTo>
                      <a:pt x="60" y="90"/>
                    </a:lnTo>
                    <a:lnTo>
                      <a:pt x="61" y="89"/>
                    </a:lnTo>
                    <a:lnTo>
                      <a:pt x="62" y="89"/>
                    </a:lnTo>
                    <a:lnTo>
                      <a:pt x="63" y="89"/>
                    </a:lnTo>
                    <a:lnTo>
                      <a:pt x="65" y="93"/>
                    </a:lnTo>
                    <a:lnTo>
                      <a:pt x="70" y="103"/>
                    </a:lnTo>
                    <a:lnTo>
                      <a:pt x="71" y="110"/>
                    </a:lnTo>
                    <a:lnTo>
                      <a:pt x="71" y="118"/>
                    </a:lnTo>
                    <a:lnTo>
                      <a:pt x="71" y="121"/>
                    </a:lnTo>
                    <a:lnTo>
                      <a:pt x="72" y="128"/>
                    </a:lnTo>
                    <a:lnTo>
                      <a:pt x="73" y="130"/>
                    </a:lnTo>
                    <a:lnTo>
                      <a:pt x="75" y="131"/>
                    </a:lnTo>
                    <a:lnTo>
                      <a:pt x="78" y="132"/>
                    </a:lnTo>
                    <a:lnTo>
                      <a:pt x="81" y="132"/>
                    </a:lnTo>
                    <a:lnTo>
                      <a:pt x="87" y="130"/>
                    </a:lnTo>
                    <a:lnTo>
                      <a:pt x="91" y="129"/>
                    </a:lnTo>
                    <a:lnTo>
                      <a:pt x="92" y="127"/>
                    </a:lnTo>
                    <a:lnTo>
                      <a:pt x="94" y="125"/>
                    </a:lnTo>
                    <a:lnTo>
                      <a:pt x="94" y="122"/>
                    </a:lnTo>
                    <a:lnTo>
                      <a:pt x="93" y="115"/>
                    </a:lnTo>
                    <a:lnTo>
                      <a:pt x="88" y="101"/>
                    </a:lnTo>
                    <a:lnTo>
                      <a:pt x="84" y="93"/>
                    </a:lnTo>
                    <a:lnTo>
                      <a:pt x="71" y="72"/>
                    </a:lnTo>
                    <a:lnTo>
                      <a:pt x="70" y="68"/>
                    </a:lnTo>
                    <a:lnTo>
                      <a:pt x="70" y="66"/>
                    </a:lnTo>
                    <a:lnTo>
                      <a:pt x="70" y="63"/>
                    </a:lnTo>
                    <a:lnTo>
                      <a:pt x="72" y="61"/>
                    </a:lnTo>
                    <a:lnTo>
                      <a:pt x="72" y="57"/>
                    </a:lnTo>
                    <a:lnTo>
                      <a:pt x="70" y="50"/>
                    </a:lnTo>
                    <a:lnTo>
                      <a:pt x="68" y="46"/>
                    </a:lnTo>
                    <a:lnTo>
                      <a:pt x="65" y="41"/>
                    </a:lnTo>
                    <a:lnTo>
                      <a:pt x="62" y="38"/>
                    </a:lnTo>
                    <a:lnTo>
                      <a:pt x="59" y="35"/>
                    </a:lnTo>
                    <a:lnTo>
                      <a:pt x="41" y="24"/>
                    </a:lnTo>
                    <a:lnTo>
                      <a:pt x="35" y="19"/>
                    </a:lnTo>
                    <a:lnTo>
                      <a:pt x="33" y="17"/>
                    </a:lnTo>
                    <a:lnTo>
                      <a:pt x="33" y="14"/>
                    </a:lnTo>
                    <a:lnTo>
                      <a:pt x="33" y="12"/>
                    </a:lnTo>
                    <a:lnTo>
                      <a:pt x="34" y="10"/>
                    </a:lnTo>
                    <a:lnTo>
                      <a:pt x="36" y="7"/>
                    </a:lnTo>
                    <a:lnTo>
                      <a:pt x="36" y="5"/>
                    </a:lnTo>
                    <a:lnTo>
                      <a:pt x="36" y="4"/>
                    </a:lnTo>
                    <a:lnTo>
                      <a:pt x="35" y="2"/>
                    </a:lnTo>
                    <a:lnTo>
                      <a:pt x="33" y="1"/>
                    </a:lnTo>
                    <a:lnTo>
                      <a:pt x="31"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34"/>
              <p:cNvSpPr>
                <a:spLocks/>
              </p:cNvSpPr>
              <p:nvPr/>
            </p:nvSpPr>
            <p:spPr bwMode="auto">
              <a:xfrm>
                <a:off x="5994400" y="4192588"/>
                <a:ext cx="17463" cy="22225"/>
              </a:xfrm>
              <a:custGeom>
                <a:avLst/>
                <a:gdLst/>
                <a:ahLst/>
                <a:cxnLst>
                  <a:cxn ang="0">
                    <a:pos x="6" y="0"/>
                  </a:cxn>
                  <a:cxn ang="0">
                    <a:pos x="5" y="0"/>
                  </a:cxn>
                  <a:cxn ang="0">
                    <a:pos x="4" y="0"/>
                  </a:cxn>
                  <a:cxn ang="0">
                    <a:pos x="1" y="2"/>
                  </a:cxn>
                  <a:cxn ang="0">
                    <a:pos x="0" y="5"/>
                  </a:cxn>
                  <a:cxn ang="0">
                    <a:pos x="0" y="8"/>
                  </a:cxn>
                  <a:cxn ang="0">
                    <a:pos x="2" y="10"/>
                  </a:cxn>
                  <a:cxn ang="0">
                    <a:pos x="6" y="12"/>
                  </a:cxn>
                  <a:cxn ang="0">
                    <a:pos x="9" y="13"/>
                  </a:cxn>
                  <a:cxn ang="0">
                    <a:pos x="11" y="14"/>
                  </a:cxn>
                  <a:cxn ang="0">
                    <a:pos x="11" y="13"/>
                  </a:cxn>
                  <a:cxn ang="0">
                    <a:pos x="11" y="11"/>
                  </a:cxn>
                  <a:cxn ang="0">
                    <a:pos x="7" y="2"/>
                  </a:cxn>
                  <a:cxn ang="0">
                    <a:pos x="7" y="1"/>
                  </a:cxn>
                  <a:cxn ang="0">
                    <a:pos x="6" y="0"/>
                  </a:cxn>
                </a:cxnLst>
                <a:rect l="0" t="0" r="r" b="b"/>
                <a:pathLst>
                  <a:path w="11" h="14">
                    <a:moveTo>
                      <a:pt x="6" y="0"/>
                    </a:moveTo>
                    <a:lnTo>
                      <a:pt x="5" y="0"/>
                    </a:lnTo>
                    <a:lnTo>
                      <a:pt x="4" y="0"/>
                    </a:lnTo>
                    <a:lnTo>
                      <a:pt x="1" y="2"/>
                    </a:lnTo>
                    <a:lnTo>
                      <a:pt x="0" y="5"/>
                    </a:lnTo>
                    <a:lnTo>
                      <a:pt x="0" y="8"/>
                    </a:lnTo>
                    <a:lnTo>
                      <a:pt x="2" y="10"/>
                    </a:lnTo>
                    <a:lnTo>
                      <a:pt x="6" y="12"/>
                    </a:lnTo>
                    <a:lnTo>
                      <a:pt x="9" y="13"/>
                    </a:lnTo>
                    <a:lnTo>
                      <a:pt x="11" y="14"/>
                    </a:lnTo>
                    <a:lnTo>
                      <a:pt x="11" y="13"/>
                    </a:lnTo>
                    <a:lnTo>
                      <a:pt x="11" y="11"/>
                    </a:lnTo>
                    <a:lnTo>
                      <a:pt x="7" y="2"/>
                    </a:lnTo>
                    <a:lnTo>
                      <a:pt x="7" y="1"/>
                    </a:lnTo>
                    <a:lnTo>
                      <a:pt x="6"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1" name="Group 34"/>
            <p:cNvGrpSpPr>
              <a:grpSpLocks noChangeAspect="1"/>
            </p:cNvGrpSpPr>
            <p:nvPr/>
          </p:nvGrpSpPr>
          <p:grpSpPr>
            <a:xfrm>
              <a:off x="5325939" y="3363687"/>
              <a:ext cx="463475" cy="283029"/>
              <a:chOff x="2103438" y="3086101"/>
              <a:chExt cx="595313" cy="363538"/>
            </a:xfrm>
          </p:grpSpPr>
          <p:sp>
            <p:nvSpPr>
              <p:cNvPr id="124" name="Freeform 72"/>
              <p:cNvSpPr>
                <a:spLocks/>
              </p:cNvSpPr>
              <p:nvPr/>
            </p:nvSpPr>
            <p:spPr bwMode="auto">
              <a:xfrm>
                <a:off x="2103438" y="3086101"/>
                <a:ext cx="595313" cy="363538"/>
              </a:xfrm>
              <a:custGeom>
                <a:avLst/>
                <a:gdLst/>
                <a:ahLst/>
                <a:cxnLst>
                  <a:cxn ang="0">
                    <a:pos x="214" y="0"/>
                  </a:cxn>
                  <a:cxn ang="0">
                    <a:pos x="186" y="1"/>
                  </a:cxn>
                  <a:cxn ang="0">
                    <a:pos x="153" y="9"/>
                  </a:cxn>
                  <a:cxn ang="0">
                    <a:pos x="137" y="17"/>
                  </a:cxn>
                  <a:cxn ang="0">
                    <a:pos x="123" y="27"/>
                  </a:cxn>
                  <a:cxn ang="0">
                    <a:pos x="88" y="62"/>
                  </a:cxn>
                  <a:cxn ang="0">
                    <a:pos x="40" y="106"/>
                  </a:cxn>
                  <a:cxn ang="0">
                    <a:pos x="10" y="129"/>
                  </a:cxn>
                  <a:cxn ang="0">
                    <a:pos x="4" y="136"/>
                  </a:cxn>
                  <a:cxn ang="0">
                    <a:pos x="1" y="143"/>
                  </a:cxn>
                  <a:cxn ang="0">
                    <a:pos x="0" y="149"/>
                  </a:cxn>
                  <a:cxn ang="0">
                    <a:pos x="3" y="155"/>
                  </a:cxn>
                  <a:cxn ang="0">
                    <a:pos x="7" y="160"/>
                  </a:cxn>
                  <a:cxn ang="0">
                    <a:pos x="11" y="162"/>
                  </a:cxn>
                  <a:cxn ang="0">
                    <a:pos x="27" y="168"/>
                  </a:cxn>
                  <a:cxn ang="0">
                    <a:pos x="85" y="177"/>
                  </a:cxn>
                  <a:cxn ang="0">
                    <a:pos x="254" y="179"/>
                  </a:cxn>
                  <a:cxn ang="0">
                    <a:pos x="266" y="181"/>
                  </a:cxn>
                  <a:cxn ang="0">
                    <a:pos x="279" y="185"/>
                  </a:cxn>
                  <a:cxn ang="0">
                    <a:pos x="303" y="197"/>
                  </a:cxn>
                  <a:cxn ang="0">
                    <a:pos x="321" y="210"/>
                  </a:cxn>
                  <a:cxn ang="0">
                    <a:pos x="332" y="224"/>
                  </a:cxn>
                  <a:cxn ang="0">
                    <a:pos x="338" y="228"/>
                  </a:cxn>
                  <a:cxn ang="0">
                    <a:pos x="344" y="229"/>
                  </a:cxn>
                  <a:cxn ang="0">
                    <a:pos x="350" y="229"/>
                  </a:cxn>
                  <a:cxn ang="0">
                    <a:pos x="355" y="228"/>
                  </a:cxn>
                  <a:cxn ang="0">
                    <a:pos x="360" y="224"/>
                  </a:cxn>
                  <a:cxn ang="0">
                    <a:pos x="369" y="214"/>
                  </a:cxn>
                  <a:cxn ang="0">
                    <a:pos x="372" y="207"/>
                  </a:cxn>
                  <a:cxn ang="0">
                    <a:pos x="375" y="189"/>
                  </a:cxn>
                  <a:cxn ang="0">
                    <a:pos x="374" y="140"/>
                  </a:cxn>
                  <a:cxn ang="0">
                    <a:pos x="370" y="120"/>
                  </a:cxn>
                  <a:cxn ang="0">
                    <a:pos x="368" y="111"/>
                  </a:cxn>
                  <a:cxn ang="0">
                    <a:pos x="356" y="83"/>
                  </a:cxn>
                  <a:cxn ang="0">
                    <a:pos x="339" y="56"/>
                  </a:cxn>
                  <a:cxn ang="0">
                    <a:pos x="324" y="38"/>
                  </a:cxn>
                  <a:cxn ang="0">
                    <a:pos x="313" y="29"/>
                  </a:cxn>
                  <a:cxn ang="0">
                    <a:pos x="278" y="12"/>
                  </a:cxn>
                  <a:cxn ang="0">
                    <a:pos x="224" y="1"/>
                  </a:cxn>
                  <a:cxn ang="0">
                    <a:pos x="214" y="0"/>
                  </a:cxn>
                </a:cxnLst>
                <a:rect l="0" t="0" r="r" b="b"/>
                <a:pathLst>
                  <a:path w="375" h="229">
                    <a:moveTo>
                      <a:pt x="214" y="0"/>
                    </a:moveTo>
                    <a:lnTo>
                      <a:pt x="186" y="1"/>
                    </a:lnTo>
                    <a:lnTo>
                      <a:pt x="153" y="9"/>
                    </a:lnTo>
                    <a:lnTo>
                      <a:pt x="137" y="17"/>
                    </a:lnTo>
                    <a:lnTo>
                      <a:pt x="123" y="27"/>
                    </a:lnTo>
                    <a:lnTo>
                      <a:pt x="88" y="62"/>
                    </a:lnTo>
                    <a:lnTo>
                      <a:pt x="40" y="106"/>
                    </a:lnTo>
                    <a:lnTo>
                      <a:pt x="10" y="129"/>
                    </a:lnTo>
                    <a:lnTo>
                      <a:pt x="4" y="136"/>
                    </a:lnTo>
                    <a:lnTo>
                      <a:pt x="1" y="143"/>
                    </a:lnTo>
                    <a:lnTo>
                      <a:pt x="0" y="149"/>
                    </a:lnTo>
                    <a:lnTo>
                      <a:pt x="3" y="155"/>
                    </a:lnTo>
                    <a:lnTo>
                      <a:pt x="7" y="160"/>
                    </a:lnTo>
                    <a:lnTo>
                      <a:pt x="11" y="162"/>
                    </a:lnTo>
                    <a:lnTo>
                      <a:pt x="27" y="168"/>
                    </a:lnTo>
                    <a:lnTo>
                      <a:pt x="85" y="177"/>
                    </a:lnTo>
                    <a:lnTo>
                      <a:pt x="254" y="179"/>
                    </a:lnTo>
                    <a:lnTo>
                      <a:pt x="266" y="181"/>
                    </a:lnTo>
                    <a:lnTo>
                      <a:pt x="279" y="185"/>
                    </a:lnTo>
                    <a:lnTo>
                      <a:pt x="303" y="197"/>
                    </a:lnTo>
                    <a:lnTo>
                      <a:pt x="321" y="210"/>
                    </a:lnTo>
                    <a:lnTo>
                      <a:pt x="332" y="224"/>
                    </a:lnTo>
                    <a:lnTo>
                      <a:pt x="338" y="228"/>
                    </a:lnTo>
                    <a:lnTo>
                      <a:pt x="344" y="229"/>
                    </a:lnTo>
                    <a:lnTo>
                      <a:pt x="350" y="229"/>
                    </a:lnTo>
                    <a:lnTo>
                      <a:pt x="355" y="228"/>
                    </a:lnTo>
                    <a:lnTo>
                      <a:pt x="360" y="224"/>
                    </a:lnTo>
                    <a:lnTo>
                      <a:pt x="369" y="214"/>
                    </a:lnTo>
                    <a:lnTo>
                      <a:pt x="372" y="207"/>
                    </a:lnTo>
                    <a:lnTo>
                      <a:pt x="375" y="189"/>
                    </a:lnTo>
                    <a:lnTo>
                      <a:pt x="374" y="140"/>
                    </a:lnTo>
                    <a:lnTo>
                      <a:pt x="370" y="120"/>
                    </a:lnTo>
                    <a:lnTo>
                      <a:pt x="368" y="111"/>
                    </a:lnTo>
                    <a:lnTo>
                      <a:pt x="356" y="83"/>
                    </a:lnTo>
                    <a:lnTo>
                      <a:pt x="339" y="56"/>
                    </a:lnTo>
                    <a:lnTo>
                      <a:pt x="324" y="38"/>
                    </a:lnTo>
                    <a:lnTo>
                      <a:pt x="313" y="29"/>
                    </a:lnTo>
                    <a:lnTo>
                      <a:pt x="278" y="12"/>
                    </a:lnTo>
                    <a:lnTo>
                      <a:pt x="224" y="1"/>
                    </a:lnTo>
                    <a:lnTo>
                      <a:pt x="214" y="0"/>
                    </a:lnTo>
                    <a:close/>
                  </a:path>
                </a:pathLst>
              </a:custGeom>
              <a:solidFill>
                <a:srgbClr val="D0A8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73"/>
              <p:cNvSpPr>
                <a:spLocks/>
              </p:cNvSpPr>
              <p:nvPr/>
            </p:nvSpPr>
            <p:spPr bwMode="auto">
              <a:xfrm>
                <a:off x="2417763" y="3133726"/>
                <a:ext cx="263525" cy="292100"/>
              </a:xfrm>
              <a:custGeom>
                <a:avLst/>
                <a:gdLst/>
                <a:ahLst/>
                <a:cxnLst>
                  <a:cxn ang="0">
                    <a:pos x="0" y="109"/>
                  </a:cxn>
                  <a:cxn ang="0">
                    <a:pos x="0" y="113"/>
                  </a:cxn>
                  <a:cxn ang="0">
                    <a:pos x="2" y="115"/>
                  </a:cxn>
                  <a:cxn ang="0">
                    <a:pos x="5" y="117"/>
                  </a:cxn>
                  <a:cxn ang="0">
                    <a:pos x="8" y="118"/>
                  </a:cxn>
                  <a:cxn ang="0">
                    <a:pos x="47" y="128"/>
                  </a:cxn>
                  <a:cxn ang="0">
                    <a:pos x="60" y="131"/>
                  </a:cxn>
                  <a:cxn ang="0">
                    <a:pos x="113" y="149"/>
                  </a:cxn>
                  <a:cxn ang="0">
                    <a:pos x="125" y="155"/>
                  </a:cxn>
                  <a:cxn ang="0">
                    <a:pos x="130" y="158"/>
                  </a:cxn>
                  <a:cxn ang="0">
                    <a:pos x="149" y="182"/>
                  </a:cxn>
                  <a:cxn ang="0">
                    <a:pos x="153" y="184"/>
                  </a:cxn>
                  <a:cxn ang="0">
                    <a:pos x="155" y="183"/>
                  </a:cxn>
                  <a:cxn ang="0">
                    <a:pos x="158" y="180"/>
                  </a:cxn>
                  <a:cxn ang="0">
                    <a:pos x="160" y="173"/>
                  </a:cxn>
                  <a:cxn ang="0">
                    <a:pos x="164" y="156"/>
                  </a:cxn>
                  <a:cxn ang="0">
                    <a:pos x="166" y="125"/>
                  </a:cxn>
                  <a:cxn ang="0">
                    <a:pos x="163" y="106"/>
                  </a:cxn>
                  <a:cxn ang="0">
                    <a:pos x="154" y="77"/>
                  </a:cxn>
                  <a:cxn ang="0">
                    <a:pos x="142" y="50"/>
                  </a:cxn>
                  <a:cxn ang="0">
                    <a:pos x="120" y="18"/>
                  </a:cxn>
                  <a:cxn ang="0">
                    <a:pos x="110" y="9"/>
                  </a:cxn>
                  <a:cxn ang="0">
                    <a:pos x="99" y="3"/>
                  </a:cxn>
                  <a:cxn ang="0">
                    <a:pos x="89" y="0"/>
                  </a:cxn>
                  <a:cxn ang="0">
                    <a:pos x="78" y="0"/>
                  </a:cxn>
                  <a:cxn ang="0">
                    <a:pos x="67" y="2"/>
                  </a:cxn>
                  <a:cxn ang="0">
                    <a:pos x="57" y="8"/>
                  </a:cxn>
                  <a:cxn ang="0">
                    <a:pos x="53" y="11"/>
                  </a:cxn>
                  <a:cxn ang="0">
                    <a:pos x="48" y="16"/>
                  </a:cxn>
                  <a:cxn ang="0">
                    <a:pos x="32" y="40"/>
                  </a:cxn>
                  <a:cxn ang="0">
                    <a:pos x="9" y="83"/>
                  </a:cxn>
                  <a:cxn ang="0">
                    <a:pos x="2" y="98"/>
                  </a:cxn>
                  <a:cxn ang="0">
                    <a:pos x="0" y="104"/>
                  </a:cxn>
                  <a:cxn ang="0">
                    <a:pos x="0" y="109"/>
                  </a:cxn>
                </a:cxnLst>
                <a:rect l="0" t="0" r="r" b="b"/>
                <a:pathLst>
                  <a:path w="166" h="184">
                    <a:moveTo>
                      <a:pt x="0" y="109"/>
                    </a:moveTo>
                    <a:lnTo>
                      <a:pt x="0" y="113"/>
                    </a:lnTo>
                    <a:lnTo>
                      <a:pt x="2" y="115"/>
                    </a:lnTo>
                    <a:lnTo>
                      <a:pt x="5" y="117"/>
                    </a:lnTo>
                    <a:lnTo>
                      <a:pt x="8" y="118"/>
                    </a:lnTo>
                    <a:lnTo>
                      <a:pt x="47" y="128"/>
                    </a:lnTo>
                    <a:lnTo>
                      <a:pt x="60" y="131"/>
                    </a:lnTo>
                    <a:lnTo>
                      <a:pt x="113" y="149"/>
                    </a:lnTo>
                    <a:lnTo>
                      <a:pt x="125" y="155"/>
                    </a:lnTo>
                    <a:lnTo>
                      <a:pt x="130" y="158"/>
                    </a:lnTo>
                    <a:lnTo>
                      <a:pt x="149" y="182"/>
                    </a:lnTo>
                    <a:lnTo>
                      <a:pt x="153" y="184"/>
                    </a:lnTo>
                    <a:lnTo>
                      <a:pt x="155" y="183"/>
                    </a:lnTo>
                    <a:lnTo>
                      <a:pt x="158" y="180"/>
                    </a:lnTo>
                    <a:lnTo>
                      <a:pt x="160" y="173"/>
                    </a:lnTo>
                    <a:lnTo>
                      <a:pt x="164" y="156"/>
                    </a:lnTo>
                    <a:lnTo>
                      <a:pt x="166" y="125"/>
                    </a:lnTo>
                    <a:lnTo>
                      <a:pt x="163" y="106"/>
                    </a:lnTo>
                    <a:lnTo>
                      <a:pt x="154" y="77"/>
                    </a:lnTo>
                    <a:lnTo>
                      <a:pt x="142" y="50"/>
                    </a:lnTo>
                    <a:lnTo>
                      <a:pt x="120" y="18"/>
                    </a:lnTo>
                    <a:lnTo>
                      <a:pt x="110" y="9"/>
                    </a:lnTo>
                    <a:lnTo>
                      <a:pt x="99" y="3"/>
                    </a:lnTo>
                    <a:lnTo>
                      <a:pt x="89" y="0"/>
                    </a:lnTo>
                    <a:lnTo>
                      <a:pt x="78" y="0"/>
                    </a:lnTo>
                    <a:lnTo>
                      <a:pt x="67" y="2"/>
                    </a:lnTo>
                    <a:lnTo>
                      <a:pt x="57" y="8"/>
                    </a:lnTo>
                    <a:lnTo>
                      <a:pt x="53" y="11"/>
                    </a:lnTo>
                    <a:lnTo>
                      <a:pt x="48" y="16"/>
                    </a:lnTo>
                    <a:lnTo>
                      <a:pt x="32" y="40"/>
                    </a:lnTo>
                    <a:lnTo>
                      <a:pt x="9" y="83"/>
                    </a:lnTo>
                    <a:lnTo>
                      <a:pt x="2" y="98"/>
                    </a:lnTo>
                    <a:lnTo>
                      <a:pt x="0" y="104"/>
                    </a:lnTo>
                    <a:lnTo>
                      <a:pt x="0" y="109"/>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74"/>
              <p:cNvSpPr>
                <a:spLocks/>
              </p:cNvSpPr>
              <p:nvPr/>
            </p:nvSpPr>
            <p:spPr bwMode="auto">
              <a:xfrm>
                <a:off x="2327275" y="3117851"/>
                <a:ext cx="177800" cy="187325"/>
              </a:xfrm>
              <a:custGeom>
                <a:avLst/>
                <a:gdLst/>
                <a:ahLst/>
                <a:cxnLst>
                  <a:cxn ang="0">
                    <a:pos x="78" y="2"/>
                  </a:cxn>
                  <a:cxn ang="0">
                    <a:pos x="75" y="4"/>
                  </a:cxn>
                  <a:cxn ang="0">
                    <a:pos x="43" y="38"/>
                  </a:cxn>
                  <a:cxn ang="0">
                    <a:pos x="9" y="94"/>
                  </a:cxn>
                  <a:cxn ang="0">
                    <a:pos x="5" y="100"/>
                  </a:cxn>
                  <a:cxn ang="0">
                    <a:pos x="0" y="105"/>
                  </a:cxn>
                  <a:cxn ang="0">
                    <a:pos x="1" y="105"/>
                  </a:cxn>
                  <a:cxn ang="0">
                    <a:pos x="3" y="107"/>
                  </a:cxn>
                  <a:cxn ang="0">
                    <a:pos x="10" y="111"/>
                  </a:cxn>
                  <a:cxn ang="0">
                    <a:pos x="15" y="113"/>
                  </a:cxn>
                  <a:cxn ang="0">
                    <a:pos x="20" y="116"/>
                  </a:cxn>
                  <a:cxn ang="0">
                    <a:pos x="26" y="117"/>
                  </a:cxn>
                  <a:cxn ang="0">
                    <a:pos x="32" y="118"/>
                  </a:cxn>
                  <a:cxn ang="0">
                    <a:pos x="38" y="117"/>
                  </a:cxn>
                  <a:cxn ang="0">
                    <a:pos x="42" y="116"/>
                  </a:cxn>
                  <a:cxn ang="0">
                    <a:pos x="45" y="112"/>
                  </a:cxn>
                  <a:cxn ang="0">
                    <a:pos x="62" y="63"/>
                  </a:cxn>
                  <a:cxn ang="0">
                    <a:pos x="69" y="50"/>
                  </a:cxn>
                  <a:cxn ang="0">
                    <a:pos x="89" y="24"/>
                  </a:cxn>
                  <a:cxn ang="0">
                    <a:pos x="92" y="20"/>
                  </a:cxn>
                  <a:cxn ang="0">
                    <a:pos x="100" y="15"/>
                  </a:cxn>
                  <a:cxn ang="0">
                    <a:pos x="105" y="12"/>
                  </a:cxn>
                  <a:cxn ang="0">
                    <a:pos x="112" y="10"/>
                  </a:cxn>
                  <a:cxn ang="0">
                    <a:pos x="112" y="9"/>
                  </a:cxn>
                  <a:cxn ang="0">
                    <a:pos x="110" y="7"/>
                  </a:cxn>
                  <a:cxn ang="0">
                    <a:pos x="105" y="5"/>
                  </a:cxn>
                  <a:cxn ang="0">
                    <a:pos x="84" y="0"/>
                  </a:cxn>
                  <a:cxn ang="0">
                    <a:pos x="81" y="1"/>
                  </a:cxn>
                  <a:cxn ang="0">
                    <a:pos x="78" y="2"/>
                  </a:cxn>
                </a:cxnLst>
                <a:rect l="0" t="0" r="r" b="b"/>
                <a:pathLst>
                  <a:path w="112" h="118">
                    <a:moveTo>
                      <a:pt x="78" y="2"/>
                    </a:moveTo>
                    <a:lnTo>
                      <a:pt x="75" y="4"/>
                    </a:lnTo>
                    <a:lnTo>
                      <a:pt x="43" y="38"/>
                    </a:lnTo>
                    <a:lnTo>
                      <a:pt x="9" y="94"/>
                    </a:lnTo>
                    <a:lnTo>
                      <a:pt x="5" y="100"/>
                    </a:lnTo>
                    <a:lnTo>
                      <a:pt x="0" y="105"/>
                    </a:lnTo>
                    <a:lnTo>
                      <a:pt x="1" y="105"/>
                    </a:lnTo>
                    <a:lnTo>
                      <a:pt x="3" y="107"/>
                    </a:lnTo>
                    <a:lnTo>
                      <a:pt x="10" y="111"/>
                    </a:lnTo>
                    <a:lnTo>
                      <a:pt x="15" y="113"/>
                    </a:lnTo>
                    <a:lnTo>
                      <a:pt x="20" y="116"/>
                    </a:lnTo>
                    <a:lnTo>
                      <a:pt x="26" y="117"/>
                    </a:lnTo>
                    <a:lnTo>
                      <a:pt x="32" y="118"/>
                    </a:lnTo>
                    <a:lnTo>
                      <a:pt x="38" y="117"/>
                    </a:lnTo>
                    <a:lnTo>
                      <a:pt x="42" y="116"/>
                    </a:lnTo>
                    <a:lnTo>
                      <a:pt x="45" y="112"/>
                    </a:lnTo>
                    <a:lnTo>
                      <a:pt x="62" y="63"/>
                    </a:lnTo>
                    <a:lnTo>
                      <a:pt x="69" y="50"/>
                    </a:lnTo>
                    <a:lnTo>
                      <a:pt x="89" y="24"/>
                    </a:lnTo>
                    <a:lnTo>
                      <a:pt x="92" y="20"/>
                    </a:lnTo>
                    <a:lnTo>
                      <a:pt x="100" y="15"/>
                    </a:lnTo>
                    <a:lnTo>
                      <a:pt x="105" y="12"/>
                    </a:lnTo>
                    <a:lnTo>
                      <a:pt x="112" y="10"/>
                    </a:lnTo>
                    <a:lnTo>
                      <a:pt x="112" y="9"/>
                    </a:lnTo>
                    <a:lnTo>
                      <a:pt x="110" y="7"/>
                    </a:lnTo>
                    <a:lnTo>
                      <a:pt x="105" y="5"/>
                    </a:lnTo>
                    <a:lnTo>
                      <a:pt x="84" y="0"/>
                    </a:lnTo>
                    <a:lnTo>
                      <a:pt x="81" y="1"/>
                    </a:lnTo>
                    <a:lnTo>
                      <a:pt x="78" y="2"/>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75"/>
              <p:cNvSpPr>
                <a:spLocks/>
              </p:cNvSpPr>
              <p:nvPr/>
            </p:nvSpPr>
            <p:spPr bwMode="auto">
              <a:xfrm>
                <a:off x="2214563" y="3100388"/>
                <a:ext cx="223838" cy="184150"/>
              </a:xfrm>
              <a:custGeom>
                <a:avLst/>
                <a:gdLst/>
                <a:ahLst/>
                <a:cxnLst>
                  <a:cxn ang="0">
                    <a:pos x="118" y="0"/>
                  </a:cxn>
                  <a:cxn ang="0">
                    <a:pos x="113" y="1"/>
                  </a:cxn>
                  <a:cxn ang="0">
                    <a:pos x="87" y="13"/>
                  </a:cxn>
                  <a:cxn ang="0">
                    <a:pos x="59" y="33"/>
                  </a:cxn>
                  <a:cxn ang="0">
                    <a:pos x="33" y="59"/>
                  </a:cxn>
                  <a:cxn ang="0">
                    <a:pos x="15" y="79"/>
                  </a:cxn>
                  <a:cxn ang="0">
                    <a:pos x="12" y="84"/>
                  </a:cxn>
                  <a:cxn ang="0">
                    <a:pos x="6" y="90"/>
                  </a:cxn>
                  <a:cxn ang="0">
                    <a:pos x="2" y="97"/>
                  </a:cxn>
                  <a:cxn ang="0">
                    <a:pos x="0" y="98"/>
                  </a:cxn>
                  <a:cxn ang="0">
                    <a:pos x="0" y="101"/>
                  </a:cxn>
                  <a:cxn ang="0">
                    <a:pos x="1" y="103"/>
                  </a:cxn>
                  <a:cxn ang="0">
                    <a:pos x="8" y="107"/>
                  </a:cxn>
                  <a:cxn ang="0">
                    <a:pos x="28" y="114"/>
                  </a:cxn>
                  <a:cxn ang="0">
                    <a:pos x="43" y="116"/>
                  </a:cxn>
                  <a:cxn ang="0">
                    <a:pos x="50" y="115"/>
                  </a:cxn>
                  <a:cxn ang="0">
                    <a:pos x="56" y="113"/>
                  </a:cxn>
                  <a:cxn ang="0">
                    <a:pos x="61" y="109"/>
                  </a:cxn>
                  <a:cxn ang="0">
                    <a:pos x="66" y="104"/>
                  </a:cxn>
                  <a:cxn ang="0">
                    <a:pos x="73" y="91"/>
                  </a:cxn>
                  <a:cxn ang="0">
                    <a:pos x="84" y="69"/>
                  </a:cxn>
                  <a:cxn ang="0">
                    <a:pos x="119" y="18"/>
                  </a:cxn>
                  <a:cxn ang="0">
                    <a:pos x="127" y="13"/>
                  </a:cxn>
                  <a:cxn ang="0">
                    <a:pos x="134" y="10"/>
                  </a:cxn>
                  <a:cxn ang="0">
                    <a:pos x="137" y="10"/>
                  </a:cxn>
                  <a:cxn ang="0">
                    <a:pos x="139" y="10"/>
                  </a:cxn>
                  <a:cxn ang="0">
                    <a:pos x="141" y="9"/>
                  </a:cxn>
                  <a:cxn ang="0">
                    <a:pos x="141" y="8"/>
                  </a:cxn>
                  <a:cxn ang="0">
                    <a:pos x="140" y="7"/>
                  </a:cxn>
                  <a:cxn ang="0">
                    <a:pos x="139" y="5"/>
                  </a:cxn>
                  <a:cxn ang="0">
                    <a:pos x="132" y="2"/>
                  </a:cxn>
                  <a:cxn ang="0">
                    <a:pos x="122" y="0"/>
                  </a:cxn>
                  <a:cxn ang="0">
                    <a:pos x="118" y="0"/>
                  </a:cxn>
                </a:cxnLst>
                <a:rect l="0" t="0" r="r" b="b"/>
                <a:pathLst>
                  <a:path w="141" h="116">
                    <a:moveTo>
                      <a:pt x="118" y="0"/>
                    </a:moveTo>
                    <a:lnTo>
                      <a:pt x="113" y="1"/>
                    </a:lnTo>
                    <a:lnTo>
                      <a:pt x="87" y="13"/>
                    </a:lnTo>
                    <a:lnTo>
                      <a:pt x="59" y="33"/>
                    </a:lnTo>
                    <a:lnTo>
                      <a:pt x="33" y="59"/>
                    </a:lnTo>
                    <a:lnTo>
                      <a:pt x="15" y="79"/>
                    </a:lnTo>
                    <a:lnTo>
                      <a:pt x="12" y="84"/>
                    </a:lnTo>
                    <a:lnTo>
                      <a:pt x="6" y="90"/>
                    </a:lnTo>
                    <a:lnTo>
                      <a:pt x="2" y="97"/>
                    </a:lnTo>
                    <a:lnTo>
                      <a:pt x="0" y="98"/>
                    </a:lnTo>
                    <a:lnTo>
                      <a:pt x="0" y="101"/>
                    </a:lnTo>
                    <a:lnTo>
                      <a:pt x="1" y="103"/>
                    </a:lnTo>
                    <a:lnTo>
                      <a:pt x="8" y="107"/>
                    </a:lnTo>
                    <a:lnTo>
                      <a:pt x="28" y="114"/>
                    </a:lnTo>
                    <a:lnTo>
                      <a:pt x="43" y="116"/>
                    </a:lnTo>
                    <a:lnTo>
                      <a:pt x="50" y="115"/>
                    </a:lnTo>
                    <a:lnTo>
                      <a:pt x="56" y="113"/>
                    </a:lnTo>
                    <a:lnTo>
                      <a:pt x="61" y="109"/>
                    </a:lnTo>
                    <a:lnTo>
                      <a:pt x="66" y="104"/>
                    </a:lnTo>
                    <a:lnTo>
                      <a:pt x="73" y="91"/>
                    </a:lnTo>
                    <a:lnTo>
                      <a:pt x="84" y="69"/>
                    </a:lnTo>
                    <a:lnTo>
                      <a:pt x="119" y="18"/>
                    </a:lnTo>
                    <a:lnTo>
                      <a:pt x="127" y="13"/>
                    </a:lnTo>
                    <a:lnTo>
                      <a:pt x="134" y="10"/>
                    </a:lnTo>
                    <a:lnTo>
                      <a:pt x="137" y="10"/>
                    </a:lnTo>
                    <a:lnTo>
                      <a:pt x="139" y="10"/>
                    </a:lnTo>
                    <a:lnTo>
                      <a:pt x="141" y="9"/>
                    </a:lnTo>
                    <a:lnTo>
                      <a:pt x="141" y="8"/>
                    </a:lnTo>
                    <a:lnTo>
                      <a:pt x="140" y="7"/>
                    </a:lnTo>
                    <a:lnTo>
                      <a:pt x="139" y="5"/>
                    </a:lnTo>
                    <a:lnTo>
                      <a:pt x="132" y="2"/>
                    </a:lnTo>
                    <a:lnTo>
                      <a:pt x="122" y="0"/>
                    </a:lnTo>
                    <a:lnTo>
                      <a:pt x="118" y="0"/>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76"/>
              <p:cNvSpPr>
                <a:spLocks/>
              </p:cNvSpPr>
              <p:nvPr/>
            </p:nvSpPr>
            <p:spPr bwMode="auto">
              <a:xfrm>
                <a:off x="2124075" y="3278188"/>
                <a:ext cx="379413" cy="76200"/>
              </a:xfrm>
              <a:custGeom>
                <a:avLst/>
                <a:gdLst/>
                <a:ahLst/>
                <a:cxnLst>
                  <a:cxn ang="0">
                    <a:pos x="238" y="46"/>
                  </a:cxn>
                  <a:cxn ang="0">
                    <a:pos x="239" y="45"/>
                  </a:cxn>
                  <a:cxn ang="0">
                    <a:pos x="239" y="44"/>
                  </a:cxn>
                  <a:cxn ang="0">
                    <a:pos x="237" y="44"/>
                  </a:cxn>
                  <a:cxn ang="0">
                    <a:pos x="234" y="43"/>
                  </a:cxn>
                  <a:cxn ang="0">
                    <a:pos x="165" y="29"/>
                  </a:cxn>
                  <a:cxn ang="0">
                    <a:pos x="63" y="2"/>
                  </a:cxn>
                  <a:cxn ang="0">
                    <a:pos x="49" y="0"/>
                  </a:cxn>
                  <a:cxn ang="0">
                    <a:pos x="39" y="0"/>
                  </a:cxn>
                  <a:cxn ang="0">
                    <a:pos x="30" y="2"/>
                  </a:cxn>
                  <a:cxn ang="0">
                    <a:pos x="18" y="7"/>
                  </a:cxn>
                  <a:cxn ang="0">
                    <a:pos x="11" y="11"/>
                  </a:cxn>
                  <a:cxn ang="0">
                    <a:pos x="2" y="22"/>
                  </a:cxn>
                  <a:cxn ang="0">
                    <a:pos x="0" y="26"/>
                  </a:cxn>
                  <a:cxn ang="0">
                    <a:pos x="0" y="29"/>
                  </a:cxn>
                  <a:cxn ang="0">
                    <a:pos x="3" y="32"/>
                  </a:cxn>
                  <a:cxn ang="0">
                    <a:pos x="5" y="33"/>
                  </a:cxn>
                  <a:cxn ang="0">
                    <a:pos x="7" y="34"/>
                  </a:cxn>
                  <a:cxn ang="0">
                    <a:pos x="10" y="35"/>
                  </a:cxn>
                  <a:cxn ang="0">
                    <a:pos x="87" y="41"/>
                  </a:cxn>
                  <a:cxn ang="0">
                    <a:pos x="147" y="48"/>
                  </a:cxn>
                  <a:cxn ang="0">
                    <a:pos x="232" y="47"/>
                  </a:cxn>
                  <a:cxn ang="0">
                    <a:pos x="235" y="46"/>
                  </a:cxn>
                  <a:cxn ang="0">
                    <a:pos x="238" y="46"/>
                  </a:cxn>
                </a:cxnLst>
                <a:rect l="0" t="0" r="r" b="b"/>
                <a:pathLst>
                  <a:path w="239" h="48">
                    <a:moveTo>
                      <a:pt x="238" y="46"/>
                    </a:moveTo>
                    <a:lnTo>
                      <a:pt x="239" y="45"/>
                    </a:lnTo>
                    <a:lnTo>
                      <a:pt x="239" y="44"/>
                    </a:lnTo>
                    <a:lnTo>
                      <a:pt x="237" y="44"/>
                    </a:lnTo>
                    <a:lnTo>
                      <a:pt x="234" y="43"/>
                    </a:lnTo>
                    <a:lnTo>
                      <a:pt x="165" y="29"/>
                    </a:lnTo>
                    <a:lnTo>
                      <a:pt x="63" y="2"/>
                    </a:lnTo>
                    <a:lnTo>
                      <a:pt x="49" y="0"/>
                    </a:lnTo>
                    <a:lnTo>
                      <a:pt x="39" y="0"/>
                    </a:lnTo>
                    <a:lnTo>
                      <a:pt x="30" y="2"/>
                    </a:lnTo>
                    <a:lnTo>
                      <a:pt x="18" y="7"/>
                    </a:lnTo>
                    <a:lnTo>
                      <a:pt x="11" y="11"/>
                    </a:lnTo>
                    <a:lnTo>
                      <a:pt x="2" y="22"/>
                    </a:lnTo>
                    <a:lnTo>
                      <a:pt x="0" y="26"/>
                    </a:lnTo>
                    <a:lnTo>
                      <a:pt x="0" y="29"/>
                    </a:lnTo>
                    <a:lnTo>
                      <a:pt x="3" y="32"/>
                    </a:lnTo>
                    <a:lnTo>
                      <a:pt x="5" y="33"/>
                    </a:lnTo>
                    <a:lnTo>
                      <a:pt x="7" y="34"/>
                    </a:lnTo>
                    <a:lnTo>
                      <a:pt x="10" y="35"/>
                    </a:lnTo>
                    <a:lnTo>
                      <a:pt x="87" y="41"/>
                    </a:lnTo>
                    <a:lnTo>
                      <a:pt x="147" y="48"/>
                    </a:lnTo>
                    <a:lnTo>
                      <a:pt x="232" y="47"/>
                    </a:lnTo>
                    <a:lnTo>
                      <a:pt x="235" y="46"/>
                    </a:lnTo>
                    <a:lnTo>
                      <a:pt x="238" y="46"/>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159" name="Cloud Callout 158"/>
          <p:cNvSpPr/>
          <p:nvPr/>
        </p:nvSpPr>
        <p:spPr bwMode="auto">
          <a:xfrm>
            <a:off x="7293864" y="1703832"/>
            <a:ext cx="1243584" cy="734568"/>
          </a:xfrm>
          <a:prstGeom prst="cloudCallout">
            <a:avLst>
              <a:gd name="adj1" fmla="val -54166"/>
              <a:gd name="adj2" fmla="val 35944"/>
            </a:avLst>
          </a:prstGeom>
          <a:solidFill>
            <a:schemeClr val="bg1"/>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Comic Sans MS" pitchFamily="66" charset="0"/>
              </a:rPr>
              <a:t>Ta </a:t>
            </a:r>
            <a:r>
              <a:rPr kumimoji="0" lang="en-US" b="1" i="0" u="none" strike="noStrike" cap="none" normalizeH="0" baseline="0" dirty="0" err="1">
                <a:ln>
                  <a:noFill/>
                </a:ln>
                <a:solidFill>
                  <a:schemeClr val="tx1"/>
                </a:solidFill>
                <a:effectLst/>
                <a:latin typeface="Comic Sans MS" pitchFamily="66" charset="0"/>
              </a:rPr>
              <a:t>Da</a:t>
            </a:r>
            <a:r>
              <a:rPr kumimoji="0" lang="en-US" b="1" i="0" u="none" strike="noStrike" cap="none" normalizeH="0" baseline="0" dirty="0">
                <a:ln>
                  <a:noFill/>
                </a:ln>
                <a:solidFill>
                  <a:schemeClr val="tx1"/>
                </a:solidFill>
                <a:effectLst/>
                <a:latin typeface="Comic Sans MS" pitchFamily="66" charset="0"/>
              </a:rPr>
              <a:t>!</a:t>
            </a:r>
          </a:p>
        </p:txBody>
      </p:sp>
      <p:grpSp>
        <p:nvGrpSpPr>
          <p:cNvPr id="12" name="Group 159"/>
          <p:cNvGrpSpPr/>
          <p:nvPr/>
        </p:nvGrpSpPr>
        <p:grpSpPr>
          <a:xfrm>
            <a:off x="184727" y="3897744"/>
            <a:ext cx="6696363" cy="369332"/>
            <a:chOff x="184727" y="3860800"/>
            <a:chExt cx="6696363" cy="369332"/>
          </a:xfrm>
        </p:grpSpPr>
        <p:cxnSp>
          <p:nvCxnSpPr>
            <p:cNvPr id="161" name="Straight Connector 160"/>
            <p:cNvCxnSpPr/>
            <p:nvPr/>
          </p:nvCxnSpPr>
          <p:spPr bwMode="auto">
            <a:xfrm rot="16200000" flipH="1">
              <a:off x="4080448" y="1253363"/>
              <a:ext cx="17078" cy="5584207"/>
            </a:xfrm>
            <a:prstGeom prst="line">
              <a:avLst/>
            </a:prstGeom>
            <a:solidFill>
              <a:schemeClr val="accent1"/>
            </a:solidFill>
            <a:ln w="28575" cap="flat" cmpd="sng" algn="ctr">
              <a:solidFill>
                <a:srgbClr val="FF0000"/>
              </a:solidFill>
              <a:prstDash val="sysDot"/>
              <a:round/>
              <a:headEnd type="none" w="med" len="med"/>
              <a:tailEnd type="none" w="med" len="med"/>
            </a:ln>
            <a:effectLst/>
          </p:spPr>
        </p:cxnSp>
        <p:sp>
          <p:nvSpPr>
            <p:cNvPr id="162" name="TextBox 161"/>
            <p:cNvSpPr txBox="1"/>
            <p:nvPr/>
          </p:nvSpPr>
          <p:spPr>
            <a:xfrm>
              <a:off x="184727" y="3860800"/>
              <a:ext cx="1117600" cy="369332"/>
            </a:xfrm>
            <a:prstGeom prst="rect">
              <a:avLst/>
            </a:prstGeom>
            <a:noFill/>
          </p:spPr>
          <p:txBody>
            <a:bodyPr wrap="square" rtlCol="0">
              <a:spAutoFit/>
            </a:bodyPr>
            <a:lstStyle/>
            <a:p>
              <a:pPr algn="ctr"/>
              <a:r>
                <a:rPr lang="en-US" dirty="0"/>
                <a:t>Set Point</a:t>
              </a:r>
            </a:p>
          </p:txBody>
        </p:sp>
      </p:grpSp>
      <p:sp>
        <p:nvSpPr>
          <p:cNvPr id="103" name="Cloud Callout 102"/>
          <p:cNvSpPr/>
          <p:nvPr/>
        </p:nvSpPr>
        <p:spPr bwMode="auto">
          <a:xfrm>
            <a:off x="0" y="0"/>
            <a:ext cx="8875776" cy="4937760"/>
          </a:xfrm>
          <a:prstGeom prst="cloudCallout">
            <a:avLst>
              <a:gd name="adj1" fmla="val -14923"/>
              <a:gd name="adj2" fmla="val 8200"/>
            </a:avLst>
          </a:prstGeom>
          <a:blipFill dpi="0" rotWithShape="1">
            <a:blip r:embed="rId4" cstate="print"/>
            <a:srcRect/>
            <a:tile tx="0" ty="0" sx="100000" sy="100000" flip="none" algn="tl"/>
          </a:blipFill>
          <a:ln w="31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14" name="Slide Number Placeholder 13"/>
          <p:cNvSpPr>
            <a:spLocks noGrp="1"/>
          </p:cNvSpPr>
          <p:nvPr>
            <p:ph type="sldNum" sz="quarter" idx="11"/>
          </p:nvPr>
        </p:nvSpPr>
        <p:spPr/>
        <p:txBody>
          <a:bodyPr/>
          <a:lstStyle/>
          <a:p>
            <a:fld id="{A9320731-3B2C-4107-8664-CAD7BE973DC8}" type="slidenum">
              <a:rPr lang="en-US" smtClean="0"/>
              <a:pPr/>
              <a:t>73</a:t>
            </a:fld>
            <a:endParaRPr lang="en-US"/>
          </a:p>
        </p:txBody>
      </p:sp>
      <p:sp>
        <p:nvSpPr>
          <p:cNvPr id="13" name="Footer Placeholder 12">
            <a:extLst>
              <a:ext uri="{FF2B5EF4-FFF2-40B4-BE49-F238E27FC236}">
                <a16:creationId xmlns:a16="http://schemas.microsoft.com/office/drawing/2014/main" id="{6410B294-225A-4016-AB90-430E43CA3306}"/>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524277687"/>
      </p:ext>
    </p:extLst>
  </p:cSld>
  <p:clrMapOvr>
    <a:masterClrMapping/>
  </p:clrMapOvr>
  <mc:AlternateContent xmlns:mc="http://schemas.openxmlformats.org/markup-compatibility/2006" xmlns:p14="http://schemas.microsoft.com/office/powerpoint/2010/main">
    <mc:Choice Requires="p14">
      <p:transition p14:dur="0" advTm="500"/>
    </mc:Choice>
    <mc:Fallback xmlns="">
      <p:transition advTm="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endCondLst>
                                    <p:cond evt="onNext" delay="0">
                                      <p:tgtEl>
                                        <p:sldTgt/>
                                      </p:tgtEl>
                                    </p:cond>
                                  </p:endCondLst>
                                  <p:childTnLst>
                                    <p:animScale>
                                      <p:cBhvr>
                                        <p:cTn id="6" dur="500" fill="hold"/>
                                        <p:tgtEl>
                                          <p:spTgt spid="10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Mixed construction Part 2.wav"/>
                                        </p:tgtEl>
                                      </p:cMediaNode>
                                    </p:audio>
                                  </p:subTnLst>
                                </p:cTn>
                              </p:par>
                              <p:par>
                                <p:cTn id="7" presetID="10" presetClass="exit" presetSubtype="0" fill="hold" grpId="1" nodeType="withEffect">
                                  <p:stCondLst>
                                    <p:cond delay="8000"/>
                                  </p:stCondLst>
                                  <p:childTnLst>
                                    <p:animEffect transition="out" filter="fade">
                                      <p:cBhvr>
                                        <p:cTn id="8" dur="2000"/>
                                        <p:tgtEl>
                                          <p:spTgt spid="103"/>
                                        </p:tgtEl>
                                      </p:cBhvr>
                                    </p:animEffect>
                                    <p:set>
                                      <p:cBhvr>
                                        <p:cTn id="9" dur="1" fill="hold">
                                          <p:stCondLst>
                                            <p:cond delay="1999"/>
                                          </p:stCondLst>
                                        </p:cTn>
                                        <p:tgtEl>
                                          <p:spTgt spid="103"/>
                                        </p:tgtEl>
                                        <p:attrNameLst>
                                          <p:attrName>style.visibility</p:attrName>
                                        </p:attrNameLst>
                                      </p:cBhvr>
                                      <p:to>
                                        <p:strVal val="hidden"/>
                                      </p:to>
                                    </p:set>
                                  </p:childTnLst>
                                </p:cTn>
                              </p:par>
                            </p:childTnLst>
                          </p:cTn>
                        </p:par>
                        <p:par>
                          <p:cTn id="10" fill="hold">
                            <p:stCondLst>
                              <p:cond delay="10000"/>
                            </p:stCondLst>
                            <p:childTnLst>
                              <p:par>
                                <p:cTn id="11" presetID="10" presetClass="entr" presetSubtype="0" fill="hold" grpId="0" nodeType="afterEffect">
                                  <p:stCondLst>
                                    <p:cond delay="0"/>
                                  </p:stCondLst>
                                  <p:childTnLst>
                                    <p:set>
                                      <p:cBhvr>
                                        <p:cTn id="12" dur="1" fill="hold">
                                          <p:stCondLst>
                                            <p:cond delay="0"/>
                                          </p:stCondLst>
                                        </p:cTn>
                                        <p:tgtEl>
                                          <p:spTgt spid="159"/>
                                        </p:tgtEl>
                                        <p:attrNameLst>
                                          <p:attrName>style.visibility</p:attrName>
                                        </p:attrNameLst>
                                      </p:cBhvr>
                                      <p:to>
                                        <p:strVal val="visible"/>
                                      </p:to>
                                    </p:set>
                                    <p:animEffect transition="in" filter="fade">
                                      <p:cBhvr>
                                        <p:cTn id="13" dur="500"/>
                                        <p:tgtEl>
                                          <p:spTgt spid="159"/>
                                        </p:tgtEl>
                                      </p:cBhvr>
                                    </p:animEffect>
                                  </p:childTnLst>
                                </p:cTn>
                              </p:par>
                            </p:childTnLst>
                          </p:cTn>
                        </p:par>
                        <p:par>
                          <p:cTn id="14" fill="hold">
                            <p:stCondLst>
                              <p:cond delay="10500"/>
                            </p:stCondLst>
                            <p:childTnLst>
                              <p:par>
                                <p:cTn id="15" presetID="10" presetClass="exit" presetSubtype="0" fill="hold" grpId="1" nodeType="afterEffect">
                                  <p:stCondLst>
                                    <p:cond delay="1000"/>
                                  </p:stCondLst>
                                  <p:childTnLst>
                                    <p:animEffect transition="out" filter="fade">
                                      <p:cBhvr>
                                        <p:cTn id="16" dur="500"/>
                                        <p:tgtEl>
                                          <p:spTgt spid="159"/>
                                        </p:tgtEl>
                                      </p:cBhvr>
                                    </p:animEffect>
                                    <p:set>
                                      <p:cBhvr>
                                        <p:cTn id="17" dur="1" fill="hold">
                                          <p:stCondLst>
                                            <p:cond delay="499"/>
                                          </p:stCondLst>
                                        </p:cTn>
                                        <p:tgtEl>
                                          <p:spTgt spid="1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animBg="1"/>
      <p:bldP spid="159" grpId="1" animBg="1"/>
      <p:bldP spid="103" grpId="0" animBg="1"/>
      <p:bldP spid="103"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67"/>
          <p:cNvGrpSpPr/>
          <p:nvPr/>
        </p:nvGrpSpPr>
        <p:grpSpPr>
          <a:xfrm rot="-2700000">
            <a:off x="7258044" y="5505450"/>
            <a:ext cx="7" cy="1082042"/>
            <a:chOff x="7258044" y="5505450"/>
            <a:chExt cx="7" cy="1082042"/>
          </a:xfrm>
        </p:grpSpPr>
        <p:grpSp>
          <p:nvGrpSpPr>
            <p:cNvPr id="3" name="Group 122"/>
            <p:cNvGrpSpPr/>
            <p:nvPr/>
          </p:nvGrpSpPr>
          <p:grpSpPr>
            <a:xfrm>
              <a:off x="7258044" y="5505452"/>
              <a:ext cx="0" cy="1082040"/>
              <a:chOff x="7315200" y="3810000"/>
              <a:chExt cx="0" cy="1082040"/>
            </a:xfrm>
          </p:grpSpPr>
          <p:cxnSp>
            <p:nvCxnSpPr>
              <p:cNvPr id="73" name="Straight Connector 72"/>
              <p:cNvCxnSpPr/>
              <p:nvPr/>
            </p:nvCxnSpPr>
            <p:spPr bwMode="auto">
              <a:xfrm rot="5400000" flipH="1" flipV="1">
                <a:off x="7040880" y="4084320"/>
                <a:ext cx="548640" cy="0"/>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cxnSp>
            <p:nvCxnSpPr>
              <p:cNvPr id="74" name="Straight Connector 73"/>
              <p:cNvCxnSpPr/>
              <p:nvPr/>
            </p:nvCxnSpPr>
            <p:spPr bwMode="auto">
              <a:xfrm rot="5400000">
                <a:off x="7040880" y="4617720"/>
                <a:ext cx="54864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grpSp>
        <p:cxnSp>
          <p:nvCxnSpPr>
            <p:cNvPr id="71" name="Straight Connector 70"/>
            <p:cNvCxnSpPr/>
            <p:nvPr/>
          </p:nvCxnSpPr>
          <p:spPr bwMode="auto">
            <a:xfrm rot="5400000">
              <a:off x="7146132" y="5617369"/>
              <a:ext cx="223838"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grpSp>
      <p:sp>
        <p:nvSpPr>
          <p:cNvPr id="70" name="Rectangle 69"/>
          <p:cNvSpPr/>
          <p:nvPr/>
        </p:nvSpPr>
        <p:spPr bwMode="auto">
          <a:xfrm>
            <a:off x="6477000" y="5917406"/>
            <a:ext cx="1752600" cy="2667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52" name="Line 11"/>
          <p:cNvSpPr>
            <a:spLocks noChangeShapeType="1"/>
          </p:cNvSpPr>
          <p:nvPr/>
        </p:nvSpPr>
        <p:spPr bwMode="auto">
          <a:xfrm flipV="1">
            <a:off x="7258050" y="5916613"/>
            <a:ext cx="0" cy="274637"/>
          </a:xfrm>
          <a:prstGeom prst="line">
            <a:avLst/>
          </a:prstGeom>
          <a:noFill/>
          <a:ln w="28575">
            <a:solidFill>
              <a:srgbClr val="CC9900"/>
            </a:solidFill>
            <a:round/>
            <a:headEnd/>
            <a:tailEnd/>
          </a:ln>
        </p:spPr>
        <p:txBody>
          <a:bodyPr anchor="ctr"/>
          <a:lstStyle/>
          <a:p>
            <a:endParaRPr lang="en-US"/>
          </a:p>
        </p:txBody>
      </p:sp>
      <p:sp>
        <p:nvSpPr>
          <p:cNvPr id="6171" name="Oval 12"/>
          <p:cNvSpPr>
            <a:spLocks noChangeAspect="1" noChangeArrowheads="1"/>
          </p:cNvSpPr>
          <p:nvPr/>
        </p:nvSpPr>
        <p:spPr bwMode="auto">
          <a:xfrm>
            <a:off x="7212013" y="6008688"/>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6147" name="Rectangle 49"/>
          <p:cNvSpPr>
            <a:spLocks noChangeArrowheads="1"/>
          </p:cNvSpPr>
          <p:nvPr/>
        </p:nvSpPr>
        <p:spPr bwMode="auto">
          <a:xfrm>
            <a:off x="6459538" y="5915025"/>
            <a:ext cx="782637" cy="276225"/>
          </a:xfrm>
          <a:prstGeom prst="rect">
            <a:avLst/>
          </a:prstGeom>
          <a:solidFill>
            <a:srgbClr val="0099CC">
              <a:alpha val="49804"/>
            </a:srgbClr>
          </a:solidFill>
          <a:ln w="9525" algn="ctr">
            <a:noFill/>
            <a:round/>
            <a:headEnd/>
            <a:tailEnd/>
          </a:ln>
        </p:spPr>
        <p:txBody>
          <a:bodyPr anchor="ctr"/>
          <a:lstStyle/>
          <a:p>
            <a:endParaRPr lang="en-US"/>
          </a:p>
        </p:txBody>
      </p:sp>
      <p:grpSp>
        <p:nvGrpSpPr>
          <p:cNvPr id="4" name="Group 24"/>
          <p:cNvGrpSpPr>
            <a:grpSpLocks/>
          </p:cNvGrpSpPr>
          <p:nvPr/>
        </p:nvGrpSpPr>
        <p:grpSpPr bwMode="auto">
          <a:xfrm>
            <a:off x="1949450" y="3060700"/>
            <a:ext cx="642938" cy="1588"/>
            <a:chOff x="593725" y="3061494"/>
            <a:chExt cx="642143" cy="2381"/>
          </a:xfrm>
        </p:grpSpPr>
        <p:sp>
          <p:nvSpPr>
            <p:cNvPr id="6193" name="Line 13"/>
            <p:cNvSpPr>
              <a:spLocks noChangeShapeType="1"/>
            </p:cNvSpPr>
            <p:nvPr/>
          </p:nvSpPr>
          <p:spPr bwMode="auto">
            <a:xfrm flipH="1">
              <a:off x="915193" y="3061494"/>
              <a:ext cx="320675" cy="0"/>
            </a:xfrm>
            <a:prstGeom prst="line">
              <a:avLst/>
            </a:prstGeom>
            <a:noFill/>
            <a:ln w="9525">
              <a:solidFill>
                <a:schemeClr val="bg1"/>
              </a:solidFill>
              <a:round/>
              <a:headEnd/>
              <a:tailEnd/>
            </a:ln>
          </p:spPr>
          <p:txBody>
            <a:bodyPr anchor="ctr"/>
            <a:lstStyle/>
            <a:p>
              <a:endParaRPr lang="en-US"/>
            </a:p>
          </p:txBody>
        </p:sp>
        <p:sp>
          <p:nvSpPr>
            <p:cNvPr id="6194" name="Line 13"/>
            <p:cNvSpPr>
              <a:spLocks noChangeShapeType="1"/>
            </p:cNvSpPr>
            <p:nvPr/>
          </p:nvSpPr>
          <p:spPr bwMode="auto">
            <a:xfrm flipH="1">
              <a:off x="593725" y="3063875"/>
              <a:ext cx="320675" cy="0"/>
            </a:xfrm>
            <a:prstGeom prst="line">
              <a:avLst/>
            </a:prstGeom>
            <a:noFill/>
            <a:ln w="9525">
              <a:solidFill>
                <a:schemeClr val="tx1"/>
              </a:solidFill>
              <a:round/>
              <a:headEnd/>
              <a:tailEnd/>
            </a:ln>
          </p:spPr>
          <p:txBody>
            <a:bodyPr anchor="ctr"/>
            <a:lstStyle/>
            <a:p>
              <a:endParaRPr lang="en-US"/>
            </a:p>
          </p:txBody>
        </p:sp>
      </p:grpSp>
      <p:sp>
        <p:nvSpPr>
          <p:cNvPr id="6151" name="Rectangle 55"/>
          <p:cNvSpPr>
            <a:spLocks noChangeArrowheads="1"/>
          </p:cNvSpPr>
          <p:nvPr/>
        </p:nvSpPr>
        <p:spPr bwMode="auto">
          <a:xfrm>
            <a:off x="0" y="2922588"/>
            <a:ext cx="2270125" cy="276225"/>
          </a:xfrm>
          <a:prstGeom prst="rect">
            <a:avLst/>
          </a:prstGeom>
          <a:solidFill>
            <a:srgbClr val="0099CC">
              <a:alpha val="49804"/>
            </a:srgbClr>
          </a:solidFill>
          <a:ln w="9525" algn="ctr">
            <a:noFill/>
            <a:round/>
            <a:headEnd/>
            <a:tailEnd/>
          </a:ln>
        </p:spPr>
        <p:txBody>
          <a:bodyPr anchor="ctr"/>
          <a:lstStyle/>
          <a:p>
            <a:endParaRPr lang="en-US"/>
          </a:p>
        </p:txBody>
      </p:sp>
      <p:sp>
        <p:nvSpPr>
          <p:cNvPr id="6152" name="Rectangle 44"/>
          <p:cNvSpPr>
            <a:spLocks noChangeArrowheads="1"/>
          </p:cNvSpPr>
          <p:nvPr/>
        </p:nvSpPr>
        <p:spPr bwMode="auto">
          <a:xfrm>
            <a:off x="1819275" y="5126038"/>
            <a:ext cx="4660900" cy="1028700"/>
          </a:xfrm>
          <a:prstGeom prst="rect">
            <a:avLst/>
          </a:prstGeom>
          <a:solidFill>
            <a:srgbClr val="0099CC">
              <a:alpha val="49804"/>
            </a:srgbClr>
          </a:solidFill>
          <a:ln w="9525" algn="ctr">
            <a:noFill/>
            <a:round/>
            <a:headEnd/>
            <a:tailEnd/>
          </a:ln>
        </p:spPr>
        <p:txBody>
          <a:bodyPr anchor="ctr"/>
          <a:lstStyle/>
          <a:p>
            <a:endParaRPr lang="en-US"/>
          </a:p>
        </p:txBody>
      </p:sp>
      <p:sp>
        <p:nvSpPr>
          <p:cNvPr id="51" name="Rectangle 50"/>
          <p:cNvSpPr>
            <a:spLocks noChangeArrowheads="1"/>
          </p:cNvSpPr>
          <p:nvPr/>
        </p:nvSpPr>
        <p:spPr bwMode="auto">
          <a:xfrm>
            <a:off x="1819275" y="4073525"/>
            <a:ext cx="4660900" cy="1055688"/>
          </a:xfrm>
          <a:prstGeom prst="rect">
            <a:avLst/>
          </a:prstGeom>
          <a:solidFill>
            <a:srgbClr val="0099CC">
              <a:alpha val="49804"/>
            </a:srgbClr>
          </a:solidFill>
          <a:ln w="9525" algn="ctr">
            <a:noFill/>
            <a:round/>
            <a:headEnd/>
            <a:tailEnd/>
          </a:ln>
        </p:spPr>
        <p:txBody>
          <a:bodyPr anchor="ctr"/>
          <a:lstStyle/>
          <a:p>
            <a:endParaRPr lang="en-US"/>
          </a:p>
        </p:txBody>
      </p:sp>
      <p:sp>
        <p:nvSpPr>
          <p:cNvPr id="1044491" name="Line 11"/>
          <p:cNvSpPr>
            <a:spLocks noChangeShapeType="1"/>
          </p:cNvSpPr>
          <p:nvPr/>
        </p:nvSpPr>
        <p:spPr bwMode="auto">
          <a:xfrm flipV="1">
            <a:off x="2270125" y="2924175"/>
            <a:ext cx="0" cy="274638"/>
          </a:xfrm>
          <a:prstGeom prst="line">
            <a:avLst/>
          </a:prstGeom>
          <a:noFill/>
          <a:ln w="28575">
            <a:solidFill>
              <a:srgbClr val="CC9900"/>
            </a:solidFill>
            <a:round/>
            <a:headEnd/>
            <a:tailEnd/>
          </a:ln>
        </p:spPr>
        <p:txBody>
          <a:bodyPr anchor="ctr"/>
          <a:lstStyle/>
          <a:p>
            <a:endParaRPr lang="en-US"/>
          </a:p>
        </p:txBody>
      </p:sp>
      <p:sp>
        <p:nvSpPr>
          <p:cNvPr id="6173" name="Rectangle 3"/>
          <p:cNvSpPr>
            <a:spLocks noGrp="1" noChangeArrowheads="1"/>
          </p:cNvSpPr>
          <p:nvPr>
            <p:ph type="title"/>
          </p:nvPr>
        </p:nvSpPr>
        <p:spPr>
          <a:xfrm>
            <a:off x="685800" y="658368"/>
            <a:ext cx="7772400" cy="1408176"/>
          </a:xfrm>
        </p:spPr>
        <p:txBody>
          <a:bodyPr>
            <a:normAutofit/>
          </a:bodyPr>
          <a:lstStyle/>
          <a:p>
            <a:r>
              <a:rPr lang="en-US" dirty="0"/>
              <a:t>A Simple Control Requirement</a:t>
            </a:r>
            <a:br>
              <a:rPr lang="en-US" dirty="0"/>
            </a:br>
            <a:endParaRPr lang="en-US" dirty="0"/>
          </a:p>
        </p:txBody>
      </p:sp>
      <p:sp>
        <p:nvSpPr>
          <p:cNvPr id="6158" name="Line 6"/>
          <p:cNvSpPr>
            <a:spLocks noChangeShapeType="1"/>
          </p:cNvSpPr>
          <p:nvPr/>
        </p:nvSpPr>
        <p:spPr bwMode="auto">
          <a:xfrm flipV="1">
            <a:off x="2754313" y="3200400"/>
            <a:ext cx="0" cy="228600"/>
          </a:xfrm>
          <a:prstGeom prst="line">
            <a:avLst/>
          </a:prstGeom>
          <a:noFill/>
          <a:ln w="19050" cap="sq">
            <a:solidFill>
              <a:schemeClr val="tx1"/>
            </a:solidFill>
            <a:miter lim="800000"/>
            <a:headEnd/>
            <a:tailEnd/>
          </a:ln>
        </p:spPr>
        <p:txBody>
          <a:bodyPr anchor="ctr"/>
          <a:lstStyle/>
          <a:p>
            <a:endParaRPr lang="en-US"/>
          </a:p>
        </p:txBody>
      </p:sp>
      <p:sp>
        <p:nvSpPr>
          <p:cNvPr id="6159" name="Line 7"/>
          <p:cNvSpPr>
            <a:spLocks noChangeShapeType="1"/>
          </p:cNvSpPr>
          <p:nvPr/>
        </p:nvSpPr>
        <p:spPr bwMode="auto">
          <a:xfrm flipV="1">
            <a:off x="3036888" y="2925763"/>
            <a:ext cx="0" cy="503237"/>
          </a:xfrm>
          <a:prstGeom prst="line">
            <a:avLst/>
          </a:prstGeom>
          <a:noFill/>
          <a:ln w="19050" cap="sq">
            <a:solidFill>
              <a:schemeClr val="tx1"/>
            </a:solidFill>
            <a:miter lim="800000"/>
            <a:headEnd/>
            <a:tailEnd/>
          </a:ln>
        </p:spPr>
        <p:txBody>
          <a:bodyPr anchor="ctr"/>
          <a:lstStyle/>
          <a:p>
            <a:endParaRPr lang="en-US"/>
          </a:p>
        </p:txBody>
      </p:sp>
      <p:sp>
        <p:nvSpPr>
          <p:cNvPr id="6160" name="Line 8"/>
          <p:cNvSpPr>
            <a:spLocks noChangeShapeType="1"/>
          </p:cNvSpPr>
          <p:nvPr/>
        </p:nvSpPr>
        <p:spPr bwMode="auto">
          <a:xfrm flipH="1">
            <a:off x="0" y="3200400"/>
            <a:ext cx="2752725" cy="0"/>
          </a:xfrm>
          <a:prstGeom prst="line">
            <a:avLst/>
          </a:prstGeom>
          <a:noFill/>
          <a:ln w="19050" cap="sq">
            <a:solidFill>
              <a:schemeClr val="tx1"/>
            </a:solidFill>
            <a:miter lim="800000"/>
            <a:headEnd/>
            <a:tailEnd/>
          </a:ln>
        </p:spPr>
        <p:txBody>
          <a:bodyPr anchor="ctr"/>
          <a:lstStyle/>
          <a:p>
            <a:endParaRPr lang="en-US"/>
          </a:p>
        </p:txBody>
      </p:sp>
      <p:sp>
        <p:nvSpPr>
          <p:cNvPr id="6161" name="Line 9"/>
          <p:cNvSpPr>
            <a:spLocks noChangeShapeType="1"/>
          </p:cNvSpPr>
          <p:nvPr/>
        </p:nvSpPr>
        <p:spPr bwMode="auto">
          <a:xfrm flipH="1">
            <a:off x="0" y="2925763"/>
            <a:ext cx="3033713" cy="0"/>
          </a:xfrm>
          <a:prstGeom prst="line">
            <a:avLst/>
          </a:prstGeom>
          <a:noFill/>
          <a:ln w="19050" cap="sq">
            <a:solidFill>
              <a:schemeClr val="tx1"/>
            </a:solidFill>
            <a:miter lim="800000"/>
            <a:headEnd/>
            <a:tailEnd/>
          </a:ln>
        </p:spPr>
        <p:txBody>
          <a:bodyPr anchor="ctr"/>
          <a:lstStyle/>
          <a:p>
            <a:endParaRPr lang="en-US"/>
          </a:p>
        </p:txBody>
      </p:sp>
      <p:sp>
        <p:nvSpPr>
          <p:cNvPr id="6162" name="Oval 12"/>
          <p:cNvSpPr>
            <a:spLocks noChangeAspect="1" noChangeArrowheads="1"/>
          </p:cNvSpPr>
          <p:nvPr/>
        </p:nvSpPr>
        <p:spPr bwMode="auto">
          <a:xfrm>
            <a:off x="2224088" y="3016250"/>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5" name="Group 43"/>
          <p:cNvGrpSpPr>
            <a:grpSpLocks/>
          </p:cNvGrpSpPr>
          <p:nvPr/>
        </p:nvGrpSpPr>
        <p:grpSpPr bwMode="auto">
          <a:xfrm>
            <a:off x="1828800" y="3422650"/>
            <a:ext cx="4654550" cy="2749550"/>
            <a:chOff x="1828799" y="3423138"/>
            <a:chExt cx="4654062" cy="2749062"/>
          </a:xfrm>
        </p:grpSpPr>
        <p:sp>
          <p:nvSpPr>
            <p:cNvPr id="6174" name="Line 4"/>
            <p:cNvSpPr>
              <a:spLocks noChangeShapeType="1"/>
            </p:cNvSpPr>
            <p:nvPr/>
          </p:nvSpPr>
          <p:spPr bwMode="auto">
            <a:xfrm>
              <a:off x="1828800" y="3429000"/>
              <a:ext cx="0" cy="2743200"/>
            </a:xfrm>
            <a:prstGeom prst="line">
              <a:avLst/>
            </a:prstGeom>
            <a:noFill/>
            <a:ln w="76200" cap="sq">
              <a:solidFill>
                <a:schemeClr val="tx1"/>
              </a:solidFill>
              <a:miter lim="800000"/>
              <a:headEnd/>
              <a:tailEnd/>
            </a:ln>
          </p:spPr>
          <p:txBody>
            <a:bodyPr anchor="ctr"/>
            <a:lstStyle/>
            <a:p>
              <a:endParaRPr lang="en-US"/>
            </a:p>
          </p:txBody>
        </p:sp>
        <p:sp>
          <p:nvSpPr>
            <p:cNvPr id="6175" name="Line 5"/>
            <p:cNvSpPr>
              <a:spLocks noChangeShapeType="1"/>
            </p:cNvSpPr>
            <p:nvPr/>
          </p:nvSpPr>
          <p:spPr bwMode="auto">
            <a:xfrm>
              <a:off x="1828799" y="6172200"/>
              <a:ext cx="4651131" cy="0"/>
            </a:xfrm>
            <a:prstGeom prst="line">
              <a:avLst/>
            </a:prstGeom>
            <a:noFill/>
            <a:ln w="76200" cap="sq">
              <a:solidFill>
                <a:schemeClr val="tx1"/>
              </a:solidFill>
              <a:miter lim="800000"/>
              <a:headEnd/>
              <a:tailEnd/>
            </a:ln>
          </p:spPr>
          <p:txBody>
            <a:bodyPr anchor="ctr"/>
            <a:lstStyle/>
            <a:p>
              <a:endParaRPr lang="en-US"/>
            </a:p>
          </p:txBody>
        </p:sp>
        <p:sp>
          <p:nvSpPr>
            <p:cNvPr id="6176" name="Line 4"/>
            <p:cNvSpPr>
              <a:spLocks noChangeShapeType="1"/>
            </p:cNvSpPr>
            <p:nvPr/>
          </p:nvSpPr>
          <p:spPr bwMode="auto">
            <a:xfrm>
              <a:off x="6482861" y="3423138"/>
              <a:ext cx="0" cy="2743200"/>
            </a:xfrm>
            <a:prstGeom prst="line">
              <a:avLst/>
            </a:prstGeom>
            <a:noFill/>
            <a:ln w="76200" cap="sq">
              <a:solidFill>
                <a:schemeClr val="tx1"/>
              </a:solidFill>
              <a:miter lim="800000"/>
              <a:headEnd/>
              <a:tailEnd/>
            </a:ln>
          </p:spPr>
          <p:txBody>
            <a:bodyPr anchor="ctr"/>
            <a:lstStyle/>
            <a:p>
              <a:endParaRPr lang="en-US"/>
            </a:p>
          </p:txBody>
        </p:sp>
      </p:grpSp>
      <p:sp>
        <p:nvSpPr>
          <p:cNvPr id="6170" name="Line 9"/>
          <p:cNvSpPr>
            <a:spLocks noChangeShapeType="1"/>
          </p:cNvSpPr>
          <p:nvPr/>
        </p:nvSpPr>
        <p:spPr bwMode="auto">
          <a:xfrm flipH="1" flipV="1">
            <a:off x="6459538" y="5915025"/>
            <a:ext cx="2684462" cy="0"/>
          </a:xfrm>
          <a:prstGeom prst="line">
            <a:avLst/>
          </a:prstGeom>
          <a:noFill/>
          <a:ln w="19050" cap="sq">
            <a:solidFill>
              <a:schemeClr val="tx1"/>
            </a:solidFill>
            <a:miter lim="800000"/>
            <a:headEnd/>
            <a:tailEnd/>
          </a:ln>
        </p:spPr>
        <p:txBody>
          <a:bodyPr anchor="ctr"/>
          <a:lstStyle/>
          <a:p>
            <a:endParaRPr lang="en-US"/>
          </a:p>
        </p:txBody>
      </p:sp>
      <p:sp>
        <p:nvSpPr>
          <p:cNvPr id="6169" name="Line 8"/>
          <p:cNvSpPr>
            <a:spLocks noChangeShapeType="1"/>
          </p:cNvSpPr>
          <p:nvPr/>
        </p:nvSpPr>
        <p:spPr bwMode="auto">
          <a:xfrm flipH="1">
            <a:off x="6459538" y="6191250"/>
            <a:ext cx="2684462" cy="0"/>
          </a:xfrm>
          <a:prstGeom prst="line">
            <a:avLst/>
          </a:prstGeom>
          <a:noFill/>
          <a:ln w="19050" cap="sq">
            <a:solidFill>
              <a:schemeClr val="tx1"/>
            </a:solidFill>
            <a:miter lim="800000"/>
            <a:headEnd/>
            <a:tailEnd/>
          </a:ln>
        </p:spPr>
        <p:txBody>
          <a:bodyPr anchor="ctr"/>
          <a:lstStyle/>
          <a:p>
            <a:endParaRPr lang="en-US"/>
          </a:p>
        </p:txBody>
      </p:sp>
      <p:grpSp>
        <p:nvGrpSpPr>
          <p:cNvPr id="6" name="Group 82"/>
          <p:cNvGrpSpPr/>
          <p:nvPr/>
        </p:nvGrpSpPr>
        <p:grpSpPr>
          <a:xfrm>
            <a:off x="1990435" y="1625980"/>
            <a:ext cx="4166525" cy="1218819"/>
            <a:chOff x="1990435" y="1625980"/>
            <a:chExt cx="4166525" cy="1218819"/>
          </a:xfrm>
        </p:grpSpPr>
        <p:sp>
          <p:nvSpPr>
            <p:cNvPr id="78" name="TextBox 77"/>
            <p:cNvSpPr txBox="1"/>
            <p:nvPr/>
          </p:nvSpPr>
          <p:spPr>
            <a:xfrm>
              <a:off x="2819471" y="1625980"/>
              <a:ext cx="3337489" cy="1200329"/>
            </a:xfrm>
            <a:prstGeom prst="rect">
              <a:avLst/>
            </a:prstGeom>
            <a:noFill/>
          </p:spPr>
          <p:txBody>
            <a:bodyPr wrap="square" rtlCol="0">
              <a:spAutoFit/>
            </a:bodyPr>
            <a:lstStyle/>
            <a:p>
              <a:r>
                <a:rPr lang="en-US" dirty="0"/>
                <a:t>The make up valve is the device to be controlled;  a.k.a. the </a:t>
              </a:r>
              <a:r>
                <a:rPr lang="en-US" i="1" u="sng" dirty="0">
                  <a:solidFill>
                    <a:srgbClr val="0000FF"/>
                  </a:solidFill>
                </a:rPr>
                <a:t>Controlled Variable </a:t>
              </a:r>
              <a:r>
                <a:rPr lang="en-US" dirty="0"/>
                <a:t>or </a:t>
              </a:r>
              <a:r>
                <a:rPr lang="en-US" i="1" u="sng" dirty="0">
                  <a:solidFill>
                    <a:srgbClr val="0000FF"/>
                  </a:solidFill>
                </a:rPr>
                <a:t>Final Control Element</a:t>
              </a:r>
            </a:p>
          </p:txBody>
        </p:sp>
        <p:sp>
          <p:nvSpPr>
            <p:cNvPr id="79" name="Freeform 78"/>
            <p:cNvSpPr/>
            <p:nvPr/>
          </p:nvSpPr>
          <p:spPr bwMode="auto">
            <a:xfrm>
              <a:off x="1990435" y="1870364"/>
              <a:ext cx="789710" cy="974435"/>
            </a:xfrm>
            <a:custGeom>
              <a:avLst/>
              <a:gdLst>
                <a:gd name="connsiteX0" fmla="*/ 686569 w 686569"/>
                <a:gd name="connsiteY0" fmla="*/ 15394 h 929794"/>
                <a:gd name="connsiteX1" fmla="*/ 418715 w 686569"/>
                <a:gd name="connsiteY1" fmla="*/ 33867 h 929794"/>
                <a:gd name="connsiteX2" fmla="*/ 67733 w 686569"/>
                <a:gd name="connsiteY2" fmla="*/ 218594 h 929794"/>
                <a:gd name="connsiteX3" fmla="*/ 12315 w 686569"/>
                <a:gd name="connsiteY3" fmla="*/ 708121 h 929794"/>
                <a:gd name="connsiteX4" fmla="*/ 104679 w 686569"/>
                <a:gd name="connsiteY4" fmla="*/ 929794 h 929794"/>
                <a:gd name="connsiteX0" fmla="*/ 726594 w 726594"/>
                <a:gd name="connsiteY0" fmla="*/ 15394 h 929794"/>
                <a:gd name="connsiteX1" fmla="*/ 458740 w 726594"/>
                <a:gd name="connsiteY1" fmla="*/ 33867 h 929794"/>
                <a:gd name="connsiteX2" fmla="*/ 107758 w 726594"/>
                <a:gd name="connsiteY2" fmla="*/ 218594 h 929794"/>
                <a:gd name="connsiteX3" fmla="*/ 6158 w 726594"/>
                <a:gd name="connsiteY3" fmla="*/ 551102 h 929794"/>
                <a:gd name="connsiteX4" fmla="*/ 144704 w 726594"/>
                <a:gd name="connsiteY4" fmla="*/ 929794 h 929794"/>
                <a:gd name="connsiteX0" fmla="*/ 738909 w 738909"/>
                <a:gd name="connsiteY0" fmla="*/ 0 h 914400"/>
                <a:gd name="connsiteX1" fmla="*/ 120073 w 738909"/>
                <a:gd name="connsiteY1" fmla="*/ 203200 h 914400"/>
                <a:gd name="connsiteX2" fmla="*/ 18473 w 738909"/>
                <a:gd name="connsiteY2" fmla="*/ 535708 h 914400"/>
                <a:gd name="connsiteX3" fmla="*/ 157019 w 738909"/>
                <a:gd name="connsiteY3" fmla="*/ 914400 h 914400"/>
                <a:gd name="connsiteX0" fmla="*/ 725054 w 725054"/>
                <a:gd name="connsiteY0" fmla="*/ 0 h 914400"/>
                <a:gd name="connsiteX1" fmla="*/ 170872 w 725054"/>
                <a:gd name="connsiteY1" fmla="*/ 110837 h 914400"/>
                <a:gd name="connsiteX2" fmla="*/ 4618 w 725054"/>
                <a:gd name="connsiteY2" fmla="*/ 535708 h 914400"/>
                <a:gd name="connsiteX3" fmla="*/ 143164 w 725054"/>
                <a:gd name="connsiteY3" fmla="*/ 914400 h 914400"/>
                <a:gd name="connsiteX0" fmla="*/ 651164 w 651164"/>
                <a:gd name="connsiteY0" fmla="*/ 41563 h 955963"/>
                <a:gd name="connsiteX1" fmla="*/ 96982 w 651164"/>
                <a:gd name="connsiteY1" fmla="*/ 152400 h 955963"/>
                <a:gd name="connsiteX2" fmla="*/ 69274 w 651164"/>
                <a:gd name="connsiteY2" fmla="*/ 955963 h 955963"/>
                <a:gd name="connsiteX0" fmla="*/ 798946 w 798946"/>
                <a:gd name="connsiteY0" fmla="*/ 0 h 914400"/>
                <a:gd name="connsiteX1" fmla="*/ 96982 w 798946"/>
                <a:gd name="connsiteY1" fmla="*/ 184728 h 914400"/>
                <a:gd name="connsiteX2" fmla="*/ 217056 w 798946"/>
                <a:gd name="connsiteY2" fmla="*/ 914400 h 914400"/>
                <a:gd name="connsiteX0" fmla="*/ 798946 w 798946"/>
                <a:gd name="connsiteY0" fmla="*/ 0 h 914400"/>
                <a:gd name="connsiteX1" fmla="*/ 96982 w 798946"/>
                <a:gd name="connsiteY1" fmla="*/ 184728 h 914400"/>
                <a:gd name="connsiteX2" fmla="*/ 217056 w 798946"/>
                <a:gd name="connsiteY2" fmla="*/ 914400 h 914400"/>
                <a:gd name="connsiteX0" fmla="*/ 789710 w 789710"/>
                <a:gd name="connsiteY0" fmla="*/ 0 h 914400"/>
                <a:gd name="connsiteX1" fmla="*/ 87746 w 789710"/>
                <a:gd name="connsiteY1" fmla="*/ 184728 h 914400"/>
                <a:gd name="connsiteX2" fmla="*/ 207820 w 789710"/>
                <a:gd name="connsiteY2" fmla="*/ 914400 h 914400"/>
                <a:gd name="connsiteX0" fmla="*/ 789710 w 789710"/>
                <a:gd name="connsiteY0" fmla="*/ 60035 h 974435"/>
                <a:gd name="connsiteX1" fmla="*/ 87746 w 789710"/>
                <a:gd name="connsiteY1" fmla="*/ 244763 h 974435"/>
                <a:gd name="connsiteX2" fmla="*/ 207820 w 789710"/>
                <a:gd name="connsiteY2" fmla="*/ 974435 h 974435"/>
                <a:gd name="connsiteX0" fmla="*/ 789710 w 789710"/>
                <a:gd name="connsiteY0" fmla="*/ 60035 h 974435"/>
                <a:gd name="connsiteX1" fmla="*/ 87746 w 789710"/>
                <a:gd name="connsiteY1" fmla="*/ 244763 h 974435"/>
                <a:gd name="connsiteX2" fmla="*/ 207820 w 789710"/>
                <a:gd name="connsiteY2" fmla="*/ 974435 h 974435"/>
                <a:gd name="connsiteX0" fmla="*/ 789710 w 789710"/>
                <a:gd name="connsiteY0" fmla="*/ 60035 h 974435"/>
                <a:gd name="connsiteX1" fmla="*/ 87746 w 789710"/>
                <a:gd name="connsiteY1" fmla="*/ 244763 h 974435"/>
                <a:gd name="connsiteX2" fmla="*/ 207820 w 789710"/>
                <a:gd name="connsiteY2" fmla="*/ 974435 h 974435"/>
                <a:gd name="connsiteX0" fmla="*/ 789710 w 789710"/>
                <a:gd name="connsiteY0" fmla="*/ 60035 h 974435"/>
                <a:gd name="connsiteX1" fmla="*/ 87746 w 789710"/>
                <a:gd name="connsiteY1" fmla="*/ 244763 h 974435"/>
                <a:gd name="connsiteX2" fmla="*/ 207820 w 789710"/>
                <a:gd name="connsiteY2" fmla="*/ 974435 h 974435"/>
                <a:gd name="connsiteX0" fmla="*/ 789710 w 789710"/>
                <a:gd name="connsiteY0" fmla="*/ 60035 h 974435"/>
                <a:gd name="connsiteX1" fmla="*/ 87746 w 789710"/>
                <a:gd name="connsiteY1" fmla="*/ 244763 h 974435"/>
                <a:gd name="connsiteX2" fmla="*/ 207820 w 789710"/>
                <a:gd name="connsiteY2" fmla="*/ 974435 h 974435"/>
              </a:gdLst>
              <a:ahLst/>
              <a:cxnLst>
                <a:cxn ang="0">
                  <a:pos x="connsiteX0" y="connsiteY0"/>
                </a:cxn>
                <a:cxn ang="0">
                  <a:pos x="connsiteX1" y="connsiteY1"/>
                </a:cxn>
                <a:cxn ang="0">
                  <a:pos x="connsiteX2" y="connsiteY2"/>
                </a:cxn>
              </a:cxnLst>
              <a:rect l="l" t="t" r="r" b="b"/>
              <a:pathLst>
                <a:path w="789710" h="974435">
                  <a:moveTo>
                    <a:pt x="789710" y="60035"/>
                  </a:moveTo>
                  <a:cubicBezTo>
                    <a:pt x="577659" y="46950"/>
                    <a:pt x="175492" y="0"/>
                    <a:pt x="87746" y="244763"/>
                  </a:cubicBezTo>
                  <a:cubicBezTo>
                    <a:pt x="0" y="489526"/>
                    <a:pt x="102756" y="714662"/>
                    <a:pt x="207820" y="974435"/>
                  </a:cubicBezTo>
                </a:path>
              </a:pathLst>
            </a:custGeom>
            <a:noFill/>
            <a:ln w="28575" cap="flat" cmpd="sng" algn="ctr">
              <a:solidFill>
                <a:srgbClr val="FF0000"/>
              </a:solidFill>
              <a:prstDash val="solid"/>
              <a:round/>
              <a:headEnd type="none" w="med" len="med"/>
              <a:tailEnd type="arrow" w="lg" len="lg"/>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grpSp>
        <p:nvGrpSpPr>
          <p:cNvPr id="7" name="Group 116"/>
          <p:cNvGrpSpPr/>
          <p:nvPr/>
        </p:nvGrpSpPr>
        <p:grpSpPr>
          <a:xfrm>
            <a:off x="7684713" y="4554993"/>
            <a:ext cx="722837" cy="1182567"/>
            <a:chOff x="7684713" y="4554993"/>
            <a:chExt cx="722837" cy="1182567"/>
          </a:xfrm>
        </p:grpSpPr>
        <p:sp>
          <p:nvSpPr>
            <p:cNvPr id="172" name="Freeform 13"/>
            <p:cNvSpPr>
              <a:spLocks/>
            </p:cNvSpPr>
            <p:nvPr/>
          </p:nvSpPr>
          <p:spPr bwMode="auto">
            <a:xfrm flipH="1">
              <a:off x="7996185" y="4886015"/>
              <a:ext cx="278218" cy="455085"/>
            </a:xfrm>
            <a:custGeom>
              <a:avLst/>
              <a:gdLst/>
              <a:ahLst/>
              <a:cxnLst>
                <a:cxn ang="0">
                  <a:pos x="276" y="223"/>
                </a:cxn>
                <a:cxn ang="0">
                  <a:pos x="270" y="196"/>
                </a:cxn>
                <a:cxn ang="0">
                  <a:pos x="255" y="156"/>
                </a:cxn>
                <a:cxn ang="0">
                  <a:pos x="206" y="63"/>
                </a:cxn>
                <a:cxn ang="0">
                  <a:pos x="185" y="35"/>
                </a:cxn>
                <a:cxn ang="0">
                  <a:pos x="173" y="24"/>
                </a:cxn>
                <a:cxn ang="0">
                  <a:pos x="161" y="16"/>
                </a:cxn>
                <a:cxn ang="0">
                  <a:pos x="140" y="6"/>
                </a:cxn>
                <a:cxn ang="0">
                  <a:pos x="111" y="0"/>
                </a:cxn>
                <a:cxn ang="0">
                  <a:pos x="104" y="0"/>
                </a:cxn>
                <a:cxn ang="0">
                  <a:pos x="75" y="2"/>
                </a:cxn>
                <a:cxn ang="0">
                  <a:pos x="53" y="7"/>
                </a:cxn>
                <a:cxn ang="0">
                  <a:pos x="48" y="9"/>
                </a:cxn>
                <a:cxn ang="0">
                  <a:pos x="37" y="18"/>
                </a:cxn>
                <a:cxn ang="0">
                  <a:pos x="25" y="30"/>
                </a:cxn>
                <a:cxn ang="0">
                  <a:pos x="20" y="38"/>
                </a:cxn>
                <a:cxn ang="0">
                  <a:pos x="12" y="55"/>
                </a:cxn>
                <a:cxn ang="0">
                  <a:pos x="7" y="76"/>
                </a:cxn>
                <a:cxn ang="0">
                  <a:pos x="7" y="93"/>
                </a:cxn>
                <a:cxn ang="0">
                  <a:pos x="9" y="103"/>
                </a:cxn>
                <a:cxn ang="0">
                  <a:pos x="17" y="120"/>
                </a:cxn>
                <a:cxn ang="0">
                  <a:pos x="32" y="143"/>
                </a:cxn>
                <a:cxn ang="0">
                  <a:pos x="47" y="157"/>
                </a:cxn>
                <a:cxn ang="0">
                  <a:pos x="49" y="160"/>
                </a:cxn>
                <a:cxn ang="0">
                  <a:pos x="50" y="164"/>
                </a:cxn>
                <a:cxn ang="0">
                  <a:pos x="52" y="173"/>
                </a:cxn>
                <a:cxn ang="0">
                  <a:pos x="51" y="192"/>
                </a:cxn>
                <a:cxn ang="0">
                  <a:pos x="48" y="205"/>
                </a:cxn>
                <a:cxn ang="0">
                  <a:pos x="46" y="208"/>
                </a:cxn>
                <a:cxn ang="0">
                  <a:pos x="10" y="270"/>
                </a:cxn>
                <a:cxn ang="0">
                  <a:pos x="5" y="285"/>
                </a:cxn>
                <a:cxn ang="0">
                  <a:pos x="3" y="292"/>
                </a:cxn>
                <a:cxn ang="0">
                  <a:pos x="0" y="319"/>
                </a:cxn>
                <a:cxn ang="0">
                  <a:pos x="2" y="347"/>
                </a:cxn>
                <a:cxn ang="0">
                  <a:pos x="6" y="366"/>
                </a:cxn>
                <a:cxn ang="0">
                  <a:pos x="14" y="386"/>
                </a:cxn>
                <a:cxn ang="0">
                  <a:pos x="29" y="415"/>
                </a:cxn>
                <a:cxn ang="0">
                  <a:pos x="41" y="430"/>
                </a:cxn>
                <a:cxn ang="0">
                  <a:pos x="54" y="441"/>
                </a:cxn>
                <a:cxn ang="0">
                  <a:pos x="60" y="446"/>
                </a:cxn>
                <a:cxn ang="0">
                  <a:pos x="76" y="453"/>
                </a:cxn>
                <a:cxn ang="0">
                  <a:pos x="92" y="457"/>
                </a:cxn>
                <a:cxn ang="0">
                  <a:pos x="118" y="458"/>
                </a:cxn>
                <a:cxn ang="0">
                  <a:pos x="148" y="454"/>
                </a:cxn>
                <a:cxn ang="0">
                  <a:pos x="187" y="442"/>
                </a:cxn>
                <a:cxn ang="0">
                  <a:pos x="216" y="429"/>
                </a:cxn>
                <a:cxn ang="0">
                  <a:pos x="234" y="417"/>
                </a:cxn>
                <a:cxn ang="0">
                  <a:pos x="242" y="410"/>
                </a:cxn>
                <a:cxn ang="0">
                  <a:pos x="252" y="397"/>
                </a:cxn>
                <a:cxn ang="0">
                  <a:pos x="255" y="392"/>
                </a:cxn>
                <a:cxn ang="0">
                  <a:pos x="267" y="357"/>
                </a:cxn>
                <a:cxn ang="0">
                  <a:pos x="279" y="291"/>
                </a:cxn>
                <a:cxn ang="0">
                  <a:pos x="280" y="274"/>
                </a:cxn>
                <a:cxn ang="0">
                  <a:pos x="276" y="223"/>
                </a:cxn>
              </a:cxnLst>
              <a:rect l="0" t="0" r="r" b="b"/>
              <a:pathLst>
                <a:path w="280" h="458">
                  <a:moveTo>
                    <a:pt x="276" y="223"/>
                  </a:moveTo>
                  <a:lnTo>
                    <a:pt x="270" y="196"/>
                  </a:lnTo>
                  <a:lnTo>
                    <a:pt x="255" y="156"/>
                  </a:lnTo>
                  <a:lnTo>
                    <a:pt x="206" y="63"/>
                  </a:lnTo>
                  <a:lnTo>
                    <a:pt x="185" y="35"/>
                  </a:lnTo>
                  <a:lnTo>
                    <a:pt x="173" y="24"/>
                  </a:lnTo>
                  <a:lnTo>
                    <a:pt x="161" y="16"/>
                  </a:lnTo>
                  <a:lnTo>
                    <a:pt x="140" y="6"/>
                  </a:lnTo>
                  <a:lnTo>
                    <a:pt x="111" y="0"/>
                  </a:lnTo>
                  <a:lnTo>
                    <a:pt x="104" y="0"/>
                  </a:lnTo>
                  <a:lnTo>
                    <a:pt x="75" y="2"/>
                  </a:lnTo>
                  <a:lnTo>
                    <a:pt x="53" y="7"/>
                  </a:lnTo>
                  <a:lnTo>
                    <a:pt x="48" y="9"/>
                  </a:lnTo>
                  <a:lnTo>
                    <a:pt x="37" y="18"/>
                  </a:lnTo>
                  <a:lnTo>
                    <a:pt x="25" y="30"/>
                  </a:lnTo>
                  <a:lnTo>
                    <a:pt x="20" y="38"/>
                  </a:lnTo>
                  <a:lnTo>
                    <a:pt x="12" y="55"/>
                  </a:lnTo>
                  <a:lnTo>
                    <a:pt x="7" y="76"/>
                  </a:lnTo>
                  <a:lnTo>
                    <a:pt x="7" y="93"/>
                  </a:lnTo>
                  <a:lnTo>
                    <a:pt x="9" y="103"/>
                  </a:lnTo>
                  <a:lnTo>
                    <a:pt x="17" y="120"/>
                  </a:lnTo>
                  <a:lnTo>
                    <a:pt x="32" y="143"/>
                  </a:lnTo>
                  <a:lnTo>
                    <a:pt x="47" y="157"/>
                  </a:lnTo>
                  <a:lnTo>
                    <a:pt x="49" y="160"/>
                  </a:lnTo>
                  <a:lnTo>
                    <a:pt x="50" y="164"/>
                  </a:lnTo>
                  <a:lnTo>
                    <a:pt x="52" y="173"/>
                  </a:lnTo>
                  <a:lnTo>
                    <a:pt x="51" y="192"/>
                  </a:lnTo>
                  <a:lnTo>
                    <a:pt x="48" y="205"/>
                  </a:lnTo>
                  <a:lnTo>
                    <a:pt x="46" y="208"/>
                  </a:lnTo>
                  <a:lnTo>
                    <a:pt x="10" y="270"/>
                  </a:lnTo>
                  <a:lnTo>
                    <a:pt x="5" y="285"/>
                  </a:lnTo>
                  <a:lnTo>
                    <a:pt x="3" y="292"/>
                  </a:lnTo>
                  <a:lnTo>
                    <a:pt x="0" y="319"/>
                  </a:lnTo>
                  <a:lnTo>
                    <a:pt x="2" y="347"/>
                  </a:lnTo>
                  <a:lnTo>
                    <a:pt x="6" y="366"/>
                  </a:lnTo>
                  <a:lnTo>
                    <a:pt x="14" y="386"/>
                  </a:lnTo>
                  <a:lnTo>
                    <a:pt x="29" y="415"/>
                  </a:lnTo>
                  <a:lnTo>
                    <a:pt x="41" y="430"/>
                  </a:lnTo>
                  <a:lnTo>
                    <a:pt x="54" y="441"/>
                  </a:lnTo>
                  <a:lnTo>
                    <a:pt x="60" y="446"/>
                  </a:lnTo>
                  <a:lnTo>
                    <a:pt x="76" y="453"/>
                  </a:lnTo>
                  <a:lnTo>
                    <a:pt x="92" y="457"/>
                  </a:lnTo>
                  <a:lnTo>
                    <a:pt x="118" y="458"/>
                  </a:lnTo>
                  <a:lnTo>
                    <a:pt x="148" y="454"/>
                  </a:lnTo>
                  <a:lnTo>
                    <a:pt x="187" y="442"/>
                  </a:lnTo>
                  <a:lnTo>
                    <a:pt x="216" y="429"/>
                  </a:lnTo>
                  <a:lnTo>
                    <a:pt x="234" y="417"/>
                  </a:lnTo>
                  <a:lnTo>
                    <a:pt x="242" y="410"/>
                  </a:lnTo>
                  <a:lnTo>
                    <a:pt x="252" y="397"/>
                  </a:lnTo>
                  <a:lnTo>
                    <a:pt x="255" y="392"/>
                  </a:lnTo>
                  <a:lnTo>
                    <a:pt x="267" y="357"/>
                  </a:lnTo>
                  <a:lnTo>
                    <a:pt x="279" y="291"/>
                  </a:lnTo>
                  <a:lnTo>
                    <a:pt x="280" y="274"/>
                  </a:lnTo>
                  <a:lnTo>
                    <a:pt x="276" y="2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14"/>
            <p:cNvSpPr>
              <a:spLocks/>
            </p:cNvSpPr>
            <p:nvPr/>
          </p:nvSpPr>
          <p:spPr bwMode="auto">
            <a:xfrm rot="19048339" flipH="1">
              <a:off x="7684713" y="4981948"/>
              <a:ext cx="530601" cy="194753"/>
            </a:xfrm>
            <a:custGeom>
              <a:avLst/>
              <a:gdLst/>
              <a:ahLst/>
              <a:cxnLst>
                <a:cxn ang="0">
                  <a:pos x="282" y="135"/>
                </a:cxn>
                <a:cxn ang="0">
                  <a:pos x="186" y="90"/>
                </a:cxn>
                <a:cxn ang="0">
                  <a:pos x="142" y="79"/>
                </a:cxn>
                <a:cxn ang="0">
                  <a:pos x="26" y="78"/>
                </a:cxn>
                <a:cxn ang="0">
                  <a:pos x="11" y="82"/>
                </a:cxn>
                <a:cxn ang="0">
                  <a:pos x="4" y="89"/>
                </a:cxn>
                <a:cxn ang="0">
                  <a:pos x="0" y="102"/>
                </a:cxn>
                <a:cxn ang="0">
                  <a:pos x="5" y="119"/>
                </a:cxn>
                <a:cxn ang="0">
                  <a:pos x="20" y="137"/>
                </a:cxn>
                <a:cxn ang="0">
                  <a:pos x="34" y="144"/>
                </a:cxn>
                <a:cxn ang="0">
                  <a:pos x="42" y="143"/>
                </a:cxn>
                <a:cxn ang="0">
                  <a:pos x="67" y="131"/>
                </a:cxn>
                <a:cxn ang="0">
                  <a:pos x="120" y="127"/>
                </a:cxn>
                <a:cxn ang="0">
                  <a:pos x="207" y="153"/>
                </a:cxn>
                <a:cxn ang="0">
                  <a:pos x="251" y="172"/>
                </a:cxn>
                <a:cxn ang="0">
                  <a:pos x="287" y="177"/>
                </a:cxn>
                <a:cxn ang="0">
                  <a:pos x="404" y="120"/>
                </a:cxn>
                <a:cxn ang="0">
                  <a:pos x="417" y="117"/>
                </a:cxn>
                <a:cxn ang="0">
                  <a:pos x="422" y="117"/>
                </a:cxn>
                <a:cxn ang="0">
                  <a:pos x="431" y="125"/>
                </a:cxn>
                <a:cxn ang="0">
                  <a:pos x="451" y="171"/>
                </a:cxn>
                <a:cxn ang="0">
                  <a:pos x="463" y="191"/>
                </a:cxn>
                <a:cxn ang="0">
                  <a:pos x="471" y="196"/>
                </a:cxn>
                <a:cxn ang="0">
                  <a:pos x="476" y="196"/>
                </a:cxn>
                <a:cxn ang="0">
                  <a:pos x="482" y="193"/>
                </a:cxn>
                <a:cxn ang="0">
                  <a:pos x="488" y="187"/>
                </a:cxn>
                <a:cxn ang="0">
                  <a:pos x="493" y="174"/>
                </a:cxn>
                <a:cxn ang="0">
                  <a:pos x="491" y="162"/>
                </a:cxn>
                <a:cxn ang="0">
                  <a:pos x="484" y="152"/>
                </a:cxn>
                <a:cxn ang="0">
                  <a:pos x="468" y="137"/>
                </a:cxn>
                <a:cxn ang="0">
                  <a:pos x="457" y="116"/>
                </a:cxn>
                <a:cxn ang="0">
                  <a:pos x="457" y="112"/>
                </a:cxn>
                <a:cxn ang="0">
                  <a:pos x="463" y="109"/>
                </a:cxn>
                <a:cxn ang="0">
                  <a:pos x="471" y="112"/>
                </a:cxn>
                <a:cxn ang="0">
                  <a:pos x="476" y="117"/>
                </a:cxn>
                <a:cxn ang="0">
                  <a:pos x="498" y="152"/>
                </a:cxn>
                <a:cxn ang="0">
                  <a:pos x="520" y="163"/>
                </a:cxn>
                <a:cxn ang="0">
                  <a:pos x="526" y="163"/>
                </a:cxn>
                <a:cxn ang="0">
                  <a:pos x="530" y="160"/>
                </a:cxn>
                <a:cxn ang="0">
                  <a:pos x="534" y="148"/>
                </a:cxn>
                <a:cxn ang="0">
                  <a:pos x="534" y="141"/>
                </a:cxn>
                <a:cxn ang="0">
                  <a:pos x="528" y="126"/>
                </a:cxn>
                <a:cxn ang="0">
                  <a:pos x="516" y="112"/>
                </a:cxn>
                <a:cxn ang="0">
                  <a:pos x="499" y="103"/>
                </a:cxn>
                <a:cxn ang="0">
                  <a:pos x="459" y="88"/>
                </a:cxn>
                <a:cxn ang="0">
                  <a:pos x="455" y="82"/>
                </a:cxn>
                <a:cxn ang="0">
                  <a:pos x="457" y="64"/>
                </a:cxn>
                <a:cxn ang="0">
                  <a:pos x="471" y="37"/>
                </a:cxn>
                <a:cxn ang="0">
                  <a:pos x="476" y="22"/>
                </a:cxn>
                <a:cxn ang="0">
                  <a:pos x="474" y="10"/>
                </a:cxn>
                <a:cxn ang="0">
                  <a:pos x="468" y="2"/>
                </a:cxn>
                <a:cxn ang="0">
                  <a:pos x="464" y="0"/>
                </a:cxn>
                <a:cxn ang="0">
                  <a:pos x="459" y="0"/>
                </a:cxn>
                <a:cxn ang="0">
                  <a:pos x="447" y="9"/>
                </a:cxn>
                <a:cxn ang="0">
                  <a:pos x="443" y="16"/>
                </a:cxn>
                <a:cxn ang="0">
                  <a:pos x="440" y="49"/>
                </a:cxn>
                <a:cxn ang="0">
                  <a:pos x="436" y="63"/>
                </a:cxn>
                <a:cxn ang="0">
                  <a:pos x="422" y="78"/>
                </a:cxn>
                <a:cxn ang="0">
                  <a:pos x="407" y="86"/>
                </a:cxn>
                <a:cxn ang="0">
                  <a:pos x="331" y="124"/>
                </a:cxn>
                <a:cxn ang="0">
                  <a:pos x="304" y="134"/>
                </a:cxn>
              </a:cxnLst>
              <a:rect l="0" t="0" r="r" b="b"/>
              <a:pathLst>
                <a:path w="534" h="196">
                  <a:moveTo>
                    <a:pt x="294" y="136"/>
                  </a:moveTo>
                  <a:lnTo>
                    <a:pt x="282" y="135"/>
                  </a:lnTo>
                  <a:lnTo>
                    <a:pt x="262" y="130"/>
                  </a:lnTo>
                  <a:lnTo>
                    <a:pt x="186" y="90"/>
                  </a:lnTo>
                  <a:lnTo>
                    <a:pt x="163" y="83"/>
                  </a:lnTo>
                  <a:lnTo>
                    <a:pt x="142" y="79"/>
                  </a:lnTo>
                  <a:lnTo>
                    <a:pt x="78" y="75"/>
                  </a:lnTo>
                  <a:lnTo>
                    <a:pt x="26" y="78"/>
                  </a:lnTo>
                  <a:lnTo>
                    <a:pt x="14" y="81"/>
                  </a:lnTo>
                  <a:lnTo>
                    <a:pt x="11" y="82"/>
                  </a:lnTo>
                  <a:lnTo>
                    <a:pt x="7" y="85"/>
                  </a:lnTo>
                  <a:lnTo>
                    <a:pt x="4" y="89"/>
                  </a:lnTo>
                  <a:lnTo>
                    <a:pt x="2" y="93"/>
                  </a:lnTo>
                  <a:lnTo>
                    <a:pt x="0" y="102"/>
                  </a:lnTo>
                  <a:lnTo>
                    <a:pt x="3" y="115"/>
                  </a:lnTo>
                  <a:lnTo>
                    <a:pt x="5" y="119"/>
                  </a:lnTo>
                  <a:lnTo>
                    <a:pt x="15" y="132"/>
                  </a:lnTo>
                  <a:lnTo>
                    <a:pt x="20" y="137"/>
                  </a:lnTo>
                  <a:lnTo>
                    <a:pt x="29" y="142"/>
                  </a:lnTo>
                  <a:lnTo>
                    <a:pt x="34" y="144"/>
                  </a:lnTo>
                  <a:lnTo>
                    <a:pt x="38" y="144"/>
                  </a:lnTo>
                  <a:lnTo>
                    <a:pt x="42" y="143"/>
                  </a:lnTo>
                  <a:lnTo>
                    <a:pt x="62" y="134"/>
                  </a:lnTo>
                  <a:lnTo>
                    <a:pt x="67" y="131"/>
                  </a:lnTo>
                  <a:lnTo>
                    <a:pt x="80" y="129"/>
                  </a:lnTo>
                  <a:lnTo>
                    <a:pt x="120" y="127"/>
                  </a:lnTo>
                  <a:lnTo>
                    <a:pt x="143" y="130"/>
                  </a:lnTo>
                  <a:lnTo>
                    <a:pt x="207" y="153"/>
                  </a:lnTo>
                  <a:lnTo>
                    <a:pt x="237" y="167"/>
                  </a:lnTo>
                  <a:lnTo>
                    <a:pt x="251" y="172"/>
                  </a:lnTo>
                  <a:lnTo>
                    <a:pt x="270" y="176"/>
                  </a:lnTo>
                  <a:lnTo>
                    <a:pt x="287" y="177"/>
                  </a:lnTo>
                  <a:lnTo>
                    <a:pt x="313" y="170"/>
                  </a:lnTo>
                  <a:lnTo>
                    <a:pt x="404" y="120"/>
                  </a:lnTo>
                  <a:lnTo>
                    <a:pt x="411" y="118"/>
                  </a:lnTo>
                  <a:lnTo>
                    <a:pt x="417" y="117"/>
                  </a:lnTo>
                  <a:lnTo>
                    <a:pt x="420" y="117"/>
                  </a:lnTo>
                  <a:lnTo>
                    <a:pt x="422" y="117"/>
                  </a:lnTo>
                  <a:lnTo>
                    <a:pt x="426" y="120"/>
                  </a:lnTo>
                  <a:lnTo>
                    <a:pt x="431" y="125"/>
                  </a:lnTo>
                  <a:lnTo>
                    <a:pt x="436" y="134"/>
                  </a:lnTo>
                  <a:lnTo>
                    <a:pt x="451" y="171"/>
                  </a:lnTo>
                  <a:lnTo>
                    <a:pt x="461" y="187"/>
                  </a:lnTo>
                  <a:lnTo>
                    <a:pt x="463" y="191"/>
                  </a:lnTo>
                  <a:lnTo>
                    <a:pt x="468" y="195"/>
                  </a:lnTo>
                  <a:lnTo>
                    <a:pt x="471" y="196"/>
                  </a:lnTo>
                  <a:lnTo>
                    <a:pt x="473" y="196"/>
                  </a:lnTo>
                  <a:lnTo>
                    <a:pt x="476" y="196"/>
                  </a:lnTo>
                  <a:lnTo>
                    <a:pt x="479" y="195"/>
                  </a:lnTo>
                  <a:lnTo>
                    <a:pt x="482" y="193"/>
                  </a:lnTo>
                  <a:lnTo>
                    <a:pt x="486" y="190"/>
                  </a:lnTo>
                  <a:lnTo>
                    <a:pt x="488" y="187"/>
                  </a:lnTo>
                  <a:lnTo>
                    <a:pt x="492" y="180"/>
                  </a:lnTo>
                  <a:lnTo>
                    <a:pt x="493" y="174"/>
                  </a:lnTo>
                  <a:lnTo>
                    <a:pt x="493" y="168"/>
                  </a:lnTo>
                  <a:lnTo>
                    <a:pt x="491" y="162"/>
                  </a:lnTo>
                  <a:lnTo>
                    <a:pt x="489" y="159"/>
                  </a:lnTo>
                  <a:lnTo>
                    <a:pt x="484" y="152"/>
                  </a:lnTo>
                  <a:lnTo>
                    <a:pt x="470" y="140"/>
                  </a:lnTo>
                  <a:lnTo>
                    <a:pt x="468" y="137"/>
                  </a:lnTo>
                  <a:lnTo>
                    <a:pt x="460" y="123"/>
                  </a:lnTo>
                  <a:lnTo>
                    <a:pt x="457" y="116"/>
                  </a:lnTo>
                  <a:lnTo>
                    <a:pt x="457" y="114"/>
                  </a:lnTo>
                  <a:lnTo>
                    <a:pt x="457" y="112"/>
                  </a:lnTo>
                  <a:lnTo>
                    <a:pt x="459" y="110"/>
                  </a:lnTo>
                  <a:lnTo>
                    <a:pt x="463" y="109"/>
                  </a:lnTo>
                  <a:lnTo>
                    <a:pt x="466" y="109"/>
                  </a:lnTo>
                  <a:lnTo>
                    <a:pt x="471" y="112"/>
                  </a:lnTo>
                  <a:lnTo>
                    <a:pt x="473" y="114"/>
                  </a:lnTo>
                  <a:lnTo>
                    <a:pt x="476" y="117"/>
                  </a:lnTo>
                  <a:lnTo>
                    <a:pt x="495" y="148"/>
                  </a:lnTo>
                  <a:lnTo>
                    <a:pt x="498" y="152"/>
                  </a:lnTo>
                  <a:lnTo>
                    <a:pt x="509" y="160"/>
                  </a:lnTo>
                  <a:lnTo>
                    <a:pt x="520" y="163"/>
                  </a:lnTo>
                  <a:lnTo>
                    <a:pt x="523" y="163"/>
                  </a:lnTo>
                  <a:lnTo>
                    <a:pt x="526" y="163"/>
                  </a:lnTo>
                  <a:lnTo>
                    <a:pt x="528" y="162"/>
                  </a:lnTo>
                  <a:lnTo>
                    <a:pt x="530" y="160"/>
                  </a:lnTo>
                  <a:lnTo>
                    <a:pt x="533" y="154"/>
                  </a:lnTo>
                  <a:lnTo>
                    <a:pt x="534" y="148"/>
                  </a:lnTo>
                  <a:lnTo>
                    <a:pt x="534" y="144"/>
                  </a:lnTo>
                  <a:lnTo>
                    <a:pt x="534" y="141"/>
                  </a:lnTo>
                  <a:lnTo>
                    <a:pt x="532" y="134"/>
                  </a:lnTo>
                  <a:lnTo>
                    <a:pt x="528" y="126"/>
                  </a:lnTo>
                  <a:lnTo>
                    <a:pt x="522" y="119"/>
                  </a:lnTo>
                  <a:lnTo>
                    <a:pt x="516" y="112"/>
                  </a:lnTo>
                  <a:lnTo>
                    <a:pt x="512" y="109"/>
                  </a:lnTo>
                  <a:lnTo>
                    <a:pt x="499" y="103"/>
                  </a:lnTo>
                  <a:lnTo>
                    <a:pt x="460" y="89"/>
                  </a:lnTo>
                  <a:lnTo>
                    <a:pt x="459" y="88"/>
                  </a:lnTo>
                  <a:lnTo>
                    <a:pt x="457" y="86"/>
                  </a:lnTo>
                  <a:lnTo>
                    <a:pt x="455" y="82"/>
                  </a:lnTo>
                  <a:lnTo>
                    <a:pt x="454" y="77"/>
                  </a:lnTo>
                  <a:lnTo>
                    <a:pt x="457" y="64"/>
                  </a:lnTo>
                  <a:lnTo>
                    <a:pt x="461" y="55"/>
                  </a:lnTo>
                  <a:lnTo>
                    <a:pt x="471" y="37"/>
                  </a:lnTo>
                  <a:lnTo>
                    <a:pt x="475" y="26"/>
                  </a:lnTo>
                  <a:lnTo>
                    <a:pt x="476" y="22"/>
                  </a:lnTo>
                  <a:lnTo>
                    <a:pt x="476" y="17"/>
                  </a:lnTo>
                  <a:lnTo>
                    <a:pt x="474" y="10"/>
                  </a:lnTo>
                  <a:lnTo>
                    <a:pt x="472" y="7"/>
                  </a:lnTo>
                  <a:lnTo>
                    <a:pt x="468" y="2"/>
                  </a:lnTo>
                  <a:lnTo>
                    <a:pt x="466" y="0"/>
                  </a:lnTo>
                  <a:lnTo>
                    <a:pt x="464" y="0"/>
                  </a:lnTo>
                  <a:lnTo>
                    <a:pt x="461" y="0"/>
                  </a:lnTo>
                  <a:lnTo>
                    <a:pt x="459" y="0"/>
                  </a:lnTo>
                  <a:lnTo>
                    <a:pt x="453" y="4"/>
                  </a:lnTo>
                  <a:lnTo>
                    <a:pt x="447" y="9"/>
                  </a:lnTo>
                  <a:lnTo>
                    <a:pt x="445" y="12"/>
                  </a:lnTo>
                  <a:lnTo>
                    <a:pt x="443" y="16"/>
                  </a:lnTo>
                  <a:lnTo>
                    <a:pt x="442" y="20"/>
                  </a:lnTo>
                  <a:lnTo>
                    <a:pt x="440" y="49"/>
                  </a:lnTo>
                  <a:lnTo>
                    <a:pt x="438" y="59"/>
                  </a:lnTo>
                  <a:lnTo>
                    <a:pt x="436" y="63"/>
                  </a:lnTo>
                  <a:lnTo>
                    <a:pt x="429" y="72"/>
                  </a:lnTo>
                  <a:lnTo>
                    <a:pt x="422" y="78"/>
                  </a:lnTo>
                  <a:lnTo>
                    <a:pt x="411" y="84"/>
                  </a:lnTo>
                  <a:lnTo>
                    <a:pt x="407" y="86"/>
                  </a:lnTo>
                  <a:lnTo>
                    <a:pt x="381" y="94"/>
                  </a:lnTo>
                  <a:lnTo>
                    <a:pt x="331" y="124"/>
                  </a:lnTo>
                  <a:lnTo>
                    <a:pt x="323" y="127"/>
                  </a:lnTo>
                  <a:lnTo>
                    <a:pt x="304" y="134"/>
                  </a:lnTo>
                  <a:lnTo>
                    <a:pt x="294" y="1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15"/>
            <p:cNvSpPr>
              <a:spLocks/>
            </p:cNvSpPr>
            <p:nvPr/>
          </p:nvSpPr>
          <p:spPr bwMode="auto">
            <a:xfrm flipH="1">
              <a:off x="7902783" y="5201991"/>
              <a:ext cx="218600" cy="507748"/>
            </a:xfrm>
            <a:custGeom>
              <a:avLst/>
              <a:gdLst/>
              <a:ahLst/>
              <a:cxnLst>
                <a:cxn ang="0">
                  <a:pos x="43" y="9"/>
                </a:cxn>
                <a:cxn ang="0">
                  <a:pos x="30" y="2"/>
                </a:cxn>
                <a:cxn ang="0">
                  <a:pos x="22" y="0"/>
                </a:cxn>
                <a:cxn ang="0">
                  <a:pos x="16" y="3"/>
                </a:cxn>
                <a:cxn ang="0">
                  <a:pos x="13" y="8"/>
                </a:cxn>
                <a:cxn ang="0">
                  <a:pos x="2" y="51"/>
                </a:cxn>
                <a:cxn ang="0">
                  <a:pos x="1" y="90"/>
                </a:cxn>
                <a:cxn ang="0">
                  <a:pos x="35" y="190"/>
                </a:cxn>
                <a:cxn ang="0">
                  <a:pos x="41" y="267"/>
                </a:cxn>
                <a:cxn ang="0">
                  <a:pos x="37" y="383"/>
                </a:cxn>
                <a:cxn ang="0">
                  <a:pos x="29" y="401"/>
                </a:cxn>
                <a:cxn ang="0">
                  <a:pos x="1" y="439"/>
                </a:cxn>
                <a:cxn ang="0">
                  <a:pos x="2" y="449"/>
                </a:cxn>
                <a:cxn ang="0">
                  <a:pos x="8" y="459"/>
                </a:cxn>
                <a:cxn ang="0">
                  <a:pos x="16" y="467"/>
                </a:cxn>
                <a:cxn ang="0">
                  <a:pos x="26" y="468"/>
                </a:cxn>
                <a:cxn ang="0">
                  <a:pos x="55" y="467"/>
                </a:cxn>
                <a:cxn ang="0">
                  <a:pos x="99" y="476"/>
                </a:cxn>
                <a:cxn ang="0">
                  <a:pos x="132" y="500"/>
                </a:cxn>
                <a:cxn ang="0">
                  <a:pos x="149" y="508"/>
                </a:cxn>
                <a:cxn ang="0">
                  <a:pos x="187" y="508"/>
                </a:cxn>
                <a:cxn ang="0">
                  <a:pos x="202" y="500"/>
                </a:cxn>
                <a:cxn ang="0">
                  <a:pos x="217" y="486"/>
                </a:cxn>
                <a:cxn ang="0">
                  <a:pos x="220" y="480"/>
                </a:cxn>
                <a:cxn ang="0">
                  <a:pos x="220" y="475"/>
                </a:cxn>
                <a:cxn ang="0">
                  <a:pos x="218" y="470"/>
                </a:cxn>
                <a:cxn ang="0">
                  <a:pos x="204" y="461"/>
                </a:cxn>
                <a:cxn ang="0">
                  <a:pos x="118" y="440"/>
                </a:cxn>
                <a:cxn ang="0">
                  <a:pos x="72" y="429"/>
                </a:cxn>
                <a:cxn ang="0">
                  <a:pos x="62" y="424"/>
                </a:cxn>
                <a:cxn ang="0">
                  <a:pos x="58" y="418"/>
                </a:cxn>
                <a:cxn ang="0">
                  <a:pos x="56" y="409"/>
                </a:cxn>
                <a:cxn ang="0">
                  <a:pos x="67" y="373"/>
                </a:cxn>
                <a:cxn ang="0">
                  <a:pos x="93" y="232"/>
                </a:cxn>
                <a:cxn ang="0">
                  <a:pos x="90" y="132"/>
                </a:cxn>
                <a:cxn ang="0">
                  <a:pos x="78" y="73"/>
                </a:cxn>
                <a:cxn ang="0">
                  <a:pos x="52" y="19"/>
                </a:cxn>
              </a:cxnLst>
              <a:rect l="0" t="0" r="r" b="b"/>
              <a:pathLst>
                <a:path w="220" h="511">
                  <a:moveTo>
                    <a:pt x="50" y="15"/>
                  </a:moveTo>
                  <a:lnTo>
                    <a:pt x="43" y="9"/>
                  </a:lnTo>
                  <a:lnTo>
                    <a:pt x="35" y="4"/>
                  </a:lnTo>
                  <a:lnTo>
                    <a:pt x="30" y="2"/>
                  </a:lnTo>
                  <a:lnTo>
                    <a:pt x="26" y="0"/>
                  </a:lnTo>
                  <a:lnTo>
                    <a:pt x="22" y="0"/>
                  </a:lnTo>
                  <a:lnTo>
                    <a:pt x="20" y="1"/>
                  </a:lnTo>
                  <a:lnTo>
                    <a:pt x="16" y="3"/>
                  </a:lnTo>
                  <a:lnTo>
                    <a:pt x="15" y="5"/>
                  </a:lnTo>
                  <a:lnTo>
                    <a:pt x="13" y="8"/>
                  </a:lnTo>
                  <a:lnTo>
                    <a:pt x="9" y="19"/>
                  </a:lnTo>
                  <a:lnTo>
                    <a:pt x="2" y="51"/>
                  </a:lnTo>
                  <a:lnTo>
                    <a:pt x="0" y="73"/>
                  </a:lnTo>
                  <a:lnTo>
                    <a:pt x="1" y="90"/>
                  </a:lnTo>
                  <a:lnTo>
                    <a:pt x="4" y="106"/>
                  </a:lnTo>
                  <a:lnTo>
                    <a:pt x="35" y="190"/>
                  </a:lnTo>
                  <a:lnTo>
                    <a:pt x="40" y="211"/>
                  </a:lnTo>
                  <a:lnTo>
                    <a:pt x="41" y="267"/>
                  </a:lnTo>
                  <a:lnTo>
                    <a:pt x="39" y="368"/>
                  </a:lnTo>
                  <a:lnTo>
                    <a:pt x="37" y="383"/>
                  </a:lnTo>
                  <a:lnTo>
                    <a:pt x="34" y="393"/>
                  </a:lnTo>
                  <a:lnTo>
                    <a:pt x="29" y="401"/>
                  </a:lnTo>
                  <a:lnTo>
                    <a:pt x="5" y="431"/>
                  </a:lnTo>
                  <a:lnTo>
                    <a:pt x="1" y="439"/>
                  </a:lnTo>
                  <a:lnTo>
                    <a:pt x="1" y="445"/>
                  </a:lnTo>
                  <a:lnTo>
                    <a:pt x="2" y="449"/>
                  </a:lnTo>
                  <a:lnTo>
                    <a:pt x="6" y="456"/>
                  </a:lnTo>
                  <a:lnTo>
                    <a:pt x="8" y="459"/>
                  </a:lnTo>
                  <a:lnTo>
                    <a:pt x="13" y="465"/>
                  </a:lnTo>
                  <a:lnTo>
                    <a:pt x="16" y="467"/>
                  </a:lnTo>
                  <a:lnTo>
                    <a:pt x="19" y="468"/>
                  </a:lnTo>
                  <a:lnTo>
                    <a:pt x="26" y="468"/>
                  </a:lnTo>
                  <a:lnTo>
                    <a:pt x="40" y="467"/>
                  </a:lnTo>
                  <a:lnTo>
                    <a:pt x="55" y="467"/>
                  </a:lnTo>
                  <a:lnTo>
                    <a:pt x="87" y="472"/>
                  </a:lnTo>
                  <a:lnTo>
                    <a:pt x="99" y="476"/>
                  </a:lnTo>
                  <a:lnTo>
                    <a:pt x="105" y="479"/>
                  </a:lnTo>
                  <a:lnTo>
                    <a:pt x="132" y="500"/>
                  </a:lnTo>
                  <a:lnTo>
                    <a:pt x="138" y="504"/>
                  </a:lnTo>
                  <a:lnTo>
                    <a:pt x="149" y="508"/>
                  </a:lnTo>
                  <a:lnTo>
                    <a:pt x="166" y="511"/>
                  </a:lnTo>
                  <a:lnTo>
                    <a:pt x="187" y="508"/>
                  </a:lnTo>
                  <a:lnTo>
                    <a:pt x="192" y="506"/>
                  </a:lnTo>
                  <a:lnTo>
                    <a:pt x="202" y="500"/>
                  </a:lnTo>
                  <a:lnTo>
                    <a:pt x="211" y="493"/>
                  </a:lnTo>
                  <a:lnTo>
                    <a:pt x="217" y="486"/>
                  </a:lnTo>
                  <a:lnTo>
                    <a:pt x="219" y="483"/>
                  </a:lnTo>
                  <a:lnTo>
                    <a:pt x="220" y="480"/>
                  </a:lnTo>
                  <a:lnTo>
                    <a:pt x="220" y="478"/>
                  </a:lnTo>
                  <a:lnTo>
                    <a:pt x="220" y="475"/>
                  </a:lnTo>
                  <a:lnTo>
                    <a:pt x="219" y="473"/>
                  </a:lnTo>
                  <a:lnTo>
                    <a:pt x="218" y="470"/>
                  </a:lnTo>
                  <a:lnTo>
                    <a:pt x="215" y="468"/>
                  </a:lnTo>
                  <a:lnTo>
                    <a:pt x="204" y="461"/>
                  </a:lnTo>
                  <a:lnTo>
                    <a:pt x="201" y="460"/>
                  </a:lnTo>
                  <a:lnTo>
                    <a:pt x="118" y="440"/>
                  </a:lnTo>
                  <a:lnTo>
                    <a:pt x="88" y="435"/>
                  </a:lnTo>
                  <a:lnTo>
                    <a:pt x="72" y="429"/>
                  </a:lnTo>
                  <a:lnTo>
                    <a:pt x="68" y="427"/>
                  </a:lnTo>
                  <a:lnTo>
                    <a:pt x="62" y="424"/>
                  </a:lnTo>
                  <a:lnTo>
                    <a:pt x="60" y="421"/>
                  </a:lnTo>
                  <a:lnTo>
                    <a:pt x="58" y="418"/>
                  </a:lnTo>
                  <a:lnTo>
                    <a:pt x="57" y="414"/>
                  </a:lnTo>
                  <a:lnTo>
                    <a:pt x="56" y="409"/>
                  </a:lnTo>
                  <a:lnTo>
                    <a:pt x="57" y="403"/>
                  </a:lnTo>
                  <a:lnTo>
                    <a:pt x="67" y="373"/>
                  </a:lnTo>
                  <a:lnTo>
                    <a:pt x="76" y="342"/>
                  </a:lnTo>
                  <a:lnTo>
                    <a:pt x="93" y="232"/>
                  </a:lnTo>
                  <a:lnTo>
                    <a:pt x="94" y="187"/>
                  </a:lnTo>
                  <a:lnTo>
                    <a:pt x="90" y="132"/>
                  </a:lnTo>
                  <a:lnTo>
                    <a:pt x="83" y="89"/>
                  </a:lnTo>
                  <a:lnTo>
                    <a:pt x="78" y="73"/>
                  </a:lnTo>
                  <a:lnTo>
                    <a:pt x="58" y="27"/>
                  </a:lnTo>
                  <a:lnTo>
                    <a:pt x="52" y="19"/>
                  </a:lnTo>
                  <a:lnTo>
                    <a:pt x="50" y="1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16"/>
            <p:cNvSpPr>
              <a:spLocks/>
            </p:cNvSpPr>
            <p:nvPr/>
          </p:nvSpPr>
          <p:spPr bwMode="auto">
            <a:xfrm flipH="1">
              <a:off x="8080644" y="5200997"/>
              <a:ext cx="196740" cy="536563"/>
            </a:xfrm>
            <a:custGeom>
              <a:avLst/>
              <a:gdLst/>
              <a:ahLst/>
              <a:cxnLst>
                <a:cxn ang="0">
                  <a:pos x="195" y="501"/>
                </a:cxn>
                <a:cxn ang="0">
                  <a:pos x="178" y="493"/>
                </a:cxn>
                <a:cxn ang="0">
                  <a:pos x="117" y="484"/>
                </a:cxn>
                <a:cxn ang="0">
                  <a:pos x="87" y="470"/>
                </a:cxn>
                <a:cxn ang="0">
                  <a:pos x="65" y="453"/>
                </a:cxn>
                <a:cxn ang="0">
                  <a:pos x="59" y="447"/>
                </a:cxn>
                <a:cxn ang="0">
                  <a:pos x="57" y="437"/>
                </a:cxn>
                <a:cxn ang="0">
                  <a:pos x="61" y="417"/>
                </a:cxn>
                <a:cxn ang="0">
                  <a:pos x="127" y="217"/>
                </a:cxn>
                <a:cxn ang="0">
                  <a:pos x="135" y="136"/>
                </a:cxn>
                <a:cxn ang="0">
                  <a:pos x="118" y="14"/>
                </a:cxn>
                <a:cxn ang="0">
                  <a:pos x="115" y="9"/>
                </a:cxn>
                <a:cxn ang="0">
                  <a:pos x="107" y="3"/>
                </a:cxn>
                <a:cxn ang="0">
                  <a:pos x="95" y="0"/>
                </a:cxn>
                <a:cxn ang="0">
                  <a:pos x="83" y="3"/>
                </a:cxn>
                <a:cxn ang="0">
                  <a:pos x="74" y="9"/>
                </a:cxn>
                <a:cxn ang="0">
                  <a:pos x="68" y="22"/>
                </a:cxn>
                <a:cxn ang="0">
                  <a:pos x="62" y="93"/>
                </a:cxn>
                <a:cxn ang="0">
                  <a:pos x="74" y="229"/>
                </a:cxn>
                <a:cxn ang="0">
                  <a:pos x="33" y="408"/>
                </a:cxn>
                <a:cxn ang="0">
                  <a:pos x="23" y="428"/>
                </a:cxn>
                <a:cxn ang="0">
                  <a:pos x="3" y="451"/>
                </a:cxn>
                <a:cxn ang="0">
                  <a:pos x="0" y="465"/>
                </a:cxn>
                <a:cxn ang="0">
                  <a:pos x="3" y="486"/>
                </a:cxn>
                <a:cxn ang="0">
                  <a:pos x="9" y="492"/>
                </a:cxn>
                <a:cxn ang="0">
                  <a:pos x="25" y="496"/>
                </a:cxn>
                <a:cxn ang="0">
                  <a:pos x="53" y="497"/>
                </a:cxn>
                <a:cxn ang="0">
                  <a:pos x="74" y="507"/>
                </a:cxn>
                <a:cxn ang="0">
                  <a:pos x="115" y="534"/>
                </a:cxn>
                <a:cxn ang="0">
                  <a:pos x="137" y="539"/>
                </a:cxn>
                <a:cxn ang="0">
                  <a:pos x="170" y="538"/>
                </a:cxn>
                <a:cxn ang="0">
                  <a:pos x="188" y="528"/>
                </a:cxn>
                <a:cxn ang="0">
                  <a:pos x="197" y="514"/>
                </a:cxn>
                <a:cxn ang="0">
                  <a:pos x="197" y="507"/>
                </a:cxn>
              </a:cxnLst>
              <a:rect l="0" t="0" r="r" b="b"/>
              <a:pathLst>
                <a:path w="198" h="540">
                  <a:moveTo>
                    <a:pt x="197" y="507"/>
                  </a:moveTo>
                  <a:lnTo>
                    <a:pt x="195" y="501"/>
                  </a:lnTo>
                  <a:lnTo>
                    <a:pt x="189" y="497"/>
                  </a:lnTo>
                  <a:lnTo>
                    <a:pt x="178" y="493"/>
                  </a:lnTo>
                  <a:lnTo>
                    <a:pt x="124" y="486"/>
                  </a:lnTo>
                  <a:lnTo>
                    <a:pt x="117" y="484"/>
                  </a:lnTo>
                  <a:lnTo>
                    <a:pt x="105" y="480"/>
                  </a:lnTo>
                  <a:lnTo>
                    <a:pt x="87" y="470"/>
                  </a:lnTo>
                  <a:lnTo>
                    <a:pt x="76" y="461"/>
                  </a:lnTo>
                  <a:lnTo>
                    <a:pt x="65" y="453"/>
                  </a:lnTo>
                  <a:lnTo>
                    <a:pt x="62" y="451"/>
                  </a:lnTo>
                  <a:lnTo>
                    <a:pt x="59" y="447"/>
                  </a:lnTo>
                  <a:lnTo>
                    <a:pt x="58" y="443"/>
                  </a:lnTo>
                  <a:lnTo>
                    <a:pt x="57" y="437"/>
                  </a:lnTo>
                  <a:lnTo>
                    <a:pt x="58" y="431"/>
                  </a:lnTo>
                  <a:lnTo>
                    <a:pt x="61" y="417"/>
                  </a:lnTo>
                  <a:lnTo>
                    <a:pt x="121" y="241"/>
                  </a:lnTo>
                  <a:lnTo>
                    <a:pt x="127" y="217"/>
                  </a:lnTo>
                  <a:lnTo>
                    <a:pt x="133" y="176"/>
                  </a:lnTo>
                  <a:lnTo>
                    <a:pt x="135" y="136"/>
                  </a:lnTo>
                  <a:lnTo>
                    <a:pt x="120" y="22"/>
                  </a:lnTo>
                  <a:lnTo>
                    <a:pt x="118" y="14"/>
                  </a:lnTo>
                  <a:lnTo>
                    <a:pt x="117" y="11"/>
                  </a:lnTo>
                  <a:lnTo>
                    <a:pt x="115" y="9"/>
                  </a:lnTo>
                  <a:lnTo>
                    <a:pt x="111" y="5"/>
                  </a:lnTo>
                  <a:lnTo>
                    <a:pt x="107" y="3"/>
                  </a:lnTo>
                  <a:lnTo>
                    <a:pt x="101" y="1"/>
                  </a:lnTo>
                  <a:lnTo>
                    <a:pt x="95" y="0"/>
                  </a:lnTo>
                  <a:lnTo>
                    <a:pt x="89" y="1"/>
                  </a:lnTo>
                  <a:lnTo>
                    <a:pt x="83" y="3"/>
                  </a:lnTo>
                  <a:lnTo>
                    <a:pt x="78" y="5"/>
                  </a:lnTo>
                  <a:lnTo>
                    <a:pt x="74" y="9"/>
                  </a:lnTo>
                  <a:lnTo>
                    <a:pt x="71" y="14"/>
                  </a:lnTo>
                  <a:lnTo>
                    <a:pt x="68" y="22"/>
                  </a:lnTo>
                  <a:lnTo>
                    <a:pt x="63" y="50"/>
                  </a:lnTo>
                  <a:lnTo>
                    <a:pt x="62" y="93"/>
                  </a:lnTo>
                  <a:lnTo>
                    <a:pt x="75" y="198"/>
                  </a:lnTo>
                  <a:lnTo>
                    <a:pt x="74" y="229"/>
                  </a:lnTo>
                  <a:lnTo>
                    <a:pt x="57" y="317"/>
                  </a:lnTo>
                  <a:lnTo>
                    <a:pt x="33" y="408"/>
                  </a:lnTo>
                  <a:lnTo>
                    <a:pt x="30" y="416"/>
                  </a:lnTo>
                  <a:lnTo>
                    <a:pt x="23" y="428"/>
                  </a:lnTo>
                  <a:lnTo>
                    <a:pt x="6" y="446"/>
                  </a:lnTo>
                  <a:lnTo>
                    <a:pt x="3" y="451"/>
                  </a:lnTo>
                  <a:lnTo>
                    <a:pt x="1" y="455"/>
                  </a:lnTo>
                  <a:lnTo>
                    <a:pt x="0" y="465"/>
                  </a:lnTo>
                  <a:lnTo>
                    <a:pt x="0" y="476"/>
                  </a:lnTo>
                  <a:lnTo>
                    <a:pt x="3" y="486"/>
                  </a:lnTo>
                  <a:lnTo>
                    <a:pt x="6" y="489"/>
                  </a:lnTo>
                  <a:lnTo>
                    <a:pt x="9" y="492"/>
                  </a:lnTo>
                  <a:lnTo>
                    <a:pt x="13" y="495"/>
                  </a:lnTo>
                  <a:lnTo>
                    <a:pt x="25" y="496"/>
                  </a:lnTo>
                  <a:lnTo>
                    <a:pt x="46" y="496"/>
                  </a:lnTo>
                  <a:lnTo>
                    <a:pt x="53" y="497"/>
                  </a:lnTo>
                  <a:lnTo>
                    <a:pt x="60" y="499"/>
                  </a:lnTo>
                  <a:lnTo>
                    <a:pt x="74" y="507"/>
                  </a:lnTo>
                  <a:lnTo>
                    <a:pt x="102" y="527"/>
                  </a:lnTo>
                  <a:lnTo>
                    <a:pt x="115" y="534"/>
                  </a:lnTo>
                  <a:lnTo>
                    <a:pt x="122" y="536"/>
                  </a:lnTo>
                  <a:lnTo>
                    <a:pt x="137" y="539"/>
                  </a:lnTo>
                  <a:lnTo>
                    <a:pt x="159" y="540"/>
                  </a:lnTo>
                  <a:lnTo>
                    <a:pt x="170" y="538"/>
                  </a:lnTo>
                  <a:lnTo>
                    <a:pt x="180" y="534"/>
                  </a:lnTo>
                  <a:lnTo>
                    <a:pt x="188" y="528"/>
                  </a:lnTo>
                  <a:lnTo>
                    <a:pt x="195" y="517"/>
                  </a:lnTo>
                  <a:lnTo>
                    <a:pt x="197" y="514"/>
                  </a:lnTo>
                  <a:lnTo>
                    <a:pt x="198" y="509"/>
                  </a:lnTo>
                  <a:lnTo>
                    <a:pt x="197" y="5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17"/>
            <p:cNvSpPr>
              <a:spLocks/>
            </p:cNvSpPr>
            <p:nvPr/>
          </p:nvSpPr>
          <p:spPr bwMode="auto">
            <a:xfrm flipH="1">
              <a:off x="8039905" y="4599848"/>
              <a:ext cx="328894" cy="265301"/>
            </a:xfrm>
            <a:custGeom>
              <a:avLst/>
              <a:gdLst/>
              <a:ahLst/>
              <a:cxnLst>
                <a:cxn ang="0">
                  <a:pos x="321" y="151"/>
                </a:cxn>
                <a:cxn ang="0">
                  <a:pos x="311" y="147"/>
                </a:cxn>
                <a:cxn ang="0">
                  <a:pos x="273" y="147"/>
                </a:cxn>
                <a:cxn ang="0">
                  <a:pos x="260" y="146"/>
                </a:cxn>
                <a:cxn ang="0">
                  <a:pos x="250" y="140"/>
                </a:cxn>
                <a:cxn ang="0">
                  <a:pos x="244" y="134"/>
                </a:cxn>
                <a:cxn ang="0">
                  <a:pos x="242" y="126"/>
                </a:cxn>
                <a:cxn ang="0">
                  <a:pos x="206" y="68"/>
                </a:cxn>
                <a:cxn ang="0">
                  <a:pos x="159" y="24"/>
                </a:cxn>
                <a:cxn ang="0">
                  <a:pos x="109" y="0"/>
                </a:cxn>
                <a:cxn ang="0">
                  <a:pos x="76" y="2"/>
                </a:cxn>
                <a:cxn ang="0">
                  <a:pos x="44" y="15"/>
                </a:cxn>
                <a:cxn ang="0">
                  <a:pos x="26" y="29"/>
                </a:cxn>
                <a:cxn ang="0">
                  <a:pos x="8" y="58"/>
                </a:cxn>
                <a:cxn ang="0">
                  <a:pos x="1" y="85"/>
                </a:cxn>
                <a:cxn ang="0">
                  <a:pos x="2" y="122"/>
                </a:cxn>
                <a:cxn ang="0">
                  <a:pos x="15" y="165"/>
                </a:cxn>
                <a:cxn ang="0">
                  <a:pos x="42" y="206"/>
                </a:cxn>
                <a:cxn ang="0">
                  <a:pos x="115" y="256"/>
                </a:cxn>
                <a:cxn ang="0">
                  <a:pos x="138" y="264"/>
                </a:cxn>
                <a:cxn ang="0">
                  <a:pos x="185" y="263"/>
                </a:cxn>
                <a:cxn ang="0">
                  <a:pos x="205" y="255"/>
                </a:cxn>
                <a:cxn ang="0">
                  <a:pos x="228" y="235"/>
                </a:cxn>
                <a:cxn ang="0">
                  <a:pos x="243" y="202"/>
                </a:cxn>
                <a:cxn ang="0">
                  <a:pos x="250" y="176"/>
                </a:cxn>
                <a:cxn ang="0">
                  <a:pos x="258" y="173"/>
                </a:cxn>
                <a:cxn ang="0">
                  <a:pos x="286" y="180"/>
                </a:cxn>
                <a:cxn ang="0">
                  <a:pos x="310" y="189"/>
                </a:cxn>
                <a:cxn ang="0">
                  <a:pos x="317" y="190"/>
                </a:cxn>
                <a:cxn ang="0">
                  <a:pos x="325" y="184"/>
                </a:cxn>
                <a:cxn ang="0">
                  <a:pos x="331" y="172"/>
                </a:cxn>
                <a:cxn ang="0">
                  <a:pos x="331" y="167"/>
                </a:cxn>
                <a:cxn ang="0">
                  <a:pos x="329" y="159"/>
                </a:cxn>
              </a:cxnLst>
              <a:rect l="0" t="0" r="r" b="b"/>
              <a:pathLst>
                <a:path w="331" h="267">
                  <a:moveTo>
                    <a:pt x="326" y="155"/>
                  </a:moveTo>
                  <a:lnTo>
                    <a:pt x="321" y="151"/>
                  </a:lnTo>
                  <a:lnTo>
                    <a:pt x="317" y="149"/>
                  </a:lnTo>
                  <a:lnTo>
                    <a:pt x="311" y="147"/>
                  </a:lnTo>
                  <a:lnTo>
                    <a:pt x="298" y="146"/>
                  </a:lnTo>
                  <a:lnTo>
                    <a:pt x="273" y="147"/>
                  </a:lnTo>
                  <a:lnTo>
                    <a:pt x="266" y="147"/>
                  </a:lnTo>
                  <a:lnTo>
                    <a:pt x="260" y="146"/>
                  </a:lnTo>
                  <a:lnTo>
                    <a:pt x="255" y="143"/>
                  </a:lnTo>
                  <a:lnTo>
                    <a:pt x="250" y="140"/>
                  </a:lnTo>
                  <a:lnTo>
                    <a:pt x="245" y="136"/>
                  </a:lnTo>
                  <a:lnTo>
                    <a:pt x="244" y="134"/>
                  </a:lnTo>
                  <a:lnTo>
                    <a:pt x="243" y="132"/>
                  </a:lnTo>
                  <a:lnTo>
                    <a:pt x="242" y="126"/>
                  </a:lnTo>
                  <a:lnTo>
                    <a:pt x="239" y="115"/>
                  </a:lnTo>
                  <a:lnTo>
                    <a:pt x="206" y="68"/>
                  </a:lnTo>
                  <a:lnTo>
                    <a:pt x="183" y="44"/>
                  </a:lnTo>
                  <a:lnTo>
                    <a:pt x="159" y="24"/>
                  </a:lnTo>
                  <a:lnTo>
                    <a:pt x="128" y="6"/>
                  </a:lnTo>
                  <a:lnTo>
                    <a:pt x="109" y="0"/>
                  </a:lnTo>
                  <a:lnTo>
                    <a:pt x="98" y="0"/>
                  </a:lnTo>
                  <a:lnTo>
                    <a:pt x="76" y="2"/>
                  </a:lnTo>
                  <a:lnTo>
                    <a:pt x="65" y="6"/>
                  </a:lnTo>
                  <a:lnTo>
                    <a:pt x="44" y="15"/>
                  </a:lnTo>
                  <a:lnTo>
                    <a:pt x="35" y="21"/>
                  </a:lnTo>
                  <a:lnTo>
                    <a:pt x="26" y="29"/>
                  </a:lnTo>
                  <a:lnTo>
                    <a:pt x="18" y="39"/>
                  </a:lnTo>
                  <a:lnTo>
                    <a:pt x="8" y="58"/>
                  </a:lnTo>
                  <a:lnTo>
                    <a:pt x="3" y="71"/>
                  </a:lnTo>
                  <a:lnTo>
                    <a:pt x="1" y="85"/>
                  </a:lnTo>
                  <a:lnTo>
                    <a:pt x="0" y="99"/>
                  </a:lnTo>
                  <a:lnTo>
                    <a:pt x="2" y="122"/>
                  </a:lnTo>
                  <a:lnTo>
                    <a:pt x="6" y="136"/>
                  </a:lnTo>
                  <a:lnTo>
                    <a:pt x="15" y="165"/>
                  </a:lnTo>
                  <a:lnTo>
                    <a:pt x="26" y="186"/>
                  </a:lnTo>
                  <a:lnTo>
                    <a:pt x="42" y="206"/>
                  </a:lnTo>
                  <a:lnTo>
                    <a:pt x="78" y="236"/>
                  </a:lnTo>
                  <a:lnTo>
                    <a:pt x="115" y="256"/>
                  </a:lnTo>
                  <a:lnTo>
                    <a:pt x="123" y="259"/>
                  </a:lnTo>
                  <a:lnTo>
                    <a:pt x="138" y="264"/>
                  </a:lnTo>
                  <a:lnTo>
                    <a:pt x="159" y="267"/>
                  </a:lnTo>
                  <a:lnTo>
                    <a:pt x="185" y="263"/>
                  </a:lnTo>
                  <a:lnTo>
                    <a:pt x="196" y="260"/>
                  </a:lnTo>
                  <a:lnTo>
                    <a:pt x="205" y="255"/>
                  </a:lnTo>
                  <a:lnTo>
                    <a:pt x="214" y="249"/>
                  </a:lnTo>
                  <a:lnTo>
                    <a:pt x="228" y="235"/>
                  </a:lnTo>
                  <a:lnTo>
                    <a:pt x="233" y="227"/>
                  </a:lnTo>
                  <a:lnTo>
                    <a:pt x="243" y="202"/>
                  </a:lnTo>
                  <a:lnTo>
                    <a:pt x="249" y="179"/>
                  </a:lnTo>
                  <a:lnTo>
                    <a:pt x="250" y="176"/>
                  </a:lnTo>
                  <a:lnTo>
                    <a:pt x="252" y="175"/>
                  </a:lnTo>
                  <a:lnTo>
                    <a:pt x="258" y="173"/>
                  </a:lnTo>
                  <a:lnTo>
                    <a:pt x="265" y="174"/>
                  </a:lnTo>
                  <a:lnTo>
                    <a:pt x="286" y="180"/>
                  </a:lnTo>
                  <a:lnTo>
                    <a:pt x="305" y="188"/>
                  </a:lnTo>
                  <a:lnTo>
                    <a:pt x="310" y="189"/>
                  </a:lnTo>
                  <a:lnTo>
                    <a:pt x="314" y="190"/>
                  </a:lnTo>
                  <a:lnTo>
                    <a:pt x="317" y="190"/>
                  </a:lnTo>
                  <a:lnTo>
                    <a:pt x="320" y="189"/>
                  </a:lnTo>
                  <a:lnTo>
                    <a:pt x="325" y="184"/>
                  </a:lnTo>
                  <a:lnTo>
                    <a:pt x="327" y="181"/>
                  </a:lnTo>
                  <a:lnTo>
                    <a:pt x="331" y="172"/>
                  </a:lnTo>
                  <a:lnTo>
                    <a:pt x="331" y="169"/>
                  </a:lnTo>
                  <a:lnTo>
                    <a:pt x="331" y="167"/>
                  </a:lnTo>
                  <a:lnTo>
                    <a:pt x="331" y="164"/>
                  </a:lnTo>
                  <a:lnTo>
                    <a:pt x="329" y="159"/>
                  </a:lnTo>
                  <a:lnTo>
                    <a:pt x="326" y="15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19"/>
            <p:cNvSpPr>
              <a:spLocks/>
            </p:cNvSpPr>
            <p:nvPr/>
          </p:nvSpPr>
          <p:spPr bwMode="auto">
            <a:xfrm flipH="1">
              <a:off x="7921662" y="5168207"/>
              <a:ext cx="52663" cy="131160"/>
            </a:xfrm>
            <a:custGeom>
              <a:avLst/>
              <a:gdLst/>
              <a:ahLst/>
              <a:cxnLst>
                <a:cxn ang="0">
                  <a:pos x="53" y="113"/>
                </a:cxn>
                <a:cxn ang="0">
                  <a:pos x="53" y="102"/>
                </a:cxn>
                <a:cxn ang="0">
                  <a:pos x="50" y="89"/>
                </a:cxn>
                <a:cxn ang="0">
                  <a:pos x="47" y="81"/>
                </a:cxn>
                <a:cxn ang="0">
                  <a:pos x="32" y="23"/>
                </a:cxn>
                <a:cxn ang="0">
                  <a:pos x="25" y="4"/>
                </a:cxn>
                <a:cxn ang="0">
                  <a:pos x="23" y="1"/>
                </a:cxn>
                <a:cxn ang="0">
                  <a:pos x="20" y="0"/>
                </a:cxn>
                <a:cxn ang="0">
                  <a:pos x="19" y="0"/>
                </a:cxn>
                <a:cxn ang="0">
                  <a:pos x="16" y="2"/>
                </a:cxn>
                <a:cxn ang="0">
                  <a:pos x="13" y="5"/>
                </a:cxn>
                <a:cxn ang="0">
                  <a:pos x="7" y="15"/>
                </a:cxn>
                <a:cxn ang="0">
                  <a:pos x="1" y="21"/>
                </a:cxn>
                <a:cxn ang="0">
                  <a:pos x="0" y="23"/>
                </a:cxn>
                <a:cxn ang="0">
                  <a:pos x="0" y="28"/>
                </a:cxn>
                <a:cxn ang="0">
                  <a:pos x="20" y="122"/>
                </a:cxn>
                <a:cxn ang="0">
                  <a:pos x="23" y="127"/>
                </a:cxn>
                <a:cxn ang="0">
                  <a:pos x="25" y="130"/>
                </a:cxn>
                <a:cxn ang="0">
                  <a:pos x="26" y="131"/>
                </a:cxn>
                <a:cxn ang="0">
                  <a:pos x="28" y="132"/>
                </a:cxn>
                <a:cxn ang="0">
                  <a:pos x="30" y="132"/>
                </a:cxn>
                <a:cxn ang="0">
                  <a:pos x="34" y="131"/>
                </a:cxn>
                <a:cxn ang="0">
                  <a:pos x="41" y="128"/>
                </a:cxn>
                <a:cxn ang="0">
                  <a:pos x="46" y="125"/>
                </a:cxn>
                <a:cxn ang="0">
                  <a:pos x="49" y="122"/>
                </a:cxn>
                <a:cxn ang="0">
                  <a:pos x="51" y="118"/>
                </a:cxn>
                <a:cxn ang="0">
                  <a:pos x="53" y="113"/>
                </a:cxn>
              </a:cxnLst>
              <a:rect l="0" t="0" r="r" b="b"/>
              <a:pathLst>
                <a:path w="53" h="132">
                  <a:moveTo>
                    <a:pt x="53" y="113"/>
                  </a:moveTo>
                  <a:lnTo>
                    <a:pt x="53" y="102"/>
                  </a:lnTo>
                  <a:lnTo>
                    <a:pt x="50" y="89"/>
                  </a:lnTo>
                  <a:lnTo>
                    <a:pt x="47" y="81"/>
                  </a:lnTo>
                  <a:lnTo>
                    <a:pt x="32" y="23"/>
                  </a:lnTo>
                  <a:lnTo>
                    <a:pt x="25" y="4"/>
                  </a:lnTo>
                  <a:lnTo>
                    <a:pt x="23" y="1"/>
                  </a:lnTo>
                  <a:lnTo>
                    <a:pt x="20" y="0"/>
                  </a:lnTo>
                  <a:lnTo>
                    <a:pt x="19" y="0"/>
                  </a:lnTo>
                  <a:lnTo>
                    <a:pt x="16" y="2"/>
                  </a:lnTo>
                  <a:lnTo>
                    <a:pt x="13" y="5"/>
                  </a:lnTo>
                  <a:lnTo>
                    <a:pt x="7" y="15"/>
                  </a:lnTo>
                  <a:lnTo>
                    <a:pt x="1" y="21"/>
                  </a:lnTo>
                  <a:lnTo>
                    <a:pt x="0" y="23"/>
                  </a:lnTo>
                  <a:lnTo>
                    <a:pt x="0" y="28"/>
                  </a:lnTo>
                  <a:lnTo>
                    <a:pt x="20" y="122"/>
                  </a:lnTo>
                  <a:lnTo>
                    <a:pt x="23" y="127"/>
                  </a:lnTo>
                  <a:lnTo>
                    <a:pt x="25" y="130"/>
                  </a:lnTo>
                  <a:lnTo>
                    <a:pt x="26" y="131"/>
                  </a:lnTo>
                  <a:lnTo>
                    <a:pt x="28" y="132"/>
                  </a:lnTo>
                  <a:lnTo>
                    <a:pt x="30" y="132"/>
                  </a:lnTo>
                  <a:lnTo>
                    <a:pt x="34" y="131"/>
                  </a:lnTo>
                  <a:lnTo>
                    <a:pt x="41" y="128"/>
                  </a:lnTo>
                  <a:lnTo>
                    <a:pt x="46" y="125"/>
                  </a:lnTo>
                  <a:lnTo>
                    <a:pt x="49" y="122"/>
                  </a:lnTo>
                  <a:lnTo>
                    <a:pt x="51" y="118"/>
                  </a:lnTo>
                  <a:lnTo>
                    <a:pt x="53" y="113"/>
                  </a:lnTo>
                  <a:close/>
                </a:path>
              </a:pathLst>
            </a:custGeom>
            <a:solidFill>
              <a:srgbClr val="F0DE9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20"/>
            <p:cNvSpPr>
              <a:spLocks/>
            </p:cNvSpPr>
            <p:nvPr/>
          </p:nvSpPr>
          <p:spPr bwMode="auto">
            <a:xfrm flipH="1">
              <a:off x="7927624" y="5070831"/>
              <a:ext cx="479926" cy="242447"/>
            </a:xfrm>
            <a:custGeom>
              <a:avLst/>
              <a:gdLst/>
              <a:ahLst/>
              <a:cxnLst>
                <a:cxn ang="0">
                  <a:pos x="395" y="16"/>
                </a:cxn>
                <a:cxn ang="0">
                  <a:pos x="408" y="32"/>
                </a:cxn>
                <a:cxn ang="0">
                  <a:pos x="412" y="52"/>
                </a:cxn>
                <a:cxn ang="0">
                  <a:pos x="404" y="66"/>
                </a:cxn>
                <a:cxn ang="0">
                  <a:pos x="373" y="91"/>
                </a:cxn>
                <a:cxn ang="0">
                  <a:pos x="293" y="111"/>
                </a:cxn>
                <a:cxn ang="0">
                  <a:pos x="264" y="104"/>
                </a:cxn>
                <a:cxn ang="0">
                  <a:pos x="258" y="103"/>
                </a:cxn>
                <a:cxn ang="0">
                  <a:pos x="256" y="98"/>
                </a:cxn>
                <a:cxn ang="0">
                  <a:pos x="247" y="81"/>
                </a:cxn>
                <a:cxn ang="0">
                  <a:pos x="231" y="75"/>
                </a:cxn>
                <a:cxn ang="0">
                  <a:pos x="214" y="76"/>
                </a:cxn>
                <a:cxn ang="0">
                  <a:pos x="202" y="87"/>
                </a:cxn>
                <a:cxn ang="0">
                  <a:pos x="194" y="92"/>
                </a:cxn>
                <a:cxn ang="0">
                  <a:pos x="188" y="89"/>
                </a:cxn>
                <a:cxn ang="0">
                  <a:pos x="177" y="45"/>
                </a:cxn>
                <a:cxn ang="0">
                  <a:pos x="117" y="1"/>
                </a:cxn>
                <a:cxn ang="0">
                  <a:pos x="98" y="3"/>
                </a:cxn>
                <a:cxn ang="0">
                  <a:pos x="54" y="17"/>
                </a:cxn>
                <a:cxn ang="0">
                  <a:pos x="17" y="66"/>
                </a:cxn>
                <a:cxn ang="0">
                  <a:pos x="2" y="119"/>
                </a:cxn>
                <a:cxn ang="0">
                  <a:pos x="0" y="139"/>
                </a:cxn>
                <a:cxn ang="0">
                  <a:pos x="6" y="154"/>
                </a:cxn>
                <a:cxn ang="0">
                  <a:pos x="81" y="225"/>
                </a:cxn>
                <a:cxn ang="0">
                  <a:pos x="144" y="244"/>
                </a:cxn>
                <a:cxn ang="0">
                  <a:pos x="176" y="235"/>
                </a:cxn>
                <a:cxn ang="0">
                  <a:pos x="183" y="223"/>
                </a:cxn>
                <a:cxn ang="0">
                  <a:pos x="187" y="221"/>
                </a:cxn>
                <a:cxn ang="0">
                  <a:pos x="199" y="227"/>
                </a:cxn>
                <a:cxn ang="0">
                  <a:pos x="237" y="217"/>
                </a:cxn>
                <a:cxn ang="0">
                  <a:pos x="247" y="202"/>
                </a:cxn>
                <a:cxn ang="0">
                  <a:pos x="248" y="193"/>
                </a:cxn>
                <a:cxn ang="0">
                  <a:pos x="268" y="198"/>
                </a:cxn>
                <a:cxn ang="0">
                  <a:pos x="296" y="196"/>
                </a:cxn>
                <a:cxn ang="0">
                  <a:pos x="297" y="204"/>
                </a:cxn>
                <a:cxn ang="0">
                  <a:pos x="299" y="223"/>
                </a:cxn>
                <a:cxn ang="0">
                  <a:pos x="307" y="229"/>
                </a:cxn>
                <a:cxn ang="0">
                  <a:pos x="341" y="232"/>
                </a:cxn>
                <a:cxn ang="0">
                  <a:pos x="401" y="201"/>
                </a:cxn>
                <a:cxn ang="0">
                  <a:pos x="414" y="185"/>
                </a:cxn>
                <a:cxn ang="0">
                  <a:pos x="427" y="136"/>
                </a:cxn>
                <a:cxn ang="0">
                  <a:pos x="440" y="128"/>
                </a:cxn>
                <a:cxn ang="0">
                  <a:pos x="475" y="104"/>
                </a:cxn>
                <a:cxn ang="0">
                  <a:pos x="482" y="90"/>
                </a:cxn>
                <a:cxn ang="0">
                  <a:pos x="483" y="51"/>
                </a:cxn>
                <a:cxn ang="0">
                  <a:pos x="475" y="42"/>
                </a:cxn>
                <a:cxn ang="0">
                  <a:pos x="456" y="22"/>
                </a:cxn>
                <a:cxn ang="0">
                  <a:pos x="446" y="21"/>
                </a:cxn>
                <a:cxn ang="0">
                  <a:pos x="439" y="23"/>
                </a:cxn>
                <a:cxn ang="0">
                  <a:pos x="440" y="27"/>
                </a:cxn>
                <a:cxn ang="0">
                  <a:pos x="444" y="35"/>
                </a:cxn>
                <a:cxn ang="0">
                  <a:pos x="443" y="46"/>
                </a:cxn>
                <a:cxn ang="0">
                  <a:pos x="433" y="52"/>
                </a:cxn>
                <a:cxn ang="0">
                  <a:pos x="426" y="52"/>
                </a:cxn>
                <a:cxn ang="0">
                  <a:pos x="424" y="47"/>
                </a:cxn>
                <a:cxn ang="0">
                  <a:pos x="417" y="25"/>
                </a:cxn>
                <a:cxn ang="0">
                  <a:pos x="399" y="10"/>
                </a:cxn>
                <a:cxn ang="0">
                  <a:pos x="395" y="10"/>
                </a:cxn>
              </a:cxnLst>
              <a:rect l="0" t="0" r="r" b="b"/>
              <a:pathLst>
                <a:path w="483" h="244">
                  <a:moveTo>
                    <a:pt x="395" y="10"/>
                  </a:moveTo>
                  <a:lnTo>
                    <a:pt x="395" y="13"/>
                  </a:lnTo>
                  <a:lnTo>
                    <a:pt x="395" y="16"/>
                  </a:lnTo>
                  <a:lnTo>
                    <a:pt x="397" y="19"/>
                  </a:lnTo>
                  <a:lnTo>
                    <a:pt x="399" y="23"/>
                  </a:lnTo>
                  <a:lnTo>
                    <a:pt x="408" y="32"/>
                  </a:lnTo>
                  <a:lnTo>
                    <a:pt x="410" y="37"/>
                  </a:lnTo>
                  <a:lnTo>
                    <a:pt x="413" y="45"/>
                  </a:lnTo>
                  <a:lnTo>
                    <a:pt x="412" y="52"/>
                  </a:lnTo>
                  <a:lnTo>
                    <a:pt x="411" y="55"/>
                  </a:lnTo>
                  <a:lnTo>
                    <a:pt x="407" y="62"/>
                  </a:lnTo>
                  <a:lnTo>
                    <a:pt x="404" y="66"/>
                  </a:lnTo>
                  <a:lnTo>
                    <a:pt x="393" y="76"/>
                  </a:lnTo>
                  <a:lnTo>
                    <a:pt x="380" y="86"/>
                  </a:lnTo>
                  <a:lnTo>
                    <a:pt x="373" y="91"/>
                  </a:lnTo>
                  <a:lnTo>
                    <a:pt x="323" y="108"/>
                  </a:lnTo>
                  <a:lnTo>
                    <a:pt x="304" y="112"/>
                  </a:lnTo>
                  <a:lnTo>
                    <a:pt x="293" y="111"/>
                  </a:lnTo>
                  <a:lnTo>
                    <a:pt x="268" y="105"/>
                  </a:lnTo>
                  <a:lnTo>
                    <a:pt x="266" y="104"/>
                  </a:lnTo>
                  <a:lnTo>
                    <a:pt x="264" y="104"/>
                  </a:lnTo>
                  <a:lnTo>
                    <a:pt x="260" y="104"/>
                  </a:lnTo>
                  <a:lnTo>
                    <a:pt x="259" y="103"/>
                  </a:lnTo>
                  <a:lnTo>
                    <a:pt x="258" y="103"/>
                  </a:lnTo>
                  <a:lnTo>
                    <a:pt x="257" y="102"/>
                  </a:lnTo>
                  <a:lnTo>
                    <a:pt x="256" y="100"/>
                  </a:lnTo>
                  <a:lnTo>
                    <a:pt x="256" y="98"/>
                  </a:lnTo>
                  <a:lnTo>
                    <a:pt x="252" y="86"/>
                  </a:lnTo>
                  <a:lnTo>
                    <a:pt x="250" y="84"/>
                  </a:lnTo>
                  <a:lnTo>
                    <a:pt x="247" y="81"/>
                  </a:lnTo>
                  <a:lnTo>
                    <a:pt x="244" y="79"/>
                  </a:lnTo>
                  <a:lnTo>
                    <a:pt x="235" y="75"/>
                  </a:lnTo>
                  <a:lnTo>
                    <a:pt x="231" y="75"/>
                  </a:lnTo>
                  <a:lnTo>
                    <a:pt x="222" y="75"/>
                  </a:lnTo>
                  <a:lnTo>
                    <a:pt x="217" y="75"/>
                  </a:lnTo>
                  <a:lnTo>
                    <a:pt x="214" y="76"/>
                  </a:lnTo>
                  <a:lnTo>
                    <a:pt x="206" y="81"/>
                  </a:lnTo>
                  <a:lnTo>
                    <a:pt x="204" y="84"/>
                  </a:lnTo>
                  <a:lnTo>
                    <a:pt x="202" y="87"/>
                  </a:lnTo>
                  <a:lnTo>
                    <a:pt x="199" y="90"/>
                  </a:lnTo>
                  <a:lnTo>
                    <a:pt x="198" y="92"/>
                  </a:lnTo>
                  <a:lnTo>
                    <a:pt x="194" y="92"/>
                  </a:lnTo>
                  <a:lnTo>
                    <a:pt x="190" y="92"/>
                  </a:lnTo>
                  <a:lnTo>
                    <a:pt x="189" y="91"/>
                  </a:lnTo>
                  <a:lnTo>
                    <a:pt x="188" y="89"/>
                  </a:lnTo>
                  <a:lnTo>
                    <a:pt x="187" y="86"/>
                  </a:lnTo>
                  <a:lnTo>
                    <a:pt x="181" y="60"/>
                  </a:lnTo>
                  <a:lnTo>
                    <a:pt x="177" y="45"/>
                  </a:lnTo>
                  <a:lnTo>
                    <a:pt x="172" y="41"/>
                  </a:lnTo>
                  <a:lnTo>
                    <a:pt x="126" y="5"/>
                  </a:lnTo>
                  <a:lnTo>
                    <a:pt x="117" y="1"/>
                  </a:lnTo>
                  <a:lnTo>
                    <a:pt x="114" y="0"/>
                  </a:lnTo>
                  <a:lnTo>
                    <a:pt x="108" y="0"/>
                  </a:lnTo>
                  <a:lnTo>
                    <a:pt x="98" y="3"/>
                  </a:lnTo>
                  <a:lnTo>
                    <a:pt x="91" y="4"/>
                  </a:lnTo>
                  <a:lnTo>
                    <a:pt x="65" y="12"/>
                  </a:lnTo>
                  <a:lnTo>
                    <a:pt x="54" y="17"/>
                  </a:lnTo>
                  <a:lnTo>
                    <a:pt x="49" y="21"/>
                  </a:lnTo>
                  <a:lnTo>
                    <a:pt x="35" y="36"/>
                  </a:lnTo>
                  <a:lnTo>
                    <a:pt x="17" y="66"/>
                  </a:lnTo>
                  <a:lnTo>
                    <a:pt x="11" y="80"/>
                  </a:lnTo>
                  <a:lnTo>
                    <a:pt x="4" y="109"/>
                  </a:lnTo>
                  <a:lnTo>
                    <a:pt x="2" y="119"/>
                  </a:lnTo>
                  <a:lnTo>
                    <a:pt x="2" y="123"/>
                  </a:lnTo>
                  <a:lnTo>
                    <a:pt x="1" y="127"/>
                  </a:lnTo>
                  <a:lnTo>
                    <a:pt x="0" y="139"/>
                  </a:lnTo>
                  <a:lnTo>
                    <a:pt x="1" y="144"/>
                  </a:lnTo>
                  <a:lnTo>
                    <a:pt x="3" y="149"/>
                  </a:lnTo>
                  <a:lnTo>
                    <a:pt x="6" y="154"/>
                  </a:lnTo>
                  <a:lnTo>
                    <a:pt x="24" y="176"/>
                  </a:lnTo>
                  <a:lnTo>
                    <a:pt x="71" y="220"/>
                  </a:lnTo>
                  <a:lnTo>
                    <a:pt x="81" y="225"/>
                  </a:lnTo>
                  <a:lnTo>
                    <a:pt x="110" y="238"/>
                  </a:lnTo>
                  <a:lnTo>
                    <a:pt x="127" y="243"/>
                  </a:lnTo>
                  <a:lnTo>
                    <a:pt x="144" y="244"/>
                  </a:lnTo>
                  <a:lnTo>
                    <a:pt x="153" y="243"/>
                  </a:lnTo>
                  <a:lnTo>
                    <a:pt x="162" y="241"/>
                  </a:lnTo>
                  <a:lnTo>
                    <a:pt x="176" y="235"/>
                  </a:lnTo>
                  <a:lnTo>
                    <a:pt x="178" y="233"/>
                  </a:lnTo>
                  <a:lnTo>
                    <a:pt x="180" y="231"/>
                  </a:lnTo>
                  <a:lnTo>
                    <a:pt x="183" y="223"/>
                  </a:lnTo>
                  <a:lnTo>
                    <a:pt x="184" y="222"/>
                  </a:lnTo>
                  <a:lnTo>
                    <a:pt x="186" y="221"/>
                  </a:lnTo>
                  <a:lnTo>
                    <a:pt x="187" y="221"/>
                  </a:lnTo>
                  <a:lnTo>
                    <a:pt x="188" y="221"/>
                  </a:lnTo>
                  <a:lnTo>
                    <a:pt x="195" y="226"/>
                  </a:lnTo>
                  <a:lnTo>
                    <a:pt x="199" y="227"/>
                  </a:lnTo>
                  <a:lnTo>
                    <a:pt x="203" y="227"/>
                  </a:lnTo>
                  <a:lnTo>
                    <a:pt x="228" y="221"/>
                  </a:lnTo>
                  <a:lnTo>
                    <a:pt x="237" y="217"/>
                  </a:lnTo>
                  <a:lnTo>
                    <a:pt x="244" y="210"/>
                  </a:lnTo>
                  <a:lnTo>
                    <a:pt x="247" y="204"/>
                  </a:lnTo>
                  <a:lnTo>
                    <a:pt x="247" y="202"/>
                  </a:lnTo>
                  <a:lnTo>
                    <a:pt x="246" y="195"/>
                  </a:lnTo>
                  <a:lnTo>
                    <a:pt x="247" y="194"/>
                  </a:lnTo>
                  <a:lnTo>
                    <a:pt x="248" y="193"/>
                  </a:lnTo>
                  <a:lnTo>
                    <a:pt x="251" y="193"/>
                  </a:lnTo>
                  <a:lnTo>
                    <a:pt x="262" y="197"/>
                  </a:lnTo>
                  <a:lnTo>
                    <a:pt x="268" y="198"/>
                  </a:lnTo>
                  <a:lnTo>
                    <a:pt x="284" y="197"/>
                  </a:lnTo>
                  <a:lnTo>
                    <a:pt x="287" y="196"/>
                  </a:lnTo>
                  <a:lnTo>
                    <a:pt x="296" y="196"/>
                  </a:lnTo>
                  <a:lnTo>
                    <a:pt x="298" y="197"/>
                  </a:lnTo>
                  <a:lnTo>
                    <a:pt x="298" y="199"/>
                  </a:lnTo>
                  <a:lnTo>
                    <a:pt x="297" y="204"/>
                  </a:lnTo>
                  <a:lnTo>
                    <a:pt x="297" y="215"/>
                  </a:lnTo>
                  <a:lnTo>
                    <a:pt x="298" y="221"/>
                  </a:lnTo>
                  <a:lnTo>
                    <a:pt x="299" y="223"/>
                  </a:lnTo>
                  <a:lnTo>
                    <a:pt x="300" y="225"/>
                  </a:lnTo>
                  <a:lnTo>
                    <a:pt x="303" y="228"/>
                  </a:lnTo>
                  <a:lnTo>
                    <a:pt x="307" y="229"/>
                  </a:lnTo>
                  <a:lnTo>
                    <a:pt x="312" y="230"/>
                  </a:lnTo>
                  <a:lnTo>
                    <a:pt x="333" y="232"/>
                  </a:lnTo>
                  <a:lnTo>
                    <a:pt x="341" y="232"/>
                  </a:lnTo>
                  <a:lnTo>
                    <a:pt x="350" y="231"/>
                  </a:lnTo>
                  <a:lnTo>
                    <a:pt x="359" y="227"/>
                  </a:lnTo>
                  <a:lnTo>
                    <a:pt x="401" y="201"/>
                  </a:lnTo>
                  <a:lnTo>
                    <a:pt x="406" y="197"/>
                  </a:lnTo>
                  <a:lnTo>
                    <a:pt x="410" y="192"/>
                  </a:lnTo>
                  <a:lnTo>
                    <a:pt x="414" y="185"/>
                  </a:lnTo>
                  <a:lnTo>
                    <a:pt x="422" y="154"/>
                  </a:lnTo>
                  <a:lnTo>
                    <a:pt x="423" y="147"/>
                  </a:lnTo>
                  <a:lnTo>
                    <a:pt x="427" y="136"/>
                  </a:lnTo>
                  <a:lnTo>
                    <a:pt x="429" y="134"/>
                  </a:lnTo>
                  <a:lnTo>
                    <a:pt x="431" y="133"/>
                  </a:lnTo>
                  <a:lnTo>
                    <a:pt x="440" y="128"/>
                  </a:lnTo>
                  <a:lnTo>
                    <a:pt x="463" y="115"/>
                  </a:lnTo>
                  <a:lnTo>
                    <a:pt x="467" y="112"/>
                  </a:lnTo>
                  <a:lnTo>
                    <a:pt x="475" y="104"/>
                  </a:lnTo>
                  <a:lnTo>
                    <a:pt x="478" y="100"/>
                  </a:lnTo>
                  <a:lnTo>
                    <a:pt x="480" y="96"/>
                  </a:lnTo>
                  <a:lnTo>
                    <a:pt x="482" y="90"/>
                  </a:lnTo>
                  <a:lnTo>
                    <a:pt x="483" y="84"/>
                  </a:lnTo>
                  <a:lnTo>
                    <a:pt x="483" y="56"/>
                  </a:lnTo>
                  <a:lnTo>
                    <a:pt x="483" y="51"/>
                  </a:lnTo>
                  <a:lnTo>
                    <a:pt x="482" y="49"/>
                  </a:lnTo>
                  <a:lnTo>
                    <a:pt x="481" y="48"/>
                  </a:lnTo>
                  <a:lnTo>
                    <a:pt x="475" y="42"/>
                  </a:lnTo>
                  <a:lnTo>
                    <a:pt x="461" y="26"/>
                  </a:lnTo>
                  <a:lnTo>
                    <a:pt x="458" y="23"/>
                  </a:lnTo>
                  <a:lnTo>
                    <a:pt x="456" y="22"/>
                  </a:lnTo>
                  <a:lnTo>
                    <a:pt x="454" y="21"/>
                  </a:lnTo>
                  <a:lnTo>
                    <a:pt x="451" y="21"/>
                  </a:lnTo>
                  <a:lnTo>
                    <a:pt x="446" y="21"/>
                  </a:lnTo>
                  <a:lnTo>
                    <a:pt x="442" y="21"/>
                  </a:lnTo>
                  <a:lnTo>
                    <a:pt x="440" y="22"/>
                  </a:lnTo>
                  <a:lnTo>
                    <a:pt x="439" y="23"/>
                  </a:lnTo>
                  <a:lnTo>
                    <a:pt x="439" y="24"/>
                  </a:lnTo>
                  <a:lnTo>
                    <a:pt x="439" y="26"/>
                  </a:lnTo>
                  <a:lnTo>
                    <a:pt x="440" y="27"/>
                  </a:lnTo>
                  <a:lnTo>
                    <a:pt x="441" y="30"/>
                  </a:lnTo>
                  <a:lnTo>
                    <a:pt x="444" y="33"/>
                  </a:lnTo>
                  <a:lnTo>
                    <a:pt x="444" y="35"/>
                  </a:lnTo>
                  <a:lnTo>
                    <a:pt x="445" y="37"/>
                  </a:lnTo>
                  <a:lnTo>
                    <a:pt x="444" y="43"/>
                  </a:lnTo>
                  <a:lnTo>
                    <a:pt x="443" y="46"/>
                  </a:lnTo>
                  <a:lnTo>
                    <a:pt x="441" y="48"/>
                  </a:lnTo>
                  <a:lnTo>
                    <a:pt x="438" y="50"/>
                  </a:lnTo>
                  <a:lnTo>
                    <a:pt x="433" y="52"/>
                  </a:lnTo>
                  <a:lnTo>
                    <a:pt x="429" y="53"/>
                  </a:lnTo>
                  <a:lnTo>
                    <a:pt x="427" y="53"/>
                  </a:lnTo>
                  <a:lnTo>
                    <a:pt x="426" y="52"/>
                  </a:lnTo>
                  <a:lnTo>
                    <a:pt x="425" y="51"/>
                  </a:lnTo>
                  <a:lnTo>
                    <a:pt x="424" y="50"/>
                  </a:lnTo>
                  <a:lnTo>
                    <a:pt x="424" y="47"/>
                  </a:lnTo>
                  <a:lnTo>
                    <a:pt x="425" y="43"/>
                  </a:lnTo>
                  <a:lnTo>
                    <a:pt x="424" y="40"/>
                  </a:lnTo>
                  <a:lnTo>
                    <a:pt x="417" y="25"/>
                  </a:lnTo>
                  <a:lnTo>
                    <a:pt x="413" y="17"/>
                  </a:lnTo>
                  <a:lnTo>
                    <a:pt x="409" y="14"/>
                  </a:lnTo>
                  <a:lnTo>
                    <a:pt x="399" y="10"/>
                  </a:lnTo>
                  <a:lnTo>
                    <a:pt x="398" y="10"/>
                  </a:lnTo>
                  <a:lnTo>
                    <a:pt x="397" y="10"/>
                  </a:lnTo>
                  <a:lnTo>
                    <a:pt x="395" y="10"/>
                  </a:lnTo>
                  <a:close/>
                </a:path>
              </a:pathLst>
            </a:custGeom>
            <a:solidFill>
              <a:srgbClr val="C1814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21"/>
            <p:cNvSpPr>
              <a:spLocks/>
            </p:cNvSpPr>
            <p:nvPr/>
          </p:nvSpPr>
          <p:spPr bwMode="auto">
            <a:xfrm flipH="1">
              <a:off x="8240619" y="5086729"/>
              <a:ext cx="119236" cy="82472"/>
            </a:xfrm>
            <a:custGeom>
              <a:avLst/>
              <a:gdLst/>
              <a:ahLst/>
              <a:cxnLst>
                <a:cxn ang="0">
                  <a:pos x="43" y="1"/>
                </a:cxn>
                <a:cxn ang="0">
                  <a:pos x="20" y="7"/>
                </a:cxn>
                <a:cxn ang="0">
                  <a:pos x="12" y="10"/>
                </a:cxn>
                <a:cxn ang="0">
                  <a:pos x="7" y="13"/>
                </a:cxn>
                <a:cxn ang="0">
                  <a:pos x="3" y="17"/>
                </a:cxn>
                <a:cxn ang="0">
                  <a:pos x="1" y="19"/>
                </a:cxn>
                <a:cxn ang="0">
                  <a:pos x="0" y="21"/>
                </a:cxn>
                <a:cxn ang="0">
                  <a:pos x="0" y="23"/>
                </a:cxn>
                <a:cxn ang="0">
                  <a:pos x="0" y="25"/>
                </a:cxn>
                <a:cxn ang="0">
                  <a:pos x="0" y="27"/>
                </a:cxn>
                <a:cxn ang="0">
                  <a:pos x="3" y="30"/>
                </a:cxn>
                <a:cxn ang="0">
                  <a:pos x="14" y="38"/>
                </a:cxn>
                <a:cxn ang="0">
                  <a:pos x="45" y="67"/>
                </a:cxn>
                <a:cxn ang="0">
                  <a:pos x="61" y="79"/>
                </a:cxn>
                <a:cxn ang="0">
                  <a:pos x="66" y="82"/>
                </a:cxn>
                <a:cxn ang="0">
                  <a:pos x="68" y="83"/>
                </a:cxn>
                <a:cxn ang="0">
                  <a:pos x="70" y="83"/>
                </a:cxn>
                <a:cxn ang="0">
                  <a:pos x="72" y="82"/>
                </a:cxn>
                <a:cxn ang="0">
                  <a:pos x="74" y="81"/>
                </a:cxn>
                <a:cxn ang="0">
                  <a:pos x="76" y="80"/>
                </a:cxn>
                <a:cxn ang="0">
                  <a:pos x="78" y="79"/>
                </a:cxn>
                <a:cxn ang="0">
                  <a:pos x="80" y="76"/>
                </a:cxn>
                <a:cxn ang="0">
                  <a:pos x="91" y="62"/>
                </a:cxn>
                <a:cxn ang="0">
                  <a:pos x="94" y="59"/>
                </a:cxn>
                <a:cxn ang="0">
                  <a:pos x="97" y="58"/>
                </a:cxn>
                <a:cxn ang="0">
                  <a:pos x="109" y="53"/>
                </a:cxn>
                <a:cxn ang="0">
                  <a:pos x="112" y="53"/>
                </a:cxn>
                <a:cxn ang="0">
                  <a:pos x="116" y="51"/>
                </a:cxn>
                <a:cxn ang="0">
                  <a:pos x="118" y="50"/>
                </a:cxn>
                <a:cxn ang="0">
                  <a:pos x="120" y="48"/>
                </a:cxn>
                <a:cxn ang="0">
                  <a:pos x="120" y="47"/>
                </a:cxn>
                <a:cxn ang="0">
                  <a:pos x="118" y="44"/>
                </a:cxn>
                <a:cxn ang="0">
                  <a:pos x="109" y="37"/>
                </a:cxn>
                <a:cxn ang="0">
                  <a:pos x="85" y="14"/>
                </a:cxn>
                <a:cxn ang="0">
                  <a:pos x="72" y="5"/>
                </a:cxn>
                <a:cxn ang="0">
                  <a:pos x="65" y="1"/>
                </a:cxn>
                <a:cxn ang="0">
                  <a:pos x="59" y="0"/>
                </a:cxn>
                <a:cxn ang="0">
                  <a:pos x="43" y="1"/>
                </a:cxn>
              </a:cxnLst>
              <a:rect l="0" t="0" r="r" b="b"/>
              <a:pathLst>
                <a:path w="120" h="83">
                  <a:moveTo>
                    <a:pt x="43" y="1"/>
                  </a:moveTo>
                  <a:lnTo>
                    <a:pt x="20" y="7"/>
                  </a:lnTo>
                  <a:lnTo>
                    <a:pt x="12" y="10"/>
                  </a:lnTo>
                  <a:lnTo>
                    <a:pt x="7" y="13"/>
                  </a:lnTo>
                  <a:lnTo>
                    <a:pt x="3" y="17"/>
                  </a:lnTo>
                  <a:lnTo>
                    <a:pt x="1" y="19"/>
                  </a:lnTo>
                  <a:lnTo>
                    <a:pt x="0" y="21"/>
                  </a:lnTo>
                  <a:lnTo>
                    <a:pt x="0" y="23"/>
                  </a:lnTo>
                  <a:lnTo>
                    <a:pt x="0" y="25"/>
                  </a:lnTo>
                  <a:lnTo>
                    <a:pt x="0" y="27"/>
                  </a:lnTo>
                  <a:lnTo>
                    <a:pt x="3" y="30"/>
                  </a:lnTo>
                  <a:lnTo>
                    <a:pt x="14" y="38"/>
                  </a:lnTo>
                  <a:lnTo>
                    <a:pt x="45" y="67"/>
                  </a:lnTo>
                  <a:lnTo>
                    <a:pt x="61" y="79"/>
                  </a:lnTo>
                  <a:lnTo>
                    <a:pt x="66" y="82"/>
                  </a:lnTo>
                  <a:lnTo>
                    <a:pt x="68" y="83"/>
                  </a:lnTo>
                  <a:lnTo>
                    <a:pt x="70" y="83"/>
                  </a:lnTo>
                  <a:lnTo>
                    <a:pt x="72" y="82"/>
                  </a:lnTo>
                  <a:lnTo>
                    <a:pt x="74" y="81"/>
                  </a:lnTo>
                  <a:lnTo>
                    <a:pt x="76" y="80"/>
                  </a:lnTo>
                  <a:lnTo>
                    <a:pt x="78" y="79"/>
                  </a:lnTo>
                  <a:lnTo>
                    <a:pt x="80" y="76"/>
                  </a:lnTo>
                  <a:lnTo>
                    <a:pt x="91" y="62"/>
                  </a:lnTo>
                  <a:lnTo>
                    <a:pt x="94" y="59"/>
                  </a:lnTo>
                  <a:lnTo>
                    <a:pt x="97" y="58"/>
                  </a:lnTo>
                  <a:lnTo>
                    <a:pt x="109" y="53"/>
                  </a:lnTo>
                  <a:lnTo>
                    <a:pt x="112" y="53"/>
                  </a:lnTo>
                  <a:lnTo>
                    <a:pt x="116" y="51"/>
                  </a:lnTo>
                  <a:lnTo>
                    <a:pt x="118" y="50"/>
                  </a:lnTo>
                  <a:lnTo>
                    <a:pt x="120" y="48"/>
                  </a:lnTo>
                  <a:lnTo>
                    <a:pt x="120" y="47"/>
                  </a:lnTo>
                  <a:lnTo>
                    <a:pt x="118" y="44"/>
                  </a:lnTo>
                  <a:lnTo>
                    <a:pt x="109" y="37"/>
                  </a:lnTo>
                  <a:lnTo>
                    <a:pt x="85" y="14"/>
                  </a:lnTo>
                  <a:lnTo>
                    <a:pt x="72" y="5"/>
                  </a:lnTo>
                  <a:lnTo>
                    <a:pt x="65" y="1"/>
                  </a:lnTo>
                  <a:lnTo>
                    <a:pt x="59" y="0"/>
                  </a:lnTo>
                  <a:lnTo>
                    <a:pt x="43" y="1"/>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22"/>
            <p:cNvSpPr>
              <a:spLocks/>
            </p:cNvSpPr>
            <p:nvPr/>
          </p:nvSpPr>
          <p:spPr bwMode="auto">
            <a:xfrm flipH="1">
              <a:off x="8298250" y="5126474"/>
              <a:ext cx="94396" cy="157988"/>
            </a:xfrm>
            <a:custGeom>
              <a:avLst/>
              <a:gdLst/>
              <a:ahLst/>
              <a:cxnLst>
                <a:cxn ang="0">
                  <a:pos x="22" y="0"/>
                </a:cxn>
                <a:cxn ang="0">
                  <a:pos x="20" y="3"/>
                </a:cxn>
                <a:cxn ang="0">
                  <a:pos x="18" y="7"/>
                </a:cxn>
                <a:cxn ang="0">
                  <a:pos x="8" y="28"/>
                </a:cxn>
                <a:cxn ang="0">
                  <a:pos x="2" y="42"/>
                </a:cxn>
                <a:cxn ang="0">
                  <a:pos x="0" y="58"/>
                </a:cxn>
                <a:cxn ang="0">
                  <a:pos x="0" y="76"/>
                </a:cxn>
                <a:cxn ang="0">
                  <a:pos x="1" y="91"/>
                </a:cxn>
                <a:cxn ang="0">
                  <a:pos x="3" y="97"/>
                </a:cxn>
                <a:cxn ang="0">
                  <a:pos x="4" y="99"/>
                </a:cxn>
                <a:cxn ang="0">
                  <a:pos x="11" y="105"/>
                </a:cxn>
                <a:cxn ang="0">
                  <a:pos x="13" y="107"/>
                </a:cxn>
                <a:cxn ang="0">
                  <a:pos x="44" y="135"/>
                </a:cxn>
                <a:cxn ang="0">
                  <a:pos x="72" y="155"/>
                </a:cxn>
                <a:cxn ang="0">
                  <a:pos x="78" y="158"/>
                </a:cxn>
                <a:cxn ang="0">
                  <a:pos x="81" y="159"/>
                </a:cxn>
                <a:cxn ang="0">
                  <a:pos x="83" y="158"/>
                </a:cxn>
                <a:cxn ang="0">
                  <a:pos x="84" y="157"/>
                </a:cxn>
                <a:cxn ang="0">
                  <a:pos x="85" y="155"/>
                </a:cxn>
                <a:cxn ang="0">
                  <a:pos x="87" y="146"/>
                </a:cxn>
                <a:cxn ang="0">
                  <a:pos x="87" y="141"/>
                </a:cxn>
                <a:cxn ang="0">
                  <a:pos x="84" y="128"/>
                </a:cxn>
                <a:cxn ang="0">
                  <a:pos x="84" y="121"/>
                </a:cxn>
                <a:cxn ang="0">
                  <a:pos x="84" y="94"/>
                </a:cxn>
                <a:cxn ang="0">
                  <a:pos x="85" y="85"/>
                </a:cxn>
                <a:cxn ang="0">
                  <a:pos x="86" y="81"/>
                </a:cxn>
                <a:cxn ang="0">
                  <a:pos x="94" y="62"/>
                </a:cxn>
                <a:cxn ang="0">
                  <a:pos x="95" y="59"/>
                </a:cxn>
                <a:cxn ang="0">
                  <a:pos x="95" y="56"/>
                </a:cxn>
                <a:cxn ang="0">
                  <a:pos x="94" y="55"/>
                </a:cxn>
                <a:cxn ang="0">
                  <a:pos x="93" y="53"/>
                </a:cxn>
                <a:cxn ang="0">
                  <a:pos x="90" y="51"/>
                </a:cxn>
                <a:cxn ang="0">
                  <a:pos x="83" y="49"/>
                </a:cxn>
                <a:cxn ang="0">
                  <a:pos x="52" y="28"/>
                </a:cxn>
                <a:cxn ang="0">
                  <a:pos x="45" y="22"/>
                </a:cxn>
                <a:cxn ang="0">
                  <a:pos x="28" y="2"/>
                </a:cxn>
                <a:cxn ang="0">
                  <a:pos x="26" y="0"/>
                </a:cxn>
                <a:cxn ang="0">
                  <a:pos x="24" y="0"/>
                </a:cxn>
                <a:cxn ang="0">
                  <a:pos x="22" y="0"/>
                </a:cxn>
              </a:cxnLst>
              <a:rect l="0" t="0" r="r" b="b"/>
              <a:pathLst>
                <a:path w="95" h="159">
                  <a:moveTo>
                    <a:pt x="22" y="0"/>
                  </a:moveTo>
                  <a:lnTo>
                    <a:pt x="20" y="3"/>
                  </a:lnTo>
                  <a:lnTo>
                    <a:pt x="18" y="7"/>
                  </a:lnTo>
                  <a:lnTo>
                    <a:pt x="8" y="28"/>
                  </a:lnTo>
                  <a:lnTo>
                    <a:pt x="2" y="42"/>
                  </a:lnTo>
                  <a:lnTo>
                    <a:pt x="0" y="58"/>
                  </a:lnTo>
                  <a:lnTo>
                    <a:pt x="0" y="76"/>
                  </a:lnTo>
                  <a:lnTo>
                    <a:pt x="1" y="91"/>
                  </a:lnTo>
                  <a:lnTo>
                    <a:pt x="3" y="97"/>
                  </a:lnTo>
                  <a:lnTo>
                    <a:pt x="4" y="99"/>
                  </a:lnTo>
                  <a:lnTo>
                    <a:pt x="11" y="105"/>
                  </a:lnTo>
                  <a:lnTo>
                    <a:pt x="13" y="107"/>
                  </a:lnTo>
                  <a:lnTo>
                    <a:pt x="44" y="135"/>
                  </a:lnTo>
                  <a:lnTo>
                    <a:pt x="72" y="155"/>
                  </a:lnTo>
                  <a:lnTo>
                    <a:pt x="78" y="158"/>
                  </a:lnTo>
                  <a:lnTo>
                    <a:pt x="81" y="159"/>
                  </a:lnTo>
                  <a:lnTo>
                    <a:pt x="83" y="158"/>
                  </a:lnTo>
                  <a:lnTo>
                    <a:pt x="84" y="157"/>
                  </a:lnTo>
                  <a:lnTo>
                    <a:pt x="85" y="155"/>
                  </a:lnTo>
                  <a:lnTo>
                    <a:pt x="87" y="146"/>
                  </a:lnTo>
                  <a:lnTo>
                    <a:pt x="87" y="141"/>
                  </a:lnTo>
                  <a:lnTo>
                    <a:pt x="84" y="128"/>
                  </a:lnTo>
                  <a:lnTo>
                    <a:pt x="84" y="121"/>
                  </a:lnTo>
                  <a:lnTo>
                    <a:pt x="84" y="94"/>
                  </a:lnTo>
                  <a:lnTo>
                    <a:pt x="85" y="85"/>
                  </a:lnTo>
                  <a:lnTo>
                    <a:pt x="86" y="81"/>
                  </a:lnTo>
                  <a:lnTo>
                    <a:pt x="94" y="62"/>
                  </a:lnTo>
                  <a:lnTo>
                    <a:pt x="95" y="59"/>
                  </a:lnTo>
                  <a:lnTo>
                    <a:pt x="95" y="56"/>
                  </a:lnTo>
                  <a:lnTo>
                    <a:pt x="94" y="55"/>
                  </a:lnTo>
                  <a:lnTo>
                    <a:pt x="93" y="53"/>
                  </a:lnTo>
                  <a:lnTo>
                    <a:pt x="90" y="51"/>
                  </a:lnTo>
                  <a:lnTo>
                    <a:pt x="83" y="49"/>
                  </a:lnTo>
                  <a:lnTo>
                    <a:pt x="52" y="28"/>
                  </a:lnTo>
                  <a:lnTo>
                    <a:pt x="45" y="22"/>
                  </a:lnTo>
                  <a:lnTo>
                    <a:pt x="28" y="2"/>
                  </a:lnTo>
                  <a:lnTo>
                    <a:pt x="26" y="0"/>
                  </a:lnTo>
                  <a:lnTo>
                    <a:pt x="24" y="0"/>
                  </a:lnTo>
                  <a:lnTo>
                    <a:pt x="22"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23"/>
            <p:cNvSpPr>
              <a:spLocks/>
            </p:cNvSpPr>
            <p:nvPr/>
          </p:nvSpPr>
          <p:spPr bwMode="auto">
            <a:xfrm flipH="1">
              <a:off x="8227702" y="5186092"/>
              <a:ext cx="73529" cy="115262"/>
            </a:xfrm>
            <a:custGeom>
              <a:avLst/>
              <a:gdLst/>
              <a:ahLst/>
              <a:cxnLst>
                <a:cxn ang="0">
                  <a:pos x="74" y="38"/>
                </a:cxn>
                <a:cxn ang="0">
                  <a:pos x="73" y="21"/>
                </a:cxn>
                <a:cxn ang="0">
                  <a:pos x="71" y="13"/>
                </a:cxn>
                <a:cxn ang="0">
                  <a:pos x="68" y="7"/>
                </a:cxn>
                <a:cxn ang="0">
                  <a:pos x="67" y="4"/>
                </a:cxn>
                <a:cxn ang="0">
                  <a:pos x="65" y="1"/>
                </a:cxn>
                <a:cxn ang="0">
                  <a:pos x="64" y="0"/>
                </a:cxn>
                <a:cxn ang="0">
                  <a:pos x="64" y="0"/>
                </a:cxn>
                <a:cxn ang="0">
                  <a:pos x="63" y="1"/>
                </a:cxn>
                <a:cxn ang="0">
                  <a:pos x="63" y="2"/>
                </a:cxn>
                <a:cxn ang="0">
                  <a:pos x="60" y="6"/>
                </a:cxn>
                <a:cxn ang="0">
                  <a:pos x="58" y="6"/>
                </a:cxn>
                <a:cxn ang="0">
                  <a:pos x="56" y="7"/>
                </a:cxn>
                <a:cxn ang="0">
                  <a:pos x="47" y="7"/>
                </a:cxn>
                <a:cxn ang="0">
                  <a:pos x="36" y="7"/>
                </a:cxn>
                <a:cxn ang="0">
                  <a:pos x="33" y="6"/>
                </a:cxn>
                <a:cxn ang="0">
                  <a:pos x="24" y="3"/>
                </a:cxn>
                <a:cxn ang="0">
                  <a:pos x="20" y="1"/>
                </a:cxn>
                <a:cxn ang="0">
                  <a:pos x="18" y="1"/>
                </a:cxn>
                <a:cxn ang="0">
                  <a:pos x="17" y="1"/>
                </a:cxn>
                <a:cxn ang="0">
                  <a:pos x="14" y="1"/>
                </a:cxn>
                <a:cxn ang="0">
                  <a:pos x="13" y="3"/>
                </a:cxn>
                <a:cxn ang="0">
                  <a:pos x="11" y="5"/>
                </a:cxn>
                <a:cxn ang="0">
                  <a:pos x="8" y="15"/>
                </a:cxn>
                <a:cxn ang="0">
                  <a:pos x="8" y="18"/>
                </a:cxn>
                <a:cxn ang="0">
                  <a:pos x="1" y="64"/>
                </a:cxn>
                <a:cxn ang="0">
                  <a:pos x="0" y="72"/>
                </a:cxn>
                <a:cxn ang="0">
                  <a:pos x="5" y="96"/>
                </a:cxn>
                <a:cxn ang="0">
                  <a:pos x="8" y="105"/>
                </a:cxn>
                <a:cxn ang="0">
                  <a:pos x="9" y="106"/>
                </a:cxn>
                <a:cxn ang="0">
                  <a:pos x="11" y="108"/>
                </a:cxn>
                <a:cxn ang="0">
                  <a:pos x="19" y="111"/>
                </a:cxn>
                <a:cxn ang="0">
                  <a:pos x="35" y="116"/>
                </a:cxn>
                <a:cxn ang="0">
                  <a:pos x="42" y="116"/>
                </a:cxn>
                <a:cxn ang="0">
                  <a:pos x="45" y="116"/>
                </a:cxn>
                <a:cxn ang="0">
                  <a:pos x="58" y="113"/>
                </a:cxn>
                <a:cxn ang="0">
                  <a:pos x="61" y="112"/>
                </a:cxn>
                <a:cxn ang="0">
                  <a:pos x="68" y="108"/>
                </a:cxn>
                <a:cxn ang="0">
                  <a:pos x="70" y="106"/>
                </a:cxn>
                <a:cxn ang="0">
                  <a:pos x="73" y="102"/>
                </a:cxn>
                <a:cxn ang="0">
                  <a:pos x="73" y="100"/>
                </a:cxn>
                <a:cxn ang="0">
                  <a:pos x="73" y="97"/>
                </a:cxn>
                <a:cxn ang="0">
                  <a:pos x="73" y="94"/>
                </a:cxn>
                <a:cxn ang="0">
                  <a:pos x="72" y="86"/>
                </a:cxn>
                <a:cxn ang="0">
                  <a:pos x="74" y="38"/>
                </a:cxn>
              </a:cxnLst>
              <a:rect l="0" t="0" r="r" b="b"/>
              <a:pathLst>
                <a:path w="74" h="116">
                  <a:moveTo>
                    <a:pt x="74" y="38"/>
                  </a:moveTo>
                  <a:lnTo>
                    <a:pt x="73" y="21"/>
                  </a:lnTo>
                  <a:lnTo>
                    <a:pt x="71" y="13"/>
                  </a:lnTo>
                  <a:lnTo>
                    <a:pt x="68" y="7"/>
                  </a:lnTo>
                  <a:lnTo>
                    <a:pt x="67" y="4"/>
                  </a:lnTo>
                  <a:lnTo>
                    <a:pt x="65" y="1"/>
                  </a:lnTo>
                  <a:lnTo>
                    <a:pt x="64" y="0"/>
                  </a:lnTo>
                  <a:lnTo>
                    <a:pt x="64" y="0"/>
                  </a:lnTo>
                  <a:lnTo>
                    <a:pt x="63" y="1"/>
                  </a:lnTo>
                  <a:lnTo>
                    <a:pt x="63" y="2"/>
                  </a:lnTo>
                  <a:lnTo>
                    <a:pt x="60" y="6"/>
                  </a:lnTo>
                  <a:lnTo>
                    <a:pt x="58" y="6"/>
                  </a:lnTo>
                  <a:lnTo>
                    <a:pt x="56" y="7"/>
                  </a:lnTo>
                  <a:lnTo>
                    <a:pt x="47" y="7"/>
                  </a:lnTo>
                  <a:lnTo>
                    <a:pt x="36" y="7"/>
                  </a:lnTo>
                  <a:lnTo>
                    <a:pt x="33" y="6"/>
                  </a:lnTo>
                  <a:lnTo>
                    <a:pt x="24" y="3"/>
                  </a:lnTo>
                  <a:lnTo>
                    <a:pt x="20" y="1"/>
                  </a:lnTo>
                  <a:lnTo>
                    <a:pt x="18" y="1"/>
                  </a:lnTo>
                  <a:lnTo>
                    <a:pt x="17" y="1"/>
                  </a:lnTo>
                  <a:lnTo>
                    <a:pt x="14" y="1"/>
                  </a:lnTo>
                  <a:lnTo>
                    <a:pt x="13" y="3"/>
                  </a:lnTo>
                  <a:lnTo>
                    <a:pt x="11" y="5"/>
                  </a:lnTo>
                  <a:lnTo>
                    <a:pt x="8" y="15"/>
                  </a:lnTo>
                  <a:lnTo>
                    <a:pt x="8" y="18"/>
                  </a:lnTo>
                  <a:lnTo>
                    <a:pt x="1" y="64"/>
                  </a:lnTo>
                  <a:lnTo>
                    <a:pt x="0" y="72"/>
                  </a:lnTo>
                  <a:lnTo>
                    <a:pt x="5" y="96"/>
                  </a:lnTo>
                  <a:lnTo>
                    <a:pt x="8" y="105"/>
                  </a:lnTo>
                  <a:lnTo>
                    <a:pt x="9" y="106"/>
                  </a:lnTo>
                  <a:lnTo>
                    <a:pt x="11" y="108"/>
                  </a:lnTo>
                  <a:lnTo>
                    <a:pt x="19" y="111"/>
                  </a:lnTo>
                  <a:lnTo>
                    <a:pt x="35" y="116"/>
                  </a:lnTo>
                  <a:lnTo>
                    <a:pt x="42" y="116"/>
                  </a:lnTo>
                  <a:lnTo>
                    <a:pt x="45" y="116"/>
                  </a:lnTo>
                  <a:lnTo>
                    <a:pt x="58" y="113"/>
                  </a:lnTo>
                  <a:lnTo>
                    <a:pt x="61" y="112"/>
                  </a:lnTo>
                  <a:lnTo>
                    <a:pt x="68" y="108"/>
                  </a:lnTo>
                  <a:lnTo>
                    <a:pt x="70" y="106"/>
                  </a:lnTo>
                  <a:lnTo>
                    <a:pt x="73" y="102"/>
                  </a:lnTo>
                  <a:lnTo>
                    <a:pt x="73" y="100"/>
                  </a:lnTo>
                  <a:lnTo>
                    <a:pt x="73" y="97"/>
                  </a:lnTo>
                  <a:lnTo>
                    <a:pt x="73" y="94"/>
                  </a:lnTo>
                  <a:lnTo>
                    <a:pt x="72" y="86"/>
                  </a:lnTo>
                  <a:lnTo>
                    <a:pt x="74" y="3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24"/>
            <p:cNvSpPr>
              <a:spLocks/>
            </p:cNvSpPr>
            <p:nvPr/>
          </p:nvSpPr>
          <p:spPr bwMode="auto">
            <a:xfrm flipH="1">
              <a:off x="8229690" y="5143366"/>
              <a:ext cx="45707" cy="38752"/>
            </a:xfrm>
            <a:custGeom>
              <a:avLst/>
              <a:gdLst/>
              <a:ahLst/>
              <a:cxnLst>
                <a:cxn ang="0">
                  <a:pos x="32" y="1"/>
                </a:cxn>
                <a:cxn ang="0">
                  <a:pos x="28" y="5"/>
                </a:cxn>
                <a:cxn ang="0">
                  <a:pos x="26" y="6"/>
                </a:cxn>
                <a:cxn ang="0">
                  <a:pos x="24" y="7"/>
                </a:cxn>
                <a:cxn ang="0">
                  <a:pos x="14" y="13"/>
                </a:cxn>
                <a:cxn ang="0">
                  <a:pos x="10" y="16"/>
                </a:cxn>
                <a:cxn ang="0">
                  <a:pos x="4" y="23"/>
                </a:cxn>
                <a:cxn ang="0">
                  <a:pos x="1" y="27"/>
                </a:cxn>
                <a:cxn ang="0">
                  <a:pos x="0" y="30"/>
                </a:cxn>
                <a:cxn ang="0">
                  <a:pos x="1" y="32"/>
                </a:cxn>
                <a:cxn ang="0">
                  <a:pos x="2" y="33"/>
                </a:cxn>
                <a:cxn ang="0">
                  <a:pos x="5" y="37"/>
                </a:cxn>
                <a:cxn ang="0">
                  <a:pos x="9" y="39"/>
                </a:cxn>
                <a:cxn ang="0">
                  <a:pos x="10" y="39"/>
                </a:cxn>
                <a:cxn ang="0">
                  <a:pos x="11" y="39"/>
                </a:cxn>
                <a:cxn ang="0">
                  <a:pos x="12" y="39"/>
                </a:cxn>
                <a:cxn ang="0">
                  <a:pos x="12" y="38"/>
                </a:cxn>
                <a:cxn ang="0">
                  <a:pos x="13" y="36"/>
                </a:cxn>
                <a:cxn ang="0">
                  <a:pos x="13" y="30"/>
                </a:cxn>
                <a:cxn ang="0">
                  <a:pos x="14" y="26"/>
                </a:cxn>
                <a:cxn ang="0">
                  <a:pos x="15" y="24"/>
                </a:cxn>
                <a:cxn ang="0">
                  <a:pos x="20" y="19"/>
                </a:cxn>
                <a:cxn ang="0">
                  <a:pos x="23" y="17"/>
                </a:cxn>
                <a:cxn ang="0">
                  <a:pos x="25" y="16"/>
                </a:cxn>
                <a:cxn ang="0">
                  <a:pos x="25" y="16"/>
                </a:cxn>
                <a:cxn ang="0">
                  <a:pos x="25" y="17"/>
                </a:cxn>
                <a:cxn ang="0">
                  <a:pos x="25" y="19"/>
                </a:cxn>
                <a:cxn ang="0">
                  <a:pos x="23" y="25"/>
                </a:cxn>
                <a:cxn ang="0">
                  <a:pos x="21" y="31"/>
                </a:cxn>
                <a:cxn ang="0">
                  <a:pos x="21" y="33"/>
                </a:cxn>
                <a:cxn ang="0">
                  <a:pos x="21" y="35"/>
                </a:cxn>
                <a:cxn ang="0">
                  <a:pos x="22" y="37"/>
                </a:cxn>
                <a:cxn ang="0">
                  <a:pos x="24" y="38"/>
                </a:cxn>
                <a:cxn ang="0">
                  <a:pos x="28" y="39"/>
                </a:cxn>
                <a:cxn ang="0">
                  <a:pos x="36" y="39"/>
                </a:cxn>
                <a:cxn ang="0">
                  <a:pos x="41" y="37"/>
                </a:cxn>
                <a:cxn ang="0">
                  <a:pos x="44" y="36"/>
                </a:cxn>
                <a:cxn ang="0">
                  <a:pos x="45" y="33"/>
                </a:cxn>
                <a:cxn ang="0">
                  <a:pos x="46" y="32"/>
                </a:cxn>
                <a:cxn ang="0">
                  <a:pos x="46" y="30"/>
                </a:cxn>
                <a:cxn ang="0">
                  <a:pos x="44" y="24"/>
                </a:cxn>
                <a:cxn ang="0">
                  <a:pos x="36" y="3"/>
                </a:cxn>
                <a:cxn ang="0">
                  <a:pos x="35" y="1"/>
                </a:cxn>
                <a:cxn ang="0">
                  <a:pos x="34" y="0"/>
                </a:cxn>
                <a:cxn ang="0">
                  <a:pos x="33" y="0"/>
                </a:cxn>
                <a:cxn ang="0">
                  <a:pos x="32" y="1"/>
                </a:cxn>
              </a:cxnLst>
              <a:rect l="0" t="0" r="r" b="b"/>
              <a:pathLst>
                <a:path w="46" h="39">
                  <a:moveTo>
                    <a:pt x="32" y="1"/>
                  </a:moveTo>
                  <a:lnTo>
                    <a:pt x="28" y="5"/>
                  </a:lnTo>
                  <a:lnTo>
                    <a:pt x="26" y="6"/>
                  </a:lnTo>
                  <a:lnTo>
                    <a:pt x="24" y="7"/>
                  </a:lnTo>
                  <a:lnTo>
                    <a:pt x="14" y="13"/>
                  </a:lnTo>
                  <a:lnTo>
                    <a:pt x="10" y="16"/>
                  </a:lnTo>
                  <a:lnTo>
                    <a:pt x="4" y="23"/>
                  </a:lnTo>
                  <a:lnTo>
                    <a:pt x="1" y="27"/>
                  </a:lnTo>
                  <a:lnTo>
                    <a:pt x="0" y="30"/>
                  </a:lnTo>
                  <a:lnTo>
                    <a:pt x="1" y="32"/>
                  </a:lnTo>
                  <a:lnTo>
                    <a:pt x="2" y="33"/>
                  </a:lnTo>
                  <a:lnTo>
                    <a:pt x="5" y="37"/>
                  </a:lnTo>
                  <a:lnTo>
                    <a:pt x="9" y="39"/>
                  </a:lnTo>
                  <a:lnTo>
                    <a:pt x="10" y="39"/>
                  </a:lnTo>
                  <a:lnTo>
                    <a:pt x="11" y="39"/>
                  </a:lnTo>
                  <a:lnTo>
                    <a:pt x="12" y="39"/>
                  </a:lnTo>
                  <a:lnTo>
                    <a:pt x="12" y="38"/>
                  </a:lnTo>
                  <a:lnTo>
                    <a:pt x="13" y="36"/>
                  </a:lnTo>
                  <a:lnTo>
                    <a:pt x="13" y="30"/>
                  </a:lnTo>
                  <a:lnTo>
                    <a:pt x="14" y="26"/>
                  </a:lnTo>
                  <a:lnTo>
                    <a:pt x="15" y="24"/>
                  </a:lnTo>
                  <a:lnTo>
                    <a:pt x="20" y="19"/>
                  </a:lnTo>
                  <a:lnTo>
                    <a:pt x="23" y="17"/>
                  </a:lnTo>
                  <a:lnTo>
                    <a:pt x="25" y="16"/>
                  </a:lnTo>
                  <a:lnTo>
                    <a:pt x="25" y="16"/>
                  </a:lnTo>
                  <a:lnTo>
                    <a:pt x="25" y="17"/>
                  </a:lnTo>
                  <a:lnTo>
                    <a:pt x="25" y="19"/>
                  </a:lnTo>
                  <a:lnTo>
                    <a:pt x="23" y="25"/>
                  </a:lnTo>
                  <a:lnTo>
                    <a:pt x="21" y="31"/>
                  </a:lnTo>
                  <a:lnTo>
                    <a:pt x="21" y="33"/>
                  </a:lnTo>
                  <a:lnTo>
                    <a:pt x="21" y="35"/>
                  </a:lnTo>
                  <a:lnTo>
                    <a:pt x="22" y="37"/>
                  </a:lnTo>
                  <a:lnTo>
                    <a:pt x="24" y="38"/>
                  </a:lnTo>
                  <a:lnTo>
                    <a:pt x="28" y="39"/>
                  </a:lnTo>
                  <a:lnTo>
                    <a:pt x="36" y="39"/>
                  </a:lnTo>
                  <a:lnTo>
                    <a:pt x="41" y="37"/>
                  </a:lnTo>
                  <a:lnTo>
                    <a:pt x="44" y="36"/>
                  </a:lnTo>
                  <a:lnTo>
                    <a:pt x="45" y="33"/>
                  </a:lnTo>
                  <a:lnTo>
                    <a:pt x="46" y="32"/>
                  </a:lnTo>
                  <a:lnTo>
                    <a:pt x="46" y="30"/>
                  </a:lnTo>
                  <a:lnTo>
                    <a:pt x="44" y="24"/>
                  </a:lnTo>
                  <a:lnTo>
                    <a:pt x="36" y="3"/>
                  </a:lnTo>
                  <a:lnTo>
                    <a:pt x="35" y="1"/>
                  </a:lnTo>
                  <a:lnTo>
                    <a:pt x="34" y="0"/>
                  </a:lnTo>
                  <a:lnTo>
                    <a:pt x="33" y="0"/>
                  </a:lnTo>
                  <a:lnTo>
                    <a:pt x="32" y="1"/>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Freeform 25"/>
            <p:cNvSpPr>
              <a:spLocks/>
            </p:cNvSpPr>
            <p:nvPr/>
          </p:nvSpPr>
          <p:spPr bwMode="auto">
            <a:xfrm flipH="1">
              <a:off x="8159141" y="5163239"/>
              <a:ext cx="63593" cy="123211"/>
            </a:xfrm>
            <a:custGeom>
              <a:avLst/>
              <a:gdLst/>
              <a:ahLst/>
              <a:cxnLst>
                <a:cxn ang="0">
                  <a:pos x="60" y="13"/>
                </a:cxn>
                <a:cxn ang="0">
                  <a:pos x="59" y="12"/>
                </a:cxn>
                <a:cxn ang="0">
                  <a:pos x="57" y="13"/>
                </a:cxn>
                <a:cxn ang="0">
                  <a:pos x="55" y="13"/>
                </a:cxn>
                <a:cxn ang="0">
                  <a:pos x="53" y="15"/>
                </a:cxn>
                <a:cxn ang="0">
                  <a:pos x="48" y="17"/>
                </a:cxn>
                <a:cxn ang="0">
                  <a:pos x="46" y="18"/>
                </a:cxn>
                <a:cxn ang="0">
                  <a:pos x="44" y="18"/>
                </a:cxn>
                <a:cxn ang="0">
                  <a:pos x="40" y="18"/>
                </a:cxn>
                <a:cxn ang="0">
                  <a:pos x="36" y="16"/>
                </a:cxn>
                <a:cxn ang="0">
                  <a:pos x="29" y="11"/>
                </a:cxn>
                <a:cxn ang="0">
                  <a:pos x="25" y="8"/>
                </a:cxn>
                <a:cxn ang="0">
                  <a:pos x="21" y="2"/>
                </a:cxn>
                <a:cxn ang="0">
                  <a:pos x="20" y="0"/>
                </a:cxn>
                <a:cxn ang="0">
                  <a:pos x="19" y="0"/>
                </a:cxn>
                <a:cxn ang="0">
                  <a:pos x="18" y="0"/>
                </a:cxn>
                <a:cxn ang="0">
                  <a:pos x="17" y="2"/>
                </a:cxn>
                <a:cxn ang="0">
                  <a:pos x="16" y="4"/>
                </a:cxn>
                <a:cxn ang="0">
                  <a:pos x="13" y="24"/>
                </a:cxn>
                <a:cxn ang="0">
                  <a:pos x="4" y="52"/>
                </a:cxn>
                <a:cxn ang="0">
                  <a:pos x="0" y="89"/>
                </a:cxn>
                <a:cxn ang="0">
                  <a:pos x="0" y="106"/>
                </a:cxn>
                <a:cxn ang="0">
                  <a:pos x="0" y="109"/>
                </a:cxn>
                <a:cxn ang="0">
                  <a:pos x="0" y="111"/>
                </a:cxn>
                <a:cxn ang="0">
                  <a:pos x="1" y="112"/>
                </a:cxn>
                <a:cxn ang="0">
                  <a:pos x="3" y="116"/>
                </a:cxn>
                <a:cxn ang="0">
                  <a:pos x="10" y="120"/>
                </a:cxn>
                <a:cxn ang="0">
                  <a:pos x="23" y="124"/>
                </a:cxn>
                <a:cxn ang="0">
                  <a:pos x="29" y="124"/>
                </a:cxn>
                <a:cxn ang="0">
                  <a:pos x="35" y="123"/>
                </a:cxn>
                <a:cxn ang="0">
                  <a:pos x="41" y="120"/>
                </a:cxn>
                <a:cxn ang="0">
                  <a:pos x="47" y="116"/>
                </a:cxn>
                <a:cxn ang="0">
                  <a:pos x="49" y="113"/>
                </a:cxn>
                <a:cxn ang="0">
                  <a:pos x="51" y="110"/>
                </a:cxn>
                <a:cxn ang="0">
                  <a:pos x="52" y="107"/>
                </a:cxn>
                <a:cxn ang="0">
                  <a:pos x="52" y="103"/>
                </a:cxn>
                <a:cxn ang="0">
                  <a:pos x="52" y="74"/>
                </a:cxn>
                <a:cxn ang="0">
                  <a:pos x="59" y="44"/>
                </a:cxn>
                <a:cxn ang="0">
                  <a:pos x="61" y="39"/>
                </a:cxn>
                <a:cxn ang="0">
                  <a:pos x="63" y="29"/>
                </a:cxn>
                <a:cxn ang="0">
                  <a:pos x="64" y="18"/>
                </a:cxn>
                <a:cxn ang="0">
                  <a:pos x="62" y="14"/>
                </a:cxn>
                <a:cxn ang="0">
                  <a:pos x="60" y="13"/>
                </a:cxn>
              </a:cxnLst>
              <a:rect l="0" t="0" r="r" b="b"/>
              <a:pathLst>
                <a:path w="64" h="124">
                  <a:moveTo>
                    <a:pt x="60" y="13"/>
                  </a:moveTo>
                  <a:lnTo>
                    <a:pt x="59" y="12"/>
                  </a:lnTo>
                  <a:lnTo>
                    <a:pt x="57" y="13"/>
                  </a:lnTo>
                  <a:lnTo>
                    <a:pt x="55" y="13"/>
                  </a:lnTo>
                  <a:lnTo>
                    <a:pt x="53" y="15"/>
                  </a:lnTo>
                  <a:lnTo>
                    <a:pt x="48" y="17"/>
                  </a:lnTo>
                  <a:lnTo>
                    <a:pt x="46" y="18"/>
                  </a:lnTo>
                  <a:lnTo>
                    <a:pt x="44" y="18"/>
                  </a:lnTo>
                  <a:lnTo>
                    <a:pt x="40" y="18"/>
                  </a:lnTo>
                  <a:lnTo>
                    <a:pt x="36" y="16"/>
                  </a:lnTo>
                  <a:lnTo>
                    <a:pt x="29" y="11"/>
                  </a:lnTo>
                  <a:lnTo>
                    <a:pt x="25" y="8"/>
                  </a:lnTo>
                  <a:lnTo>
                    <a:pt x="21" y="2"/>
                  </a:lnTo>
                  <a:lnTo>
                    <a:pt x="20" y="0"/>
                  </a:lnTo>
                  <a:lnTo>
                    <a:pt x="19" y="0"/>
                  </a:lnTo>
                  <a:lnTo>
                    <a:pt x="18" y="0"/>
                  </a:lnTo>
                  <a:lnTo>
                    <a:pt x="17" y="2"/>
                  </a:lnTo>
                  <a:lnTo>
                    <a:pt x="16" y="4"/>
                  </a:lnTo>
                  <a:lnTo>
                    <a:pt x="13" y="24"/>
                  </a:lnTo>
                  <a:lnTo>
                    <a:pt x="4" y="52"/>
                  </a:lnTo>
                  <a:lnTo>
                    <a:pt x="0" y="89"/>
                  </a:lnTo>
                  <a:lnTo>
                    <a:pt x="0" y="106"/>
                  </a:lnTo>
                  <a:lnTo>
                    <a:pt x="0" y="109"/>
                  </a:lnTo>
                  <a:lnTo>
                    <a:pt x="0" y="111"/>
                  </a:lnTo>
                  <a:lnTo>
                    <a:pt x="1" y="112"/>
                  </a:lnTo>
                  <a:lnTo>
                    <a:pt x="3" y="116"/>
                  </a:lnTo>
                  <a:lnTo>
                    <a:pt x="10" y="120"/>
                  </a:lnTo>
                  <a:lnTo>
                    <a:pt x="23" y="124"/>
                  </a:lnTo>
                  <a:lnTo>
                    <a:pt x="29" y="124"/>
                  </a:lnTo>
                  <a:lnTo>
                    <a:pt x="35" y="123"/>
                  </a:lnTo>
                  <a:lnTo>
                    <a:pt x="41" y="120"/>
                  </a:lnTo>
                  <a:lnTo>
                    <a:pt x="47" y="116"/>
                  </a:lnTo>
                  <a:lnTo>
                    <a:pt x="49" y="113"/>
                  </a:lnTo>
                  <a:lnTo>
                    <a:pt x="51" y="110"/>
                  </a:lnTo>
                  <a:lnTo>
                    <a:pt x="52" y="107"/>
                  </a:lnTo>
                  <a:lnTo>
                    <a:pt x="52" y="103"/>
                  </a:lnTo>
                  <a:lnTo>
                    <a:pt x="52" y="74"/>
                  </a:lnTo>
                  <a:lnTo>
                    <a:pt x="59" y="44"/>
                  </a:lnTo>
                  <a:lnTo>
                    <a:pt x="61" y="39"/>
                  </a:lnTo>
                  <a:lnTo>
                    <a:pt x="63" y="29"/>
                  </a:lnTo>
                  <a:lnTo>
                    <a:pt x="64" y="18"/>
                  </a:lnTo>
                  <a:lnTo>
                    <a:pt x="62" y="14"/>
                  </a:lnTo>
                  <a:lnTo>
                    <a:pt x="60" y="13"/>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26"/>
            <p:cNvSpPr>
              <a:spLocks/>
            </p:cNvSpPr>
            <p:nvPr/>
          </p:nvSpPr>
          <p:spPr bwMode="auto">
            <a:xfrm flipH="1">
              <a:off x="8162122" y="5156283"/>
              <a:ext cx="30803" cy="16892"/>
            </a:xfrm>
            <a:custGeom>
              <a:avLst/>
              <a:gdLst/>
              <a:ahLst/>
              <a:cxnLst>
                <a:cxn ang="0">
                  <a:pos x="31" y="8"/>
                </a:cxn>
                <a:cxn ang="0">
                  <a:pos x="31" y="7"/>
                </a:cxn>
                <a:cxn ang="0">
                  <a:pos x="30" y="6"/>
                </a:cxn>
                <a:cxn ang="0">
                  <a:pos x="29" y="5"/>
                </a:cxn>
                <a:cxn ang="0">
                  <a:pos x="25" y="3"/>
                </a:cxn>
                <a:cxn ang="0">
                  <a:pos x="17" y="1"/>
                </a:cxn>
                <a:cxn ang="0">
                  <a:pos x="14" y="0"/>
                </a:cxn>
                <a:cxn ang="0">
                  <a:pos x="5" y="1"/>
                </a:cxn>
                <a:cxn ang="0">
                  <a:pos x="1" y="2"/>
                </a:cxn>
                <a:cxn ang="0">
                  <a:pos x="0" y="2"/>
                </a:cxn>
                <a:cxn ang="0">
                  <a:pos x="0" y="3"/>
                </a:cxn>
                <a:cxn ang="0">
                  <a:pos x="0" y="6"/>
                </a:cxn>
                <a:cxn ang="0">
                  <a:pos x="2" y="9"/>
                </a:cxn>
                <a:cxn ang="0">
                  <a:pos x="5" y="12"/>
                </a:cxn>
                <a:cxn ang="0">
                  <a:pos x="8" y="14"/>
                </a:cxn>
                <a:cxn ang="0">
                  <a:pos x="10" y="15"/>
                </a:cxn>
                <a:cxn ang="0">
                  <a:pos x="17" y="17"/>
                </a:cxn>
                <a:cxn ang="0">
                  <a:pos x="23" y="17"/>
                </a:cxn>
                <a:cxn ang="0">
                  <a:pos x="26" y="16"/>
                </a:cxn>
                <a:cxn ang="0">
                  <a:pos x="29" y="14"/>
                </a:cxn>
                <a:cxn ang="0">
                  <a:pos x="31" y="8"/>
                </a:cxn>
              </a:cxnLst>
              <a:rect l="0" t="0" r="r" b="b"/>
              <a:pathLst>
                <a:path w="31" h="17">
                  <a:moveTo>
                    <a:pt x="31" y="8"/>
                  </a:moveTo>
                  <a:lnTo>
                    <a:pt x="31" y="7"/>
                  </a:lnTo>
                  <a:lnTo>
                    <a:pt x="30" y="6"/>
                  </a:lnTo>
                  <a:lnTo>
                    <a:pt x="29" y="5"/>
                  </a:lnTo>
                  <a:lnTo>
                    <a:pt x="25" y="3"/>
                  </a:lnTo>
                  <a:lnTo>
                    <a:pt x="17" y="1"/>
                  </a:lnTo>
                  <a:lnTo>
                    <a:pt x="14" y="0"/>
                  </a:lnTo>
                  <a:lnTo>
                    <a:pt x="5" y="1"/>
                  </a:lnTo>
                  <a:lnTo>
                    <a:pt x="1" y="2"/>
                  </a:lnTo>
                  <a:lnTo>
                    <a:pt x="0" y="2"/>
                  </a:lnTo>
                  <a:lnTo>
                    <a:pt x="0" y="3"/>
                  </a:lnTo>
                  <a:lnTo>
                    <a:pt x="0" y="6"/>
                  </a:lnTo>
                  <a:lnTo>
                    <a:pt x="2" y="9"/>
                  </a:lnTo>
                  <a:lnTo>
                    <a:pt x="5" y="12"/>
                  </a:lnTo>
                  <a:lnTo>
                    <a:pt x="8" y="14"/>
                  </a:lnTo>
                  <a:lnTo>
                    <a:pt x="10" y="15"/>
                  </a:lnTo>
                  <a:lnTo>
                    <a:pt x="17" y="17"/>
                  </a:lnTo>
                  <a:lnTo>
                    <a:pt x="23" y="17"/>
                  </a:lnTo>
                  <a:lnTo>
                    <a:pt x="26" y="16"/>
                  </a:lnTo>
                  <a:lnTo>
                    <a:pt x="29" y="14"/>
                  </a:lnTo>
                  <a:lnTo>
                    <a:pt x="31" y="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Freeform 27"/>
            <p:cNvSpPr>
              <a:spLocks/>
            </p:cNvSpPr>
            <p:nvPr/>
          </p:nvSpPr>
          <p:spPr bwMode="auto">
            <a:xfrm flipH="1">
              <a:off x="7984261" y="5143366"/>
              <a:ext cx="106319" cy="61605"/>
            </a:xfrm>
            <a:custGeom>
              <a:avLst/>
              <a:gdLst/>
              <a:ahLst/>
              <a:cxnLst>
                <a:cxn ang="0">
                  <a:pos x="100" y="0"/>
                </a:cxn>
                <a:cxn ang="0">
                  <a:pos x="99" y="0"/>
                </a:cxn>
                <a:cxn ang="0">
                  <a:pos x="99" y="1"/>
                </a:cxn>
                <a:cxn ang="0">
                  <a:pos x="98" y="2"/>
                </a:cxn>
                <a:cxn ang="0">
                  <a:pos x="97" y="3"/>
                </a:cxn>
                <a:cxn ang="0">
                  <a:pos x="57" y="30"/>
                </a:cxn>
                <a:cxn ang="0">
                  <a:pos x="39" y="36"/>
                </a:cxn>
                <a:cxn ang="0">
                  <a:pos x="3" y="42"/>
                </a:cxn>
                <a:cxn ang="0">
                  <a:pos x="1" y="43"/>
                </a:cxn>
                <a:cxn ang="0">
                  <a:pos x="0" y="44"/>
                </a:cxn>
                <a:cxn ang="0">
                  <a:pos x="1" y="45"/>
                </a:cxn>
                <a:cxn ang="0">
                  <a:pos x="5" y="49"/>
                </a:cxn>
                <a:cxn ang="0">
                  <a:pos x="16" y="56"/>
                </a:cxn>
                <a:cxn ang="0">
                  <a:pos x="22" y="59"/>
                </a:cxn>
                <a:cxn ang="0">
                  <a:pos x="35" y="62"/>
                </a:cxn>
                <a:cxn ang="0">
                  <a:pos x="42" y="62"/>
                </a:cxn>
                <a:cxn ang="0">
                  <a:pos x="55" y="61"/>
                </a:cxn>
                <a:cxn ang="0">
                  <a:pos x="83" y="52"/>
                </a:cxn>
                <a:cxn ang="0">
                  <a:pos x="97" y="44"/>
                </a:cxn>
                <a:cxn ang="0">
                  <a:pos x="102" y="40"/>
                </a:cxn>
                <a:cxn ang="0">
                  <a:pos x="105" y="36"/>
                </a:cxn>
                <a:cxn ang="0">
                  <a:pos x="107" y="31"/>
                </a:cxn>
                <a:cxn ang="0">
                  <a:pos x="107" y="28"/>
                </a:cxn>
                <a:cxn ang="0">
                  <a:pos x="107" y="24"/>
                </a:cxn>
                <a:cxn ang="0">
                  <a:pos x="104" y="10"/>
                </a:cxn>
                <a:cxn ang="0">
                  <a:pos x="101" y="1"/>
                </a:cxn>
                <a:cxn ang="0">
                  <a:pos x="100" y="0"/>
                </a:cxn>
              </a:cxnLst>
              <a:rect l="0" t="0" r="r" b="b"/>
              <a:pathLst>
                <a:path w="107" h="62">
                  <a:moveTo>
                    <a:pt x="100" y="0"/>
                  </a:moveTo>
                  <a:lnTo>
                    <a:pt x="99" y="0"/>
                  </a:lnTo>
                  <a:lnTo>
                    <a:pt x="99" y="1"/>
                  </a:lnTo>
                  <a:lnTo>
                    <a:pt x="98" y="2"/>
                  </a:lnTo>
                  <a:lnTo>
                    <a:pt x="97" y="3"/>
                  </a:lnTo>
                  <a:lnTo>
                    <a:pt x="57" y="30"/>
                  </a:lnTo>
                  <a:lnTo>
                    <a:pt x="39" y="36"/>
                  </a:lnTo>
                  <a:lnTo>
                    <a:pt x="3" y="42"/>
                  </a:lnTo>
                  <a:lnTo>
                    <a:pt x="1" y="43"/>
                  </a:lnTo>
                  <a:lnTo>
                    <a:pt x="0" y="44"/>
                  </a:lnTo>
                  <a:lnTo>
                    <a:pt x="1" y="45"/>
                  </a:lnTo>
                  <a:lnTo>
                    <a:pt x="5" y="49"/>
                  </a:lnTo>
                  <a:lnTo>
                    <a:pt x="16" y="56"/>
                  </a:lnTo>
                  <a:lnTo>
                    <a:pt x="22" y="59"/>
                  </a:lnTo>
                  <a:lnTo>
                    <a:pt x="35" y="62"/>
                  </a:lnTo>
                  <a:lnTo>
                    <a:pt x="42" y="62"/>
                  </a:lnTo>
                  <a:lnTo>
                    <a:pt x="55" y="61"/>
                  </a:lnTo>
                  <a:lnTo>
                    <a:pt x="83" y="52"/>
                  </a:lnTo>
                  <a:lnTo>
                    <a:pt x="97" y="44"/>
                  </a:lnTo>
                  <a:lnTo>
                    <a:pt x="102" y="40"/>
                  </a:lnTo>
                  <a:lnTo>
                    <a:pt x="105" y="36"/>
                  </a:lnTo>
                  <a:lnTo>
                    <a:pt x="107" y="31"/>
                  </a:lnTo>
                  <a:lnTo>
                    <a:pt x="107" y="28"/>
                  </a:lnTo>
                  <a:lnTo>
                    <a:pt x="107" y="24"/>
                  </a:lnTo>
                  <a:lnTo>
                    <a:pt x="104" y="10"/>
                  </a:lnTo>
                  <a:lnTo>
                    <a:pt x="101" y="1"/>
                  </a:lnTo>
                  <a:lnTo>
                    <a:pt x="100"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28"/>
            <p:cNvSpPr>
              <a:spLocks/>
            </p:cNvSpPr>
            <p:nvPr/>
          </p:nvSpPr>
          <p:spPr bwMode="auto">
            <a:xfrm flipH="1">
              <a:off x="8070708" y="5188080"/>
              <a:ext cx="31796" cy="107313"/>
            </a:xfrm>
            <a:custGeom>
              <a:avLst/>
              <a:gdLst/>
              <a:ahLst/>
              <a:cxnLst>
                <a:cxn ang="0">
                  <a:pos x="28" y="18"/>
                </a:cxn>
                <a:cxn ang="0">
                  <a:pos x="28" y="17"/>
                </a:cxn>
                <a:cxn ang="0">
                  <a:pos x="26" y="16"/>
                </a:cxn>
                <a:cxn ang="0">
                  <a:pos x="25" y="16"/>
                </a:cxn>
                <a:cxn ang="0">
                  <a:pos x="22" y="17"/>
                </a:cxn>
                <a:cxn ang="0">
                  <a:pos x="21" y="17"/>
                </a:cxn>
                <a:cxn ang="0">
                  <a:pos x="19" y="16"/>
                </a:cxn>
                <a:cxn ang="0">
                  <a:pos x="17" y="15"/>
                </a:cxn>
                <a:cxn ang="0">
                  <a:pos x="16" y="11"/>
                </a:cxn>
                <a:cxn ang="0">
                  <a:pos x="10" y="2"/>
                </a:cxn>
                <a:cxn ang="0">
                  <a:pos x="9" y="1"/>
                </a:cxn>
                <a:cxn ang="0">
                  <a:pos x="8" y="0"/>
                </a:cxn>
                <a:cxn ang="0">
                  <a:pos x="8" y="0"/>
                </a:cxn>
                <a:cxn ang="0">
                  <a:pos x="7" y="1"/>
                </a:cxn>
                <a:cxn ang="0">
                  <a:pos x="6" y="2"/>
                </a:cxn>
                <a:cxn ang="0">
                  <a:pos x="5" y="4"/>
                </a:cxn>
                <a:cxn ang="0">
                  <a:pos x="0" y="68"/>
                </a:cxn>
                <a:cxn ang="0">
                  <a:pos x="0" y="96"/>
                </a:cxn>
                <a:cxn ang="0">
                  <a:pos x="1" y="103"/>
                </a:cxn>
                <a:cxn ang="0">
                  <a:pos x="2" y="104"/>
                </a:cxn>
                <a:cxn ang="0">
                  <a:pos x="5" y="104"/>
                </a:cxn>
                <a:cxn ang="0">
                  <a:pos x="9" y="105"/>
                </a:cxn>
                <a:cxn ang="0">
                  <a:pos x="15" y="107"/>
                </a:cxn>
                <a:cxn ang="0">
                  <a:pos x="20" y="108"/>
                </a:cxn>
                <a:cxn ang="0">
                  <a:pos x="26" y="107"/>
                </a:cxn>
                <a:cxn ang="0">
                  <a:pos x="29" y="105"/>
                </a:cxn>
                <a:cxn ang="0">
                  <a:pos x="30" y="104"/>
                </a:cxn>
                <a:cxn ang="0">
                  <a:pos x="31" y="103"/>
                </a:cxn>
                <a:cxn ang="0">
                  <a:pos x="31" y="101"/>
                </a:cxn>
                <a:cxn ang="0">
                  <a:pos x="32" y="99"/>
                </a:cxn>
                <a:cxn ang="0">
                  <a:pos x="32" y="92"/>
                </a:cxn>
                <a:cxn ang="0">
                  <a:pos x="29" y="64"/>
                </a:cxn>
                <a:cxn ang="0">
                  <a:pos x="29" y="24"/>
                </a:cxn>
                <a:cxn ang="0">
                  <a:pos x="28" y="18"/>
                </a:cxn>
              </a:cxnLst>
              <a:rect l="0" t="0" r="r" b="b"/>
              <a:pathLst>
                <a:path w="32" h="108">
                  <a:moveTo>
                    <a:pt x="28" y="18"/>
                  </a:moveTo>
                  <a:lnTo>
                    <a:pt x="28" y="17"/>
                  </a:lnTo>
                  <a:lnTo>
                    <a:pt x="26" y="16"/>
                  </a:lnTo>
                  <a:lnTo>
                    <a:pt x="25" y="16"/>
                  </a:lnTo>
                  <a:lnTo>
                    <a:pt x="22" y="17"/>
                  </a:lnTo>
                  <a:lnTo>
                    <a:pt x="21" y="17"/>
                  </a:lnTo>
                  <a:lnTo>
                    <a:pt x="19" y="16"/>
                  </a:lnTo>
                  <a:lnTo>
                    <a:pt x="17" y="15"/>
                  </a:lnTo>
                  <a:lnTo>
                    <a:pt x="16" y="11"/>
                  </a:lnTo>
                  <a:lnTo>
                    <a:pt x="10" y="2"/>
                  </a:lnTo>
                  <a:lnTo>
                    <a:pt x="9" y="1"/>
                  </a:lnTo>
                  <a:lnTo>
                    <a:pt x="8" y="0"/>
                  </a:lnTo>
                  <a:lnTo>
                    <a:pt x="8" y="0"/>
                  </a:lnTo>
                  <a:lnTo>
                    <a:pt x="7" y="1"/>
                  </a:lnTo>
                  <a:lnTo>
                    <a:pt x="6" y="2"/>
                  </a:lnTo>
                  <a:lnTo>
                    <a:pt x="5" y="4"/>
                  </a:lnTo>
                  <a:lnTo>
                    <a:pt x="0" y="68"/>
                  </a:lnTo>
                  <a:lnTo>
                    <a:pt x="0" y="96"/>
                  </a:lnTo>
                  <a:lnTo>
                    <a:pt x="1" y="103"/>
                  </a:lnTo>
                  <a:lnTo>
                    <a:pt x="2" y="104"/>
                  </a:lnTo>
                  <a:lnTo>
                    <a:pt x="5" y="104"/>
                  </a:lnTo>
                  <a:lnTo>
                    <a:pt x="9" y="105"/>
                  </a:lnTo>
                  <a:lnTo>
                    <a:pt x="15" y="107"/>
                  </a:lnTo>
                  <a:lnTo>
                    <a:pt x="20" y="108"/>
                  </a:lnTo>
                  <a:lnTo>
                    <a:pt x="26" y="107"/>
                  </a:lnTo>
                  <a:lnTo>
                    <a:pt x="29" y="105"/>
                  </a:lnTo>
                  <a:lnTo>
                    <a:pt x="30" y="104"/>
                  </a:lnTo>
                  <a:lnTo>
                    <a:pt x="31" y="103"/>
                  </a:lnTo>
                  <a:lnTo>
                    <a:pt x="31" y="101"/>
                  </a:lnTo>
                  <a:lnTo>
                    <a:pt x="32" y="99"/>
                  </a:lnTo>
                  <a:lnTo>
                    <a:pt x="32" y="92"/>
                  </a:lnTo>
                  <a:lnTo>
                    <a:pt x="29" y="64"/>
                  </a:lnTo>
                  <a:lnTo>
                    <a:pt x="29" y="24"/>
                  </a:lnTo>
                  <a:lnTo>
                    <a:pt x="28" y="1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Freeform 29"/>
            <p:cNvSpPr>
              <a:spLocks/>
            </p:cNvSpPr>
            <p:nvPr/>
          </p:nvSpPr>
          <p:spPr bwMode="auto">
            <a:xfrm flipH="1">
              <a:off x="7991217" y="5193048"/>
              <a:ext cx="78498" cy="93402"/>
            </a:xfrm>
            <a:custGeom>
              <a:avLst/>
              <a:gdLst/>
              <a:ahLst/>
              <a:cxnLst>
                <a:cxn ang="0">
                  <a:pos x="76" y="0"/>
                </a:cxn>
                <a:cxn ang="0">
                  <a:pos x="73" y="3"/>
                </a:cxn>
                <a:cxn ang="0">
                  <a:pos x="54" y="13"/>
                </a:cxn>
                <a:cxn ang="0">
                  <a:pos x="42" y="17"/>
                </a:cxn>
                <a:cxn ang="0">
                  <a:pos x="22" y="20"/>
                </a:cxn>
                <a:cxn ang="0">
                  <a:pos x="16" y="19"/>
                </a:cxn>
                <a:cxn ang="0">
                  <a:pos x="10" y="17"/>
                </a:cxn>
                <a:cxn ang="0">
                  <a:pos x="7" y="15"/>
                </a:cxn>
                <a:cxn ang="0">
                  <a:pos x="5" y="15"/>
                </a:cxn>
                <a:cxn ang="0">
                  <a:pos x="3" y="15"/>
                </a:cxn>
                <a:cxn ang="0">
                  <a:pos x="1" y="16"/>
                </a:cxn>
                <a:cxn ang="0">
                  <a:pos x="0" y="20"/>
                </a:cxn>
                <a:cxn ang="0">
                  <a:pos x="4" y="39"/>
                </a:cxn>
                <a:cxn ang="0">
                  <a:pos x="4" y="47"/>
                </a:cxn>
                <a:cxn ang="0">
                  <a:pos x="3" y="79"/>
                </a:cxn>
                <a:cxn ang="0">
                  <a:pos x="4" y="84"/>
                </a:cxn>
                <a:cxn ang="0">
                  <a:pos x="6" y="89"/>
                </a:cxn>
                <a:cxn ang="0">
                  <a:pos x="8" y="92"/>
                </a:cxn>
                <a:cxn ang="0">
                  <a:pos x="10" y="94"/>
                </a:cxn>
                <a:cxn ang="0">
                  <a:pos x="13" y="94"/>
                </a:cxn>
                <a:cxn ang="0">
                  <a:pos x="19" y="89"/>
                </a:cxn>
                <a:cxn ang="0">
                  <a:pos x="27" y="85"/>
                </a:cxn>
                <a:cxn ang="0">
                  <a:pos x="32" y="83"/>
                </a:cxn>
                <a:cxn ang="0">
                  <a:pos x="60" y="68"/>
                </a:cxn>
                <a:cxn ang="0">
                  <a:pos x="65" y="62"/>
                </a:cxn>
                <a:cxn ang="0">
                  <a:pos x="71" y="45"/>
                </a:cxn>
                <a:cxn ang="0">
                  <a:pos x="79" y="6"/>
                </a:cxn>
                <a:cxn ang="0">
                  <a:pos x="79" y="2"/>
                </a:cxn>
                <a:cxn ang="0">
                  <a:pos x="78" y="1"/>
                </a:cxn>
                <a:cxn ang="0">
                  <a:pos x="77" y="0"/>
                </a:cxn>
                <a:cxn ang="0">
                  <a:pos x="76" y="0"/>
                </a:cxn>
              </a:cxnLst>
              <a:rect l="0" t="0" r="r" b="b"/>
              <a:pathLst>
                <a:path w="79" h="94">
                  <a:moveTo>
                    <a:pt x="76" y="0"/>
                  </a:moveTo>
                  <a:lnTo>
                    <a:pt x="73" y="3"/>
                  </a:lnTo>
                  <a:lnTo>
                    <a:pt x="54" y="13"/>
                  </a:lnTo>
                  <a:lnTo>
                    <a:pt x="42" y="17"/>
                  </a:lnTo>
                  <a:lnTo>
                    <a:pt x="22" y="20"/>
                  </a:lnTo>
                  <a:lnTo>
                    <a:pt x="16" y="19"/>
                  </a:lnTo>
                  <a:lnTo>
                    <a:pt x="10" y="17"/>
                  </a:lnTo>
                  <a:lnTo>
                    <a:pt x="7" y="15"/>
                  </a:lnTo>
                  <a:lnTo>
                    <a:pt x="5" y="15"/>
                  </a:lnTo>
                  <a:lnTo>
                    <a:pt x="3" y="15"/>
                  </a:lnTo>
                  <a:lnTo>
                    <a:pt x="1" y="16"/>
                  </a:lnTo>
                  <a:lnTo>
                    <a:pt x="0" y="20"/>
                  </a:lnTo>
                  <a:lnTo>
                    <a:pt x="4" y="39"/>
                  </a:lnTo>
                  <a:lnTo>
                    <a:pt x="4" y="47"/>
                  </a:lnTo>
                  <a:lnTo>
                    <a:pt x="3" y="79"/>
                  </a:lnTo>
                  <a:lnTo>
                    <a:pt x="4" y="84"/>
                  </a:lnTo>
                  <a:lnTo>
                    <a:pt x="6" y="89"/>
                  </a:lnTo>
                  <a:lnTo>
                    <a:pt x="8" y="92"/>
                  </a:lnTo>
                  <a:lnTo>
                    <a:pt x="10" y="94"/>
                  </a:lnTo>
                  <a:lnTo>
                    <a:pt x="13" y="94"/>
                  </a:lnTo>
                  <a:lnTo>
                    <a:pt x="19" y="89"/>
                  </a:lnTo>
                  <a:lnTo>
                    <a:pt x="27" y="85"/>
                  </a:lnTo>
                  <a:lnTo>
                    <a:pt x="32" y="83"/>
                  </a:lnTo>
                  <a:lnTo>
                    <a:pt x="60" y="68"/>
                  </a:lnTo>
                  <a:lnTo>
                    <a:pt x="65" y="62"/>
                  </a:lnTo>
                  <a:lnTo>
                    <a:pt x="71" y="45"/>
                  </a:lnTo>
                  <a:lnTo>
                    <a:pt x="79" y="6"/>
                  </a:lnTo>
                  <a:lnTo>
                    <a:pt x="79" y="2"/>
                  </a:lnTo>
                  <a:lnTo>
                    <a:pt x="78" y="1"/>
                  </a:lnTo>
                  <a:lnTo>
                    <a:pt x="77" y="0"/>
                  </a:lnTo>
                  <a:lnTo>
                    <a:pt x="76"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30"/>
            <p:cNvSpPr>
              <a:spLocks/>
            </p:cNvSpPr>
            <p:nvPr/>
          </p:nvSpPr>
          <p:spPr bwMode="auto">
            <a:xfrm flipH="1">
              <a:off x="7932592" y="5097659"/>
              <a:ext cx="48688" cy="95389"/>
            </a:xfrm>
            <a:custGeom>
              <a:avLst/>
              <a:gdLst/>
              <a:ahLst/>
              <a:cxnLst>
                <a:cxn ang="0">
                  <a:pos x="20" y="0"/>
                </a:cxn>
                <a:cxn ang="0">
                  <a:pos x="19" y="0"/>
                </a:cxn>
                <a:cxn ang="0">
                  <a:pos x="19" y="1"/>
                </a:cxn>
                <a:cxn ang="0">
                  <a:pos x="25" y="8"/>
                </a:cxn>
                <a:cxn ang="0">
                  <a:pos x="27" y="10"/>
                </a:cxn>
                <a:cxn ang="0">
                  <a:pos x="28" y="12"/>
                </a:cxn>
                <a:cxn ang="0">
                  <a:pos x="28" y="14"/>
                </a:cxn>
                <a:cxn ang="0">
                  <a:pos x="28" y="16"/>
                </a:cxn>
                <a:cxn ang="0">
                  <a:pos x="27" y="19"/>
                </a:cxn>
                <a:cxn ang="0">
                  <a:pos x="20" y="28"/>
                </a:cxn>
                <a:cxn ang="0">
                  <a:pos x="17" y="32"/>
                </a:cxn>
                <a:cxn ang="0">
                  <a:pos x="15" y="33"/>
                </a:cxn>
                <a:cxn ang="0">
                  <a:pos x="14" y="34"/>
                </a:cxn>
                <a:cxn ang="0">
                  <a:pos x="9" y="36"/>
                </a:cxn>
                <a:cxn ang="0">
                  <a:pos x="6" y="37"/>
                </a:cxn>
                <a:cxn ang="0">
                  <a:pos x="3" y="37"/>
                </a:cxn>
                <a:cxn ang="0">
                  <a:pos x="2" y="39"/>
                </a:cxn>
                <a:cxn ang="0">
                  <a:pos x="1" y="40"/>
                </a:cxn>
                <a:cxn ang="0">
                  <a:pos x="0" y="42"/>
                </a:cxn>
                <a:cxn ang="0">
                  <a:pos x="1" y="44"/>
                </a:cxn>
                <a:cxn ang="0">
                  <a:pos x="6" y="58"/>
                </a:cxn>
                <a:cxn ang="0">
                  <a:pos x="7" y="64"/>
                </a:cxn>
                <a:cxn ang="0">
                  <a:pos x="8" y="88"/>
                </a:cxn>
                <a:cxn ang="0">
                  <a:pos x="7" y="92"/>
                </a:cxn>
                <a:cxn ang="0">
                  <a:pos x="6" y="95"/>
                </a:cxn>
                <a:cxn ang="0">
                  <a:pos x="5" y="96"/>
                </a:cxn>
                <a:cxn ang="0">
                  <a:pos x="6" y="96"/>
                </a:cxn>
                <a:cxn ang="0">
                  <a:pos x="8" y="96"/>
                </a:cxn>
                <a:cxn ang="0">
                  <a:pos x="9" y="95"/>
                </a:cxn>
                <a:cxn ang="0">
                  <a:pos x="14" y="91"/>
                </a:cxn>
                <a:cxn ang="0">
                  <a:pos x="18" y="86"/>
                </a:cxn>
                <a:cxn ang="0">
                  <a:pos x="35" y="75"/>
                </a:cxn>
                <a:cxn ang="0">
                  <a:pos x="41" y="68"/>
                </a:cxn>
                <a:cxn ang="0">
                  <a:pos x="48" y="53"/>
                </a:cxn>
                <a:cxn ang="0">
                  <a:pos x="49" y="42"/>
                </a:cxn>
                <a:cxn ang="0">
                  <a:pos x="49" y="32"/>
                </a:cxn>
                <a:cxn ang="0">
                  <a:pos x="46" y="21"/>
                </a:cxn>
                <a:cxn ang="0">
                  <a:pos x="39" y="10"/>
                </a:cxn>
                <a:cxn ang="0">
                  <a:pos x="37" y="9"/>
                </a:cxn>
                <a:cxn ang="0">
                  <a:pos x="22" y="1"/>
                </a:cxn>
                <a:cxn ang="0">
                  <a:pos x="20" y="0"/>
                </a:cxn>
              </a:cxnLst>
              <a:rect l="0" t="0" r="r" b="b"/>
              <a:pathLst>
                <a:path w="49" h="96">
                  <a:moveTo>
                    <a:pt x="20" y="0"/>
                  </a:moveTo>
                  <a:lnTo>
                    <a:pt x="19" y="0"/>
                  </a:lnTo>
                  <a:lnTo>
                    <a:pt x="19" y="1"/>
                  </a:lnTo>
                  <a:lnTo>
                    <a:pt x="25" y="8"/>
                  </a:lnTo>
                  <a:lnTo>
                    <a:pt x="27" y="10"/>
                  </a:lnTo>
                  <a:lnTo>
                    <a:pt x="28" y="12"/>
                  </a:lnTo>
                  <a:lnTo>
                    <a:pt x="28" y="14"/>
                  </a:lnTo>
                  <a:lnTo>
                    <a:pt x="28" y="16"/>
                  </a:lnTo>
                  <a:lnTo>
                    <a:pt x="27" y="19"/>
                  </a:lnTo>
                  <a:lnTo>
                    <a:pt x="20" y="28"/>
                  </a:lnTo>
                  <a:lnTo>
                    <a:pt x="17" y="32"/>
                  </a:lnTo>
                  <a:lnTo>
                    <a:pt x="15" y="33"/>
                  </a:lnTo>
                  <a:lnTo>
                    <a:pt x="14" y="34"/>
                  </a:lnTo>
                  <a:lnTo>
                    <a:pt x="9" y="36"/>
                  </a:lnTo>
                  <a:lnTo>
                    <a:pt x="6" y="37"/>
                  </a:lnTo>
                  <a:lnTo>
                    <a:pt x="3" y="37"/>
                  </a:lnTo>
                  <a:lnTo>
                    <a:pt x="2" y="39"/>
                  </a:lnTo>
                  <a:lnTo>
                    <a:pt x="1" y="40"/>
                  </a:lnTo>
                  <a:lnTo>
                    <a:pt x="0" y="42"/>
                  </a:lnTo>
                  <a:lnTo>
                    <a:pt x="1" y="44"/>
                  </a:lnTo>
                  <a:lnTo>
                    <a:pt x="6" y="58"/>
                  </a:lnTo>
                  <a:lnTo>
                    <a:pt x="7" y="64"/>
                  </a:lnTo>
                  <a:lnTo>
                    <a:pt x="8" y="88"/>
                  </a:lnTo>
                  <a:lnTo>
                    <a:pt x="7" y="92"/>
                  </a:lnTo>
                  <a:lnTo>
                    <a:pt x="6" y="95"/>
                  </a:lnTo>
                  <a:lnTo>
                    <a:pt x="5" y="96"/>
                  </a:lnTo>
                  <a:lnTo>
                    <a:pt x="6" y="96"/>
                  </a:lnTo>
                  <a:lnTo>
                    <a:pt x="8" y="96"/>
                  </a:lnTo>
                  <a:lnTo>
                    <a:pt x="9" y="95"/>
                  </a:lnTo>
                  <a:lnTo>
                    <a:pt x="14" y="91"/>
                  </a:lnTo>
                  <a:lnTo>
                    <a:pt x="18" y="86"/>
                  </a:lnTo>
                  <a:lnTo>
                    <a:pt x="35" y="75"/>
                  </a:lnTo>
                  <a:lnTo>
                    <a:pt x="41" y="68"/>
                  </a:lnTo>
                  <a:lnTo>
                    <a:pt x="48" y="53"/>
                  </a:lnTo>
                  <a:lnTo>
                    <a:pt x="49" y="42"/>
                  </a:lnTo>
                  <a:lnTo>
                    <a:pt x="49" y="32"/>
                  </a:lnTo>
                  <a:lnTo>
                    <a:pt x="46" y="21"/>
                  </a:lnTo>
                  <a:lnTo>
                    <a:pt x="39" y="10"/>
                  </a:lnTo>
                  <a:lnTo>
                    <a:pt x="37" y="9"/>
                  </a:lnTo>
                  <a:lnTo>
                    <a:pt x="22" y="1"/>
                  </a:lnTo>
                  <a:lnTo>
                    <a:pt x="20" y="0"/>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Freeform 31"/>
            <p:cNvSpPr>
              <a:spLocks/>
            </p:cNvSpPr>
            <p:nvPr/>
          </p:nvSpPr>
          <p:spPr bwMode="auto">
            <a:xfrm flipH="1">
              <a:off x="8103498" y="5184105"/>
              <a:ext cx="59618" cy="76510"/>
            </a:xfrm>
            <a:custGeom>
              <a:avLst/>
              <a:gdLst/>
              <a:ahLst/>
              <a:cxnLst>
                <a:cxn ang="0">
                  <a:pos x="56" y="6"/>
                </a:cxn>
                <a:cxn ang="0">
                  <a:pos x="43" y="9"/>
                </a:cxn>
                <a:cxn ang="0">
                  <a:pos x="36" y="9"/>
                </a:cxn>
                <a:cxn ang="0">
                  <a:pos x="30" y="7"/>
                </a:cxn>
                <a:cxn ang="0">
                  <a:pos x="21" y="1"/>
                </a:cxn>
                <a:cxn ang="0">
                  <a:pos x="15" y="0"/>
                </a:cxn>
                <a:cxn ang="0">
                  <a:pos x="13" y="1"/>
                </a:cxn>
                <a:cxn ang="0">
                  <a:pos x="11" y="4"/>
                </a:cxn>
                <a:cxn ang="0">
                  <a:pos x="10" y="9"/>
                </a:cxn>
                <a:cxn ang="0">
                  <a:pos x="7" y="20"/>
                </a:cxn>
                <a:cxn ang="0">
                  <a:pos x="5" y="38"/>
                </a:cxn>
                <a:cxn ang="0">
                  <a:pos x="0" y="65"/>
                </a:cxn>
                <a:cxn ang="0">
                  <a:pos x="0" y="70"/>
                </a:cxn>
                <a:cxn ang="0">
                  <a:pos x="1" y="70"/>
                </a:cxn>
                <a:cxn ang="0">
                  <a:pos x="2" y="71"/>
                </a:cxn>
                <a:cxn ang="0">
                  <a:pos x="4" y="72"/>
                </a:cxn>
                <a:cxn ang="0">
                  <a:pos x="6" y="73"/>
                </a:cxn>
                <a:cxn ang="0">
                  <a:pos x="9" y="74"/>
                </a:cxn>
                <a:cxn ang="0">
                  <a:pos x="38" y="77"/>
                </a:cxn>
                <a:cxn ang="0">
                  <a:pos x="47" y="77"/>
                </a:cxn>
                <a:cxn ang="0">
                  <a:pos x="51" y="76"/>
                </a:cxn>
                <a:cxn ang="0">
                  <a:pos x="54" y="74"/>
                </a:cxn>
                <a:cxn ang="0">
                  <a:pos x="55" y="73"/>
                </a:cxn>
                <a:cxn ang="0">
                  <a:pos x="56" y="70"/>
                </a:cxn>
                <a:cxn ang="0">
                  <a:pos x="56" y="67"/>
                </a:cxn>
                <a:cxn ang="0">
                  <a:pos x="55" y="58"/>
                </a:cxn>
                <a:cxn ang="0">
                  <a:pos x="55" y="26"/>
                </a:cxn>
                <a:cxn ang="0">
                  <a:pos x="56" y="23"/>
                </a:cxn>
                <a:cxn ang="0">
                  <a:pos x="60" y="12"/>
                </a:cxn>
                <a:cxn ang="0">
                  <a:pos x="60" y="10"/>
                </a:cxn>
                <a:cxn ang="0">
                  <a:pos x="60" y="8"/>
                </a:cxn>
                <a:cxn ang="0">
                  <a:pos x="60" y="7"/>
                </a:cxn>
                <a:cxn ang="0">
                  <a:pos x="58" y="6"/>
                </a:cxn>
                <a:cxn ang="0">
                  <a:pos x="56" y="6"/>
                </a:cxn>
              </a:cxnLst>
              <a:rect l="0" t="0" r="r" b="b"/>
              <a:pathLst>
                <a:path w="60" h="77">
                  <a:moveTo>
                    <a:pt x="56" y="6"/>
                  </a:moveTo>
                  <a:lnTo>
                    <a:pt x="43" y="9"/>
                  </a:lnTo>
                  <a:lnTo>
                    <a:pt x="36" y="9"/>
                  </a:lnTo>
                  <a:lnTo>
                    <a:pt x="30" y="7"/>
                  </a:lnTo>
                  <a:lnTo>
                    <a:pt x="21" y="1"/>
                  </a:lnTo>
                  <a:lnTo>
                    <a:pt x="15" y="0"/>
                  </a:lnTo>
                  <a:lnTo>
                    <a:pt x="13" y="1"/>
                  </a:lnTo>
                  <a:lnTo>
                    <a:pt x="11" y="4"/>
                  </a:lnTo>
                  <a:lnTo>
                    <a:pt x="10" y="9"/>
                  </a:lnTo>
                  <a:lnTo>
                    <a:pt x="7" y="20"/>
                  </a:lnTo>
                  <a:lnTo>
                    <a:pt x="5" y="38"/>
                  </a:lnTo>
                  <a:lnTo>
                    <a:pt x="0" y="65"/>
                  </a:lnTo>
                  <a:lnTo>
                    <a:pt x="0" y="70"/>
                  </a:lnTo>
                  <a:lnTo>
                    <a:pt x="1" y="70"/>
                  </a:lnTo>
                  <a:lnTo>
                    <a:pt x="2" y="71"/>
                  </a:lnTo>
                  <a:lnTo>
                    <a:pt x="4" y="72"/>
                  </a:lnTo>
                  <a:lnTo>
                    <a:pt x="6" y="73"/>
                  </a:lnTo>
                  <a:lnTo>
                    <a:pt x="9" y="74"/>
                  </a:lnTo>
                  <a:lnTo>
                    <a:pt x="38" y="77"/>
                  </a:lnTo>
                  <a:lnTo>
                    <a:pt x="47" y="77"/>
                  </a:lnTo>
                  <a:lnTo>
                    <a:pt x="51" y="76"/>
                  </a:lnTo>
                  <a:lnTo>
                    <a:pt x="54" y="74"/>
                  </a:lnTo>
                  <a:lnTo>
                    <a:pt x="55" y="73"/>
                  </a:lnTo>
                  <a:lnTo>
                    <a:pt x="56" y="70"/>
                  </a:lnTo>
                  <a:lnTo>
                    <a:pt x="56" y="67"/>
                  </a:lnTo>
                  <a:lnTo>
                    <a:pt x="55" y="58"/>
                  </a:lnTo>
                  <a:lnTo>
                    <a:pt x="55" y="26"/>
                  </a:lnTo>
                  <a:lnTo>
                    <a:pt x="56" y="23"/>
                  </a:lnTo>
                  <a:lnTo>
                    <a:pt x="60" y="12"/>
                  </a:lnTo>
                  <a:lnTo>
                    <a:pt x="60" y="10"/>
                  </a:lnTo>
                  <a:lnTo>
                    <a:pt x="60" y="8"/>
                  </a:lnTo>
                  <a:lnTo>
                    <a:pt x="60" y="7"/>
                  </a:lnTo>
                  <a:lnTo>
                    <a:pt x="58" y="6"/>
                  </a:lnTo>
                  <a:lnTo>
                    <a:pt x="56" y="6"/>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Freeform 32"/>
            <p:cNvSpPr>
              <a:spLocks/>
            </p:cNvSpPr>
            <p:nvPr/>
          </p:nvSpPr>
          <p:spPr bwMode="auto">
            <a:xfrm flipH="1">
              <a:off x="7939548" y="5044996"/>
              <a:ext cx="82472" cy="117249"/>
            </a:xfrm>
            <a:custGeom>
              <a:avLst/>
              <a:gdLst/>
              <a:ahLst/>
              <a:cxnLst>
                <a:cxn ang="0">
                  <a:pos x="15" y="2"/>
                </a:cxn>
                <a:cxn ang="0">
                  <a:pos x="10" y="0"/>
                </a:cxn>
                <a:cxn ang="0">
                  <a:pos x="6" y="0"/>
                </a:cxn>
                <a:cxn ang="0">
                  <a:pos x="5" y="0"/>
                </a:cxn>
                <a:cxn ang="0">
                  <a:pos x="3" y="1"/>
                </a:cxn>
                <a:cxn ang="0">
                  <a:pos x="2" y="4"/>
                </a:cxn>
                <a:cxn ang="0">
                  <a:pos x="1" y="8"/>
                </a:cxn>
                <a:cxn ang="0">
                  <a:pos x="0" y="11"/>
                </a:cxn>
                <a:cxn ang="0">
                  <a:pos x="1" y="14"/>
                </a:cxn>
                <a:cxn ang="0">
                  <a:pos x="2" y="16"/>
                </a:cxn>
                <a:cxn ang="0">
                  <a:pos x="5" y="24"/>
                </a:cxn>
                <a:cxn ang="0">
                  <a:pos x="5" y="26"/>
                </a:cxn>
                <a:cxn ang="0">
                  <a:pos x="6" y="29"/>
                </a:cxn>
                <a:cxn ang="0">
                  <a:pos x="7" y="30"/>
                </a:cxn>
                <a:cxn ang="0">
                  <a:pos x="10" y="31"/>
                </a:cxn>
                <a:cxn ang="0">
                  <a:pos x="12" y="31"/>
                </a:cxn>
                <a:cxn ang="0">
                  <a:pos x="15" y="32"/>
                </a:cxn>
                <a:cxn ang="0">
                  <a:pos x="17" y="33"/>
                </a:cxn>
                <a:cxn ang="0">
                  <a:pos x="19" y="35"/>
                </a:cxn>
                <a:cxn ang="0">
                  <a:pos x="21" y="37"/>
                </a:cxn>
                <a:cxn ang="0">
                  <a:pos x="27" y="52"/>
                </a:cxn>
                <a:cxn ang="0">
                  <a:pos x="29" y="59"/>
                </a:cxn>
                <a:cxn ang="0">
                  <a:pos x="32" y="61"/>
                </a:cxn>
                <a:cxn ang="0">
                  <a:pos x="37" y="65"/>
                </a:cxn>
                <a:cxn ang="0">
                  <a:pos x="39" y="67"/>
                </a:cxn>
                <a:cxn ang="0">
                  <a:pos x="40" y="69"/>
                </a:cxn>
                <a:cxn ang="0">
                  <a:pos x="43" y="76"/>
                </a:cxn>
                <a:cxn ang="0">
                  <a:pos x="45" y="98"/>
                </a:cxn>
                <a:cxn ang="0">
                  <a:pos x="46" y="106"/>
                </a:cxn>
                <a:cxn ang="0">
                  <a:pos x="47" y="108"/>
                </a:cxn>
                <a:cxn ang="0">
                  <a:pos x="50" y="113"/>
                </a:cxn>
                <a:cxn ang="0">
                  <a:pos x="52" y="115"/>
                </a:cxn>
                <a:cxn ang="0">
                  <a:pos x="56" y="118"/>
                </a:cxn>
                <a:cxn ang="0">
                  <a:pos x="57" y="118"/>
                </a:cxn>
                <a:cxn ang="0">
                  <a:pos x="59" y="118"/>
                </a:cxn>
                <a:cxn ang="0">
                  <a:pos x="60" y="117"/>
                </a:cxn>
                <a:cxn ang="0">
                  <a:pos x="61" y="114"/>
                </a:cxn>
                <a:cxn ang="0">
                  <a:pos x="61" y="96"/>
                </a:cxn>
                <a:cxn ang="0">
                  <a:pos x="62" y="88"/>
                </a:cxn>
                <a:cxn ang="0">
                  <a:pos x="62" y="87"/>
                </a:cxn>
                <a:cxn ang="0">
                  <a:pos x="62" y="86"/>
                </a:cxn>
                <a:cxn ang="0">
                  <a:pos x="63" y="86"/>
                </a:cxn>
                <a:cxn ang="0">
                  <a:pos x="65" y="87"/>
                </a:cxn>
                <a:cxn ang="0">
                  <a:pos x="67" y="90"/>
                </a:cxn>
                <a:cxn ang="0">
                  <a:pos x="73" y="101"/>
                </a:cxn>
                <a:cxn ang="0">
                  <a:pos x="75" y="106"/>
                </a:cxn>
                <a:cxn ang="0">
                  <a:pos x="76" y="114"/>
                </a:cxn>
                <a:cxn ang="0">
                  <a:pos x="76" y="115"/>
                </a:cxn>
                <a:cxn ang="0">
                  <a:pos x="76" y="115"/>
                </a:cxn>
                <a:cxn ang="0">
                  <a:pos x="78" y="115"/>
                </a:cxn>
                <a:cxn ang="0">
                  <a:pos x="80" y="113"/>
                </a:cxn>
                <a:cxn ang="0">
                  <a:pos x="82" y="111"/>
                </a:cxn>
                <a:cxn ang="0">
                  <a:pos x="83" y="109"/>
                </a:cxn>
                <a:cxn ang="0">
                  <a:pos x="83" y="103"/>
                </a:cxn>
                <a:cxn ang="0">
                  <a:pos x="81" y="91"/>
                </a:cxn>
                <a:cxn ang="0">
                  <a:pos x="73" y="75"/>
                </a:cxn>
                <a:cxn ang="0">
                  <a:pos x="39" y="26"/>
                </a:cxn>
                <a:cxn ang="0">
                  <a:pos x="25" y="9"/>
                </a:cxn>
                <a:cxn ang="0">
                  <a:pos x="20" y="5"/>
                </a:cxn>
                <a:cxn ang="0">
                  <a:pos x="15" y="2"/>
                </a:cxn>
              </a:cxnLst>
              <a:rect l="0" t="0" r="r" b="b"/>
              <a:pathLst>
                <a:path w="83" h="118">
                  <a:moveTo>
                    <a:pt x="15" y="2"/>
                  </a:moveTo>
                  <a:lnTo>
                    <a:pt x="10" y="0"/>
                  </a:lnTo>
                  <a:lnTo>
                    <a:pt x="6" y="0"/>
                  </a:lnTo>
                  <a:lnTo>
                    <a:pt x="5" y="0"/>
                  </a:lnTo>
                  <a:lnTo>
                    <a:pt x="3" y="1"/>
                  </a:lnTo>
                  <a:lnTo>
                    <a:pt x="2" y="4"/>
                  </a:lnTo>
                  <a:lnTo>
                    <a:pt x="1" y="8"/>
                  </a:lnTo>
                  <a:lnTo>
                    <a:pt x="0" y="11"/>
                  </a:lnTo>
                  <a:lnTo>
                    <a:pt x="1" y="14"/>
                  </a:lnTo>
                  <a:lnTo>
                    <a:pt x="2" y="16"/>
                  </a:lnTo>
                  <a:lnTo>
                    <a:pt x="5" y="24"/>
                  </a:lnTo>
                  <a:lnTo>
                    <a:pt x="5" y="26"/>
                  </a:lnTo>
                  <a:lnTo>
                    <a:pt x="6" y="29"/>
                  </a:lnTo>
                  <a:lnTo>
                    <a:pt x="7" y="30"/>
                  </a:lnTo>
                  <a:lnTo>
                    <a:pt x="10" y="31"/>
                  </a:lnTo>
                  <a:lnTo>
                    <a:pt x="12" y="31"/>
                  </a:lnTo>
                  <a:lnTo>
                    <a:pt x="15" y="32"/>
                  </a:lnTo>
                  <a:lnTo>
                    <a:pt x="17" y="33"/>
                  </a:lnTo>
                  <a:lnTo>
                    <a:pt x="19" y="35"/>
                  </a:lnTo>
                  <a:lnTo>
                    <a:pt x="21" y="37"/>
                  </a:lnTo>
                  <a:lnTo>
                    <a:pt x="27" y="52"/>
                  </a:lnTo>
                  <a:lnTo>
                    <a:pt x="29" y="59"/>
                  </a:lnTo>
                  <a:lnTo>
                    <a:pt x="32" y="61"/>
                  </a:lnTo>
                  <a:lnTo>
                    <a:pt x="37" y="65"/>
                  </a:lnTo>
                  <a:lnTo>
                    <a:pt x="39" y="67"/>
                  </a:lnTo>
                  <a:lnTo>
                    <a:pt x="40" y="69"/>
                  </a:lnTo>
                  <a:lnTo>
                    <a:pt x="43" y="76"/>
                  </a:lnTo>
                  <a:lnTo>
                    <a:pt x="45" y="98"/>
                  </a:lnTo>
                  <a:lnTo>
                    <a:pt x="46" y="106"/>
                  </a:lnTo>
                  <a:lnTo>
                    <a:pt x="47" y="108"/>
                  </a:lnTo>
                  <a:lnTo>
                    <a:pt x="50" y="113"/>
                  </a:lnTo>
                  <a:lnTo>
                    <a:pt x="52" y="115"/>
                  </a:lnTo>
                  <a:lnTo>
                    <a:pt x="56" y="118"/>
                  </a:lnTo>
                  <a:lnTo>
                    <a:pt x="57" y="118"/>
                  </a:lnTo>
                  <a:lnTo>
                    <a:pt x="59" y="118"/>
                  </a:lnTo>
                  <a:lnTo>
                    <a:pt x="60" y="117"/>
                  </a:lnTo>
                  <a:lnTo>
                    <a:pt x="61" y="114"/>
                  </a:lnTo>
                  <a:lnTo>
                    <a:pt x="61" y="96"/>
                  </a:lnTo>
                  <a:lnTo>
                    <a:pt x="62" y="88"/>
                  </a:lnTo>
                  <a:lnTo>
                    <a:pt x="62" y="87"/>
                  </a:lnTo>
                  <a:lnTo>
                    <a:pt x="62" y="86"/>
                  </a:lnTo>
                  <a:lnTo>
                    <a:pt x="63" y="86"/>
                  </a:lnTo>
                  <a:lnTo>
                    <a:pt x="65" y="87"/>
                  </a:lnTo>
                  <a:lnTo>
                    <a:pt x="67" y="90"/>
                  </a:lnTo>
                  <a:lnTo>
                    <a:pt x="73" y="101"/>
                  </a:lnTo>
                  <a:lnTo>
                    <a:pt x="75" y="106"/>
                  </a:lnTo>
                  <a:lnTo>
                    <a:pt x="76" y="114"/>
                  </a:lnTo>
                  <a:lnTo>
                    <a:pt x="76" y="115"/>
                  </a:lnTo>
                  <a:lnTo>
                    <a:pt x="76" y="115"/>
                  </a:lnTo>
                  <a:lnTo>
                    <a:pt x="78" y="115"/>
                  </a:lnTo>
                  <a:lnTo>
                    <a:pt x="80" y="113"/>
                  </a:lnTo>
                  <a:lnTo>
                    <a:pt x="82" y="111"/>
                  </a:lnTo>
                  <a:lnTo>
                    <a:pt x="83" y="109"/>
                  </a:lnTo>
                  <a:lnTo>
                    <a:pt x="83" y="103"/>
                  </a:lnTo>
                  <a:lnTo>
                    <a:pt x="81" y="91"/>
                  </a:lnTo>
                  <a:lnTo>
                    <a:pt x="73" y="75"/>
                  </a:lnTo>
                  <a:lnTo>
                    <a:pt x="39" y="26"/>
                  </a:lnTo>
                  <a:lnTo>
                    <a:pt x="25" y="9"/>
                  </a:lnTo>
                  <a:lnTo>
                    <a:pt x="20" y="5"/>
                  </a:lnTo>
                  <a:lnTo>
                    <a:pt x="15" y="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Freeform 33"/>
            <p:cNvSpPr>
              <a:spLocks/>
            </p:cNvSpPr>
            <p:nvPr/>
          </p:nvSpPr>
          <p:spPr bwMode="auto">
            <a:xfrm flipH="1">
              <a:off x="7925637" y="5030092"/>
              <a:ext cx="93402" cy="135134"/>
            </a:xfrm>
            <a:custGeom>
              <a:avLst/>
              <a:gdLst/>
              <a:ahLst/>
              <a:cxnLst>
                <a:cxn ang="0">
                  <a:pos x="28" y="0"/>
                </a:cxn>
                <a:cxn ang="0">
                  <a:pos x="23" y="1"/>
                </a:cxn>
                <a:cxn ang="0">
                  <a:pos x="4" y="9"/>
                </a:cxn>
                <a:cxn ang="0">
                  <a:pos x="1" y="14"/>
                </a:cxn>
                <a:cxn ang="0">
                  <a:pos x="1" y="21"/>
                </a:cxn>
                <a:cxn ang="0">
                  <a:pos x="4" y="30"/>
                </a:cxn>
                <a:cxn ang="0">
                  <a:pos x="7" y="34"/>
                </a:cxn>
                <a:cxn ang="0">
                  <a:pos x="15" y="34"/>
                </a:cxn>
                <a:cxn ang="0">
                  <a:pos x="18" y="35"/>
                </a:cxn>
                <a:cxn ang="0">
                  <a:pos x="24" y="48"/>
                </a:cxn>
                <a:cxn ang="0">
                  <a:pos x="40" y="68"/>
                </a:cxn>
                <a:cxn ang="0">
                  <a:pos x="47" y="93"/>
                </a:cxn>
                <a:cxn ang="0">
                  <a:pos x="47" y="117"/>
                </a:cxn>
                <a:cxn ang="0">
                  <a:pos x="43" y="135"/>
                </a:cxn>
                <a:cxn ang="0">
                  <a:pos x="46" y="136"/>
                </a:cxn>
                <a:cxn ang="0">
                  <a:pos x="55" y="135"/>
                </a:cxn>
                <a:cxn ang="0">
                  <a:pos x="58" y="133"/>
                </a:cxn>
                <a:cxn ang="0">
                  <a:pos x="62" y="104"/>
                </a:cxn>
                <a:cxn ang="0">
                  <a:pos x="60" y="90"/>
                </a:cxn>
                <a:cxn ang="0">
                  <a:pos x="62" y="89"/>
                </a:cxn>
                <a:cxn ang="0">
                  <a:pos x="65" y="93"/>
                </a:cxn>
                <a:cxn ang="0">
                  <a:pos x="71" y="110"/>
                </a:cxn>
                <a:cxn ang="0">
                  <a:pos x="71" y="121"/>
                </a:cxn>
                <a:cxn ang="0">
                  <a:pos x="73" y="130"/>
                </a:cxn>
                <a:cxn ang="0">
                  <a:pos x="78" y="132"/>
                </a:cxn>
                <a:cxn ang="0">
                  <a:pos x="87" y="130"/>
                </a:cxn>
                <a:cxn ang="0">
                  <a:pos x="92" y="127"/>
                </a:cxn>
                <a:cxn ang="0">
                  <a:pos x="94" y="122"/>
                </a:cxn>
                <a:cxn ang="0">
                  <a:pos x="88" y="101"/>
                </a:cxn>
                <a:cxn ang="0">
                  <a:pos x="71" y="72"/>
                </a:cxn>
                <a:cxn ang="0">
                  <a:pos x="70" y="66"/>
                </a:cxn>
                <a:cxn ang="0">
                  <a:pos x="72" y="61"/>
                </a:cxn>
                <a:cxn ang="0">
                  <a:pos x="70" y="50"/>
                </a:cxn>
                <a:cxn ang="0">
                  <a:pos x="65" y="41"/>
                </a:cxn>
                <a:cxn ang="0">
                  <a:pos x="59" y="35"/>
                </a:cxn>
                <a:cxn ang="0">
                  <a:pos x="35" y="19"/>
                </a:cxn>
                <a:cxn ang="0">
                  <a:pos x="33" y="14"/>
                </a:cxn>
                <a:cxn ang="0">
                  <a:pos x="34" y="10"/>
                </a:cxn>
                <a:cxn ang="0">
                  <a:pos x="36" y="5"/>
                </a:cxn>
                <a:cxn ang="0">
                  <a:pos x="35" y="2"/>
                </a:cxn>
                <a:cxn ang="0">
                  <a:pos x="31" y="0"/>
                </a:cxn>
              </a:cxnLst>
              <a:rect l="0" t="0" r="r" b="b"/>
              <a:pathLst>
                <a:path w="94" h="136">
                  <a:moveTo>
                    <a:pt x="31" y="0"/>
                  </a:moveTo>
                  <a:lnTo>
                    <a:pt x="28" y="0"/>
                  </a:lnTo>
                  <a:lnTo>
                    <a:pt x="26" y="0"/>
                  </a:lnTo>
                  <a:lnTo>
                    <a:pt x="23" y="1"/>
                  </a:lnTo>
                  <a:lnTo>
                    <a:pt x="9" y="5"/>
                  </a:lnTo>
                  <a:lnTo>
                    <a:pt x="4" y="9"/>
                  </a:lnTo>
                  <a:lnTo>
                    <a:pt x="2" y="12"/>
                  </a:lnTo>
                  <a:lnTo>
                    <a:pt x="1" y="14"/>
                  </a:lnTo>
                  <a:lnTo>
                    <a:pt x="0" y="18"/>
                  </a:lnTo>
                  <a:lnTo>
                    <a:pt x="1" y="21"/>
                  </a:lnTo>
                  <a:lnTo>
                    <a:pt x="2" y="26"/>
                  </a:lnTo>
                  <a:lnTo>
                    <a:pt x="4" y="30"/>
                  </a:lnTo>
                  <a:lnTo>
                    <a:pt x="6" y="33"/>
                  </a:lnTo>
                  <a:lnTo>
                    <a:pt x="7" y="34"/>
                  </a:lnTo>
                  <a:lnTo>
                    <a:pt x="8" y="34"/>
                  </a:lnTo>
                  <a:lnTo>
                    <a:pt x="15" y="34"/>
                  </a:lnTo>
                  <a:lnTo>
                    <a:pt x="17" y="34"/>
                  </a:lnTo>
                  <a:lnTo>
                    <a:pt x="18" y="35"/>
                  </a:lnTo>
                  <a:lnTo>
                    <a:pt x="19" y="37"/>
                  </a:lnTo>
                  <a:lnTo>
                    <a:pt x="24" y="48"/>
                  </a:lnTo>
                  <a:lnTo>
                    <a:pt x="26" y="52"/>
                  </a:lnTo>
                  <a:lnTo>
                    <a:pt x="40" y="68"/>
                  </a:lnTo>
                  <a:lnTo>
                    <a:pt x="41" y="72"/>
                  </a:lnTo>
                  <a:lnTo>
                    <a:pt x="47" y="93"/>
                  </a:lnTo>
                  <a:lnTo>
                    <a:pt x="48" y="105"/>
                  </a:lnTo>
                  <a:lnTo>
                    <a:pt x="47" y="117"/>
                  </a:lnTo>
                  <a:lnTo>
                    <a:pt x="43" y="133"/>
                  </a:lnTo>
                  <a:lnTo>
                    <a:pt x="43" y="135"/>
                  </a:lnTo>
                  <a:lnTo>
                    <a:pt x="44" y="136"/>
                  </a:lnTo>
                  <a:lnTo>
                    <a:pt x="46" y="136"/>
                  </a:lnTo>
                  <a:lnTo>
                    <a:pt x="51" y="136"/>
                  </a:lnTo>
                  <a:lnTo>
                    <a:pt x="55" y="135"/>
                  </a:lnTo>
                  <a:lnTo>
                    <a:pt x="57" y="134"/>
                  </a:lnTo>
                  <a:lnTo>
                    <a:pt x="58" y="133"/>
                  </a:lnTo>
                  <a:lnTo>
                    <a:pt x="60" y="129"/>
                  </a:lnTo>
                  <a:lnTo>
                    <a:pt x="62" y="104"/>
                  </a:lnTo>
                  <a:lnTo>
                    <a:pt x="60" y="92"/>
                  </a:lnTo>
                  <a:lnTo>
                    <a:pt x="60" y="90"/>
                  </a:lnTo>
                  <a:lnTo>
                    <a:pt x="61" y="89"/>
                  </a:lnTo>
                  <a:lnTo>
                    <a:pt x="62" y="89"/>
                  </a:lnTo>
                  <a:lnTo>
                    <a:pt x="63" y="89"/>
                  </a:lnTo>
                  <a:lnTo>
                    <a:pt x="65" y="93"/>
                  </a:lnTo>
                  <a:lnTo>
                    <a:pt x="70" y="103"/>
                  </a:lnTo>
                  <a:lnTo>
                    <a:pt x="71" y="110"/>
                  </a:lnTo>
                  <a:lnTo>
                    <a:pt x="71" y="118"/>
                  </a:lnTo>
                  <a:lnTo>
                    <a:pt x="71" y="121"/>
                  </a:lnTo>
                  <a:lnTo>
                    <a:pt x="72" y="128"/>
                  </a:lnTo>
                  <a:lnTo>
                    <a:pt x="73" y="130"/>
                  </a:lnTo>
                  <a:lnTo>
                    <a:pt x="75" y="131"/>
                  </a:lnTo>
                  <a:lnTo>
                    <a:pt x="78" y="132"/>
                  </a:lnTo>
                  <a:lnTo>
                    <a:pt x="81" y="132"/>
                  </a:lnTo>
                  <a:lnTo>
                    <a:pt x="87" y="130"/>
                  </a:lnTo>
                  <a:lnTo>
                    <a:pt x="91" y="129"/>
                  </a:lnTo>
                  <a:lnTo>
                    <a:pt x="92" y="127"/>
                  </a:lnTo>
                  <a:lnTo>
                    <a:pt x="94" y="125"/>
                  </a:lnTo>
                  <a:lnTo>
                    <a:pt x="94" y="122"/>
                  </a:lnTo>
                  <a:lnTo>
                    <a:pt x="93" y="115"/>
                  </a:lnTo>
                  <a:lnTo>
                    <a:pt x="88" y="101"/>
                  </a:lnTo>
                  <a:lnTo>
                    <a:pt x="84" y="93"/>
                  </a:lnTo>
                  <a:lnTo>
                    <a:pt x="71" y="72"/>
                  </a:lnTo>
                  <a:lnTo>
                    <a:pt x="70" y="68"/>
                  </a:lnTo>
                  <a:lnTo>
                    <a:pt x="70" y="66"/>
                  </a:lnTo>
                  <a:lnTo>
                    <a:pt x="70" y="63"/>
                  </a:lnTo>
                  <a:lnTo>
                    <a:pt x="72" y="61"/>
                  </a:lnTo>
                  <a:lnTo>
                    <a:pt x="72" y="57"/>
                  </a:lnTo>
                  <a:lnTo>
                    <a:pt x="70" y="50"/>
                  </a:lnTo>
                  <a:lnTo>
                    <a:pt x="68" y="46"/>
                  </a:lnTo>
                  <a:lnTo>
                    <a:pt x="65" y="41"/>
                  </a:lnTo>
                  <a:lnTo>
                    <a:pt x="62" y="38"/>
                  </a:lnTo>
                  <a:lnTo>
                    <a:pt x="59" y="35"/>
                  </a:lnTo>
                  <a:lnTo>
                    <a:pt x="41" y="24"/>
                  </a:lnTo>
                  <a:lnTo>
                    <a:pt x="35" y="19"/>
                  </a:lnTo>
                  <a:lnTo>
                    <a:pt x="33" y="17"/>
                  </a:lnTo>
                  <a:lnTo>
                    <a:pt x="33" y="14"/>
                  </a:lnTo>
                  <a:lnTo>
                    <a:pt x="33" y="12"/>
                  </a:lnTo>
                  <a:lnTo>
                    <a:pt x="34" y="10"/>
                  </a:lnTo>
                  <a:lnTo>
                    <a:pt x="36" y="7"/>
                  </a:lnTo>
                  <a:lnTo>
                    <a:pt x="36" y="5"/>
                  </a:lnTo>
                  <a:lnTo>
                    <a:pt x="36" y="4"/>
                  </a:lnTo>
                  <a:lnTo>
                    <a:pt x="35" y="2"/>
                  </a:lnTo>
                  <a:lnTo>
                    <a:pt x="33" y="1"/>
                  </a:lnTo>
                  <a:lnTo>
                    <a:pt x="31"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34"/>
            <p:cNvSpPr>
              <a:spLocks/>
            </p:cNvSpPr>
            <p:nvPr/>
          </p:nvSpPr>
          <p:spPr bwMode="auto">
            <a:xfrm flipH="1">
              <a:off x="7968363" y="5073812"/>
              <a:ext cx="10930" cy="13911"/>
            </a:xfrm>
            <a:custGeom>
              <a:avLst/>
              <a:gdLst/>
              <a:ahLst/>
              <a:cxnLst>
                <a:cxn ang="0">
                  <a:pos x="6" y="0"/>
                </a:cxn>
                <a:cxn ang="0">
                  <a:pos x="5" y="0"/>
                </a:cxn>
                <a:cxn ang="0">
                  <a:pos x="4" y="0"/>
                </a:cxn>
                <a:cxn ang="0">
                  <a:pos x="1" y="2"/>
                </a:cxn>
                <a:cxn ang="0">
                  <a:pos x="0" y="5"/>
                </a:cxn>
                <a:cxn ang="0">
                  <a:pos x="0" y="8"/>
                </a:cxn>
                <a:cxn ang="0">
                  <a:pos x="2" y="10"/>
                </a:cxn>
                <a:cxn ang="0">
                  <a:pos x="6" y="12"/>
                </a:cxn>
                <a:cxn ang="0">
                  <a:pos x="9" y="13"/>
                </a:cxn>
                <a:cxn ang="0">
                  <a:pos x="11" y="14"/>
                </a:cxn>
                <a:cxn ang="0">
                  <a:pos x="11" y="13"/>
                </a:cxn>
                <a:cxn ang="0">
                  <a:pos x="11" y="11"/>
                </a:cxn>
                <a:cxn ang="0">
                  <a:pos x="7" y="2"/>
                </a:cxn>
                <a:cxn ang="0">
                  <a:pos x="7" y="1"/>
                </a:cxn>
                <a:cxn ang="0">
                  <a:pos x="6" y="0"/>
                </a:cxn>
              </a:cxnLst>
              <a:rect l="0" t="0" r="r" b="b"/>
              <a:pathLst>
                <a:path w="11" h="14">
                  <a:moveTo>
                    <a:pt x="6" y="0"/>
                  </a:moveTo>
                  <a:lnTo>
                    <a:pt x="5" y="0"/>
                  </a:lnTo>
                  <a:lnTo>
                    <a:pt x="4" y="0"/>
                  </a:lnTo>
                  <a:lnTo>
                    <a:pt x="1" y="2"/>
                  </a:lnTo>
                  <a:lnTo>
                    <a:pt x="0" y="5"/>
                  </a:lnTo>
                  <a:lnTo>
                    <a:pt x="0" y="8"/>
                  </a:lnTo>
                  <a:lnTo>
                    <a:pt x="2" y="10"/>
                  </a:lnTo>
                  <a:lnTo>
                    <a:pt x="6" y="12"/>
                  </a:lnTo>
                  <a:lnTo>
                    <a:pt x="9" y="13"/>
                  </a:lnTo>
                  <a:lnTo>
                    <a:pt x="11" y="14"/>
                  </a:lnTo>
                  <a:lnTo>
                    <a:pt x="11" y="13"/>
                  </a:lnTo>
                  <a:lnTo>
                    <a:pt x="11" y="11"/>
                  </a:lnTo>
                  <a:lnTo>
                    <a:pt x="7" y="2"/>
                  </a:lnTo>
                  <a:lnTo>
                    <a:pt x="7" y="1"/>
                  </a:lnTo>
                  <a:lnTo>
                    <a:pt x="6"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8" name="Group 34"/>
            <p:cNvGrpSpPr>
              <a:grpSpLocks noChangeAspect="1"/>
            </p:cNvGrpSpPr>
            <p:nvPr/>
          </p:nvGrpSpPr>
          <p:grpSpPr>
            <a:xfrm>
              <a:off x="8108389" y="4554993"/>
              <a:ext cx="290095" cy="177151"/>
              <a:chOff x="2103438" y="3086101"/>
              <a:chExt cx="595313" cy="363538"/>
            </a:xfrm>
          </p:grpSpPr>
          <p:sp>
            <p:nvSpPr>
              <p:cNvPr id="195" name="Freeform 72"/>
              <p:cNvSpPr>
                <a:spLocks/>
              </p:cNvSpPr>
              <p:nvPr/>
            </p:nvSpPr>
            <p:spPr bwMode="auto">
              <a:xfrm>
                <a:off x="2103438" y="3086101"/>
                <a:ext cx="595313" cy="363538"/>
              </a:xfrm>
              <a:custGeom>
                <a:avLst/>
                <a:gdLst/>
                <a:ahLst/>
                <a:cxnLst>
                  <a:cxn ang="0">
                    <a:pos x="214" y="0"/>
                  </a:cxn>
                  <a:cxn ang="0">
                    <a:pos x="186" y="1"/>
                  </a:cxn>
                  <a:cxn ang="0">
                    <a:pos x="153" y="9"/>
                  </a:cxn>
                  <a:cxn ang="0">
                    <a:pos x="137" y="17"/>
                  </a:cxn>
                  <a:cxn ang="0">
                    <a:pos x="123" y="27"/>
                  </a:cxn>
                  <a:cxn ang="0">
                    <a:pos x="88" y="62"/>
                  </a:cxn>
                  <a:cxn ang="0">
                    <a:pos x="40" y="106"/>
                  </a:cxn>
                  <a:cxn ang="0">
                    <a:pos x="10" y="129"/>
                  </a:cxn>
                  <a:cxn ang="0">
                    <a:pos x="4" y="136"/>
                  </a:cxn>
                  <a:cxn ang="0">
                    <a:pos x="1" y="143"/>
                  </a:cxn>
                  <a:cxn ang="0">
                    <a:pos x="0" y="149"/>
                  </a:cxn>
                  <a:cxn ang="0">
                    <a:pos x="3" y="155"/>
                  </a:cxn>
                  <a:cxn ang="0">
                    <a:pos x="7" y="160"/>
                  </a:cxn>
                  <a:cxn ang="0">
                    <a:pos x="11" y="162"/>
                  </a:cxn>
                  <a:cxn ang="0">
                    <a:pos x="27" y="168"/>
                  </a:cxn>
                  <a:cxn ang="0">
                    <a:pos x="85" y="177"/>
                  </a:cxn>
                  <a:cxn ang="0">
                    <a:pos x="254" y="179"/>
                  </a:cxn>
                  <a:cxn ang="0">
                    <a:pos x="266" y="181"/>
                  </a:cxn>
                  <a:cxn ang="0">
                    <a:pos x="279" y="185"/>
                  </a:cxn>
                  <a:cxn ang="0">
                    <a:pos x="303" y="197"/>
                  </a:cxn>
                  <a:cxn ang="0">
                    <a:pos x="321" y="210"/>
                  </a:cxn>
                  <a:cxn ang="0">
                    <a:pos x="332" y="224"/>
                  </a:cxn>
                  <a:cxn ang="0">
                    <a:pos x="338" y="228"/>
                  </a:cxn>
                  <a:cxn ang="0">
                    <a:pos x="344" y="229"/>
                  </a:cxn>
                  <a:cxn ang="0">
                    <a:pos x="350" y="229"/>
                  </a:cxn>
                  <a:cxn ang="0">
                    <a:pos x="355" y="228"/>
                  </a:cxn>
                  <a:cxn ang="0">
                    <a:pos x="360" y="224"/>
                  </a:cxn>
                  <a:cxn ang="0">
                    <a:pos x="369" y="214"/>
                  </a:cxn>
                  <a:cxn ang="0">
                    <a:pos x="372" y="207"/>
                  </a:cxn>
                  <a:cxn ang="0">
                    <a:pos x="375" y="189"/>
                  </a:cxn>
                  <a:cxn ang="0">
                    <a:pos x="374" y="140"/>
                  </a:cxn>
                  <a:cxn ang="0">
                    <a:pos x="370" y="120"/>
                  </a:cxn>
                  <a:cxn ang="0">
                    <a:pos x="368" y="111"/>
                  </a:cxn>
                  <a:cxn ang="0">
                    <a:pos x="356" y="83"/>
                  </a:cxn>
                  <a:cxn ang="0">
                    <a:pos x="339" y="56"/>
                  </a:cxn>
                  <a:cxn ang="0">
                    <a:pos x="324" y="38"/>
                  </a:cxn>
                  <a:cxn ang="0">
                    <a:pos x="313" y="29"/>
                  </a:cxn>
                  <a:cxn ang="0">
                    <a:pos x="278" y="12"/>
                  </a:cxn>
                  <a:cxn ang="0">
                    <a:pos x="224" y="1"/>
                  </a:cxn>
                  <a:cxn ang="0">
                    <a:pos x="214" y="0"/>
                  </a:cxn>
                </a:cxnLst>
                <a:rect l="0" t="0" r="r" b="b"/>
                <a:pathLst>
                  <a:path w="375" h="229">
                    <a:moveTo>
                      <a:pt x="214" y="0"/>
                    </a:moveTo>
                    <a:lnTo>
                      <a:pt x="186" y="1"/>
                    </a:lnTo>
                    <a:lnTo>
                      <a:pt x="153" y="9"/>
                    </a:lnTo>
                    <a:lnTo>
                      <a:pt x="137" y="17"/>
                    </a:lnTo>
                    <a:lnTo>
                      <a:pt x="123" y="27"/>
                    </a:lnTo>
                    <a:lnTo>
                      <a:pt x="88" y="62"/>
                    </a:lnTo>
                    <a:lnTo>
                      <a:pt x="40" y="106"/>
                    </a:lnTo>
                    <a:lnTo>
                      <a:pt x="10" y="129"/>
                    </a:lnTo>
                    <a:lnTo>
                      <a:pt x="4" y="136"/>
                    </a:lnTo>
                    <a:lnTo>
                      <a:pt x="1" y="143"/>
                    </a:lnTo>
                    <a:lnTo>
                      <a:pt x="0" y="149"/>
                    </a:lnTo>
                    <a:lnTo>
                      <a:pt x="3" y="155"/>
                    </a:lnTo>
                    <a:lnTo>
                      <a:pt x="7" y="160"/>
                    </a:lnTo>
                    <a:lnTo>
                      <a:pt x="11" y="162"/>
                    </a:lnTo>
                    <a:lnTo>
                      <a:pt x="27" y="168"/>
                    </a:lnTo>
                    <a:lnTo>
                      <a:pt x="85" y="177"/>
                    </a:lnTo>
                    <a:lnTo>
                      <a:pt x="254" y="179"/>
                    </a:lnTo>
                    <a:lnTo>
                      <a:pt x="266" y="181"/>
                    </a:lnTo>
                    <a:lnTo>
                      <a:pt x="279" y="185"/>
                    </a:lnTo>
                    <a:lnTo>
                      <a:pt x="303" y="197"/>
                    </a:lnTo>
                    <a:lnTo>
                      <a:pt x="321" y="210"/>
                    </a:lnTo>
                    <a:lnTo>
                      <a:pt x="332" y="224"/>
                    </a:lnTo>
                    <a:lnTo>
                      <a:pt x="338" y="228"/>
                    </a:lnTo>
                    <a:lnTo>
                      <a:pt x="344" y="229"/>
                    </a:lnTo>
                    <a:lnTo>
                      <a:pt x="350" y="229"/>
                    </a:lnTo>
                    <a:lnTo>
                      <a:pt x="355" y="228"/>
                    </a:lnTo>
                    <a:lnTo>
                      <a:pt x="360" y="224"/>
                    </a:lnTo>
                    <a:lnTo>
                      <a:pt x="369" y="214"/>
                    </a:lnTo>
                    <a:lnTo>
                      <a:pt x="372" y="207"/>
                    </a:lnTo>
                    <a:lnTo>
                      <a:pt x="375" y="189"/>
                    </a:lnTo>
                    <a:lnTo>
                      <a:pt x="374" y="140"/>
                    </a:lnTo>
                    <a:lnTo>
                      <a:pt x="370" y="120"/>
                    </a:lnTo>
                    <a:lnTo>
                      <a:pt x="368" y="111"/>
                    </a:lnTo>
                    <a:lnTo>
                      <a:pt x="356" y="83"/>
                    </a:lnTo>
                    <a:lnTo>
                      <a:pt x="339" y="56"/>
                    </a:lnTo>
                    <a:lnTo>
                      <a:pt x="324" y="38"/>
                    </a:lnTo>
                    <a:lnTo>
                      <a:pt x="313" y="29"/>
                    </a:lnTo>
                    <a:lnTo>
                      <a:pt x="278" y="12"/>
                    </a:lnTo>
                    <a:lnTo>
                      <a:pt x="224" y="1"/>
                    </a:lnTo>
                    <a:lnTo>
                      <a:pt x="214" y="0"/>
                    </a:lnTo>
                    <a:close/>
                  </a:path>
                </a:pathLst>
              </a:custGeom>
              <a:solidFill>
                <a:srgbClr val="D0A8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73"/>
              <p:cNvSpPr>
                <a:spLocks/>
              </p:cNvSpPr>
              <p:nvPr/>
            </p:nvSpPr>
            <p:spPr bwMode="auto">
              <a:xfrm>
                <a:off x="2417763" y="3133726"/>
                <a:ext cx="263525" cy="292100"/>
              </a:xfrm>
              <a:custGeom>
                <a:avLst/>
                <a:gdLst/>
                <a:ahLst/>
                <a:cxnLst>
                  <a:cxn ang="0">
                    <a:pos x="0" y="109"/>
                  </a:cxn>
                  <a:cxn ang="0">
                    <a:pos x="0" y="113"/>
                  </a:cxn>
                  <a:cxn ang="0">
                    <a:pos x="2" y="115"/>
                  </a:cxn>
                  <a:cxn ang="0">
                    <a:pos x="5" y="117"/>
                  </a:cxn>
                  <a:cxn ang="0">
                    <a:pos x="8" y="118"/>
                  </a:cxn>
                  <a:cxn ang="0">
                    <a:pos x="47" y="128"/>
                  </a:cxn>
                  <a:cxn ang="0">
                    <a:pos x="60" y="131"/>
                  </a:cxn>
                  <a:cxn ang="0">
                    <a:pos x="113" y="149"/>
                  </a:cxn>
                  <a:cxn ang="0">
                    <a:pos x="125" y="155"/>
                  </a:cxn>
                  <a:cxn ang="0">
                    <a:pos x="130" y="158"/>
                  </a:cxn>
                  <a:cxn ang="0">
                    <a:pos x="149" y="182"/>
                  </a:cxn>
                  <a:cxn ang="0">
                    <a:pos x="153" y="184"/>
                  </a:cxn>
                  <a:cxn ang="0">
                    <a:pos x="155" y="183"/>
                  </a:cxn>
                  <a:cxn ang="0">
                    <a:pos x="158" y="180"/>
                  </a:cxn>
                  <a:cxn ang="0">
                    <a:pos x="160" y="173"/>
                  </a:cxn>
                  <a:cxn ang="0">
                    <a:pos x="164" y="156"/>
                  </a:cxn>
                  <a:cxn ang="0">
                    <a:pos x="166" y="125"/>
                  </a:cxn>
                  <a:cxn ang="0">
                    <a:pos x="163" y="106"/>
                  </a:cxn>
                  <a:cxn ang="0">
                    <a:pos x="154" y="77"/>
                  </a:cxn>
                  <a:cxn ang="0">
                    <a:pos x="142" y="50"/>
                  </a:cxn>
                  <a:cxn ang="0">
                    <a:pos x="120" y="18"/>
                  </a:cxn>
                  <a:cxn ang="0">
                    <a:pos x="110" y="9"/>
                  </a:cxn>
                  <a:cxn ang="0">
                    <a:pos x="99" y="3"/>
                  </a:cxn>
                  <a:cxn ang="0">
                    <a:pos x="89" y="0"/>
                  </a:cxn>
                  <a:cxn ang="0">
                    <a:pos x="78" y="0"/>
                  </a:cxn>
                  <a:cxn ang="0">
                    <a:pos x="67" y="2"/>
                  </a:cxn>
                  <a:cxn ang="0">
                    <a:pos x="57" y="8"/>
                  </a:cxn>
                  <a:cxn ang="0">
                    <a:pos x="53" y="11"/>
                  </a:cxn>
                  <a:cxn ang="0">
                    <a:pos x="48" y="16"/>
                  </a:cxn>
                  <a:cxn ang="0">
                    <a:pos x="32" y="40"/>
                  </a:cxn>
                  <a:cxn ang="0">
                    <a:pos x="9" y="83"/>
                  </a:cxn>
                  <a:cxn ang="0">
                    <a:pos x="2" y="98"/>
                  </a:cxn>
                  <a:cxn ang="0">
                    <a:pos x="0" y="104"/>
                  </a:cxn>
                  <a:cxn ang="0">
                    <a:pos x="0" y="109"/>
                  </a:cxn>
                </a:cxnLst>
                <a:rect l="0" t="0" r="r" b="b"/>
                <a:pathLst>
                  <a:path w="166" h="184">
                    <a:moveTo>
                      <a:pt x="0" y="109"/>
                    </a:moveTo>
                    <a:lnTo>
                      <a:pt x="0" y="113"/>
                    </a:lnTo>
                    <a:lnTo>
                      <a:pt x="2" y="115"/>
                    </a:lnTo>
                    <a:lnTo>
                      <a:pt x="5" y="117"/>
                    </a:lnTo>
                    <a:lnTo>
                      <a:pt x="8" y="118"/>
                    </a:lnTo>
                    <a:lnTo>
                      <a:pt x="47" y="128"/>
                    </a:lnTo>
                    <a:lnTo>
                      <a:pt x="60" y="131"/>
                    </a:lnTo>
                    <a:lnTo>
                      <a:pt x="113" y="149"/>
                    </a:lnTo>
                    <a:lnTo>
                      <a:pt x="125" y="155"/>
                    </a:lnTo>
                    <a:lnTo>
                      <a:pt x="130" y="158"/>
                    </a:lnTo>
                    <a:lnTo>
                      <a:pt x="149" y="182"/>
                    </a:lnTo>
                    <a:lnTo>
                      <a:pt x="153" y="184"/>
                    </a:lnTo>
                    <a:lnTo>
                      <a:pt x="155" y="183"/>
                    </a:lnTo>
                    <a:lnTo>
                      <a:pt x="158" y="180"/>
                    </a:lnTo>
                    <a:lnTo>
                      <a:pt x="160" y="173"/>
                    </a:lnTo>
                    <a:lnTo>
                      <a:pt x="164" y="156"/>
                    </a:lnTo>
                    <a:lnTo>
                      <a:pt x="166" y="125"/>
                    </a:lnTo>
                    <a:lnTo>
                      <a:pt x="163" y="106"/>
                    </a:lnTo>
                    <a:lnTo>
                      <a:pt x="154" y="77"/>
                    </a:lnTo>
                    <a:lnTo>
                      <a:pt x="142" y="50"/>
                    </a:lnTo>
                    <a:lnTo>
                      <a:pt x="120" y="18"/>
                    </a:lnTo>
                    <a:lnTo>
                      <a:pt x="110" y="9"/>
                    </a:lnTo>
                    <a:lnTo>
                      <a:pt x="99" y="3"/>
                    </a:lnTo>
                    <a:lnTo>
                      <a:pt x="89" y="0"/>
                    </a:lnTo>
                    <a:lnTo>
                      <a:pt x="78" y="0"/>
                    </a:lnTo>
                    <a:lnTo>
                      <a:pt x="67" y="2"/>
                    </a:lnTo>
                    <a:lnTo>
                      <a:pt x="57" y="8"/>
                    </a:lnTo>
                    <a:lnTo>
                      <a:pt x="53" y="11"/>
                    </a:lnTo>
                    <a:lnTo>
                      <a:pt x="48" y="16"/>
                    </a:lnTo>
                    <a:lnTo>
                      <a:pt x="32" y="40"/>
                    </a:lnTo>
                    <a:lnTo>
                      <a:pt x="9" y="83"/>
                    </a:lnTo>
                    <a:lnTo>
                      <a:pt x="2" y="98"/>
                    </a:lnTo>
                    <a:lnTo>
                      <a:pt x="0" y="104"/>
                    </a:lnTo>
                    <a:lnTo>
                      <a:pt x="0" y="109"/>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74"/>
              <p:cNvSpPr>
                <a:spLocks/>
              </p:cNvSpPr>
              <p:nvPr/>
            </p:nvSpPr>
            <p:spPr bwMode="auto">
              <a:xfrm>
                <a:off x="2327275" y="3117851"/>
                <a:ext cx="177800" cy="187325"/>
              </a:xfrm>
              <a:custGeom>
                <a:avLst/>
                <a:gdLst/>
                <a:ahLst/>
                <a:cxnLst>
                  <a:cxn ang="0">
                    <a:pos x="78" y="2"/>
                  </a:cxn>
                  <a:cxn ang="0">
                    <a:pos x="75" y="4"/>
                  </a:cxn>
                  <a:cxn ang="0">
                    <a:pos x="43" y="38"/>
                  </a:cxn>
                  <a:cxn ang="0">
                    <a:pos x="9" y="94"/>
                  </a:cxn>
                  <a:cxn ang="0">
                    <a:pos x="5" y="100"/>
                  </a:cxn>
                  <a:cxn ang="0">
                    <a:pos x="0" y="105"/>
                  </a:cxn>
                  <a:cxn ang="0">
                    <a:pos x="1" y="105"/>
                  </a:cxn>
                  <a:cxn ang="0">
                    <a:pos x="3" y="107"/>
                  </a:cxn>
                  <a:cxn ang="0">
                    <a:pos x="10" y="111"/>
                  </a:cxn>
                  <a:cxn ang="0">
                    <a:pos x="15" y="113"/>
                  </a:cxn>
                  <a:cxn ang="0">
                    <a:pos x="20" y="116"/>
                  </a:cxn>
                  <a:cxn ang="0">
                    <a:pos x="26" y="117"/>
                  </a:cxn>
                  <a:cxn ang="0">
                    <a:pos x="32" y="118"/>
                  </a:cxn>
                  <a:cxn ang="0">
                    <a:pos x="38" y="117"/>
                  </a:cxn>
                  <a:cxn ang="0">
                    <a:pos x="42" y="116"/>
                  </a:cxn>
                  <a:cxn ang="0">
                    <a:pos x="45" y="112"/>
                  </a:cxn>
                  <a:cxn ang="0">
                    <a:pos x="62" y="63"/>
                  </a:cxn>
                  <a:cxn ang="0">
                    <a:pos x="69" y="50"/>
                  </a:cxn>
                  <a:cxn ang="0">
                    <a:pos x="89" y="24"/>
                  </a:cxn>
                  <a:cxn ang="0">
                    <a:pos x="92" y="20"/>
                  </a:cxn>
                  <a:cxn ang="0">
                    <a:pos x="100" y="15"/>
                  </a:cxn>
                  <a:cxn ang="0">
                    <a:pos x="105" y="12"/>
                  </a:cxn>
                  <a:cxn ang="0">
                    <a:pos x="112" y="10"/>
                  </a:cxn>
                  <a:cxn ang="0">
                    <a:pos x="112" y="9"/>
                  </a:cxn>
                  <a:cxn ang="0">
                    <a:pos x="110" y="7"/>
                  </a:cxn>
                  <a:cxn ang="0">
                    <a:pos x="105" y="5"/>
                  </a:cxn>
                  <a:cxn ang="0">
                    <a:pos x="84" y="0"/>
                  </a:cxn>
                  <a:cxn ang="0">
                    <a:pos x="81" y="1"/>
                  </a:cxn>
                  <a:cxn ang="0">
                    <a:pos x="78" y="2"/>
                  </a:cxn>
                </a:cxnLst>
                <a:rect l="0" t="0" r="r" b="b"/>
                <a:pathLst>
                  <a:path w="112" h="118">
                    <a:moveTo>
                      <a:pt x="78" y="2"/>
                    </a:moveTo>
                    <a:lnTo>
                      <a:pt x="75" y="4"/>
                    </a:lnTo>
                    <a:lnTo>
                      <a:pt x="43" y="38"/>
                    </a:lnTo>
                    <a:lnTo>
                      <a:pt x="9" y="94"/>
                    </a:lnTo>
                    <a:lnTo>
                      <a:pt x="5" y="100"/>
                    </a:lnTo>
                    <a:lnTo>
                      <a:pt x="0" y="105"/>
                    </a:lnTo>
                    <a:lnTo>
                      <a:pt x="1" y="105"/>
                    </a:lnTo>
                    <a:lnTo>
                      <a:pt x="3" y="107"/>
                    </a:lnTo>
                    <a:lnTo>
                      <a:pt x="10" y="111"/>
                    </a:lnTo>
                    <a:lnTo>
                      <a:pt x="15" y="113"/>
                    </a:lnTo>
                    <a:lnTo>
                      <a:pt x="20" y="116"/>
                    </a:lnTo>
                    <a:lnTo>
                      <a:pt x="26" y="117"/>
                    </a:lnTo>
                    <a:lnTo>
                      <a:pt x="32" y="118"/>
                    </a:lnTo>
                    <a:lnTo>
                      <a:pt x="38" y="117"/>
                    </a:lnTo>
                    <a:lnTo>
                      <a:pt x="42" y="116"/>
                    </a:lnTo>
                    <a:lnTo>
                      <a:pt x="45" y="112"/>
                    </a:lnTo>
                    <a:lnTo>
                      <a:pt x="62" y="63"/>
                    </a:lnTo>
                    <a:lnTo>
                      <a:pt x="69" y="50"/>
                    </a:lnTo>
                    <a:lnTo>
                      <a:pt x="89" y="24"/>
                    </a:lnTo>
                    <a:lnTo>
                      <a:pt x="92" y="20"/>
                    </a:lnTo>
                    <a:lnTo>
                      <a:pt x="100" y="15"/>
                    </a:lnTo>
                    <a:lnTo>
                      <a:pt x="105" y="12"/>
                    </a:lnTo>
                    <a:lnTo>
                      <a:pt x="112" y="10"/>
                    </a:lnTo>
                    <a:lnTo>
                      <a:pt x="112" y="9"/>
                    </a:lnTo>
                    <a:lnTo>
                      <a:pt x="110" y="7"/>
                    </a:lnTo>
                    <a:lnTo>
                      <a:pt x="105" y="5"/>
                    </a:lnTo>
                    <a:lnTo>
                      <a:pt x="84" y="0"/>
                    </a:lnTo>
                    <a:lnTo>
                      <a:pt x="81" y="1"/>
                    </a:lnTo>
                    <a:lnTo>
                      <a:pt x="78" y="2"/>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75"/>
              <p:cNvSpPr>
                <a:spLocks/>
              </p:cNvSpPr>
              <p:nvPr/>
            </p:nvSpPr>
            <p:spPr bwMode="auto">
              <a:xfrm>
                <a:off x="2214563" y="3100388"/>
                <a:ext cx="223838" cy="184150"/>
              </a:xfrm>
              <a:custGeom>
                <a:avLst/>
                <a:gdLst/>
                <a:ahLst/>
                <a:cxnLst>
                  <a:cxn ang="0">
                    <a:pos x="118" y="0"/>
                  </a:cxn>
                  <a:cxn ang="0">
                    <a:pos x="113" y="1"/>
                  </a:cxn>
                  <a:cxn ang="0">
                    <a:pos x="87" y="13"/>
                  </a:cxn>
                  <a:cxn ang="0">
                    <a:pos x="59" y="33"/>
                  </a:cxn>
                  <a:cxn ang="0">
                    <a:pos x="33" y="59"/>
                  </a:cxn>
                  <a:cxn ang="0">
                    <a:pos x="15" y="79"/>
                  </a:cxn>
                  <a:cxn ang="0">
                    <a:pos x="12" y="84"/>
                  </a:cxn>
                  <a:cxn ang="0">
                    <a:pos x="6" y="90"/>
                  </a:cxn>
                  <a:cxn ang="0">
                    <a:pos x="2" y="97"/>
                  </a:cxn>
                  <a:cxn ang="0">
                    <a:pos x="0" y="98"/>
                  </a:cxn>
                  <a:cxn ang="0">
                    <a:pos x="0" y="101"/>
                  </a:cxn>
                  <a:cxn ang="0">
                    <a:pos x="1" y="103"/>
                  </a:cxn>
                  <a:cxn ang="0">
                    <a:pos x="8" y="107"/>
                  </a:cxn>
                  <a:cxn ang="0">
                    <a:pos x="28" y="114"/>
                  </a:cxn>
                  <a:cxn ang="0">
                    <a:pos x="43" y="116"/>
                  </a:cxn>
                  <a:cxn ang="0">
                    <a:pos x="50" y="115"/>
                  </a:cxn>
                  <a:cxn ang="0">
                    <a:pos x="56" y="113"/>
                  </a:cxn>
                  <a:cxn ang="0">
                    <a:pos x="61" y="109"/>
                  </a:cxn>
                  <a:cxn ang="0">
                    <a:pos x="66" y="104"/>
                  </a:cxn>
                  <a:cxn ang="0">
                    <a:pos x="73" y="91"/>
                  </a:cxn>
                  <a:cxn ang="0">
                    <a:pos x="84" y="69"/>
                  </a:cxn>
                  <a:cxn ang="0">
                    <a:pos x="119" y="18"/>
                  </a:cxn>
                  <a:cxn ang="0">
                    <a:pos x="127" y="13"/>
                  </a:cxn>
                  <a:cxn ang="0">
                    <a:pos x="134" y="10"/>
                  </a:cxn>
                  <a:cxn ang="0">
                    <a:pos x="137" y="10"/>
                  </a:cxn>
                  <a:cxn ang="0">
                    <a:pos x="139" y="10"/>
                  </a:cxn>
                  <a:cxn ang="0">
                    <a:pos x="141" y="9"/>
                  </a:cxn>
                  <a:cxn ang="0">
                    <a:pos x="141" y="8"/>
                  </a:cxn>
                  <a:cxn ang="0">
                    <a:pos x="140" y="7"/>
                  </a:cxn>
                  <a:cxn ang="0">
                    <a:pos x="139" y="5"/>
                  </a:cxn>
                  <a:cxn ang="0">
                    <a:pos x="132" y="2"/>
                  </a:cxn>
                  <a:cxn ang="0">
                    <a:pos x="122" y="0"/>
                  </a:cxn>
                  <a:cxn ang="0">
                    <a:pos x="118" y="0"/>
                  </a:cxn>
                </a:cxnLst>
                <a:rect l="0" t="0" r="r" b="b"/>
                <a:pathLst>
                  <a:path w="141" h="116">
                    <a:moveTo>
                      <a:pt x="118" y="0"/>
                    </a:moveTo>
                    <a:lnTo>
                      <a:pt x="113" y="1"/>
                    </a:lnTo>
                    <a:lnTo>
                      <a:pt x="87" y="13"/>
                    </a:lnTo>
                    <a:lnTo>
                      <a:pt x="59" y="33"/>
                    </a:lnTo>
                    <a:lnTo>
                      <a:pt x="33" y="59"/>
                    </a:lnTo>
                    <a:lnTo>
                      <a:pt x="15" y="79"/>
                    </a:lnTo>
                    <a:lnTo>
                      <a:pt x="12" y="84"/>
                    </a:lnTo>
                    <a:lnTo>
                      <a:pt x="6" y="90"/>
                    </a:lnTo>
                    <a:lnTo>
                      <a:pt x="2" y="97"/>
                    </a:lnTo>
                    <a:lnTo>
                      <a:pt x="0" y="98"/>
                    </a:lnTo>
                    <a:lnTo>
                      <a:pt x="0" y="101"/>
                    </a:lnTo>
                    <a:lnTo>
                      <a:pt x="1" y="103"/>
                    </a:lnTo>
                    <a:lnTo>
                      <a:pt x="8" y="107"/>
                    </a:lnTo>
                    <a:lnTo>
                      <a:pt x="28" y="114"/>
                    </a:lnTo>
                    <a:lnTo>
                      <a:pt x="43" y="116"/>
                    </a:lnTo>
                    <a:lnTo>
                      <a:pt x="50" y="115"/>
                    </a:lnTo>
                    <a:lnTo>
                      <a:pt x="56" y="113"/>
                    </a:lnTo>
                    <a:lnTo>
                      <a:pt x="61" y="109"/>
                    </a:lnTo>
                    <a:lnTo>
                      <a:pt x="66" y="104"/>
                    </a:lnTo>
                    <a:lnTo>
                      <a:pt x="73" y="91"/>
                    </a:lnTo>
                    <a:lnTo>
                      <a:pt x="84" y="69"/>
                    </a:lnTo>
                    <a:lnTo>
                      <a:pt x="119" y="18"/>
                    </a:lnTo>
                    <a:lnTo>
                      <a:pt x="127" y="13"/>
                    </a:lnTo>
                    <a:lnTo>
                      <a:pt x="134" y="10"/>
                    </a:lnTo>
                    <a:lnTo>
                      <a:pt x="137" y="10"/>
                    </a:lnTo>
                    <a:lnTo>
                      <a:pt x="139" y="10"/>
                    </a:lnTo>
                    <a:lnTo>
                      <a:pt x="141" y="9"/>
                    </a:lnTo>
                    <a:lnTo>
                      <a:pt x="141" y="8"/>
                    </a:lnTo>
                    <a:lnTo>
                      <a:pt x="140" y="7"/>
                    </a:lnTo>
                    <a:lnTo>
                      <a:pt x="139" y="5"/>
                    </a:lnTo>
                    <a:lnTo>
                      <a:pt x="132" y="2"/>
                    </a:lnTo>
                    <a:lnTo>
                      <a:pt x="122" y="0"/>
                    </a:lnTo>
                    <a:lnTo>
                      <a:pt x="118" y="0"/>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76"/>
              <p:cNvSpPr>
                <a:spLocks/>
              </p:cNvSpPr>
              <p:nvPr/>
            </p:nvSpPr>
            <p:spPr bwMode="auto">
              <a:xfrm>
                <a:off x="2124075" y="3278188"/>
                <a:ext cx="379413" cy="76200"/>
              </a:xfrm>
              <a:custGeom>
                <a:avLst/>
                <a:gdLst/>
                <a:ahLst/>
                <a:cxnLst>
                  <a:cxn ang="0">
                    <a:pos x="238" y="46"/>
                  </a:cxn>
                  <a:cxn ang="0">
                    <a:pos x="239" y="45"/>
                  </a:cxn>
                  <a:cxn ang="0">
                    <a:pos x="239" y="44"/>
                  </a:cxn>
                  <a:cxn ang="0">
                    <a:pos x="237" y="44"/>
                  </a:cxn>
                  <a:cxn ang="0">
                    <a:pos x="234" y="43"/>
                  </a:cxn>
                  <a:cxn ang="0">
                    <a:pos x="165" y="29"/>
                  </a:cxn>
                  <a:cxn ang="0">
                    <a:pos x="63" y="2"/>
                  </a:cxn>
                  <a:cxn ang="0">
                    <a:pos x="49" y="0"/>
                  </a:cxn>
                  <a:cxn ang="0">
                    <a:pos x="39" y="0"/>
                  </a:cxn>
                  <a:cxn ang="0">
                    <a:pos x="30" y="2"/>
                  </a:cxn>
                  <a:cxn ang="0">
                    <a:pos x="18" y="7"/>
                  </a:cxn>
                  <a:cxn ang="0">
                    <a:pos x="11" y="11"/>
                  </a:cxn>
                  <a:cxn ang="0">
                    <a:pos x="2" y="22"/>
                  </a:cxn>
                  <a:cxn ang="0">
                    <a:pos x="0" y="26"/>
                  </a:cxn>
                  <a:cxn ang="0">
                    <a:pos x="0" y="29"/>
                  </a:cxn>
                  <a:cxn ang="0">
                    <a:pos x="3" y="32"/>
                  </a:cxn>
                  <a:cxn ang="0">
                    <a:pos x="5" y="33"/>
                  </a:cxn>
                  <a:cxn ang="0">
                    <a:pos x="7" y="34"/>
                  </a:cxn>
                  <a:cxn ang="0">
                    <a:pos x="10" y="35"/>
                  </a:cxn>
                  <a:cxn ang="0">
                    <a:pos x="87" y="41"/>
                  </a:cxn>
                  <a:cxn ang="0">
                    <a:pos x="147" y="48"/>
                  </a:cxn>
                  <a:cxn ang="0">
                    <a:pos x="232" y="47"/>
                  </a:cxn>
                  <a:cxn ang="0">
                    <a:pos x="235" y="46"/>
                  </a:cxn>
                  <a:cxn ang="0">
                    <a:pos x="238" y="46"/>
                  </a:cxn>
                </a:cxnLst>
                <a:rect l="0" t="0" r="r" b="b"/>
                <a:pathLst>
                  <a:path w="239" h="48">
                    <a:moveTo>
                      <a:pt x="238" y="46"/>
                    </a:moveTo>
                    <a:lnTo>
                      <a:pt x="239" y="45"/>
                    </a:lnTo>
                    <a:lnTo>
                      <a:pt x="239" y="44"/>
                    </a:lnTo>
                    <a:lnTo>
                      <a:pt x="237" y="44"/>
                    </a:lnTo>
                    <a:lnTo>
                      <a:pt x="234" y="43"/>
                    </a:lnTo>
                    <a:lnTo>
                      <a:pt x="165" y="29"/>
                    </a:lnTo>
                    <a:lnTo>
                      <a:pt x="63" y="2"/>
                    </a:lnTo>
                    <a:lnTo>
                      <a:pt x="49" y="0"/>
                    </a:lnTo>
                    <a:lnTo>
                      <a:pt x="39" y="0"/>
                    </a:lnTo>
                    <a:lnTo>
                      <a:pt x="30" y="2"/>
                    </a:lnTo>
                    <a:lnTo>
                      <a:pt x="18" y="7"/>
                    </a:lnTo>
                    <a:lnTo>
                      <a:pt x="11" y="11"/>
                    </a:lnTo>
                    <a:lnTo>
                      <a:pt x="2" y="22"/>
                    </a:lnTo>
                    <a:lnTo>
                      <a:pt x="0" y="26"/>
                    </a:lnTo>
                    <a:lnTo>
                      <a:pt x="0" y="29"/>
                    </a:lnTo>
                    <a:lnTo>
                      <a:pt x="3" y="32"/>
                    </a:lnTo>
                    <a:lnTo>
                      <a:pt x="5" y="33"/>
                    </a:lnTo>
                    <a:lnTo>
                      <a:pt x="7" y="34"/>
                    </a:lnTo>
                    <a:lnTo>
                      <a:pt x="10" y="35"/>
                    </a:lnTo>
                    <a:lnTo>
                      <a:pt x="87" y="41"/>
                    </a:lnTo>
                    <a:lnTo>
                      <a:pt x="147" y="48"/>
                    </a:lnTo>
                    <a:lnTo>
                      <a:pt x="232" y="47"/>
                    </a:lnTo>
                    <a:lnTo>
                      <a:pt x="235" y="46"/>
                    </a:lnTo>
                    <a:lnTo>
                      <a:pt x="238" y="46"/>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94" name="Freeform 18"/>
            <p:cNvSpPr>
              <a:spLocks/>
            </p:cNvSpPr>
            <p:nvPr/>
          </p:nvSpPr>
          <p:spPr bwMode="auto">
            <a:xfrm rot="6012585" flipH="1">
              <a:off x="7866693" y="4985033"/>
              <a:ext cx="483901" cy="284180"/>
            </a:xfrm>
            <a:custGeom>
              <a:avLst/>
              <a:gdLst/>
              <a:ahLst/>
              <a:cxnLst>
                <a:cxn ang="0">
                  <a:pos x="241" y="52"/>
                </a:cxn>
                <a:cxn ang="0">
                  <a:pos x="311" y="38"/>
                </a:cxn>
                <a:cxn ang="0">
                  <a:pos x="390" y="58"/>
                </a:cxn>
                <a:cxn ang="0">
                  <a:pos x="452" y="88"/>
                </a:cxn>
                <a:cxn ang="0">
                  <a:pos x="480" y="81"/>
                </a:cxn>
                <a:cxn ang="0">
                  <a:pos x="487" y="65"/>
                </a:cxn>
                <a:cxn ang="0">
                  <a:pos x="483" y="37"/>
                </a:cxn>
                <a:cxn ang="0">
                  <a:pos x="465" y="21"/>
                </a:cxn>
                <a:cxn ang="0">
                  <a:pos x="358" y="0"/>
                </a:cxn>
                <a:cxn ang="0">
                  <a:pos x="255" y="12"/>
                </a:cxn>
                <a:cxn ang="0">
                  <a:pos x="140" y="75"/>
                </a:cxn>
                <a:cxn ang="0">
                  <a:pos x="94" y="146"/>
                </a:cxn>
                <a:cxn ang="0">
                  <a:pos x="79" y="169"/>
                </a:cxn>
                <a:cxn ang="0">
                  <a:pos x="64" y="176"/>
                </a:cxn>
                <a:cxn ang="0">
                  <a:pos x="28" y="180"/>
                </a:cxn>
                <a:cxn ang="0">
                  <a:pos x="6" y="198"/>
                </a:cxn>
                <a:cxn ang="0">
                  <a:pos x="0" y="213"/>
                </a:cxn>
                <a:cxn ang="0">
                  <a:pos x="7" y="235"/>
                </a:cxn>
                <a:cxn ang="0">
                  <a:pos x="19" y="241"/>
                </a:cxn>
                <a:cxn ang="0">
                  <a:pos x="32" y="241"/>
                </a:cxn>
                <a:cxn ang="0">
                  <a:pos x="40" y="234"/>
                </a:cxn>
                <a:cxn ang="0">
                  <a:pos x="38" y="229"/>
                </a:cxn>
                <a:cxn ang="0">
                  <a:pos x="27" y="225"/>
                </a:cxn>
                <a:cxn ang="0">
                  <a:pos x="29" y="221"/>
                </a:cxn>
                <a:cxn ang="0">
                  <a:pos x="52" y="207"/>
                </a:cxn>
                <a:cxn ang="0">
                  <a:pos x="57" y="208"/>
                </a:cxn>
                <a:cxn ang="0">
                  <a:pos x="55" y="229"/>
                </a:cxn>
                <a:cxn ang="0">
                  <a:pos x="54" y="274"/>
                </a:cxn>
                <a:cxn ang="0">
                  <a:pos x="64" y="284"/>
                </a:cxn>
                <a:cxn ang="0">
                  <a:pos x="83" y="285"/>
                </a:cxn>
                <a:cxn ang="0">
                  <a:pos x="88" y="281"/>
                </a:cxn>
                <a:cxn ang="0">
                  <a:pos x="77" y="240"/>
                </a:cxn>
                <a:cxn ang="0">
                  <a:pos x="80" y="225"/>
                </a:cxn>
                <a:cxn ang="0">
                  <a:pos x="89" y="223"/>
                </a:cxn>
                <a:cxn ang="0">
                  <a:pos x="112" y="236"/>
                </a:cxn>
                <a:cxn ang="0">
                  <a:pos x="127" y="255"/>
                </a:cxn>
                <a:cxn ang="0">
                  <a:pos x="132" y="255"/>
                </a:cxn>
                <a:cxn ang="0">
                  <a:pos x="138" y="246"/>
                </a:cxn>
                <a:cxn ang="0">
                  <a:pos x="141" y="220"/>
                </a:cxn>
                <a:cxn ang="0">
                  <a:pos x="135" y="211"/>
                </a:cxn>
                <a:cxn ang="0">
                  <a:pos x="116" y="203"/>
                </a:cxn>
                <a:cxn ang="0">
                  <a:pos x="110" y="190"/>
                </a:cxn>
                <a:cxn ang="0">
                  <a:pos x="119" y="160"/>
                </a:cxn>
                <a:cxn ang="0">
                  <a:pos x="178" y="84"/>
                </a:cxn>
              </a:cxnLst>
              <a:rect l="0" t="0" r="r" b="b"/>
              <a:pathLst>
                <a:path w="487" h="286">
                  <a:moveTo>
                    <a:pt x="178" y="84"/>
                  </a:moveTo>
                  <a:lnTo>
                    <a:pt x="213" y="63"/>
                  </a:lnTo>
                  <a:lnTo>
                    <a:pt x="241" y="52"/>
                  </a:lnTo>
                  <a:lnTo>
                    <a:pt x="261" y="45"/>
                  </a:lnTo>
                  <a:lnTo>
                    <a:pt x="291" y="40"/>
                  </a:lnTo>
                  <a:lnTo>
                    <a:pt x="311" y="38"/>
                  </a:lnTo>
                  <a:lnTo>
                    <a:pt x="339" y="40"/>
                  </a:lnTo>
                  <a:lnTo>
                    <a:pt x="374" y="50"/>
                  </a:lnTo>
                  <a:lnTo>
                    <a:pt x="390" y="58"/>
                  </a:lnTo>
                  <a:lnTo>
                    <a:pt x="417" y="79"/>
                  </a:lnTo>
                  <a:lnTo>
                    <a:pt x="431" y="85"/>
                  </a:lnTo>
                  <a:lnTo>
                    <a:pt x="452" y="88"/>
                  </a:lnTo>
                  <a:lnTo>
                    <a:pt x="465" y="87"/>
                  </a:lnTo>
                  <a:lnTo>
                    <a:pt x="471" y="85"/>
                  </a:lnTo>
                  <a:lnTo>
                    <a:pt x="480" y="81"/>
                  </a:lnTo>
                  <a:lnTo>
                    <a:pt x="483" y="78"/>
                  </a:lnTo>
                  <a:lnTo>
                    <a:pt x="485" y="74"/>
                  </a:lnTo>
                  <a:lnTo>
                    <a:pt x="487" y="65"/>
                  </a:lnTo>
                  <a:lnTo>
                    <a:pt x="487" y="55"/>
                  </a:lnTo>
                  <a:lnTo>
                    <a:pt x="484" y="40"/>
                  </a:lnTo>
                  <a:lnTo>
                    <a:pt x="483" y="37"/>
                  </a:lnTo>
                  <a:lnTo>
                    <a:pt x="481" y="31"/>
                  </a:lnTo>
                  <a:lnTo>
                    <a:pt x="475" y="26"/>
                  </a:lnTo>
                  <a:lnTo>
                    <a:pt x="465" y="21"/>
                  </a:lnTo>
                  <a:lnTo>
                    <a:pt x="444" y="13"/>
                  </a:lnTo>
                  <a:lnTo>
                    <a:pt x="407" y="6"/>
                  </a:lnTo>
                  <a:lnTo>
                    <a:pt x="358" y="0"/>
                  </a:lnTo>
                  <a:lnTo>
                    <a:pt x="315" y="0"/>
                  </a:lnTo>
                  <a:lnTo>
                    <a:pt x="286" y="4"/>
                  </a:lnTo>
                  <a:lnTo>
                    <a:pt x="255" y="12"/>
                  </a:lnTo>
                  <a:lnTo>
                    <a:pt x="190" y="37"/>
                  </a:lnTo>
                  <a:lnTo>
                    <a:pt x="164" y="53"/>
                  </a:lnTo>
                  <a:lnTo>
                    <a:pt x="140" y="75"/>
                  </a:lnTo>
                  <a:lnTo>
                    <a:pt x="115" y="105"/>
                  </a:lnTo>
                  <a:lnTo>
                    <a:pt x="97" y="138"/>
                  </a:lnTo>
                  <a:lnTo>
                    <a:pt x="94" y="146"/>
                  </a:lnTo>
                  <a:lnTo>
                    <a:pt x="87" y="158"/>
                  </a:lnTo>
                  <a:lnTo>
                    <a:pt x="81" y="166"/>
                  </a:lnTo>
                  <a:lnTo>
                    <a:pt x="79" y="169"/>
                  </a:lnTo>
                  <a:lnTo>
                    <a:pt x="70" y="174"/>
                  </a:lnTo>
                  <a:lnTo>
                    <a:pt x="67" y="175"/>
                  </a:lnTo>
                  <a:lnTo>
                    <a:pt x="64" y="176"/>
                  </a:lnTo>
                  <a:lnTo>
                    <a:pt x="60" y="177"/>
                  </a:lnTo>
                  <a:lnTo>
                    <a:pt x="32" y="179"/>
                  </a:lnTo>
                  <a:lnTo>
                    <a:pt x="28" y="180"/>
                  </a:lnTo>
                  <a:lnTo>
                    <a:pt x="24" y="182"/>
                  </a:lnTo>
                  <a:lnTo>
                    <a:pt x="12" y="191"/>
                  </a:lnTo>
                  <a:lnTo>
                    <a:pt x="6" y="198"/>
                  </a:lnTo>
                  <a:lnTo>
                    <a:pt x="4" y="201"/>
                  </a:lnTo>
                  <a:lnTo>
                    <a:pt x="2" y="205"/>
                  </a:lnTo>
                  <a:lnTo>
                    <a:pt x="0" y="213"/>
                  </a:lnTo>
                  <a:lnTo>
                    <a:pt x="1" y="221"/>
                  </a:lnTo>
                  <a:lnTo>
                    <a:pt x="5" y="232"/>
                  </a:lnTo>
                  <a:lnTo>
                    <a:pt x="7" y="235"/>
                  </a:lnTo>
                  <a:lnTo>
                    <a:pt x="10" y="237"/>
                  </a:lnTo>
                  <a:lnTo>
                    <a:pt x="12" y="239"/>
                  </a:lnTo>
                  <a:lnTo>
                    <a:pt x="19" y="241"/>
                  </a:lnTo>
                  <a:lnTo>
                    <a:pt x="25" y="242"/>
                  </a:lnTo>
                  <a:lnTo>
                    <a:pt x="31" y="242"/>
                  </a:lnTo>
                  <a:lnTo>
                    <a:pt x="32" y="241"/>
                  </a:lnTo>
                  <a:lnTo>
                    <a:pt x="35" y="240"/>
                  </a:lnTo>
                  <a:lnTo>
                    <a:pt x="38" y="237"/>
                  </a:lnTo>
                  <a:lnTo>
                    <a:pt x="40" y="234"/>
                  </a:lnTo>
                  <a:lnTo>
                    <a:pt x="40" y="232"/>
                  </a:lnTo>
                  <a:lnTo>
                    <a:pt x="40" y="231"/>
                  </a:lnTo>
                  <a:lnTo>
                    <a:pt x="38" y="229"/>
                  </a:lnTo>
                  <a:lnTo>
                    <a:pt x="29" y="227"/>
                  </a:lnTo>
                  <a:lnTo>
                    <a:pt x="27" y="226"/>
                  </a:lnTo>
                  <a:lnTo>
                    <a:pt x="27" y="225"/>
                  </a:lnTo>
                  <a:lnTo>
                    <a:pt x="27" y="224"/>
                  </a:lnTo>
                  <a:lnTo>
                    <a:pt x="27" y="223"/>
                  </a:lnTo>
                  <a:lnTo>
                    <a:pt x="29" y="221"/>
                  </a:lnTo>
                  <a:lnTo>
                    <a:pt x="34" y="216"/>
                  </a:lnTo>
                  <a:lnTo>
                    <a:pt x="39" y="212"/>
                  </a:lnTo>
                  <a:lnTo>
                    <a:pt x="52" y="207"/>
                  </a:lnTo>
                  <a:lnTo>
                    <a:pt x="54" y="207"/>
                  </a:lnTo>
                  <a:lnTo>
                    <a:pt x="55" y="208"/>
                  </a:lnTo>
                  <a:lnTo>
                    <a:pt x="57" y="208"/>
                  </a:lnTo>
                  <a:lnTo>
                    <a:pt x="57" y="210"/>
                  </a:lnTo>
                  <a:lnTo>
                    <a:pt x="57" y="214"/>
                  </a:lnTo>
                  <a:lnTo>
                    <a:pt x="55" y="229"/>
                  </a:lnTo>
                  <a:lnTo>
                    <a:pt x="50" y="257"/>
                  </a:lnTo>
                  <a:lnTo>
                    <a:pt x="50" y="261"/>
                  </a:lnTo>
                  <a:lnTo>
                    <a:pt x="54" y="274"/>
                  </a:lnTo>
                  <a:lnTo>
                    <a:pt x="57" y="279"/>
                  </a:lnTo>
                  <a:lnTo>
                    <a:pt x="59" y="282"/>
                  </a:lnTo>
                  <a:lnTo>
                    <a:pt x="64" y="284"/>
                  </a:lnTo>
                  <a:lnTo>
                    <a:pt x="67" y="285"/>
                  </a:lnTo>
                  <a:lnTo>
                    <a:pt x="79" y="286"/>
                  </a:lnTo>
                  <a:lnTo>
                    <a:pt x="83" y="285"/>
                  </a:lnTo>
                  <a:lnTo>
                    <a:pt x="85" y="284"/>
                  </a:lnTo>
                  <a:lnTo>
                    <a:pt x="87" y="283"/>
                  </a:lnTo>
                  <a:lnTo>
                    <a:pt x="88" y="281"/>
                  </a:lnTo>
                  <a:lnTo>
                    <a:pt x="89" y="279"/>
                  </a:lnTo>
                  <a:lnTo>
                    <a:pt x="88" y="277"/>
                  </a:lnTo>
                  <a:lnTo>
                    <a:pt x="77" y="240"/>
                  </a:lnTo>
                  <a:lnTo>
                    <a:pt x="76" y="234"/>
                  </a:lnTo>
                  <a:lnTo>
                    <a:pt x="78" y="229"/>
                  </a:lnTo>
                  <a:lnTo>
                    <a:pt x="80" y="225"/>
                  </a:lnTo>
                  <a:lnTo>
                    <a:pt x="85" y="223"/>
                  </a:lnTo>
                  <a:lnTo>
                    <a:pt x="86" y="223"/>
                  </a:lnTo>
                  <a:lnTo>
                    <a:pt x="89" y="223"/>
                  </a:lnTo>
                  <a:lnTo>
                    <a:pt x="94" y="224"/>
                  </a:lnTo>
                  <a:lnTo>
                    <a:pt x="107" y="232"/>
                  </a:lnTo>
                  <a:lnTo>
                    <a:pt x="112" y="236"/>
                  </a:lnTo>
                  <a:lnTo>
                    <a:pt x="117" y="241"/>
                  </a:lnTo>
                  <a:lnTo>
                    <a:pt x="125" y="253"/>
                  </a:lnTo>
                  <a:lnTo>
                    <a:pt x="127" y="255"/>
                  </a:lnTo>
                  <a:lnTo>
                    <a:pt x="129" y="256"/>
                  </a:lnTo>
                  <a:lnTo>
                    <a:pt x="130" y="256"/>
                  </a:lnTo>
                  <a:lnTo>
                    <a:pt x="132" y="255"/>
                  </a:lnTo>
                  <a:lnTo>
                    <a:pt x="134" y="253"/>
                  </a:lnTo>
                  <a:lnTo>
                    <a:pt x="135" y="251"/>
                  </a:lnTo>
                  <a:lnTo>
                    <a:pt x="138" y="246"/>
                  </a:lnTo>
                  <a:lnTo>
                    <a:pt x="141" y="238"/>
                  </a:lnTo>
                  <a:lnTo>
                    <a:pt x="142" y="227"/>
                  </a:lnTo>
                  <a:lnTo>
                    <a:pt x="141" y="220"/>
                  </a:lnTo>
                  <a:lnTo>
                    <a:pt x="140" y="214"/>
                  </a:lnTo>
                  <a:lnTo>
                    <a:pt x="138" y="213"/>
                  </a:lnTo>
                  <a:lnTo>
                    <a:pt x="135" y="211"/>
                  </a:lnTo>
                  <a:lnTo>
                    <a:pt x="121" y="207"/>
                  </a:lnTo>
                  <a:lnTo>
                    <a:pt x="119" y="205"/>
                  </a:lnTo>
                  <a:lnTo>
                    <a:pt x="116" y="203"/>
                  </a:lnTo>
                  <a:lnTo>
                    <a:pt x="113" y="200"/>
                  </a:lnTo>
                  <a:lnTo>
                    <a:pt x="111" y="195"/>
                  </a:lnTo>
                  <a:lnTo>
                    <a:pt x="110" y="190"/>
                  </a:lnTo>
                  <a:lnTo>
                    <a:pt x="111" y="184"/>
                  </a:lnTo>
                  <a:lnTo>
                    <a:pt x="113" y="177"/>
                  </a:lnTo>
                  <a:lnTo>
                    <a:pt x="119" y="160"/>
                  </a:lnTo>
                  <a:lnTo>
                    <a:pt x="141" y="120"/>
                  </a:lnTo>
                  <a:lnTo>
                    <a:pt x="156" y="102"/>
                  </a:lnTo>
                  <a:lnTo>
                    <a:pt x="178" y="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9" name="Group 124"/>
          <p:cNvGrpSpPr/>
          <p:nvPr/>
        </p:nvGrpSpPr>
        <p:grpSpPr>
          <a:xfrm>
            <a:off x="8363830" y="4975442"/>
            <a:ext cx="501786" cy="547493"/>
            <a:chOff x="8363830" y="4975442"/>
            <a:chExt cx="501786" cy="547493"/>
          </a:xfrm>
        </p:grpSpPr>
        <p:sp>
          <p:nvSpPr>
            <p:cNvPr id="201" name="Freeform 8"/>
            <p:cNvSpPr>
              <a:spLocks/>
            </p:cNvSpPr>
            <p:nvPr/>
          </p:nvSpPr>
          <p:spPr bwMode="auto">
            <a:xfrm flipH="1">
              <a:off x="8363830" y="5100640"/>
              <a:ext cx="501786" cy="422295"/>
            </a:xfrm>
            <a:custGeom>
              <a:avLst/>
              <a:gdLst/>
              <a:ahLst/>
              <a:cxnLst>
                <a:cxn ang="0">
                  <a:pos x="25" y="3"/>
                </a:cxn>
                <a:cxn ang="0">
                  <a:pos x="20" y="0"/>
                </a:cxn>
                <a:cxn ang="0">
                  <a:pos x="18" y="0"/>
                </a:cxn>
                <a:cxn ang="0">
                  <a:pos x="16" y="0"/>
                </a:cxn>
                <a:cxn ang="0">
                  <a:pos x="14" y="2"/>
                </a:cxn>
                <a:cxn ang="0">
                  <a:pos x="9" y="7"/>
                </a:cxn>
                <a:cxn ang="0">
                  <a:pos x="5" y="16"/>
                </a:cxn>
                <a:cxn ang="0">
                  <a:pos x="4" y="23"/>
                </a:cxn>
                <a:cxn ang="0">
                  <a:pos x="6" y="76"/>
                </a:cxn>
                <a:cxn ang="0">
                  <a:pos x="5" y="77"/>
                </a:cxn>
                <a:cxn ang="0">
                  <a:pos x="5" y="78"/>
                </a:cxn>
                <a:cxn ang="0">
                  <a:pos x="5" y="79"/>
                </a:cxn>
                <a:cxn ang="0">
                  <a:pos x="5" y="81"/>
                </a:cxn>
                <a:cxn ang="0">
                  <a:pos x="4" y="82"/>
                </a:cxn>
                <a:cxn ang="0">
                  <a:pos x="4" y="85"/>
                </a:cxn>
                <a:cxn ang="0">
                  <a:pos x="3" y="94"/>
                </a:cxn>
                <a:cxn ang="0">
                  <a:pos x="0" y="116"/>
                </a:cxn>
                <a:cxn ang="0">
                  <a:pos x="0" y="121"/>
                </a:cxn>
                <a:cxn ang="0">
                  <a:pos x="1" y="129"/>
                </a:cxn>
                <a:cxn ang="0">
                  <a:pos x="3" y="132"/>
                </a:cxn>
                <a:cxn ang="0">
                  <a:pos x="6" y="136"/>
                </a:cxn>
                <a:cxn ang="0">
                  <a:pos x="8" y="139"/>
                </a:cxn>
                <a:cxn ang="0">
                  <a:pos x="11" y="141"/>
                </a:cxn>
                <a:cxn ang="0">
                  <a:pos x="116" y="245"/>
                </a:cxn>
                <a:cxn ang="0">
                  <a:pos x="179" y="298"/>
                </a:cxn>
                <a:cxn ang="0">
                  <a:pos x="247" y="352"/>
                </a:cxn>
                <a:cxn ang="0">
                  <a:pos x="317" y="412"/>
                </a:cxn>
                <a:cxn ang="0">
                  <a:pos x="329" y="419"/>
                </a:cxn>
                <a:cxn ang="0">
                  <a:pos x="338" y="423"/>
                </a:cxn>
                <a:cxn ang="0">
                  <a:pos x="343" y="425"/>
                </a:cxn>
                <a:cxn ang="0">
                  <a:pos x="348" y="425"/>
                </a:cxn>
                <a:cxn ang="0">
                  <a:pos x="353" y="423"/>
                </a:cxn>
                <a:cxn ang="0">
                  <a:pos x="362" y="419"/>
                </a:cxn>
                <a:cxn ang="0">
                  <a:pos x="375" y="410"/>
                </a:cxn>
                <a:cxn ang="0">
                  <a:pos x="379" y="406"/>
                </a:cxn>
                <a:cxn ang="0">
                  <a:pos x="397" y="396"/>
                </a:cxn>
                <a:cxn ang="0">
                  <a:pos x="488" y="356"/>
                </a:cxn>
                <a:cxn ang="0">
                  <a:pos x="499" y="349"/>
                </a:cxn>
                <a:cxn ang="0">
                  <a:pos x="502" y="346"/>
                </a:cxn>
                <a:cxn ang="0">
                  <a:pos x="504" y="343"/>
                </a:cxn>
                <a:cxn ang="0">
                  <a:pos x="504" y="341"/>
                </a:cxn>
                <a:cxn ang="0">
                  <a:pos x="505" y="339"/>
                </a:cxn>
                <a:cxn ang="0">
                  <a:pos x="503" y="294"/>
                </a:cxn>
                <a:cxn ang="0">
                  <a:pos x="496" y="229"/>
                </a:cxn>
                <a:cxn ang="0">
                  <a:pos x="495" y="225"/>
                </a:cxn>
                <a:cxn ang="0">
                  <a:pos x="494" y="223"/>
                </a:cxn>
                <a:cxn ang="0">
                  <a:pos x="492" y="222"/>
                </a:cxn>
                <a:cxn ang="0">
                  <a:pos x="489" y="222"/>
                </a:cxn>
                <a:cxn ang="0">
                  <a:pos x="488" y="222"/>
                </a:cxn>
                <a:cxn ang="0">
                  <a:pos x="485" y="223"/>
                </a:cxn>
                <a:cxn ang="0">
                  <a:pos x="411" y="254"/>
                </a:cxn>
                <a:cxn ang="0">
                  <a:pos x="379" y="265"/>
                </a:cxn>
                <a:cxn ang="0">
                  <a:pos x="371" y="267"/>
                </a:cxn>
                <a:cxn ang="0">
                  <a:pos x="358" y="267"/>
                </a:cxn>
                <a:cxn ang="0">
                  <a:pos x="353" y="265"/>
                </a:cxn>
                <a:cxn ang="0">
                  <a:pos x="343" y="261"/>
                </a:cxn>
                <a:cxn ang="0">
                  <a:pos x="340" y="259"/>
                </a:cxn>
                <a:cxn ang="0">
                  <a:pos x="322" y="245"/>
                </a:cxn>
                <a:cxn ang="0">
                  <a:pos x="214" y="163"/>
                </a:cxn>
                <a:cxn ang="0">
                  <a:pos x="119" y="87"/>
                </a:cxn>
                <a:cxn ang="0">
                  <a:pos x="58" y="34"/>
                </a:cxn>
                <a:cxn ang="0">
                  <a:pos x="31" y="7"/>
                </a:cxn>
                <a:cxn ang="0">
                  <a:pos x="25" y="3"/>
                </a:cxn>
              </a:cxnLst>
              <a:rect l="0" t="0" r="r" b="b"/>
              <a:pathLst>
                <a:path w="505" h="425">
                  <a:moveTo>
                    <a:pt x="25" y="3"/>
                  </a:moveTo>
                  <a:lnTo>
                    <a:pt x="20" y="0"/>
                  </a:lnTo>
                  <a:lnTo>
                    <a:pt x="18" y="0"/>
                  </a:lnTo>
                  <a:lnTo>
                    <a:pt x="16" y="0"/>
                  </a:lnTo>
                  <a:lnTo>
                    <a:pt x="14" y="2"/>
                  </a:lnTo>
                  <a:lnTo>
                    <a:pt x="9" y="7"/>
                  </a:lnTo>
                  <a:lnTo>
                    <a:pt x="5" y="16"/>
                  </a:lnTo>
                  <a:lnTo>
                    <a:pt x="4" y="23"/>
                  </a:lnTo>
                  <a:lnTo>
                    <a:pt x="6" y="76"/>
                  </a:lnTo>
                  <a:lnTo>
                    <a:pt x="5" y="77"/>
                  </a:lnTo>
                  <a:lnTo>
                    <a:pt x="5" y="78"/>
                  </a:lnTo>
                  <a:lnTo>
                    <a:pt x="5" y="79"/>
                  </a:lnTo>
                  <a:lnTo>
                    <a:pt x="5" y="81"/>
                  </a:lnTo>
                  <a:lnTo>
                    <a:pt x="4" y="82"/>
                  </a:lnTo>
                  <a:lnTo>
                    <a:pt x="4" y="85"/>
                  </a:lnTo>
                  <a:lnTo>
                    <a:pt x="3" y="94"/>
                  </a:lnTo>
                  <a:lnTo>
                    <a:pt x="0" y="116"/>
                  </a:lnTo>
                  <a:lnTo>
                    <a:pt x="0" y="121"/>
                  </a:lnTo>
                  <a:lnTo>
                    <a:pt x="1" y="129"/>
                  </a:lnTo>
                  <a:lnTo>
                    <a:pt x="3" y="132"/>
                  </a:lnTo>
                  <a:lnTo>
                    <a:pt x="6" y="136"/>
                  </a:lnTo>
                  <a:lnTo>
                    <a:pt x="8" y="139"/>
                  </a:lnTo>
                  <a:lnTo>
                    <a:pt x="11" y="141"/>
                  </a:lnTo>
                  <a:lnTo>
                    <a:pt x="116" y="245"/>
                  </a:lnTo>
                  <a:lnTo>
                    <a:pt x="179" y="298"/>
                  </a:lnTo>
                  <a:lnTo>
                    <a:pt x="247" y="352"/>
                  </a:lnTo>
                  <a:lnTo>
                    <a:pt x="317" y="412"/>
                  </a:lnTo>
                  <a:lnTo>
                    <a:pt x="329" y="419"/>
                  </a:lnTo>
                  <a:lnTo>
                    <a:pt x="338" y="423"/>
                  </a:lnTo>
                  <a:lnTo>
                    <a:pt x="343" y="425"/>
                  </a:lnTo>
                  <a:lnTo>
                    <a:pt x="348" y="425"/>
                  </a:lnTo>
                  <a:lnTo>
                    <a:pt x="353" y="423"/>
                  </a:lnTo>
                  <a:lnTo>
                    <a:pt x="362" y="419"/>
                  </a:lnTo>
                  <a:lnTo>
                    <a:pt x="375" y="410"/>
                  </a:lnTo>
                  <a:lnTo>
                    <a:pt x="379" y="406"/>
                  </a:lnTo>
                  <a:lnTo>
                    <a:pt x="397" y="396"/>
                  </a:lnTo>
                  <a:lnTo>
                    <a:pt x="488" y="356"/>
                  </a:lnTo>
                  <a:lnTo>
                    <a:pt x="499" y="349"/>
                  </a:lnTo>
                  <a:lnTo>
                    <a:pt x="502" y="346"/>
                  </a:lnTo>
                  <a:lnTo>
                    <a:pt x="504" y="343"/>
                  </a:lnTo>
                  <a:lnTo>
                    <a:pt x="504" y="341"/>
                  </a:lnTo>
                  <a:lnTo>
                    <a:pt x="505" y="339"/>
                  </a:lnTo>
                  <a:lnTo>
                    <a:pt x="503" y="294"/>
                  </a:lnTo>
                  <a:lnTo>
                    <a:pt x="496" y="229"/>
                  </a:lnTo>
                  <a:lnTo>
                    <a:pt x="495" y="225"/>
                  </a:lnTo>
                  <a:lnTo>
                    <a:pt x="494" y="223"/>
                  </a:lnTo>
                  <a:lnTo>
                    <a:pt x="492" y="222"/>
                  </a:lnTo>
                  <a:lnTo>
                    <a:pt x="489" y="222"/>
                  </a:lnTo>
                  <a:lnTo>
                    <a:pt x="488" y="222"/>
                  </a:lnTo>
                  <a:lnTo>
                    <a:pt x="485" y="223"/>
                  </a:lnTo>
                  <a:lnTo>
                    <a:pt x="411" y="254"/>
                  </a:lnTo>
                  <a:lnTo>
                    <a:pt x="379" y="265"/>
                  </a:lnTo>
                  <a:lnTo>
                    <a:pt x="371" y="267"/>
                  </a:lnTo>
                  <a:lnTo>
                    <a:pt x="358" y="267"/>
                  </a:lnTo>
                  <a:lnTo>
                    <a:pt x="353" y="265"/>
                  </a:lnTo>
                  <a:lnTo>
                    <a:pt x="343" y="261"/>
                  </a:lnTo>
                  <a:lnTo>
                    <a:pt x="340" y="259"/>
                  </a:lnTo>
                  <a:lnTo>
                    <a:pt x="322" y="245"/>
                  </a:lnTo>
                  <a:lnTo>
                    <a:pt x="214" y="163"/>
                  </a:lnTo>
                  <a:lnTo>
                    <a:pt x="119" y="87"/>
                  </a:lnTo>
                  <a:lnTo>
                    <a:pt x="58" y="34"/>
                  </a:lnTo>
                  <a:lnTo>
                    <a:pt x="31" y="7"/>
                  </a:lnTo>
                  <a:lnTo>
                    <a:pt x="25" y="3"/>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Freeform 6"/>
            <p:cNvSpPr>
              <a:spLocks/>
            </p:cNvSpPr>
            <p:nvPr/>
          </p:nvSpPr>
          <p:spPr bwMode="auto">
            <a:xfrm flipH="1">
              <a:off x="8379728" y="4975442"/>
              <a:ext cx="468996" cy="438194"/>
            </a:xfrm>
            <a:custGeom>
              <a:avLst/>
              <a:gdLst/>
              <a:ahLst/>
              <a:cxnLst>
                <a:cxn ang="0">
                  <a:pos x="107" y="0"/>
                </a:cxn>
                <a:cxn ang="0">
                  <a:pos x="98" y="0"/>
                </a:cxn>
                <a:cxn ang="0">
                  <a:pos x="88" y="2"/>
                </a:cxn>
                <a:cxn ang="0">
                  <a:pos x="79" y="5"/>
                </a:cxn>
                <a:cxn ang="0">
                  <a:pos x="76" y="8"/>
                </a:cxn>
                <a:cxn ang="0">
                  <a:pos x="73" y="11"/>
                </a:cxn>
                <a:cxn ang="0">
                  <a:pos x="70" y="20"/>
                </a:cxn>
                <a:cxn ang="0">
                  <a:pos x="65" y="53"/>
                </a:cxn>
                <a:cxn ang="0">
                  <a:pos x="67" y="75"/>
                </a:cxn>
                <a:cxn ang="0">
                  <a:pos x="66" y="86"/>
                </a:cxn>
                <a:cxn ang="0">
                  <a:pos x="65" y="90"/>
                </a:cxn>
                <a:cxn ang="0">
                  <a:pos x="62" y="95"/>
                </a:cxn>
                <a:cxn ang="0">
                  <a:pos x="54" y="103"/>
                </a:cxn>
                <a:cxn ang="0">
                  <a:pos x="49" y="107"/>
                </a:cxn>
                <a:cxn ang="0">
                  <a:pos x="22" y="123"/>
                </a:cxn>
                <a:cxn ang="0">
                  <a:pos x="7" y="128"/>
                </a:cxn>
                <a:cxn ang="0">
                  <a:pos x="0" y="129"/>
                </a:cxn>
                <a:cxn ang="0">
                  <a:pos x="14" y="177"/>
                </a:cxn>
                <a:cxn ang="0">
                  <a:pos x="322" y="441"/>
                </a:cxn>
                <a:cxn ang="0">
                  <a:pos x="439" y="398"/>
                </a:cxn>
                <a:cxn ang="0">
                  <a:pos x="472" y="354"/>
                </a:cxn>
                <a:cxn ang="0">
                  <a:pos x="471" y="351"/>
                </a:cxn>
                <a:cxn ang="0">
                  <a:pos x="469" y="349"/>
                </a:cxn>
                <a:cxn ang="0">
                  <a:pos x="467" y="347"/>
                </a:cxn>
                <a:cxn ang="0">
                  <a:pos x="461" y="344"/>
                </a:cxn>
                <a:cxn ang="0">
                  <a:pos x="439" y="336"/>
                </a:cxn>
                <a:cxn ang="0">
                  <a:pos x="426" y="329"/>
                </a:cxn>
                <a:cxn ang="0">
                  <a:pos x="413" y="320"/>
                </a:cxn>
                <a:cxn ang="0">
                  <a:pos x="375" y="285"/>
                </a:cxn>
                <a:cxn ang="0">
                  <a:pos x="367" y="276"/>
                </a:cxn>
                <a:cxn ang="0">
                  <a:pos x="365" y="274"/>
                </a:cxn>
                <a:cxn ang="0">
                  <a:pos x="259" y="186"/>
                </a:cxn>
                <a:cxn ang="0">
                  <a:pos x="173" y="110"/>
                </a:cxn>
                <a:cxn ang="0">
                  <a:pos x="168" y="104"/>
                </a:cxn>
                <a:cxn ang="0">
                  <a:pos x="167" y="102"/>
                </a:cxn>
                <a:cxn ang="0">
                  <a:pos x="166" y="100"/>
                </a:cxn>
                <a:cxn ang="0">
                  <a:pos x="166" y="99"/>
                </a:cxn>
                <a:cxn ang="0">
                  <a:pos x="166" y="98"/>
                </a:cxn>
                <a:cxn ang="0">
                  <a:pos x="164" y="96"/>
                </a:cxn>
                <a:cxn ang="0">
                  <a:pos x="162" y="95"/>
                </a:cxn>
                <a:cxn ang="0">
                  <a:pos x="160" y="93"/>
                </a:cxn>
                <a:cxn ang="0">
                  <a:pos x="138" y="82"/>
                </a:cxn>
                <a:cxn ang="0">
                  <a:pos x="130" y="75"/>
                </a:cxn>
                <a:cxn ang="0">
                  <a:pos x="124" y="66"/>
                </a:cxn>
                <a:cxn ang="0">
                  <a:pos x="122" y="60"/>
                </a:cxn>
                <a:cxn ang="0">
                  <a:pos x="120" y="30"/>
                </a:cxn>
                <a:cxn ang="0">
                  <a:pos x="117" y="11"/>
                </a:cxn>
                <a:cxn ang="0">
                  <a:pos x="116" y="8"/>
                </a:cxn>
                <a:cxn ang="0">
                  <a:pos x="115" y="5"/>
                </a:cxn>
                <a:cxn ang="0">
                  <a:pos x="110" y="1"/>
                </a:cxn>
                <a:cxn ang="0">
                  <a:pos x="107" y="0"/>
                </a:cxn>
              </a:cxnLst>
              <a:rect l="0" t="0" r="r" b="b"/>
              <a:pathLst>
                <a:path w="472" h="441">
                  <a:moveTo>
                    <a:pt x="107" y="0"/>
                  </a:moveTo>
                  <a:lnTo>
                    <a:pt x="98" y="0"/>
                  </a:lnTo>
                  <a:lnTo>
                    <a:pt x="88" y="2"/>
                  </a:lnTo>
                  <a:lnTo>
                    <a:pt x="79" y="5"/>
                  </a:lnTo>
                  <a:lnTo>
                    <a:pt x="76" y="8"/>
                  </a:lnTo>
                  <a:lnTo>
                    <a:pt x="73" y="11"/>
                  </a:lnTo>
                  <a:lnTo>
                    <a:pt x="70" y="20"/>
                  </a:lnTo>
                  <a:lnTo>
                    <a:pt x="65" y="53"/>
                  </a:lnTo>
                  <a:lnTo>
                    <a:pt x="67" y="75"/>
                  </a:lnTo>
                  <a:lnTo>
                    <a:pt x="66" y="86"/>
                  </a:lnTo>
                  <a:lnTo>
                    <a:pt x="65" y="90"/>
                  </a:lnTo>
                  <a:lnTo>
                    <a:pt x="62" y="95"/>
                  </a:lnTo>
                  <a:lnTo>
                    <a:pt x="54" y="103"/>
                  </a:lnTo>
                  <a:lnTo>
                    <a:pt x="49" y="107"/>
                  </a:lnTo>
                  <a:lnTo>
                    <a:pt x="22" y="123"/>
                  </a:lnTo>
                  <a:lnTo>
                    <a:pt x="7" y="128"/>
                  </a:lnTo>
                  <a:lnTo>
                    <a:pt x="0" y="129"/>
                  </a:lnTo>
                  <a:lnTo>
                    <a:pt x="14" y="177"/>
                  </a:lnTo>
                  <a:lnTo>
                    <a:pt x="322" y="441"/>
                  </a:lnTo>
                  <a:lnTo>
                    <a:pt x="439" y="398"/>
                  </a:lnTo>
                  <a:lnTo>
                    <a:pt x="472" y="354"/>
                  </a:lnTo>
                  <a:lnTo>
                    <a:pt x="471" y="351"/>
                  </a:lnTo>
                  <a:lnTo>
                    <a:pt x="469" y="349"/>
                  </a:lnTo>
                  <a:lnTo>
                    <a:pt x="467" y="347"/>
                  </a:lnTo>
                  <a:lnTo>
                    <a:pt x="461" y="344"/>
                  </a:lnTo>
                  <a:lnTo>
                    <a:pt x="439" y="336"/>
                  </a:lnTo>
                  <a:lnTo>
                    <a:pt x="426" y="329"/>
                  </a:lnTo>
                  <a:lnTo>
                    <a:pt x="413" y="320"/>
                  </a:lnTo>
                  <a:lnTo>
                    <a:pt x="375" y="285"/>
                  </a:lnTo>
                  <a:lnTo>
                    <a:pt x="367" y="276"/>
                  </a:lnTo>
                  <a:lnTo>
                    <a:pt x="365" y="274"/>
                  </a:lnTo>
                  <a:lnTo>
                    <a:pt x="259" y="186"/>
                  </a:lnTo>
                  <a:lnTo>
                    <a:pt x="173" y="110"/>
                  </a:lnTo>
                  <a:lnTo>
                    <a:pt x="168" y="104"/>
                  </a:lnTo>
                  <a:lnTo>
                    <a:pt x="167" y="102"/>
                  </a:lnTo>
                  <a:lnTo>
                    <a:pt x="166" y="100"/>
                  </a:lnTo>
                  <a:lnTo>
                    <a:pt x="166" y="99"/>
                  </a:lnTo>
                  <a:lnTo>
                    <a:pt x="166" y="98"/>
                  </a:lnTo>
                  <a:lnTo>
                    <a:pt x="164" y="96"/>
                  </a:lnTo>
                  <a:lnTo>
                    <a:pt x="162" y="95"/>
                  </a:lnTo>
                  <a:lnTo>
                    <a:pt x="160" y="93"/>
                  </a:lnTo>
                  <a:lnTo>
                    <a:pt x="138" y="82"/>
                  </a:lnTo>
                  <a:lnTo>
                    <a:pt x="130" y="75"/>
                  </a:lnTo>
                  <a:lnTo>
                    <a:pt x="124" y="66"/>
                  </a:lnTo>
                  <a:lnTo>
                    <a:pt x="122" y="60"/>
                  </a:lnTo>
                  <a:lnTo>
                    <a:pt x="120" y="30"/>
                  </a:lnTo>
                  <a:lnTo>
                    <a:pt x="117" y="11"/>
                  </a:lnTo>
                  <a:lnTo>
                    <a:pt x="116" y="8"/>
                  </a:lnTo>
                  <a:lnTo>
                    <a:pt x="115" y="5"/>
                  </a:lnTo>
                  <a:lnTo>
                    <a:pt x="110" y="1"/>
                  </a:lnTo>
                  <a:lnTo>
                    <a:pt x="107" y="0"/>
                  </a:lnTo>
                  <a:close/>
                </a:path>
              </a:pathLst>
            </a:custGeom>
            <a:solidFill>
              <a:srgbClr val="82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Freeform 7"/>
            <p:cNvSpPr>
              <a:spLocks/>
            </p:cNvSpPr>
            <p:nvPr/>
          </p:nvSpPr>
          <p:spPr bwMode="auto">
            <a:xfrm flipH="1">
              <a:off x="8509895" y="5100640"/>
              <a:ext cx="274243" cy="293123"/>
            </a:xfrm>
            <a:custGeom>
              <a:avLst/>
              <a:gdLst/>
              <a:ahLst/>
              <a:cxnLst>
                <a:cxn ang="0">
                  <a:pos x="24" y="49"/>
                </a:cxn>
                <a:cxn ang="0">
                  <a:pos x="2" y="82"/>
                </a:cxn>
                <a:cxn ang="0">
                  <a:pos x="0" y="92"/>
                </a:cxn>
                <a:cxn ang="0">
                  <a:pos x="4" y="103"/>
                </a:cxn>
                <a:cxn ang="0">
                  <a:pos x="24" y="127"/>
                </a:cxn>
                <a:cxn ang="0">
                  <a:pos x="166" y="265"/>
                </a:cxn>
                <a:cxn ang="0">
                  <a:pos x="201" y="291"/>
                </a:cxn>
                <a:cxn ang="0">
                  <a:pos x="212" y="295"/>
                </a:cxn>
                <a:cxn ang="0">
                  <a:pos x="222" y="295"/>
                </a:cxn>
                <a:cxn ang="0">
                  <a:pos x="241" y="286"/>
                </a:cxn>
                <a:cxn ang="0">
                  <a:pos x="266" y="264"/>
                </a:cxn>
                <a:cxn ang="0">
                  <a:pos x="268" y="261"/>
                </a:cxn>
                <a:cxn ang="0">
                  <a:pos x="268" y="257"/>
                </a:cxn>
                <a:cxn ang="0">
                  <a:pos x="265" y="250"/>
                </a:cxn>
                <a:cxn ang="0">
                  <a:pos x="257" y="240"/>
                </a:cxn>
                <a:cxn ang="0">
                  <a:pos x="256" y="217"/>
                </a:cxn>
                <a:cxn ang="0">
                  <a:pos x="260" y="199"/>
                </a:cxn>
                <a:cxn ang="0">
                  <a:pos x="264" y="193"/>
                </a:cxn>
                <a:cxn ang="0">
                  <a:pos x="275" y="183"/>
                </a:cxn>
                <a:cxn ang="0">
                  <a:pos x="276" y="179"/>
                </a:cxn>
                <a:cxn ang="0">
                  <a:pos x="274" y="175"/>
                </a:cxn>
                <a:cxn ang="0">
                  <a:pos x="235" y="142"/>
                </a:cxn>
                <a:cxn ang="0">
                  <a:pos x="209" y="113"/>
                </a:cxn>
                <a:cxn ang="0">
                  <a:pos x="203" y="111"/>
                </a:cxn>
                <a:cxn ang="0">
                  <a:pos x="198" y="113"/>
                </a:cxn>
                <a:cxn ang="0">
                  <a:pos x="181" y="126"/>
                </a:cxn>
                <a:cxn ang="0">
                  <a:pos x="171" y="131"/>
                </a:cxn>
                <a:cxn ang="0">
                  <a:pos x="166" y="131"/>
                </a:cxn>
                <a:cxn ang="0">
                  <a:pos x="161" y="128"/>
                </a:cxn>
                <a:cxn ang="0">
                  <a:pos x="145" y="113"/>
                </a:cxn>
                <a:cxn ang="0">
                  <a:pos x="104" y="39"/>
                </a:cxn>
                <a:cxn ang="0">
                  <a:pos x="95" y="10"/>
                </a:cxn>
                <a:cxn ang="0">
                  <a:pos x="90" y="3"/>
                </a:cxn>
                <a:cxn ang="0">
                  <a:pos x="88" y="0"/>
                </a:cxn>
                <a:cxn ang="0">
                  <a:pos x="83" y="1"/>
                </a:cxn>
                <a:cxn ang="0">
                  <a:pos x="67" y="17"/>
                </a:cxn>
              </a:cxnLst>
              <a:rect l="0" t="0" r="r" b="b"/>
              <a:pathLst>
                <a:path w="276" h="295">
                  <a:moveTo>
                    <a:pt x="35" y="39"/>
                  </a:moveTo>
                  <a:lnTo>
                    <a:pt x="24" y="49"/>
                  </a:lnTo>
                  <a:lnTo>
                    <a:pt x="5" y="76"/>
                  </a:lnTo>
                  <a:lnTo>
                    <a:pt x="2" y="82"/>
                  </a:lnTo>
                  <a:lnTo>
                    <a:pt x="0" y="88"/>
                  </a:lnTo>
                  <a:lnTo>
                    <a:pt x="0" y="92"/>
                  </a:lnTo>
                  <a:lnTo>
                    <a:pt x="2" y="99"/>
                  </a:lnTo>
                  <a:lnTo>
                    <a:pt x="4" y="103"/>
                  </a:lnTo>
                  <a:lnTo>
                    <a:pt x="9" y="111"/>
                  </a:lnTo>
                  <a:lnTo>
                    <a:pt x="24" y="127"/>
                  </a:lnTo>
                  <a:lnTo>
                    <a:pt x="82" y="177"/>
                  </a:lnTo>
                  <a:lnTo>
                    <a:pt x="166" y="265"/>
                  </a:lnTo>
                  <a:lnTo>
                    <a:pt x="195" y="288"/>
                  </a:lnTo>
                  <a:lnTo>
                    <a:pt x="201" y="291"/>
                  </a:lnTo>
                  <a:lnTo>
                    <a:pt x="206" y="293"/>
                  </a:lnTo>
                  <a:lnTo>
                    <a:pt x="212" y="295"/>
                  </a:lnTo>
                  <a:lnTo>
                    <a:pt x="217" y="295"/>
                  </a:lnTo>
                  <a:lnTo>
                    <a:pt x="222" y="295"/>
                  </a:lnTo>
                  <a:lnTo>
                    <a:pt x="232" y="291"/>
                  </a:lnTo>
                  <a:lnTo>
                    <a:pt x="241" y="286"/>
                  </a:lnTo>
                  <a:lnTo>
                    <a:pt x="249" y="280"/>
                  </a:lnTo>
                  <a:lnTo>
                    <a:pt x="266" y="264"/>
                  </a:lnTo>
                  <a:lnTo>
                    <a:pt x="267" y="262"/>
                  </a:lnTo>
                  <a:lnTo>
                    <a:pt x="268" y="261"/>
                  </a:lnTo>
                  <a:lnTo>
                    <a:pt x="268" y="259"/>
                  </a:lnTo>
                  <a:lnTo>
                    <a:pt x="268" y="257"/>
                  </a:lnTo>
                  <a:lnTo>
                    <a:pt x="267" y="254"/>
                  </a:lnTo>
                  <a:lnTo>
                    <a:pt x="265" y="250"/>
                  </a:lnTo>
                  <a:lnTo>
                    <a:pt x="262" y="247"/>
                  </a:lnTo>
                  <a:lnTo>
                    <a:pt x="257" y="240"/>
                  </a:lnTo>
                  <a:lnTo>
                    <a:pt x="256" y="236"/>
                  </a:lnTo>
                  <a:lnTo>
                    <a:pt x="256" y="217"/>
                  </a:lnTo>
                  <a:lnTo>
                    <a:pt x="258" y="208"/>
                  </a:lnTo>
                  <a:lnTo>
                    <a:pt x="260" y="199"/>
                  </a:lnTo>
                  <a:lnTo>
                    <a:pt x="262" y="196"/>
                  </a:lnTo>
                  <a:lnTo>
                    <a:pt x="264" y="193"/>
                  </a:lnTo>
                  <a:lnTo>
                    <a:pt x="271" y="188"/>
                  </a:lnTo>
                  <a:lnTo>
                    <a:pt x="275" y="183"/>
                  </a:lnTo>
                  <a:lnTo>
                    <a:pt x="276" y="180"/>
                  </a:lnTo>
                  <a:lnTo>
                    <a:pt x="276" y="179"/>
                  </a:lnTo>
                  <a:lnTo>
                    <a:pt x="275" y="177"/>
                  </a:lnTo>
                  <a:lnTo>
                    <a:pt x="274" y="175"/>
                  </a:lnTo>
                  <a:lnTo>
                    <a:pt x="269" y="169"/>
                  </a:lnTo>
                  <a:lnTo>
                    <a:pt x="235" y="142"/>
                  </a:lnTo>
                  <a:lnTo>
                    <a:pt x="216" y="119"/>
                  </a:lnTo>
                  <a:lnTo>
                    <a:pt x="209" y="113"/>
                  </a:lnTo>
                  <a:lnTo>
                    <a:pt x="205" y="111"/>
                  </a:lnTo>
                  <a:lnTo>
                    <a:pt x="203" y="111"/>
                  </a:lnTo>
                  <a:lnTo>
                    <a:pt x="200" y="112"/>
                  </a:lnTo>
                  <a:lnTo>
                    <a:pt x="198" y="113"/>
                  </a:lnTo>
                  <a:lnTo>
                    <a:pt x="196" y="114"/>
                  </a:lnTo>
                  <a:lnTo>
                    <a:pt x="181" y="126"/>
                  </a:lnTo>
                  <a:lnTo>
                    <a:pt x="174" y="130"/>
                  </a:lnTo>
                  <a:lnTo>
                    <a:pt x="171" y="131"/>
                  </a:lnTo>
                  <a:lnTo>
                    <a:pt x="169" y="131"/>
                  </a:lnTo>
                  <a:lnTo>
                    <a:pt x="166" y="131"/>
                  </a:lnTo>
                  <a:lnTo>
                    <a:pt x="164" y="130"/>
                  </a:lnTo>
                  <a:lnTo>
                    <a:pt x="161" y="128"/>
                  </a:lnTo>
                  <a:lnTo>
                    <a:pt x="156" y="124"/>
                  </a:lnTo>
                  <a:lnTo>
                    <a:pt x="145" y="113"/>
                  </a:lnTo>
                  <a:lnTo>
                    <a:pt x="120" y="79"/>
                  </a:lnTo>
                  <a:lnTo>
                    <a:pt x="104" y="39"/>
                  </a:lnTo>
                  <a:lnTo>
                    <a:pt x="100" y="23"/>
                  </a:lnTo>
                  <a:lnTo>
                    <a:pt x="95" y="10"/>
                  </a:lnTo>
                  <a:lnTo>
                    <a:pt x="92" y="5"/>
                  </a:lnTo>
                  <a:lnTo>
                    <a:pt x="90" y="3"/>
                  </a:lnTo>
                  <a:lnTo>
                    <a:pt x="89" y="2"/>
                  </a:lnTo>
                  <a:lnTo>
                    <a:pt x="88" y="0"/>
                  </a:lnTo>
                  <a:lnTo>
                    <a:pt x="86" y="0"/>
                  </a:lnTo>
                  <a:lnTo>
                    <a:pt x="83" y="1"/>
                  </a:lnTo>
                  <a:lnTo>
                    <a:pt x="80" y="3"/>
                  </a:lnTo>
                  <a:lnTo>
                    <a:pt x="67" y="17"/>
                  </a:lnTo>
                  <a:lnTo>
                    <a:pt x="35" y="39"/>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Freeform 9"/>
            <p:cNvSpPr>
              <a:spLocks/>
            </p:cNvSpPr>
            <p:nvPr/>
          </p:nvSpPr>
          <p:spPr bwMode="auto">
            <a:xfrm flipH="1">
              <a:off x="8528774" y="5121506"/>
              <a:ext cx="323925" cy="384537"/>
            </a:xfrm>
            <a:custGeom>
              <a:avLst/>
              <a:gdLst/>
              <a:ahLst/>
              <a:cxnLst>
                <a:cxn ang="0">
                  <a:pos x="3" y="5"/>
                </a:cxn>
                <a:cxn ang="0">
                  <a:pos x="2" y="10"/>
                </a:cxn>
                <a:cxn ang="0">
                  <a:pos x="2" y="57"/>
                </a:cxn>
                <a:cxn ang="0">
                  <a:pos x="0" y="82"/>
                </a:cxn>
                <a:cxn ang="0">
                  <a:pos x="1" y="97"/>
                </a:cxn>
                <a:cxn ang="0">
                  <a:pos x="2" y="101"/>
                </a:cxn>
                <a:cxn ang="0">
                  <a:pos x="5" y="108"/>
                </a:cxn>
                <a:cxn ang="0">
                  <a:pos x="5" y="110"/>
                </a:cxn>
                <a:cxn ang="0">
                  <a:pos x="6" y="113"/>
                </a:cxn>
                <a:cxn ang="0">
                  <a:pos x="10" y="117"/>
                </a:cxn>
                <a:cxn ang="0">
                  <a:pos x="27" y="136"/>
                </a:cxn>
                <a:cxn ang="0">
                  <a:pos x="109" y="214"/>
                </a:cxn>
                <a:cxn ang="0">
                  <a:pos x="194" y="288"/>
                </a:cxn>
                <a:cxn ang="0">
                  <a:pos x="274" y="351"/>
                </a:cxn>
                <a:cxn ang="0">
                  <a:pos x="303" y="376"/>
                </a:cxn>
                <a:cxn ang="0">
                  <a:pos x="313" y="383"/>
                </a:cxn>
                <a:cxn ang="0">
                  <a:pos x="315" y="385"/>
                </a:cxn>
                <a:cxn ang="0">
                  <a:pos x="318" y="387"/>
                </a:cxn>
                <a:cxn ang="0">
                  <a:pos x="319" y="386"/>
                </a:cxn>
                <a:cxn ang="0">
                  <a:pos x="320" y="386"/>
                </a:cxn>
                <a:cxn ang="0">
                  <a:pos x="321" y="384"/>
                </a:cxn>
                <a:cxn ang="0">
                  <a:pos x="322" y="380"/>
                </a:cxn>
                <a:cxn ang="0">
                  <a:pos x="322" y="373"/>
                </a:cxn>
                <a:cxn ang="0">
                  <a:pos x="321" y="363"/>
                </a:cxn>
                <a:cxn ang="0">
                  <a:pos x="324" y="287"/>
                </a:cxn>
                <a:cxn ang="0">
                  <a:pos x="324" y="283"/>
                </a:cxn>
                <a:cxn ang="0">
                  <a:pos x="326" y="277"/>
                </a:cxn>
                <a:cxn ang="0">
                  <a:pos x="326" y="272"/>
                </a:cxn>
                <a:cxn ang="0">
                  <a:pos x="325" y="268"/>
                </a:cxn>
                <a:cxn ang="0">
                  <a:pos x="324" y="265"/>
                </a:cxn>
                <a:cxn ang="0">
                  <a:pos x="318" y="257"/>
                </a:cxn>
                <a:cxn ang="0">
                  <a:pos x="293" y="234"/>
                </a:cxn>
                <a:cxn ang="0">
                  <a:pos x="102" y="81"/>
                </a:cxn>
                <a:cxn ang="0">
                  <a:pos x="14" y="3"/>
                </a:cxn>
                <a:cxn ang="0">
                  <a:pos x="11" y="2"/>
                </a:cxn>
                <a:cxn ang="0">
                  <a:pos x="9" y="1"/>
                </a:cxn>
                <a:cxn ang="0">
                  <a:pos x="7" y="0"/>
                </a:cxn>
                <a:cxn ang="0">
                  <a:pos x="5" y="1"/>
                </a:cxn>
                <a:cxn ang="0">
                  <a:pos x="4" y="2"/>
                </a:cxn>
                <a:cxn ang="0">
                  <a:pos x="3" y="5"/>
                </a:cxn>
              </a:cxnLst>
              <a:rect l="0" t="0" r="r" b="b"/>
              <a:pathLst>
                <a:path w="326" h="387">
                  <a:moveTo>
                    <a:pt x="3" y="5"/>
                  </a:moveTo>
                  <a:lnTo>
                    <a:pt x="2" y="10"/>
                  </a:lnTo>
                  <a:lnTo>
                    <a:pt x="2" y="57"/>
                  </a:lnTo>
                  <a:lnTo>
                    <a:pt x="0" y="82"/>
                  </a:lnTo>
                  <a:lnTo>
                    <a:pt x="1" y="97"/>
                  </a:lnTo>
                  <a:lnTo>
                    <a:pt x="2" y="101"/>
                  </a:lnTo>
                  <a:lnTo>
                    <a:pt x="5" y="108"/>
                  </a:lnTo>
                  <a:lnTo>
                    <a:pt x="5" y="110"/>
                  </a:lnTo>
                  <a:lnTo>
                    <a:pt x="6" y="113"/>
                  </a:lnTo>
                  <a:lnTo>
                    <a:pt x="10" y="117"/>
                  </a:lnTo>
                  <a:lnTo>
                    <a:pt x="27" y="136"/>
                  </a:lnTo>
                  <a:lnTo>
                    <a:pt x="109" y="214"/>
                  </a:lnTo>
                  <a:lnTo>
                    <a:pt x="194" y="288"/>
                  </a:lnTo>
                  <a:lnTo>
                    <a:pt x="274" y="351"/>
                  </a:lnTo>
                  <a:lnTo>
                    <a:pt x="303" y="376"/>
                  </a:lnTo>
                  <a:lnTo>
                    <a:pt x="313" y="383"/>
                  </a:lnTo>
                  <a:lnTo>
                    <a:pt x="315" y="385"/>
                  </a:lnTo>
                  <a:lnTo>
                    <a:pt x="318" y="387"/>
                  </a:lnTo>
                  <a:lnTo>
                    <a:pt x="319" y="386"/>
                  </a:lnTo>
                  <a:lnTo>
                    <a:pt x="320" y="386"/>
                  </a:lnTo>
                  <a:lnTo>
                    <a:pt x="321" y="384"/>
                  </a:lnTo>
                  <a:lnTo>
                    <a:pt x="322" y="380"/>
                  </a:lnTo>
                  <a:lnTo>
                    <a:pt x="322" y="373"/>
                  </a:lnTo>
                  <a:lnTo>
                    <a:pt x="321" y="363"/>
                  </a:lnTo>
                  <a:lnTo>
                    <a:pt x="324" y="287"/>
                  </a:lnTo>
                  <a:lnTo>
                    <a:pt x="324" y="283"/>
                  </a:lnTo>
                  <a:lnTo>
                    <a:pt x="326" y="277"/>
                  </a:lnTo>
                  <a:lnTo>
                    <a:pt x="326" y="272"/>
                  </a:lnTo>
                  <a:lnTo>
                    <a:pt x="325" y="268"/>
                  </a:lnTo>
                  <a:lnTo>
                    <a:pt x="324" y="265"/>
                  </a:lnTo>
                  <a:lnTo>
                    <a:pt x="318" y="257"/>
                  </a:lnTo>
                  <a:lnTo>
                    <a:pt x="293" y="234"/>
                  </a:lnTo>
                  <a:lnTo>
                    <a:pt x="102" y="81"/>
                  </a:lnTo>
                  <a:lnTo>
                    <a:pt x="14" y="3"/>
                  </a:lnTo>
                  <a:lnTo>
                    <a:pt x="11" y="2"/>
                  </a:lnTo>
                  <a:lnTo>
                    <a:pt x="9" y="1"/>
                  </a:lnTo>
                  <a:lnTo>
                    <a:pt x="7" y="0"/>
                  </a:lnTo>
                  <a:lnTo>
                    <a:pt x="5" y="1"/>
                  </a:lnTo>
                  <a:lnTo>
                    <a:pt x="4" y="2"/>
                  </a:lnTo>
                  <a:lnTo>
                    <a:pt x="3" y="5"/>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 name="Freeform 10"/>
            <p:cNvSpPr>
              <a:spLocks/>
            </p:cNvSpPr>
            <p:nvPr/>
          </p:nvSpPr>
          <p:spPr bwMode="auto">
            <a:xfrm flipH="1">
              <a:off x="8376747" y="5339112"/>
              <a:ext cx="134141" cy="161963"/>
            </a:xfrm>
            <a:custGeom>
              <a:avLst/>
              <a:gdLst/>
              <a:ahLst/>
              <a:cxnLst>
                <a:cxn ang="0">
                  <a:pos x="131" y="0"/>
                </a:cxn>
                <a:cxn ang="0">
                  <a:pos x="128" y="0"/>
                </a:cxn>
                <a:cxn ang="0">
                  <a:pos x="126" y="0"/>
                </a:cxn>
                <a:cxn ang="0">
                  <a:pos x="122" y="1"/>
                </a:cxn>
                <a:cxn ang="0">
                  <a:pos x="15" y="45"/>
                </a:cxn>
                <a:cxn ang="0">
                  <a:pos x="8" y="47"/>
                </a:cxn>
                <a:cxn ang="0">
                  <a:pos x="7" y="47"/>
                </a:cxn>
                <a:cxn ang="0">
                  <a:pos x="5" y="49"/>
                </a:cxn>
                <a:cxn ang="0">
                  <a:pos x="3" y="57"/>
                </a:cxn>
                <a:cxn ang="0">
                  <a:pos x="0" y="74"/>
                </a:cxn>
                <a:cxn ang="0">
                  <a:pos x="0" y="90"/>
                </a:cxn>
                <a:cxn ang="0">
                  <a:pos x="5" y="148"/>
                </a:cxn>
                <a:cxn ang="0">
                  <a:pos x="4" y="151"/>
                </a:cxn>
                <a:cxn ang="0">
                  <a:pos x="4" y="160"/>
                </a:cxn>
                <a:cxn ang="0">
                  <a:pos x="5" y="162"/>
                </a:cxn>
                <a:cxn ang="0">
                  <a:pos x="6" y="162"/>
                </a:cxn>
                <a:cxn ang="0">
                  <a:pos x="7" y="163"/>
                </a:cxn>
                <a:cxn ang="0">
                  <a:pos x="8" y="162"/>
                </a:cxn>
                <a:cxn ang="0">
                  <a:pos x="9" y="162"/>
                </a:cxn>
                <a:cxn ang="0">
                  <a:pos x="11" y="160"/>
                </a:cxn>
                <a:cxn ang="0">
                  <a:pos x="18" y="153"/>
                </a:cxn>
                <a:cxn ang="0">
                  <a:pos x="74" y="127"/>
                </a:cxn>
                <a:cxn ang="0">
                  <a:pos x="112" y="106"/>
                </a:cxn>
                <a:cxn ang="0">
                  <a:pos x="126" y="99"/>
                </a:cxn>
                <a:cxn ang="0">
                  <a:pos x="129" y="97"/>
                </a:cxn>
                <a:cxn ang="0">
                  <a:pos x="132" y="93"/>
                </a:cxn>
                <a:cxn ang="0">
                  <a:pos x="134" y="90"/>
                </a:cxn>
                <a:cxn ang="0">
                  <a:pos x="135" y="86"/>
                </a:cxn>
                <a:cxn ang="0">
                  <a:pos x="131" y="47"/>
                </a:cxn>
                <a:cxn ang="0">
                  <a:pos x="132" y="5"/>
                </a:cxn>
                <a:cxn ang="0">
                  <a:pos x="132" y="3"/>
                </a:cxn>
                <a:cxn ang="0">
                  <a:pos x="132" y="1"/>
                </a:cxn>
                <a:cxn ang="0">
                  <a:pos x="132" y="0"/>
                </a:cxn>
                <a:cxn ang="0">
                  <a:pos x="131" y="0"/>
                </a:cxn>
              </a:cxnLst>
              <a:rect l="0" t="0" r="r" b="b"/>
              <a:pathLst>
                <a:path w="135" h="163">
                  <a:moveTo>
                    <a:pt x="131" y="0"/>
                  </a:moveTo>
                  <a:lnTo>
                    <a:pt x="128" y="0"/>
                  </a:lnTo>
                  <a:lnTo>
                    <a:pt x="126" y="0"/>
                  </a:lnTo>
                  <a:lnTo>
                    <a:pt x="122" y="1"/>
                  </a:lnTo>
                  <a:lnTo>
                    <a:pt x="15" y="45"/>
                  </a:lnTo>
                  <a:lnTo>
                    <a:pt x="8" y="47"/>
                  </a:lnTo>
                  <a:lnTo>
                    <a:pt x="7" y="47"/>
                  </a:lnTo>
                  <a:lnTo>
                    <a:pt x="5" y="49"/>
                  </a:lnTo>
                  <a:lnTo>
                    <a:pt x="3" y="57"/>
                  </a:lnTo>
                  <a:lnTo>
                    <a:pt x="0" y="74"/>
                  </a:lnTo>
                  <a:lnTo>
                    <a:pt x="0" y="90"/>
                  </a:lnTo>
                  <a:lnTo>
                    <a:pt x="5" y="148"/>
                  </a:lnTo>
                  <a:lnTo>
                    <a:pt x="4" y="151"/>
                  </a:lnTo>
                  <a:lnTo>
                    <a:pt x="4" y="160"/>
                  </a:lnTo>
                  <a:lnTo>
                    <a:pt x="5" y="162"/>
                  </a:lnTo>
                  <a:lnTo>
                    <a:pt x="6" y="162"/>
                  </a:lnTo>
                  <a:lnTo>
                    <a:pt x="7" y="163"/>
                  </a:lnTo>
                  <a:lnTo>
                    <a:pt x="8" y="162"/>
                  </a:lnTo>
                  <a:lnTo>
                    <a:pt x="9" y="162"/>
                  </a:lnTo>
                  <a:lnTo>
                    <a:pt x="11" y="160"/>
                  </a:lnTo>
                  <a:lnTo>
                    <a:pt x="18" y="153"/>
                  </a:lnTo>
                  <a:lnTo>
                    <a:pt x="74" y="127"/>
                  </a:lnTo>
                  <a:lnTo>
                    <a:pt x="112" y="106"/>
                  </a:lnTo>
                  <a:lnTo>
                    <a:pt x="126" y="99"/>
                  </a:lnTo>
                  <a:lnTo>
                    <a:pt x="129" y="97"/>
                  </a:lnTo>
                  <a:lnTo>
                    <a:pt x="132" y="93"/>
                  </a:lnTo>
                  <a:lnTo>
                    <a:pt x="134" y="90"/>
                  </a:lnTo>
                  <a:lnTo>
                    <a:pt x="135" y="86"/>
                  </a:lnTo>
                  <a:lnTo>
                    <a:pt x="131" y="47"/>
                  </a:lnTo>
                  <a:lnTo>
                    <a:pt x="132" y="5"/>
                  </a:lnTo>
                  <a:lnTo>
                    <a:pt x="132" y="3"/>
                  </a:lnTo>
                  <a:lnTo>
                    <a:pt x="132" y="1"/>
                  </a:lnTo>
                  <a:lnTo>
                    <a:pt x="132" y="0"/>
                  </a:lnTo>
                  <a:lnTo>
                    <a:pt x="131" y="0"/>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11"/>
            <p:cNvSpPr>
              <a:spLocks/>
            </p:cNvSpPr>
            <p:nvPr/>
          </p:nvSpPr>
          <p:spPr bwMode="auto">
            <a:xfrm flipH="1">
              <a:off x="8449283" y="4994321"/>
              <a:ext cx="312002" cy="259339"/>
            </a:xfrm>
            <a:custGeom>
              <a:avLst/>
              <a:gdLst/>
              <a:ahLst/>
              <a:cxnLst>
                <a:cxn ang="0">
                  <a:pos x="173" y="115"/>
                </a:cxn>
                <a:cxn ang="0">
                  <a:pos x="144" y="89"/>
                </a:cxn>
                <a:cxn ang="0">
                  <a:pos x="62" y="31"/>
                </a:cxn>
                <a:cxn ang="0">
                  <a:pos x="36" y="11"/>
                </a:cxn>
                <a:cxn ang="0">
                  <a:pos x="32" y="9"/>
                </a:cxn>
                <a:cxn ang="0">
                  <a:pos x="24" y="3"/>
                </a:cxn>
                <a:cxn ang="0">
                  <a:pos x="15" y="0"/>
                </a:cxn>
                <a:cxn ang="0">
                  <a:pos x="13" y="0"/>
                </a:cxn>
                <a:cxn ang="0">
                  <a:pos x="10" y="1"/>
                </a:cxn>
                <a:cxn ang="0">
                  <a:pos x="8" y="3"/>
                </a:cxn>
                <a:cxn ang="0">
                  <a:pos x="3" y="6"/>
                </a:cxn>
                <a:cxn ang="0">
                  <a:pos x="2" y="9"/>
                </a:cxn>
                <a:cxn ang="0">
                  <a:pos x="0" y="11"/>
                </a:cxn>
                <a:cxn ang="0">
                  <a:pos x="0" y="12"/>
                </a:cxn>
                <a:cxn ang="0">
                  <a:pos x="0" y="16"/>
                </a:cxn>
                <a:cxn ang="0">
                  <a:pos x="0" y="17"/>
                </a:cxn>
                <a:cxn ang="0">
                  <a:pos x="1" y="19"/>
                </a:cxn>
                <a:cxn ang="0">
                  <a:pos x="5" y="23"/>
                </a:cxn>
                <a:cxn ang="0">
                  <a:pos x="11" y="29"/>
                </a:cxn>
                <a:cxn ang="0">
                  <a:pos x="57" y="59"/>
                </a:cxn>
                <a:cxn ang="0">
                  <a:pos x="198" y="173"/>
                </a:cxn>
                <a:cxn ang="0">
                  <a:pos x="237" y="207"/>
                </a:cxn>
                <a:cxn ang="0">
                  <a:pos x="284" y="256"/>
                </a:cxn>
                <a:cxn ang="0">
                  <a:pos x="289" y="259"/>
                </a:cxn>
                <a:cxn ang="0">
                  <a:pos x="294" y="261"/>
                </a:cxn>
                <a:cxn ang="0">
                  <a:pos x="298" y="261"/>
                </a:cxn>
                <a:cxn ang="0">
                  <a:pos x="301" y="260"/>
                </a:cxn>
                <a:cxn ang="0">
                  <a:pos x="304" y="258"/>
                </a:cxn>
                <a:cxn ang="0">
                  <a:pos x="307" y="256"/>
                </a:cxn>
                <a:cxn ang="0">
                  <a:pos x="309" y="253"/>
                </a:cxn>
                <a:cxn ang="0">
                  <a:pos x="311" y="250"/>
                </a:cxn>
                <a:cxn ang="0">
                  <a:pos x="311" y="249"/>
                </a:cxn>
                <a:cxn ang="0">
                  <a:pos x="312" y="248"/>
                </a:cxn>
                <a:cxn ang="0">
                  <a:pos x="313" y="247"/>
                </a:cxn>
                <a:cxn ang="0">
                  <a:pos x="314" y="247"/>
                </a:cxn>
                <a:cxn ang="0">
                  <a:pos x="314" y="246"/>
                </a:cxn>
                <a:cxn ang="0">
                  <a:pos x="300" y="233"/>
                </a:cxn>
                <a:cxn ang="0">
                  <a:pos x="297" y="231"/>
                </a:cxn>
                <a:cxn ang="0">
                  <a:pos x="237" y="179"/>
                </a:cxn>
                <a:cxn ang="0">
                  <a:pos x="173" y="115"/>
                </a:cxn>
              </a:cxnLst>
              <a:rect l="0" t="0" r="r" b="b"/>
              <a:pathLst>
                <a:path w="314" h="261">
                  <a:moveTo>
                    <a:pt x="173" y="115"/>
                  </a:moveTo>
                  <a:lnTo>
                    <a:pt x="144" y="89"/>
                  </a:lnTo>
                  <a:lnTo>
                    <a:pt x="62" y="31"/>
                  </a:lnTo>
                  <a:lnTo>
                    <a:pt x="36" y="11"/>
                  </a:lnTo>
                  <a:lnTo>
                    <a:pt x="32" y="9"/>
                  </a:lnTo>
                  <a:lnTo>
                    <a:pt x="24" y="3"/>
                  </a:lnTo>
                  <a:lnTo>
                    <a:pt x="15" y="0"/>
                  </a:lnTo>
                  <a:lnTo>
                    <a:pt x="13" y="0"/>
                  </a:lnTo>
                  <a:lnTo>
                    <a:pt x="10" y="1"/>
                  </a:lnTo>
                  <a:lnTo>
                    <a:pt x="8" y="3"/>
                  </a:lnTo>
                  <a:lnTo>
                    <a:pt x="3" y="6"/>
                  </a:lnTo>
                  <a:lnTo>
                    <a:pt x="2" y="9"/>
                  </a:lnTo>
                  <a:lnTo>
                    <a:pt x="0" y="11"/>
                  </a:lnTo>
                  <a:lnTo>
                    <a:pt x="0" y="12"/>
                  </a:lnTo>
                  <a:lnTo>
                    <a:pt x="0" y="16"/>
                  </a:lnTo>
                  <a:lnTo>
                    <a:pt x="0" y="17"/>
                  </a:lnTo>
                  <a:lnTo>
                    <a:pt x="1" y="19"/>
                  </a:lnTo>
                  <a:lnTo>
                    <a:pt x="5" y="23"/>
                  </a:lnTo>
                  <a:lnTo>
                    <a:pt x="11" y="29"/>
                  </a:lnTo>
                  <a:lnTo>
                    <a:pt x="57" y="59"/>
                  </a:lnTo>
                  <a:lnTo>
                    <a:pt x="198" y="173"/>
                  </a:lnTo>
                  <a:lnTo>
                    <a:pt x="237" y="207"/>
                  </a:lnTo>
                  <a:lnTo>
                    <a:pt x="284" y="256"/>
                  </a:lnTo>
                  <a:lnTo>
                    <a:pt x="289" y="259"/>
                  </a:lnTo>
                  <a:lnTo>
                    <a:pt x="294" y="261"/>
                  </a:lnTo>
                  <a:lnTo>
                    <a:pt x="298" y="261"/>
                  </a:lnTo>
                  <a:lnTo>
                    <a:pt x="301" y="260"/>
                  </a:lnTo>
                  <a:lnTo>
                    <a:pt x="304" y="258"/>
                  </a:lnTo>
                  <a:lnTo>
                    <a:pt x="307" y="256"/>
                  </a:lnTo>
                  <a:lnTo>
                    <a:pt x="309" y="253"/>
                  </a:lnTo>
                  <a:lnTo>
                    <a:pt x="311" y="250"/>
                  </a:lnTo>
                  <a:lnTo>
                    <a:pt x="311" y="249"/>
                  </a:lnTo>
                  <a:lnTo>
                    <a:pt x="312" y="248"/>
                  </a:lnTo>
                  <a:lnTo>
                    <a:pt x="313" y="247"/>
                  </a:lnTo>
                  <a:lnTo>
                    <a:pt x="314" y="247"/>
                  </a:lnTo>
                  <a:lnTo>
                    <a:pt x="314" y="246"/>
                  </a:lnTo>
                  <a:lnTo>
                    <a:pt x="300" y="233"/>
                  </a:lnTo>
                  <a:lnTo>
                    <a:pt x="297" y="231"/>
                  </a:lnTo>
                  <a:lnTo>
                    <a:pt x="237" y="179"/>
                  </a:lnTo>
                  <a:lnTo>
                    <a:pt x="173" y="115"/>
                  </a:lnTo>
                  <a:close/>
                </a:path>
              </a:pathLst>
            </a:custGeom>
            <a:solidFill>
              <a:srgbClr val="DC8C8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12"/>
            <p:cNvSpPr>
              <a:spLocks/>
            </p:cNvSpPr>
            <p:nvPr/>
          </p:nvSpPr>
          <p:spPr bwMode="auto">
            <a:xfrm flipH="1">
              <a:off x="8374760" y="5213914"/>
              <a:ext cx="148052" cy="164943"/>
            </a:xfrm>
            <a:custGeom>
              <a:avLst/>
              <a:gdLst/>
              <a:ahLst/>
              <a:cxnLst>
                <a:cxn ang="0">
                  <a:pos x="149" y="114"/>
                </a:cxn>
                <a:cxn ang="0">
                  <a:pos x="149" y="113"/>
                </a:cxn>
                <a:cxn ang="0">
                  <a:pos x="148" y="111"/>
                </a:cxn>
                <a:cxn ang="0">
                  <a:pos x="146" y="108"/>
                </a:cxn>
                <a:cxn ang="0">
                  <a:pos x="143" y="76"/>
                </a:cxn>
                <a:cxn ang="0">
                  <a:pos x="142" y="69"/>
                </a:cxn>
                <a:cxn ang="0">
                  <a:pos x="140" y="64"/>
                </a:cxn>
                <a:cxn ang="0">
                  <a:pos x="138" y="60"/>
                </a:cxn>
                <a:cxn ang="0">
                  <a:pos x="134" y="58"/>
                </a:cxn>
                <a:cxn ang="0">
                  <a:pos x="130" y="57"/>
                </a:cxn>
                <a:cxn ang="0">
                  <a:pos x="126" y="57"/>
                </a:cxn>
                <a:cxn ang="0">
                  <a:pos x="107" y="58"/>
                </a:cxn>
                <a:cxn ang="0">
                  <a:pos x="103" y="56"/>
                </a:cxn>
                <a:cxn ang="0">
                  <a:pos x="100" y="55"/>
                </a:cxn>
                <a:cxn ang="0">
                  <a:pos x="99" y="52"/>
                </a:cxn>
                <a:cxn ang="0">
                  <a:pos x="89" y="29"/>
                </a:cxn>
                <a:cxn ang="0">
                  <a:pos x="82" y="12"/>
                </a:cxn>
                <a:cxn ang="0">
                  <a:pos x="78" y="5"/>
                </a:cxn>
                <a:cxn ang="0">
                  <a:pos x="76" y="3"/>
                </a:cxn>
                <a:cxn ang="0">
                  <a:pos x="73" y="1"/>
                </a:cxn>
                <a:cxn ang="0">
                  <a:pos x="66" y="0"/>
                </a:cxn>
                <a:cxn ang="0">
                  <a:pos x="60" y="0"/>
                </a:cxn>
                <a:cxn ang="0">
                  <a:pos x="56" y="1"/>
                </a:cxn>
                <a:cxn ang="0">
                  <a:pos x="54" y="3"/>
                </a:cxn>
                <a:cxn ang="0">
                  <a:pos x="51" y="6"/>
                </a:cxn>
                <a:cxn ang="0">
                  <a:pos x="48" y="9"/>
                </a:cxn>
                <a:cxn ang="0">
                  <a:pos x="45" y="18"/>
                </a:cxn>
                <a:cxn ang="0">
                  <a:pos x="38" y="47"/>
                </a:cxn>
                <a:cxn ang="0">
                  <a:pos x="38" y="55"/>
                </a:cxn>
                <a:cxn ang="0">
                  <a:pos x="39" y="64"/>
                </a:cxn>
                <a:cxn ang="0">
                  <a:pos x="39" y="77"/>
                </a:cxn>
                <a:cxn ang="0">
                  <a:pos x="34" y="86"/>
                </a:cxn>
                <a:cxn ang="0">
                  <a:pos x="5" y="116"/>
                </a:cxn>
                <a:cxn ang="0">
                  <a:pos x="3" y="121"/>
                </a:cxn>
                <a:cxn ang="0">
                  <a:pos x="1" y="126"/>
                </a:cxn>
                <a:cxn ang="0">
                  <a:pos x="0" y="136"/>
                </a:cxn>
                <a:cxn ang="0">
                  <a:pos x="3" y="158"/>
                </a:cxn>
                <a:cxn ang="0">
                  <a:pos x="3" y="160"/>
                </a:cxn>
                <a:cxn ang="0">
                  <a:pos x="2" y="164"/>
                </a:cxn>
                <a:cxn ang="0">
                  <a:pos x="2" y="166"/>
                </a:cxn>
                <a:cxn ang="0">
                  <a:pos x="2" y="166"/>
                </a:cxn>
                <a:cxn ang="0">
                  <a:pos x="5" y="166"/>
                </a:cxn>
                <a:cxn ang="0">
                  <a:pos x="35" y="159"/>
                </a:cxn>
                <a:cxn ang="0">
                  <a:pos x="137" y="121"/>
                </a:cxn>
                <a:cxn ang="0">
                  <a:pos x="144" y="118"/>
                </a:cxn>
                <a:cxn ang="0">
                  <a:pos x="146" y="117"/>
                </a:cxn>
                <a:cxn ang="0">
                  <a:pos x="148" y="115"/>
                </a:cxn>
                <a:cxn ang="0">
                  <a:pos x="149" y="114"/>
                </a:cxn>
              </a:cxnLst>
              <a:rect l="0" t="0" r="r" b="b"/>
              <a:pathLst>
                <a:path w="149" h="166">
                  <a:moveTo>
                    <a:pt x="149" y="114"/>
                  </a:moveTo>
                  <a:lnTo>
                    <a:pt x="149" y="113"/>
                  </a:lnTo>
                  <a:lnTo>
                    <a:pt x="148" y="111"/>
                  </a:lnTo>
                  <a:lnTo>
                    <a:pt x="146" y="108"/>
                  </a:lnTo>
                  <a:lnTo>
                    <a:pt x="143" y="76"/>
                  </a:lnTo>
                  <a:lnTo>
                    <a:pt x="142" y="69"/>
                  </a:lnTo>
                  <a:lnTo>
                    <a:pt x="140" y="64"/>
                  </a:lnTo>
                  <a:lnTo>
                    <a:pt x="138" y="60"/>
                  </a:lnTo>
                  <a:lnTo>
                    <a:pt x="134" y="58"/>
                  </a:lnTo>
                  <a:lnTo>
                    <a:pt x="130" y="57"/>
                  </a:lnTo>
                  <a:lnTo>
                    <a:pt x="126" y="57"/>
                  </a:lnTo>
                  <a:lnTo>
                    <a:pt x="107" y="58"/>
                  </a:lnTo>
                  <a:lnTo>
                    <a:pt x="103" y="56"/>
                  </a:lnTo>
                  <a:lnTo>
                    <a:pt x="100" y="55"/>
                  </a:lnTo>
                  <a:lnTo>
                    <a:pt x="99" y="52"/>
                  </a:lnTo>
                  <a:lnTo>
                    <a:pt x="89" y="29"/>
                  </a:lnTo>
                  <a:lnTo>
                    <a:pt x="82" y="12"/>
                  </a:lnTo>
                  <a:lnTo>
                    <a:pt x="78" y="5"/>
                  </a:lnTo>
                  <a:lnTo>
                    <a:pt x="76" y="3"/>
                  </a:lnTo>
                  <a:lnTo>
                    <a:pt x="73" y="1"/>
                  </a:lnTo>
                  <a:lnTo>
                    <a:pt x="66" y="0"/>
                  </a:lnTo>
                  <a:lnTo>
                    <a:pt x="60" y="0"/>
                  </a:lnTo>
                  <a:lnTo>
                    <a:pt x="56" y="1"/>
                  </a:lnTo>
                  <a:lnTo>
                    <a:pt x="54" y="3"/>
                  </a:lnTo>
                  <a:lnTo>
                    <a:pt x="51" y="6"/>
                  </a:lnTo>
                  <a:lnTo>
                    <a:pt x="48" y="9"/>
                  </a:lnTo>
                  <a:lnTo>
                    <a:pt x="45" y="18"/>
                  </a:lnTo>
                  <a:lnTo>
                    <a:pt x="38" y="47"/>
                  </a:lnTo>
                  <a:lnTo>
                    <a:pt x="38" y="55"/>
                  </a:lnTo>
                  <a:lnTo>
                    <a:pt x="39" y="64"/>
                  </a:lnTo>
                  <a:lnTo>
                    <a:pt x="39" y="77"/>
                  </a:lnTo>
                  <a:lnTo>
                    <a:pt x="34" y="86"/>
                  </a:lnTo>
                  <a:lnTo>
                    <a:pt x="5" y="116"/>
                  </a:lnTo>
                  <a:lnTo>
                    <a:pt x="3" y="121"/>
                  </a:lnTo>
                  <a:lnTo>
                    <a:pt x="1" y="126"/>
                  </a:lnTo>
                  <a:lnTo>
                    <a:pt x="0" y="136"/>
                  </a:lnTo>
                  <a:lnTo>
                    <a:pt x="3" y="158"/>
                  </a:lnTo>
                  <a:lnTo>
                    <a:pt x="3" y="160"/>
                  </a:lnTo>
                  <a:lnTo>
                    <a:pt x="2" y="164"/>
                  </a:lnTo>
                  <a:lnTo>
                    <a:pt x="2" y="166"/>
                  </a:lnTo>
                  <a:lnTo>
                    <a:pt x="2" y="166"/>
                  </a:lnTo>
                  <a:lnTo>
                    <a:pt x="5" y="166"/>
                  </a:lnTo>
                  <a:lnTo>
                    <a:pt x="35" y="159"/>
                  </a:lnTo>
                  <a:lnTo>
                    <a:pt x="137" y="121"/>
                  </a:lnTo>
                  <a:lnTo>
                    <a:pt x="144" y="118"/>
                  </a:lnTo>
                  <a:lnTo>
                    <a:pt x="146" y="117"/>
                  </a:lnTo>
                  <a:lnTo>
                    <a:pt x="148" y="115"/>
                  </a:lnTo>
                  <a:lnTo>
                    <a:pt x="149" y="114"/>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 name="Slide Number Placeholder 10"/>
          <p:cNvSpPr>
            <a:spLocks noGrp="1"/>
          </p:cNvSpPr>
          <p:nvPr>
            <p:ph type="sldNum" sz="quarter" idx="11"/>
          </p:nvPr>
        </p:nvSpPr>
        <p:spPr/>
        <p:txBody>
          <a:bodyPr/>
          <a:lstStyle/>
          <a:p>
            <a:fld id="{A9320731-3B2C-4107-8664-CAD7BE973DC8}" type="slidenum">
              <a:rPr lang="en-US" smtClean="0"/>
              <a:pPr/>
              <a:t>74</a:t>
            </a:fld>
            <a:endParaRPr lang="en-US"/>
          </a:p>
        </p:txBody>
      </p:sp>
      <p:sp>
        <p:nvSpPr>
          <p:cNvPr id="10" name="Footer Placeholder 9">
            <a:extLst>
              <a:ext uri="{FF2B5EF4-FFF2-40B4-BE49-F238E27FC236}">
                <a16:creationId xmlns:a16="http://schemas.microsoft.com/office/drawing/2014/main" id="{9ADDE4D4-F4E2-4BBC-A1CD-27B4B9FC7541}"/>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247892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67"/>
          <p:cNvGrpSpPr/>
          <p:nvPr/>
        </p:nvGrpSpPr>
        <p:grpSpPr>
          <a:xfrm rot="-2700000">
            <a:off x="7258044" y="5505450"/>
            <a:ext cx="7" cy="1082042"/>
            <a:chOff x="7258044" y="5505450"/>
            <a:chExt cx="7" cy="1082042"/>
          </a:xfrm>
        </p:grpSpPr>
        <p:grpSp>
          <p:nvGrpSpPr>
            <p:cNvPr id="3" name="Group 122"/>
            <p:cNvGrpSpPr/>
            <p:nvPr/>
          </p:nvGrpSpPr>
          <p:grpSpPr>
            <a:xfrm>
              <a:off x="7258044" y="5505452"/>
              <a:ext cx="0" cy="1082040"/>
              <a:chOff x="7315200" y="3810000"/>
              <a:chExt cx="0" cy="1082040"/>
            </a:xfrm>
          </p:grpSpPr>
          <p:cxnSp>
            <p:nvCxnSpPr>
              <p:cNvPr id="73" name="Straight Connector 72"/>
              <p:cNvCxnSpPr/>
              <p:nvPr/>
            </p:nvCxnSpPr>
            <p:spPr bwMode="auto">
              <a:xfrm rot="5400000" flipH="1" flipV="1">
                <a:off x="7040880" y="4084320"/>
                <a:ext cx="548640" cy="0"/>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cxnSp>
            <p:nvCxnSpPr>
              <p:cNvPr id="74" name="Straight Connector 73"/>
              <p:cNvCxnSpPr/>
              <p:nvPr/>
            </p:nvCxnSpPr>
            <p:spPr bwMode="auto">
              <a:xfrm rot="5400000">
                <a:off x="7040880" y="4617720"/>
                <a:ext cx="54864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grpSp>
        <p:cxnSp>
          <p:nvCxnSpPr>
            <p:cNvPr id="71" name="Straight Connector 70"/>
            <p:cNvCxnSpPr/>
            <p:nvPr/>
          </p:nvCxnSpPr>
          <p:spPr bwMode="auto">
            <a:xfrm rot="5400000">
              <a:off x="7146132" y="5617369"/>
              <a:ext cx="223838"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grpSp>
      <p:sp>
        <p:nvSpPr>
          <p:cNvPr id="70" name="Rectangle 69"/>
          <p:cNvSpPr/>
          <p:nvPr/>
        </p:nvSpPr>
        <p:spPr bwMode="auto">
          <a:xfrm>
            <a:off x="6477000" y="5917406"/>
            <a:ext cx="1752600" cy="2667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52" name="Line 11"/>
          <p:cNvSpPr>
            <a:spLocks noChangeShapeType="1"/>
          </p:cNvSpPr>
          <p:nvPr/>
        </p:nvSpPr>
        <p:spPr bwMode="auto">
          <a:xfrm flipV="1">
            <a:off x="7258050" y="5916613"/>
            <a:ext cx="0" cy="274637"/>
          </a:xfrm>
          <a:prstGeom prst="line">
            <a:avLst/>
          </a:prstGeom>
          <a:noFill/>
          <a:ln w="28575">
            <a:solidFill>
              <a:srgbClr val="CC9900"/>
            </a:solidFill>
            <a:round/>
            <a:headEnd/>
            <a:tailEnd/>
          </a:ln>
        </p:spPr>
        <p:txBody>
          <a:bodyPr anchor="ctr"/>
          <a:lstStyle/>
          <a:p>
            <a:endParaRPr lang="en-US"/>
          </a:p>
        </p:txBody>
      </p:sp>
      <p:sp>
        <p:nvSpPr>
          <p:cNvPr id="6171" name="Oval 12"/>
          <p:cNvSpPr>
            <a:spLocks noChangeAspect="1" noChangeArrowheads="1"/>
          </p:cNvSpPr>
          <p:nvPr/>
        </p:nvSpPr>
        <p:spPr bwMode="auto">
          <a:xfrm>
            <a:off x="7212013" y="6008688"/>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6147" name="Rectangle 49"/>
          <p:cNvSpPr>
            <a:spLocks noChangeArrowheads="1"/>
          </p:cNvSpPr>
          <p:nvPr/>
        </p:nvSpPr>
        <p:spPr bwMode="auto">
          <a:xfrm>
            <a:off x="6459538" y="5915025"/>
            <a:ext cx="782637" cy="276225"/>
          </a:xfrm>
          <a:prstGeom prst="rect">
            <a:avLst/>
          </a:prstGeom>
          <a:solidFill>
            <a:srgbClr val="0099CC">
              <a:alpha val="49804"/>
            </a:srgbClr>
          </a:solidFill>
          <a:ln w="9525" algn="ctr">
            <a:noFill/>
            <a:round/>
            <a:headEnd/>
            <a:tailEnd/>
          </a:ln>
        </p:spPr>
        <p:txBody>
          <a:bodyPr anchor="ctr"/>
          <a:lstStyle/>
          <a:p>
            <a:endParaRPr lang="en-US"/>
          </a:p>
        </p:txBody>
      </p:sp>
      <p:grpSp>
        <p:nvGrpSpPr>
          <p:cNvPr id="4" name="Group 24"/>
          <p:cNvGrpSpPr>
            <a:grpSpLocks/>
          </p:cNvGrpSpPr>
          <p:nvPr/>
        </p:nvGrpSpPr>
        <p:grpSpPr bwMode="auto">
          <a:xfrm>
            <a:off x="1949450" y="3060700"/>
            <a:ext cx="642938" cy="1588"/>
            <a:chOff x="593725" y="3061494"/>
            <a:chExt cx="642143" cy="2381"/>
          </a:xfrm>
        </p:grpSpPr>
        <p:sp>
          <p:nvSpPr>
            <p:cNvPr id="6193" name="Line 13"/>
            <p:cNvSpPr>
              <a:spLocks noChangeShapeType="1"/>
            </p:cNvSpPr>
            <p:nvPr/>
          </p:nvSpPr>
          <p:spPr bwMode="auto">
            <a:xfrm flipH="1">
              <a:off x="915193" y="3061494"/>
              <a:ext cx="320675" cy="0"/>
            </a:xfrm>
            <a:prstGeom prst="line">
              <a:avLst/>
            </a:prstGeom>
            <a:noFill/>
            <a:ln w="9525">
              <a:solidFill>
                <a:schemeClr val="bg1"/>
              </a:solidFill>
              <a:round/>
              <a:headEnd/>
              <a:tailEnd/>
            </a:ln>
          </p:spPr>
          <p:txBody>
            <a:bodyPr anchor="ctr"/>
            <a:lstStyle/>
            <a:p>
              <a:endParaRPr lang="en-US"/>
            </a:p>
          </p:txBody>
        </p:sp>
        <p:sp>
          <p:nvSpPr>
            <p:cNvPr id="6194" name="Line 13"/>
            <p:cNvSpPr>
              <a:spLocks noChangeShapeType="1"/>
            </p:cNvSpPr>
            <p:nvPr/>
          </p:nvSpPr>
          <p:spPr bwMode="auto">
            <a:xfrm flipH="1">
              <a:off x="593725" y="3063875"/>
              <a:ext cx="320675" cy="0"/>
            </a:xfrm>
            <a:prstGeom prst="line">
              <a:avLst/>
            </a:prstGeom>
            <a:noFill/>
            <a:ln w="9525">
              <a:solidFill>
                <a:schemeClr val="tx1"/>
              </a:solidFill>
              <a:round/>
              <a:headEnd/>
              <a:tailEnd/>
            </a:ln>
          </p:spPr>
          <p:txBody>
            <a:bodyPr anchor="ctr"/>
            <a:lstStyle/>
            <a:p>
              <a:endParaRPr lang="en-US"/>
            </a:p>
          </p:txBody>
        </p:sp>
      </p:grpSp>
      <p:sp>
        <p:nvSpPr>
          <p:cNvPr id="6151" name="Rectangle 55"/>
          <p:cNvSpPr>
            <a:spLocks noChangeArrowheads="1"/>
          </p:cNvSpPr>
          <p:nvPr/>
        </p:nvSpPr>
        <p:spPr bwMode="auto">
          <a:xfrm>
            <a:off x="0" y="2922588"/>
            <a:ext cx="2270125" cy="276225"/>
          </a:xfrm>
          <a:prstGeom prst="rect">
            <a:avLst/>
          </a:prstGeom>
          <a:solidFill>
            <a:srgbClr val="0099CC">
              <a:alpha val="49804"/>
            </a:srgbClr>
          </a:solidFill>
          <a:ln w="9525" algn="ctr">
            <a:noFill/>
            <a:round/>
            <a:headEnd/>
            <a:tailEnd/>
          </a:ln>
        </p:spPr>
        <p:txBody>
          <a:bodyPr anchor="ctr"/>
          <a:lstStyle/>
          <a:p>
            <a:endParaRPr lang="en-US"/>
          </a:p>
        </p:txBody>
      </p:sp>
      <p:sp>
        <p:nvSpPr>
          <p:cNvPr id="6152" name="Rectangle 44"/>
          <p:cNvSpPr>
            <a:spLocks noChangeArrowheads="1"/>
          </p:cNvSpPr>
          <p:nvPr/>
        </p:nvSpPr>
        <p:spPr bwMode="auto">
          <a:xfrm>
            <a:off x="1819275" y="5126038"/>
            <a:ext cx="4660900" cy="1028700"/>
          </a:xfrm>
          <a:prstGeom prst="rect">
            <a:avLst/>
          </a:prstGeom>
          <a:solidFill>
            <a:srgbClr val="0099CC">
              <a:alpha val="49804"/>
            </a:srgbClr>
          </a:solidFill>
          <a:ln w="9525" algn="ctr">
            <a:noFill/>
            <a:round/>
            <a:headEnd/>
            <a:tailEnd/>
          </a:ln>
        </p:spPr>
        <p:txBody>
          <a:bodyPr anchor="ctr"/>
          <a:lstStyle/>
          <a:p>
            <a:endParaRPr lang="en-US"/>
          </a:p>
        </p:txBody>
      </p:sp>
      <p:sp>
        <p:nvSpPr>
          <p:cNvPr id="51" name="Rectangle 50"/>
          <p:cNvSpPr>
            <a:spLocks noChangeArrowheads="1"/>
          </p:cNvSpPr>
          <p:nvPr/>
        </p:nvSpPr>
        <p:spPr bwMode="auto">
          <a:xfrm>
            <a:off x="1819275" y="4073525"/>
            <a:ext cx="4660900" cy="1055688"/>
          </a:xfrm>
          <a:prstGeom prst="rect">
            <a:avLst/>
          </a:prstGeom>
          <a:solidFill>
            <a:srgbClr val="0099CC">
              <a:alpha val="49804"/>
            </a:srgbClr>
          </a:solidFill>
          <a:ln w="9525" algn="ctr">
            <a:noFill/>
            <a:round/>
            <a:headEnd/>
            <a:tailEnd/>
          </a:ln>
        </p:spPr>
        <p:txBody>
          <a:bodyPr anchor="ctr"/>
          <a:lstStyle/>
          <a:p>
            <a:endParaRPr lang="en-US"/>
          </a:p>
        </p:txBody>
      </p:sp>
      <p:sp>
        <p:nvSpPr>
          <p:cNvPr id="1044491" name="Line 11"/>
          <p:cNvSpPr>
            <a:spLocks noChangeShapeType="1"/>
          </p:cNvSpPr>
          <p:nvPr/>
        </p:nvSpPr>
        <p:spPr bwMode="auto">
          <a:xfrm flipV="1">
            <a:off x="2270125" y="2924175"/>
            <a:ext cx="0" cy="274638"/>
          </a:xfrm>
          <a:prstGeom prst="line">
            <a:avLst/>
          </a:prstGeom>
          <a:noFill/>
          <a:ln w="28575">
            <a:solidFill>
              <a:srgbClr val="CC9900"/>
            </a:solidFill>
            <a:round/>
            <a:headEnd/>
            <a:tailEnd/>
          </a:ln>
        </p:spPr>
        <p:txBody>
          <a:bodyPr anchor="ctr"/>
          <a:lstStyle/>
          <a:p>
            <a:endParaRPr lang="en-US"/>
          </a:p>
        </p:txBody>
      </p:sp>
      <p:sp>
        <p:nvSpPr>
          <p:cNvPr id="76" name="Rectangle 3"/>
          <p:cNvSpPr>
            <a:spLocks noGrp="1" noChangeArrowheads="1"/>
          </p:cNvSpPr>
          <p:nvPr>
            <p:ph type="title"/>
          </p:nvPr>
        </p:nvSpPr>
        <p:spPr>
          <a:xfrm>
            <a:off x="685800" y="658368"/>
            <a:ext cx="7772400" cy="1408176"/>
          </a:xfrm>
        </p:spPr>
        <p:txBody>
          <a:bodyPr>
            <a:normAutofit/>
          </a:bodyPr>
          <a:lstStyle/>
          <a:p>
            <a:r>
              <a:rPr lang="en-US" dirty="0"/>
              <a:t>A Simple Control Requirement</a:t>
            </a:r>
            <a:br>
              <a:rPr lang="en-US" dirty="0"/>
            </a:br>
            <a:endParaRPr lang="en-US" dirty="0"/>
          </a:p>
        </p:txBody>
      </p:sp>
      <p:sp>
        <p:nvSpPr>
          <p:cNvPr id="6158" name="Line 6"/>
          <p:cNvSpPr>
            <a:spLocks noChangeShapeType="1"/>
          </p:cNvSpPr>
          <p:nvPr/>
        </p:nvSpPr>
        <p:spPr bwMode="auto">
          <a:xfrm flipV="1">
            <a:off x="2754313" y="3200400"/>
            <a:ext cx="0" cy="228600"/>
          </a:xfrm>
          <a:prstGeom prst="line">
            <a:avLst/>
          </a:prstGeom>
          <a:noFill/>
          <a:ln w="19050" cap="sq">
            <a:solidFill>
              <a:schemeClr val="tx1"/>
            </a:solidFill>
            <a:miter lim="800000"/>
            <a:headEnd/>
            <a:tailEnd/>
          </a:ln>
        </p:spPr>
        <p:txBody>
          <a:bodyPr anchor="ctr"/>
          <a:lstStyle/>
          <a:p>
            <a:endParaRPr lang="en-US"/>
          </a:p>
        </p:txBody>
      </p:sp>
      <p:sp>
        <p:nvSpPr>
          <p:cNvPr id="6159" name="Line 7"/>
          <p:cNvSpPr>
            <a:spLocks noChangeShapeType="1"/>
          </p:cNvSpPr>
          <p:nvPr/>
        </p:nvSpPr>
        <p:spPr bwMode="auto">
          <a:xfrm flipV="1">
            <a:off x="3036888" y="2925763"/>
            <a:ext cx="0" cy="503237"/>
          </a:xfrm>
          <a:prstGeom prst="line">
            <a:avLst/>
          </a:prstGeom>
          <a:noFill/>
          <a:ln w="19050" cap="sq">
            <a:solidFill>
              <a:schemeClr val="tx1"/>
            </a:solidFill>
            <a:miter lim="800000"/>
            <a:headEnd/>
            <a:tailEnd/>
          </a:ln>
        </p:spPr>
        <p:txBody>
          <a:bodyPr anchor="ctr"/>
          <a:lstStyle/>
          <a:p>
            <a:endParaRPr lang="en-US"/>
          </a:p>
        </p:txBody>
      </p:sp>
      <p:sp>
        <p:nvSpPr>
          <p:cNvPr id="6160" name="Line 8"/>
          <p:cNvSpPr>
            <a:spLocks noChangeShapeType="1"/>
          </p:cNvSpPr>
          <p:nvPr/>
        </p:nvSpPr>
        <p:spPr bwMode="auto">
          <a:xfrm flipH="1">
            <a:off x="0" y="3200400"/>
            <a:ext cx="2752725" cy="0"/>
          </a:xfrm>
          <a:prstGeom prst="line">
            <a:avLst/>
          </a:prstGeom>
          <a:noFill/>
          <a:ln w="19050" cap="sq">
            <a:solidFill>
              <a:schemeClr val="tx1"/>
            </a:solidFill>
            <a:miter lim="800000"/>
            <a:headEnd/>
            <a:tailEnd/>
          </a:ln>
        </p:spPr>
        <p:txBody>
          <a:bodyPr anchor="ctr"/>
          <a:lstStyle/>
          <a:p>
            <a:endParaRPr lang="en-US"/>
          </a:p>
        </p:txBody>
      </p:sp>
      <p:sp>
        <p:nvSpPr>
          <p:cNvPr id="6161" name="Line 9"/>
          <p:cNvSpPr>
            <a:spLocks noChangeShapeType="1"/>
          </p:cNvSpPr>
          <p:nvPr/>
        </p:nvSpPr>
        <p:spPr bwMode="auto">
          <a:xfrm flipH="1">
            <a:off x="0" y="2925763"/>
            <a:ext cx="3033713" cy="0"/>
          </a:xfrm>
          <a:prstGeom prst="line">
            <a:avLst/>
          </a:prstGeom>
          <a:noFill/>
          <a:ln w="19050" cap="sq">
            <a:solidFill>
              <a:schemeClr val="tx1"/>
            </a:solidFill>
            <a:miter lim="800000"/>
            <a:headEnd/>
            <a:tailEnd/>
          </a:ln>
        </p:spPr>
        <p:txBody>
          <a:bodyPr anchor="ctr"/>
          <a:lstStyle/>
          <a:p>
            <a:endParaRPr lang="en-US"/>
          </a:p>
        </p:txBody>
      </p:sp>
      <p:sp>
        <p:nvSpPr>
          <p:cNvPr id="6162" name="Oval 12"/>
          <p:cNvSpPr>
            <a:spLocks noChangeAspect="1" noChangeArrowheads="1"/>
          </p:cNvSpPr>
          <p:nvPr/>
        </p:nvSpPr>
        <p:spPr bwMode="auto">
          <a:xfrm>
            <a:off x="2224088" y="3016250"/>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5" name="Group 43"/>
          <p:cNvGrpSpPr>
            <a:grpSpLocks/>
          </p:cNvGrpSpPr>
          <p:nvPr/>
        </p:nvGrpSpPr>
        <p:grpSpPr bwMode="auto">
          <a:xfrm>
            <a:off x="1828800" y="3422650"/>
            <a:ext cx="4654550" cy="2749550"/>
            <a:chOff x="1828799" y="3423138"/>
            <a:chExt cx="4654062" cy="2749062"/>
          </a:xfrm>
        </p:grpSpPr>
        <p:sp>
          <p:nvSpPr>
            <p:cNvPr id="6174" name="Line 4"/>
            <p:cNvSpPr>
              <a:spLocks noChangeShapeType="1"/>
            </p:cNvSpPr>
            <p:nvPr/>
          </p:nvSpPr>
          <p:spPr bwMode="auto">
            <a:xfrm>
              <a:off x="1828800" y="3429000"/>
              <a:ext cx="0" cy="2743200"/>
            </a:xfrm>
            <a:prstGeom prst="line">
              <a:avLst/>
            </a:prstGeom>
            <a:noFill/>
            <a:ln w="76200" cap="sq">
              <a:solidFill>
                <a:schemeClr val="tx1"/>
              </a:solidFill>
              <a:miter lim="800000"/>
              <a:headEnd/>
              <a:tailEnd/>
            </a:ln>
          </p:spPr>
          <p:txBody>
            <a:bodyPr anchor="ctr"/>
            <a:lstStyle/>
            <a:p>
              <a:endParaRPr lang="en-US"/>
            </a:p>
          </p:txBody>
        </p:sp>
        <p:sp>
          <p:nvSpPr>
            <p:cNvPr id="6175" name="Line 5"/>
            <p:cNvSpPr>
              <a:spLocks noChangeShapeType="1"/>
            </p:cNvSpPr>
            <p:nvPr/>
          </p:nvSpPr>
          <p:spPr bwMode="auto">
            <a:xfrm>
              <a:off x="1828799" y="6172200"/>
              <a:ext cx="4651131" cy="0"/>
            </a:xfrm>
            <a:prstGeom prst="line">
              <a:avLst/>
            </a:prstGeom>
            <a:noFill/>
            <a:ln w="76200" cap="sq">
              <a:solidFill>
                <a:schemeClr val="tx1"/>
              </a:solidFill>
              <a:miter lim="800000"/>
              <a:headEnd/>
              <a:tailEnd/>
            </a:ln>
          </p:spPr>
          <p:txBody>
            <a:bodyPr anchor="ctr"/>
            <a:lstStyle/>
            <a:p>
              <a:endParaRPr lang="en-US"/>
            </a:p>
          </p:txBody>
        </p:sp>
        <p:sp>
          <p:nvSpPr>
            <p:cNvPr id="6176" name="Line 4"/>
            <p:cNvSpPr>
              <a:spLocks noChangeShapeType="1"/>
            </p:cNvSpPr>
            <p:nvPr/>
          </p:nvSpPr>
          <p:spPr bwMode="auto">
            <a:xfrm>
              <a:off x="6482861" y="3423138"/>
              <a:ext cx="0" cy="2743200"/>
            </a:xfrm>
            <a:prstGeom prst="line">
              <a:avLst/>
            </a:prstGeom>
            <a:noFill/>
            <a:ln w="76200" cap="sq">
              <a:solidFill>
                <a:schemeClr val="tx1"/>
              </a:solidFill>
              <a:miter lim="800000"/>
              <a:headEnd/>
              <a:tailEnd/>
            </a:ln>
          </p:spPr>
          <p:txBody>
            <a:bodyPr anchor="ctr"/>
            <a:lstStyle/>
            <a:p>
              <a:endParaRPr lang="en-US"/>
            </a:p>
          </p:txBody>
        </p:sp>
      </p:grpSp>
      <p:sp>
        <p:nvSpPr>
          <p:cNvPr id="6170" name="Line 9"/>
          <p:cNvSpPr>
            <a:spLocks noChangeShapeType="1"/>
          </p:cNvSpPr>
          <p:nvPr/>
        </p:nvSpPr>
        <p:spPr bwMode="auto">
          <a:xfrm flipH="1" flipV="1">
            <a:off x="6459538" y="5915025"/>
            <a:ext cx="2684462" cy="0"/>
          </a:xfrm>
          <a:prstGeom prst="line">
            <a:avLst/>
          </a:prstGeom>
          <a:noFill/>
          <a:ln w="19050" cap="sq">
            <a:solidFill>
              <a:schemeClr val="tx1"/>
            </a:solidFill>
            <a:miter lim="800000"/>
            <a:headEnd/>
            <a:tailEnd/>
          </a:ln>
        </p:spPr>
        <p:txBody>
          <a:bodyPr anchor="ctr"/>
          <a:lstStyle/>
          <a:p>
            <a:endParaRPr lang="en-US"/>
          </a:p>
        </p:txBody>
      </p:sp>
      <p:sp>
        <p:nvSpPr>
          <p:cNvPr id="6169" name="Line 8"/>
          <p:cNvSpPr>
            <a:spLocks noChangeShapeType="1"/>
          </p:cNvSpPr>
          <p:nvPr/>
        </p:nvSpPr>
        <p:spPr bwMode="auto">
          <a:xfrm flipH="1">
            <a:off x="6459538" y="6191250"/>
            <a:ext cx="2684462" cy="0"/>
          </a:xfrm>
          <a:prstGeom prst="line">
            <a:avLst/>
          </a:prstGeom>
          <a:noFill/>
          <a:ln w="19050" cap="sq">
            <a:solidFill>
              <a:schemeClr val="tx1"/>
            </a:solidFill>
            <a:miter lim="800000"/>
            <a:headEnd/>
            <a:tailEnd/>
          </a:ln>
        </p:spPr>
        <p:txBody>
          <a:bodyPr anchor="ctr"/>
          <a:lstStyle/>
          <a:p>
            <a:endParaRPr lang="en-US"/>
          </a:p>
        </p:txBody>
      </p:sp>
      <p:grpSp>
        <p:nvGrpSpPr>
          <p:cNvPr id="6" name="Group 116"/>
          <p:cNvGrpSpPr/>
          <p:nvPr/>
        </p:nvGrpSpPr>
        <p:grpSpPr>
          <a:xfrm>
            <a:off x="7684713" y="4554993"/>
            <a:ext cx="722837" cy="1182567"/>
            <a:chOff x="7684713" y="4554993"/>
            <a:chExt cx="722837" cy="1182567"/>
          </a:xfrm>
        </p:grpSpPr>
        <p:sp>
          <p:nvSpPr>
            <p:cNvPr id="78" name="Freeform 13"/>
            <p:cNvSpPr>
              <a:spLocks/>
            </p:cNvSpPr>
            <p:nvPr/>
          </p:nvSpPr>
          <p:spPr bwMode="auto">
            <a:xfrm flipH="1">
              <a:off x="7996185" y="4886015"/>
              <a:ext cx="278218" cy="455085"/>
            </a:xfrm>
            <a:custGeom>
              <a:avLst/>
              <a:gdLst/>
              <a:ahLst/>
              <a:cxnLst>
                <a:cxn ang="0">
                  <a:pos x="276" y="223"/>
                </a:cxn>
                <a:cxn ang="0">
                  <a:pos x="270" y="196"/>
                </a:cxn>
                <a:cxn ang="0">
                  <a:pos x="255" y="156"/>
                </a:cxn>
                <a:cxn ang="0">
                  <a:pos x="206" y="63"/>
                </a:cxn>
                <a:cxn ang="0">
                  <a:pos x="185" y="35"/>
                </a:cxn>
                <a:cxn ang="0">
                  <a:pos x="173" y="24"/>
                </a:cxn>
                <a:cxn ang="0">
                  <a:pos x="161" y="16"/>
                </a:cxn>
                <a:cxn ang="0">
                  <a:pos x="140" y="6"/>
                </a:cxn>
                <a:cxn ang="0">
                  <a:pos x="111" y="0"/>
                </a:cxn>
                <a:cxn ang="0">
                  <a:pos x="104" y="0"/>
                </a:cxn>
                <a:cxn ang="0">
                  <a:pos x="75" y="2"/>
                </a:cxn>
                <a:cxn ang="0">
                  <a:pos x="53" y="7"/>
                </a:cxn>
                <a:cxn ang="0">
                  <a:pos x="48" y="9"/>
                </a:cxn>
                <a:cxn ang="0">
                  <a:pos x="37" y="18"/>
                </a:cxn>
                <a:cxn ang="0">
                  <a:pos x="25" y="30"/>
                </a:cxn>
                <a:cxn ang="0">
                  <a:pos x="20" y="38"/>
                </a:cxn>
                <a:cxn ang="0">
                  <a:pos x="12" y="55"/>
                </a:cxn>
                <a:cxn ang="0">
                  <a:pos x="7" y="76"/>
                </a:cxn>
                <a:cxn ang="0">
                  <a:pos x="7" y="93"/>
                </a:cxn>
                <a:cxn ang="0">
                  <a:pos x="9" y="103"/>
                </a:cxn>
                <a:cxn ang="0">
                  <a:pos x="17" y="120"/>
                </a:cxn>
                <a:cxn ang="0">
                  <a:pos x="32" y="143"/>
                </a:cxn>
                <a:cxn ang="0">
                  <a:pos x="47" y="157"/>
                </a:cxn>
                <a:cxn ang="0">
                  <a:pos x="49" y="160"/>
                </a:cxn>
                <a:cxn ang="0">
                  <a:pos x="50" y="164"/>
                </a:cxn>
                <a:cxn ang="0">
                  <a:pos x="52" y="173"/>
                </a:cxn>
                <a:cxn ang="0">
                  <a:pos x="51" y="192"/>
                </a:cxn>
                <a:cxn ang="0">
                  <a:pos x="48" y="205"/>
                </a:cxn>
                <a:cxn ang="0">
                  <a:pos x="46" y="208"/>
                </a:cxn>
                <a:cxn ang="0">
                  <a:pos x="10" y="270"/>
                </a:cxn>
                <a:cxn ang="0">
                  <a:pos x="5" y="285"/>
                </a:cxn>
                <a:cxn ang="0">
                  <a:pos x="3" y="292"/>
                </a:cxn>
                <a:cxn ang="0">
                  <a:pos x="0" y="319"/>
                </a:cxn>
                <a:cxn ang="0">
                  <a:pos x="2" y="347"/>
                </a:cxn>
                <a:cxn ang="0">
                  <a:pos x="6" y="366"/>
                </a:cxn>
                <a:cxn ang="0">
                  <a:pos x="14" y="386"/>
                </a:cxn>
                <a:cxn ang="0">
                  <a:pos x="29" y="415"/>
                </a:cxn>
                <a:cxn ang="0">
                  <a:pos x="41" y="430"/>
                </a:cxn>
                <a:cxn ang="0">
                  <a:pos x="54" y="441"/>
                </a:cxn>
                <a:cxn ang="0">
                  <a:pos x="60" y="446"/>
                </a:cxn>
                <a:cxn ang="0">
                  <a:pos x="76" y="453"/>
                </a:cxn>
                <a:cxn ang="0">
                  <a:pos x="92" y="457"/>
                </a:cxn>
                <a:cxn ang="0">
                  <a:pos x="118" y="458"/>
                </a:cxn>
                <a:cxn ang="0">
                  <a:pos x="148" y="454"/>
                </a:cxn>
                <a:cxn ang="0">
                  <a:pos x="187" y="442"/>
                </a:cxn>
                <a:cxn ang="0">
                  <a:pos x="216" y="429"/>
                </a:cxn>
                <a:cxn ang="0">
                  <a:pos x="234" y="417"/>
                </a:cxn>
                <a:cxn ang="0">
                  <a:pos x="242" y="410"/>
                </a:cxn>
                <a:cxn ang="0">
                  <a:pos x="252" y="397"/>
                </a:cxn>
                <a:cxn ang="0">
                  <a:pos x="255" y="392"/>
                </a:cxn>
                <a:cxn ang="0">
                  <a:pos x="267" y="357"/>
                </a:cxn>
                <a:cxn ang="0">
                  <a:pos x="279" y="291"/>
                </a:cxn>
                <a:cxn ang="0">
                  <a:pos x="280" y="274"/>
                </a:cxn>
                <a:cxn ang="0">
                  <a:pos x="276" y="223"/>
                </a:cxn>
              </a:cxnLst>
              <a:rect l="0" t="0" r="r" b="b"/>
              <a:pathLst>
                <a:path w="280" h="458">
                  <a:moveTo>
                    <a:pt x="276" y="223"/>
                  </a:moveTo>
                  <a:lnTo>
                    <a:pt x="270" y="196"/>
                  </a:lnTo>
                  <a:lnTo>
                    <a:pt x="255" y="156"/>
                  </a:lnTo>
                  <a:lnTo>
                    <a:pt x="206" y="63"/>
                  </a:lnTo>
                  <a:lnTo>
                    <a:pt x="185" y="35"/>
                  </a:lnTo>
                  <a:lnTo>
                    <a:pt x="173" y="24"/>
                  </a:lnTo>
                  <a:lnTo>
                    <a:pt x="161" y="16"/>
                  </a:lnTo>
                  <a:lnTo>
                    <a:pt x="140" y="6"/>
                  </a:lnTo>
                  <a:lnTo>
                    <a:pt x="111" y="0"/>
                  </a:lnTo>
                  <a:lnTo>
                    <a:pt x="104" y="0"/>
                  </a:lnTo>
                  <a:lnTo>
                    <a:pt x="75" y="2"/>
                  </a:lnTo>
                  <a:lnTo>
                    <a:pt x="53" y="7"/>
                  </a:lnTo>
                  <a:lnTo>
                    <a:pt x="48" y="9"/>
                  </a:lnTo>
                  <a:lnTo>
                    <a:pt x="37" y="18"/>
                  </a:lnTo>
                  <a:lnTo>
                    <a:pt x="25" y="30"/>
                  </a:lnTo>
                  <a:lnTo>
                    <a:pt x="20" y="38"/>
                  </a:lnTo>
                  <a:lnTo>
                    <a:pt x="12" y="55"/>
                  </a:lnTo>
                  <a:lnTo>
                    <a:pt x="7" y="76"/>
                  </a:lnTo>
                  <a:lnTo>
                    <a:pt x="7" y="93"/>
                  </a:lnTo>
                  <a:lnTo>
                    <a:pt x="9" y="103"/>
                  </a:lnTo>
                  <a:lnTo>
                    <a:pt x="17" y="120"/>
                  </a:lnTo>
                  <a:lnTo>
                    <a:pt x="32" y="143"/>
                  </a:lnTo>
                  <a:lnTo>
                    <a:pt x="47" y="157"/>
                  </a:lnTo>
                  <a:lnTo>
                    <a:pt x="49" y="160"/>
                  </a:lnTo>
                  <a:lnTo>
                    <a:pt x="50" y="164"/>
                  </a:lnTo>
                  <a:lnTo>
                    <a:pt x="52" y="173"/>
                  </a:lnTo>
                  <a:lnTo>
                    <a:pt x="51" y="192"/>
                  </a:lnTo>
                  <a:lnTo>
                    <a:pt x="48" y="205"/>
                  </a:lnTo>
                  <a:lnTo>
                    <a:pt x="46" y="208"/>
                  </a:lnTo>
                  <a:lnTo>
                    <a:pt x="10" y="270"/>
                  </a:lnTo>
                  <a:lnTo>
                    <a:pt x="5" y="285"/>
                  </a:lnTo>
                  <a:lnTo>
                    <a:pt x="3" y="292"/>
                  </a:lnTo>
                  <a:lnTo>
                    <a:pt x="0" y="319"/>
                  </a:lnTo>
                  <a:lnTo>
                    <a:pt x="2" y="347"/>
                  </a:lnTo>
                  <a:lnTo>
                    <a:pt x="6" y="366"/>
                  </a:lnTo>
                  <a:lnTo>
                    <a:pt x="14" y="386"/>
                  </a:lnTo>
                  <a:lnTo>
                    <a:pt x="29" y="415"/>
                  </a:lnTo>
                  <a:lnTo>
                    <a:pt x="41" y="430"/>
                  </a:lnTo>
                  <a:lnTo>
                    <a:pt x="54" y="441"/>
                  </a:lnTo>
                  <a:lnTo>
                    <a:pt x="60" y="446"/>
                  </a:lnTo>
                  <a:lnTo>
                    <a:pt x="76" y="453"/>
                  </a:lnTo>
                  <a:lnTo>
                    <a:pt x="92" y="457"/>
                  </a:lnTo>
                  <a:lnTo>
                    <a:pt x="118" y="458"/>
                  </a:lnTo>
                  <a:lnTo>
                    <a:pt x="148" y="454"/>
                  </a:lnTo>
                  <a:lnTo>
                    <a:pt x="187" y="442"/>
                  </a:lnTo>
                  <a:lnTo>
                    <a:pt x="216" y="429"/>
                  </a:lnTo>
                  <a:lnTo>
                    <a:pt x="234" y="417"/>
                  </a:lnTo>
                  <a:lnTo>
                    <a:pt x="242" y="410"/>
                  </a:lnTo>
                  <a:lnTo>
                    <a:pt x="252" y="397"/>
                  </a:lnTo>
                  <a:lnTo>
                    <a:pt x="255" y="392"/>
                  </a:lnTo>
                  <a:lnTo>
                    <a:pt x="267" y="357"/>
                  </a:lnTo>
                  <a:lnTo>
                    <a:pt x="279" y="291"/>
                  </a:lnTo>
                  <a:lnTo>
                    <a:pt x="280" y="274"/>
                  </a:lnTo>
                  <a:lnTo>
                    <a:pt x="276" y="2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14"/>
            <p:cNvSpPr>
              <a:spLocks/>
            </p:cNvSpPr>
            <p:nvPr/>
          </p:nvSpPr>
          <p:spPr bwMode="auto">
            <a:xfrm rot="19048339" flipH="1">
              <a:off x="7684713" y="4981948"/>
              <a:ext cx="530601" cy="194753"/>
            </a:xfrm>
            <a:custGeom>
              <a:avLst/>
              <a:gdLst/>
              <a:ahLst/>
              <a:cxnLst>
                <a:cxn ang="0">
                  <a:pos x="282" y="135"/>
                </a:cxn>
                <a:cxn ang="0">
                  <a:pos x="186" y="90"/>
                </a:cxn>
                <a:cxn ang="0">
                  <a:pos x="142" y="79"/>
                </a:cxn>
                <a:cxn ang="0">
                  <a:pos x="26" y="78"/>
                </a:cxn>
                <a:cxn ang="0">
                  <a:pos x="11" y="82"/>
                </a:cxn>
                <a:cxn ang="0">
                  <a:pos x="4" y="89"/>
                </a:cxn>
                <a:cxn ang="0">
                  <a:pos x="0" y="102"/>
                </a:cxn>
                <a:cxn ang="0">
                  <a:pos x="5" y="119"/>
                </a:cxn>
                <a:cxn ang="0">
                  <a:pos x="20" y="137"/>
                </a:cxn>
                <a:cxn ang="0">
                  <a:pos x="34" y="144"/>
                </a:cxn>
                <a:cxn ang="0">
                  <a:pos x="42" y="143"/>
                </a:cxn>
                <a:cxn ang="0">
                  <a:pos x="67" y="131"/>
                </a:cxn>
                <a:cxn ang="0">
                  <a:pos x="120" y="127"/>
                </a:cxn>
                <a:cxn ang="0">
                  <a:pos x="207" y="153"/>
                </a:cxn>
                <a:cxn ang="0">
                  <a:pos x="251" y="172"/>
                </a:cxn>
                <a:cxn ang="0">
                  <a:pos x="287" y="177"/>
                </a:cxn>
                <a:cxn ang="0">
                  <a:pos x="404" y="120"/>
                </a:cxn>
                <a:cxn ang="0">
                  <a:pos x="417" y="117"/>
                </a:cxn>
                <a:cxn ang="0">
                  <a:pos x="422" y="117"/>
                </a:cxn>
                <a:cxn ang="0">
                  <a:pos x="431" y="125"/>
                </a:cxn>
                <a:cxn ang="0">
                  <a:pos x="451" y="171"/>
                </a:cxn>
                <a:cxn ang="0">
                  <a:pos x="463" y="191"/>
                </a:cxn>
                <a:cxn ang="0">
                  <a:pos x="471" y="196"/>
                </a:cxn>
                <a:cxn ang="0">
                  <a:pos x="476" y="196"/>
                </a:cxn>
                <a:cxn ang="0">
                  <a:pos x="482" y="193"/>
                </a:cxn>
                <a:cxn ang="0">
                  <a:pos x="488" y="187"/>
                </a:cxn>
                <a:cxn ang="0">
                  <a:pos x="493" y="174"/>
                </a:cxn>
                <a:cxn ang="0">
                  <a:pos x="491" y="162"/>
                </a:cxn>
                <a:cxn ang="0">
                  <a:pos x="484" y="152"/>
                </a:cxn>
                <a:cxn ang="0">
                  <a:pos x="468" y="137"/>
                </a:cxn>
                <a:cxn ang="0">
                  <a:pos x="457" y="116"/>
                </a:cxn>
                <a:cxn ang="0">
                  <a:pos x="457" y="112"/>
                </a:cxn>
                <a:cxn ang="0">
                  <a:pos x="463" y="109"/>
                </a:cxn>
                <a:cxn ang="0">
                  <a:pos x="471" y="112"/>
                </a:cxn>
                <a:cxn ang="0">
                  <a:pos x="476" y="117"/>
                </a:cxn>
                <a:cxn ang="0">
                  <a:pos x="498" y="152"/>
                </a:cxn>
                <a:cxn ang="0">
                  <a:pos x="520" y="163"/>
                </a:cxn>
                <a:cxn ang="0">
                  <a:pos x="526" y="163"/>
                </a:cxn>
                <a:cxn ang="0">
                  <a:pos x="530" y="160"/>
                </a:cxn>
                <a:cxn ang="0">
                  <a:pos x="534" y="148"/>
                </a:cxn>
                <a:cxn ang="0">
                  <a:pos x="534" y="141"/>
                </a:cxn>
                <a:cxn ang="0">
                  <a:pos x="528" y="126"/>
                </a:cxn>
                <a:cxn ang="0">
                  <a:pos x="516" y="112"/>
                </a:cxn>
                <a:cxn ang="0">
                  <a:pos x="499" y="103"/>
                </a:cxn>
                <a:cxn ang="0">
                  <a:pos x="459" y="88"/>
                </a:cxn>
                <a:cxn ang="0">
                  <a:pos x="455" y="82"/>
                </a:cxn>
                <a:cxn ang="0">
                  <a:pos x="457" y="64"/>
                </a:cxn>
                <a:cxn ang="0">
                  <a:pos x="471" y="37"/>
                </a:cxn>
                <a:cxn ang="0">
                  <a:pos x="476" y="22"/>
                </a:cxn>
                <a:cxn ang="0">
                  <a:pos x="474" y="10"/>
                </a:cxn>
                <a:cxn ang="0">
                  <a:pos x="468" y="2"/>
                </a:cxn>
                <a:cxn ang="0">
                  <a:pos x="464" y="0"/>
                </a:cxn>
                <a:cxn ang="0">
                  <a:pos x="459" y="0"/>
                </a:cxn>
                <a:cxn ang="0">
                  <a:pos x="447" y="9"/>
                </a:cxn>
                <a:cxn ang="0">
                  <a:pos x="443" y="16"/>
                </a:cxn>
                <a:cxn ang="0">
                  <a:pos x="440" y="49"/>
                </a:cxn>
                <a:cxn ang="0">
                  <a:pos x="436" y="63"/>
                </a:cxn>
                <a:cxn ang="0">
                  <a:pos x="422" y="78"/>
                </a:cxn>
                <a:cxn ang="0">
                  <a:pos x="407" y="86"/>
                </a:cxn>
                <a:cxn ang="0">
                  <a:pos x="331" y="124"/>
                </a:cxn>
                <a:cxn ang="0">
                  <a:pos x="304" y="134"/>
                </a:cxn>
              </a:cxnLst>
              <a:rect l="0" t="0" r="r" b="b"/>
              <a:pathLst>
                <a:path w="534" h="196">
                  <a:moveTo>
                    <a:pt x="294" y="136"/>
                  </a:moveTo>
                  <a:lnTo>
                    <a:pt x="282" y="135"/>
                  </a:lnTo>
                  <a:lnTo>
                    <a:pt x="262" y="130"/>
                  </a:lnTo>
                  <a:lnTo>
                    <a:pt x="186" y="90"/>
                  </a:lnTo>
                  <a:lnTo>
                    <a:pt x="163" y="83"/>
                  </a:lnTo>
                  <a:lnTo>
                    <a:pt x="142" y="79"/>
                  </a:lnTo>
                  <a:lnTo>
                    <a:pt x="78" y="75"/>
                  </a:lnTo>
                  <a:lnTo>
                    <a:pt x="26" y="78"/>
                  </a:lnTo>
                  <a:lnTo>
                    <a:pt x="14" y="81"/>
                  </a:lnTo>
                  <a:lnTo>
                    <a:pt x="11" y="82"/>
                  </a:lnTo>
                  <a:lnTo>
                    <a:pt x="7" y="85"/>
                  </a:lnTo>
                  <a:lnTo>
                    <a:pt x="4" y="89"/>
                  </a:lnTo>
                  <a:lnTo>
                    <a:pt x="2" y="93"/>
                  </a:lnTo>
                  <a:lnTo>
                    <a:pt x="0" y="102"/>
                  </a:lnTo>
                  <a:lnTo>
                    <a:pt x="3" y="115"/>
                  </a:lnTo>
                  <a:lnTo>
                    <a:pt x="5" y="119"/>
                  </a:lnTo>
                  <a:lnTo>
                    <a:pt x="15" y="132"/>
                  </a:lnTo>
                  <a:lnTo>
                    <a:pt x="20" y="137"/>
                  </a:lnTo>
                  <a:lnTo>
                    <a:pt x="29" y="142"/>
                  </a:lnTo>
                  <a:lnTo>
                    <a:pt x="34" y="144"/>
                  </a:lnTo>
                  <a:lnTo>
                    <a:pt x="38" y="144"/>
                  </a:lnTo>
                  <a:lnTo>
                    <a:pt x="42" y="143"/>
                  </a:lnTo>
                  <a:lnTo>
                    <a:pt x="62" y="134"/>
                  </a:lnTo>
                  <a:lnTo>
                    <a:pt x="67" y="131"/>
                  </a:lnTo>
                  <a:lnTo>
                    <a:pt x="80" y="129"/>
                  </a:lnTo>
                  <a:lnTo>
                    <a:pt x="120" y="127"/>
                  </a:lnTo>
                  <a:lnTo>
                    <a:pt x="143" y="130"/>
                  </a:lnTo>
                  <a:lnTo>
                    <a:pt x="207" y="153"/>
                  </a:lnTo>
                  <a:lnTo>
                    <a:pt x="237" y="167"/>
                  </a:lnTo>
                  <a:lnTo>
                    <a:pt x="251" y="172"/>
                  </a:lnTo>
                  <a:lnTo>
                    <a:pt x="270" y="176"/>
                  </a:lnTo>
                  <a:lnTo>
                    <a:pt x="287" y="177"/>
                  </a:lnTo>
                  <a:lnTo>
                    <a:pt x="313" y="170"/>
                  </a:lnTo>
                  <a:lnTo>
                    <a:pt x="404" y="120"/>
                  </a:lnTo>
                  <a:lnTo>
                    <a:pt x="411" y="118"/>
                  </a:lnTo>
                  <a:lnTo>
                    <a:pt x="417" y="117"/>
                  </a:lnTo>
                  <a:lnTo>
                    <a:pt x="420" y="117"/>
                  </a:lnTo>
                  <a:lnTo>
                    <a:pt x="422" y="117"/>
                  </a:lnTo>
                  <a:lnTo>
                    <a:pt x="426" y="120"/>
                  </a:lnTo>
                  <a:lnTo>
                    <a:pt x="431" y="125"/>
                  </a:lnTo>
                  <a:lnTo>
                    <a:pt x="436" y="134"/>
                  </a:lnTo>
                  <a:lnTo>
                    <a:pt x="451" y="171"/>
                  </a:lnTo>
                  <a:lnTo>
                    <a:pt x="461" y="187"/>
                  </a:lnTo>
                  <a:lnTo>
                    <a:pt x="463" y="191"/>
                  </a:lnTo>
                  <a:lnTo>
                    <a:pt x="468" y="195"/>
                  </a:lnTo>
                  <a:lnTo>
                    <a:pt x="471" y="196"/>
                  </a:lnTo>
                  <a:lnTo>
                    <a:pt x="473" y="196"/>
                  </a:lnTo>
                  <a:lnTo>
                    <a:pt x="476" y="196"/>
                  </a:lnTo>
                  <a:lnTo>
                    <a:pt x="479" y="195"/>
                  </a:lnTo>
                  <a:lnTo>
                    <a:pt x="482" y="193"/>
                  </a:lnTo>
                  <a:lnTo>
                    <a:pt x="486" y="190"/>
                  </a:lnTo>
                  <a:lnTo>
                    <a:pt x="488" y="187"/>
                  </a:lnTo>
                  <a:lnTo>
                    <a:pt x="492" y="180"/>
                  </a:lnTo>
                  <a:lnTo>
                    <a:pt x="493" y="174"/>
                  </a:lnTo>
                  <a:lnTo>
                    <a:pt x="493" y="168"/>
                  </a:lnTo>
                  <a:lnTo>
                    <a:pt x="491" y="162"/>
                  </a:lnTo>
                  <a:lnTo>
                    <a:pt x="489" y="159"/>
                  </a:lnTo>
                  <a:lnTo>
                    <a:pt x="484" y="152"/>
                  </a:lnTo>
                  <a:lnTo>
                    <a:pt x="470" y="140"/>
                  </a:lnTo>
                  <a:lnTo>
                    <a:pt x="468" y="137"/>
                  </a:lnTo>
                  <a:lnTo>
                    <a:pt x="460" y="123"/>
                  </a:lnTo>
                  <a:lnTo>
                    <a:pt x="457" y="116"/>
                  </a:lnTo>
                  <a:lnTo>
                    <a:pt x="457" y="114"/>
                  </a:lnTo>
                  <a:lnTo>
                    <a:pt x="457" y="112"/>
                  </a:lnTo>
                  <a:lnTo>
                    <a:pt x="459" y="110"/>
                  </a:lnTo>
                  <a:lnTo>
                    <a:pt x="463" y="109"/>
                  </a:lnTo>
                  <a:lnTo>
                    <a:pt x="466" y="109"/>
                  </a:lnTo>
                  <a:lnTo>
                    <a:pt x="471" y="112"/>
                  </a:lnTo>
                  <a:lnTo>
                    <a:pt x="473" y="114"/>
                  </a:lnTo>
                  <a:lnTo>
                    <a:pt x="476" y="117"/>
                  </a:lnTo>
                  <a:lnTo>
                    <a:pt x="495" y="148"/>
                  </a:lnTo>
                  <a:lnTo>
                    <a:pt x="498" y="152"/>
                  </a:lnTo>
                  <a:lnTo>
                    <a:pt x="509" y="160"/>
                  </a:lnTo>
                  <a:lnTo>
                    <a:pt x="520" y="163"/>
                  </a:lnTo>
                  <a:lnTo>
                    <a:pt x="523" y="163"/>
                  </a:lnTo>
                  <a:lnTo>
                    <a:pt x="526" y="163"/>
                  </a:lnTo>
                  <a:lnTo>
                    <a:pt x="528" y="162"/>
                  </a:lnTo>
                  <a:lnTo>
                    <a:pt x="530" y="160"/>
                  </a:lnTo>
                  <a:lnTo>
                    <a:pt x="533" y="154"/>
                  </a:lnTo>
                  <a:lnTo>
                    <a:pt x="534" y="148"/>
                  </a:lnTo>
                  <a:lnTo>
                    <a:pt x="534" y="144"/>
                  </a:lnTo>
                  <a:lnTo>
                    <a:pt x="534" y="141"/>
                  </a:lnTo>
                  <a:lnTo>
                    <a:pt x="532" y="134"/>
                  </a:lnTo>
                  <a:lnTo>
                    <a:pt x="528" y="126"/>
                  </a:lnTo>
                  <a:lnTo>
                    <a:pt x="522" y="119"/>
                  </a:lnTo>
                  <a:lnTo>
                    <a:pt x="516" y="112"/>
                  </a:lnTo>
                  <a:lnTo>
                    <a:pt x="512" y="109"/>
                  </a:lnTo>
                  <a:lnTo>
                    <a:pt x="499" y="103"/>
                  </a:lnTo>
                  <a:lnTo>
                    <a:pt x="460" y="89"/>
                  </a:lnTo>
                  <a:lnTo>
                    <a:pt x="459" y="88"/>
                  </a:lnTo>
                  <a:lnTo>
                    <a:pt x="457" y="86"/>
                  </a:lnTo>
                  <a:lnTo>
                    <a:pt x="455" y="82"/>
                  </a:lnTo>
                  <a:lnTo>
                    <a:pt x="454" y="77"/>
                  </a:lnTo>
                  <a:lnTo>
                    <a:pt x="457" y="64"/>
                  </a:lnTo>
                  <a:lnTo>
                    <a:pt x="461" y="55"/>
                  </a:lnTo>
                  <a:lnTo>
                    <a:pt x="471" y="37"/>
                  </a:lnTo>
                  <a:lnTo>
                    <a:pt x="475" y="26"/>
                  </a:lnTo>
                  <a:lnTo>
                    <a:pt x="476" y="22"/>
                  </a:lnTo>
                  <a:lnTo>
                    <a:pt x="476" y="17"/>
                  </a:lnTo>
                  <a:lnTo>
                    <a:pt x="474" y="10"/>
                  </a:lnTo>
                  <a:lnTo>
                    <a:pt x="472" y="7"/>
                  </a:lnTo>
                  <a:lnTo>
                    <a:pt x="468" y="2"/>
                  </a:lnTo>
                  <a:lnTo>
                    <a:pt x="466" y="0"/>
                  </a:lnTo>
                  <a:lnTo>
                    <a:pt x="464" y="0"/>
                  </a:lnTo>
                  <a:lnTo>
                    <a:pt x="461" y="0"/>
                  </a:lnTo>
                  <a:lnTo>
                    <a:pt x="459" y="0"/>
                  </a:lnTo>
                  <a:lnTo>
                    <a:pt x="453" y="4"/>
                  </a:lnTo>
                  <a:lnTo>
                    <a:pt x="447" y="9"/>
                  </a:lnTo>
                  <a:lnTo>
                    <a:pt x="445" y="12"/>
                  </a:lnTo>
                  <a:lnTo>
                    <a:pt x="443" y="16"/>
                  </a:lnTo>
                  <a:lnTo>
                    <a:pt x="442" y="20"/>
                  </a:lnTo>
                  <a:lnTo>
                    <a:pt x="440" y="49"/>
                  </a:lnTo>
                  <a:lnTo>
                    <a:pt x="438" y="59"/>
                  </a:lnTo>
                  <a:lnTo>
                    <a:pt x="436" y="63"/>
                  </a:lnTo>
                  <a:lnTo>
                    <a:pt x="429" y="72"/>
                  </a:lnTo>
                  <a:lnTo>
                    <a:pt x="422" y="78"/>
                  </a:lnTo>
                  <a:lnTo>
                    <a:pt x="411" y="84"/>
                  </a:lnTo>
                  <a:lnTo>
                    <a:pt x="407" y="86"/>
                  </a:lnTo>
                  <a:lnTo>
                    <a:pt x="381" y="94"/>
                  </a:lnTo>
                  <a:lnTo>
                    <a:pt x="331" y="124"/>
                  </a:lnTo>
                  <a:lnTo>
                    <a:pt x="323" y="127"/>
                  </a:lnTo>
                  <a:lnTo>
                    <a:pt x="304" y="134"/>
                  </a:lnTo>
                  <a:lnTo>
                    <a:pt x="294" y="1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15"/>
            <p:cNvSpPr>
              <a:spLocks/>
            </p:cNvSpPr>
            <p:nvPr/>
          </p:nvSpPr>
          <p:spPr bwMode="auto">
            <a:xfrm flipH="1">
              <a:off x="7902783" y="5201991"/>
              <a:ext cx="218600" cy="507748"/>
            </a:xfrm>
            <a:custGeom>
              <a:avLst/>
              <a:gdLst/>
              <a:ahLst/>
              <a:cxnLst>
                <a:cxn ang="0">
                  <a:pos x="43" y="9"/>
                </a:cxn>
                <a:cxn ang="0">
                  <a:pos x="30" y="2"/>
                </a:cxn>
                <a:cxn ang="0">
                  <a:pos x="22" y="0"/>
                </a:cxn>
                <a:cxn ang="0">
                  <a:pos x="16" y="3"/>
                </a:cxn>
                <a:cxn ang="0">
                  <a:pos x="13" y="8"/>
                </a:cxn>
                <a:cxn ang="0">
                  <a:pos x="2" y="51"/>
                </a:cxn>
                <a:cxn ang="0">
                  <a:pos x="1" y="90"/>
                </a:cxn>
                <a:cxn ang="0">
                  <a:pos x="35" y="190"/>
                </a:cxn>
                <a:cxn ang="0">
                  <a:pos x="41" y="267"/>
                </a:cxn>
                <a:cxn ang="0">
                  <a:pos x="37" y="383"/>
                </a:cxn>
                <a:cxn ang="0">
                  <a:pos x="29" y="401"/>
                </a:cxn>
                <a:cxn ang="0">
                  <a:pos x="1" y="439"/>
                </a:cxn>
                <a:cxn ang="0">
                  <a:pos x="2" y="449"/>
                </a:cxn>
                <a:cxn ang="0">
                  <a:pos x="8" y="459"/>
                </a:cxn>
                <a:cxn ang="0">
                  <a:pos x="16" y="467"/>
                </a:cxn>
                <a:cxn ang="0">
                  <a:pos x="26" y="468"/>
                </a:cxn>
                <a:cxn ang="0">
                  <a:pos x="55" y="467"/>
                </a:cxn>
                <a:cxn ang="0">
                  <a:pos x="99" y="476"/>
                </a:cxn>
                <a:cxn ang="0">
                  <a:pos x="132" y="500"/>
                </a:cxn>
                <a:cxn ang="0">
                  <a:pos x="149" y="508"/>
                </a:cxn>
                <a:cxn ang="0">
                  <a:pos x="187" y="508"/>
                </a:cxn>
                <a:cxn ang="0">
                  <a:pos x="202" y="500"/>
                </a:cxn>
                <a:cxn ang="0">
                  <a:pos x="217" y="486"/>
                </a:cxn>
                <a:cxn ang="0">
                  <a:pos x="220" y="480"/>
                </a:cxn>
                <a:cxn ang="0">
                  <a:pos x="220" y="475"/>
                </a:cxn>
                <a:cxn ang="0">
                  <a:pos x="218" y="470"/>
                </a:cxn>
                <a:cxn ang="0">
                  <a:pos x="204" y="461"/>
                </a:cxn>
                <a:cxn ang="0">
                  <a:pos x="118" y="440"/>
                </a:cxn>
                <a:cxn ang="0">
                  <a:pos x="72" y="429"/>
                </a:cxn>
                <a:cxn ang="0">
                  <a:pos x="62" y="424"/>
                </a:cxn>
                <a:cxn ang="0">
                  <a:pos x="58" y="418"/>
                </a:cxn>
                <a:cxn ang="0">
                  <a:pos x="56" y="409"/>
                </a:cxn>
                <a:cxn ang="0">
                  <a:pos x="67" y="373"/>
                </a:cxn>
                <a:cxn ang="0">
                  <a:pos x="93" y="232"/>
                </a:cxn>
                <a:cxn ang="0">
                  <a:pos x="90" y="132"/>
                </a:cxn>
                <a:cxn ang="0">
                  <a:pos x="78" y="73"/>
                </a:cxn>
                <a:cxn ang="0">
                  <a:pos x="52" y="19"/>
                </a:cxn>
              </a:cxnLst>
              <a:rect l="0" t="0" r="r" b="b"/>
              <a:pathLst>
                <a:path w="220" h="511">
                  <a:moveTo>
                    <a:pt x="50" y="15"/>
                  </a:moveTo>
                  <a:lnTo>
                    <a:pt x="43" y="9"/>
                  </a:lnTo>
                  <a:lnTo>
                    <a:pt x="35" y="4"/>
                  </a:lnTo>
                  <a:lnTo>
                    <a:pt x="30" y="2"/>
                  </a:lnTo>
                  <a:lnTo>
                    <a:pt x="26" y="0"/>
                  </a:lnTo>
                  <a:lnTo>
                    <a:pt x="22" y="0"/>
                  </a:lnTo>
                  <a:lnTo>
                    <a:pt x="20" y="1"/>
                  </a:lnTo>
                  <a:lnTo>
                    <a:pt x="16" y="3"/>
                  </a:lnTo>
                  <a:lnTo>
                    <a:pt x="15" y="5"/>
                  </a:lnTo>
                  <a:lnTo>
                    <a:pt x="13" y="8"/>
                  </a:lnTo>
                  <a:lnTo>
                    <a:pt x="9" y="19"/>
                  </a:lnTo>
                  <a:lnTo>
                    <a:pt x="2" y="51"/>
                  </a:lnTo>
                  <a:lnTo>
                    <a:pt x="0" y="73"/>
                  </a:lnTo>
                  <a:lnTo>
                    <a:pt x="1" y="90"/>
                  </a:lnTo>
                  <a:lnTo>
                    <a:pt x="4" y="106"/>
                  </a:lnTo>
                  <a:lnTo>
                    <a:pt x="35" y="190"/>
                  </a:lnTo>
                  <a:lnTo>
                    <a:pt x="40" y="211"/>
                  </a:lnTo>
                  <a:lnTo>
                    <a:pt x="41" y="267"/>
                  </a:lnTo>
                  <a:lnTo>
                    <a:pt x="39" y="368"/>
                  </a:lnTo>
                  <a:lnTo>
                    <a:pt x="37" y="383"/>
                  </a:lnTo>
                  <a:lnTo>
                    <a:pt x="34" y="393"/>
                  </a:lnTo>
                  <a:lnTo>
                    <a:pt x="29" y="401"/>
                  </a:lnTo>
                  <a:lnTo>
                    <a:pt x="5" y="431"/>
                  </a:lnTo>
                  <a:lnTo>
                    <a:pt x="1" y="439"/>
                  </a:lnTo>
                  <a:lnTo>
                    <a:pt x="1" y="445"/>
                  </a:lnTo>
                  <a:lnTo>
                    <a:pt x="2" y="449"/>
                  </a:lnTo>
                  <a:lnTo>
                    <a:pt x="6" y="456"/>
                  </a:lnTo>
                  <a:lnTo>
                    <a:pt x="8" y="459"/>
                  </a:lnTo>
                  <a:lnTo>
                    <a:pt x="13" y="465"/>
                  </a:lnTo>
                  <a:lnTo>
                    <a:pt x="16" y="467"/>
                  </a:lnTo>
                  <a:lnTo>
                    <a:pt x="19" y="468"/>
                  </a:lnTo>
                  <a:lnTo>
                    <a:pt x="26" y="468"/>
                  </a:lnTo>
                  <a:lnTo>
                    <a:pt x="40" y="467"/>
                  </a:lnTo>
                  <a:lnTo>
                    <a:pt x="55" y="467"/>
                  </a:lnTo>
                  <a:lnTo>
                    <a:pt x="87" y="472"/>
                  </a:lnTo>
                  <a:lnTo>
                    <a:pt x="99" y="476"/>
                  </a:lnTo>
                  <a:lnTo>
                    <a:pt x="105" y="479"/>
                  </a:lnTo>
                  <a:lnTo>
                    <a:pt x="132" y="500"/>
                  </a:lnTo>
                  <a:lnTo>
                    <a:pt x="138" y="504"/>
                  </a:lnTo>
                  <a:lnTo>
                    <a:pt x="149" y="508"/>
                  </a:lnTo>
                  <a:lnTo>
                    <a:pt x="166" y="511"/>
                  </a:lnTo>
                  <a:lnTo>
                    <a:pt x="187" y="508"/>
                  </a:lnTo>
                  <a:lnTo>
                    <a:pt x="192" y="506"/>
                  </a:lnTo>
                  <a:lnTo>
                    <a:pt x="202" y="500"/>
                  </a:lnTo>
                  <a:lnTo>
                    <a:pt x="211" y="493"/>
                  </a:lnTo>
                  <a:lnTo>
                    <a:pt x="217" y="486"/>
                  </a:lnTo>
                  <a:lnTo>
                    <a:pt x="219" y="483"/>
                  </a:lnTo>
                  <a:lnTo>
                    <a:pt x="220" y="480"/>
                  </a:lnTo>
                  <a:lnTo>
                    <a:pt x="220" y="478"/>
                  </a:lnTo>
                  <a:lnTo>
                    <a:pt x="220" y="475"/>
                  </a:lnTo>
                  <a:lnTo>
                    <a:pt x="219" y="473"/>
                  </a:lnTo>
                  <a:lnTo>
                    <a:pt x="218" y="470"/>
                  </a:lnTo>
                  <a:lnTo>
                    <a:pt x="215" y="468"/>
                  </a:lnTo>
                  <a:lnTo>
                    <a:pt x="204" y="461"/>
                  </a:lnTo>
                  <a:lnTo>
                    <a:pt x="201" y="460"/>
                  </a:lnTo>
                  <a:lnTo>
                    <a:pt x="118" y="440"/>
                  </a:lnTo>
                  <a:lnTo>
                    <a:pt x="88" y="435"/>
                  </a:lnTo>
                  <a:lnTo>
                    <a:pt x="72" y="429"/>
                  </a:lnTo>
                  <a:lnTo>
                    <a:pt x="68" y="427"/>
                  </a:lnTo>
                  <a:lnTo>
                    <a:pt x="62" y="424"/>
                  </a:lnTo>
                  <a:lnTo>
                    <a:pt x="60" y="421"/>
                  </a:lnTo>
                  <a:lnTo>
                    <a:pt x="58" y="418"/>
                  </a:lnTo>
                  <a:lnTo>
                    <a:pt x="57" y="414"/>
                  </a:lnTo>
                  <a:lnTo>
                    <a:pt x="56" y="409"/>
                  </a:lnTo>
                  <a:lnTo>
                    <a:pt x="57" y="403"/>
                  </a:lnTo>
                  <a:lnTo>
                    <a:pt x="67" y="373"/>
                  </a:lnTo>
                  <a:lnTo>
                    <a:pt x="76" y="342"/>
                  </a:lnTo>
                  <a:lnTo>
                    <a:pt x="93" y="232"/>
                  </a:lnTo>
                  <a:lnTo>
                    <a:pt x="94" y="187"/>
                  </a:lnTo>
                  <a:lnTo>
                    <a:pt x="90" y="132"/>
                  </a:lnTo>
                  <a:lnTo>
                    <a:pt x="83" y="89"/>
                  </a:lnTo>
                  <a:lnTo>
                    <a:pt x="78" y="73"/>
                  </a:lnTo>
                  <a:lnTo>
                    <a:pt x="58" y="27"/>
                  </a:lnTo>
                  <a:lnTo>
                    <a:pt x="52" y="19"/>
                  </a:lnTo>
                  <a:lnTo>
                    <a:pt x="50" y="1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16"/>
            <p:cNvSpPr>
              <a:spLocks/>
            </p:cNvSpPr>
            <p:nvPr/>
          </p:nvSpPr>
          <p:spPr bwMode="auto">
            <a:xfrm flipH="1">
              <a:off x="8080644" y="5200997"/>
              <a:ext cx="196740" cy="536563"/>
            </a:xfrm>
            <a:custGeom>
              <a:avLst/>
              <a:gdLst/>
              <a:ahLst/>
              <a:cxnLst>
                <a:cxn ang="0">
                  <a:pos x="195" y="501"/>
                </a:cxn>
                <a:cxn ang="0">
                  <a:pos x="178" y="493"/>
                </a:cxn>
                <a:cxn ang="0">
                  <a:pos x="117" y="484"/>
                </a:cxn>
                <a:cxn ang="0">
                  <a:pos x="87" y="470"/>
                </a:cxn>
                <a:cxn ang="0">
                  <a:pos x="65" y="453"/>
                </a:cxn>
                <a:cxn ang="0">
                  <a:pos x="59" y="447"/>
                </a:cxn>
                <a:cxn ang="0">
                  <a:pos x="57" y="437"/>
                </a:cxn>
                <a:cxn ang="0">
                  <a:pos x="61" y="417"/>
                </a:cxn>
                <a:cxn ang="0">
                  <a:pos x="127" y="217"/>
                </a:cxn>
                <a:cxn ang="0">
                  <a:pos x="135" y="136"/>
                </a:cxn>
                <a:cxn ang="0">
                  <a:pos x="118" y="14"/>
                </a:cxn>
                <a:cxn ang="0">
                  <a:pos x="115" y="9"/>
                </a:cxn>
                <a:cxn ang="0">
                  <a:pos x="107" y="3"/>
                </a:cxn>
                <a:cxn ang="0">
                  <a:pos x="95" y="0"/>
                </a:cxn>
                <a:cxn ang="0">
                  <a:pos x="83" y="3"/>
                </a:cxn>
                <a:cxn ang="0">
                  <a:pos x="74" y="9"/>
                </a:cxn>
                <a:cxn ang="0">
                  <a:pos x="68" y="22"/>
                </a:cxn>
                <a:cxn ang="0">
                  <a:pos x="62" y="93"/>
                </a:cxn>
                <a:cxn ang="0">
                  <a:pos x="74" y="229"/>
                </a:cxn>
                <a:cxn ang="0">
                  <a:pos x="33" y="408"/>
                </a:cxn>
                <a:cxn ang="0">
                  <a:pos x="23" y="428"/>
                </a:cxn>
                <a:cxn ang="0">
                  <a:pos x="3" y="451"/>
                </a:cxn>
                <a:cxn ang="0">
                  <a:pos x="0" y="465"/>
                </a:cxn>
                <a:cxn ang="0">
                  <a:pos x="3" y="486"/>
                </a:cxn>
                <a:cxn ang="0">
                  <a:pos x="9" y="492"/>
                </a:cxn>
                <a:cxn ang="0">
                  <a:pos x="25" y="496"/>
                </a:cxn>
                <a:cxn ang="0">
                  <a:pos x="53" y="497"/>
                </a:cxn>
                <a:cxn ang="0">
                  <a:pos x="74" y="507"/>
                </a:cxn>
                <a:cxn ang="0">
                  <a:pos x="115" y="534"/>
                </a:cxn>
                <a:cxn ang="0">
                  <a:pos x="137" y="539"/>
                </a:cxn>
                <a:cxn ang="0">
                  <a:pos x="170" y="538"/>
                </a:cxn>
                <a:cxn ang="0">
                  <a:pos x="188" y="528"/>
                </a:cxn>
                <a:cxn ang="0">
                  <a:pos x="197" y="514"/>
                </a:cxn>
                <a:cxn ang="0">
                  <a:pos x="197" y="507"/>
                </a:cxn>
              </a:cxnLst>
              <a:rect l="0" t="0" r="r" b="b"/>
              <a:pathLst>
                <a:path w="198" h="540">
                  <a:moveTo>
                    <a:pt x="197" y="507"/>
                  </a:moveTo>
                  <a:lnTo>
                    <a:pt x="195" y="501"/>
                  </a:lnTo>
                  <a:lnTo>
                    <a:pt x="189" y="497"/>
                  </a:lnTo>
                  <a:lnTo>
                    <a:pt x="178" y="493"/>
                  </a:lnTo>
                  <a:lnTo>
                    <a:pt x="124" y="486"/>
                  </a:lnTo>
                  <a:lnTo>
                    <a:pt x="117" y="484"/>
                  </a:lnTo>
                  <a:lnTo>
                    <a:pt x="105" y="480"/>
                  </a:lnTo>
                  <a:lnTo>
                    <a:pt x="87" y="470"/>
                  </a:lnTo>
                  <a:lnTo>
                    <a:pt x="76" y="461"/>
                  </a:lnTo>
                  <a:lnTo>
                    <a:pt x="65" y="453"/>
                  </a:lnTo>
                  <a:lnTo>
                    <a:pt x="62" y="451"/>
                  </a:lnTo>
                  <a:lnTo>
                    <a:pt x="59" y="447"/>
                  </a:lnTo>
                  <a:lnTo>
                    <a:pt x="58" y="443"/>
                  </a:lnTo>
                  <a:lnTo>
                    <a:pt x="57" y="437"/>
                  </a:lnTo>
                  <a:lnTo>
                    <a:pt x="58" y="431"/>
                  </a:lnTo>
                  <a:lnTo>
                    <a:pt x="61" y="417"/>
                  </a:lnTo>
                  <a:lnTo>
                    <a:pt x="121" y="241"/>
                  </a:lnTo>
                  <a:lnTo>
                    <a:pt x="127" y="217"/>
                  </a:lnTo>
                  <a:lnTo>
                    <a:pt x="133" y="176"/>
                  </a:lnTo>
                  <a:lnTo>
                    <a:pt x="135" y="136"/>
                  </a:lnTo>
                  <a:lnTo>
                    <a:pt x="120" y="22"/>
                  </a:lnTo>
                  <a:lnTo>
                    <a:pt x="118" y="14"/>
                  </a:lnTo>
                  <a:lnTo>
                    <a:pt x="117" y="11"/>
                  </a:lnTo>
                  <a:lnTo>
                    <a:pt x="115" y="9"/>
                  </a:lnTo>
                  <a:lnTo>
                    <a:pt x="111" y="5"/>
                  </a:lnTo>
                  <a:lnTo>
                    <a:pt x="107" y="3"/>
                  </a:lnTo>
                  <a:lnTo>
                    <a:pt x="101" y="1"/>
                  </a:lnTo>
                  <a:lnTo>
                    <a:pt x="95" y="0"/>
                  </a:lnTo>
                  <a:lnTo>
                    <a:pt x="89" y="1"/>
                  </a:lnTo>
                  <a:lnTo>
                    <a:pt x="83" y="3"/>
                  </a:lnTo>
                  <a:lnTo>
                    <a:pt x="78" y="5"/>
                  </a:lnTo>
                  <a:lnTo>
                    <a:pt x="74" y="9"/>
                  </a:lnTo>
                  <a:lnTo>
                    <a:pt x="71" y="14"/>
                  </a:lnTo>
                  <a:lnTo>
                    <a:pt x="68" y="22"/>
                  </a:lnTo>
                  <a:lnTo>
                    <a:pt x="63" y="50"/>
                  </a:lnTo>
                  <a:lnTo>
                    <a:pt x="62" y="93"/>
                  </a:lnTo>
                  <a:lnTo>
                    <a:pt x="75" y="198"/>
                  </a:lnTo>
                  <a:lnTo>
                    <a:pt x="74" y="229"/>
                  </a:lnTo>
                  <a:lnTo>
                    <a:pt x="57" y="317"/>
                  </a:lnTo>
                  <a:lnTo>
                    <a:pt x="33" y="408"/>
                  </a:lnTo>
                  <a:lnTo>
                    <a:pt x="30" y="416"/>
                  </a:lnTo>
                  <a:lnTo>
                    <a:pt x="23" y="428"/>
                  </a:lnTo>
                  <a:lnTo>
                    <a:pt x="6" y="446"/>
                  </a:lnTo>
                  <a:lnTo>
                    <a:pt x="3" y="451"/>
                  </a:lnTo>
                  <a:lnTo>
                    <a:pt x="1" y="455"/>
                  </a:lnTo>
                  <a:lnTo>
                    <a:pt x="0" y="465"/>
                  </a:lnTo>
                  <a:lnTo>
                    <a:pt x="0" y="476"/>
                  </a:lnTo>
                  <a:lnTo>
                    <a:pt x="3" y="486"/>
                  </a:lnTo>
                  <a:lnTo>
                    <a:pt x="6" y="489"/>
                  </a:lnTo>
                  <a:lnTo>
                    <a:pt x="9" y="492"/>
                  </a:lnTo>
                  <a:lnTo>
                    <a:pt x="13" y="495"/>
                  </a:lnTo>
                  <a:lnTo>
                    <a:pt x="25" y="496"/>
                  </a:lnTo>
                  <a:lnTo>
                    <a:pt x="46" y="496"/>
                  </a:lnTo>
                  <a:lnTo>
                    <a:pt x="53" y="497"/>
                  </a:lnTo>
                  <a:lnTo>
                    <a:pt x="60" y="499"/>
                  </a:lnTo>
                  <a:lnTo>
                    <a:pt x="74" y="507"/>
                  </a:lnTo>
                  <a:lnTo>
                    <a:pt x="102" y="527"/>
                  </a:lnTo>
                  <a:lnTo>
                    <a:pt x="115" y="534"/>
                  </a:lnTo>
                  <a:lnTo>
                    <a:pt x="122" y="536"/>
                  </a:lnTo>
                  <a:lnTo>
                    <a:pt x="137" y="539"/>
                  </a:lnTo>
                  <a:lnTo>
                    <a:pt x="159" y="540"/>
                  </a:lnTo>
                  <a:lnTo>
                    <a:pt x="170" y="538"/>
                  </a:lnTo>
                  <a:lnTo>
                    <a:pt x="180" y="534"/>
                  </a:lnTo>
                  <a:lnTo>
                    <a:pt x="188" y="528"/>
                  </a:lnTo>
                  <a:lnTo>
                    <a:pt x="195" y="517"/>
                  </a:lnTo>
                  <a:lnTo>
                    <a:pt x="197" y="514"/>
                  </a:lnTo>
                  <a:lnTo>
                    <a:pt x="198" y="509"/>
                  </a:lnTo>
                  <a:lnTo>
                    <a:pt x="197" y="5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17"/>
            <p:cNvSpPr>
              <a:spLocks/>
            </p:cNvSpPr>
            <p:nvPr/>
          </p:nvSpPr>
          <p:spPr bwMode="auto">
            <a:xfrm flipH="1">
              <a:off x="8039905" y="4599848"/>
              <a:ext cx="328894" cy="265301"/>
            </a:xfrm>
            <a:custGeom>
              <a:avLst/>
              <a:gdLst/>
              <a:ahLst/>
              <a:cxnLst>
                <a:cxn ang="0">
                  <a:pos x="321" y="151"/>
                </a:cxn>
                <a:cxn ang="0">
                  <a:pos x="311" y="147"/>
                </a:cxn>
                <a:cxn ang="0">
                  <a:pos x="273" y="147"/>
                </a:cxn>
                <a:cxn ang="0">
                  <a:pos x="260" y="146"/>
                </a:cxn>
                <a:cxn ang="0">
                  <a:pos x="250" y="140"/>
                </a:cxn>
                <a:cxn ang="0">
                  <a:pos x="244" y="134"/>
                </a:cxn>
                <a:cxn ang="0">
                  <a:pos x="242" y="126"/>
                </a:cxn>
                <a:cxn ang="0">
                  <a:pos x="206" y="68"/>
                </a:cxn>
                <a:cxn ang="0">
                  <a:pos x="159" y="24"/>
                </a:cxn>
                <a:cxn ang="0">
                  <a:pos x="109" y="0"/>
                </a:cxn>
                <a:cxn ang="0">
                  <a:pos x="76" y="2"/>
                </a:cxn>
                <a:cxn ang="0">
                  <a:pos x="44" y="15"/>
                </a:cxn>
                <a:cxn ang="0">
                  <a:pos x="26" y="29"/>
                </a:cxn>
                <a:cxn ang="0">
                  <a:pos x="8" y="58"/>
                </a:cxn>
                <a:cxn ang="0">
                  <a:pos x="1" y="85"/>
                </a:cxn>
                <a:cxn ang="0">
                  <a:pos x="2" y="122"/>
                </a:cxn>
                <a:cxn ang="0">
                  <a:pos x="15" y="165"/>
                </a:cxn>
                <a:cxn ang="0">
                  <a:pos x="42" y="206"/>
                </a:cxn>
                <a:cxn ang="0">
                  <a:pos x="115" y="256"/>
                </a:cxn>
                <a:cxn ang="0">
                  <a:pos x="138" y="264"/>
                </a:cxn>
                <a:cxn ang="0">
                  <a:pos x="185" y="263"/>
                </a:cxn>
                <a:cxn ang="0">
                  <a:pos x="205" y="255"/>
                </a:cxn>
                <a:cxn ang="0">
                  <a:pos x="228" y="235"/>
                </a:cxn>
                <a:cxn ang="0">
                  <a:pos x="243" y="202"/>
                </a:cxn>
                <a:cxn ang="0">
                  <a:pos x="250" y="176"/>
                </a:cxn>
                <a:cxn ang="0">
                  <a:pos x="258" y="173"/>
                </a:cxn>
                <a:cxn ang="0">
                  <a:pos x="286" y="180"/>
                </a:cxn>
                <a:cxn ang="0">
                  <a:pos x="310" y="189"/>
                </a:cxn>
                <a:cxn ang="0">
                  <a:pos x="317" y="190"/>
                </a:cxn>
                <a:cxn ang="0">
                  <a:pos x="325" y="184"/>
                </a:cxn>
                <a:cxn ang="0">
                  <a:pos x="331" y="172"/>
                </a:cxn>
                <a:cxn ang="0">
                  <a:pos x="331" y="167"/>
                </a:cxn>
                <a:cxn ang="0">
                  <a:pos x="329" y="159"/>
                </a:cxn>
              </a:cxnLst>
              <a:rect l="0" t="0" r="r" b="b"/>
              <a:pathLst>
                <a:path w="331" h="267">
                  <a:moveTo>
                    <a:pt x="326" y="155"/>
                  </a:moveTo>
                  <a:lnTo>
                    <a:pt x="321" y="151"/>
                  </a:lnTo>
                  <a:lnTo>
                    <a:pt x="317" y="149"/>
                  </a:lnTo>
                  <a:lnTo>
                    <a:pt x="311" y="147"/>
                  </a:lnTo>
                  <a:lnTo>
                    <a:pt x="298" y="146"/>
                  </a:lnTo>
                  <a:lnTo>
                    <a:pt x="273" y="147"/>
                  </a:lnTo>
                  <a:lnTo>
                    <a:pt x="266" y="147"/>
                  </a:lnTo>
                  <a:lnTo>
                    <a:pt x="260" y="146"/>
                  </a:lnTo>
                  <a:lnTo>
                    <a:pt x="255" y="143"/>
                  </a:lnTo>
                  <a:lnTo>
                    <a:pt x="250" y="140"/>
                  </a:lnTo>
                  <a:lnTo>
                    <a:pt x="245" y="136"/>
                  </a:lnTo>
                  <a:lnTo>
                    <a:pt x="244" y="134"/>
                  </a:lnTo>
                  <a:lnTo>
                    <a:pt x="243" y="132"/>
                  </a:lnTo>
                  <a:lnTo>
                    <a:pt x="242" y="126"/>
                  </a:lnTo>
                  <a:lnTo>
                    <a:pt x="239" y="115"/>
                  </a:lnTo>
                  <a:lnTo>
                    <a:pt x="206" y="68"/>
                  </a:lnTo>
                  <a:lnTo>
                    <a:pt x="183" y="44"/>
                  </a:lnTo>
                  <a:lnTo>
                    <a:pt x="159" y="24"/>
                  </a:lnTo>
                  <a:lnTo>
                    <a:pt x="128" y="6"/>
                  </a:lnTo>
                  <a:lnTo>
                    <a:pt x="109" y="0"/>
                  </a:lnTo>
                  <a:lnTo>
                    <a:pt x="98" y="0"/>
                  </a:lnTo>
                  <a:lnTo>
                    <a:pt x="76" y="2"/>
                  </a:lnTo>
                  <a:lnTo>
                    <a:pt x="65" y="6"/>
                  </a:lnTo>
                  <a:lnTo>
                    <a:pt x="44" y="15"/>
                  </a:lnTo>
                  <a:lnTo>
                    <a:pt x="35" y="21"/>
                  </a:lnTo>
                  <a:lnTo>
                    <a:pt x="26" y="29"/>
                  </a:lnTo>
                  <a:lnTo>
                    <a:pt x="18" y="39"/>
                  </a:lnTo>
                  <a:lnTo>
                    <a:pt x="8" y="58"/>
                  </a:lnTo>
                  <a:lnTo>
                    <a:pt x="3" y="71"/>
                  </a:lnTo>
                  <a:lnTo>
                    <a:pt x="1" y="85"/>
                  </a:lnTo>
                  <a:lnTo>
                    <a:pt x="0" y="99"/>
                  </a:lnTo>
                  <a:lnTo>
                    <a:pt x="2" y="122"/>
                  </a:lnTo>
                  <a:lnTo>
                    <a:pt x="6" y="136"/>
                  </a:lnTo>
                  <a:lnTo>
                    <a:pt x="15" y="165"/>
                  </a:lnTo>
                  <a:lnTo>
                    <a:pt x="26" y="186"/>
                  </a:lnTo>
                  <a:lnTo>
                    <a:pt x="42" y="206"/>
                  </a:lnTo>
                  <a:lnTo>
                    <a:pt x="78" y="236"/>
                  </a:lnTo>
                  <a:lnTo>
                    <a:pt x="115" y="256"/>
                  </a:lnTo>
                  <a:lnTo>
                    <a:pt x="123" y="259"/>
                  </a:lnTo>
                  <a:lnTo>
                    <a:pt x="138" y="264"/>
                  </a:lnTo>
                  <a:lnTo>
                    <a:pt x="159" y="267"/>
                  </a:lnTo>
                  <a:lnTo>
                    <a:pt x="185" y="263"/>
                  </a:lnTo>
                  <a:lnTo>
                    <a:pt x="196" y="260"/>
                  </a:lnTo>
                  <a:lnTo>
                    <a:pt x="205" y="255"/>
                  </a:lnTo>
                  <a:lnTo>
                    <a:pt x="214" y="249"/>
                  </a:lnTo>
                  <a:lnTo>
                    <a:pt x="228" y="235"/>
                  </a:lnTo>
                  <a:lnTo>
                    <a:pt x="233" y="227"/>
                  </a:lnTo>
                  <a:lnTo>
                    <a:pt x="243" y="202"/>
                  </a:lnTo>
                  <a:lnTo>
                    <a:pt x="249" y="179"/>
                  </a:lnTo>
                  <a:lnTo>
                    <a:pt x="250" y="176"/>
                  </a:lnTo>
                  <a:lnTo>
                    <a:pt x="252" y="175"/>
                  </a:lnTo>
                  <a:lnTo>
                    <a:pt x="258" y="173"/>
                  </a:lnTo>
                  <a:lnTo>
                    <a:pt x="265" y="174"/>
                  </a:lnTo>
                  <a:lnTo>
                    <a:pt x="286" y="180"/>
                  </a:lnTo>
                  <a:lnTo>
                    <a:pt x="305" y="188"/>
                  </a:lnTo>
                  <a:lnTo>
                    <a:pt x="310" y="189"/>
                  </a:lnTo>
                  <a:lnTo>
                    <a:pt x="314" y="190"/>
                  </a:lnTo>
                  <a:lnTo>
                    <a:pt x="317" y="190"/>
                  </a:lnTo>
                  <a:lnTo>
                    <a:pt x="320" y="189"/>
                  </a:lnTo>
                  <a:lnTo>
                    <a:pt x="325" y="184"/>
                  </a:lnTo>
                  <a:lnTo>
                    <a:pt x="327" y="181"/>
                  </a:lnTo>
                  <a:lnTo>
                    <a:pt x="331" y="172"/>
                  </a:lnTo>
                  <a:lnTo>
                    <a:pt x="331" y="169"/>
                  </a:lnTo>
                  <a:lnTo>
                    <a:pt x="331" y="167"/>
                  </a:lnTo>
                  <a:lnTo>
                    <a:pt x="331" y="164"/>
                  </a:lnTo>
                  <a:lnTo>
                    <a:pt x="329" y="159"/>
                  </a:lnTo>
                  <a:lnTo>
                    <a:pt x="326" y="15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19"/>
            <p:cNvSpPr>
              <a:spLocks/>
            </p:cNvSpPr>
            <p:nvPr/>
          </p:nvSpPr>
          <p:spPr bwMode="auto">
            <a:xfrm flipH="1">
              <a:off x="7921662" y="5168207"/>
              <a:ext cx="52663" cy="131160"/>
            </a:xfrm>
            <a:custGeom>
              <a:avLst/>
              <a:gdLst/>
              <a:ahLst/>
              <a:cxnLst>
                <a:cxn ang="0">
                  <a:pos x="53" y="113"/>
                </a:cxn>
                <a:cxn ang="0">
                  <a:pos x="53" y="102"/>
                </a:cxn>
                <a:cxn ang="0">
                  <a:pos x="50" y="89"/>
                </a:cxn>
                <a:cxn ang="0">
                  <a:pos x="47" y="81"/>
                </a:cxn>
                <a:cxn ang="0">
                  <a:pos x="32" y="23"/>
                </a:cxn>
                <a:cxn ang="0">
                  <a:pos x="25" y="4"/>
                </a:cxn>
                <a:cxn ang="0">
                  <a:pos x="23" y="1"/>
                </a:cxn>
                <a:cxn ang="0">
                  <a:pos x="20" y="0"/>
                </a:cxn>
                <a:cxn ang="0">
                  <a:pos x="19" y="0"/>
                </a:cxn>
                <a:cxn ang="0">
                  <a:pos x="16" y="2"/>
                </a:cxn>
                <a:cxn ang="0">
                  <a:pos x="13" y="5"/>
                </a:cxn>
                <a:cxn ang="0">
                  <a:pos x="7" y="15"/>
                </a:cxn>
                <a:cxn ang="0">
                  <a:pos x="1" y="21"/>
                </a:cxn>
                <a:cxn ang="0">
                  <a:pos x="0" y="23"/>
                </a:cxn>
                <a:cxn ang="0">
                  <a:pos x="0" y="28"/>
                </a:cxn>
                <a:cxn ang="0">
                  <a:pos x="20" y="122"/>
                </a:cxn>
                <a:cxn ang="0">
                  <a:pos x="23" y="127"/>
                </a:cxn>
                <a:cxn ang="0">
                  <a:pos x="25" y="130"/>
                </a:cxn>
                <a:cxn ang="0">
                  <a:pos x="26" y="131"/>
                </a:cxn>
                <a:cxn ang="0">
                  <a:pos x="28" y="132"/>
                </a:cxn>
                <a:cxn ang="0">
                  <a:pos x="30" y="132"/>
                </a:cxn>
                <a:cxn ang="0">
                  <a:pos x="34" y="131"/>
                </a:cxn>
                <a:cxn ang="0">
                  <a:pos x="41" y="128"/>
                </a:cxn>
                <a:cxn ang="0">
                  <a:pos x="46" y="125"/>
                </a:cxn>
                <a:cxn ang="0">
                  <a:pos x="49" y="122"/>
                </a:cxn>
                <a:cxn ang="0">
                  <a:pos x="51" y="118"/>
                </a:cxn>
                <a:cxn ang="0">
                  <a:pos x="53" y="113"/>
                </a:cxn>
              </a:cxnLst>
              <a:rect l="0" t="0" r="r" b="b"/>
              <a:pathLst>
                <a:path w="53" h="132">
                  <a:moveTo>
                    <a:pt x="53" y="113"/>
                  </a:moveTo>
                  <a:lnTo>
                    <a:pt x="53" y="102"/>
                  </a:lnTo>
                  <a:lnTo>
                    <a:pt x="50" y="89"/>
                  </a:lnTo>
                  <a:lnTo>
                    <a:pt x="47" y="81"/>
                  </a:lnTo>
                  <a:lnTo>
                    <a:pt x="32" y="23"/>
                  </a:lnTo>
                  <a:lnTo>
                    <a:pt x="25" y="4"/>
                  </a:lnTo>
                  <a:lnTo>
                    <a:pt x="23" y="1"/>
                  </a:lnTo>
                  <a:lnTo>
                    <a:pt x="20" y="0"/>
                  </a:lnTo>
                  <a:lnTo>
                    <a:pt x="19" y="0"/>
                  </a:lnTo>
                  <a:lnTo>
                    <a:pt x="16" y="2"/>
                  </a:lnTo>
                  <a:lnTo>
                    <a:pt x="13" y="5"/>
                  </a:lnTo>
                  <a:lnTo>
                    <a:pt x="7" y="15"/>
                  </a:lnTo>
                  <a:lnTo>
                    <a:pt x="1" y="21"/>
                  </a:lnTo>
                  <a:lnTo>
                    <a:pt x="0" y="23"/>
                  </a:lnTo>
                  <a:lnTo>
                    <a:pt x="0" y="28"/>
                  </a:lnTo>
                  <a:lnTo>
                    <a:pt x="20" y="122"/>
                  </a:lnTo>
                  <a:lnTo>
                    <a:pt x="23" y="127"/>
                  </a:lnTo>
                  <a:lnTo>
                    <a:pt x="25" y="130"/>
                  </a:lnTo>
                  <a:lnTo>
                    <a:pt x="26" y="131"/>
                  </a:lnTo>
                  <a:lnTo>
                    <a:pt x="28" y="132"/>
                  </a:lnTo>
                  <a:lnTo>
                    <a:pt x="30" y="132"/>
                  </a:lnTo>
                  <a:lnTo>
                    <a:pt x="34" y="131"/>
                  </a:lnTo>
                  <a:lnTo>
                    <a:pt x="41" y="128"/>
                  </a:lnTo>
                  <a:lnTo>
                    <a:pt x="46" y="125"/>
                  </a:lnTo>
                  <a:lnTo>
                    <a:pt x="49" y="122"/>
                  </a:lnTo>
                  <a:lnTo>
                    <a:pt x="51" y="118"/>
                  </a:lnTo>
                  <a:lnTo>
                    <a:pt x="53" y="113"/>
                  </a:lnTo>
                  <a:close/>
                </a:path>
              </a:pathLst>
            </a:custGeom>
            <a:solidFill>
              <a:srgbClr val="F0DE9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20"/>
            <p:cNvSpPr>
              <a:spLocks/>
            </p:cNvSpPr>
            <p:nvPr/>
          </p:nvSpPr>
          <p:spPr bwMode="auto">
            <a:xfrm flipH="1">
              <a:off x="7927624" y="5070831"/>
              <a:ext cx="479926" cy="242447"/>
            </a:xfrm>
            <a:custGeom>
              <a:avLst/>
              <a:gdLst/>
              <a:ahLst/>
              <a:cxnLst>
                <a:cxn ang="0">
                  <a:pos x="395" y="16"/>
                </a:cxn>
                <a:cxn ang="0">
                  <a:pos x="408" y="32"/>
                </a:cxn>
                <a:cxn ang="0">
                  <a:pos x="412" y="52"/>
                </a:cxn>
                <a:cxn ang="0">
                  <a:pos x="404" y="66"/>
                </a:cxn>
                <a:cxn ang="0">
                  <a:pos x="373" y="91"/>
                </a:cxn>
                <a:cxn ang="0">
                  <a:pos x="293" y="111"/>
                </a:cxn>
                <a:cxn ang="0">
                  <a:pos x="264" y="104"/>
                </a:cxn>
                <a:cxn ang="0">
                  <a:pos x="258" y="103"/>
                </a:cxn>
                <a:cxn ang="0">
                  <a:pos x="256" y="98"/>
                </a:cxn>
                <a:cxn ang="0">
                  <a:pos x="247" y="81"/>
                </a:cxn>
                <a:cxn ang="0">
                  <a:pos x="231" y="75"/>
                </a:cxn>
                <a:cxn ang="0">
                  <a:pos x="214" y="76"/>
                </a:cxn>
                <a:cxn ang="0">
                  <a:pos x="202" y="87"/>
                </a:cxn>
                <a:cxn ang="0">
                  <a:pos x="194" y="92"/>
                </a:cxn>
                <a:cxn ang="0">
                  <a:pos x="188" y="89"/>
                </a:cxn>
                <a:cxn ang="0">
                  <a:pos x="177" y="45"/>
                </a:cxn>
                <a:cxn ang="0">
                  <a:pos x="117" y="1"/>
                </a:cxn>
                <a:cxn ang="0">
                  <a:pos x="98" y="3"/>
                </a:cxn>
                <a:cxn ang="0">
                  <a:pos x="54" y="17"/>
                </a:cxn>
                <a:cxn ang="0">
                  <a:pos x="17" y="66"/>
                </a:cxn>
                <a:cxn ang="0">
                  <a:pos x="2" y="119"/>
                </a:cxn>
                <a:cxn ang="0">
                  <a:pos x="0" y="139"/>
                </a:cxn>
                <a:cxn ang="0">
                  <a:pos x="6" y="154"/>
                </a:cxn>
                <a:cxn ang="0">
                  <a:pos x="81" y="225"/>
                </a:cxn>
                <a:cxn ang="0">
                  <a:pos x="144" y="244"/>
                </a:cxn>
                <a:cxn ang="0">
                  <a:pos x="176" y="235"/>
                </a:cxn>
                <a:cxn ang="0">
                  <a:pos x="183" y="223"/>
                </a:cxn>
                <a:cxn ang="0">
                  <a:pos x="187" y="221"/>
                </a:cxn>
                <a:cxn ang="0">
                  <a:pos x="199" y="227"/>
                </a:cxn>
                <a:cxn ang="0">
                  <a:pos x="237" y="217"/>
                </a:cxn>
                <a:cxn ang="0">
                  <a:pos x="247" y="202"/>
                </a:cxn>
                <a:cxn ang="0">
                  <a:pos x="248" y="193"/>
                </a:cxn>
                <a:cxn ang="0">
                  <a:pos x="268" y="198"/>
                </a:cxn>
                <a:cxn ang="0">
                  <a:pos x="296" y="196"/>
                </a:cxn>
                <a:cxn ang="0">
                  <a:pos x="297" y="204"/>
                </a:cxn>
                <a:cxn ang="0">
                  <a:pos x="299" y="223"/>
                </a:cxn>
                <a:cxn ang="0">
                  <a:pos x="307" y="229"/>
                </a:cxn>
                <a:cxn ang="0">
                  <a:pos x="341" y="232"/>
                </a:cxn>
                <a:cxn ang="0">
                  <a:pos x="401" y="201"/>
                </a:cxn>
                <a:cxn ang="0">
                  <a:pos x="414" y="185"/>
                </a:cxn>
                <a:cxn ang="0">
                  <a:pos x="427" y="136"/>
                </a:cxn>
                <a:cxn ang="0">
                  <a:pos x="440" y="128"/>
                </a:cxn>
                <a:cxn ang="0">
                  <a:pos x="475" y="104"/>
                </a:cxn>
                <a:cxn ang="0">
                  <a:pos x="482" y="90"/>
                </a:cxn>
                <a:cxn ang="0">
                  <a:pos x="483" y="51"/>
                </a:cxn>
                <a:cxn ang="0">
                  <a:pos x="475" y="42"/>
                </a:cxn>
                <a:cxn ang="0">
                  <a:pos x="456" y="22"/>
                </a:cxn>
                <a:cxn ang="0">
                  <a:pos x="446" y="21"/>
                </a:cxn>
                <a:cxn ang="0">
                  <a:pos x="439" y="23"/>
                </a:cxn>
                <a:cxn ang="0">
                  <a:pos x="440" y="27"/>
                </a:cxn>
                <a:cxn ang="0">
                  <a:pos x="444" y="35"/>
                </a:cxn>
                <a:cxn ang="0">
                  <a:pos x="443" y="46"/>
                </a:cxn>
                <a:cxn ang="0">
                  <a:pos x="433" y="52"/>
                </a:cxn>
                <a:cxn ang="0">
                  <a:pos x="426" y="52"/>
                </a:cxn>
                <a:cxn ang="0">
                  <a:pos x="424" y="47"/>
                </a:cxn>
                <a:cxn ang="0">
                  <a:pos x="417" y="25"/>
                </a:cxn>
                <a:cxn ang="0">
                  <a:pos x="399" y="10"/>
                </a:cxn>
                <a:cxn ang="0">
                  <a:pos x="395" y="10"/>
                </a:cxn>
              </a:cxnLst>
              <a:rect l="0" t="0" r="r" b="b"/>
              <a:pathLst>
                <a:path w="483" h="244">
                  <a:moveTo>
                    <a:pt x="395" y="10"/>
                  </a:moveTo>
                  <a:lnTo>
                    <a:pt x="395" y="13"/>
                  </a:lnTo>
                  <a:lnTo>
                    <a:pt x="395" y="16"/>
                  </a:lnTo>
                  <a:lnTo>
                    <a:pt x="397" y="19"/>
                  </a:lnTo>
                  <a:lnTo>
                    <a:pt x="399" y="23"/>
                  </a:lnTo>
                  <a:lnTo>
                    <a:pt x="408" y="32"/>
                  </a:lnTo>
                  <a:lnTo>
                    <a:pt x="410" y="37"/>
                  </a:lnTo>
                  <a:lnTo>
                    <a:pt x="413" y="45"/>
                  </a:lnTo>
                  <a:lnTo>
                    <a:pt x="412" y="52"/>
                  </a:lnTo>
                  <a:lnTo>
                    <a:pt x="411" y="55"/>
                  </a:lnTo>
                  <a:lnTo>
                    <a:pt x="407" y="62"/>
                  </a:lnTo>
                  <a:lnTo>
                    <a:pt x="404" y="66"/>
                  </a:lnTo>
                  <a:lnTo>
                    <a:pt x="393" y="76"/>
                  </a:lnTo>
                  <a:lnTo>
                    <a:pt x="380" y="86"/>
                  </a:lnTo>
                  <a:lnTo>
                    <a:pt x="373" y="91"/>
                  </a:lnTo>
                  <a:lnTo>
                    <a:pt x="323" y="108"/>
                  </a:lnTo>
                  <a:lnTo>
                    <a:pt x="304" y="112"/>
                  </a:lnTo>
                  <a:lnTo>
                    <a:pt x="293" y="111"/>
                  </a:lnTo>
                  <a:lnTo>
                    <a:pt x="268" y="105"/>
                  </a:lnTo>
                  <a:lnTo>
                    <a:pt x="266" y="104"/>
                  </a:lnTo>
                  <a:lnTo>
                    <a:pt x="264" y="104"/>
                  </a:lnTo>
                  <a:lnTo>
                    <a:pt x="260" y="104"/>
                  </a:lnTo>
                  <a:lnTo>
                    <a:pt x="259" y="103"/>
                  </a:lnTo>
                  <a:lnTo>
                    <a:pt x="258" y="103"/>
                  </a:lnTo>
                  <a:lnTo>
                    <a:pt x="257" y="102"/>
                  </a:lnTo>
                  <a:lnTo>
                    <a:pt x="256" y="100"/>
                  </a:lnTo>
                  <a:lnTo>
                    <a:pt x="256" y="98"/>
                  </a:lnTo>
                  <a:lnTo>
                    <a:pt x="252" y="86"/>
                  </a:lnTo>
                  <a:lnTo>
                    <a:pt x="250" y="84"/>
                  </a:lnTo>
                  <a:lnTo>
                    <a:pt x="247" y="81"/>
                  </a:lnTo>
                  <a:lnTo>
                    <a:pt x="244" y="79"/>
                  </a:lnTo>
                  <a:lnTo>
                    <a:pt x="235" y="75"/>
                  </a:lnTo>
                  <a:lnTo>
                    <a:pt x="231" y="75"/>
                  </a:lnTo>
                  <a:lnTo>
                    <a:pt x="222" y="75"/>
                  </a:lnTo>
                  <a:lnTo>
                    <a:pt x="217" y="75"/>
                  </a:lnTo>
                  <a:lnTo>
                    <a:pt x="214" y="76"/>
                  </a:lnTo>
                  <a:lnTo>
                    <a:pt x="206" y="81"/>
                  </a:lnTo>
                  <a:lnTo>
                    <a:pt x="204" y="84"/>
                  </a:lnTo>
                  <a:lnTo>
                    <a:pt x="202" y="87"/>
                  </a:lnTo>
                  <a:lnTo>
                    <a:pt x="199" y="90"/>
                  </a:lnTo>
                  <a:lnTo>
                    <a:pt x="198" y="92"/>
                  </a:lnTo>
                  <a:lnTo>
                    <a:pt x="194" y="92"/>
                  </a:lnTo>
                  <a:lnTo>
                    <a:pt x="190" y="92"/>
                  </a:lnTo>
                  <a:lnTo>
                    <a:pt x="189" y="91"/>
                  </a:lnTo>
                  <a:lnTo>
                    <a:pt x="188" y="89"/>
                  </a:lnTo>
                  <a:lnTo>
                    <a:pt x="187" y="86"/>
                  </a:lnTo>
                  <a:lnTo>
                    <a:pt x="181" y="60"/>
                  </a:lnTo>
                  <a:lnTo>
                    <a:pt x="177" y="45"/>
                  </a:lnTo>
                  <a:lnTo>
                    <a:pt x="172" y="41"/>
                  </a:lnTo>
                  <a:lnTo>
                    <a:pt x="126" y="5"/>
                  </a:lnTo>
                  <a:lnTo>
                    <a:pt x="117" y="1"/>
                  </a:lnTo>
                  <a:lnTo>
                    <a:pt x="114" y="0"/>
                  </a:lnTo>
                  <a:lnTo>
                    <a:pt x="108" y="0"/>
                  </a:lnTo>
                  <a:lnTo>
                    <a:pt x="98" y="3"/>
                  </a:lnTo>
                  <a:lnTo>
                    <a:pt x="91" y="4"/>
                  </a:lnTo>
                  <a:lnTo>
                    <a:pt x="65" y="12"/>
                  </a:lnTo>
                  <a:lnTo>
                    <a:pt x="54" y="17"/>
                  </a:lnTo>
                  <a:lnTo>
                    <a:pt x="49" y="21"/>
                  </a:lnTo>
                  <a:lnTo>
                    <a:pt x="35" y="36"/>
                  </a:lnTo>
                  <a:lnTo>
                    <a:pt x="17" y="66"/>
                  </a:lnTo>
                  <a:lnTo>
                    <a:pt x="11" y="80"/>
                  </a:lnTo>
                  <a:lnTo>
                    <a:pt x="4" y="109"/>
                  </a:lnTo>
                  <a:lnTo>
                    <a:pt x="2" y="119"/>
                  </a:lnTo>
                  <a:lnTo>
                    <a:pt x="2" y="123"/>
                  </a:lnTo>
                  <a:lnTo>
                    <a:pt x="1" y="127"/>
                  </a:lnTo>
                  <a:lnTo>
                    <a:pt x="0" y="139"/>
                  </a:lnTo>
                  <a:lnTo>
                    <a:pt x="1" y="144"/>
                  </a:lnTo>
                  <a:lnTo>
                    <a:pt x="3" y="149"/>
                  </a:lnTo>
                  <a:lnTo>
                    <a:pt x="6" y="154"/>
                  </a:lnTo>
                  <a:lnTo>
                    <a:pt x="24" y="176"/>
                  </a:lnTo>
                  <a:lnTo>
                    <a:pt x="71" y="220"/>
                  </a:lnTo>
                  <a:lnTo>
                    <a:pt x="81" y="225"/>
                  </a:lnTo>
                  <a:lnTo>
                    <a:pt x="110" y="238"/>
                  </a:lnTo>
                  <a:lnTo>
                    <a:pt x="127" y="243"/>
                  </a:lnTo>
                  <a:lnTo>
                    <a:pt x="144" y="244"/>
                  </a:lnTo>
                  <a:lnTo>
                    <a:pt x="153" y="243"/>
                  </a:lnTo>
                  <a:lnTo>
                    <a:pt x="162" y="241"/>
                  </a:lnTo>
                  <a:lnTo>
                    <a:pt x="176" y="235"/>
                  </a:lnTo>
                  <a:lnTo>
                    <a:pt x="178" y="233"/>
                  </a:lnTo>
                  <a:lnTo>
                    <a:pt x="180" y="231"/>
                  </a:lnTo>
                  <a:lnTo>
                    <a:pt x="183" y="223"/>
                  </a:lnTo>
                  <a:lnTo>
                    <a:pt x="184" y="222"/>
                  </a:lnTo>
                  <a:lnTo>
                    <a:pt x="186" y="221"/>
                  </a:lnTo>
                  <a:lnTo>
                    <a:pt x="187" y="221"/>
                  </a:lnTo>
                  <a:lnTo>
                    <a:pt x="188" y="221"/>
                  </a:lnTo>
                  <a:lnTo>
                    <a:pt x="195" y="226"/>
                  </a:lnTo>
                  <a:lnTo>
                    <a:pt x="199" y="227"/>
                  </a:lnTo>
                  <a:lnTo>
                    <a:pt x="203" y="227"/>
                  </a:lnTo>
                  <a:lnTo>
                    <a:pt x="228" y="221"/>
                  </a:lnTo>
                  <a:lnTo>
                    <a:pt x="237" y="217"/>
                  </a:lnTo>
                  <a:lnTo>
                    <a:pt x="244" y="210"/>
                  </a:lnTo>
                  <a:lnTo>
                    <a:pt x="247" y="204"/>
                  </a:lnTo>
                  <a:lnTo>
                    <a:pt x="247" y="202"/>
                  </a:lnTo>
                  <a:lnTo>
                    <a:pt x="246" y="195"/>
                  </a:lnTo>
                  <a:lnTo>
                    <a:pt x="247" y="194"/>
                  </a:lnTo>
                  <a:lnTo>
                    <a:pt x="248" y="193"/>
                  </a:lnTo>
                  <a:lnTo>
                    <a:pt x="251" y="193"/>
                  </a:lnTo>
                  <a:lnTo>
                    <a:pt x="262" y="197"/>
                  </a:lnTo>
                  <a:lnTo>
                    <a:pt x="268" y="198"/>
                  </a:lnTo>
                  <a:lnTo>
                    <a:pt x="284" y="197"/>
                  </a:lnTo>
                  <a:lnTo>
                    <a:pt x="287" y="196"/>
                  </a:lnTo>
                  <a:lnTo>
                    <a:pt x="296" y="196"/>
                  </a:lnTo>
                  <a:lnTo>
                    <a:pt x="298" y="197"/>
                  </a:lnTo>
                  <a:lnTo>
                    <a:pt x="298" y="199"/>
                  </a:lnTo>
                  <a:lnTo>
                    <a:pt x="297" y="204"/>
                  </a:lnTo>
                  <a:lnTo>
                    <a:pt x="297" y="215"/>
                  </a:lnTo>
                  <a:lnTo>
                    <a:pt x="298" y="221"/>
                  </a:lnTo>
                  <a:lnTo>
                    <a:pt x="299" y="223"/>
                  </a:lnTo>
                  <a:lnTo>
                    <a:pt x="300" y="225"/>
                  </a:lnTo>
                  <a:lnTo>
                    <a:pt x="303" y="228"/>
                  </a:lnTo>
                  <a:lnTo>
                    <a:pt x="307" y="229"/>
                  </a:lnTo>
                  <a:lnTo>
                    <a:pt x="312" y="230"/>
                  </a:lnTo>
                  <a:lnTo>
                    <a:pt x="333" y="232"/>
                  </a:lnTo>
                  <a:lnTo>
                    <a:pt x="341" y="232"/>
                  </a:lnTo>
                  <a:lnTo>
                    <a:pt x="350" y="231"/>
                  </a:lnTo>
                  <a:lnTo>
                    <a:pt x="359" y="227"/>
                  </a:lnTo>
                  <a:lnTo>
                    <a:pt x="401" y="201"/>
                  </a:lnTo>
                  <a:lnTo>
                    <a:pt x="406" y="197"/>
                  </a:lnTo>
                  <a:lnTo>
                    <a:pt x="410" y="192"/>
                  </a:lnTo>
                  <a:lnTo>
                    <a:pt x="414" y="185"/>
                  </a:lnTo>
                  <a:lnTo>
                    <a:pt x="422" y="154"/>
                  </a:lnTo>
                  <a:lnTo>
                    <a:pt x="423" y="147"/>
                  </a:lnTo>
                  <a:lnTo>
                    <a:pt x="427" y="136"/>
                  </a:lnTo>
                  <a:lnTo>
                    <a:pt x="429" y="134"/>
                  </a:lnTo>
                  <a:lnTo>
                    <a:pt x="431" y="133"/>
                  </a:lnTo>
                  <a:lnTo>
                    <a:pt x="440" y="128"/>
                  </a:lnTo>
                  <a:lnTo>
                    <a:pt x="463" y="115"/>
                  </a:lnTo>
                  <a:lnTo>
                    <a:pt x="467" y="112"/>
                  </a:lnTo>
                  <a:lnTo>
                    <a:pt x="475" y="104"/>
                  </a:lnTo>
                  <a:lnTo>
                    <a:pt x="478" y="100"/>
                  </a:lnTo>
                  <a:lnTo>
                    <a:pt x="480" y="96"/>
                  </a:lnTo>
                  <a:lnTo>
                    <a:pt x="482" y="90"/>
                  </a:lnTo>
                  <a:lnTo>
                    <a:pt x="483" y="84"/>
                  </a:lnTo>
                  <a:lnTo>
                    <a:pt x="483" y="56"/>
                  </a:lnTo>
                  <a:lnTo>
                    <a:pt x="483" y="51"/>
                  </a:lnTo>
                  <a:lnTo>
                    <a:pt x="482" y="49"/>
                  </a:lnTo>
                  <a:lnTo>
                    <a:pt x="481" y="48"/>
                  </a:lnTo>
                  <a:lnTo>
                    <a:pt x="475" y="42"/>
                  </a:lnTo>
                  <a:lnTo>
                    <a:pt x="461" y="26"/>
                  </a:lnTo>
                  <a:lnTo>
                    <a:pt x="458" y="23"/>
                  </a:lnTo>
                  <a:lnTo>
                    <a:pt x="456" y="22"/>
                  </a:lnTo>
                  <a:lnTo>
                    <a:pt x="454" y="21"/>
                  </a:lnTo>
                  <a:lnTo>
                    <a:pt x="451" y="21"/>
                  </a:lnTo>
                  <a:lnTo>
                    <a:pt x="446" y="21"/>
                  </a:lnTo>
                  <a:lnTo>
                    <a:pt x="442" y="21"/>
                  </a:lnTo>
                  <a:lnTo>
                    <a:pt x="440" y="22"/>
                  </a:lnTo>
                  <a:lnTo>
                    <a:pt x="439" y="23"/>
                  </a:lnTo>
                  <a:lnTo>
                    <a:pt x="439" y="24"/>
                  </a:lnTo>
                  <a:lnTo>
                    <a:pt x="439" y="26"/>
                  </a:lnTo>
                  <a:lnTo>
                    <a:pt x="440" y="27"/>
                  </a:lnTo>
                  <a:lnTo>
                    <a:pt x="441" y="30"/>
                  </a:lnTo>
                  <a:lnTo>
                    <a:pt x="444" y="33"/>
                  </a:lnTo>
                  <a:lnTo>
                    <a:pt x="444" y="35"/>
                  </a:lnTo>
                  <a:lnTo>
                    <a:pt x="445" y="37"/>
                  </a:lnTo>
                  <a:lnTo>
                    <a:pt x="444" y="43"/>
                  </a:lnTo>
                  <a:lnTo>
                    <a:pt x="443" y="46"/>
                  </a:lnTo>
                  <a:lnTo>
                    <a:pt x="441" y="48"/>
                  </a:lnTo>
                  <a:lnTo>
                    <a:pt x="438" y="50"/>
                  </a:lnTo>
                  <a:lnTo>
                    <a:pt x="433" y="52"/>
                  </a:lnTo>
                  <a:lnTo>
                    <a:pt x="429" y="53"/>
                  </a:lnTo>
                  <a:lnTo>
                    <a:pt x="427" y="53"/>
                  </a:lnTo>
                  <a:lnTo>
                    <a:pt x="426" y="52"/>
                  </a:lnTo>
                  <a:lnTo>
                    <a:pt x="425" y="51"/>
                  </a:lnTo>
                  <a:lnTo>
                    <a:pt x="424" y="50"/>
                  </a:lnTo>
                  <a:lnTo>
                    <a:pt x="424" y="47"/>
                  </a:lnTo>
                  <a:lnTo>
                    <a:pt x="425" y="43"/>
                  </a:lnTo>
                  <a:lnTo>
                    <a:pt x="424" y="40"/>
                  </a:lnTo>
                  <a:lnTo>
                    <a:pt x="417" y="25"/>
                  </a:lnTo>
                  <a:lnTo>
                    <a:pt x="413" y="17"/>
                  </a:lnTo>
                  <a:lnTo>
                    <a:pt x="409" y="14"/>
                  </a:lnTo>
                  <a:lnTo>
                    <a:pt x="399" y="10"/>
                  </a:lnTo>
                  <a:lnTo>
                    <a:pt x="398" y="10"/>
                  </a:lnTo>
                  <a:lnTo>
                    <a:pt x="397" y="10"/>
                  </a:lnTo>
                  <a:lnTo>
                    <a:pt x="395" y="10"/>
                  </a:lnTo>
                  <a:close/>
                </a:path>
              </a:pathLst>
            </a:custGeom>
            <a:solidFill>
              <a:srgbClr val="C1814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21"/>
            <p:cNvSpPr>
              <a:spLocks/>
            </p:cNvSpPr>
            <p:nvPr/>
          </p:nvSpPr>
          <p:spPr bwMode="auto">
            <a:xfrm flipH="1">
              <a:off x="8240619" y="5086729"/>
              <a:ext cx="119236" cy="82472"/>
            </a:xfrm>
            <a:custGeom>
              <a:avLst/>
              <a:gdLst/>
              <a:ahLst/>
              <a:cxnLst>
                <a:cxn ang="0">
                  <a:pos x="43" y="1"/>
                </a:cxn>
                <a:cxn ang="0">
                  <a:pos x="20" y="7"/>
                </a:cxn>
                <a:cxn ang="0">
                  <a:pos x="12" y="10"/>
                </a:cxn>
                <a:cxn ang="0">
                  <a:pos x="7" y="13"/>
                </a:cxn>
                <a:cxn ang="0">
                  <a:pos x="3" y="17"/>
                </a:cxn>
                <a:cxn ang="0">
                  <a:pos x="1" y="19"/>
                </a:cxn>
                <a:cxn ang="0">
                  <a:pos x="0" y="21"/>
                </a:cxn>
                <a:cxn ang="0">
                  <a:pos x="0" y="23"/>
                </a:cxn>
                <a:cxn ang="0">
                  <a:pos x="0" y="25"/>
                </a:cxn>
                <a:cxn ang="0">
                  <a:pos x="0" y="27"/>
                </a:cxn>
                <a:cxn ang="0">
                  <a:pos x="3" y="30"/>
                </a:cxn>
                <a:cxn ang="0">
                  <a:pos x="14" y="38"/>
                </a:cxn>
                <a:cxn ang="0">
                  <a:pos x="45" y="67"/>
                </a:cxn>
                <a:cxn ang="0">
                  <a:pos x="61" y="79"/>
                </a:cxn>
                <a:cxn ang="0">
                  <a:pos x="66" y="82"/>
                </a:cxn>
                <a:cxn ang="0">
                  <a:pos x="68" y="83"/>
                </a:cxn>
                <a:cxn ang="0">
                  <a:pos x="70" y="83"/>
                </a:cxn>
                <a:cxn ang="0">
                  <a:pos x="72" y="82"/>
                </a:cxn>
                <a:cxn ang="0">
                  <a:pos x="74" y="81"/>
                </a:cxn>
                <a:cxn ang="0">
                  <a:pos x="76" y="80"/>
                </a:cxn>
                <a:cxn ang="0">
                  <a:pos x="78" y="79"/>
                </a:cxn>
                <a:cxn ang="0">
                  <a:pos x="80" y="76"/>
                </a:cxn>
                <a:cxn ang="0">
                  <a:pos x="91" y="62"/>
                </a:cxn>
                <a:cxn ang="0">
                  <a:pos x="94" y="59"/>
                </a:cxn>
                <a:cxn ang="0">
                  <a:pos x="97" y="58"/>
                </a:cxn>
                <a:cxn ang="0">
                  <a:pos x="109" y="53"/>
                </a:cxn>
                <a:cxn ang="0">
                  <a:pos x="112" y="53"/>
                </a:cxn>
                <a:cxn ang="0">
                  <a:pos x="116" y="51"/>
                </a:cxn>
                <a:cxn ang="0">
                  <a:pos x="118" y="50"/>
                </a:cxn>
                <a:cxn ang="0">
                  <a:pos x="120" y="48"/>
                </a:cxn>
                <a:cxn ang="0">
                  <a:pos x="120" y="47"/>
                </a:cxn>
                <a:cxn ang="0">
                  <a:pos x="118" y="44"/>
                </a:cxn>
                <a:cxn ang="0">
                  <a:pos x="109" y="37"/>
                </a:cxn>
                <a:cxn ang="0">
                  <a:pos x="85" y="14"/>
                </a:cxn>
                <a:cxn ang="0">
                  <a:pos x="72" y="5"/>
                </a:cxn>
                <a:cxn ang="0">
                  <a:pos x="65" y="1"/>
                </a:cxn>
                <a:cxn ang="0">
                  <a:pos x="59" y="0"/>
                </a:cxn>
                <a:cxn ang="0">
                  <a:pos x="43" y="1"/>
                </a:cxn>
              </a:cxnLst>
              <a:rect l="0" t="0" r="r" b="b"/>
              <a:pathLst>
                <a:path w="120" h="83">
                  <a:moveTo>
                    <a:pt x="43" y="1"/>
                  </a:moveTo>
                  <a:lnTo>
                    <a:pt x="20" y="7"/>
                  </a:lnTo>
                  <a:lnTo>
                    <a:pt x="12" y="10"/>
                  </a:lnTo>
                  <a:lnTo>
                    <a:pt x="7" y="13"/>
                  </a:lnTo>
                  <a:lnTo>
                    <a:pt x="3" y="17"/>
                  </a:lnTo>
                  <a:lnTo>
                    <a:pt x="1" y="19"/>
                  </a:lnTo>
                  <a:lnTo>
                    <a:pt x="0" y="21"/>
                  </a:lnTo>
                  <a:lnTo>
                    <a:pt x="0" y="23"/>
                  </a:lnTo>
                  <a:lnTo>
                    <a:pt x="0" y="25"/>
                  </a:lnTo>
                  <a:lnTo>
                    <a:pt x="0" y="27"/>
                  </a:lnTo>
                  <a:lnTo>
                    <a:pt x="3" y="30"/>
                  </a:lnTo>
                  <a:lnTo>
                    <a:pt x="14" y="38"/>
                  </a:lnTo>
                  <a:lnTo>
                    <a:pt x="45" y="67"/>
                  </a:lnTo>
                  <a:lnTo>
                    <a:pt x="61" y="79"/>
                  </a:lnTo>
                  <a:lnTo>
                    <a:pt x="66" y="82"/>
                  </a:lnTo>
                  <a:lnTo>
                    <a:pt x="68" y="83"/>
                  </a:lnTo>
                  <a:lnTo>
                    <a:pt x="70" y="83"/>
                  </a:lnTo>
                  <a:lnTo>
                    <a:pt x="72" y="82"/>
                  </a:lnTo>
                  <a:lnTo>
                    <a:pt x="74" y="81"/>
                  </a:lnTo>
                  <a:lnTo>
                    <a:pt x="76" y="80"/>
                  </a:lnTo>
                  <a:lnTo>
                    <a:pt x="78" y="79"/>
                  </a:lnTo>
                  <a:lnTo>
                    <a:pt x="80" y="76"/>
                  </a:lnTo>
                  <a:lnTo>
                    <a:pt x="91" y="62"/>
                  </a:lnTo>
                  <a:lnTo>
                    <a:pt x="94" y="59"/>
                  </a:lnTo>
                  <a:lnTo>
                    <a:pt x="97" y="58"/>
                  </a:lnTo>
                  <a:lnTo>
                    <a:pt x="109" y="53"/>
                  </a:lnTo>
                  <a:lnTo>
                    <a:pt x="112" y="53"/>
                  </a:lnTo>
                  <a:lnTo>
                    <a:pt x="116" y="51"/>
                  </a:lnTo>
                  <a:lnTo>
                    <a:pt x="118" y="50"/>
                  </a:lnTo>
                  <a:lnTo>
                    <a:pt x="120" y="48"/>
                  </a:lnTo>
                  <a:lnTo>
                    <a:pt x="120" y="47"/>
                  </a:lnTo>
                  <a:lnTo>
                    <a:pt x="118" y="44"/>
                  </a:lnTo>
                  <a:lnTo>
                    <a:pt x="109" y="37"/>
                  </a:lnTo>
                  <a:lnTo>
                    <a:pt x="85" y="14"/>
                  </a:lnTo>
                  <a:lnTo>
                    <a:pt x="72" y="5"/>
                  </a:lnTo>
                  <a:lnTo>
                    <a:pt x="65" y="1"/>
                  </a:lnTo>
                  <a:lnTo>
                    <a:pt x="59" y="0"/>
                  </a:lnTo>
                  <a:lnTo>
                    <a:pt x="43" y="1"/>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22"/>
            <p:cNvSpPr>
              <a:spLocks/>
            </p:cNvSpPr>
            <p:nvPr/>
          </p:nvSpPr>
          <p:spPr bwMode="auto">
            <a:xfrm flipH="1">
              <a:off x="8298250" y="5126474"/>
              <a:ext cx="94396" cy="157988"/>
            </a:xfrm>
            <a:custGeom>
              <a:avLst/>
              <a:gdLst/>
              <a:ahLst/>
              <a:cxnLst>
                <a:cxn ang="0">
                  <a:pos x="22" y="0"/>
                </a:cxn>
                <a:cxn ang="0">
                  <a:pos x="20" y="3"/>
                </a:cxn>
                <a:cxn ang="0">
                  <a:pos x="18" y="7"/>
                </a:cxn>
                <a:cxn ang="0">
                  <a:pos x="8" y="28"/>
                </a:cxn>
                <a:cxn ang="0">
                  <a:pos x="2" y="42"/>
                </a:cxn>
                <a:cxn ang="0">
                  <a:pos x="0" y="58"/>
                </a:cxn>
                <a:cxn ang="0">
                  <a:pos x="0" y="76"/>
                </a:cxn>
                <a:cxn ang="0">
                  <a:pos x="1" y="91"/>
                </a:cxn>
                <a:cxn ang="0">
                  <a:pos x="3" y="97"/>
                </a:cxn>
                <a:cxn ang="0">
                  <a:pos x="4" y="99"/>
                </a:cxn>
                <a:cxn ang="0">
                  <a:pos x="11" y="105"/>
                </a:cxn>
                <a:cxn ang="0">
                  <a:pos x="13" y="107"/>
                </a:cxn>
                <a:cxn ang="0">
                  <a:pos x="44" y="135"/>
                </a:cxn>
                <a:cxn ang="0">
                  <a:pos x="72" y="155"/>
                </a:cxn>
                <a:cxn ang="0">
                  <a:pos x="78" y="158"/>
                </a:cxn>
                <a:cxn ang="0">
                  <a:pos x="81" y="159"/>
                </a:cxn>
                <a:cxn ang="0">
                  <a:pos x="83" y="158"/>
                </a:cxn>
                <a:cxn ang="0">
                  <a:pos x="84" y="157"/>
                </a:cxn>
                <a:cxn ang="0">
                  <a:pos x="85" y="155"/>
                </a:cxn>
                <a:cxn ang="0">
                  <a:pos x="87" y="146"/>
                </a:cxn>
                <a:cxn ang="0">
                  <a:pos x="87" y="141"/>
                </a:cxn>
                <a:cxn ang="0">
                  <a:pos x="84" y="128"/>
                </a:cxn>
                <a:cxn ang="0">
                  <a:pos x="84" y="121"/>
                </a:cxn>
                <a:cxn ang="0">
                  <a:pos x="84" y="94"/>
                </a:cxn>
                <a:cxn ang="0">
                  <a:pos x="85" y="85"/>
                </a:cxn>
                <a:cxn ang="0">
                  <a:pos x="86" y="81"/>
                </a:cxn>
                <a:cxn ang="0">
                  <a:pos x="94" y="62"/>
                </a:cxn>
                <a:cxn ang="0">
                  <a:pos x="95" y="59"/>
                </a:cxn>
                <a:cxn ang="0">
                  <a:pos x="95" y="56"/>
                </a:cxn>
                <a:cxn ang="0">
                  <a:pos x="94" y="55"/>
                </a:cxn>
                <a:cxn ang="0">
                  <a:pos x="93" y="53"/>
                </a:cxn>
                <a:cxn ang="0">
                  <a:pos x="90" y="51"/>
                </a:cxn>
                <a:cxn ang="0">
                  <a:pos x="83" y="49"/>
                </a:cxn>
                <a:cxn ang="0">
                  <a:pos x="52" y="28"/>
                </a:cxn>
                <a:cxn ang="0">
                  <a:pos x="45" y="22"/>
                </a:cxn>
                <a:cxn ang="0">
                  <a:pos x="28" y="2"/>
                </a:cxn>
                <a:cxn ang="0">
                  <a:pos x="26" y="0"/>
                </a:cxn>
                <a:cxn ang="0">
                  <a:pos x="24" y="0"/>
                </a:cxn>
                <a:cxn ang="0">
                  <a:pos x="22" y="0"/>
                </a:cxn>
              </a:cxnLst>
              <a:rect l="0" t="0" r="r" b="b"/>
              <a:pathLst>
                <a:path w="95" h="159">
                  <a:moveTo>
                    <a:pt x="22" y="0"/>
                  </a:moveTo>
                  <a:lnTo>
                    <a:pt x="20" y="3"/>
                  </a:lnTo>
                  <a:lnTo>
                    <a:pt x="18" y="7"/>
                  </a:lnTo>
                  <a:lnTo>
                    <a:pt x="8" y="28"/>
                  </a:lnTo>
                  <a:lnTo>
                    <a:pt x="2" y="42"/>
                  </a:lnTo>
                  <a:lnTo>
                    <a:pt x="0" y="58"/>
                  </a:lnTo>
                  <a:lnTo>
                    <a:pt x="0" y="76"/>
                  </a:lnTo>
                  <a:lnTo>
                    <a:pt x="1" y="91"/>
                  </a:lnTo>
                  <a:lnTo>
                    <a:pt x="3" y="97"/>
                  </a:lnTo>
                  <a:lnTo>
                    <a:pt x="4" y="99"/>
                  </a:lnTo>
                  <a:lnTo>
                    <a:pt x="11" y="105"/>
                  </a:lnTo>
                  <a:lnTo>
                    <a:pt x="13" y="107"/>
                  </a:lnTo>
                  <a:lnTo>
                    <a:pt x="44" y="135"/>
                  </a:lnTo>
                  <a:lnTo>
                    <a:pt x="72" y="155"/>
                  </a:lnTo>
                  <a:lnTo>
                    <a:pt x="78" y="158"/>
                  </a:lnTo>
                  <a:lnTo>
                    <a:pt x="81" y="159"/>
                  </a:lnTo>
                  <a:lnTo>
                    <a:pt x="83" y="158"/>
                  </a:lnTo>
                  <a:lnTo>
                    <a:pt x="84" y="157"/>
                  </a:lnTo>
                  <a:lnTo>
                    <a:pt x="85" y="155"/>
                  </a:lnTo>
                  <a:lnTo>
                    <a:pt x="87" y="146"/>
                  </a:lnTo>
                  <a:lnTo>
                    <a:pt x="87" y="141"/>
                  </a:lnTo>
                  <a:lnTo>
                    <a:pt x="84" y="128"/>
                  </a:lnTo>
                  <a:lnTo>
                    <a:pt x="84" y="121"/>
                  </a:lnTo>
                  <a:lnTo>
                    <a:pt x="84" y="94"/>
                  </a:lnTo>
                  <a:lnTo>
                    <a:pt x="85" y="85"/>
                  </a:lnTo>
                  <a:lnTo>
                    <a:pt x="86" y="81"/>
                  </a:lnTo>
                  <a:lnTo>
                    <a:pt x="94" y="62"/>
                  </a:lnTo>
                  <a:lnTo>
                    <a:pt x="95" y="59"/>
                  </a:lnTo>
                  <a:lnTo>
                    <a:pt x="95" y="56"/>
                  </a:lnTo>
                  <a:lnTo>
                    <a:pt x="94" y="55"/>
                  </a:lnTo>
                  <a:lnTo>
                    <a:pt x="93" y="53"/>
                  </a:lnTo>
                  <a:lnTo>
                    <a:pt x="90" y="51"/>
                  </a:lnTo>
                  <a:lnTo>
                    <a:pt x="83" y="49"/>
                  </a:lnTo>
                  <a:lnTo>
                    <a:pt x="52" y="28"/>
                  </a:lnTo>
                  <a:lnTo>
                    <a:pt x="45" y="22"/>
                  </a:lnTo>
                  <a:lnTo>
                    <a:pt x="28" y="2"/>
                  </a:lnTo>
                  <a:lnTo>
                    <a:pt x="26" y="0"/>
                  </a:lnTo>
                  <a:lnTo>
                    <a:pt x="24" y="0"/>
                  </a:lnTo>
                  <a:lnTo>
                    <a:pt x="22"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23"/>
            <p:cNvSpPr>
              <a:spLocks/>
            </p:cNvSpPr>
            <p:nvPr/>
          </p:nvSpPr>
          <p:spPr bwMode="auto">
            <a:xfrm flipH="1">
              <a:off x="8227702" y="5186092"/>
              <a:ext cx="73529" cy="115262"/>
            </a:xfrm>
            <a:custGeom>
              <a:avLst/>
              <a:gdLst/>
              <a:ahLst/>
              <a:cxnLst>
                <a:cxn ang="0">
                  <a:pos x="74" y="38"/>
                </a:cxn>
                <a:cxn ang="0">
                  <a:pos x="73" y="21"/>
                </a:cxn>
                <a:cxn ang="0">
                  <a:pos x="71" y="13"/>
                </a:cxn>
                <a:cxn ang="0">
                  <a:pos x="68" y="7"/>
                </a:cxn>
                <a:cxn ang="0">
                  <a:pos x="67" y="4"/>
                </a:cxn>
                <a:cxn ang="0">
                  <a:pos x="65" y="1"/>
                </a:cxn>
                <a:cxn ang="0">
                  <a:pos x="64" y="0"/>
                </a:cxn>
                <a:cxn ang="0">
                  <a:pos x="64" y="0"/>
                </a:cxn>
                <a:cxn ang="0">
                  <a:pos x="63" y="1"/>
                </a:cxn>
                <a:cxn ang="0">
                  <a:pos x="63" y="2"/>
                </a:cxn>
                <a:cxn ang="0">
                  <a:pos x="60" y="6"/>
                </a:cxn>
                <a:cxn ang="0">
                  <a:pos x="58" y="6"/>
                </a:cxn>
                <a:cxn ang="0">
                  <a:pos x="56" y="7"/>
                </a:cxn>
                <a:cxn ang="0">
                  <a:pos x="47" y="7"/>
                </a:cxn>
                <a:cxn ang="0">
                  <a:pos x="36" y="7"/>
                </a:cxn>
                <a:cxn ang="0">
                  <a:pos x="33" y="6"/>
                </a:cxn>
                <a:cxn ang="0">
                  <a:pos x="24" y="3"/>
                </a:cxn>
                <a:cxn ang="0">
                  <a:pos x="20" y="1"/>
                </a:cxn>
                <a:cxn ang="0">
                  <a:pos x="18" y="1"/>
                </a:cxn>
                <a:cxn ang="0">
                  <a:pos x="17" y="1"/>
                </a:cxn>
                <a:cxn ang="0">
                  <a:pos x="14" y="1"/>
                </a:cxn>
                <a:cxn ang="0">
                  <a:pos x="13" y="3"/>
                </a:cxn>
                <a:cxn ang="0">
                  <a:pos x="11" y="5"/>
                </a:cxn>
                <a:cxn ang="0">
                  <a:pos x="8" y="15"/>
                </a:cxn>
                <a:cxn ang="0">
                  <a:pos x="8" y="18"/>
                </a:cxn>
                <a:cxn ang="0">
                  <a:pos x="1" y="64"/>
                </a:cxn>
                <a:cxn ang="0">
                  <a:pos x="0" y="72"/>
                </a:cxn>
                <a:cxn ang="0">
                  <a:pos x="5" y="96"/>
                </a:cxn>
                <a:cxn ang="0">
                  <a:pos x="8" y="105"/>
                </a:cxn>
                <a:cxn ang="0">
                  <a:pos x="9" y="106"/>
                </a:cxn>
                <a:cxn ang="0">
                  <a:pos x="11" y="108"/>
                </a:cxn>
                <a:cxn ang="0">
                  <a:pos x="19" y="111"/>
                </a:cxn>
                <a:cxn ang="0">
                  <a:pos x="35" y="116"/>
                </a:cxn>
                <a:cxn ang="0">
                  <a:pos x="42" y="116"/>
                </a:cxn>
                <a:cxn ang="0">
                  <a:pos x="45" y="116"/>
                </a:cxn>
                <a:cxn ang="0">
                  <a:pos x="58" y="113"/>
                </a:cxn>
                <a:cxn ang="0">
                  <a:pos x="61" y="112"/>
                </a:cxn>
                <a:cxn ang="0">
                  <a:pos x="68" y="108"/>
                </a:cxn>
                <a:cxn ang="0">
                  <a:pos x="70" y="106"/>
                </a:cxn>
                <a:cxn ang="0">
                  <a:pos x="73" y="102"/>
                </a:cxn>
                <a:cxn ang="0">
                  <a:pos x="73" y="100"/>
                </a:cxn>
                <a:cxn ang="0">
                  <a:pos x="73" y="97"/>
                </a:cxn>
                <a:cxn ang="0">
                  <a:pos x="73" y="94"/>
                </a:cxn>
                <a:cxn ang="0">
                  <a:pos x="72" y="86"/>
                </a:cxn>
                <a:cxn ang="0">
                  <a:pos x="74" y="38"/>
                </a:cxn>
              </a:cxnLst>
              <a:rect l="0" t="0" r="r" b="b"/>
              <a:pathLst>
                <a:path w="74" h="116">
                  <a:moveTo>
                    <a:pt x="74" y="38"/>
                  </a:moveTo>
                  <a:lnTo>
                    <a:pt x="73" y="21"/>
                  </a:lnTo>
                  <a:lnTo>
                    <a:pt x="71" y="13"/>
                  </a:lnTo>
                  <a:lnTo>
                    <a:pt x="68" y="7"/>
                  </a:lnTo>
                  <a:lnTo>
                    <a:pt x="67" y="4"/>
                  </a:lnTo>
                  <a:lnTo>
                    <a:pt x="65" y="1"/>
                  </a:lnTo>
                  <a:lnTo>
                    <a:pt x="64" y="0"/>
                  </a:lnTo>
                  <a:lnTo>
                    <a:pt x="64" y="0"/>
                  </a:lnTo>
                  <a:lnTo>
                    <a:pt x="63" y="1"/>
                  </a:lnTo>
                  <a:lnTo>
                    <a:pt x="63" y="2"/>
                  </a:lnTo>
                  <a:lnTo>
                    <a:pt x="60" y="6"/>
                  </a:lnTo>
                  <a:lnTo>
                    <a:pt x="58" y="6"/>
                  </a:lnTo>
                  <a:lnTo>
                    <a:pt x="56" y="7"/>
                  </a:lnTo>
                  <a:lnTo>
                    <a:pt x="47" y="7"/>
                  </a:lnTo>
                  <a:lnTo>
                    <a:pt x="36" y="7"/>
                  </a:lnTo>
                  <a:lnTo>
                    <a:pt x="33" y="6"/>
                  </a:lnTo>
                  <a:lnTo>
                    <a:pt x="24" y="3"/>
                  </a:lnTo>
                  <a:lnTo>
                    <a:pt x="20" y="1"/>
                  </a:lnTo>
                  <a:lnTo>
                    <a:pt x="18" y="1"/>
                  </a:lnTo>
                  <a:lnTo>
                    <a:pt x="17" y="1"/>
                  </a:lnTo>
                  <a:lnTo>
                    <a:pt x="14" y="1"/>
                  </a:lnTo>
                  <a:lnTo>
                    <a:pt x="13" y="3"/>
                  </a:lnTo>
                  <a:lnTo>
                    <a:pt x="11" y="5"/>
                  </a:lnTo>
                  <a:lnTo>
                    <a:pt x="8" y="15"/>
                  </a:lnTo>
                  <a:lnTo>
                    <a:pt x="8" y="18"/>
                  </a:lnTo>
                  <a:lnTo>
                    <a:pt x="1" y="64"/>
                  </a:lnTo>
                  <a:lnTo>
                    <a:pt x="0" y="72"/>
                  </a:lnTo>
                  <a:lnTo>
                    <a:pt x="5" y="96"/>
                  </a:lnTo>
                  <a:lnTo>
                    <a:pt x="8" y="105"/>
                  </a:lnTo>
                  <a:lnTo>
                    <a:pt x="9" y="106"/>
                  </a:lnTo>
                  <a:lnTo>
                    <a:pt x="11" y="108"/>
                  </a:lnTo>
                  <a:lnTo>
                    <a:pt x="19" y="111"/>
                  </a:lnTo>
                  <a:lnTo>
                    <a:pt x="35" y="116"/>
                  </a:lnTo>
                  <a:lnTo>
                    <a:pt x="42" y="116"/>
                  </a:lnTo>
                  <a:lnTo>
                    <a:pt x="45" y="116"/>
                  </a:lnTo>
                  <a:lnTo>
                    <a:pt x="58" y="113"/>
                  </a:lnTo>
                  <a:lnTo>
                    <a:pt x="61" y="112"/>
                  </a:lnTo>
                  <a:lnTo>
                    <a:pt x="68" y="108"/>
                  </a:lnTo>
                  <a:lnTo>
                    <a:pt x="70" y="106"/>
                  </a:lnTo>
                  <a:lnTo>
                    <a:pt x="73" y="102"/>
                  </a:lnTo>
                  <a:lnTo>
                    <a:pt x="73" y="100"/>
                  </a:lnTo>
                  <a:lnTo>
                    <a:pt x="73" y="97"/>
                  </a:lnTo>
                  <a:lnTo>
                    <a:pt x="73" y="94"/>
                  </a:lnTo>
                  <a:lnTo>
                    <a:pt x="72" y="86"/>
                  </a:lnTo>
                  <a:lnTo>
                    <a:pt x="74" y="3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24"/>
            <p:cNvSpPr>
              <a:spLocks/>
            </p:cNvSpPr>
            <p:nvPr/>
          </p:nvSpPr>
          <p:spPr bwMode="auto">
            <a:xfrm flipH="1">
              <a:off x="8229690" y="5143366"/>
              <a:ext cx="45707" cy="38752"/>
            </a:xfrm>
            <a:custGeom>
              <a:avLst/>
              <a:gdLst/>
              <a:ahLst/>
              <a:cxnLst>
                <a:cxn ang="0">
                  <a:pos x="32" y="1"/>
                </a:cxn>
                <a:cxn ang="0">
                  <a:pos x="28" y="5"/>
                </a:cxn>
                <a:cxn ang="0">
                  <a:pos x="26" y="6"/>
                </a:cxn>
                <a:cxn ang="0">
                  <a:pos x="24" y="7"/>
                </a:cxn>
                <a:cxn ang="0">
                  <a:pos x="14" y="13"/>
                </a:cxn>
                <a:cxn ang="0">
                  <a:pos x="10" y="16"/>
                </a:cxn>
                <a:cxn ang="0">
                  <a:pos x="4" y="23"/>
                </a:cxn>
                <a:cxn ang="0">
                  <a:pos x="1" y="27"/>
                </a:cxn>
                <a:cxn ang="0">
                  <a:pos x="0" y="30"/>
                </a:cxn>
                <a:cxn ang="0">
                  <a:pos x="1" y="32"/>
                </a:cxn>
                <a:cxn ang="0">
                  <a:pos x="2" y="33"/>
                </a:cxn>
                <a:cxn ang="0">
                  <a:pos x="5" y="37"/>
                </a:cxn>
                <a:cxn ang="0">
                  <a:pos x="9" y="39"/>
                </a:cxn>
                <a:cxn ang="0">
                  <a:pos x="10" y="39"/>
                </a:cxn>
                <a:cxn ang="0">
                  <a:pos x="11" y="39"/>
                </a:cxn>
                <a:cxn ang="0">
                  <a:pos x="12" y="39"/>
                </a:cxn>
                <a:cxn ang="0">
                  <a:pos x="12" y="38"/>
                </a:cxn>
                <a:cxn ang="0">
                  <a:pos x="13" y="36"/>
                </a:cxn>
                <a:cxn ang="0">
                  <a:pos x="13" y="30"/>
                </a:cxn>
                <a:cxn ang="0">
                  <a:pos x="14" y="26"/>
                </a:cxn>
                <a:cxn ang="0">
                  <a:pos x="15" y="24"/>
                </a:cxn>
                <a:cxn ang="0">
                  <a:pos x="20" y="19"/>
                </a:cxn>
                <a:cxn ang="0">
                  <a:pos x="23" y="17"/>
                </a:cxn>
                <a:cxn ang="0">
                  <a:pos x="25" y="16"/>
                </a:cxn>
                <a:cxn ang="0">
                  <a:pos x="25" y="16"/>
                </a:cxn>
                <a:cxn ang="0">
                  <a:pos x="25" y="17"/>
                </a:cxn>
                <a:cxn ang="0">
                  <a:pos x="25" y="19"/>
                </a:cxn>
                <a:cxn ang="0">
                  <a:pos x="23" y="25"/>
                </a:cxn>
                <a:cxn ang="0">
                  <a:pos x="21" y="31"/>
                </a:cxn>
                <a:cxn ang="0">
                  <a:pos x="21" y="33"/>
                </a:cxn>
                <a:cxn ang="0">
                  <a:pos x="21" y="35"/>
                </a:cxn>
                <a:cxn ang="0">
                  <a:pos x="22" y="37"/>
                </a:cxn>
                <a:cxn ang="0">
                  <a:pos x="24" y="38"/>
                </a:cxn>
                <a:cxn ang="0">
                  <a:pos x="28" y="39"/>
                </a:cxn>
                <a:cxn ang="0">
                  <a:pos x="36" y="39"/>
                </a:cxn>
                <a:cxn ang="0">
                  <a:pos x="41" y="37"/>
                </a:cxn>
                <a:cxn ang="0">
                  <a:pos x="44" y="36"/>
                </a:cxn>
                <a:cxn ang="0">
                  <a:pos x="45" y="33"/>
                </a:cxn>
                <a:cxn ang="0">
                  <a:pos x="46" y="32"/>
                </a:cxn>
                <a:cxn ang="0">
                  <a:pos x="46" y="30"/>
                </a:cxn>
                <a:cxn ang="0">
                  <a:pos x="44" y="24"/>
                </a:cxn>
                <a:cxn ang="0">
                  <a:pos x="36" y="3"/>
                </a:cxn>
                <a:cxn ang="0">
                  <a:pos x="35" y="1"/>
                </a:cxn>
                <a:cxn ang="0">
                  <a:pos x="34" y="0"/>
                </a:cxn>
                <a:cxn ang="0">
                  <a:pos x="33" y="0"/>
                </a:cxn>
                <a:cxn ang="0">
                  <a:pos x="32" y="1"/>
                </a:cxn>
              </a:cxnLst>
              <a:rect l="0" t="0" r="r" b="b"/>
              <a:pathLst>
                <a:path w="46" h="39">
                  <a:moveTo>
                    <a:pt x="32" y="1"/>
                  </a:moveTo>
                  <a:lnTo>
                    <a:pt x="28" y="5"/>
                  </a:lnTo>
                  <a:lnTo>
                    <a:pt x="26" y="6"/>
                  </a:lnTo>
                  <a:lnTo>
                    <a:pt x="24" y="7"/>
                  </a:lnTo>
                  <a:lnTo>
                    <a:pt x="14" y="13"/>
                  </a:lnTo>
                  <a:lnTo>
                    <a:pt x="10" y="16"/>
                  </a:lnTo>
                  <a:lnTo>
                    <a:pt x="4" y="23"/>
                  </a:lnTo>
                  <a:lnTo>
                    <a:pt x="1" y="27"/>
                  </a:lnTo>
                  <a:lnTo>
                    <a:pt x="0" y="30"/>
                  </a:lnTo>
                  <a:lnTo>
                    <a:pt x="1" y="32"/>
                  </a:lnTo>
                  <a:lnTo>
                    <a:pt x="2" y="33"/>
                  </a:lnTo>
                  <a:lnTo>
                    <a:pt x="5" y="37"/>
                  </a:lnTo>
                  <a:lnTo>
                    <a:pt x="9" y="39"/>
                  </a:lnTo>
                  <a:lnTo>
                    <a:pt x="10" y="39"/>
                  </a:lnTo>
                  <a:lnTo>
                    <a:pt x="11" y="39"/>
                  </a:lnTo>
                  <a:lnTo>
                    <a:pt x="12" y="39"/>
                  </a:lnTo>
                  <a:lnTo>
                    <a:pt x="12" y="38"/>
                  </a:lnTo>
                  <a:lnTo>
                    <a:pt x="13" y="36"/>
                  </a:lnTo>
                  <a:lnTo>
                    <a:pt x="13" y="30"/>
                  </a:lnTo>
                  <a:lnTo>
                    <a:pt x="14" y="26"/>
                  </a:lnTo>
                  <a:lnTo>
                    <a:pt x="15" y="24"/>
                  </a:lnTo>
                  <a:lnTo>
                    <a:pt x="20" y="19"/>
                  </a:lnTo>
                  <a:lnTo>
                    <a:pt x="23" y="17"/>
                  </a:lnTo>
                  <a:lnTo>
                    <a:pt x="25" y="16"/>
                  </a:lnTo>
                  <a:lnTo>
                    <a:pt x="25" y="16"/>
                  </a:lnTo>
                  <a:lnTo>
                    <a:pt x="25" y="17"/>
                  </a:lnTo>
                  <a:lnTo>
                    <a:pt x="25" y="19"/>
                  </a:lnTo>
                  <a:lnTo>
                    <a:pt x="23" y="25"/>
                  </a:lnTo>
                  <a:lnTo>
                    <a:pt x="21" y="31"/>
                  </a:lnTo>
                  <a:lnTo>
                    <a:pt x="21" y="33"/>
                  </a:lnTo>
                  <a:lnTo>
                    <a:pt x="21" y="35"/>
                  </a:lnTo>
                  <a:lnTo>
                    <a:pt x="22" y="37"/>
                  </a:lnTo>
                  <a:lnTo>
                    <a:pt x="24" y="38"/>
                  </a:lnTo>
                  <a:lnTo>
                    <a:pt x="28" y="39"/>
                  </a:lnTo>
                  <a:lnTo>
                    <a:pt x="36" y="39"/>
                  </a:lnTo>
                  <a:lnTo>
                    <a:pt x="41" y="37"/>
                  </a:lnTo>
                  <a:lnTo>
                    <a:pt x="44" y="36"/>
                  </a:lnTo>
                  <a:lnTo>
                    <a:pt x="45" y="33"/>
                  </a:lnTo>
                  <a:lnTo>
                    <a:pt x="46" y="32"/>
                  </a:lnTo>
                  <a:lnTo>
                    <a:pt x="46" y="30"/>
                  </a:lnTo>
                  <a:lnTo>
                    <a:pt x="44" y="24"/>
                  </a:lnTo>
                  <a:lnTo>
                    <a:pt x="36" y="3"/>
                  </a:lnTo>
                  <a:lnTo>
                    <a:pt x="35" y="1"/>
                  </a:lnTo>
                  <a:lnTo>
                    <a:pt x="34" y="0"/>
                  </a:lnTo>
                  <a:lnTo>
                    <a:pt x="33" y="0"/>
                  </a:lnTo>
                  <a:lnTo>
                    <a:pt x="32" y="1"/>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25"/>
            <p:cNvSpPr>
              <a:spLocks/>
            </p:cNvSpPr>
            <p:nvPr/>
          </p:nvSpPr>
          <p:spPr bwMode="auto">
            <a:xfrm flipH="1">
              <a:off x="8159141" y="5163239"/>
              <a:ext cx="63593" cy="123211"/>
            </a:xfrm>
            <a:custGeom>
              <a:avLst/>
              <a:gdLst/>
              <a:ahLst/>
              <a:cxnLst>
                <a:cxn ang="0">
                  <a:pos x="60" y="13"/>
                </a:cxn>
                <a:cxn ang="0">
                  <a:pos x="59" y="12"/>
                </a:cxn>
                <a:cxn ang="0">
                  <a:pos x="57" y="13"/>
                </a:cxn>
                <a:cxn ang="0">
                  <a:pos x="55" y="13"/>
                </a:cxn>
                <a:cxn ang="0">
                  <a:pos x="53" y="15"/>
                </a:cxn>
                <a:cxn ang="0">
                  <a:pos x="48" y="17"/>
                </a:cxn>
                <a:cxn ang="0">
                  <a:pos x="46" y="18"/>
                </a:cxn>
                <a:cxn ang="0">
                  <a:pos x="44" y="18"/>
                </a:cxn>
                <a:cxn ang="0">
                  <a:pos x="40" y="18"/>
                </a:cxn>
                <a:cxn ang="0">
                  <a:pos x="36" y="16"/>
                </a:cxn>
                <a:cxn ang="0">
                  <a:pos x="29" y="11"/>
                </a:cxn>
                <a:cxn ang="0">
                  <a:pos x="25" y="8"/>
                </a:cxn>
                <a:cxn ang="0">
                  <a:pos x="21" y="2"/>
                </a:cxn>
                <a:cxn ang="0">
                  <a:pos x="20" y="0"/>
                </a:cxn>
                <a:cxn ang="0">
                  <a:pos x="19" y="0"/>
                </a:cxn>
                <a:cxn ang="0">
                  <a:pos x="18" y="0"/>
                </a:cxn>
                <a:cxn ang="0">
                  <a:pos x="17" y="2"/>
                </a:cxn>
                <a:cxn ang="0">
                  <a:pos x="16" y="4"/>
                </a:cxn>
                <a:cxn ang="0">
                  <a:pos x="13" y="24"/>
                </a:cxn>
                <a:cxn ang="0">
                  <a:pos x="4" y="52"/>
                </a:cxn>
                <a:cxn ang="0">
                  <a:pos x="0" y="89"/>
                </a:cxn>
                <a:cxn ang="0">
                  <a:pos x="0" y="106"/>
                </a:cxn>
                <a:cxn ang="0">
                  <a:pos x="0" y="109"/>
                </a:cxn>
                <a:cxn ang="0">
                  <a:pos x="0" y="111"/>
                </a:cxn>
                <a:cxn ang="0">
                  <a:pos x="1" y="112"/>
                </a:cxn>
                <a:cxn ang="0">
                  <a:pos x="3" y="116"/>
                </a:cxn>
                <a:cxn ang="0">
                  <a:pos x="10" y="120"/>
                </a:cxn>
                <a:cxn ang="0">
                  <a:pos x="23" y="124"/>
                </a:cxn>
                <a:cxn ang="0">
                  <a:pos x="29" y="124"/>
                </a:cxn>
                <a:cxn ang="0">
                  <a:pos x="35" y="123"/>
                </a:cxn>
                <a:cxn ang="0">
                  <a:pos x="41" y="120"/>
                </a:cxn>
                <a:cxn ang="0">
                  <a:pos x="47" y="116"/>
                </a:cxn>
                <a:cxn ang="0">
                  <a:pos x="49" y="113"/>
                </a:cxn>
                <a:cxn ang="0">
                  <a:pos x="51" y="110"/>
                </a:cxn>
                <a:cxn ang="0">
                  <a:pos x="52" y="107"/>
                </a:cxn>
                <a:cxn ang="0">
                  <a:pos x="52" y="103"/>
                </a:cxn>
                <a:cxn ang="0">
                  <a:pos x="52" y="74"/>
                </a:cxn>
                <a:cxn ang="0">
                  <a:pos x="59" y="44"/>
                </a:cxn>
                <a:cxn ang="0">
                  <a:pos x="61" y="39"/>
                </a:cxn>
                <a:cxn ang="0">
                  <a:pos x="63" y="29"/>
                </a:cxn>
                <a:cxn ang="0">
                  <a:pos x="64" y="18"/>
                </a:cxn>
                <a:cxn ang="0">
                  <a:pos x="62" y="14"/>
                </a:cxn>
                <a:cxn ang="0">
                  <a:pos x="60" y="13"/>
                </a:cxn>
              </a:cxnLst>
              <a:rect l="0" t="0" r="r" b="b"/>
              <a:pathLst>
                <a:path w="64" h="124">
                  <a:moveTo>
                    <a:pt x="60" y="13"/>
                  </a:moveTo>
                  <a:lnTo>
                    <a:pt x="59" y="12"/>
                  </a:lnTo>
                  <a:lnTo>
                    <a:pt x="57" y="13"/>
                  </a:lnTo>
                  <a:lnTo>
                    <a:pt x="55" y="13"/>
                  </a:lnTo>
                  <a:lnTo>
                    <a:pt x="53" y="15"/>
                  </a:lnTo>
                  <a:lnTo>
                    <a:pt x="48" y="17"/>
                  </a:lnTo>
                  <a:lnTo>
                    <a:pt x="46" y="18"/>
                  </a:lnTo>
                  <a:lnTo>
                    <a:pt x="44" y="18"/>
                  </a:lnTo>
                  <a:lnTo>
                    <a:pt x="40" y="18"/>
                  </a:lnTo>
                  <a:lnTo>
                    <a:pt x="36" y="16"/>
                  </a:lnTo>
                  <a:lnTo>
                    <a:pt x="29" y="11"/>
                  </a:lnTo>
                  <a:lnTo>
                    <a:pt x="25" y="8"/>
                  </a:lnTo>
                  <a:lnTo>
                    <a:pt x="21" y="2"/>
                  </a:lnTo>
                  <a:lnTo>
                    <a:pt x="20" y="0"/>
                  </a:lnTo>
                  <a:lnTo>
                    <a:pt x="19" y="0"/>
                  </a:lnTo>
                  <a:lnTo>
                    <a:pt x="18" y="0"/>
                  </a:lnTo>
                  <a:lnTo>
                    <a:pt x="17" y="2"/>
                  </a:lnTo>
                  <a:lnTo>
                    <a:pt x="16" y="4"/>
                  </a:lnTo>
                  <a:lnTo>
                    <a:pt x="13" y="24"/>
                  </a:lnTo>
                  <a:lnTo>
                    <a:pt x="4" y="52"/>
                  </a:lnTo>
                  <a:lnTo>
                    <a:pt x="0" y="89"/>
                  </a:lnTo>
                  <a:lnTo>
                    <a:pt x="0" y="106"/>
                  </a:lnTo>
                  <a:lnTo>
                    <a:pt x="0" y="109"/>
                  </a:lnTo>
                  <a:lnTo>
                    <a:pt x="0" y="111"/>
                  </a:lnTo>
                  <a:lnTo>
                    <a:pt x="1" y="112"/>
                  </a:lnTo>
                  <a:lnTo>
                    <a:pt x="3" y="116"/>
                  </a:lnTo>
                  <a:lnTo>
                    <a:pt x="10" y="120"/>
                  </a:lnTo>
                  <a:lnTo>
                    <a:pt x="23" y="124"/>
                  </a:lnTo>
                  <a:lnTo>
                    <a:pt x="29" y="124"/>
                  </a:lnTo>
                  <a:lnTo>
                    <a:pt x="35" y="123"/>
                  </a:lnTo>
                  <a:lnTo>
                    <a:pt x="41" y="120"/>
                  </a:lnTo>
                  <a:lnTo>
                    <a:pt x="47" y="116"/>
                  </a:lnTo>
                  <a:lnTo>
                    <a:pt x="49" y="113"/>
                  </a:lnTo>
                  <a:lnTo>
                    <a:pt x="51" y="110"/>
                  </a:lnTo>
                  <a:lnTo>
                    <a:pt x="52" y="107"/>
                  </a:lnTo>
                  <a:lnTo>
                    <a:pt x="52" y="103"/>
                  </a:lnTo>
                  <a:lnTo>
                    <a:pt x="52" y="74"/>
                  </a:lnTo>
                  <a:lnTo>
                    <a:pt x="59" y="44"/>
                  </a:lnTo>
                  <a:lnTo>
                    <a:pt x="61" y="39"/>
                  </a:lnTo>
                  <a:lnTo>
                    <a:pt x="63" y="29"/>
                  </a:lnTo>
                  <a:lnTo>
                    <a:pt x="64" y="18"/>
                  </a:lnTo>
                  <a:lnTo>
                    <a:pt x="62" y="14"/>
                  </a:lnTo>
                  <a:lnTo>
                    <a:pt x="60" y="13"/>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26"/>
            <p:cNvSpPr>
              <a:spLocks/>
            </p:cNvSpPr>
            <p:nvPr/>
          </p:nvSpPr>
          <p:spPr bwMode="auto">
            <a:xfrm flipH="1">
              <a:off x="8162122" y="5156283"/>
              <a:ext cx="30803" cy="16892"/>
            </a:xfrm>
            <a:custGeom>
              <a:avLst/>
              <a:gdLst/>
              <a:ahLst/>
              <a:cxnLst>
                <a:cxn ang="0">
                  <a:pos x="31" y="8"/>
                </a:cxn>
                <a:cxn ang="0">
                  <a:pos x="31" y="7"/>
                </a:cxn>
                <a:cxn ang="0">
                  <a:pos x="30" y="6"/>
                </a:cxn>
                <a:cxn ang="0">
                  <a:pos x="29" y="5"/>
                </a:cxn>
                <a:cxn ang="0">
                  <a:pos x="25" y="3"/>
                </a:cxn>
                <a:cxn ang="0">
                  <a:pos x="17" y="1"/>
                </a:cxn>
                <a:cxn ang="0">
                  <a:pos x="14" y="0"/>
                </a:cxn>
                <a:cxn ang="0">
                  <a:pos x="5" y="1"/>
                </a:cxn>
                <a:cxn ang="0">
                  <a:pos x="1" y="2"/>
                </a:cxn>
                <a:cxn ang="0">
                  <a:pos x="0" y="2"/>
                </a:cxn>
                <a:cxn ang="0">
                  <a:pos x="0" y="3"/>
                </a:cxn>
                <a:cxn ang="0">
                  <a:pos x="0" y="6"/>
                </a:cxn>
                <a:cxn ang="0">
                  <a:pos x="2" y="9"/>
                </a:cxn>
                <a:cxn ang="0">
                  <a:pos x="5" y="12"/>
                </a:cxn>
                <a:cxn ang="0">
                  <a:pos x="8" y="14"/>
                </a:cxn>
                <a:cxn ang="0">
                  <a:pos x="10" y="15"/>
                </a:cxn>
                <a:cxn ang="0">
                  <a:pos x="17" y="17"/>
                </a:cxn>
                <a:cxn ang="0">
                  <a:pos x="23" y="17"/>
                </a:cxn>
                <a:cxn ang="0">
                  <a:pos x="26" y="16"/>
                </a:cxn>
                <a:cxn ang="0">
                  <a:pos x="29" y="14"/>
                </a:cxn>
                <a:cxn ang="0">
                  <a:pos x="31" y="8"/>
                </a:cxn>
              </a:cxnLst>
              <a:rect l="0" t="0" r="r" b="b"/>
              <a:pathLst>
                <a:path w="31" h="17">
                  <a:moveTo>
                    <a:pt x="31" y="8"/>
                  </a:moveTo>
                  <a:lnTo>
                    <a:pt x="31" y="7"/>
                  </a:lnTo>
                  <a:lnTo>
                    <a:pt x="30" y="6"/>
                  </a:lnTo>
                  <a:lnTo>
                    <a:pt x="29" y="5"/>
                  </a:lnTo>
                  <a:lnTo>
                    <a:pt x="25" y="3"/>
                  </a:lnTo>
                  <a:lnTo>
                    <a:pt x="17" y="1"/>
                  </a:lnTo>
                  <a:lnTo>
                    <a:pt x="14" y="0"/>
                  </a:lnTo>
                  <a:lnTo>
                    <a:pt x="5" y="1"/>
                  </a:lnTo>
                  <a:lnTo>
                    <a:pt x="1" y="2"/>
                  </a:lnTo>
                  <a:lnTo>
                    <a:pt x="0" y="2"/>
                  </a:lnTo>
                  <a:lnTo>
                    <a:pt x="0" y="3"/>
                  </a:lnTo>
                  <a:lnTo>
                    <a:pt x="0" y="6"/>
                  </a:lnTo>
                  <a:lnTo>
                    <a:pt x="2" y="9"/>
                  </a:lnTo>
                  <a:lnTo>
                    <a:pt x="5" y="12"/>
                  </a:lnTo>
                  <a:lnTo>
                    <a:pt x="8" y="14"/>
                  </a:lnTo>
                  <a:lnTo>
                    <a:pt x="10" y="15"/>
                  </a:lnTo>
                  <a:lnTo>
                    <a:pt x="17" y="17"/>
                  </a:lnTo>
                  <a:lnTo>
                    <a:pt x="23" y="17"/>
                  </a:lnTo>
                  <a:lnTo>
                    <a:pt x="26" y="16"/>
                  </a:lnTo>
                  <a:lnTo>
                    <a:pt x="29" y="14"/>
                  </a:lnTo>
                  <a:lnTo>
                    <a:pt x="31" y="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27"/>
            <p:cNvSpPr>
              <a:spLocks/>
            </p:cNvSpPr>
            <p:nvPr/>
          </p:nvSpPr>
          <p:spPr bwMode="auto">
            <a:xfrm flipH="1">
              <a:off x="7984261" y="5143366"/>
              <a:ext cx="106319" cy="61605"/>
            </a:xfrm>
            <a:custGeom>
              <a:avLst/>
              <a:gdLst/>
              <a:ahLst/>
              <a:cxnLst>
                <a:cxn ang="0">
                  <a:pos x="100" y="0"/>
                </a:cxn>
                <a:cxn ang="0">
                  <a:pos x="99" y="0"/>
                </a:cxn>
                <a:cxn ang="0">
                  <a:pos x="99" y="1"/>
                </a:cxn>
                <a:cxn ang="0">
                  <a:pos x="98" y="2"/>
                </a:cxn>
                <a:cxn ang="0">
                  <a:pos x="97" y="3"/>
                </a:cxn>
                <a:cxn ang="0">
                  <a:pos x="57" y="30"/>
                </a:cxn>
                <a:cxn ang="0">
                  <a:pos x="39" y="36"/>
                </a:cxn>
                <a:cxn ang="0">
                  <a:pos x="3" y="42"/>
                </a:cxn>
                <a:cxn ang="0">
                  <a:pos x="1" y="43"/>
                </a:cxn>
                <a:cxn ang="0">
                  <a:pos x="0" y="44"/>
                </a:cxn>
                <a:cxn ang="0">
                  <a:pos x="1" y="45"/>
                </a:cxn>
                <a:cxn ang="0">
                  <a:pos x="5" y="49"/>
                </a:cxn>
                <a:cxn ang="0">
                  <a:pos x="16" y="56"/>
                </a:cxn>
                <a:cxn ang="0">
                  <a:pos x="22" y="59"/>
                </a:cxn>
                <a:cxn ang="0">
                  <a:pos x="35" y="62"/>
                </a:cxn>
                <a:cxn ang="0">
                  <a:pos x="42" y="62"/>
                </a:cxn>
                <a:cxn ang="0">
                  <a:pos x="55" y="61"/>
                </a:cxn>
                <a:cxn ang="0">
                  <a:pos x="83" y="52"/>
                </a:cxn>
                <a:cxn ang="0">
                  <a:pos x="97" y="44"/>
                </a:cxn>
                <a:cxn ang="0">
                  <a:pos x="102" y="40"/>
                </a:cxn>
                <a:cxn ang="0">
                  <a:pos x="105" y="36"/>
                </a:cxn>
                <a:cxn ang="0">
                  <a:pos x="107" y="31"/>
                </a:cxn>
                <a:cxn ang="0">
                  <a:pos x="107" y="28"/>
                </a:cxn>
                <a:cxn ang="0">
                  <a:pos x="107" y="24"/>
                </a:cxn>
                <a:cxn ang="0">
                  <a:pos x="104" y="10"/>
                </a:cxn>
                <a:cxn ang="0">
                  <a:pos x="101" y="1"/>
                </a:cxn>
                <a:cxn ang="0">
                  <a:pos x="100" y="0"/>
                </a:cxn>
              </a:cxnLst>
              <a:rect l="0" t="0" r="r" b="b"/>
              <a:pathLst>
                <a:path w="107" h="62">
                  <a:moveTo>
                    <a:pt x="100" y="0"/>
                  </a:moveTo>
                  <a:lnTo>
                    <a:pt x="99" y="0"/>
                  </a:lnTo>
                  <a:lnTo>
                    <a:pt x="99" y="1"/>
                  </a:lnTo>
                  <a:lnTo>
                    <a:pt x="98" y="2"/>
                  </a:lnTo>
                  <a:lnTo>
                    <a:pt x="97" y="3"/>
                  </a:lnTo>
                  <a:lnTo>
                    <a:pt x="57" y="30"/>
                  </a:lnTo>
                  <a:lnTo>
                    <a:pt x="39" y="36"/>
                  </a:lnTo>
                  <a:lnTo>
                    <a:pt x="3" y="42"/>
                  </a:lnTo>
                  <a:lnTo>
                    <a:pt x="1" y="43"/>
                  </a:lnTo>
                  <a:lnTo>
                    <a:pt x="0" y="44"/>
                  </a:lnTo>
                  <a:lnTo>
                    <a:pt x="1" y="45"/>
                  </a:lnTo>
                  <a:lnTo>
                    <a:pt x="5" y="49"/>
                  </a:lnTo>
                  <a:lnTo>
                    <a:pt x="16" y="56"/>
                  </a:lnTo>
                  <a:lnTo>
                    <a:pt x="22" y="59"/>
                  </a:lnTo>
                  <a:lnTo>
                    <a:pt x="35" y="62"/>
                  </a:lnTo>
                  <a:lnTo>
                    <a:pt x="42" y="62"/>
                  </a:lnTo>
                  <a:lnTo>
                    <a:pt x="55" y="61"/>
                  </a:lnTo>
                  <a:lnTo>
                    <a:pt x="83" y="52"/>
                  </a:lnTo>
                  <a:lnTo>
                    <a:pt x="97" y="44"/>
                  </a:lnTo>
                  <a:lnTo>
                    <a:pt x="102" y="40"/>
                  </a:lnTo>
                  <a:lnTo>
                    <a:pt x="105" y="36"/>
                  </a:lnTo>
                  <a:lnTo>
                    <a:pt x="107" y="31"/>
                  </a:lnTo>
                  <a:lnTo>
                    <a:pt x="107" y="28"/>
                  </a:lnTo>
                  <a:lnTo>
                    <a:pt x="107" y="24"/>
                  </a:lnTo>
                  <a:lnTo>
                    <a:pt x="104" y="10"/>
                  </a:lnTo>
                  <a:lnTo>
                    <a:pt x="101" y="1"/>
                  </a:lnTo>
                  <a:lnTo>
                    <a:pt x="100"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28"/>
            <p:cNvSpPr>
              <a:spLocks/>
            </p:cNvSpPr>
            <p:nvPr/>
          </p:nvSpPr>
          <p:spPr bwMode="auto">
            <a:xfrm flipH="1">
              <a:off x="8070708" y="5188080"/>
              <a:ext cx="31796" cy="107313"/>
            </a:xfrm>
            <a:custGeom>
              <a:avLst/>
              <a:gdLst/>
              <a:ahLst/>
              <a:cxnLst>
                <a:cxn ang="0">
                  <a:pos x="28" y="18"/>
                </a:cxn>
                <a:cxn ang="0">
                  <a:pos x="28" y="17"/>
                </a:cxn>
                <a:cxn ang="0">
                  <a:pos x="26" y="16"/>
                </a:cxn>
                <a:cxn ang="0">
                  <a:pos x="25" y="16"/>
                </a:cxn>
                <a:cxn ang="0">
                  <a:pos x="22" y="17"/>
                </a:cxn>
                <a:cxn ang="0">
                  <a:pos x="21" y="17"/>
                </a:cxn>
                <a:cxn ang="0">
                  <a:pos x="19" y="16"/>
                </a:cxn>
                <a:cxn ang="0">
                  <a:pos x="17" y="15"/>
                </a:cxn>
                <a:cxn ang="0">
                  <a:pos x="16" y="11"/>
                </a:cxn>
                <a:cxn ang="0">
                  <a:pos x="10" y="2"/>
                </a:cxn>
                <a:cxn ang="0">
                  <a:pos x="9" y="1"/>
                </a:cxn>
                <a:cxn ang="0">
                  <a:pos x="8" y="0"/>
                </a:cxn>
                <a:cxn ang="0">
                  <a:pos x="8" y="0"/>
                </a:cxn>
                <a:cxn ang="0">
                  <a:pos x="7" y="1"/>
                </a:cxn>
                <a:cxn ang="0">
                  <a:pos x="6" y="2"/>
                </a:cxn>
                <a:cxn ang="0">
                  <a:pos x="5" y="4"/>
                </a:cxn>
                <a:cxn ang="0">
                  <a:pos x="0" y="68"/>
                </a:cxn>
                <a:cxn ang="0">
                  <a:pos x="0" y="96"/>
                </a:cxn>
                <a:cxn ang="0">
                  <a:pos x="1" y="103"/>
                </a:cxn>
                <a:cxn ang="0">
                  <a:pos x="2" y="104"/>
                </a:cxn>
                <a:cxn ang="0">
                  <a:pos x="5" y="104"/>
                </a:cxn>
                <a:cxn ang="0">
                  <a:pos x="9" y="105"/>
                </a:cxn>
                <a:cxn ang="0">
                  <a:pos x="15" y="107"/>
                </a:cxn>
                <a:cxn ang="0">
                  <a:pos x="20" y="108"/>
                </a:cxn>
                <a:cxn ang="0">
                  <a:pos x="26" y="107"/>
                </a:cxn>
                <a:cxn ang="0">
                  <a:pos x="29" y="105"/>
                </a:cxn>
                <a:cxn ang="0">
                  <a:pos x="30" y="104"/>
                </a:cxn>
                <a:cxn ang="0">
                  <a:pos x="31" y="103"/>
                </a:cxn>
                <a:cxn ang="0">
                  <a:pos x="31" y="101"/>
                </a:cxn>
                <a:cxn ang="0">
                  <a:pos x="32" y="99"/>
                </a:cxn>
                <a:cxn ang="0">
                  <a:pos x="32" y="92"/>
                </a:cxn>
                <a:cxn ang="0">
                  <a:pos x="29" y="64"/>
                </a:cxn>
                <a:cxn ang="0">
                  <a:pos x="29" y="24"/>
                </a:cxn>
                <a:cxn ang="0">
                  <a:pos x="28" y="18"/>
                </a:cxn>
              </a:cxnLst>
              <a:rect l="0" t="0" r="r" b="b"/>
              <a:pathLst>
                <a:path w="32" h="108">
                  <a:moveTo>
                    <a:pt x="28" y="18"/>
                  </a:moveTo>
                  <a:lnTo>
                    <a:pt x="28" y="17"/>
                  </a:lnTo>
                  <a:lnTo>
                    <a:pt x="26" y="16"/>
                  </a:lnTo>
                  <a:lnTo>
                    <a:pt x="25" y="16"/>
                  </a:lnTo>
                  <a:lnTo>
                    <a:pt x="22" y="17"/>
                  </a:lnTo>
                  <a:lnTo>
                    <a:pt x="21" y="17"/>
                  </a:lnTo>
                  <a:lnTo>
                    <a:pt x="19" y="16"/>
                  </a:lnTo>
                  <a:lnTo>
                    <a:pt x="17" y="15"/>
                  </a:lnTo>
                  <a:lnTo>
                    <a:pt x="16" y="11"/>
                  </a:lnTo>
                  <a:lnTo>
                    <a:pt x="10" y="2"/>
                  </a:lnTo>
                  <a:lnTo>
                    <a:pt x="9" y="1"/>
                  </a:lnTo>
                  <a:lnTo>
                    <a:pt x="8" y="0"/>
                  </a:lnTo>
                  <a:lnTo>
                    <a:pt x="8" y="0"/>
                  </a:lnTo>
                  <a:lnTo>
                    <a:pt x="7" y="1"/>
                  </a:lnTo>
                  <a:lnTo>
                    <a:pt x="6" y="2"/>
                  </a:lnTo>
                  <a:lnTo>
                    <a:pt x="5" y="4"/>
                  </a:lnTo>
                  <a:lnTo>
                    <a:pt x="0" y="68"/>
                  </a:lnTo>
                  <a:lnTo>
                    <a:pt x="0" y="96"/>
                  </a:lnTo>
                  <a:lnTo>
                    <a:pt x="1" y="103"/>
                  </a:lnTo>
                  <a:lnTo>
                    <a:pt x="2" y="104"/>
                  </a:lnTo>
                  <a:lnTo>
                    <a:pt x="5" y="104"/>
                  </a:lnTo>
                  <a:lnTo>
                    <a:pt x="9" y="105"/>
                  </a:lnTo>
                  <a:lnTo>
                    <a:pt x="15" y="107"/>
                  </a:lnTo>
                  <a:lnTo>
                    <a:pt x="20" y="108"/>
                  </a:lnTo>
                  <a:lnTo>
                    <a:pt x="26" y="107"/>
                  </a:lnTo>
                  <a:lnTo>
                    <a:pt x="29" y="105"/>
                  </a:lnTo>
                  <a:lnTo>
                    <a:pt x="30" y="104"/>
                  </a:lnTo>
                  <a:lnTo>
                    <a:pt x="31" y="103"/>
                  </a:lnTo>
                  <a:lnTo>
                    <a:pt x="31" y="101"/>
                  </a:lnTo>
                  <a:lnTo>
                    <a:pt x="32" y="99"/>
                  </a:lnTo>
                  <a:lnTo>
                    <a:pt x="32" y="92"/>
                  </a:lnTo>
                  <a:lnTo>
                    <a:pt x="29" y="64"/>
                  </a:lnTo>
                  <a:lnTo>
                    <a:pt x="29" y="24"/>
                  </a:lnTo>
                  <a:lnTo>
                    <a:pt x="28" y="1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29"/>
            <p:cNvSpPr>
              <a:spLocks/>
            </p:cNvSpPr>
            <p:nvPr/>
          </p:nvSpPr>
          <p:spPr bwMode="auto">
            <a:xfrm flipH="1">
              <a:off x="7991217" y="5193048"/>
              <a:ext cx="78498" cy="93402"/>
            </a:xfrm>
            <a:custGeom>
              <a:avLst/>
              <a:gdLst/>
              <a:ahLst/>
              <a:cxnLst>
                <a:cxn ang="0">
                  <a:pos x="76" y="0"/>
                </a:cxn>
                <a:cxn ang="0">
                  <a:pos x="73" y="3"/>
                </a:cxn>
                <a:cxn ang="0">
                  <a:pos x="54" y="13"/>
                </a:cxn>
                <a:cxn ang="0">
                  <a:pos x="42" y="17"/>
                </a:cxn>
                <a:cxn ang="0">
                  <a:pos x="22" y="20"/>
                </a:cxn>
                <a:cxn ang="0">
                  <a:pos x="16" y="19"/>
                </a:cxn>
                <a:cxn ang="0">
                  <a:pos x="10" y="17"/>
                </a:cxn>
                <a:cxn ang="0">
                  <a:pos x="7" y="15"/>
                </a:cxn>
                <a:cxn ang="0">
                  <a:pos x="5" y="15"/>
                </a:cxn>
                <a:cxn ang="0">
                  <a:pos x="3" y="15"/>
                </a:cxn>
                <a:cxn ang="0">
                  <a:pos x="1" y="16"/>
                </a:cxn>
                <a:cxn ang="0">
                  <a:pos x="0" y="20"/>
                </a:cxn>
                <a:cxn ang="0">
                  <a:pos x="4" y="39"/>
                </a:cxn>
                <a:cxn ang="0">
                  <a:pos x="4" y="47"/>
                </a:cxn>
                <a:cxn ang="0">
                  <a:pos x="3" y="79"/>
                </a:cxn>
                <a:cxn ang="0">
                  <a:pos x="4" y="84"/>
                </a:cxn>
                <a:cxn ang="0">
                  <a:pos x="6" y="89"/>
                </a:cxn>
                <a:cxn ang="0">
                  <a:pos x="8" y="92"/>
                </a:cxn>
                <a:cxn ang="0">
                  <a:pos x="10" y="94"/>
                </a:cxn>
                <a:cxn ang="0">
                  <a:pos x="13" y="94"/>
                </a:cxn>
                <a:cxn ang="0">
                  <a:pos x="19" y="89"/>
                </a:cxn>
                <a:cxn ang="0">
                  <a:pos x="27" y="85"/>
                </a:cxn>
                <a:cxn ang="0">
                  <a:pos x="32" y="83"/>
                </a:cxn>
                <a:cxn ang="0">
                  <a:pos x="60" y="68"/>
                </a:cxn>
                <a:cxn ang="0">
                  <a:pos x="65" y="62"/>
                </a:cxn>
                <a:cxn ang="0">
                  <a:pos x="71" y="45"/>
                </a:cxn>
                <a:cxn ang="0">
                  <a:pos x="79" y="6"/>
                </a:cxn>
                <a:cxn ang="0">
                  <a:pos x="79" y="2"/>
                </a:cxn>
                <a:cxn ang="0">
                  <a:pos x="78" y="1"/>
                </a:cxn>
                <a:cxn ang="0">
                  <a:pos x="77" y="0"/>
                </a:cxn>
                <a:cxn ang="0">
                  <a:pos x="76" y="0"/>
                </a:cxn>
              </a:cxnLst>
              <a:rect l="0" t="0" r="r" b="b"/>
              <a:pathLst>
                <a:path w="79" h="94">
                  <a:moveTo>
                    <a:pt x="76" y="0"/>
                  </a:moveTo>
                  <a:lnTo>
                    <a:pt x="73" y="3"/>
                  </a:lnTo>
                  <a:lnTo>
                    <a:pt x="54" y="13"/>
                  </a:lnTo>
                  <a:lnTo>
                    <a:pt x="42" y="17"/>
                  </a:lnTo>
                  <a:lnTo>
                    <a:pt x="22" y="20"/>
                  </a:lnTo>
                  <a:lnTo>
                    <a:pt x="16" y="19"/>
                  </a:lnTo>
                  <a:lnTo>
                    <a:pt x="10" y="17"/>
                  </a:lnTo>
                  <a:lnTo>
                    <a:pt x="7" y="15"/>
                  </a:lnTo>
                  <a:lnTo>
                    <a:pt x="5" y="15"/>
                  </a:lnTo>
                  <a:lnTo>
                    <a:pt x="3" y="15"/>
                  </a:lnTo>
                  <a:lnTo>
                    <a:pt x="1" y="16"/>
                  </a:lnTo>
                  <a:lnTo>
                    <a:pt x="0" y="20"/>
                  </a:lnTo>
                  <a:lnTo>
                    <a:pt x="4" y="39"/>
                  </a:lnTo>
                  <a:lnTo>
                    <a:pt x="4" y="47"/>
                  </a:lnTo>
                  <a:lnTo>
                    <a:pt x="3" y="79"/>
                  </a:lnTo>
                  <a:lnTo>
                    <a:pt x="4" y="84"/>
                  </a:lnTo>
                  <a:lnTo>
                    <a:pt x="6" y="89"/>
                  </a:lnTo>
                  <a:lnTo>
                    <a:pt x="8" y="92"/>
                  </a:lnTo>
                  <a:lnTo>
                    <a:pt x="10" y="94"/>
                  </a:lnTo>
                  <a:lnTo>
                    <a:pt x="13" y="94"/>
                  </a:lnTo>
                  <a:lnTo>
                    <a:pt x="19" y="89"/>
                  </a:lnTo>
                  <a:lnTo>
                    <a:pt x="27" y="85"/>
                  </a:lnTo>
                  <a:lnTo>
                    <a:pt x="32" y="83"/>
                  </a:lnTo>
                  <a:lnTo>
                    <a:pt x="60" y="68"/>
                  </a:lnTo>
                  <a:lnTo>
                    <a:pt x="65" y="62"/>
                  </a:lnTo>
                  <a:lnTo>
                    <a:pt x="71" y="45"/>
                  </a:lnTo>
                  <a:lnTo>
                    <a:pt x="79" y="6"/>
                  </a:lnTo>
                  <a:lnTo>
                    <a:pt x="79" y="2"/>
                  </a:lnTo>
                  <a:lnTo>
                    <a:pt x="78" y="1"/>
                  </a:lnTo>
                  <a:lnTo>
                    <a:pt x="77" y="0"/>
                  </a:lnTo>
                  <a:lnTo>
                    <a:pt x="76"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30"/>
            <p:cNvSpPr>
              <a:spLocks/>
            </p:cNvSpPr>
            <p:nvPr/>
          </p:nvSpPr>
          <p:spPr bwMode="auto">
            <a:xfrm flipH="1">
              <a:off x="7932592" y="5097659"/>
              <a:ext cx="48688" cy="95389"/>
            </a:xfrm>
            <a:custGeom>
              <a:avLst/>
              <a:gdLst/>
              <a:ahLst/>
              <a:cxnLst>
                <a:cxn ang="0">
                  <a:pos x="20" y="0"/>
                </a:cxn>
                <a:cxn ang="0">
                  <a:pos x="19" y="0"/>
                </a:cxn>
                <a:cxn ang="0">
                  <a:pos x="19" y="1"/>
                </a:cxn>
                <a:cxn ang="0">
                  <a:pos x="25" y="8"/>
                </a:cxn>
                <a:cxn ang="0">
                  <a:pos x="27" y="10"/>
                </a:cxn>
                <a:cxn ang="0">
                  <a:pos x="28" y="12"/>
                </a:cxn>
                <a:cxn ang="0">
                  <a:pos x="28" y="14"/>
                </a:cxn>
                <a:cxn ang="0">
                  <a:pos x="28" y="16"/>
                </a:cxn>
                <a:cxn ang="0">
                  <a:pos x="27" y="19"/>
                </a:cxn>
                <a:cxn ang="0">
                  <a:pos x="20" y="28"/>
                </a:cxn>
                <a:cxn ang="0">
                  <a:pos x="17" y="32"/>
                </a:cxn>
                <a:cxn ang="0">
                  <a:pos x="15" y="33"/>
                </a:cxn>
                <a:cxn ang="0">
                  <a:pos x="14" y="34"/>
                </a:cxn>
                <a:cxn ang="0">
                  <a:pos x="9" y="36"/>
                </a:cxn>
                <a:cxn ang="0">
                  <a:pos x="6" y="37"/>
                </a:cxn>
                <a:cxn ang="0">
                  <a:pos x="3" y="37"/>
                </a:cxn>
                <a:cxn ang="0">
                  <a:pos x="2" y="39"/>
                </a:cxn>
                <a:cxn ang="0">
                  <a:pos x="1" y="40"/>
                </a:cxn>
                <a:cxn ang="0">
                  <a:pos x="0" y="42"/>
                </a:cxn>
                <a:cxn ang="0">
                  <a:pos x="1" y="44"/>
                </a:cxn>
                <a:cxn ang="0">
                  <a:pos x="6" y="58"/>
                </a:cxn>
                <a:cxn ang="0">
                  <a:pos x="7" y="64"/>
                </a:cxn>
                <a:cxn ang="0">
                  <a:pos x="8" y="88"/>
                </a:cxn>
                <a:cxn ang="0">
                  <a:pos x="7" y="92"/>
                </a:cxn>
                <a:cxn ang="0">
                  <a:pos x="6" y="95"/>
                </a:cxn>
                <a:cxn ang="0">
                  <a:pos x="5" y="96"/>
                </a:cxn>
                <a:cxn ang="0">
                  <a:pos x="6" y="96"/>
                </a:cxn>
                <a:cxn ang="0">
                  <a:pos x="8" y="96"/>
                </a:cxn>
                <a:cxn ang="0">
                  <a:pos x="9" y="95"/>
                </a:cxn>
                <a:cxn ang="0">
                  <a:pos x="14" y="91"/>
                </a:cxn>
                <a:cxn ang="0">
                  <a:pos x="18" y="86"/>
                </a:cxn>
                <a:cxn ang="0">
                  <a:pos x="35" y="75"/>
                </a:cxn>
                <a:cxn ang="0">
                  <a:pos x="41" y="68"/>
                </a:cxn>
                <a:cxn ang="0">
                  <a:pos x="48" y="53"/>
                </a:cxn>
                <a:cxn ang="0">
                  <a:pos x="49" y="42"/>
                </a:cxn>
                <a:cxn ang="0">
                  <a:pos x="49" y="32"/>
                </a:cxn>
                <a:cxn ang="0">
                  <a:pos x="46" y="21"/>
                </a:cxn>
                <a:cxn ang="0">
                  <a:pos x="39" y="10"/>
                </a:cxn>
                <a:cxn ang="0">
                  <a:pos x="37" y="9"/>
                </a:cxn>
                <a:cxn ang="0">
                  <a:pos x="22" y="1"/>
                </a:cxn>
                <a:cxn ang="0">
                  <a:pos x="20" y="0"/>
                </a:cxn>
              </a:cxnLst>
              <a:rect l="0" t="0" r="r" b="b"/>
              <a:pathLst>
                <a:path w="49" h="96">
                  <a:moveTo>
                    <a:pt x="20" y="0"/>
                  </a:moveTo>
                  <a:lnTo>
                    <a:pt x="19" y="0"/>
                  </a:lnTo>
                  <a:lnTo>
                    <a:pt x="19" y="1"/>
                  </a:lnTo>
                  <a:lnTo>
                    <a:pt x="25" y="8"/>
                  </a:lnTo>
                  <a:lnTo>
                    <a:pt x="27" y="10"/>
                  </a:lnTo>
                  <a:lnTo>
                    <a:pt x="28" y="12"/>
                  </a:lnTo>
                  <a:lnTo>
                    <a:pt x="28" y="14"/>
                  </a:lnTo>
                  <a:lnTo>
                    <a:pt x="28" y="16"/>
                  </a:lnTo>
                  <a:lnTo>
                    <a:pt x="27" y="19"/>
                  </a:lnTo>
                  <a:lnTo>
                    <a:pt x="20" y="28"/>
                  </a:lnTo>
                  <a:lnTo>
                    <a:pt x="17" y="32"/>
                  </a:lnTo>
                  <a:lnTo>
                    <a:pt x="15" y="33"/>
                  </a:lnTo>
                  <a:lnTo>
                    <a:pt x="14" y="34"/>
                  </a:lnTo>
                  <a:lnTo>
                    <a:pt x="9" y="36"/>
                  </a:lnTo>
                  <a:lnTo>
                    <a:pt x="6" y="37"/>
                  </a:lnTo>
                  <a:lnTo>
                    <a:pt x="3" y="37"/>
                  </a:lnTo>
                  <a:lnTo>
                    <a:pt x="2" y="39"/>
                  </a:lnTo>
                  <a:lnTo>
                    <a:pt x="1" y="40"/>
                  </a:lnTo>
                  <a:lnTo>
                    <a:pt x="0" y="42"/>
                  </a:lnTo>
                  <a:lnTo>
                    <a:pt x="1" y="44"/>
                  </a:lnTo>
                  <a:lnTo>
                    <a:pt x="6" y="58"/>
                  </a:lnTo>
                  <a:lnTo>
                    <a:pt x="7" y="64"/>
                  </a:lnTo>
                  <a:lnTo>
                    <a:pt x="8" y="88"/>
                  </a:lnTo>
                  <a:lnTo>
                    <a:pt x="7" y="92"/>
                  </a:lnTo>
                  <a:lnTo>
                    <a:pt x="6" y="95"/>
                  </a:lnTo>
                  <a:lnTo>
                    <a:pt x="5" y="96"/>
                  </a:lnTo>
                  <a:lnTo>
                    <a:pt x="6" y="96"/>
                  </a:lnTo>
                  <a:lnTo>
                    <a:pt x="8" y="96"/>
                  </a:lnTo>
                  <a:lnTo>
                    <a:pt x="9" y="95"/>
                  </a:lnTo>
                  <a:lnTo>
                    <a:pt x="14" y="91"/>
                  </a:lnTo>
                  <a:lnTo>
                    <a:pt x="18" y="86"/>
                  </a:lnTo>
                  <a:lnTo>
                    <a:pt x="35" y="75"/>
                  </a:lnTo>
                  <a:lnTo>
                    <a:pt x="41" y="68"/>
                  </a:lnTo>
                  <a:lnTo>
                    <a:pt x="48" y="53"/>
                  </a:lnTo>
                  <a:lnTo>
                    <a:pt x="49" y="42"/>
                  </a:lnTo>
                  <a:lnTo>
                    <a:pt x="49" y="32"/>
                  </a:lnTo>
                  <a:lnTo>
                    <a:pt x="46" y="21"/>
                  </a:lnTo>
                  <a:lnTo>
                    <a:pt x="39" y="10"/>
                  </a:lnTo>
                  <a:lnTo>
                    <a:pt x="37" y="9"/>
                  </a:lnTo>
                  <a:lnTo>
                    <a:pt x="22" y="1"/>
                  </a:lnTo>
                  <a:lnTo>
                    <a:pt x="20" y="0"/>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31"/>
            <p:cNvSpPr>
              <a:spLocks/>
            </p:cNvSpPr>
            <p:nvPr/>
          </p:nvSpPr>
          <p:spPr bwMode="auto">
            <a:xfrm flipH="1">
              <a:off x="8103498" y="5184105"/>
              <a:ext cx="59618" cy="76510"/>
            </a:xfrm>
            <a:custGeom>
              <a:avLst/>
              <a:gdLst/>
              <a:ahLst/>
              <a:cxnLst>
                <a:cxn ang="0">
                  <a:pos x="56" y="6"/>
                </a:cxn>
                <a:cxn ang="0">
                  <a:pos x="43" y="9"/>
                </a:cxn>
                <a:cxn ang="0">
                  <a:pos x="36" y="9"/>
                </a:cxn>
                <a:cxn ang="0">
                  <a:pos x="30" y="7"/>
                </a:cxn>
                <a:cxn ang="0">
                  <a:pos x="21" y="1"/>
                </a:cxn>
                <a:cxn ang="0">
                  <a:pos x="15" y="0"/>
                </a:cxn>
                <a:cxn ang="0">
                  <a:pos x="13" y="1"/>
                </a:cxn>
                <a:cxn ang="0">
                  <a:pos x="11" y="4"/>
                </a:cxn>
                <a:cxn ang="0">
                  <a:pos x="10" y="9"/>
                </a:cxn>
                <a:cxn ang="0">
                  <a:pos x="7" y="20"/>
                </a:cxn>
                <a:cxn ang="0">
                  <a:pos x="5" y="38"/>
                </a:cxn>
                <a:cxn ang="0">
                  <a:pos x="0" y="65"/>
                </a:cxn>
                <a:cxn ang="0">
                  <a:pos x="0" y="70"/>
                </a:cxn>
                <a:cxn ang="0">
                  <a:pos x="1" y="70"/>
                </a:cxn>
                <a:cxn ang="0">
                  <a:pos x="2" y="71"/>
                </a:cxn>
                <a:cxn ang="0">
                  <a:pos x="4" y="72"/>
                </a:cxn>
                <a:cxn ang="0">
                  <a:pos x="6" y="73"/>
                </a:cxn>
                <a:cxn ang="0">
                  <a:pos x="9" y="74"/>
                </a:cxn>
                <a:cxn ang="0">
                  <a:pos x="38" y="77"/>
                </a:cxn>
                <a:cxn ang="0">
                  <a:pos x="47" y="77"/>
                </a:cxn>
                <a:cxn ang="0">
                  <a:pos x="51" y="76"/>
                </a:cxn>
                <a:cxn ang="0">
                  <a:pos x="54" y="74"/>
                </a:cxn>
                <a:cxn ang="0">
                  <a:pos x="55" y="73"/>
                </a:cxn>
                <a:cxn ang="0">
                  <a:pos x="56" y="70"/>
                </a:cxn>
                <a:cxn ang="0">
                  <a:pos x="56" y="67"/>
                </a:cxn>
                <a:cxn ang="0">
                  <a:pos x="55" y="58"/>
                </a:cxn>
                <a:cxn ang="0">
                  <a:pos x="55" y="26"/>
                </a:cxn>
                <a:cxn ang="0">
                  <a:pos x="56" y="23"/>
                </a:cxn>
                <a:cxn ang="0">
                  <a:pos x="60" y="12"/>
                </a:cxn>
                <a:cxn ang="0">
                  <a:pos x="60" y="10"/>
                </a:cxn>
                <a:cxn ang="0">
                  <a:pos x="60" y="8"/>
                </a:cxn>
                <a:cxn ang="0">
                  <a:pos x="60" y="7"/>
                </a:cxn>
                <a:cxn ang="0">
                  <a:pos x="58" y="6"/>
                </a:cxn>
                <a:cxn ang="0">
                  <a:pos x="56" y="6"/>
                </a:cxn>
              </a:cxnLst>
              <a:rect l="0" t="0" r="r" b="b"/>
              <a:pathLst>
                <a:path w="60" h="77">
                  <a:moveTo>
                    <a:pt x="56" y="6"/>
                  </a:moveTo>
                  <a:lnTo>
                    <a:pt x="43" y="9"/>
                  </a:lnTo>
                  <a:lnTo>
                    <a:pt x="36" y="9"/>
                  </a:lnTo>
                  <a:lnTo>
                    <a:pt x="30" y="7"/>
                  </a:lnTo>
                  <a:lnTo>
                    <a:pt x="21" y="1"/>
                  </a:lnTo>
                  <a:lnTo>
                    <a:pt x="15" y="0"/>
                  </a:lnTo>
                  <a:lnTo>
                    <a:pt x="13" y="1"/>
                  </a:lnTo>
                  <a:lnTo>
                    <a:pt x="11" y="4"/>
                  </a:lnTo>
                  <a:lnTo>
                    <a:pt x="10" y="9"/>
                  </a:lnTo>
                  <a:lnTo>
                    <a:pt x="7" y="20"/>
                  </a:lnTo>
                  <a:lnTo>
                    <a:pt x="5" y="38"/>
                  </a:lnTo>
                  <a:lnTo>
                    <a:pt x="0" y="65"/>
                  </a:lnTo>
                  <a:lnTo>
                    <a:pt x="0" y="70"/>
                  </a:lnTo>
                  <a:lnTo>
                    <a:pt x="1" y="70"/>
                  </a:lnTo>
                  <a:lnTo>
                    <a:pt x="2" y="71"/>
                  </a:lnTo>
                  <a:lnTo>
                    <a:pt x="4" y="72"/>
                  </a:lnTo>
                  <a:lnTo>
                    <a:pt x="6" y="73"/>
                  </a:lnTo>
                  <a:lnTo>
                    <a:pt x="9" y="74"/>
                  </a:lnTo>
                  <a:lnTo>
                    <a:pt x="38" y="77"/>
                  </a:lnTo>
                  <a:lnTo>
                    <a:pt x="47" y="77"/>
                  </a:lnTo>
                  <a:lnTo>
                    <a:pt x="51" y="76"/>
                  </a:lnTo>
                  <a:lnTo>
                    <a:pt x="54" y="74"/>
                  </a:lnTo>
                  <a:lnTo>
                    <a:pt x="55" y="73"/>
                  </a:lnTo>
                  <a:lnTo>
                    <a:pt x="56" y="70"/>
                  </a:lnTo>
                  <a:lnTo>
                    <a:pt x="56" y="67"/>
                  </a:lnTo>
                  <a:lnTo>
                    <a:pt x="55" y="58"/>
                  </a:lnTo>
                  <a:lnTo>
                    <a:pt x="55" y="26"/>
                  </a:lnTo>
                  <a:lnTo>
                    <a:pt x="56" y="23"/>
                  </a:lnTo>
                  <a:lnTo>
                    <a:pt x="60" y="12"/>
                  </a:lnTo>
                  <a:lnTo>
                    <a:pt x="60" y="10"/>
                  </a:lnTo>
                  <a:lnTo>
                    <a:pt x="60" y="8"/>
                  </a:lnTo>
                  <a:lnTo>
                    <a:pt x="60" y="7"/>
                  </a:lnTo>
                  <a:lnTo>
                    <a:pt x="58" y="6"/>
                  </a:lnTo>
                  <a:lnTo>
                    <a:pt x="56" y="6"/>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32"/>
            <p:cNvSpPr>
              <a:spLocks/>
            </p:cNvSpPr>
            <p:nvPr/>
          </p:nvSpPr>
          <p:spPr bwMode="auto">
            <a:xfrm flipH="1">
              <a:off x="7939548" y="5044996"/>
              <a:ext cx="82472" cy="117249"/>
            </a:xfrm>
            <a:custGeom>
              <a:avLst/>
              <a:gdLst/>
              <a:ahLst/>
              <a:cxnLst>
                <a:cxn ang="0">
                  <a:pos x="15" y="2"/>
                </a:cxn>
                <a:cxn ang="0">
                  <a:pos x="10" y="0"/>
                </a:cxn>
                <a:cxn ang="0">
                  <a:pos x="6" y="0"/>
                </a:cxn>
                <a:cxn ang="0">
                  <a:pos x="5" y="0"/>
                </a:cxn>
                <a:cxn ang="0">
                  <a:pos x="3" y="1"/>
                </a:cxn>
                <a:cxn ang="0">
                  <a:pos x="2" y="4"/>
                </a:cxn>
                <a:cxn ang="0">
                  <a:pos x="1" y="8"/>
                </a:cxn>
                <a:cxn ang="0">
                  <a:pos x="0" y="11"/>
                </a:cxn>
                <a:cxn ang="0">
                  <a:pos x="1" y="14"/>
                </a:cxn>
                <a:cxn ang="0">
                  <a:pos x="2" y="16"/>
                </a:cxn>
                <a:cxn ang="0">
                  <a:pos x="5" y="24"/>
                </a:cxn>
                <a:cxn ang="0">
                  <a:pos x="5" y="26"/>
                </a:cxn>
                <a:cxn ang="0">
                  <a:pos x="6" y="29"/>
                </a:cxn>
                <a:cxn ang="0">
                  <a:pos x="7" y="30"/>
                </a:cxn>
                <a:cxn ang="0">
                  <a:pos x="10" y="31"/>
                </a:cxn>
                <a:cxn ang="0">
                  <a:pos x="12" y="31"/>
                </a:cxn>
                <a:cxn ang="0">
                  <a:pos x="15" y="32"/>
                </a:cxn>
                <a:cxn ang="0">
                  <a:pos x="17" y="33"/>
                </a:cxn>
                <a:cxn ang="0">
                  <a:pos x="19" y="35"/>
                </a:cxn>
                <a:cxn ang="0">
                  <a:pos x="21" y="37"/>
                </a:cxn>
                <a:cxn ang="0">
                  <a:pos x="27" y="52"/>
                </a:cxn>
                <a:cxn ang="0">
                  <a:pos x="29" y="59"/>
                </a:cxn>
                <a:cxn ang="0">
                  <a:pos x="32" y="61"/>
                </a:cxn>
                <a:cxn ang="0">
                  <a:pos x="37" y="65"/>
                </a:cxn>
                <a:cxn ang="0">
                  <a:pos x="39" y="67"/>
                </a:cxn>
                <a:cxn ang="0">
                  <a:pos x="40" y="69"/>
                </a:cxn>
                <a:cxn ang="0">
                  <a:pos x="43" y="76"/>
                </a:cxn>
                <a:cxn ang="0">
                  <a:pos x="45" y="98"/>
                </a:cxn>
                <a:cxn ang="0">
                  <a:pos x="46" y="106"/>
                </a:cxn>
                <a:cxn ang="0">
                  <a:pos x="47" y="108"/>
                </a:cxn>
                <a:cxn ang="0">
                  <a:pos x="50" y="113"/>
                </a:cxn>
                <a:cxn ang="0">
                  <a:pos x="52" y="115"/>
                </a:cxn>
                <a:cxn ang="0">
                  <a:pos x="56" y="118"/>
                </a:cxn>
                <a:cxn ang="0">
                  <a:pos x="57" y="118"/>
                </a:cxn>
                <a:cxn ang="0">
                  <a:pos x="59" y="118"/>
                </a:cxn>
                <a:cxn ang="0">
                  <a:pos x="60" y="117"/>
                </a:cxn>
                <a:cxn ang="0">
                  <a:pos x="61" y="114"/>
                </a:cxn>
                <a:cxn ang="0">
                  <a:pos x="61" y="96"/>
                </a:cxn>
                <a:cxn ang="0">
                  <a:pos x="62" y="88"/>
                </a:cxn>
                <a:cxn ang="0">
                  <a:pos x="62" y="87"/>
                </a:cxn>
                <a:cxn ang="0">
                  <a:pos x="62" y="86"/>
                </a:cxn>
                <a:cxn ang="0">
                  <a:pos x="63" y="86"/>
                </a:cxn>
                <a:cxn ang="0">
                  <a:pos x="65" y="87"/>
                </a:cxn>
                <a:cxn ang="0">
                  <a:pos x="67" y="90"/>
                </a:cxn>
                <a:cxn ang="0">
                  <a:pos x="73" y="101"/>
                </a:cxn>
                <a:cxn ang="0">
                  <a:pos x="75" y="106"/>
                </a:cxn>
                <a:cxn ang="0">
                  <a:pos x="76" y="114"/>
                </a:cxn>
                <a:cxn ang="0">
                  <a:pos x="76" y="115"/>
                </a:cxn>
                <a:cxn ang="0">
                  <a:pos x="76" y="115"/>
                </a:cxn>
                <a:cxn ang="0">
                  <a:pos x="78" y="115"/>
                </a:cxn>
                <a:cxn ang="0">
                  <a:pos x="80" y="113"/>
                </a:cxn>
                <a:cxn ang="0">
                  <a:pos x="82" y="111"/>
                </a:cxn>
                <a:cxn ang="0">
                  <a:pos x="83" y="109"/>
                </a:cxn>
                <a:cxn ang="0">
                  <a:pos x="83" y="103"/>
                </a:cxn>
                <a:cxn ang="0">
                  <a:pos x="81" y="91"/>
                </a:cxn>
                <a:cxn ang="0">
                  <a:pos x="73" y="75"/>
                </a:cxn>
                <a:cxn ang="0">
                  <a:pos x="39" y="26"/>
                </a:cxn>
                <a:cxn ang="0">
                  <a:pos x="25" y="9"/>
                </a:cxn>
                <a:cxn ang="0">
                  <a:pos x="20" y="5"/>
                </a:cxn>
                <a:cxn ang="0">
                  <a:pos x="15" y="2"/>
                </a:cxn>
              </a:cxnLst>
              <a:rect l="0" t="0" r="r" b="b"/>
              <a:pathLst>
                <a:path w="83" h="118">
                  <a:moveTo>
                    <a:pt x="15" y="2"/>
                  </a:moveTo>
                  <a:lnTo>
                    <a:pt x="10" y="0"/>
                  </a:lnTo>
                  <a:lnTo>
                    <a:pt x="6" y="0"/>
                  </a:lnTo>
                  <a:lnTo>
                    <a:pt x="5" y="0"/>
                  </a:lnTo>
                  <a:lnTo>
                    <a:pt x="3" y="1"/>
                  </a:lnTo>
                  <a:lnTo>
                    <a:pt x="2" y="4"/>
                  </a:lnTo>
                  <a:lnTo>
                    <a:pt x="1" y="8"/>
                  </a:lnTo>
                  <a:lnTo>
                    <a:pt x="0" y="11"/>
                  </a:lnTo>
                  <a:lnTo>
                    <a:pt x="1" y="14"/>
                  </a:lnTo>
                  <a:lnTo>
                    <a:pt x="2" y="16"/>
                  </a:lnTo>
                  <a:lnTo>
                    <a:pt x="5" y="24"/>
                  </a:lnTo>
                  <a:lnTo>
                    <a:pt x="5" y="26"/>
                  </a:lnTo>
                  <a:lnTo>
                    <a:pt x="6" y="29"/>
                  </a:lnTo>
                  <a:lnTo>
                    <a:pt x="7" y="30"/>
                  </a:lnTo>
                  <a:lnTo>
                    <a:pt x="10" y="31"/>
                  </a:lnTo>
                  <a:lnTo>
                    <a:pt x="12" y="31"/>
                  </a:lnTo>
                  <a:lnTo>
                    <a:pt x="15" y="32"/>
                  </a:lnTo>
                  <a:lnTo>
                    <a:pt x="17" y="33"/>
                  </a:lnTo>
                  <a:lnTo>
                    <a:pt x="19" y="35"/>
                  </a:lnTo>
                  <a:lnTo>
                    <a:pt x="21" y="37"/>
                  </a:lnTo>
                  <a:lnTo>
                    <a:pt x="27" y="52"/>
                  </a:lnTo>
                  <a:lnTo>
                    <a:pt x="29" y="59"/>
                  </a:lnTo>
                  <a:lnTo>
                    <a:pt x="32" y="61"/>
                  </a:lnTo>
                  <a:lnTo>
                    <a:pt x="37" y="65"/>
                  </a:lnTo>
                  <a:lnTo>
                    <a:pt x="39" y="67"/>
                  </a:lnTo>
                  <a:lnTo>
                    <a:pt x="40" y="69"/>
                  </a:lnTo>
                  <a:lnTo>
                    <a:pt x="43" y="76"/>
                  </a:lnTo>
                  <a:lnTo>
                    <a:pt x="45" y="98"/>
                  </a:lnTo>
                  <a:lnTo>
                    <a:pt x="46" y="106"/>
                  </a:lnTo>
                  <a:lnTo>
                    <a:pt x="47" y="108"/>
                  </a:lnTo>
                  <a:lnTo>
                    <a:pt x="50" y="113"/>
                  </a:lnTo>
                  <a:lnTo>
                    <a:pt x="52" y="115"/>
                  </a:lnTo>
                  <a:lnTo>
                    <a:pt x="56" y="118"/>
                  </a:lnTo>
                  <a:lnTo>
                    <a:pt x="57" y="118"/>
                  </a:lnTo>
                  <a:lnTo>
                    <a:pt x="59" y="118"/>
                  </a:lnTo>
                  <a:lnTo>
                    <a:pt x="60" y="117"/>
                  </a:lnTo>
                  <a:lnTo>
                    <a:pt x="61" y="114"/>
                  </a:lnTo>
                  <a:lnTo>
                    <a:pt x="61" y="96"/>
                  </a:lnTo>
                  <a:lnTo>
                    <a:pt x="62" y="88"/>
                  </a:lnTo>
                  <a:lnTo>
                    <a:pt x="62" y="87"/>
                  </a:lnTo>
                  <a:lnTo>
                    <a:pt x="62" y="86"/>
                  </a:lnTo>
                  <a:lnTo>
                    <a:pt x="63" y="86"/>
                  </a:lnTo>
                  <a:lnTo>
                    <a:pt x="65" y="87"/>
                  </a:lnTo>
                  <a:lnTo>
                    <a:pt x="67" y="90"/>
                  </a:lnTo>
                  <a:lnTo>
                    <a:pt x="73" y="101"/>
                  </a:lnTo>
                  <a:lnTo>
                    <a:pt x="75" y="106"/>
                  </a:lnTo>
                  <a:lnTo>
                    <a:pt x="76" y="114"/>
                  </a:lnTo>
                  <a:lnTo>
                    <a:pt x="76" y="115"/>
                  </a:lnTo>
                  <a:lnTo>
                    <a:pt x="76" y="115"/>
                  </a:lnTo>
                  <a:lnTo>
                    <a:pt x="78" y="115"/>
                  </a:lnTo>
                  <a:lnTo>
                    <a:pt x="80" y="113"/>
                  </a:lnTo>
                  <a:lnTo>
                    <a:pt x="82" y="111"/>
                  </a:lnTo>
                  <a:lnTo>
                    <a:pt x="83" y="109"/>
                  </a:lnTo>
                  <a:lnTo>
                    <a:pt x="83" y="103"/>
                  </a:lnTo>
                  <a:lnTo>
                    <a:pt x="81" y="91"/>
                  </a:lnTo>
                  <a:lnTo>
                    <a:pt x="73" y="75"/>
                  </a:lnTo>
                  <a:lnTo>
                    <a:pt x="39" y="26"/>
                  </a:lnTo>
                  <a:lnTo>
                    <a:pt x="25" y="9"/>
                  </a:lnTo>
                  <a:lnTo>
                    <a:pt x="20" y="5"/>
                  </a:lnTo>
                  <a:lnTo>
                    <a:pt x="15" y="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33"/>
            <p:cNvSpPr>
              <a:spLocks/>
            </p:cNvSpPr>
            <p:nvPr/>
          </p:nvSpPr>
          <p:spPr bwMode="auto">
            <a:xfrm flipH="1">
              <a:off x="7925637" y="5030092"/>
              <a:ext cx="93402" cy="135134"/>
            </a:xfrm>
            <a:custGeom>
              <a:avLst/>
              <a:gdLst/>
              <a:ahLst/>
              <a:cxnLst>
                <a:cxn ang="0">
                  <a:pos x="28" y="0"/>
                </a:cxn>
                <a:cxn ang="0">
                  <a:pos x="23" y="1"/>
                </a:cxn>
                <a:cxn ang="0">
                  <a:pos x="4" y="9"/>
                </a:cxn>
                <a:cxn ang="0">
                  <a:pos x="1" y="14"/>
                </a:cxn>
                <a:cxn ang="0">
                  <a:pos x="1" y="21"/>
                </a:cxn>
                <a:cxn ang="0">
                  <a:pos x="4" y="30"/>
                </a:cxn>
                <a:cxn ang="0">
                  <a:pos x="7" y="34"/>
                </a:cxn>
                <a:cxn ang="0">
                  <a:pos x="15" y="34"/>
                </a:cxn>
                <a:cxn ang="0">
                  <a:pos x="18" y="35"/>
                </a:cxn>
                <a:cxn ang="0">
                  <a:pos x="24" y="48"/>
                </a:cxn>
                <a:cxn ang="0">
                  <a:pos x="40" y="68"/>
                </a:cxn>
                <a:cxn ang="0">
                  <a:pos x="47" y="93"/>
                </a:cxn>
                <a:cxn ang="0">
                  <a:pos x="47" y="117"/>
                </a:cxn>
                <a:cxn ang="0">
                  <a:pos x="43" y="135"/>
                </a:cxn>
                <a:cxn ang="0">
                  <a:pos x="46" y="136"/>
                </a:cxn>
                <a:cxn ang="0">
                  <a:pos x="55" y="135"/>
                </a:cxn>
                <a:cxn ang="0">
                  <a:pos x="58" y="133"/>
                </a:cxn>
                <a:cxn ang="0">
                  <a:pos x="62" y="104"/>
                </a:cxn>
                <a:cxn ang="0">
                  <a:pos x="60" y="90"/>
                </a:cxn>
                <a:cxn ang="0">
                  <a:pos x="62" y="89"/>
                </a:cxn>
                <a:cxn ang="0">
                  <a:pos x="65" y="93"/>
                </a:cxn>
                <a:cxn ang="0">
                  <a:pos x="71" y="110"/>
                </a:cxn>
                <a:cxn ang="0">
                  <a:pos x="71" y="121"/>
                </a:cxn>
                <a:cxn ang="0">
                  <a:pos x="73" y="130"/>
                </a:cxn>
                <a:cxn ang="0">
                  <a:pos x="78" y="132"/>
                </a:cxn>
                <a:cxn ang="0">
                  <a:pos x="87" y="130"/>
                </a:cxn>
                <a:cxn ang="0">
                  <a:pos x="92" y="127"/>
                </a:cxn>
                <a:cxn ang="0">
                  <a:pos x="94" y="122"/>
                </a:cxn>
                <a:cxn ang="0">
                  <a:pos x="88" y="101"/>
                </a:cxn>
                <a:cxn ang="0">
                  <a:pos x="71" y="72"/>
                </a:cxn>
                <a:cxn ang="0">
                  <a:pos x="70" y="66"/>
                </a:cxn>
                <a:cxn ang="0">
                  <a:pos x="72" y="61"/>
                </a:cxn>
                <a:cxn ang="0">
                  <a:pos x="70" y="50"/>
                </a:cxn>
                <a:cxn ang="0">
                  <a:pos x="65" y="41"/>
                </a:cxn>
                <a:cxn ang="0">
                  <a:pos x="59" y="35"/>
                </a:cxn>
                <a:cxn ang="0">
                  <a:pos x="35" y="19"/>
                </a:cxn>
                <a:cxn ang="0">
                  <a:pos x="33" y="14"/>
                </a:cxn>
                <a:cxn ang="0">
                  <a:pos x="34" y="10"/>
                </a:cxn>
                <a:cxn ang="0">
                  <a:pos x="36" y="5"/>
                </a:cxn>
                <a:cxn ang="0">
                  <a:pos x="35" y="2"/>
                </a:cxn>
                <a:cxn ang="0">
                  <a:pos x="31" y="0"/>
                </a:cxn>
              </a:cxnLst>
              <a:rect l="0" t="0" r="r" b="b"/>
              <a:pathLst>
                <a:path w="94" h="136">
                  <a:moveTo>
                    <a:pt x="31" y="0"/>
                  </a:moveTo>
                  <a:lnTo>
                    <a:pt x="28" y="0"/>
                  </a:lnTo>
                  <a:lnTo>
                    <a:pt x="26" y="0"/>
                  </a:lnTo>
                  <a:lnTo>
                    <a:pt x="23" y="1"/>
                  </a:lnTo>
                  <a:lnTo>
                    <a:pt x="9" y="5"/>
                  </a:lnTo>
                  <a:lnTo>
                    <a:pt x="4" y="9"/>
                  </a:lnTo>
                  <a:lnTo>
                    <a:pt x="2" y="12"/>
                  </a:lnTo>
                  <a:lnTo>
                    <a:pt x="1" y="14"/>
                  </a:lnTo>
                  <a:lnTo>
                    <a:pt x="0" y="18"/>
                  </a:lnTo>
                  <a:lnTo>
                    <a:pt x="1" y="21"/>
                  </a:lnTo>
                  <a:lnTo>
                    <a:pt x="2" y="26"/>
                  </a:lnTo>
                  <a:lnTo>
                    <a:pt x="4" y="30"/>
                  </a:lnTo>
                  <a:lnTo>
                    <a:pt x="6" y="33"/>
                  </a:lnTo>
                  <a:lnTo>
                    <a:pt x="7" y="34"/>
                  </a:lnTo>
                  <a:lnTo>
                    <a:pt x="8" y="34"/>
                  </a:lnTo>
                  <a:lnTo>
                    <a:pt x="15" y="34"/>
                  </a:lnTo>
                  <a:lnTo>
                    <a:pt x="17" y="34"/>
                  </a:lnTo>
                  <a:lnTo>
                    <a:pt x="18" y="35"/>
                  </a:lnTo>
                  <a:lnTo>
                    <a:pt x="19" y="37"/>
                  </a:lnTo>
                  <a:lnTo>
                    <a:pt x="24" y="48"/>
                  </a:lnTo>
                  <a:lnTo>
                    <a:pt x="26" y="52"/>
                  </a:lnTo>
                  <a:lnTo>
                    <a:pt x="40" y="68"/>
                  </a:lnTo>
                  <a:lnTo>
                    <a:pt x="41" y="72"/>
                  </a:lnTo>
                  <a:lnTo>
                    <a:pt x="47" y="93"/>
                  </a:lnTo>
                  <a:lnTo>
                    <a:pt x="48" y="105"/>
                  </a:lnTo>
                  <a:lnTo>
                    <a:pt x="47" y="117"/>
                  </a:lnTo>
                  <a:lnTo>
                    <a:pt x="43" y="133"/>
                  </a:lnTo>
                  <a:lnTo>
                    <a:pt x="43" y="135"/>
                  </a:lnTo>
                  <a:lnTo>
                    <a:pt x="44" y="136"/>
                  </a:lnTo>
                  <a:lnTo>
                    <a:pt x="46" y="136"/>
                  </a:lnTo>
                  <a:lnTo>
                    <a:pt x="51" y="136"/>
                  </a:lnTo>
                  <a:lnTo>
                    <a:pt x="55" y="135"/>
                  </a:lnTo>
                  <a:lnTo>
                    <a:pt x="57" y="134"/>
                  </a:lnTo>
                  <a:lnTo>
                    <a:pt x="58" y="133"/>
                  </a:lnTo>
                  <a:lnTo>
                    <a:pt x="60" y="129"/>
                  </a:lnTo>
                  <a:lnTo>
                    <a:pt x="62" y="104"/>
                  </a:lnTo>
                  <a:lnTo>
                    <a:pt x="60" y="92"/>
                  </a:lnTo>
                  <a:lnTo>
                    <a:pt x="60" y="90"/>
                  </a:lnTo>
                  <a:lnTo>
                    <a:pt x="61" y="89"/>
                  </a:lnTo>
                  <a:lnTo>
                    <a:pt x="62" y="89"/>
                  </a:lnTo>
                  <a:lnTo>
                    <a:pt x="63" y="89"/>
                  </a:lnTo>
                  <a:lnTo>
                    <a:pt x="65" y="93"/>
                  </a:lnTo>
                  <a:lnTo>
                    <a:pt x="70" y="103"/>
                  </a:lnTo>
                  <a:lnTo>
                    <a:pt x="71" y="110"/>
                  </a:lnTo>
                  <a:lnTo>
                    <a:pt x="71" y="118"/>
                  </a:lnTo>
                  <a:lnTo>
                    <a:pt x="71" y="121"/>
                  </a:lnTo>
                  <a:lnTo>
                    <a:pt x="72" y="128"/>
                  </a:lnTo>
                  <a:lnTo>
                    <a:pt x="73" y="130"/>
                  </a:lnTo>
                  <a:lnTo>
                    <a:pt x="75" y="131"/>
                  </a:lnTo>
                  <a:lnTo>
                    <a:pt x="78" y="132"/>
                  </a:lnTo>
                  <a:lnTo>
                    <a:pt x="81" y="132"/>
                  </a:lnTo>
                  <a:lnTo>
                    <a:pt x="87" y="130"/>
                  </a:lnTo>
                  <a:lnTo>
                    <a:pt x="91" y="129"/>
                  </a:lnTo>
                  <a:lnTo>
                    <a:pt x="92" y="127"/>
                  </a:lnTo>
                  <a:lnTo>
                    <a:pt x="94" y="125"/>
                  </a:lnTo>
                  <a:lnTo>
                    <a:pt x="94" y="122"/>
                  </a:lnTo>
                  <a:lnTo>
                    <a:pt x="93" y="115"/>
                  </a:lnTo>
                  <a:lnTo>
                    <a:pt x="88" y="101"/>
                  </a:lnTo>
                  <a:lnTo>
                    <a:pt x="84" y="93"/>
                  </a:lnTo>
                  <a:lnTo>
                    <a:pt x="71" y="72"/>
                  </a:lnTo>
                  <a:lnTo>
                    <a:pt x="70" y="68"/>
                  </a:lnTo>
                  <a:lnTo>
                    <a:pt x="70" y="66"/>
                  </a:lnTo>
                  <a:lnTo>
                    <a:pt x="70" y="63"/>
                  </a:lnTo>
                  <a:lnTo>
                    <a:pt x="72" y="61"/>
                  </a:lnTo>
                  <a:lnTo>
                    <a:pt x="72" y="57"/>
                  </a:lnTo>
                  <a:lnTo>
                    <a:pt x="70" y="50"/>
                  </a:lnTo>
                  <a:lnTo>
                    <a:pt x="68" y="46"/>
                  </a:lnTo>
                  <a:lnTo>
                    <a:pt x="65" y="41"/>
                  </a:lnTo>
                  <a:lnTo>
                    <a:pt x="62" y="38"/>
                  </a:lnTo>
                  <a:lnTo>
                    <a:pt x="59" y="35"/>
                  </a:lnTo>
                  <a:lnTo>
                    <a:pt x="41" y="24"/>
                  </a:lnTo>
                  <a:lnTo>
                    <a:pt x="35" y="19"/>
                  </a:lnTo>
                  <a:lnTo>
                    <a:pt x="33" y="17"/>
                  </a:lnTo>
                  <a:lnTo>
                    <a:pt x="33" y="14"/>
                  </a:lnTo>
                  <a:lnTo>
                    <a:pt x="33" y="12"/>
                  </a:lnTo>
                  <a:lnTo>
                    <a:pt x="34" y="10"/>
                  </a:lnTo>
                  <a:lnTo>
                    <a:pt x="36" y="7"/>
                  </a:lnTo>
                  <a:lnTo>
                    <a:pt x="36" y="5"/>
                  </a:lnTo>
                  <a:lnTo>
                    <a:pt x="36" y="4"/>
                  </a:lnTo>
                  <a:lnTo>
                    <a:pt x="35" y="2"/>
                  </a:lnTo>
                  <a:lnTo>
                    <a:pt x="33" y="1"/>
                  </a:lnTo>
                  <a:lnTo>
                    <a:pt x="31"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34"/>
            <p:cNvSpPr>
              <a:spLocks/>
            </p:cNvSpPr>
            <p:nvPr/>
          </p:nvSpPr>
          <p:spPr bwMode="auto">
            <a:xfrm flipH="1">
              <a:off x="7968363" y="5073812"/>
              <a:ext cx="10930" cy="13911"/>
            </a:xfrm>
            <a:custGeom>
              <a:avLst/>
              <a:gdLst/>
              <a:ahLst/>
              <a:cxnLst>
                <a:cxn ang="0">
                  <a:pos x="6" y="0"/>
                </a:cxn>
                <a:cxn ang="0">
                  <a:pos x="5" y="0"/>
                </a:cxn>
                <a:cxn ang="0">
                  <a:pos x="4" y="0"/>
                </a:cxn>
                <a:cxn ang="0">
                  <a:pos x="1" y="2"/>
                </a:cxn>
                <a:cxn ang="0">
                  <a:pos x="0" y="5"/>
                </a:cxn>
                <a:cxn ang="0">
                  <a:pos x="0" y="8"/>
                </a:cxn>
                <a:cxn ang="0">
                  <a:pos x="2" y="10"/>
                </a:cxn>
                <a:cxn ang="0">
                  <a:pos x="6" y="12"/>
                </a:cxn>
                <a:cxn ang="0">
                  <a:pos x="9" y="13"/>
                </a:cxn>
                <a:cxn ang="0">
                  <a:pos x="11" y="14"/>
                </a:cxn>
                <a:cxn ang="0">
                  <a:pos x="11" y="13"/>
                </a:cxn>
                <a:cxn ang="0">
                  <a:pos x="11" y="11"/>
                </a:cxn>
                <a:cxn ang="0">
                  <a:pos x="7" y="2"/>
                </a:cxn>
                <a:cxn ang="0">
                  <a:pos x="7" y="1"/>
                </a:cxn>
                <a:cxn ang="0">
                  <a:pos x="6" y="0"/>
                </a:cxn>
              </a:cxnLst>
              <a:rect l="0" t="0" r="r" b="b"/>
              <a:pathLst>
                <a:path w="11" h="14">
                  <a:moveTo>
                    <a:pt x="6" y="0"/>
                  </a:moveTo>
                  <a:lnTo>
                    <a:pt x="5" y="0"/>
                  </a:lnTo>
                  <a:lnTo>
                    <a:pt x="4" y="0"/>
                  </a:lnTo>
                  <a:lnTo>
                    <a:pt x="1" y="2"/>
                  </a:lnTo>
                  <a:lnTo>
                    <a:pt x="0" y="5"/>
                  </a:lnTo>
                  <a:lnTo>
                    <a:pt x="0" y="8"/>
                  </a:lnTo>
                  <a:lnTo>
                    <a:pt x="2" y="10"/>
                  </a:lnTo>
                  <a:lnTo>
                    <a:pt x="6" y="12"/>
                  </a:lnTo>
                  <a:lnTo>
                    <a:pt x="9" y="13"/>
                  </a:lnTo>
                  <a:lnTo>
                    <a:pt x="11" y="14"/>
                  </a:lnTo>
                  <a:lnTo>
                    <a:pt x="11" y="13"/>
                  </a:lnTo>
                  <a:lnTo>
                    <a:pt x="11" y="11"/>
                  </a:lnTo>
                  <a:lnTo>
                    <a:pt x="7" y="2"/>
                  </a:lnTo>
                  <a:lnTo>
                    <a:pt x="7" y="1"/>
                  </a:lnTo>
                  <a:lnTo>
                    <a:pt x="6"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 name="Group 34"/>
            <p:cNvGrpSpPr>
              <a:grpSpLocks noChangeAspect="1"/>
            </p:cNvGrpSpPr>
            <p:nvPr/>
          </p:nvGrpSpPr>
          <p:grpSpPr>
            <a:xfrm>
              <a:off x="8108389" y="4554993"/>
              <a:ext cx="290095" cy="177151"/>
              <a:chOff x="2103438" y="3086101"/>
              <a:chExt cx="595313" cy="363538"/>
            </a:xfrm>
          </p:grpSpPr>
          <p:sp>
            <p:nvSpPr>
              <p:cNvPr id="111" name="Freeform 72"/>
              <p:cNvSpPr>
                <a:spLocks/>
              </p:cNvSpPr>
              <p:nvPr/>
            </p:nvSpPr>
            <p:spPr bwMode="auto">
              <a:xfrm>
                <a:off x="2103438" y="3086101"/>
                <a:ext cx="595313" cy="363538"/>
              </a:xfrm>
              <a:custGeom>
                <a:avLst/>
                <a:gdLst/>
                <a:ahLst/>
                <a:cxnLst>
                  <a:cxn ang="0">
                    <a:pos x="214" y="0"/>
                  </a:cxn>
                  <a:cxn ang="0">
                    <a:pos x="186" y="1"/>
                  </a:cxn>
                  <a:cxn ang="0">
                    <a:pos x="153" y="9"/>
                  </a:cxn>
                  <a:cxn ang="0">
                    <a:pos x="137" y="17"/>
                  </a:cxn>
                  <a:cxn ang="0">
                    <a:pos x="123" y="27"/>
                  </a:cxn>
                  <a:cxn ang="0">
                    <a:pos x="88" y="62"/>
                  </a:cxn>
                  <a:cxn ang="0">
                    <a:pos x="40" y="106"/>
                  </a:cxn>
                  <a:cxn ang="0">
                    <a:pos x="10" y="129"/>
                  </a:cxn>
                  <a:cxn ang="0">
                    <a:pos x="4" y="136"/>
                  </a:cxn>
                  <a:cxn ang="0">
                    <a:pos x="1" y="143"/>
                  </a:cxn>
                  <a:cxn ang="0">
                    <a:pos x="0" y="149"/>
                  </a:cxn>
                  <a:cxn ang="0">
                    <a:pos x="3" y="155"/>
                  </a:cxn>
                  <a:cxn ang="0">
                    <a:pos x="7" y="160"/>
                  </a:cxn>
                  <a:cxn ang="0">
                    <a:pos x="11" y="162"/>
                  </a:cxn>
                  <a:cxn ang="0">
                    <a:pos x="27" y="168"/>
                  </a:cxn>
                  <a:cxn ang="0">
                    <a:pos x="85" y="177"/>
                  </a:cxn>
                  <a:cxn ang="0">
                    <a:pos x="254" y="179"/>
                  </a:cxn>
                  <a:cxn ang="0">
                    <a:pos x="266" y="181"/>
                  </a:cxn>
                  <a:cxn ang="0">
                    <a:pos x="279" y="185"/>
                  </a:cxn>
                  <a:cxn ang="0">
                    <a:pos x="303" y="197"/>
                  </a:cxn>
                  <a:cxn ang="0">
                    <a:pos x="321" y="210"/>
                  </a:cxn>
                  <a:cxn ang="0">
                    <a:pos x="332" y="224"/>
                  </a:cxn>
                  <a:cxn ang="0">
                    <a:pos x="338" y="228"/>
                  </a:cxn>
                  <a:cxn ang="0">
                    <a:pos x="344" y="229"/>
                  </a:cxn>
                  <a:cxn ang="0">
                    <a:pos x="350" y="229"/>
                  </a:cxn>
                  <a:cxn ang="0">
                    <a:pos x="355" y="228"/>
                  </a:cxn>
                  <a:cxn ang="0">
                    <a:pos x="360" y="224"/>
                  </a:cxn>
                  <a:cxn ang="0">
                    <a:pos x="369" y="214"/>
                  </a:cxn>
                  <a:cxn ang="0">
                    <a:pos x="372" y="207"/>
                  </a:cxn>
                  <a:cxn ang="0">
                    <a:pos x="375" y="189"/>
                  </a:cxn>
                  <a:cxn ang="0">
                    <a:pos x="374" y="140"/>
                  </a:cxn>
                  <a:cxn ang="0">
                    <a:pos x="370" y="120"/>
                  </a:cxn>
                  <a:cxn ang="0">
                    <a:pos x="368" y="111"/>
                  </a:cxn>
                  <a:cxn ang="0">
                    <a:pos x="356" y="83"/>
                  </a:cxn>
                  <a:cxn ang="0">
                    <a:pos x="339" y="56"/>
                  </a:cxn>
                  <a:cxn ang="0">
                    <a:pos x="324" y="38"/>
                  </a:cxn>
                  <a:cxn ang="0">
                    <a:pos x="313" y="29"/>
                  </a:cxn>
                  <a:cxn ang="0">
                    <a:pos x="278" y="12"/>
                  </a:cxn>
                  <a:cxn ang="0">
                    <a:pos x="224" y="1"/>
                  </a:cxn>
                  <a:cxn ang="0">
                    <a:pos x="214" y="0"/>
                  </a:cxn>
                </a:cxnLst>
                <a:rect l="0" t="0" r="r" b="b"/>
                <a:pathLst>
                  <a:path w="375" h="229">
                    <a:moveTo>
                      <a:pt x="214" y="0"/>
                    </a:moveTo>
                    <a:lnTo>
                      <a:pt x="186" y="1"/>
                    </a:lnTo>
                    <a:lnTo>
                      <a:pt x="153" y="9"/>
                    </a:lnTo>
                    <a:lnTo>
                      <a:pt x="137" y="17"/>
                    </a:lnTo>
                    <a:lnTo>
                      <a:pt x="123" y="27"/>
                    </a:lnTo>
                    <a:lnTo>
                      <a:pt x="88" y="62"/>
                    </a:lnTo>
                    <a:lnTo>
                      <a:pt x="40" y="106"/>
                    </a:lnTo>
                    <a:lnTo>
                      <a:pt x="10" y="129"/>
                    </a:lnTo>
                    <a:lnTo>
                      <a:pt x="4" y="136"/>
                    </a:lnTo>
                    <a:lnTo>
                      <a:pt x="1" y="143"/>
                    </a:lnTo>
                    <a:lnTo>
                      <a:pt x="0" y="149"/>
                    </a:lnTo>
                    <a:lnTo>
                      <a:pt x="3" y="155"/>
                    </a:lnTo>
                    <a:lnTo>
                      <a:pt x="7" y="160"/>
                    </a:lnTo>
                    <a:lnTo>
                      <a:pt x="11" y="162"/>
                    </a:lnTo>
                    <a:lnTo>
                      <a:pt x="27" y="168"/>
                    </a:lnTo>
                    <a:lnTo>
                      <a:pt x="85" y="177"/>
                    </a:lnTo>
                    <a:lnTo>
                      <a:pt x="254" y="179"/>
                    </a:lnTo>
                    <a:lnTo>
                      <a:pt x="266" y="181"/>
                    </a:lnTo>
                    <a:lnTo>
                      <a:pt x="279" y="185"/>
                    </a:lnTo>
                    <a:lnTo>
                      <a:pt x="303" y="197"/>
                    </a:lnTo>
                    <a:lnTo>
                      <a:pt x="321" y="210"/>
                    </a:lnTo>
                    <a:lnTo>
                      <a:pt x="332" y="224"/>
                    </a:lnTo>
                    <a:lnTo>
                      <a:pt x="338" y="228"/>
                    </a:lnTo>
                    <a:lnTo>
                      <a:pt x="344" y="229"/>
                    </a:lnTo>
                    <a:lnTo>
                      <a:pt x="350" y="229"/>
                    </a:lnTo>
                    <a:lnTo>
                      <a:pt x="355" y="228"/>
                    </a:lnTo>
                    <a:lnTo>
                      <a:pt x="360" y="224"/>
                    </a:lnTo>
                    <a:lnTo>
                      <a:pt x="369" y="214"/>
                    </a:lnTo>
                    <a:lnTo>
                      <a:pt x="372" y="207"/>
                    </a:lnTo>
                    <a:lnTo>
                      <a:pt x="375" y="189"/>
                    </a:lnTo>
                    <a:lnTo>
                      <a:pt x="374" y="140"/>
                    </a:lnTo>
                    <a:lnTo>
                      <a:pt x="370" y="120"/>
                    </a:lnTo>
                    <a:lnTo>
                      <a:pt x="368" y="111"/>
                    </a:lnTo>
                    <a:lnTo>
                      <a:pt x="356" y="83"/>
                    </a:lnTo>
                    <a:lnTo>
                      <a:pt x="339" y="56"/>
                    </a:lnTo>
                    <a:lnTo>
                      <a:pt x="324" y="38"/>
                    </a:lnTo>
                    <a:lnTo>
                      <a:pt x="313" y="29"/>
                    </a:lnTo>
                    <a:lnTo>
                      <a:pt x="278" y="12"/>
                    </a:lnTo>
                    <a:lnTo>
                      <a:pt x="224" y="1"/>
                    </a:lnTo>
                    <a:lnTo>
                      <a:pt x="214" y="0"/>
                    </a:lnTo>
                    <a:close/>
                  </a:path>
                </a:pathLst>
              </a:custGeom>
              <a:solidFill>
                <a:srgbClr val="D0A8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73"/>
              <p:cNvSpPr>
                <a:spLocks/>
              </p:cNvSpPr>
              <p:nvPr/>
            </p:nvSpPr>
            <p:spPr bwMode="auto">
              <a:xfrm>
                <a:off x="2417763" y="3133726"/>
                <a:ext cx="263525" cy="292100"/>
              </a:xfrm>
              <a:custGeom>
                <a:avLst/>
                <a:gdLst/>
                <a:ahLst/>
                <a:cxnLst>
                  <a:cxn ang="0">
                    <a:pos x="0" y="109"/>
                  </a:cxn>
                  <a:cxn ang="0">
                    <a:pos x="0" y="113"/>
                  </a:cxn>
                  <a:cxn ang="0">
                    <a:pos x="2" y="115"/>
                  </a:cxn>
                  <a:cxn ang="0">
                    <a:pos x="5" y="117"/>
                  </a:cxn>
                  <a:cxn ang="0">
                    <a:pos x="8" y="118"/>
                  </a:cxn>
                  <a:cxn ang="0">
                    <a:pos x="47" y="128"/>
                  </a:cxn>
                  <a:cxn ang="0">
                    <a:pos x="60" y="131"/>
                  </a:cxn>
                  <a:cxn ang="0">
                    <a:pos x="113" y="149"/>
                  </a:cxn>
                  <a:cxn ang="0">
                    <a:pos x="125" y="155"/>
                  </a:cxn>
                  <a:cxn ang="0">
                    <a:pos x="130" y="158"/>
                  </a:cxn>
                  <a:cxn ang="0">
                    <a:pos x="149" y="182"/>
                  </a:cxn>
                  <a:cxn ang="0">
                    <a:pos x="153" y="184"/>
                  </a:cxn>
                  <a:cxn ang="0">
                    <a:pos x="155" y="183"/>
                  </a:cxn>
                  <a:cxn ang="0">
                    <a:pos x="158" y="180"/>
                  </a:cxn>
                  <a:cxn ang="0">
                    <a:pos x="160" y="173"/>
                  </a:cxn>
                  <a:cxn ang="0">
                    <a:pos x="164" y="156"/>
                  </a:cxn>
                  <a:cxn ang="0">
                    <a:pos x="166" y="125"/>
                  </a:cxn>
                  <a:cxn ang="0">
                    <a:pos x="163" y="106"/>
                  </a:cxn>
                  <a:cxn ang="0">
                    <a:pos x="154" y="77"/>
                  </a:cxn>
                  <a:cxn ang="0">
                    <a:pos x="142" y="50"/>
                  </a:cxn>
                  <a:cxn ang="0">
                    <a:pos x="120" y="18"/>
                  </a:cxn>
                  <a:cxn ang="0">
                    <a:pos x="110" y="9"/>
                  </a:cxn>
                  <a:cxn ang="0">
                    <a:pos x="99" y="3"/>
                  </a:cxn>
                  <a:cxn ang="0">
                    <a:pos x="89" y="0"/>
                  </a:cxn>
                  <a:cxn ang="0">
                    <a:pos x="78" y="0"/>
                  </a:cxn>
                  <a:cxn ang="0">
                    <a:pos x="67" y="2"/>
                  </a:cxn>
                  <a:cxn ang="0">
                    <a:pos x="57" y="8"/>
                  </a:cxn>
                  <a:cxn ang="0">
                    <a:pos x="53" y="11"/>
                  </a:cxn>
                  <a:cxn ang="0">
                    <a:pos x="48" y="16"/>
                  </a:cxn>
                  <a:cxn ang="0">
                    <a:pos x="32" y="40"/>
                  </a:cxn>
                  <a:cxn ang="0">
                    <a:pos x="9" y="83"/>
                  </a:cxn>
                  <a:cxn ang="0">
                    <a:pos x="2" y="98"/>
                  </a:cxn>
                  <a:cxn ang="0">
                    <a:pos x="0" y="104"/>
                  </a:cxn>
                  <a:cxn ang="0">
                    <a:pos x="0" y="109"/>
                  </a:cxn>
                </a:cxnLst>
                <a:rect l="0" t="0" r="r" b="b"/>
                <a:pathLst>
                  <a:path w="166" h="184">
                    <a:moveTo>
                      <a:pt x="0" y="109"/>
                    </a:moveTo>
                    <a:lnTo>
                      <a:pt x="0" y="113"/>
                    </a:lnTo>
                    <a:lnTo>
                      <a:pt x="2" y="115"/>
                    </a:lnTo>
                    <a:lnTo>
                      <a:pt x="5" y="117"/>
                    </a:lnTo>
                    <a:lnTo>
                      <a:pt x="8" y="118"/>
                    </a:lnTo>
                    <a:lnTo>
                      <a:pt x="47" y="128"/>
                    </a:lnTo>
                    <a:lnTo>
                      <a:pt x="60" y="131"/>
                    </a:lnTo>
                    <a:lnTo>
                      <a:pt x="113" y="149"/>
                    </a:lnTo>
                    <a:lnTo>
                      <a:pt x="125" y="155"/>
                    </a:lnTo>
                    <a:lnTo>
                      <a:pt x="130" y="158"/>
                    </a:lnTo>
                    <a:lnTo>
                      <a:pt x="149" y="182"/>
                    </a:lnTo>
                    <a:lnTo>
                      <a:pt x="153" y="184"/>
                    </a:lnTo>
                    <a:lnTo>
                      <a:pt x="155" y="183"/>
                    </a:lnTo>
                    <a:lnTo>
                      <a:pt x="158" y="180"/>
                    </a:lnTo>
                    <a:lnTo>
                      <a:pt x="160" y="173"/>
                    </a:lnTo>
                    <a:lnTo>
                      <a:pt x="164" y="156"/>
                    </a:lnTo>
                    <a:lnTo>
                      <a:pt x="166" y="125"/>
                    </a:lnTo>
                    <a:lnTo>
                      <a:pt x="163" y="106"/>
                    </a:lnTo>
                    <a:lnTo>
                      <a:pt x="154" y="77"/>
                    </a:lnTo>
                    <a:lnTo>
                      <a:pt x="142" y="50"/>
                    </a:lnTo>
                    <a:lnTo>
                      <a:pt x="120" y="18"/>
                    </a:lnTo>
                    <a:lnTo>
                      <a:pt x="110" y="9"/>
                    </a:lnTo>
                    <a:lnTo>
                      <a:pt x="99" y="3"/>
                    </a:lnTo>
                    <a:lnTo>
                      <a:pt x="89" y="0"/>
                    </a:lnTo>
                    <a:lnTo>
                      <a:pt x="78" y="0"/>
                    </a:lnTo>
                    <a:lnTo>
                      <a:pt x="67" y="2"/>
                    </a:lnTo>
                    <a:lnTo>
                      <a:pt x="57" y="8"/>
                    </a:lnTo>
                    <a:lnTo>
                      <a:pt x="53" y="11"/>
                    </a:lnTo>
                    <a:lnTo>
                      <a:pt x="48" y="16"/>
                    </a:lnTo>
                    <a:lnTo>
                      <a:pt x="32" y="40"/>
                    </a:lnTo>
                    <a:lnTo>
                      <a:pt x="9" y="83"/>
                    </a:lnTo>
                    <a:lnTo>
                      <a:pt x="2" y="98"/>
                    </a:lnTo>
                    <a:lnTo>
                      <a:pt x="0" y="104"/>
                    </a:lnTo>
                    <a:lnTo>
                      <a:pt x="0" y="109"/>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74"/>
              <p:cNvSpPr>
                <a:spLocks/>
              </p:cNvSpPr>
              <p:nvPr/>
            </p:nvSpPr>
            <p:spPr bwMode="auto">
              <a:xfrm>
                <a:off x="2327275" y="3117851"/>
                <a:ext cx="177800" cy="187325"/>
              </a:xfrm>
              <a:custGeom>
                <a:avLst/>
                <a:gdLst/>
                <a:ahLst/>
                <a:cxnLst>
                  <a:cxn ang="0">
                    <a:pos x="78" y="2"/>
                  </a:cxn>
                  <a:cxn ang="0">
                    <a:pos x="75" y="4"/>
                  </a:cxn>
                  <a:cxn ang="0">
                    <a:pos x="43" y="38"/>
                  </a:cxn>
                  <a:cxn ang="0">
                    <a:pos x="9" y="94"/>
                  </a:cxn>
                  <a:cxn ang="0">
                    <a:pos x="5" y="100"/>
                  </a:cxn>
                  <a:cxn ang="0">
                    <a:pos x="0" y="105"/>
                  </a:cxn>
                  <a:cxn ang="0">
                    <a:pos x="1" y="105"/>
                  </a:cxn>
                  <a:cxn ang="0">
                    <a:pos x="3" y="107"/>
                  </a:cxn>
                  <a:cxn ang="0">
                    <a:pos x="10" y="111"/>
                  </a:cxn>
                  <a:cxn ang="0">
                    <a:pos x="15" y="113"/>
                  </a:cxn>
                  <a:cxn ang="0">
                    <a:pos x="20" y="116"/>
                  </a:cxn>
                  <a:cxn ang="0">
                    <a:pos x="26" y="117"/>
                  </a:cxn>
                  <a:cxn ang="0">
                    <a:pos x="32" y="118"/>
                  </a:cxn>
                  <a:cxn ang="0">
                    <a:pos x="38" y="117"/>
                  </a:cxn>
                  <a:cxn ang="0">
                    <a:pos x="42" y="116"/>
                  </a:cxn>
                  <a:cxn ang="0">
                    <a:pos x="45" y="112"/>
                  </a:cxn>
                  <a:cxn ang="0">
                    <a:pos x="62" y="63"/>
                  </a:cxn>
                  <a:cxn ang="0">
                    <a:pos x="69" y="50"/>
                  </a:cxn>
                  <a:cxn ang="0">
                    <a:pos x="89" y="24"/>
                  </a:cxn>
                  <a:cxn ang="0">
                    <a:pos x="92" y="20"/>
                  </a:cxn>
                  <a:cxn ang="0">
                    <a:pos x="100" y="15"/>
                  </a:cxn>
                  <a:cxn ang="0">
                    <a:pos x="105" y="12"/>
                  </a:cxn>
                  <a:cxn ang="0">
                    <a:pos x="112" y="10"/>
                  </a:cxn>
                  <a:cxn ang="0">
                    <a:pos x="112" y="9"/>
                  </a:cxn>
                  <a:cxn ang="0">
                    <a:pos x="110" y="7"/>
                  </a:cxn>
                  <a:cxn ang="0">
                    <a:pos x="105" y="5"/>
                  </a:cxn>
                  <a:cxn ang="0">
                    <a:pos x="84" y="0"/>
                  </a:cxn>
                  <a:cxn ang="0">
                    <a:pos x="81" y="1"/>
                  </a:cxn>
                  <a:cxn ang="0">
                    <a:pos x="78" y="2"/>
                  </a:cxn>
                </a:cxnLst>
                <a:rect l="0" t="0" r="r" b="b"/>
                <a:pathLst>
                  <a:path w="112" h="118">
                    <a:moveTo>
                      <a:pt x="78" y="2"/>
                    </a:moveTo>
                    <a:lnTo>
                      <a:pt x="75" y="4"/>
                    </a:lnTo>
                    <a:lnTo>
                      <a:pt x="43" y="38"/>
                    </a:lnTo>
                    <a:lnTo>
                      <a:pt x="9" y="94"/>
                    </a:lnTo>
                    <a:lnTo>
                      <a:pt x="5" y="100"/>
                    </a:lnTo>
                    <a:lnTo>
                      <a:pt x="0" y="105"/>
                    </a:lnTo>
                    <a:lnTo>
                      <a:pt x="1" y="105"/>
                    </a:lnTo>
                    <a:lnTo>
                      <a:pt x="3" y="107"/>
                    </a:lnTo>
                    <a:lnTo>
                      <a:pt x="10" y="111"/>
                    </a:lnTo>
                    <a:lnTo>
                      <a:pt x="15" y="113"/>
                    </a:lnTo>
                    <a:lnTo>
                      <a:pt x="20" y="116"/>
                    </a:lnTo>
                    <a:lnTo>
                      <a:pt x="26" y="117"/>
                    </a:lnTo>
                    <a:lnTo>
                      <a:pt x="32" y="118"/>
                    </a:lnTo>
                    <a:lnTo>
                      <a:pt x="38" y="117"/>
                    </a:lnTo>
                    <a:lnTo>
                      <a:pt x="42" y="116"/>
                    </a:lnTo>
                    <a:lnTo>
                      <a:pt x="45" y="112"/>
                    </a:lnTo>
                    <a:lnTo>
                      <a:pt x="62" y="63"/>
                    </a:lnTo>
                    <a:lnTo>
                      <a:pt x="69" y="50"/>
                    </a:lnTo>
                    <a:lnTo>
                      <a:pt x="89" y="24"/>
                    </a:lnTo>
                    <a:lnTo>
                      <a:pt x="92" y="20"/>
                    </a:lnTo>
                    <a:lnTo>
                      <a:pt x="100" y="15"/>
                    </a:lnTo>
                    <a:lnTo>
                      <a:pt x="105" y="12"/>
                    </a:lnTo>
                    <a:lnTo>
                      <a:pt x="112" y="10"/>
                    </a:lnTo>
                    <a:lnTo>
                      <a:pt x="112" y="9"/>
                    </a:lnTo>
                    <a:lnTo>
                      <a:pt x="110" y="7"/>
                    </a:lnTo>
                    <a:lnTo>
                      <a:pt x="105" y="5"/>
                    </a:lnTo>
                    <a:lnTo>
                      <a:pt x="84" y="0"/>
                    </a:lnTo>
                    <a:lnTo>
                      <a:pt x="81" y="1"/>
                    </a:lnTo>
                    <a:lnTo>
                      <a:pt x="78" y="2"/>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75"/>
              <p:cNvSpPr>
                <a:spLocks/>
              </p:cNvSpPr>
              <p:nvPr/>
            </p:nvSpPr>
            <p:spPr bwMode="auto">
              <a:xfrm>
                <a:off x="2214563" y="3100388"/>
                <a:ext cx="223838" cy="184150"/>
              </a:xfrm>
              <a:custGeom>
                <a:avLst/>
                <a:gdLst/>
                <a:ahLst/>
                <a:cxnLst>
                  <a:cxn ang="0">
                    <a:pos x="118" y="0"/>
                  </a:cxn>
                  <a:cxn ang="0">
                    <a:pos x="113" y="1"/>
                  </a:cxn>
                  <a:cxn ang="0">
                    <a:pos x="87" y="13"/>
                  </a:cxn>
                  <a:cxn ang="0">
                    <a:pos x="59" y="33"/>
                  </a:cxn>
                  <a:cxn ang="0">
                    <a:pos x="33" y="59"/>
                  </a:cxn>
                  <a:cxn ang="0">
                    <a:pos x="15" y="79"/>
                  </a:cxn>
                  <a:cxn ang="0">
                    <a:pos x="12" y="84"/>
                  </a:cxn>
                  <a:cxn ang="0">
                    <a:pos x="6" y="90"/>
                  </a:cxn>
                  <a:cxn ang="0">
                    <a:pos x="2" y="97"/>
                  </a:cxn>
                  <a:cxn ang="0">
                    <a:pos x="0" y="98"/>
                  </a:cxn>
                  <a:cxn ang="0">
                    <a:pos x="0" y="101"/>
                  </a:cxn>
                  <a:cxn ang="0">
                    <a:pos x="1" y="103"/>
                  </a:cxn>
                  <a:cxn ang="0">
                    <a:pos x="8" y="107"/>
                  </a:cxn>
                  <a:cxn ang="0">
                    <a:pos x="28" y="114"/>
                  </a:cxn>
                  <a:cxn ang="0">
                    <a:pos x="43" y="116"/>
                  </a:cxn>
                  <a:cxn ang="0">
                    <a:pos x="50" y="115"/>
                  </a:cxn>
                  <a:cxn ang="0">
                    <a:pos x="56" y="113"/>
                  </a:cxn>
                  <a:cxn ang="0">
                    <a:pos x="61" y="109"/>
                  </a:cxn>
                  <a:cxn ang="0">
                    <a:pos x="66" y="104"/>
                  </a:cxn>
                  <a:cxn ang="0">
                    <a:pos x="73" y="91"/>
                  </a:cxn>
                  <a:cxn ang="0">
                    <a:pos x="84" y="69"/>
                  </a:cxn>
                  <a:cxn ang="0">
                    <a:pos x="119" y="18"/>
                  </a:cxn>
                  <a:cxn ang="0">
                    <a:pos x="127" y="13"/>
                  </a:cxn>
                  <a:cxn ang="0">
                    <a:pos x="134" y="10"/>
                  </a:cxn>
                  <a:cxn ang="0">
                    <a:pos x="137" y="10"/>
                  </a:cxn>
                  <a:cxn ang="0">
                    <a:pos x="139" y="10"/>
                  </a:cxn>
                  <a:cxn ang="0">
                    <a:pos x="141" y="9"/>
                  </a:cxn>
                  <a:cxn ang="0">
                    <a:pos x="141" y="8"/>
                  </a:cxn>
                  <a:cxn ang="0">
                    <a:pos x="140" y="7"/>
                  </a:cxn>
                  <a:cxn ang="0">
                    <a:pos x="139" y="5"/>
                  </a:cxn>
                  <a:cxn ang="0">
                    <a:pos x="132" y="2"/>
                  </a:cxn>
                  <a:cxn ang="0">
                    <a:pos x="122" y="0"/>
                  </a:cxn>
                  <a:cxn ang="0">
                    <a:pos x="118" y="0"/>
                  </a:cxn>
                </a:cxnLst>
                <a:rect l="0" t="0" r="r" b="b"/>
                <a:pathLst>
                  <a:path w="141" h="116">
                    <a:moveTo>
                      <a:pt x="118" y="0"/>
                    </a:moveTo>
                    <a:lnTo>
                      <a:pt x="113" y="1"/>
                    </a:lnTo>
                    <a:lnTo>
                      <a:pt x="87" y="13"/>
                    </a:lnTo>
                    <a:lnTo>
                      <a:pt x="59" y="33"/>
                    </a:lnTo>
                    <a:lnTo>
                      <a:pt x="33" y="59"/>
                    </a:lnTo>
                    <a:lnTo>
                      <a:pt x="15" y="79"/>
                    </a:lnTo>
                    <a:lnTo>
                      <a:pt x="12" y="84"/>
                    </a:lnTo>
                    <a:lnTo>
                      <a:pt x="6" y="90"/>
                    </a:lnTo>
                    <a:lnTo>
                      <a:pt x="2" y="97"/>
                    </a:lnTo>
                    <a:lnTo>
                      <a:pt x="0" y="98"/>
                    </a:lnTo>
                    <a:lnTo>
                      <a:pt x="0" y="101"/>
                    </a:lnTo>
                    <a:lnTo>
                      <a:pt x="1" y="103"/>
                    </a:lnTo>
                    <a:lnTo>
                      <a:pt x="8" y="107"/>
                    </a:lnTo>
                    <a:lnTo>
                      <a:pt x="28" y="114"/>
                    </a:lnTo>
                    <a:lnTo>
                      <a:pt x="43" y="116"/>
                    </a:lnTo>
                    <a:lnTo>
                      <a:pt x="50" y="115"/>
                    </a:lnTo>
                    <a:lnTo>
                      <a:pt x="56" y="113"/>
                    </a:lnTo>
                    <a:lnTo>
                      <a:pt x="61" y="109"/>
                    </a:lnTo>
                    <a:lnTo>
                      <a:pt x="66" y="104"/>
                    </a:lnTo>
                    <a:lnTo>
                      <a:pt x="73" y="91"/>
                    </a:lnTo>
                    <a:lnTo>
                      <a:pt x="84" y="69"/>
                    </a:lnTo>
                    <a:lnTo>
                      <a:pt x="119" y="18"/>
                    </a:lnTo>
                    <a:lnTo>
                      <a:pt x="127" y="13"/>
                    </a:lnTo>
                    <a:lnTo>
                      <a:pt x="134" y="10"/>
                    </a:lnTo>
                    <a:lnTo>
                      <a:pt x="137" y="10"/>
                    </a:lnTo>
                    <a:lnTo>
                      <a:pt x="139" y="10"/>
                    </a:lnTo>
                    <a:lnTo>
                      <a:pt x="141" y="9"/>
                    </a:lnTo>
                    <a:lnTo>
                      <a:pt x="141" y="8"/>
                    </a:lnTo>
                    <a:lnTo>
                      <a:pt x="140" y="7"/>
                    </a:lnTo>
                    <a:lnTo>
                      <a:pt x="139" y="5"/>
                    </a:lnTo>
                    <a:lnTo>
                      <a:pt x="132" y="2"/>
                    </a:lnTo>
                    <a:lnTo>
                      <a:pt x="122" y="0"/>
                    </a:lnTo>
                    <a:lnTo>
                      <a:pt x="118" y="0"/>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76"/>
              <p:cNvSpPr>
                <a:spLocks/>
              </p:cNvSpPr>
              <p:nvPr/>
            </p:nvSpPr>
            <p:spPr bwMode="auto">
              <a:xfrm>
                <a:off x="2124075" y="3278188"/>
                <a:ext cx="379413" cy="76200"/>
              </a:xfrm>
              <a:custGeom>
                <a:avLst/>
                <a:gdLst/>
                <a:ahLst/>
                <a:cxnLst>
                  <a:cxn ang="0">
                    <a:pos x="238" y="46"/>
                  </a:cxn>
                  <a:cxn ang="0">
                    <a:pos x="239" y="45"/>
                  </a:cxn>
                  <a:cxn ang="0">
                    <a:pos x="239" y="44"/>
                  </a:cxn>
                  <a:cxn ang="0">
                    <a:pos x="237" y="44"/>
                  </a:cxn>
                  <a:cxn ang="0">
                    <a:pos x="234" y="43"/>
                  </a:cxn>
                  <a:cxn ang="0">
                    <a:pos x="165" y="29"/>
                  </a:cxn>
                  <a:cxn ang="0">
                    <a:pos x="63" y="2"/>
                  </a:cxn>
                  <a:cxn ang="0">
                    <a:pos x="49" y="0"/>
                  </a:cxn>
                  <a:cxn ang="0">
                    <a:pos x="39" y="0"/>
                  </a:cxn>
                  <a:cxn ang="0">
                    <a:pos x="30" y="2"/>
                  </a:cxn>
                  <a:cxn ang="0">
                    <a:pos x="18" y="7"/>
                  </a:cxn>
                  <a:cxn ang="0">
                    <a:pos x="11" y="11"/>
                  </a:cxn>
                  <a:cxn ang="0">
                    <a:pos x="2" y="22"/>
                  </a:cxn>
                  <a:cxn ang="0">
                    <a:pos x="0" y="26"/>
                  </a:cxn>
                  <a:cxn ang="0">
                    <a:pos x="0" y="29"/>
                  </a:cxn>
                  <a:cxn ang="0">
                    <a:pos x="3" y="32"/>
                  </a:cxn>
                  <a:cxn ang="0">
                    <a:pos x="5" y="33"/>
                  </a:cxn>
                  <a:cxn ang="0">
                    <a:pos x="7" y="34"/>
                  </a:cxn>
                  <a:cxn ang="0">
                    <a:pos x="10" y="35"/>
                  </a:cxn>
                  <a:cxn ang="0">
                    <a:pos x="87" y="41"/>
                  </a:cxn>
                  <a:cxn ang="0">
                    <a:pos x="147" y="48"/>
                  </a:cxn>
                  <a:cxn ang="0">
                    <a:pos x="232" y="47"/>
                  </a:cxn>
                  <a:cxn ang="0">
                    <a:pos x="235" y="46"/>
                  </a:cxn>
                  <a:cxn ang="0">
                    <a:pos x="238" y="46"/>
                  </a:cxn>
                </a:cxnLst>
                <a:rect l="0" t="0" r="r" b="b"/>
                <a:pathLst>
                  <a:path w="239" h="48">
                    <a:moveTo>
                      <a:pt x="238" y="46"/>
                    </a:moveTo>
                    <a:lnTo>
                      <a:pt x="239" y="45"/>
                    </a:lnTo>
                    <a:lnTo>
                      <a:pt x="239" y="44"/>
                    </a:lnTo>
                    <a:lnTo>
                      <a:pt x="237" y="44"/>
                    </a:lnTo>
                    <a:lnTo>
                      <a:pt x="234" y="43"/>
                    </a:lnTo>
                    <a:lnTo>
                      <a:pt x="165" y="29"/>
                    </a:lnTo>
                    <a:lnTo>
                      <a:pt x="63" y="2"/>
                    </a:lnTo>
                    <a:lnTo>
                      <a:pt x="49" y="0"/>
                    </a:lnTo>
                    <a:lnTo>
                      <a:pt x="39" y="0"/>
                    </a:lnTo>
                    <a:lnTo>
                      <a:pt x="30" y="2"/>
                    </a:lnTo>
                    <a:lnTo>
                      <a:pt x="18" y="7"/>
                    </a:lnTo>
                    <a:lnTo>
                      <a:pt x="11" y="11"/>
                    </a:lnTo>
                    <a:lnTo>
                      <a:pt x="2" y="22"/>
                    </a:lnTo>
                    <a:lnTo>
                      <a:pt x="0" y="26"/>
                    </a:lnTo>
                    <a:lnTo>
                      <a:pt x="0" y="29"/>
                    </a:lnTo>
                    <a:lnTo>
                      <a:pt x="3" y="32"/>
                    </a:lnTo>
                    <a:lnTo>
                      <a:pt x="5" y="33"/>
                    </a:lnTo>
                    <a:lnTo>
                      <a:pt x="7" y="34"/>
                    </a:lnTo>
                    <a:lnTo>
                      <a:pt x="10" y="35"/>
                    </a:lnTo>
                    <a:lnTo>
                      <a:pt x="87" y="41"/>
                    </a:lnTo>
                    <a:lnTo>
                      <a:pt x="147" y="48"/>
                    </a:lnTo>
                    <a:lnTo>
                      <a:pt x="232" y="47"/>
                    </a:lnTo>
                    <a:lnTo>
                      <a:pt x="235" y="46"/>
                    </a:lnTo>
                    <a:lnTo>
                      <a:pt x="238" y="46"/>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0" name="Freeform 18"/>
            <p:cNvSpPr>
              <a:spLocks/>
            </p:cNvSpPr>
            <p:nvPr/>
          </p:nvSpPr>
          <p:spPr bwMode="auto">
            <a:xfrm rot="6012585" flipH="1">
              <a:off x="7866693" y="4985033"/>
              <a:ext cx="483901" cy="284180"/>
            </a:xfrm>
            <a:custGeom>
              <a:avLst/>
              <a:gdLst/>
              <a:ahLst/>
              <a:cxnLst>
                <a:cxn ang="0">
                  <a:pos x="241" y="52"/>
                </a:cxn>
                <a:cxn ang="0">
                  <a:pos x="311" y="38"/>
                </a:cxn>
                <a:cxn ang="0">
                  <a:pos x="390" y="58"/>
                </a:cxn>
                <a:cxn ang="0">
                  <a:pos x="452" y="88"/>
                </a:cxn>
                <a:cxn ang="0">
                  <a:pos x="480" y="81"/>
                </a:cxn>
                <a:cxn ang="0">
                  <a:pos x="487" y="65"/>
                </a:cxn>
                <a:cxn ang="0">
                  <a:pos x="483" y="37"/>
                </a:cxn>
                <a:cxn ang="0">
                  <a:pos x="465" y="21"/>
                </a:cxn>
                <a:cxn ang="0">
                  <a:pos x="358" y="0"/>
                </a:cxn>
                <a:cxn ang="0">
                  <a:pos x="255" y="12"/>
                </a:cxn>
                <a:cxn ang="0">
                  <a:pos x="140" y="75"/>
                </a:cxn>
                <a:cxn ang="0">
                  <a:pos x="94" y="146"/>
                </a:cxn>
                <a:cxn ang="0">
                  <a:pos x="79" y="169"/>
                </a:cxn>
                <a:cxn ang="0">
                  <a:pos x="64" y="176"/>
                </a:cxn>
                <a:cxn ang="0">
                  <a:pos x="28" y="180"/>
                </a:cxn>
                <a:cxn ang="0">
                  <a:pos x="6" y="198"/>
                </a:cxn>
                <a:cxn ang="0">
                  <a:pos x="0" y="213"/>
                </a:cxn>
                <a:cxn ang="0">
                  <a:pos x="7" y="235"/>
                </a:cxn>
                <a:cxn ang="0">
                  <a:pos x="19" y="241"/>
                </a:cxn>
                <a:cxn ang="0">
                  <a:pos x="32" y="241"/>
                </a:cxn>
                <a:cxn ang="0">
                  <a:pos x="40" y="234"/>
                </a:cxn>
                <a:cxn ang="0">
                  <a:pos x="38" y="229"/>
                </a:cxn>
                <a:cxn ang="0">
                  <a:pos x="27" y="225"/>
                </a:cxn>
                <a:cxn ang="0">
                  <a:pos x="29" y="221"/>
                </a:cxn>
                <a:cxn ang="0">
                  <a:pos x="52" y="207"/>
                </a:cxn>
                <a:cxn ang="0">
                  <a:pos x="57" y="208"/>
                </a:cxn>
                <a:cxn ang="0">
                  <a:pos x="55" y="229"/>
                </a:cxn>
                <a:cxn ang="0">
                  <a:pos x="54" y="274"/>
                </a:cxn>
                <a:cxn ang="0">
                  <a:pos x="64" y="284"/>
                </a:cxn>
                <a:cxn ang="0">
                  <a:pos x="83" y="285"/>
                </a:cxn>
                <a:cxn ang="0">
                  <a:pos x="88" y="281"/>
                </a:cxn>
                <a:cxn ang="0">
                  <a:pos x="77" y="240"/>
                </a:cxn>
                <a:cxn ang="0">
                  <a:pos x="80" y="225"/>
                </a:cxn>
                <a:cxn ang="0">
                  <a:pos x="89" y="223"/>
                </a:cxn>
                <a:cxn ang="0">
                  <a:pos x="112" y="236"/>
                </a:cxn>
                <a:cxn ang="0">
                  <a:pos x="127" y="255"/>
                </a:cxn>
                <a:cxn ang="0">
                  <a:pos x="132" y="255"/>
                </a:cxn>
                <a:cxn ang="0">
                  <a:pos x="138" y="246"/>
                </a:cxn>
                <a:cxn ang="0">
                  <a:pos x="141" y="220"/>
                </a:cxn>
                <a:cxn ang="0">
                  <a:pos x="135" y="211"/>
                </a:cxn>
                <a:cxn ang="0">
                  <a:pos x="116" y="203"/>
                </a:cxn>
                <a:cxn ang="0">
                  <a:pos x="110" y="190"/>
                </a:cxn>
                <a:cxn ang="0">
                  <a:pos x="119" y="160"/>
                </a:cxn>
                <a:cxn ang="0">
                  <a:pos x="178" y="84"/>
                </a:cxn>
              </a:cxnLst>
              <a:rect l="0" t="0" r="r" b="b"/>
              <a:pathLst>
                <a:path w="487" h="286">
                  <a:moveTo>
                    <a:pt x="178" y="84"/>
                  </a:moveTo>
                  <a:lnTo>
                    <a:pt x="213" y="63"/>
                  </a:lnTo>
                  <a:lnTo>
                    <a:pt x="241" y="52"/>
                  </a:lnTo>
                  <a:lnTo>
                    <a:pt x="261" y="45"/>
                  </a:lnTo>
                  <a:lnTo>
                    <a:pt x="291" y="40"/>
                  </a:lnTo>
                  <a:lnTo>
                    <a:pt x="311" y="38"/>
                  </a:lnTo>
                  <a:lnTo>
                    <a:pt x="339" y="40"/>
                  </a:lnTo>
                  <a:lnTo>
                    <a:pt x="374" y="50"/>
                  </a:lnTo>
                  <a:lnTo>
                    <a:pt x="390" y="58"/>
                  </a:lnTo>
                  <a:lnTo>
                    <a:pt x="417" y="79"/>
                  </a:lnTo>
                  <a:lnTo>
                    <a:pt x="431" y="85"/>
                  </a:lnTo>
                  <a:lnTo>
                    <a:pt x="452" y="88"/>
                  </a:lnTo>
                  <a:lnTo>
                    <a:pt x="465" y="87"/>
                  </a:lnTo>
                  <a:lnTo>
                    <a:pt x="471" y="85"/>
                  </a:lnTo>
                  <a:lnTo>
                    <a:pt x="480" y="81"/>
                  </a:lnTo>
                  <a:lnTo>
                    <a:pt x="483" y="78"/>
                  </a:lnTo>
                  <a:lnTo>
                    <a:pt x="485" y="74"/>
                  </a:lnTo>
                  <a:lnTo>
                    <a:pt x="487" y="65"/>
                  </a:lnTo>
                  <a:lnTo>
                    <a:pt x="487" y="55"/>
                  </a:lnTo>
                  <a:lnTo>
                    <a:pt x="484" y="40"/>
                  </a:lnTo>
                  <a:lnTo>
                    <a:pt x="483" y="37"/>
                  </a:lnTo>
                  <a:lnTo>
                    <a:pt x="481" y="31"/>
                  </a:lnTo>
                  <a:lnTo>
                    <a:pt x="475" y="26"/>
                  </a:lnTo>
                  <a:lnTo>
                    <a:pt x="465" y="21"/>
                  </a:lnTo>
                  <a:lnTo>
                    <a:pt x="444" y="13"/>
                  </a:lnTo>
                  <a:lnTo>
                    <a:pt x="407" y="6"/>
                  </a:lnTo>
                  <a:lnTo>
                    <a:pt x="358" y="0"/>
                  </a:lnTo>
                  <a:lnTo>
                    <a:pt x="315" y="0"/>
                  </a:lnTo>
                  <a:lnTo>
                    <a:pt x="286" y="4"/>
                  </a:lnTo>
                  <a:lnTo>
                    <a:pt x="255" y="12"/>
                  </a:lnTo>
                  <a:lnTo>
                    <a:pt x="190" y="37"/>
                  </a:lnTo>
                  <a:lnTo>
                    <a:pt x="164" y="53"/>
                  </a:lnTo>
                  <a:lnTo>
                    <a:pt x="140" y="75"/>
                  </a:lnTo>
                  <a:lnTo>
                    <a:pt x="115" y="105"/>
                  </a:lnTo>
                  <a:lnTo>
                    <a:pt x="97" y="138"/>
                  </a:lnTo>
                  <a:lnTo>
                    <a:pt x="94" y="146"/>
                  </a:lnTo>
                  <a:lnTo>
                    <a:pt x="87" y="158"/>
                  </a:lnTo>
                  <a:lnTo>
                    <a:pt x="81" y="166"/>
                  </a:lnTo>
                  <a:lnTo>
                    <a:pt x="79" y="169"/>
                  </a:lnTo>
                  <a:lnTo>
                    <a:pt x="70" y="174"/>
                  </a:lnTo>
                  <a:lnTo>
                    <a:pt x="67" y="175"/>
                  </a:lnTo>
                  <a:lnTo>
                    <a:pt x="64" y="176"/>
                  </a:lnTo>
                  <a:lnTo>
                    <a:pt x="60" y="177"/>
                  </a:lnTo>
                  <a:lnTo>
                    <a:pt x="32" y="179"/>
                  </a:lnTo>
                  <a:lnTo>
                    <a:pt x="28" y="180"/>
                  </a:lnTo>
                  <a:lnTo>
                    <a:pt x="24" y="182"/>
                  </a:lnTo>
                  <a:lnTo>
                    <a:pt x="12" y="191"/>
                  </a:lnTo>
                  <a:lnTo>
                    <a:pt x="6" y="198"/>
                  </a:lnTo>
                  <a:lnTo>
                    <a:pt x="4" y="201"/>
                  </a:lnTo>
                  <a:lnTo>
                    <a:pt x="2" y="205"/>
                  </a:lnTo>
                  <a:lnTo>
                    <a:pt x="0" y="213"/>
                  </a:lnTo>
                  <a:lnTo>
                    <a:pt x="1" y="221"/>
                  </a:lnTo>
                  <a:lnTo>
                    <a:pt x="5" y="232"/>
                  </a:lnTo>
                  <a:lnTo>
                    <a:pt x="7" y="235"/>
                  </a:lnTo>
                  <a:lnTo>
                    <a:pt x="10" y="237"/>
                  </a:lnTo>
                  <a:lnTo>
                    <a:pt x="12" y="239"/>
                  </a:lnTo>
                  <a:lnTo>
                    <a:pt x="19" y="241"/>
                  </a:lnTo>
                  <a:lnTo>
                    <a:pt x="25" y="242"/>
                  </a:lnTo>
                  <a:lnTo>
                    <a:pt x="31" y="242"/>
                  </a:lnTo>
                  <a:lnTo>
                    <a:pt x="32" y="241"/>
                  </a:lnTo>
                  <a:lnTo>
                    <a:pt x="35" y="240"/>
                  </a:lnTo>
                  <a:lnTo>
                    <a:pt x="38" y="237"/>
                  </a:lnTo>
                  <a:lnTo>
                    <a:pt x="40" y="234"/>
                  </a:lnTo>
                  <a:lnTo>
                    <a:pt x="40" y="232"/>
                  </a:lnTo>
                  <a:lnTo>
                    <a:pt x="40" y="231"/>
                  </a:lnTo>
                  <a:lnTo>
                    <a:pt x="38" y="229"/>
                  </a:lnTo>
                  <a:lnTo>
                    <a:pt x="29" y="227"/>
                  </a:lnTo>
                  <a:lnTo>
                    <a:pt x="27" y="226"/>
                  </a:lnTo>
                  <a:lnTo>
                    <a:pt x="27" y="225"/>
                  </a:lnTo>
                  <a:lnTo>
                    <a:pt x="27" y="224"/>
                  </a:lnTo>
                  <a:lnTo>
                    <a:pt x="27" y="223"/>
                  </a:lnTo>
                  <a:lnTo>
                    <a:pt x="29" y="221"/>
                  </a:lnTo>
                  <a:lnTo>
                    <a:pt x="34" y="216"/>
                  </a:lnTo>
                  <a:lnTo>
                    <a:pt x="39" y="212"/>
                  </a:lnTo>
                  <a:lnTo>
                    <a:pt x="52" y="207"/>
                  </a:lnTo>
                  <a:lnTo>
                    <a:pt x="54" y="207"/>
                  </a:lnTo>
                  <a:lnTo>
                    <a:pt x="55" y="208"/>
                  </a:lnTo>
                  <a:lnTo>
                    <a:pt x="57" y="208"/>
                  </a:lnTo>
                  <a:lnTo>
                    <a:pt x="57" y="210"/>
                  </a:lnTo>
                  <a:lnTo>
                    <a:pt x="57" y="214"/>
                  </a:lnTo>
                  <a:lnTo>
                    <a:pt x="55" y="229"/>
                  </a:lnTo>
                  <a:lnTo>
                    <a:pt x="50" y="257"/>
                  </a:lnTo>
                  <a:lnTo>
                    <a:pt x="50" y="261"/>
                  </a:lnTo>
                  <a:lnTo>
                    <a:pt x="54" y="274"/>
                  </a:lnTo>
                  <a:lnTo>
                    <a:pt x="57" y="279"/>
                  </a:lnTo>
                  <a:lnTo>
                    <a:pt x="59" y="282"/>
                  </a:lnTo>
                  <a:lnTo>
                    <a:pt x="64" y="284"/>
                  </a:lnTo>
                  <a:lnTo>
                    <a:pt x="67" y="285"/>
                  </a:lnTo>
                  <a:lnTo>
                    <a:pt x="79" y="286"/>
                  </a:lnTo>
                  <a:lnTo>
                    <a:pt x="83" y="285"/>
                  </a:lnTo>
                  <a:lnTo>
                    <a:pt x="85" y="284"/>
                  </a:lnTo>
                  <a:lnTo>
                    <a:pt x="87" y="283"/>
                  </a:lnTo>
                  <a:lnTo>
                    <a:pt x="88" y="281"/>
                  </a:lnTo>
                  <a:lnTo>
                    <a:pt x="89" y="279"/>
                  </a:lnTo>
                  <a:lnTo>
                    <a:pt x="88" y="277"/>
                  </a:lnTo>
                  <a:lnTo>
                    <a:pt x="77" y="240"/>
                  </a:lnTo>
                  <a:lnTo>
                    <a:pt x="76" y="234"/>
                  </a:lnTo>
                  <a:lnTo>
                    <a:pt x="78" y="229"/>
                  </a:lnTo>
                  <a:lnTo>
                    <a:pt x="80" y="225"/>
                  </a:lnTo>
                  <a:lnTo>
                    <a:pt x="85" y="223"/>
                  </a:lnTo>
                  <a:lnTo>
                    <a:pt x="86" y="223"/>
                  </a:lnTo>
                  <a:lnTo>
                    <a:pt x="89" y="223"/>
                  </a:lnTo>
                  <a:lnTo>
                    <a:pt x="94" y="224"/>
                  </a:lnTo>
                  <a:lnTo>
                    <a:pt x="107" y="232"/>
                  </a:lnTo>
                  <a:lnTo>
                    <a:pt x="112" y="236"/>
                  </a:lnTo>
                  <a:lnTo>
                    <a:pt x="117" y="241"/>
                  </a:lnTo>
                  <a:lnTo>
                    <a:pt x="125" y="253"/>
                  </a:lnTo>
                  <a:lnTo>
                    <a:pt x="127" y="255"/>
                  </a:lnTo>
                  <a:lnTo>
                    <a:pt x="129" y="256"/>
                  </a:lnTo>
                  <a:lnTo>
                    <a:pt x="130" y="256"/>
                  </a:lnTo>
                  <a:lnTo>
                    <a:pt x="132" y="255"/>
                  </a:lnTo>
                  <a:lnTo>
                    <a:pt x="134" y="253"/>
                  </a:lnTo>
                  <a:lnTo>
                    <a:pt x="135" y="251"/>
                  </a:lnTo>
                  <a:lnTo>
                    <a:pt x="138" y="246"/>
                  </a:lnTo>
                  <a:lnTo>
                    <a:pt x="141" y="238"/>
                  </a:lnTo>
                  <a:lnTo>
                    <a:pt x="142" y="227"/>
                  </a:lnTo>
                  <a:lnTo>
                    <a:pt x="141" y="220"/>
                  </a:lnTo>
                  <a:lnTo>
                    <a:pt x="140" y="214"/>
                  </a:lnTo>
                  <a:lnTo>
                    <a:pt x="138" y="213"/>
                  </a:lnTo>
                  <a:lnTo>
                    <a:pt x="135" y="211"/>
                  </a:lnTo>
                  <a:lnTo>
                    <a:pt x="121" y="207"/>
                  </a:lnTo>
                  <a:lnTo>
                    <a:pt x="119" y="205"/>
                  </a:lnTo>
                  <a:lnTo>
                    <a:pt x="116" y="203"/>
                  </a:lnTo>
                  <a:lnTo>
                    <a:pt x="113" y="200"/>
                  </a:lnTo>
                  <a:lnTo>
                    <a:pt x="111" y="195"/>
                  </a:lnTo>
                  <a:lnTo>
                    <a:pt x="110" y="190"/>
                  </a:lnTo>
                  <a:lnTo>
                    <a:pt x="111" y="184"/>
                  </a:lnTo>
                  <a:lnTo>
                    <a:pt x="113" y="177"/>
                  </a:lnTo>
                  <a:lnTo>
                    <a:pt x="119" y="160"/>
                  </a:lnTo>
                  <a:lnTo>
                    <a:pt x="141" y="120"/>
                  </a:lnTo>
                  <a:lnTo>
                    <a:pt x="156" y="102"/>
                  </a:lnTo>
                  <a:lnTo>
                    <a:pt x="178" y="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 name="Group 124"/>
          <p:cNvGrpSpPr/>
          <p:nvPr/>
        </p:nvGrpSpPr>
        <p:grpSpPr>
          <a:xfrm>
            <a:off x="8363830" y="4975442"/>
            <a:ext cx="501786" cy="547493"/>
            <a:chOff x="8363830" y="4975442"/>
            <a:chExt cx="501786" cy="547493"/>
          </a:xfrm>
        </p:grpSpPr>
        <p:sp>
          <p:nvSpPr>
            <p:cNvPr id="127" name="Freeform 8"/>
            <p:cNvSpPr>
              <a:spLocks/>
            </p:cNvSpPr>
            <p:nvPr/>
          </p:nvSpPr>
          <p:spPr bwMode="auto">
            <a:xfrm flipH="1">
              <a:off x="8363830" y="5100640"/>
              <a:ext cx="501786" cy="422295"/>
            </a:xfrm>
            <a:custGeom>
              <a:avLst/>
              <a:gdLst/>
              <a:ahLst/>
              <a:cxnLst>
                <a:cxn ang="0">
                  <a:pos x="25" y="3"/>
                </a:cxn>
                <a:cxn ang="0">
                  <a:pos x="20" y="0"/>
                </a:cxn>
                <a:cxn ang="0">
                  <a:pos x="18" y="0"/>
                </a:cxn>
                <a:cxn ang="0">
                  <a:pos x="16" y="0"/>
                </a:cxn>
                <a:cxn ang="0">
                  <a:pos x="14" y="2"/>
                </a:cxn>
                <a:cxn ang="0">
                  <a:pos x="9" y="7"/>
                </a:cxn>
                <a:cxn ang="0">
                  <a:pos x="5" y="16"/>
                </a:cxn>
                <a:cxn ang="0">
                  <a:pos x="4" y="23"/>
                </a:cxn>
                <a:cxn ang="0">
                  <a:pos x="6" y="76"/>
                </a:cxn>
                <a:cxn ang="0">
                  <a:pos x="5" y="77"/>
                </a:cxn>
                <a:cxn ang="0">
                  <a:pos x="5" y="78"/>
                </a:cxn>
                <a:cxn ang="0">
                  <a:pos x="5" y="79"/>
                </a:cxn>
                <a:cxn ang="0">
                  <a:pos x="5" y="81"/>
                </a:cxn>
                <a:cxn ang="0">
                  <a:pos x="4" y="82"/>
                </a:cxn>
                <a:cxn ang="0">
                  <a:pos x="4" y="85"/>
                </a:cxn>
                <a:cxn ang="0">
                  <a:pos x="3" y="94"/>
                </a:cxn>
                <a:cxn ang="0">
                  <a:pos x="0" y="116"/>
                </a:cxn>
                <a:cxn ang="0">
                  <a:pos x="0" y="121"/>
                </a:cxn>
                <a:cxn ang="0">
                  <a:pos x="1" y="129"/>
                </a:cxn>
                <a:cxn ang="0">
                  <a:pos x="3" y="132"/>
                </a:cxn>
                <a:cxn ang="0">
                  <a:pos x="6" y="136"/>
                </a:cxn>
                <a:cxn ang="0">
                  <a:pos x="8" y="139"/>
                </a:cxn>
                <a:cxn ang="0">
                  <a:pos x="11" y="141"/>
                </a:cxn>
                <a:cxn ang="0">
                  <a:pos x="116" y="245"/>
                </a:cxn>
                <a:cxn ang="0">
                  <a:pos x="179" y="298"/>
                </a:cxn>
                <a:cxn ang="0">
                  <a:pos x="247" y="352"/>
                </a:cxn>
                <a:cxn ang="0">
                  <a:pos x="317" y="412"/>
                </a:cxn>
                <a:cxn ang="0">
                  <a:pos x="329" y="419"/>
                </a:cxn>
                <a:cxn ang="0">
                  <a:pos x="338" y="423"/>
                </a:cxn>
                <a:cxn ang="0">
                  <a:pos x="343" y="425"/>
                </a:cxn>
                <a:cxn ang="0">
                  <a:pos x="348" y="425"/>
                </a:cxn>
                <a:cxn ang="0">
                  <a:pos x="353" y="423"/>
                </a:cxn>
                <a:cxn ang="0">
                  <a:pos x="362" y="419"/>
                </a:cxn>
                <a:cxn ang="0">
                  <a:pos x="375" y="410"/>
                </a:cxn>
                <a:cxn ang="0">
                  <a:pos x="379" y="406"/>
                </a:cxn>
                <a:cxn ang="0">
                  <a:pos x="397" y="396"/>
                </a:cxn>
                <a:cxn ang="0">
                  <a:pos x="488" y="356"/>
                </a:cxn>
                <a:cxn ang="0">
                  <a:pos x="499" y="349"/>
                </a:cxn>
                <a:cxn ang="0">
                  <a:pos x="502" y="346"/>
                </a:cxn>
                <a:cxn ang="0">
                  <a:pos x="504" y="343"/>
                </a:cxn>
                <a:cxn ang="0">
                  <a:pos x="504" y="341"/>
                </a:cxn>
                <a:cxn ang="0">
                  <a:pos x="505" y="339"/>
                </a:cxn>
                <a:cxn ang="0">
                  <a:pos x="503" y="294"/>
                </a:cxn>
                <a:cxn ang="0">
                  <a:pos x="496" y="229"/>
                </a:cxn>
                <a:cxn ang="0">
                  <a:pos x="495" y="225"/>
                </a:cxn>
                <a:cxn ang="0">
                  <a:pos x="494" y="223"/>
                </a:cxn>
                <a:cxn ang="0">
                  <a:pos x="492" y="222"/>
                </a:cxn>
                <a:cxn ang="0">
                  <a:pos x="489" y="222"/>
                </a:cxn>
                <a:cxn ang="0">
                  <a:pos x="488" y="222"/>
                </a:cxn>
                <a:cxn ang="0">
                  <a:pos x="485" y="223"/>
                </a:cxn>
                <a:cxn ang="0">
                  <a:pos x="411" y="254"/>
                </a:cxn>
                <a:cxn ang="0">
                  <a:pos x="379" y="265"/>
                </a:cxn>
                <a:cxn ang="0">
                  <a:pos x="371" y="267"/>
                </a:cxn>
                <a:cxn ang="0">
                  <a:pos x="358" y="267"/>
                </a:cxn>
                <a:cxn ang="0">
                  <a:pos x="353" y="265"/>
                </a:cxn>
                <a:cxn ang="0">
                  <a:pos x="343" y="261"/>
                </a:cxn>
                <a:cxn ang="0">
                  <a:pos x="340" y="259"/>
                </a:cxn>
                <a:cxn ang="0">
                  <a:pos x="322" y="245"/>
                </a:cxn>
                <a:cxn ang="0">
                  <a:pos x="214" y="163"/>
                </a:cxn>
                <a:cxn ang="0">
                  <a:pos x="119" y="87"/>
                </a:cxn>
                <a:cxn ang="0">
                  <a:pos x="58" y="34"/>
                </a:cxn>
                <a:cxn ang="0">
                  <a:pos x="31" y="7"/>
                </a:cxn>
                <a:cxn ang="0">
                  <a:pos x="25" y="3"/>
                </a:cxn>
              </a:cxnLst>
              <a:rect l="0" t="0" r="r" b="b"/>
              <a:pathLst>
                <a:path w="505" h="425">
                  <a:moveTo>
                    <a:pt x="25" y="3"/>
                  </a:moveTo>
                  <a:lnTo>
                    <a:pt x="20" y="0"/>
                  </a:lnTo>
                  <a:lnTo>
                    <a:pt x="18" y="0"/>
                  </a:lnTo>
                  <a:lnTo>
                    <a:pt x="16" y="0"/>
                  </a:lnTo>
                  <a:lnTo>
                    <a:pt x="14" y="2"/>
                  </a:lnTo>
                  <a:lnTo>
                    <a:pt x="9" y="7"/>
                  </a:lnTo>
                  <a:lnTo>
                    <a:pt x="5" y="16"/>
                  </a:lnTo>
                  <a:lnTo>
                    <a:pt x="4" y="23"/>
                  </a:lnTo>
                  <a:lnTo>
                    <a:pt x="6" y="76"/>
                  </a:lnTo>
                  <a:lnTo>
                    <a:pt x="5" y="77"/>
                  </a:lnTo>
                  <a:lnTo>
                    <a:pt x="5" y="78"/>
                  </a:lnTo>
                  <a:lnTo>
                    <a:pt x="5" y="79"/>
                  </a:lnTo>
                  <a:lnTo>
                    <a:pt x="5" y="81"/>
                  </a:lnTo>
                  <a:lnTo>
                    <a:pt x="4" y="82"/>
                  </a:lnTo>
                  <a:lnTo>
                    <a:pt x="4" y="85"/>
                  </a:lnTo>
                  <a:lnTo>
                    <a:pt x="3" y="94"/>
                  </a:lnTo>
                  <a:lnTo>
                    <a:pt x="0" y="116"/>
                  </a:lnTo>
                  <a:lnTo>
                    <a:pt x="0" y="121"/>
                  </a:lnTo>
                  <a:lnTo>
                    <a:pt x="1" y="129"/>
                  </a:lnTo>
                  <a:lnTo>
                    <a:pt x="3" y="132"/>
                  </a:lnTo>
                  <a:lnTo>
                    <a:pt x="6" y="136"/>
                  </a:lnTo>
                  <a:lnTo>
                    <a:pt x="8" y="139"/>
                  </a:lnTo>
                  <a:lnTo>
                    <a:pt x="11" y="141"/>
                  </a:lnTo>
                  <a:lnTo>
                    <a:pt x="116" y="245"/>
                  </a:lnTo>
                  <a:lnTo>
                    <a:pt x="179" y="298"/>
                  </a:lnTo>
                  <a:lnTo>
                    <a:pt x="247" y="352"/>
                  </a:lnTo>
                  <a:lnTo>
                    <a:pt x="317" y="412"/>
                  </a:lnTo>
                  <a:lnTo>
                    <a:pt x="329" y="419"/>
                  </a:lnTo>
                  <a:lnTo>
                    <a:pt x="338" y="423"/>
                  </a:lnTo>
                  <a:lnTo>
                    <a:pt x="343" y="425"/>
                  </a:lnTo>
                  <a:lnTo>
                    <a:pt x="348" y="425"/>
                  </a:lnTo>
                  <a:lnTo>
                    <a:pt x="353" y="423"/>
                  </a:lnTo>
                  <a:lnTo>
                    <a:pt x="362" y="419"/>
                  </a:lnTo>
                  <a:lnTo>
                    <a:pt x="375" y="410"/>
                  </a:lnTo>
                  <a:lnTo>
                    <a:pt x="379" y="406"/>
                  </a:lnTo>
                  <a:lnTo>
                    <a:pt x="397" y="396"/>
                  </a:lnTo>
                  <a:lnTo>
                    <a:pt x="488" y="356"/>
                  </a:lnTo>
                  <a:lnTo>
                    <a:pt x="499" y="349"/>
                  </a:lnTo>
                  <a:lnTo>
                    <a:pt x="502" y="346"/>
                  </a:lnTo>
                  <a:lnTo>
                    <a:pt x="504" y="343"/>
                  </a:lnTo>
                  <a:lnTo>
                    <a:pt x="504" y="341"/>
                  </a:lnTo>
                  <a:lnTo>
                    <a:pt x="505" y="339"/>
                  </a:lnTo>
                  <a:lnTo>
                    <a:pt x="503" y="294"/>
                  </a:lnTo>
                  <a:lnTo>
                    <a:pt x="496" y="229"/>
                  </a:lnTo>
                  <a:lnTo>
                    <a:pt x="495" y="225"/>
                  </a:lnTo>
                  <a:lnTo>
                    <a:pt x="494" y="223"/>
                  </a:lnTo>
                  <a:lnTo>
                    <a:pt x="492" y="222"/>
                  </a:lnTo>
                  <a:lnTo>
                    <a:pt x="489" y="222"/>
                  </a:lnTo>
                  <a:lnTo>
                    <a:pt x="488" y="222"/>
                  </a:lnTo>
                  <a:lnTo>
                    <a:pt x="485" y="223"/>
                  </a:lnTo>
                  <a:lnTo>
                    <a:pt x="411" y="254"/>
                  </a:lnTo>
                  <a:lnTo>
                    <a:pt x="379" y="265"/>
                  </a:lnTo>
                  <a:lnTo>
                    <a:pt x="371" y="267"/>
                  </a:lnTo>
                  <a:lnTo>
                    <a:pt x="358" y="267"/>
                  </a:lnTo>
                  <a:lnTo>
                    <a:pt x="353" y="265"/>
                  </a:lnTo>
                  <a:lnTo>
                    <a:pt x="343" y="261"/>
                  </a:lnTo>
                  <a:lnTo>
                    <a:pt x="340" y="259"/>
                  </a:lnTo>
                  <a:lnTo>
                    <a:pt x="322" y="245"/>
                  </a:lnTo>
                  <a:lnTo>
                    <a:pt x="214" y="163"/>
                  </a:lnTo>
                  <a:lnTo>
                    <a:pt x="119" y="87"/>
                  </a:lnTo>
                  <a:lnTo>
                    <a:pt x="58" y="34"/>
                  </a:lnTo>
                  <a:lnTo>
                    <a:pt x="31" y="7"/>
                  </a:lnTo>
                  <a:lnTo>
                    <a:pt x="25" y="3"/>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6"/>
            <p:cNvSpPr>
              <a:spLocks/>
            </p:cNvSpPr>
            <p:nvPr/>
          </p:nvSpPr>
          <p:spPr bwMode="auto">
            <a:xfrm flipH="1">
              <a:off x="8379728" y="4975442"/>
              <a:ext cx="468996" cy="438194"/>
            </a:xfrm>
            <a:custGeom>
              <a:avLst/>
              <a:gdLst/>
              <a:ahLst/>
              <a:cxnLst>
                <a:cxn ang="0">
                  <a:pos x="107" y="0"/>
                </a:cxn>
                <a:cxn ang="0">
                  <a:pos x="98" y="0"/>
                </a:cxn>
                <a:cxn ang="0">
                  <a:pos x="88" y="2"/>
                </a:cxn>
                <a:cxn ang="0">
                  <a:pos x="79" y="5"/>
                </a:cxn>
                <a:cxn ang="0">
                  <a:pos x="76" y="8"/>
                </a:cxn>
                <a:cxn ang="0">
                  <a:pos x="73" y="11"/>
                </a:cxn>
                <a:cxn ang="0">
                  <a:pos x="70" y="20"/>
                </a:cxn>
                <a:cxn ang="0">
                  <a:pos x="65" y="53"/>
                </a:cxn>
                <a:cxn ang="0">
                  <a:pos x="67" y="75"/>
                </a:cxn>
                <a:cxn ang="0">
                  <a:pos x="66" y="86"/>
                </a:cxn>
                <a:cxn ang="0">
                  <a:pos x="65" y="90"/>
                </a:cxn>
                <a:cxn ang="0">
                  <a:pos x="62" y="95"/>
                </a:cxn>
                <a:cxn ang="0">
                  <a:pos x="54" y="103"/>
                </a:cxn>
                <a:cxn ang="0">
                  <a:pos x="49" y="107"/>
                </a:cxn>
                <a:cxn ang="0">
                  <a:pos x="22" y="123"/>
                </a:cxn>
                <a:cxn ang="0">
                  <a:pos x="7" y="128"/>
                </a:cxn>
                <a:cxn ang="0">
                  <a:pos x="0" y="129"/>
                </a:cxn>
                <a:cxn ang="0">
                  <a:pos x="14" y="177"/>
                </a:cxn>
                <a:cxn ang="0">
                  <a:pos x="322" y="441"/>
                </a:cxn>
                <a:cxn ang="0">
                  <a:pos x="439" y="398"/>
                </a:cxn>
                <a:cxn ang="0">
                  <a:pos x="472" y="354"/>
                </a:cxn>
                <a:cxn ang="0">
                  <a:pos x="471" y="351"/>
                </a:cxn>
                <a:cxn ang="0">
                  <a:pos x="469" y="349"/>
                </a:cxn>
                <a:cxn ang="0">
                  <a:pos x="467" y="347"/>
                </a:cxn>
                <a:cxn ang="0">
                  <a:pos x="461" y="344"/>
                </a:cxn>
                <a:cxn ang="0">
                  <a:pos x="439" y="336"/>
                </a:cxn>
                <a:cxn ang="0">
                  <a:pos x="426" y="329"/>
                </a:cxn>
                <a:cxn ang="0">
                  <a:pos x="413" y="320"/>
                </a:cxn>
                <a:cxn ang="0">
                  <a:pos x="375" y="285"/>
                </a:cxn>
                <a:cxn ang="0">
                  <a:pos x="367" y="276"/>
                </a:cxn>
                <a:cxn ang="0">
                  <a:pos x="365" y="274"/>
                </a:cxn>
                <a:cxn ang="0">
                  <a:pos x="259" y="186"/>
                </a:cxn>
                <a:cxn ang="0">
                  <a:pos x="173" y="110"/>
                </a:cxn>
                <a:cxn ang="0">
                  <a:pos x="168" y="104"/>
                </a:cxn>
                <a:cxn ang="0">
                  <a:pos x="167" y="102"/>
                </a:cxn>
                <a:cxn ang="0">
                  <a:pos x="166" y="100"/>
                </a:cxn>
                <a:cxn ang="0">
                  <a:pos x="166" y="99"/>
                </a:cxn>
                <a:cxn ang="0">
                  <a:pos x="166" y="98"/>
                </a:cxn>
                <a:cxn ang="0">
                  <a:pos x="164" y="96"/>
                </a:cxn>
                <a:cxn ang="0">
                  <a:pos x="162" y="95"/>
                </a:cxn>
                <a:cxn ang="0">
                  <a:pos x="160" y="93"/>
                </a:cxn>
                <a:cxn ang="0">
                  <a:pos x="138" y="82"/>
                </a:cxn>
                <a:cxn ang="0">
                  <a:pos x="130" y="75"/>
                </a:cxn>
                <a:cxn ang="0">
                  <a:pos x="124" y="66"/>
                </a:cxn>
                <a:cxn ang="0">
                  <a:pos x="122" y="60"/>
                </a:cxn>
                <a:cxn ang="0">
                  <a:pos x="120" y="30"/>
                </a:cxn>
                <a:cxn ang="0">
                  <a:pos x="117" y="11"/>
                </a:cxn>
                <a:cxn ang="0">
                  <a:pos x="116" y="8"/>
                </a:cxn>
                <a:cxn ang="0">
                  <a:pos x="115" y="5"/>
                </a:cxn>
                <a:cxn ang="0">
                  <a:pos x="110" y="1"/>
                </a:cxn>
                <a:cxn ang="0">
                  <a:pos x="107" y="0"/>
                </a:cxn>
              </a:cxnLst>
              <a:rect l="0" t="0" r="r" b="b"/>
              <a:pathLst>
                <a:path w="472" h="441">
                  <a:moveTo>
                    <a:pt x="107" y="0"/>
                  </a:moveTo>
                  <a:lnTo>
                    <a:pt x="98" y="0"/>
                  </a:lnTo>
                  <a:lnTo>
                    <a:pt x="88" y="2"/>
                  </a:lnTo>
                  <a:lnTo>
                    <a:pt x="79" y="5"/>
                  </a:lnTo>
                  <a:lnTo>
                    <a:pt x="76" y="8"/>
                  </a:lnTo>
                  <a:lnTo>
                    <a:pt x="73" y="11"/>
                  </a:lnTo>
                  <a:lnTo>
                    <a:pt x="70" y="20"/>
                  </a:lnTo>
                  <a:lnTo>
                    <a:pt x="65" y="53"/>
                  </a:lnTo>
                  <a:lnTo>
                    <a:pt x="67" y="75"/>
                  </a:lnTo>
                  <a:lnTo>
                    <a:pt x="66" y="86"/>
                  </a:lnTo>
                  <a:lnTo>
                    <a:pt x="65" y="90"/>
                  </a:lnTo>
                  <a:lnTo>
                    <a:pt x="62" y="95"/>
                  </a:lnTo>
                  <a:lnTo>
                    <a:pt x="54" y="103"/>
                  </a:lnTo>
                  <a:lnTo>
                    <a:pt x="49" y="107"/>
                  </a:lnTo>
                  <a:lnTo>
                    <a:pt x="22" y="123"/>
                  </a:lnTo>
                  <a:lnTo>
                    <a:pt x="7" y="128"/>
                  </a:lnTo>
                  <a:lnTo>
                    <a:pt x="0" y="129"/>
                  </a:lnTo>
                  <a:lnTo>
                    <a:pt x="14" y="177"/>
                  </a:lnTo>
                  <a:lnTo>
                    <a:pt x="322" y="441"/>
                  </a:lnTo>
                  <a:lnTo>
                    <a:pt x="439" y="398"/>
                  </a:lnTo>
                  <a:lnTo>
                    <a:pt x="472" y="354"/>
                  </a:lnTo>
                  <a:lnTo>
                    <a:pt x="471" y="351"/>
                  </a:lnTo>
                  <a:lnTo>
                    <a:pt x="469" y="349"/>
                  </a:lnTo>
                  <a:lnTo>
                    <a:pt x="467" y="347"/>
                  </a:lnTo>
                  <a:lnTo>
                    <a:pt x="461" y="344"/>
                  </a:lnTo>
                  <a:lnTo>
                    <a:pt x="439" y="336"/>
                  </a:lnTo>
                  <a:lnTo>
                    <a:pt x="426" y="329"/>
                  </a:lnTo>
                  <a:lnTo>
                    <a:pt x="413" y="320"/>
                  </a:lnTo>
                  <a:lnTo>
                    <a:pt x="375" y="285"/>
                  </a:lnTo>
                  <a:lnTo>
                    <a:pt x="367" y="276"/>
                  </a:lnTo>
                  <a:lnTo>
                    <a:pt x="365" y="274"/>
                  </a:lnTo>
                  <a:lnTo>
                    <a:pt x="259" y="186"/>
                  </a:lnTo>
                  <a:lnTo>
                    <a:pt x="173" y="110"/>
                  </a:lnTo>
                  <a:lnTo>
                    <a:pt x="168" y="104"/>
                  </a:lnTo>
                  <a:lnTo>
                    <a:pt x="167" y="102"/>
                  </a:lnTo>
                  <a:lnTo>
                    <a:pt x="166" y="100"/>
                  </a:lnTo>
                  <a:lnTo>
                    <a:pt x="166" y="99"/>
                  </a:lnTo>
                  <a:lnTo>
                    <a:pt x="166" y="98"/>
                  </a:lnTo>
                  <a:lnTo>
                    <a:pt x="164" y="96"/>
                  </a:lnTo>
                  <a:lnTo>
                    <a:pt x="162" y="95"/>
                  </a:lnTo>
                  <a:lnTo>
                    <a:pt x="160" y="93"/>
                  </a:lnTo>
                  <a:lnTo>
                    <a:pt x="138" y="82"/>
                  </a:lnTo>
                  <a:lnTo>
                    <a:pt x="130" y="75"/>
                  </a:lnTo>
                  <a:lnTo>
                    <a:pt x="124" y="66"/>
                  </a:lnTo>
                  <a:lnTo>
                    <a:pt x="122" y="60"/>
                  </a:lnTo>
                  <a:lnTo>
                    <a:pt x="120" y="30"/>
                  </a:lnTo>
                  <a:lnTo>
                    <a:pt x="117" y="11"/>
                  </a:lnTo>
                  <a:lnTo>
                    <a:pt x="116" y="8"/>
                  </a:lnTo>
                  <a:lnTo>
                    <a:pt x="115" y="5"/>
                  </a:lnTo>
                  <a:lnTo>
                    <a:pt x="110" y="1"/>
                  </a:lnTo>
                  <a:lnTo>
                    <a:pt x="107" y="0"/>
                  </a:lnTo>
                  <a:close/>
                </a:path>
              </a:pathLst>
            </a:custGeom>
            <a:solidFill>
              <a:srgbClr val="82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7"/>
            <p:cNvSpPr>
              <a:spLocks/>
            </p:cNvSpPr>
            <p:nvPr/>
          </p:nvSpPr>
          <p:spPr bwMode="auto">
            <a:xfrm flipH="1">
              <a:off x="8509895" y="5100640"/>
              <a:ext cx="274243" cy="293123"/>
            </a:xfrm>
            <a:custGeom>
              <a:avLst/>
              <a:gdLst/>
              <a:ahLst/>
              <a:cxnLst>
                <a:cxn ang="0">
                  <a:pos x="24" y="49"/>
                </a:cxn>
                <a:cxn ang="0">
                  <a:pos x="2" y="82"/>
                </a:cxn>
                <a:cxn ang="0">
                  <a:pos x="0" y="92"/>
                </a:cxn>
                <a:cxn ang="0">
                  <a:pos x="4" y="103"/>
                </a:cxn>
                <a:cxn ang="0">
                  <a:pos x="24" y="127"/>
                </a:cxn>
                <a:cxn ang="0">
                  <a:pos x="166" y="265"/>
                </a:cxn>
                <a:cxn ang="0">
                  <a:pos x="201" y="291"/>
                </a:cxn>
                <a:cxn ang="0">
                  <a:pos x="212" y="295"/>
                </a:cxn>
                <a:cxn ang="0">
                  <a:pos x="222" y="295"/>
                </a:cxn>
                <a:cxn ang="0">
                  <a:pos x="241" y="286"/>
                </a:cxn>
                <a:cxn ang="0">
                  <a:pos x="266" y="264"/>
                </a:cxn>
                <a:cxn ang="0">
                  <a:pos x="268" y="261"/>
                </a:cxn>
                <a:cxn ang="0">
                  <a:pos x="268" y="257"/>
                </a:cxn>
                <a:cxn ang="0">
                  <a:pos x="265" y="250"/>
                </a:cxn>
                <a:cxn ang="0">
                  <a:pos x="257" y="240"/>
                </a:cxn>
                <a:cxn ang="0">
                  <a:pos x="256" y="217"/>
                </a:cxn>
                <a:cxn ang="0">
                  <a:pos x="260" y="199"/>
                </a:cxn>
                <a:cxn ang="0">
                  <a:pos x="264" y="193"/>
                </a:cxn>
                <a:cxn ang="0">
                  <a:pos x="275" y="183"/>
                </a:cxn>
                <a:cxn ang="0">
                  <a:pos x="276" y="179"/>
                </a:cxn>
                <a:cxn ang="0">
                  <a:pos x="274" y="175"/>
                </a:cxn>
                <a:cxn ang="0">
                  <a:pos x="235" y="142"/>
                </a:cxn>
                <a:cxn ang="0">
                  <a:pos x="209" y="113"/>
                </a:cxn>
                <a:cxn ang="0">
                  <a:pos x="203" y="111"/>
                </a:cxn>
                <a:cxn ang="0">
                  <a:pos x="198" y="113"/>
                </a:cxn>
                <a:cxn ang="0">
                  <a:pos x="181" y="126"/>
                </a:cxn>
                <a:cxn ang="0">
                  <a:pos x="171" y="131"/>
                </a:cxn>
                <a:cxn ang="0">
                  <a:pos x="166" y="131"/>
                </a:cxn>
                <a:cxn ang="0">
                  <a:pos x="161" y="128"/>
                </a:cxn>
                <a:cxn ang="0">
                  <a:pos x="145" y="113"/>
                </a:cxn>
                <a:cxn ang="0">
                  <a:pos x="104" y="39"/>
                </a:cxn>
                <a:cxn ang="0">
                  <a:pos x="95" y="10"/>
                </a:cxn>
                <a:cxn ang="0">
                  <a:pos x="90" y="3"/>
                </a:cxn>
                <a:cxn ang="0">
                  <a:pos x="88" y="0"/>
                </a:cxn>
                <a:cxn ang="0">
                  <a:pos x="83" y="1"/>
                </a:cxn>
                <a:cxn ang="0">
                  <a:pos x="67" y="17"/>
                </a:cxn>
              </a:cxnLst>
              <a:rect l="0" t="0" r="r" b="b"/>
              <a:pathLst>
                <a:path w="276" h="295">
                  <a:moveTo>
                    <a:pt x="35" y="39"/>
                  </a:moveTo>
                  <a:lnTo>
                    <a:pt x="24" y="49"/>
                  </a:lnTo>
                  <a:lnTo>
                    <a:pt x="5" y="76"/>
                  </a:lnTo>
                  <a:lnTo>
                    <a:pt x="2" y="82"/>
                  </a:lnTo>
                  <a:lnTo>
                    <a:pt x="0" y="88"/>
                  </a:lnTo>
                  <a:lnTo>
                    <a:pt x="0" y="92"/>
                  </a:lnTo>
                  <a:lnTo>
                    <a:pt x="2" y="99"/>
                  </a:lnTo>
                  <a:lnTo>
                    <a:pt x="4" y="103"/>
                  </a:lnTo>
                  <a:lnTo>
                    <a:pt x="9" y="111"/>
                  </a:lnTo>
                  <a:lnTo>
                    <a:pt x="24" y="127"/>
                  </a:lnTo>
                  <a:lnTo>
                    <a:pt x="82" y="177"/>
                  </a:lnTo>
                  <a:lnTo>
                    <a:pt x="166" y="265"/>
                  </a:lnTo>
                  <a:lnTo>
                    <a:pt x="195" y="288"/>
                  </a:lnTo>
                  <a:lnTo>
                    <a:pt x="201" y="291"/>
                  </a:lnTo>
                  <a:lnTo>
                    <a:pt x="206" y="293"/>
                  </a:lnTo>
                  <a:lnTo>
                    <a:pt x="212" y="295"/>
                  </a:lnTo>
                  <a:lnTo>
                    <a:pt x="217" y="295"/>
                  </a:lnTo>
                  <a:lnTo>
                    <a:pt x="222" y="295"/>
                  </a:lnTo>
                  <a:lnTo>
                    <a:pt x="232" y="291"/>
                  </a:lnTo>
                  <a:lnTo>
                    <a:pt x="241" y="286"/>
                  </a:lnTo>
                  <a:lnTo>
                    <a:pt x="249" y="280"/>
                  </a:lnTo>
                  <a:lnTo>
                    <a:pt x="266" y="264"/>
                  </a:lnTo>
                  <a:lnTo>
                    <a:pt x="267" y="262"/>
                  </a:lnTo>
                  <a:lnTo>
                    <a:pt x="268" y="261"/>
                  </a:lnTo>
                  <a:lnTo>
                    <a:pt x="268" y="259"/>
                  </a:lnTo>
                  <a:lnTo>
                    <a:pt x="268" y="257"/>
                  </a:lnTo>
                  <a:lnTo>
                    <a:pt x="267" y="254"/>
                  </a:lnTo>
                  <a:lnTo>
                    <a:pt x="265" y="250"/>
                  </a:lnTo>
                  <a:lnTo>
                    <a:pt x="262" y="247"/>
                  </a:lnTo>
                  <a:lnTo>
                    <a:pt x="257" y="240"/>
                  </a:lnTo>
                  <a:lnTo>
                    <a:pt x="256" y="236"/>
                  </a:lnTo>
                  <a:lnTo>
                    <a:pt x="256" y="217"/>
                  </a:lnTo>
                  <a:lnTo>
                    <a:pt x="258" y="208"/>
                  </a:lnTo>
                  <a:lnTo>
                    <a:pt x="260" y="199"/>
                  </a:lnTo>
                  <a:lnTo>
                    <a:pt x="262" y="196"/>
                  </a:lnTo>
                  <a:lnTo>
                    <a:pt x="264" y="193"/>
                  </a:lnTo>
                  <a:lnTo>
                    <a:pt x="271" y="188"/>
                  </a:lnTo>
                  <a:lnTo>
                    <a:pt x="275" y="183"/>
                  </a:lnTo>
                  <a:lnTo>
                    <a:pt x="276" y="180"/>
                  </a:lnTo>
                  <a:lnTo>
                    <a:pt x="276" y="179"/>
                  </a:lnTo>
                  <a:lnTo>
                    <a:pt x="275" y="177"/>
                  </a:lnTo>
                  <a:lnTo>
                    <a:pt x="274" y="175"/>
                  </a:lnTo>
                  <a:lnTo>
                    <a:pt x="269" y="169"/>
                  </a:lnTo>
                  <a:lnTo>
                    <a:pt x="235" y="142"/>
                  </a:lnTo>
                  <a:lnTo>
                    <a:pt x="216" y="119"/>
                  </a:lnTo>
                  <a:lnTo>
                    <a:pt x="209" y="113"/>
                  </a:lnTo>
                  <a:lnTo>
                    <a:pt x="205" y="111"/>
                  </a:lnTo>
                  <a:lnTo>
                    <a:pt x="203" y="111"/>
                  </a:lnTo>
                  <a:lnTo>
                    <a:pt x="200" y="112"/>
                  </a:lnTo>
                  <a:lnTo>
                    <a:pt x="198" y="113"/>
                  </a:lnTo>
                  <a:lnTo>
                    <a:pt x="196" y="114"/>
                  </a:lnTo>
                  <a:lnTo>
                    <a:pt x="181" y="126"/>
                  </a:lnTo>
                  <a:lnTo>
                    <a:pt x="174" y="130"/>
                  </a:lnTo>
                  <a:lnTo>
                    <a:pt x="171" y="131"/>
                  </a:lnTo>
                  <a:lnTo>
                    <a:pt x="169" y="131"/>
                  </a:lnTo>
                  <a:lnTo>
                    <a:pt x="166" y="131"/>
                  </a:lnTo>
                  <a:lnTo>
                    <a:pt x="164" y="130"/>
                  </a:lnTo>
                  <a:lnTo>
                    <a:pt x="161" y="128"/>
                  </a:lnTo>
                  <a:lnTo>
                    <a:pt x="156" y="124"/>
                  </a:lnTo>
                  <a:lnTo>
                    <a:pt x="145" y="113"/>
                  </a:lnTo>
                  <a:lnTo>
                    <a:pt x="120" y="79"/>
                  </a:lnTo>
                  <a:lnTo>
                    <a:pt x="104" y="39"/>
                  </a:lnTo>
                  <a:lnTo>
                    <a:pt x="100" y="23"/>
                  </a:lnTo>
                  <a:lnTo>
                    <a:pt x="95" y="10"/>
                  </a:lnTo>
                  <a:lnTo>
                    <a:pt x="92" y="5"/>
                  </a:lnTo>
                  <a:lnTo>
                    <a:pt x="90" y="3"/>
                  </a:lnTo>
                  <a:lnTo>
                    <a:pt x="89" y="2"/>
                  </a:lnTo>
                  <a:lnTo>
                    <a:pt x="88" y="0"/>
                  </a:lnTo>
                  <a:lnTo>
                    <a:pt x="86" y="0"/>
                  </a:lnTo>
                  <a:lnTo>
                    <a:pt x="83" y="1"/>
                  </a:lnTo>
                  <a:lnTo>
                    <a:pt x="80" y="3"/>
                  </a:lnTo>
                  <a:lnTo>
                    <a:pt x="67" y="17"/>
                  </a:lnTo>
                  <a:lnTo>
                    <a:pt x="35" y="39"/>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9"/>
            <p:cNvSpPr>
              <a:spLocks/>
            </p:cNvSpPr>
            <p:nvPr/>
          </p:nvSpPr>
          <p:spPr bwMode="auto">
            <a:xfrm flipH="1">
              <a:off x="8528774" y="5121506"/>
              <a:ext cx="323925" cy="384537"/>
            </a:xfrm>
            <a:custGeom>
              <a:avLst/>
              <a:gdLst/>
              <a:ahLst/>
              <a:cxnLst>
                <a:cxn ang="0">
                  <a:pos x="3" y="5"/>
                </a:cxn>
                <a:cxn ang="0">
                  <a:pos x="2" y="10"/>
                </a:cxn>
                <a:cxn ang="0">
                  <a:pos x="2" y="57"/>
                </a:cxn>
                <a:cxn ang="0">
                  <a:pos x="0" y="82"/>
                </a:cxn>
                <a:cxn ang="0">
                  <a:pos x="1" y="97"/>
                </a:cxn>
                <a:cxn ang="0">
                  <a:pos x="2" y="101"/>
                </a:cxn>
                <a:cxn ang="0">
                  <a:pos x="5" y="108"/>
                </a:cxn>
                <a:cxn ang="0">
                  <a:pos x="5" y="110"/>
                </a:cxn>
                <a:cxn ang="0">
                  <a:pos x="6" y="113"/>
                </a:cxn>
                <a:cxn ang="0">
                  <a:pos x="10" y="117"/>
                </a:cxn>
                <a:cxn ang="0">
                  <a:pos x="27" y="136"/>
                </a:cxn>
                <a:cxn ang="0">
                  <a:pos x="109" y="214"/>
                </a:cxn>
                <a:cxn ang="0">
                  <a:pos x="194" y="288"/>
                </a:cxn>
                <a:cxn ang="0">
                  <a:pos x="274" y="351"/>
                </a:cxn>
                <a:cxn ang="0">
                  <a:pos x="303" y="376"/>
                </a:cxn>
                <a:cxn ang="0">
                  <a:pos x="313" y="383"/>
                </a:cxn>
                <a:cxn ang="0">
                  <a:pos x="315" y="385"/>
                </a:cxn>
                <a:cxn ang="0">
                  <a:pos x="318" y="387"/>
                </a:cxn>
                <a:cxn ang="0">
                  <a:pos x="319" y="386"/>
                </a:cxn>
                <a:cxn ang="0">
                  <a:pos x="320" y="386"/>
                </a:cxn>
                <a:cxn ang="0">
                  <a:pos x="321" y="384"/>
                </a:cxn>
                <a:cxn ang="0">
                  <a:pos x="322" y="380"/>
                </a:cxn>
                <a:cxn ang="0">
                  <a:pos x="322" y="373"/>
                </a:cxn>
                <a:cxn ang="0">
                  <a:pos x="321" y="363"/>
                </a:cxn>
                <a:cxn ang="0">
                  <a:pos x="324" y="287"/>
                </a:cxn>
                <a:cxn ang="0">
                  <a:pos x="324" y="283"/>
                </a:cxn>
                <a:cxn ang="0">
                  <a:pos x="326" y="277"/>
                </a:cxn>
                <a:cxn ang="0">
                  <a:pos x="326" y="272"/>
                </a:cxn>
                <a:cxn ang="0">
                  <a:pos x="325" y="268"/>
                </a:cxn>
                <a:cxn ang="0">
                  <a:pos x="324" y="265"/>
                </a:cxn>
                <a:cxn ang="0">
                  <a:pos x="318" y="257"/>
                </a:cxn>
                <a:cxn ang="0">
                  <a:pos x="293" y="234"/>
                </a:cxn>
                <a:cxn ang="0">
                  <a:pos x="102" y="81"/>
                </a:cxn>
                <a:cxn ang="0">
                  <a:pos x="14" y="3"/>
                </a:cxn>
                <a:cxn ang="0">
                  <a:pos x="11" y="2"/>
                </a:cxn>
                <a:cxn ang="0">
                  <a:pos x="9" y="1"/>
                </a:cxn>
                <a:cxn ang="0">
                  <a:pos x="7" y="0"/>
                </a:cxn>
                <a:cxn ang="0">
                  <a:pos x="5" y="1"/>
                </a:cxn>
                <a:cxn ang="0">
                  <a:pos x="4" y="2"/>
                </a:cxn>
                <a:cxn ang="0">
                  <a:pos x="3" y="5"/>
                </a:cxn>
              </a:cxnLst>
              <a:rect l="0" t="0" r="r" b="b"/>
              <a:pathLst>
                <a:path w="326" h="387">
                  <a:moveTo>
                    <a:pt x="3" y="5"/>
                  </a:moveTo>
                  <a:lnTo>
                    <a:pt x="2" y="10"/>
                  </a:lnTo>
                  <a:lnTo>
                    <a:pt x="2" y="57"/>
                  </a:lnTo>
                  <a:lnTo>
                    <a:pt x="0" y="82"/>
                  </a:lnTo>
                  <a:lnTo>
                    <a:pt x="1" y="97"/>
                  </a:lnTo>
                  <a:lnTo>
                    <a:pt x="2" y="101"/>
                  </a:lnTo>
                  <a:lnTo>
                    <a:pt x="5" y="108"/>
                  </a:lnTo>
                  <a:lnTo>
                    <a:pt x="5" y="110"/>
                  </a:lnTo>
                  <a:lnTo>
                    <a:pt x="6" y="113"/>
                  </a:lnTo>
                  <a:lnTo>
                    <a:pt x="10" y="117"/>
                  </a:lnTo>
                  <a:lnTo>
                    <a:pt x="27" y="136"/>
                  </a:lnTo>
                  <a:lnTo>
                    <a:pt x="109" y="214"/>
                  </a:lnTo>
                  <a:lnTo>
                    <a:pt x="194" y="288"/>
                  </a:lnTo>
                  <a:lnTo>
                    <a:pt x="274" y="351"/>
                  </a:lnTo>
                  <a:lnTo>
                    <a:pt x="303" y="376"/>
                  </a:lnTo>
                  <a:lnTo>
                    <a:pt x="313" y="383"/>
                  </a:lnTo>
                  <a:lnTo>
                    <a:pt x="315" y="385"/>
                  </a:lnTo>
                  <a:lnTo>
                    <a:pt x="318" y="387"/>
                  </a:lnTo>
                  <a:lnTo>
                    <a:pt x="319" y="386"/>
                  </a:lnTo>
                  <a:lnTo>
                    <a:pt x="320" y="386"/>
                  </a:lnTo>
                  <a:lnTo>
                    <a:pt x="321" y="384"/>
                  </a:lnTo>
                  <a:lnTo>
                    <a:pt x="322" y="380"/>
                  </a:lnTo>
                  <a:lnTo>
                    <a:pt x="322" y="373"/>
                  </a:lnTo>
                  <a:lnTo>
                    <a:pt x="321" y="363"/>
                  </a:lnTo>
                  <a:lnTo>
                    <a:pt x="324" y="287"/>
                  </a:lnTo>
                  <a:lnTo>
                    <a:pt x="324" y="283"/>
                  </a:lnTo>
                  <a:lnTo>
                    <a:pt x="326" y="277"/>
                  </a:lnTo>
                  <a:lnTo>
                    <a:pt x="326" y="272"/>
                  </a:lnTo>
                  <a:lnTo>
                    <a:pt x="325" y="268"/>
                  </a:lnTo>
                  <a:lnTo>
                    <a:pt x="324" y="265"/>
                  </a:lnTo>
                  <a:lnTo>
                    <a:pt x="318" y="257"/>
                  </a:lnTo>
                  <a:lnTo>
                    <a:pt x="293" y="234"/>
                  </a:lnTo>
                  <a:lnTo>
                    <a:pt x="102" y="81"/>
                  </a:lnTo>
                  <a:lnTo>
                    <a:pt x="14" y="3"/>
                  </a:lnTo>
                  <a:lnTo>
                    <a:pt x="11" y="2"/>
                  </a:lnTo>
                  <a:lnTo>
                    <a:pt x="9" y="1"/>
                  </a:lnTo>
                  <a:lnTo>
                    <a:pt x="7" y="0"/>
                  </a:lnTo>
                  <a:lnTo>
                    <a:pt x="5" y="1"/>
                  </a:lnTo>
                  <a:lnTo>
                    <a:pt x="4" y="2"/>
                  </a:lnTo>
                  <a:lnTo>
                    <a:pt x="3" y="5"/>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10"/>
            <p:cNvSpPr>
              <a:spLocks/>
            </p:cNvSpPr>
            <p:nvPr/>
          </p:nvSpPr>
          <p:spPr bwMode="auto">
            <a:xfrm flipH="1">
              <a:off x="8376747" y="5339112"/>
              <a:ext cx="134141" cy="161963"/>
            </a:xfrm>
            <a:custGeom>
              <a:avLst/>
              <a:gdLst/>
              <a:ahLst/>
              <a:cxnLst>
                <a:cxn ang="0">
                  <a:pos x="131" y="0"/>
                </a:cxn>
                <a:cxn ang="0">
                  <a:pos x="128" y="0"/>
                </a:cxn>
                <a:cxn ang="0">
                  <a:pos x="126" y="0"/>
                </a:cxn>
                <a:cxn ang="0">
                  <a:pos x="122" y="1"/>
                </a:cxn>
                <a:cxn ang="0">
                  <a:pos x="15" y="45"/>
                </a:cxn>
                <a:cxn ang="0">
                  <a:pos x="8" y="47"/>
                </a:cxn>
                <a:cxn ang="0">
                  <a:pos x="7" y="47"/>
                </a:cxn>
                <a:cxn ang="0">
                  <a:pos x="5" y="49"/>
                </a:cxn>
                <a:cxn ang="0">
                  <a:pos x="3" y="57"/>
                </a:cxn>
                <a:cxn ang="0">
                  <a:pos x="0" y="74"/>
                </a:cxn>
                <a:cxn ang="0">
                  <a:pos x="0" y="90"/>
                </a:cxn>
                <a:cxn ang="0">
                  <a:pos x="5" y="148"/>
                </a:cxn>
                <a:cxn ang="0">
                  <a:pos x="4" y="151"/>
                </a:cxn>
                <a:cxn ang="0">
                  <a:pos x="4" y="160"/>
                </a:cxn>
                <a:cxn ang="0">
                  <a:pos x="5" y="162"/>
                </a:cxn>
                <a:cxn ang="0">
                  <a:pos x="6" y="162"/>
                </a:cxn>
                <a:cxn ang="0">
                  <a:pos x="7" y="163"/>
                </a:cxn>
                <a:cxn ang="0">
                  <a:pos x="8" y="162"/>
                </a:cxn>
                <a:cxn ang="0">
                  <a:pos x="9" y="162"/>
                </a:cxn>
                <a:cxn ang="0">
                  <a:pos x="11" y="160"/>
                </a:cxn>
                <a:cxn ang="0">
                  <a:pos x="18" y="153"/>
                </a:cxn>
                <a:cxn ang="0">
                  <a:pos x="74" y="127"/>
                </a:cxn>
                <a:cxn ang="0">
                  <a:pos x="112" y="106"/>
                </a:cxn>
                <a:cxn ang="0">
                  <a:pos x="126" y="99"/>
                </a:cxn>
                <a:cxn ang="0">
                  <a:pos x="129" y="97"/>
                </a:cxn>
                <a:cxn ang="0">
                  <a:pos x="132" y="93"/>
                </a:cxn>
                <a:cxn ang="0">
                  <a:pos x="134" y="90"/>
                </a:cxn>
                <a:cxn ang="0">
                  <a:pos x="135" y="86"/>
                </a:cxn>
                <a:cxn ang="0">
                  <a:pos x="131" y="47"/>
                </a:cxn>
                <a:cxn ang="0">
                  <a:pos x="132" y="5"/>
                </a:cxn>
                <a:cxn ang="0">
                  <a:pos x="132" y="3"/>
                </a:cxn>
                <a:cxn ang="0">
                  <a:pos x="132" y="1"/>
                </a:cxn>
                <a:cxn ang="0">
                  <a:pos x="132" y="0"/>
                </a:cxn>
                <a:cxn ang="0">
                  <a:pos x="131" y="0"/>
                </a:cxn>
              </a:cxnLst>
              <a:rect l="0" t="0" r="r" b="b"/>
              <a:pathLst>
                <a:path w="135" h="163">
                  <a:moveTo>
                    <a:pt x="131" y="0"/>
                  </a:moveTo>
                  <a:lnTo>
                    <a:pt x="128" y="0"/>
                  </a:lnTo>
                  <a:lnTo>
                    <a:pt x="126" y="0"/>
                  </a:lnTo>
                  <a:lnTo>
                    <a:pt x="122" y="1"/>
                  </a:lnTo>
                  <a:lnTo>
                    <a:pt x="15" y="45"/>
                  </a:lnTo>
                  <a:lnTo>
                    <a:pt x="8" y="47"/>
                  </a:lnTo>
                  <a:lnTo>
                    <a:pt x="7" y="47"/>
                  </a:lnTo>
                  <a:lnTo>
                    <a:pt x="5" y="49"/>
                  </a:lnTo>
                  <a:lnTo>
                    <a:pt x="3" y="57"/>
                  </a:lnTo>
                  <a:lnTo>
                    <a:pt x="0" y="74"/>
                  </a:lnTo>
                  <a:lnTo>
                    <a:pt x="0" y="90"/>
                  </a:lnTo>
                  <a:lnTo>
                    <a:pt x="5" y="148"/>
                  </a:lnTo>
                  <a:lnTo>
                    <a:pt x="4" y="151"/>
                  </a:lnTo>
                  <a:lnTo>
                    <a:pt x="4" y="160"/>
                  </a:lnTo>
                  <a:lnTo>
                    <a:pt x="5" y="162"/>
                  </a:lnTo>
                  <a:lnTo>
                    <a:pt x="6" y="162"/>
                  </a:lnTo>
                  <a:lnTo>
                    <a:pt x="7" y="163"/>
                  </a:lnTo>
                  <a:lnTo>
                    <a:pt x="8" y="162"/>
                  </a:lnTo>
                  <a:lnTo>
                    <a:pt x="9" y="162"/>
                  </a:lnTo>
                  <a:lnTo>
                    <a:pt x="11" y="160"/>
                  </a:lnTo>
                  <a:lnTo>
                    <a:pt x="18" y="153"/>
                  </a:lnTo>
                  <a:lnTo>
                    <a:pt x="74" y="127"/>
                  </a:lnTo>
                  <a:lnTo>
                    <a:pt x="112" y="106"/>
                  </a:lnTo>
                  <a:lnTo>
                    <a:pt x="126" y="99"/>
                  </a:lnTo>
                  <a:lnTo>
                    <a:pt x="129" y="97"/>
                  </a:lnTo>
                  <a:lnTo>
                    <a:pt x="132" y="93"/>
                  </a:lnTo>
                  <a:lnTo>
                    <a:pt x="134" y="90"/>
                  </a:lnTo>
                  <a:lnTo>
                    <a:pt x="135" y="86"/>
                  </a:lnTo>
                  <a:lnTo>
                    <a:pt x="131" y="47"/>
                  </a:lnTo>
                  <a:lnTo>
                    <a:pt x="132" y="5"/>
                  </a:lnTo>
                  <a:lnTo>
                    <a:pt x="132" y="3"/>
                  </a:lnTo>
                  <a:lnTo>
                    <a:pt x="132" y="1"/>
                  </a:lnTo>
                  <a:lnTo>
                    <a:pt x="132" y="0"/>
                  </a:lnTo>
                  <a:lnTo>
                    <a:pt x="131" y="0"/>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11"/>
            <p:cNvSpPr>
              <a:spLocks/>
            </p:cNvSpPr>
            <p:nvPr/>
          </p:nvSpPr>
          <p:spPr bwMode="auto">
            <a:xfrm flipH="1">
              <a:off x="8449283" y="4994321"/>
              <a:ext cx="312002" cy="259339"/>
            </a:xfrm>
            <a:custGeom>
              <a:avLst/>
              <a:gdLst/>
              <a:ahLst/>
              <a:cxnLst>
                <a:cxn ang="0">
                  <a:pos x="173" y="115"/>
                </a:cxn>
                <a:cxn ang="0">
                  <a:pos x="144" y="89"/>
                </a:cxn>
                <a:cxn ang="0">
                  <a:pos x="62" y="31"/>
                </a:cxn>
                <a:cxn ang="0">
                  <a:pos x="36" y="11"/>
                </a:cxn>
                <a:cxn ang="0">
                  <a:pos x="32" y="9"/>
                </a:cxn>
                <a:cxn ang="0">
                  <a:pos x="24" y="3"/>
                </a:cxn>
                <a:cxn ang="0">
                  <a:pos x="15" y="0"/>
                </a:cxn>
                <a:cxn ang="0">
                  <a:pos x="13" y="0"/>
                </a:cxn>
                <a:cxn ang="0">
                  <a:pos x="10" y="1"/>
                </a:cxn>
                <a:cxn ang="0">
                  <a:pos x="8" y="3"/>
                </a:cxn>
                <a:cxn ang="0">
                  <a:pos x="3" y="6"/>
                </a:cxn>
                <a:cxn ang="0">
                  <a:pos x="2" y="9"/>
                </a:cxn>
                <a:cxn ang="0">
                  <a:pos x="0" y="11"/>
                </a:cxn>
                <a:cxn ang="0">
                  <a:pos x="0" y="12"/>
                </a:cxn>
                <a:cxn ang="0">
                  <a:pos x="0" y="16"/>
                </a:cxn>
                <a:cxn ang="0">
                  <a:pos x="0" y="17"/>
                </a:cxn>
                <a:cxn ang="0">
                  <a:pos x="1" y="19"/>
                </a:cxn>
                <a:cxn ang="0">
                  <a:pos x="5" y="23"/>
                </a:cxn>
                <a:cxn ang="0">
                  <a:pos x="11" y="29"/>
                </a:cxn>
                <a:cxn ang="0">
                  <a:pos x="57" y="59"/>
                </a:cxn>
                <a:cxn ang="0">
                  <a:pos x="198" y="173"/>
                </a:cxn>
                <a:cxn ang="0">
                  <a:pos x="237" y="207"/>
                </a:cxn>
                <a:cxn ang="0">
                  <a:pos x="284" y="256"/>
                </a:cxn>
                <a:cxn ang="0">
                  <a:pos x="289" y="259"/>
                </a:cxn>
                <a:cxn ang="0">
                  <a:pos x="294" y="261"/>
                </a:cxn>
                <a:cxn ang="0">
                  <a:pos x="298" y="261"/>
                </a:cxn>
                <a:cxn ang="0">
                  <a:pos x="301" y="260"/>
                </a:cxn>
                <a:cxn ang="0">
                  <a:pos x="304" y="258"/>
                </a:cxn>
                <a:cxn ang="0">
                  <a:pos x="307" y="256"/>
                </a:cxn>
                <a:cxn ang="0">
                  <a:pos x="309" y="253"/>
                </a:cxn>
                <a:cxn ang="0">
                  <a:pos x="311" y="250"/>
                </a:cxn>
                <a:cxn ang="0">
                  <a:pos x="311" y="249"/>
                </a:cxn>
                <a:cxn ang="0">
                  <a:pos x="312" y="248"/>
                </a:cxn>
                <a:cxn ang="0">
                  <a:pos x="313" y="247"/>
                </a:cxn>
                <a:cxn ang="0">
                  <a:pos x="314" y="247"/>
                </a:cxn>
                <a:cxn ang="0">
                  <a:pos x="314" y="246"/>
                </a:cxn>
                <a:cxn ang="0">
                  <a:pos x="300" y="233"/>
                </a:cxn>
                <a:cxn ang="0">
                  <a:pos x="297" y="231"/>
                </a:cxn>
                <a:cxn ang="0">
                  <a:pos x="237" y="179"/>
                </a:cxn>
                <a:cxn ang="0">
                  <a:pos x="173" y="115"/>
                </a:cxn>
              </a:cxnLst>
              <a:rect l="0" t="0" r="r" b="b"/>
              <a:pathLst>
                <a:path w="314" h="261">
                  <a:moveTo>
                    <a:pt x="173" y="115"/>
                  </a:moveTo>
                  <a:lnTo>
                    <a:pt x="144" y="89"/>
                  </a:lnTo>
                  <a:lnTo>
                    <a:pt x="62" y="31"/>
                  </a:lnTo>
                  <a:lnTo>
                    <a:pt x="36" y="11"/>
                  </a:lnTo>
                  <a:lnTo>
                    <a:pt x="32" y="9"/>
                  </a:lnTo>
                  <a:lnTo>
                    <a:pt x="24" y="3"/>
                  </a:lnTo>
                  <a:lnTo>
                    <a:pt x="15" y="0"/>
                  </a:lnTo>
                  <a:lnTo>
                    <a:pt x="13" y="0"/>
                  </a:lnTo>
                  <a:lnTo>
                    <a:pt x="10" y="1"/>
                  </a:lnTo>
                  <a:lnTo>
                    <a:pt x="8" y="3"/>
                  </a:lnTo>
                  <a:lnTo>
                    <a:pt x="3" y="6"/>
                  </a:lnTo>
                  <a:lnTo>
                    <a:pt x="2" y="9"/>
                  </a:lnTo>
                  <a:lnTo>
                    <a:pt x="0" y="11"/>
                  </a:lnTo>
                  <a:lnTo>
                    <a:pt x="0" y="12"/>
                  </a:lnTo>
                  <a:lnTo>
                    <a:pt x="0" y="16"/>
                  </a:lnTo>
                  <a:lnTo>
                    <a:pt x="0" y="17"/>
                  </a:lnTo>
                  <a:lnTo>
                    <a:pt x="1" y="19"/>
                  </a:lnTo>
                  <a:lnTo>
                    <a:pt x="5" y="23"/>
                  </a:lnTo>
                  <a:lnTo>
                    <a:pt x="11" y="29"/>
                  </a:lnTo>
                  <a:lnTo>
                    <a:pt x="57" y="59"/>
                  </a:lnTo>
                  <a:lnTo>
                    <a:pt x="198" y="173"/>
                  </a:lnTo>
                  <a:lnTo>
                    <a:pt x="237" y="207"/>
                  </a:lnTo>
                  <a:lnTo>
                    <a:pt x="284" y="256"/>
                  </a:lnTo>
                  <a:lnTo>
                    <a:pt x="289" y="259"/>
                  </a:lnTo>
                  <a:lnTo>
                    <a:pt x="294" y="261"/>
                  </a:lnTo>
                  <a:lnTo>
                    <a:pt x="298" y="261"/>
                  </a:lnTo>
                  <a:lnTo>
                    <a:pt x="301" y="260"/>
                  </a:lnTo>
                  <a:lnTo>
                    <a:pt x="304" y="258"/>
                  </a:lnTo>
                  <a:lnTo>
                    <a:pt x="307" y="256"/>
                  </a:lnTo>
                  <a:lnTo>
                    <a:pt x="309" y="253"/>
                  </a:lnTo>
                  <a:lnTo>
                    <a:pt x="311" y="250"/>
                  </a:lnTo>
                  <a:lnTo>
                    <a:pt x="311" y="249"/>
                  </a:lnTo>
                  <a:lnTo>
                    <a:pt x="312" y="248"/>
                  </a:lnTo>
                  <a:lnTo>
                    <a:pt x="313" y="247"/>
                  </a:lnTo>
                  <a:lnTo>
                    <a:pt x="314" y="247"/>
                  </a:lnTo>
                  <a:lnTo>
                    <a:pt x="314" y="246"/>
                  </a:lnTo>
                  <a:lnTo>
                    <a:pt x="300" y="233"/>
                  </a:lnTo>
                  <a:lnTo>
                    <a:pt x="297" y="231"/>
                  </a:lnTo>
                  <a:lnTo>
                    <a:pt x="237" y="179"/>
                  </a:lnTo>
                  <a:lnTo>
                    <a:pt x="173" y="115"/>
                  </a:lnTo>
                  <a:close/>
                </a:path>
              </a:pathLst>
            </a:custGeom>
            <a:solidFill>
              <a:srgbClr val="DC8C8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12"/>
            <p:cNvSpPr>
              <a:spLocks/>
            </p:cNvSpPr>
            <p:nvPr/>
          </p:nvSpPr>
          <p:spPr bwMode="auto">
            <a:xfrm flipH="1">
              <a:off x="8374760" y="5213914"/>
              <a:ext cx="148052" cy="164943"/>
            </a:xfrm>
            <a:custGeom>
              <a:avLst/>
              <a:gdLst/>
              <a:ahLst/>
              <a:cxnLst>
                <a:cxn ang="0">
                  <a:pos x="149" y="114"/>
                </a:cxn>
                <a:cxn ang="0">
                  <a:pos x="149" y="113"/>
                </a:cxn>
                <a:cxn ang="0">
                  <a:pos x="148" y="111"/>
                </a:cxn>
                <a:cxn ang="0">
                  <a:pos x="146" y="108"/>
                </a:cxn>
                <a:cxn ang="0">
                  <a:pos x="143" y="76"/>
                </a:cxn>
                <a:cxn ang="0">
                  <a:pos x="142" y="69"/>
                </a:cxn>
                <a:cxn ang="0">
                  <a:pos x="140" y="64"/>
                </a:cxn>
                <a:cxn ang="0">
                  <a:pos x="138" y="60"/>
                </a:cxn>
                <a:cxn ang="0">
                  <a:pos x="134" y="58"/>
                </a:cxn>
                <a:cxn ang="0">
                  <a:pos x="130" y="57"/>
                </a:cxn>
                <a:cxn ang="0">
                  <a:pos x="126" y="57"/>
                </a:cxn>
                <a:cxn ang="0">
                  <a:pos x="107" y="58"/>
                </a:cxn>
                <a:cxn ang="0">
                  <a:pos x="103" y="56"/>
                </a:cxn>
                <a:cxn ang="0">
                  <a:pos x="100" y="55"/>
                </a:cxn>
                <a:cxn ang="0">
                  <a:pos x="99" y="52"/>
                </a:cxn>
                <a:cxn ang="0">
                  <a:pos x="89" y="29"/>
                </a:cxn>
                <a:cxn ang="0">
                  <a:pos x="82" y="12"/>
                </a:cxn>
                <a:cxn ang="0">
                  <a:pos x="78" y="5"/>
                </a:cxn>
                <a:cxn ang="0">
                  <a:pos x="76" y="3"/>
                </a:cxn>
                <a:cxn ang="0">
                  <a:pos x="73" y="1"/>
                </a:cxn>
                <a:cxn ang="0">
                  <a:pos x="66" y="0"/>
                </a:cxn>
                <a:cxn ang="0">
                  <a:pos x="60" y="0"/>
                </a:cxn>
                <a:cxn ang="0">
                  <a:pos x="56" y="1"/>
                </a:cxn>
                <a:cxn ang="0">
                  <a:pos x="54" y="3"/>
                </a:cxn>
                <a:cxn ang="0">
                  <a:pos x="51" y="6"/>
                </a:cxn>
                <a:cxn ang="0">
                  <a:pos x="48" y="9"/>
                </a:cxn>
                <a:cxn ang="0">
                  <a:pos x="45" y="18"/>
                </a:cxn>
                <a:cxn ang="0">
                  <a:pos x="38" y="47"/>
                </a:cxn>
                <a:cxn ang="0">
                  <a:pos x="38" y="55"/>
                </a:cxn>
                <a:cxn ang="0">
                  <a:pos x="39" y="64"/>
                </a:cxn>
                <a:cxn ang="0">
                  <a:pos x="39" y="77"/>
                </a:cxn>
                <a:cxn ang="0">
                  <a:pos x="34" y="86"/>
                </a:cxn>
                <a:cxn ang="0">
                  <a:pos x="5" y="116"/>
                </a:cxn>
                <a:cxn ang="0">
                  <a:pos x="3" y="121"/>
                </a:cxn>
                <a:cxn ang="0">
                  <a:pos x="1" y="126"/>
                </a:cxn>
                <a:cxn ang="0">
                  <a:pos x="0" y="136"/>
                </a:cxn>
                <a:cxn ang="0">
                  <a:pos x="3" y="158"/>
                </a:cxn>
                <a:cxn ang="0">
                  <a:pos x="3" y="160"/>
                </a:cxn>
                <a:cxn ang="0">
                  <a:pos x="2" y="164"/>
                </a:cxn>
                <a:cxn ang="0">
                  <a:pos x="2" y="166"/>
                </a:cxn>
                <a:cxn ang="0">
                  <a:pos x="2" y="166"/>
                </a:cxn>
                <a:cxn ang="0">
                  <a:pos x="5" y="166"/>
                </a:cxn>
                <a:cxn ang="0">
                  <a:pos x="35" y="159"/>
                </a:cxn>
                <a:cxn ang="0">
                  <a:pos x="137" y="121"/>
                </a:cxn>
                <a:cxn ang="0">
                  <a:pos x="144" y="118"/>
                </a:cxn>
                <a:cxn ang="0">
                  <a:pos x="146" y="117"/>
                </a:cxn>
                <a:cxn ang="0">
                  <a:pos x="148" y="115"/>
                </a:cxn>
                <a:cxn ang="0">
                  <a:pos x="149" y="114"/>
                </a:cxn>
              </a:cxnLst>
              <a:rect l="0" t="0" r="r" b="b"/>
              <a:pathLst>
                <a:path w="149" h="166">
                  <a:moveTo>
                    <a:pt x="149" y="114"/>
                  </a:moveTo>
                  <a:lnTo>
                    <a:pt x="149" y="113"/>
                  </a:lnTo>
                  <a:lnTo>
                    <a:pt x="148" y="111"/>
                  </a:lnTo>
                  <a:lnTo>
                    <a:pt x="146" y="108"/>
                  </a:lnTo>
                  <a:lnTo>
                    <a:pt x="143" y="76"/>
                  </a:lnTo>
                  <a:lnTo>
                    <a:pt x="142" y="69"/>
                  </a:lnTo>
                  <a:lnTo>
                    <a:pt x="140" y="64"/>
                  </a:lnTo>
                  <a:lnTo>
                    <a:pt x="138" y="60"/>
                  </a:lnTo>
                  <a:lnTo>
                    <a:pt x="134" y="58"/>
                  </a:lnTo>
                  <a:lnTo>
                    <a:pt x="130" y="57"/>
                  </a:lnTo>
                  <a:lnTo>
                    <a:pt x="126" y="57"/>
                  </a:lnTo>
                  <a:lnTo>
                    <a:pt x="107" y="58"/>
                  </a:lnTo>
                  <a:lnTo>
                    <a:pt x="103" y="56"/>
                  </a:lnTo>
                  <a:lnTo>
                    <a:pt x="100" y="55"/>
                  </a:lnTo>
                  <a:lnTo>
                    <a:pt x="99" y="52"/>
                  </a:lnTo>
                  <a:lnTo>
                    <a:pt x="89" y="29"/>
                  </a:lnTo>
                  <a:lnTo>
                    <a:pt x="82" y="12"/>
                  </a:lnTo>
                  <a:lnTo>
                    <a:pt x="78" y="5"/>
                  </a:lnTo>
                  <a:lnTo>
                    <a:pt x="76" y="3"/>
                  </a:lnTo>
                  <a:lnTo>
                    <a:pt x="73" y="1"/>
                  </a:lnTo>
                  <a:lnTo>
                    <a:pt x="66" y="0"/>
                  </a:lnTo>
                  <a:lnTo>
                    <a:pt x="60" y="0"/>
                  </a:lnTo>
                  <a:lnTo>
                    <a:pt x="56" y="1"/>
                  </a:lnTo>
                  <a:lnTo>
                    <a:pt x="54" y="3"/>
                  </a:lnTo>
                  <a:lnTo>
                    <a:pt x="51" y="6"/>
                  </a:lnTo>
                  <a:lnTo>
                    <a:pt x="48" y="9"/>
                  </a:lnTo>
                  <a:lnTo>
                    <a:pt x="45" y="18"/>
                  </a:lnTo>
                  <a:lnTo>
                    <a:pt x="38" y="47"/>
                  </a:lnTo>
                  <a:lnTo>
                    <a:pt x="38" y="55"/>
                  </a:lnTo>
                  <a:lnTo>
                    <a:pt x="39" y="64"/>
                  </a:lnTo>
                  <a:lnTo>
                    <a:pt x="39" y="77"/>
                  </a:lnTo>
                  <a:lnTo>
                    <a:pt x="34" y="86"/>
                  </a:lnTo>
                  <a:lnTo>
                    <a:pt x="5" y="116"/>
                  </a:lnTo>
                  <a:lnTo>
                    <a:pt x="3" y="121"/>
                  </a:lnTo>
                  <a:lnTo>
                    <a:pt x="1" y="126"/>
                  </a:lnTo>
                  <a:lnTo>
                    <a:pt x="0" y="136"/>
                  </a:lnTo>
                  <a:lnTo>
                    <a:pt x="3" y="158"/>
                  </a:lnTo>
                  <a:lnTo>
                    <a:pt x="3" y="160"/>
                  </a:lnTo>
                  <a:lnTo>
                    <a:pt x="2" y="164"/>
                  </a:lnTo>
                  <a:lnTo>
                    <a:pt x="2" y="166"/>
                  </a:lnTo>
                  <a:lnTo>
                    <a:pt x="2" y="166"/>
                  </a:lnTo>
                  <a:lnTo>
                    <a:pt x="5" y="166"/>
                  </a:lnTo>
                  <a:lnTo>
                    <a:pt x="35" y="159"/>
                  </a:lnTo>
                  <a:lnTo>
                    <a:pt x="137" y="121"/>
                  </a:lnTo>
                  <a:lnTo>
                    <a:pt x="144" y="118"/>
                  </a:lnTo>
                  <a:lnTo>
                    <a:pt x="146" y="117"/>
                  </a:lnTo>
                  <a:lnTo>
                    <a:pt x="148" y="115"/>
                  </a:lnTo>
                  <a:lnTo>
                    <a:pt x="149" y="114"/>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5" name="TextBox 74"/>
          <p:cNvSpPr txBox="1"/>
          <p:nvPr/>
        </p:nvSpPr>
        <p:spPr>
          <a:xfrm>
            <a:off x="3938016" y="2213968"/>
            <a:ext cx="4801247" cy="369332"/>
          </a:xfrm>
          <a:prstGeom prst="rect">
            <a:avLst/>
          </a:prstGeom>
          <a:noFill/>
        </p:spPr>
        <p:txBody>
          <a:bodyPr wrap="square" rtlCol="0">
            <a:spAutoFit/>
          </a:bodyPr>
          <a:lstStyle/>
          <a:p>
            <a:r>
              <a:rPr lang="en-US" dirty="0"/>
              <a:t>The tank water level is the </a:t>
            </a:r>
            <a:r>
              <a:rPr lang="en-US" i="1" u="sng" dirty="0">
                <a:solidFill>
                  <a:srgbClr val="0000FF"/>
                </a:solidFill>
              </a:rPr>
              <a:t>Process Variable</a:t>
            </a:r>
          </a:p>
        </p:txBody>
      </p:sp>
      <p:grpSp>
        <p:nvGrpSpPr>
          <p:cNvPr id="9" name="Group 71"/>
          <p:cNvGrpSpPr/>
          <p:nvPr/>
        </p:nvGrpSpPr>
        <p:grpSpPr>
          <a:xfrm>
            <a:off x="184727" y="3897744"/>
            <a:ext cx="6696363" cy="369332"/>
            <a:chOff x="184727" y="3860800"/>
            <a:chExt cx="6696363" cy="369332"/>
          </a:xfrm>
        </p:grpSpPr>
        <p:cxnSp>
          <p:nvCxnSpPr>
            <p:cNvPr id="77" name="Straight Connector 76"/>
            <p:cNvCxnSpPr/>
            <p:nvPr/>
          </p:nvCxnSpPr>
          <p:spPr bwMode="auto">
            <a:xfrm rot="16200000" flipH="1">
              <a:off x="4080448" y="1253363"/>
              <a:ext cx="17078" cy="5584207"/>
            </a:xfrm>
            <a:prstGeom prst="line">
              <a:avLst/>
            </a:prstGeom>
            <a:solidFill>
              <a:schemeClr val="accent1"/>
            </a:solidFill>
            <a:ln w="28575" cap="flat" cmpd="sng" algn="ctr">
              <a:solidFill>
                <a:srgbClr val="FF0000"/>
              </a:solidFill>
              <a:prstDash val="sysDot"/>
              <a:round/>
              <a:headEnd type="none" w="med" len="med"/>
              <a:tailEnd type="none" w="med" len="med"/>
            </a:ln>
            <a:effectLst/>
          </p:spPr>
        </p:cxnSp>
        <p:sp>
          <p:nvSpPr>
            <p:cNvPr id="79" name="TextBox 78"/>
            <p:cNvSpPr txBox="1"/>
            <p:nvPr/>
          </p:nvSpPr>
          <p:spPr>
            <a:xfrm>
              <a:off x="184727" y="3860800"/>
              <a:ext cx="1117600" cy="369332"/>
            </a:xfrm>
            <a:prstGeom prst="rect">
              <a:avLst/>
            </a:prstGeom>
            <a:noFill/>
          </p:spPr>
          <p:txBody>
            <a:bodyPr wrap="square" rtlCol="0">
              <a:spAutoFit/>
            </a:bodyPr>
            <a:lstStyle/>
            <a:p>
              <a:pPr algn="ctr"/>
              <a:r>
                <a:rPr lang="en-US" dirty="0"/>
                <a:t>Set Point</a:t>
              </a:r>
            </a:p>
          </p:txBody>
        </p:sp>
      </p:grpSp>
      <p:sp>
        <p:nvSpPr>
          <p:cNvPr id="88" name="TextBox 87"/>
          <p:cNvSpPr txBox="1"/>
          <p:nvPr/>
        </p:nvSpPr>
        <p:spPr>
          <a:xfrm>
            <a:off x="4572000" y="2671168"/>
            <a:ext cx="4368431" cy="369332"/>
          </a:xfrm>
          <a:prstGeom prst="rect">
            <a:avLst/>
          </a:prstGeom>
          <a:noFill/>
        </p:spPr>
        <p:txBody>
          <a:bodyPr wrap="square" rtlCol="0">
            <a:spAutoFit/>
          </a:bodyPr>
          <a:lstStyle/>
          <a:p>
            <a:r>
              <a:rPr lang="en-US" dirty="0"/>
              <a:t>The desired level becomes the </a:t>
            </a:r>
            <a:r>
              <a:rPr lang="en-US" i="1" u="sng" dirty="0">
                <a:solidFill>
                  <a:srgbClr val="0000FF"/>
                </a:solidFill>
              </a:rPr>
              <a:t>Set Point</a:t>
            </a:r>
          </a:p>
        </p:txBody>
      </p:sp>
      <p:sp>
        <p:nvSpPr>
          <p:cNvPr id="89" name="Freeform 88"/>
          <p:cNvSpPr/>
          <p:nvPr/>
        </p:nvSpPr>
        <p:spPr bwMode="auto">
          <a:xfrm>
            <a:off x="3476752" y="2414016"/>
            <a:ext cx="705104" cy="1487424"/>
          </a:xfrm>
          <a:custGeom>
            <a:avLst/>
            <a:gdLst>
              <a:gd name="connsiteX0" fmla="*/ 497840 w 705104"/>
              <a:gd name="connsiteY0" fmla="*/ 0 h 1487424"/>
              <a:gd name="connsiteX1" fmla="*/ 34544 w 705104"/>
              <a:gd name="connsiteY1" fmla="*/ 304800 h 1487424"/>
              <a:gd name="connsiteX2" fmla="*/ 705104 w 705104"/>
              <a:gd name="connsiteY2" fmla="*/ 1487424 h 1487424"/>
            </a:gdLst>
            <a:ahLst/>
            <a:cxnLst>
              <a:cxn ang="0">
                <a:pos x="connsiteX0" y="connsiteY0"/>
              </a:cxn>
              <a:cxn ang="0">
                <a:pos x="connsiteX1" y="connsiteY1"/>
              </a:cxn>
              <a:cxn ang="0">
                <a:pos x="connsiteX2" y="connsiteY2"/>
              </a:cxn>
            </a:cxnLst>
            <a:rect l="l" t="t" r="r" b="b"/>
            <a:pathLst>
              <a:path w="705104" h="1487424">
                <a:moveTo>
                  <a:pt x="497840" y="0"/>
                </a:moveTo>
                <a:cubicBezTo>
                  <a:pt x="248920" y="28448"/>
                  <a:pt x="0" y="56896"/>
                  <a:pt x="34544" y="304800"/>
                </a:cubicBezTo>
                <a:cubicBezTo>
                  <a:pt x="69088" y="552704"/>
                  <a:pt x="387096" y="1020064"/>
                  <a:pt x="705104" y="1487424"/>
                </a:cubicBezTo>
              </a:path>
            </a:pathLst>
          </a:custGeom>
          <a:noFill/>
          <a:ln w="28575" cap="flat" cmpd="sng" algn="ctr">
            <a:solidFill>
              <a:srgbClr val="FF0000"/>
            </a:solidFill>
            <a:prstDash val="solid"/>
            <a:round/>
            <a:headEnd type="none" w="med" len="med"/>
            <a:tailEnd type="arrow" w="lg" len="lg"/>
          </a:ln>
          <a:effectLst/>
        </p:spPr>
        <p:txBody>
          <a:bodyPr vert="horz" wrap="square" lIns="91440" tIns="45720" rIns="91440" bIns="45720" numCol="1" rtlCol="0" anchor="ctr"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z="2400" b="1">
              <a:latin typeface="Arial Narrow" pitchFamily="34" charset="0"/>
            </a:endParaRPr>
          </a:p>
        </p:txBody>
      </p:sp>
      <p:sp>
        <p:nvSpPr>
          <p:cNvPr id="11" name="Slide Number Placeholder 10"/>
          <p:cNvSpPr>
            <a:spLocks noGrp="1"/>
          </p:cNvSpPr>
          <p:nvPr>
            <p:ph type="sldNum" sz="quarter" idx="11"/>
          </p:nvPr>
        </p:nvSpPr>
        <p:spPr/>
        <p:txBody>
          <a:bodyPr/>
          <a:lstStyle/>
          <a:p>
            <a:fld id="{A9320731-3B2C-4107-8664-CAD7BE973DC8}" type="slidenum">
              <a:rPr lang="en-US" smtClean="0"/>
              <a:pPr/>
              <a:t>75</a:t>
            </a:fld>
            <a:endParaRPr lang="en-US"/>
          </a:p>
        </p:txBody>
      </p:sp>
      <p:sp>
        <p:nvSpPr>
          <p:cNvPr id="10" name="Footer Placeholder 9">
            <a:extLst>
              <a:ext uri="{FF2B5EF4-FFF2-40B4-BE49-F238E27FC236}">
                <a16:creationId xmlns:a16="http://schemas.microsoft.com/office/drawing/2014/main" id="{421AAAC1-7780-4FE2-B3B6-46F77113109E}"/>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1911494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9"/>
                                        </p:tgtEl>
                                        <p:attrNameLst>
                                          <p:attrName>style.visibility</p:attrName>
                                        </p:attrNameLst>
                                      </p:cBhvr>
                                      <p:to>
                                        <p:strVal val="visible"/>
                                      </p:to>
                                    </p:set>
                                    <p:animEffect transition="in" filter="wipe(up)">
                                      <p:cBhvr>
                                        <p:cTn id="11" dur="500"/>
                                        <p:tgtEl>
                                          <p:spTgt spid="8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fade">
                                      <p:cBhvr>
                                        <p:cTn id="15" dur="500"/>
                                        <p:tgtEl>
                                          <p:spTgt spid="88"/>
                                        </p:tgtEl>
                                      </p:cBhvr>
                                    </p:animEffect>
                                  </p:childTnLst>
                                </p:cTn>
                              </p:par>
                              <p:par>
                                <p:cTn id="16" presetID="22" presetClass="entr" presetSubtype="2"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right)">
                                      <p:cBhvr>
                                        <p:cTn id="1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88" grpId="0"/>
      <p:bldP spid="8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42"/>
          <p:cNvGrpSpPr>
            <a:grpSpLocks/>
          </p:cNvGrpSpPr>
          <p:nvPr/>
        </p:nvGrpSpPr>
        <p:grpSpPr bwMode="auto">
          <a:xfrm>
            <a:off x="612775" y="298450"/>
            <a:ext cx="4479925" cy="4413250"/>
            <a:chOff x="595313" y="298929"/>
            <a:chExt cx="4479925" cy="4413742"/>
          </a:xfrm>
        </p:grpSpPr>
        <p:sp>
          <p:nvSpPr>
            <p:cNvPr id="6184" name="Oval 22"/>
            <p:cNvSpPr>
              <a:spLocks noChangeAspect="1"/>
            </p:cNvSpPr>
            <p:nvPr/>
          </p:nvSpPr>
          <p:spPr bwMode="auto">
            <a:xfrm>
              <a:off x="633044" y="298929"/>
              <a:ext cx="4413742" cy="4413742"/>
            </a:xfrm>
            <a:prstGeom prst="ellipse">
              <a:avLst/>
            </a:prstGeom>
            <a:noFill/>
            <a:ln w="25400" algn="ctr">
              <a:solidFill>
                <a:schemeClr val="bg1"/>
              </a:solidFill>
              <a:round/>
              <a:headEnd/>
              <a:tailEnd/>
            </a:ln>
          </p:spPr>
          <p:txBody>
            <a:bodyPr anchor="ctr"/>
            <a:lstStyle/>
            <a:p>
              <a:endParaRPr lang="en-US"/>
            </a:p>
          </p:txBody>
        </p:sp>
        <p:sp>
          <p:nvSpPr>
            <p:cNvPr id="6185" name="Oval 38"/>
            <p:cNvSpPr>
              <a:spLocks noChangeArrowheads="1"/>
            </p:cNvSpPr>
            <p:nvPr/>
          </p:nvSpPr>
          <p:spPr bwMode="auto">
            <a:xfrm>
              <a:off x="1996261" y="2784468"/>
              <a:ext cx="552456" cy="552456"/>
            </a:xfrm>
            <a:prstGeom prst="ellipse">
              <a:avLst/>
            </a:prstGeom>
            <a:noFill/>
            <a:ln w="25400" algn="ctr">
              <a:solidFill>
                <a:schemeClr val="bg1"/>
              </a:solidFill>
              <a:round/>
              <a:headEnd/>
              <a:tailEnd/>
            </a:ln>
          </p:spPr>
          <p:txBody>
            <a:bodyPr anchor="ctr"/>
            <a:lstStyle/>
            <a:p>
              <a:endParaRPr lang="en-US"/>
            </a:p>
          </p:txBody>
        </p:sp>
        <p:grpSp>
          <p:nvGrpSpPr>
            <p:cNvPr id="3" name="Group 16"/>
            <p:cNvGrpSpPr>
              <a:grpSpLocks/>
            </p:cNvGrpSpPr>
            <p:nvPr/>
          </p:nvGrpSpPr>
          <p:grpSpPr bwMode="auto">
            <a:xfrm rot="1800000">
              <a:off x="595313" y="2486025"/>
              <a:ext cx="4479925" cy="46038"/>
              <a:chOff x="375" y="1566"/>
              <a:chExt cx="2822" cy="29"/>
            </a:xfrm>
          </p:grpSpPr>
          <p:sp>
            <p:nvSpPr>
              <p:cNvPr id="6191" name="Line 17"/>
              <p:cNvSpPr>
                <a:spLocks noChangeShapeType="1"/>
              </p:cNvSpPr>
              <p:nvPr/>
            </p:nvSpPr>
            <p:spPr bwMode="auto">
              <a:xfrm>
                <a:off x="375" y="1584"/>
                <a:ext cx="2822" cy="0"/>
              </a:xfrm>
              <a:prstGeom prst="line">
                <a:avLst/>
              </a:prstGeom>
              <a:noFill/>
              <a:ln w="9525">
                <a:solidFill>
                  <a:schemeClr val="bg1"/>
                </a:solidFill>
                <a:prstDash val="dash"/>
                <a:round/>
                <a:headEnd/>
                <a:tailEnd/>
              </a:ln>
            </p:spPr>
            <p:txBody>
              <a:bodyPr anchor="ctr"/>
              <a:lstStyle/>
              <a:p>
                <a:endParaRPr lang="en-US"/>
              </a:p>
            </p:txBody>
          </p:sp>
          <p:sp>
            <p:nvSpPr>
              <p:cNvPr id="6192" name="Oval 19"/>
              <p:cNvSpPr>
                <a:spLocks noChangeAspect="1" noChangeArrowheads="1"/>
              </p:cNvSpPr>
              <p:nvPr/>
            </p:nvSpPr>
            <p:spPr bwMode="auto">
              <a:xfrm>
                <a:off x="3155" y="1566"/>
                <a:ext cx="29" cy="29"/>
              </a:xfrm>
              <a:prstGeom prst="ellipse">
                <a:avLst/>
              </a:prstGeom>
              <a:solidFill>
                <a:schemeClr val="bg1"/>
              </a:solidFill>
              <a:ln w="9525">
                <a:solidFill>
                  <a:schemeClr val="bg1"/>
                </a:solidFill>
                <a:prstDash val="dash"/>
                <a:round/>
                <a:headEnd/>
                <a:tailEnd/>
              </a:ln>
            </p:spPr>
            <p:txBody>
              <a:bodyPr wrap="none" anchor="ctr"/>
              <a:lstStyle/>
              <a:p>
                <a:endParaRPr lang="en-US"/>
              </a:p>
            </p:txBody>
          </p:sp>
        </p:grpSp>
        <p:grpSp>
          <p:nvGrpSpPr>
            <p:cNvPr id="4" name="Group 29"/>
            <p:cNvGrpSpPr>
              <a:grpSpLocks/>
            </p:cNvGrpSpPr>
            <p:nvPr/>
          </p:nvGrpSpPr>
          <p:grpSpPr bwMode="auto">
            <a:xfrm rot="5400000">
              <a:off x="1950223" y="3060696"/>
              <a:ext cx="642143" cy="2381"/>
              <a:chOff x="593725" y="3061494"/>
              <a:chExt cx="642143" cy="2381"/>
            </a:xfrm>
          </p:grpSpPr>
          <p:sp>
            <p:nvSpPr>
              <p:cNvPr id="6189" name="Line 13"/>
              <p:cNvSpPr>
                <a:spLocks noChangeShapeType="1"/>
              </p:cNvSpPr>
              <p:nvPr/>
            </p:nvSpPr>
            <p:spPr bwMode="auto">
              <a:xfrm flipH="1">
                <a:off x="593725" y="3063875"/>
                <a:ext cx="320675" cy="0"/>
              </a:xfrm>
              <a:prstGeom prst="line">
                <a:avLst/>
              </a:prstGeom>
              <a:noFill/>
              <a:ln w="9525">
                <a:solidFill>
                  <a:schemeClr val="bg1"/>
                </a:solidFill>
                <a:prstDash val="dash"/>
                <a:round/>
                <a:headEnd/>
                <a:tailEnd/>
              </a:ln>
            </p:spPr>
            <p:txBody>
              <a:bodyPr anchor="ctr"/>
              <a:lstStyle/>
              <a:p>
                <a:endParaRPr lang="en-US"/>
              </a:p>
            </p:txBody>
          </p:sp>
          <p:sp>
            <p:nvSpPr>
              <p:cNvPr id="6190" name="Line 13"/>
              <p:cNvSpPr>
                <a:spLocks noChangeShapeType="1"/>
              </p:cNvSpPr>
              <p:nvPr/>
            </p:nvSpPr>
            <p:spPr bwMode="auto">
              <a:xfrm flipH="1">
                <a:off x="915193" y="3061494"/>
                <a:ext cx="320675" cy="0"/>
              </a:xfrm>
              <a:prstGeom prst="line">
                <a:avLst/>
              </a:prstGeom>
              <a:noFill/>
              <a:ln w="9525">
                <a:solidFill>
                  <a:schemeClr val="bg1"/>
                </a:solidFill>
                <a:prstDash val="dash"/>
                <a:round/>
                <a:headEnd/>
                <a:tailEnd/>
              </a:ln>
            </p:spPr>
            <p:txBody>
              <a:bodyPr anchor="ctr"/>
              <a:lstStyle/>
              <a:p>
                <a:endParaRPr lang="en-US"/>
              </a:p>
            </p:txBody>
          </p:sp>
        </p:grpSp>
        <p:sp>
          <p:nvSpPr>
            <p:cNvPr id="6188" name="Oval 34"/>
            <p:cNvSpPr>
              <a:spLocks noChangeAspect="1"/>
            </p:cNvSpPr>
            <p:nvPr/>
          </p:nvSpPr>
          <p:spPr bwMode="auto">
            <a:xfrm>
              <a:off x="1717644" y="1357290"/>
              <a:ext cx="2301900" cy="2301900"/>
            </a:xfrm>
            <a:prstGeom prst="ellipse">
              <a:avLst/>
            </a:prstGeom>
            <a:noFill/>
            <a:ln w="25400" algn="ctr">
              <a:solidFill>
                <a:schemeClr val="bg1"/>
              </a:solidFill>
              <a:round/>
              <a:headEnd/>
              <a:tailEnd/>
            </a:ln>
          </p:spPr>
          <p:txBody>
            <a:bodyPr anchor="ctr"/>
            <a:lstStyle/>
            <a:p>
              <a:endParaRPr lang="en-US"/>
            </a:p>
          </p:txBody>
        </p:sp>
      </p:grpSp>
      <p:grpSp>
        <p:nvGrpSpPr>
          <p:cNvPr id="5" name="Group 40"/>
          <p:cNvGrpSpPr>
            <a:grpSpLocks/>
          </p:cNvGrpSpPr>
          <p:nvPr/>
        </p:nvGrpSpPr>
        <p:grpSpPr bwMode="auto">
          <a:xfrm>
            <a:off x="4894263" y="2508250"/>
            <a:ext cx="274637" cy="1655763"/>
            <a:chOff x="4894266" y="2508240"/>
            <a:chExt cx="274320" cy="1655460"/>
          </a:xfrm>
        </p:grpSpPr>
        <p:sp>
          <p:nvSpPr>
            <p:cNvPr id="6177" name="Line 20"/>
            <p:cNvSpPr>
              <a:spLocks noChangeShapeType="1"/>
            </p:cNvSpPr>
            <p:nvPr/>
          </p:nvSpPr>
          <p:spPr bwMode="auto">
            <a:xfrm flipV="1">
              <a:off x="5032380" y="2508240"/>
              <a:ext cx="0" cy="1371600"/>
            </a:xfrm>
            <a:prstGeom prst="line">
              <a:avLst/>
            </a:prstGeom>
            <a:noFill/>
            <a:ln w="9525">
              <a:solidFill>
                <a:schemeClr val="tx1"/>
              </a:solidFill>
              <a:round/>
              <a:headEnd/>
              <a:tailEnd/>
            </a:ln>
          </p:spPr>
          <p:txBody>
            <a:bodyPr anchor="ctr"/>
            <a:lstStyle/>
            <a:p>
              <a:endParaRPr lang="en-US"/>
            </a:p>
          </p:txBody>
        </p:sp>
        <p:sp>
          <p:nvSpPr>
            <p:cNvPr id="6178" name="Oval 19"/>
            <p:cNvSpPr>
              <a:spLocks noChangeAspect="1" noChangeArrowheads="1"/>
            </p:cNvSpPr>
            <p:nvPr/>
          </p:nvSpPr>
          <p:spPr bwMode="auto">
            <a:xfrm>
              <a:off x="4894266" y="3889380"/>
              <a:ext cx="274320" cy="274320"/>
            </a:xfrm>
            <a:prstGeom prst="ellipse">
              <a:avLst/>
            </a:prstGeom>
            <a:solidFill>
              <a:srgbClr val="996600"/>
            </a:solidFill>
            <a:ln w="9525">
              <a:solidFill>
                <a:srgbClr val="996600"/>
              </a:solidFill>
              <a:round/>
              <a:headEnd/>
              <a:tailEnd/>
            </a:ln>
          </p:spPr>
          <p:txBody>
            <a:bodyPr anchor="ctr"/>
            <a:lstStyle/>
            <a:p>
              <a:endParaRPr lang="en-US"/>
            </a:p>
          </p:txBody>
        </p:sp>
      </p:grpSp>
      <p:grpSp>
        <p:nvGrpSpPr>
          <p:cNvPr id="6" name="Group 75"/>
          <p:cNvGrpSpPr/>
          <p:nvPr/>
        </p:nvGrpSpPr>
        <p:grpSpPr>
          <a:xfrm rot="-2700000">
            <a:off x="7258044" y="5505450"/>
            <a:ext cx="7" cy="1082042"/>
            <a:chOff x="7258044" y="5505450"/>
            <a:chExt cx="7" cy="1082042"/>
          </a:xfrm>
        </p:grpSpPr>
        <p:grpSp>
          <p:nvGrpSpPr>
            <p:cNvPr id="7" name="Group 122"/>
            <p:cNvGrpSpPr/>
            <p:nvPr/>
          </p:nvGrpSpPr>
          <p:grpSpPr>
            <a:xfrm>
              <a:off x="7258044" y="5505452"/>
              <a:ext cx="0" cy="1082040"/>
              <a:chOff x="7315200" y="3810000"/>
              <a:chExt cx="0" cy="1082040"/>
            </a:xfrm>
          </p:grpSpPr>
          <p:cxnSp>
            <p:nvCxnSpPr>
              <p:cNvPr id="81" name="Straight Connector 80"/>
              <p:cNvCxnSpPr/>
              <p:nvPr/>
            </p:nvCxnSpPr>
            <p:spPr bwMode="auto">
              <a:xfrm rot="5400000" flipH="1" flipV="1">
                <a:off x="7040880" y="4084320"/>
                <a:ext cx="548640" cy="0"/>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cxnSp>
            <p:nvCxnSpPr>
              <p:cNvPr id="82" name="Straight Connector 81"/>
              <p:cNvCxnSpPr/>
              <p:nvPr/>
            </p:nvCxnSpPr>
            <p:spPr bwMode="auto">
              <a:xfrm rot="5400000">
                <a:off x="7040880" y="4617720"/>
                <a:ext cx="54864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grpSp>
        <p:cxnSp>
          <p:nvCxnSpPr>
            <p:cNvPr id="79" name="Straight Connector 78"/>
            <p:cNvCxnSpPr/>
            <p:nvPr/>
          </p:nvCxnSpPr>
          <p:spPr bwMode="auto">
            <a:xfrm rot="5400000">
              <a:off x="7146132" y="5617369"/>
              <a:ext cx="223838"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grpSp>
      <p:grpSp>
        <p:nvGrpSpPr>
          <p:cNvPr id="8" name="Group 82"/>
          <p:cNvGrpSpPr/>
          <p:nvPr/>
        </p:nvGrpSpPr>
        <p:grpSpPr>
          <a:xfrm>
            <a:off x="6904426" y="5249937"/>
            <a:ext cx="759412" cy="1182567"/>
            <a:chOff x="7648138" y="4554993"/>
            <a:chExt cx="759412" cy="1182567"/>
          </a:xfrm>
        </p:grpSpPr>
        <p:sp>
          <p:nvSpPr>
            <p:cNvPr id="84" name="Freeform 13"/>
            <p:cNvSpPr>
              <a:spLocks/>
            </p:cNvSpPr>
            <p:nvPr/>
          </p:nvSpPr>
          <p:spPr bwMode="auto">
            <a:xfrm flipH="1">
              <a:off x="7996185" y="4886015"/>
              <a:ext cx="278218" cy="455085"/>
            </a:xfrm>
            <a:custGeom>
              <a:avLst/>
              <a:gdLst/>
              <a:ahLst/>
              <a:cxnLst>
                <a:cxn ang="0">
                  <a:pos x="276" y="223"/>
                </a:cxn>
                <a:cxn ang="0">
                  <a:pos x="270" y="196"/>
                </a:cxn>
                <a:cxn ang="0">
                  <a:pos x="255" y="156"/>
                </a:cxn>
                <a:cxn ang="0">
                  <a:pos x="206" y="63"/>
                </a:cxn>
                <a:cxn ang="0">
                  <a:pos x="185" y="35"/>
                </a:cxn>
                <a:cxn ang="0">
                  <a:pos x="173" y="24"/>
                </a:cxn>
                <a:cxn ang="0">
                  <a:pos x="161" y="16"/>
                </a:cxn>
                <a:cxn ang="0">
                  <a:pos x="140" y="6"/>
                </a:cxn>
                <a:cxn ang="0">
                  <a:pos x="111" y="0"/>
                </a:cxn>
                <a:cxn ang="0">
                  <a:pos x="104" y="0"/>
                </a:cxn>
                <a:cxn ang="0">
                  <a:pos x="75" y="2"/>
                </a:cxn>
                <a:cxn ang="0">
                  <a:pos x="53" y="7"/>
                </a:cxn>
                <a:cxn ang="0">
                  <a:pos x="48" y="9"/>
                </a:cxn>
                <a:cxn ang="0">
                  <a:pos x="37" y="18"/>
                </a:cxn>
                <a:cxn ang="0">
                  <a:pos x="25" y="30"/>
                </a:cxn>
                <a:cxn ang="0">
                  <a:pos x="20" y="38"/>
                </a:cxn>
                <a:cxn ang="0">
                  <a:pos x="12" y="55"/>
                </a:cxn>
                <a:cxn ang="0">
                  <a:pos x="7" y="76"/>
                </a:cxn>
                <a:cxn ang="0">
                  <a:pos x="7" y="93"/>
                </a:cxn>
                <a:cxn ang="0">
                  <a:pos x="9" y="103"/>
                </a:cxn>
                <a:cxn ang="0">
                  <a:pos x="17" y="120"/>
                </a:cxn>
                <a:cxn ang="0">
                  <a:pos x="32" y="143"/>
                </a:cxn>
                <a:cxn ang="0">
                  <a:pos x="47" y="157"/>
                </a:cxn>
                <a:cxn ang="0">
                  <a:pos x="49" y="160"/>
                </a:cxn>
                <a:cxn ang="0">
                  <a:pos x="50" y="164"/>
                </a:cxn>
                <a:cxn ang="0">
                  <a:pos x="52" y="173"/>
                </a:cxn>
                <a:cxn ang="0">
                  <a:pos x="51" y="192"/>
                </a:cxn>
                <a:cxn ang="0">
                  <a:pos x="48" y="205"/>
                </a:cxn>
                <a:cxn ang="0">
                  <a:pos x="46" y="208"/>
                </a:cxn>
                <a:cxn ang="0">
                  <a:pos x="10" y="270"/>
                </a:cxn>
                <a:cxn ang="0">
                  <a:pos x="5" y="285"/>
                </a:cxn>
                <a:cxn ang="0">
                  <a:pos x="3" y="292"/>
                </a:cxn>
                <a:cxn ang="0">
                  <a:pos x="0" y="319"/>
                </a:cxn>
                <a:cxn ang="0">
                  <a:pos x="2" y="347"/>
                </a:cxn>
                <a:cxn ang="0">
                  <a:pos x="6" y="366"/>
                </a:cxn>
                <a:cxn ang="0">
                  <a:pos x="14" y="386"/>
                </a:cxn>
                <a:cxn ang="0">
                  <a:pos x="29" y="415"/>
                </a:cxn>
                <a:cxn ang="0">
                  <a:pos x="41" y="430"/>
                </a:cxn>
                <a:cxn ang="0">
                  <a:pos x="54" y="441"/>
                </a:cxn>
                <a:cxn ang="0">
                  <a:pos x="60" y="446"/>
                </a:cxn>
                <a:cxn ang="0">
                  <a:pos x="76" y="453"/>
                </a:cxn>
                <a:cxn ang="0">
                  <a:pos x="92" y="457"/>
                </a:cxn>
                <a:cxn ang="0">
                  <a:pos x="118" y="458"/>
                </a:cxn>
                <a:cxn ang="0">
                  <a:pos x="148" y="454"/>
                </a:cxn>
                <a:cxn ang="0">
                  <a:pos x="187" y="442"/>
                </a:cxn>
                <a:cxn ang="0">
                  <a:pos x="216" y="429"/>
                </a:cxn>
                <a:cxn ang="0">
                  <a:pos x="234" y="417"/>
                </a:cxn>
                <a:cxn ang="0">
                  <a:pos x="242" y="410"/>
                </a:cxn>
                <a:cxn ang="0">
                  <a:pos x="252" y="397"/>
                </a:cxn>
                <a:cxn ang="0">
                  <a:pos x="255" y="392"/>
                </a:cxn>
                <a:cxn ang="0">
                  <a:pos x="267" y="357"/>
                </a:cxn>
                <a:cxn ang="0">
                  <a:pos x="279" y="291"/>
                </a:cxn>
                <a:cxn ang="0">
                  <a:pos x="280" y="274"/>
                </a:cxn>
                <a:cxn ang="0">
                  <a:pos x="276" y="223"/>
                </a:cxn>
              </a:cxnLst>
              <a:rect l="0" t="0" r="r" b="b"/>
              <a:pathLst>
                <a:path w="280" h="458">
                  <a:moveTo>
                    <a:pt x="276" y="223"/>
                  </a:moveTo>
                  <a:lnTo>
                    <a:pt x="270" y="196"/>
                  </a:lnTo>
                  <a:lnTo>
                    <a:pt x="255" y="156"/>
                  </a:lnTo>
                  <a:lnTo>
                    <a:pt x="206" y="63"/>
                  </a:lnTo>
                  <a:lnTo>
                    <a:pt x="185" y="35"/>
                  </a:lnTo>
                  <a:lnTo>
                    <a:pt x="173" y="24"/>
                  </a:lnTo>
                  <a:lnTo>
                    <a:pt x="161" y="16"/>
                  </a:lnTo>
                  <a:lnTo>
                    <a:pt x="140" y="6"/>
                  </a:lnTo>
                  <a:lnTo>
                    <a:pt x="111" y="0"/>
                  </a:lnTo>
                  <a:lnTo>
                    <a:pt x="104" y="0"/>
                  </a:lnTo>
                  <a:lnTo>
                    <a:pt x="75" y="2"/>
                  </a:lnTo>
                  <a:lnTo>
                    <a:pt x="53" y="7"/>
                  </a:lnTo>
                  <a:lnTo>
                    <a:pt x="48" y="9"/>
                  </a:lnTo>
                  <a:lnTo>
                    <a:pt x="37" y="18"/>
                  </a:lnTo>
                  <a:lnTo>
                    <a:pt x="25" y="30"/>
                  </a:lnTo>
                  <a:lnTo>
                    <a:pt x="20" y="38"/>
                  </a:lnTo>
                  <a:lnTo>
                    <a:pt x="12" y="55"/>
                  </a:lnTo>
                  <a:lnTo>
                    <a:pt x="7" y="76"/>
                  </a:lnTo>
                  <a:lnTo>
                    <a:pt x="7" y="93"/>
                  </a:lnTo>
                  <a:lnTo>
                    <a:pt x="9" y="103"/>
                  </a:lnTo>
                  <a:lnTo>
                    <a:pt x="17" y="120"/>
                  </a:lnTo>
                  <a:lnTo>
                    <a:pt x="32" y="143"/>
                  </a:lnTo>
                  <a:lnTo>
                    <a:pt x="47" y="157"/>
                  </a:lnTo>
                  <a:lnTo>
                    <a:pt x="49" y="160"/>
                  </a:lnTo>
                  <a:lnTo>
                    <a:pt x="50" y="164"/>
                  </a:lnTo>
                  <a:lnTo>
                    <a:pt x="52" y="173"/>
                  </a:lnTo>
                  <a:lnTo>
                    <a:pt x="51" y="192"/>
                  </a:lnTo>
                  <a:lnTo>
                    <a:pt x="48" y="205"/>
                  </a:lnTo>
                  <a:lnTo>
                    <a:pt x="46" y="208"/>
                  </a:lnTo>
                  <a:lnTo>
                    <a:pt x="10" y="270"/>
                  </a:lnTo>
                  <a:lnTo>
                    <a:pt x="5" y="285"/>
                  </a:lnTo>
                  <a:lnTo>
                    <a:pt x="3" y="292"/>
                  </a:lnTo>
                  <a:lnTo>
                    <a:pt x="0" y="319"/>
                  </a:lnTo>
                  <a:lnTo>
                    <a:pt x="2" y="347"/>
                  </a:lnTo>
                  <a:lnTo>
                    <a:pt x="6" y="366"/>
                  </a:lnTo>
                  <a:lnTo>
                    <a:pt x="14" y="386"/>
                  </a:lnTo>
                  <a:lnTo>
                    <a:pt x="29" y="415"/>
                  </a:lnTo>
                  <a:lnTo>
                    <a:pt x="41" y="430"/>
                  </a:lnTo>
                  <a:lnTo>
                    <a:pt x="54" y="441"/>
                  </a:lnTo>
                  <a:lnTo>
                    <a:pt x="60" y="446"/>
                  </a:lnTo>
                  <a:lnTo>
                    <a:pt x="76" y="453"/>
                  </a:lnTo>
                  <a:lnTo>
                    <a:pt x="92" y="457"/>
                  </a:lnTo>
                  <a:lnTo>
                    <a:pt x="118" y="458"/>
                  </a:lnTo>
                  <a:lnTo>
                    <a:pt x="148" y="454"/>
                  </a:lnTo>
                  <a:lnTo>
                    <a:pt x="187" y="442"/>
                  </a:lnTo>
                  <a:lnTo>
                    <a:pt x="216" y="429"/>
                  </a:lnTo>
                  <a:lnTo>
                    <a:pt x="234" y="417"/>
                  </a:lnTo>
                  <a:lnTo>
                    <a:pt x="242" y="410"/>
                  </a:lnTo>
                  <a:lnTo>
                    <a:pt x="252" y="397"/>
                  </a:lnTo>
                  <a:lnTo>
                    <a:pt x="255" y="392"/>
                  </a:lnTo>
                  <a:lnTo>
                    <a:pt x="267" y="357"/>
                  </a:lnTo>
                  <a:lnTo>
                    <a:pt x="279" y="291"/>
                  </a:lnTo>
                  <a:lnTo>
                    <a:pt x="280" y="274"/>
                  </a:lnTo>
                  <a:lnTo>
                    <a:pt x="276" y="2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14"/>
            <p:cNvSpPr>
              <a:spLocks/>
            </p:cNvSpPr>
            <p:nvPr/>
          </p:nvSpPr>
          <p:spPr bwMode="auto">
            <a:xfrm rot="20505764" flipH="1">
              <a:off x="7648138" y="4896605"/>
              <a:ext cx="530601" cy="194753"/>
            </a:xfrm>
            <a:custGeom>
              <a:avLst/>
              <a:gdLst/>
              <a:ahLst/>
              <a:cxnLst>
                <a:cxn ang="0">
                  <a:pos x="282" y="135"/>
                </a:cxn>
                <a:cxn ang="0">
                  <a:pos x="186" y="90"/>
                </a:cxn>
                <a:cxn ang="0">
                  <a:pos x="142" y="79"/>
                </a:cxn>
                <a:cxn ang="0">
                  <a:pos x="26" y="78"/>
                </a:cxn>
                <a:cxn ang="0">
                  <a:pos x="11" y="82"/>
                </a:cxn>
                <a:cxn ang="0">
                  <a:pos x="4" y="89"/>
                </a:cxn>
                <a:cxn ang="0">
                  <a:pos x="0" y="102"/>
                </a:cxn>
                <a:cxn ang="0">
                  <a:pos x="5" y="119"/>
                </a:cxn>
                <a:cxn ang="0">
                  <a:pos x="20" y="137"/>
                </a:cxn>
                <a:cxn ang="0">
                  <a:pos x="34" y="144"/>
                </a:cxn>
                <a:cxn ang="0">
                  <a:pos x="42" y="143"/>
                </a:cxn>
                <a:cxn ang="0">
                  <a:pos x="67" y="131"/>
                </a:cxn>
                <a:cxn ang="0">
                  <a:pos x="120" y="127"/>
                </a:cxn>
                <a:cxn ang="0">
                  <a:pos x="207" y="153"/>
                </a:cxn>
                <a:cxn ang="0">
                  <a:pos x="251" y="172"/>
                </a:cxn>
                <a:cxn ang="0">
                  <a:pos x="287" y="177"/>
                </a:cxn>
                <a:cxn ang="0">
                  <a:pos x="404" y="120"/>
                </a:cxn>
                <a:cxn ang="0">
                  <a:pos x="417" y="117"/>
                </a:cxn>
                <a:cxn ang="0">
                  <a:pos x="422" y="117"/>
                </a:cxn>
                <a:cxn ang="0">
                  <a:pos x="431" y="125"/>
                </a:cxn>
                <a:cxn ang="0">
                  <a:pos x="451" y="171"/>
                </a:cxn>
                <a:cxn ang="0">
                  <a:pos x="463" y="191"/>
                </a:cxn>
                <a:cxn ang="0">
                  <a:pos x="471" y="196"/>
                </a:cxn>
                <a:cxn ang="0">
                  <a:pos x="476" y="196"/>
                </a:cxn>
                <a:cxn ang="0">
                  <a:pos x="482" y="193"/>
                </a:cxn>
                <a:cxn ang="0">
                  <a:pos x="488" y="187"/>
                </a:cxn>
                <a:cxn ang="0">
                  <a:pos x="493" y="174"/>
                </a:cxn>
                <a:cxn ang="0">
                  <a:pos x="491" y="162"/>
                </a:cxn>
                <a:cxn ang="0">
                  <a:pos x="484" y="152"/>
                </a:cxn>
                <a:cxn ang="0">
                  <a:pos x="468" y="137"/>
                </a:cxn>
                <a:cxn ang="0">
                  <a:pos x="457" y="116"/>
                </a:cxn>
                <a:cxn ang="0">
                  <a:pos x="457" y="112"/>
                </a:cxn>
                <a:cxn ang="0">
                  <a:pos x="463" y="109"/>
                </a:cxn>
                <a:cxn ang="0">
                  <a:pos x="471" y="112"/>
                </a:cxn>
                <a:cxn ang="0">
                  <a:pos x="476" y="117"/>
                </a:cxn>
                <a:cxn ang="0">
                  <a:pos x="498" y="152"/>
                </a:cxn>
                <a:cxn ang="0">
                  <a:pos x="520" y="163"/>
                </a:cxn>
                <a:cxn ang="0">
                  <a:pos x="526" y="163"/>
                </a:cxn>
                <a:cxn ang="0">
                  <a:pos x="530" y="160"/>
                </a:cxn>
                <a:cxn ang="0">
                  <a:pos x="534" y="148"/>
                </a:cxn>
                <a:cxn ang="0">
                  <a:pos x="534" y="141"/>
                </a:cxn>
                <a:cxn ang="0">
                  <a:pos x="528" y="126"/>
                </a:cxn>
                <a:cxn ang="0">
                  <a:pos x="516" y="112"/>
                </a:cxn>
                <a:cxn ang="0">
                  <a:pos x="499" y="103"/>
                </a:cxn>
                <a:cxn ang="0">
                  <a:pos x="459" y="88"/>
                </a:cxn>
                <a:cxn ang="0">
                  <a:pos x="455" y="82"/>
                </a:cxn>
                <a:cxn ang="0">
                  <a:pos x="457" y="64"/>
                </a:cxn>
                <a:cxn ang="0">
                  <a:pos x="471" y="37"/>
                </a:cxn>
                <a:cxn ang="0">
                  <a:pos x="476" y="22"/>
                </a:cxn>
                <a:cxn ang="0">
                  <a:pos x="474" y="10"/>
                </a:cxn>
                <a:cxn ang="0">
                  <a:pos x="468" y="2"/>
                </a:cxn>
                <a:cxn ang="0">
                  <a:pos x="464" y="0"/>
                </a:cxn>
                <a:cxn ang="0">
                  <a:pos x="459" y="0"/>
                </a:cxn>
                <a:cxn ang="0">
                  <a:pos x="447" y="9"/>
                </a:cxn>
                <a:cxn ang="0">
                  <a:pos x="443" y="16"/>
                </a:cxn>
                <a:cxn ang="0">
                  <a:pos x="440" y="49"/>
                </a:cxn>
                <a:cxn ang="0">
                  <a:pos x="436" y="63"/>
                </a:cxn>
                <a:cxn ang="0">
                  <a:pos x="422" y="78"/>
                </a:cxn>
                <a:cxn ang="0">
                  <a:pos x="407" y="86"/>
                </a:cxn>
                <a:cxn ang="0">
                  <a:pos x="331" y="124"/>
                </a:cxn>
                <a:cxn ang="0">
                  <a:pos x="304" y="134"/>
                </a:cxn>
              </a:cxnLst>
              <a:rect l="0" t="0" r="r" b="b"/>
              <a:pathLst>
                <a:path w="534" h="196">
                  <a:moveTo>
                    <a:pt x="294" y="136"/>
                  </a:moveTo>
                  <a:lnTo>
                    <a:pt x="282" y="135"/>
                  </a:lnTo>
                  <a:lnTo>
                    <a:pt x="262" y="130"/>
                  </a:lnTo>
                  <a:lnTo>
                    <a:pt x="186" y="90"/>
                  </a:lnTo>
                  <a:lnTo>
                    <a:pt x="163" y="83"/>
                  </a:lnTo>
                  <a:lnTo>
                    <a:pt x="142" y="79"/>
                  </a:lnTo>
                  <a:lnTo>
                    <a:pt x="78" y="75"/>
                  </a:lnTo>
                  <a:lnTo>
                    <a:pt x="26" y="78"/>
                  </a:lnTo>
                  <a:lnTo>
                    <a:pt x="14" y="81"/>
                  </a:lnTo>
                  <a:lnTo>
                    <a:pt x="11" y="82"/>
                  </a:lnTo>
                  <a:lnTo>
                    <a:pt x="7" y="85"/>
                  </a:lnTo>
                  <a:lnTo>
                    <a:pt x="4" y="89"/>
                  </a:lnTo>
                  <a:lnTo>
                    <a:pt x="2" y="93"/>
                  </a:lnTo>
                  <a:lnTo>
                    <a:pt x="0" y="102"/>
                  </a:lnTo>
                  <a:lnTo>
                    <a:pt x="3" y="115"/>
                  </a:lnTo>
                  <a:lnTo>
                    <a:pt x="5" y="119"/>
                  </a:lnTo>
                  <a:lnTo>
                    <a:pt x="15" y="132"/>
                  </a:lnTo>
                  <a:lnTo>
                    <a:pt x="20" y="137"/>
                  </a:lnTo>
                  <a:lnTo>
                    <a:pt x="29" y="142"/>
                  </a:lnTo>
                  <a:lnTo>
                    <a:pt x="34" y="144"/>
                  </a:lnTo>
                  <a:lnTo>
                    <a:pt x="38" y="144"/>
                  </a:lnTo>
                  <a:lnTo>
                    <a:pt x="42" y="143"/>
                  </a:lnTo>
                  <a:lnTo>
                    <a:pt x="62" y="134"/>
                  </a:lnTo>
                  <a:lnTo>
                    <a:pt x="67" y="131"/>
                  </a:lnTo>
                  <a:lnTo>
                    <a:pt x="80" y="129"/>
                  </a:lnTo>
                  <a:lnTo>
                    <a:pt x="120" y="127"/>
                  </a:lnTo>
                  <a:lnTo>
                    <a:pt x="143" y="130"/>
                  </a:lnTo>
                  <a:lnTo>
                    <a:pt x="207" y="153"/>
                  </a:lnTo>
                  <a:lnTo>
                    <a:pt x="237" y="167"/>
                  </a:lnTo>
                  <a:lnTo>
                    <a:pt x="251" y="172"/>
                  </a:lnTo>
                  <a:lnTo>
                    <a:pt x="270" y="176"/>
                  </a:lnTo>
                  <a:lnTo>
                    <a:pt x="287" y="177"/>
                  </a:lnTo>
                  <a:lnTo>
                    <a:pt x="313" y="170"/>
                  </a:lnTo>
                  <a:lnTo>
                    <a:pt x="404" y="120"/>
                  </a:lnTo>
                  <a:lnTo>
                    <a:pt x="411" y="118"/>
                  </a:lnTo>
                  <a:lnTo>
                    <a:pt x="417" y="117"/>
                  </a:lnTo>
                  <a:lnTo>
                    <a:pt x="420" y="117"/>
                  </a:lnTo>
                  <a:lnTo>
                    <a:pt x="422" y="117"/>
                  </a:lnTo>
                  <a:lnTo>
                    <a:pt x="426" y="120"/>
                  </a:lnTo>
                  <a:lnTo>
                    <a:pt x="431" y="125"/>
                  </a:lnTo>
                  <a:lnTo>
                    <a:pt x="436" y="134"/>
                  </a:lnTo>
                  <a:lnTo>
                    <a:pt x="451" y="171"/>
                  </a:lnTo>
                  <a:lnTo>
                    <a:pt x="461" y="187"/>
                  </a:lnTo>
                  <a:lnTo>
                    <a:pt x="463" y="191"/>
                  </a:lnTo>
                  <a:lnTo>
                    <a:pt x="468" y="195"/>
                  </a:lnTo>
                  <a:lnTo>
                    <a:pt x="471" y="196"/>
                  </a:lnTo>
                  <a:lnTo>
                    <a:pt x="473" y="196"/>
                  </a:lnTo>
                  <a:lnTo>
                    <a:pt x="476" y="196"/>
                  </a:lnTo>
                  <a:lnTo>
                    <a:pt x="479" y="195"/>
                  </a:lnTo>
                  <a:lnTo>
                    <a:pt x="482" y="193"/>
                  </a:lnTo>
                  <a:lnTo>
                    <a:pt x="486" y="190"/>
                  </a:lnTo>
                  <a:lnTo>
                    <a:pt x="488" y="187"/>
                  </a:lnTo>
                  <a:lnTo>
                    <a:pt x="492" y="180"/>
                  </a:lnTo>
                  <a:lnTo>
                    <a:pt x="493" y="174"/>
                  </a:lnTo>
                  <a:lnTo>
                    <a:pt x="493" y="168"/>
                  </a:lnTo>
                  <a:lnTo>
                    <a:pt x="491" y="162"/>
                  </a:lnTo>
                  <a:lnTo>
                    <a:pt x="489" y="159"/>
                  </a:lnTo>
                  <a:lnTo>
                    <a:pt x="484" y="152"/>
                  </a:lnTo>
                  <a:lnTo>
                    <a:pt x="470" y="140"/>
                  </a:lnTo>
                  <a:lnTo>
                    <a:pt x="468" y="137"/>
                  </a:lnTo>
                  <a:lnTo>
                    <a:pt x="460" y="123"/>
                  </a:lnTo>
                  <a:lnTo>
                    <a:pt x="457" y="116"/>
                  </a:lnTo>
                  <a:lnTo>
                    <a:pt x="457" y="114"/>
                  </a:lnTo>
                  <a:lnTo>
                    <a:pt x="457" y="112"/>
                  </a:lnTo>
                  <a:lnTo>
                    <a:pt x="459" y="110"/>
                  </a:lnTo>
                  <a:lnTo>
                    <a:pt x="463" y="109"/>
                  </a:lnTo>
                  <a:lnTo>
                    <a:pt x="466" y="109"/>
                  </a:lnTo>
                  <a:lnTo>
                    <a:pt x="471" y="112"/>
                  </a:lnTo>
                  <a:lnTo>
                    <a:pt x="473" y="114"/>
                  </a:lnTo>
                  <a:lnTo>
                    <a:pt x="476" y="117"/>
                  </a:lnTo>
                  <a:lnTo>
                    <a:pt x="495" y="148"/>
                  </a:lnTo>
                  <a:lnTo>
                    <a:pt x="498" y="152"/>
                  </a:lnTo>
                  <a:lnTo>
                    <a:pt x="509" y="160"/>
                  </a:lnTo>
                  <a:lnTo>
                    <a:pt x="520" y="163"/>
                  </a:lnTo>
                  <a:lnTo>
                    <a:pt x="523" y="163"/>
                  </a:lnTo>
                  <a:lnTo>
                    <a:pt x="526" y="163"/>
                  </a:lnTo>
                  <a:lnTo>
                    <a:pt x="528" y="162"/>
                  </a:lnTo>
                  <a:lnTo>
                    <a:pt x="530" y="160"/>
                  </a:lnTo>
                  <a:lnTo>
                    <a:pt x="533" y="154"/>
                  </a:lnTo>
                  <a:lnTo>
                    <a:pt x="534" y="148"/>
                  </a:lnTo>
                  <a:lnTo>
                    <a:pt x="534" y="144"/>
                  </a:lnTo>
                  <a:lnTo>
                    <a:pt x="534" y="141"/>
                  </a:lnTo>
                  <a:lnTo>
                    <a:pt x="532" y="134"/>
                  </a:lnTo>
                  <a:lnTo>
                    <a:pt x="528" y="126"/>
                  </a:lnTo>
                  <a:lnTo>
                    <a:pt x="522" y="119"/>
                  </a:lnTo>
                  <a:lnTo>
                    <a:pt x="516" y="112"/>
                  </a:lnTo>
                  <a:lnTo>
                    <a:pt x="512" y="109"/>
                  </a:lnTo>
                  <a:lnTo>
                    <a:pt x="499" y="103"/>
                  </a:lnTo>
                  <a:lnTo>
                    <a:pt x="460" y="89"/>
                  </a:lnTo>
                  <a:lnTo>
                    <a:pt x="459" y="88"/>
                  </a:lnTo>
                  <a:lnTo>
                    <a:pt x="457" y="86"/>
                  </a:lnTo>
                  <a:lnTo>
                    <a:pt x="455" y="82"/>
                  </a:lnTo>
                  <a:lnTo>
                    <a:pt x="454" y="77"/>
                  </a:lnTo>
                  <a:lnTo>
                    <a:pt x="457" y="64"/>
                  </a:lnTo>
                  <a:lnTo>
                    <a:pt x="461" y="55"/>
                  </a:lnTo>
                  <a:lnTo>
                    <a:pt x="471" y="37"/>
                  </a:lnTo>
                  <a:lnTo>
                    <a:pt x="475" y="26"/>
                  </a:lnTo>
                  <a:lnTo>
                    <a:pt x="476" y="22"/>
                  </a:lnTo>
                  <a:lnTo>
                    <a:pt x="476" y="17"/>
                  </a:lnTo>
                  <a:lnTo>
                    <a:pt x="474" y="10"/>
                  </a:lnTo>
                  <a:lnTo>
                    <a:pt x="472" y="7"/>
                  </a:lnTo>
                  <a:lnTo>
                    <a:pt x="468" y="2"/>
                  </a:lnTo>
                  <a:lnTo>
                    <a:pt x="466" y="0"/>
                  </a:lnTo>
                  <a:lnTo>
                    <a:pt x="464" y="0"/>
                  </a:lnTo>
                  <a:lnTo>
                    <a:pt x="461" y="0"/>
                  </a:lnTo>
                  <a:lnTo>
                    <a:pt x="459" y="0"/>
                  </a:lnTo>
                  <a:lnTo>
                    <a:pt x="453" y="4"/>
                  </a:lnTo>
                  <a:lnTo>
                    <a:pt x="447" y="9"/>
                  </a:lnTo>
                  <a:lnTo>
                    <a:pt x="445" y="12"/>
                  </a:lnTo>
                  <a:lnTo>
                    <a:pt x="443" y="16"/>
                  </a:lnTo>
                  <a:lnTo>
                    <a:pt x="442" y="20"/>
                  </a:lnTo>
                  <a:lnTo>
                    <a:pt x="440" y="49"/>
                  </a:lnTo>
                  <a:lnTo>
                    <a:pt x="438" y="59"/>
                  </a:lnTo>
                  <a:lnTo>
                    <a:pt x="436" y="63"/>
                  </a:lnTo>
                  <a:lnTo>
                    <a:pt x="429" y="72"/>
                  </a:lnTo>
                  <a:lnTo>
                    <a:pt x="422" y="78"/>
                  </a:lnTo>
                  <a:lnTo>
                    <a:pt x="411" y="84"/>
                  </a:lnTo>
                  <a:lnTo>
                    <a:pt x="407" y="86"/>
                  </a:lnTo>
                  <a:lnTo>
                    <a:pt x="381" y="94"/>
                  </a:lnTo>
                  <a:lnTo>
                    <a:pt x="331" y="124"/>
                  </a:lnTo>
                  <a:lnTo>
                    <a:pt x="323" y="127"/>
                  </a:lnTo>
                  <a:lnTo>
                    <a:pt x="304" y="134"/>
                  </a:lnTo>
                  <a:lnTo>
                    <a:pt x="294" y="1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15"/>
            <p:cNvSpPr>
              <a:spLocks/>
            </p:cNvSpPr>
            <p:nvPr/>
          </p:nvSpPr>
          <p:spPr bwMode="auto">
            <a:xfrm flipH="1">
              <a:off x="7902783" y="5201991"/>
              <a:ext cx="218600" cy="507748"/>
            </a:xfrm>
            <a:custGeom>
              <a:avLst/>
              <a:gdLst/>
              <a:ahLst/>
              <a:cxnLst>
                <a:cxn ang="0">
                  <a:pos x="43" y="9"/>
                </a:cxn>
                <a:cxn ang="0">
                  <a:pos x="30" y="2"/>
                </a:cxn>
                <a:cxn ang="0">
                  <a:pos x="22" y="0"/>
                </a:cxn>
                <a:cxn ang="0">
                  <a:pos x="16" y="3"/>
                </a:cxn>
                <a:cxn ang="0">
                  <a:pos x="13" y="8"/>
                </a:cxn>
                <a:cxn ang="0">
                  <a:pos x="2" y="51"/>
                </a:cxn>
                <a:cxn ang="0">
                  <a:pos x="1" y="90"/>
                </a:cxn>
                <a:cxn ang="0">
                  <a:pos x="35" y="190"/>
                </a:cxn>
                <a:cxn ang="0">
                  <a:pos x="41" y="267"/>
                </a:cxn>
                <a:cxn ang="0">
                  <a:pos x="37" y="383"/>
                </a:cxn>
                <a:cxn ang="0">
                  <a:pos x="29" y="401"/>
                </a:cxn>
                <a:cxn ang="0">
                  <a:pos x="1" y="439"/>
                </a:cxn>
                <a:cxn ang="0">
                  <a:pos x="2" y="449"/>
                </a:cxn>
                <a:cxn ang="0">
                  <a:pos x="8" y="459"/>
                </a:cxn>
                <a:cxn ang="0">
                  <a:pos x="16" y="467"/>
                </a:cxn>
                <a:cxn ang="0">
                  <a:pos x="26" y="468"/>
                </a:cxn>
                <a:cxn ang="0">
                  <a:pos x="55" y="467"/>
                </a:cxn>
                <a:cxn ang="0">
                  <a:pos x="99" y="476"/>
                </a:cxn>
                <a:cxn ang="0">
                  <a:pos x="132" y="500"/>
                </a:cxn>
                <a:cxn ang="0">
                  <a:pos x="149" y="508"/>
                </a:cxn>
                <a:cxn ang="0">
                  <a:pos x="187" y="508"/>
                </a:cxn>
                <a:cxn ang="0">
                  <a:pos x="202" y="500"/>
                </a:cxn>
                <a:cxn ang="0">
                  <a:pos x="217" y="486"/>
                </a:cxn>
                <a:cxn ang="0">
                  <a:pos x="220" y="480"/>
                </a:cxn>
                <a:cxn ang="0">
                  <a:pos x="220" y="475"/>
                </a:cxn>
                <a:cxn ang="0">
                  <a:pos x="218" y="470"/>
                </a:cxn>
                <a:cxn ang="0">
                  <a:pos x="204" y="461"/>
                </a:cxn>
                <a:cxn ang="0">
                  <a:pos x="118" y="440"/>
                </a:cxn>
                <a:cxn ang="0">
                  <a:pos x="72" y="429"/>
                </a:cxn>
                <a:cxn ang="0">
                  <a:pos x="62" y="424"/>
                </a:cxn>
                <a:cxn ang="0">
                  <a:pos x="58" y="418"/>
                </a:cxn>
                <a:cxn ang="0">
                  <a:pos x="56" y="409"/>
                </a:cxn>
                <a:cxn ang="0">
                  <a:pos x="67" y="373"/>
                </a:cxn>
                <a:cxn ang="0">
                  <a:pos x="93" y="232"/>
                </a:cxn>
                <a:cxn ang="0">
                  <a:pos x="90" y="132"/>
                </a:cxn>
                <a:cxn ang="0">
                  <a:pos x="78" y="73"/>
                </a:cxn>
                <a:cxn ang="0">
                  <a:pos x="52" y="19"/>
                </a:cxn>
              </a:cxnLst>
              <a:rect l="0" t="0" r="r" b="b"/>
              <a:pathLst>
                <a:path w="220" h="511">
                  <a:moveTo>
                    <a:pt x="50" y="15"/>
                  </a:moveTo>
                  <a:lnTo>
                    <a:pt x="43" y="9"/>
                  </a:lnTo>
                  <a:lnTo>
                    <a:pt x="35" y="4"/>
                  </a:lnTo>
                  <a:lnTo>
                    <a:pt x="30" y="2"/>
                  </a:lnTo>
                  <a:lnTo>
                    <a:pt x="26" y="0"/>
                  </a:lnTo>
                  <a:lnTo>
                    <a:pt x="22" y="0"/>
                  </a:lnTo>
                  <a:lnTo>
                    <a:pt x="20" y="1"/>
                  </a:lnTo>
                  <a:lnTo>
                    <a:pt x="16" y="3"/>
                  </a:lnTo>
                  <a:lnTo>
                    <a:pt x="15" y="5"/>
                  </a:lnTo>
                  <a:lnTo>
                    <a:pt x="13" y="8"/>
                  </a:lnTo>
                  <a:lnTo>
                    <a:pt x="9" y="19"/>
                  </a:lnTo>
                  <a:lnTo>
                    <a:pt x="2" y="51"/>
                  </a:lnTo>
                  <a:lnTo>
                    <a:pt x="0" y="73"/>
                  </a:lnTo>
                  <a:lnTo>
                    <a:pt x="1" y="90"/>
                  </a:lnTo>
                  <a:lnTo>
                    <a:pt x="4" y="106"/>
                  </a:lnTo>
                  <a:lnTo>
                    <a:pt x="35" y="190"/>
                  </a:lnTo>
                  <a:lnTo>
                    <a:pt x="40" y="211"/>
                  </a:lnTo>
                  <a:lnTo>
                    <a:pt x="41" y="267"/>
                  </a:lnTo>
                  <a:lnTo>
                    <a:pt x="39" y="368"/>
                  </a:lnTo>
                  <a:lnTo>
                    <a:pt x="37" y="383"/>
                  </a:lnTo>
                  <a:lnTo>
                    <a:pt x="34" y="393"/>
                  </a:lnTo>
                  <a:lnTo>
                    <a:pt x="29" y="401"/>
                  </a:lnTo>
                  <a:lnTo>
                    <a:pt x="5" y="431"/>
                  </a:lnTo>
                  <a:lnTo>
                    <a:pt x="1" y="439"/>
                  </a:lnTo>
                  <a:lnTo>
                    <a:pt x="1" y="445"/>
                  </a:lnTo>
                  <a:lnTo>
                    <a:pt x="2" y="449"/>
                  </a:lnTo>
                  <a:lnTo>
                    <a:pt x="6" y="456"/>
                  </a:lnTo>
                  <a:lnTo>
                    <a:pt x="8" y="459"/>
                  </a:lnTo>
                  <a:lnTo>
                    <a:pt x="13" y="465"/>
                  </a:lnTo>
                  <a:lnTo>
                    <a:pt x="16" y="467"/>
                  </a:lnTo>
                  <a:lnTo>
                    <a:pt x="19" y="468"/>
                  </a:lnTo>
                  <a:lnTo>
                    <a:pt x="26" y="468"/>
                  </a:lnTo>
                  <a:lnTo>
                    <a:pt x="40" y="467"/>
                  </a:lnTo>
                  <a:lnTo>
                    <a:pt x="55" y="467"/>
                  </a:lnTo>
                  <a:lnTo>
                    <a:pt x="87" y="472"/>
                  </a:lnTo>
                  <a:lnTo>
                    <a:pt x="99" y="476"/>
                  </a:lnTo>
                  <a:lnTo>
                    <a:pt x="105" y="479"/>
                  </a:lnTo>
                  <a:lnTo>
                    <a:pt x="132" y="500"/>
                  </a:lnTo>
                  <a:lnTo>
                    <a:pt x="138" y="504"/>
                  </a:lnTo>
                  <a:lnTo>
                    <a:pt x="149" y="508"/>
                  </a:lnTo>
                  <a:lnTo>
                    <a:pt x="166" y="511"/>
                  </a:lnTo>
                  <a:lnTo>
                    <a:pt x="187" y="508"/>
                  </a:lnTo>
                  <a:lnTo>
                    <a:pt x="192" y="506"/>
                  </a:lnTo>
                  <a:lnTo>
                    <a:pt x="202" y="500"/>
                  </a:lnTo>
                  <a:lnTo>
                    <a:pt x="211" y="493"/>
                  </a:lnTo>
                  <a:lnTo>
                    <a:pt x="217" y="486"/>
                  </a:lnTo>
                  <a:lnTo>
                    <a:pt x="219" y="483"/>
                  </a:lnTo>
                  <a:lnTo>
                    <a:pt x="220" y="480"/>
                  </a:lnTo>
                  <a:lnTo>
                    <a:pt x="220" y="478"/>
                  </a:lnTo>
                  <a:lnTo>
                    <a:pt x="220" y="475"/>
                  </a:lnTo>
                  <a:lnTo>
                    <a:pt x="219" y="473"/>
                  </a:lnTo>
                  <a:lnTo>
                    <a:pt x="218" y="470"/>
                  </a:lnTo>
                  <a:lnTo>
                    <a:pt x="215" y="468"/>
                  </a:lnTo>
                  <a:lnTo>
                    <a:pt x="204" y="461"/>
                  </a:lnTo>
                  <a:lnTo>
                    <a:pt x="201" y="460"/>
                  </a:lnTo>
                  <a:lnTo>
                    <a:pt x="118" y="440"/>
                  </a:lnTo>
                  <a:lnTo>
                    <a:pt x="88" y="435"/>
                  </a:lnTo>
                  <a:lnTo>
                    <a:pt x="72" y="429"/>
                  </a:lnTo>
                  <a:lnTo>
                    <a:pt x="68" y="427"/>
                  </a:lnTo>
                  <a:lnTo>
                    <a:pt x="62" y="424"/>
                  </a:lnTo>
                  <a:lnTo>
                    <a:pt x="60" y="421"/>
                  </a:lnTo>
                  <a:lnTo>
                    <a:pt x="58" y="418"/>
                  </a:lnTo>
                  <a:lnTo>
                    <a:pt x="57" y="414"/>
                  </a:lnTo>
                  <a:lnTo>
                    <a:pt x="56" y="409"/>
                  </a:lnTo>
                  <a:lnTo>
                    <a:pt x="57" y="403"/>
                  </a:lnTo>
                  <a:lnTo>
                    <a:pt x="67" y="373"/>
                  </a:lnTo>
                  <a:lnTo>
                    <a:pt x="76" y="342"/>
                  </a:lnTo>
                  <a:lnTo>
                    <a:pt x="93" y="232"/>
                  </a:lnTo>
                  <a:lnTo>
                    <a:pt x="94" y="187"/>
                  </a:lnTo>
                  <a:lnTo>
                    <a:pt x="90" y="132"/>
                  </a:lnTo>
                  <a:lnTo>
                    <a:pt x="83" y="89"/>
                  </a:lnTo>
                  <a:lnTo>
                    <a:pt x="78" y="73"/>
                  </a:lnTo>
                  <a:lnTo>
                    <a:pt x="58" y="27"/>
                  </a:lnTo>
                  <a:lnTo>
                    <a:pt x="52" y="19"/>
                  </a:lnTo>
                  <a:lnTo>
                    <a:pt x="50" y="1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16"/>
            <p:cNvSpPr>
              <a:spLocks/>
            </p:cNvSpPr>
            <p:nvPr/>
          </p:nvSpPr>
          <p:spPr bwMode="auto">
            <a:xfrm flipH="1">
              <a:off x="8080644" y="5200997"/>
              <a:ext cx="196740" cy="536563"/>
            </a:xfrm>
            <a:custGeom>
              <a:avLst/>
              <a:gdLst/>
              <a:ahLst/>
              <a:cxnLst>
                <a:cxn ang="0">
                  <a:pos x="195" y="501"/>
                </a:cxn>
                <a:cxn ang="0">
                  <a:pos x="178" y="493"/>
                </a:cxn>
                <a:cxn ang="0">
                  <a:pos x="117" y="484"/>
                </a:cxn>
                <a:cxn ang="0">
                  <a:pos x="87" y="470"/>
                </a:cxn>
                <a:cxn ang="0">
                  <a:pos x="65" y="453"/>
                </a:cxn>
                <a:cxn ang="0">
                  <a:pos x="59" y="447"/>
                </a:cxn>
                <a:cxn ang="0">
                  <a:pos x="57" y="437"/>
                </a:cxn>
                <a:cxn ang="0">
                  <a:pos x="61" y="417"/>
                </a:cxn>
                <a:cxn ang="0">
                  <a:pos x="127" y="217"/>
                </a:cxn>
                <a:cxn ang="0">
                  <a:pos x="135" y="136"/>
                </a:cxn>
                <a:cxn ang="0">
                  <a:pos x="118" y="14"/>
                </a:cxn>
                <a:cxn ang="0">
                  <a:pos x="115" y="9"/>
                </a:cxn>
                <a:cxn ang="0">
                  <a:pos x="107" y="3"/>
                </a:cxn>
                <a:cxn ang="0">
                  <a:pos x="95" y="0"/>
                </a:cxn>
                <a:cxn ang="0">
                  <a:pos x="83" y="3"/>
                </a:cxn>
                <a:cxn ang="0">
                  <a:pos x="74" y="9"/>
                </a:cxn>
                <a:cxn ang="0">
                  <a:pos x="68" y="22"/>
                </a:cxn>
                <a:cxn ang="0">
                  <a:pos x="62" y="93"/>
                </a:cxn>
                <a:cxn ang="0">
                  <a:pos x="74" y="229"/>
                </a:cxn>
                <a:cxn ang="0">
                  <a:pos x="33" y="408"/>
                </a:cxn>
                <a:cxn ang="0">
                  <a:pos x="23" y="428"/>
                </a:cxn>
                <a:cxn ang="0">
                  <a:pos x="3" y="451"/>
                </a:cxn>
                <a:cxn ang="0">
                  <a:pos x="0" y="465"/>
                </a:cxn>
                <a:cxn ang="0">
                  <a:pos x="3" y="486"/>
                </a:cxn>
                <a:cxn ang="0">
                  <a:pos x="9" y="492"/>
                </a:cxn>
                <a:cxn ang="0">
                  <a:pos x="25" y="496"/>
                </a:cxn>
                <a:cxn ang="0">
                  <a:pos x="53" y="497"/>
                </a:cxn>
                <a:cxn ang="0">
                  <a:pos x="74" y="507"/>
                </a:cxn>
                <a:cxn ang="0">
                  <a:pos x="115" y="534"/>
                </a:cxn>
                <a:cxn ang="0">
                  <a:pos x="137" y="539"/>
                </a:cxn>
                <a:cxn ang="0">
                  <a:pos x="170" y="538"/>
                </a:cxn>
                <a:cxn ang="0">
                  <a:pos x="188" y="528"/>
                </a:cxn>
                <a:cxn ang="0">
                  <a:pos x="197" y="514"/>
                </a:cxn>
                <a:cxn ang="0">
                  <a:pos x="197" y="507"/>
                </a:cxn>
              </a:cxnLst>
              <a:rect l="0" t="0" r="r" b="b"/>
              <a:pathLst>
                <a:path w="198" h="540">
                  <a:moveTo>
                    <a:pt x="197" y="507"/>
                  </a:moveTo>
                  <a:lnTo>
                    <a:pt x="195" y="501"/>
                  </a:lnTo>
                  <a:lnTo>
                    <a:pt x="189" y="497"/>
                  </a:lnTo>
                  <a:lnTo>
                    <a:pt x="178" y="493"/>
                  </a:lnTo>
                  <a:lnTo>
                    <a:pt x="124" y="486"/>
                  </a:lnTo>
                  <a:lnTo>
                    <a:pt x="117" y="484"/>
                  </a:lnTo>
                  <a:lnTo>
                    <a:pt x="105" y="480"/>
                  </a:lnTo>
                  <a:lnTo>
                    <a:pt x="87" y="470"/>
                  </a:lnTo>
                  <a:lnTo>
                    <a:pt x="76" y="461"/>
                  </a:lnTo>
                  <a:lnTo>
                    <a:pt x="65" y="453"/>
                  </a:lnTo>
                  <a:lnTo>
                    <a:pt x="62" y="451"/>
                  </a:lnTo>
                  <a:lnTo>
                    <a:pt x="59" y="447"/>
                  </a:lnTo>
                  <a:lnTo>
                    <a:pt x="58" y="443"/>
                  </a:lnTo>
                  <a:lnTo>
                    <a:pt x="57" y="437"/>
                  </a:lnTo>
                  <a:lnTo>
                    <a:pt x="58" y="431"/>
                  </a:lnTo>
                  <a:lnTo>
                    <a:pt x="61" y="417"/>
                  </a:lnTo>
                  <a:lnTo>
                    <a:pt x="121" y="241"/>
                  </a:lnTo>
                  <a:lnTo>
                    <a:pt x="127" y="217"/>
                  </a:lnTo>
                  <a:lnTo>
                    <a:pt x="133" y="176"/>
                  </a:lnTo>
                  <a:lnTo>
                    <a:pt x="135" y="136"/>
                  </a:lnTo>
                  <a:lnTo>
                    <a:pt x="120" y="22"/>
                  </a:lnTo>
                  <a:lnTo>
                    <a:pt x="118" y="14"/>
                  </a:lnTo>
                  <a:lnTo>
                    <a:pt x="117" y="11"/>
                  </a:lnTo>
                  <a:lnTo>
                    <a:pt x="115" y="9"/>
                  </a:lnTo>
                  <a:lnTo>
                    <a:pt x="111" y="5"/>
                  </a:lnTo>
                  <a:lnTo>
                    <a:pt x="107" y="3"/>
                  </a:lnTo>
                  <a:lnTo>
                    <a:pt x="101" y="1"/>
                  </a:lnTo>
                  <a:lnTo>
                    <a:pt x="95" y="0"/>
                  </a:lnTo>
                  <a:lnTo>
                    <a:pt x="89" y="1"/>
                  </a:lnTo>
                  <a:lnTo>
                    <a:pt x="83" y="3"/>
                  </a:lnTo>
                  <a:lnTo>
                    <a:pt x="78" y="5"/>
                  </a:lnTo>
                  <a:lnTo>
                    <a:pt x="74" y="9"/>
                  </a:lnTo>
                  <a:lnTo>
                    <a:pt x="71" y="14"/>
                  </a:lnTo>
                  <a:lnTo>
                    <a:pt x="68" y="22"/>
                  </a:lnTo>
                  <a:lnTo>
                    <a:pt x="63" y="50"/>
                  </a:lnTo>
                  <a:lnTo>
                    <a:pt x="62" y="93"/>
                  </a:lnTo>
                  <a:lnTo>
                    <a:pt x="75" y="198"/>
                  </a:lnTo>
                  <a:lnTo>
                    <a:pt x="74" y="229"/>
                  </a:lnTo>
                  <a:lnTo>
                    <a:pt x="57" y="317"/>
                  </a:lnTo>
                  <a:lnTo>
                    <a:pt x="33" y="408"/>
                  </a:lnTo>
                  <a:lnTo>
                    <a:pt x="30" y="416"/>
                  </a:lnTo>
                  <a:lnTo>
                    <a:pt x="23" y="428"/>
                  </a:lnTo>
                  <a:lnTo>
                    <a:pt x="6" y="446"/>
                  </a:lnTo>
                  <a:lnTo>
                    <a:pt x="3" y="451"/>
                  </a:lnTo>
                  <a:lnTo>
                    <a:pt x="1" y="455"/>
                  </a:lnTo>
                  <a:lnTo>
                    <a:pt x="0" y="465"/>
                  </a:lnTo>
                  <a:lnTo>
                    <a:pt x="0" y="476"/>
                  </a:lnTo>
                  <a:lnTo>
                    <a:pt x="3" y="486"/>
                  </a:lnTo>
                  <a:lnTo>
                    <a:pt x="6" y="489"/>
                  </a:lnTo>
                  <a:lnTo>
                    <a:pt x="9" y="492"/>
                  </a:lnTo>
                  <a:lnTo>
                    <a:pt x="13" y="495"/>
                  </a:lnTo>
                  <a:lnTo>
                    <a:pt x="25" y="496"/>
                  </a:lnTo>
                  <a:lnTo>
                    <a:pt x="46" y="496"/>
                  </a:lnTo>
                  <a:lnTo>
                    <a:pt x="53" y="497"/>
                  </a:lnTo>
                  <a:lnTo>
                    <a:pt x="60" y="499"/>
                  </a:lnTo>
                  <a:lnTo>
                    <a:pt x="74" y="507"/>
                  </a:lnTo>
                  <a:lnTo>
                    <a:pt x="102" y="527"/>
                  </a:lnTo>
                  <a:lnTo>
                    <a:pt x="115" y="534"/>
                  </a:lnTo>
                  <a:lnTo>
                    <a:pt x="122" y="536"/>
                  </a:lnTo>
                  <a:lnTo>
                    <a:pt x="137" y="539"/>
                  </a:lnTo>
                  <a:lnTo>
                    <a:pt x="159" y="540"/>
                  </a:lnTo>
                  <a:lnTo>
                    <a:pt x="170" y="538"/>
                  </a:lnTo>
                  <a:lnTo>
                    <a:pt x="180" y="534"/>
                  </a:lnTo>
                  <a:lnTo>
                    <a:pt x="188" y="528"/>
                  </a:lnTo>
                  <a:lnTo>
                    <a:pt x="195" y="517"/>
                  </a:lnTo>
                  <a:lnTo>
                    <a:pt x="197" y="514"/>
                  </a:lnTo>
                  <a:lnTo>
                    <a:pt x="198" y="509"/>
                  </a:lnTo>
                  <a:lnTo>
                    <a:pt x="197" y="5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17"/>
            <p:cNvSpPr>
              <a:spLocks/>
            </p:cNvSpPr>
            <p:nvPr/>
          </p:nvSpPr>
          <p:spPr bwMode="auto">
            <a:xfrm flipH="1">
              <a:off x="8039905" y="4599848"/>
              <a:ext cx="328894" cy="265301"/>
            </a:xfrm>
            <a:custGeom>
              <a:avLst/>
              <a:gdLst/>
              <a:ahLst/>
              <a:cxnLst>
                <a:cxn ang="0">
                  <a:pos x="321" y="151"/>
                </a:cxn>
                <a:cxn ang="0">
                  <a:pos x="311" y="147"/>
                </a:cxn>
                <a:cxn ang="0">
                  <a:pos x="273" y="147"/>
                </a:cxn>
                <a:cxn ang="0">
                  <a:pos x="260" y="146"/>
                </a:cxn>
                <a:cxn ang="0">
                  <a:pos x="250" y="140"/>
                </a:cxn>
                <a:cxn ang="0">
                  <a:pos x="244" y="134"/>
                </a:cxn>
                <a:cxn ang="0">
                  <a:pos x="242" y="126"/>
                </a:cxn>
                <a:cxn ang="0">
                  <a:pos x="206" y="68"/>
                </a:cxn>
                <a:cxn ang="0">
                  <a:pos x="159" y="24"/>
                </a:cxn>
                <a:cxn ang="0">
                  <a:pos x="109" y="0"/>
                </a:cxn>
                <a:cxn ang="0">
                  <a:pos x="76" y="2"/>
                </a:cxn>
                <a:cxn ang="0">
                  <a:pos x="44" y="15"/>
                </a:cxn>
                <a:cxn ang="0">
                  <a:pos x="26" y="29"/>
                </a:cxn>
                <a:cxn ang="0">
                  <a:pos x="8" y="58"/>
                </a:cxn>
                <a:cxn ang="0">
                  <a:pos x="1" y="85"/>
                </a:cxn>
                <a:cxn ang="0">
                  <a:pos x="2" y="122"/>
                </a:cxn>
                <a:cxn ang="0">
                  <a:pos x="15" y="165"/>
                </a:cxn>
                <a:cxn ang="0">
                  <a:pos x="42" y="206"/>
                </a:cxn>
                <a:cxn ang="0">
                  <a:pos x="115" y="256"/>
                </a:cxn>
                <a:cxn ang="0">
                  <a:pos x="138" y="264"/>
                </a:cxn>
                <a:cxn ang="0">
                  <a:pos x="185" y="263"/>
                </a:cxn>
                <a:cxn ang="0">
                  <a:pos x="205" y="255"/>
                </a:cxn>
                <a:cxn ang="0">
                  <a:pos x="228" y="235"/>
                </a:cxn>
                <a:cxn ang="0">
                  <a:pos x="243" y="202"/>
                </a:cxn>
                <a:cxn ang="0">
                  <a:pos x="250" y="176"/>
                </a:cxn>
                <a:cxn ang="0">
                  <a:pos x="258" y="173"/>
                </a:cxn>
                <a:cxn ang="0">
                  <a:pos x="286" y="180"/>
                </a:cxn>
                <a:cxn ang="0">
                  <a:pos x="310" y="189"/>
                </a:cxn>
                <a:cxn ang="0">
                  <a:pos x="317" y="190"/>
                </a:cxn>
                <a:cxn ang="0">
                  <a:pos x="325" y="184"/>
                </a:cxn>
                <a:cxn ang="0">
                  <a:pos x="331" y="172"/>
                </a:cxn>
                <a:cxn ang="0">
                  <a:pos x="331" y="167"/>
                </a:cxn>
                <a:cxn ang="0">
                  <a:pos x="329" y="159"/>
                </a:cxn>
              </a:cxnLst>
              <a:rect l="0" t="0" r="r" b="b"/>
              <a:pathLst>
                <a:path w="331" h="267">
                  <a:moveTo>
                    <a:pt x="326" y="155"/>
                  </a:moveTo>
                  <a:lnTo>
                    <a:pt x="321" y="151"/>
                  </a:lnTo>
                  <a:lnTo>
                    <a:pt x="317" y="149"/>
                  </a:lnTo>
                  <a:lnTo>
                    <a:pt x="311" y="147"/>
                  </a:lnTo>
                  <a:lnTo>
                    <a:pt x="298" y="146"/>
                  </a:lnTo>
                  <a:lnTo>
                    <a:pt x="273" y="147"/>
                  </a:lnTo>
                  <a:lnTo>
                    <a:pt x="266" y="147"/>
                  </a:lnTo>
                  <a:lnTo>
                    <a:pt x="260" y="146"/>
                  </a:lnTo>
                  <a:lnTo>
                    <a:pt x="255" y="143"/>
                  </a:lnTo>
                  <a:lnTo>
                    <a:pt x="250" y="140"/>
                  </a:lnTo>
                  <a:lnTo>
                    <a:pt x="245" y="136"/>
                  </a:lnTo>
                  <a:lnTo>
                    <a:pt x="244" y="134"/>
                  </a:lnTo>
                  <a:lnTo>
                    <a:pt x="243" y="132"/>
                  </a:lnTo>
                  <a:lnTo>
                    <a:pt x="242" y="126"/>
                  </a:lnTo>
                  <a:lnTo>
                    <a:pt x="239" y="115"/>
                  </a:lnTo>
                  <a:lnTo>
                    <a:pt x="206" y="68"/>
                  </a:lnTo>
                  <a:lnTo>
                    <a:pt x="183" y="44"/>
                  </a:lnTo>
                  <a:lnTo>
                    <a:pt x="159" y="24"/>
                  </a:lnTo>
                  <a:lnTo>
                    <a:pt x="128" y="6"/>
                  </a:lnTo>
                  <a:lnTo>
                    <a:pt x="109" y="0"/>
                  </a:lnTo>
                  <a:lnTo>
                    <a:pt x="98" y="0"/>
                  </a:lnTo>
                  <a:lnTo>
                    <a:pt x="76" y="2"/>
                  </a:lnTo>
                  <a:lnTo>
                    <a:pt x="65" y="6"/>
                  </a:lnTo>
                  <a:lnTo>
                    <a:pt x="44" y="15"/>
                  </a:lnTo>
                  <a:lnTo>
                    <a:pt x="35" y="21"/>
                  </a:lnTo>
                  <a:lnTo>
                    <a:pt x="26" y="29"/>
                  </a:lnTo>
                  <a:lnTo>
                    <a:pt x="18" y="39"/>
                  </a:lnTo>
                  <a:lnTo>
                    <a:pt x="8" y="58"/>
                  </a:lnTo>
                  <a:lnTo>
                    <a:pt x="3" y="71"/>
                  </a:lnTo>
                  <a:lnTo>
                    <a:pt x="1" y="85"/>
                  </a:lnTo>
                  <a:lnTo>
                    <a:pt x="0" y="99"/>
                  </a:lnTo>
                  <a:lnTo>
                    <a:pt x="2" y="122"/>
                  </a:lnTo>
                  <a:lnTo>
                    <a:pt x="6" y="136"/>
                  </a:lnTo>
                  <a:lnTo>
                    <a:pt x="15" y="165"/>
                  </a:lnTo>
                  <a:lnTo>
                    <a:pt x="26" y="186"/>
                  </a:lnTo>
                  <a:lnTo>
                    <a:pt x="42" y="206"/>
                  </a:lnTo>
                  <a:lnTo>
                    <a:pt x="78" y="236"/>
                  </a:lnTo>
                  <a:lnTo>
                    <a:pt x="115" y="256"/>
                  </a:lnTo>
                  <a:lnTo>
                    <a:pt x="123" y="259"/>
                  </a:lnTo>
                  <a:lnTo>
                    <a:pt x="138" y="264"/>
                  </a:lnTo>
                  <a:lnTo>
                    <a:pt x="159" y="267"/>
                  </a:lnTo>
                  <a:lnTo>
                    <a:pt x="185" y="263"/>
                  </a:lnTo>
                  <a:lnTo>
                    <a:pt x="196" y="260"/>
                  </a:lnTo>
                  <a:lnTo>
                    <a:pt x="205" y="255"/>
                  </a:lnTo>
                  <a:lnTo>
                    <a:pt x="214" y="249"/>
                  </a:lnTo>
                  <a:lnTo>
                    <a:pt x="228" y="235"/>
                  </a:lnTo>
                  <a:lnTo>
                    <a:pt x="233" y="227"/>
                  </a:lnTo>
                  <a:lnTo>
                    <a:pt x="243" y="202"/>
                  </a:lnTo>
                  <a:lnTo>
                    <a:pt x="249" y="179"/>
                  </a:lnTo>
                  <a:lnTo>
                    <a:pt x="250" y="176"/>
                  </a:lnTo>
                  <a:lnTo>
                    <a:pt x="252" y="175"/>
                  </a:lnTo>
                  <a:lnTo>
                    <a:pt x="258" y="173"/>
                  </a:lnTo>
                  <a:lnTo>
                    <a:pt x="265" y="174"/>
                  </a:lnTo>
                  <a:lnTo>
                    <a:pt x="286" y="180"/>
                  </a:lnTo>
                  <a:lnTo>
                    <a:pt x="305" y="188"/>
                  </a:lnTo>
                  <a:lnTo>
                    <a:pt x="310" y="189"/>
                  </a:lnTo>
                  <a:lnTo>
                    <a:pt x="314" y="190"/>
                  </a:lnTo>
                  <a:lnTo>
                    <a:pt x="317" y="190"/>
                  </a:lnTo>
                  <a:lnTo>
                    <a:pt x="320" y="189"/>
                  </a:lnTo>
                  <a:lnTo>
                    <a:pt x="325" y="184"/>
                  </a:lnTo>
                  <a:lnTo>
                    <a:pt x="327" y="181"/>
                  </a:lnTo>
                  <a:lnTo>
                    <a:pt x="331" y="172"/>
                  </a:lnTo>
                  <a:lnTo>
                    <a:pt x="331" y="169"/>
                  </a:lnTo>
                  <a:lnTo>
                    <a:pt x="331" y="167"/>
                  </a:lnTo>
                  <a:lnTo>
                    <a:pt x="331" y="164"/>
                  </a:lnTo>
                  <a:lnTo>
                    <a:pt x="329" y="159"/>
                  </a:lnTo>
                  <a:lnTo>
                    <a:pt x="326" y="15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19"/>
            <p:cNvSpPr>
              <a:spLocks/>
            </p:cNvSpPr>
            <p:nvPr/>
          </p:nvSpPr>
          <p:spPr bwMode="auto">
            <a:xfrm flipH="1">
              <a:off x="7921662" y="5168207"/>
              <a:ext cx="52663" cy="131160"/>
            </a:xfrm>
            <a:custGeom>
              <a:avLst/>
              <a:gdLst/>
              <a:ahLst/>
              <a:cxnLst>
                <a:cxn ang="0">
                  <a:pos x="53" y="113"/>
                </a:cxn>
                <a:cxn ang="0">
                  <a:pos x="53" y="102"/>
                </a:cxn>
                <a:cxn ang="0">
                  <a:pos x="50" y="89"/>
                </a:cxn>
                <a:cxn ang="0">
                  <a:pos x="47" y="81"/>
                </a:cxn>
                <a:cxn ang="0">
                  <a:pos x="32" y="23"/>
                </a:cxn>
                <a:cxn ang="0">
                  <a:pos x="25" y="4"/>
                </a:cxn>
                <a:cxn ang="0">
                  <a:pos x="23" y="1"/>
                </a:cxn>
                <a:cxn ang="0">
                  <a:pos x="20" y="0"/>
                </a:cxn>
                <a:cxn ang="0">
                  <a:pos x="19" y="0"/>
                </a:cxn>
                <a:cxn ang="0">
                  <a:pos x="16" y="2"/>
                </a:cxn>
                <a:cxn ang="0">
                  <a:pos x="13" y="5"/>
                </a:cxn>
                <a:cxn ang="0">
                  <a:pos x="7" y="15"/>
                </a:cxn>
                <a:cxn ang="0">
                  <a:pos x="1" y="21"/>
                </a:cxn>
                <a:cxn ang="0">
                  <a:pos x="0" y="23"/>
                </a:cxn>
                <a:cxn ang="0">
                  <a:pos x="0" y="28"/>
                </a:cxn>
                <a:cxn ang="0">
                  <a:pos x="20" y="122"/>
                </a:cxn>
                <a:cxn ang="0">
                  <a:pos x="23" y="127"/>
                </a:cxn>
                <a:cxn ang="0">
                  <a:pos x="25" y="130"/>
                </a:cxn>
                <a:cxn ang="0">
                  <a:pos x="26" y="131"/>
                </a:cxn>
                <a:cxn ang="0">
                  <a:pos x="28" y="132"/>
                </a:cxn>
                <a:cxn ang="0">
                  <a:pos x="30" y="132"/>
                </a:cxn>
                <a:cxn ang="0">
                  <a:pos x="34" y="131"/>
                </a:cxn>
                <a:cxn ang="0">
                  <a:pos x="41" y="128"/>
                </a:cxn>
                <a:cxn ang="0">
                  <a:pos x="46" y="125"/>
                </a:cxn>
                <a:cxn ang="0">
                  <a:pos x="49" y="122"/>
                </a:cxn>
                <a:cxn ang="0">
                  <a:pos x="51" y="118"/>
                </a:cxn>
                <a:cxn ang="0">
                  <a:pos x="53" y="113"/>
                </a:cxn>
              </a:cxnLst>
              <a:rect l="0" t="0" r="r" b="b"/>
              <a:pathLst>
                <a:path w="53" h="132">
                  <a:moveTo>
                    <a:pt x="53" y="113"/>
                  </a:moveTo>
                  <a:lnTo>
                    <a:pt x="53" y="102"/>
                  </a:lnTo>
                  <a:lnTo>
                    <a:pt x="50" y="89"/>
                  </a:lnTo>
                  <a:lnTo>
                    <a:pt x="47" y="81"/>
                  </a:lnTo>
                  <a:lnTo>
                    <a:pt x="32" y="23"/>
                  </a:lnTo>
                  <a:lnTo>
                    <a:pt x="25" y="4"/>
                  </a:lnTo>
                  <a:lnTo>
                    <a:pt x="23" y="1"/>
                  </a:lnTo>
                  <a:lnTo>
                    <a:pt x="20" y="0"/>
                  </a:lnTo>
                  <a:lnTo>
                    <a:pt x="19" y="0"/>
                  </a:lnTo>
                  <a:lnTo>
                    <a:pt x="16" y="2"/>
                  </a:lnTo>
                  <a:lnTo>
                    <a:pt x="13" y="5"/>
                  </a:lnTo>
                  <a:lnTo>
                    <a:pt x="7" y="15"/>
                  </a:lnTo>
                  <a:lnTo>
                    <a:pt x="1" y="21"/>
                  </a:lnTo>
                  <a:lnTo>
                    <a:pt x="0" y="23"/>
                  </a:lnTo>
                  <a:lnTo>
                    <a:pt x="0" y="28"/>
                  </a:lnTo>
                  <a:lnTo>
                    <a:pt x="20" y="122"/>
                  </a:lnTo>
                  <a:lnTo>
                    <a:pt x="23" y="127"/>
                  </a:lnTo>
                  <a:lnTo>
                    <a:pt x="25" y="130"/>
                  </a:lnTo>
                  <a:lnTo>
                    <a:pt x="26" y="131"/>
                  </a:lnTo>
                  <a:lnTo>
                    <a:pt x="28" y="132"/>
                  </a:lnTo>
                  <a:lnTo>
                    <a:pt x="30" y="132"/>
                  </a:lnTo>
                  <a:lnTo>
                    <a:pt x="34" y="131"/>
                  </a:lnTo>
                  <a:lnTo>
                    <a:pt x="41" y="128"/>
                  </a:lnTo>
                  <a:lnTo>
                    <a:pt x="46" y="125"/>
                  </a:lnTo>
                  <a:lnTo>
                    <a:pt x="49" y="122"/>
                  </a:lnTo>
                  <a:lnTo>
                    <a:pt x="51" y="118"/>
                  </a:lnTo>
                  <a:lnTo>
                    <a:pt x="53" y="113"/>
                  </a:lnTo>
                  <a:close/>
                </a:path>
              </a:pathLst>
            </a:custGeom>
            <a:solidFill>
              <a:srgbClr val="F0DE9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20"/>
            <p:cNvSpPr>
              <a:spLocks/>
            </p:cNvSpPr>
            <p:nvPr/>
          </p:nvSpPr>
          <p:spPr bwMode="auto">
            <a:xfrm flipH="1">
              <a:off x="7927624" y="5070831"/>
              <a:ext cx="479926" cy="242447"/>
            </a:xfrm>
            <a:custGeom>
              <a:avLst/>
              <a:gdLst/>
              <a:ahLst/>
              <a:cxnLst>
                <a:cxn ang="0">
                  <a:pos x="395" y="16"/>
                </a:cxn>
                <a:cxn ang="0">
                  <a:pos x="408" y="32"/>
                </a:cxn>
                <a:cxn ang="0">
                  <a:pos x="412" y="52"/>
                </a:cxn>
                <a:cxn ang="0">
                  <a:pos x="404" y="66"/>
                </a:cxn>
                <a:cxn ang="0">
                  <a:pos x="373" y="91"/>
                </a:cxn>
                <a:cxn ang="0">
                  <a:pos x="293" y="111"/>
                </a:cxn>
                <a:cxn ang="0">
                  <a:pos x="264" y="104"/>
                </a:cxn>
                <a:cxn ang="0">
                  <a:pos x="258" y="103"/>
                </a:cxn>
                <a:cxn ang="0">
                  <a:pos x="256" y="98"/>
                </a:cxn>
                <a:cxn ang="0">
                  <a:pos x="247" y="81"/>
                </a:cxn>
                <a:cxn ang="0">
                  <a:pos x="231" y="75"/>
                </a:cxn>
                <a:cxn ang="0">
                  <a:pos x="214" y="76"/>
                </a:cxn>
                <a:cxn ang="0">
                  <a:pos x="202" y="87"/>
                </a:cxn>
                <a:cxn ang="0">
                  <a:pos x="194" y="92"/>
                </a:cxn>
                <a:cxn ang="0">
                  <a:pos x="188" y="89"/>
                </a:cxn>
                <a:cxn ang="0">
                  <a:pos x="177" y="45"/>
                </a:cxn>
                <a:cxn ang="0">
                  <a:pos x="117" y="1"/>
                </a:cxn>
                <a:cxn ang="0">
                  <a:pos x="98" y="3"/>
                </a:cxn>
                <a:cxn ang="0">
                  <a:pos x="54" y="17"/>
                </a:cxn>
                <a:cxn ang="0">
                  <a:pos x="17" y="66"/>
                </a:cxn>
                <a:cxn ang="0">
                  <a:pos x="2" y="119"/>
                </a:cxn>
                <a:cxn ang="0">
                  <a:pos x="0" y="139"/>
                </a:cxn>
                <a:cxn ang="0">
                  <a:pos x="6" y="154"/>
                </a:cxn>
                <a:cxn ang="0">
                  <a:pos x="81" y="225"/>
                </a:cxn>
                <a:cxn ang="0">
                  <a:pos x="144" y="244"/>
                </a:cxn>
                <a:cxn ang="0">
                  <a:pos x="176" y="235"/>
                </a:cxn>
                <a:cxn ang="0">
                  <a:pos x="183" y="223"/>
                </a:cxn>
                <a:cxn ang="0">
                  <a:pos x="187" y="221"/>
                </a:cxn>
                <a:cxn ang="0">
                  <a:pos x="199" y="227"/>
                </a:cxn>
                <a:cxn ang="0">
                  <a:pos x="237" y="217"/>
                </a:cxn>
                <a:cxn ang="0">
                  <a:pos x="247" y="202"/>
                </a:cxn>
                <a:cxn ang="0">
                  <a:pos x="248" y="193"/>
                </a:cxn>
                <a:cxn ang="0">
                  <a:pos x="268" y="198"/>
                </a:cxn>
                <a:cxn ang="0">
                  <a:pos x="296" y="196"/>
                </a:cxn>
                <a:cxn ang="0">
                  <a:pos x="297" y="204"/>
                </a:cxn>
                <a:cxn ang="0">
                  <a:pos x="299" y="223"/>
                </a:cxn>
                <a:cxn ang="0">
                  <a:pos x="307" y="229"/>
                </a:cxn>
                <a:cxn ang="0">
                  <a:pos x="341" y="232"/>
                </a:cxn>
                <a:cxn ang="0">
                  <a:pos x="401" y="201"/>
                </a:cxn>
                <a:cxn ang="0">
                  <a:pos x="414" y="185"/>
                </a:cxn>
                <a:cxn ang="0">
                  <a:pos x="427" y="136"/>
                </a:cxn>
                <a:cxn ang="0">
                  <a:pos x="440" y="128"/>
                </a:cxn>
                <a:cxn ang="0">
                  <a:pos x="475" y="104"/>
                </a:cxn>
                <a:cxn ang="0">
                  <a:pos x="482" y="90"/>
                </a:cxn>
                <a:cxn ang="0">
                  <a:pos x="483" y="51"/>
                </a:cxn>
                <a:cxn ang="0">
                  <a:pos x="475" y="42"/>
                </a:cxn>
                <a:cxn ang="0">
                  <a:pos x="456" y="22"/>
                </a:cxn>
                <a:cxn ang="0">
                  <a:pos x="446" y="21"/>
                </a:cxn>
                <a:cxn ang="0">
                  <a:pos x="439" y="23"/>
                </a:cxn>
                <a:cxn ang="0">
                  <a:pos x="440" y="27"/>
                </a:cxn>
                <a:cxn ang="0">
                  <a:pos x="444" y="35"/>
                </a:cxn>
                <a:cxn ang="0">
                  <a:pos x="443" y="46"/>
                </a:cxn>
                <a:cxn ang="0">
                  <a:pos x="433" y="52"/>
                </a:cxn>
                <a:cxn ang="0">
                  <a:pos x="426" y="52"/>
                </a:cxn>
                <a:cxn ang="0">
                  <a:pos x="424" y="47"/>
                </a:cxn>
                <a:cxn ang="0">
                  <a:pos x="417" y="25"/>
                </a:cxn>
                <a:cxn ang="0">
                  <a:pos x="399" y="10"/>
                </a:cxn>
                <a:cxn ang="0">
                  <a:pos x="395" y="10"/>
                </a:cxn>
              </a:cxnLst>
              <a:rect l="0" t="0" r="r" b="b"/>
              <a:pathLst>
                <a:path w="483" h="244">
                  <a:moveTo>
                    <a:pt x="395" y="10"/>
                  </a:moveTo>
                  <a:lnTo>
                    <a:pt x="395" y="13"/>
                  </a:lnTo>
                  <a:lnTo>
                    <a:pt x="395" y="16"/>
                  </a:lnTo>
                  <a:lnTo>
                    <a:pt x="397" y="19"/>
                  </a:lnTo>
                  <a:lnTo>
                    <a:pt x="399" y="23"/>
                  </a:lnTo>
                  <a:lnTo>
                    <a:pt x="408" y="32"/>
                  </a:lnTo>
                  <a:lnTo>
                    <a:pt x="410" y="37"/>
                  </a:lnTo>
                  <a:lnTo>
                    <a:pt x="413" y="45"/>
                  </a:lnTo>
                  <a:lnTo>
                    <a:pt x="412" y="52"/>
                  </a:lnTo>
                  <a:lnTo>
                    <a:pt x="411" y="55"/>
                  </a:lnTo>
                  <a:lnTo>
                    <a:pt x="407" y="62"/>
                  </a:lnTo>
                  <a:lnTo>
                    <a:pt x="404" y="66"/>
                  </a:lnTo>
                  <a:lnTo>
                    <a:pt x="393" y="76"/>
                  </a:lnTo>
                  <a:lnTo>
                    <a:pt x="380" y="86"/>
                  </a:lnTo>
                  <a:lnTo>
                    <a:pt x="373" y="91"/>
                  </a:lnTo>
                  <a:lnTo>
                    <a:pt x="323" y="108"/>
                  </a:lnTo>
                  <a:lnTo>
                    <a:pt x="304" y="112"/>
                  </a:lnTo>
                  <a:lnTo>
                    <a:pt x="293" y="111"/>
                  </a:lnTo>
                  <a:lnTo>
                    <a:pt x="268" y="105"/>
                  </a:lnTo>
                  <a:lnTo>
                    <a:pt x="266" y="104"/>
                  </a:lnTo>
                  <a:lnTo>
                    <a:pt x="264" y="104"/>
                  </a:lnTo>
                  <a:lnTo>
                    <a:pt x="260" y="104"/>
                  </a:lnTo>
                  <a:lnTo>
                    <a:pt x="259" y="103"/>
                  </a:lnTo>
                  <a:lnTo>
                    <a:pt x="258" y="103"/>
                  </a:lnTo>
                  <a:lnTo>
                    <a:pt x="257" y="102"/>
                  </a:lnTo>
                  <a:lnTo>
                    <a:pt x="256" y="100"/>
                  </a:lnTo>
                  <a:lnTo>
                    <a:pt x="256" y="98"/>
                  </a:lnTo>
                  <a:lnTo>
                    <a:pt x="252" y="86"/>
                  </a:lnTo>
                  <a:lnTo>
                    <a:pt x="250" y="84"/>
                  </a:lnTo>
                  <a:lnTo>
                    <a:pt x="247" y="81"/>
                  </a:lnTo>
                  <a:lnTo>
                    <a:pt x="244" y="79"/>
                  </a:lnTo>
                  <a:lnTo>
                    <a:pt x="235" y="75"/>
                  </a:lnTo>
                  <a:lnTo>
                    <a:pt x="231" y="75"/>
                  </a:lnTo>
                  <a:lnTo>
                    <a:pt x="222" y="75"/>
                  </a:lnTo>
                  <a:lnTo>
                    <a:pt x="217" y="75"/>
                  </a:lnTo>
                  <a:lnTo>
                    <a:pt x="214" y="76"/>
                  </a:lnTo>
                  <a:lnTo>
                    <a:pt x="206" y="81"/>
                  </a:lnTo>
                  <a:lnTo>
                    <a:pt x="204" y="84"/>
                  </a:lnTo>
                  <a:lnTo>
                    <a:pt x="202" y="87"/>
                  </a:lnTo>
                  <a:lnTo>
                    <a:pt x="199" y="90"/>
                  </a:lnTo>
                  <a:lnTo>
                    <a:pt x="198" y="92"/>
                  </a:lnTo>
                  <a:lnTo>
                    <a:pt x="194" y="92"/>
                  </a:lnTo>
                  <a:lnTo>
                    <a:pt x="190" y="92"/>
                  </a:lnTo>
                  <a:lnTo>
                    <a:pt x="189" y="91"/>
                  </a:lnTo>
                  <a:lnTo>
                    <a:pt x="188" y="89"/>
                  </a:lnTo>
                  <a:lnTo>
                    <a:pt x="187" y="86"/>
                  </a:lnTo>
                  <a:lnTo>
                    <a:pt x="181" y="60"/>
                  </a:lnTo>
                  <a:lnTo>
                    <a:pt x="177" y="45"/>
                  </a:lnTo>
                  <a:lnTo>
                    <a:pt x="172" y="41"/>
                  </a:lnTo>
                  <a:lnTo>
                    <a:pt x="126" y="5"/>
                  </a:lnTo>
                  <a:lnTo>
                    <a:pt x="117" y="1"/>
                  </a:lnTo>
                  <a:lnTo>
                    <a:pt x="114" y="0"/>
                  </a:lnTo>
                  <a:lnTo>
                    <a:pt x="108" y="0"/>
                  </a:lnTo>
                  <a:lnTo>
                    <a:pt x="98" y="3"/>
                  </a:lnTo>
                  <a:lnTo>
                    <a:pt x="91" y="4"/>
                  </a:lnTo>
                  <a:lnTo>
                    <a:pt x="65" y="12"/>
                  </a:lnTo>
                  <a:lnTo>
                    <a:pt x="54" y="17"/>
                  </a:lnTo>
                  <a:lnTo>
                    <a:pt x="49" y="21"/>
                  </a:lnTo>
                  <a:lnTo>
                    <a:pt x="35" y="36"/>
                  </a:lnTo>
                  <a:lnTo>
                    <a:pt x="17" y="66"/>
                  </a:lnTo>
                  <a:lnTo>
                    <a:pt x="11" y="80"/>
                  </a:lnTo>
                  <a:lnTo>
                    <a:pt x="4" y="109"/>
                  </a:lnTo>
                  <a:lnTo>
                    <a:pt x="2" y="119"/>
                  </a:lnTo>
                  <a:lnTo>
                    <a:pt x="2" y="123"/>
                  </a:lnTo>
                  <a:lnTo>
                    <a:pt x="1" y="127"/>
                  </a:lnTo>
                  <a:lnTo>
                    <a:pt x="0" y="139"/>
                  </a:lnTo>
                  <a:lnTo>
                    <a:pt x="1" y="144"/>
                  </a:lnTo>
                  <a:lnTo>
                    <a:pt x="3" y="149"/>
                  </a:lnTo>
                  <a:lnTo>
                    <a:pt x="6" y="154"/>
                  </a:lnTo>
                  <a:lnTo>
                    <a:pt x="24" y="176"/>
                  </a:lnTo>
                  <a:lnTo>
                    <a:pt x="71" y="220"/>
                  </a:lnTo>
                  <a:lnTo>
                    <a:pt x="81" y="225"/>
                  </a:lnTo>
                  <a:lnTo>
                    <a:pt x="110" y="238"/>
                  </a:lnTo>
                  <a:lnTo>
                    <a:pt x="127" y="243"/>
                  </a:lnTo>
                  <a:lnTo>
                    <a:pt x="144" y="244"/>
                  </a:lnTo>
                  <a:lnTo>
                    <a:pt x="153" y="243"/>
                  </a:lnTo>
                  <a:lnTo>
                    <a:pt x="162" y="241"/>
                  </a:lnTo>
                  <a:lnTo>
                    <a:pt x="176" y="235"/>
                  </a:lnTo>
                  <a:lnTo>
                    <a:pt x="178" y="233"/>
                  </a:lnTo>
                  <a:lnTo>
                    <a:pt x="180" y="231"/>
                  </a:lnTo>
                  <a:lnTo>
                    <a:pt x="183" y="223"/>
                  </a:lnTo>
                  <a:lnTo>
                    <a:pt x="184" y="222"/>
                  </a:lnTo>
                  <a:lnTo>
                    <a:pt x="186" y="221"/>
                  </a:lnTo>
                  <a:lnTo>
                    <a:pt x="187" y="221"/>
                  </a:lnTo>
                  <a:lnTo>
                    <a:pt x="188" y="221"/>
                  </a:lnTo>
                  <a:lnTo>
                    <a:pt x="195" y="226"/>
                  </a:lnTo>
                  <a:lnTo>
                    <a:pt x="199" y="227"/>
                  </a:lnTo>
                  <a:lnTo>
                    <a:pt x="203" y="227"/>
                  </a:lnTo>
                  <a:lnTo>
                    <a:pt x="228" y="221"/>
                  </a:lnTo>
                  <a:lnTo>
                    <a:pt x="237" y="217"/>
                  </a:lnTo>
                  <a:lnTo>
                    <a:pt x="244" y="210"/>
                  </a:lnTo>
                  <a:lnTo>
                    <a:pt x="247" y="204"/>
                  </a:lnTo>
                  <a:lnTo>
                    <a:pt x="247" y="202"/>
                  </a:lnTo>
                  <a:lnTo>
                    <a:pt x="246" y="195"/>
                  </a:lnTo>
                  <a:lnTo>
                    <a:pt x="247" y="194"/>
                  </a:lnTo>
                  <a:lnTo>
                    <a:pt x="248" y="193"/>
                  </a:lnTo>
                  <a:lnTo>
                    <a:pt x="251" y="193"/>
                  </a:lnTo>
                  <a:lnTo>
                    <a:pt x="262" y="197"/>
                  </a:lnTo>
                  <a:lnTo>
                    <a:pt x="268" y="198"/>
                  </a:lnTo>
                  <a:lnTo>
                    <a:pt x="284" y="197"/>
                  </a:lnTo>
                  <a:lnTo>
                    <a:pt x="287" y="196"/>
                  </a:lnTo>
                  <a:lnTo>
                    <a:pt x="296" y="196"/>
                  </a:lnTo>
                  <a:lnTo>
                    <a:pt x="298" y="197"/>
                  </a:lnTo>
                  <a:lnTo>
                    <a:pt x="298" y="199"/>
                  </a:lnTo>
                  <a:lnTo>
                    <a:pt x="297" y="204"/>
                  </a:lnTo>
                  <a:lnTo>
                    <a:pt x="297" y="215"/>
                  </a:lnTo>
                  <a:lnTo>
                    <a:pt x="298" y="221"/>
                  </a:lnTo>
                  <a:lnTo>
                    <a:pt x="299" y="223"/>
                  </a:lnTo>
                  <a:lnTo>
                    <a:pt x="300" y="225"/>
                  </a:lnTo>
                  <a:lnTo>
                    <a:pt x="303" y="228"/>
                  </a:lnTo>
                  <a:lnTo>
                    <a:pt x="307" y="229"/>
                  </a:lnTo>
                  <a:lnTo>
                    <a:pt x="312" y="230"/>
                  </a:lnTo>
                  <a:lnTo>
                    <a:pt x="333" y="232"/>
                  </a:lnTo>
                  <a:lnTo>
                    <a:pt x="341" y="232"/>
                  </a:lnTo>
                  <a:lnTo>
                    <a:pt x="350" y="231"/>
                  </a:lnTo>
                  <a:lnTo>
                    <a:pt x="359" y="227"/>
                  </a:lnTo>
                  <a:lnTo>
                    <a:pt x="401" y="201"/>
                  </a:lnTo>
                  <a:lnTo>
                    <a:pt x="406" y="197"/>
                  </a:lnTo>
                  <a:lnTo>
                    <a:pt x="410" y="192"/>
                  </a:lnTo>
                  <a:lnTo>
                    <a:pt x="414" y="185"/>
                  </a:lnTo>
                  <a:lnTo>
                    <a:pt x="422" y="154"/>
                  </a:lnTo>
                  <a:lnTo>
                    <a:pt x="423" y="147"/>
                  </a:lnTo>
                  <a:lnTo>
                    <a:pt x="427" y="136"/>
                  </a:lnTo>
                  <a:lnTo>
                    <a:pt x="429" y="134"/>
                  </a:lnTo>
                  <a:lnTo>
                    <a:pt x="431" y="133"/>
                  </a:lnTo>
                  <a:lnTo>
                    <a:pt x="440" y="128"/>
                  </a:lnTo>
                  <a:lnTo>
                    <a:pt x="463" y="115"/>
                  </a:lnTo>
                  <a:lnTo>
                    <a:pt x="467" y="112"/>
                  </a:lnTo>
                  <a:lnTo>
                    <a:pt x="475" y="104"/>
                  </a:lnTo>
                  <a:lnTo>
                    <a:pt x="478" y="100"/>
                  </a:lnTo>
                  <a:lnTo>
                    <a:pt x="480" y="96"/>
                  </a:lnTo>
                  <a:lnTo>
                    <a:pt x="482" y="90"/>
                  </a:lnTo>
                  <a:lnTo>
                    <a:pt x="483" y="84"/>
                  </a:lnTo>
                  <a:lnTo>
                    <a:pt x="483" y="56"/>
                  </a:lnTo>
                  <a:lnTo>
                    <a:pt x="483" y="51"/>
                  </a:lnTo>
                  <a:lnTo>
                    <a:pt x="482" y="49"/>
                  </a:lnTo>
                  <a:lnTo>
                    <a:pt x="481" y="48"/>
                  </a:lnTo>
                  <a:lnTo>
                    <a:pt x="475" y="42"/>
                  </a:lnTo>
                  <a:lnTo>
                    <a:pt x="461" y="26"/>
                  </a:lnTo>
                  <a:lnTo>
                    <a:pt x="458" y="23"/>
                  </a:lnTo>
                  <a:lnTo>
                    <a:pt x="456" y="22"/>
                  </a:lnTo>
                  <a:lnTo>
                    <a:pt x="454" y="21"/>
                  </a:lnTo>
                  <a:lnTo>
                    <a:pt x="451" y="21"/>
                  </a:lnTo>
                  <a:lnTo>
                    <a:pt x="446" y="21"/>
                  </a:lnTo>
                  <a:lnTo>
                    <a:pt x="442" y="21"/>
                  </a:lnTo>
                  <a:lnTo>
                    <a:pt x="440" y="22"/>
                  </a:lnTo>
                  <a:lnTo>
                    <a:pt x="439" y="23"/>
                  </a:lnTo>
                  <a:lnTo>
                    <a:pt x="439" y="24"/>
                  </a:lnTo>
                  <a:lnTo>
                    <a:pt x="439" y="26"/>
                  </a:lnTo>
                  <a:lnTo>
                    <a:pt x="440" y="27"/>
                  </a:lnTo>
                  <a:lnTo>
                    <a:pt x="441" y="30"/>
                  </a:lnTo>
                  <a:lnTo>
                    <a:pt x="444" y="33"/>
                  </a:lnTo>
                  <a:lnTo>
                    <a:pt x="444" y="35"/>
                  </a:lnTo>
                  <a:lnTo>
                    <a:pt x="445" y="37"/>
                  </a:lnTo>
                  <a:lnTo>
                    <a:pt x="444" y="43"/>
                  </a:lnTo>
                  <a:lnTo>
                    <a:pt x="443" y="46"/>
                  </a:lnTo>
                  <a:lnTo>
                    <a:pt x="441" y="48"/>
                  </a:lnTo>
                  <a:lnTo>
                    <a:pt x="438" y="50"/>
                  </a:lnTo>
                  <a:lnTo>
                    <a:pt x="433" y="52"/>
                  </a:lnTo>
                  <a:lnTo>
                    <a:pt x="429" y="53"/>
                  </a:lnTo>
                  <a:lnTo>
                    <a:pt x="427" y="53"/>
                  </a:lnTo>
                  <a:lnTo>
                    <a:pt x="426" y="52"/>
                  </a:lnTo>
                  <a:lnTo>
                    <a:pt x="425" y="51"/>
                  </a:lnTo>
                  <a:lnTo>
                    <a:pt x="424" y="50"/>
                  </a:lnTo>
                  <a:lnTo>
                    <a:pt x="424" y="47"/>
                  </a:lnTo>
                  <a:lnTo>
                    <a:pt x="425" y="43"/>
                  </a:lnTo>
                  <a:lnTo>
                    <a:pt x="424" y="40"/>
                  </a:lnTo>
                  <a:lnTo>
                    <a:pt x="417" y="25"/>
                  </a:lnTo>
                  <a:lnTo>
                    <a:pt x="413" y="17"/>
                  </a:lnTo>
                  <a:lnTo>
                    <a:pt x="409" y="14"/>
                  </a:lnTo>
                  <a:lnTo>
                    <a:pt x="399" y="10"/>
                  </a:lnTo>
                  <a:lnTo>
                    <a:pt x="398" y="10"/>
                  </a:lnTo>
                  <a:lnTo>
                    <a:pt x="397" y="10"/>
                  </a:lnTo>
                  <a:lnTo>
                    <a:pt x="395" y="10"/>
                  </a:lnTo>
                  <a:close/>
                </a:path>
              </a:pathLst>
            </a:custGeom>
            <a:solidFill>
              <a:srgbClr val="C1814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21"/>
            <p:cNvSpPr>
              <a:spLocks/>
            </p:cNvSpPr>
            <p:nvPr/>
          </p:nvSpPr>
          <p:spPr bwMode="auto">
            <a:xfrm flipH="1">
              <a:off x="8240619" y="5086729"/>
              <a:ext cx="119236" cy="82472"/>
            </a:xfrm>
            <a:custGeom>
              <a:avLst/>
              <a:gdLst/>
              <a:ahLst/>
              <a:cxnLst>
                <a:cxn ang="0">
                  <a:pos x="43" y="1"/>
                </a:cxn>
                <a:cxn ang="0">
                  <a:pos x="20" y="7"/>
                </a:cxn>
                <a:cxn ang="0">
                  <a:pos x="12" y="10"/>
                </a:cxn>
                <a:cxn ang="0">
                  <a:pos x="7" y="13"/>
                </a:cxn>
                <a:cxn ang="0">
                  <a:pos x="3" y="17"/>
                </a:cxn>
                <a:cxn ang="0">
                  <a:pos x="1" y="19"/>
                </a:cxn>
                <a:cxn ang="0">
                  <a:pos x="0" y="21"/>
                </a:cxn>
                <a:cxn ang="0">
                  <a:pos x="0" y="23"/>
                </a:cxn>
                <a:cxn ang="0">
                  <a:pos x="0" y="25"/>
                </a:cxn>
                <a:cxn ang="0">
                  <a:pos x="0" y="27"/>
                </a:cxn>
                <a:cxn ang="0">
                  <a:pos x="3" y="30"/>
                </a:cxn>
                <a:cxn ang="0">
                  <a:pos x="14" y="38"/>
                </a:cxn>
                <a:cxn ang="0">
                  <a:pos x="45" y="67"/>
                </a:cxn>
                <a:cxn ang="0">
                  <a:pos x="61" y="79"/>
                </a:cxn>
                <a:cxn ang="0">
                  <a:pos x="66" y="82"/>
                </a:cxn>
                <a:cxn ang="0">
                  <a:pos x="68" y="83"/>
                </a:cxn>
                <a:cxn ang="0">
                  <a:pos x="70" y="83"/>
                </a:cxn>
                <a:cxn ang="0">
                  <a:pos x="72" y="82"/>
                </a:cxn>
                <a:cxn ang="0">
                  <a:pos x="74" y="81"/>
                </a:cxn>
                <a:cxn ang="0">
                  <a:pos x="76" y="80"/>
                </a:cxn>
                <a:cxn ang="0">
                  <a:pos x="78" y="79"/>
                </a:cxn>
                <a:cxn ang="0">
                  <a:pos x="80" y="76"/>
                </a:cxn>
                <a:cxn ang="0">
                  <a:pos x="91" y="62"/>
                </a:cxn>
                <a:cxn ang="0">
                  <a:pos x="94" y="59"/>
                </a:cxn>
                <a:cxn ang="0">
                  <a:pos x="97" y="58"/>
                </a:cxn>
                <a:cxn ang="0">
                  <a:pos x="109" y="53"/>
                </a:cxn>
                <a:cxn ang="0">
                  <a:pos x="112" y="53"/>
                </a:cxn>
                <a:cxn ang="0">
                  <a:pos x="116" y="51"/>
                </a:cxn>
                <a:cxn ang="0">
                  <a:pos x="118" y="50"/>
                </a:cxn>
                <a:cxn ang="0">
                  <a:pos x="120" y="48"/>
                </a:cxn>
                <a:cxn ang="0">
                  <a:pos x="120" y="47"/>
                </a:cxn>
                <a:cxn ang="0">
                  <a:pos x="118" y="44"/>
                </a:cxn>
                <a:cxn ang="0">
                  <a:pos x="109" y="37"/>
                </a:cxn>
                <a:cxn ang="0">
                  <a:pos x="85" y="14"/>
                </a:cxn>
                <a:cxn ang="0">
                  <a:pos x="72" y="5"/>
                </a:cxn>
                <a:cxn ang="0">
                  <a:pos x="65" y="1"/>
                </a:cxn>
                <a:cxn ang="0">
                  <a:pos x="59" y="0"/>
                </a:cxn>
                <a:cxn ang="0">
                  <a:pos x="43" y="1"/>
                </a:cxn>
              </a:cxnLst>
              <a:rect l="0" t="0" r="r" b="b"/>
              <a:pathLst>
                <a:path w="120" h="83">
                  <a:moveTo>
                    <a:pt x="43" y="1"/>
                  </a:moveTo>
                  <a:lnTo>
                    <a:pt x="20" y="7"/>
                  </a:lnTo>
                  <a:lnTo>
                    <a:pt x="12" y="10"/>
                  </a:lnTo>
                  <a:lnTo>
                    <a:pt x="7" y="13"/>
                  </a:lnTo>
                  <a:lnTo>
                    <a:pt x="3" y="17"/>
                  </a:lnTo>
                  <a:lnTo>
                    <a:pt x="1" y="19"/>
                  </a:lnTo>
                  <a:lnTo>
                    <a:pt x="0" y="21"/>
                  </a:lnTo>
                  <a:lnTo>
                    <a:pt x="0" y="23"/>
                  </a:lnTo>
                  <a:lnTo>
                    <a:pt x="0" y="25"/>
                  </a:lnTo>
                  <a:lnTo>
                    <a:pt x="0" y="27"/>
                  </a:lnTo>
                  <a:lnTo>
                    <a:pt x="3" y="30"/>
                  </a:lnTo>
                  <a:lnTo>
                    <a:pt x="14" y="38"/>
                  </a:lnTo>
                  <a:lnTo>
                    <a:pt x="45" y="67"/>
                  </a:lnTo>
                  <a:lnTo>
                    <a:pt x="61" y="79"/>
                  </a:lnTo>
                  <a:lnTo>
                    <a:pt x="66" y="82"/>
                  </a:lnTo>
                  <a:lnTo>
                    <a:pt x="68" y="83"/>
                  </a:lnTo>
                  <a:lnTo>
                    <a:pt x="70" y="83"/>
                  </a:lnTo>
                  <a:lnTo>
                    <a:pt x="72" y="82"/>
                  </a:lnTo>
                  <a:lnTo>
                    <a:pt x="74" y="81"/>
                  </a:lnTo>
                  <a:lnTo>
                    <a:pt x="76" y="80"/>
                  </a:lnTo>
                  <a:lnTo>
                    <a:pt x="78" y="79"/>
                  </a:lnTo>
                  <a:lnTo>
                    <a:pt x="80" y="76"/>
                  </a:lnTo>
                  <a:lnTo>
                    <a:pt x="91" y="62"/>
                  </a:lnTo>
                  <a:lnTo>
                    <a:pt x="94" y="59"/>
                  </a:lnTo>
                  <a:lnTo>
                    <a:pt x="97" y="58"/>
                  </a:lnTo>
                  <a:lnTo>
                    <a:pt x="109" y="53"/>
                  </a:lnTo>
                  <a:lnTo>
                    <a:pt x="112" y="53"/>
                  </a:lnTo>
                  <a:lnTo>
                    <a:pt x="116" y="51"/>
                  </a:lnTo>
                  <a:lnTo>
                    <a:pt x="118" y="50"/>
                  </a:lnTo>
                  <a:lnTo>
                    <a:pt x="120" y="48"/>
                  </a:lnTo>
                  <a:lnTo>
                    <a:pt x="120" y="47"/>
                  </a:lnTo>
                  <a:lnTo>
                    <a:pt x="118" y="44"/>
                  </a:lnTo>
                  <a:lnTo>
                    <a:pt x="109" y="37"/>
                  </a:lnTo>
                  <a:lnTo>
                    <a:pt x="85" y="14"/>
                  </a:lnTo>
                  <a:lnTo>
                    <a:pt x="72" y="5"/>
                  </a:lnTo>
                  <a:lnTo>
                    <a:pt x="65" y="1"/>
                  </a:lnTo>
                  <a:lnTo>
                    <a:pt x="59" y="0"/>
                  </a:lnTo>
                  <a:lnTo>
                    <a:pt x="43" y="1"/>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22"/>
            <p:cNvSpPr>
              <a:spLocks/>
            </p:cNvSpPr>
            <p:nvPr/>
          </p:nvSpPr>
          <p:spPr bwMode="auto">
            <a:xfrm flipH="1">
              <a:off x="8298250" y="5126474"/>
              <a:ext cx="94396" cy="157988"/>
            </a:xfrm>
            <a:custGeom>
              <a:avLst/>
              <a:gdLst/>
              <a:ahLst/>
              <a:cxnLst>
                <a:cxn ang="0">
                  <a:pos x="22" y="0"/>
                </a:cxn>
                <a:cxn ang="0">
                  <a:pos x="20" y="3"/>
                </a:cxn>
                <a:cxn ang="0">
                  <a:pos x="18" y="7"/>
                </a:cxn>
                <a:cxn ang="0">
                  <a:pos x="8" y="28"/>
                </a:cxn>
                <a:cxn ang="0">
                  <a:pos x="2" y="42"/>
                </a:cxn>
                <a:cxn ang="0">
                  <a:pos x="0" y="58"/>
                </a:cxn>
                <a:cxn ang="0">
                  <a:pos x="0" y="76"/>
                </a:cxn>
                <a:cxn ang="0">
                  <a:pos x="1" y="91"/>
                </a:cxn>
                <a:cxn ang="0">
                  <a:pos x="3" y="97"/>
                </a:cxn>
                <a:cxn ang="0">
                  <a:pos x="4" y="99"/>
                </a:cxn>
                <a:cxn ang="0">
                  <a:pos x="11" y="105"/>
                </a:cxn>
                <a:cxn ang="0">
                  <a:pos x="13" y="107"/>
                </a:cxn>
                <a:cxn ang="0">
                  <a:pos x="44" y="135"/>
                </a:cxn>
                <a:cxn ang="0">
                  <a:pos x="72" y="155"/>
                </a:cxn>
                <a:cxn ang="0">
                  <a:pos x="78" y="158"/>
                </a:cxn>
                <a:cxn ang="0">
                  <a:pos x="81" y="159"/>
                </a:cxn>
                <a:cxn ang="0">
                  <a:pos x="83" y="158"/>
                </a:cxn>
                <a:cxn ang="0">
                  <a:pos x="84" y="157"/>
                </a:cxn>
                <a:cxn ang="0">
                  <a:pos x="85" y="155"/>
                </a:cxn>
                <a:cxn ang="0">
                  <a:pos x="87" y="146"/>
                </a:cxn>
                <a:cxn ang="0">
                  <a:pos x="87" y="141"/>
                </a:cxn>
                <a:cxn ang="0">
                  <a:pos x="84" y="128"/>
                </a:cxn>
                <a:cxn ang="0">
                  <a:pos x="84" y="121"/>
                </a:cxn>
                <a:cxn ang="0">
                  <a:pos x="84" y="94"/>
                </a:cxn>
                <a:cxn ang="0">
                  <a:pos x="85" y="85"/>
                </a:cxn>
                <a:cxn ang="0">
                  <a:pos x="86" y="81"/>
                </a:cxn>
                <a:cxn ang="0">
                  <a:pos x="94" y="62"/>
                </a:cxn>
                <a:cxn ang="0">
                  <a:pos x="95" y="59"/>
                </a:cxn>
                <a:cxn ang="0">
                  <a:pos x="95" y="56"/>
                </a:cxn>
                <a:cxn ang="0">
                  <a:pos x="94" y="55"/>
                </a:cxn>
                <a:cxn ang="0">
                  <a:pos x="93" y="53"/>
                </a:cxn>
                <a:cxn ang="0">
                  <a:pos x="90" y="51"/>
                </a:cxn>
                <a:cxn ang="0">
                  <a:pos x="83" y="49"/>
                </a:cxn>
                <a:cxn ang="0">
                  <a:pos x="52" y="28"/>
                </a:cxn>
                <a:cxn ang="0">
                  <a:pos x="45" y="22"/>
                </a:cxn>
                <a:cxn ang="0">
                  <a:pos x="28" y="2"/>
                </a:cxn>
                <a:cxn ang="0">
                  <a:pos x="26" y="0"/>
                </a:cxn>
                <a:cxn ang="0">
                  <a:pos x="24" y="0"/>
                </a:cxn>
                <a:cxn ang="0">
                  <a:pos x="22" y="0"/>
                </a:cxn>
              </a:cxnLst>
              <a:rect l="0" t="0" r="r" b="b"/>
              <a:pathLst>
                <a:path w="95" h="159">
                  <a:moveTo>
                    <a:pt x="22" y="0"/>
                  </a:moveTo>
                  <a:lnTo>
                    <a:pt x="20" y="3"/>
                  </a:lnTo>
                  <a:lnTo>
                    <a:pt x="18" y="7"/>
                  </a:lnTo>
                  <a:lnTo>
                    <a:pt x="8" y="28"/>
                  </a:lnTo>
                  <a:lnTo>
                    <a:pt x="2" y="42"/>
                  </a:lnTo>
                  <a:lnTo>
                    <a:pt x="0" y="58"/>
                  </a:lnTo>
                  <a:lnTo>
                    <a:pt x="0" y="76"/>
                  </a:lnTo>
                  <a:lnTo>
                    <a:pt x="1" y="91"/>
                  </a:lnTo>
                  <a:lnTo>
                    <a:pt x="3" y="97"/>
                  </a:lnTo>
                  <a:lnTo>
                    <a:pt x="4" y="99"/>
                  </a:lnTo>
                  <a:lnTo>
                    <a:pt x="11" y="105"/>
                  </a:lnTo>
                  <a:lnTo>
                    <a:pt x="13" y="107"/>
                  </a:lnTo>
                  <a:lnTo>
                    <a:pt x="44" y="135"/>
                  </a:lnTo>
                  <a:lnTo>
                    <a:pt x="72" y="155"/>
                  </a:lnTo>
                  <a:lnTo>
                    <a:pt x="78" y="158"/>
                  </a:lnTo>
                  <a:lnTo>
                    <a:pt x="81" y="159"/>
                  </a:lnTo>
                  <a:lnTo>
                    <a:pt x="83" y="158"/>
                  </a:lnTo>
                  <a:lnTo>
                    <a:pt x="84" y="157"/>
                  </a:lnTo>
                  <a:lnTo>
                    <a:pt x="85" y="155"/>
                  </a:lnTo>
                  <a:lnTo>
                    <a:pt x="87" y="146"/>
                  </a:lnTo>
                  <a:lnTo>
                    <a:pt x="87" y="141"/>
                  </a:lnTo>
                  <a:lnTo>
                    <a:pt x="84" y="128"/>
                  </a:lnTo>
                  <a:lnTo>
                    <a:pt x="84" y="121"/>
                  </a:lnTo>
                  <a:lnTo>
                    <a:pt x="84" y="94"/>
                  </a:lnTo>
                  <a:lnTo>
                    <a:pt x="85" y="85"/>
                  </a:lnTo>
                  <a:lnTo>
                    <a:pt x="86" y="81"/>
                  </a:lnTo>
                  <a:lnTo>
                    <a:pt x="94" y="62"/>
                  </a:lnTo>
                  <a:lnTo>
                    <a:pt x="95" y="59"/>
                  </a:lnTo>
                  <a:lnTo>
                    <a:pt x="95" y="56"/>
                  </a:lnTo>
                  <a:lnTo>
                    <a:pt x="94" y="55"/>
                  </a:lnTo>
                  <a:lnTo>
                    <a:pt x="93" y="53"/>
                  </a:lnTo>
                  <a:lnTo>
                    <a:pt x="90" y="51"/>
                  </a:lnTo>
                  <a:lnTo>
                    <a:pt x="83" y="49"/>
                  </a:lnTo>
                  <a:lnTo>
                    <a:pt x="52" y="28"/>
                  </a:lnTo>
                  <a:lnTo>
                    <a:pt x="45" y="22"/>
                  </a:lnTo>
                  <a:lnTo>
                    <a:pt x="28" y="2"/>
                  </a:lnTo>
                  <a:lnTo>
                    <a:pt x="26" y="0"/>
                  </a:lnTo>
                  <a:lnTo>
                    <a:pt x="24" y="0"/>
                  </a:lnTo>
                  <a:lnTo>
                    <a:pt x="22"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23"/>
            <p:cNvSpPr>
              <a:spLocks/>
            </p:cNvSpPr>
            <p:nvPr/>
          </p:nvSpPr>
          <p:spPr bwMode="auto">
            <a:xfrm flipH="1">
              <a:off x="8227702" y="5186092"/>
              <a:ext cx="73529" cy="115262"/>
            </a:xfrm>
            <a:custGeom>
              <a:avLst/>
              <a:gdLst/>
              <a:ahLst/>
              <a:cxnLst>
                <a:cxn ang="0">
                  <a:pos x="74" y="38"/>
                </a:cxn>
                <a:cxn ang="0">
                  <a:pos x="73" y="21"/>
                </a:cxn>
                <a:cxn ang="0">
                  <a:pos x="71" y="13"/>
                </a:cxn>
                <a:cxn ang="0">
                  <a:pos x="68" y="7"/>
                </a:cxn>
                <a:cxn ang="0">
                  <a:pos x="67" y="4"/>
                </a:cxn>
                <a:cxn ang="0">
                  <a:pos x="65" y="1"/>
                </a:cxn>
                <a:cxn ang="0">
                  <a:pos x="64" y="0"/>
                </a:cxn>
                <a:cxn ang="0">
                  <a:pos x="64" y="0"/>
                </a:cxn>
                <a:cxn ang="0">
                  <a:pos x="63" y="1"/>
                </a:cxn>
                <a:cxn ang="0">
                  <a:pos x="63" y="2"/>
                </a:cxn>
                <a:cxn ang="0">
                  <a:pos x="60" y="6"/>
                </a:cxn>
                <a:cxn ang="0">
                  <a:pos x="58" y="6"/>
                </a:cxn>
                <a:cxn ang="0">
                  <a:pos x="56" y="7"/>
                </a:cxn>
                <a:cxn ang="0">
                  <a:pos x="47" y="7"/>
                </a:cxn>
                <a:cxn ang="0">
                  <a:pos x="36" y="7"/>
                </a:cxn>
                <a:cxn ang="0">
                  <a:pos x="33" y="6"/>
                </a:cxn>
                <a:cxn ang="0">
                  <a:pos x="24" y="3"/>
                </a:cxn>
                <a:cxn ang="0">
                  <a:pos x="20" y="1"/>
                </a:cxn>
                <a:cxn ang="0">
                  <a:pos x="18" y="1"/>
                </a:cxn>
                <a:cxn ang="0">
                  <a:pos x="17" y="1"/>
                </a:cxn>
                <a:cxn ang="0">
                  <a:pos x="14" y="1"/>
                </a:cxn>
                <a:cxn ang="0">
                  <a:pos x="13" y="3"/>
                </a:cxn>
                <a:cxn ang="0">
                  <a:pos x="11" y="5"/>
                </a:cxn>
                <a:cxn ang="0">
                  <a:pos x="8" y="15"/>
                </a:cxn>
                <a:cxn ang="0">
                  <a:pos x="8" y="18"/>
                </a:cxn>
                <a:cxn ang="0">
                  <a:pos x="1" y="64"/>
                </a:cxn>
                <a:cxn ang="0">
                  <a:pos x="0" y="72"/>
                </a:cxn>
                <a:cxn ang="0">
                  <a:pos x="5" y="96"/>
                </a:cxn>
                <a:cxn ang="0">
                  <a:pos x="8" y="105"/>
                </a:cxn>
                <a:cxn ang="0">
                  <a:pos x="9" y="106"/>
                </a:cxn>
                <a:cxn ang="0">
                  <a:pos x="11" y="108"/>
                </a:cxn>
                <a:cxn ang="0">
                  <a:pos x="19" y="111"/>
                </a:cxn>
                <a:cxn ang="0">
                  <a:pos x="35" y="116"/>
                </a:cxn>
                <a:cxn ang="0">
                  <a:pos x="42" y="116"/>
                </a:cxn>
                <a:cxn ang="0">
                  <a:pos x="45" y="116"/>
                </a:cxn>
                <a:cxn ang="0">
                  <a:pos x="58" y="113"/>
                </a:cxn>
                <a:cxn ang="0">
                  <a:pos x="61" y="112"/>
                </a:cxn>
                <a:cxn ang="0">
                  <a:pos x="68" y="108"/>
                </a:cxn>
                <a:cxn ang="0">
                  <a:pos x="70" y="106"/>
                </a:cxn>
                <a:cxn ang="0">
                  <a:pos x="73" y="102"/>
                </a:cxn>
                <a:cxn ang="0">
                  <a:pos x="73" y="100"/>
                </a:cxn>
                <a:cxn ang="0">
                  <a:pos x="73" y="97"/>
                </a:cxn>
                <a:cxn ang="0">
                  <a:pos x="73" y="94"/>
                </a:cxn>
                <a:cxn ang="0">
                  <a:pos x="72" y="86"/>
                </a:cxn>
                <a:cxn ang="0">
                  <a:pos x="74" y="38"/>
                </a:cxn>
              </a:cxnLst>
              <a:rect l="0" t="0" r="r" b="b"/>
              <a:pathLst>
                <a:path w="74" h="116">
                  <a:moveTo>
                    <a:pt x="74" y="38"/>
                  </a:moveTo>
                  <a:lnTo>
                    <a:pt x="73" y="21"/>
                  </a:lnTo>
                  <a:lnTo>
                    <a:pt x="71" y="13"/>
                  </a:lnTo>
                  <a:lnTo>
                    <a:pt x="68" y="7"/>
                  </a:lnTo>
                  <a:lnTo>
                    <a:pt x="67" y="4"/>
                  </a:lnTo>
                  <a:lnTo>
                    <a:pt x="65" y="1"/>
                  </a:lnTo>
                  <a:lnTo>
                    <a:pt x="64" y="0"/>
                  </a:lnTo>
                  <a:lnTo>
                    <a:pt x="64" y="0"/>
                  </a:lnTo>
                  <a:lnTo>
                    <a:pt x="63" y="1"/>
                  </a:lnTo>
                  <a:lnTo>
                    <a:pt x="63" y="2"/>
                  </a:lnTo>
                  <a:lnTo>
                    <a:pt x="60" y="6"/>
                  </a:lnTo>
                  <a:lnTo>
                    <a:pt x="58" y="6"/>
                  </a:lnTo>
                  <a:lnTo>
                    <a:pt x="56" y="7"/>
                  </a:lnTo>
                  <a:lnTo>
                    <a:pt x="47" y="7"/>
                  </a:lnTo>
                  <a:lnTo>
                    <a:pt x="36" y="7"/>
                  </a:lnTo>
                  <a:lnTo>
                    <a:pt x="33" y="6"/>
                  </a:lnTo>
                  <a:lnTo>
                    <a:pt x="24" y="3"/>
                  </a:lnTo>
                  <a:lnTo>
                    <a:pt x="20" y="1"/>
                  </a:lnTo>
                  <a:lnTo>
                    <a:pt x="18" y="1"/>
                  </a:lnTo>
                  <a:lnTo>
                    <a:pt x="17" y="1"/>
                  </a:lnTo>
                  <a:lnTo>
                    <a:pt x="14" y="1"/>
                  </a:lnTo>
                  <a:lnTo>
                    <a:pt x="13" y="3"/>
                  </a:lnTo>
                  <a:lnTo>
                    <a:pt x="11" y="5"/>
                  </a:lnTo>
                  <a:lnTo>
                    <a:pt x="8" y="15"/>
                  </a:lnTo>
                  <a:lnTo>
                    <a:pt x="8" y="18"/>
                  </a:lnTo>
                  <a:lnTo>
                    <a:pt x="1" y="64"/>
                  </a:lnTo>
                  <a:lnTo>
                    <a:pt x="0" y="72"/>
                  </a:lnTo>
                  <a:lnTo>
                    <a:pt x="5" y="96"/>
                  </a:lnTo>
                  <a:lnTo>
                    <a:pt x="8" y="105"/>
                  </a:lnTo>
                  <a:lnTo>
                    <a:pt x="9" y="106"/>
                  </a:lnTo>
                  <a:lnTo>
                    <a:pt x="11" y="108"/>
                  </a:lnTo>
                  <a:lnTo>
                    <a:pt x="19" y="111"/>
                  </a:lnTo>
                  <a:lnTo>
                    <a:pt x="35" y="116"/>
                  </a:lnTo>
                  <a:lnTo>
                    <a:pt x="42" y="116"/>
                  </a:lnTo>
                  <a:lnTo>
                    <a:pt x="45" y="116"/>
                  </a:lnTo>
                  <a:lnTo>
                    <a:pt x="58" y="113"/>
                  </a:lnTo>
                  <a:lnTo>
                    <a:pt x="61" y="112"/>
                  </a:lnTo>
                  <a:lnTo>
                    <a:pt x="68" y="108"/>
                  </a:lnTo>
                  <a:lnTo>
                    <a:pt x="70" y="106"/>
                  </a:lnTo>
                  <a:lnTo>
                    <a:pt x="73" y="102"/>
                  </a:lnTo>
                  <a:lnTo>
                    <a:pt x="73" y="100"/>
                  </a:lnTo>
                  <a:lnTo>
                    <a:pt x="73" y="97"/>
                  </a:lnTo>
                  <a:lnTo>
                    <a:pt x="73" y="94"/>
                  </a:lnTo>
                  <a:lnTo>
                    <a:pt x="72" y="86"/>
                  </a:lnTo>
                  <a:lnTo>
                    <a:pt x="74" y="3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24"/>
            <p:cNvSpPr>
              <a:spLocks/>
            </p:cNvSpPr>
            <p:nvPr/>
          </p:nvSpPr>
          <p:spPr bwMode="auto">
            <a:xfrm flipH="1">
              <a:off x="8229690" y="5143366"/>
              <a:ext cx="45707" cy="38752"/>
            </a:xfrm>
            <a:custGeom>
              <a:avLst/>
              <a:gdLst/>
              <a:ahLst/>
              <a:cxnLst>
                <a:cxn ang="0">
                  <a:pos x="32" y="1"/>
                </a:cxn>
                <a:cxn ang="0">
                  <a:pos x="28" y="5"/>
                </a:cxn>
                <a:cxn ang="0">
                  <a:pos x="26" y="6"/>
                </a:cxn>
                <a:cxn ang="0">
                  <a:pos x="24" y="7"/>
                </a:cxn>
                <a:cxn ang="0">
                  <a:pos x="14" y="13"/>
                </a:cxn>
                <a:cxn ang="0">
                  <a:pos x="10" y="16"/>
                </a:cxn>
                <a:cxn ang="0">
                  <a:pos x="4" y="23"/>
                </a:cxn>
                <a:cxn ang="0">
                  <a:pos x="1" y="27"/>
                </a:cxn>
                <a:cxn ang="0">
                  <a:pos x="0" y="30"/>
                </a:cxn>
                <a:cxn ang="0">
                  <a:pos x="1" y="32"/>
                </a:cxn>
                <a:cxn ang="0">
                  <a:pos x="2" y="33"/>
                </a:cxn>
                <a:cxn ang="0">
                  <a:pos x="5" y="37"/>
                </a:cxn>
                <a:cxn ang="0">
                  <a:pos x="9" y="39"/>
                </a:cxn>
                <a:cxn ang="0">
                  <a:pos x="10" y="39"/>
                </a:cxn>
                <a:cxn ang="0">
                  <a:pos x="11" y="39"/>
                </a:cxn>
                <a:cxn ang="0">
                  <a:pos x="12" y="39"/>
                </a:cxn>
                <a:cxn ang="0">
                  <a:pos x="12" y="38"/>
                </a:cxn>
                <a:cxn ang="0">
                  <a:pos x="13" y="36"/>
                </a:cxn>
                <a:cxn ang="0">
                  <a:pos x="13" y="30"/>
                </a:cxn>
                <a:cxn ang="0">
                  <a:pos x="14" y="26"/>
                </a:cxn>
                <a:cxn ang="0">
                  <a:pos x="15" y="24"/>
                </a:cxn>
                <a:cxn ang="0">
                  <a:pos x="20" y="19"/>
                </a:cxn>
                <a:cxn ang="0">
                  <a:pos x="23" y="17"/>
                </a:cxn>
                <a:cxn ang="0">
                  <a:pos x="25" y="16"/>
                </a:cxn>
                <a:cxn ang="0">
                  <a:pos x="25" y="16"/>
                </a:cxn>
                <a:cxn ang="0">
                  <a:pos x="25" y="17"/>
                </a:cxn>
                <a:cxn ang="0">
                  <a:pos x="25" y="19"/>
                </a:cxn>
                <a:cxn ang="0">
                  <a:pos x="23" y="25"/>
                </a:cxn>
                <a:cxn ang="0">
                  <a:pos x="21" y="31"/>
                </a:cxn>
                <a:cxn ang="0">
                  <a:pos x="21" y="33"/>
                </a:cxn>
                <a:cxn ang="0">
                  <a:pos x="21" y="35"/>
                </a:cxn>
                <a:cxn ang="0">
                  <a:pos x="22" y="37"/>
                </a:cxn>
                <a:cxn ang="0">
                  <a:pos x="24" y="38"/>
                </a:cxn>
                <a:cxn ang="0">
                  <a:pos x="28" y="39"/>
                </a:cxn>
                <a:cxn ang="0">
                  <a:pos x="36" y="39"/>
                </a:cxn>
                <a:cxn ang="0">
                  <a:pos x="41" y="37"/>
                </a:cxn>
                <a:cxn ang="0">
                  <a:pos x="44" y="36"/>
                </a:cxn>
                <a:cxn ang="0">
                  <a:pos x="45" y="33"/>
                </a:cxn>
                <a:cxn ang="0">
                  <a:pos x="46" y="32"/>
                </a:cxn>
                <a:cxn ang="0">
                  <a:pos x="46" y="30"/>
                </a:cxn>
                <a:cxn ang="0">
                  <a:pos x="44" y="24"/>
                </a:cxn>
                <a:cxn ang="0">
                  <a:pos x="36" y="3"/>
                </a:cxn>
                <a:cxn ang="0">
                  <a:pos x="35" y="1"/>
                </a:cxn>
                <a:cxn ang="0">
                  <a:pos x="34" y="0"/>
                </a:cxn>
                <a:cxn ang="0">
                  <a:pos x="33" y="0"/>
                </a:cxn>
                <a:cxn ang="0">
                  <a:pos x="32" y="1"/>
                </a:cxn>
              </a:cxnLst>
              <a:rect l="0" t="0" r="r" b="b"/>
              <a:pathLst>
                <a:path w="46" h="39">
                  <a:moveTo>
                    <a:pt x="32" y="1"/>
                  </a:moveTo>
                  <a:lnTo>
                    <a:pt x="28" y="5"/>
                  </a:lnTo>
                  <a:lnTo>
                    <a:pt x="26" y="6"/>
                  </a:lnTo>
                  <a:lnTo>
                    <a:pt x="24" y="7"/>
                  </a:lnTo>
                  <a:lnTo>
                    <a:pt x="14" y="13"/>
                  </a:lnTo>
                  <a:lnTo>
                    <a:pt x="10" y="16"/>
                  </a:lnTo>
                  <a:lnTo>
                    <a:pt x="4" y="23"/>
                  </a:lnTo>
                  <a:lnTo>
                    <a:pt x="1" y="27"/>
                  </a:lnTo>
                  <a:lnTo>
                    <a:pt x="0" y="30"/>
                  </a:lnTo>
                  <a:lnTo>
                    <a:pt x="1" y="32"/>
                  </a:lnTo>
                  <a:lnTo>
                    <a:pt x="2" y="33"/>
                  </a:lnTo>
                  <a:lnTo>
                    <a:pt x="5" y="37"/>
                  </a:lnTo>
                  <a:lnTo>
                    <a:pt x="9" y="39"/>
                  </a:lnTo>
                  <a:lnTo>
                    <a:pt x="10" y="39"/>
                  </a:lnTo>
                  <a:lnTo>
                    <a:pt x="11" y="39"/>
                  </a:lnTo>
                  <a:lnTo>
                    <a:pt x="12" y="39"/>
                  </a:lnTo>
                  <a:lnTo>
                    <a:pt x="12" y="38"/>
                  </a:lnTo>
                  <a:lnTo>
                    <a:pt x="13" y="36"/>
                  </a:lnTo>
                  <a:lnTo>
                    <a:pt x="13" y="30"/>
                  </a:lnTo>
                  <a:lnTo>
                    <a:pt x="14" y="26"/>
                  </a:lnTo>
                  <a:lnTo>
                    <a:pt x="15" y="24"/>
                  </a:lnTo>
                  <a:lnTo>
                    <a:pt x="20" y="19"/>
                  </a:lnTo>
                  <a:lnTo>
                    <a:pt x="23" y="17"/>
                  </a:lnTo>
                  <a:lnTo>
                    <a:pt x="25" y="16"/>
                  </a:lnTo>
                  <a:lnTo>
                    <a:pt x="25" y="16"/>
                  </a:lnTo>
                  <a:lnTo>
                    <a:pt x="25" y="17"/>
                  </a:lnTo>
                  <a:lnTo>
                    <a:pt x="25" y="19"/>
                  </a:lnTo>
                  <a:lnTo>
                    <a:pt x="23" y="25"/>
                  </a:lnTo>
                  <a:lnTo>
                    <a:pt x="21" y="31"/>
                  </a:lnTo>
                  <a:lnTo>
                    <a:pt x="21" y="33"/>
                  </a:lnTo>
                  <a:lnTo>
                    <a:pt x="21" y="35"/>
                  </a:lnTo>
                  <a:lnTo>
                    <a:pt x="22" y="37"/>
                  </a:lnTo>
                  <a:lnTo>
                    <a:pt x="24" y="38"/>
                  </a:lnTo>
                  <a:lnTo>
                    <a:pt x="28" y="39"/>
                  </a:lnTo>
                  <a:lnTo>
                    <a:pt x="36" y="39"/>
                  </a:lnTo>
                  <a:lnTo>
                    <a:pt x="41" y="37"/>
                  </a:lnTo>
                  <a:lnTo>
                    <a:pt x="44" y="36"/>
                  </a:lnTo>
                  <a:lnTo>
                    <a:pt x="45" y="33"/>
                  </a:lnTo>
                  <a:lnTo>
                    <a:pt x="46" y="32"/>
                  </a:lnTo>
                  <a:lnTo>
                    <a:pt x="46" y="30"/>
                  </a:lnTo>
                  <a:lnTo>
                    <a:pt x="44" y="24"/>
                  </a:lnTo>
                  <a:lnTo>
                    <a:pt x="36" y="3"/>
                  </a:lnTo>
                  <a:lnTo>
                    <a:pt x="35" y="1"/>
                  </a:lnTo>
                  <a:lnTo>
                    <a:pt x="34" y="0"/>
                  </a:lnTo>
                  <a:lnTo>
                    <a:pt x="33" y="0"/>
                  </a:lnTo>
                  <a:lnTo>
                    <a:pt x="32" y="1"/>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25"/>
            <p:cNvSpPr>
              <a:spLocks/>
            </p:cNvSpPr>
            <p:nvPr/>
          </p:nvSpPr>
          <p:spPr bwMode="auto">
            <a:xfrm flipH="1">
              <a:off x="8159141" y="5163239"/>
              <a:ext cx="63593" cy="123211"/>
            </a:xfrm>
            <a:custGeom>
              <a:avLst/>
              <a:gdLst/>
              <a:ahLst/>
              <a:cxnLst>
                <a:cxn ang="0">
                  <a:pos x="60" y="13"/>
                </a:cxn>
                <a:cxn ang="0">
                  <a:pos x="59" y="12"/>
                </a:cxn>
                <a:cxn ang="0">
                  <a:pos x="57" y="13"/>
                </a:cxn>
                <a:cxn ang="0">
                  <a:pos x="55" y="13"/>
                </a:cxn>
                <a:cxn ang="0">
                  <a:pos x="53" y="15"/>
                </a:cxn>
                <a:cxn ang="0">
                  <a:pos x="48" y="17"/>
                </a:cxn>
                <a:cxn ang="0">
                  <a:pos x="46" y="18"/>
                </a:cxn>
                <a:cxn ang="0">
                  <a:pos x="44" y="18"/>
                </a:cxn>
                <a:cxn ang="0">
                  <a:pos x="40" y="18"/>
                </a:cxn>
                <a:cxn ang="0">
                  <a:pos x="36" y="16"/>
                </a:cxn>
                <a:cxn ang="0">
                  <a:pos x="29" y="11"/>
                </a:cxn>
                <a:cxn ang="0">
                  <a:pos x="25" y="8"/>
                </a:cxn>
                <a:cxn ang="0">
                  <a:pos x="21" y="2"/>
                </a:cxn>
                <a:cxn ang="0">
                  <a:pos x="20" y="0"/>
                </a:cxn>
                <a:cxn ang="0">
                  <a:pos x="19" y="0"/>
                </a:cxn>
                <a:cxn ang="0">
                  <a:pos x="18" y="0"/>
                </a:cxn>
                <a:cxn ang="0">
                  <a:pos x="17" y="2"/>
                </a:cxn>
                <a:cxn ang="0">
                  <a:pos x="16" y="4"/>
                </a:cxn>
                <a:cxn ang="0">
                  <a:pos x="13" y="24"/>
                </a:cxn>
                <a:cxn ang="0">
                  <a:pos x="4" y="52"/>
                </a:cxn>
                <a:cxn ang="0">
                  <a:pos x="0" y="89"/>
                </a:cxn>
                <a:cxn ang="0">
                  <a:pos x="0" y="106"/>
                </a:cxn>
                <a:cxn ang="0">
                  <a:pos x="0" y="109"/>
                </a:cxn>
                <a:cxn ang="0">
                  <a:pos x="0" y="111"/>
                </a:cxn>
                <a:cxn ang="0">
                  <a:pos x="1" y="112"/>
                </a:cxn>
                <a:cxn ang="0">
                  <a:pos x="3" y="116"/>
                </a:cxn>
                <a:cxn ang="0">
                  <a:pos x="10" y="120"/>
                </a:cxn>
                <a:cxn ang="0">
                  <a:pos x="23" y="124"/>
                </a:cxn>
                <a:cxn ang="0">
                  <a:pos x="29" y="124"/>
                </a:cxn>
                <a:cxn ang="0">
                  <a:pos x="35" y="123"/>
                </a:cxn>
                <a:cxn ang="0">
                  <a:pos x="41" y="120"/>
                </a:cxn>
                <a:cxn ang="0">
                  <a:pos x="47" y="116"/>
                </a:cxn>
                <a:cxn ang="0">
                  <a:pos x="49" y="113"/>
                </a:cxn>
                <a:cxn ang="0">
                  <a:pos x="51" y="110"/>
                </a:cxn>
                <a:cxn ang="0">
                  <a:pos x="52" y="107"/>
                </a:cxn>
                <a:cxn ang="0">
                  <a:pos x="52" y="103"/>
                </a:cxn>
                <a:cxn ang="0">
                  <a:pos x="52" y="74"/>
                </a:cxn>
                <a:cxn ang="0">
                  <a:pos x="59" y="44"/>
                </a:cxn>
                <a:cxn ang="0">
                  <a:pos x="61" y="39"/>
                </a:cxn>
                <a:cxn ang="0">
                  <a:pos x="63" y="29"/>
                </a:cxn>
                <a:cxn ang="0">
                  <a:pos x="64" y="18"/>
                </a:cxn>
                <a:cxn ang="0">
                  <a:pos x="62" y="14"/>
                </a:cxn>
                <a:cxn ang="0">
                  <a:pos x="60" y="13"/>
                </a:cxn>
              </a:cxnLst>
              <a:rect l="0" t="0" r="r" b="b"/>
              <a:pathLst>
                <a:path w="64" h="124">
                  <a:moveTo>
                    <a:pt x="60" y="13"/>
                  </a:moveTo>
                  <a:lnTo>
                    <a:pt x="59" y="12"/>
                  </a:lnTo>
                  <a:lnTo>
                    <a:pt x="57" y="13"/>
                  </a:lnTo>
                  <a:lnTo>
                    <a:pt x="55" y="13"/>
                  </a:lnTo>
                  <a:lnTo>
                    <a:pt x="53" y="15"/>
                  </a:lnTo>
                  <a:lnTo>
                    <a:pt x="48" y="17"/>
                  </a:lnTo>
                  <a:lnTo>
                    <a:pt x="46" y="18"/>
                  </a:lnTo>
                  <a:lnTo>
                    <a:pt x="44" y="18"/>
                  </a:lnTo>
                  <a:lnTo>
                    <a:pt x="40" y="18"/>
                  </a:lnTo>
                  <a:lnTo>
                    <a:pt x="36" y="16"/>
                  </a:lnTo>
                  <a:lnTo>
                    <a:pt x="29" y="11"/>
                  </a:lnTo>
                  <a:lnTo>
                    <a:pt x="25" y="8"/>
                  </a:lnTo>
                  <a:lnTo>
                    <a:pt x="21" y="2"/>
                  </a:lnTo>
                  <a:lnTo>
                    <a:pt x="20" y="0"/>
                  </a:lnTo>
                  <a:lnTo>
                    <a:pt x="19" y="0"/>
                  </a:lnTo>
                  <a:lnTo>
                    <a:pt x="18" y="0"/>
                  </a:lnTo>
                  <a:lnTo>
                    <a:pt x="17" y="2"/>
                  </a:lnTo>
                  <a:lnTo>
                    <a:pt x="16" y="4"/>
                  </a:lnTo>
                  <a:lnTo>
                    <a:pt x="13" y="24"/>
                  </a:lnTo>
                  <a:lnTo>
                    <a:pt x="4" y="52"/>
                  </a:lnTo>
                  <a:lnTo>
                    <a:pt x="0" y="89"/>
                  </a:lnTo>
                  <a:lnTo>
                    <a:pt x="0" y="106"/>
                  </a:lnTo>
                  <a:lnTo>
                    <a:pt x="0" y="109"/>
                  </a:lnTo>
                  <a:lnTo>
                    <a:pt x="0" y="111"/>
                  </a:lnTo>
                  <a:lnTo>
                    <a:pt x="1" y="112"/>
                  </a:lnTo>
                  <a:lnTo>
                    <a:pt x="3" y="116"/>
                  </a:lnTo>
                  <a:lnTo>
                    <a:pt x="10" y="120"/>
                  </a:lnTo>
                  <a:lnTo>
                    <a:pt x="23" y="124"/>
                  </a:lnTo>
                  <a:lnTo>
                    <a:pt x="29" y="124"/>
                  </a:lnTo>
                  <a:lnTo>
                    <a:pt x="35" y="123"/>
                  </a:lnTo>
                  <a:lnTo>
                    <a:pt x="41" y="120"/>
                  </a:lnTo>
                  <a:lnTo>
                    <a:pt x="47" y="116"/>
                  </a:lnTo>
                  <a:lnTo>
                    <a:pt x="49" y="113"/>
                  </a:lnTo>
                  <a:lnTo>
                    <a:pt x="51" y="110"/>
                  </a:lnTo>
                  <a:lnTo>
                    <a:pt x="52" y="107"/>
                  </a:lnTo>
                  <a:lnTo>
                    <a:pt x="52" y="103"/>
                  </a:lnTo>
                  <a:lnTo>
                    <a:pt x="52" y="74"/>
                  </a:lnTo>
                  <a:lnTo>
                    <a:pt x="59" y="44"/>
                  </a:lnTo>
                  <a:lnTo>
                    <a:pt x="61" y="39"/>
                  </a:lnTo>
                  <a:lnTo>
                    <a:pt x="63" y="29"/>
                  </a:lnTo>
                  <a:lnTo>
                    <a:pt x="64" y="18"/>
                  </a:lnTo>
                  <a:lnTo>
                    <a:pt x="62" y="14"/>
                  </a:lnTo>
                  <a:lnTo>
                    <a:pt x="60" y="13"/>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26"/>
            <p:cNvSpPr>
              <a:spLocks/>
            </p:cNvSpPr>
            <p:nvPr/>
          </p:nvSpPr>
          <p:spPr bwMode="auto">
            <a:xfrm flipH="1">
              <a:off x="8162122" y="5156283"/>
              <a:ext cx="30803" cy="16892"/>
            </a:xfrm>
            <a:custGeom>
              <a:avLst/>
              <a:gdLst/>
              <a:ahLst/>
              <a:cxnLst>
                <a:cxn ang="0">
                  <a:pos x="31" y="8"/>
                </a:cxn>
                <a:cxn ang="0">
                  <a:pos x="31" y="7"/>
                </a:cxn>
                <a:cxn ang="0">
                  <a:pos x="30" y="6"/>
                </a:cxn>
                <a:cxn ang="0">
                  <a:pos x="29" y="5"/>
                </a:cxn>
                <a:cxn ang="0">
                  <a:pos x="25" y="3"/>
                </a:cxn>
                <a:cxn ang="0">
                  <a:pos x="17" y="1"/>
                </a:cxn>
                <a:cxn ang="0">
                  <a:pos x="14" y="0"/>
                </a:cxn>
                <a:cxn ang="0">
                  <a:pos x="5" y="1"/>
                </a:cxn>
                <a:cxn ang="0">
                  <a:pos x="1" y="2"/>
                </a:cxn>
                <a:cxn ang="0">
                  <a:pos x="0" y="2"/>
                </a:cxn>
                <a:cxn ang="0">
                  <a:pos x="0" y="3"/>
                </a:cxn>
                <a:cxn ang="0">
                  <a:pos x="0" y="6"/>
                </a:cxn>
                <a:cxn ang="0">
                  <a:pos x="2" y="9"/>
                </a:cxn>
                <a:cxn ang="0">
                  <a:pos x="5" y="12"/>
                </a:cxn>
                <a:cxn ang="0">
                  <a:pos x="8" y="14"/>
                </a:cxn>
                <a:cxn ang="0">
                  <a:pos x="10" y="15"/>
                </a:cxn>
                <a:cxn ang="0">
                  <a:pos x="17" y="17"/>
                </a:cxn>
                <a:cxn ang="0">
                  <a:pos x="23" y="17"/>
                </a:cxn>
                <a:cxn ang="0">
                  <a:pos x="26" y="16"/>
                </a:cxn>
                <a:cxn ang="0">
                  <a:pos x="29" y="14"/>
                </a:cxn>
                <a:cxn ang="0">
                  <a:pos x="31" y="8"/>
                </a:cxn>
              </a:cxnLst>
              <a:rect l="0" t="0" r="r" b="b"/>
              <a:pathLst>
                <a:path w="31" h="17">
                  <a:moveTo>
                    <a:pt x="31" y="8"/>
                  </a:moveTo>
                  <a:lnTo>
                    <a:pt x="31" y="7"/>
                  </a:lnTo>
                  <a:lnTo>
                    <a:pt x="30" y="6"/>
                  </a:lnTo>
                  <a:lnTo>
                    <a:pt x="29" y="5"/>
                  </a:lnTo>
                  <a:lnTo>
                    <a:pt x="25" y="3"/>
                  </a:lnTo>
                  <a:lnTo>
                    <a:pt x="17" y="1"/>
                  </a:lnTo>
                  <a:lnTo>
                    <a:pt x="14" y="0"/>
                  </a:lnTo>
                  <a:lnTo>
                    <a:pt x="5" y="1"/>
                  </a:lnTo>
                  <a:lnTo>
                    <a:pt x="1" y="2"/>
                  </a:lnTo>
                  <a:lnTo>
                    <a:pt x="0" y="2"/>
                  </a:lnTo>
                  <a:lnTo>
                    <a:pt x="0" y="3"/>
                  </a:lnTo>
                  <a:lnTo>
                    <a:pt x="0" y="6"/>
                  </a:lnTo>
                  <a:lnTo>
                    <a:pt x="2" y="9"/>
                  </a:lnTo>
                  <a:lnTo>
                    <a:pt x="5" y="12"/>
                  </a:lnTo>
                  <a:lnTo>
                    <a:pt x="8" y="14"/>
                  </a:lnTo>
                  <a:lnTo>
                    <a:pt x="10" y="15"/>
                  </a:lnTo>
                  <a:lnTo>
                    <a:pt x="17" y="17"/>
                  </a:lnTo>
                  <a:lnTo>
                    <a:pt x="23" y="17"/>
                  </a:lnTo>
                  <a:lnTo>
                    <a:pt x="26" y="16"/>
                  </a:lnTo>
                  <a:lnTo>
                    <a:pt x="29" y="14"/>
                  </a:lnTo>
                  <a:lnTo>
                    <a:pt x="31" y="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27"/>
            <p:cNvSpPr>
              <a:spLocks/>
            </p:cNvSpPr>
            <p:nvPr/>
          </p:nvSpPr>
          <p:spPr bwMode="auto">
            <a:xfrm flipH="1">
              <a:off x="7984261" y="5143366"/>
              <a:ext cx="106319" cy="61605"/>
            </a:xfrm>
            <a:custGeom>
              <a:avLst/>
              <a:gdLst/>
              <a:ahLst/>
              <a:cxnLst>
                <a:cxn ang="0">
                  <a:pos x="100" y="0"/>
                </a:cxn>
                <a:cxn ang="0">
                  <a:pos x="99" y="0"/>
                </a:cxn>
                <a:cxn ang="0">
                  <a:pos x="99" y="1"/>
                </a:cxn>
                <a:cxn ang="0">
                  <a:pos x="98" y="2"/>
                </a:cxn>
                <a:cxn ang="0">
                  <a:pos x="97" y="3"/>
                </a:cxn>
                <a:cxn ang="0">
                  <a:pos x="57" y="30"/>
                </a:cxn>
                <a:cxn ang="0">
                  <a:pos x="39" y="36"/>
                </a:cxn>
                <a:cxn ang="0">
                  <a:pos x="3" y="42"/>
                </a:cxn>
                <a:cxn ang="0">
                  <a:pos x="1" y="43"/>
                </a:cxn>
                <a:cxn ang="0">
                  <a:pos x="0" y="44"/>
                </a:cxn>
                <a:cxn ang="0">
                  <a:pos x="1" y="45"/>
                </a:cxn>
                <a:cxn ang="0">
                  <a:pos x="5" y="49"/>
                </a:cxn>
                <a:cxn ang="0">
                  <a:pos x="16" y="56"/>
                </a:cxn>
                <a:cxn ang="0">
                  <a:pos x="22" y="59"/>
                </a:cxn>
                <a:cxn ang="0">
                  <a:pos x="35" y="62"/>
                </a:cxn>
                <a:cxn ang="0">
                  <a:pos x="42" y="62"/>
                </a:cxn>
                <a:cxn ang="0">
                  <a:pos x="55" y="61"/>
                </a:cxn>
                <a:cxn ang="0">
                  <a:pos x="83" y="52"/>
                </a:cxn>
                <a:cxn ang="0">
                  <a:pos x="97" y="44"/>
                </a:cxn>
                <a:cxn ang="0">
                  <a:pos x="102" y="40"/>
                </a:cxn>
                <a:cxn ang="0">
                  <a:pos x="105" y="36"/>
                </a:cxn>
                <a:cxn ang="0">
                  <a:pos x="107" y="31"/>
                </a:cxn>
                <a:cxn ang="0">
                  <a:pos x="107" y="28"/>
                </a:cxn>
                <a:cxn ang="0">
                  <a:pos x="107" y="24"/>
                </a:cxn>
                <a:cxn ang="0">
                  <a:pos x="104" y="10"/>
                </a:cxn>
                <a:cxn ang="0">
                  <a:pos x="101" y="1"/>
                </a:cxn>
                <a:cxn ang="0">
                  <a:pos x="100" y="0"/>
                </a:cxn>
              </a:cxnLst>
              <a:rect l="0" t="0" r="r" b="b"/>
              <a:pathLst>
                <a:path w="107" h="62">
                  <a:moveTo>
                    <a:pt x="100" y="0"/>
                  </a:moveTo>
                  <a:lnTo>
                    <a:pt x="99" y="0"/>
                  </a:lnTo>
                  <a:lnTo>
                    <a:pt x="99" y="1"/>
                  </a:lnTo>
                  <a:lnTo>
                    <a:pt x="98" y="2"/>
                  </a:lnTo>
                  <a:lnTo>
                    <a:pt x="97" y="3"/>
                  </a:lnTo>
                  <a:lnTo>
                    <a:pt x="57" y="30"/>
                  </a:lnTo>
                  <a:lnTo>
                    <a:pt x="39" y="36"/>
                  </a:lnTo>
                  <a:lnTo>
                    <a:pt x="3" y="42"/>
                  </a:lnTo>
                  <a:lnTo>
                    <a:pt x="1" y="43"/>
                  </a:lnTo>
                  <a:lnTo>
                    <a:pt x="0" y="44"/>
                  </a:lnTo>
                  <a:lnTo>
                    <a:pt x="1" y="45"/>
                  </a:lnTo>
                  <a:lnTo>
                    <a:pt x="5" y="49"/>
                  </a:lnTo>
                  <a:lnTo>
                    <a:pt x="16" y="56"/>
                  </a:lnTo>
                  <a:lnTo>
                    <a:pt x="22" y="59"/>
                  </a:lnTo>
                  <a:lnTo>
                    <a:pt x="35" y="62"/>
                  </a:lnTo>
                  <a:lnTo>
                    <a:pt x="42" y="62"/>
                  </a:lnTo>
                  <a:lnTo>
                    <a:pt x="55" y="61"/>
                  </a:lnTo>
                  <a:lnTo>
                    <a:pt x="83" y="52"/>
                  </a:lnTo>
                  <a:lnTo>
                    <a:pt x="97" y="44"/>
                  </a:lnTo>
                  <a:lnTo>
                    <a:pt x="102" y="40"/>
                  </a:lnTo>
                  <a:lnTo>
                    <a:pt x="105" y="36"/>
                  </a:lnTo>
                  <a:lnTo>
                    <a:pt x="107" y="31"/>
                  </a:lnTo>
                  <a:lnTo>
                    <a:pt x="107" y="28"/>
                  </a:lnTo>
                  <a:lnTo>
                    <a:pt x="107" y="24"/>
                  </a:lnTo>
                  <a:lnTo>
                    <a:pt x="104" y="10"/>
                  </a:lnTo>
                  <a:lnTo>
                    <a:pt x="101" y="1"/>
                  </a:lnTo>
                  <a:lnTo>
                    <a:pt x="100"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28"/>
            <p:cNvSpPr>
              <a:spLocks/>
            </p:cNvSpPr>
            <p:nvPr/>
          </p:nvSpPr>
          <p:spPr bwMode="auto">
            <a:xfrm flipH="1">
              <a:off x="8070708" y="5188080"/>
              <a:ext cx="31796" cy="107313"/>
            </a:xfrm>
            <a:custGeom>
              <a:avLst/>
              <a:gdLst/>
              <a:ahLst/>
              <a:cxnLst>
                <a:cxn ang="0">
                  <a:pos x="28" y="18"/>
                </a:cxn>
                <a:cxn ang="0">
                  <a:pos x="28" y="17"/>
                </a:cxn>
                <a:cxn ang="0">
                  <a:pos x="26" y="16"/>
                </a:cxn>
                <a:cxn ang="0">
                  <a:pos x="25" y="16"/>
                </a:cxn>
                <a:cxn ang="0">
                  <a:pos x="22" y="17"/>
                </a:cxn>
                <a:cxn ang="0">
                  <a:pos x="21" y="17"/>
                </a:cxn>
                <a:cxn ang="0">
                  <a:pos x="19" y="16"/>
                </a:cxn>
                <a:cxn ang="0">
                  <a:pos x="17" y="15"/>
                </a:cxn>
                <a:cxn ang="0">
                  <a:pos x="16" y="11"/>
                </a:cxn>
                <a:cxn ang="0">
                  <a:pos x="10" y="2"/>
                </a:cxn>
                <a:cxn ang="0">
                  <a:pos x="9" y="1"/>
                </a:cxn>
                <a:cxn ang="0">
                  <a:pos x="8" y="0"/>
                </a:cxn>
                <a:cxn ang="0">
                  <a:pos x="8" y="0"/>
                </a:cxn>
                <a:cxn ang="0">
                  <a:pos x="7" y="1"/>
                </a:cxn>
                <a:cxn ang="0">
                  <a:pos x="6" y="2"/>
                </a:cxn>
                <a:cxn ang="0">
                  <a:pos x="5" y="4"/>
                </a:cxn>
                <a:cxn ang="0">
                  <a:pos x="0" y="68"/>
                </a:cxn>
                <a:cxn ang="0">
                  <a:pos x="0" y="96"/>
                </a:cxn>
                <a:cxn ang="0">
                  <a:pos x="1" y="103"/>
                </a:cxn>
                <a:cxn ang="0">
                  <a:pos x="2" y="104"/>
                </a:cxn>
                <a:cxn ang="0">
                  <a:pos x="5" y="104"/>
                </a:cxn>
                <a:cxn ang="0">
                  <a:pos x="9" y="105"/>
                </a:cxn>
                <a:cxn ang="0">
                  <a:pos x="15" y="107"/>
                </a:cxn>
                <a:cxn ang="0">
                  <a:pos x="20" y="108"/>
                </a:cxn>
                <a:cxn ang="0">
                  <a:pos x="26" y="107"/>
                </a:cxn>
                <a:cxn ang="0">
                  <a:pos x="29" y="105"/>
                </a:cxn>
                <a:cxn ang="0">
                  <a:pos x="30" y="104"/>
                </a:cxn>
                <a:cxn ang="0">
                  <a:pos x="31" y="103"/>
                </a:cxn>
                <a:cxn ang="0">
                  <a:pos x="31" y="101"/>
                </a:cxn>
                <a:cxn ang="0">
                  <a:pos x="32" y="99"/>
                </a:cxn>
                <a:cxn ang="0">
                  <a:pos x="32" y="92"/>
                </a:cxn>
                <a:cxn ang="0">
                  <a:pos x="29" y="64"/>
                </a:cxn>
                <a:cxn ang="0">
                  <a:pos x="29" y="24"/>
                </a:cxn>
                <a:cxn ang="0">
                  <a:pos x="28" y="18"/>
                </a:cxn>
              </a:cxnLst>
              <a:rect l="0" t="0" r="r" b="b"/>
              <a:pathLst>
                <a:path w="32" h="108">
                  <a:moveTo>
                    <a:pt x="28" y="18"/>
                  </a:moveTo>
                  <a:lnTo>
                    <a:pt x="28" y="17"/>
                  </a:lnTo>
                  <a:lnTo>
                    <a:pt x="26" y="16"/>
                  </a:lnTo>
                  <a:lnTo>
                    <a:pt x="25" y="16"/>
                  </a:lnTo>
                  <a:lnTo>
                    <a:pt x="22" y="17"/>
                  </a:lnTo>
                  <a:lnTo>
                    <a:pt x="21" y="17"/>
                  </a:lnTo>
                  <a:lnTo>
                    <a:pt x="19" y="16"/>
                  </a:lnTo>
                  <a:lnTo>
                    <a:pt x="17" y="15"/>
                  </a:lnTo>
                  <a:lnTo>
                    <a:pt x="16" y="11"/>
                  </a:lnTo>
                  <a:lnTo>
                    <a:pt x="10" y="2"/>
                  </a:lnTo>
                  <a:lnTo>
                    <a:pt x="9" y="1"/>
                  </a:lnTo>
                  <a:lnTo>
                    <a:pt x="8" y="0"/>
                  </a:lnTo>
                  <a:lnTo>
                    <a:pt x="8" y="0"/>
                  </a:lnTo>
                  <a:lnTo>
                    <a:pt x="7" y="1"/>
                  </a:lnTo>
                  <a:lnTo>
                    <a:pt x="6" y="2"/>
                  </a:lnTo>
                  <a:lnTo>
                    <a:pt x="5" y="4"/>
                  </a:lnTo>
                  <a:lnTo>
                    <a:pt x="0" y="68"/>
                  </a:lnTo>
                  <a:lnTo>
                    <a:pt x="0" y="96"/>
                  </a:lnTo>
                  <a:lnTo>
                    <a:pt x="1" y="103"/>
                  </a:lnTo>
                  <a:lnTo>
                    <a:pt x="2" y="104"/>
                  </a:lnTo>
                  <a:lnTo>
                    <a:pt x="5" y="104"/>
                  </a:lnTo>
                  <a:lnTo>
                    <a:pt x="9" y="105"/>
                  </a:lnTo>
                  <a:lnTo>
                    <a:pt x="15" y="107"/>
                  </a:lnTo>
                  <a:lnTo>
                    <a:pt x="20" y="108"/>
                  </a:lnTo>
                  <a:lnTo>
                    <a:pt x="26" y="107"/>
                  </a:lnTo>
                  <a:lnTo>
                    <a:pt x="29" y="105"/>
                  </a:lnTo>
                  <a:lnTo>
                    <a:pt x="30" y="104"/>
                  </a:lnTo>
                  <a:lnTo>
                    <a:pt x="31" y="103"/>
                  </a:lnTo>
                  <a:lnTo>
                    <a:pt x="31" y="101"/>
                  </a:lnTo>
                  <a:lnTo>
                    <a:pt x="32" y="99"/>
                  </a:lnTo>
                  <a:lnTo>
                    <a:pt x="32" y="92"/>
                  </a:lnTo>
                  <a:lnTo>
                    <a:pt x="29" y="64"/>
                  </a:lnTo>
                  <a:lnTo>
                    <a:pt x="29" y="24"/>
                  </a:lnTo>
                  <a:lnTo>
                    <a:pt x="28" y="1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29"/>
            <p:cNvSpPr>
              <a:spLocks/>
            </p:cNvSpPr>
            <p:nvPr/>
          </p:nvSpPr>
          <p:spPr bwMode="auto">
            <a:xfrm flipH="1">
              <a:off x="7991217" y="5193048"/>
              <a:ext cx="78498" cy="93402"/>
            </a:xfrm>
            <a:custGeom>
              <a:avLst/>
              <a:gdLst/>
              <a:ahLst/>
              <a:cxnLst>
                <a:cxn ang="0">
                  <a:pos x="76" y="0"/>
                </a:cxn>
                <a:cxn ang="0">
                  <a:pos x="73" y="3"/>
                </a:cxn>
                <a:cxn ang="0">
                  <a:pos x="54" y="13"/>
                </a:cxn>
                <a:cxn ang="0">
                  <a:pos x="42" y="17"/>
                </a:cxn>
                <a:cxn ang="0">
                  <a:pos x="22" y="20"/>
                </a:cxn>
                <a:cxn ang="0">
                  <a:pos x="16" y="19"/>
                </a:cxn>
                <a:cxn ang="0">
                  <a:pos x="10" y="17"/>
                </a:cxn>
                <a:cxn ang="0">
                  <a:pos x="7" y="15"/>
                </a:cxn>
                <a:cxn ang="0">
                  <a:pos x="5" y="15"/>
                </a:cxn>
                <a:cxn ang="0">
                  <a:pos x="3" y="15"/>
                </a:cxn>
                <a:cxn ang="0">
                  <a:pos x="1" y="16"/>
                </a:cxn>
                <a:cxn ang="0">
                  <a:pos x="0" y="20"/>
                </a:cxn>
                <a:cxn ang="0">
                  <a:pos x="4" y="39"/>
                </a:cxn>
                <a:cxn ang="0">
                  <a:pos x="4" y="47"/>
                </a:cxn>
                <a:cxn ang="0">
                  <a:pos x="3" y="79"/>
                </a:cxn>
                <a:cxn ang="0">
                  <a:pos x="4" y="84"/>
                </a:cxn>
                <a:cxn ang="0">
                  <a:pos x="6" y="89"/>
                </a:cxn>
                <a:cxn ang="0">
                  <a:pos x="8" y="92"/>
                </a:cxn>
                <a:cxn ang="0">
                  <a:pos x="10" y="94"/>
                </a:cxn>
                <a:cxn ang="0">
                  <a:pos x="13" y="94"/>
                </a:cxn>
                <a:cxn ang="0">
                  <a:pos x="19" y="89"/>
                </a:cxn>
                <a:cxn ang="0">
                  <a:pos x="27" y="85"/>
                </a:cxn>
                <a:cxn ang="0">
                  <a:pos x="32" y="83"/>
                </a:cxn>
                <a:cxn ang="0">
                  <a:pos x="60" y="68"/>
                </a:cxn>
                <a:cxn ang="0">
                  <a:pos x="65" y="62"/>
                </a:cxn>
                <a:cxn ang="0">
                  <a:pos x="71" y="45"/>
                </a:cxn>
                <a:cxn ang="0">
                  <a:pos x="79" y="6"/>
                </a:cxn>
                <a:cxn ang="0">
                  <a:pos x="79" y="2"/>
                </a:cxn>
                <a:cxn ang="0">
                  <a:pos x="78" y="1"/>
                </a:cxn>
                <a:cxn ang="0">
                  <a:pos x="77" y="0"/>
                </a:cxn>
                <a:cxn ang="0">
                  <a:pos x="76" y="0"/>
                </a:cxn>
              </a:cxnLst>
              <a:rect l="0" t="0" r="r" b="b"/>
              <a:pathLst>
                <a:path w="79" h="94">
                  <a:moveTo>
                    <a:pt x="76" y="0"/>
                  </a:moveTo>
                  <a:lnTo>
                    <a:pt x="73" y="3"/>
                  </a:lnTo>
                  <a:lnTo>
                    <a:pt x="54" y="13"/>
                  </a:lnTo>
                  <a:lnTo>
                    <a:pt x="42" y="17"/>
                  </a:lnTo>
                  <a:lnTo>
                    <a:pt x="22" y="20"/>
                  </a:lnTo>
                  <a:lnTo>
                    <a:pt x="16" y="19"/>
                  </a:lnTo>
                  <a:lnTo>
                    <a:pt x="10" y="17"/>
                  </a:lnTo>
                  <a:lnTo>
                    <a:pt x="7" y="15"/>
                  </a:lnTo>
                  <a:lnTo>
                    <a:pt x="5" y="15"/>
                  </a:lnTo>
                  <a:lnTo>
                    <a:pt x="3" y="15"/>
                  </a:lnTo>
                  <a:lnTo>
                    <a:pt x="1" y="16"/>
                  </a:lnTo>
                  <a:lnTo>
                    <a:pt x="0" y="20"/>
                  </a:lnTo>
                  <a:lnTo>
                    <a:pt x="4" y="39"/>
                  </a:lnTo>
                  <a:lnTo>
                    <a:pt x="4" y="47"/>
                  </a:lnTo>
                  <a:lnTo>
                    <a:pt x="3" y="79"/>
                  </a:lnTo>
                  <a:lnTo>
                    <a:pt x="4" y="84"/>
                  </a:lnTo>
                  <a:lnTo>
                    <a:pt x="6" y="89"/>
                  </a:lnTo>
                  <a:lnTo>
                    <a:pt x="8" y="92"/>
                  </a:lnTo>
                  <a:lnTo>
                    <a:pt x="10" y="94"/>
                  </a:lnTo>
                  <a:lnTo>
                    <a:pt x="13" y="94"/>
                  </a:lnTo>
                  <a:lnTo>
                    <a:pt x="19" y="89"/>
                  </a:lnTo>
                  <a:lnTo>
                    <a:pt x="27" y="85"/>
                  </a:lnTo>
                  <a:lnTo>
                    <a:pt x="32" y="83"/>
                  </a:lnTo>
                  <a:lnTo>
                    <a:pt x="60" y="68"/>
                  </a:lnTo>
                  <a:lnTo>
                    <a:pt x="65" y="62"/>
                  </a:lnTo>
                  <a:lnTo>
                    <a:pt x="71" y="45"/>
                  </a:lnTo>
                  <a:lnTo>
                    <a:pt x="79" y="6"/>
                  </a:lnTo>
                  <a:lnTo>
                    <a:pt x="79" y="2"/>
                  </a:lnTo>
                  <a:lnTo>
                    <a:pt x="78" y="1"/>
                  </a:lnTo>
                  <a:lnTo>
                    <a:pt x="77" y="0"/>
                  </a:lnTo>
                  <a:lnTo>
                    <a:pt x="76"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30"/>
            <p:cNvSpPr>
              <a:spLocks/>
            </p:cNvSpPr>
            <p:nvPr/>
          </p:nvSpPr>
          <p:spPr bwMode="auto">
            <a:xfrm flipH="1">
              <a:off x="7932592" y="5097659"/>
              <a:ext cx="48688" cy="95389"/>
            </a:xfrm>
            <a:custGeom>
              <a:avLst/>
              <a:gdLst/>
              <a:ahLst/>
              <a:cxnLst>
                <a:cxn ang="0">
                  <a:pos x="20" y="0"/>
                </a:cxn>
                <a:cxn ang="0">
                  <a:pos x="19" y="0"/>
                </a:cxn>
                <a:cxn ang="0">
                  <a:pos x="19" y="1"/>
                </a:cxn>
                <a:cxn ang="0">
                  <a:pos x="25" y="8"/>
                </a:cxn>
                <a:cxn ang="0">
                  <a:pos x="27" y="10"/>
                </a:cxn>
                <a:cxn ang="0">
                  <a:pos x="28" y="12"/>
                </a:cxn>
                <a:cxn ang="0">
                  <a:pos x="28" y="14"/>
                </a:cxn>
                <a:cxn ang="0">
                  <a:pos x="28" y="16"/>
                </a:cxn>
                <a:cxn ang="0">
                  <a:pos x="27" y="19"/>
                </a:cxn>
                <a:cxn ang="0">
                  <a:pos x="20" y="28"/>
                </a:cxn>
                <a:cxn ang="0">
                  <a:pos x="17" y="32"/>
                </a:cxn>
                <a:cxn ang="0">
                  <a:pos x="15" y="33"/>
                </a:cxn>
                <a:cxn ang="0">
                  <a:pos x="14" y="34"/>
                </a:cxn>
                <a:cxn ang="0">
                  <a:pos x="9" y="36"/>
                </a:cxn>
                <a:cxn ang="0">
                  <a:pos x="6" y="37"/>
                </a:cxn>
                <a:cxn ang="0">
                  <a:pos x="3" y="37"/>
                </a:cxn>
                <a:cxn ang="0">
                  <a:pos x="2" y="39"/>
                </a:cxn>
                <a:cxn ang="0">
                  <a:pos x="1" y="40"/>
                </a:cxn>
                <a:cxn ang="0">
                  <a:pos x="0" y="42"/>
                </a:cxn>
                <a:cxn ang="0">
                  <a:pos x="1" y="44"/>
                </a:cxn>
                <a:cxn ang="0">
                  <a:pos x="6" y="58"/>
                </a:cxn>
                <a:cxn ang="0">
                  <a:pos x="7" y="64"/>
                </a:cxn>
                <a:cxn ang="0">
                  <a:pos x="8" y="88"/>
                </a:cxn>
                <a:cxn ang="0">
                  <a:pos x="7" y="92"/>
                </a:cxn>
                <a:cxn ang="0">
                  <a:pos x="6" y="95"/>
                </a:cxn>
                <a:cxn ang="0">
                  <a:pos x="5" y="96"/>
                </a:cxn>
                <a:cxn ang="0">
                  <a:pos x="6" y="96"/>
                </a:cxn>
                <a:cxn ang="0">
                  <a:pos x="8" y="96"/>
                </a:cxn>
                <a:cxn ang="0">
                  <a:pos x="9" y="95"/>
                </a:cxn>
                <a:cxn ang="0">
                  <a:pos x="14" y="91"/>
                </a:cxn>
                <a:cxn ang="0">
                  <a:pos x="18" y="86"/>
                </a:cxn>
                <a:cxn ang="0">
                  <a:pos x="35" y="75"/>
                </a:cxn>
                <a:cxn ang="0">
                  <a:pos x="41" y="68"/>
                </a:cxn>
                <a:cxn ang="0">
                  <a:pos x="48" y="53"/>
                </a:cxn>
                <a:cxn ang="0">
                  <a:pos x="49" y="42"/>
                </a:cxn>
                <a:cxn ang="0">
                  <a:pos x="49" y="32"/>
                </a:cxn>
                <a:cxn ang="0">
                  <a:pos x="46" y="21"/>
                </a:cxn>
                <a:cxn ang="0">
                  <a:pos x="39" y="10"/>
                </a:cxn>
                <a:cxn ang="0">
                  <a:pos x="37" y="9"/>
                </a:cxn>
                <a:cxn ang="0">
                  <a:pos x="22" y="1"/>
                </a:cxn>
                <a:cxn ang="0">
                  <a:pos x="20" y="0"/>
                </a:cxn>
              </a:cxnLst>
              <a:rect l="0" t="0" r="r" b="b"/>
              <a:pathLst>
                <a:path w="49" h="96">
                  <a:moveTo>
                    <a:pt x="20" y="0"/>
                  </a:moveTo>
                  <a:lnTo>
                    <a:pt x="19" y="0"/>
                  </a:lnTo>
                  <a:lnTo>
                    <a:pt x="19" y="1"/>
                  </a:lnTo>
                  <a:lnTo>
                    <a:pt x="25" y="8"/>
                  </a:lnTo>
                  <a:lnTo>
                    <a:pt x="27" y="10"/>
                  </a:lnTo>
                  <a:lnTo>
                    <a:pt x="28" y="12"/>
                  </a:lnTo>
                  <a:lnTo>
                    <a:pt x="28" y="14"/>
                  </a:lnTo>
                  <a:lnTo>
                    <a:pt x="28" y="16"/>
                  </a:lnTo>
                  <a:lnTo>
                    <a:pt x="27" y="19"/>
                  </a:lnTo>
                  <a:lnTo>
                    <a:pt x="20" y="28"/>
                  </a:lnTo>
                  <a:lnTo>
                    <a:pt x="17" y="32"/>
                  </a:lnTo>
                  <a:lnTo>
                    <a:pt x="15" y="33"/>
                  </a:lnTo>
                  <a:lnTo>
                    <a:pt x="14" y="34"/>
                  </a:lnTo>
                  <a:lnTo>
                    <a:pt x="9" y="36"/>
                  </a:lnTo>
                  <a:lnTo>
                    <a:pt x="6" y="37"/>
                  </a:lnTo>
                  <a:lnTo>
                    <a:pt x="3" y="37"/>
                  </a:lnTo>
                  <a:lnTo>
                    <a:pt x="2" y="39"/>
                  </a:lnTo>
                  <a:lnTo>
                    <a:pt x="1" y="40"/>
                  </a:lnTo>
                  <a:lnTo>
                    <a:pt x="0" y="42"/>
                  </a:lnTo>
                  <a:lnTo>
                    <a:pt x="1" y="44"/>
                  </a:lnTo>
                  <a:lnTo>
                    <a:pt x="6" y="58"/>
                  </a:lnTo>
                  <a:lnTo>
                    <a:pt x="7" y="64"/>
                  </a:lnTo>
                  <a:lnTo>
                    <a:pt x="8" y="88"/>
                  </a:lnTo>
                  <a:lnTo>
                    <a:pt x="7" y="92"/>
                  </a:lnTo>
                  <a:lnTo>
                    <a:pt x="6" y="95"/>
                  </a:lnTo>
                  <a:lnTo>
                    <a:pt x="5" y="96"/>
                  </a:lnTo>
                  <a:lnTo>
                    <a:pt x="6" y="96"/>
                  </a:lnTo>
                  <a:lnTo>
                    <a:pt x="8" y="96"/>
                  </a:lnTo>
                  <a:lnTo>
                    <a:pt x="9" y="95"/>
                  </a:lnTo>
                  <a:lnTo>
                    <a:pt x="14" y="91"/>
                  </a:lnTo>
                  <a:lnTo>
                    <a:pt x="18" y="86"/>
                  </a:lnTo>
                  <a:lnTo>
                    <a:pt x="35" y="75"/>
                  </a:lnTo>
                  <a:lnTo>
                    <a:pt x="41" y="68"/>
                  </a:lnTo>
                  <a:lnTo>
                    <a:pt x="48" y="53"/>
                  </a:lnTo>
                  <a:lnTo>
                    <a:pt x="49" y="42"/>
                  </a:lnTo>
                  <a:lnTo>
                    <a:pt x="49" y="32"/>
                  </a:lnTo>
                  <a:lnTo>
                    <a:pt x="46" y="21"/>
                  </a:lnTo>
                  <a:lnTo>
                    <a:pt x="39" y="10"/>
                  </a:lnTo>
                  <a:lnTo>
                    <a:pt x="37" y="9"/>
                  </a:lnTo>
                  <a:lnTo>
                    <a:pt x="22" y="1"/>
                  </a:lnTo>
                  <a:lnTo>
                    <a:pt x="20" y="0"/>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31"/>
            <p:cNvSpPr>
              <a:spLocks/>
            </p:cNvSpPr>
            <p:nvPr/>
          </p:nvSpPr>
          <p:spPr bwMode="auto">
            <a:xfrm flipH="1">
              <a:off x="8103498" y="5184105"/>
              <a:ext cx="59618" cy="76510"/>
            </a:xfrm>
            <a:custGeom>
              <a:avLst/>
              <a:gdLst/>
              <a:ahLst/>
              <a:cxnLst>
                <a:cxn ang="0">
                  <a:pos x="56" y="6"/>
                </a:cxn>
                <a:cxn ang="0">
                  <a:pos x="43" y="9"/>
                </a:cxn>
                <a:cxn ang="0">
                  <a:pos x="36" y="9"/>
                </a:cxn>
                <a:cxn ang="0">
                  <a:pos x="30" y="7"/>
                </a:cxn>
                <a:cxn ang="0">
                  <a:pos x="21" y="1"/>
                </a:cxn>
                <a:cxn ang="0">
                  <a:pos x="15" y="0"/>
                </a:cxn>
                <a:cxn ang="0">
                  <a:pos x="13" y="1"/>
                </a:cxn>
                <a:cxn ang="0">
                  <a:pos x="11" y="4"/>
                </a:cxn>
                <a:cxn ang="0">
                  <a:pos x="10" y="9"/>
                </a:cxn>
                <a:cxn ang="0">
                  <a:pos x="7" y="20"/>
                </a:cxn>
                <a:cxn ang="0">
                  <a:pos x="5" y="38"/>
                </a:cxn>
                <a:cxn ang="0">
                  <a:pos x="0" y="65"/>
                </a:cxn>
                <a:cxn ang="0">
                  <a:pos x="0" y="70"/>
                </a:cxn>
                <a:cxn ang="0">
                  <a:pos x="1" y="70"/>
                </a:cxn>
                <a:cxn ang="0">
                  <a:pos x="2" y="71"/>
                </a:cxn>
                <a:cxn ang="0">
                  <a:pos x="4" y="72"/>
                </a:cxn>
                <a:cxn ang="0">
                  <a:pos x="6" y="73"/>
                </a:cxn>
                <a:cxn ang="0">
                  <a:pos x="9" y="74"/>
                </a:cxn>
                <a:cxn ang="0">
                  <a:pos x="38" y="77"/>
                </a:cxn>
                <a:cxn ang="0">
                  <a:pos x="47" y="77"/>
                </a:cxn>
                <a:cxn ang="0">
                  <a:pos x="51" y="76"/>
                </a:cxn>
                <a:cxn ang="0">
                  <a:pos x="54" y="74"/>
                </a:cxn>
                <a:cxn ang="0">
                  <a:pos x="55" y="73"/>
                </a:cxn>
                <a:cxn ang="0">
                  <a:pos x="56" y="70"/>
                </a:cxn>
                <a:cxn ang="0">
                  <a:pos x="56" y="67"/>
                </a:cxn>
                <a:cxn ang="0">
                  <a:pos x="55" y="58"/>
                </a:cxn>
                <a:cxn ang="0">
                  <a:pos x="55" y="26"/>
                </a:cxn>
                <a:cxn ang="0">
                  <a:pos x="56" y="23"/>
                </a:cxn>
                <a:cxn ang="0">
                  <a:pos x="60" y="12"/>
                </a:cxn>
                <a:cxn ang="0">
                  <a:pos x="60" y="10"/>
                </a:cxn>
                <a:cxn ang="0">
                  <a:pos x="60" y="8"/>
                </a:cxn>
                <a:cxn ang="0">
                  <a:pos x="60" y="7"/>
                </a:cxn>
                <a:cxn ang="0">
                  <a:pos x="58" y="6"/>
                </a:cxn>
                <a:cxn ang="0">
                  <a:pos x="56" y="6"/>
                </a:cxn>
              </a:cxnLst>
              <a:rect l="0" t="0" r="r" b="b"/>
              <a:pathLst>
                <a:path w="60" h="77">
                  <a:moveTo>
                    <a:pt x="56" y="6"/>
                  </a:moveTo>
                  <a:lnTo>
                    <a:pt x="43" y="9"/>
                  </a:lnTo>
                  <a:lnTo>
                    <a:pt x="36" y="9"/>
                  </a:lnTo>
                  <a:lnTo>
                    <a:pt x="30" y="7"/>
                  </a:lnTo>
                  <a:lnTo>
                    <a:pt x="21" y="1"/>
                  </a:lnTo>
                  <a:lnTo>
                    <a:pt x="15" y="0"/>
                  </a:lnTo>
                  <a:lnTo>
                    <a:pt x="13" y="1"/>
                  </a:lnTo>
                  <a:lnTo>
                    <a:pt x="11" y="4"/>
                  </a:lnTo>
                  <a:lnTo>
                    <a:pt x="10" y="9"/>
                  </a:lnTo>
                  <a:lnTo>
                    <a:pt x="7" y="20"/>
                  </a:lnTo>
                  <a:lnTo>
                    <a:pt x="5" y="38"/>
                  </a:lnTo>
                  <a:lnTo>
                    <a:pt x="0" y="65"/>
                  </a:lnTo>
                  <a:lnTo>
                    <a:pt x="0" y="70"/>
                  </a:lnTo>
                  <a:lnTo>
                    <a:pt x="1" y="70"/>
                  </a:lnTo>
                  <a:lnTo>
                    <a:pt x="2" y="71"/>
                  </a:lnTo>
                  <a:lnTo>
                    <a:pt x="4" y="72"/>
                  </a:lnTo>
                  <a:lnTo>
                    <a:pt x="6" y="73"/>
                  </a:lnTo>
                  <a:lnTo>
                    <a:pt x="9" y="74"/>
                  </a:lnTo>
                  <a:lnTo>
                    <a:pt x="38" y="77"/>
                  </a:lnTo>
                  <a:lnTo>
                    <a:pt x="47" y="77"/>
                  </a:lnTo>
                  <a:lnTo>
                    <a:pt x="51" y="76"/>
                  </a:lnTo>
                  <a:lnTo>
                    <a:pt x="54" y="74"/>
                  </a:lnTo>
                  <a:lnTo>
                    <a:pt x="55" y="73"/>
                  </a:lnTo>
                  <a:lnTo>
                    <a:pt x="56" y="70"/>
                  </a:lnTo>
                  <a:lnTo>
                    <a:pt x="56" y="67"/>
                  </a:lnTo>
                  <a:lnTo>
                    <a:pt x="55" y="58"/>
                  </a:lnTo>
                  <a:lnTo>
                    <a:pt x="55" y="26"/>
                  </a:lnTo>
                  <a:lnTo>
                    <a:pt x="56" y="23"/>
                  </a:lnTo>
                  <a:lnTo>
                    <a:pt x="60" y="12"/>
                  </a:lnTo>
                  <a:lnTo>
                    <a:pt x="60" y="10"/>
                  </a:lnTo>
                  <a:lnTo>
                    <a:pt x="60" y="8"/>
                  </a:lnTo>
                  <a:lnTo>
                    <a:pt x="60" y="7"/>
                  </a:lnTo>
                  <a:lnTo>
                    <a:pt x="58" y="6"/>
                  </a:lnTo>
                  <a:lnTo>
                    <a:pt x="56" y="6"/>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32"/>
            <p:cNvSpPr>
              <a:spLocks/>
            </p:cNvSpPr>
            <p:nvPr/>
          </p:nvSpPr>
          <p:spPr bwMode="auto">
            <a:xfrm flipH="1">
              <a:off x="7939548" y="5044996"/>
              <a:ext cx="82472" cy="117249"/>
            </a:xfrm>
            <a:custGeom>
              <a:avLst/>
              <a:gdLst/>
              <a:ahLst/>
              <a:cxnLst>
                <a:cxn ang="0">
                  <a:pos x="15" y="2"/>
                </a:cxn>
                <a:cxn ang="0">
                  <a:pos x="10" y="0"/>
                </a:cxn>
                <a:cxn ang="0">
                  <a:pos x="6" y="0"/>
                </a:cxn>
                <a:cxn ang="0">
                  <a:pos x="5" y="0"/>
                </a:cxn>
                <a:cxn ang="0">
                  <a:pos x="3" y="1"/>
                </a:cxn>
                <a:cxn ang="0">
                  <a:pos x="2" y="4"/>
                </a:cxn>
                <a:cxn ang="0">
                  <a:pos x="1" y="8"/>
                </a:cxn>
                <a:cxn ang="0">
                  <a:pos x="0" y="11"/>
                </a:cxn>
                <a:cxn ang="0">
                  <a:pos x="1" y="14"/>
                </a:cxn>
                <a:cxn ang="0">
                  <a:pos x="2" y="16"/>
                </a:cxn>
                <a:cxn ang="0">
                  <a:pos x="5" y="24"/>
                </a:cxn>
                <a:cxn ang="0">
                  <a:pos x="5" y="26"/>
                </a:cxn>
                <a:cxn ang="0">
                  <a:pos x="6" y="29"/>
                </a:cxn>
                <a:cxn ang="0">
                  <a:pos x="7" y="30"/>
                </a:cxn>
                <a:cxn ang="0">
                  <a:pos x="10" y="31"/>
                </a:cxn>
                <a:cxn ang="0">
                  <a:pos x="12" y="31"/>
                </a:cxn>
                <a:cxn ang="0">
                  <a:pos x="15" y="32"/>
                </a:cxn>
                <a:cxn ang="0">
                  <a:pos x="17" y="33"/>
                </a:cxn>
                <a:cxn ang="0">
                  <a:pos x="19" y="35"/>
                </a:cxn>
                <a:cxn ang="0">
                  <a:pos x="21" y="37"/>
                </a:cxn>
                <a:cxn ang="0">
                  <a:pos x="27" y="52"/>
                </a:cxn>
                <a:cxn ang="0">
                  <a:pos x="29" y="59"/>
                </a:cxn>
                <a:cxn ang="0">
                  <a:pos x="32" y="61"/>
                </a:cxn>
                <a:cxn ang="0">
                  <a:pos x="37" y="65"/>
                </a:cxn>
                <a:cxn ang="0">
                  <a:pos x="39" y="67"/>
                </a:cxn>
                <a:cxn ang="0">
                  <a:pos x="40" y="69"/>
                </a:cxn>
                <a:cxn ang="0">
                  <a:pos x="43" y="76"/>
                </a:cxn>
                <a:cxn ang="0">
                  <a:pos x="45" y="98"/>
                </a:cxn>
                <a:cxn ang="0">
                  <a:pos x="46" y="106"/>
                </a:cxn>
                <a:cxn ang="0">
                  <a:pos x="47" y="108"/>
                </a:cxn>
                <a:cxn ang="0">
                  <a:pos x="50" y="113"/>
                </a:cxn>
                <a:cxn ang="0">
                  <a:pos x="52" y="115"/>
                </a:cxn>
                <a:cxn ang="0">
                  <a:pos x="56" y="118"/>
                </a:cxn>
                <a:cxn ang="0">
                  <a:pos x="57" y="118"/>
                </a:cxn>
                <a:cxn ang="0">
                  <a:pos x="59" y="118"/>
                </a:cxn>
                <a:cxn ang="0">
                  <a:pos x="60" y="117"/>
                </a:cxn>
                <a:cxn ang="0">
                  <a:pos x="61" y="114"/>
                </a:cxn>
                <a:cxn ang="0">
                  <a:pos x="61" y="96"/>
                </a:cxn>
                <a:cxn ang="0">
                  <a:pos x="62" y="88"/>
                </a:cxn>
                <a:cxn ang="0">
                  <a:pos x="62" y="87"/>
                </a:cxn>
                <a:cxn ang="0">
                  <a:pos x="62" y="86"/>
                </a:cxn>
                <a:cxn ang="0">
                  <a:pos x="63" y="86"/>
                </a:cxn>
                <a:cxn ang="0">
                  <a:pos x="65" y="87"/>
                </a:cxn>
                <a:cxn ang="0">
                  <a:pos x="67" y="90"/>
                </a:cxn>
                <a:cxn ang="0">
                  <a:pos x="73" y="101"/>
                </a:cxn>
                <a:cxn ang="0">
                  <a:pos x="75" y="106"/>
                </a:cxn>
                <a:cxn ang="0">
                  <a:pos x="76" y="114"/>
                </a:cxn>
                <a:cxn ang="0">
                  <a:pos x="76" y="115"/>
                </a:cxn>
                <a:cxn ang="0">
                  <a:pos x="76" y="115"/>
                </a:cxn>
                <a:cxn ang="0">
                  <a:pos x="78" y="115"/>
                </a:cxn>
                <a:cxn ang="0">
                  <a:pos x="80" y="113"/>
                </a:cxn>
                <a:cxn ang="0">
                  <a:pos x="82" y="111"/>
                </a:cxn>
                <a:cxn ang="0">
                  <a:pos x="83" y="109"/>
                </a:cxn>
                <a:cxn ang="0">
                  <a:pos x="83" y="103"/>
                </a:cxn>
                <a:cxn ang="0">
                  <a:pos x="81" y="91"/>
                </a:cxn>
                <a:cxn ang="0">
                  <a:pos x="73" y="75"/>
                </a:cxn>
                <a:cxn ang="0">
                  <a:pos x="39" y="26"/>
                </a:cxn>
                <a:cxn ang="0">
                  <a:pos x="25" y="9"/>
                </a:cxn>
                <a:cxn ang="0">
                  <a:pos x="20" y="5"/>
                </a:cxn>
                <a:cxn ang="0">
                  <a:pos x="15" y="2"/>
                </a:cxn>
              </a:cxnLst>
              <a:rect l="0" t="0" r="r" b="b"/>
              <a:pathLst>
                <a:path w="83" h="118">
                  <a:moveTo>
                    <a:pt x="15" y="2"/>
                  </a:moveTo>
                  <a:lnTo>
                    <a:pt x="10" y="0"/>
                  </a:lnTo>
                  <a:lnTo>
                    <a:pt x="6" y="0"/>
                  </a:lnTo>
                  <a:lnTo>
                    <a:pt x="5" y="0"/>
                  </a:lnTo>
                  <a:lnTo>
                    <a:pt x="3" y="1"/>
                  </a:lnTo>
                  <a:lnTo>
                    <a:pt x="2" y="4"/>
                  </a:lnTo>
                  <a:lnTo>
                    <a:pt x="1" y="8"/>
                  </a:lnTo>
                  <a:lnTo>
                    <a:pt x="0" y="11"/>
                  </a:lnTo>
                  <a:lnTo>
                    <a:pt x="1" y="14"/>
                  </a:lnTo>
                  <a:lnTo>
                    <a:pt x="2" y="16"/>
                  </a:lnTo>
                  <a:lnTo>
                    <a:pt x="5" y="24"/>
                  </a:lnTo>
                  <a:lnTo>
                    <a:pt x="5" y="26"/>
                  </a:lnTo>
                  <a:lnTo>
                    <a:pt x="6" y="29"/>
                  </a:lnTo>
                  <a:lnTo>
                    <a:pt x="7" y="30"/>
                  </a:lnTo>
                  <a:lnTo>
                    <a:pt x="10" y="31"/>
                  </a:lnTo>
                  <a:lnTo>
                    <a:pt x="12" y="31"/>
                  </a:lnTo>
                  <a:lnTo>
                    <a:pt x="15" y="32"/>
                  </a:lnTo>
                  <a:lnTo>
                    <a:pt x="17" y="33"/>
                  </a:lnTo>
                  <a:lnTo>
                    <a:pt x="19" y="35"/>
                  </a:lnTo>
                  <a:lnTo>
                    <a:pt x="21" y="37"/>
                  </a:lnTo>
                  <a:lnTo>
                    <a:pt x="27" y="52"/>
                  </a:lnTo>
                  <a:lnTo>
                    <a:pt x="29" y="59"/>
                  </a:lnTo>
                  <a:lnTo>
                    <a:pt x="32" y="61"/>
                  </a:lnTo>
                  <a:lnTo>
                    <a:pt x="37" y="65"/>
                  </a:lnTo>
                  <a:lnTo>
                    <a:pt x="39" y="67"/>
                  </a:lnTo>
                  <a:lnTo>
                    <a:pt x="40" y="69"/>
                  </a:lnTo>
                  <a:lnTo>
                    <a:pt x="43" y="76"/>
                  </a:lnTo>
                  <a:lnTo>
                    <a:pt x="45" y="98"/>
                  </a:lnTo>
                  <a:lnTo>
                    <a:pt x="46" y="106"/>
                  </a:lnTo>
                  <a:lnTo>
                    <a:pt x="47" y="108"/>
                  </a:lnTo>
                  <a:lnTo>
                    <a:pt x="50" y="113"/>
                  </a:lnTo>
                  <a:lnTo>
                    <a:pt x="52" y="115"/>
                  </a:lnTo>
                  <a:lnTo>
                    <a:pt x="56" y="118"/>
                  </a:lnTo>
                  <a:lnTo>
                    <a:pt x="57" y="118"/>
                  </a:lnTo>
                  <a:lnTo>
                    <a:pt x="59" y="118"/>
                  </a:lnTo>
                  <a:lnTo>
                    <a:pt x="60" y="117"/>
                  </a:lnTo>
                  <a:lnTo>
                    <a:pt x="61" y="114"/>
                  </a:lnTo>
                  <a:lnTo>
                    <a:pt x="61" y="96"/>
                  </a:lnTo>
                  <a:lnTo>
                    <a:pt x="62" y="88"/>
                  </a:lnTo>
                  <a:lnTo>
                    <a:pt x="62" y="87"/>
                  </a:lnTo>
                  <a:lnTo>
                    <a:pt x="62" y="86"/>
                  </a:lnTo>
                  <a:lnTo>
                    <a:pt x="63" y="86"/>
                  </a:lnTo>
                  <a:lnTo>
                    <a:pt x="65" y="87"/>
                  </a:lnTo>
                  <a:lnTo>
                    <a:pt x="67" y="90"/>
                  </a:lnTo>
                  <a:lnTo>
                    <a:pt x="73" y="101"/>
                  </a:lnTo>
                  <a:lnTo>
                    <a:pt x="75" y="106"/>
                  </a:lnTo>
                  <a:lnTo>
                    <a:pt x="76" y="114"/>
                  </a:lnTo>
                  <a:lnTo>
                    <a:pt x="76" y="115"/>
                  </a:lnTo>
                  <a:lnTo>
                    <a:pt x="76" y="115"/>
                  </a:lnTo>
                  <a:lnTo>
                    <a:pt x="78" y="115"/>
                  </a:lnTo>
                  <a:lnTo>
                    <a:pt x="80" y="113"/>
                  </a:lnTo>
                  <a:lnTo>
                    <a:pt x="82" y="111"/>
                  </a:lnTo>
                  <a:lnTo>
                    <a:pt x="83" y="109"/>
                  </a:lnTo>
                  <a:lnTo>
                    <a:pt x="83" y="103"/>
                  </a:lnTo>
                  <a:lnTo>
                    <a:pt x="81" y="91"/>
                  </a:lnTo>
                  <a:lnTo>
                    <a:pt x="73" y="75"/>
                  </a:lnTo>
                  <a:lnTo>
                    <a:pt x="39" y="26"/>
                  </a:lnTo>
                  <a:lnTo>
                    <a:pt x="25" y="9"/>
                  </a:lnTo>
                  <a:lnTo>
                    <a:pt x="20" y="5"/>
                  </a:lnTo>
                  <a:lnTo>
                    <a:pt x="15" y="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33"/>
            <p:cNvSpPr>
              <a:spLocks/>
            </p:cNvSpPr>
            <p:nvPr/>
          </p:nvSpPr>
          <p:spPr bwMode="auto">
            <a:xfrm flipH="1">
              <a:off x="7925637" y="5030092"/>
              <a:ext cx="93402" cy="135134"/>
            </a:xfrm>
            <a:custGeom>
              <a:avLst/>
              <a:gdLst/>
              <a:ahLst/>
              <a:cxnLst>
                <a:cxn ang="0">
                  <a:pos x="28" y="0"/>
                </a:cxn>
                <a:cxn ang="0">
                  <a:pos x="23" y="1"/>
                </a:cxn>
                <a:cxn ang="0">
                  <a:pos x="4" y="9"/>
                </a:cxn>
                <a:cxn ang="0">
                  <a:pos x="1" y="14"/>
                </a:cxn>
                <a:cxn ang="0">
                  <a:pos x="1" y="21"/>
                </a:cxn>
                <a:cxn ang="0">
                  <a:pos x="4" y="30"/>
                </a:cxn>
                <a:cxn ang="0">
                  <a:pos x="7" y="34"/>
                </a:cxn>
                <a:cxn ang="0">
                  <a:pos x="15" y="34"/>
                </a:cxn>
                <a:cxn ang="0">
                  <a:pos x="18" y="35"/>
                </a:cxn>
                <a:cxn ang="0">
                  <a:pos x="24" y="48"/>
                </a:cxn>
                <a:cxn ang="0">
                  <a:pos x="40" y="68"/>
                </a:cxn>
                <a:cxn ang="0">
                  <a:pos x="47" y="93"/>
                </a:cxn>
                <a:cxn ang="0">
                  <a:pos x="47" y="117"/>
                </a:cxn>
                <a:cxn ang="0">
                  <a:pos x="43" y="135"/>
                </a:cxn>
                <a:cxn ang="0">
                  <a:pos x="46" y="136"/>
                </a:cxn>
                <a:cxn ang="0">
                  <a:pos x="55" y="135"/>
                </a:cxn>
                <a:cxn ang="0">
                  <a:pos x="58" y="133"/>
                </a:cxn>
                <a:cxn ang="0">
                  <a:pos x="62" y="104"/>
                </a:cxn>
                <a:cxn ang="0">
                  <a:pos x="60" y="90"/>
                </a:cxn>
                <a:cxn ang="0">
                  <a:pos x="62" y="89"/>
                </a:cxn>
                <a:cxn ang="0">
                  <a:pos x="65" y="93"/>
                </a:cxn>
                <a:cxn ang="0">
                  <a:pos x="71" y="110"/>
                </a:cxn>
                <a:cxn ang="0">
                  <a:pos x="71" y="121"/>
                </a:cxn>
                <a:cxn ang="0">
                  <a:pos x="73" y="130"/>
                </a:cxn>
                <a:cxn ang="0">
                  <a:pos x="78" y="132"/>
                </a:cxn>
                <a:cxn ang="0">
                  <a:pos x="87" y="130"/>
                </a:cxn>
                <a:cxn ang="0">
                  <a:pos x="92" y="127"/>
                </a:cxn>
                <a:cxn ang="0">
                  <a:pos x="94" y="122"/>
                </a:cxn>
                <a:cxn ang="0">
                  <a:pos x="88" y="101"/>
                </a:cxn>
                <a:cxn ang="0">
                  <a:pos x="71" y="72"/>
                </a:cxn>
                <a:cxn ang="0">
                  <a:pos x="70" y="66"/>
                </a:cxn>
                <a:cxn ang="0">
                  <a:pos x="72" y="61"/>
                </a:cxn>
                <a:cxn ang="0">
                  <a:pos x="70" y="50"/>
                </a:cxn>
                <a:cxn ang="0">
                  <a:pos x="65" y="41"/>
                </a:cxn>
                <a:cxn ang="0">
                  <a:pos x="59" y="35"/>
                </a:cxn>
                <a:cxn ang="0">
                  <a:pos x="35" y="19"/>
                </a:cxn>
                <a:cxn ang="0">
                  <a:pos x="33" y="14"/>
                </a:cxn>
                <a:cxn ang="0">
                  <a:pos x="34" y="10"/>
                </a:cxn>
                <a:cxn ang="0">
                  <a:pos x="36" y="5"/>
                </a:cxn>
                <a:cxn ang="0">
                  <a:pos x="35" y="2"/>
                </a:cxn>
                <a:cxn ang="0">
                  <a:pos x="31" y="0"/>
                </a:cxn>
              </a:cxnLst>
              <a:rect l="0" t="0" r="r" b="b"/>
              <a:pathLst>
                <a:path w="94" h="136">
                  <a:moveTo>
                    <a:pt x="31" y="0"/>
                  </a:moveTo>
                  <a:lnTo>
                    <a:pt x="28" y="0"/>
                  </a:lnTo>
                  <a:lnTo>
                    <a:pt x="26" y="0"/>
                  </a:lnTo>
                  <a:lnTo>
                    <a:pt x="23" y="1"/>
                  </a:lnTo>
                  <a:lnTo>
                    <a:pt x="9" y="5"/>
                  </a:lnTo>
                  <a:lnTo>
                    <a:pt x="4" y="9"/>
                  </a:lnTo>
                  <a:lnTo>
                    <a:pt x="2" y="12"/>
                  </a:lnTo>
                  <a:lnTo>
                    <a:pt x="1" y="14"/>
                  </a:lnTo>
                  <a:lnTo>
                    <a:pt x="0" y="18"/>
                  </a:lnTo>
                  <a:lnTo>
                    <a:pt x="1" y="21"/>
                  </a:lnTo>
                  <a:lnTo>
                    <a:pt x="2" y="26"/>
                  </a:lnTo>
                  <a:lnTo>
                    <a:pt x="4" y="30"/>
                  </a:lnTo>
                  <a:lnTo>
                    <a:pt x="6" y="33"/>
                  </a:lnTo>
                  <a:lnTo>
                    <a:pt x="7" y="34"/>
                  </a:lnTo>
                  <a:lnTo>
                    <a:pt x="8" y="34"/>
                  </a:lnTo>
                  <a:lnTo>
                    <a:pt x="15" y="34"/>
                  </a:lnTo>
                  <a:lnTo>
                    <a:pt x="17" y="34"/>
                  </a:lnTo>
                  <a:lnTo>
                    <a:pt x="18" y="35"/>
                  </a:lnTo>
                  <a:lnTo>
                    <a:pt x="19" y="37"/>
                  </a:lnTo>
                  <a:lnTo>
                    <a:pt x="24" y="48"/>
                  </a:lnTo>
                  <a:lnTo>
                    <a:pt x="26" y="52"/>
                  </a:lnTo>
                  <a:lnTo>
                    <a:pt x="40" y="68"/>
                  </a:lnTo>
                  <a:lnTo>
                    <a:pt x="41" y="72"/>
                  </a:lnTo>
                  <a:lnTo>
                    <a:pt x="47" y="93"/>
                  </a:lnTo>
                  <a:lnTo>
                    <a:pt x="48" y="105"/>
                  </a:lnTo>
                  <a:lnTo>
                    <a:pt x="47" y="117"/>
                  </a:lnTo>
                  <a:lnTo>
                    <a:pt x="43" y="133"/>
                  </a:lnTo>
                  <a:lnTo>
                    <a:pt x="43" y="135"/>
                  </a:lnTo>
                  <a:lnTo>
                    <a:pt x="44" y="136"/>
                  </a:lnTo>
                  <a:lnTo>
                    <a:pt x="46" y="136"/>
                  </a:lnTo>
                  <a:lnTo>
                    <a:pt x="51" y="136"/>
                  </a:lnTo>
                  <a:lnTo>
                    <a:pt x="55" y="135"/>
                  </a:lnTo>
                  <a:lnTo>
                    <a:pt x="57" y="134"/>
                  </a:lnTo>
                  <a:lnTo>
                    <a:pt x="58" y="133"/>
                  </a:lnTo>
                  <a:lnTo>
                    <a:pt x="60" y="129"/>
                  </a:lnTo>
                  <a:lnTo>
                    <a:pt x="62" y="104"/>
                  </a:lnTo>
                  <a:lnTo>
                    <a:pt x="60" y="92"/>
                  </a:lnTo>
                  <a:lnTo>
                    <a:pt x="60" y="90"/>
                  </a:lnTo>
                  <a:lnTo>
                    <a:pt x="61" y="89"/>
                  </a:lnTo>
                  <a:lnTo>
                    <a:pt x="62" y="89"/>
                  </a:lnTo>
                  <a:lnTo>
                    <a:pt x="63" y="89"/>
                  </a:lnTo>
                  <a:lnTo>
                    <a:pt x="65" y="93"/>
                  </a:lnTo>
                  <a:lnTo>
                    <a:pt x="70" y="103"/>
                  </a:lnTo>
                  <a:lnTo>
                    <a:pt x="71" y="110"/>
                  </a:lnTo>
                  <a:lnTo>
                    <a:pt x="71" y="118"/>
                  </a:lnTo>
                  <a:lnTo>
                    <a:pt x="71" y="121"/>
                  </a:lnTo>
                  <a:lnTo>
                    <a:pt x="72" y="128"/>
                  </a:lnTo>
                  <a:lnTo>
                    <a:pt x="73" y="130"/>
                  </a:lnTo>
                  <a:lnTo>
                    <a:pt x="75" y="131"/>
                  </a:lnTo>
                  <a:lnTo>
                    <a:pt x="78" y="132"/>
                  </a:lnTo>
                  <a:lnTo>
                    <a:pt x="81" y="132"/>
                  </a:lnTo>
                  <a:lnTo>
                    <a:pt x="87" y="130"/>
                  </a:lnTo>
                  <a:lnTo>
                    <a:pt x="91" y="129"/>
                  </a:lnTo>
                  <a:lnTo>
                    <a:pt x="92" y="127"/>
                  </a:lnTo>
                  <a:lnTo>
                    <a:pt x="94" y="125"/>
                  </a:lnTo>
                  <a:lnTo>
                    <a:pt x="94" y="122"/>
                  </a:lnTo>
                  <a:lnTo>
                    <a:pt x="93" y="115"/>
                  </a:lnTo>
                  <a:lnTo>
                    <a:pt x="88" y="101"/>
                  </a:lnTo>
                  <a:lnTo>
                    <a:pt x="84" y="93"/>
                  </a:lnTo>
                  <a:lnTo>
                    <a:pt x="71" y="72"/>
                  </a:lnTo>
                  <a:lnTo>
                    <a:pt x="70" y="68"/>
                  </a:lnTo>
                  <a:lnTo>
                    <a:pt x="70" y="66"/>
                  </a:lnTo>
                  <a:lnTo>
                    <a:pt x="70" y="63"/>
                  </a:lnTo>
                  <a:lnTo>
                    <a:pt x="72" y="61"/>
                  </a:lnTo>
                  <a:lnTo>
                    <a:pt x="72" y="57"/>
                  </a:lnTo>
                  <a:lnTo>
                    <a:pt x="70" y="50"/>
                  </a:lnTo>
                  <a:lnTo>
                    <a:pt x="68" y="46"/>
                  </a:lnTo>
                  <a:lnTo>
                    <a:pt x="65" y="41"/>
                  </a:lnTo>
                  <a:lnTo>
                    <a:pt x="62" y="38"/>
                  </a:lnTo>
                  <a:lnTo>
                    <a:pt x="59" y="35"/>
                  </a:lnTo>
                  <a:lnTo>
                    <a:pt x="41" y="24"/>
                  </a:lnTo>
                  <a:lnTo>
                    <a:pt x="35" y="19"/>
                  </a:lnTo>
                  <a:lnTo>
                    <a:pt x="33" y="17"/>
                  </a:lnTo>
                  <a:lnTo>
                    <a:pt x="33" y="14"/>
                  </a:lnTo>
                  <a:lnTo>
                    <a:pt x="33" y="12"/>
                  </a:lnTo>
                  <a:lnTo>
                    <a:pt x="34" y="10"/>
                  </a:lnTo>
                  <a:lnTo>
                    <a:pt x="36" y="7"/>
                  </a:lnTo>
                  <a:lnTo>
                    <a:pt x="36" y="5"/>
                  </a:lnTo>
                  <a:lnTo>
                    <a:pt x="36" y="4"/>
                  </a:lnTo>
                  <a:lnTo>
                    <a:pt x="35" y="2"/>
                  </a:lnTo>
                  <a:lnTo>
                    <a:pt x="33" y="1"/>
                  </a:lnTo>
                  <a:lnTo>
                    <a:pt x="31"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34"/>
            <p:cNvSpPr>
              <a:spLocks/>
            </p:cNvSpPr>
            <p:nvPr/>
          </p:nvSpPr>
          <p:spPr bwMode="auto">
            <a:xfrm flipH="1">
              <a:off x="7968363" y="5073812"/>
              <a:ext cx="10930" cy="13911"/>
            </a:xfrm>
            <a:custGeom>
              <a:avLst/>
              <a:gdLst/>
              <a:ahLst/>
              <a:cxnLst>
                <a:cxn ang="0">
                  <a:pos x="6" y="0"/>
                </a:cxn>
                <a:cxn ang="0">
                  <a:pos x="5" y="0"/>
                </a:cxn>
                <a:cxn ang="0">
                  <a:pos x="4" y="0"/>
                </a:cxn>
                <a:cxn ang="0">
                  <a:pos x="1" y="2"/>
                </a:cxn>
                <a:cxn ang="0">
                  <a:pos x="0" y="5"/>
                </a:cxn>
                <a:cxn ang="0">
                  <a:pos x="0" y="8"/>
                </a:cxn>
                <a:cxn ang="0">
                  <a:pos x="2" y="10"/>
                </a:cxn>
                <a:cxn ang="0">
                  <a:pos x="6" y="12"/>
                </a:cxn>
                <a:cxn ang="0">
                  <a:pos x="9" y="13"/>
                </a:cxn>
                <a:cxn ang="0">
                  <a:pos x="11" y="14"/>
                </a:cxn>
                <a:cxn ang="0">
                  <a:pos x="11" y="13"/>
                </a:cxn>
                <a:cxn ang="0">
                  <a:pos x="11" y="11"/>
                </a:cxn>
                <a:cxn ang="0">
                  <a:pos x="7" y="2"/>
                </a:cxn>
                <a:cxn ang="0">
                  <a:pos x="7" y="1"/>
                </a:cxn>
                <a:cxn ang="0">
                  <a:pos x="6" y="0"/>
                </a:cxn>
              </a:cxnLst>
              <a:rect l="0" t="0" r="r" b="b"/>
              <a:pathLst>
                <a:path w="11" h="14">
                  <a:moveTo>
                    <a:pt x="6" y="0"/>
                  </a:moveTo>
                  <a:lnTo>
                    <a:pt x="5" y="0"/>
                  </a:lnTo>
                  <a:lnTo>
                    <a:pt x="4" y="0"/>
                  </a:lnTo>
                  <a:lnTo>
                    <a:pt x="1" y="2"/>
                  </a:lnTo>
                  <a:lnTo>
                    <a:pt x="0" y="5"/>
                  </a:lnTo>
                  <a:lnTo>
                    <a:pt x="0" y="8"/>
                  </a:lnTo>
                  <a:lnTo>
                    <a:pt x="2" y="10"/>
                  </a:lnTo>
                  <a:lnTo>
                    <a:pt x="6" y="12"/>
                  </a:lnTo>
                  <a:lnTo>
                    <a:pt x="9" y="13"/>
                  </a:lnTo>
                  <a:lnTo>
                    <a:pt x="11" y="14"/>
                  </a:lnTo>
                  <a:lnTo>
                    <a:pt x="11" y="13"/>
                  </a:lnTo>
                  <a:lnTo>
                    <a:pt x="11" y="11"/>
                  </a:lnTo>
                  <a:lnTo>
                    <a:pt x="7" y="2"/>
                  </a:lnTo>
                  <a:lnTo>
                    <a:pt x="7" y="1"/>
                  </a:lnTo>
                  <a:lnTo>
                    <a:pt x="6"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9" name="Group 34"/>
            <p:cNvGrpSpPr>
              <a:grpSpLocks noChangeAspect="1"/>
            </p:cNvGrpSpPr>
            <p:nvPr/>
          </p:nvGrpSpPr>
          <p:grpSpPr>
            <a:xfrm>
              <a:off x="8108389" y="4554993"/>
              <a:ext cx="290095" cy="177151"/>
              <a:chOff x="2103438" y="3086101"/>
              <a:chExt cx="595313" cy="363538"/>
            </a:xfrm>
          </p:grpSpPr>
          <p:sp>
            <p:nvSpPr>
              <p:cNvPr id="110" name="Freeform 72"/>
              <p:cNvSpPr>
                <a:spLocks/>
              </p:cNvSpPr>
              <p:nvPr/>
            </p:nvSpPr>
            <p:spPr bwMode="auto">
              <a:xfrm>
                <a:off x="2103438" y="3086101"/>
                <a:ext cx="595313" cy="363538"/>
              </a:xfrm>
              <a:custGeom>
                <a:avLst/>
                <a:gdLst/>
                <a:ahLst/>
                <a:cxnLst>
                  <a:cxn ang="0">
                    <a:pos x="214" y="0"/>
                  </a:cxn>
                  <a:cxn ang="0">
                    <a:pos x="186" y="1"/>
                  </a:cxn>
                  <a:cxn ang="0">
                    <a:pos x="153" y="9"/>
                  </a:cxn>
                  <a:cxn ang="0">
                    <a:pos x="137" y="17"/>
                  </a:cxn>
                  <a:cxn ang="0">
                    <a:pos x="123" y="27"/>
                  </a:cxn>
                  <a:cxn ang="0">
                    <a:pos x="88" y="62"/>
                  </a:cxn>
                  <a:cxn ang="0">
                    <a:pos x="40" y="106"/>
                  </a:cxn>
                  <a:cxn ang="0">
                    <a:pos x="10" y="129"/>
                  </a:cxn>
                  <a:cxn ang="0">
                    <a:pos x="4" y="136"/>
                  </a:cxn>
                  <a:cxn ang="0">
                    <a:pos x="1" y="143"/>
                  </a:cxn>
                  <a:cxn ang="0">
                    <a:pos x="0" y="149"/>
                  </a:cxn>
                  <a:cxn ang="0">
                    <a:pos x="3" y="155"/>
                  </a:cxn>
                  <a:cxn ang="0">
                    <a:pos x="7" y="160"/>
                  </a:cxn>
                  <a:cxn ang="0">
                    <a:pos x="11" y="162"/>
                  </a:cxn>
                  <a:cxn ang="0">
                    <a:pos x="27" y="168"/>
                  </a:cxn>
                  <a:cxn ang="0">
                    <a:pos x="85" y="177"/>
                  </a:cxn>
                  <a:cxn ang="0">
                    <a:pos x="254" y="179"/>
                  </a:cxn>
                  <a:cxn ang="0">
                    <a:pos x="266" y="181"/>
                  </a:cxn>
                  <a:cxn ang="0">
                    <a:pos x="279" y="185"/>
                  </a:cxn>
                  <a:cxn ang="0">
                    <a:pos x="303" y="197"/>
                  </a:cxn>
                  <a:cxn ang="0">
                    <a:pos x="321" y="210"/>
                  </a:cxn>
                  <a:cxn ang="0">
                    <a:pos x="332" y="224"/>
                  </a:cxn>
                  <a:cxn ang="0">
                    <a:pos x="338" y="228"/>
                  </a:cxn>
                  <a:cxn ang="0">
                    <a:pos x="344" y="229"/>
                  </a:cxn>
                  <a:cxn ang="0">
                    <a:pos x="350" y="229"/>
                  </a:cxn>
                  <a:cxn ang="0">
                    <a:pos x="355" y="228"/>
                  </a:cxn>
                  <a:cxn ang="0">
                    <a:pos x="360" y="224"/>
                  </a:cxn>
                  <a:cxn ang="0">
                    <a:pos x="369" y="214"/>
                  </a:cxn>
                  <a:cxn ang="0">
                    <a:pos x="372" y="207"/>
                  </a:cxn>
                  <a:cxn ang="0">
                    <a:pos x="375" y="189"/>
                  </a:cxn>
                  <a:cxn ang="0">
                    <a:pos x="374" y="140"/>
                  </a:cxn>
                  <a:cxn ang="0">
                    <a:pos x="370" y="120"/>
                  </a:cxn>
                  <a:cxn ang="0">
                    <a:pos x="368" y="111"/>
                  </a:cxn>
                  <a:cxn ang="0">
                    <a:pos x="356" y="83"/>
                  </a:cxn>
                  <a:cxn ang="0">
                    <a:pos x="339" y="56"/>
                  </a:cxn>
                  <a:cxn ang="0">
                    <a:pos x="324" y="38"/>
                  </a:cxn>
                  <a:cxn ang="0">
                    <a:pos x="313" y="29"/>
                  </a:cxn>
                  <a:cxn ang="0">
                    <a:pos x="278" y="12"/>
                  </a:cxn>
                  <a:cxn ang="0">
                    <a:pos x="224" y="1"/>
                  </a:cxn>
                  <a:cxn ang="0">
                    <a:pos x="214" y="0"/>
                  </a:cxn>
                </a:cxnLst>
                <a:rect l="0" t="0" r="r" b="b"/>
                <a:pathLst>
                  <a:path w="375" h="229">
                    <a:moveTo>
                      <a:pt x="214" y="0"/>
                    </a:moveTo>
                    <a:lnTo>
                      <a:pt x="186" y="1"/>
                    </a:lnTo>
                    <a:lnTo>
                      <a:pt x="153" y="9"/>
                    </a:lnTo>
                    <a:lnTo>
                      <a:pt x="137" y="17"/>
                    </a:lnTo>
                    <a:lnTo>
                      <a:pt x="123" y="27"/>
                    </a:lnTo>
                    <a:lnTo>
                      <a:pt x="88" y="62"/>
                    </a:lnTo>
                    <a:lnTo>
                      <a:pt x="40" y="106"/>
                    </a:lnTo>
                    <a:lnTo>
                      <a:pt x="10" y="129"/>
                    </a:lnTo>
                    <a:lnTo>
                      <a:pt x="4" y="136"/>
                    </a:lnTo>
                    <a:lnTo>
                      <a:pt x="1" y="143"/>
                    </a:lnTo>
                    <a:lnTo>
                      <a:pt x="0" y="149"/>
                    </a:lnTo>
                    <a:lnTo>
                      <a:pt x="3" y="155"/>
                    </a:lnTo>
                    <a:lnTo>
                      <a:pt x="7" y="160"/>
                    </a:lnTo>
                    <a:lnTo>
                      <a:pt x="11" y="162"/>
                    </a:lnTo>
                    <a:lnTo>
                      <a:pt x="27" y="168"/>
                    </a:lnTo>
                    <a:lnTo>
                      <a:pt x="85" y="177"/>
                    </a:lnTo>
                    <a:lnTo>
                      <a:pt x="254" y="179"/>
                    </a:lnTo>
                    <a:lnTo>
                      <a:pt x="266" y="181"/>
                    </a:lnTo>
                    <a:lnTo>
                      <a:pt x="279" y="185"/>
                    </a:lnTo>
                    <a:lnTo>
                      <a:pt x="303" y="197"/>
                    </a:lnTo>
                    <a:lnTo>
                      <a:pt x="321" y="210"/>
                    </a:lnTo>
                    <a:lnTo>
                      <a:pt x="332" y="224"/>
                    </a:lnTo>
                    <a:lnTo>
                      <a:pt x="338" y="228"/>
                    </a:lnTo>
                    <a:lnTo>
                      <a:pt x="344" y="229"/>
                    </a:lnTo>
                    <a:lnTo>
                      <a:pt x="350" y="229"/>
                    </a:lnTo>
                    <a:lnTo>
                      <a:pt x="355" y="228"/>
                    </a:lnTo>
                    <a:lnTo>
                      <a:pt x="360" y="224"/>
                    </a:lnTo>
                    <a:lnTo>
                      <a:pt x="369" y="214"/>
                    </a:lnTo>
                    <a:lnTo>
                      <a:pt x="372" y="207"/>
                    </a:lnTo>
                    <a:lnTo>
                      <a:pt x="375" y="189"/>
                    </a:lnTo>
                    <a:lnTo>
                      <a:pt x="374" y="140"/>
                    </a:lnTo>
                    <a:lnTo>
                      <a:pt x="370" y="120"/>
                    </a:lnTo>
                    <a:lnTo>
                      <a:pt x="368" y="111"/>
                    </a:lnTo>
                    <a:lnTo>
                      <a:pt x="356" y="83"/>
                    </a:lnTo>
                    <a:lnTo>
                      <a:pt x="339" y="56"/>
                    </a:lnTo>
                    <a:lnTo>
                      <a:pt x="324" y="38"/>
                    </a:lnTo>
                    <a:lnTo>
                      <a:pt x="313" y="29"/>
                    </a:lnTo>
                    <a:lnTo>
                      <a:pt x="278" y="12"/>
                    </a:lnTo>
                    <a:lnTo>
                      <a:pt x="224" y="1"/>
                    </a:lnTo>
                    <a:lnTo>
                      <a:pt x="214" y="0"/>
                    </a:lnTo>
                    <a:close/>
                  </a:path>
                </a:pathLst>
              </a:custGeom>
              <a:solidFill>
                <a:srgbClr val="D0A8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73"/>
              <p:cNvSpPr>
                <a:spLocks/>
              </p:cNvSpPr>
              <p:nvPr/>
            </p:nvSpPr>
            <p:spPr bwMode="auto">
              <a:xfrm>
                <a:off x="2417763" y="3133726"/>
                <a:ext cx="263525" cy="292100"/>
              </a:xfrm>
              <a:custGeom>
                <a:avLst/>
                <a:gdLst/>
                <a:ahLst/>
                <a:cxnLst>
                  <a:cxn ang="0">
                    <a:pos x="0" y="109"/>
                  </a:cxn>
                  <a:cxn ang="0">
                    <a:pos x="0" y="113"/>
                  </a:cxn>
                  <a:cxn ang="0">
                    <a:pos x="2" y="115"/>
                  </a:cxn>
                  <a:cxn ang="0">
                    <a:pos x="5" y="117"/>
                  </a:cxn>
                  <a:cxn ang="0">
                    <a:pos x="8" y="118"/>
                  </a:cxn>
                  <a:cxn ang="0">
                    <a:pos x="47" y="128"/>
                  </a:cxn>
                  <a:cxn ang="0">
                    <a:pos x="60" y="131"/>
                  </a:cxn>
                  <a:cxn ang="0">
                    <a:pos x="113" y="149"/>
                  </a:cxn>
                  <a:cxn ang="0">
                    <a:pos x="125" y="155"/>
                  </a:cxn>
                  <a:cxn ang="0">
                    <a:pos x="130" y="158"/>
                  </a:cxn>
                  <a:cxn ang="0">
                    <a:pos x="149" y="182"/>
                  </a:cxn>
                  <a:cxn ang="0">
                    <a:pos x="153" y="184"/>
                  </a:cxn>
                  <a:cxn ang="0">
                    <a:pos x="155" y="183"/>
                  </a:cxn>
                  <a:cxn ang="0">
                    <a:pos x="158" y="180"/>
                  </a:cxn>
                  <a:cxn ang="0">
                    <a:pos x="160" y="173"/>
                  </a:cxn>
                  <a:cxn ang="0">
                    <a:pos x="164" y="156"/>
                  </a:cxn>
                  <a:cxn ang="0">
                    <a:pos x="166" y="125"/>
                  </a:cxn>
                  <a:cxn ang="0">
                    <a:pos x="163" y="106"/>
                  </a:cxn>
                  <a:cxn ang="0">
                    <a:pos x="154" y="77"/>
                  </a:cxn>
                  <a:cxn ang="0">
                    <a:pos x="142" y="50"/>
                  </a:cxn>
                  <a:cxn ang="0">
                    <a:pos x="120" y="18"/>
                  </a:cxn>
                  <a:cxn ang="0">
                    <a:pos x="110" y="9"/>
                  </a:cxn>
                  <a:cxn ang="0">
                    <a:pos x="99" y="3"/>
                  </a:cxn>
                  <a:cxn ang="0">
                    <a:pos x="89" y="0"/>
                  </a:cxn>
                  <a:cxn ang="0">
                    <a:pos x="78" y="0"/>
                  </a:cxn>
                  <a:cxn ang="0">
                    <a:pos x="67" y="2"/>
                  </a:cxn>
                  <a:cxn ang="0">
                    <a:pos x="57" y="8"/>
                  </a:cxn>
                  <a:cxn ang="0">
                    <a:pos x="53" y="11"/>
                  </a:cxn>
                  <a:cxn ang="0">
                    <a:pos x="48" y="16"/>
                  </a:cxn>
                  <a:cxn ang="0">
                    <a:pos x="32" y="40"/>
                  </a:cxn>
                  <a:cxn ang="0">
                    <a:pos x="9" y="83"/>
                  </a:cxn>
                  <a:cxn ang="0">
                    <a:pos x="2" y="98"/>
                  </a:cxn>
                  <a:cxn ang="0">
                    <a:pos x="0" y="104"/>
                  </a:cxn>
                  <a:cxn ang="0">
                    <a:pos x="0" y="109"/>
                  </a:cxn>
                </a:cxnLst>
                <a:rect l="0" t="0" r="r" b="b"/>
                <a:pathLst>
                  <a:path w="166" h="184">
                    <a:moveTo>
                      <a:pt x="0" y="109"/>
                    </a:moveTo>
                    <a:lnTo>
                      <a:pt x="0" y="113"/>
                    </a:lnTo>
                    <a:lnTo>
                      <a:pt x="2" y="115"/>
                    </a:lnTo>
                    <a:lnTo>
                      <a:pt x="5" y="117"/>
                    </a:lnTo>
                    <a:lnTo>
                      <a:pt x="8" y="118"/>
                    </a:lnTo>
                    <a:lnTo>
                      <a:pt x="47" y="128"/>
                    </a:lnTo>
                    <a:lnTo>
                      <a:pt x="60" y="131"/>
                    </a:lnTo>
                    <a:lnTo>
                      <a:pt x="113" y="149"/>
                    </a:lnTo>
                    <a:lnTo>
                      <a:pt x="125" y="155"/>
                    </a:lnTo>
                    <a:lnTo>
                      <a:pt x="130" y="158"/>
                    </a:lnTo>
                    <a:lnTo>
                      <a:pt x="149" y="182"/>
                    </a:lnTo>
                    <a:lnTo>
                      <a:pt x="153" y="184"/>
                    </a:lnTo>
                    <a:lnTo>
                      <a:pt x="155" y="183"/>
                    </a:lnTo>
                    <a:lnTo>
                      <a:pt x="158" y="180"/>
                    </a:lnTo>
                    <a:lnTo>
                      <a:pt x="160" y="173"/>
                    </a:lnTo>
                    <a:lnTo>
                      <a:pt x="164" y="156"/>
                    </a:lnTo>
                    <a:lnTo>
                      <a:pt x="166" y="125"/>
                    </a:lnTo>
                    <a:lnTo>
                      <a:pt x="163" y="106"/>
                    </a:lnTo>
                    <a:lnTo>
                      <a:pt x="154" y="77"/>
                    </a:lnTo>
                    <a:lnTo>
                      <a:pt x="142" y="50"/>
                    </a:lnTo>
                    <a:lnTo>
                      <a:pt x="120" y="18"/>
                    </a:lnTo>
                    <a:lnTo>
                      <a:pt x="110" y="9"/>
                    </a:lnTo>
                    <a:lnTo>
                      <a:pt x="99" y="3"/>
                    </a:lnTo>
                    <a:lnTo>
                      <a:pt x="89" y="0"/>
                    </a:lnTo>
                    <a:lnTo>
                      <a:pt x="78" y="0"/>
                    </a:lnTo>
                    <a:lnTo>
                      <a:pt x="67" y="2"/>
                    </a:lnTo>
                    <a:lnTo>
                      <a:pt x="57" y="8"/>
                    </a:lnTo>
                    <a:lnTo>
                      <a:pt x="53" y="11"/>
                    </a:lnTo>
                    <a:lnTo>
                      <a:pt x="48" y="16"/>
                    </a:lnTo>
                    <a:lnTo>
                      <a:pt x="32" y="40"/>
                    </a:lnTo>
                    <a:lnTo>
                      <a:pt x="9" y="83"/>
                    </a:lnTo>
                    <a:lnTo>
                      <a:pt x="2" y="98"/>
                    </a:lnTo>
                    <a:lnTo>
                      <a:pt x="0" y="104"/>
                    </a:lnTo>
                    <a:lnTo>
                      <a:pt x="0" y="109"/>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74"/>
              <p:cNvSpPr>
                <a:spLocks/>
              </p:cNvSpPr>
              <p:nvPr/>
            </p:nvSpPr>
            <p:spPr bwMode="auto">
              <a:xfrm>
                <a:off x="2327275" y="3117851"/>
                <a:ext cx="177800" cy="187325"/>
              </a:xfrm>
              <a:custGeom>
                <a:avLst/>
                <a:gdLst/>
                <a:ahLst/>
                <a:cxnLst>
                  <a:cxn ang="0">
                    <a:pos x="78" y="2"/>
                  </a:cxn>
                  <a:cxn ang="0">
                    <a:pos x="75" y="4"/>
                  </a:cxn>
                  <a:cxn ang="0">
                    <a:pos x="43" y="38"/>
                  </a:cxn>
                  <a:cxn ang="0">
                    <a:pos x="9" y="94"/>
                  </a:cxn>
                  <a:cxn ang="0">
                    <a:pos x="5" y="100"/>
                  </a:cxn>
                  <a:cxn ang="0">
                    <a:pos x="0" y="105"/>
                  </a:cxn>
                  <a:cxn ang="0">
                    <a:pos x="1" y="105"/>
                  </a:cxn>
                  <a:cxn ang="0">
                    <a:pos x="3" y="107"/>
                  </a:cxn>
                  <a:cxn ang="0">
                    <a:pos x="10" y="111"/>
                  </a:cxn>
                  <a:cxn ang="0">
                    <a:pos x="15" y="113"/>
                  </a:cxn>
                  <a:cxn ang="0">
                    <a:pos x="20" y="116"/>
                  </a:cxn>
                  <a:cxn ang="0">
                    <a:pos x="26" y="117"/>
                  </a:cxn>
                  <a:cxn ang="0">
                    <a:pos x="32" y="118"/>
                  </a:cxn>
                  <a:cxn ang="0">
                    <a:pos x="38" y="117"/>
                  </a:cxn>
                  <a:cxn ang="0">
                    <a:pos x="42" y="116"/>
                  </a:cxn>
                  <a:cxn ang="0">
                    <a:pos x="45" y="112"/>
                  </a:cxn>
                  <a:cxn ang="0">
                    <a:pos x="62" y="63"/>
                  </a:cxn>
                  <a:cxn ang="0">
                    <a:pos x="69" y="50"/>
                  </a:cxn>
                  <a:cxn ang="0">
                    <a:pos x="89" y="24"/>
                  </a:cxn>
                  <a:cxn ang="0">
                    <a:pos x="92" y="20"/>
                  </a:cxn>
                  <a:cxn ang="0">
                    <a:pos x="100" y="15"/>
                  </a:cxn>
                  <a:cxn ang="0">
                    <a:pos x="105" y="12"/>
                  </a:cxn>
                  <a:cxn ang="0">
                    <a:pos x="112" y="10"/>
                  </a:cxn>
                  <a:cxn ang="0">
                    <a:pos x="112" y="9"/>
                  </a:cxn>
                  <a:cxn ang="0">
                    <a:pos x="110" y="7"/>
                  </a:cxn>
                  <a:cxn ang="0">
                    <a:pos x="105" y="5"/>
                  </a:cxn>
                  <a:cxn ang="0">
                    <a:pos x="84" y="0"/>
                  </a:cxn>
                  <a:cxn ang="0">
                    <a:pos x="81" y="1"/>
                  </a:cxn>
                  <a:cxn ang="0">
                    <a:pos x="78" y="2"/>
                  </a:cxn>
                </a:cxnLst>
                <a:rect l="0" t="0" r="r" b="b"/>
                <a:pathLst>
                  <a:path w="112" h="118">
                    <a:moveTo>
                      <a:pt x="78" y="2"/>
                    </a:moveTo>
                    <a:lnTo>
                      <a:pt x="75" y="4"/>
                    </a:lnTo>
                    <a:lnTo>
                      <a:pt x="43" y="38"/>
                    </a:lnTo>
                    <a:lnTo>
                      <a:pt x="9" y="94"/>
                    </a:lnTo>
                    <a:lnTo>
                      <a:pt x="5" y="100"/>
                    </a:lnTo>
                    <a:lnTo>
                      <a:pt x="0" y="105"/>
                    </a:lnTo>
                    <a:lnTo>
                      <a:pt x="1" y="105"/>
                    </a:lnTo>
                    <a:lnTo>
                      <a:pt x="3" y="107"/>
                    </a:lnTo>
                    <a:lnTo>
                      <a:pt x="10" y="111"/>
                    </a:lnTo>
                    <a:lnTo>
                      <a:pt x="15" y="113"/>
                    </a:lnTo>
                    <a:lnTo>
                      <a:pt x="20" y="116"/>
                    </a:lnTo>
                    <a:lnTo>
                      <a:pt x="26" y="117"/>
                    </a:lnTo>
                    <a:lnTo>
                      <a:pt x="32" y="118"/>
                    </a:lnTo>
                    <a:lnTo>
                      <a:pt x="38" y="117"/>
                    </a:lnTo>
                    <a:lnTo>
                      <a:pt x="42" y="116"/>
                    </a:lnTo>
                    <a:lnTo>
                      <a:pt x="45" y="112"/>
                    </a:lnTo>
                    <a:lnTo>
                      <a:pt x="62" y="63"/>
                    </a:lnTo>
                    <a:lnTo>
                      <a:pt x="69" y="50"/>
                    </a:lnTo>
                    <a:lnTo>
                      <a:pt x="89" y="24"/>
                    </a:lnTo>
                    <a:lnTo>
                      <a:pt x="92" y="20"/>
                    </a:lnTo>
                    <a:lnTo>
                      <a:pt x="100" y="15"/>
                    </a:lnTo>
                    <a:lnTo>
                      <a:pt x="105" y="12"/>
                    </a:lnTo>
                    <a:lnTo>
                      <a:pt x="112" y="10"/>
                    </a:lnTo>
                    <a:lnTo>
                      <a:pt x="112" y="9"/>
                    </a:lnTo>
                    <a:lnTo>
                      <a:pt x="110" y="7"/>
                    </a:lnTo>
                    <a:lnTo>
                      <a:pt x="105" y="5"/>
                    </a:lnTo>
                    <a:lnTo>
                      <a:pt x="84" y="0"/>
                    </a:lnTo>
                    <a:lnTo>
                      <a:pt x="81" y="1"/>
                    </a:lnTo>
                    <a:lnTo>
                      <a:pt x="78" y="2"/>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75"/>
              <p:cNvSpPr>
                <a:spLocks/>
              </p:cNvSpPr>
              <p:nvPr/>
            </p:nvSpPr>
            <p:spPr bwMode="auto">
              <a:xfrm>
                <a:off x="2214563" y="3100388"/>
                <a:ext cx="223838" cy="184150"/>
              </a:xfrm>
              <a:custGeom>
                <a:avLst/>
                <a:gdLst/>
                <a:ahLst/>
                <a:cxnLst>
                  <a:cxn ang="0">
                    <a:pos x="118" y="0"/>
                  </a:cxn>
                  <a:cxn ang="0">
                    <a:pos x="113" y="1"/>
                  </a:cxn>
                  <a:cxn ang="0">
                    <a:pos x="87" y="13"/>
                  </a:cxn>
                  <a:cxn ang="0">
                    <a:pos x="59" y="33"/>
                  </a:cxn>
                  <a:cxn ang="0">
                    <a:pos x="33" y="59"/>
                  </a:cxn>
                  <a:cxn ang="0">
                    <a:pos x="15" y="79"/>
                  </a:cxn>
                  <a:cxn ang="0">
                    <a:pos x="12" y="84"/>
                  </a:cxn>
                  <a:cxn ang="0">
                    <a:pos x="6" y="90"/>
                  </a:cxn>
                  <a:cxn ang="0">
                    <a:pos x="2" y="97"/>
                  </a:cxn>
                  <a:cxn ang="0">
                    <a:pos x="0" y="98"/>
                  </a:cxn>
                  <a:cxn ang="0">
                    <a:pos x="0" y="101"/>
                  </a:cxn>
                  <a:cxn ang="0">
                    <a:pos x="1" y="103"/>
                  </a:cxn>
                  <a:cxn ang="0">
                    <a:pos x="8" y="107"/>
                  </a:cxn>
                  <a:cxn ang="0">
                    <a:pos x="28" y="114"/>
                  </a:cxn>
                  <a:cxn ang="0">
                    <a:pos x="43" y="116"/>
                  </a:cxn>
                  <a:cxn ang="0">
                    <a:pos x="50" y="115"/>
                  </a:cxn>
                  <a:cxn ang="0">
                    <a:pos x="56" y="113"/>
                  </a:cxn>
                  <a:cxn ang="0">
                    <a:pos x="61" y="109"/>
                  </a:cxn>
                  <a:cxn ang="0">
                    <a:pos x="66" y="104"/>
                  </a:cxn>
                  <a:cxn ang="0">
                    <a:pos x="73" y="91"/>
                  </a:cxn>
                  <a:cxn ang="0">
                    <a:pos x="84" y="69"/>
                  </a:cxn>
                  <a:cxn ang="0">
                    <a:pos x="119" y="18"/>
                  </a:cxn>
                  <a:cxn ang="0">
                    <a:pos x="127" y="13"/>
                  </a:cxn>
                  <a:cxn ang="0">
                    <a:pos x="134" y="10"/>
                  </a:cxn>
                  <a:cxn ang="0">
                    <a:pos x="137" y="10"/>
                  </a:cxn>
                  <a:cxn ang="0">
                    <a:pos x="139" y="10"/>
                  </a:cxn>
                  <a:cxn ang="0">
                    <a:pos x="141" y="9"/>
                  </a:cxn>
                  <a:cxn ang="0">
                    <a:pos x="141" y="8"/>
                  </a:cxn>
                  <a:cxn ang="0">
                    <a:pos x="140" y="7"/>
                  </a:cxn>
                  <a:cxn ang="0">
                    <a:pos x="139" y="5"/>
                  </a:cxn>
                  <a:cxn ang="0">
                    <a:pos x="132" y="2"/>
                  </a:cxn>
                  <a:cxn ang="0">
                    <a:pos x="122" y="0"/>
                  </a:cxn>
                  <a:cxn ang="0">
                    <a:pos x="118" y="0"/>
                  </a:cxn>
                </a:cxnLst>
                <a:rect l="0" t="0" r="r" b="b"/>
                <a:pathLst>
                  <a:path w="141" h="116">
                    <a:moveTo>
                      <a:pt x="118" y="0"/>
                    </a:moveTo>
                    <a:lnTo>
                      <a:pt x="113" y="1"/>
                    </a:lnTo>
                    <a:lnTo>
                      <a:pt x="87" y="13"/>
                    </a:lnTo>
                    <a:lnTo>
                      <a:pt x="59" y="33"/>
                    </a:lnTo>
                    <a:lnTo>
                      <a:pt x="33" y="59"/>
                    </a:lnTo>
                    <a:lnTo>
                      <a:pt x="15" y="79"/>
                    </a:lnTo>
                    <a:lnTo>
                      <a:pt x="12" y="84"/>
                    </a:lnTo>
                    <a:lnTo>
                      <a:pt x="6" y="90"/>
                    </a:lnTo>
                    <a:lnTo>
                      <a:pt x="2" y="97"/>
                    </a:lnTo>
                    <a:lnTo>
                      <a:pt x="0" y="98"/>
                    </a:lnTo>
                    <a:lnTo>
                      <a:pt x="0" y="101"/>
                    </a:lnTo>
                    <a:lnTo>
                      <a:pt x="1" y="103"/>
                    </a:lnTo>
                    <a:lnTo>
                      <a:pt x="8" y="107"/>
                    </a:lnTo>
                    <a:lnTo>
                      <a:pt x="28" y="114"/>
                    </a:lnTo>
                    <a:lnTo>
                      <a:pt x="43" y="116"/>
                    </a:lnTo>
                    <a:lnTo>
                      <a:pt x="50" y="115"/>
                    </a:lnTo>
                    <a:lnTo>
                      <a:pt x="56" y="113"/>
                    </a:lnTo>
                    <a:lnTo>
                      <a:pt x="61" y="109"/>
                    </a:lnTo>
                    <a:lnTo>
                      <a:pt x="66" y="104"/>
                    </a:lnTo>
                    <a:lnTo>
                      <a:pt x="73" y="91"/>
                    </a:lnTo>
                    <a:lnTo>
                      <a:pt x="84" y="69"/>
                    </a:lnTo>
                    <a:lnTo>
                      <a:pt x="119" y="18"/>
                    </a:lnTo>
                    <a:lnTo>
                      <a:pt x="127" y="13"/>
                    </a:lnTo>
                    <a:lnTo>
                      <a:pt x="134" y="10"/>
                    </a:lnTo>
                    <a:lnTo>
                      <a:pt x="137" y="10"/>
                    </a:lnTo>
                    <a:lnTo>
                      <a:pt x="139" y="10"/>
                    </a:lnTo>
                    <a:lnTo>
                      <a:pt x="141" y="9"/>
                    </a:lnTo>
                    <a:lnTo>
                      <a:pt x="141" y="8"/>
                    </a:lnTo>
                    <a:lnTo>
                      <a:pt x="140" y="7"/>
                    </a:lnTo>
                    <a:lnTo>
                      <a:pt x="139" y="5"/>
                    </a:lnTo>
                    <a:lnTo>
                      <a:pt x="132" y="2"/>
                    </a:lnTo>
                    <a:lnTo>
                      <a:pt x="122" y="0"/>
                    </a:lnTo>
                    <a:lnTo>
                      <a:pt x="118" y="0"/>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76"/>
              <p:cNvSpPr>
                <a:spLocks/>
              </p:cNvSpPr>
              <p:nvPr/>
            </p:nvSpPr>
            <p:spPr bwMode="auto">
              <a:xfrm>
                <a:off x="2124075" y="3278188"/>
                <a:ext cx="379413" cy="76200"/>
              </a:xfrm>
              <a:custGeom>
                <a:avLst/>
                <a:gdLst/>
                <a:ahLst/>
                <a:cxnLst>
                  <a:cxn ang="0">
                    <a:pos x="238" y="46"/>
                  </a:cxn>
                  <a:cxn ang="0">
                    <a:pos x="239" y="45"/>
                  </a:cxn>
                  <a:cxn ang="0">
                    <a:pos x="239" y="44"/>
                  </a:cxn>
                  <a:cxn ang="0">
                    <a:pos x="237" y="44"/>
                  </a:cxn>
                  <a:cxn ang="0">
                    <a:pos x="234" y="43"/>
                  </a:cxn>
                  <a:cxn ang="0">
                    <a:pos x="165" y="29"/>
                  </a:cxn>
                  <a:cxn ang="0">
                    <a:pos x="63" y="2"/>
                  </a:cxn>
                  <a:cxn ang="0">
                    <a:pos x="49" y="0"/>
                  </a:cxn>
                  <a:cxn ang="0">
                    <a:pos x="39" y="0"/>
                  </a:cxn>
                  <a:cxn ang="0">
                    <a:pos x="30" y="2"/>
                  </a:cxn>
                  <a:cxn ang="0">
                    <a:pos x="18" y="7"/>
                  </a:cxn>
                  <a:cxn ang="0">
                    <a:pos x="11" y="11"/>
                  </a:cxn>
                  <a:cxn ang="0">
                    <a:pos x="2" y="22"/>
                  </a:cxn>
                  <a:cxn ang="0">
                    <a:pos x="0" y="26"/>
                  </a:cxn>
                  <a:cxn ang="0">
                    <a:pos x="0" y="29"/>
                  </a:cxn>
                  <a:cxn ang="0">
                    <a:pos x="3" y="32"/>
                  </a:cxn>
                  <a:cxn ang="0">
                    <a:pos x="5" y="33"/>
                  </a:cxn>
                  <a:cxn ang="0">
                    <a:pos x="7" y="34"/>
                  </a:cxn>
                  <a:cxn ang="0">
                    <a:pos x="10" y="35"/>
                  </a:cxn>
                  <a:cxn ang="0">
                    <a:pos x="87" y="41"/>
                  </a:cxn>
                  <a:cxn ang="0">
                    <a:pos x="147" y="48"/>
                  </a:cxn>
                  <a:cxn ang="0">
                    <a:pos x="232" y="47"/>
                  </a:cxn>
                  <a:cxn ang="0">
                    <a:pos x="235" y="46"/>
                  </a:cxn>
                  <a:cxn ang="0">
                    <a:pos x="238" y="46"/>
                  </a:cxn>
                </a:cxnLst>
                <a:rect l="0" t="0" r="r" b="b"/>
                <a:pathLst>
                  <a:path w="239" h="48">
                    <a:moveTo>
                      <a:pt x="238" y="46"/>
                    </a:moveTo>
                    <a:lnTo>
                      <a:pt x="239" y="45"/>
                    </a:lnTo>
                    <a:lnTo>
                      <a:pt x="239" y="44"/>
                    </a:lnTo>
                    <a:lnTo>
                      <a:pt x="237" y="44"/>
                    </a:lnTo>
                    <a:lnTo>
                      <a:pt x="234" y="43"/>
                    </a:lnTo>
                    <a:lnTo>
                      <a:pt x="165" y="29"/>
                    </a:lnTo>
                    <a:lnTo>
                      <a:pt x="63" y="2"/>
                    </a:lnTo>
                    <a:lnTo>
                      <a:pt x="49" y="0"/>
                    </a:lnTo>
                    <a:lnTo>
                      <a:pt x="39" y="0"/>
                    </a:lnTo>
                    <a:lnTo>
                      <a:pt x="30" y="2"/>
                    </a:lnTo>
                    <a:lnTo>
                      <a:pt x="18" y="7"/>
                    </a:lnTo>
                    <a:lnTo>
                      <a:pt x="11" y="11"/>
                    </a:lnTo>
                    <a:lnTo>
                      <a:pt x="2" y="22"/>
                    </a:lnTo>
                    <a:lnTo>
                      <a:pt x="0" y="26"/>
                    </a:lnTo>
                    <a:lnTo>
                      <a:pt x="0" y="29"/>
                    </a:lnTo>
                    <a:lnTo>
                      <a:pt x="3" y="32"/>
                    </a:lnTo>
                    <a:lnTo>
                      <a:pt x="5" y="33"/>
                    </a:lnTo>
                    <a:lnTo>
                      <a:pt x="7" y="34"/>
                    </a:lnTo>
                    <a:lnTo>
                      <a:pt x="10" y="35"/>
                    </a:lnTo>
                    <a:lnTo>
                      <a:pt x="87" y="41"/>
                    </a:lnTo>
                    <a:lnTo>
                      <a:pt x="147" y="48"/>
                    </a:lnTo>
                    <a:lnTo>
                      <a:pt x="232" y="47"/>
                    </a:lnTo>
                    <a:lnTo>
                      <a:pt x="235" y="46"/>
                    </a:lnTo>
                    <a:lnTo>
                      <a:pt x="238" y="46"/>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9" name="Freeform 18"/>
            <p:cNvSpPr>
              <a:spLocks/>
            </p:cNvSpPr>
            <p:nvPr/>
          </p:nvSpPr>
          <p:spPr bwMode="auto">
            <a:xfrm rot="6012585" flipH="1">
              <a:off x="7866693" y="4985033"/>
              <a:ext cx="483901" cy="284180"/>
            </a:xfrm>
            <a:custGeom>
              <a:avLst/>
              <a:gdLst/>
              <a:ahLst/>
              <a:cxnLst>
                <a:cxn ang="0">
                  <a:pos x="241" y="52"/>
                </a:cxn>
                <a:cxn ang="0">
                  <a:pos x="311" y="38"/>
                </a:cxn>
                <a:cxn ang="0">
                  <a:pos x="390" y="58"/>
                </a:cxn>
                <a:cxn ang="0">
                  <a:pos x="452" y="88"/>
                </a:cxn>
                <a:cxn ang="0">
                  <a:pos x="480" y="81"/>
                </a:cxn>
                <a:cxn ang="0">
                  <a:pos x="487" y="65"/>
                </a:cxn>
                <a:cxn ang="0">
                  <a:pos x="483" y="37"/>
                </a:cxn>
                <a:cxn ang="0">
                  <a:pos x="465" y="21"/>
                </a:cxn>
                <a:cxn ang="0">
                  <a:pos x="358" y="0"/>
                </a:cxn>
                <a:cxn ang="0">
                  <a:pos x="255" y="12"/>
                </a:cxn>
                <a:cxn ang="0">
                  <a:pos x="140" y="75"/>
                </a:cxn>
                <a:cxn ang="0">
                  <a:pos x="94" y="146"/>
                </a:cxn>
                <a:cxn ang="0">
                  <a:pos x="79" y="169"/>
                </a:cxn>
                <a:cxn ang="0">
                  <a:pos x="64" y="176"/>
                </a:cxn>
                <a:cxn ang="0">
                  <a:pos x="28" y="180"/>
                </a:cxn>
                <a:cxn ang="0">
                  <a:pos x="6" y="198"/>
                </a:cxn>
                <a:cxn ang="0">
                  <a:pos x="0" y="213"/>
                </a:cxn>
                <a:cxn ang="0">
                  <a:pos x="7" y="235"/>
                </a:cxn>
                <a:cxn ang="0">
                  <a:pos x="19" y="241"/>
                </a:cxn>
                <a:cxn ang="0">
                  <a:pos x="32" y="241"/>
                </a:cxn>
                <a:cxn ang="0">
                  <a:pos x="40" y="234"/>
                </a:cxn>
                <a:cxn ang="0">
                  <a:pos x="38" y="229"/>
                </a:cxn>
                <a:cxn ang="0">
                  <a:pos x="27" y="225"/>
                </a:cxn>
                <a:cxn ang="0">
                  <a:pos x="29" y="221"/>
                </a:cxn>
                <a:cxn ang="0">
                  <a:pos x="52" y="207"/>
                </a:cxn>
                <a:cxn ang="0">
                  <a:pos x="57" y="208"/>
                </a:cxn>
                <a:cxn ang="0">
                  <a:pos x="55" y="229"/>
                </a:cxn>
                <a:cxn ang="0">
                  <a:pos x="54" y="274"/>
                </a:cxn>
                <a:cxn ang="0">
                  <a:pos x="64" y="284"/>
                </a:cxn>
                <a:cxn ang="0">
                  <a:pos x="83" y="285"/>
                </a:cxn>
                <a:cxn ang="0">
                  <a:pos x="88" y="281"/>
                </a:cxn>
                <a:cxn ang="0">
                  <a:pos x="77" y="240"/>
                </a:cxn>
                <a:cxn ang="0">
                  <a:pos x="80" y="225"/>
                </a:cxn>
                <a:cxn ang="0">
                  <a:pos x="89" y="223"/>
                </a:cxn>
                <a:cxn ang="0">
                  <a:pos x="112" y="236"/>
                </a:cxn>
                <a:cxn ang="0">
                  <a:pos x="127" y="255"/>
                </a:cxn>
                <a:cxn ang="0">
                  <a:pos x="132" y="255"/>
                </a:cxn>
                <a:cxn ang="0">
                  <a:pos x="138" y="246"/>
                </a:cxn>
                <a:cxn ang="0">
                  <a:pos x="141" y="220"/>
                </a:cxn>
                <a:cxn ang="0">
                  <a:pos x="135" y="211"/>
                </a:cxn>
                <a:cxn ang="0">
                  <a:pos x="116" y="203"/>
                </a:cxn>
                <a:cxn ang="0">
                  <a:pos x="110" y="190"/>
                </a:cxn>
                <a:cxn ang="0">
                  <a:pos x="119" y="160"/>
                </a:cxn>
                <a:cxn ang="0">
                  <a:pos x="178" y="84"/>
                </a:cxn>
              </a:cxnLst>
              <a:rect l="0" t="0" r="r" b="b"/>
              <a:pathLst>
                <a:path w="487" h="286">
                  <a:moveTo>
                    <a:pt x="178" y="84"/>
                  </a:moveTo>
                  <a:lnTo>
                    <a:pt x="213" y="63"/>
                  </a:lnTo>
                  <a:lnTo>
                    <a:pt x="241" y="52"/>
                  </a:lnTo>
                  <a:lnTo>
                    <a:pt x="261" y="45"/>
                  </a:lnTo>
                  <a:lnTo>
                    <a:pt x="291" y="40"/>
                  </a:lnTo>
                  <a:lnTo>
                    <a:pt x="311" y="38"/>
                  </a:lnTo>
                  <a:lnTo>
                    <a:pt x="339" y="40"/>
                  </a:lnTo>
                  <a:lnTo>
                    <a:pt x="374" y="50"/>
                  </a:lnTo>
                  <a:lnTo>
                    <a:pt x="390" y="58"/>
                  </a:lnTo>
                  <a:lnTo>
                    <a:pt x="417" y="79"/>
                  </a:lnTo>
                  <a:lnTo>
                    <a:pt x="431" y="85"/>
                  </a:lnTo>
                  <a:lnTo>
                    <a:pt x="452" y="88"/>
                  </a:lnTo>
                  <a:lnTo>
                    <a:pt x="465" y="87"/>
                  </a:lnTo>
                  <a:lnTo>
                    <a:pt x="471" y="85"/>
                  </a:lnTo>
                  <a:lnTo>
                    <a:pt x="480" y="81"/>
                  </a:lnTo>
                  <a:lnTo>
                    <a:pt x="483" y="78"/>
                  </a:lnTo>
                  <a:lnTo>
                    <a:pt x="485" y="74"/>
                  </a:lnTo>
                  <a:lnTo>
                    <a:pt x="487" y="65"/>
                  </a:lnTo>
                  <a:lnTo>
                    <a:pt x="487" y="55"/>
                  </a:lnTo>
                  <a:lnTo>
                    <a:pt x="484" y="40"/>
                  </a:lnTo>
                  <a:lnTo>
                    <a:pt x="483" y="37"/>
                  </a:lnTo>
                  <a:lnTo>
                    <a:pt x="481" y="31"/>
                  </a:lnTo>
                  <a:lnTo>
                    <a:pt x="475" y="26"/>
                  </a:lnTo>
                  <a:lnTo>
                    <a:pt x="465" y="21"/>
                  </a:lnTo>
                  <a:lnTo>
                    <a:pt x="444" y="13"/>
                  </a:lnTo>
                  <a:lnTo>
                    <a:pt x="407" y="6"/>
                  </a:lnTo>
                  <a:lnTo>
                    <a:pt x="358" y="0"/>
                  </a:lnTo>
                  <a:lnTo>
                    <a:pt x="315" y="0"/>
                  </a:lnTo>
                  <a:lnTo>
                    <a:pt x="286" y="4"/>
                  </a:lnTo>
                  <a:lnTo>
                    <a:pt x="255" y="12"/>
                  </a:lnTo>
                  <a:lnTo>
                    <a:pt x="190" y="37"/>
                  </a:lnTo>
                  <a:lnTo>
                    <a:pt x="164" y="53"/>
                  </a:lnTo>
                  <a:lnTo>
                    <a:pt x="140" y="75"/>
                  </a:lnTo>
                  <a:lnTo>
                    <a:pt x="115" y="105"/>
                  </a:lnTo>
                  <a:lnTo>
                    <a:pt x="97" y="138"/>
                  </a:lnTo>
                  <a:lnTo>
                    <a:pt x="94" y="146"/>
                  </a:lnTo>
                  <a:lnTo>
                    <a:pt x="87" y="158"/>
                  </a:lnTo>
                  <a:lnTo>
                    <a:pt x="81" y="166"/>
                  </a:lnTo>
                  <a:lnTo>
                    <a:pt x="79" y="169"/>
                  </a:lnTo>
                  <a:lnTo>
                    <a:pt x="70" y="174"/>
                  </a:lnTo>
                  <a:lnTo>
                    <a:pt x="67" y="175"/>
                  </a:lnTo>
                  <a:lnTo>
                    <a:pt x="64" y="176"/>
                  </a:lnTo>
                  <a:lnTo>
                    <a:pt x="60" y="177"/>
                  </a:lnTo>
                  <a:lnTo>
                    <a:pt x="32" y="179"/>
                  </a:lnTo>
                  <a:lnTo>
                    <a:pt x="28" y="180"/>
                  </a:lnTo>
                  <a:lnTo>
                    <a:pt x="24" y="182"/>
                  </a:lnTo>
                  <a:lnTo>
                    <a:pt x="12" y="191"/>
                  </a:lnTo>
                  <a:lnTo>
                    <a:pt x="6" y="198"/>
                  </a:lnTo>
                  <a:lnTo>
                    <a:pt x="4" y="201"/>
                  </a:lnTo>
                  <a:lnTo>
                    <a:pt x="2" y="205"/>
                  </a:lnTo>
                  <a:lnTo>
                    <a:pt x="0" y="213"/>
                  </a:lnTo>
                  <a:lnTo>
                    <a:pt x="1" y="221"/>
                  </a:lnTo>
                  <a:lnTo>
                    <a:pt x="5" y="232"/>
                  </a:lnTo>
                  <a:lnTo>
                    <a:pt x="7" y="235"/>
                  </a:lnTo>
                  <a:lnTo>
                    <a:pt x="10" y="237"/>
                  </a:lnTo>
                  <a:lnTo>
                    <a:pt x="12" y="239"/>
                  </a:lnTo>
                  <a:lnTo>
                    <a:pt x="19" y="241"/>
                  </a:lnTo>
                  <a:lnTo>
                    <a:pt x="25" y="242"/>
                  </a:lnTo>
                  <a:lnTo>
                    <a:pt x="31" y="242"/>
                  </a:lnTo>
                  <a:lnTo>
                    <a:pt x="32" y="241"/>
                  </a:lnTo>
                  <a:lnTo>
                    <a:pt x="35" y="240"/>
                  </a:lnTo>
                  <a:lnTo>
                    <a:pt x="38" y="237"/>
                  </a:lnTo>
                  <a:lnTo>
                    <a:pt x="40" y="234"/>
                  </a:lnTo>
                  <a:lnTo>
                    <a:pt x="40" y="232"/>
                  </a:lnTo>
                  <a:lnTo>
                    <a:pt x="40" y="231"/>
                  </a:lnTo>
                  <a:lnTo>
                    <a:pt x="38" y="229"/>
                  </a:lnTo>
                  <a:lnTo>
                    <a:pt x="29" y="227"/>
                  </a:lnTo>
                  <a:lnTo>
                    <a:pt x="27" y="226"/>
                  </a:lnTo>
                  <a:lnTo>
                    <a:pt x="27" y="225"/>
                  </a:lnTo>
                  <a:lnTo>
                    <a:pt x="27" y="224"/>
                  </a:lnTo>
                  <a:lnTo>
                    <a:pt x="27" y="223"/>
                  </a:lnTo>
                  <a:lnTo>
                    <a:pt x="29" y="221"/>
                  </a:lnTo>
                  <a:lnTo>
                    <a:pt x="34" y="216"/>
                  </a:lnTo>
                  <a:lnTo>
                    <a:pt x="39" y="212"/>
                  </a:lnTo>
                  <a:lnTo>
                    <a:pt x="52" y="207"/>
                  </a:lnTo>
                  <a:lnTo>
                    <a:pt x="54" y="207"/>
                  </a:lnTo>
                  <a:lnTo>
                    <a:pt x="55" y="208"/>
                  </a:lnTo>
                  <a:lnTo>
                    <a:pt x="57" y="208"/>
                  </a:lnTo>
                  <a:lnTo>
                    <a:pt x="57" y="210"/>
                  </a:lnTo>
                  <a:lnTo>
                    <a:pt x="57" y="214"/>
                  </a:lnTo>
                  <a:lnTo>
                    <a:pt x="55" y="229"/>
                  </a:lnTo>
                  <a:lnTo>
                    <a:pt x="50" y="257"/>
                  </a:lnTo>
                  <a:lnTo>
                    <a:pt x="50" y="261"/>
                  </a:lnTo>
                  <a:lnTo>
                    <a:pt x="54" y="274"/>
                  </a:lnTo>
                  <a:lnTo>
                    <a:pt x="57" y="279"/>
                  </a:lnTo>
                  <a:lnTo>
                    <a:pt x="59" y="282"/>
                  </a:lnTo>
                  <a:lnTo>
                    <a:pt x="64" y="284"/>
                  </a:lnTo>
                  <a:lnTo>
                    <a:pt x="67" y="285"/>
                  </a:lnTo>
                  <a:lnTo>
                    <a:pt x="79" y="286"/>
                  </a:lnTo>
                  <a:lnTo>
                    <a:pt x="83" y="285"/>
                  </a:lnTo>
                  <a:lnTo>
                    <a:pt x="85" y="284"/>
                  </a:lnTo>
                  <a:lnTo>
                    <a:pt x="87" y="283"/>
                  </a:lnTo>
                  <a:lnTo>
                    <a:pt x="88" y="281"/>
                  </a:lnTo>
                  <a:lnTo>
                    <a:pt x="89" y="279"/>
                  </a:lnTo>
                  <a:lnTo>
                    <a:pt x="88" y="277"/>
                  </a:lnTo>
                  <a:lnTo>
                    <a:pt x="77" y="240"/>
                  </a:lnTo>
                  <a:lnTo>
                    <a:pt x="76" y="234"/>
                  </a:lnTo>
                  <a:lnTo>
                    <a:pt x="78" y="229"/>
                  </a:lnTo>
                  <a:lnTo>
                    <a:pt x="80" y="225"/>
                  </a:lnTo>
                  <a:lnTo>
                    <a:pt x="85" y="223"/>
                  </a:lnTo>
                  <a:lnTo>
                    <a:pt x="86" y="223"/>
                  </a:lnTo>
                  <a:lnTo>
                    <a:pt x="89" y="223"/>
                  </a:lnTo>
                  <a:lnTo>
                    <a:pt x="94" y="224"/>
                  </a:lnTo>
                  <a:lnTo>
                    <a:pt x="107" y="232"/>
                  </a:lnTo>
                  <a:lnTo>
                    <a:pt x="112" y="236"/>
                  </a:lnTo>
                  <a:lnTo>
                    <a:pt x="117" y="241"/>
                  </a:lnTo>
                  <a:lnTo>
                    <a:pt x="125" y="253"/>
                  </a:lnTo>
                  <a:lnTo>
                    <a:pt x="127" y="255"/>
                  </a:lnTo>
                  <a:lnTo>
                    <a:pt x="129" y="256"/>
                  </a:lnTo>
                  <a:lnTo>
                    <a:pt x="130" y="256"/>
                  </a:lnTo>
                  <a:lnTo>
                    <a:pt x="132" y="255"/>
                  </a:lnTo>
                  <a:lnTo>
                    <a:pt x="134" y="253"/>
                  </a:lnTo>
                  <a:lnTo>
                    <a:pt x="135" y="251"/>
                  </a:lnTo>
                  <a:lnTo>
                    <a:pt x="138" y="246"/>
                  </a:lnTo>
                  <a:lnTo>
                    <a:pt x="141" y="238"/>
                  </a:lnTo>
                  <a:lnTo>
                    <a:pt x="142" y="227"/>
                  </a:lnTo>
                  <a:lnTo>
                    <a:pt x="141" y="220"/>
                  </a:lnTo>
                  <a:lnTo>
                    <a:pt x="140" y="214"/>
                  </a:lnTo>
                  <a:lnTo>
                    <a:pt x="138" y="213"/>
                  </a:lnTo>
                  <a:lnTo>
                    <a:pt x="135" y="211"/>
                  </a:lnTo>
                  <a:lnTo>
                    <a:pt x="121" y="207"/>
                  </a:lnTo>
                  <a:lnTo>
                    <a:pt x="119" y="205"/>
                  </a:lnTo>
                  <a:lnTo>
                    <a:pt x="116" y="203"/>
                  </a:lnTo>
                  <a:lnTo>
                    <a:pt x="113" y="200"/>
                  </a:lnTo>
                  <a:lnTo>
                    <a:pt x="111" y="195"/>
                  </a:lnTo>
                  <a:lnTo>
                    <a:pt x="110" y="190"/>
                  </a:lnTo>
                  <a:lnTo>
                    <a:pt x="111" y="184"/>
                  </a:lnTo>
                  <a:lnTo>
                    <a:pt x="113" y="177"/>
                  </a:lnTo>
                  <a:lnTo>
                    <a:pt x="119" y="160"/>
                  </a:lnTo>
                  <a:lnTo>
                    <a:pt x="141" y="120"/>
                  </a:lnTo>
                  <a:lnTo>
                    <a:pt x="156" y="102"/>
                  </a:lnTo>
                  <a:lnTo>
                    <a:pt x="178" y="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0" name="Rectangle 69"/>
          <p:cNvSpPr/>
          <p:nvPr/>
        </p:nvSpPr>
        <p:spPr bwMode="auto">
          <a:xfrm>
            <a:off x="6477000" y="5917406"/>
            <a:ext cx="1752600" cy="2667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52" name="Line 11"/>
          <p:cNvSpPr>
            <a:spLocks noChangeShapeType="1"/>
          </p:cNvSpPr>
          <p:nvPr/>
        </p:nvSpPr>
        <p:spPr bwMode="auto">
          <a:xfrm flipV="1">
            <a:off x="7258050" y="5916613"/>
            <a:ext cx="0" cy="274637"/>
          </a:xfrm>
          <a:prstGeom prst="line">
            <a:avLst/>
          </a:prstGeom>
          <a:noFill/>
          <a:ln w="28575">
            <a:solidFill>
              <a:srgbClr val="CC9900"/>
            </a:solidFill>
            <a:round/>
            <a:headEnd/>
            <a:tailEnd/>
          </a:ln>
        </p:spPr>
        <p:txBody>
          <a:bodyPr anchor="ctr"/>
          <a:lstStyle/>
          <a:p>
            <a:endParaRPr lang="en-US"/>
          </a:p>
        </p:txBody>
      </p:sp>
      <p:sp>
        <p:nvSpPr>
          <p:cNvPr id="6171" name="Oval 12"/>
          <p:cNvSpPr>
            <a:spLocks noChangeAspect="1" noChangeArrowheads="1"/>
          </p:cNvSpPr>
          <p:nvPr/>
        </p:nvSpPr>
        <p:spPr bwMode="auto">
          <a:xfrm>
            <a:off x="7212013" y="6008688"/>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6147" name="Rectangle 49"/>
          <p:cNvSpPr>
            <a:spLocks noChangeArrowheads="1"/>
          </p:cNvSpPr>
          <p:nvPr/>
        </p:nvSpPr>
        <p:spPr bwMode="auto">
          <a:xfrm>
            <a:off x="6459538" y="5915025"/>
            <a:ext cx="782637" cy="276225"/>
          </a:xfrm>
          <a:prstGeom prst="rect">
            <a:avLst/>
          </a:prstGeom>
          <a:solidFill>
            <a:srgbClr val="0099CC">
              <a:alpha val="49804"/>
            </a:srgbClr>
          </a:solidFill>
          <a:ln w="9525" algn="ctr">
            <a:noFill/>
            <a:round/>
            <a:headEnd/>
            <a:tailEnd/>
          </a:ln>
        </p:spPr>
        <p:txBody>
          <a:bodyPr anchor="ctr"/>
          <a:lstStyle/>
          <a:p>
            <a:endParaRPr lang="en-US"/>
          </a:p>
        </p:txBody>
      </p:sp>
      <p:grpSp>
        <p:nvGrpSpPr>
          <p:cNvPr id="10" name="Group 24"/>
          <p:cNvGrpSpPr>
            <a:grpSpLocks/>
          </p:cNvGrpSpPr>
          <p:nvPr/>
        </p:nvGrpSpPr>
        <p:grpSpPr bwMode="auto">
          <a:xfrm>
            <a:off x="1949450" y="3060700"/>
            <a:ext cx="642938" cy="1588"/>
            <a:chOff x="593725" y="3061494"/>
            <a:chExt cx="642143" cy="2381"/>
          </a:xfrm>
        </p:grpSpPr>
        <p:sp>
          <p:nvSpPr>
            <p:cNvPr id="6193" name="Line 13"/>
            <p:cNvSpPr>
              <a:spLocks noChangeShapeType="1"/>
            </p:cNvSpPr>
            <p:nvPr/>
          </p:nvSpPr>
          <p:spPr bwMode="auto">
            <a:xfrm flipH="1">
              <a:off x="915193" y="3061494"/>
              <a:ext cx="320675" cy="0"/>
            </a:xfrm>
            <a:prstGeom prst="line">
              <a:avLst/>
            </a:prstGeom>
            <a:noFill/>
            <a:ln w="9525">
              <a:solidFill>
                <a:schemeClr val="bg1"/>
              </a:solidFill>
              <a:round/>
              <a:headEnd/>
              <a:tailEnd/>
            </a:ln>
          </p:spPr>
          <p:txBody>
            <a:bodyPr anchor="ctr"/>
            <a:lstStyle/>
            <a:p>
              <a:endParaRPr lang="en-US"/>
            </a:p>
          </p:txBody>
        </p:sp>
        <p:sp>
          <p:nvSpPr>
            <p:cNvPr id="6194" name="Line 13"/>
            <p:cNvSpPr>
              <a:spLocks noChangeShapeType="1"/>
            </p:cNvSpPr>
            <p:nvPr/>
          </p:nvSpPr>
          <p:spPr bwMode="auto">
            <a:xfrm flipH="1">
              <a:off x="593725" y="3063875"/>
              <a:ext cx="320675" cy="0"/>
            </a:xfrm>
            <a:prstGeom prst="line">
              <a:avLst/>
            </a:prstGeom>
            <a:noFill/>
            <a:ln w="9525">
              <a:solidFill>
                <a:schemeClr val="tx1"/>
              </a:solidFill>
              <a:round/>
              <a:headEnd/>
              <a:tailEnd/>
            </a:ln>
          </p:spPr>
          <p:txBody>
            <a:bodyPr anchor="ctr"/>
            <a:lstStyle/>
            <a:p>
              <a:endParaRPr lang="en-US"/>
            </a:p>
          </p:txBody>
        </p:sp>
      </p:grpSp>
      <p:sp>
        <p:nvSpPr>
          <p:cNvPr id="6151" name="Rectangle 55"/>
          <p:cNvSpPr>
            <a:spLocks noChangeArrowheads="1"/>
          </p:cNvSpPr>
          <p:nvPr/>
        </p:nvSpPr>
        <p:spPr bwMode="auto">
          <a:xfrm>
            <a:off x="0" y="2922588"/>
            <a:ext cx="2270125" cy="276225"/>
          </a:xfrm>
          <a:prstGeom prst="rect">
            <a:avLst/>
          </a:prstGeom>
          <a:solidFill>
            <a:srgbClr val="0099CC">
              <a:alpha val="49804"/>
            </a:srgbClr>
          </a:solidFill>
          <a:ln w="9525" algn="ctr">
            <a:noFill/>
            <a:round/>
            <a:headEnd/>
            <a:tailEnd/>
          </a:ln>
        </p:spPr>
        <p:txBody>
          <a:bodyPr anchor="ctr"/>
          <a:lstStyle/>
          <a:p>
            <a:endParaRPr lang="en-US"/>
          </a:p>
        </p:txBody>
      </p:sp>
      <p:sp>
        <p:nvSpPr>
          <p:cNvPr id="6152" name="Rectangle 44"/>
          <p:cNvSpPr>
            <a:spLocks noChangeArrowheads="1"/>
          </p:cNvSpPr>
          <p:nvPr/>
        </p:nvSpPr>
        <p:spPr bwMode="auto">
          <a:xfrm>
            <a:off x="1819275" y="5126038"/>
            <a:ext cx="4660900" cy="1028700"/>
          </a:xfrm>
          <a:prstGeom prst="rect">
            <a:avLst/>
          </a:prstGeom>
          <a:solidFill>
            <a:srgbClr val="0099CC">
              <a:alpha val="49804"/>
            </a:srgbClr>
          </a:solidFill>
          <a:ln w="9525" algn="ctr">
            <a:noFill/>
            <a:round/>
            <a:headEnd/>
            <a:tailEnd/>
          </a:ln>
        </p:spPr>
        <p:txBody>
          <a:bodyPr anchor="ctr"/>
          <a:lstStyle/>
          <a:p>
            <a:endParaRPr lang="en-US"/>
          </a:p>
        </p:txBody>
      </p:sp>
      <p:sp>
        <p:nvSpPr>
          <p:cNvPr id="51" name="Rectangle 50"/>
          <p:cNvSpPr>
            <a:spLocks noChangeArrowheads="1"/>
          </p:cNvSpPr>
          <p:nvPr/>
        </p:nvSpPr>
        <p:spPr bwMode="auto">
          <a:xfrm>
            <a:off x="1819275" y="4073525"/>
            <a:ext cx="4660900" cy="1055688"/>
          </a:xfrm>
          <a:prstGeom prst="rect">
            <a:avLst/>
          </a:prstGeom>
          <a:solidFill>
            <a:srgbClr val="0099CC">
              <a:alpha val="49804"/>
            </a:srgbClr>
          </a:solidFill>
          <a:ln w="9525" algn="ctr">
            <a:noFill/>
            <a:round/>
            <a:headEnd/>
            <a:tailEnd/>
          </a:ln>
        </p:spPr>
        <p:txBody>
          <a:bodyPr anchor="ctr"/>
          <a:lstStyle/>
          <a:p>
            <a:endParaRPr lang="en-US"/>
          </a:p>
        </p:txBody>
      </p:sp>
      <p:sp>
        <p:nvSpPr>
          <p:cNvPr id="1044491" name="Line 11"/>
          <p:cNvSpPr>
            <a:spLocks noChangeShapeType="1"/>
          </p:cNvSpPr>
          <p:nvPr/>
        </p:nvSpPr>
        <p:spPr bwMode="auto">
          <a:xfrm flipV="1">
            <a:off x="2270125" y="2924175"/>
            <a:ext cx="0" cy="274638"/>
          </a:xfrm>
          <a:prstGeom prst="line">
            <a:avLst/>
          </a:prstGeom>
          <a:noFill/>
          <a:ln w="28575">
            <a:solidFill>
              <a:srgbClr val="CC9900"/>
            </a:solidFill>
            <a:round/>
            <a:headEnd/>
            <a:tailEnd/>
          </a:ln>
        </p:spPr>
        <p:txBody>
          <a:bodyPr anchor="ctr"/>
          <a:lstStyle/>
          <a:p>
            <a:endParaRPr lang="en-US"/>
          </a:p>
        </p:txBody>
      </p:sp>
      <p:sp>
        <p:nvSpPr>
          <p:cNvPr id="132" name="Rectangle 3"/>
          <p:cNvSpPr>
            <a:spLocks noGrp="1" noChangeArrowheads="1"/>
          </p:cNvSpPr>
          <p:nvPr>
            <p:ph type="title"/>
          </p:nvPr>
        </p:nvSpPr>
        <p:spPr>
          <a:xfrm>
            <a:off x="685800" y="658368"/>
            <a:ext cx="7772400" cy="1408176"/>
          </a:xfrm>
        </p:spPr>
        <p:txBody>
          <a:bodyPr>
            <a:normAutofit/>
          </a:bodyPr>
          <a:lstStyle/>
          <a:p>
            <a:r>
              <a:rPr lang="en-US" dirty="0"/>
              <a:t>A Simple </a:t>
            </a:r>
            <a:r>
              <a:rPr lang="en-US" dirty="0">
                <a:solidFill>
                  <a:srgbClr val="FF0000"/>
                </a:solidFill>
              </a:rPr>
              <a:t>Proportional</a:t>
            </a:r>
            <a:r>
              <a:rPr lang="en-US" dirty="0"/>
              <a:t> Control System</a:t>
            </a:r>
            <a:br>
              <a:rPr lang="en-US" dirty="0"/>
            </a:br>
            <a:r>
              <a:rPr lang="en-US" dirty="0"/>
              <a:t> </a:t>
            </a:r>
          </a:p>
        </p:txBody>
      </p:sp>
      <p:sp>
        <p:nvSpPr>
          <p:cNvPr id="6157" name="AutoShape 2"/>
          <p:cNvSpPr>
            <a:spLocks noChangeAspect="1" noChangeArrowheads="1"/>
          </p:cNvSpPr>
          <p:nvPr/>
        </p:nvSpPr>
        <p:spPr bwMode="auto">
          <a:xfrm>
            <a:off x="2732088" y="2514600"/>
            <a:ext cx="206375" cy="411163"/>
          </a:xfrm>
          <a:prstGeom prst="triangle">
            <a:avLst>
              <a:gd name="adj" fmla="val 50000"/>
            </a:avLst>
          </a:prstGeom>
          <a:solidFill>
            <a:srgbClr val="CC9900"/>
          </a:solidFill>
          <a:ln w="3175" algn="ctr">
            <a:solidFill>
              <a:srgbClr val="CC9900"/>
            </a:solidFill>
            <a:miter lim="800000"/>
            <a:headEnd/>
            <a:tailEnd/>
          </a:ln>
        </p:spPr>
        <p:txBody>
          <a:bodyPr anchor="ctr"/>
          <a:lstStyle/>
          <a:p>
            <a:endParaRPr lang="en-US"/>
          </a:p>
        </p:txBody>
      </p:sp>
      <p:sp>
        <p:nvSpPr>
          <p:cNvPr id="6158" name="Line 6"/>
          <p:cNvSpPr>
            <a:spLocks noChangeShapeType="1"/>
          </p:cNvSpPr>
          <p:nvPr/>
        </p:nvSpPr>
        <p:spPr bwMode="auto">
          <a:xfrm flipV="1">
            <a:off x="2754313" y="3200400"/>
            <a:ext cx="0" cy="228600"/>
          </a:xfrm>
          <a:prstGeom prst="line">
            <a:avLst/>
          </a:prstGeom>
          <a:noFill/>
          <a:ln w="19050" cap="sq">
            <a:solidFill>
              <a:schemeClr val="tx1"/>
            </a:solidFill>
            <a:miter lim="800000"/>
            <a:headEnd/>
            <a:tailEnd/>
          </a:ln>
        </p:spPr>
        <p:txBody>
          <a:bodyPr anchor="ctr"/>
          <a:lstStyle/>
          <a:p>
            <a:endParaRPr lang="en-US"/>
          </a:p>
        </p:txBody>
      </p:sp>
      <p:sp>
        <p:nvSpPr>
          <p:cNvPr id="6159" name="Line 7"/>
          <p:cNvSpPr>
            <a:spLocks noChangeShapeType="1"/>
          </p:cNvSpPr>
          <p:nvPr/>
        </p:nvSpPr>
        <p:spPr bwMode="auto">
          <a:xfrm flipV="1">
            <a:off x="3036888" y="2925763"/>
            <a:ext cx="0" cy="503237"/>
          </a:xfrm>
          <a:prstGeom prst="line">
            <a:avLst/>
          </a:prstGeom>
          <a:noFill/>
          <a:ln w="19050" cap="sq">
            <a:solidFill>
              <a:schemeClr val="tx1"/>
            </a:solidFill>
            <a:miter lim="800000"/>
            <a:headEnd/>
            <a:tailEnd/>
          </a:ln>
        </p:spPr>
        <p:txBody>
          <a:bodyPr anchor="ctr"/>
          <a:lstStyle/>
          <a:p>
            <a:endParaRPr lang="en-US"/>
          </a:p>
        </p:txBody>
      </p:sp>
      <p:sp>
        <p:nvSpPr>
          <p:cNvPr id="6160" name="Line 8"/>
          <p:cNvSpPr>
            <a:spLocks noChangeShapeType="1"/>
          </p:cNvSpPr>
          <p:nvPr/>
        </p:nvSpPr>
        <p:spPr bwMode="auto">
          <a:xfrm flipH="1">
            <a:off x="0" y="3200400"/>
            <a:ext cx="2752725" cy="0"/>
          </a:xfrm>
          <a:prstGeom prst="line">
            <a:avLst/>
          </a:prstGeom>
          <a:noFill/>
          <a:ln w="19050" cap="sq">
            <a:solidFill>
              <a:schemeClr val="tx1"/>
            </a:solidFill>
            <a:miter lim="800000"/>
            <a:headEnd/>
            <a:tailEnd/>
          </a:ln>
        </p:spPr>
        <p:txBody>
          <a:bodyPr anchor="ctr"/>
          <a:lstStyle/>
          <a:p>
            <a:endParaRPr lang="en-US"/>
          </a:p>
        </p:txBody>
      </p:sp>
      <p:sp>
        <p:nvSpPr>
          <p:cNvPr id="6161" name="Line 9"/>
          <p:cNvSpPr>
            <a:spLocks noChangeShapeType="1"/>
          </p:cNvSpPr>
          <p:nvPr/>
        </p:nvSpPr>
        <p:spPr bwMode="auto">
          <a:xfrm flipH="1">
            <a:off x="0" y="2925763"/>
            <a:ext cx="3033713" cy="0"/>
          </a:xfrm>
          <a:prstGeom prst="line">
            <a:avLst/>
          </a:prstGeom>
          <a:noFill/>
          <a:ln w="19050" cap="sq">
            <a:solidFill>
              <a:schemeClr val="tx1"/>
            </a:solidFill>
            <a:miter lim="800000"/>
            <a:headEnd/>
            <a:tailEnd/>
          </a:ln>
        </p:spPr>
        <p:txBody>
          <a:bodyPr anchor="ctr"/>
          <a:lstStyle/>
          <a:p>
            <a:endParaRPr lang="en-US"/>
          </a:p>
        </p:txBody>
      </p:sp>
      <p:sp>
        <p:nvSpPr>
          <p:cNvPr id="6162" name="Oval 12"/>
          <p:cNvSpPr>
            <a:spLocks noChangeAspect="1" noChangeArrowheads="1"/>
          </p:cNvSpPr>
          <p:nvPr/>
        </p:nvSpPr>
        <p:spPr bwMode="auto">
          <a:xfrm>
            <a:off x="2224088" y="3016250"/>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11" name="Group 16"/>
          <p:cNvGrpSpPr>
            <a:grpSpLocks/>
          </p:cNvGrpSpPr>
          <p:nvPr/>
        </p:nvGrpSpPr>
        <p:grpSpPr bwMode="auto">
          <a:xfrm>
            <a:off x="595313" y="2486025"/>
            <a:ext cx="4479925" cy="46038"/>
            <a:chOff x="375" y="1566"/>
            <a:chExt cx="2822" cy="29"/>
          </a:xfrm>
        </p:grpSpPr>
        <p:sp>
          <p:nvSpPr>
            <p:cNvPr id="6182" name="Line 17"/>
            <p:cNvSpPr>
              <a:spLocks noChangeShapeType="1"/>
            </p:cNvSpPr>
            <p:nvPr/>
          </p:nvSpPr>
          <p:spPr bwMode="auto">
            <a:xfrm>
              <a:off x="375" y="1584"/>
              <a:ext cx="2822" cy="0"/>
            </a:xfrm>
            <a:prstGeom prst="line">
              <a:avLst/>
            </a:prstGeom>
            <a:noFill/>
            <a:ln w="9525">
              <a:solidFill>
                <a:schemeClr val="tx1"/>
              </a:solidFill>
              <a:round/>
              <a:headEnd/>
              <a:tailEnd/>
            </a:ln>
          </p:spPr>
          <p:txBody>
            <a:bodyPr anchor="ctr"/>
            <a:lstStyle/>
            <a:p>
              <a:endParaRPr lang="en-US"/>
            </a:p>
          </p:txBody>
        </p:sp>
        <p:sp>
          <p:nvSpPr>
            <p:cNvPr id="6183" name="Oval 19"/>
            <p:cNvSpPr>
              <a:spLocks noChangeAspect="1" noChangeArrowheads="1"/>
            </p:cNvSpPr>
            <p:nvPr/>
          </p:nvSpPr>
          <p:spPr bwMode="auto">
            <a:xfrm>
              <a:off x="3155" y="1566"/>
              <a:ext cx="29" cy="29"/>
            </a:xfrm>
            <a:prstGeom prst="ellipse">
              <a:avLst/>
            </a:prstGeom>
            <a:solidFill>
              <a:schemeClr val="tx1"/>
            </a:solidFill>
            <a:ln w="9525">
              <a:solidFill>
                <a:schemeClr val="tx1"/>
              </a:solidFill>
              <a:round/>
              <a:headEnd/>
              <a:tailEnd/>
            </a:ln>
          </p:spPr>
          <p:txBody>
            <a:bodyPr anchor="ctr"/>
            <a:lstStyle/>
            <a:p>
              <a:endParaRPr lang="en-US"/>
            </a:p>
          </p:txBody>
        </p:sp>
      </p:grpSp>
      <p:grpSp>
        <p:nvGrpSpPr>
          <p:cNvPr id="12" name="Group 36"/>
          <p:cNvGrpSpPr>
            <a:grpSpLocks/>
          </p:cNvGrpSpPr>
          <p:nvPr/>
        </p:nvGrpSpPr>
        <p:grpSpPr bwMode="auto">
          <a:xfrm>
            <a:off x="1966913" y="2495550"/>
            <a:ext cx="53975" cy="582613"/>
            <a:chOff x="1827183" y="2495539"/>
            <a:chExt cx="53182" cy="583413"/>
          </a:xfrm>
        </p:grpSpPr>
        <p:sp>
          <p:nvSpPr>
            <p:cNvPr id="6179" name="Oval 14"/>
            <p:cNvSpPr>
              <a:spLocks noChangeAspect="1" noChangeArrowheads="1"/>
            </p:cNvSpPr>
            <p:nvPr/>
          </p:nvSpPr>
          <p:spPr bwMode="auto">
            <a:xfrm>
              <a:off x="1827183" y="3032915"/>
              <a:ext cx="46038" cy="46037"/>
            </a:xfrm>
            <a:prstGeom prst="ellipse">
              <a:avLst/>
            </a:prstGeom>
            <a:solidFill>
              <a:schemeClr val="tx1"/>
            </a:solidFill>
            <a:ln w="9525">
              <a:solidFill>
                <a:schemeClr val="tx1"/>
              </a:solidFill>
              <a:round/>
              <a:headEnd/>
              <a:tailEnd/>
            </a:ln>
          </p:spPr>
          <p:txBody>
            <a:bodyPr wrap="none" anchor="ctr"/>
            <a:lstStyle/>
            <a:p>
              <a:endParaRPr lang="en-US"/>
            </a:p>
          </p:txBody>
        </p:sp>
        <p:sp>
          <p:nvSpPr>
            <p:cNvPr id="6180" name="Line 15"/>
            <p:cNvSpPr>
              <a:spLocks noChangeShapeType="1"/>
            </p:cNvSpPr>
            <p:nvPr/>
          </p:nvSpPr>
          <p:spPr bwMode="auto">
            <a:xfrm flipV="1">
              <a:off x="1855758" y="2513802"/>
              <a:ext cx="0" cy="549275"/>
            </a:xfrm>
            <a:prstGeom prst="line">
              <a:avLst/>
            </a:prstGeom>
            <a:noFill/>
            <a:ln w="9525">
              <a:solidFill>
                <a:schemeClr val="tx1"/>
              </a:solidFill>
              <a:round/>
              <a:headEnd/>
              <a:tailEnd/>
            </a:ln>
          </p:spPr>
          <p:txBody>
            <a:bodyPr anchor="ctr"/>
            <a:lstStyle/>
            <a:p>
              <a:endParaRPr lang="en-US"/>
            </a:p>
          </p:txBody>
        </p:sp>
        <p:sp>
          <p:nvSpPr>
            <p:cNvPr id="6181" name="Oval 14"/>
            <p:cNvSpPr>
              <a:spLocks noChangeAspect="1" noChangeArrowheads="1"/>
            </p:cNvSpPr>
            <p:nvPr/>
          </p:nvSpPr>
          <p:spPr bwMode="auto">
            <a:xfrm>
              <a:off x="1834327" y="2495539"/>
              <a:ext cx="46038" cy="46037"/>
            </a:xfrm>
            <a:prstGeom prst="ellipse">
              <a:avLst/>
            </a:prstGeom>
            <a:solidFill>
              <a:schemeClr val="tx1"/>
            </a:solidFill>
            <a:ln w="9525">
              <a:solidFill>
                <a:schemeClr val="tx1"/>
              </a:solidFill>
              <a:round/>
              <a:headEnd/>
              <a:tailEnd/>
            </a:ln>
          </p:spPr>
          <p:txBody>
            <a:bodyPr wrap="none" anchor="ctr"/>
            <a:lstStyle/>
            <a:p>
              <a:endParaRPr lang="en-US"/>
            </a:p>
          </p:txBody>
        </p:sp>
      </p:grpSp>
      <p:sp>
        <p:nvSpPr>
          <p:cNvPr id="6165" name="Oval 14"/>
          <p:cNvSpPr>
            <a:spLocks noChangeAspect="1" noChangeArrowheads="1"/>
          </p:cNvSpPr>
          <p:nvPr/>
        </p:nvSpPr>
        <p:spPr bwMode="auto">
          <a:xfrm>
            <a:off x="2789238" y="2462213"/>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13" name="Group 43"/>
          <p:cNvGrpSpPr>
            <a:grpSpLocks/>
          </p:cNvGrpSpPr>
          <p:nvPr/>
        </p:nvGrpSpPr>
        <p:grpSpPr bwMode="auto">
          <a:xfrm>
            <a:off x="1828800" y="3422650"/>
            <a:ext cx="4654550" cy="2749550"/>
            <a:chOff x="1828799" y="3423138"/>
            <a:chExt cx="4654062" cy="2749062"/>
          </a:xfrm>
        </p:grpSpPr>
        <p:sp>
          <p:nvSpPr>
            <p:cNvPr id="6174" name="Line 4"/>
            <p:cNvSpPr>
              <a:spLocks noChangeShapeType="1"/>
            </p:cNvSpPr>
            <p:nvPr/>
          </p:nvSpPr>
          <p:spPr bwMode="auto">
            <a:xfrm>
              <a:off x="1828800" y="3429000"/>
              <a:ext cx="0" cy="2743200"/>
            </a:xfrm>
            <a:prstGeom prst="line">
              <a:avLst/>
            </a:prstGeom>
            <a:noFill/>
            <a:ln w="76200" cap="sq">
              <a:solidFill>
                <a:schemeClr val="tx1"/>
              </a:solidFill>
              <a:miter lim="800000"/>
              <a:headEnd/>
              <a:tailEnd/>
            </a:ln>
          </p:spPr>
          <p:txBody>
            <a:bodyPr anchor="ctr"/>
            <a:lstStyle/>
            <a:p>
              <a:endParaRPr lang="en-US"/>
            </a:p>
          </p:txBody>
        </p:sp>
        <p:sp>
          <p:nvSpPr>
            <p:cNvPr id="6175" name="Line 5"/>
            <p:cNvSpPr>
              <a:spLocks noChangeShapeType="1"/>
            </p:cNvSpPr>
            <p:nvPr/>
          </p:nvSpPr>
          <p:spPr bwMode="auto">
            <a:xfrm>
              <a:off x="1828799" y="6172200"/>
              <a:ext cx="4651131" cy="0"/>
            </a:xfrm>
            <a:prstGeom prst="line">
              <a:avLst/>
            </a:prstGeom>
            <a:noFill/>
            <a:ln w="76200" cap="sq">
              <a:solidFill>
                <a:schemeClr val="tx1"/>
              </a:solidFill>
              <a:miter lim="800000"/>
              <a:headEnd/>
              <a:tailEnd/>
            </a:ln>
          </p:spPr>
          <p:txBody>
            <a:bodyPr anchor="ctr"/>
            <a:lstStyle/>
            <a:p>
              <a:endParaRPr lang="en-US"/>
            </a:p>
          </p:txBody>
        </p:sp>
        <p:sp>
          <p:nvSpPr>
            <p:cNvPr id="6176" name="Line 4"/>
            <p:cNvSpPr>
              <a:spLocks noChangeShapeType="1"/>
            </p:cNvSpPr>
            <p:nvPr/>
          </p:nvSpPr>
          <p:spPr bwMode="auto">
            <a:xfrm>
              <a:off x="6482861" y="3423138"/>
              <a:ext cx="0" cy="2743200"/>
            </a:xfrm>
            <a:prstGeom prst="line">
              <a:avLst/>
            </a:prstGeom>
            <a:noFill/>
            <a:ln w="76200" cap="sq">
              <a:solidFill>
                <a:schemeClr val="tx1"/>
              </a:solidFill>
              <a:miter lim="800000"/>
              <a:headEnd/>
              <a:tailEnd/>
            </a:ln>
          </p:spPr>
          <p:txBody>
            <a:bodyPr anchor="ctr"/>
            <a:lstStyle/>
            <a:p>
              <a:endParaRPr lang="en-US"/>
            </a:p>
          </p:txBody>
        </p:sp>
      </p:grpSp>
      <p:sp>
        <p:nvSpPr>
          <p:cNvPr id="6170" name="Line 9"/>
          <p:cNvSpPr>
            <a:spLocks noChangeShapeType="1"/>
          </p:cNvSpPr>
          <p:nvPr/>
        </p:nvSpPr>
        <p:spPr bwMode="auto">
          <a:xfrm flipH="1" flipV="1">
            <a:off x="6459538" y="5915025"/>
            <a:ext cx="2684462" cy="0"/>
          </a:xfrm>
          <a:prstGeom prst="line">
            <a:avLst/>
          </a:prstGeom>
          <a:noFill/>
          <a:ln w="19050" cap="sq">
            <a:solidFill>
              <a:schemeClr val="tx1"/>
            </a:solidFill>
            <a:miter lim="800000"/>
            <a:headEnd/>
            <a:tailEnd/>
          </a:ln>
        </p:spPr>
        <p:txBody>
          <a:bodyPr anchor="ctr"/>
          <a:lstStyle/>
          <a:p>
            <a:endParaRPr lang="en-US"/>
          </a:p>
        </p:txBody>
      </p:sp>
      <p:sp>
        <p:nvSpPr>
          <p:cNvPr id="6169" name="Line 8"/>
          <p:cNvSpPr>
            <a:spLocks noChangeShapeType="1"/>
          </p:cNvSpPr>
          <p:nvPr/>
        </p:nvSpPr>
        <p:spPr bwMode="auto">
          <a:xfrm flipH="1">
            <a:off x="6459538" y="6191250"/>
            <a:ext cx="2684462" cy="0"/>
          </a:xfrm>
          <a:prstGeom prst="line">
            <a:avLst/>
          </a:prstGeom>
          <a:noFill/>
          <a:ln w="19050" cap="sq">
            <a:solidFill>
              <a:schemeClr val="tx1"/>
            </a:solidFill>
            <a:miter lim="800000"/>
            <a:headEnd/>
            <a:tailEnd/>
          </a:ln>
        </p:spPr>
        <p:txBody>
          <a:bodyPr anchor="ctr"/>
          <a:lstStyle/>
          <a:p>
            <a:endParaRPr lang="en-US"/>
          </a:p>
        </p:txBody>
      </p:sp>
      <p:sp>
        <p:nvSpPr>
          <p:cNvPr id="80" name="TextBox 79"/>
          <p:cNvSpPr txBox="1"/>
          <p:nvPr/>
        </p:nvSpPr>
        <p:spPr>
          <a:xfrm>
            <a:off x="5633435" y="2876034"/>
            <a:ext cx="3089030" cy="369332"/>
          </a:xfrm>
          <a:prstGeom prst="rect">
            <a:avLst/>
          </a:prstGeom>
          <a:noFill/>
        </p:spPr>
        <p:txBody>
          <a:bodyPr wrap="square" rtlCol="0">
            <a:spAutoFit/>
          </a:bodyPr>
          <a:lstStyle/>
          <a:p>
            <a:r>
              <a:rPr lang="en-US" dirty="0"/>
              <a:t>The float is the </a:t>
            </a:r>
            <a:r>
              <a:rPr lang="en-US" i="1" u="sng" dirty="0">
                <a:solidFill>
                  <a:srgbClr val="0000FF"/>
                </a:solidFill>
              </a:rPr>
              <a:t>Sensor</a:t>
            </a:r>
            <a:endParaRPr lang="en-US" dirty="0"/>
          </a:p>
        </p:txBody>
      </p:sp>
      <p:grpSp>
        <p:nvGrpSpPr>
          <p:cNvPr id="14" name="Group 92"/>
          <p:cNvGrpSpPr/>
          <p:nvPr/>
        </p:nvGrpSpPr>
        <p:grpSpPr>
          <a:xfrm>
            <a:off x="184727" y="3897744"/>
            <a:ext cx="6696363" cy="369332"/>
            <a:chOff x="184727" y="3860800"/>
            <a:chExt cx="6696363" cy="369332"/>
          </a:xfrm>
        </p:grpSpPr>
        <p:cxnSp>
          <p:nvCxnSpPr>
            <p:cNvPr id="94" name="Straight Connector 93"/>
            <p:cNvCxnSpPr/>
            <p:nvPr/>
          </p:nvCxnSpPr>
          <p:spPr bwMode="auto">
            <a:xfrm rot="16200000" flipH="1">
              <a:off x="4080448" y="1253363"/>
              <a:ext cx="17078" cy="5584207"/>
            </a:xfrm>
            <a:prstGeom prst="line">
              <a:avLst/>
            </a:prstGeom>
            <a:solidFill>
              <a:schemeClr val="accent1"/>
            </a:solidFill>
            <a:ln w="28575" cap="flat" cmpd="sng" algn="ctr">
              <a:solidFill>
                <a:srgbClr val="FF0000"/>
              </a:solidFill>
              <a:prstDash val="sysDot"/>
              <a:round/>
              <a:headEnd type="none" w="med" len="med"/>
              <a:tailEnd type="none" w="med" len="med"/>
            </a:ln>
            <a:effectLst/>
          </p:spPr>
        </p:cxnSp>
        <p:sp>
          <p:nvSpPr>
            <p:cNvPr id="95" name="TextBox 94"/>
            <p:cNvSpPr txBox="1"/>
            <p:nvPr/>
          </p:nvSpPr>
          <p:spPr>
            <a:xfrm>
              <a:off x="184727" y="3860800"/>
              <a:ext cx="1117600" cy="369332"/>
            </a:xfrm>
            <a:prstGeom prst="rect">
              <a:avLst/>
            </a:prstGeom>
            <a:noFill/>
          </p:spPr>
          <p:txBody>
            <a:bodyPr wrap="square" rtlCol="0">
              <a:spAutoFit/>
            </a:bodyPr>
            <a:lstStyle/>
            <a:p>
              <a:pPr algn="ctr"/>
              <a:r>
                <a:rPr lang="en-US" dirty="0"/>
                <a:t>Set Point</a:t>
              </a:r>
            </a:p>
          </p:txBody>
        </p:sp>
      </p:grpSp>
      <p:grpSp>
        <p:nvGrpSpPr>
          <p:cNvPr id="15" name="Group 122"/>
          <p:cNvGrpSpPr/>
          <p:nvPr/>
        </p:nvGrpSpPr>
        <p:grpSpPr>
          <a:xfrm>
            <a:off x="8363830" y="4975442"/>
            <a:ext cx="501786" cy="547493"/>
            <a:chOff x="8363830" y="4975442"/>
            <a:chExt cx="501786" cy="547493"/>
          </a:xfrm>
        </p:grpSpPr>
        <p:sp>
          <p:nvSpPr>
            <p:cNvPr id="124" name="Freeform 8"/>
            <p:cNvSpPr>
              <a:spLocks/>
            </p:cNvSpPr>
            <p:nvPr/>
          </p:nvSpPr>
          <p:spPr bwMode="auto">
            <a:xfrm flipH="1">
              <a:off x="8363830" y="5100640"/>
              <a:ext cx="501786" cy="422295"/>
            </a:xfrm>
            <a:custGeom>
              <a:avLst/>
              <a:gdLst/>
              <a:ahLst/>
              <a:cxnLst>
                <a:cxn ang="0">
                  <a:pos x="25" y="3"/>
                </a:cxn>
                <a:cxn ang="0">
                  <a:pos x="20" y="0"/>
                </a:cxn>
                <a:cxn ang="0">
                  <a:pos x="18" y="0"/>
                </a:cxn>
                <a:cxn ang="0">
                  <a:pos x="16" y="0"/>
                </a:cxn>
                <a:cxn ang="0">
                  <a:pos x="14" y="2"/>
                </a:cxn>
                <a:cxn ang="0">
                  <a:pos x="9" y="7"/>
                </a:cxn>
                <a:cxn ang="0">
                  <a:pos x="5" y="16"/>
                </a:cxn>
                <a:cxn ang="0">
                  <a:pos x="4" y="23"/>
                </a:cxn>
                <a:cxn ang="0">
                  <a:pos x="6" y="76"/>
                </a:cxn>
                <a:cxn ang="0">
                  <a:pos x="5" y="77"/>
                </a:cxn>
                <a:cxn ang="0">
                  <a:pos x="5" y="78"/>
                </a:cxn>
                <a:cxn ang="0">
                  <a:pos x="5" y="79"/>
                </a:cxn>
                <a:cxn ang="0">
                  <a:pos x="5" y="81"/>
                </a:cxn>
                <a:cxn ang="0">
                  <a:pos x="4" y="82"/>
                </a:cxn>
                <a:cxn ang="0">
                  <a:pos x="4" y="85"/>
                </a:cxn>
                <a:cxn ang="0">
                  <a:pos x="3" y="94"/>
                </a:cxn>
                <a:cxn ang="0">
                  <a:pos x="0" y="116"/>
                </a:cxn>
                <a:cxn ang="0">
                  <a:pos x="0" y="121"/>
                </a:cxn>
                <a:cxn ang="0">
                  <a:pos x="1" y="129"/>
                </a:cxn>
                <a:cxn ang="0">
                  <a:pos x="3" y="132"/>
                </a:cxn>
                <a:cxn ang="0">
                  <a:pos x="6" y="136"/>
                </a:cxn>
                <a:cxn ang="0">
                  <a:pos x="8" y="139"/>
                </a:cxn>
                <a:cxn ang="0">
                  <a:pos x="11" y="141"/>
                </a:cxn>
                <a:cxn ang="0">
                  <a:pos x="116" y="245"/>
                </a:cxn>
                <a:cxn ang="0">
                  <a:pos x="179" y="298"/>
                </a:cxn>
                <a:cxn ang="0">
                  <a:pos x="247" y="352"/>
                </a:cxn>
                <a:cxn ang="0">
                  <a:pos x="317" y="412"/>
                </a:cxn>
                <a:cxn ang="0">
                  <a:pos x="329" y="419"/>
                </a:cxn>
                <a:cxn ang="0">
                  <a:pos x="338" y="423"/>
                </a:cxn>
                <a:cxn ang="0">
                  <a:pos x="343" y="425"/>
                </a:cxn>
                <a:cxn ang="0">
                  <a:pos x="348" y="425"/>
                </a:cxn>
                <a:cxn ang="0">
                  <a:pos x="353" y="423"/>
                </a:cxn>
                <a:cxn ang="0">
                  <a:pos x="362" y="419"/>
                </a:cxn>
                <a:cxn ang="0">
                  <a:pos x="375" y="410"/>
                </a:cxn>
                <a:cxn ang="0">
                  <a:pos x="379" y="406"/>
                </a:cxn>
                <a:cxn ang="0">
                  <a:pos x="397" y="396"/>
                </a:cxn>
                <a:cxn ang="0">
                  <a:pos x="488" y="356"/>
                </a:cxn>
                <a:cxn ang="0">
                  <a:pos x="499" y="349"/>
                </a:cxn>
                <a:cxn ang="0">
                  <a:pos x="502" y="346"/>
                </a:cxn>
                <a:cxn ang="0">
                  <a:pos x="504" y="343"/>
                </a:cxn>
                <a:cxn ang="0">
                  <a:pos x="504" y="341"/>
                </a:cxn>
                <a:cxn ang="0">
                  <a:pos x="505" y="339"/>
                </a:cxn>
                <a:cxn ang="0">
                  <a:pos x="503" y="294"/>
                </a:cxn>
                <a:cxn ang="0">
                  <a:pos x="496" y="229"/>
                </a:cxn>
                <a:cxn ang="0">
                  <a:pos x="495" y="225"/>
                </a:cxn>
                <a:cxn ang="0">
                  <a:pos x="494" y="223"/>
                </a:cxn>
                <a:cxn ang="0">
                  <a:pos x="492" y="222"/>
                </a:cxn>
                <a:cxn ang="0">
                  <a:pos x="489" y="222"/>
                </a:cxn>
                <a:cxn ang="0">
                  <a:pos x="488" y="222"/>
                </a:cxn>
                <a:cxn ang="0">
                  <a:pos x="485" y="223"/>
                </a:cxn>
                <a:cxn ang="0">
                  <a:pos x="411" y="254"/>
                </a:cxn>
                <a:cxn ang="0">
                  <a:pos x="379" y="265"/>
                </a:cxn>
                <a:cxn ang="0">
                  <a:pos x="371" y="267"/>
                </a:cxn>
                <a:cxn ang="0">
                  <a:pos x="358" y="267"/>
                </a:cxn>
                <a:cxn ang="0">
                  <a:pos x="353" y="265"/>
                </a:cxn>
                <a:cxn ang="0">
                  <a:pos x="343" y="261"/>
                </a:cxn>
                <a:cxn ang="0">
                  <a:pos x="340" y="259"/>
                </a:cxn>
                <a:cxn ang="0">
                  <a:pos x="322" y="245"/>
                </a:cxn>
                <a:cxn ang="0">
                  <a:pos x="214" y="163"/>
                </a:cxn>
                <a:cxn ang="0">
                  <a:pos x="119" y="87"/>
                </a:cxn>
                <a:cxn ang="0">
                  <a:pos x="58" y="34"/>
                </a:cxn>
                <a:cxn ang="0">
                  <a:pos x="31" y="7"/>
                </a:cxn>
                <a:cxn ang="0">
                  <a:pos x="25" y="3"/>
                </a:cxn>
              </a:cxnLst>
              <a:rect l="0" t="0" r="r" b="b"/>
              <a:pathLst>
                <a:path w="505" h="425">
                  <a:moveTo>
                    <a:pt x="25" y="3"/>
                  </a:moveTo>
                  <a:lnTo>
                    <a:pt x="20" y="0"/>
                  </a:lnTo>
                  <a:lnTo>
                    <a:pt x="18" y="0"/>
                  </a:lnTo>
                  <a:lnTo>
                    <a:pt x="16" y="0"/>
                  </a:lnTo>
                  <a:lnTo>
                    <a:pt x="14" y="2"/>
                  </a:lnTo>
                  <a:lnTo>
                    <a:pt x="9" y="7"/>
                  </a:lnTo>
                  <a:lnTo>
                    <a:pt x="5" y="16"/>
                  </a:lnTo>
                  <a:lnTo>
                    <a:pt x="4" y="23"/>
                  </a:lnTo>
                  <a:lnTo>
                    <a:pt x="6" y="76"/>
                  </a:lnTo>
                  <a:lnTo>
                    <a:pt x="5" y="77"/>
                  </a:lnTo>
                  <a:lnTo>
                    <a:pt x="5" y="78"/>
                  </a:lnTo>
                  <a:lnTo>
                    <a:pt x="5" y="79"/>
                  </a:lnTo>
                  <a:lnTo>
                    <a:pt x="5" y="81"/>
                  </a:lnTo>
                  <a:lnTo>
                    <a:pt x="4" y="82"/>
                  </a:lnTo>
                  <a:lnTo>
                    <a:pt x="4" y="85"/>
                  </a:lnTo>
                  <a:lnTo>
                    <a:pt x="3" y="94"/>
                  </a:lnTo>
                  <a:lnTo>
                    <a:pt x="0" y="116"/>
                  </a:lnTo>
                  <a:lnTo>
                    <a:pt x="0" y="121"/>
                  </a:lnTo>
                  <a:lnTo>
                    <a:pt x="1" y="129"/>
                  </a:lnTo>
                  <a:lnTo>
                    <a:pt x="3" y="132"/>
                  </a:lnTo>
                  <a:lnTo>
                    <a:pt x="6" y="136"/>
                  </a:lnTo>
                  <a:lnTo>
                    <a:pt x="8" y="139"/>
                  </a:lnTo>
                  <a:lnTo>
                    <a:pt x="11" y="141"/>
                  </a:lnTo>
                  <a:lnTo>
                    <a:pt x="116" y="245"/>
                  </a:lnTo>
                  <a:lnTo>
                    <a:pt x="179" y="298"/>
                  </a:lnTo>
                  <a:lnTo>
                    <a:pt x="247" y="352"/>
                  </a:lnTo>
                  <a:lnTo>
                    <a:pt x="317" y="412"/>
                  </a:lnTo>
                  <a:lnTo>
                    <a:pt x="329" y="419"/>
                  </a:lnTo>
                  <a:lnTo>
                    <a:pt x="338" y="423"/>
                  </a:lnTo>
                  <a:lnTo>
                    <a:pt x="343" y="425"/>
                  </a:lnTo>
                  <a:lnTo>
                    <a:pt x="348" y="425"/>
                  </a:lnTo>
                  <a:lnTo>
                    <a:pt x="353" y="423"/>
                  </a:lnTo>
                  <a:lnTo>
                    <a:pt x="362" y="419"/>
                  </a:lnTo>
                  <a:lnTo>
                    <a:pt x="375" y="410"/>
                  </a:lnTo>
                  <a:lnTo>
                    <a:pt x="379" y="406"/>
                  </a:lnTo>
                  <a:lnTo>
                    <a:pt x="397" y="396"/>
                  </a:lnTo>
                  <a:lnTo>
                    <a:pt x="488" y="356"/>
                  </a:lnTo>
                  <a:lnTo>
                    <a:pt x="499" y="349"/>
                  </a:lnTo>
                  <a:lnTo>
                    <a:pt x="502" y="346"/>
                  </a:lnTo>
                  <a:lnTo>
                    <a:pt x="504" y="343"/>
                  </a:lnTo>
                  <a:lnTo>
                    <a:pt x="504" y="341"/>
                  </a:lnTo>
                  <a:lnTo>
                    <a:pt x="505" y="339"/>
                  </a:lnTo>
                  <a:lnTo>
                    <a:pt x="503" y="294"/>
                  </a:lnTo>
                  <a:lnTo>
                    <a:pt x="496" y="229"/>
                  </a:lnTo>
                  <a:lnTo>
                    <a:pt x="495" y="225"/>
                  </a:lnTo>
                  <a:lnTo>
                    <a:pt x="494" y="223"/>
                  </a:lnTo>
                  <a:lnTo>
                    <a:pt x="492" y="222"/>
                  </a:lnTo>
                  <a:lnTo>
                    <a:pt x="489" y="222"/>
                  </a:lnTo>
                  <a:lnTo>
                    <a:pt x="488" y="222"/>
                  </a:lnTo>
                  <a:lnTo>
                    <a:pt x="485" y="223"/>
                  </a:lnTo>
                  <a:lnTo>
                    <a:pt x="411" y="254"/>
                  </a:lnTo>
                  <a:lnTo>
                    <a:pt x="379" y="265"/>
                  </a:lnTo>
                  <a:lnTo>
                    <a:pt x="371" y="267"/>
                  </a:lnTo>
                  <a:lnTo>
                    <a:pt x="358" y="267"/>
                  </a:lnTo>
                  <a:lnTo>
                    <a:pt x="353" y="265"/>
                  </a:lnTo>
                  <a:lnTo>
                    <a:pt x="343" y="261"/>
                  </a:lnTo>
                  <a:lnTo>
                    <a:pt x="340" y="259"/>
                  </a:lnTo>
                  <a:lnTo>
                    <a:pt x="322" y="245"/>
                  </a:lnTo>
                  <a:lnTo>
                    <a:pt x="214" y="163"/>
                  </a:lnTo>
                  <a:lnTo>
                    <a:pt x="119" y="87"/>
                  </a:lnTo>
                  <a:lnTo>
                    <a:pt x="58" y="34"/>
                  </a:lnTo>
                  <a:lnTo>
                    <a:pt x="31" y="7"/>
                  </a:lnTo>
                  <a:lnTo>
                    <a:pt x="25" y="3"/>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6"/>
            <p:cNvSpPr>
              <a:spLocks/>
            </p:cNvSpPr>
            <p:nvPr/>
          </p:nvSpPr>
          <p:spPr bwMode="auto">
            <a:xfrm flipH="1">
              <a:off x="8379728" y="4975442"/>
              <a:ext cx="468996" cy="438194"/>
            </a:xfrm>
            <a:custGeom>
              <a:avLst/>
              <a:gdLst/>
              <a:ahLst/>
              <a:cxnLst>
                <a:cxn ang="0">
                  <a:pos x="107" y="0"/>
                </a:cxn>
                <a:cxn ang="0">
                  <a:pos x="98" y="0"/>
                </a:cxn>
                <a:cxn ang="0">
                  <a:pos x="88" y="2"/>
                </a:cxn>
                <a:cxn ang="0">
                  <a:pos x="79" y="5"/>
                </a:cxn>
                <a:cxn ang="0">
                  <a:pos x="76" y="8"/>
                </a:cxn>
                <a:cxn ang="0">
                  <a:pos x="73" y="11"/>
                </a:cxn>
                <a:cxn ang="0">
                  <a:pos x="70" y="20"/>
                </a:cxn>
                <a:cxn ang="0">
                  <a:pos x="65" y="53"/>
                </a:cxn>
                <a:cxn ang="0">
                  <a:pos x="67" y="75"/>
                </a:cxn>
                <a:cxn ang="0">
                  <a:pos x="66" y="86"/>
                </a:cxn>
                <a:cxn ang="0">
                  <a:pos x="65" y="90"/>
                </a:cxn>
                <a:cxn ang="0">
                  <a:pos x="62" y="95"/>
                </a:cxn>
                <a:cxn ang="0">
                  <a:pos x="54" y="103"/>
                </a:cxn>
                <a:cxn ang="0">
                  <a:pos x="49" y="107"/>
                </a:cxn>
                <a:cxn ang="0">
                  <a:pos x="22" y="123"/>
                </a:cxn>
                <a:cxn ang="0">
                  <a:pos x="7" y="128"/>
                </a:cxn>
                <a:cxn ang="0">
                  <a:pos x="0" y="129"/>
                </a:cxn>
                <a:cxn ang="0">
                  <a:pos x="14" y="177"/>
                </a:cxn>
                <a:cxn ang="0">
                  <a:pos x="322" y="441"/>
                </a:cxn>
                <a:cxn ang="0">
                  <a:pos x="439" y="398"/>
                </a:cxn>
                <a:cxn ang="0">
                  <a:pos x="472" y="354"/>
                </a:cxn>
                <a:cxn ang="0">
                  <a:pos x="471" y="351"/>
                </a:cxn>
                <a:cxn ang="0">
                  <a:pos x="469" y="349"/>
                </a:cxn>
                <a:cxn ang="0">
                  <a:pos x="467" y="347"/>
                </a:cxn>
                <a:cxn ang="0">
                  <a:pos x="461" y="344"/>
                </a:cxn>
                <a:cxn ang="0">
                  <a:pos x="439" y="336"/>
                </a:cxn>
                <a:cxn ang="0">
                  <a:pos x="426" y="329"/>
                </a:cxn>
                <a:cxn ang="0">
                  <a:pos x="413" y="320"/>
                </a:cxn>
                <a:cxn ang="0">
                  <a:pos x="375" y="285"/>
                </a:cxn>
                <a:cxn ang="0">
                  <a:pos x="367" y="276"/>
                </a:cxn>
                <a:cxn ang="0">
                  <a:pos x="365" y="274"/>
                </a:cxn>
                <a:cxn ang="0">
                  <a:pos x="259" y="186"/>
                </a:cxn>
                <a:cxn ang="0">
                  <a:pos x="173" y="110"/>
                </a:cxn>
                <a:cxn ang="0">
                  <a:pos x="168" y="104"/>
                </a:cxn>
                <a:cxn ang="0">
                  <a:pos x="167" y="102"/>
                </a:cxn>
                <a:cxn ang="0">
                  <a:pos x="166" y="100"/>
                </a:cxn>
                <a:cxn ang="0">
                  <a:pos x="166" y="99"/>
                </a:cxn>
                <a:cxn ang="0">
                  <a:pos x="166" y="98"/>
                </a:cxn>
                <a:cxn ang="0">
                  <a:pos x="164" y="96"/>
                </a:cxn>
                <a:cxn ang="0">
                  <a:pos x="162" y="95"/>
                </a:cxn>
                <a:cxn ang="0">
                  <a:pos x="160" y="93"/>
                </a:cxn>
                <a:cxn ang="0">
                  <a:pos x="138" y="82"/>
                </a:cxn>
                <a:cxn ang="0">
                  <a:pos x="130" y="75"/>
                </a:cxn>
                <a:cxn ang="0">
                  <a:pos x="124" y="66"/>
                </a:cxn>
                <a:cxn ang="0">
                  <a:pos x="122" y="60"/>
                </a:cxn>
                <a:cxn ang="0">
                  <a:pos x="120" y="30"/>
                </a:cxn>
                <a:cxn ang="0">
                  <a:pos x="117" y="11"/>
                </a:cxn>
                <a:cxn ang="0">
                  <a:pos x="116" y="8"/>
                </a:cxn>
                <a:cxn ang="0">
                  <a:pos x="115" y="5"/>
                </a:cxn>
                <a:cxn ang="0">
                  <a:pos x="110" y="1"/>
                </a:cxn>
                <a:cxn ang="0">
                  <a:pos x="107" y="0"/>
                </a:cxn>
              </a:cxnLst>
              <a:rect l="0" t="0" r="r" b="b"/>
              <a:pathLst>
                <a:path w="472" h="441">
                  <a:moveTo>
                    <a:pt x="107" y="0"/>
                  </a:moveTo>
                  <a:lnTo>
                    <a:pt x="98" y="0"/>
                  </a:lnTo>
                  <a:lnTo>
                    <a:pt x="88" y="2"/>
                  </a:lnTo>
                  <a:lnTo>
                    <a:pt x="79" y="5"/>
                  </a:lnTo>
                  <a:lnTo>
                    <a:pt x="76" y="8"/>
                  </a:lnTo>
                  <a:lnTo>
                    <a:pt x="73" y="11"/>
                  </a:lnTo>
                  <a:lnTo>
                    <a:pt x="70" y="20"/>
                  </a:lnTo>
                  <a:lnTo>
                    <a:pt x="65" y="53"/>
                  </a:lnTo>
                  <a:lnTo>
                    <a:pt x="67" y="75"/>
                  </a:lnTo>
                  <a:lnTo>
                    <a:pt x="66" y="86"/>
                  </a:lnTo>
                  <a:lnTo>
                    <a:pt x="65" y="90"/>
                  </a:lnTo>
                  <a:lnTo>
                    <a:pt x="62" y="95"/>
                  </a:lnTo>
                  <a:lnTo>
                    <a:pt x="54" y="103"/>
                  </a:lnTo>
                  <a:lnTo>
                    <a:pt x="49" y="107"/>
                  </a:lnTo>
                  <a:lnTo>
                    <a:pt x="22" y="123"/>
                  </a:lnTo>
                  <a:lnTo>
                    <a:pt x="7" y="128"/>
                  </a:lnTo>
                  <a:lnTo>
                    <a:pt x="0" y="129"/>
                  </a:lnTo>
                  <a:lnTo>
                    <a:pt x="14" y="177"/>
                  </a:lnTo>
                  <a:lnTo>
                    <a:pt x="322" y="441"/>
                  </a:lnTo>
                  <a:lnTo>
                    <a:pt x="439" y="398"/>
                  </a:lnTo>
                  <a:lnTo>
                    <a:pt x="472" y="354"/>
                  </a:lnTo>
                  <a:lnTo>
                    <a:pt x="471" y="351"/>
                  </a:lnTo>
                  <a:lnTo>
                    <a:pt x="469" y="349"/>
                  </a:lnTo>
                  <a:lnTo>
                    <a:pt x="467" y="347"/>
                  </a:lnTo>
                  <a:lnTo>
                    <a:pt x="461" y="344"/>
                  </a:lnTo>
                  <a:lnTo>
                    <a:pt x="439" y="336"/>
                  </a:lnTo>
                  <a:lnTo>
                    <a:pt x="426" y="329"/>
                  </a:lnTo>
                  <a:lnTo>
                    <a:pt x="413" y="320"/>
                  </a:lnTo>
                  <a:lnTo>
                    <a:pt x="375" y="285"/>
                  </a:lnTo>
                  <a:lnTo>
                    <a:pt x="367" y="276"/>
                  </a:lnTo>
                  <a:lnTo>
                    <a:pt x="365" y="274"/>
                  </a:lnTo>
                  <a:lnTo>
                    <a:pt x="259" y="186"/>
                  </a:lnTo>
                  <a:lnTo>
                    <a:pt x="173" y="110"/>
                  </a:lnTo>
                  <a:lnTo>
                    <a:pt x="168" y="104"/>
                  </a:lnTo>
                  <a:lnTo>
                    <a:pt x="167" y="102"/>
                  </a:lnTo>
                  <a:lnTo>
                    <a:pt x="166" y="100"/>
                  </a:lnTo>
                  <a:lnTo>
                    <a:pt x="166" y="99"/>
                  </a:lnTo>
                  <a:lnTo>
                    <a:pt x="166" y="98"/>
                  </a:lnTo>
                  <a:lnTo>
                    <a:pt x="164" y="96"/>
                  </a:lnTo>
                  <a:lnTo>
                    <a:pt x="162" y="95"/>
                  </a:lnTo>
                  <a:lnTo>
                    <a:pt x="160" y="93"/>
                  </a:lnTo>
                  <a:lnTo>
                    <a:pt x="138" y="82"/>
                  </a:lnTo>
                  <a:lnTo>
                    <a:pt x="130" y="75"/>
                  </a:lnTo>
                  <a:lnTo>
                    <a:pt x="124" y="66"/>
                  </a:lnTo>
                  <a:lnTo>
                    <a:pt x="122" y="60"/>
                  </a:lnTo>
                  <a:lnTo>
                    <a:pt x="120" y="30"/>
                  </a:lnTo>
                  <a:lnTo>
                    <a:pt x="117" y="11"/>
                  </a:lnTo>
                  <a:lnTo>
                    <a:pt x="116" y="8"/>
                  </a:lnTo>
                  <a:lnTo>
                    <a:pt x="115" y="5"/>
                  </a:lnTo>
                  <a:lnTo>
                    <a:pt x="110" y="1"/>
                  </a:lnTo>
                  <a:lnTo>
                    <a:pt x="107" y="0"/>
                  </a:lnTo>
                  <a:close/>
                </a:path>
              </a:pathLst>
            </a:custGeom>
            <a:solidFill>
              <a:srgbClr val="82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7"/>
            <p:cNvSpPr>
              <a:spLocks/>
            </p:cNvSpPr>
            <p:nvPr/>
          </p:nvSpPr>
          <p:spPr bwMode="auto">
            <a:xfrm flipH="1">
              <a:off x="8509895" y="5100640"/>
              <a:ext cx="274243" cy="293123"/>
            </a:xfrm>
            <a:custGeom>
              <a:avLst/>
              <a:gdLst/>
              <a:ahLst/>
              <a:cxnLst>
                <a:cxn ang="0">
                  <a:pos x="24" y="49"/>
                </a:cxn>
                <a:cxn ang="0">
                  <a:pos x="2" y="82"/>
                </a:cxn>
                <a:cxn ang="0">
                  <a:pos x="0" y="92"/>
                </a:cxn>
                <a:cxn ang="0">
                  <a:pos x="4" y="103"/>
                </a:cxn>
                <a:cxn ang="0">
                  <a:pos x="24" y="127"/>
                </a:cxn>
                <a:cxn ang="0">
                  <a:pos x="166" y="265"/>
                </a:cxn>
                <a:cxn ang="0">
                  <a:pos x="201" y="291"/>
                </a:cxn>
                <a:cxn ang="0">
                  <a:pos x="212" y="295"/>
                </a:cxn>
                <a:cxn ang="0">
                  <a:pos x="222" y="295"/>
                </a:cxn>
                <a:cxn ang="0">
                  <a:pos x="241" y="286"/>
                </a:cxn>
                <a:cxn ang="0">
                  <a:pos x="266" y="264"/>
                </a:cxn>
                <a:cxn ang="0">
                  <a:pos x="268" y="261"/>
                </a:cxn>
                <a:cxn ang="0">
                  <a:pos x="268" y="257"/>
                </a:cxn>
                <a:cxn ang="0">
                  <a:pos x="265" y="250"/>
                </a:cxn>
                <a:cxn ang="0">
                  <a:pos x="257" y="240"/>
                </a:cxn>
                <a:cxn ang="0">
                  <a:pos x="256" y="217"/>
                </a:cxn>
                <a:cxn ang="0">
                  <a:pos x="260" y="199"/>
                </a:cxn>
                <a:cxn ang="0">
                  <a:pos x="264" y="193"/>
                </a:cxn>
                <a:cxn ang="0">
                  <a:pos x="275" y="183"/>
                </a:cxn>
                <a:cxn ang="0">
                  <a:pos x="276" y="179"/>
                </a:cxn>
                <a:cxn ang="0">
                  <a:pos x="274" y="175"/>
                </a:cxn>
                <a:cxn ang="0">
                  <a:pos x="235" y="142"/>
                </a:cxn>
                <a:cxn ang="0">
                  <a:pos x="209" y="113"/>
                </a:cxn>
                <a:cxn ang="0">
                  <a:pos x="203" y="111"/>
                </a:cxn>
                <a:cxn ang="0">
                  <a:pos x="198" y="113"/>
                </a:cxn>
                <a:cxn ang="0">
                  <a:pos x="181" y="126"/>
                </a:cxn>
                <a:cxn ang="0">
                  <a:pos x="171" y="131"/>
                </a:cxn>
                <a:cxn ang="0">
                  <a:pos x="166" y="131"/>
                </a:cxn>
                <a:cxn ang="0">
                  <a:pos x="161" y="128"/>
                </a:cxn>
                <a:cxn ang="0">
                  <a:pos x="145" y="113"/>
                </a:cxn>
                <a:cxn ang="0">
                  <a:pos x="104" y="39"/>
                </a:cxn>
                <a:cxn ang="0">
                  <a:pos x="95" y="10"/>
                </a:cxn>
                <a:cxn ang="0">
                  <a:pos x="90" y="3"/>
                </a:cxn>
                <a:cxn ang="0">
                  <a:pos x="88" y="0"/>
                </a:cxn>
                <a:cxn ang="0">
                  <a:pos x="83" y="1"/>
                </a:cxn>
                <a:cxn ang="0">
                  <a:pos x="67" y="17"/>
                </a:cxn>
              </a:cxnLst>
              <a:rect l="0" t="0" r="r" b="b"/>
              <a:pathLst>
                <a:path w="276" h="295">
                  <a:moveTo>
                    <a:pt x="35" y="39"/>
                  </a:moveTo>
                  <a:lnTo>
                    <a:pt x="24" y="49"/>
                  </a:lnTo>
                  <a:lnTo>
                    <a:pt x="5" y="76"/>
                  </a:lnTo>
                  <a:lnTo>
                    <a:pt x="2" y="82"/>
                  </a:lnTo>
                  <a:lnTo>
                    <a:pt x="0" y="88"/>
                  </a:lnTo>
                  <a:lnTo>
                    <a:pt x="0" y="92"/>
                  </a:lnTo>
                  <a:lnTo>
                    <a:pt x="2" y="99"/>
                  </a:lnTo>
                  <a:lnTo>
                    <a:pt x="4" y="103"/>
                  </a:lnTo>
                  <a:lnTo>
                    <a:pt x="9" y="111"/>
                  </a:lnTo>
                  <a:lnTo>
                    <a:pt x="24" y="127"/>
                  </a:lnTo>
                  <a:lnTo>
                    <a:pt x="82" y="177"/>
                  </a:lnTo>
                  <a:lnTo>
                    <a:pt x="166" y="265"/>
                  </a:lnTo>
                  <a:lnTo>
                    <a:pt x="195" y="288"/>
                  </a:lnTo>
                  <a:lnTo>
                    <a:pt x="201" y="291"/>
                  </a:lnTo>
                  <a:lnTo>
                    <a:pt x="206" y="293"/>
                  </a:lnTo>
                  <a:lnTo>
                    <a:pt x="212" y="295"/>
                  </a:lnTo>
                  <a:lnTo>
                    <a:pt x="217" y="295"/>
                  </a:lnTo>
                  <a:lnTo>
                    <a:pt x="222" y="295"/>
                  </a:lnTo>
                  <a:lnTo>
                    <a:pt x="232" y="291"/>
                  </a:lnTo>
                  <a:lnTo>
                    <a:pt x="241" y="286"/>
                  </a:lnTo>
                  <a:lnTo>
                    <a:pt x="249" y="280"/>
                  </a:lnTo>
                  <a:lnTo>
                    <a:pt x="266" y="264"/>
                  </a:lnTo>
                  <a:lnTo>
                    <a:pt x="267" y="262"/>
                  </a:lnTo>
                  <a:lnTo>
                    <a:pt x="268" y="261"/>
                  </a:lnTo>
                  <a:lnTo>
                    <a:pt x="268" y="259"/>
                  </a:lnTo>
                  <a:lnTo>
                    <a:pt x="268" y="257"/>
                  </a:lnTo>
                  <a:lnTo>
                    <a:pt x="267" y="254"/>
                  </a:lnTo>
                  <a:lnTo>
                    <a:pt x="265" y="250"/>
                  </a:lnTo>
                  <a:lnTo>
                    <a:pt x="262" y="247"/>
                  </a:lnTo>
                  <a:lnTo>
                    <a:pt x="257" y="240"/>
                  </a:lnTo>
                  <a:lnTo>
                    <a:pt x="256" y="236"/>
                  </a:lnTo>
                  <a:lnTo>
                    <a:pt x="256" y="217"/>
                  </a:lnTo>
                  <a:lnTo>
                    <a:pt x="258" y="208"/>
                  </a:lnTo>
                  <a:lnTo>
                    <a:pt x="260" y="199"/>
                  </a:lnTo>
                  <a:lnTo>
                    <a:pt x="262" y="196"/>
                  </a:lnTo>
                  <a:lnTo>
                    <a:pt x="264" y="193"/>
                  </a:lnTo>
                  <a:lnTo>
                    <a:pt x="271" y="188"/>
                  </a:lnTo>
                  <a:lnTo>
                    <a:pt x="275" y="183"/>
                  </a:lnTo>
                  <a:lnTo>
                    <a:pt x="276" y="180"/>
                  </a:lnTo>
                  <a:lnTo>
                    <a:pt x="276" y="179"/>
                  </a:lnTo>
                  <a:lnTo>
                    <a:pt x="275" y="177"/>
                  </a:lnTo>
                  <a:lnTo>
                    <a:pt x="274" y="175"/>
                  </a:lnTo>
                  <a:lnTo>
                    <a:pt x="269" y="169"/>
                  </a:lnTo>
                  <a:lnTo>
                    <a:pt x="235" y="142"/>
                  </a:lnTo>
                  <a:lnTo>
                    <a:pt x="216" y="119"/>
                  </a:lnTo>
                  <a:lnTo>
                    <a:pt x="209" y="113"/>
                  </a:lnTo>
                  <a:lnTo>
                    <a:pt x="205" y="111"/>
                  </a:lnTo>
                  <a:lnTo>
                    <a:pt x="203" y="111"/>
                  </a:lnTo>
                  <a:lnTo>
                    <a:pt x="200" y="112"/>
                  </a:lnTo>
                  <a:lnTo>
                    <a:pt x="198" y="113"/>
                  </a:lnTo>
                  <a:lnTo>
                    <a:pt x="196" y="114"/>
                  </a:lnTo>
                  <a:lnTo>
                    <a:pt x="181" y="126"/>
                  </a:lnTo>
                  <a:lnTo>
                    <a:pt x="174" y="130"/>
                  </a:lnTo>
                  <a:lnTo>
                    <a:pt x="171" y="131"/>
                  </a:lnTo>
                  <a:lnTo>
                    <a:pt x="169" y="131"/>
                  </a:lnTo>
                  <a:lnTo>
                    <a:pt x="166" y="131"/>
                  </a:lnTo>
                  <a:lnTo>
                    <a:pt x="164" y="130"/>
                  </a:lnTo>
                  <a:lnTo>
                    <a:pt x="161" y="128"/>
                  </a:lnTo>
                  <a:lnTo>
                    <a:pt x="156" y="124"/>
                  </a:lnTo>
                  <a:lnTo>
                    <a:pt x="145" y="113"/>
                  </a:lnTo>
                  <a:lnTo>
                    <a:pt x="120" y="79"/>
                  </a:lnTo>
                  <a:lnTo>
                    <a:pt x="104" y="39"/>
                  </a:lnTo>
                  <a:lnTo>
                    <a:pt x="100" y="23"/>
                  </a:lnTo>
                  <a:lnTo>
                    <a:pt x="95" y="10"/>
                  </a:lnTo>
                  <a:lnTo>
                    <a:pt x="92" y="5"/>
                  </a:lnTo>
                  <a:lnTo>
                    <a:pt x="90" y="3"/>
                  </a:lnTo>
                  <a:lnTo>
                    <a:pt x="89" y="2"/>
                  </a:lnTo>
                  <a:lnTo>
                    <a:pt x="88" y="0"/>
                  </a:lnTo>
                  <a:lnTo>
                    <a:pt x="86" y="0"/>
                  </a:lnTo>
                  <a:lnTo>
                    <a:pt x="83" y="1"/>
                  </a:lnTo>
                  <a:lnTo>
                    <a:pt x="80" y="3"/>
                  </a:lnTo>
                  <a:lnTo>
                    <a:pt x="67" y="17"/>
                  </a:lnTo>
                  <a:lnTo>
                    <a:pt x="35" y="39"/>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9"/>
            <p:cNvSpPr>
              <a:spLocks/>
            </p:cNvSpPr>
            <p:nvPr/>
          </p:nvSpPr>
          <p:spPr bwMode="auto">
            <a:xfrm flipH="1">
              <a:off x="8528774" y="5121506"/>
              <a:ext cx="323925" cy="384537"/>
            </a:xfrm>
            <a:custGeom>
              <a:avLst/>
              <a:gdLst/>
              <a:ahLst/>
              <a:cxnLst>
                <a:cxn ang="0">
                  <a:pos x="3" y="5"/>
                </a:cxn>
                <a:cxn ang="0">
                  <a:pos x="2" y="10"/>
                </a:cxn>
                <a:cxn ang="0">
                  <a:pos x="2" y="57"/>
                </a:cxn>
                <a:cxn ang="0">
                  <a:pos x="0" y="82"/>
                </a:cxn>
                <a:cxn ang="0">
                  <a:pos x="1" y="97"/>
                </a:cxn>
                <a:cxn ang="0">
                  <a:pos x="2" y="101"/>
                </a:cxn>
                <a:cxn ang="0">
                  <a:pos x="5" y="108"/>
                </a:cxn>
                <a:cxn ang="0">
                  <a:pos x="5" y="110"/>
                </a:cxn>
                <a:cxn ang="0">
                  <a:pos x="6" y="113"/>
                </a:cxn>
                <a:cxn ang="0">
                  <a:pos x="10" y="117"/>
                </a:cxn>
                <a:cxn ang="0">
                  <a:pos x="27" y="136"/>
                </a:cxn>
                <a:cxn ang="0">
                  <a:pos x="109" y="214"/>
                </a:cxn>
                <a:cxn ang="0">
                  <a:pos x="194" y="288"/>
                </a:cxn>
                <a:cxn ang="0">
                  <a:pos x="274" y="351"/>
                </a:cxn>
                <a:cxn ang="0">
                  <a:pos x="303" y="376"/>
                </a:cxn>
                <a:cxn ang="0">
                  <a:pos x="313" y="383"/>
                </a:cxn>
                <a:cxn ang="0">
                  <a:pos x="315" y="385"/>
                </a:cxn>
                <a:cxn ang="0">
                  <a:pos x="318" y="387"/>
                </a:cxn>
                <a:cxn ang="0">
                  <a:pos x="319" y="386"/>
                </a:cxn>
                <a:cxn ang="0">
                  <a:pos x="320" y="386"/>
                </a:cxn>
                <a:cxn ang="0">
                  <a:pos x="321" y="384"/>
                </a:cxn>
                <a:cxn ang="0">
                  <a:pos x="322" y="380"/>
                </a:cxn>
                <a:cxn ang="0">
                  <a:pos x="322" y="373"/>
                </a:cxn>
                <a:cxn ang="0">
                  <a:pos x="321" y="363"/>
                </a:cxn>
                <a:cxn ang="0">
                  <a:pos x="324" y="287"/>
                </a:cxn>
                <a:cxn ang="0">
                  <a:pos x="324" y="283"/>
                </a:cxn>
                <a:cxn ang="0">
                  <a:pos x="326" y="277"/>
                </a:cxn>
                <a:cxn ang="0">
                  <a:pos x="326" y="272"/>
                </a:cxn>
                <a:cxn ang="0">
                  <a:pos x="325" y="268"/>
                </a:cxn>
                <a:cxn ang="0">
                  <a:pos x="324" y="265"/>
                </a:cxn>
                <a:cxn ang="0">
                  <a:pos x="318" y="257"/>
                </a:cxn>
                <a:cxn ang="0">
                  <a:pos x="293" y="234"/>
                </a:cxn>
                <a:cxn ang="0">
                  <a:pos x="102" y="81"/>
                </a:cxn>
                <a:cxn ang="0">
                  <a:pos x="14" y="3"/>
                </a:cxn>
                <a:cxn ang="0">
                  <a:pos x="11" y="2"/>
                </a:cxn>
                <a:cxn ang="0">
                  <a:pos x="9" y="1"/>
                </a:cxn>
                <a:cxn ang="0">
                  <a:pos x="7" y="0"/>
                </a:cxn>
                <a:cxn ang="0">
                  <a:pos x="5" y="1"/>
                </a:cxn>
                <a:cxn ang="0">
                  <a:pos x="4" y="2"/>
                </a:cxn>
                <a:cxn ang="0">
                  <a:pos x="3" y="5"/>
                </a:cxn>
              </a:cxnLst>
              <a:rect l="0" t="0" r="r" b="b"/>
              <a:pathLst>
                <a:path w="326" h="387">
                  <a:moveTo>
                    <a:pt x="3" y="5"/>
                  </a:moveTo>
                  <a:lnTo>
                    <a:pt x="2" y="10"/>
                  </a:lnTo>
                  <a:lnTo>
                    <a:pt x="2" y="57"/>
                  </a:lnTo>
                  <a:lnTo>
                    <a:pt x="0" y="82"/>
                  </a:lnTo>
                  <a:lnTo>
                    <a:pt x="1" y="97"/>
                  </a:lnTo>
                  <a:lnTo>
                    <a:pt x="2" y="101"/>
                  </a:lnTo>
                  <a:lnTo>
                    <a:pt x="5" y="108"/>
                  </a:lnTo>
                  <a:lnTo>
                    <a:pt x="5" y="110"/>
                  </a:lnTo>
                  <a:lnTo>
                    <a:pt x="6" y="113"/>
                  </a:lnTo>
                  <a:lnTo>
                    <a:pt x="10" y="117"/>
                  </a:lnTo>
                  <a:lnTo>
                    <a:pt x="27" y="136"/>
                  </a:lnTo>
                  <a:lnTo>
                    <a:pt x="109" y="214"/>
                  </a:lnTo>
                  <a:lnTo>
                    <a:pt x="194" y="288"/>
                  </a:lnTo>
                  <a:lnTo>
                    <a:pt x="274" y="351"/>
                  </a:lnTo>
                  <a:lnTo>
                    <a:pt x="303" y="376"/>
                  </a:lnTo>
                  <a:lnTo>
                    <a:pt x="313" y="383"/>
                  </a:lnTo>
                  <a:lnTo>
                    <a:pt x="315" y="385"/>
                  </a:lnTo>
                  <a:lnTo>
                    <a:pt x="318" y="387"/>
                  </a:lnTo>
                  <a:lnTo>
                    <a:pt x="319" y="386"/>
                  </a:lnTo>
                  <a:lnTo>
                    <a:pt x="320" y="386"/>
                  </a:lnTo>
                  <a:lnTo>
                    <a:pt x="321" y="384"/>
                  </a:lnTo>
                  <a:lnTo>
                    <a:pt x="322" y="380"/>
                  </a:lnTo>
                  <a:lnTo>
                    <a:pt x="322" y="373"/>
                  </a:lnTo>
                  <a:lnTo>
                    <a:pt x="321" y="363"/>
                  </a:lnTo>
                  <a:lnTo>
                    <a:pt x="324" y="287"/>
                  </a:lnTo>
                  <a:lnTo>
                    <a:pt x="324" y="283"/>
                  </a:lnTo>
                  <a:lnTo>
                    <a:pt x="326" y="277"/>
                  </a:lnTo>
                  <a:lnTo>
                    <a:pt x="326" y="272"/>
                  </a:lnTo>
                  <a:lnTo>
                    <a:pt x="325" y="268"/>
                  </a:lnTo>
                  <a:lnTo>
                    <a:pt x="324" y="265"/>
                  </a:lnTo>
                  <a:lnTo>
                    <a:pt x="318" y="257"/>
                  </a:lnTo>
                  <a:lnTo>
                    <a:pt x="293" y="234"/>
                  </a:lnTo>
                  <a:lnTo>
                    <a:pt x="102" y="81"/>
                  </a:lnTo>
                  <a:lnTo>
                    <a:pt x="14" y="3"/>
                  </a:lnTo>
                  <a:lnTo>
                    <a:pt x="11" y="2"/>
                  </a:lnTo>
                  <a:lnTo>
                    <a:pt x="9" y="1"/>
                  </a:lnTo>
                  <a:lnTo>
                    <a:pt x="7" y="0"/>
                  </a:lnTo>
                  <a:lnTo>
                    <a:pt x="5" y="1"/>
                  </a:lnTo>
                  <a:lnTo>
                    <a:pt x="4" y="2"/>
                  </a:lnTo>
                  <a:lnTo>
                    <a:pt x="3" y="5"/>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10"/>
            <p:cNvSpPr>
              <a:spLocks/>
            </p:cNvSpPr>
            <p:nvPr/>
          </p:nvSpPr>
          <p:spPr bwMode="auto">
            <a:xfrm flipH="1">
              <a:off x="8376747" y="5339112"/>
              <a:ext cx="134141" cy="161963"/>
            </a:xfrm>
            <a:custGeom>
              <a:avLst/>
              <a:gdLst/>
              <a:ahLst/>
              <a:cxnLst>
                <a:cxn ang="0">
                  <a:pos x="131" y="0"/>
                </a:cxn>
                <a:cxn ang="0">
                  <a:pos x="128" y="0"/>
                </a:cxn>
                <a:cxn ang="0">
                  <a:pos x="126" y="0"/>
                </a:cxn>
                <a:cxn ang="0">
                  <a:pos x="122" y="1"/>
                </a:cxn>
                <a:cxn ang="0">
                  <a:pos x="15" y="45"/>
                </a:cxn>
                <a:cxn ang="0">
                  <a:pos x="8" y="47"/>
                </a:cxn>
                <a:cxn ang="0">
                  <a:pos x="7" y="47"/>
                </a:cxn>
                <a:cxn ang="0">
                  <a:pos x="5" y="49"/>
                </a:cxn>
                <a:cxn ang="0">
                  <a:pos x="3" y="57"/>
                </a:cxn>
                <a:cxn ang="0">
                  <a:pos x="0" y="74"/>
                </a:cxn>
                <a:cxn ang="0">
                  <a:pos x="0" y="90"/>
                </a:cxn>
                <a:cxn ang="0">
                  <a:pos x="5" y="148"/>
                </a:cxn>
                <a:cxn ang="0">
                  <a:pos x="4" y="151"/>
                </a:cxn>
                <a:cxn ang="0">
                  <a:pos x="4" y="160"/>
                </a:cxn>
                <a:cxn ang="0">
                  <a:pos x="5" y="162"/>
                </a:cxn>
                <a:cxn ang="0">
                  <a:pos x="6" y="162"/>
                </a:cxn>
                <a:cxn ang="0">
                  <a:pos x="7" y="163"/>
                </a:cxn>
                <a:cxn ang="0">
                  <a:pos x="8" y="162"/>
                </a:cxn>
                <a:cxn ang="0">
                  <a:pos x="9" y="162"/>
                </a:cxn>
                <a:cxn ang="0">
                  <a:pos x="11" y="160"/>
                </a:cxn>
                <a:cxn ang="0">
                  <a:pos x="18" y="153"/>
                </a:cxn>
                <a:cxn ang="0">
                  <a:pos x="74" y="127"/>
                </a:cxn>
                <a:cxn ang="0">
                  <a:pos x="112" y="106"/>
                </a:cxn>
                <a:cxn ang="0">
                  <a:pos x="126" y="99"/>
                </a:cxn>
                <a:cxn ang="0">
                  <a:pos x="129" y="97"/>
                </a:cxn>
                <a:cxn ang="0">
                  <a:pos x="132" y="93"/>
                </a:cxn>
                <a:cxn ang="0">
                  <a:pos x="134" y="90"/>
                </a:cxn>
                <a:cxn ang="0">
                  <a:pos x="135" y="86"/>
                </a:cxn>
                <a:cxn ang="0">
                  <a:pos x="131" y="47"/>
                </a:cxn>
                <a:cxn ang="0">
                  <a:pos x="132" y="5"/>
                </a:cxn>
                <a:cxn ang="0">
                  <a:pos x="132" y="3"/>
                </a:cxn>
                <a:cxn ang="0">
                  <a:pos x="132" y="1"/>
                </a:cxn>
                <a:cxn ang="0">
                  <a:pos x="132" y="0"/>
                </a:cxn>
                <a:cxn ang="0">
                  <a:pos x="131" y="0"/>
                </a:cxn>
              </a:cxnLst>
              <a:rect l="0" t="0" r="r" b="b"/>
              <a:pathLst>
                <a:path w="135" h="163">
                  <a:moveTo>
                    <a:pt x="131" y="0"/>
                  </a:moveTo>
                  <a:lnTo>
                    <a:pt x="128" y="0"/>
                  </a:lnTo>
                  <a:lnTo>
                    <a:pt x="126" y="0"/>
                  </a:lnTo>
                  <a:lnTo>
                    <a:pt x="122" y="1"/>
                  </a:lnTo>
                  <a:lnTo>
                    <a:pt x="15" y="45"/>
                  </a:lnTo>
                  <a:lnTo>
                    <a:pt x="8" y="47"/>
                  </a:lnTo>
                  <a:lnTo>
                    <a:pt x="7" y="47"/>
                  </a:lnTo>
                  <a:lnTo>
                    <a:pt x="5" y="49"/>
                  </a:lnTo>
                  <a:lnTo>
                    <a:pt x="3" y="57"/>
                  </a:lnTo>
                  <a:lnTo>
                    <a:pt x="0" y="74"/>
                  </a:lnTo>
                  <a:lnTo>
                    <a:pt x="0" y="90"/>
                  </a:lnTo>
                  <a:lnTo>
                    <a:pt x="5" y="148"/>
                  </a:lnTo>
                  <a:lnTo>
                    <a:pt x="4" y="151"/>
                  </a:lnTo>
                  <a:lnTo>
                    <a:pt x="4" y="160"/>
                  </a:lnTo>
                  <a:lnTo>
                    <a:pt x="5" y="162"/>
                  </a:lnTo>
                  <a:lnTo>
                    <a:pt x="6" y="162"/>
                  </a:lnTo>
                  <a:lnTo>
                    <a:pt x="7" y="163"/>
                  </a:lnTo>
                  <a:lnTo>
                    <a:pt x="8" y="162"/>
                  </a:lnTo>
                  <a:lnTo>
                    <a:pt x="9" y="162"/>
                  </a:lnTo>
                  <a:lnTo>
                    <a:pt x="11" y="160"/>
                  </a:lnTo>
                  <a:lnTo>
                    <a:pt x="18" y="153"/>
                  </a:lnTo>
                  <a:lnTo>
                    <a:pt x="74" y="127"/>
                  </a:lnTo>
                  <a:lnTo>
                    <a:pt x="112" y="106"/>
                  </a:lnTo>
                  <a:lnTo>
                    <a:pt x="126" y="99"/>
                  </a:lnTo>
                  <a:lnTo>
                    <a:pt x="129" y="97"/>
                  </a:lnTo>
                  <a:lnTo>
                    <a:pt x="132" y="93"/>
                  </a:lnTo>
                  <a:lnTo>
                    <a:pt x="134" y="90"/>
                  </a:lnTo>
                  <a:lnTo>
                    <a:pt x="135" y="86"/>
                  </a:lnTo>
                  <a:lnTo>
                    <a:pt x="131" y="47"/>
                  </a:lnTo>
                  <a:lnTo>
                    <a:pt x="132" y="5"/>
                  </a:lnTo>
                  <a:lnTo>
                    <a:pt x="132" y="3"/>
                  </a:lnTo>
                  <a:lnTo>
                    <a:pt x="132" y="1"/>
                  </a:lnTo>
                  <a:lnTo>
                    <a:pt x="132" y="0"/>
                  </a:lnTo>
                  <a:lnTo>
                    <a:pt x="131" y="0"/>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11"/>
            <p:cNvSpPr>
              <a:spLocks/>
            </p:cNvSpPr>
            <p:nvPr/>
          </p:nvSpPr>
          <p:spPr bwMode="auto">
            <a:xfrm flipH="1">
              <a:off x="8449283" y="4994321"/>
              <a:ext cx="312002" cy="259339"/>
            </a:xfrm>
            <a:custGeom>
              <a:avLst/>
              <a:gdLst/>
              <a:ahLst/>
              <a:cxnLst>
                <a:cxn ang="0">
                  <a:pos x="173" y="115"/>
                </a:cxn>
                <a:cxn ang="0">
                  <a:pos x="144" y="89"/>
                </a:cxn>
                <a:cxn ang="0">
                  <a:pos x="62" y="31"/>
                </a:cxn>
                <a:cxn ang="0">
                  <a:pos x="36" y="11"/>
                </a:cxn>
                <a:cxn ang="0">
                  <a:pos x="32" y="9"/>
                </a:cxn>
                <a:cxn ang="0">
                  <a:pos x="24" y="3"/>
                </a:cxn>
                <a:cxn ang="0">
                  <a:pos x="15" y="0"/>
                </a:cxn>
                <a:cxn ang="0">
                  <a:pos x="13" y="0"/>
                </a:cxn>
                <a:cxn ang="0">
                  <a:pos x="10" y="1"/>
                </a:cxn>
                <a:cxn ang="0">
                  <a:pos x="8" y="3"/>
                </a:cxn>
                <a:cxn ang="0">
                  <a:pos x="3" y="6"/>
                </a:cxn>
                <a:cxn ang="0">
                  <a:pos x="2" y="9"/>
                </a:cxn>
                <a:cxn ang="0">
                  <a:pos x="0" y="11"/>
                </a:cxn>
                <a:cxn ang="0">
                  <a:pos x="0" y="12"/>
                </a:cxn>
                <a:cxn ang="0">
                  <a:pos x="0" y="16"/>
                </a:cxn>
                <a:cxn ang="0">
                  <a:pos x="0" y="17"/>
                </a:cxn>
                <a:cxn ang="0">
                  <a:pos x="1" y="19"/>
                </a:cxn>
                <a:cxn ang="0">
                  <a:pos x="5" y="23"/>
                </a:cxn>
                <a:cxn ang="0">
                  <a:pos x="11" y="29"/>
                </a:cxn>
                <a:cxn ang="0">
                  <a:pos x="57" y="59"/>
                </a:cxn>
                <a:cxn ang="0">
                  <a:pos x="198" y="173"/>
                </a:cxn>
                <a:cxn ang="0">
                  <a:pos x="237" y="207"/>
                </a:cxn>
                <a:cxn ang="0">
                  <a:pos x="284" y="256"/>
                </a:cxn>
                <a:cxn ang="0">
                  <a:pos x="289" y="259"/>
                </a:cxn>
                <a:cxn ang="0">
                  <a:pos x="294" y="261"/>
                </a:cxn>
                <a:cxn ang="0">
                  <a:pos x="298" y="261"/>
                </a:cxn>
                <a:cxn ang="0">
                  <a:pos x="301" y="260"/>
                </a:cxn>
                <a:cxn ang="0">
                  <a:pos x="304" y="258"/>
                </a:cxn>
                <a:cxn ang="0">
                  <a:pos x="307" y="256"/>
                </a:cxn>
                <a:cxn ang="0">
                  <a:pos x="309" y="253"/>
                </a:cxn>
                <a:cxn ang="0">
                  <a:pos x="311" y="250"/>
                </a:cxn>
                <a:cxn ang="0">
                  <a:pos x="311" y="249"/>
                </a:cxn>
                <a:cxn ang="0">
                  <a:pos x="312" y="248"/>
                </a:cxn>
                <a:cxn ang="0">
                  <a:pos x="313" y="247"/>
                </a:cxn>
                <a:cxn ang="0">
                  <a:pos x="314" y="247"/>
                </a:cxn>
                <a:cxn ang="0">
                  <a:pos x="314" y="246"/>
                </a:cxn>
                <a:cxn ang="0">
                  <a:pos x="300" y="233"/>
                </a:cxn>
                <a:cxn ang="0">
                  <a:pos x="297" y="231"/>
                </a:cxn>
                <a:cxn ang="0">
                  <a:pos x="237" y="179"/>
                </a:cxn>
                <a:cxn ang="0">
                  <a:pos x="173" y="115"/>
                </a:cxn>
              </a:cxnLst>
              <a:rect l="0" t="0" r="r" b="b"/>
              <a:pathLst>
                <a:path w="314" h="261">
                  <a:moveTo>
                    <a:pt x="173" y="115"/>
                  </a:moveTo>
                  <a:lnTo>
                    <a:pt x="144" y="89"/>
                  </a:lnTo>
                  <a:lnTo>
                    <a:pt x="62" y="31"/>
                  </a:lnTo>
                  <a:lnTo>
                    <a:pt x="36" y="11"/>
                  </a:lnTo>
                  <a:lnTo>
                    <a:pt x="32" y="9"/>
                  </a:lnTo>
                  <a:lnTo>
                    <a:pt x="24" y="3"/>
                  </a:lnTo>
                  <a:lnTo>
                    <a:pt x="15" y="0"/>
                  </a:lnTo>
                  <a:lnTo>
                    <a:pt x="13" y="0"/>
                  </a:lnTo>
                  <a:lnTo>
                    <a:pt x="10" y="1"/>
                  </a:lnTo>
                  <a:lnTo>
                    <a:pt x="8" y="3"/>
                  </a:lnTo>
                  <a:lnTo>
                    <a:pt x="3" y="6"/>
                  </a:lnTo>
                  <a:lnTo>
                    <a:pt x="2" y="9"/>
                  </a:lnTo>
                  <a:lnTo>
                    <a:pt x="0" y="11"/>
                  </a:lnTo>
                  <a:lnTo>
                    <a:pt x="0" y="12"/>
                  </a:lnTo>
                  <a:lnTo>
                    <a:pt x="0" y="16"/>
                  </a:lnTo>
                  <a:lnTo>
                    <a:pt x="0" y="17"/>
                  </a:lnTo>
                  <a:lnTo>
                    <a:pt x="1" y="19"/>
                  </a:lnTo>
                  <a:lnTo>
                    <a:pt x="5" y="23"/>
                  </a:lnTo>
                  <a:lnTo>
                    <a:pt x="11" y="29"/>
                  </a:lnTo>
                  <a:lnTo>
                    <a:pt x="57" y="59"/>
                  </a:lnTo>
                  <a:lnTo>
                    <a:pt x="198" y="173"/>
                  </a:lnTo>
                  <a:lnTo>
                    <a:pt x="237" y="207"/>
                  </a:lnTo>
                  <a:lnTo>
                    <a:pt x="284" y="256"/>
                  </a:lnTo>
                  <a:lnTo>
                    <a:pt x="289" y="259"/>
                  </a:lnTo>
                  <a:lnTo>
                    <a:pt x="294" y="261"/>
                  </a:lnTo>
                  <a:lnTo>
                    <a:pt x="298" y="261"/>
                  </a:lnTo>
                  <a:lnTo>
                    <a:pt x="301" y="260"/>
                  </a:lnTo>
                  <a:lnTo>
                    <a:pt x="304" y="258"/>
                  </a:lnTo>
                  <a:lnTo>
                    <a:pt x="307" y="256"/>
                  </a:lnTo>
                  <a:lnTo>
                    <a:pt x="309" y="253"/>
                  </a:lnTo>
                  <a:lnTo>
                    <a:pt x="311" y="250"/>
                  </a:lnTo>
                  <a:lnTo>
                    <a:pt x="311" y="249"/>
                  </a:lnTo>
                  <a:lnTo>
                    <a:pt x="312" y="248"/>
                  </a:lnTo>
                  <a:lnTo>
                    <a:pt x="313" y="247"/>
                  </a:lnTo>
                  <a:lnTo>
                    <a:pt x="314" y="247"/>
                  </a:lnTo>
                  <a:lnTo>
                    <a:pt x="314" y="246"/>
                  </a:lnTo>
                  <a:lnTo>
                    <a:pt x="300" y="233"/>
                  </a:lnTo>
                  <a:lnTo>
                    <a:pt x="297" y="231"/>
                  </a:lnTo>
                  <a:lnTo>
                    <a:pt x="237" y="179"/>
                  </a:lnTo>
                  <a:lnTo>
                    <a:pt x="173" y="115"/>
                  </a:lnTo>
                  <a:close/>
                </a:path>
              </a:pathLst>
            </a:custGeom>
            <a:solidFill>
              <a:srgbClr val="DC8C8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12"/>
            <p:cNvSpPr>
              <a:spLocks/>
            </p:cNvSpPr>
            <p:nvPr/>
          </p:nvSpPr>
          <p:spPr bwMode="auto">
            <a:xfrm flipH="1">
              <a:off x="8374760" y="5213914"/>
              <a:ext cx="148052" cy="164943"/>
            </a:xfrm>
            <a:custGeom>
              <a:avLst/>
              <a:gdLst/>
              <a:ahLst/>
              <a:cxnLst>
                <a:cxn ang="0">
                  <a:pos x="149" y="114"/>
                </a:cxn>
                <a:cxn ang="0">
                  <a:pos x="149" y="113"/>
                </a:cxn>
                <a:cxn ang="0">
                  <a:pos x="148" y="111"/>
                </a:cxn>
                <a:cxn ang="0">
                  <a:pos x="146" y="108"/>
                </a:cxn>
                <a:cxn ang="0">
                  <a:pos x="143" y="76"/>
                </a:cxn>
                <a:cxn ang="0">
                  <a:pos x="142" y="69"/>
                </a:cxn>
                <a:cxn ang="0">
                  <a:pos x="140" y="64"/>
                </a:cxn>
                <a:cxn ang="0">
                  <a:pos x="138" y="60"/>
                </a:cxn>
                <a:cxn ang="0">
                  <a:pos x="134" y="58"/>
                </a:cxn>
                <a:cxn ang="0">
                  <a:pos x="130" y="57"/>
                </a:cxn>
                <a:cxn ang="0">
                  <a:pos x="126" y="57"/>
                </a:cxn>
                <a:cxn ang="0">
                  <a:pos x="107" y="58"/>
                </a:cxn>
                <a:cxn ang="0">
                  <a:pos x="103" y="56"/>
                </a:cxn>
                <a:cxn ang="0">
                  <a:pos x="100" y="55"/>
                </a:cxn>
                <a:cxn ang="0">
                  <a:pos x="99" y="52"/>
                </a:cxn>
                <a:cxn ang="0">
                  <a:pos x="89" y="29"/>
                </a:cxn>
                <a:cxn ang="0">
                  <a:pos x="82" y="12"/>
                </a:cxn>
                <a:cxn ang="0">
                  <a:pos x="78" y="5"/>
                </a:cxn>
                <a:cxn ang="0">
                  <a:pos x="76" y="3"/>
                </a:cxn>
                <a:cxn ang="0">
                  <a:pos x="73" y="1"/>
                </a:cxn>
                <a:cxn ang="0">
                  <a:pos x="66" y="0"/>
                </a:cxn>
                <a:cxn ang="0">
                  <a:pos x="60" y="0"/>
                </a:cxn>
                <a:cxn ang="0">
                  <a:pos x="56" y="1"/>
                </a:cxn>
                <a:cxn ang="0">
                  <a:pos x="54" y="3"/>
                </a:cxn>
                <a:cxn ang="0">
                  <a:pos x="51" y="6"/>
                </a:cxn>
                <a:cxn ang="0">
                  <a:pos x="48" y="9"/>
                </a:cxn>
                <a:cxn ang="0">
                  <a:pos x="45" y="18"/>
                </a:cxn>
                <a:cxn ang="0">
                  <a:pos x="38" y="47"/>
                </a:cxn>
                <a:cxn ang="0">
                  <a:pos x="38" y="55"/>
                </a:cxn>
                <a:cxn ang="0">
                  <a:pos x="39" y="64"/>
                </a:cxn>
                <a:cxn ang="0">
                  <a:pos x="39" y="77"/>
                </a:cxn>
                <a:cxn ang="0">
                  <a:pos x="34" y="86"/>
                </a:cxn>
                <a:cxn ang="0">
                  <a:pos x="5" y="116"/>
                </a:cxn>
                <a:cxn ang="0">
                  <a:pos x="3" y="121"/>
                </a:cxn>
                <a:cxn ang="0">
                  <a:pos x="1" y="126"/>
                </a:cxn>
                <a:cxn ang="0">
                  <a:pos x="0" y="136"/>
                </a:cxn>
                <a:cxn ang="0">
                  <a:pos x="3" y="158"/>
                </a:cxn>
                <a:cxn ang="0">
                  <a:pos x="3" y="160"/>
                </a:cxn>
                <a:cxn ang="0">
                  <a:pos x="2" y="164"/>
                </a:cxn>
                <a:cxn ang="0">
                  <a:pos x="2" y="166"/>
                </a:cxn>
                <a:cxn ang="0">
                  <a:pos x="2" y="166"/>
                </a:cxn>
                <a:cxn ang="0">
                  <a:pos x="5" y="166"/>
                </a:cxn>
                <a:cxn ang="0">
                  <a:pos x="35" y="159"/>
                </a:cxn>
                <a:cxn ang="0">
                  <a:pos x="137" y="121"/>
                </a:cxn>
                <a:cxn ang="0">
                  <a:pos x="144" y="118"/>
                </a:cxn>
                <a:cxn ang="0">
                  <a:pos x="146" y="117"/>
                </a:cxn>
                <a:cxn ang="0">
                  <a:pos x="148" y="115"/>
                </a:cxn>
                <a:cxn ang="0">
                  <a:pos x="149" y="114"/>
                </a:cxn>
              </a:cxnLst>
              <a:rect l="0" t="0" r="r" b="b"/>
              <a:pathLst>
                <a:path w="149" h="166">
                  <a:moveTo>
                    <a:pt x="149" y="114"/>
                  </a:moveTo>
                  <a:lnTo>
                    <a:pt x="149" y="113"/>
                  </a:lnTo>
                  <a:lnTo>
                    <a:pt x="148" y="111"/>
                  </a:lnTo>
                  <a:lnTo>
                    <a:pt x="146" y="108"/>
                  </a:lnTo>
                  <a:lnTo>
                    <a:pt x="143" y="76"/>
                  </a:lnTo>
                  <a:lnTo>
                    <a:pt x="142" y="69"/>
                  </a:lnTo>
                  <a:lnTo>
                    <a:pt x="140" y="64"/>
                  </a:lnTo>
                  <a:lnTo>
                    <a:pt x="138" y="60"/>
                  </a:lnTo>
                  <a:lnTo>
                    <a:pt x="134" y="58"/>
                  </a:lnTo>
                  <a:lnTo>
                    <a:pt x="130" y="57"/>
                  </a:lnTo>
                  <a:lnTo>
                    <a:pt x="126" y="57"/>
                  </a:lnTo>
                  <a:lnTo>
                    <a:pt x="107" y="58"/>
                  </a:lnTo>
                  <a:lnTo>
                    <a:pt x="103" y="56"/>
                  </a:lnTo>
                  <a:lnTo>
                    <a:pt x="100" y="55"/>
                  </a:lnTo>
                  <a:lnTo>
                    <a:pt x="99" y="52"/>
                  </a:lnTo>
                  <a:lnTo>
                    <a:pt x="89" y="29"/>
                  </a:lnTo>
                  <a:lnTo>
                    <a:pt x="82" y="12"/>
                  </a:lnTo>
                  <a:lnTo>
                    <a:pt x="78" y="5"/>
                  </a:lnTo>
                  <a:lnTo>
                    <a:pt x="76" y="3"/>
                  </a:lnTo>
                  <a:lnTo>
                    <a:pt x="73" y="1"/>
                  </a:lnTo>
                  <a:lnTo>
                    <a:pt x="66" y="0"/>
                  </a:lnTo>
                  <a:lnTo>
                    <a:pt x="60" y="0"/>
                  </a:lnTo>
                  <a:lnTo>
                    <a:pt x="56" y="1"/>
                  </a:lnTo>
                  <a:lnTo>
                    <a:pt x="54" y="3"/>
                  </a:lnTo>
                  <a:lnTo>
                    <a:pt x="51" y="6"/>
                  </a:lnTo>
                  <a:lnTo>
                    <a:pt x="48" y="9"/>
                  </a:lnTo>
                  <a:lnTo>
                    <a:pt x="45" y="18"/>
                  </a:lnTo>
                  <a:lnTo>
                    <a:pt x="38" y="47"/>
                  </a:lnTo>
                  <a:lnTo>
                    <a:pt x="38" y="55"/>
                  </a:lnTo>
                  <a:lnTo>
                    <a:pt x="39" y="64"/>
                  </a:lnTo>
                  <a:lnTo>
                    <a:pt x="39" y="77"/>
                  </a:lnTo>
                  <a:lnTo>
                    <a:pt x="34" y="86"/>
                  </a:lnTo>
                  <a:lnTo>
                    <a:pt x="5" y="116"/>
                  </a:lnTo>
                  <a:lnTo>
                    <a:pt x="3" y="121"/>
                  </a:lnTo>
                  <a:lnTo>
                    <a:pt x="1" y="126"/>
                  </a:lnTo>
                  <a:lnTo>
                    <a:pt x="0" y="136"/>
                  </a:lnTo>
                  <a:lnTo>
                    <a:pt x="3" y="158"/>
                  </a:lnTo>
                  <a:lnTo>
                    <a:pt x="3" y="160"/>
                  </a:lnTo>
                  <a:lnTo>
                    <a:pt x="2" y="164"/>
                  </a:lnTo>
                  <a:lnTo>
                    <a:pt x="2" y="166"/>
                  </a:lnTo>
                  <a:lnTo>
                    <a:pt x="2" y="166"/>
                  </a:lnTo>
                  <a:lnTo>
                    <a:pt x="5" y="166"/>
                  </a:lnTo>
                  <a:lnTo>
                    <a:pt x="35" y="159"/>
                  </a:lnTo>
                  <a:lnTo>
                    <a:pt x="137" y="121"/>
                  </a:lnTo>
                  <a:lnTo>
                    <a:pt x="144" y="118"/>
                  </a:lnTo>
                  <a:lnTo>
                    <a:pt x="146" y="117"/>
                  </a:lnTo>
                  <a:lnTo>
                    <a:pt x="148" y="115"/>
                  </a:lnTo>
                  <a:lnTo>
                    <a:pt x="149" y="114"/>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8" name="Freeform 107"/>
          <p:cNvSpPr/>
          <p:nvPr/>
        </p:nvSpPr>
        <p:spPr bwMode="auto">
          <a:xfrm>
            <a:off x="5245768" y="3104147"/>
            <a:ext cx="288758" cy="818148"/>
          </a:xfrm>
          <a:custGeom>
            <a:avLst/>
            <a:gdLst>
              <a:gd name="connsiteX0" fmla="*/ 288758 w 288758"/>
              <a:gd name="connsiteY0" fmla="*/ 0 h 818148"/>
              <a:gd name="connsiteX1" fmla="*/ 36095 w 288758"/>
              <a:gd name="connsiteY1" fmla="*/ 192506 h 818148"/>
              <a:gd name="connsiteX2" fmla="*/ 120316 w 288758"/>
              <a:gd name="connsiteY2" fmla="*/ 589548 h 818148"/>
              <a:gd name="connsiteX3" fmla="*/ 0 w 288758"/>
              <a:gd name="connsiteY3" fmla="*/ 818148 h 818148"/>
            </a:gdLst>
            <a:ahLst/>
            <a:cxnLst>
              <a:cxn ang="0">
                <a:pos x="connsiteX0" y="connsiteY0"/>
              </a:cxn>
              <a:cxn ang="0">
                <a:pos x="connsiteX1" y="connsiteY1"/>
              </a:cxn>
              <a:cxn ang="0">
                <a:pos x="connsiteX2" y="connsiteY2"/>
              </a:cxn>
              <a:cxn ang="0">
                <a:pos x="connsiteX3" y="connsiteY3"/>
              </a:cxn>
            </a:cxnLst>
            <a:rect l="l" t="t" r="r" b="b"/>
            <a:pathLst>
              <a:path w="288758" h="818148">
                <a:moveTo>
                  <a:pt x="288758" y="0"/>
                </a:moveTo>
                <a:cubicBezTo>
                  <a:pt x="176463" y="47124"/>
                  <a:pt x="64169" y="94248"/>
                  <a:pt x="36095" y="192506"/>
                </a:cubicBezTo>
                <a:cubicBezTo>
                  <a:pt x="8021" y="290764"/>
                  <a:pt x="126332" y="485274"/>
                  <a:pt x="120316" y="589548"/>
                </a:cubicBezTo>
                <a:cubicBezTo>
                  <a:pt x="114300" y="693822"/>
                  <a:pt x="57150" y="755985"/>
                  <a:pt x="0" y="818148"/>
                </a:cubicBezTo>
              </a:path>
            </a:pathLst>
          </a:custGeom>
          <a:noFill/>
          <a:ln w="28575" cap="flat" cmpd="sng" algn="ctr">
            <a:solidFill>
              <a:srgbClr val="FF0000"/>
            </a:solidFill>
            <a:prstDash val="solid"/>
            <a:round/>
            <a:headEnd type="none" w="lg" len="lg"/>
            <a:tailEnd type="arrow" w="lg" len="lg"/>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latin typeface="Arial Narrow" pitchFamily="34" charset="0"/>
            </a:endParaRPr>
          </a:p>
        </p:txBody>
      </p:sp>
      <p:sp>
        <p:nvSpPr>
          <p:cNvPr id="115" name="TextBox 114"/>
          <p:cNvSpPr txBox="1"/>
          <p:nvPr/>
        </p:nvSpPr>
        <p:spPr>
          <a:xfrm>
            <a:off x="1336798" y="1393148"/>
            <a:ext cx="3089030" cy="923330"/>
          </a:xfrm>
          <a:prstGeom prst="rect">
            <a:avLst/>
          </a:prstGeom>
          <a:noFill/>
        </p:spPr>
        <p:txBody>
          <a:bodyPr wrap="square" rtlCol="0">
            <a:spAutoFit/>
          </a:bodyPr>
          <a:lstStyle/>
          <a:p>
            <a:r>
              <a:rPr lang="en-US" dirty="0"/>
              <a:t>The valve handle and linkage is the </a:t>
            </a:r>
            <a:r>
              <a:rPr lang="en-US" i="1" u="sng" dirty="0">
                <a:solidFill>
                  <a:srgbClr val="0000FF"/>
                </a:solidFill>
              </a:rPr>
              <a:t>Actuation System</a:t>
            </a:r>
            <a:endParaRPr lang="en-US" dirty="0"/>
          </a:p>
        </p:txBody>
      </p:sp>
      <p:sp>
        <p:nvSpPr>
          <p:cNvPr id="116" name="Freeform 115"/>
          <p:cNvSpPr/>
          <p:nvPr/>
        </p:nvSpPr>
        <p:spPr bwMode="auto">
          <a:xfrm>
            <a:off x="715547" y="1737360"/>
            <a:ext cx="1103728" cy="1092954"/>
          </a:xfrm>
          <a:custGeom>
            <a:avLst/>
            <a:gdLst>
              <a:gd name="connsiteX0" fmla="*/ 288758 w 288758"/>
              <a:gd name="connsiteY0" fmla="*/ 0 h 818148"/>
              <a:gd name="connsiteX1" fmla="*/ 36095 w 288758"/>
              <a:gd name="connsiteY1" fmla="*/ 192506 h 818148"/>
              <a:gd name="connsiteX2" fmla="*/ 120316 w 288758"/>
              <a:gd name="connsiteY2" fmla="*/ 589548 h 818148"/>
              <a:gd name="connsiteX3" fmla="*/ 0 w 288758"/>
              <a:gd name="connsiteY3" fmla="*/ 818148 h 818148"/>
              <a:gd name="connsiteX0" fmla="*/ 297618 w 877160"/>
              <a:gd name="connsiteY0" fmla="*/ 0 h 910470"/>
              <a:gd name="connsiteX1" fmla="*/ 44955 w 877160"/>
              <a:gd name="connsiteY1" fmla="*/ 192506 h 910470"/>
              <a:gd name="connsiteX2" fmla="*/ 129176 w 877160"/>
              <a:gd name="connsiteY2" fmla="*/ 589548 h 910470"/>
              <a:gd name="connsiteX3" fmla="*/ 820010 w 877160"/>
              <a:gd name="connsiteY3" fmla="*/ 910470 h 910470"/>
              <a:gd name="connsiteX0" fmla="*/ 297618 w 820010"/>
              <a:gd name="connsiteY0" fmla="*/ 0 h 910470"/>
              <a:gd name="connsiteX1" fmla="*/ 44955 w 820010"/>
              <a:gd name="connsiteY1" fmla="*/ 192506 h 910470"/>
              <a:gd name="connsiteX2" fmla="*/ 129176 w 820010"/>
              <a:gd name="connsiteY2" fmla="*/ 589548 h 910470"/>
              <a:gd name="connsiteX3" fmla="*/ 820010 w 820010"/>
              <a:gd name="connsiteY3" fmla="*/ 910470 h 910470"/>
              <a:gd name="connsiteX0" fmla="*/ 515964 w 1038356"/>
              <a:gd name="connsiteY0" fmla="*/ 0 h 910470"/>
              <a:gd name="connsiteX1" fmla="*/ 263301 w 1038356"/>
              <a:gd name="connsiteY1" fmla="*/ 192506 h 910470"/>
              <a:gd name="connsiteX2" fmla="*/ 129176 w 1038356"/>
              <a:gd name="connsiteY2" fmla="*/ 588724 h 910470"/>
              <a:gd name="connsiteX3" fmla="*/ 1038356 w 1038356"/>
              <a:gd name="connsiteY3" fmla="*/ 910470 h 910470"/>
              <a:gd name="connsiteX0" fmla="*/ 515964 w 1038356"/>
              <a:gd name="connsiteY0" fmla="*/ 0 h 910470"/>
              <a:gd name="connsiteX1" fmla="*/ 263301 w 1038356"/>
              <a:gd name="connsiteY1" fmla="*/ 192506 h 910470"/>
              <a:gd name="connsiteX2" fmla="*/ 129176 w 1038356"/>
              <a:gd name="connsiteY2" fmla="*/ 588724 h 910470"/>
              <a:gd name="connsiteX3" fmla="*/ 1038356 w 1038356"/>
              <a:gd name="connsiteY3" fmla="*/ 910470 h 910470"/>
              <a:gd name="connsiteX0" fmla="*/ 521408 w 1038356"/>
              <a:gd name="connsiteY0" fmla="*/ 0 h 1092954"/>
              <a:gd name="connsiteX1" fmla="*/ 263301 w 1038356"/>
              <a:gd name="connsiteY1" fmla="*/ 374990 h 1092954"/>
              <a:gd name="connsiteX2" fmla="*/ 129176 w 1038356"/>
              <a:gd name="connsiteY2" fmla="*/ 771208 h 1092954"/>
              <a:gd name="connsiteX3" fmla="*/ 1038356 w 1038356"/>
              <a:gd name="connsiteY3" fmla="*/ 1092954 h 1092954"/>
              <a:gd name="connsiteX0" fmla="*/ 586780 w 1103728"/>
              <a:gd name="connsiteY0" fmla="*/ 0 h 1092954"/>
              <a:gd name="connsiteX1" fmla="*/ 65372 w 1103728"/>
              <a:gd name="connsiteY1" fmla="*/ 283464 h 1092954"/>
              <a:gd name="connsiteX2" fmla="*/ 194548 w 1103728"/>
              <a:gd name="connsiteY2" fmla="*/ 771208 h 1092954"/>
              <a:gd name="connsiteX3" fmla="*/ 1103728 w 1103728"/>
              <a:gd name="connsiteY3" fmla="*/ 1092954 h 1092954"/>
              <a:gd name="connsiteX0" fmla="*/ 586780 w 1103728"/>
              <a:gd name="connsiteY0" fmla="*/ 0 h 1092954"/>
              <a:gd name="connsiteX1" fmla="*/ 65372 w 1103728"/>
              <a:gd name="connsiteY1" fmla="*/ 283464 h 1092954"/>
              <a:gd name="connsiteX2" fmla="*/ 194548 w 1103728"/>
              <a:gd name="connsiteY2" fmla="*/ 771208 h 1092954"/>
              <a:gd name="connsiteX3" fmla="*/ 1103728 w 1103728"/>
              <a:gd name="connsiteY3" fmla="*/ 1092954 h 1092954"/>
            </a:gdLst>
            <a:ahLst/>
            <a:cxnLst>
              <a:cxn ang="0">
                <a:pos x="connsiteX0" y="connsiteY0"/>
              </a:cxn>
              <a:cxn ang="0">
                <a:pos x="connsiteX1" y="connsiteY1"/>
              </a:cxn>
              <a:cxn ang="0">
                <a:pos x="connsiteX2" y="connsiteY2"/>
              </a:cxn>
              <a:cxn ang="0">
                <a:pos x="connsiteX3" y="connsiteY3"/>
              </a:cxn>
            </a:cxnLst>
            <a:rect l="l" t="t" r="r" b="b"/>
            <a:pathLst>
              <a:path w="1103728" h="1092954">
                <a:moveTo>
                  <a:pt x="586780" y="0"/>
                </a:moveTo>
                <a:cubicBezTo>
                  <a:pt x="474485" y="47124"/>
                  <a:pt x="130744" y="154929"/>
                  <a:pt x="65372" y="283464"/>
                </a:cubicBezTo>
                <a:cubicBezTo>
                  <a:pt x="0" y="411999"/>
                  <a:pt x="21489" y="636293"/>
                  <a:pt x="194548" y="771208"/>
                </a:cubicBezTo>
                <a:cubicBezTo>
                  <a:pt x="367607" y="906123"/>
                  <a:pt x="558758" y="932455"/>
                  <a:pt x="1103728" y="1092954"/>
                </a:cubicBezTo>
              </a:path>
            </a:pathLst>
          </a:custGeom>
          <a:noFill/>
          <a:ln w="28575" cap="flat" cmpd="sng" algn="ctr">
            <a:solidFill>
              <a:srgbClr val="FF0000"/>
            </a:solidFill>
            <a:prstDash val="solid"/>
            <a:round/>
            <a:headEnd type="none" w="lg" len="lg"/>
            <a:tailEnd type="arrow" w="lg" len="lg"/>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latin typeface="Arial Narrow" pitchFamily="34" charset="0"/>
            </a:endParaRPr>
          </a:p>
        </p:txBody>
      </p:sp>
      <p:sp>
        <p:nvSpPr>
          <p:cNvPr id="117" name="TextBox 116"/>
          <p:cNvSpPr txBox="1"/>
          <p:nvPr/>
        </p:nvSpPr>
        <p:spPr>
          <a:xfrm>
            <a:off x="4475285" y="1449289"/>
            <a:ext cx="3089030" cy="646331"/>
          </a:xfrm>
          <a:prstGeom prst="rect">
            <a:avLst/>
          </a:prstGeom>
          <a:noFill/>
        </p:spPr>
        <p:txBody>
          <a:bodyPr wrap="square" rtlCol="0">
            <a:spAutoFit/>
          </a:bodyPr>
          <a:lstStyle/>
          <a:p>
            <a:r>
              <a:rPr lang="en-US" dirty="0"/>
              <a:t>The lever arms and the pivot point are the </a:t>
            </a:r>
            <a:r>
              <a:rPr lang="en-US" i="1" u="sng" dirty="0">
                <a:solidFill>
                  <a:srgbClr val="0000FF"/>
                </a:solidFill>
              </a:rPr>
              <a:t>controller</a:t>
            </a:r>
            <a:endParaRPr lang="en-US" dirty="0"/>
          </a:p>
        </p:txBody>
      </p:sp>
      <p:sp>
        <p:nvSpPr>
          <p:cNvPr id="118" name="Freeform 117"/>
          <p:cNvSpPr/>
          <p:nvPr/>
        </p:nvSpPr>
        <p:spPr bwMode="auto">
          <a:xfrm>
            <a:off x="4087618" y="1677402"/>
            <a:ext cx="288758" cy="818148"/>
          </a:xfrm>
          <a:custGeom>
            <a:avLst/>
            <a:gdLst>
              <a:gd name="connsiteX0" fmla="*/ 288758 w 288758"/>
              <a:gd name="connsiteY0" fmla="*/ 0 h 818148"/>
              <a:gd name="connsiteX1" fmla="*/ 36095 w 288758"/>
              <a:gd name="connsiteY1" fmla="*/ 192506 h 818148"/>
              <a:gd name="connsiteX2" fmla="*/ 120316 w 288758"/>
              <a:gd name="connsiteY2" fmla="*/ 589548 h 818148"/>
              <a:gd name="connsiteX3" fmla="*/ 0 w 288758"/>
              <a:gd name="connsiteY3" fmla="*/ 818148 h 818148"/>
            </a:gdLst>
            <a:ahLst/>
            <a:cxnLst>
              <a:cxn ang="0">
                <a:pos x="connsiteX0" y="connsiteY0"/>
              </a:cxn>
              <a:cxn ang="0">
                <a:pos x="connsiteX1" y="connsiteY1"/>
              </a:cxn>
              <a:cxn ang="0">
                <a:pos x="connsiteX2" y="connsiteY2"/>
              </a:cxn>
              <a:cxn ang="0">
                <a:pos x="connsiteX3" y="connsiteY3"/>
              </a:cxn>
            </a:cxnLst>
            <a:rect l="l" t="t" r="r" b="b"/>
            <a:pathLst>
              <a:path w="288758" h="818148">
                <a:moveTo>
                  <a:pt x="288758" y="0"/>
                </a:moveTo>
                <a:cubicBezTo>
                  <a:pt x="176463" y="47124"/>
                  <a:pt x="64169" y="94248"/>
                  <a:pt x="36095" y="192506"/>
                </a:cubicBezTo>
                <a:cubicBezTo>
                  <a:pt x="8021" y="290764"/>
                  <a:pt x="126332" y="485274"/>
                  <a:pt x="120316" y="589548"/>
                </a:cubicBezTo>
                <a:cubicBezTo>
                  <a:pt x="114300" y="693822"/>
                  <a:pt x="57150" y="755985"/>
                  <a:pt x="0" y="818148"/>
                </a:cubicBezTo>
              </a:path>
            </a:pathLst>
          </a:custGeom>
          <a:noFill/>
          <a:ln w="28575" cap="flat" cmpd="sng" algn="ctr">
            <a:solidFill>
              <a:srgbClr val="FF0000"/>
            </a:solidFill>
            <a:prstDash val="solid"/>
            <a:round/>
            <a:headEnd type="none" w="lg" len="lg"/>
            <a:tailEnd type="arrow" w="lg" len="lg"/>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latin typeface="Arial Narrow" pitchFamily="34" charset="0"/>
            </a:endParaRPr>
          </a:p>
        </p:txBody>
      </p:sp>
      <p:sp>
        <p:nvSpPr>
          <p:cNvPr id="17" name="Slide Number Placeholder 16"/>
          <p:cNvSpPr>
            <a:spLocks noGrp="1"/>
          </p:cNvSpPr>
          <p:nvPr>
            <p:ph type="sldNum" sz="quarter" idx="11"/>
          </p:nvPr>
        </p:nvSpPr>
        <p:spPr/>
        <p:txBody>
          <a:bodyPr/>
          <a:lstStyle/>
          <a:p>
            <a:fld id="{A9320731-3B2C-4107-8664-CAD7BE973DC8}" type="slidenum">
              <a:rPr lang="en-US" smtClean="0"/>
              <a:pPr/>
              <a:t>76</a:t>
            </a:fld>
            <a:endParaRPr lang="en-US"/>
          </a:p>
        </p:txBody>
      </p:sp>
      <p:sp>
        <p:nvSpPr>
          <p:cNvPr id="16" name="Footer Placeholder 15">
            <a:extLst>
              <a:ext uri="{FF2B5EF4-FFF2-40B4-BE49-F238E27FC236}">
                <a16:creationId xmlns:a16="http://schemas.microsoft.com/office/drawing/2014/main" id="{C7F0470A-4A54-4B49-8B5C-9DF8F4BEBF9A}"/>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194511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fade">
                                      <p:cBhvr>
                                        <p:cTn id="10" dur="500"/>
                                        <p:tgtEl>
                                          <p:spTgt spid="10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5"/>
                                        </p:tgtEl>
                                        <p:attrNameLst>
                                          <p:attrName>style.visibility</p:attrName>
                                        </p:attrNameLst>
                                      </p:cBhvr>
                                      <p:to>
                                        <p:strVal val="visible"/>
                                      </p:to>
                                    </p:set>
                                    <p:animEffect transition="in" filter="fade">
                                      <p:cBhvr>
                                        <p:cTn id="14" dur="500"/>
                                        <p:tgtEl>
                                          <p:spTgt spid="1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6"/>
                                        </p:tgtEl>
                                        <p:attrNameLst>
                                          <p:attrName>style.visibility</p:attrName>
                                        </p:attrNameLst>
                                      </p:cBhvr>
                                      <p:to>
                                        <p:strVal val="visible"/>
                                      </p:to>
                                    </p:set>
                                    <p:animEffect transition="in" filter="fade">
                                      <p:cBhvr>
                                        <p:cTn id="17" dur="500"/>
                                        <p:tgtEl>
                                          <p:spTgt spid="116"/>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17"/>
                                        </p:tgtEl>
                                        <p:attrNameLst>
                                          <p:attrName>style.visibility</p:attrName>
                                        </p:attrNameLst>
                                      </p:cBhvr>
                                      <p:to>
                                        <p:strVal val="visible"/>
                                      </p:to>
                                    </p:set>
                                    <p:animEffect transition="in" filter="fade">
                                      <p:cBhvr>
                                        <p:cTn id="21" dur="500"/>
                                        <p:tgtEl>
                                          <p:spTgt spid="1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8"/>
                                        </p:tgtEl>
                                        <p:attrNameLst>
                                          <p:attrName>style.visibility</p:attrName>
                                        </p:attrNameLst>
                                      </p:cBhvr>
                                      <p:to>
                                        <p:strVal val="visible"/>
                                      </p:to>
                                    </p:set>
                                    <p:animEffect transition="in" filter="fade">
                                      <p:cBhvr>
                                        <p:cTn id="24"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108" grpId="0" animBg="1"/>
      <p:bldP spid="115" grpId="0"/>
      <p:bldP spid="116" grpId="0" animBg="1"/>
      <p:bldP spid="117" grpId="0"/>
      <p:bldP spid="11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42"/>
          <p:cNvGrpSpPr>
            <a:grpSpLocks/>
          </p:cNvGrpSpPr>
          <p:nvPr/>
        </p:nvGrpSpPr>
        <p:grpSpPr bwMode="auto">
          <a:xfrm>
            <a:off x="612775" y="298450"/>
            <a:ext cx="4479925" cy="4413250"/>
            <a:chOff x="595313" y="298929"/>
            <a:chExt cx="4479925" cy="4413742"/>
          </a:xfrm>
        </p:grpSpPr>
        <p:sp>
          <p:nvSpPr>
            <p:cNvPr id="6184" name="Oval 22"/>
            <p:cNvSpPr>
              <a:spLocks noChangeAspect="1"/>
            </p:cNvSpPr>
            <p:nvPr/>
          </p:nvSpPr>
          <p:spPr bwMode="auto">
            <a:xfrm>
              <a:off x="633044" y="298929"/>
              <a:ext cx="4413742" cy="4413742"/>
            </a:xfrm>
            <a:prstGeom prst="ellipse">
              <a:avLst/>
            </a:prstGeom>
            <a:noFill/>
            <a:ln w="25400" algn="ctr">
              <a:solidFill>
                <a:schemeClr val="bg1"/>
              </a:solidFill>
              <a:round/>
              <a:headEnd/>
              <a:tailEnd/>
            </a:ln>
          </p:spPr>
          <p:txBody>
            <a:bodyPr anchor="ctr"/>
            <a:lstStyle/>
            <a:p>
              <a:endParaRPr lang="en-US"/>
            </a:p>
          </p:txBody>
        </p:sp>
        <p:sp>
          <p:nvSpPr>
            <p:cNvPr id="6185" name="Oval 38"/>
            <p:cNvSpPr>
              <a:spLocks noChangeArrowheads="1"/>
            </p:cNvSpPr>
            <p:nvPr/>
          </p:nvSpPr>
          <p:spPr bwMode="auto">
            <a:xfrm>
              <a:off x="1996261" y="2784468"/>
              <a:ext cx="552456" cy="552456"/>
            </a:xfrm>
            <a:prstGeom prst="ellipse">
              <a:avLst/>
            </a:prstGeom>
            <a:noFill/>
            <a:ln w="25400" algn="ctr">
              <a:solidFill>
                <a:schemeClr val="bg1"/>
              </a:solidFill>
              <a:round/>
              <a:headEnd/>
              <a:tailEnd/>
            </a:ln>
          </p:spPr>
          <p:txBody>
            <a:bodyPr anchor="ctr"/>
            <a:lstStyle/>
            <a:p>
              <a:endParaRPr lang="en-US"/>
            </a:p>
          </p:txBody>
        </p:sp>
        <p:grpSp>
          <p:nvGrpSpPr>
            <p:cNvPr id="3" name="Group 16"/>
            <p:cNvGrpSpPr>
              <a:grpSpLocks/>
            </p:cNvGrpSpPr>
            <p:nvPr/>
          </p:nvGrpSpPr>
          <p:grpSpPr bwMode="auto">
            <a:xfrm rot="1800000">
              <a:off x="595313" y="2486025"/>
              <a:ext cx="4479925" cy="46038"/>
              <a:chOff x="375" y="1566"/>
              <a:chExt cx="2822" cy="29"/>
            </a:xfrm>
          </p:grpSpPr>
          <p:sp>
            <p:nvSpPr>
              <p:cNvPr id="6191" name="Line 17"/>
              <p:cNvSpPr>
                <a:spLocks noChangeShapeType="1"/>
              </p:cNvSpPr>
              <p:nvPr/>
            </p:nvSpPr>
            <p:spPr bwMode="auto">
              <a:xfrm>
                <a:off x="375" y="1584"/>
                <a:ext cx="2822" cy="0"/>
              </a:xfrm>
              <a:prstGeom prst="line">
                <a:avLst/>
              </a:prstGeom>
              <a:noFill/>
              <a:ln w="9525">
                <a:solidFill>
                  <a:schemeClr val="bg1"/>
                </a:solidFill>
                <a:prstDash val="dash"/>
                <a:round/>
                <a:headEnd/>
                <a:tailEnd/>
              </a:ln>
            </p:spPr>
            <p:txBody>
              <a:bodyPr anchor="ctr"/>
              <a:lstStyle/>
              <a:p>
                <a:endParaRPr lang="en-US"/>
              </a:p>
            </p:txBody>
          </p:sp>
          <p:sp>
            <p:nvSpPr>
              <p:cNvPr id="6192" name="Oval 19"/>
              <p:cNvSpPr>
                <a:spLocks noChangeAspect="1" noChangeArrowheads="1"/>
              </p:cNvSpPr>
              <p:nvPr/>
            </p:nvSpPr>
            <p:spPr bwMode="auto">
              <a:xfrm>
                <a:off x="3155" y="1566"/>
                <a:ext cx="29" cy="29"/>
              </a:xfrm>
              <a:prstGeom prst="ellipse">
                <a:avLst/>
              </a:prstGeom>
              <a:solidFill>
                <a:schemeClr val="bg1"/>
              </a:solidFill>
              <a:ln w="9525">
                <a:solidFill>
                  <a:schemeClr val="bg1"/>
                </a:solidFill>
                <a:prstDash val="dash"/>
                <a:round/>
                <a:headEnd/>
                <a:tailEnd/>
              </a:ln>
            </p:spPr>
            <p:txBody>
              <a:bodyPr wrap="none" anchor="ctr"/>
              <a:lstStyle/>
              <a:p>
                <a:endParaRPr lang="en-US"/>
              </a:p>
            </p:txBody>
          </p:sp>
        </p:grpSp>
        <p:grpSp>
          <p:nvGrpSpPr>
            <p:cNvPr id="4" name="Group 29"/>
            <p:cNvGrpSpPr>
              <a:grpSpLocks/>
            </p:cNvGrpSpPr>
            <p:nvPr/>
          </p:nvGrpSpPr>
          <p:grpSpPr bwMode="auto">
            <a:xfrm rot="5400000">
              <a:off x="1950223" y="3060696"/>
              <a:ext cx="642143" cy="2381"/>
              <a:chOff x="593725" y="3061494"/>
              <a:chExt cx="642143" cy="2381"/>
            </a:xfrm>
          </p:grpSpPr>
          <p:sp>
            <p:nvSpPr>
              <p:cNvPr id="6189" name="Line 13"/>
              <p:cNvSpPr>
                <a:spLocks noChangeShapeType="1"/>
              </p:cNvSpPr>
              <p:nvPr/>
            </p:nvSpPr>
            <p:spPr bwMode="auto">
              <a:xfrm flipH="1">
                <a:off x="593725" y="3063875"/>
                <a:ext cx="320675" cy="0"/>
              </a:xfrm>
              <a:prstGeom prst="line">
                <a:avLst/>
              </a:prstGeom>
              <a:noFill/>
              <a:ln w="9525">
                <a:solidFill>
                  <a:schemeClr val="bg1"/>
                </a:solidFill>
                <a:prstDash val="dash"/>
                <a:round/>
                <a:headEnd/>
                <a:tailEnd/>
              </a:ln>
            </p:spPr>
            <p:txBody>
              <a:bodyPr anchor="ctr"/>
              <a:lstStyle/>
              <a:p>
                <a:endParaRPr lang="en-US"/>
              </a:p>
            </p:txBody>
          </p:sp>
          <p:sp>
            <p:nvSpPr>
              <p:cNvPr id="6190" name="Line 13"/>
              <p:cNvSpPr>
                <a:spLocks noChangeShapeType="1"/>
              </p:cNvSpPr>
              <p:nvPr/>
            </p:nvSpPr>
            <p:spPr bwMode="auto">
              <a:xfrm flipH="1">
                <a:off x="915193" y="3061494"/>
                <a:ext cx="320675" cy="0"/>
              </a:xfrm>
              <a:prstGeom prst="line">
                <a:avLst/>
              </a:prstGeom>
              <a:noFill/>
              <a:ln w="9525">
                <a:solidFill>
                  <a:schemeClr val="bg1"/>
                </a:solidFill>
                <a:prstDash val="dash"/>
                <a:round/>
                <a:headEnd/>
                <a:tailEnd/>
              </a:ln>
            </p:spPr>
            <p:txBody>
              <a:bodyPr anchor="ctr"/>
              <a:lstStyle/>
              <a:p>
                <a:endParaRPr lang="en-US"/>
              </a:p>
            </p:txBody>
          </p:sp>
        </p:grpSp>
        <p:sp>
          <p:nvSpPr>
            <p:cNvPr id="6188" name="Oval 34"/>
            <p:cNvSpPr>
              <a:spLocks noChangeAspect="1"/>
            </p:cNvSpPr>
            <p:nvPr/>
          </p:nvSpPr>
          <p:spPr bwMode="auto">
            <a:xfrm>
              <a:off x="1717644" y="1357290"/>
              <a:ext cx="2301900" cy="2301900"/>
            </a:xfrm>
            <a:prstGeom prst="ellipse">
              <a:avLst/>
            </a:prstGeom>
            <a:noFill/>
            <a:ln w="25400" algn="ctr">
              <a:solidFill>
                <a:schemeClr val="bg1"/>
              </a:solidFill>
              <a:round/>
              <a:headEnd/>
              <a:tailEnd/>
            </a:ln>
          </p:spPr>
          <p:txBody>
            <a:bodyPr anchor="ctr"/>
            <a:lstStyle/>
            <a:p>
              <a:endParaRPr lang="en-US"/>
            </a:p>
          </p:txBody>
        </p:sp>
      </p:grpSp>
      <p:grpSp>
        <p:nvGrpSpPr>
          <p:cNvPr id="5" name="Group 40"/>
          <p:cNvGrpSpPr>
            <a:grpSpLocks/>
          </p:cNvGrpSpPr>
          <p:nvPr/>
        </p:nvGrpSpPr>
        <p:grpSpPr bwMode="auto">
          <a:xfrm>
            <a:off x="4894263" y="2508250"/>
            <a:ext cx="274637" cy="1655763"/>
            <a:chOff x="4894266" y="2508240"/>
            <a:chExt cx="274320" cy="1655460"/>
          </a:xfrm>
        </p:grpSpPr>
        <p:sp>
          <p:nvSpPr>
            <p:cNvPr id="6177" name="Line 20"/>
            <p:cNvSpPr>
              <a:spLocks noChangeShapeType="1"/>
            </p:cNvSpPr>
            <p:nvPr/>
          </p:nvSpPr>
          <p:spPr bwMode="auto">
            <a:xfrm flipV="1">
              <a:off x="5032380" y="2508240"/>
              <a:ext cx="0" cy="1371600"/>
            </a:xfrm>
            <a:prstGeom prst="line">
              <a:avLst/>
            </a:prstGeom>
            <a:noFill/>
            <a:ln w="9525">
              <a:solidFill>
                <a:schemeClr val="tx1"/>
              </a:solidFill>
              <a:round/>
              <a:headEnd/>
              <a:tailEnd/>
            </a:ln>
          </p:spPr>
          <p:txBody>
            <a:bodyPr anchor="ctr"/>
            <a:lstStyle/>
            <a:p>
              <a:endParaRPr lang="en-US"/>
            </a:p>
          </p:txBody>
        </p:sp>
        <p:sp>
          <p:nvSpPr>
            <p:cNvPr id="6178" name="Oval 19"/>
            <p:cNvSpPr>
              <a:spLocks noChangeAspect="1" noChangeArrowheads="1"/>
            </p:cNvSpPr>
            <p:nvPr/>
          </p:nvSpPr>
          <p:spPr bwMode="auto">
            <a:xfrm>
              <a:off x="4894266" y="3889380"/>
              <a:ext cx="274320" cy="274320"/>
            </a:xfrm>
            <a:prstGeom prst="ellipse">
              <a:avLst/>
            </a:prstGeom>
            <a:solidFill>
              <a:srgbClr val="996600"/>
            </a:solidFill>
            <a:ln w="9525">
              <a:solidFill>
                <a:srgbClr val="996600"/>
              </a:solidFill>
              <a:round/>
              <a:headEnd/>
              <a:tailEnd/>
            </a:ln>
          </p:spPr>
          <p:txBody>
            <a:bodyPr anchor="ctr"/>
            <a:lstStyle/>
            <a:p>
              <a:endParaRPr lang="en-US"/>
            </a:p>
          </p:txBody>
        </p:sp>
      </p:grpSp>
      <p:grpSp>
        <p:nvGrpSpPr>
          <p:cNvPr id="6" name="Group 75"/>
          <p:cNvGrpSpPr/>
          <p:nvPr/>
        </p:nvGrpSpPr>
        <p:grpSpPr>
          <a:xfrm rot="-2700000">
            <a:off x="7258044" y="5505450"/>
            <a:ext cx="7" cy="1082042"/>
            <a:chOff x="7258044" y="5505450"/>
            <a:chExt cx="7" cy="1082042"/>
          </a:xfrm>
        </p:grpSpPr>
        <p:grpSp>
          <p:nvGrpSpPr>
            <p:cNvPr id="7" name="Group 122"/>
            <p:cNvGrpSpPr/>
            <p:nvPr/>
          </p:nvGrpSpPr>
          <p:grpSpPr>
            <a:xfrm>
              <a:off x="7258044" y="5505452"/>
              <a:ext cx="0" cy="1082040"/>
              <a:chOff x="7315200" y="3810000"/>
              <a:chExt cx="0" cy="1082040"/>
            </a:xfrm>
          </p:grpSpPr>
          <p:cxnSp>
            <p:nvCxnSpPr>
              <p:cNvPr id="81" name="Straight Connector 80"/>
              <p:cNvCxnSpPr/>
              <p:nvPr/>
            </p:nvCxnSpPr>
            <p:spPr bwMode="auto">
              <a:xfrm rot="5400000" flipH="1" flipV="1">
                <a:off x="7040880" y="4084320"/>
                <a:ext cx="548640" cy="0"/>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cxnSp>
            <p:nvCxnSpPr>
              <p:cNvPr id="82" name="Straight Connector 81"/>
              <p:cNvCxnSpPr/>
              <p:nvPr/>
            </p:nvCxnSpPr>
            <p:spPr bwMode="auto">
              <a:xfrm rot="5400000">
                <a:off x="7040880" y="4617720"/>
                <a:ext cx="54864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grpSp>
        <p:cxnSp>
          <p:nvCxnSpPr>
            <p:cNvPr id="79" name="Straight Connector 78"/>
            <p:cNvCxnSpPr/>
            <p:nvPr/>
          </p:nvCxnSpPr>
          <p:spPr bwMode="auto">
            <a:xfrm rot="5400000">
              <a:off x="7146132" y="5617369"/>
              <a:ext cx="223838"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grpSp>
      <p:grpSp>
        <p:nvGrpSpPr>
          <p:cNvPr id="8" name="Group 82"/>
          <p:cNvGrpSpPr/>
          <p:nvPr/>
        </p:nvGrpSpPr>
        <p:grpSpPr>
          <a:xfrm>
            <a:off x="6904426" y="5249937"/>
            <a:ext cx="759412" cy="1182567"/>
            <a:chOff x="7648138" y="4554993"/>
            <a:chExt cx="759412" cy="1182567"/>
          </a:xfrm>
        </p:grpSpPr>
        <p:sp>
          <p:nvSpPr>
            <p:cNvPr id="84" name="Freeform 13"/>
            <p:cNvSpPr>
              <a:spLocks/>
            </p:cNvSpPr>
            <p:nvPr/>
          </p:nvSpPr>
          <p:spPr bwMode="auto">
            <a:xfrm flipH="1">
              <a:off x="7996185" y="4886015"/>
              <a:ext cx="278218" cy="455085"/>
            </a:xfrm>
            <a:custGeom>
              <a:avLst/>
              <a:gdLst/>
              <a:ahLst/>
              <a:cxnLst>
                <a:cxn ang="0">
                  <a:pos x="276" y="223"/>
                </a:cxn>
                <a:cxn ang="0">
                  <a:pos x="270" y="196"/>
                </a:cxn>
                <a:cxn ang="0">
                  <a:pos x="255" y="156"/>
                </a:cxn>
                <a:cxn ang="0">
                  <a:pos x="206" y="63"/>
                </a:cxn>
                <a:cxn ang="0">
                  <a:pos x="185" y="35"/>
                </a:cxn>
                <a:cxn ang="0">
                  <a:pos x="173" y="24"/>
                </a:cxn>
                <a:cxn ang="0">
                  <a:pos x="161" y="16"/>
                </a:cxn>
                <a:cxn ang="0">
                  <a:pos x="140" y="6"/>
                </a:cxn>
                <a:cxn ang="0">
                  <a:pos x="111" y="0"/>
                </a:cxn>
                <a:cxn ang="0">
                  <a:pos x="104" y="0"/>
                </a:cxn>
                <a:cxn ang="0">
                  <a:pos x="75" y="2"/>
                </a:cxn>
                <a:cxn ang="0">
                  <a:pos x="53" y="7"/>
                </a:cxn>
                <a:cxn ang="0">
                  <a:pos x="48" y="9"/>
                </a:cxn>
                <a:cxn ang="0">
                  <a:pos x="37" y="18"/>
                </a:cxn>
                <a:cxn ang="0">
                  <a:pos x="25" y="30"/>
                </a:cxn>
                <a:cxn ang="0">
                  <a:pos x="20" y="38"/>
                </a:cxn>
                <a:cxn ang="0">
                  <a:pos x="12" y="55"/>
                </a:cxn>
                <a:cxn ang="0">
                  <a:pos x="7" y="76"/>
                </a:cxn>
                <a:cxn ang="0">
                  <a:pos x="7" y="93"/>
                </a:cxn>
                <a:cxn ang="0">
                  <a:pos x="9" y="103"/>
                </a:cxn>
                <a:cxn ang="0">
                  <a:pos x="17" y="120"/>
                </a:cxn>
                <a:cxn ang="0">
                  <a:pos x="32" y="143"/>
                </a:cxn>
                <a:cxn ang="0">
                  <a:pos x="47" y="157"/>
                </a:cxn>
                <a:cxn ang="0">
                  <a:pos x="49" y="160"/>
                </a:cxn>
                <a:cxn ang="0">
                  <a:pos x="50" y="164"/>
                </a:cxn>
                <a:cxn ang="0">
                  <a:pos x="52" y="173"/>
                </a:cxn>
                <a:cxn ang="0">
                  <a:pos x="51" y="192"/>
                </a:cxn>
                <a:cxn ang="0">
                  <a:pos x="48" y="205"/>
                </a:cxn>
                <a:cxn ang="0">
                  <a:pos x="46" y="208"/>
                </a:cxn>
                <a:cxn ang="0">
                  <a:pos x="10" y="270"/>
                </a:cxn>
                <a:cxn ang="0">
                  <a:pos x="5" y="285"/>
                </a:cxn>
                <a:cxn ang="0">
                  <a:pos x="3" y="292"/>
                </a:cxn>
                <a:cxn ang="0">
                  <a:pos x="0" y="319"/>
                </a:cxn>
                <a:cxn ang="0">
                  <a:pos x="2" y="347"/>
                </a:cxn>
                <a:cxn ang="0">
                  <a:pos x="6" y="366"/>
                </a:cxn>
                <a:cxn ang="0">
                  <a:pos x="14" y="386"/>
                </a:cxn>
                <a:cxn ang="0">
                  <a:pos x="29" y="415"/>
                </a:cxn>
                <a:cxn ang="0">
                  <a:pos x="41" y="430"/>
                </a:cxn>
                <a:cxn ang="0">
                  <a:pos x="54" y="441"/>
                </a:cxn>
                <a:cxn ang="0">
                  <a:pos x="60" y="446"/>
                </a:cxn>
                <a:cxn ang="0">
                  <a:pos x="76" y="453"/>
                </a:cxn>
                <a:cxn ang="0">
                  <a:pos x="92" y="457"/>
                </a:cxn>
                <a:cxn ang="0">
                  <a:pos x="118" y="458"/>
                </a:cxn>
                <a:cxn ang="0">
                  <a:pos x="148" y="454"/>
                </a:cxn>
                <a:cxn ang="0">
                  <a:pos x="187" y="442"/>
                </a:cxn>
                <a:cxn ang="0">
                  <a:pos x="216" y="429"/>
                </a:cxn>
                <a:cxn ang="0">
                  <a:pos x="234" y="417"/>
                </a:cxn>
                <a:cxn ang="0">
                  <a:pos x="242" y="410"/>
                </a:cxn>
                <a:cxn ang="0">
                  <a:pos x="252" y="397"/>
                </a:cxn>
                <a:cxn ang="0">
                  <a:pos x="255" y="392"/>
                </a:cxn>
                <a:cxn ang="0">
                  <a:pos x="267" y="357"/>
                </a:cxn>
                <a:cxn ang="0">
                  <a:pos x="279" y="291"/>
                </a:cxn>
                <a:cxn ang="0">
                  <a:pos x="280" y="274"/>
                </a:cxn>
                <a:cxn ang="0">
                  <a:pos x="276" y="223"/>
                </a:cxn>
              </a:cxnLst>
              <a:rect l="0" t="0" r="r" b="b"/>
              <a:pathLst>
                <a:path w="280" h="458">
                  <a:moveTo>
                    <a:pt x="276" y="223"/>
                  </a:moveTo>
                  <a:lnTo>
                    <a:pt x="270" y="196"/>
                  </a:lnTo>
                  <a:lnTo>
                    <a:pt x="255" y="156"/>
                  </a:lnTo>
                  <a:lnTo>
                    <a:pt x="206" y="63"/>
                  </a:lnTo>
                  <a:lnTo>
                    <a:pt x="185" y="35"/>
                  </a:lnTo>
                  <a:lnTo>
                    <a:pt x="173" y="24"/>
                  </a:lnTo>
                  <a:lnTo>
                    <a:pt x="161" y="16"/>
                  </a:lnTo>
                  <a:lnTo>
                    <a:pt x="140" y="6"/>
                  </a:lnTo>
                  <a:lnTo>
                    <a:pt x="111" y="0"/>
                  </a:lnTo>
                  <a:lnTo>
                    <a:pt x="104" y="0"/>
                  </a:lnTo>
                  <a:lnTo>
                    <a:pt x="75" y="2"/>
                  </a:lnTo>
                  <a:lnTo>
                    <a:pt x="53" y="7"/>
                  </a:lnTo>
                  <a:lnTo>
                    <a:pt x="48" y="9"/>
                  </a:lnTo>
                  <a:lnTo>
                    <a:pt x="37" y="18"/>
                  </a:lnTo>
                  <a:lnTo>
                    <a:pt x="25" y="30"/>
                  </a:lnTo>
                  <a:lnTo>
                    <a:pt x="20" y="38"/>
                  </a:lnTo>
                  <a:lnTo>
                    <a:pt x="12" y="55"/>
                  </a:lnTo>
                  <a:lnTo>
                    <a:pt x="7" y="76"/>
                  </a:lnTo>
                  <a:lnTo>
                    <a:pt x="7" y="93"/>
                  </a:lnTo>
                  <a:lnTo>
                    <a:pt x="9" y="103"/>
                  </a:lnTo>
                  <a:lnTo>
                    <a:pt x="17" y="120"/>
                  </a:lnTo>
                  <a:lnTo>
                    <a:pt x="32" y="143"/>
                  </a:lnTo>
                  <a:lnTo>
                    <a:pt x="47" y="157"/>
                  </a:lnTo>
                  <a:lnTo>
                    <a:pt x="49" y="160"/>
                  </a:lnTo>
                  <a:lnTo>
                    <a:pt x="50" y="164"/>
                  </a:lnTo>
                  <a:lnTo>
                    <a:pt x="52" y="173"/>
                  </a:lnTo>
                  <a:lnTo>
                    <a:pt x="51" y="192"/>
                  </a:lnTo>
                  <a:lnTo>
                    <a:pt x="48" y="205"/>
                  </a:lnTo>
                  <a:lnTo>
                    <a:pt x="46" y="208"/>
                  </a:lnTo>
                  <a:lnTo>
                    <a:pt x="10" y="270"/>
                  </a:lnTo>
                  <a:lnTo>
                    <a:pt x="5" y="285"/>
                  </a:lnTo>
                  <a:lnTo>
                    <a:pt x="3" y="292"/>
                  </a:lnTo>
                  <a:lnTo>
                    <a:pt x="0" y="319"/>
                  </a:lnTo>
                  <a:lnTo>
                    <a:pt x="2" y="347"/>
                  </a:lnTo>
                  <a:lnTo>
                    <a:pt x="6" y="366"/>
                  </a:lnTo>
                  <a:lnTo>
                    <a:pt x="14" y="386"/>
                  </a:lnTo>
                  <a:lnTo>
                    <a:pt x="29" y="415"/>
                  </a:lnTo>
                  <a:lnTo>
                    <a:pt x="41" y="430"/>
                  </a:lnTo>
                  <a:lnTo>
                    <a:pt x="54" y="441"/>
                  </a:lnTo>
                  <a:lnTo>
                    <a:pt x="60" y="446"/>
                  </a:lnTo>
                  <a:lnTo>
                    <a:pt x="76" y="453"/>
                  </a:lnTo>
                  <a:lnTo>
                    <a:pt x="92" y="457"/>
                  </a:lnTo>
                  <a:lnTo>
                    <a:pt x="118" y="458"/>
                  </a:lnTo>
                  <a:lnTo>
                    <a:pt x="148" y="454"/>
                  </a:lnTo>
                  <a:lnTo>
                    <a:pt x="187" y="442"/>
                  </a:lnTo>
                  <a:lnTo>
                    <a:pt x="216" y="429"/>
                  </a:lnTo>
                  <a:lnTo>
                    <a:pt x="234" y="417"/>
                  </a:lnTo>
                  <a:lnTo>
                    <a:pt x="242" y="410"/>
                  </a:lnTo>
                  <a:lnTo>
                    <a:pt x="252" y="397"/>
                  </a:lnTo>
                  <a:lnTo>
                    <a:pt x="255" y="392"/>
                  </a:lnTo>
                  <a:lnTo>
                    <a:pt x="267" y="357"/>
                  </a:lnTo>
                  <a:lnTo>
                    <a:pt x="279" y="291"/>
                  </a:lnTo>
                  <a:lnTo>
                    <a:pt x="280" y="274"/>
                  </a:lnTo>
                  <a:lnTo>
                    <a:pt x="276" y="2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14"/>
            <p:cNvSpPr>
              <a:spLocks/>
            </p:cNvSpPr>
            <p:nvPr/>
          </p:nvSpPr>
          <p:spPr bwMode="auto">
            <a:xfrm rot="20505764" flipH="1">
              <a:off x="7648138" y="4896605"/>
              <a:ext cx="530601" cy="194753"/>
            </a:xfrm>
            <a:custGeom>
              <a:avLst/>
              <a:gdLst/>
              <a:ahLst/>
              <a:cxnLst>
                <a:cxn ang="0">
                  <a:pos x="282" y="135"/>
                </a:cxn>
                <a:cxn ang="0">
                  <a:pos x="186" y="90"/>
                </a:cxn>
                <a:cxn ang="0">
                  <a:pos x="142" y="79"/>
                </a:cxn>
                <a:cxn ang="0">
                  <a:pos x="26" y="78"/>
                </a:cxn>
                <a:cxn ang="0">
                  <a:pos x="11" y="82"/>
                </a:cxn>
                <a:cxn ang="0">
                  <a:pos x="4" y="89"/>
                </a:cxn>
                <a:cxn ang="0">
                  <a:pos x="0" y="102"/>
                </a:cxn>
                <a:cxn ang="0">
                  <a:pos x="5" y="119"/>
                </a:cxn>
                <a:cxn ang="0">
                  <a:pos x="20" y="137"/>
                </a:cxn>
                <a:cxn ang="0">
                  <a:pos x="34" y="144"/>
                </a:cxn>
                <a:cxn ang="0">
                  <a:pos x="42" y="143"/>
                </a:cxn>
                <a:cxn ang="0">
                  <a:pos x="67" y="131"/>
                </a:cxn>
                <a:cxn ang="0">
                  <a:pos x="120" y="127"/>
                </a:cxn>
                <a:cxn ang="0">
                  <a:pos x="207" y="153"/>
                </a:cxn>
                <a:cxn ang="0">
                  <a:pos x="251" y="172"/>
                </a:cxn>
                <a:cxn ang="0">
                  <a:pos x="287" y="177"/>
                </a:cxn>
                <a:cxn ang="0">
                  <a:pos x="404" y="120"/>
                </a:cxn>
                <a:cxn ang="0">
                  <a:pos x="417" y="117"/>
                </a:cxn>
                <a:cxn ang="0">
                  <a:pos x="422" y="117"/>
                </a:cxn>
                <a:cxn ang="0">
                  <a:pos x="431" y="125"/>
                </a:cxn>
                <a:cxn ang="0">
                  <a:pos x="451" y="171"/>
                </a:cxn>
                <a:cxn ang="0">
                  <a:pos x="463" y="191"/>
                </a:cxn>
                <a:cxn ang="0">
                  <a:pos x="471" y="196"/>
                </a:cxn>
                <a:cxn ang="0">
                  <a:pos x="476" y="196"/>
                </a:cxn>
                <a:cxn ang="0">
                  <a:pos x="482" y="193"/>
                </a:cxn>
                <a:cxn ang="0">
                  <a:pos x="488" y="187"/>
                </a:cxn>
                <a:cxn ang="0">
                  <a:pos x="493" y="174"/>
                </a:cxn>
                <a:cxn ang="0">
                  <a:pos x="491" y="162"/>
                </a:cxn>
                <a:cxn ang="0">
                  <a:pos x="484" y="152"/>
                </a:cxn>
                <a:cxn ang="0">
                  <a:pos x="468" y="137"/>
                </a:cxn>
                <a:cxn ang="0">
                  <a:pos x="457" y="116"/>
                </a:cxn>
                <a:cxn ang="0">
                  <a:pos x="457" y="112"/>
                </a:cxn>
                <a:cxn ang="0">
                  <a:pos x="463" y="109"/>
                </a:cxn>
                <a:cxn ang="0">
                  <a:pos x="471" y="112"/>
                </a:cxn>
                <a:cxn ang="0">
                  <a:pos x="476" y="117"/>
                </a:cxn>
                <a:cxn ang="0">
                  <a:pos x="498" y="152"/>
                </a:cxn>
                <a:cxn ang="0">
                  <a:pos x="520" y="163"/>
                </a:cxn>
                <a:cxn ang="0">
                  <a:pos x="526" y="163"/>
                </a:cxn>
                <a:cxn ang="0">
                  <a:pos x="530" y="160"/>
                </a:cxn>
                <a:cxn ang="0">
                  <a:pos x="534" y="148"/>
                </a:cxn>
                <a:cxn ang="0">
                  <a:pos x="534" y="141"/>
                </a:cxn>
                <a:cxn ang="0">
                  <a:pos x="528" y="126"/>
                </a:cxn>
                <a:cxn ang="0">
                  <a:pos x="516" y="112"/>
                </a:cxn>
                <a:cxn ang="0">
                  <a:pos x="499" y="103"/>
                </a:cxn>
                <a:cxn ang="0">
                  <a:pos x="459" y="88"/>
                </a:cxn>
                <a:cxn ang="0">
                  <a:pos x="455" y="82"/>
                </a:cxn>
                <a:cxn ang="0">
                  <a:pos x="457" y="64"/>
                </a:cxn>
                <a:cxn ang="0">
                  <a:pos x="471" y="37"/>
                </a:cxn>
                <a:cxn ang="0">
                  <a:pos x="476" y="22"/>
                </a:cxn>
                <a:cxn ang="0">
                  <a:pos x="474" y="10"/>
                </a:cxn>
                <a:cxn ang="0">
                  <a:pos x="468" y="2"/>
                </a:cxn>
                <a:cxn ang="0">
                  <a:pos x="464" y="0"/>
                </a:cxn>
                <a:cxn ang="0">
                  <a:pos x="459" y="0"/>
                </a:cxn>
                <a:cxn ang="0">
                  <a:pos x="447" y="9"/>
                </a:cxn>
                <a:cxn ang="0">
                  <a:pos x="443" y="16"/>
                </a:cxn>
                <a:cxn ang="0">
                  <a:pos x="440" y="49"/>
                </a:cxn>
                <a:cxn ang="0">
                  <a:pos x="436" y="63"/>
                </a:cxn>
                <a:cxn ang="0">
                  <a:pos x="422" y="78"/>
                </a:cxn>
                <a:cxn ang="0">
                  <a:pos x="407" y="86"/>
                </a:cxn>
                <a:cxn ang="0">
                  <a:pos x="331" y="124"/>
                </a:cxn>
                <a:cxn ang="0">
                  <a:pos x="304" y="134"/>
                </a:cxn>
              </a:cxnLst>
              <a:rect l="0" t="0" r="r" b="b"/>
              <a:pathLst>
                <a:path w="534" h="196">
                  <a:moveTo>
                    <a:pt x="294" y="136"/>
                  </a:moveTo>
                  <a:lnTo>
                    <a:pt x="282" y="135"/>
                  </a:lnTo>
                  <a:lnTo>
                    <a:pt x="262" y="130"/>
                  </a:lnTo>
                  <a:lnTo>
                    <a:pt x="186" y="90"/>
                  </a:lnTo>
                  <a:lnTo>
                    <a:pt x="163" y="83"/>
                  </a:lnTo>
                  <a:lnTo>
                    <a:pt x="142" y="79"/>
                  </a:lnTo>
                  <a:lnTo>
                    <a:pt x="78" y="75"/>
                  </a:lnTo>
                  <a:lnTo>
                    <a:pt x="26" y="78"/>
                  </a:lnTo>
                  <a:lnTo>
                    <a:pt x="14" y="81"/>
                  </a:lnTo>
                  <a:lnTo>
                    <a:pt x="11" y="82"/>
                  </a:lnTo>
                  <a:lnTo>
                    <a:pt x="7" y="85"/>
                  </a:lnTo>
                  <a:lnTo>
                    <a:pt x="4" y="89"/>
                  </a:lnTo>
                  <a:lnTo>
                    <a:pt x="2" y="93"/>
                  </a:lnTo>
                  <a:lnTo>
                    <a:pt x="0" y="102"/>
                  </a:lnTo>
                  <a:lnTo>
                    <a:pt x="3" y="115"/>
                  </a:lnTo>
                  <a:lnTo>
                    <a:pt x="5" y="119"/>
                  </a:lnTo>
                  <a:lnTo>
                    <a:pt x="15" y="132"/>
                  </a:lnTo>
                  <a:lnTo>
                    <a:pt x="20" y="137"/>
                  </a:lnTo>
                  <a:lnTo>
                    <a:pt x="29" y="142"/>
                  </a:lnTo>
                  <a:lnTo>
                    <a:pt x="34" y="144"/>
                  </a:lnTo>
                  <a:lnTo>
                    <a:pt x="38" y="144"/>
                  </a:lnTo>
                  <a:lnTo>
                    <a:pt x="42" y="143"/>
                  </a:lnTo>
                  <a:lnTo>
                    <a:pt x="62" y="134"/>
                  </a:lnTo>
                  <a:lnTo>
                    <a:pt x="67" y="131"/>
                  </a:lnTo>
                  <a:lnTo>
                    <a:pt x="80" y="129"/>
                  </a:lnTo>
                  <a:lnTo>
                    <a:pt x="120" y="127"/>
                  </a:lnTo>
                  <a:lnTo>
                    <a:pt x="143" y="130"/>
                  </a:lnTo>
                  <a:lnTo>
                    <a:pt x="207" y="153"/>
                  </a:lnTo>
                  <a:lnTo>
                    <a:pt x="237" y="167"/>
                  </a:lnTo>
                  <a:lnTo>
                    <a:pt x="251" y="172"/>
                  </a:lnTo>
                  <a:lnTo>
                    <a:pt x="270" y="176"/>
                  </a:lnTo>
                  <a:lnTo>
                    <a:pt x="287" y="177"/>
                  </a:lnTo>
                  <a:lnTo>
                    <a:pt x="313" y="170"/>
                  </a:lnTo>
                  <a:lnTo>
                    <a:pt x="404" y="120"/>
                  </a:lnTo>
                  <a:lnTo>
                    <a:pt x="411" y="118"/>
                  </a:lnTo>
                  <a:lnTo>
                    <a:pt x="417" y="117"/>
                  </a:lnTo>
                  <a:lnTo>
                    <a:pt x="420" y="117"/>
                  </a:lnTo>
                  <a:lnTo>
                    <a:pt x="422" y="117"/>
                  </a:lnTo>
                  <a:lnTo>
                    <a:pt x="426" y="120"/>
                  </a:lnTo>
                  <a:lnTo>
                    <a:pt x="431" y="125"/>
                  </a:lnTo>
                  <a:lnTo>
                    <a:pt x="436" y="134"/>
                  </a:lnTo>
                  <a:lnTo>
                    <a:pt x="451" y="171"/>
                  </a:lnTo>
                  <a:lnTo>
                    <a:pt x="461" y="187"/>
                  </a:lnTo>
                  <a:lnTo>
                    <a:pt x="463" y="191"/>
                  </a:lnTo>
                  <a:lnTo>
                    <a:pt x="468" y="195"/>
                  </a:lnTo>
                  <a:lnTo>
                    <a:pt x="471" y="196"/>
                  </a:lnTo>
                  <a:lnTo>
                    <a:pt x="473" y="196"/>
                  </a:lnTo>
                  <a:lnTo>
                    <a:pt x="476" y="196"/>
                  </a:lnTo>
                  <a:lnTo>
                    <a:pt x="479" y="195"/>
                  </a:lnTo>
                  <a:lnTo>
                    <a:pt x="482" y="193"/>
                  </a:lnTo>
                  <a:lnTo>
                    <a:pt x="486" y="190"/>
                  </a:lnTo>
                  <a:lnTo>
                    <a:pt x="488" y="187"/>
                  </a:lnTo>
                  <a:lnTo>
                    <a:pt x="492" y="180"/>
                  </a:lnTo>
                  <a:lnTo>
                    <a:pt x="493" y="174"/>
                  </a:lnTo>
                  <a:lnTo>
                    <a:pt x="493" y="168"/>
                  </a:lnTo>
                  <a:lnTo>
                    <a:pt x="491" y="162"/>
                  </a:lnTo>
                  <a:lnTo>
                    <a:pt x="489" y="159"/>
                  </a:lnTo>
                  <a:lnTo>
                    <a:pt x="484" y="152"/>
                  </a:lnTo>
                  <a:lnTo>
                    <a:pt x="470" y="140"/>
                  </a:lnTo>
                  <a:lnTo>
                    <a:pt x="468" y="137"/>
                  </a:lnTo>
                  <a:lnTo>
                    <a:pt x="460" y="123"/>
                  </a:lnTo>
                  <a:lnTo>
                    <a:pt x="457" y="116"/>
                  </a:lnTo>
                  <a:lnTo>
                    <a:pt x="457" y="114"/>
                  </a:lnTo>
                  <a:lnTo>
                    <a:pt x="457" y="112"/>
                  </a:lnTo>
                  <a:lnTo>
                    <a:pt x="459" y="110"/>
                  </a:lnTo>
                  <a:lnTo>
                    <a:pt x="463" y="109"/>
                  </a:lnTo>
                  <a:lnTo>
                    <a:pt x="466" y="109"/>
                  </a:lnTo>
                  <a:lnTo>
                    <a:pt x="471" y="112"/>
                  </a:lnTo>
                  <a:lnTo>
                    <a:pt x="473" y="114"/>
                  </a:lnTo>
                  <a:lnTo>
                    <a:pt x="476" y="117"/>
                  </a:lnTo>
                  <a:lnTo>
                    <a:pt x="495" y="148"/>
                  </a:lnTo>
                  <a:lnTo>
                    <a:pt x="498" y="152"/>
                  </a:lnTo>
                  <a:lnTo>
                    <a:pt x="509" y="160"/>
                  </a:lnTo>
                  <a:lnTo>
                    <a:pt x="520" y="163"/>
                  </a:lnTo>
                  <a:lnTo>
                    <a:pt x="523" y="163"/>
                  </a:lnTo>
                  <a:lnTo>
                    <a:pt x="526" y="163"/>
                  </a:lnTo>
                  <a:lnTo>
                    <a:pt x="528" y="162"/>
                  </a:lnTo>
                  <a:lnTo>
                    <a:pt x="530" y="160"/>
                  </a:lnTo>
                  <a:lnTo>
                    <a:pt x="533" y="154"/>
                  </a:lnTo>
                  <a:lnTo>
                    <a:pt x="534" y="148"/>
                  </a:lnTo>
                  <a:lnTo>
                    <a:pt x="534" y="144"/>
                  </a:lnTo>
                  <a:lnTo>
                    <a:pt x="534" y="141"/>
                  </a:lnTo>
                  <a:lnTo>
                    <a:pt x="532" y="134"/>
                  </a:lnTo>
                  <a:lnTo>
                    <a:pt x="528" y="126"/>
                  </a:lnTo>
                  <a:lnTo>
                    <a:pt x="522" y="119"/>
                  </a:lnTo>
                  <a:lnTo>
                    <a:pt x="516" y="112"/>
                  </a:lnTo>
                  <a:lnTo>
                    <a:pt x="512" y="109"/>
                  </a:lnTo>
                  <a:lnTo>
                    <a:pt x="499" y="103"/>
                  </a:lnTo>
                  <a:lnTo>
                    <a:pt x="460" y="89"/>
                  </a:lnTo>
                  <a:lnTo>
                    <a:pt x="459" y="88"/>
                  </a:lnTo>
                  <a:lnTo>
                    <a:pt x="457" y="86"/>
                  </a:lnTo>
                  <a:lnTo>
                    <a:pt x="455" y="82"/>
                  </a:lnTo>
                  <a:lnTo>
                    <a:pt x="454" y="77"/>
                  </a:lnTo>
                  <a:lnTo>
                    <a:pt x="457" y="64"/>
                  </a:lnTo>
                  <a:lnTo>
                    <a:pt x="461" y="55"/>
                  </a:lnTo>
                  <a:lnTo>
                    <a:pt x="471" y="37"/>
                  </a:lnTo>
                  <a:lnTo>
                    <a:pt x="475" y="26"/>
                  </a:lnTo>
                  <a:lnTo>
                    <a:pt x="476" y="22"/>
                  </a:lnTo>
                  <a:lnTo>
                    <a:pt x="476" y="17"/>
                  </a:lnTo>
                  <a:lnTo>
                    <a:pt x="474" y="10"/>
                  </a:lnTo>
                  <a:lnTo>
                    <a:pt x="472" y="7"/>
                  </a:lnTo>
                  <a:lnTo>
                    <a:pt x="468" y="2"/>
                  </a:lnTo>
                  <a:lnTo>
                    <a:pt x="466" y="0"/>
                  </a:lnTo>
                  <a:lnTo>
                    <a:pt x="464" y="0"/>
                  </a:lnTo>
                  <a:lnTo>
                    <a:pt x="461" y="0"/>
                  </a:lnTo>
                  <a:lnTo>
                    <a:pt x="459" y="0"/>
                  </a:lnTo>
                  <a:lnTo>
                    <a:pt x="453" y="4"/>
                  </a:lnTo>
                  <a:lnTo>
                    <a:pt x="447" y="9"/>
                  </a:lnTo>
                  <a:lnTo>
                    <a:pt x="445" y="12"/>
                  </a:lnTo>
                  <a:lnTo>
                    <a:pt x="443" y="16"/>
                  </a:lnTo>
                  <a:lnTo>
                    <a:pt x="442" y="20"/>
                  </a:lnTo>
                  <a:lnTo>
                    <a:pt x="440" y="49"/>
                  </a:lnTo>
                  <a:lnTo>
                    <a:pt x="438" y="59"/>
                  </a:lnTo>
                  <a:lnTo>
                    <a:pt x="436" y="63"/>
                  </a:lnTo>
                  <a:lnTo>
                    <a:pt x="429" y="72"/>
                  </a:lnTo>
                  <a:lnTo>
                    <a:pt x="422" y="78"/>
                  </a:lnTo>
                  <a:lnTo>
                    <a:pt x="411" y="84"/>
                  </a:lnTo>
                  <a:lnTo>
                    <a:pt x="407" y="86"/>
                  </a:lnTo>
                  <a:lnTo>
                    <a:pt x="381" y="94"/>
                  </a:lnTo>
                  <a:lnTo>
                    <a:pt x="331" y="124"/>
                  </a:lnTo>
                  <a:lnTo>
                    <a:pt x="323" y="127"/>
                  </a:lnTo>
                  <a:lnTo>
                    <a:pt x="304" y="134"/>
                  </a:lnTo>
                  <a:lnTo>
                    <a:pt x="294" y="1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15"/>
            <p:cNvSpPr>
              <a:spLocks/>
            </p:cNvSpPr>
            <p:nvPr/>
          </p:nvSpPr>
          <p:spPr bwMode="auto">
            <a:xfrm flipH="1">
              <a:off x="7902783" y="5201991"/>
              <a:ext cx="218600" cy="507748"/>
            </a:xfrm>
            <a:custGeom>
              <a:avLst/>
              <a:gdLst/>
              <a:ahLst/>
              <a:cxnLst>
                <a:cxn ang="0">
                  <a:pos x="43" y="9"/>
                </a:cxn>
                <a:cxn ang="0">
                  <a:pos x="30" y="2"/>
                </a:cxn>
                <a:cxn ang="0">
                  <a:pos x="22" y="0"/>
                </a:cxn>
                <a:cxn ang="0">
                  <a:pos x="16" y="3"/>
                </a:cxn>
                <a:cxn ang="0">
                  <a:pos x="13" y="8"/>
                </a:cxn>
                <a:cxn ang="0">
                  <a:pos x="2" y="51"/>
                </a:cxn>
                <a:cxn ang="0">
                  <a:pos x="1" y="90"/>
                </a:cxn>
                <a:cxn ang="0">
                  <a:pos x="35" y="190"/>
                </a:cxn>
                <a:cxn ang="0">
                  <a:pos x="41" y="267"/>
                </a:cxn>
                <a:cxn ang="0">
                  <a:pos x="37" y="383"/>
                </a:cxn>
                <a:cxn ang="0">
                  <a:pos x="29" y="401"/>
                </a:cxn>
                <a:cxn ang="0">
                  <a:pos x="1" y="439"/>
                </a:cxn>
                <a:cxn ang="0">
                  <a:pos x="2" y="449"/>
                </a:cxn>
                <a:cxn ang="0">
                  <a:pos x="8" y="459"/>
                </a:cxn>
                <a:cxn ang="0">
                  <a:pos x="16" y="467"/>
                </a:cxn>
                <a:cxn ang="0">
                  <a:pos x="26" y="468"/>
                </a:cxn>
                <a:cxn ang="0">
                  <a:pos x="55" y="467"/>
                </a:cxn>
                <a:cxn ang="0">
                  <a:pos x="99" y="476"/>
                </a:cxn>
                <a:cxn ang="0">
                  <a:pos x="132" y="500"/>
                </a:cxn>
                <a:cxn ang="0">
                  <a:pos x="149" y="508"/>
                </a:cxn>
                <a:cxn ang="0">
                  <a:pos x="187" y="508"/>
                </a:cxn>
                <a:cxn ang="0">
                  <a:pos x="202" y="500"/>
                </a:cxn>
                <a:cxn ang="0">
                  <a:pos x="217" y="486"/>
                </a:cxn>
                <a:cxn ang="0">
                  <a:pos x="220" y="480"/>
                </a:cxn>
                <a:cxn ang="0">
                  <a:pos x="220" y="475"/>
                </a:cxn>
                <a:cxn ang="0">
                  <a:pos x="218" y="470"/>
                </a:cxn>
                <a:cxn ang="0">
                  <a:pos x="204" y="461"/>
                </a:cxn>
                <a:cxn ang="0">
                  <a:pos x="118" y="440"/>
                </a:cxn>
                <a:cxn ang="0">
                  <a:pos x="72" y="429"/>
                </a:cxn>
                <a:cxn ang="0">
                  <a:pos x="62" y="424"/>
                </a:cxn>
                <a:cxn ang="0">
                  <a:pos x="58" y="418"/>
                </a:cxn>
                <a:cxn ang="0">
                  <a:pos x="56" y="409"/>
                </a:cxn>
                <a:cxn ang="0">
                  <a:pos x="67" y="373"/>
                </a:cxn>
                <a:cxn ang="0">
                  <a:pos x="93" y="232"/>
                </a:cxn>
                <a:cxn ang="0">
                  <a:pos x="90" y="132"/>
                </a:cxn>
                <a:cxn ang="0">
                  <a:pos x="78" y="73"/>
                </a:cxn>
                <a:cxn ang="0">
                  <a:pos x="52" y="19"/>
                </a:cxn>
              </a:cxnLst>
              <a:rect l="0" t="0" r="r" b="b"/>
              <a:pathLst>
                <a:path w="220" h="511">
                  <a:moveTo>
                    <a:pt x="50" y="15"/>
                  </a:moveTo>
                  <a:lnTo>
                    <a:pt x="43" y="9"/>
                  </a:lnTo>
                  <a:lnTo>
                    <a:pt x="35" y="4"/>
                  </a:lnTo>
                  <a:lnTo>
                    <a:pt x="30" y="2"/>
                  </a:lnTo>
                  <a:lnTo>
                    <a:pt x="26" y="0"/>
                  </a:lnTo>
                  <a:lnTo>
                    <a:pt x="22" y="0"/>
                  </a:lnTo>
                  <a:lnTo>
                    <a:pt x="20" y="1"/>
                  </a:lnTo>
                  <a:lnTo>
                    <a:pt x="16" y="3"/>
                  </a:lnTo>
                  <a:lnTo>
                    <a:pt x="15" y="5"/>
                  </a:lnTo>
                  <a:lnTo>
                    <a:pt x="13" y="8"/>
                  </a:lnTo>
                  <a:lnTo>
                    <a:pt x="9" y="19"/>
                  </a:lnTo>
                  <a:lnTo>
                    <a:pt x="2" y="51"/>
                  </a:lnTo>
                  <a:lnTo>
                    <a:pt x="0" y="73"/>
                  </a:lnTo>
                  <a:lnTo>
                    <a:pt x="1" y="90"/>
                  </a:lnTo>
                  <a:lnTo>
                    <a:pt x="4" y="106"/>
                  </a:lnTo>
                  <a:lnTo>
                    <a:pt x="35" y="190"/>
                  </a:lnTo>
                  <a:lnTo>
                    <a:pt x="40" y="211"/>
                  </a:lnTo>
                  <a:lnTo>
                    <a:pt x="41" y="267"/>
                  </a:lnTo>
                  <a:lnTo>
                    <a:pt x="39" y="368"/>
                  </a:lnTo>
                  <a:lnTo>
                    <a:pt x="37" y="383"/>
                  </a:lnTo>
                  <a:lnTo>
                    <a:pt x="34" y="393"/>
                  </a:lnTo>
                  <a:lnTo>
                    <a:pt x="29" y="401"/>
                  </a:lnTo>
                  <a:lnTo>
                    <a:pt x="5" y="431"/>
                  </a:lnTo>
                  <a:lnTo>
                    <a:pt x="1" y="439"/>
                  </a:lnTo>
                  <a:lnTo>
                    <a:pt x="1" y="445"/>
                  </a:lnTo>
                  <a:lnTo>
                    <a:pt x="2" y="449"/>
                  </a:lnTo>
                  <a:lnTo>
                    <a:pt x="6" y="456"/>
                  </a:lnTo>
                  <a:lnTo>
                    <a:pt x="8" y="459"/>
                  </a:lnTo>
                  <a:lnTo>
                    <a:pt x="13" y="465"/>
                  </a:lnTo>
                  <a:lnTo>
                    <a:pt x="16" y="467"/>
                  </a:lnTo>
                  <a:lnTo>
                    <a:pt x="19" y="468"/>
                  </a:lnTo>
                  <a:lnTo>
                    <a:pt x="26" y="468"/>
                  </a:lnTo>
                  <a:lnTo>
                    <a:pt x="40" y="467"/>
                  </a:lnTo>
                  <a:lnTo>
                    <a:pt x="55" y="467"/>
                  </a:lnTo>
                  <a:lnTo>
                    <a:pt x="87" y="472"/>
                  </a:lnTo>
                  <a:lnTo>
                    <a:pt x="99" y="476"/>
                  </a:lnTo>
                  <a:lnTo>
                    <a:pt x="105" y="479"/>
                  </a:lnTo>
                  <a:lnTo>
                    <a:pt x="132" y="500"/>
                  </a:lnTo>
                  <a:lnTo>
                    <a:pt x="138" y="504"/>
                  </a:lnTo>
                  <a:lnTo>
                    <a:pt x="149" y="508"/>
                  </a:lnTo>
                  <a:lnTo>
                    <a:pt x="166" y="511"/>
                  </a:lnTo>
                  <a:lnTo>
                    <a:pt x="187" y="508"/>
                  </a:lnTo>
                  <a:lnTo>
                    <a:pt x="192" y="506"/>
                  </a:lnTo>
                  <a:lnTo>
                    <a:pt x="202" y="500"/>
                  </a:lnTo>
                  <a:lnTo>
                    <a:pt x="211" y="493"/>
                  </a:lnTo>
                  <a:lnTo>
                    <a:pt x="217" y="486"/>
                  </a:lnTo>
                  <a:lnTo>
                    <a:pt x="219" y="483"/>
                  </a:lnTo>
                  <a:lnTo>
                    <a:pt x="220" y="480"/>
                  </a:lnTo>
                  <a:lnTo>
                    <a:pt x="220" y="478"/>
                  </a:lnTo>
                  <a:lnTo>
                    <a:pt x="220" y="475"/>
                  </a:lnTo>
                  <a:lnTo>
                    <a:pt x="219" y="473"/>
                  </a:lnTo>
                  <a:lnTo>
                    <a:pt x="218" y="470"/>
                  </a:lnTo>
                  <a:lnTo>
                    <a:pt x="215" y="468"/>
                  </a:lnTo>
                  <a:lnTo>
                    <a:pt x="204" y="461"/>
                  </a:lnTo>
                  <a:lnTo>
                    <a:pt x="201" y="460"/>
                  </a:lnTo>
                  <a:lnTo>
                    <a:pt x="118" y="440"/>
                  </a:lnTo>
                  <a:lnTo>
                    <a:pt x="88" y="435"/>
                  </a:lnTo>
                  <a:lnTo>
                    <a:pt x="72" y="429"/>
                  </a:lnTo>
                  <a:lnTo>
                    <a:pt x="68" y="427"/>
                  </a:lnTo>
                  <a:lnTo>
                    <a:pt x="62" y="424"/>
                  </a:lnTo>
                  <a:lnTo>
                    <a:pt x="60" y="421"/>
                  </a:lnTo>
                  <a:lnTo>
                    <a:pt x="58" y="418"/>
                  </a:lnTo>
                  <a:lnTo>
                    <a:pt x="57" y="414"/>
                  </a:lnTo>
                  <a:lnTo>
                    <a:pt x="56" y="409"/>
                  </a:lnTo>
                  <a:lnTo>
                    <a:pt x="57" y="403"/>
                  </a:lnTo>
                  <a:lnTo>
                    <a:pt x="67" y="373"/>
                  </a:lnTo>
                  <a:lnTo>
                    <a:pt x="76" y="342"/>
                  </a:lnTo>
                  <a:lnTo>
                    <a:pt x="93" y="232"/>
                  </a:lnTo>
                  <a:lnTo>
                    <a:pt x="94" y="187"/>
                  </a:lnTo>
                  <a:lnTo>
                    <a:pt x="90" y="132"/>
                  </a:lnTo>
                  <a:lnTo>
                    <a:pt x="83" y="89"/>
                  </a:lnTo>
                  <a:lnTo>
                    <a:pt x="78" y="73"/>
                  </a:lnTo>
                  <a:lnTo>
                    <a:pt x="58" y="27"/>
                  </a:lnTo>
                  <a:lnTo>
                    <a:pt x="52" y="19"/>
                  </a:lnTo>
                  <a:lnTo>
                    <a:pt x="50" y="1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16"/>
            <p:cNvSpPr>
              <a:spLocks/>
            </p:cNvSpPr>
            <p:nvPr/>
          </p:nvSpPr>
          <p:spPr bwMode="auto">
            <a:xfrm flipH="1">
              <a:off x="8080644" y="5200997"/>
              <a:ext cx="196740" cy="536563"/>
            </a:xfrm>
            <a:custGeom>
              <a:avLst/>
              <a:gdLst/>
              <a:ahLst/>
              <a:cxnLst>
                <a:cxn ang="0">
                  <a:pos x="195" y="501"/>
                </a:cxn>
                <a:cxn ang="0">
                  <a:pos x="178" y="493"/>
                </a:cxn>
                <a:cxn ang="0">
                  <a:pos x="117" y="484"/>
                </a:cxn>
                <a:cxn ang="0">
                  <a:pos x="87" y="470"/>
                </a:cxn>
                <a:cxn ang="0">
                  <a:pos x="65" y="453"/>
                </a:cxn>
                <a:cxn ang="0">
                  <a:pos x="59" y="447"/>
                </a:cxn>
                <a:cxn ang="0">
                  <a:pos x="57" y="437"/>
                </a:cxn>
                <a:cxn ang="0">
                  <a:pos x="61" y="417"/>
                </a:cxn>
                <a:cxn ang="0">
                  <a:pos x="127" y="217"/>
                </a:cxn>
                <a:cxn ang="0">
                  <a:pos x="135" y="136"/>
                </a:cxn>
                <a:cxn ang="0">
                  <a:pos x="118" y="14"/>
                </a:cxn>
                <a:cxn ang="0">
                  <a:pos x="115" y="9"/>
                </a:cxn>
                <a:cxn ang="0">
                  <a:pos x="107" y="3"/>
                </a:cxn>
                <a:cxn ang="0">
                  <a:pos x="95" y="0"/>
                </a:cxn>
                <a:cxn ang="0">
                  <a:pos x="83" y="3"/>
                </a:cxn>
                <a:cxn ang="0">
                  <a:pos x="74" y="9"/>
                </a:cxn>
                <a:cxn ang="0">
                  <a:pos x="68" y="22"/>
                </a:cxn>
                <a:cxn ang="0">
                  <a:pos x="62" y="93"/>
                </a:cxn>
                <a:cxn ang="0">
                  <a:pos x="74" y="229"/>
                </a:cxn>
                <a:cxn ang="0">
                  <a:pos x="33" y="408"/>
                </a:cxn>
                <a:cxn ang="0">
                  <a:pos x="23" y="428"/>
                </a:cxn>
                <a:cxn ang="0">
                  <a:pos x="3" y="451"/>
                </a:cxn>
                <a:cxn ang="0">
                  <a:pos x="0" y="465"/>
                </a:cxn>
                <a:cxn ang="0">
                  <a:pos x="3" y="486"/>
                </a:cxn>
                <a:cxn ang="0">
                  <a:pos x="9" y="492"/>
                </a:cxn>
                <a:cxn ang="0">
                  <a:pos x="25" y="496"/>
                </a:cxn>
                <a:cxn ang="0">
                  <a:pos x="53" y="497"/>
                </a:cxn>
                <a:cxn ang="0">
                  <a:pos x="74" y="507"/>
                </a:cxn>
                <a:cxn ang="0">
                  <a:pos x="115" y="534"/>
                </a:cxn>
                <a:cxn ang="0">
                  <a:pos x="137" y="539"/>
                </a:cxn>
                <a:cxn ang="0">
                  <a:pos x="170" y="538"/>
                </a:cxn>
                <a:cxn ang="0">
                  <a:pos x="188" y="528"/>
                </a:cxn>
                <a:cxn ang="0">
                  <a:pos x="197" y="514"/>
                </a:cxn>
                <a:cxn ang="0">
                  <a:pos x="197" y="507"/>
                </a:cxn>
              </a:cxnLst>
              <a:rect l="0" t="0" r="r" b="b"/>
              <a:pathLst>
                <a:path w="198" h="540">
                  <a:moveTo>
                    <a:pt x="197" y="507"/>
                  </a:moveTo>
                  <a:lnTo>
                    <a:pt x="195" y="501"/>
                  </a:lnTo>
                  <a:lnTo>
                    <a:pt x="189" y="497"/>
                  </a:lnTo>
                  <a:lnTo>
                    <a:pt x="178" y="493"/>
                  </a:lnTo>
                  <a:lnTo>
                    <a:pt x="124" y="486"/>
                  </a:lnTo>
                  <a:lnTo>
                    <a:pt x="117" y="484"/>
                  </a:lnTo>
                  <a:lnTo>
                    <a:pt x="105" y="480"/>
                  </a:lnTo>
                  <a:lnTo>
                    <a:pt x="87" y="470"/>
                  </a:lnTo>
                  <a:lnTo>
                    <a:pt x="76" y="461"/>
                  </a:lnTo>
                  <a:lnTo>
                    <a:pt x="65" y="453"/>
                  </a:lnTo>
                  <a:lnTo>
                    <a:pt x="62" y="451"/>
                  </a:lnTo>
                  <a:lnTo>
                    <a:pt x="59" y="447"/>
                  </a:lnTo>
                  <a:lnTo>
                    <a:pt x="58" y="443"/>
                  </a:lnTo>
                  <a:lnTo>
                    <a:pt x="57" y="437"/>
                  </a:lnTo>
                  <a:lnTo>
                    <a:pt x="58" y="431"/>
                  </a:lnTo>
                  <a:lnTo>
                    <a:pt x="61" y="417"/>
                  </a:lnTo>
                  <a:lnTo>
                    <a:pt x="121" y="241"/>
                  </a:lnTo>
                  <a:lnTo>
                    <a:pt x="127" y="217"/>
                  </a:lnTo>
                  <a:lnTo>
                    <a:pt x="133" y="176"/>
                  </a:lnTo>
                  <a:lnTo>
                    <a:pt x="135" y="136"/>
                  </a:lnTo>
                  <a:lnTo>
                    <a:pt x="120" y="22"/>
                  </a:lnTo>
                  <a:lnTo>
                    <a:pt x="118" y="14"/>
                  </a:lnTo>
                  <a:lnTo>
                    <a:pt x="117" y="11"/>
                  </a:lnTo>
                  <a:lnTo>
                    <a:pt x="115" y="9"/>
                  </a:lnTo>
                  <a:lnTo>
                    <a:pt x="111" y="5"/>
                  </a:lnTo>
                  <a:lnTo>
                    <a:pt x="107" y="3"/>
                  </a:lnTo>
                  <a:lnTo>
                    <a:pt x="101" y="1"/>
                  </a:lnTo>
                  <a:lnTo>
                    <a:pt x="95" y="0"/>
                  </a:lnTo>
                  <a:lnTo>
                    <a:pt x="89" y="1"/>
                  </a:lnTo>
                  <a:lnTo>
                    <a:pt x="83" y="3"/>
                  </a:lnTo>
                  <a:lnTo>
                    <a:pt x="78" y="5"/>
                  </a:lnTo>
                  <a:lnTo>
                    <a:pt x="74" y="9"/>
                  </a:lnTo>
                  <a:lnTo>
                    <a:pt x="71" y="14"/>
                  </a:lnTo>
                  <a:lnTo>
                    <a:pt x="68" y="22"/>
                  </a:lnTo>
                  <a:lnTo>
                    <a:pt x="63" y="50"/>
                  </a:lnTo>
                  <a:lnTo>
                    <a:pt x="62" y="93"/>
                  </a:lnTo>
                  <a:lnTo>
                    <a:pt x="75" y="198"/>
                  </a:lnTo>
                  <a:lnTo>
                    <a:pt x="74" y="229"/>
                  </a:lnTo>
                  <a:lnTo>
                    <a:pt x="57" y="317"/>
                  </a:lnTo>
                  <a:lnTo>
                    <a:pt x="33" y="408"/>
                  </a:lnTo>
                  <a:lnTo>
                    <a:pt x="30" y="416"/>
                  </a:lnTo>
                  <a:lnTo>
                    <a:pt x="23" y="428"/>
                  </a:lnTo>
                  <a:lnTo>
                    <a:pt x="6" y="446"/>
                  </a:lnTo>
                  <a:lnTo>
                    <a:pt x="3" y="451"/>
                  </a:lnTo>
                  <a:lnTo>
                    <a:pt x="1" y="455"/>
                  </a:lnTo>
                  <a:lnTo>
                    <a:pt x="0" y="465"/>
                  </a:lnTo>
                  <a:lnTo>
                    <a:pt x="0" y="476"/>
                  </a:lnTo>
                  <a:lnTo>
                    <a:pt x="3" y="486"/>
                  </a:lnTo>
                  <a:lnTo>
                    <a:pt x="6" y="489"/>
                  </a:lnTo>
                  <a:lnTo>
                    <a:pt x="9" y="492"/>
                  </a:lnTo>
                  <a:lnTo>
                    <a:pt x="13" y="495"/>
                  </a:lnTo>
                  <a:lnTo>
                    <a:pt x="25" y="496"/>
                  </a:lnTo>
                  <a:lnTo>
                    <a:pt x="46" y="496"/>
                  </a:lnTo>
                  <a:lnTo>
                    <a:pt x="53" y="497"/>
                  </a:lnTo>
                  <a:lnTo>
                    <a:pt x="60" y="499"/>
                  </a:lnTo>
                  <a:lnTo>
                    <a:pt x="74" y="507"/>
                  </a:lnTo>
                  <a:lnTo>
                    <a:pt x="102" y="527"/>
                  </a:lnTo>
                  <a:lnTo>
                    <a:pt x="115" y="534"/>
                  </a:lnTo>
                  <a:lnTo>
                    <a:pt x="122" y="536"/>
                  </a:lnTo>
                  <a:lnTo>
                    <a:pt x="137" y="539"/>
                  </a:lnTo>
                  <a:lnTo>
                    <a:pt x="159" y="540"/>
                  </a:lnTo>
                  <a:lnTo>
                    <a:pt x="170" y="538"/>
                  </a:lnTo>
                  <a:lnTo>
                    <a:pt x="180" y="534"/>
                  </a:lnTo>
                  <a:lnTo>
                    <a:pt x="188" y="528"/>
                  </a:lnTo>
                  <a:lnTo>
                    <a:pt x="195" y="517"/>
                  </a:lnTo>
                  <a:lnTo>
                    <a:pt x="197" y="514"/>
                  </a:lnTo>
                  <a:lnTo>
                    <a:pt x="198" y="509"/>
                  </a:lnTo>
                  <a:lnTo>
                    <a:pt x="197" y="5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17"/>
            <p:cNvSpPr>
              <a:spLocks/>
            </p:cNvSpPr>
            <p:nvPr/>
          </p:nvSpPr>
          <p:spPr bwMode="auto">
            <a:xfrm flipH="1">
              <a:off x="8039905" y="4599848"/>
              <a:ext cx="328894" cy="265301"/>
            </a:xfrm>
            <a:custGeom>
              <a:avLst/>
              <a:gdLst/>
              <a:ahLst/>
              <a:cxnLst>
                <a:cxn ang="0">
                  <a:pos x="321" y="151"/>
                </a:cxn>
                <a:cxn ang="0">
                  <a:pos x="311" y="147"/>
                </a:cxn>
                <a:cxn ang="0">
                  <a:pos x="273" y="147"/>
                </a:cxn>
                <a:cxn ang="0">
                  <a:pos x="260" y="146"/>
                </a:cxn>
                <a:cxn ang="0">
                  <a:pos x="250" y="140"/>
                </a:cxn>
                <a:cxn ang="0">
                  <a:pos x="244" y="134"/>
                </a:cxn>
                <a:cxn ang="0">
                  <a:pos x="242" y="126"/>
                </a:cxn>
                <a:cxn ang="0">
                  <a:pos x="206" y="68"/>
                </a:cxn>
                <a:cxn ang="0">
                  <a:pos x="159" y="24"/>
                </a:cxn>
                <a:cxn ang="0">
                  <a:pos x="109" y="0"/>
                </a:cxn>
                <a:cxn ang="0">
                  <a:pos x="76" y="2"/>
                </a:cxn>
                <a:cxn ang="0">
                  <a:pos x="44" y="15"/>
                </a:cxn>
                <a:cxn ang="0">
                  <a:pos x="26" y="29"/>
                </a:cxn>
                <a:cxn ang="0">
                  <a:pos x="8" y="58"/>
                </a:cxn>
                <a:cxn ang="0">
                  <a:pos x="1" y="85"/>
                </a:cxn>
                <a:cxn ang="0">
                  <a:pos x="2" y="122"/>
                </a:cxn>
                <a:cxn ang="0">
                  <a:pos x="15" y="165"/>
                </a:cxn>
                <a:cxn ang="0">
                  <a:pos x="42" y="206"/>
                </a:cxn>
                <a:cxn ang="0">
                  <a:pos x="115" y="256"/>
                </a:cxn>
                <a:cxn ang="0">
                  <a:pos x="138" y="264"/>
                </a:cxn>
                <a:cxn ang="0">
                  <a:pos x="185" y="263"/>
                </a:cxn>
                <a:cxn ang="0">
                  <a:pos x="205" y="255"/>
                </a:cxn>
                <a:cxn ang="0">
                  <a:pos x="228" y="235"/>
                </a:cxn>
                <a:cxn ang="0">
                  <a:pos x="243" y="202"/>
                </a:cxn>
                <a:cxn ang="0">
                  <a:pos x="250" y="176"/>
                </a:cxn>
                <a:cxn ang="0">
                  <a:pos x="258" y="173"/>
                </a:cxn>
                <a:cxn ang="0">
                  <a:pos x="286" y="180"/>
                </a:cxn>
                <a:cxn ang="0">
                  <a:pos x="310" y="189"/>
                </a:cxn>
                <a:cxn ang="0">
                  <a:pos x="317" y="190"/>
                </a:cxn>
                <a:cxn ang="0">
                  <a:pos x="325" y="184"/>
                </a:cxn>
                <a:cxn ang="0">
                  <a:pos x="331" y="172"/>
                </a:cxn>
                <a:cxn ang="0">
                  <a:pos x="331" y="167"/>
                </a:cxn>
                <a:cxn ang="0">
                  <a:pos x="329" y="159"/>
                </a:cxn>
              </a:cxnLst>
              <a:rect l="0" t="0" r="r" b="b"/>
              <a:pathLst>
                <a:path w="331" h="267">
                  <a:moveTo>
                    <a:pt x="326" y="155"/>
                  </a:moveTo>
                  <a:lnTo>
                    <a:pt x="321" y="151"/>
                  </a:lnTo>
                  <a:lnTo>
                    <a:pt x="317" y="149"/>
                  </a:lnTo>
                  <a:lnTo>
                    <a:pt x="311" y="147"/>
                  </a:lnTo>
                  <a:lnTo>
                    <a:pt x="298" y="146"/>
                  </a:lnTo>
                  <a:lnTo>
                    <a:pt x="273" y="147"/>
                  </a:lnTo>
                  <a:lnTo>
                    <a:pt x="266" y="147"/>
                  </a:lnTo>
                  <a:lnTo>
                    <a:pt x="260" y="146"/>
                  </a:lnTo>
                  <a:lnTo>
                    <a:pt x="255" y="143"/>
                  </a:lnTo>
                  <a:lnTo>
                    <a:pt x="250" y="140"/>
                  </a:lnTo>
                  <a:lnTo>
                    <a:pt x="245" y="136"/>
                  </a:lnTo>
                  <a:lnTo>
                    <a:pt x="244" y="134"/>
                  </a:lnTo>
                  <a:lnTo>
                    <a:pt x="243" y="132"/>
                  </a:lnTo>
                  <a:lnTo>
                    <a:pt x="242" y="126"/>
                  </a:lnTo>
                  <a:lnTo>
                    <a:pt x="239" y="115"/>
                  </a:lnTo>
                  <a:lnTo>
                    <a:pt x="206" y="68"/>
                  </a:lnTo>
                  <a:lnTo>
                    <a:pt x="183" y="44"/>
                  </a:lnTo>
                  <a:lnTo>
                    <a:pt x="159" y="24"/>
                  </a:lnTo>
                  <a:lnTo>
                    <a:pt x="128" y="6"/>
                  </a:lnTo>
                  <a:lnTo>
                    <a:pt x="109" y="0"/>
                  </a:lnTo>
                  <a:lnTo>
                    <a:pt x="98" y="0"/>
                  </a:lnTo>
                  <a:lnTo>
                    <a:pt x="76" y="2"/>
                  </a:lnTo>
                  <a:lnTo>
                    <a:pt x="65" y="6"/>
                  </a:lnTo>
                  <a:lnTo>
                    <a:pt x="44" y="15"/>
                  </a:lnTo>
                  <a:lnTo>
                    <a:pt x="35" y="21"/>
                  </a:lnTo>
                  <a:lnTo>
                    <a:pt x="26" y="29"/>
                  </a:lnTo>
                  <a:lnTo>
                    <a:pt x="18" y="39"/>
                  </a:lnTo>
                  <a:lnTo>
                    <a:pt x="8" y="58"/>
                  </a:lnTo>
                  <a:lnTo>
                    <a:pt x="3" y="71"/>
                  </a:lnTo>
                  <a:lnTo>
                    <a:pt x="1" y="85"/>
                  </a:lnTo>
                  <a:lnTo>
                    <a:pt x="0" y="99"/>
                  </a:lnTo>
                  <a:lnTo>
                    <a:pt x="2" y="122"/>
                  </a:lnTo>
                  <a:lnTo>
                    <a:pt x="6" y="136"/>
                  </a:lnTo>
                  <a:lnTo>
                    <a:pt x="15" y="165"/>
                  </a:lnTo>
                  <a:lnTo>
                    <a:pt x="26" y="186"/>
                  </a:lnTo>
                  <a:lnTo>
                    <a:pt x="42" y="206"/>
                  </a:lnTo>
                  <a:lnTo>
                    <a:pt x="78" y="236"/>
                  </a:lnTo>
                  <a:lnTo>
                    <a:pt x="115" y="256"/>
                  </a:lnTo>
                  <a:lnTo>
                    <a:pt x="123" y="259"/>
                  </a:lnTo>
                  <a:lnTo>
                    <a:pt x="138" y="264"/>
                  </a:lnTo>
                  <a:lnTo>
                    <a:pt x="159" y="267"/>
                  </a:lnTo>
                  <a:lnTo>
                    <a:pt x="185" y="263"/>
                  </a:lnTo>
                  <a:lnTo>
                    <a:pt x="196" y="260"/>
                  </a:lnTo>
                  <a:lnTo>
                    <a:pt x="205" y="255"/>
                  </a:lnTo>
                  <a:lnTo>
                    <a:pt x="214" y="249"/>
                  </a:lnTo>
                  <a:lnTo>
                    <a:pt x="228" y="235"/>
                  </a:lnTo>
                  <a:lnTo>
                    <a:pt x="233" y="227"/>
                  </a:lnTo>
                  <a:lnTo>
                    <a:pt x="243" y="202"/>
                  </a:lnTo>
                  <a:lnTo>
                    <a:pt x="249" y="179"/>
                  </a:lnTo>
                  <a:lnTo>
                    <a:pt x="250" y="176"/>
                  </a:lnTo>
                  <a:lnTo>
                    <a:pt x="252" y="175"/>
                  </a:lnTo>
                  <a:lnTo>
                    <a:pt x="258" y="173"/>
                  </a:lnTo>
                  <a:lnTo>
                    <a:pt x="265" y="174"/>
                  </a:lnTo>
                  <a:lnTo>
                    <a:pt x="286" y="180"/>
                  </a:lnTo>
                  <a:lnTo>
                    <a:pt x="305" y="188"/>
                  </a:lnTo>
                  <a:lnTo>
                    <a:pt x="310" y="189"/>
                  </a:lnTo>
                  <a:lnTo>
                    <a:pt x="314" y="190"/>
                  </a:lnTo>
                  <a:lnTo>
                    <a:pt x="317" y="190"/>
                  </a:lnTo>
                  <a:lnTo>
                    <a:pt x="320" y="189"/>
                  </a:lnTo>
                  <a:lnTo>
                    <a:pt x="325" y="184"/>
                  </a:lnTo>
                  <a:lnTo>
                    <a:pt x="327" y="181"/>
                  </a:lnTo>
                  <a:lnTo>
                    <a:pt x="331" y="172"/>
                  </a:lnTo>
                  <a:lnTo>
                    <a:pt x="331" y="169"/>
                  </a:lnTo>
                  <a:lnTo>
                    <a:pt x="331" y="167"/>
                  </a:lnTo>
                  <a:lnTo>
                    <a:pt x="331" y="164"/>
                  </a:lnTo>
                  <a:lnTo>
                    <a:pt x="329" y="159"/>
                  </a:lnTo>
                  <a:lnTo>
                    <a:pt x="326" y="15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19"/>
            <p:cNvSpPr>
              <a:spLocks/>
            </p:cNvSpPr>
            <p:nvPr/>
          </p:nvSpPr>
          <p:spPr bwMode="auto">
            <a:xfrm flipH="1">
              <a:off x="7921662" y="5168207"/>
              <a:ext cx="52663" cy="131160"/>
            </a:xfrm>
            <a:custGeom>
              <a:avLst/>
              <a:gdLst/>
              <a:ahLst/>
              <a:cxnLst>
                <a:cxn ang="0">
                  <a:pos x="53" y="113"/>
                </a:cxn>
                <a:cxn ang="0">
                  <a:pos x="53" y="102"/>
                </a:cxn>
                <a:cxn ang="0">
                  <a:pos x="50" y="89"/>
                </a:cxn>
                <a:cxn ang="0">
                  <a:pos x="47" y="81"/>
                </a:cxn>
                <a:cxn ang="0">
                  <a:pos x="32" y="23"/>
                </a:cxn>
                <a:cxn ang="0">
                  <a:pos x="25" y="4"/>
                </a:cxn>
                <a:cxn ang="0">
                  <a:pos x="23" y="1"/>
                </a:cxn>
                <a:cxn ang="0">
                  <a:pos x="20" y="0"/>
                </a:cxn>
                <a:cxn ang="0">
                  <a:pos x="19" y="0"/>
                </a:cxn>
                <a:cxn ang="0">
                  <a:pos x="16" y="2"/>
                </a:cxn>
                <a:cxn ang="0">
                  <a:pos x="13" y="5"/>
                </a:cxn>
                <a:cxn ang="0">
                  <a:pos x="7" y="15"/>
                </a:cxn>
                <a:cxn ang="0">
                  <a:pos x="1" y="21"/>
                </a:cxn>
                <a:cxn ang="0">
                  <a:pos x="0" y="23"/>
                </a:cxn>
                <a:cxn ang="0">
                  <a:pos x="0" y="28"/>
                </a:cxn>
                <a:cxn ang="0">
                  <a:pos x="20" y="122"/>
                </a:cxn>
                <a:cxn ang="0">
                  <a:pos x="23" y="127"/>
                </a:cxn>
                <a:cxn ang="0">
                  <a:pos x="25" y="130"/>
                </a:cxn>
                <a:cxn ang="0">
                  <a:pos x="26" y="131"/>
                </a:cxn>
                <a:cxn ang="0">
                  <a:pos x="28" y="132"/>
                </a:cxn>
                <a:cxn ang="0">
                  <a:pos x="30" y="132"/>
                </a:cxn>
                <a:cxn ang="0">
                  <a:pos x="34" y="131"/>
                </a:cxn>
                <a:cxn ang="0">
                  <a:pos x="41" y="128"/>
                </a:cxn>
                <a:cxn ang="0">
                  <a:pos x="46" y="125"/>
                </a:cxn>
                <a:cxn ang="0">
                  <a:pos x="49" y="122"/>
                </a:cxn>
                <a:cxn ang="0">
                  <a:pos x="51" y="118"/>
                </a:cxn>
                <a:cxn ang="0">
                  <a:pos x="53" y="113"/>
                </a:cxn>
              </a:cxnLst>
              <a:rect l="0" t="0" r="r" b="b"/>
              <a:pathLst>
                <a:path w="53" h="132">
                  <a:moveTo>
                    <a:pt x="53" y="113"/>
                  </a:moveTo>
                  <a:lnTo>
                    <a:pt x="53" y="102"/>
                  </a:lnTo>
                  <a:lnTo>
                    <a:pt x="50" y="89"/>
                  </a:lnTo>
                  <a:lnTo>
                    <a:pt x="47" y="81"/>
                  </a:lnTo>
                  <a:lnTo>
                    <a:pt x="32" y="23"/>
                  </a:lnTo>
                  <a:lnTo>
                    <a:pt x="25" y="4"/>
                  </a:lnTo>
                  <a:lnTo>
                    <a:pt x="23" y="1"/>
                  </a:lnTo>
                  <a:lnTo>
                    <a:pt x="20" y="0"/>
                  </a:lnTo>
                  <a:lnTo>
                    <a:pt x="19" y="0"/>
                  </a:lnTo>
                  <a:lnTo>
                    <a:pt x="16" y="2"/>
                  </a:lnTo>
                  <a:lnTo>
                    <a:pt x="13" y="5"/>
                  </a:lnTo>
                  <a:lnTo>
                    <a:pt x="7" y="15"/>
                  </a:lnTo>
                  <a:lnTo>
                    <a:pt x="1" y="21"/>
                  </a:lnTo>
                  <a:lnTo>
                    <a:pt x="0" y="23"/>
                  </a:lnTo>
                  <a:lnTo>
                    <a:pt x="0" y="28"/>
                  </a:lnTo>
                  <a:lnTo>
                    <a:pt x="20" y="122"/>
                  </a:lnTo>
                  <a:lnTo>
                    <a:pt x="23" y="127"/>
                  </a:lnTo>
                  <a:lnTo>
                    <a:pt x="25" y="130"/>
                  </a:lnTo>
                  <a:lnTo>
                    <a:pt x="26" y="131"/>
                  </a:lnTo>
                  <a:lnTo>
                    <a:pt x="28" y="132"/>
                  </a:lnTo>
                  <a:lnTo>
                    <a:pt x="30" y="132"/>
                  </a:lnTo>
                  <a:lnTo>
                    <a:pt x="34" y="131"/>
                  </a:lnTo>
                  <a:lnTo>
                    <a:pt x="41" y="128"/>
                  </a:lnTo>
                  <a:lnTo>
                    <a:pt x="46" y="125"/>
                  </a:lnTo>
                  <a:lnTo>
                    <a:pt x="49" y="122"/>
                  </a:lnTo>
                  <a:lnTo>
                    <a:pt x="51" y="118"/>
                  </a:lnTo>
                  <a:lnTo>
                    <a:pt x="53" y="113"/>
                  </a:lnTo>
                  <a:close/>
                </a:path>
              </a:pathLst>
            </a:custGeom>
            <a:solidFill>
              <a:srgbClr val="F0DE9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20"/>
            <p:cNvSpPr>
              <a:spLocks/>
            </p:cNvSpPr>
            <p:nvPr/>
          </p:nvSpPr>
          <p:spPr bwMode="auto">
            <a:xfrm flipH="1">
              <a:off x="7927624" y="5070831"/>
              <a:ext cx="479926" cy="242447"/>
            </a:xfrm>
            <a:custGeom>
              <a:avLst/>
              <a:gdLst/>
              <a:ahLst/>
              <a:cxnLst>
                <a:cxn ang="0">
                  <a:pos x="395" y="16"/>
                </a:cxn>
                <a:cxn ang="0">
                  <a:pos x="408" y="32"/>
                </a:cxn>
                <a:cxn ang="0">
                  <a:pos x="412" y="52"/>
                </a:cxn>
                <a:cxn ang="0">
                  <a:pos x="404" y="66"/>
                </a:cxn>
                <a:cxn ang="0">
                  <a:pos x="373" y="91"/>
                </a:cxn>
                <a:cxn ang="0">
                  <a:pos x="293" y="111"/>
                </a:cxn>
                <a:cxn ang="0">
                  <a:pos x="264" y="104"/>
                </a:cxn>
                <a:cxn ang="0">
                  <a:pos x="258" y="103"/>
                </a:cxn>
                <a:cxn ang="0">
                  <a:pos x="256" y="98"/>
                </a:cxn>
                <a:cxn ang="0">
                  <a:pos x="247" y="81"/>
                </a:cxn>
                <a:cxn ang="0">
                  <a:pos x="231" y="75"/>
                </a:cxn>
                <a:cxn ang="0">
                  <a:pos x="214" y="76"/>
                </a:cxn>
                <a:cxn ang="0">
                  <a:pos x="202" y="87"/>
                </a:cxn>
                <a:cxn ang="0">
                  <a:pos x="194" y="92"/>
                </a:cxn>
                <a:cxn ang="0">
                  <a:pos x="188" y="89"/>
                </a:cxn>
                <a:cxn ang="0">
                  <a:pos x="177" y="45"/>
                </a:cxn>
                <a:cxn ang="0">
                  <a:pos x="117" y="1"/>
                </a:cxn>
                <a:cxn ang="0">
                  <a:pos x="98" y="3"/>
                </a:cxn>
                <a:cxn ang="0">
                  <a:pos x="54" y="17"/>
                </a:cxn>
                <a:cxn ang="0">
                  <a:pos x="17" y="66"/>
                </a:cxn>
                <a:cxn ang="0">
                  <a:pos x="2" y="119"/>
                </a:cxn>
                <a:cxn ang="0">
                  <a:pos x="0" y="139"/>
                </a:cxn>
                <a:cxn ang="0">
                  <a:pos x="6" y="154"/>
                </a:cxn>
                <a:cxn ang="0">
                  <a:pos x="81" y="225"/>
                </a:cxn>
                <a:cxn ang="0">
                  <a:pos x="144" y="244"/>
                </a:cxn>
                <a:cxn ang="0">
                  <a:pos x="176" y="235"/>
                </a:cxn>
                <a:cxn ang="0">
                  <a:pos x="183" y="223"/>
                </a:cxn>
                <a:cxn ang="0">
                  <a:pos x="187" y="221"/>
                </a:cxn>
                <a:cxn ang="0">
                  <a:pos x="199" y="227"/>
                </a:cxn>
                <a:cxn ang="0">
                  <a:pos x="237" y="217"/>
                </a:cxn>
                <a:cxn ang="0">
                  <a:pos x="247" y="202"/>
                </a:cxn>
                <a:cxn ang="0">
                  <a:pos x="248" y="193"/>
                </a:cxn>
                <a:cxn ang="0">
                  <a:pos x="268" y="198"/>
                </a:cxn>
                <a:cxn ang="0">
                  <a:pos x="296" y="196"/>
                </a:cxn>
                <a:cxn ang="0">
                  <a:pos x="297" y="204"/>
                </a:cxn>
                <a:cxn ang="0">
                  <a:pos x="299" y="223"/>
                </a:cxn>
                <a:cxn ang="0">
                  <a:pos x="307" y="229"/>
                </a:cxn>
                <a:cxn ang="0">
                  <a:pos x="341" y="232"/>
                </a:cxn>
                <a:cxn ang="0">
                  <a:pos x="401" y="201"/>
                </a:cxn>
                <a:cxn ang="0">
                  <a:pos x="414" y="185"/>
                </a:cxn>
                <a:cxn ang="0">
                  <a:pos x="427" y="136"/>
                </a:cxn>
                <a:cxn ang="0">
                  <a:pos x="440" y="128"/>
                </a:cxn>
                <a:cxn ang="0">
                  <a:pos x="475" y="104"/>
                </a:cxn>
                <a:cxn ang="0">
                  <a:pos x="482" y="90"/>
                </a:cxn>
                <a:cxn ang="0">
                  <a:pos x="483" y="51"/>
                </a:cxn>
                <a:cxn ang="0">
                  <a:pos x="475" y="42"/>
                </a:cxn>
                <a:cxn ang="0">
                  <a:pos x="456" y="22"/>
                </a:cxn>
                <a:cxn ang="0">
                  <a:pos x="446" y="21"/>
                </a:cxn>
                <a:cxn ang="0">
                  <a:pos x="439" y="23"/>
                </a:cxn>
                <a:cxn ang="0">
                  <a:pos x="440" y="27"/>
                </a:cxn>
                <a:cxn ang="0">
                  <a:pos x="444" y="35"/>
                </a:cxn>
                <a:cxn ang="0">
                  <a:pos x="443" y="46"/>
                </a:cxn>
                <a:cxn ang="0">
                  <a:pos x="433" y="52"/>
                </a:cxn>
                <a:cxn ang="0">
                  <a:pos x="426" y="52"/>
                </a:cxn>
                <a:cxn ang="0">
                  <a:pos x="424" y="47"/>
                </a:cxn>
                <a:cxn ang="0">
                  <a:pos x="417" y="25"/>
                </a:cxn>
                <a:cxn ang="0">
                  <a:pos x="399" y="10"/>
                </a:cxn>
                <a:cxn ang="0">
                  <a:pos x="395" y="10"/>
                </a:cxn>
              </a:cxnLst>
              <a:rect l="0" t="0" r="r" b="b"/>
              <a:pathLst>
                <a:path w="483" h="244">
                  <a:moveTo>
                    <a:pt x="395" y="10"/>
                  </a:moveTo>
                  <a:lnTo>
                    <a:pt x="395" y="13"/>
                  </a:lnTo>
                  <a:lnTo>
                    <a:pt x="395" y="16"/>
                  </a:lnTo>
                  <a:lnTo>
                    <a:pt x="397" y="19"/>
                  </a:lnTo>
                  <a:lnTo>
                    <a:pt x="399" y="23"/>
                  </a:lnTo>
                  <a:lnTo>
                    <a:pt x="408" y="32"/>
                  </a:lnTo>
                  <a:lnTo>
                    <a:pt x="410" y="37"/>
                  </a:lnTo>
                  <a:lnTo>
                    <a:pt x="413" y="45"/>
                  </a:lnTo>
                  <a:lnTo>
                    <a:pt x="412" y="52"/>
                  </a:lnTo>
                  <a:lnTo>
                    <a:pt x="411" y="55"/>
                  </a:lnTo>
                  <a:lnTo>
                    <a:pt x="407" y="62"/>
                  </a:lnTo>
                  <a:lnTo>
                    <a:pt x="404" y="66"/>
                  </a:lnTo>
                  <a:lnTo>
                    <a:pt x="393" y="76"/>
                  </a:lnTo>
                  <a:lnTo>
                    <a:pt x="380" y="86"/>
                  </a:lnTo>
                  <a:lnTo>
                    <a:pt x="373" y="91"/>
                  </a:lnTo>
                  <a:lnTo>
                    <a:pt x="323" y="108"/>
                  </a:lnTo>
                  <a:lnTo>
                    <a:pt x="304" y="112"/>
                  </a:lnTo>
                  <a:lnTo>
                    <a:pt x="293" y="111"/>
                  </a:lnTo>
                  <a:lnTo>
                    <a:pt x="268" y="105"/>
                  </a:lnTo>
                  <a:lnTo>
                    <a:pt x="266" y="104"/>
                  </a:lnTo>
                  <a:lnTo>
                    <a:pt x="264" y="104"/>
                  </a:lnTo>
                  <a:lnTo>
                    <a:pt x="260" y="104"/>
                  </a:lnTo>
                  <a:lnTo>
                    <a:pt x="259" y="103"/>
                  </a:lnTo>
                  <a:lnTo>
                    <a:pt x="258" y="103"/>
                  </a:lnTo>
                  <a:lnTo>
                    <a:pt x="257" y="102"/>
                  </a:lnTo>
                  <a:lnTo>
                    <a:pt x="256" y="100"/>
                  </a:lnTo>
                  <a:lnTo>
                    <a:pt x="256" y="98"/>
                  </a:lnTo>
                  <a:lnTo>
                    <a:pt x="252" y="86"/>
                  </a:lnTo>
                  <a:lnTo>
                    <a:pt x="250" y="84"/>
                  </a:lnTo>
                  <a:lnTo>
                    <a:pt x="247" y="81"/>
                  </a:lnTo>
                  <a:lnTo>
                    <a:pt x="244" y="79"/>
                  </a:lnTo>
                  <a:lnTo>
                    <a:pt x="235" y="75"/>
                  </a:lnTo>
                  <a:lnTo>
                    <a:pt x="231" y="75"/>
                  </a:lnTo>
                  <a:lnTo>
                    <a:pt x="222" y="75"/>
                  </a:lnTo>
                  <a:lnTo>
                    <a:pt x="217" y="75"/>
                  </a:lnTo>
                  <a:lnTo>
                    <a:pt x="214" y="76"/>
                  </a:lnTo>
                  <a:lnTo>
                    <a:pt x="206" y="81"/>
                  </a:lnTo>
                  <a:lnTo>
                    <a:pt x="204" y="84"/>
                  </a:lnTo>
                  <a:lnTo>
                    <a:pt x="202" y="87"/>
                  </a:lnTo>
                  <a:lnTo>
                    <a:pt x="199" y="90"/>
                  </a:lnTo>
                  <a:lnTo>
                    <a:pt x="198" y="92"/>
                  </a:lnTo>
                  <a:lnTo>
                    <a:pt x="194" y="92"/>
                  </a:lnTo>
                  <a:lnTo>
                    <a:pt x="190" y="92"/>
                  </a:lnTo>
                  <a:lnTo>
                    <a:pt x="189" y="91"/>
                  </a:lnTo>
                  <a:lnTo>
                    <a:pt x="188" y="89"/>
                  </a:lnTo>
                  <a:lnTo>
                    <a:pt x="187" y="86"/>
                  </a:lnTo>
                  <a:lnTo>
                    <a:pt x="181" y="60"/>
                  </a:lnTo>
                  <a:lnTo>
                    <a:pt x="177" y="45"/>
                  </a:lnTo>
                  <a:lnTo>
                    <a:pt x="172" y="41"/>
                  </a:lnTo>
                  <a:lnTo>
                    <a:pt x="126" y="5"/>
                  </a:lnTo>
                  <a:lnTo>
                    <a:pt x="117" y="1"/>
                  </a:lnTo>
                  <a:lnTo>
                    <a:pt x="114" y="0"/>
                  </a:lnTo>
                  <a:lnTo>
                    <a:pt x="108" y="0"/>
                  </a:lnTo>
                  <a:lnTo>
                    <a:pt x="98" y="3"/>
                  </a:lnTo>
                  <a:lnTo>
                    <a:pt x="91" y="4"/>
                  </a:lnTo>
                  <a:lnTo>
                    <a:pt x="65" y="12"/>
                  </a:lnTo>
                  <a:lnTo>
                    <a:pt x="54" y="17"/>
                  </a:lnTo>
                  <a:lnTo>
                    <a:pt x="49" y="21"/>
                  </a:lnTo>
                  <a:lnTo>
                    <a:pt x="35" y="36"/>
                  </a:lnTo>
                  <a:lnTo>
                    <a:pt x="17" y="66"/>
                  </a:lnTo>
                  <a:lnTo>
                    <a:pt x="11" y="80"/>
                  </a:lnTo>
                  <a:lnTo>
                    <a:pt x="4" y="109"/>
                  </a:lnTo>
                  <a:lnTo>
                    <a:pt x="2" y="119"/>
                  </a:lnTo>
                  <a:lnTo>
                    <a:pt x="2" y="123"/>
                  </a:lnTo>
                  <a:lnTo>
                    <a:pt x="1" y="127"/>
                  </a:lnTo>
                  <a:lnTo>
                    <a:pt x="0" y="139"/>
                  </a:lnTo>
                  <a:lnTo>
                    <a:pt x="1" y="144"/>
                  </a:lnTo>
                  <a:lnTo>
                    <a:pt x="3" y="149"/>
                  </a:lnTo>
                  <a:lnTo>
                    <a:pt x="6" y="154"/>
                  </a:lnTo>
                  <a:lnTo>
                    <a:pt x="24" y="176"/>
                  </a:lnTo>
                  <a:lnTo>
                    <a:pt x="71" y="220"/>
                  </a:lnTo>
                  <a:lnTo>
                    <a:pt x="81" y="225"/>
                  </a:lnTo>
                  <a:lnTo>
                    <a:pt x="110" y="238"/>
                  </a:lnTo>
                  <a:lnTo>
                    <a:pt x="127" y="243"/>
                  </a:lnTo>
                  <a:lnTo>
                    <a:pt x="144" y="244"/>
                  </a:lnTo>
                  <a:lnTo>
                    <a:pt x="153" y="243"/>
                  </a:lnTo>
                  <a:lnTo>
                    <a:pt x="162" y="241"/>
                  </a:lnTo>
                  <a:lnTo>
                    <a:pt x="176" y="235"/>
                  </a:lnTo>
                  <a:lnTo>
                    <a:pt x="178" y="233"/>
                  </a:lnTo>
                  <a:lnTo>
                    <a:pt x="180" y="231"/>
                  </a:lnTo>
                  <a:lnTo>
                    <a:pt x="183" y="223"/>
                  </a:lnTo>
                  <a:lnTo>
                    <a:pt x="184" y="222"/>
                  </a:lnTo>
                  <a:lnTo>
                    <a:pt x="186" y="221"/>
                  </a:lnTo>
                  <a:lnTo>
                    <a:pt x="187" y="221"/>
                  </a:lnTo>
                  <a:lnTo>
                    <a:pt x="188" y="221"/>
                  </a:lnTo>
                  <a:lnTo>
                    <a:pt x="195" y="226"/>
                  </a:lnTo>
                  <a:lnTo>
                    <a:pt x="199" y="227"/>
                  </a:lnTo>
                  <a:lnTo>
                    <a:pt x="203" y="227"/>
                  </a:lnTo>
                  <a:lnTo>
                    <a:pt x="228" y="221"/>
                  </a:lnTo>
                  <a:lnTo>
                    <a:pt x="237" y="217"/>
                  </a:lnTo>
                  <a:lnTo>
                    <a:pt x="244" y="210"/>
                  </a:lnTo>
                  <a:lnTo>
                    <a:pt x="247" y="204"/>
                  </a:lnTo>
                  <a:lnTo>
                    <a:pt x="247" y="202"/>
                  </a:lnTo>
                  <a:lnTo>
                    <a:pt x="246" y="195"/>
                  </a:lnTo>
                  <a:lnTo>
                    <a:pt x="247" y="194"/>
                  </a:lnTo>
                  <a:lnTo>
                    <a:pt x="248" y="193"/>
                  </a:lnTo>
                  <a:lnTo>
                    <a:pt x="251" y="193"/>
                  </a:lnTo>
                  <a:lnTo>
                    <a:pt x="262" y="197"/>
                  </a:lnTo>
                  <a:lnTo>
                    <a:pt x="268" y="198"/>
                  </a:lnTo>
                  <a:lnTo>
                    <a:pt x="284" y="197"/>
                  </a:lnTo>
                  <a:lnTo>
                    <a:pt x="287" y="196"/>
                  </a:lnTo>
                  <a:lnTo>
                    <a:pt x="296" y="196"/>
                  </a:lnTo>
                  <a:lnTo>
                    <a:pt x="298" y="197"/>
                  </a:lnTo>
                  <a:lnTo>
                    <a:pt x="298" y="199"/>
                  </a:lnTo>
                  <a:lnTo>
                    <a:pt x="297" y="204"/>
                  </a:lnTo>
                  <a:lnTo>
                    <a:pt x="297" y="215"/>
                  </a:lnTo>
                  <a:lnTo>
                    <a:pt x="298" y="221"/>
                  </a:lnTo>
                  <a:lnTo>
                    <a:pt x="299" y="223"/>
                  </a:lnTo>
                  <a:lnTo>
                    <a:pt x="300" y="225"/>
                  </a:lnTo>
                  <a:lnTo>
                    <a:pt x="303" y="228"/>
                  </a:lnTo>
                  <a:lnTo>
                    <a:pt x="307" y="229"/>
                  </a:lnTo>
                  <a:lnTo>
                    <a:pt x="312" y="230"/>
                  </a:lnTo>
                  <a:lnTo>
                    <a:pt x="333" y="232"/>
                  </a:lnTo>
                  <a:lnTo>
                    <a:pt x="341" y="232"/>
                  </a:lnTo>
                  <a:lnTo>
                    <a:pt x="350" y="231"/>
                  </a:lnTo>
                  <a:lnTo>
                    <a:pt x="359" y="227"/>
                  </a:lnTo>
                  <a:lnTo>
                    <a:pt x="401" y="201"/>
                  </a:lnTo>
                  <a:lnTo>
                    <a:pt x="406" y="197"/>
                  </a:lnTo>
                  <a:lnTo>
                    <a:pt x="410" y="192"/>
                  </a:lnTo>
                  <a:lnTo>
                    <a:pt x="414" y="185"/>
                  </a:lnTo>
                  <a:lnTo>
                    <a:pt x="422" y="154"/>
                  </a:lnTo>
                  <a:lnTo>
                    <a:pt x="423" y="147"/>
                  </a:lnTo>
                  <a:lnTo>
                    <a:pt x="427" y="136"/>
                  </a:lnTo>
                  <a:lnTo>
                    <a:pt x="429" y="134"/>
                  </a:lnTo>
                  <a:lnTo>
                    <a:pt x="431" y="133"/>
                  </a:lnTo>
                  <a:lnTo>
                    <a:pt x="440" y="128"/>
                  </a:lnTo>
                  <a:lnTo>
                    <a:pt x="463" y="115"/>
                  </a:lnTo>
                  <a:lnTo>
                    <a:pt x="467" y="112"/>
                  </a:lnTo>
                  <a:lnTo>
                    <a:pt x="475" y="104"/>
                  </a:lnTo>
                  <a:lnTo>
                    <a:pt x="478" y="100"/>
                  </a:lnTo>
                  <a:lnTo>
                    <a:pt x="480" y="96"/>
                  </a:lnTo>
                  <a:lnTo>
                    <a:pt x="482" y="90"/>
                  </a:lnTo>
                  <a:lnTo>
                    <a:pt x="483" y="84"/>
                  </a:lnTo>
                  <a:lnTo>
                    <a:pt x="483" y="56"/>
                  </a:lnTo>
                  <a:lnTo>
                    <a:pt x="483" y="51"/>
                  </a:lnTo>
                  <a:lnTo>
                    <a:pt x="482" y="49"/>
                  </a:lnTo>
                  <a:lnTo>
                    <a:pt x="481" y="48"/>
                  </a:lnTo>
                  <a:lnTo>
                    <a:pt x="475" y="42"/>
                  </a:lnTo>
                  <a:lnTo>
                    <a:pt x="461" y="26"/>
                  </a:lnTo>
                  <a:lnTo>
                    <a:pt x="458" y="23"/>
                  </a:lnTo>
                  <a:lnTo>
                    <a:pt x="456" y="22"/>
                  </a:lnTo>
                  <a:lnTo>
                    <a:pt x="454" y="21"/>
                  </a:lnTo>
                  <a:lnTo>
                    <a:pt x="451" y="21"/>
                  </a:lnTo>
                  <a:lnTo>
                    <a:pt x="446" y="21"/>
                  </a:lnTo>
                  <a:lnTo>
                    <a:pt x="442" y="21"/>
                  </a:lnTo>
                  <a:lnTo>
                    <a:pt x="440" y="22"/>
                  </a:lnTo>
                  <a:lnTo>
                    <a:pt x="439" y="23"/>
                  </a:lnTo>
                  <a:lnTo>
                    <a:pt x="439" y="24"/>
                  </a:lnTo>
                  <a:lnTo>
                    <a:pt x="439" y="26"/>
                  </a:lnTo>
                  <a:lnTo>
                    <a:pt x="440" y="27"/>
                  </a:lnTo>
                  <a:lnTo>
                    <a:pt x="441" y="30"/>
                  </a:lnTo>
                  <a:lnTo>
                    <a:pt x="444" y="33"/>
                  </a:lnTo>
                  <a:lnTo>
                    <a:pt x="444" y="35"/>
                  </a:lnTo>
                  <a:lnTo>
                    <a:pt x="445" y="37"/>
                  </a:lnTo>
                  <a:lnTo>
                    <a:pt x="444" y="43"/>
                  </a:lnTo>
                  <a:lnTo>
                    <a:pt x="443" y="46"/>
                  </a:lnTo>
                  <a:lnTo>
                    <a:pt x="441" y="48"/>
                  </a:lnTo>
                  <a:lnTo>
                    <a:pt x="438" y="50"/>
                  </a:lnTo>
                  <a:lnTo>
                    <a:pt x="433" y="52"/>
                  </a:lnTo>
                  <a:lnTo>
                    <a:pt x="429" y="53"/>
                  </a:lnTo>
                  <a:lnTo>
                    <a:pt x="427" y="53"/>
                  </a:lnTo>
                  <a:lnTo>
                    <a:pt x="426" y="52"/>
                  </a:lnTo>
                  <a:lnTo>
                    <a:pt x="425" y="51"/>
                  </a:lnTo>
                  <a:lnTo>
                    <a:pt x="424" y="50"/>
                  </a:lnTo>
                  <a:lnTo>
                    <a:pt x="424" y="47"/>
                  </a:lnTo>
                  <a:lnTo>
                    <a:pt x="425" y="43"/>
                  </a:lnTo>
                  <a:lnTo>
                    <a:pt x="424" y="40"/>
                  </a:lnTo>
                  <a:lnTo>
                    <a:pt x="417" y="25"/>
                  </a:lnTo>
                  <a:lnTo>
                    <a:pt x="413" y="17"/>
                  </a:lnTo>
                  <a:lnTo>
                    <a:pt x="409" y="14"/>
                  </a:lnTo>
                  <a:lnTo>
                    <a:pt x="399" y="10"/>
                  </a:lnTo>
                  <a:lnTo>
                    <a:pt x="398" y="10"/>
                  </a:lnTo>
                  <a:lnTo>
                    <a:pt x="397" y="10"/>
                  </a:lnTo>
                  <a:lnTo>
                    <a:pt x="395" y="10"/>
                  </a:lnTo>
                  <a:close/>
                </a:path>
              </a:pathLst>
            </a:custGeom>
            <a:solidFill>
              <a:srgbClr val="C1814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21"/>
            <p:cNvSpPr>
              <a:spLocks/>
            </p:cNvSpPr>
            <p:nvPr/>
          </p:nvSpPr>
          <p:spPr bwMode="auto">
            <a:xfrm flipH="1">
              <a:off x="8240619" y="5086729"/>
              <a:ext cx="119236" cy="82472"/>
            </a:xfrm>
            <a:custGeom>
              <a:avLst/>
              <a:gdLst/>
              <a:ahLst/>
              <a:cxnLst>
                <a:cxn ang="0">
                  <a:pos x="43" y="1"/>
                </a:cxn>
                <a:cxn ang="0">
                  <a:pos x="20" y="7"/>
                </a:cxn>
                <a:cxn ang="0">
                  <a:pos x="12" y="10"/>
                </a:cxn>
                <a:cxn ang="0">
                  <a:pos x="7" y="13"/>
                </a:cxn>
                <a:cxn ang="0">
                  <a:pos x="3" y="17"/>
                </a:cxn>
                <a:cxn ang="0">
                  <a:pos x="1" y="19"/>
                </a:cxn>
                <a:cxn ang="0">
                  <a:pos x="0" y="21"/>
                </a:cxn>
                <a:cxn ang="0">
                  <a:pos x="0" y="23"/>
                </a:cxn>
                <a:cxn ang="0">
                  <a:pos x="0" y="25"/>
                </a:cxn>
                <a:cxn ang="0">
                  <a:pos x="0" y="27"/>
                </a:cxn>
                <a:cxn ang="0">
                  <a:pos x="3" y="30"/>
                </a:cxn>
                <a:cxn ang="0">
                  <a:pos x="14" y="38"/>
                </a:cxn>
                <a:cxn ang="0">
                  <a:pos x="45" y="67"/>
                </a:cxn>
                <a:cxn ang="0">
                  <a:pos x="61" y="79"/>
                </a:cxn>
                <a:cxn ang="0">
                  <a:pos x="66" y="82"/>
                </a:cxn>
                <a:cxn ang="0">
                  <a:pos x="68" y="83"/>
                </a:cxn>
                <a:cxn ang="0">
                  <a:pos x="70" y="83"/>
                </a:cxn>
                <a:cxn ang="0">
                  <a:pos x="72" y="82"/>
                </a:cxn>
                <a:cxn ang="0">
                  <a:pos x="74" y="81"/>
                </a:cxn>
                <a:cxn ang="0">
                  <a:pos x="76" y="80"/>
                </a:cxn>
                <a:cxn ang="0">
                  <a:pos x="78" y="79"/>
                </a:cxn>
                <a:cxn ang="0">
                  <a:pos x="80" y="76"/>
                </a:cxn>
                <a:cxn ang="0">
                  <a:pos x="91" y="62"/>
                </a:cxn>
                <a:cxn ang="0">
                  <a:pos x="94" y="59"/>
                </a:cxn>
                <a:cxn ang="0">
                  <a:pos x="97" y="58"/>
                </a:cxn>
                <a:cxn ang="0">
                  <a:pos x="109" y="53"/>
                </a:cxn>
                <a:cxn ang="0">
                  <a:pos x="112" y="53"/>
                </a:cxn>
                <a:cxn ang="0">
                  <a:pos x="116" y="51"/>
                </a:cxn>
                <a:cxn ang="0">
                  <a:pos x="118" y="50"/>
                </a:cxn>
                <a:cxn ang="0">
                  <a:pos x="120" y="48"/>
                </a:cxn>
                <a:cxn ang="0">
                  <a:pos x="120" y="47"/>
                </a:cxn>
                <a:cxn ang="0">
                  <a:pos x="118" y="44"/>
                </a:cxn>
                <a:cxn ang="0">
                  <a:pos x="109" y="37"/>
                </a:cxn>
                <a:cxn ang="0">
                  <a:pos x="85" y="14"/>
                </a:cxn>
                <a:cxn ang="0">
                  <a:pos x="72" y="5"/>
                </a:cxn>
                <a:cxn ang="0">
                  <a:pos x="65" y="1"/>
                </a:cxn>
                <a:cxn ang="0">
                  <a:pos x="59" y="0"/>
                </a:cxn>
                <a:cxn ang="0">
                  <a:pos x="43" y="1"/>
                </a:cxn>
              </a:cxnLst>
              <a:rect l="0" t="0" r="r" b="b"/>
              <a:pathLst>
                <a:path w="120" h="83">
                  <a:moveTo>
                    <a:pt x="43" y="1"/>
                  </a:moveTo>
                  <a:lnTo>
                    <a:pt x="20" y="7"/>
                  </a:lnTo>
                  <a:lnTo>
                    <a:pt x="12" y="10"/>
                  </a:lnTo>
                  <a:lnTo>
                    <a:pt x="7" y="13"/>
                  </a:lnTo>
                  <a:lnTo>
                    <a:pt x="3" y="17"/>
                  </a:lnTo>
                  <a:lnTo>
                    <a:pt x="1" y="19"/>
                  </a:lnTo>
                  <a:lnTo>
                    <a:pt x="0" y="21"/>
                  </a:lnTo>
                  <a:lnTo>
                    <a:pt x="0" y="23"/>
                  </a:lnTo>
                  <a:lnTo>
                    <a:pt x="0" y="25"/>
                  </a:lnTo>
                  <a:lnTo>
                    <a:pt x="0" y="27"/>
                  </a:lnTo>
                  <a:lnTo>
                    <a:pt x="3" y="30"/>
                  </a:lnTo>
                  <a:lnTo>
                    <a:pt x="14" y="38"/>
                  </a:lnTo>
                  <a:lnTo>
                    <a:pt x="45" y="67"/>
                  </a:lnTo>
                  <a:lnTo>
                    <a:pt x="61" y="79"/>
                  </a:lnTo>
                  <a:lnTo>
                    <a:pt x="66" y="82"/>
                  </a:lnTo>
                  <a:lnTo>
                    <a:pt x="68" y="83"/>
                  </a:lnTo>
                  <a:lnTo>
                    <a:pt x="70" y="83"/>
                  </a:lnTo>
                  <a:lnTo>
                    <a:pt x="72" y="82"/>
                  </a:lnTo>
                  <a:lnTo>
                    <a:pt x="74" y="81"/>
                  </a:lnTo>
                  <a:lnTo>
                    <a:pt x="76" y="80"/>
                  </a:lnTo>
                  <a:lnTo>
                    <a:pt x="78" y="79"/>
                  </a:lnTo>
                  <a:lnTo>
                    <a:pt x="80" y="76"/>
                  </a:lnTo>
                  <a:lnTo>
                    <a:pt x="91" y="62"/>
                  </a:lnTo>
                  <a:lnTo>
                    <a:pt x="94" y="59"/>
                  </a:lnTo>
                  <a:lnTo>
                    <a:pt x="97" y="58"/>
                  </a:lnTo>
                  <a:lnTo>
                    <a:pt x="109" y="53"/>
                  </a:lnTo>
                  <a:lnTo>
                    <a:pt x="112" y="53"/>
                  </a:lnTo>
                  <a:lnTo>
                    <a:pt x="116" y="51"/>
                  </a:lnTo>
                  <a:lnTo>
                    <a:pt x="118" y="50"/>
                  </a:lnTo>
                  <a:lnTo>
                    <a:pt x="120" y="48"/>
                  </a:lnTo>
                  <a:lnTo>
                    <a:pt x="120" y="47"/>
                  </a:lnTo>
                  <a:lnTo>
                    <a:pt x="118" y="44"/>
                  </a:lnTo>
                  <a:lnTo>
                    <a:pt x="109" y="37"/>
                  </a:lnTo>
                  <a:lnTo>
                    <a:pt x="85" y="14"/>
                  </a:lnTo>
                  <a:lnTo>
                    <a:pt x="72" y="5"/>
                  </a:lnTo>
                  <a:lnTo>
                    <a:pt x="65" y="1"/>
                  </a:lnTo>
                  <a:lnTo>
                    <a:pt x="59" y="0"/>
                  </a:lnTo>
                  <a:lnTo>
                    <a:pt x="43" y="1"/>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22"/>
            <p:cNvSpPr>
              <a:spLocks/>
            </p:cNvSpPr>
            <p:nvPr/>
          </p:nvSpPr>
          <p:spPr bwMode="auto">
            <a:xfrm flipH="1">
              <a:off x="8298250" y="5126474"/>
              <a:ext cx="94396" cy="157988"/>
            </a:xfrm>
            <a:custGeom>
              <a:avLst/>
              <a:gdLst/>
              <a:ahLst/>
              <a:cxnLst>
                <a:cxn ang="0">
                  <a:pos x="22" y="0"/>
                </a:cxn>
                <a:cxn ang="0">
                  <a:pos x="20" y="3"/>
                </a:cxn>
                <a:cxn ang="0">
                  <a:pos x="18" y="7"/>
                </a:cxn>
                <a:cxn ang="0">
                  <a:pos x="8" y="28"/>
                </a:cxn>
                <a:cxn ang="0">
                  <a:pos x="2" y="42"/>
                </a:cxn>
                <a:cxn ang="0">
                  <a:pos x="0" y="58"/>
                </a:cxn>
                <a:cxn ang="0">
                  <a:pos x="0" y="76"/>
                </a:cxn>
                <a:cxn ang="0">
                  <a:pos x="1" y="91"/>
                </a:cxn>
                <a:cxn ang="0">
                  <a:pos x="3" y="97"/>
                </a:cxn>
                <a:cxn ang="0">
                  <a:pos x="4" y="99"/>
                </a:cxn>
                <a:cxn ang="0">
                  <a:pos x="11" y="105"/>
                </a:cxn>
                <a:cxn ang="0">
                  <a:pos x="13" y="107"/>
                </a:cxn>
                <a:cxn ang="0">
                  <a:pos x="44" y="135"/>
                </a:cxn>
                <a:cxn ang="0">
                  <a:pos x="72" y="155"/>
                </a:cxn>
                <a:cxn ang="0">
                  <a:pos x="78" y="158"/>
                </a:cxn>
                <a:cxn ang="0">
                  <a:pos x="81" y="159"/>
                </a:cxn>
                <a:cxn ang="0">
                  <a:pos x="83" y="158"/>
                </a:cxn>
                <a:cxn ang="0">
                  <a:pos x="84" y="157"/>
                </a:cxn>
                <a:cxn ang="0">
                  <a:pos x="85" y="155"/>
                </a:cxn>
                <a:cxn ang="0">
                  <a:pos x="87" y="146"/>
                </a:cxn>
                <a:cxn ang="0">
                  <a:pos x="87" y="141"/>
                </a:cxn>
                <a:cxn ang="0">
                  <a:pos x="84" y="128"/>
                </a:cxn>
                <a:cxn ang="0">
                  <a:pos x="84" y="121"/>
                </a:cxn>
                <a:cxn ang="0">
                  <a:pos x="84" y="94"/>
                </a:cxn>
                <a:cxn ang="0">
                  <a:pos x="85" y="85"/>
                </a:cxn>
                <a:cxn ang="0">
                  <a:pos x="86" y="81"/>
                </a:cxn>
                <a:cxn ang="0">
                  <a:pos x="94" y="62"/>
                </a:cxn>
                <a:cxn ang="0">
                  <a:pos x="95" y="59"/>
                </a:cxn>
                <a:cxn ang="0">
                  <a:pos x="95" y="56"/>
                </a:cxn>
                <a:cxn ang="0">
                  <a:pos x="94" y="55"/>
                </a:cxn>
                <a:cxn ang="0">
                  <a:pos x="93" y="53"/>
                </a:cxn>
                <a:cxn ang="0">
                  <a:pos x="90" y="51"/>
                </a:cxn>
                <a:cxn ang="0">
                  <a:pos x="83" y="49"/>
                </a:cxn>
                <a:cxn ang="0">
                  <a:pos x="52" y="28"/>
                </a:cxn>
                <a:cxn ang="0">
                  <a:pos x="45" y="22"/>
                </a:cxn>
                <a:cxn ang="0">
                  <a:pos x="28" y="2"/>
                </a:cxn>
                <a:cxn ang="0">
                  <a:pos x="26" y="0"/>
                </a:cxn>
                <a:cxn ang="0">
                  <a:pos x="24" y="0"/>
                </a:cxn>
                <a:cxn ang="0">
                  <a:pos x="22" y="0"/>
                </a:cxn>
              </a:cxnLst>
              <a:rect l="0" t="0" r="r" b="b"/>
              <a:pathLst>
                <a:path w="95" h="159">
                  <a:moveTo>
                    <a:pt x="22" y="0"/>
                  </a:moveTo>
                  <a:lnTo>
                    <a:pt x="20" y="3"/>
                  </a:lnTo>
                  <a:lnTo>
                    <a:pt x="18" y="7"/>
                  </a:lnTo>
                  <a:lnTo>
                    <a:pt x="8" y="28"/>
                  </a:lnTo>
                  <a:lnTo>
                    <a:pt x="2" y="42"/>
                  </a:lnTo>
                  <a:lnTo>
                    <a:pt x="0" y="58"/>
                  </a:lnTo>
                  <a:lnTo>
                    <a:pt x="0" y="76"/>
                  </a:lnTo>
                  <a:lnTo>
                    <a:pt x="1" y="91"/>
                  </a:lnTo>
                  <a:lnTo>
                    <a:pt x="3" y="97"/>
                  </a:lnTo>
                  <a:lnTo>
                    <a:pt x="4" y="99"/>
                  </a:lnTo>
                  <a:lnTo>
                    <a:pt x="11" y="105"/>
                  </a:lnTo>
                  <a:lnTo>
                    <a:pt x="13" y="107"/>
                  </a:lnTo>
                  <a:lnTo>
                    <a:pt x="44" y="135"/>
                  </a:lnTo>
                  <a:lnTo>
                    <a:pt x="72" y="155"/>
                  </a:lnTo>
                  <a:lnTo>
                    <a:pt x="78" y="158"/>
                  </a:lnTo>
                  <a:lnTo>
                    <a:pt x="81" y="159"/>
                  </a:lnTo>
                  <a:lnTo>
                    <a:pt x="83" y="158"/>
                  </a:lnTo>
                  <a:lnTo>
                    <a:pt x="84" y="157"/>
                  </a:lnTo>
                  <a:lnTo>
                    <a:pt x="85" y="155"/>
                  </a:lnTo>
                  <a:lnTo>
                    <a:pt x="87" y="146"/>
                  </a:lnTo>
                  <a:lnTo>
                    <a:pt x="87" y="141"/>
                  </a:lnTo>
                  <a:lnTo>
                    <a:pt x="84" y="128"/>
                  </a:lnTo>
                  <a:lnTo>
                    <a:pt x="84" y="121"/>
                  </a:lnTo>
                  <a:lnTo>
                    <a:pt x="84" y="94"/>
                  </a:lnTo>
                  <a:lnTo>
                    <a:pt x="85" y="85"/>
                  </a:lnTo>
                  <a:lnTo>
                    <a:pt x="86" y="81"/>
                  </a:lnTo>
                  <a:lnTo>
                    <a:pt x="94" y="62"/>
                  </a:lnTo>
                  <a:lnTo>
                    <a:pt x="95" y="59"/>
                  </a:lnTo>
                  <a:lnTo>
                    <a:pt x="95" y="56"/>
                  </a:lnTo>
                  <a:lnTo>
                    <a:pt x="94" y="55"/>
                  </a:lnTo>
                  <a:lnTo>
                    <a:pt x="93" y="53"/>
                  </a:lnTo>
                  <a:lnTo>
                    <a:pt x="90" y="51"/>
                  </a:lnTo>
                  <a:lnTo>
                    <a:pt x="83" y="49"/>
                  </a:lnTo>
                  <a:lnTo>
                    <a:pt x="52" y="28"/>
                  </a:lnTo>
                  <a:lnTo>
                    <a:pt x="45" y="22"/>
                  </a:lnTo>
                  <a:lnTo>
                    <a:pt x="28" y="2"/>
                  </a:lnTo>
                  <a:lnTo>
                    <a:pt x="26" y="0"/>
                  </a:lnTo>
                  <a:lnTo>
                    <a:pt x="24" y="0"/>
                  </a:lnTo>
                  <a:lnTo>
                    <a:pt x="22"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23"/>
            <p:cNvSpPr>
              <a:spLocks/>
            </p:cNvSpPr>
            <p:nvPr/>
          </p:nvSpPr>
          <p:spPr bwMode="auto">
            <a:xfrm flipH="1">
              <a:off x="8227702" y="5186092"/>
              <a:ext cx="73529" cy="115262"/>
            </a:xfrm>
            <a:custGeom>
              <a:avLst/>
              <a:gdLst/>
              <a:ahLst/>
              <a:cxnLst>
                <a:cxn ang="0">
                  <a:pos x="74" y="38"/>
                </a:cxn>
                <a:cxn ang="0">
                  <a:pos x="73" y="21"/>
                </a:cxn>
                <a:cxn ang="0">
                  <a:pos x="71" y="13"/>
                </a:cxn>
                <a:cxn ang="0">
                  <a:pos x="68" y="7"/>
                </a:cxn>
                <a:cxn ang="0">
                  <a:pos x="67" y="4"/>
                </a:cxn>
                <a:cxn ang="0">
                  <a:pos x="65" y="1"/>
                </a:cxn>
                <a:cxn ang="0">
                  <a:pos x="64" y="0"/>
                </a:cxn>
                <a:cxn ang="0">
                  <a:pos x="64" y="0"/>
                </a:cxn>
                <a:cxn ang="0">
                  <a:pos x="63" y="1"/>
                </a:cxn>
                <a:cxn ang="0">
                  <a:pos x="63" y="2"/>
                </a:cxn>
                <a:cxn ang="0">
                  <a:pos x="60" y="6"/>
                </a:cxn>
                <a:cxn ang="0">
                  <a:pos x="58" y="6"/>
                </a:cxn>
                <a:cxn ang="0">
                  <a:pos x="56" y="7"/>
                </a:cxn>
                <a:cxn ang="0">
                  <a:pos x="47" y="7"/>
                </a:cxn>
                <a:cxn ang="0">
                  <a:pos x="36" y="7"/>
                </a:cxn>
                <a:cxn ang="0">
                  <a:pos x="33" y="6"/>
                </a:cxn>
                <a:cxn ang="0">
                  <a:pos x="24" y="3"/>
                </a:cxn>
                <a:cxn ang="0">
                  <a:pos x="20" y="1"/>
                </a:cxn>
                <a:cxn ang="0">
                  <a:pos x="18" y="1"/>
                </a:cxn>
                <a:cxn ang="0">
                  <a:pos x="17" y="1"/>
                </a:cxn>
                <a:cxn ang="0">
                  <a:pos x="14" y="1"/>
                </a:cxn>
                <a:cxn ang="0">
                  <a:pos x="13" y="3"/>
                </a:cxn>
                <a:cxn ang="0">
                  <a:pos x="11" y="5"/>
                </a:cxn>
                <a:cxn ang="0">
                  <a:pos x="8" y="15"/>
                </a:cxn>
                <a:cxn ang="0">
                  <a:pos x="8" y="18"/>
                </a:cxn>
                <a:cxn ang="0">
                  <a:pos x="1" y="64"/>
                </a:cxn>
                <a:cxn ang="0">
                  <a:pos x="0" y="72"/>
                </a:cxn>
                <a:cxn ang="0">
                  <a:pos x="5" y="96"/>
                </a:cxn>
                <a:cxn ang="0">
                  <a:pos x="8" y="105"/>
                </a:cxn>
                <a:cxn ang="0">
                  <a:pos x="9" y="106"/>
                </a:cxn>
                <a:cxn ang="0">
                  <a:pos x="11" y="108"/>
                </a:cxn>
                <a:cxn ang="0">
                  <a:pos x="19" y="111"/>
                </a:cxn>
                <a:cxn ang="0">
                  <a:pos x="35" y="116"/>
                </a:cxn>
                <a:cxn ang="0">
                  <a:pos x="42" y="116"/>
                </a:cxn>
                <a:cxn ang="0">
                  <a:pos x="45" y="116"/>
                </a:cxn>
                <a:cxn ang="0">
                  <a:pos x="58" y="113"/>
                </a:cxn>
                <a:cxn ang="0">
                  <a:pos x="61" y="112"/>
                </a:cxn>
                <a:cxn ang="0">
                  <a:pos x="68" y="108"/>
                </a:cxn>
                <a:cxn ang="0">
                  <a:pos x="70" y="106"/>
                </a:cxn>
                <a:cxn ang="0">
                  <a:pos x="73" y="102"/>
                </a:cxn>
                <a:cxn ang="0">
                  <a:pos x="73" y="100"/>
                </a:cxn>
                <a:cxn ang="0">
                  <a:pos x="73" y="97"/>
                </a:cxn>
                <a:cxn ang="0">
                  <a:pos x="73" y="94"/>
                </a:cxn>
                <a:cxn ang="0">
                  <a:pos x="72" y="86"/>
                </a:cxn>
                <a:cxn ang="0">
                  <a:pos x="74" y="38"/>
                </a:cxn>
              </a:cxnLst>
              <a:rect l="0" t="0" r="r" b="b"/>
              <a:pathLst>
                <a:path w="74" h="116">
                  <a:moveTo>
                    <a:pt x="74" y="38"/>
                  </a:moveTo>
                  <a:lnTo>
                    <a:pt x="73" y="21"/>
                  </a:lnTo>
                  <a:lnTo>
                    <a:pt x="71" y="13"/>
                  </a:lnTo>
                  <a:lnTo>
                    <a:pt x="68" y="7"/>
                  </a:lnTo>
                  <a:lnTo>
                    <a:pt x="67" y="4"/>
                  </a:lnTo>
                  <a:lnTo>
                    <a:pt x="65" y="1"/>
                  </a:lnTo>
                  <a:lnTo>
                    <a:pt x="64" y="0"/>
                  </a:lnTo>
                  <a:lnTo>
                    <a:pt x="64" y="0"/>
                  </a:lnTo>
                  <a:lnTo>
                    <a:pt x="63" y="1"/>
                  </a:lnTo>
                  <a:lnTo>
                    <a:pt x="63" y="2"/>
                  </a:lnTo>
                  <a:lnTo>
                    <a:pt x="60" y="6"/>
                  </a:lnTo>
                  <a:lnTo>
                    <a:pt x="58" y="6"/>
                  </a:lnTo>
                  <a:lnTo>
                    <a:pt x="56" y="7"/>
                  </a:lnTo>
                  <a:lnTo>
                    <a:pt x="47" y="7"/>
                  </a:lnTo>
                  <a:lnTo>
                    <a:pt x="36" y="7"/>
                  </a:lnTo>
                  <a:lnTo>
                    <a:pt x="33" y="6"/>
                  </a:lnTo>
                  <a:lnTo>
                    <a:pt x="24" y="3"/>
                  </a:lnTo>
                  <a:lnTo>
                    <a:pt x="20" y="1"/>
                  </a:lnTo>
                  <a:lnTo>
                    <a:pt x="18" y="1"/>
                  </a:lnTo>
                  <a:lnTo>
                    <a:pt x="17" y="1"/>
                  </a:lnTo>
                  <a:lnTo>
                    <a:pt x="14" y="1"/>
                  </a:lnTo>
                  <a:lnTo>
                    <a:pt x="13" y="3"/>
                  </a:lnTo>
                  <a:lnTo>
                    <a:pt x="11" y="5"/>
                  </a:lnTo>
                  <a:lnTo>
                    <a:pt x="8" y="15"/>
                  </a:lnTo>
                  <a:lnTo>
                    <a:pt x="8" y="18"/>
                  </a:lnTo>
                  <a:lnTo>
                    <a:pt x="1" y="64"/>
                  </a:lnTo>
                  <a:lnTo>
                    <a:pt x="0" y="72"/>
                  </a:lnTo>
                  <a:lnTo>
                    <a:pt x="5" y="96"/>
                  </a:lnTo>
                  <a:lnTo>
                    <a:pt x="8" y="105"/>
                  </a:lnTo>
                  <a:lnTo>
                    <a:pt x="9" y="106"/>
                  </a:lnTo>
                  <a:lnTo>
                    <a:pt x="11" y="108"/>
                  </a:lnTo>
                  <a:lnTo>
                    <a:pt x="19" y="111"/>
                  </a:lnTo>
                  <a:lnTo>
                    <a:pt x="35" y="116"/>
                  </a:lnTo>
                  <a:lnTo>
                    <a:pt x="42" y="116"/>
                  </a:lnTo>
                  <a:lnTo>
                    <a:pt x="45" y="116"/>
                  </a:lnTo>
                  <a:lnTo>
                    <a:pt x="58" y="113"/>
                  </a:lnTo>
                  <a:lnTo>
                    <a:pt x="61" y="112"/>
                  </a:lnTo>
                  <a:lnTo>
                    <a:pt x="68" y="108"/>
                  </a:lnTo>
                  <a:lnTo>
                    <a:pt x="70" y="106"/>
                  </a:lnTo>
                  <a:lnTo>
                    <a:pt x="73" y="102"/>
                  </a:lnTo>
                  <a:lnTo>
                    <a:pt x="73" y="100"/>
                  </a:lnTo>
                  <a:lnTo>
                    <a:pt x="73" y="97"/>
                  </a:lnTo>
                  <a:lnTo>
                    <a:pt x="73" y="94"/>
                  </a:lnTo>
                  <a:lnTo>
                    <a:pt x="72" y="86"/>
                  </a:lnTo>
                  <a:lnTo>
                    <a:pt x="74" y="3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24"/>
            <p:cNvSpPr>
              <a:spLocks/>
            </p:cNvSpPr>
            <p:nvPr/>
          </p:nvSpPr>
          <p:spPr bwMode="auto">
            <a:xfrm flipH="1">
              <a:off x="8229690" y="5143366"/>
              <a:ext cx="45707" cy="38752"/>
            </a:xfrm>
            <a:custGeom>
              <a:avLst/>
              <a:gdLst/>
              <a:ahLst/>
              <a:cxnLst>
                <a:cxn ang="0">
                  <a:pos x="32" y="1"/>
                </a:cxn>
                <a:cxn ang="0">
                  <a:pos x="28" y="5"/>
                </a:cxn>
                <a:cxn ang="0">
                  <a:pos x="26" y="6"/>
                </a:cxn>
                <a:cxn ang="0">
                  <a:pos x="24" y="7"/>
                </a:cxn>
                <a:cxn ang="0">
                  <a:pos x="14" y="13"/>
                </a:cxn>
                <a:cxn ang="0">
                  <a:pos x="10" y="16"/>
                </a:cxn>
                <a:cxn ang="0">
                  <a:pos x="4" y="23"/>
                </a:cxn>
                <a:cxn ang="0">
                  <a:pos x="1" y="27"/>
                </a:cxn>
                <a:cxn ang="0">
                  <a:pos x="0" y="30"/>
                </a:cxn>
                <a:cxn ang="0">
                  <a:pos x="1" y="32"/>
                </a:cxn>
                <a:cxn ang="0">
                  <a:pos x="2" y="33"/>
                </a:cxn>
                <a:cxn ang="0">
                  <a:pos x="5" y="37"/>
                </a:cxn>
                <a:cxn ang="0">
                  <a:pos x="9" y="39"/>
                </a:cxn>
                <a:cxn ang="0">
                  <a:pos x="10" y="39"/>
                </a:cxn>
                <a:cxn ang="0">
                  <a:pos x="11" y="39"/>
                </a:cxn>
                <a:cxn ang="0">
                  <a:pos x="12" y="39"/>
                </a:cxn>
                <a:cxn ang="0">
                  <a:pos x="12" y="38"/>
                </a:cxn>
                <a:cxn ang="0">
                  <a:pos x="13" y="36"/>
                </a:cxn>
                <a:cxn ang="0">
                  <a:pos x="13" y="30"/>
                </a:cxn>
                <a:cxn ang="0">
                  <a:pos x="14" y="26"/>
                </a:cxn>
                <a:cxn ang="0">
                  <a:pos x="15" y="24"/>
                </a:cxn>
                <a:cxn ang="0">
                  <a:pos x="20" y="19"/>
                </a:cxn>
                <a:cxn ang="0">
                  <a:pos x="23" y="17"/>
                </a:cxn>
                <a:cxn ang="0">
                  <a:pos x="25" y="16"/>
                </a:cxn>
                <a:cxn ang="0">
                  <a:pos x="25" y="16"/>
                </a:cxn>
                <a:cxn ang="0">
                  <a:pos x="25" y="17"/>
                </a:cxn>
                <a:cxn ang="0">
                  <a:pos x="25" y="19"/>
                </a:cxn>
                <a:cxn ang="0">
                  <a:pos x="23" y="25"/>
                </a:cxn>
                <a:cxn ang="0">
                  <a:pos x="21" y="31"/>
                </a:cxn>
                <a:cxn ang="0">
                  <a:pos x="21" y="33"/>
                </a:cxn>
                <a:cxn ang="0">
                  <a:pos x="21" y="35"/>
                </a:cxn>
                <a:cxn ang="0">
                  <a:pos x="22" y="37"/>
                </a:cxn>
                <a:cxn ang="0">
                  <a:pos x="24" y="38"/>
                </a:cxn>
                <a:cxn ang="0">
                  <a:pos x="28" y="39"/>
                </a:cxn>
                <a:cxn ang="0">
                  <a:pos x="36" y="39"/>
                </a:cxn>
                <a:cxn ang="0">
                  <a:pos x="41" y="37"/>
                </a:cxn>
                <a:cxn ang="0">
                  <a:pos x="44" y="36"/>
                </a:cxn>
                <a:cxn ang="0">
                  <a:pos x="45" y="33"/>
                </a:cxn>
                <a:cxn ang="0">
                  <a:pos x="46" y="32"/>
                </a:cxn>
                <a:cxn ang="0">
                  <a:pos x="46" y="30"/>
                </a:cxn>
                <a:cxn ang="0">
                  <a:pos x="44" y="24"/>
                </a:cxn>
                <a:cxn ang="0">
                  <a:pos x="36" y="3"/>
                </a:cxn>
                <a:cxn ang="0">
                  <a:pos x="35" y="1"/>
                </a:cxn>
                <a:cxn ang="0">
                  <a:pos x="34" y="0"/>
                </a:cxn>
                <a:cxn ang="0">
                  <a:pos x="33" y="0"/>
                </a:cxn>
                <a:cxn ang="0">
                  <a:pos x="32" y="1"/>
                </a:cxn>
              </a:cxnLst>
              <a:rect l="0" t="0" r="r" b="b"/>
              <a:pathLst>
                <a:path w="46" h="39">
                  <a:moveTo>
                    <a:pt x="32" y="1"/>
                  </a:moveTo>
                  <a:lnTo>
                    <a:pt x="28" y="5"/>
                  </a:lnTo>
                  <a:lnTo>
                    <a:pt x="26" y="6"/>
                  </a:lnTo>
                  <a:lnTo>
                    <a:pt x="24" y="7"/>
                  </a:lnTo>
                  <a:lnTo>
                    <a:pt x="14" y="13"/>
                  </a:lnTo>
                  <a:lnTo>
                    <a:pt x="10" y="16"/>
                  </a:lnTo>
                  <a:lnTo>
                    <a:pt x="4" y="23"/>
                  </a:lnTo>
                  <a:lnTo>
                    <a:pt x="1" y="27"/>
                  </a:lnTo>
                  <a:lnTo>
                    <a:pt x="0" y="30"/>
                  </a:lnTo>
                  <a:lnTo>
                    <a:pt x="1" y="32"/>
                  </a:lnTo>
                  <a:lnTo>
                    <a:pt x="2" y="33"/>
                  </a:lnTo>
                  <a:lnTo>
                    <a:pt x="5" y="37"/>
                  </a:lnTo>
                  <a:lnTo>
                    <a:pt x="9" y="39"/>
                  </a:lnTo>
                  <a:lnTo>
                    <a:pt x="10" y="39"/>
                  </a:lnTo>
                  <a:lnTo>
                    <a:pt x="11" y="39"/>
                  </a:lnTo>
                  <a:lnTo>
                    <a:pt x="12" y="39"/>
                  </a:lnTo>
                  <a:lnTo>
                    <a:pt x="12" y="38"/>
                  </a:lnTo>
                  <a:lnTo>
                    <a:pt x="13" y="36"/>
                  </a:lnTo>
                  <a:lnTo>
                    <a:pt x="13" y="30"/>
                  </a:lnTo>
                  <a:lnTo>
                    <a:pt x="14" y="26"/>
                  </a:lnTo>
                  <a:lnTo>
                    <a:pt x="15" y="24"/>
                  </a:lnTo>
                  <a:lnTo>
                    <a:pt x="20" y="19"/>
                  </a:lnTo>
                  <a:lnTo>
                    <a:pt x="23" y="17"/>
                  </a:lnTo>
                  <a:lnTo>
                    <a:pt x="25" y="16"/>
                  </a:lnTo>
                  <a:lnTo>
                    <a:pt x="25" y="16"/>
                  </a:lnTo>
                  <a:lnTo>
                    <a:pt x="25" y="17"/>
                  </a:lnTo>
                  <a:lnTo>
                    <a:pt x="25" y="19"/>
                  </a:lnTo>
                  <a:lnTo>
                    <a:pt x="23" y="25"/>
                  </a:lnTo>
                  <a:lnTo>
                    <a:pt x="21" y="31"/>
                  </a:lnTo>
                  <a:lnTo>
                    <a:pt x="21" y="33"/>
                  </a:lnTo>
                  <a:lnTo>
                    <a:pt x="21" y="35"/>
                  </a:lnTo>
                  <a:lnTo>
                    <a:pt x="22" y="37"/>
                  </a:lnTo>
                  <a:lnTo>
                    <a:pt x="24" y="38"/>
                  </a:lnTo>
                  <a:lnTo>
                    <a:pt x="28" y="39"/>
                  </a:lnTo>
                  <a:lnTo>
                    <a:pt x="36" y="39"/>
                  </a:lnTo>
                  <a:lnTo>
                    <a:pt x="41" y="37"/>
                  </a:lnTo>
                  <a:lnTo>
                    <a:pt x="44" y="36"/>
                  </a:lnTo>
                  <a:lnTo>
                    <a:pt x="45" y="33"/>
                  </a:lnTo>
                  <a:lnTo>
                    <a:pt x="46" y="32"/>
                  </a:lnTo>
                  <a:lnTo>
                    <a:pt x="46" y="30"/>
                  </a:lnTo>
                  <a:lnTo>
                    <a:pt x="44" y="24"/>
                  </a:lnTo>
                  <a:lnTo>
                    <a:pt x="36" y="3"/>
                  </a:lnTo>
                  <a:lnTo>
                    <a:pt x="35" y="1"/>
                  </a:lnTo>
                  <a:lnTo>
                    <a:pt x="34" y="0"/>
                  </a:lnTo>
                  <a:lnTo>
                    <a:pt x="33" y="0"/>
                  </a:lnTo>
                  <a:lnTo>
                    <a:pt x="32" y="1"/>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25"/>
            <p:cNvSpPr>
              <a:spLocks/>
            </p:cNvSpPr>
            <p:nvPr/>
          </p:nvSpPr>
          <p:spPr bwMode="auto">
            <a:xfrm flipH="1">
              <a:off x="8159141" y="5163239"/>
              <a:ext cx="63593" cy="123211"/>
            </a:xfrm>
            <a:custGeom>
              <a:avLst/>
              <a:gdLst/>
              <a:ahLst/>
              <a:cxnLst>
                <a:cxn ang="0">
                  <a:pos x="60" y="13"/>
                </a:cxn>
                <a:cxn ang="0">
                  <a:pos x="59" y="12"/>
                </a:cxn>
                <a:cxn ang="0">
                  <a:pos x="57" y="13"/>
                </a:cxn>
                <a:cxn ang="0">
                  <a:pos x="55" y="13"/>
                </a:cxn>
                <a:cxn ang="0">
                  <a:pos x="53" y="15"/>
                </a:cxn>
                <a:cxn ang="0">
                  <a:pos x="48" y="17"/>
                </a:cxn>
                <a:cxn ang="0">
                  <a:pos x="46" y="18"/>
                </a:cxn>
                <a:cxn ang="0">
                  <a:pos x="44" y="18"/>
                </a:cxn>
                <a:cxn ang="0">
                  <a:pos x="40" y="18"/>
                </a:cxn>
                <a:cxn ang="0">
                  <a:pos x="36" y="16"/>
                </a:cxn>
                <a:cxn ang="0">
                  <a:pos x="29" y="11"/>
                </a:cxn>
                <a:cxn ang="0">
                  <a:pos x="25" y="8"/>
                </a:cxn>
                <a:cxn ang="0">
                  <a:pos x="21" y="2"/>
                </a:cxn>
                <a:cxn ang="0">
                  <a:pos x="20" y="0"/>
                </a:cxn>
                <a:cxn ang="0">
                  <a:pos x="19" y="0"/>
                </a:cxn>
                <a:cxn ang="0">
                  <a:pos x="18" y="0"/>
                </a:cxn>
                <a:cxn ang="0">
                  <a:pos x="17" y="2"/>
                </a:cxn>
                <a:cxn ang="0">
                  <a:pos x="16" y="4"/>
                </a:cxn>
                <a:cxn ang="0">
                  <a:pos x="13" y="24"/>
                </a:cxn>
                <a:cxn ang="0">
                  <a:pos x="4" y="52"/>
                </a:cxn>
                <a:cxn ang="0">
                  <a:pos x="0" y="89"/>
                </a:cxn>
                <a:cxn ang="0">
                  <a:pos x="0" y="106"/>
                </a:cxn>
                <a:cxn ang="0">
                  <a:pos x="0" y="109"/>
                </a:cxn>
                <a:cxn ang="0">
                  <a:pos x="0" y="111"/>
                </a:cxn>
                <a:cxn ang="0">
                  <a:pos x="1" y="112"/>
                </a:cxn>
                <a:cxn ang="0">
                  <a:pos x="3" y="116"/>
                </a:cxn>
                <a:cxn ang="0">
                  <a:pos x="10" y="120"/>
                </a:cxn>
                <a:cxn ang="0">
                  <a:pos x="23" y="124"/>
                </a:cxn>
                <a:cxn ang="0">
                  <a:pos x="29" y="124"/>
                </a:cxn>
                <a:cxn ang="0">
                  <a:pos x="35" y="123"/>
                </a:cxn>
                <a:cxn ang="0">
                  <a:pos x="41" y="120"/>
                </a:cxn>
                <a:cxn ang="0">
                  <a:pos x="47" y="116"/>
                </a:cxn>
                <a:cxn ang="0">
                  <a:pos x="49" y="113"/>
                </a:cxn>
                <a:cxn ang="0">
                  <a:pos x="51" y="110"/>
                </a:cxn>
                <a:cxn ang="0">
                  <a:pos x="52" y="107"/>
                </a:cxn>
                <a:cxn ang="0">
                  <a:pos x="52" y="103"/>
                </a:cxn>
                <a:cxn ang="0">
                  <a:pos x="52" y="74"/>
                </a:cxn>
                <a:cxn ang="0">
                  <a:pos x="59" y="44"/>
                </a:cxn>
                <a:cxn ang="0">
                  <a:pos x="61" y="39"/>
                </a:cxn>
                <a:cxn ang="0">
                  <a:pos x="63" y="29"/>
                </a:cxn>
                <a:cxn ang="0">
                  <a:pos x="64" y="18"/>
                </a:cxn>
                <a:cxn ang="0">
                  <a:pos x="62" y="14"/>
                </a:cxn>
                <a:cxn ang="0">
                  <a:pos x="60" y="13"/>
                </a:cxn>
              </a:cxnLst>
              <a:rect l="0" t="0" r="r" b="b"/>
              <a:pathLst>
                <a:path w="64" h="124">
                  <a:moveTo>
                    <a:pt x="60" y="13"/>
                  </a:moveTo>
                  <a:lnTo>
                    <a:pt x="59" y="12"/>
                  </a:lnTo>
                  <a:lnTo>
                    <a:pt x="57" y="13"/>
                  </a:lnTo>
                  <a:lnTo>
                    <a:pt x="55" y="13"/>
                  </a:lnTo>
                  <a:lnTo>
                    <a:pt x="53" y="15"/>
                  </a:lnTo>
                  <a:lnTo>
                    <a:pt x="48" y="17"/>
                  </a:lnTo>
                  <a:lnTo>
                    <a:pt x="46" y="18"/>
                  </a:lnTo>
                  <a:lnTo>
                    <a:pt x="44" y="18"/>
                  </a:lnTo>
                  <a:lnTo>
                    <a:pt x="40" y="18"/>
                  </a:lnTo>
                  <a:lnTo>
                    <a:pt x="36" y="16"/>
                  </a:lnTo>
                  <a:lnTo>
                    <a:pt x="29" y="11"/>
                  </a:lnTo>
                  <a:lnTo>
                    <a:pt x="25" y="8"/>
                  </a:lnTo>
                  <a:lnTo>
                    <a:pt x="21" y="2"/>
                  </a:lnTo>
                  <a:lnTo>
                    <a:pt x="20" y="0"/>
                  </a:lnTo>
                  <a:lnTo>
                    <a:pt x="19" y="0"/>
                  </a:lnTo>
                  <a:lnTo>
                    <a:pt x="18" y="0"/>
                  </a:lnTo>
                  <a:lnTo>
                    <a:pt x="17" y="2"/>
                  </a:lnTo>
                  <a:lnTo>
                    <a:pt x="16" y="4"/>
                  </a:lnTo>
                  <a:lnTo>
                    <a:pt x="13" y="24"/>
                  </a:lnTo>
                  <a:lnTo>
                    <a:pt x="4" y="52"/>
                  </a:lnTo>
                  <a:lnTo>
                    <a:pt x="0" y="89"/>
                  </a:lnTo>
                  <a:lnTo>
                    <a:pt x="0" y="106"/>
                  </a:lnTo>
                  <a:lnTo>
                    <a:pt x="0" y="109"/>
                  </a:lnTo>
                  <a:lnTo>
                    <a:pt x="0" y="111"/>
                  </a:lnTo>
                  <a:lnTo>
                    <a:pt x="1" y="112"/>
                  </a:lnTo>
                  <a:lnTo>
                    <a:pt x="3" y="116"/>
                  </a:lnTo>
                  <a:lnTo>
                    <a:pt x="10" y="120"/>
                  </a:lnTo>
                  <a:lnTo>
                    <a:pt x="23" y="124"/>
                  </a:lnTo>
                  <a:lnTo>
                    <a:pt x="29" y="124"/>
                  </a:lnTo>
                  <a:lnTo>
                    <a:pt x="35" y="123"/>
                  </a:lnTo>
                  <a:lnTo>
                    <a:pt x="41" y="120"/>
                  </a:lnTo>
                  <a:lnTo>
                    <a:pt x="47" y="116"/>
                  </a:lnTo>
                  <a:lnTo>
                    <a:pt x="49" y="113"/>
                  </a:lnTo>
                  <a:lnTo>
                    <a:pt x="51" y="110"/>
                  </a:lnTo>
                  <a:lnTo>
                    <a:pt x="52" y="107"/>
                  </a:lnTo>
                  <a:lnTo>
                    <a:pt x="52" y="103"/>
                  </a:lnTo>
                  <a:lnTo>
                    <a:pt x="52" y="74"/>
                  </a:lnTo>
                  <a:lnTo>
                    <a:pt x="59" y="44"/>
                  </a:lnTo>
                  <a:lnTo>
                    <a:pt x="61" y="39"/>
                  </a:lnTo>
                  <a:lnTo>
                    <a:pt x="63" y="29"/>
                  </a:lnTo>
                  <a:lnTo>
                    <a:pt x="64" y="18"/>
                  </a:lnTo>
                  <a:lnTo>
                    <a:pt x="62" y="14"/>
                  </a:lnTo>
                  <a:lnTo>
                    <a:pt x="60" y="13"/>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26"/>
            <p:cNvSpPr>
              <a:spLocks/>
            </p:cNvSpPr>
            <p:nvPr/>
          </p:nvSpPr>
          <p:spPr bwMode="auto">
            <a:xfrm flipH="1">
              <a:off x="8162122" y="5156283"/>
              <a:ext cx="30803" cy="16892"/>
            </a:xfrm>
            <a:custGeom>
              <a:avLst/>
              <a:gdLst/>
              <a:ahLst/>
              <a:cxnLst>
                <a:cxn ang="0">
                  <a:pos x="31" y="8"/>
                </a:cxn>
                <a:cxn ang="0">
                  <a:pos x="31" y="7"/>
                </a:cxn>
                <a:cxn ang="0">
                  <a:pos x="30" y="6"/>
                </a:cxn>
                <a:cxn ang="0">
                  <a:pos x="29" y="5"/>
                </a:cxn>
                <a:cxn ang="0">
                  <a:pos x="25" y="3"/>
                </a:cxn>
                <a:cxn ang="0">
                  <a:pos x="17" y="1"/>
                </a:cxn>
                <a:cxn ang="0">
                  <a:pos x="14" y="0"/>
                </a:cxn>
                <a:cxn ang="0">
                  <a:pos x="5" y="1"/>
                </a:cxn>
                <a:cxn ang="0">
                  <a:pos x="1" y="2"/>
                </a:cxn>
                <a:cxn ang="0">
                  <a:pos x="0" y="2"/>
                </a:cxn>
                <a:cxn ang="0">
                  <a:pos x="0" y="3"/>
                </a:cxn>
                <a:cxn ang="0">
                  <a:pos x="0" y="6"/>
                </a:cxn>
                <a:cxn ang="0">
                  <a:pos x="2" y="9"/>
                </a:cxn>
                <a:cxn ang="0">
                  <a:pos x="5" y="12"/>
                </a:cxn>
                <a:cxn ang="0">
                  <a:pos x="8" y="14"/>
                </a:cxn>
                <a:cxn ang="0">
                  <a:pos x="10" y="15"/>
                </a:cxn>
                <a:cxn ang="0">
                  <a:pos x="17" y="17"/>
                </a:cxn>
                <a:cxn ang="0">
                  <a:pos x="23" y="17"/>
                </a:cxn>
                <a:cxn ang="0">
                  <a:pos x="26" y="16"/>
                </a:cxn>
                <a:cxn ang="0">
                  <a:pos x="29" y="14"/>
                </a:cxn>
                <a:cxn ang="0">
                  <a:pos x="31" y="8"/>
                </a:cxn>
              </a:cxnLst>
              <a:rect l="0" t="0" r="r" b="b"/>
              <a:pathLst>
                <a:path w="31" h="17">
                  <a:moveTo>
                    <a:pt x="31" y="8"/>
                  </a:moveTo>
                  <a:lnTo>
                    <a:pt x="31" y="7"/>
                  </a:lnTo>
                  <a:lnTo>
                    <a:pt x="30" y="6"/>
                  </a:lnTo>
                  <a:lnTo>
                    <a:pt x="29" y="5"/>
                  </a:lnTo>
                  <a:lnTo>
                    <a:pt x="25" y="3"/>
                  </a:lnTo>
                  <a:lnTo>
                    <a:pt x="17" y="1"/>
                  </a:lnTo>
                  <a:lnTo>
                    <a:pt x="14" y="0"/>
                  </a:lnTo>
                  <a:lnTo>
                    <a:pt x="5" y="1"/>
                  </a:lnTo>
                  <a:lnTo>
                    <a:pt x="1" y="2"/>
                  </a:lnTo>
                  <a:lnTo>
                    <a:pt x="0" y="2"/>
                  </a:lnTo>
                  <a:lnTo>
                    <a:pt x="0" y="3"/>
                  </a:lnTo>
                  <a:lnTo>
                    <a:pt x="0" y="6"/>
                  </a:lnTo>
                  <a:lnTo>
                    <a:pt x="2" y="9"/>
                  </a:lnTo>
                  <a:lnTo>
                    <a:pt x="5" y="12"/>
                  </a:lnTo>
                  <a:lnTo>
                    <a:pt x="8" y="14"/>
                  </a:lnTo>
                  <a:lnTo>
                    <a:pt x="10" y="15"/>
                  </a:lnTo>
                  <a:lnTo>
                    <a:pt x="17" y="17"/>
                  </a:lnTo>
                  <a:lnTo>
                    <a:pt x="23" y="17"/>
                  </a:lnTo>
                  <a:lnTo>
                    <a:pt x="26" y="16"/>
                  </a:lnTo>
                  <a:lnTo>
                    <a:pt x="29" y="14"/>
                  </a:lnTo>
                  <a:lnTo>
                    <a:pt x="31" y="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27"/>
            <p:cNvSpPr>
              <a:spLocks/>
            </p:cNvSpPr>
            <p:nvPr/>
          </p:nvSpPr>
          <p:spPr bwMode="auto">
            <a:xfrm flipH="1">
              <a:off x="7984261" y="5143366"/>
              <a:ext cx="106319" cy="61605"/>
            </a:xfrm>
            <a:custGeom>
              <a:avLst/>
              <a:gdLst/>
              <a:ahLst/>
              <a:cxnLst>
                <a:cxn ang="0">
                  <a:pos x="100" y="0"/>
                </a:cxn>
                <a:cxn ang="0">
                  <a:pos x="99" y="0"/>
                </a:cxn>
                <a:cxn ang="0">
                  <a:pos x="99" y="1"/>
                </a:cxn>
                <a:cxn ang="0">
                  <a:pos x="98" y="2"/>
                </a:cxn>
                <a:cxn ang="0">
                  <a:pos x="97" y="3"/>
                </a:cxn>
                <a:cxn ang="0">
                  <a:pos x="57" y="30"/>
                </a:cxn>
                <a:cxn ang="0">
                  <a:pos x="39" y="36"/>
                </a:cxn>
                <a:cxn ang="0">
                  <a:pos x="3" y="42"/>
                </a:cxn>
                <a:cxn ang="0">
                  <a:pos x="1" y="43"/>
                </a:cxn>
                <a:cxn ang="0">
                  <a:pos x="0" y="44"/>
                </a:cxn>
                <a:cxn ang="0">
                  <a:pos x="1" y="45"/>
                </a:cxn>
                <a:cxn ang="0">
                  <a:pos x="5" y="49"/>
                </a:cxn>
                <a:cxn ang="0">
                  <a:pos x="16" y="56"/>
                </a:cxn>
                <a:cxn ang="0">
                  <a:pos x="22" y="59"/>
                </a:cxn>
                <a:cxn ang="0">
                  <a:pos x="35" y="62"/>
                </a:cxn>
                <a:cxn ang="0">
                  <a:pos x="42" y="62"/>
                </a:cxn>
                <a:cxn ang="0">
                  <a:pos x="55" y="61"/>
                </a:cxn>
                <a:cxn ang="0">
                  <a:pos x="83" y="52"/>
                </a:cxn>
                <a:cxn ang="0">
                  <a:pos x="97" y="44"/>
                </a:cxn>
                <a:cxn ang="0">
                  <a:pos x="102" y="40"/>
                </a:cxn>
                <a:cxn ang="0">
                  <a:pos x="105" y="36"/>
                </a:cxn>
                <a:cxn ang="0">
                  <a:pos x="107" y="31"/>
                </a:cxn>
                <a:cxn ang="0">
                  <a:pos x="107" y="28"/>
                </a:cxn>
                <a:cxn ang="0">
                  <a:pos x="107" y="24"/>
                </a:cxn>
                <a:cxn ang="0">
                  <a:pos x="104" y="10"/>
                </a:cxn>
                <a:cxn ang="0">
                  <a:pos x="101" y="1"/>
                </a:cxn>
                <a:cxn ang="0">
                  <a:pos x="100" y="0"/>
                </a:cxn>
              </a:cxnLst>
              <a:rect l="0" t="0" r="r" b="b"/>
              <a:pathLst>
                <a:path w="107" h="62">
                  <a:moveTo>
                    <a:pt x="100" y="0"/>
                  </a:moveTo>
                  <a:lnTo>
                    <a:pt x="99" y="0"/>
                  </a:lnTo>
                  <a:lnTo>
                    <a:pt x="99" y="1"/>
                  </a:lnTo>
                  <a:lnTo>
                    <a:pt x="98" y="2"/>
                  </a:lnTo>
                  <a:lnTo>
                    <a:pt x="97" y="3"/>
                  </a:lnTo>
                  <a:lnTo>
                    <a:pt x="57" y="30"/>
                  </a:lnTo>
                  <a:lnTo>
                    <a:pt x="39" y="36"/>
                  </a:lnTo>
                  <a:lnTo>
                    <a:pt x="3" y="42"/>
                  </a:lnTo>
                  <a:lnTo>
                    <a:pt x="1" y="43"/>
                  </a:lnTo>
                  <a:lnTo>
                    <a:pt x="0" y="44"/>
                  </a:lnTo>
                  <a:lnTo>
                    <a:pt x="1" y="45"/>
                  </a:lnTo>
                  <a:lnTo>
                    <a:pt x="5" y="49"/>
                  </a:lnTo>
                  <a:lnTo>
                    <a:pt x="16" y="56"/>
                  </a:lnTo>
                  <a:lnTo>
                    <a:pt x="22" y="59"/>
                  </a:lnTo>
                  <a:lnTo>
                    <a:pt x="35" y="62"/>
                  </a:lnTo>
                  <a:lnTo>
                    <a:pt x="42" y="62"/>
                  </a:lnTo>
                  <a:lnTo>
                    <a:pt x="55" y="61"/>
                  </a:lnTo>
                  <a:lnTo>
                    <a:pt x="83" y="52"/>
                  </a:lnTo>
                  <a:lnTo>
                    <a:pt x="97" y="44"/>
                  </a:lnTo>
                  <a:lnTo>
                    <a:pt x="102" y="40"/>
                  </a:lnTo>
                  <a:lnTo>
                    <a:pt x="105" y="36"/>
                  </a:lnTo>
                  <a:lnTo>
                    <a:pt x="107" y="31"/>
                  </a:lnTo>
                  <a:lnTo>
                    <a:pt x="107" y="28"/>
                  </a:lnTo>
                  <a:lnTo>
                    <a:pt x="107" y="24"/>
                  </a:lnTo>
                  <a:lnTo>
                    <a:pt x="104" y="10"/>
                  </a:lnTo>
                  <a:lnTo>
                    <a:pt x="101" y="1"/>
                  </a:lnTo>
                  <a:lnTo>
                    <a:pt x="100"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28"/>
            <p:cNvSpPr>
              <a:spLocks/>
            </p:cNvSpPr>
            <p:nvPr/>
          </p:nvSpPr>
          <p:spPr bwMode="auto">
            <a:xfrm flipH="1">
              <a:off x="8070708" y="5188080"/>
              <a:ext cx="31796" cy="107313"/>
            </a:xfrm>
            <a:custGeom>
              <a:avLst/>
              <a:gdLst/>
              <a:ahLst/>
              <a:cxnLst>
                <a:cxn ang="0">
                  <a:pos x="28" y="18"/>
                </a:cxn>
                <a:cxn ang="0">
                  <a:pos x="28" y="17"/>
                </a:cxn>
                <a:cxn ang="0">
                  <a:pos x="26" y="16"/>
                </a:cxn>
                <a:cxn ang="0">
                  <a:pos x="25" y="16"/>
                </a:cxn>
                <a:cxn ang="0">
                  <a:pos x="22" y="17"/>
                </a:cxn>
                <a:cxn ang="0">
                  <a:pos x="21" y="17"/>
                </a:cxn>
                <a:cxn ang="0">
                  <a:pos x="19" y="16"/>
                </a:cxn>
                <a:cxn ang="0">
                  <a:pos x="17" y="15"/>
                </a:cxn>
                <a:cxn ang="0">
                  <a:pos x="16" y="11"/>
                </a:cxn>
                <a:cxn ang="0">
                  <a:pos x="10" y="2"/>
                </a:cxn>
                <a:cxn ang="0">
                  <a:pos x="9" y="1"/>
                </a:cxn>
                <a:cxn ang="0">
                  <a:pos x="8" y="0"/>
                </a:cxn>
                <a:cxn ang="0">
                  <a:pos x="8" y="0"/>
                </a:cxn>
                <a:cxn ang="0">
                  <a:pos x="7" y="1"/>
                </a:cxn>
                <a:cxn ang="0">
                  <a:pos x="6" y="2"/>
                </a:cxn>
                <a:cxn ang="0">
                  <a:pos x="5" y="4"/>
                </a:cxn>
                <a:cxn ang="0">
                  <a:pos x="0" y="68"/>
                </a:cxn>
                <a:cxn ang="0">
                  <a:pos x="0" y="96"/>
                </a:cxn>
                <a:cxn ang="0">
                  <a:pos x="1" y="103"/>
                </a:cxn>
                <a:cxn ang="0">
                  <a:pos x="2" y="104"/>
                </a:cxn>
                <a:cxn ang="0">
                  <a:pos x="5" y="104"/>
                </a:cxn>
                <a:cxn ang="0">
                  <a:pos x="9" y="105"/>
                </a:cxn>
                <a:cxn ang="0">
                  <a:pos x="15" y="107"/>
                </a:cxn>
                <a:cxn ang="0">
                  <a:pos x="20" y="108"/>
                </a:cxn>
                <a:cxn ang="0">
                  <a:pos x="26" y="107"/>
                </a:cxn>
                <a:cxn ang="0">
                  <a:pos x="29" y="105"/>
                </a:cxn>
                <a:cxn ang="0">
                  <a:pos x="30" y="104"/>
                </a:cxn>
                <a:cxn ang="0">
                  <a:pos x="31" y="103"/>
                </a:cxn>
                <a:cxn ang="0">
                  <a:pos x="31" y="101"/>
                </a:cxn>
                <a:cxn ang="0">
                  <a:pos x="32" y="99"/>
                </a:cxn>
                <a:cxn ang="0">
                  <a:pos x="32" y="92"/>
                </a:cxn>
                <a:cxn ang="0">
                  <a:pos x="29" y="64"/>
                </a:cxn>
                <a:cxn ang="0">
                  <a:pos x="29" y="24"/>
                </a:cxn>
                <a:cxn ang="0">
                  <a:pos x="28" y="18"/>
                </a:cxn>
              </a:cxnLst>
              <a:rect l="0" t="0" r="r" b="b"/>
              <a:pathLst>
                <a:path w="32" h="108">
                  <a:moveTo>
                    <a:pt x="28" y="18"/>
                  </a:moveTo>
                  <a:lnTo>
                    <a:pt x="28" y="17"/>
                  </a:lnTo>
                  <a:lnTo>
                    <a:pt x="26" y="16"/>
                  </a:lnTo>
                  <a:lnTo>
                    <a:pt x="25" y="16"/>
                  </a:lnTo>
                  <a:lnTo>
                    <a:pt x="22" y="17"/>
                  </a:lnTo>
                  <a:lnTo>
                    <a:pt x="21" y="17"/>
                  </a:lnTo>
                  <a:lnTo>
                    <a:pt x="19" y="16"/>
                  </a:lnTo>
                  <a:lnTo>
                    <a:pt x="17" y="15"/>
                  </a:lnTo>
                  <a:lnTo>
                    <a:pt x="16" y="11"/>
                  </a:lnTo>
                  <a:lnTo>
                    <a:pt x="10" y="2"/>
                  </a:lnTo>
                  <a:lnTo>
                    <a:pt x="9" y="1"/>
                  </a:lnTo>
                  <a:lnTo>
                    <a:pt x="8" y="0"/>
                  </a:lnTo>
                  <a:lnTo>
                    <a:pt x="8" y="0"/>
                  </a:lnTo>
                  <a:lnTo>
                    <a:pt x="7" y="1"/>
                  </a:lnTo>
                  <a:lnTo>
                    <a:pt x="6" y="2"/>
                  </a:lnTo>
                  <a:lnTo>
                    <a:pt x="5" y="4"/>
                  </a:lnTo>
                  <a:lnTo>
                    <a:pt x="0" y="68"/>
                  </a:lnTo>
                  <a:lnTo>
                    <a:pt x="0" y="96"/>
                  </a:lnTo>
                  <a:lnTo>
                    <a:pt x="1" y="103"/>
                  </a:lnTo>
                  <a:lnTo>
                    <a:pt x="2" y="104"/>
                  </a:lnTo>
                  <a:lnTo>
                    <a:pt x="5" y="104"/>
                  </a:lnTo>
                  <a:lnTo>
                    <a:pt x="9" y="105"/>
                  </a:lnTo>
                  <a:lnTo>
                    <a:pt x="15" y="107"/>
                  </a:lnTo>
                  <a:lnTo>
                    <a:pt x="20" y="108"/>
                  </a:lnTo>
                  <a:lnTo>
                    <a:pt x="26" y="107"/>
                  </a:lnTo>
                  <a:lnTo>
                    <a:pt x="29" y="105"/>
                  </a:lnTo>
                  <a:lnTo>
                    <a:pt x="30" y="104"/>
                  </a:lnTo>
                  <a:lnTo>
                    <a:pt x="31" y="103"/>
                  </a:lnTo>
                  <a:lnTo>
                    <a:pt x="31" y="101"/>
                  </a:lnTo>
                  <a:lnTo>
                    <a:pt x="32" y="99"/>
                  </a:lnTo>
                  <a:lnTo>
                    <a:pt x="32" y="92"/>
                  </a:lnTo>
                  <a:lnTo>
                    <a:pt x="29" y="64"/>
                  </a:lnTo>
                  <a:lnTo>
                    <a:pt x="29" y="24"/>
                  </a:lnTo>
                  <a:lnTo>
                    <a:pt x="28" y="1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29"/>
            <p:cNvSpPr>
              <a:spLocks/>
            </p:cNvSpPr>
            <p:nvPr/>
          </p:nvSpPr>
          <p:spPr bwMode="auto">
            <a:xfrm flipH="1">
              <a:off x="7991217" y="5193048"/>
              <a:ext cx="78498" cy="93402"/>
            </a:xfrm>
            <a:custGeom>
              <a:avLst/>
              <a:gdLst/>
              <a:ahLst/>
              <a:cxnLst>
                <a:cxn ang="0">
                  <a:pos x="76" y="0"/>
                </a:cxn>
                <a:cxn ang="0">
                  <a:pos x="73" y="3"/>
                </a:cxn>
                <a:cxn ang="0">
                  <a:pos x="54" y="13"/>
                </a:cxn>
                <a:cxn ang="0">
                  <a:pos x="42" y="17"/>
                </a:cxn>
                <a:cxn ang="0">
                  <a:pos x="22" y="20"/>
                </a:cxn>
                <a:cxn ang="0">
                  <a:pos x="16" y="19"/>
                </a:cxn>
                <a:cxn ang="0">
                  <a:pos x="10" y="17"/>
                </a:cxn>
                <a:cxn ang="0">
                  <a:pos x="7" y="15"/>
                </a:cxn>
                <a:cxn ang="0">
                  <a:pos x="5" y="15"/>
                </a:cxn>
                <a:cxn ang="0">
                  <a:pos x="3" y="15"/>
                </a:cxn>
                <a:cxn ang="0">
                  <a:pos x="1" y="16"/>
                </a:cxn>
                <a:cxn ang="0">
                  <a:pos x="0" y="20"/>
                </a:cxn>
                <a:cxn ang="0">
                  <a:pos x="4" y="39"/>
                </a:cxn>
                <a:cxn ang="0">
                  <a:pos x="4" y="47"/>
                </a:cxn>
                <a:cxn ang="0">
                  <a:pos x="3" y="79"/>
                </a:cxn>
                <a:cxn ang="0">
                  <a:pos x="4" y="84"/>
                </a:cxn>
                <a:cxn ang="0">
                  <a:pos x="6" y="89"/>
                </a:cxn>
                <a:cxn ang="0">
                  <a:pos x="8" y="92"/>
                </a:cxn>
                <a:cxn ang="0">
                  <a:pos x="10" y="94"/>
                </a:cxn>
                <a:cxn ang="0">
                  <a:pos x="13" y="94"/>
                </a:cxn>
                <a:cxn ang="0">
                  <a:pos x="19" y="89"/>
                </a:cxn>
                <a:cxn ang="0">
                  <a:pos x="27" y="85"/>
                </a:cxn>
                <a:cxn ang="0">
                  <a:pos x="32" y="83"/>
                </a:cxn>
                <a:cxn ang="0">
                  <a:pos x="60" y="68"/>
                </a:cxn>
                <a:cxn ang="0">
                  <a:pos x="65" y="62"/>
                </a:cxn>
                <a:cxn ang="0">
                  <a:pos x="71" y="45"/>
                </a:cxn>
                <a:cxn ang="0">
                  <a:pos x="79" y="6"/>
                </a:cxn>
                <a:cxn ang="0">
                  <a:pos x="79" y="2"/>
                </a:cxn>
                <a:cxn ang="0">
                  <a:pos x="78" y="1"/>
                </a:cxn>
                <a:cxn ang="0">
                  <a:pos x="77" y="0"/>
                </a:cxn>
                <a:cxn ang="0">
                  <a:pos x="76" y="0"/>
                </a:cxn>
              </a:cxnLst>
              <a:rect l="0" t="0" r="r" b="b"/>
              <a:pathLst>
                <a:path w="79" h="94">
                  <a:moveTo>
                    <a:pt x="76" y="0"/>
                  </a:moveTo>
                  <a:lnTo>
                    <a:pt x="73" y="3"/>
                  </a:lnTo>
                  <a:lnTo>
                    <a:pt x="54" y="13"/>
                  </a:lnTo>
                  <a:lnTo>
                    <a:pt x="42" y="17"/>
                  </a:lnTo>
                  <a:lnTo>
                    <a:pt x="22" y="20"/>
                  </a:lnTo>
                  <a:lnTo>
                    <a:pt x="16" y="19"/>
                  </a:lnTo>
                  <a:lnTo>
                    <a:pt x="10" y="17"/>
                  </a:lnTo>
                  <a:lnTo>
                    <a:pt x="7" y="15"/>
                  </a:lnTo>
                  <a:lnTo>
                    <a:pt x="5" y="15"/>
                  </a:lnTo>
                  <a:lnTo>
                    <a:pt x="3" y="15"/>
                  </a:lnTo>
                  <a:lnTo>
                    <a:pt x="1" y="16"/>
                  </a:lnTo>
                  <a:lnTo>
                    <a:pt x="0" y="20"/>
                  </a:lnTo>
                  <a:lnTo>
                    <a:pt x="4" y="39"/>
                  </a:lnTo>
                  <a:lnTo>
                    <a:pt x="4" y="47"/>
                  </a:lnTo>
                  <a:lnTo>
                    <a:pt x="3" y="79"/>
                  </a:lnTo>
                  <a:lnTo>
                    <a:pt x="4" y="84"/>
                  </a:lnTo>
                  <a:lnTo>
                    <a:pt x="6" y="89"/>
                  </a:lnTo>
                  <a:lnTo>
                    <a:pt x="8" y="92"/>
                  </a:lnTo>
                  <a:lnTo>
                    <a:pt x="10" y="94"/>
                  </a:lnTo>
                  <a:lnTo>
                    <a:pt x="13" y="94"/>
                  </a:lnTo>
                  <a:lnTo>
                    <a:pt x="19" y="89"/>
                  </a:lnTo>
                  <a:lnTo>
                    <a:pt x="27" y="85"/>
                  </a:lnTo>
                  <a:lnTo>
                    <a:pt x="32" y="83"/>
                  </a:lnTo>
                  <a:lnTo>
                    <a:pt x="60" y="68"/>
                  </a:lnTo>
                  <a:lnTo>
                    <a:pt x="65" y="62"/>
                  </a:lnTo>
                  <a:lnTo>
                    <a:pt x="71" y="45"/>
                  </a:lnTo>
                  <a:lnTo>
                    <a:pt x="79" y="6"/>
                  </a:lnTo>
                  <a:lnTo>
                    <a:pt x="79" y="2"/>
                  </a:lnTo>
                  <a:lnTo>
                    <a:pt x="78" y="1"/>
                  </a:lnTo>
                  <a:lnTo>
                    <a:pt x="77" y="0"/>
                  </a:lnTo>
                  <a:lnTo>
                    <a:pt x="76"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30"/>
            <p:cNvSpPr>
              <a:spLocks/>
            </p:cNvSpPr>
            <p:nvPr/>
          </p:nvSpPr>
          <p:spPr bwMode="auto">
            <a:xfrm flipH="1">
              <a:off x="7932592" y="5097659"/>
              <a:ext cx="48688" cy="95389"/>
            </a:xfrm>
            <a:custGeom>
              <a:avLst/>
              <a:gdLst/>
              <a:ahLst/>
              <a:cxnLst>
                <a:cxn ang="0">
                  <a:pos x="20" y="0"/>
                </a:cxn>
                <a:cxn ang="0">
                  <a:pos x="19" y="0"/>
                </a:cxn>
                <a:cxn ang="0">
                  <a:pos x="19" y="1"/>
                </a:cxn>
                <a:cxn ang="0">
                  <a:pos x="25" y="8"/>
                </a:cxn>
                <a:cxn ang="0">
                  <a:pos x="27" y="10"/>
                </a:cxn>
                <a:cxn ang="0">
                  <a:pos x="28" y="12"/>
                </a:cxn>
                <a:cxn ang="0">
                  <a:pos x="28" y="14"/>
                </a:cxn>
                <a:cxn ang="0">
                  <a:pos x="28" y="16"/>
                </a:cxn>
                <a:cxn ang="0">
                  <a:pos x="27" y="19"/>
                </a:cxn>
                <a:cxn ang="0">
                  <a:pos x="20" y="28"/>
                </a:cxn>
                <a:cxn ang="0">
                  <a:pos x="17" y="32"/>
                </a:cxn>
                <a:cxn ang="0">
                  <a:pos x="15" y="33"/>
                </a:cxn>
                <a:cxn ang="0">
                  <a:pos x="14" y="34"/>
                </a:cxn>
                <a:cxn ang="0">
                  <a:pos x="9" y="36"/>
                </a:cxn>
                <a:cxn ang="0">
                  <a:pos x="6" y="37"/>
                </a:cxn>
                <a:cxn ang="0">
                  <a:pos x="3" y="37"/>
                </a:cxn>
                <a:cxn ang="0">
                  <a:pos x="2" y="39"/>
                </a:cxn>
                <a:cxn ang="0">
                  <a:pos x="1" y="40"/>
                </a:cxn>
                <a:cxn ang="0">
                  <a:pos x="0" y="42"/>
                </a:cxn>
                <a:cxn ang="0">
                  <a:pos x="1" y="44"/>
                </a:cxn>
                <a:cxn ang="0">
                  <a:pos x="6" y="58"/>
                </a:cxn>
                <a:cxn ang="0">
                  <a:pos x="7" y="64"/>
                </a:cxn>
                <a:cxn ang="0">
                  <a:pos x="8" y="88"/>
                </a:cxn>
                <a:cxn ang="0">
                  <a:pos x="7" y="92"/>
                </a:cxn>
                <a:cxn ang="0">
                  <a:pos x="6" y="95"/>
                </a:cxn>
                <a:cxn ang="0">
                  <a:pos x="5" y="96"/>
                </a:cxn>
                <a:cxn ang="0">
                  <a:pos x="6" y="96"/>
                </a:cxn>
                <a:cxn ang="0">
                  <a:pos x="8" y="96"/>
                </a:cxn>
                <a:cxn ang="0">
                  <a:pos x="9" y="95"/>
                </a:cxn>
                <a:cxn ang="0">
                  <a:pos x="14" y="91"/>
                </a:cxn>
                <a:cxn ang="0">
                  <a:pos x="18" y="86"/>
                </a:cxn>
                <a:cxn ang="0">
                  <a:pos x="35" y="75"/>
                </a:cxn>
                <a:cxn ang="0">
                  <a:pos x="41" y="68"/>
                </a:cxn>
                <a:cxn ang="0">
                  <a:pos x="48" y="53"/>
                </a:cxn>
                <a:cxn ang="0">
                  <a:pos x="49" y="42"/>
                </a:cxn>
                <a:cxn ang="0">
                  <a:pos x="49" y="32"/>
                </a:cxn>
                <a:cxn ang="0">
                  <a:pos x="46" y="21"/>
                </a:cxn>
                <a:cxn ang="0">
                  <a:pos x="39" y="10"/>
                </a:cxn>
                <a:cxn ang="0">
                  <a:pos x="37" y="9"/>
                </a:cxn>
                <a:cxn ang="0">
                  <a:pos x="22" y="1"/>
                </a:cxn>
                <a:cxn ang="0">
                  <a:pos x="20" y="0"/>
                </a:cxn>
              </a:cxnLst>
              <a:rect l="0" t="0" r="r" b="b"/>
              <a:pathLst>
                <a:path w="49" h="96">
                  <a:moveTo>
                    <a:pt x="20" y="0"/>
                  </a:moveTo>
                  <a:lnTo>
                    <a:pt x="19" y="0"/>
                  </a:lnTo>
                  <a:lnTo>
                    <a:pt x="19" y="1"/>
                  </a:lnTo>
                  <a:lnTo>
                    <a:pt x="25" y="8"/>
                  </a:lnTo>
                  <a:lnTo>
                    <a:pt x="27" y="10"/>
                  </a:lnTo>
                  <a:lnTo>
                    <a:pt x="28" y="12"/>
                  </a:lnTo>
                  <a:lnTo>
                    <a:pt x="28" y="14"/>
                  </a:lnTo>
                  <a:lnTo>
                    <a:pt x="28" y="16"/>
                  </a:lnTo>
                  <a:lnTo>
                    <a:pt x="27" y="19"/>
                  </a:lnTo>
                  <a:lnTo>
                    <a:pt x="20" y="28"/>
                  </a:lnTo>
                  <a:lnTo>
                    <a:pt x="17" y="32"/>
                  </a:lnTo>
                  <a:lnTo>
                    <a:pt x="15" y="33"/>
                  </a:lnTo>
                  <a:lnTo>
                    <a:pt x="14" y="34"/>
                  </a:lnTo>
                  <a:lnTo>
                    <a:pt x="9" y="36"/>
                  </a:lnTo>
                  <a:lnTo>
                    <a:pt x="6" y="37"/>
                  </a:lnTo>
                  <a:lnTo>
                    <a:pt x="3" y="37"/>
                  </a:lnTo>
                  <a:lnTo>
                    <a:pt x="2" y="39"/>
                  </a:lnTo>
                  <a:lnTo>
                    <a:pt x="1" y="40"/>
                  </a:lnTo>
                  <a:lnTo>
                    <a:pt x="0" y="42"/>
                  </a:lnTo>
                  <a:lnTo>
                    <a:pt x="1" y="44"/>
                  </a:lnTo>
                  <a:lnTo>
                    <a:pt x="6" y="58"/>
                  </a:lnTo>
                  <a:lnTo>
                    <a:pt x="7" y="64"/>
                  </a:lnTo>
                  <a:lnTo>
                    <a:pt x="8" y="88"/>
                  </a:lnTo>
                  <a:lnTo>
                    <a:pt x="7" y="92"/>
                  </a:lnTo>
                  <a:lnTo>
                    <a:pt x="6" y="95"/>
                  </a:lnTo>
                  <a:lnTo>
                    <a:pt x="5" y="96"/>
                  </a:lnTo>
                  <a:lnTo>
                    <a:pt x="6" y="96"/>
                  </a:lnTo>
                  <a:lnTo>
                    <a:pt x="8" y="96"/>
                  </a:lnTo>
                  <a:lnTo>
                    <a:pt x="9" y="95"/>
                  </a:lnTo>
                  <a:lnTo>
                    <a:pt x="14" y="91"/>
                  </a:lnTo>
                  <a:lnTo>
                    <a:pt x="18" y="86"/>
                  </a:lnTo>
                  <a:lnTo>
                    <a:pt x="35" y="75"/>
                  </a:lnTo>
                  <a:lnTo>
                    <a:pt x="41" y="68"/>
                  </a:lnTo>
                  <a:lnTo>
                    <a:pt x="48" y="53"/>
                  </a:lnTo>
                  <a:lnTo>
                    <a:pt x="49" y="42"/>
                  </a:lnTo>
                  <a:lnTo>
                    <a:pt x="49" y="32"/>
                  </a:lnTo>
                  <a:lnTo>
                    <a:pt x="46" y="21"/>
                  </a:lnTo>
                  <a:lnTo>
                    <a:pt x="39" y="10"/>
                  </a:lnTo>
                  <a:lnTo>
                    <a:pt x="37" y="9"/>
                  </a:lnTo>
                  <a:lnTo>
                    <a:pt x="22" y="1"/>
                  </a:lnTo>
                  <a:lnTo>
                    <a:pt x="20" y="0"/>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31"/>
            <p:cNvSpPr>
              <a:spLocks/>
            </p:cNvSpPr>
            <p:nvPr/>
          </p:nvSpPr>
          <p:spPr bwMode="auto">
            <a:xfrm flipH="1">
              <a:off x="8103498" y="5184105"/>
              <a:ext cx="59618" cy="76510"/>
            </a:xfrm>
            <a:custGeom>
              <a:avLst/>
              <a:gdLst/>
              <a:ahLst/>
              <a:cxnLst>
                <a:cxn ang="0">
                  <a:pos x="56" y="6"/>
                </a:cxn>
                <a:cxn ang="0">
                  <a:pos x="43" y="9"/>
                </a:cxn>
                <a:cxn ang="0">
                  <a:pos x="36" y="9"/>
                </a:cxn>
                <a:cxn ang="0">
                  <a:pos x="30" y="7"/>
                </a:cxn>
                <a:cxn ang="0">
                  <a:pos x="21" y="1"/>
                </a:cxn>
                <a:cxn ang="0">
                  <a:pos x="15" y="0"/>
                </a:cxn>
                <a:cxn ang="0">
                  <a:pos x="13" y="1"/>
                </a:cxn>
                <a:cxn ang="0">
                  <a:pos x="11" y="4"/>
                </a:cxn>
                <a:cxn ang="0">
                  <a:pos x="10" y="9"/>
                </a:cxn>
                <a:cxn ang="0">
                  <a:pos x="7" y="20"/>
                </a:cxn>
                <a:cxn ang="0">
                  <a:pos x="5" y="38"/>
                </a:cxn>
                <a:cxn ang="0">
                  <a:pos x="0" y="65"/>
                </a:cxn>
                <a:cxn ang="0">
                  <a:pos x="0" y="70"/>
                </a:cxn>
                <a:cxn ang="0">
                  <a:pos x="1" y="70"/>
                </a:cxn>
                <a:cxn ang="0">
                  <a:pos x="2" y="71"/>
                </a:cxn>
                <a:cxn ang="0">
                  <a:pos x="4" y="72"/>
                </a:cxn>
                <a:cxn ang="0">
                  <a:pos x="6" y="73"/>
                </a:cxn>
                <a:cxn ang="0">
                  <a:pos x="9" y="74"/>
                </a:cxn>
                <a:cxn ang="0">
                  <a:pos x="38" y="77"/>
                </a:cxn>
                <a:cxn ang="0">
                  <a:pos x="47" y="77"/>
                </a:cxn>
                <a:cxn ang="0">
                  <a:pos x="51" y="76"/>
                </a:cxn>
                <a:cxn ang="0">
                  <a:pos x="54" y="74"/>
                </a:cxn>
                <a:cxn ang="0">
                  <a:pos x="55" y="73"/>
                </a:cxn>
                <a:cxn ang="0">
                  <a:pos x="56" y="70"/>
                </a:cxn>
                <a:cxn ang="0">
                  <a:pos x="56" y="67"/>
                </a:cxn>
                <a:cxn ang="0">
                  <a:pos x="55" y="58"/>
                </a:cxn>
                <a:cxn ang="0">
                  <a:pos x="55" y="26"/>
                </a:cxn>
                <a:cxn ang="0">
                  <a:pos x="56" y="23"/>
                </a:cxn>
                <a:cxn ang="0">
                  <a:pos x="60" y="12"/>
                </a:cxn>
                <a:cxn ang="0">
                  <a:pos x="60" y="10"/>
                </a:cxn>
                <a:cxn ang="0">
                  <a:pos x="60" y="8"/>
                </a:cxn>
                <a:cxn ang="0">
                  <a:pos x="60" y="7"/>
                </a:cxn>
                <a:cxn ang="0">
                  <a:pos x="58" y="6"/>
                </a:cxn>
                <a:cxn ang="0">
                  <a:pos x="56" y="6"/>
                </a:cxn>
              </a:cxnLst>
              <a:rect l="0" t="0" r="r" b="b"/>
              <a:pathLst>
                <a:path w="60" h="77">
                  <a:moveTo>
                    <a:pt x="56" y="6"/>
                  </a:moveTo>
                  <a:lnTo>
                    <a:pt x="43" y="9"/>
                  </a:lnTo>
                  <a:lnTo>
                    <a:pt x="36" y="9"/>
                  </a:lnTo>
                  <a:lnTo>
                    <a:pt x="30" y="7"/>
                  </a:lnTo>
                  <a:lnTo>
                    <a:pt x="21" y="1"/>
                  </a:lnTo>
                  <a:lnTo>
                    <a:pt x="15" y="0"/>
                  </a:lnTo>
                  <a:lnTo>
                    <a:pt x="13" y="1"/>
                  </a:lnTo>
                  <a:lnTo>
                    <a:pt x="11" y="4"/>
                  </a:lnTo>
                  <a:lnTo>
                    <a:pt x="10" y="9"/>
                  </a:lnTo>
                  <a:lnTo>
                    <a:pt x="7" y="20"/>
                  </a:lnTo>
                  <a:lnTo>
                    <a:pt x="5" y="38"/>
                  </a:lnTo>
                  <a:lnTo>
                    <a:pt x="0" y="65"/>
                  </a:lnTo>
                  <a:lnTo>
                    <a:pt x="0" y="70"/>
                  </a:lnTo>
                  <a:lnTo>
                    <a:pt x="1" y="70"/>
                  </a:lnTo>
                  <a:lnTo>
                    <a:pt x="2" y="71"/>
                  </a:lnTo>
                  <a:lnTo>
                    <a:pt x="4" y="72"/>
                  </a:lnTo>
                  <a:lnTo>
                    <a:pt x="6" y="73"/>
                  </a:lnTo>
                  <a:lnTo>
                    <a:pt x="9" y="74"/>
                  </a:lnTo>
                  <a:lnTo>
                    <a:pt x="38" y="77"/>
                  </a:lnTo>
                  <a:lnTo>
                    <a:pt x="47" y="77"/>
                  </a:lnTo>
                  <a:lnTo>
                    <a:pt x="51" y="76"/>
                  </a:lnTo>
                  <a:lnTo>
                    <a:pt x="54" y="74"/>
                  </a:lnTo>
                  <a:lnTo>
                    <a:pt x="55" y="73"/>
                  </a:lnTo>
                  <a:lnTo>
                    <a:pt x="56" y="70"/>
                  </a:lnTo>
                  <a:lnTo>
                    <a:pt x="56" y="67"/>
                  </a:lnTo>
                  <a:lnTo>
                    <a:pt x="55" y="58"/>
                  </a:lnTo>
                  <a:lnTo>
                    <a:pt x="55" y="26"/>
                  </a:lnTo>
                  <a:lnTo>
                    <a:pt x="56" y="23"/>
                  </a:lnTo>
                  <a:lnTo>
                    <a:pt x="60" y="12"/>
                  </a:lnTo>
                  <a:lnTo>
                    <a:pt x="60" y="10"/>
                  </a:lnTo>
                  <a:lnTo>
                    <a:pt x="60" y="8"/>
                  </a:lnTo>
                  <a:lnTo>
                    <a:pt x="60" y="7"/>
                  </a:lnTo>
                  <a:lnTo>
                    <a:pt x="58" y="6"/>
                  </a:lnTo>
                  <a:lnTo>
                    <a:pt x="56" y="6"/>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32"/>
            <p:cNvSpPr>
              <a:spLocks/>
            </p:cNvSpPr>
            <p:nvPr/>
          </p:nvSpPr>
          <p:spPr bwMode="auto">
            <a:xfrm flipH="1">
              <a:off x="7939548" y="5044996"/>
              <a:ext cx="82472" cy="117249"/>
            </a:xfrm>
            <a:custGeom>
              <a:avLst/>
              <a:gdLst/>
              <a:ahLst/>
              <a:cxnLst>
                <a:cxn ang="0">
                  <a:pos x="15" y="2"/>
                </a:cxn>
                <a:cxn ang="0">
                  <a:pos x="10" y="0"/>
                </a:cxn>
                <a:cxn ang="0">
                  <a:pos x="6" y="0"/>
                </a:cxn>
                <a:cxn ang="0">
                  <a:pos x="5" y="0"/>
                </a:cxn>
                <a:cxn ang="0">
                  <a:pos x="3" y="1"/>
                </a:cxn>
                <a:cxn ang="0">
                  <a:pos x="2" y="4"/>
                </a:cxn>
                <a:cxn ang="0">
                  <a:pos x="1" y="8"/>
                </a:cxn>
                <a:cxn ang="0">
                  <a:pos x="0" y="11"/>
                </a:cxn>
                <a:cxn ang="0">
                  <a:pos x="1" y="14"/>
                </a:cxn>
                <a:cxn ang="0">
                  <a:pos x="2" y="16"/>
                </a:cxn>
                <a:cxn ang="0">
                  <a:pos x="5" y="24"/>
                </a:cxn>
                <a:cxn ang="0">
                  <a:pos x="5" y="26"/>
                </a:cxn>
                <a:cxn ang="0">
                  <a:pos x="6" y="29"/>
                </a:cxn>
                <a:cxn ang="0">
                  <a:pos x="7" y="30"/>
                </a:cxn>
                <a:cxn ang="0">
                  <a:pos x="10" y="31"/>
                </a:cxn>
                <a:cxn ang="0">
                  <a:pos x="12" y="31"/>
                </a:cxn>
                <a:cxn ang="0">
                  <a:pos x="15" y="32"/>
                </a:cxn>
                <a:cxn ang="0">
                  <a:pos x="17" y="33"/>
                </a:cxn>
                <a:cxn ang="0">
                  <a:pos x="19" y="35"/>
                </a:cxn>
                <a:cxn ang="0">
                  <a:pos x="21" y="37"/>
                </a:cxn>
                <a:cxn ang="0">
                  <a:pos x="27" y="52"/>
                </a:cxn>
                <a:cxn ang="0">
                  <a:pos x="29" y="59"/>
                </a:cxn>
                <a:cxn ang="0">
                  <a:pos x="32" y="61"/>
                </a:cxn>
                <a:cxn ang="0">
                  <a:pos x="37" y="65"/>
                </a:cxn>
                <a:cxn ang="0">
                  <a:pos x="39" y="67"/>
                </a:cxn>
                <a:cxn ang="0">
                  <a:pos x="40" y="69"/>
                </a:cxn>
                <a:cxn ang="0">
                  <a:pos x="43" y="76"/>
                </a:cxn>
                <a:cxn ang="0">
                  <a:pos x="45" y="98"/>
                </a:cxn>
                <a:cxn ang="0">
                  <a:pos x="46" y="106"/>
                </a:cxn>
                <a:cxn ang="0">
                  <a:pos x="47" y="108"/>
                </a:cxn>
                <a:cxn ang="0">
                  <a:pos x="50" y="113"/>
                </a:cxn>
                <a:cxn ang="0">
                  <a:pos x="52" y="115"/>
                </a:cxn>
                <a:cxn ang="0">
                  <a:pos x="56" y="118"/>
                </a:cxn>
                <a:cxn ang="0">
                  <a:pos x="57" y="118"/>
                </a:cxn>
                <a:cxn ang="0">
                  <a:pos x="59" y="118"/>
                </a:cxn>
                <a:cxn ang="0">
                  <a:pos x="60" y="117"/>
                </a:cxn>
                <a:cxn ang="0">
                  <a:pos x="61" y="114"/>
                </a:cxn>
                <a:cxn ang="0">
                  <a:pos x="61" y="96"/>
                </a:cxn>
                <a:cxn ang="0">
                  <a:pos x="62" y="88"/>
                </a:cxn>
                <a:cxn ang="0">
                  <a:pos x="62" y="87"/>
                </a:cxn>
                <a:cxn ang="0">
                  <a:pos x="62" y="86"/>
                </a:cxn>
                <a:cxn ang="0">
                  <a:pos x="63" y="86"/>
                </a:cxn>
                <a:cxn ang="0">
                  <a:pos x="65" y="87"/>
                </a:cxn>
                <a:cxn ang="0">
                  <a:pos x="67" y="90"/>
                </a:cxn>
                <a:cxn ang="0">
                  <a:pos x="73" y="101"/>
                </a:cxn>
                <a:cxn ang="0">
                  <a:pos x="75" y="106"/>
                </a:cxn>
                <a:cxn ang="0">
                  <a:pos x="76" y="114"/>
                </a:cxn>
                <a:cxn ang="0">
                  <a:pos x="76" y="115"/>
                </a:cxn>
                <a:cxn ang="0">
                  <a:pos x="76" y="115"/>
                </a:cxn>
                <a:cxn ang="0">
                  <a:pos x="78" y="115"/>
                </a:cxn>
                <a:cxn ang="0">
                  <a:pos x="80" y="113"/>
                </a:cxn>
                <a:cxn ang="0">
                  <a:pos x="82" y="111"/>
                </a:cxn>
                <a:cxn ang="0">
                  <a:pos x="83" y="109"/>
                </a:cxn>
                <a:cxn ang="0">
                  <a:pos x="83" y="103"/>
                </a:cxn>
                <a:cxn ang="0">
                  <a:pos x="81" y="91"/>
                </a:cxn>
                <a:cxn ang="0">
                  <a:pos x="73" y="75"/>
                </a:cxn>
                <a:cxn ang="0">
                  <a:pos x="39" y="26"/>
                </a:cxn>
                <a:cxn ang="0">
                  <a:pos x="25" y="9"/>
                </a:cxn>
                <a:cxn ang="0">
                  <a:pos x="20" y="5"/>
                </a:cxn>
                <a:cxn ang="0">
                  <a:pos x="15" y="2"/>
                </a:cxn>
              </a:cxnLst>
              <a:rect l="0" t="0" r="r" b="b"/>
              <a:pathLst>
                <a:path w="83" h="118">
                  <a:moveTo>
                    <a:pt x="15" y="2"/>
                  </a:moveTo>
                  <a:lnTo>
                    <a:pt x="10" y="0"/>
                  </a:lnTo>
                  <a:lnTo>
                    <a:pt x="6" y="0"/>
                  </a:lnTo>
                  <a:lnTo>
                    <a:pt x="5" y="0"/>
                  </a:lnTo>
                  <a:lnTo>
                    <a:pt x="3" y="1"/>
                  </a:lnTo>
                  <a:lnTo>
                    <a:pt x="2" y="4"/>
                  </a:lnTo>
                  <a:lnTo>
                    <a:pt x="1" y="8"/>
                  </a:lnTo>
                  <a:lnTo>
                    <a:pt x="0" y="11"/>
                  </a:lnTo>
                  <a:lnTo>
                    <a:pt x="1" y="14"/>
                  </a:lnTo>
                  <a:lnTo>
                    <a:pt x="2" y="16"/>
                  </a:lnTo>
                  <a:lnTo>
                    <a:pt x="5" y="24"/>
                  </a:lnTo>
                  <a:lnTo>
                    <a:pt x="5" y="26"/>
                  </a:lnTo>
                  <a:lnTo>
                    <a:pt x="6" y="29"/>
                  </a:lnTo>
                  <a:lnTo>
                    <a:pt x="7" y="30"/>
                  </a:lnTo>
                  <a:lnTo>
                    <a:pt x="10" y="31"/>
                  </a:lnTo>
                  <a:lnTo>
                    <a:pt x="12" y="31"/>
                  </a:lnTo>
                  <a:lnTo>
                    <a:pt x="15" y="32"/>
                  </a:lnTo>
                  <a:lnTo>
                    <a:pt x="17" y="33"/>
                  </a:lnTo>
                  <a:lnTo>
                    <a:pt x="19" y="35"/>
                  </a:lnTo>
                  <a:lnTo>
                    <a:pt x="21" y="37"/>
                  </a:lnTo>
                  <a:lnTo>
                    <a:pt x="27" y="52"/>
                  </a:lnTo>
                  <a:lnTo>
                    <a:pt x="29" y="59"/>
                  </a:lnTo>
                  <a:lnTo>
                    <a:pt x="32" y="61"/>
                  </a:lnTo>
                  <a:lnTo>
                    <a:pt x="37" y="65"/>
                  </a:lnTo>
                  <a:lnTo>
                    <a:pt x="39" y="67"/>
                  </a:lnTo>
                  <a:lnTo>
                    <a:pt x="40" y="69"/>
                  </a:lnTo>
                  <a:lnTo>
                    <a:pt x="43" y="76"/>
                  </a:lnTo>
                  <a:lnTo>
                    <a:pt x="45" y="98"/>
                  </a:lnTo>
                  <a:lnTo>
                    <a:pt x="46" y="106"/>
                  </a:lnTo>
                  <a:lnTo>
                    <a:pt x="47" y="108"/>
                  </a:lnTo>
                  <a:lnTo>
                    <a:pt x="50" y="113"/>
                  </a:lnTo>
                  <a:lnTo>
                    <a:pt x="52" y="115"/>
                  </a:lnTo>
                  <a:lnTo>
                    <a:pt x="56" y="118"/>
                  </a:lnTo>
                  <a:lnTo>
                    <a:pt x="57" y="118"/>
                  </a:lnTo>
                  <a:lnTo>
                    <a:pt x="59" y="118"/>
                  </a:lnTo>
                  <a:lnTo>
                    <a:pt x="60" y="117"/>
                  </a:lnTo>
                  <a:lnTo>
                    <a:pt x="61" y="114"/>
                  </a:lnTo>
                  <a:lnTo>
                    <a:pt x="61" y="96"/>
                  </a:lnTo>
                  <a:lnTo>
                    <a:pt x="62" y="88"/>
                  </a:lnTo>
                  <a:lnTo>
                    <a:pt x="62" y="87"/>
                  </a:lnTo>
                  <a:lnTo>
                    <a:pt x="62" y="86"/>
                  </a:lnTo>
                  <a:lnTo>
                    <a:pt x="63" y="86"/>
                  </a:lnTo>
                  <a:lnTo>
                    <a:pt x="65" y="87"/>
                  </a:lnTo>
                  <a:lnTo>
                    <a:pt x="67" y="90"/>
                  </a:lnTo>
                  <a:lnTo>
                    <a:pt x="73" y="101"/>
                  </a:lnTo>
                  <a:lnTo>
                    <a:pt x="75" y="106"/>
                  </a:lnTo>
                  <a:lnTo>
                    <a:pt x="76" y="114"/>
                  </a:lnTo>
                  <a:lnTo>
                    <a:pt x="76" y="115"/>
                  </a:lnTo>
                  <a:lnTo>
                    <a:pt x="76" y="115"/>
                  </a:lnTo>
                  <a:lnTo>
                    <a:pt x="78" y="115"/>
                  </a:lnTo>
                  <a:lnTo>
                    <a:pt x="80" y="113"/>
                  </a:lnTo>
                  <a:lnTo>
                    <a:pt x="82" y="111"/>
                  </a:lnTo>
                  <a:lnTo>
                    <a:pt x="83" y="109"/>
                  </a:lnTo>
                  <a:lnTo>
                    <a:pt x="83" y="103"/>
                  </a:lnTo>
                  <a:lnTo>
                    <a:pt x="81" y="91"/>
                  </a:lnTo>
                  <a:lnTo>
                    <a:pt x="73" y="75"/>
                  </a:lnTo>
                  <a:lnTo>
                    <a:pt x="39" y="26"/>
                  </a:lnTo>
                  <a:lnTo>
                    <a:pt x="25" y="9"/>
                  </a:lnTo>
                  <a:lnTo>
                    <a:pt x="20" y="5"/>
                  </a:lnTo>
                  <a:lnTo>
                    <a:pt x="15" y="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33"/>
            <p:cNvSpPr>
              <a:spLocks/>
            </p:cNvSpPr>
            <p:nvPr/>
          </p:nvSpPr>
          <p:spPr bwMode="auto">
            <a:xfrm flipH="1">
              <a:off x="7925637" y="5030092"/>
              <a:ext cx="93402" cy="135134"/>
            </a:xfrm>
            <a:custGeom>
              <a:avLst/>
              <a:gdLst/>
              <a:ahLst/>
              <a:cxnLst>
                <a:cxn ang="0">
                  <a:pos x="28" y="0"/>
                </a:cxn>
                <a:cxn ang="0">
                  <a:pos x="23" y="1"/>
                </a:cxn>
                <a:cxn ang="0">
                  <a:pos x="4" y="9"/>
                </a:cxn>
                <a:cxn ang="0">
                  <a:pos x="1" y="14"/>
                </a:cxn>
                <a:cxn ang="0">
                  <a:pos x="1" y="21"/>
                </a:cxn>
                <a:cxn ang="0">
                  <a:pos x="4" y="30"/>
                </a:cxn>
                <a:cxn ang="0">
                  <a:pos x="7" y="34"/>
                </a:cxn>
                <a:cxn ang="0">
                  <a:pos x="15" y="34"/>
                </a:cxn>
                <a:cxn ang="0">
                  <a:pos x="18" y="35"/>
                </a:cxn>
                <a:cxn ang="0">
                  <a:pos x="24" y="48"/>
                </a:cxn>
                <a:cxn ang="0">
                  <a:pos x="40" y="68"/>
                </a:cxn>
                <a:cxn ang="0">
                  <a:pos x="47" y="93"/>
                </a:cxn>
                <a:cxn ang="0">
                  <a:pos x="47" y="117"/>
                </a:cxn>
                <a:cxn ang="0">
                  <a:pos x="43" y="135"/>
                </a:cxn>
                <a:cxn ang="0">
                  <a:pos x="46" y="136"/>
                </a:cxn>
                <a:cxn ang="0">
                  <a:pos x="55" y="135"/>
                </a:cxn>
                <a:cxn ang="0">
                  <a:pos x="58" y="133"/>
                </a:cxn>
                <a:cxn ang="0">
                  <a:pos x="62" y="104"/>
                </a:cxn>
                <a:cxn ang="0">
                  <a:pos x="60" y="90"/>
                </a:cxn>
                <a:cxn ang="0">
                  <a:pos x="62" y="89"/>
                </a:cxn>
                <a:cxn ang="0">
                  <a:pos x="65" y="93"/>
                </a:cxn>
                <a:cxn ang="0">
                  <a:pos x="71" y="110"/>
                </a:cxn>
                <a:cxn ang="0">
                  <a:pos x="71" y="121"/>
                </a:cxn>
                <a:cxn ang="0">
                  <a:pos x="73" y="130"/>
                </a:cxn>
                <a:cxn ang="0">
                  <a:pos x="78" y="132"/>
                </a:cxn>
                <a:cxn ang="0">
                  <a:pos x="87" y="130"/>
                </a:cxn>
                <a:cxn ang="0">
                  <a:pos x="92" y="127"/>
                </a:cxn>
                <a:cxn ang="0">
                  <a:pos x="94" y="122"/>
                </a:cxn>
                <a:cxn ang="0">
                  <a:pos x="88" y="101"/>
                </a:cxn>
                <a:cxn ang="0">
                  <a:pos x="71" y="72"/>
                </a:cxn>
                <a:cxn ang="0">
                  <a:pos x="70" y="66"/>
                </a:cxn>
                <a:cxn ang="0">
                  <a:pos x="72" y="61"/>
                </a:cxn>
                <a:cxn ang="0">
                  <a:pos x="70" y="50"/>
                </a:cxn>
                <a:cxn ang="0">
                  <a:pos x="65" y="41"/>
                </a:cxn>
                <a:cxn ang="0">
                  <a:pos x="59" y="35"/>
                </a:cxn>
                <a:cxn ang="0">
                  <a:pos x="35" y="19"/>
                </a:cxn>
                <a:cxn ang="0">
                  <a:pos x="33" y="14"/>
                </a:cxn>
                <a:cxn ang="0">
                  <a:pos x="34" y="10"/>
                </a:cxn>
                <a:cxn ang="0">
                  <a:pos x="36" y="5"/>
                </a:cxn>
                <a:cxn ang="0">
                  <a:pos x="35" y="2"/>
                </a:cxn>
                <a:cxn ang="0">
                  <a:pos x="31" y="0"/>
                </a:cxn>
              </a:cxnLst>
              <a:rect l="0" t="0" r="r" b="b"/>
              <a:pathLst>
                <a:path w="94" h="136">
                  <a:moveTo>
                    <a:pt x="31" y="0"/>
                  </a:moveTo>
                  <a:lnTo>
                    <a:pt x="28" y="0"/>
                  </a:lnTo>
                  <a:lnTo>
                    <a:pt x="26" y="0"/>
                  </a:lnTo>
                  <a:lnTo>
                    <a:pt x="23" y="1"/>
                  </a:lnTo>
                  <a:lnTo>
                    <a:pt x="9" y="5"/>
                  </a:lnTo>
                  <a:lnTo>
                    <a:pt x="4" y="9"/>
                  </a:lnTo>
                  <a:lnTo>
                    <a:pt x="2" y="12"/>
                  </a:lnTo>
                  <a:lnTo>
                    <a:pt x="1" y="14"/>
                  </a:lnTo>
                  <a:lnTo>
                    <a:pt x="0" y="18"/>
                  </a:lnTo>
                  <a:lnTo>
                    <a:pt x="1" y="21"/>
                  </a:lnTo>
                  <a:lnTo>
                    <a:pt x="2" y="26"/>
                  </a:lnTo>
                  <a:lnTo>
                    <a:pt x="4" y="30"/>
                  </a:lnTo>
                  <a:lnTo>
                    <a:pt x="6" y="33"/>
                  </a:lnTo>
                  <a:lnTo>
                    <a:pt x="7" y="34"/>
                  </a:lnTo>
                  <a:lnTo>
                    <a:pt x="8" y="34"/>
                  </a:lnTo>
                  <a:lnTo>
                    <a:pt x="15" y="34"/>
                  </a:lnTo>
                  <a:lnTo>
                    <a:pt x="17" y="34"/>
                  </a:lnTo>
                  <a:lnTo>
                    <a:pt x="18" y="35"/>
                  </a:lnTo>
                  <a:lnTo>
                    <a:pt x="19" y="37"/>
                  </a:lnTo>
                  <a:lnTo>
                    <a:pt x="24" y="48"/>
                  </a:lnTo>
                  <a:lnTo>
                    <a:pt x="26" y="52"/>
                  </a:lnTo>
                  <a:lnTo>
                    <a:pt x="40" y="68"/>
                  </a:lnTo>
                  <a:lnTo>
                    <a:pt x="41" y="72"/>
                  </a:lnTo>
                  <a:lnTo>
                    <a:pt x="47" y="93"/>
                  </a:lnTo>
                  <a:lnTo>
                    <a:pt x="48" y="105"/>
                  </a:lnTo>
                  <a:lnTo>
                    <a:pt x="47" y="117"/>
                  </a:lnTo>
                  <a:lnTo>
                    <a:pt x="43" y="133"/>
                  </a:lnTo>
                  <a:lnTo>
                    <a:pt x="43" y="135"/>
                  </a:lnTo>
                  <a:lnTo>
                    <a:pt x="44" y="136"/>
                  </a:lnTo>
                  <a:lnTo>
                    <a:pt x="46" y="136"/>
                  </a:lnTo>
                  <a:lnTo>
                    <a:pt x="51" y="136"/>
                  </a:lnTo>
                  <a:lnTo>
                    <a:pt x="55" y="135"/>
                  </a:lnTo>
                  <a:lnTo>
                    <a:pt x="57" y="134"/>
                  </a:lnTo>
                  <a:lnTo>
                    <a:pt x="58" y="133"/>
                  </a:lnTo>
                  <a:lnTo>
                    <a:pt x="60" y="129"/>
                  </a:lnTo>
                  <a:lnTo>
                    <a:pt x="62" y="104"/>
                  </a:lnTo>
                  <a:lnTo>
                    <a:pt x="60" y="92"/>
                  </a:lnTo>
                  <a:lnTo>
                    <a:pt x="60" y="90"/>
                  </a:lnTo>
                  <a:lnTo>
                    <a:pt x="61" y="89"/>
                  </a:lnTo>
                  <a:lnTo>
                    <a:pt x="62" y="89"/>
                  </a:lnTo>
                  <a:lnTo>
                    <a:pt x="63" y="89"/>
                  </a:lnTo>
                  <a:lnTo>
                    <a:pt x="65" y="93"/>
                  </a:lnTo>
                  <a:lnTo>
                    <a:pt x="70" y="103"/>
                  </a:lnTo>
                  <a:lnTo>
                    <a:pt x="71" y="110"/>
                  </a:lnTo>
                  <a:lnTo>
                    <a:pt x="71" y="118"/>
                  </a:lnTo>
                  <a:lnTo>
                    <a:pt x="71" y="121"/>
                  </a:lnTo>
                  <a:lnTo>
                    <a:pt x="72" y="128"/>
                  </a:lnTo>
                  <a:lnTo>
                    <a:pt x="73" y="130"/>
                  </a:lnTo>
                  <a:lnTo>
                    <a:pt x="75" y="131"/>
                  </a:lnTo>
                  <a:lnTo>
                    <a:pt x="78" y="132"/>
                  </a:lnTo>
                  <a:lnTo>
                    <a:pt x="81" y="132"/>
                  </a:lnTo>
                  <a:lnTo>
                    <a:pt x="87" y="130"/>
                  </a:lnTo>
                  <a:lnTo>
                    <a:pt x="91" y="129"/>
                  </a:lnTo>
                  <a:lnTo>
                    <a:pt x="92" y="127"/>
                  </a:lnTo>
                  <a:lnTo>
                    <a:pt x="94" y="125"/>
                  </a:lnTo>
                  <a:lnTo>
                    <a:pt x="94" y="122"/>
                  </a:lnTo>
                  <a:lnTo>
                    <a:pt x="93" y="115"/>
                  </a:lnTo>
                  <a:lnTo>
                    <a:pt x="88" y="101"/>
                  </a:lnTo>
                  <a:lnTo>
                    <a:pt x="84" y="93"/>
                  </a:lnTo>
                  <a:lnTo>
                    <a:pt x="71" y="72"/>
                  </a:lnTo>
                  <a:lnTo>
                    <a:pt x="70" y="68"/>
                  </a:lnTo>
                  <a:lnTo>
                    <a:pt x="70" y="66"/>
                  </a:lnTo>
                  <a:lnTo>
                    <a:pt x="70" y="63"/>
                  </a:lnTo>
                  <a:lnTo>
                    <a:pt x="72" y="61"/>
                  </a:lnTo>
                  <a:lnTo>
                    <a:pt x="72" y="57"/>
                  </a:lnTo>
                  <a:lnTo>
                    <a:pt x="70" y="50"/>
                  </a:lnTo>
                  <a:lnTo>
                    <a:pt x="68" y="46"/>
                  </a:lnTo>
                  <a:lnTo>
                    <a:pt x="65" y="41"/>
                  </a:lnTo>
                  <a:lnTo>
                    <a:pt x="62" y="38"/>
                  </a:lnTo>
                  <a:lnTo>
                    <a:pt x="59" y="35"/>
                  </a:lnTo>
                  <a:lnTo>
                    <a:pt x="41" y="24"/>
                  </a:lnTo>
                  <a:lnTo>
                    <a:pt x="35" y="19"/>
                  </a:lnTo>
                  <a:lnTo>
                    <a:pt x="33" y="17"/>
                  </a:lnTo>
                  <a:lnTo>
                    <a:pt x="33" y="14"/>
                  </a:lnTo>
                  <a:lnTo>
                    <a:pt x="33" y="12"/>
                  </a:lnTo>
                  <a:lnTo>
                    <a:pt x="34" y="10"/>
                  </a:lnTo>
                  <a:lnTo>
                    <a:pt x="36" y="7"/>
                  </a:lnTo>
                  <a:lnTo>
                    <a:pt x="36" y="5"/>
                  </a:lnTo>
                  <a:lnTo>
                    <a:pt x="36" y="4"/>
                  </a:lnTo>
                  <a:lnTo>
                    <a:pt x="35" y="2"/>
                  </a:lnTo>
                  <a:lnTo>
                    <a:pt x="33" y="1"/>
                  </a:lnTo>
                  <a:lnTo>
                    <a:pt x="31"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34"/>
            <p:cNvSpPr>
              <a:spLocks/>
            </p:cNvSpPr>
            <p:nvPr/>
          </p:nvSpPr>
          <p:spPr bwMode="auto">
            <a:xfrm flipH="1">
              <a:off x="7968363" y="5073812"/>
              <a:ext cx="10930" cy="13911"/>
            </a:xfrm>
            <a:custGeom>
              <a:avLst/>
              <a:gdLst/>
              <a:ahLst/>
              <a:cxnLst>
                <a:cxn ang="0">
                  <a:pos x="6" y="0"/>
                </a:cxn>
                <a:cxn ang="0">
                  <a:pos x="5" y="0"/>
                </a:cxn>
                <a:cxn ang="0">
                  <a:pos x="4" y="0"/>
                </a:cxn>
                <a:cxn ang="0">
                  <a:pos x="1" y="2"/>
                </a:cxn>
                <a:cxn ang="0">
                  <a:pos x="0" y="5"/>
                </a:cxn>
                <a:cxn ang="0">
                  <a:pos x="0" y="8"/>
                </a:cxn>
                <a:cxn ang="0">
                  <a:pos x="2" y="10"/>
                </a:cxn>
                <a:cxn ang="0">
                  <a:pos x="6" y="12"/>
                </a:cxn>
                <a:cxn ang="0">
                  <a:pos x="9" y="13"/>
                </a:cxn>
                <a:cxn ang="0">
                  <a:pos x="11" y="14"/>
                </a:cxn>
                <a:cxn ang="0">
                  <a:pos x="11" y="13"/>
                </a:cxn>
                <a:cxn ang="0">
                  <a:pos x="11" y="11"/>
                </a:cxn>
                <a:cxn ang="0">
                  <a:pos x="7" y="2"/>
                </a:cxn>
                <a:cxn ang="0">
                  <a:pos x="7" y="1"/>
                </a:cxn>
                <a:cxn ang="0">
                  <a:pos x="6" y="0"/>
                </a:cxn>
              </a:cxnLst>
              <a:rect l="0" t="0" r="r" b="b"/>
              <a:pathLst>
                <a:path w="11" h="14">
                  <a:moveTo>
                    <a:pt x="6" y="0"/>
                  </a:moveTo>
                  <a:lnTo>
                    <a:pt x="5" y="0"/>
                  </a:lnTo>
                  <a:lnTo>
                    <a:pt x="4" y="0"/>
                  </a:lnTo>
                  <a:lnTo>
                    <a:pt x="1" y="2"/>
                  </a:lnTo>
                  <a:lnTo>
                    <a:pt x="0" y="5"/>
                  </a:lnTo>
                  <a:lnTo>
                    <a:pt x="0" y="8"/>
                  </a:lnTo>
                  <a:lnTo>
                    <a:pt x="2" y="10"/>
                  </a:lnTo>
                  <a:lnTo>
                    <a:pt x="6" y="12"/>
                  </a:lnTo>
                  <a:lnTo>
                    <a:pt x="9" y="13"/>
                  </a:lnTo>
                  <a:lnTo>
                    <a:pt x="11" y="14"/>
                  </a:lnTo>
                  <a:lnTo>
                    <a:pt x="11" y="13"/>
                  </a:lnTo>
                  <a:lnTo>
                    <a:pt x="11" y="11"/>
                  </a:lnTo>
                  <a:lnTo>
                    <a:pt x="7" y="2"/>
                  </a:lnTo>
                  <a:lnTo>
                    <a:pt x="7" y="1"/>
                  </a:lnTo>
                  <a:lnTo>
                    <a:pt x="6"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9" name="Group 34"/>
            <p:cNvGrpSpPr>
              <a:grpSpLocks noChangeAspect="1"/>
            </p:cNvGrpSpPr>
            <p:nvPr/>
          </p:nvGrpSpPr>
          <p:grpSpPr>
            <a:xfrm>
              <a:off x="8108389" y="4554993"/>
              <a:ext cx="290095" cy="177151"/>
              <a:chOff x="2103438" y="3086101"/>
              <a:chExt cx="595313" cy="363538"/>
            </a:xfrm>
          </p:grpSpPr>
          <p:sp>
            <p:nvSpPr>
              <p:cNvPr id="110" name="Freeform 72"/>
              <p:cNvSpPr>
                <a:spLocks/>
              </p:cNvSpPr>
              <p:nvPr/>
            </p:nvSpPr>
            <p:spPr bwMode="auto">
              <a:xfrm>
                <a:off x="2103438" y="3086101"/>
                <a:ext cx="595313" cy="363538"/>
              </a:xfrm>
              <a:custGeom>
                <a:avLst/>
                <a:gdLst/>
                <a:ahLst/>
                <a:cxnLst>
                  <a:cxn ang="0">
                    <a:pos x="214" y="0"/>
                  </a:cxn>
                  <a:cxn ang="0">
                    <a:pos x="186" y="1"/>
                  </a:cxn>
                  <a:cxn ang="0">
                    <a:pos x="153" y="9"/>
                  </a:cxn>
                  <a:cxn ang="0">
                    <a:pos x="137" y="17"/>
                  </a:cxn>
                  <a:cxn ang="0">
                    <a:pos x="123" y="27"/>
                  </a:cxn>
                  <a:cxn ang="0">
                    <a:pos x="88" y="62"/>
                  </a:cxn>
                  <a:cxn ang="0">
                    <a:pos x="40" y="106"/>
                  </a:cxn>
                  <a:cxn ang="0">
                    <a:pos x="10" y="129"/>
                  </a:cxn>
                  <a:cxn ang="0">
                    <a:pos x="4" y="136"/>
                  </a:cxn>
                  <a:cxn ang="0">
                    <a:pos x="1" y="143"/>
                  </a:cxn>
                  <a:cxn ang="0">
                    <a:pos x="0" y="149"/>
                  </a:cxn>
                  <a:cxn ang="0">
                    <a:pos x="3" y="155"/>
                  </a:cxn>
                  <a:cxn ang="0">
                    <a:pos x="7" y="160"/>
                  </a:cxn>
                  <a:cxn ang="0">
                    <a:pos x="11" y="162"/>
                  </a:cxn>
                  <a:cxn ang="0">
                    <a:pos x="27" y="168"/>
                  </a:cxn>
                  <a:cxn ang="0">
                    <a:pos x="85" y="177"/>
                  </a:cxn>
                  <a:cxn ang="0">
                    <a:pos x="254" y="179"/>
                  </a:cxn>
                  <a:cxn ang="0">
                    <a:pos x="266" y="181"/>
                  </a:cxn>
                  <a:cxn ang="0">
                    <a:pos x="279" y="185"/>
                  </a:cxn>
                  <a:cxn ang="0">
                    <a:pos x="303" y="197"/>
                  </a:cxn>
                  <a:cxn ang="0">
                    <a:pos x="321" y="210"/>
                  </a:cxn>
                  <a:cxn ang="0">
                    <a:pos x="332" y="224"/>
                  </a:cxn>
                  <a:cxn ang="0">
                    <a:pos x="338" y="228"/>
                  </a:cxn>
                  <a:cxn ang="0">
                    <a:pos x="344" y="229"/>
                  </a:cxn>
                  <a:cxn ang="0">
                    <a:pos x="350" y="229"/>
                  </a:cxn>
                  <a:cxn ang="0">
                    <a:pos x="355" y="228"/>
                  </a:cxn>
                  <a:cxn ang="0">
                    <a:pos x="360" y="224"/>
                  </a:cxn>
                  <a:cxn ang="0">
                    <a:pos x="369" y="214"/>
                  </a:cxn>
                  <a:cxn ang="0">
                    <a:pos x="372" y="207"/>
                  </a:cxn>
                  <a:cxn ang="0">
                    <a:pos x="375" y="189"/>
                  </a:cxn>
                  <a:cxn ang="0">
                    <a:pos x="374" y="140"/>
                  </a:cxn>
                  <a:cxn ang="0">
                    <a:pos x="370" y="120"/>
                  </a:cxn>
                  <a:cxn ang="0">
                    <a:pos x="368" y="111"/>
                  </a:cxn>
                  <a:cxn ang="0">
                    <a:pos x="356" y="83"/>
                  </a:cxn>
                  <a:cxn ang="0">
                    <a:pos x="339" y="56"/>
                  </a:cxn>
                  <a:cxn ang="0">
                    <a:pos x="324" y="38"/>
                  </a:cxn>
                  <a:cxn ang="0">
                    <a:pos x="313" y="29"/>
                  </a:cxn>
                  <a:cxn ang="0">
                    <a:pos x="278" y="12"/>
                  </a:cxn>
                  <a:cxn ang="0">
                    <a:pos x="224" y="1"/>
                  </a:cxn>
                  <a:cxn ang="0">
                    <a:pos x="214" y="0"/>
                  </a:cxn>
                </a:cxnLst>
                <a:rect l="0" t="0" r="r" b="b"/>
                <a:pathLst>
                  <a:path w="375" h="229">
                    <a:moveTo>
                      <a:pt x="214" y="0"/>
                    </a:moveTo>
                    <a:lnTo>
                      <a:pt x="186" y="1"/>
                    </a:lnTo>
                    <a:lnTo>
                      <a:pt x="153" y="9"/>
                    </a:lnTo>
                    <a:lnTo>
                      <a:pt x="137" y="17"/>
                    </a:lnTo>
                    <a:lnTo>
                      <a:pt x="123" y="27"/>
                    </a:lnTo>
                    <a:lnTo>
                      <a:pt x="88" y="62"/>
                    </a:lnTo>
                    <a:lnTo>
                      <a:pt x="40" y="106"/>
                    </a:lnTo>
                    <a:lnTo>
                      <a:pt x="10" y="129"/>
                    </a:lnTo>
                    <a:lnTo>
                      <a:pt x="4" y="136"/>
                    </a:lnTo>
                    <a:lnTo>
                      <a:pt x="1" y="143"/>
                    </a:lnTo>
                    <a:lnTo>
                      <a:pt x="0" y="149"/>
                    </a:lnTo>
                    <a:lnTo>
                      <a:pt x="3" y="155"/>
                    </a:lnTo>
                    <a:lnTo>
                      <a:pt x="7" y="160"/>
                    </a:lnTo>
                    <a:lnTo>
                      <a:pt x="11" y="162"/>
                    </a:lnTo>
                    <a:lnTo>
                      <a:pt x="27" y="168"/>
                    </a:lnTo>
                    <a:lnTo>
                      <a:pt x="85" y="177"/>
                    </a:lnTo>
                    <a:lnTo>
                      <a:pt x="254" y="179"/>
                    </a:lnTo>
                    <a:lnTo>
                      <a:pt x="266" y="181"/>
                    </a:lnTo>
                    <a:lnTo>
                      <a:pt x="279" y="185"/>
                    </a:lnTo>
                    <a:lnTo>
                      <a:pt x="303" y="197"/>
                    </a:lnTo>
                    <a:lnTo>
                      <a:pt x="321" y="210"/>
                    </a:lnTo>
                    <a:lnTo>
                      <a:pt x="332" y="224"/>
                    </a:lnTo>
                    <a:lnTo>
                      <a:pt x="338" y="228"/>
                    </a:lnTo>
                    <a:lnTo>
                      <a:pt x="344" y="229"/>
                    </a:lnTo>
                    <a:lnTo>
                      <a:pt x="350" y="229"/>
                    </a:lnTo>
                    <a:lnTo>
                      <a:pt x="355" y="228"/>
                    </a:lnTo>
                    <a:lnTo>
                      <a:pt x="360" y="224"/>
                    </a:lnTo>
                    <a:lnTo>
                      <a:pt x="369" y="214"/>
                    </a:lnTo>
                    <a:lnTo>
                      <a:pt x="372" y="207"/>
                    </a:lnTo>
                    <a:lnTo>
                      <a:pt x="375" y="189"/>
                    </a:lnTo>
                    <a:lnTo>
                      <a:pt x="374" y="140"/>
                    </a:lnTo>
                    <a:lnTo>
                      <a:pt x="370" y="120"/>
                    </a:lnTo>
                    <a:lnTo>
                      <a:pt x="368" y="111"/>
                    </a:lnTo>
                    <a:lnTo>
                      <a:pt x="356" y="83"/>
                    </a:lnTo>
                    <a:lnTo>
                      <a:pt x="339" y="56"/>
                    </a:lnTo>
                    <a:lnTo>
                      <a:pt x="324" y="38"/>
                    </a:lnTo>
                    <a:lnTo>
                      <a:pt x="313" y="29"/>
                    </a:lnTo>
                    <a:lnTo>
                      <a:pt x="278" y="12"/>
                    </a:lnTo>
                    <a:lnTo>
                      <a:pt x="224" y="1"/>
                    </a:lnTo>
                    <a:lnTo>
                      <a:pt x="214" y="0"/>
                    </a:lnTo>
                    <a:close/>
                  </a:path>
                </a:pathLst>
              </a:custGeom>
              <a:solidFill>
                <a:srgbClr val="D0A8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73"/>
              <p:cNvSpPr>
                <a:spLocks/>
              </p:cNvSpPr>
              <p:nvPr/>
            </p:nvSpPr>
            <p:spPr bwMode="auto">
              <a:xfrm>
                <a:off x="2417763" y="3133726"/>
                <a:ext cx="263525" cy="292100"/>
              </a:xfrm>
              <a:custGeom>
                <a:avLst/>
                <a:gdLst/>
                <a:ahLst/>
                <a:cxnLst>
                  <a:cxn ang="0">
                    <a:pos x="0" y="109"/>
                  </a:cxn>
                  <a:cxn ang="0">
                    <a:pos x="0" y="113"/>
                  </a:cxn>
                  <a:cxn ang="0">
                    <a:pos x="2" y="115"/>
                  </a:cxn>
                  <a:cxn ang="0">
                    <a:pos x="5" y="117"/>
                  </a:cxn>
                  <a:cxn ang="0">
                    <a:pos x="8" y="118"/>
                  </a:cxn>
                  <a:cxn ang="0">
                    <a:pos x="47" y="128"/>
                  </a:cxn>
                  <a:cxn ang="0">
                    <a:pos x="60" y="131"/>
                  </a:cxn>
                  <a:cxn ang="0">
                    <a:pos x="113" y="149"/>
                  </a:cxn>
                  <a:cxn ang="0">
                    <a:pos x="125" y="155"/>
                  </a:cxn>
                  <a:cxn ang="0">
                    <a:pos x="130" y="158"/>
                  </a:cxn>
                  <a:cxn ang="0">
                    <a:pos x="149" y="182"/>
                  </a:cxn>
                  <a:cxn ang="0">
                    <a:pos x="153" y="184"/>
                  </a:cxn>
                  <a:cxn ang="0">
                    <a:pos x="155" y="183"/>
                  </a:cxn>
                  <a:cxn ang="0">
                    <a:pos x="158" y="180"/>
                  </a:cxn>
                  <a:cxn ang="0">
                    <a:pos x="160" y="173"/>
                  </a:cxn>
                  <a:cxn ang="0">
                    <a:pos x="164" y="156"/>
                  </a:cxn>
                  <a:cxn ang="0">
                    <a:pos x="166" y="125"/>
                  </a:cxn>
                  <a:cxn ang="0">
                    <a:pos x="163" y="106"/>
                  </a:cxn>
                  <a:cxn ang="0">
                    <a:pos x="154" y="77"/>
                  </a:cxn>
                  <a:cxn ang="0">
                    <a:pos x="142" y="50"/>
                  </a:cxn>
                  <a:cxn ang="0">
                    <a:pos x="120" y="18"/>
                  </a:cxn>
                  <a:cxn ang="0">
                    <a:pos x="110" y="9"/>
                  </a:cxn>
                  <a:cxn ang="0">
                    <a:pos x="99" y="3"/>
                  </a:cxn>
                  <a:cxn ang="0">
                    <a:pos x="89" y="0"/>
                  </a:cxn>
                  <a:cxn ang="0">
                    <a:pos x="78" y="0"/>
                  </a:cxn>
                  <a:cxn ang="0">
                    <a:pos x="67" y="2"/>
                  </a:cxn>
                  <a:cxn ang="0">
                    <a:pos x="57" y="8"/>
                  </a:cxn>
                  <a:cxn ang="0">
                    <a:pos x="53" y="11"/>
                  </a:cxn>
                  <a:cxn ang="0">
                    <a:pos x="48" y="16"/>
                  </a:cxn>
                  <a:cxn ang="0">
                    <a:pos x="32" y="40"/>
                  </a:cxn>
                  <a:cxn ang="0">
                    <a:pos x="9" y="83"/>
                  </a:cxn>
                  <a:cxn ang="0">
                    <a:pos x="2" y="98"/>
                  </a:cxn>
                  <a:cxn ang="0">
                    <a:pos x="0" y="104"/>
                  </a:cxn>
                  <a:cxn ang="0">
                    <a:pos x="0" y="109"/>
                  </a:cxn>
                </a:cxnLst>
                <a:rect l="0" t="0" r="r" b="b"/>
                <a:pathLst>
                  <a:path w="166" h="184">
                    <a:moveTo>
                      <a:pt x="0" y="109"/>
                    </a:moveTo>
                    <a:lnTo>
                      <a:pt x="0" y="113"/>
                    </a:lnTo>
                    <a:lnTo>
                      <a:pt x="2" y="115"/>
                    </a:lnTo>
                    <a:lnTo>
                      <a:pt x="5" y="117"/>
                    </a:lnTo>
                    <a:lnTo>
                      <a:pt x="8" y="118"/>
                    </a:lnTo>
                    <a:lnTo>
                      <a:pt x="47" y="128"/>
                    </a:lnTo>
                    <a:lnTo>
                      <a:pt x="60" y="131"/>
                    </a:lnTo>
                    <a:lnTo>
                      <a:pt x="113" y="149"/>
                    </a:lnTo>
                    <a:lnTo>
                      <a:pt x="125" y="155"/>
                    </a:lnTo>
                    <a:lnTo>
                      <a:pt x="130" y="158"/>
                    </a:lnTo>
                    <a:lnTo>
                      <a:pt x="149" y="182"/>
                    </a:lnTo>
                    <a:lnTo>
                      <a:pt x="153" y="184"/>
                    </a:lnTo>
                    <a:lnTo>
                      <a:pt x="155" y="183"/>
                    </a:lnTo>
                    <a:lnTo>
                      <a:pt x="158" y="180"/>
                    </a:lnTo>
                    <a:lnTo>
                      <a:pt x="160" y="173"/>
                    </a:lnTo>
                    <a:lnTo>
                      <a:pt x="164" y="156"/>
                    </a:lnTo>
                    <a:lnTo>
                      <a:pt x="166" y="125"/>
                    </a:lnTo>
                    <a:lnTo>
                      <a:pt x="163" y="106"/>
                    </a:lnTo>
                    <a:lnTo>
                      <a:pt x="154" y="77"/>
                    </a:lnTo>
                    <a:lnTo>
                      <a:pt x="142" y="50"/>
                    </a:lnTo>
                    <a:lnTo>
                      <a:pt x="120" y="18"/>
                    </a:lnTo>
                    <a:lnTo>
                      <a:pt x="110" y="9"/>
                    </a:lnTo>
                    <a:lnTo>
                      <a:pt x="99" y="3"/>
                    </a:lnTo>
                    <a:lnTo>
                      <a:pt x="89" y="0"/>
                    </a:lnTo>
                    <a:lnTo>
                      <a:pt x="78" y="0"/>
                    </a:lnTo>
                    <a:lnTo>
                      <a:pt x="67" y="2"/>
                    </a:lnTo>
                    <a:lnTo>
                      <a:pt x="57" y="8"/>
                    </a:lnTo>
                    <a:lnTo>
                      <a:pt x="53" y="11"/>
                    </a:lnTo>
                    <a:lnTo>
                      <a:pt x="48" y="16"/>
                    </a:lnTo>
                    <a:lnTo>
                      <a:pt x="32" y="40"/>
                    </a:lnTo>
                    <a:lnTo>
                      <a:pt x="9" y="83"/>
                    </a:lnTo>
                    <a:lnTo>
                      <a:pt x="2" y="98"/>
                    </a:lnTo>
                    <a:lnTo>
                      <a:pt x="0" y="104"/>
                    </a:lnTo>
                    <a:lnTo>
                      <a:pt x="0" y="109"/>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74"/>
              <p:cNvSpPr>
                <a:spLocks/>
              </p:cNvSpPr>
              <p:nvPr/>
            </p:nvSpPr>
            <p:spPr bwMode="auto">
              <a:xfrm>
                <a:off x="2327275" y="3117851"/>
                <a:ext cx="177800" cy="187325"/>
              </a:xfrm>
              <a:custGeom>
                <a:avLst/>
                <a:gdLst/>
                <a:ahLst/>
                <a:cxnLst>
                  <a:cxn ang="0">
                    <a:pos x="78" y="2"/>
                  </a:cxn>
                  <a:cxn ang="0">
                    <a:pos x="75" y="4"/>
                  </a:cxn>
                  <a:cxn ang="0">
                    <a:pos x="43" y="38"/>
                  </a:cxn>
                  <a:cxn ang="0">
                    <a:pos x="9" y="94"/>
                  </a:cxn>
                  <a:cxn ang="0">
                    <a:pos x="5" y="100"/>
                  </a:cxn>
                  <a:cxn ang="0">
                    <a:pos x="0" y="105"/>
                  </a:cxn>
                  <a:cxn ang="0">
                    <a:pos x="1" y="105"/>
                  </a:cxn>
                  <a:cxn ang="0">
                    <a:pos x="3" y="107"/>
                  </a:cxn>
                  <a:cxn ang="0">
                    <a:pos x="10" y="111"/>
                  </a:cxn>
                  <a:cxn ang="0">
                    <a:pos x="15" y="113"/>
                  </a:cxn>
                  <a:cxn ang="0">
                    <a:pos x="20" y="116"/>
                  </a:cxn>
                  <a:cxn ang="0">
                    <a:pos x="26" y="117"/>
                  </a:cxn>
                  <a:cxn ang="0">
                    <a:pos x="32" y="118"/>
                  </a:cxn>
                  <a:cxn ang="0">
                    <a:pos x="38" y="117"/>
                  </a:cxn>
                  <a:cxn ang="0">
                    <a:pos x="42" y="116"/>
                  </a:cxn>
                  <a:cxn ang="0">
                    <a:pos x="45" y="112"/>
                  </a:cxn>
                  <a:cxn ang="0">
                    <a:pos x="62" y="63"/>
                  </a:cxn>
                  <a:cxn ang="0">
                    <a:pos x="69" y="50"/>
                  </a:cxn>
                  <a:cxn ang="0">
                    <a:pos x="89" y="24"/>
                  </a:cxn>
                  <a:cxn ang="0">
                    <a:pos x="92" y="20"/>
                  </a:cxn>
                  <a:cxn ang="0">
                    <a:pos x="100" y="15"/>
                  </a:cxn>
                  <a:cxn ang="0">
                    <a:pos x="105" y="12"/>
                  </a:cxn>
                  <a:cxn ang="0">
                    <a:pos x="112" y="10"/>
                  </a:cxn>
                  <a:cxn ang="0">
                    <a:pos x="112" y="9"/>
                  </a:cxn>
                  <a:cxn ang="0">
                    <a:pos x="110" y="7"/>
                  </a:cxn>
                  <a:cxn ang="0">
                    <a:pos x="105" y="5"/>
                  </a:cxn>
                  <a:cxn ang="0">
                    <a:pos x="84" y="0"/>
                  </a:cxn>
                  <a:cxn ang="0">
                    <a:pos x="81" y="1"/>
                  </a:cxn>
                  <a:cxn ang="0">
                    <a:pos x="78" y="2"/>
                  </a:cxn>
                </a:cxnLst>
                <a:rect l="0" t="0" r="r" b="b"/>
                <a:pathLst>
                  <a:path w="112" h="118">
                    <a:moveTo>
                      <a:pt x="78" y="2"/>
                    </a:moveTo>
                    <a:lnTo>
                      <a:pt x="75" y="4"/>
                    </a:lnTo>
                    <a:lnTo>
                      <a:pt x="43" y="38"/>
                    </a:lnTo>
                    <a:lnTo>
                      <a:pt x="9" y="94"/>
                    </a:lnTo>
                    <a:lnTo>
                      <a:pt x="5" y="100"/>
                    </a:lnTo>
                    <a:lnTo>
                      <a:pt x="0" y="105"/>
                    </a:lnTo>
                    <a:lnTo>
                      <a:pt x="1" y="105"/>
                    </a:lnTo>
                    <a:lnTo>
                      <a:pt x="3" y="107"/>
                    </a:lnTo>
                    <a:lnTo>
                      <a:pt x="10" y="111"/>
                    </a:lnTo>
                    <a:lnTo>
                      <a:pt x="15" y="113"/>
                    </a:lnTo>
                    <a:lnTo>
                      <a:pt x="20" y="116"/>
                    </a:lnTo>
                    <a:lnTo>
                      <a:pt x="26" y="117"/>
                    </a:lnTo>
                    <a:lnTo>
                      <a:pt x="32" y="118"/>
                    </a:lnTo>
                    <a:lnTo>
                      <a:pt x="38" y="117"/>
                    </a:lnTo>
                    <a:lnTo>
                      <a:pt x="42" y="116"/>
                    </a:lnTo>
                    <a:lnTo>
                      <a:pt x="45" y="112"/>
                    </a:lnTo>
                    <a:lnTo>
                      <a:pt x="62" y="63"/>
                    </a:lnTo>
                    <a:lnTo>
                      <a:pt x="69" y="50"/>
                    </a:lnTo>
                    <a:lnTo>
                      <a:pt x="89" y="24"/>
                    </a:lnTo>
                    <a:lnTo>
                      <a:pt x="92" y="20"/>
                    </a:lnTo>
                    <a:lnTo>
                      <a:pt x="100" y="15"/>
                    </a:lnTo>
                    <a:lnTo>
                      <a:pt x="105" y="12"/>
                    </a:lnTo>
                    <a:lnTo>
                      <a:pt x="112" y="10"/>
                    </a:lnTo>
                    <a:lnTo>
                      <a:pt x="112" y="9"/>
                    </a:lnTo>
                    <a:lnTo>
                      <a:pt x="110" y="7"/>
                    </a:lnTo>
                    <a:lnTo>
                      <a:pt x="105" y="5"/>
                    </a:lnTo>
                    <a:lnTo>
                      <a:pt x="84" y="0"/>
                    </a:lnTo>
                    <a:lnTo>
                      <a:pt x="81" y="1"/>
                    </a:lnTo>
                    <a:lnTo>
                      <a:pt x="78" y="2"/>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75"/>
              <p:cNvSpPr>
                <a:spLocks/>
              </p:cNvSpPr>
              <p:nvPr/>
            </p:nvSpPr>
            <p:spPr bwMode="auto">
              <a:xfrm>
                <a:off x="2214563" y="3100388"/>
                <a:ext cx="223838" cy="184150"/>
              </a:xfrm>
              <a:custGeom>
                <a:avLst/>
                <a:gdLst/>
                <a:ahLst/>
                <a:cxnLst>
                  <a:cxn ang="0">
                    <a:pos x="118" y="0"/>
                  </a:cxn>
                  <a:cxn ang="0">
                    <a:pos x="113" y="1"/>
                  </a:cxn>
                  <a:cxn ang="0">
                    <a:pos x="87" y="13"/>
                  </a:cxn>
                  <a:cxn ang="0">
                    <a:pos x="59" y="33"/>
                  </a:cxn>
                  <a:cxn ang="0">
                    <a:pos x="33" y="59"/>
                  </a:cxn>
                  <a:cxn ang="0">
                    <a:pos x="15" y="79"/>
                  </a:cxn>
                  <a:cxn ang="0">
                    <a:pos x="12" y="84"/>
                  </a:cxn>
                  <a:cxn ang="0">
                    <a:pos x="6" y="90"/>
                  </a:cxn>
                  <a:cxn ang="0">
                    <a:pos x="2" y="97"/>
                  </a:cxn>
                  <a:cxn ang="0">
                    <a:pos x="0" y="98"/>
                  </a:cxn>
                  <a:cxn ang="0">
                    <a:pos x="0" y="101"/>
                  </a:cxn>
                  <a:cxn ang="0">
                    <a:pos x="1" y="103"/>
                  </a:cxn>
                  <a:cxn ang="0">
                    <a:pos x="8" y="107"/>
                  </a:cxn>
                  <a:cxn ang="0">
                    <a:pos x="28" y="114"/>
                  </a:cxn>
                  <a:cxn ang="0">
                    <a:pos x="43" y="116"/>
                  </a:cxn>
                  <a:cxn ang="0">
                    <a:pos x="50" y="115"/>
                  </a:cxn>
                  <a:cxn ang="0">
                    <a:pos x="56" y="113"/>
                  </a:cxn>
                  <a:cxn ang="0">
                    <a:pos x="61" y="109"/>
                  </a:cxn>
                  <a:cxn ang="0">
                    <a:pos x="66" y="104"/>
                  </a:cxn>
                  <a:cxn ang="0">
                    <a:pos x="73" y="91"/>
                  </a:cxn>
                  <a:cxn ang="0">
                    <a:pos x="84" y="69"/>
                  </a:cxn>
                  <a:cxn ang="0">
                    <a:pos x="119" y="18"/>
                  </a:cxn>
                  <a:cxn ang="0">
                    <a:pos x="127" y="13"/>
                  </a:cxn>
                  <a:cxn ang="0">
                    <a:pos x="134" y="10"/>
                  </a:cxn>
                  <a:cxn ang="0">
                    <a:pos x="137" y="10"/>
                  </a:cxn>
                  <a:cxn ang="0">
                    <a:pos x="139" y="10"/>
                  </a:cxn>
                  <a:cxn ang="0">
                    <a:pos x="141" y="9"/>
                  </a:cxn>
                  <a:cxn ang="0">
                    <a:pos x="141" y="8"/>
                  </a:cxn>
                  <a:cxn ang="0">
                    <a:pos x="140" y="7"/>
                  </a:cxn>
                  <a:cxn ang="0">
                    <a:pos x="139" y="5"/>
                  </a:cxn>
                  <a:cxn ang="0">
                    <a:pos x="132" y="2"/>
                  </a:cxn>
                  <a:cxn ang="0">
                    <a:pos x="122" y="0"/>
                  </a:cxn>
                  <a:cxn ang="0">
                    <a:pos x="118" y="0"/>
                  </a:cxn>
                </a:cxnLst>
                <a:rect l="0" t="0" r="r" b="b"/>
                <a:pathLst>
                  <a:path w="141" h="116">
                    <a:moveTo>
                      <a:pt x="118" y="0"/>
                    </a:moveTo>
                    <a:lnTo>
                      <a:pt x="113" y="1"/>
                    </a:lnTo>
                    <a:lnTo>
                      <a:pt x="87" y="13"/>
                    </a:lnTo>
                    <a:lnTo>
                      <a:pt x="59" y="33"/>
                    </a:lnTo>
                    <a:lnTo>
                      <a:pt x="33" y="59"/>
                    </a:lnTo>
                    <a:lnTo>
                      <a:pt x="15" y="79"/>
                    </a:lnTo>
                    <a:lnTo>
                      <a:pt x="12" y="84"/>
                    </a:lnTo>
                    <a:lnTo>
                      <a:pt x="6" y="90"/>
                    </a:lnTo>
                    <a:lnTo>
                      <a:pt x="2" y="97"/>
                    </a:lnTo>
                    <a:lnTo>
                      <a:pt x="0" y="98"/>
                    </a:lnTo>
                    <a:lnTo>
                      <a:pt x="0" y="101"/>
                    </a:lnTo>
                    <a:lnTo>
                      <a:pt x="1" y="103"/>
                    </a:lnTo>
                    <a:lnTo>
                      <a:pt x="8" y="107"/>
                    </a:lnTo>
                    <a:lnTo>
                      <a:pt x="28" y="114"/>
                    </a:lnTo>
                    <a:lnTo>
                      <a:pt x="43" y="116"/>
                    </a:lnTo>
                    <a:lnTo>
                      <a:pt x="50" y="115"/>
                    </a:lnTo>
                    <a:lnTo>
                      <a:pt x="56" y="113"/>
                    </a:lnTo>
                    <a:lnTo>
                      <a:pt x="61" y="109"/>
                    </a:lnTo>
                    <a:lnTo>
                      <a:pt x="66" y="104"/>
                    </a:lnTo>
                    <a:lnTo>
                      <a:pt x="73" y="91"/>
                    </a:lnTo>
                    <a:lnTo>
                      <a:pt x="84" y="69"/>
                    </a:lnTo>
                    <a:lnTo>
                      <a:pt x="119" y="18"/>
                    </a:lnTo>
                    <a:lnTo>
                      <a:pt x="127" y="13"/>
                    </a:lnTo>
                    <a:lnTo>
                      <a:pt x="134" y="10"/>
                    </a:lnTo>
                    <a:lnTo>
                      <a:pt x="137" y="10"/>
                    </a:lnTo>
                    <a:lnTo>
                      <a:pt x="139" y="10"/>
                    </a:lnTo>
                    <a:lnTo>
                      <a:pt x="141" y="9"/>
                    </a:lnTo>
                    <a:lnTo>
                      <a:pt x="141" y="8"/>
                    </a:lnTo>
                    <a:lnTo>
                      <a:pt x="140" y="7"/>
                    </a:lnTo>
                    <a:lnTo>
                      <a:pt x="139" y="5"/>
                    </a:lnTo>
                    <a:lnTo>
                      <a:pt x="132" y="2"/>
                    </a:lnTo>
                    <a:lnTo>
                      <a:pt x="122" y="0"/>
                    </a:lnTo>
                    <a:lnTo>
                      <a:pt x="118" y="0"/>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76"/>
              <p:cNvSpPr>
                <a:spLocks/>
              </p:cNvSpPr>
              <p:nvPr/>
            </p:nvSpPr>
            <p:spPr bwMode="auto">
              <a:xfrm>
                <a:off x="2124075" y="3278188"/>
                <a:ext cx="379413" cy="76200"/>
              </a:xfrm>
              <a:custGeom>
                <a:avLst/>
                <a:gdLst/>
                <a:ahLst/>
                <a:cxnLst>
                  <a:cxn ang="0">
                    <a:pos x="238" y="46"/>
                  </a:cxn>
                  <a:cxn ang="0">
                    <a:pos x="239" y="45"/>
                  </a:cxn>
                  <a:cxn ang="0">
                    <a:pos x="239" y="44"/>
                  </a:cxn>
                  <a:cxn ang="0">
                    <a:pos x="237" y="44"/>
                  </a:cxn>
                  <a:cxn ang="0">
                    <a:pos x="234" y="43"/>
                  </a:cxn>
                  <a:cxn ang="0">
                    <a:pos x="165" y="29"/>
                  </a:cxn>
                  <a:cxn ang="0">
                    <a:pos x="63" y="2"/>
                  </a:cxn>
                  <a:cxn ang="0">
                    <a:pos x="49" y="0"/>
                  </a:cxn>
                  <a:cxn ang="0">
                    <a:pos x="39" y="0"/>
                  </a:cxn>
                  <a:cxn ang="0">
                    <a:pos x="30" y="2"/>
                  </a:cxn>
                  <a:cxn ang="0">
                    <a:pos x="18" y="7"/>
                  </a:cxn>
                  <a:cxn ang="0">
                    <a:pos x="11" y="11"/>
                  </a:cxn>
                  <a:cxn ang="0">
                    <a:pos x="2" y="22"/>
                  </a:cxn>
                  <a:cxn ang="0">
                    <a:pos x="0" y="26"/>
                  </a:cxn>
                  <a:cxn ang="0">
                    <a:pos x="0" y="29"/>
                  </a:cxn>
                  <a:cxn ang="0">
                    <a:pos x="3" y="32"/>
                  </a:cxn>
                  <a:cxn ang="0">
                    <a:pos x="5" y="33"/>
                  </a:cxn>
                  <a:cxn ang="0">
                    <a:pos x="7" y="34"/>
                  </a:cxn>
                  <a:cxn ang="0">
                    <a:pos x="10" y="35"/>
                  </a:cxn>
                  <a:cxn ang="0">
                    <a:pos x="87" y="41"/>
                  </a:cxn>
                  <a:cxn ang="0">
                    <a:pos x="147" y="48"/>
                  </a:cxn>
                  <a:cxn ang="0">
                    <a:pos x="232" y="47"/>
                  </a:cxn>
                  <a:cxn ang="0">
                    <a:pos x="235" y="46"/>
                  </a:cxn>
                  <a:cxn ang="0">
                    <a:pos x="238" y="46"/>
                  </a:cxn>
                </a:cxnLst>
                <a:rect l="0" t="0" r="r" b="b"/>
                <a:pathLst>
                  <a:path w="239" h="48">
                    <a:moveTo>
                      <a:pt x="238" y="46"/>
                    </a:moveTo>
                    <a:lnTo>
                      <a:pt x="239" y="45"/>
                    </a:lnTo>
                    <a:lnTo>
                      <a:pt x="239" y="44"/>
                    </a:lnTo>
                    <a:lnTo>
                      <a:pt x="237" y="44"/>
                    </a:lnTo>
                    <a:lnTo>
                      <a:pt x="234" y="43"/>
                    </a:lnTo>
                    <a:lnTo>
                      <a:pt x="165" y="29"/>
                    </a:lnTo>
                    <a:lnTo>
                      <a:pt x="63" y="2"/>
                    </a:lnTo>
                    <a:lnTo>
                      <a:pt x="49" y="0"/>
                    </a:lnTo>
                    <a:lnTo>
                      <a:pt x="39" y="0"/>
                    </a:lnTo>
                    <a:lnTo>
                      <a:pt x="30" y="2"/>
                    </a:lnTo>
                    <a:lnTo>
                      <a:pt x="18" y="7"/>
                    </a:lnTo>
                    <a:lnTo>
                      <a:pt x="11" y="11"/>
                    </a:lnTo>
                    <a:lnTo>
                      <a:pt x="2" y="22"/>
                    </a:lnTo>
                    <a:lnTo>
                      <a:pt x="0" y="26"/>
                    </a:lnTo>
                    <a:lnTo>
                      <a:pt x="0" y="29"/>
                    </a:lnTo>
                    <a:lnTo>
                      <a:pt x="3" y="32"/>
                    </a:lnTo>
                    <a:lnTo>
                      <a:pt x="5" y="33"/>
                    </a:lnTo>
                    <a:lnTo>
                      <a:pt x="7" y="34"/>
                    </a:lnTo>
                    <a:lnTo>
                      <a:pt x="10" y="35"/>
                    </a:lnTo>
                    <a:lnTo>
                      <a:pt x="87" y="41"/>
                    </a:lnTo>
                    <a:lnTo>
                      <a:pt x="147" y="48"/>
                    </a:lnTo>
                    <a:lnTo>
                      <a:pt x="232" y="47"/>
                    </a:lnTo>
                    <a:lnTo>
                      <a:pt x="235" y="46"/>
                    </a:lnTo>
                    <a:lnTo>
                      <a:pt x="238" y="46"/>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9" name="Freeform 18"/>
            <p:cNvSpPr>
              <a:spLocks/>
            </p:cNvSpPr>
            <p:nvPr/>
          </p:nvSpPr>
          <p:spPr bwMode="auto">
            <a:xfrm rot="6012585" flipH="1">
              <a:off x="7866693" y="4985033"/>
              <a:ext cx="483901" cy="284180"/>
            </a:xfrm>
            <a:custGeom>
              <a:avLst/>
              <a:gdLst/>
              <a:ahLst/>
              <a:cxnLst>
                <a:cxn ang="0">
                  <a:pos x="241" y="52"/>
                </a:cxn>
                <a:cxn ang="0">
                  <a:pos x="311" y="38"/>
                </a:cxn>
                <a:cxn ang="0">
                  <a:pos x="390" y="58"/>
                </a:cxn>
                <a:cxn ang="0">
                  <a:pos x="452" y="88"/>
                </a:cxn>
                <a:cxn ang="0">
                  <a:pos x="480" y="81"/>
                </a:cxn>
                <a:cxn ang="0">
                  <a:pos x="487" y="65"/>
                </a:cxn>
                <a:cxn ang="0">
                  <a:pos x="483" y="37"/>
                </a:cxn>
                <a:cxn ang="0">
                  <a:pos x="465" y="21"/>
                </a:cxn>
                <a:cxn ang="0">
                  <a:pos x="358" y="0"/>
                </a:cxn>
                <a:cxn ang="0">
                  <a:pos x="255" y="12"/>
                </a:cxn>
                <a:cxn ang="0">
                  <a:pos x="140" y="75"/>
                </a:cxn>
                <a:cxn ang="0">
                  <a:pos x="94" y="146"/>
                </a:cxn>
                <a:cxn ang="0">
                  <a:pos x="79" y="169"/>
                </a:cxn>
                <a:cxn ang="0">
                  <a:pos x="64" y="176"/>
                </a:cxn>
                <a:cxn ang="0">
                  <a:pos x="28" y="180"/>
                </a:cxn>
                <a:cxn ang="0">
                  <a:pos x="6" y="198"/>
                </a:cxn>
                <a:cxn ang="0">
                  <a:pos x="0" y="213"/>
                </a:cxn>
                <a:cxn ang="0">
                  <a:pos x="7" y="235"/>
                </a:cxn>
                <a:cxn ang="0">
                  <a:pos x="19" y="241"/>
                </a:cxn>
                <a:cxn ang="0">
                  <a:pos x="32" y="241"/>
                </a:cxn>
                <a:cxn ang="0">
                  <a:pos x="40" y="234"/>
                </a:cxn>
                <a:cxn ang="0">
                  <a:pos x="38" y="229"/>
                </a:cxn>
                <a:cxn ang="0">
                  <a:pos x="27" y="225"/>
                </a:cxn>
                <a:cxn ang="0">
                  <a:pos x="29" y="221"/>
                </a:cxn>
                <a:cxn ang="0">
                  <a:pos x="52" y="207"/>
                </a:cxn>
                <a:cxn ang="0">
                  <a:pos x="57" y="208"/>
                </a:cxn>
                <a:cxn ang="0">
                  <a:pos x="55" y="229"/>
                </a:cxn>
                <a:cxn ang="0">
                  <a:pos x="54" y="274"/>
                </a:cxn>
                <a:cxn ang="0">
                  <a:pos x="64" y="284"/>
                </a:cxn>
                <a:cxn ang="0">
                  <a:pos x="83" y="285"/>
                </a:cxn>
                <a:cxn ang="0">
                  <a:pos x="88" y="281"/>
                </a:cxn>
                <a:cxn ang="0">
                  <a:pos x="77" y="240"/>
                </a:cxn>
                <a:cxn ang="0">
                  <a:pos x="80" y="225"/>
                </a:cxn>
                <a:cxn ang="0">
                  <a:pos x="89" y="223"/>
                </a:cxn>
                <a:cxn ang="0">
                  <a:pos x="112" y="236"/>
                </a:cxn>
                <a:cxn ang="0">
                  <a:pos x="127" y="255"/>
                </a:cxn>
                <a:cxn ang="0">
                  <a:pos x="132" y="255"/>
                </a:cxn>
                <a:cxn ang="0">
                  <a:pos x="138" y="246"/>
                </a:cxn>
                <a:cxn ang="0">
                  <a:pos x="141" y="220"/>
                </a:cxn>
                <a:cxn ang="0">
                  <a:pos x="135" y="211"/>
                </a:cxn>
                <a:cxn ang="0">
                  <a:pos x="116" y="203"/>
                </a:cxn>
                <a:cxn ang="0">
                  <a:pos x="110" y="190"/>
                </a:cxn>
                <a:cxn ang="0">
                  <a:pos x="119" y="160"/>
                </a:cxn>
                <a:cxn ang="0">
                  <a:pos x="178" y="84"/>
                </a:cxn>
              </a:cxnLst>
              <a:rect l="0" t="0" r="r" b="b"/>
              <a:pathLst>
                <a:path w="487" h="286">
                  <a:moveTo>
                    <a:pt x="178" y="84"/>
                  </a:moveTo>
                  <a:lnTo>
                    <a:pt x="213" y="63"/>
                  </a:lnTo>
                  <a:lnTo>
                    <a:pt x="241" y="52"/>
                  </a:lnTo>
                  <a:lnTo>
                    <a:pt x="261" y="45"/>
                  </a:lnTo>
                  <a:lnTo>
                    <a:pt x="291" y="40"/>
                  </a:lnTo>
                  <a:lnTo>
                    <a:pt x="311" y="38"/>
                  </a:lnTo>
                  <a:lnTo>
                    <a:pt x="339" y="40"/>
                  </a:lnTo>
                  <a:lnTo>
                    <a:pt x="374" y="50"/>
                  </a:lnTo>
                  <a:lnTo>
                    <a:pt x="390" y="58"/>
                  </a:lnTo>
                  <a:lnTo>
                    <a:pt x="417" y="79"/>
                  </a:lnTo>
                  <a:lnTo>
                    <a:pt x="431" y="85"/>
                  </a:lnTo>
                  <a:lnTo>
                    <a:pt x="452" y="88"/>
                  </a:lnTo>
                  <a:lnTo>
                    <a:pt x="465" y="87"/>
                  </a:lnTo>
                  <a:lnTo>
                    <a:pt x="471" y="85"/>
                  </a:lnTo>
                  <a:lnTo>
                    <a:pt x="480" y="81"/>
                  </a:lnTo>
                  <a:lnTo>
                    <a:pt x="483" y="78"/>
                  </a:lnTo>
                  <a:lnTo>
                    <a:pt x="485" y="74"/>
                  </a:lnTo>
                  <a:lnTo>
                    <a:pt x="487" y="65"/>
                  </a:lnTo>
                  <a:lnTo>
                    <a:pt x="487" y="55"/>
                  </a:lnTo>
                  <a:lnTo>
                    <a:pt x="484" y="40"/>
                  </a:lnTo>
                  <a:lnTo>
                    <a:pt x="483" y="37"/>
                  </a:lnTo>
                  <a:lnTo>
                    <a:pt x="481" y="31"/>
                  </a:lnTo>
                  <a:lnTo>
                    <a:pt x="475" y="26"/>
                  </a:lnTo>
                  <a:lnTo>
                    <a:pt x="465" y="21"/>
                  </a:lnTo>
                  <a:lnTo>
                    <a:pt x="444" y="13"/>
                  </a:lnTo>
                  <a:lnTo>
                    <a:pt x="407" y="6"/>
                  </a:lnTo>
                  <a:lnTo>
                    <a:pt x="358" y="0"/>
                  </a:lnTo>
                  <a:lnTo>
                    <a:pt x="315" y="0"/>
                  </a:lnTo>
                  <a:lnTo>
                    <a:pt x="286" y="4"/>
                  </a:lnTo>
                  <a:lnTo>
                    <a:pt x="255" y="12"/>
                  </a:lnTo>
                  <a:lnTo>
                    <a:pt x="190" y="37"/>
                  </a:lnTo>
                  <a:lnTo>
                    <a:pt x="164" y="53"/>
                  </a:lnTo>
                  <a:lnTo>
                    <a:pt x="140" y="75"/>
                  </a:lnTo>
                  <a:lnTo>
                    <a:pt x="115" y="105"/>
                  </a:lnTo>
                  <a:lnTo>
                    <a:pt x="97" y="138"/>
                  </a:lnTo>
                  <a:lnTo>
                    <a:pt x="94" y="146"/>
                  </a:lnTo>
                  <a:lnTo>
                    <a:pt x="87" y="158"/>
                  </a:lnTo>
                  <a:lnTo>
                    <a:pt x="81" y="166"/>
                  </a:lnTo>
                  <a:lnTo>
                    <a:pt x="79" y="169"/>
                  </a:lnTo>
                  <a:lnTo>
                    <a:pt x="70" y="174"/>
                  </a:lnTo>
                  <a:lnTo>
                    <a:pt x="67" y="175"/>
                  </a:lnTo>
                  <a:lnTo>
                    <a:pt x="64" y="176"/>
                  </a:lnTo>
                  <a:lnTo>
                    <a:pt x="60" y="177"/>
                  </a:lnTo>
                  <a:lnTo>
                    <a:pt x="32" y="179"/>
                  </a:lnTo>
                  <a:lnTo>
                    <a:pt x="28" y="180"/>
                  </a:lnTo>
                  <a:lnTo>
                    <a:pt x="24" y="182"/>
                  </a:lnTo>
                  <a:lnTo>
                    <a:pt x="12" y="191"/>
                  </a:lnTo>
                  <a:lnTo>
                    <a:pt x="6" y="198"/>
                  </a:lnTo>
                  <a:lnTo>
                    <a:pt x="4" y="201"/>
                  </a:lnTo>
                  <a:lnTo>
                    <a:pt x="2" y="205"/>
                  </a:lnTo>
                  <a:lnTo>
                    <a:pt x="0" y="213"/>
                  </a:lnTo>
                  <a:lnTo>
                    <a:pt x="1" y="221"/>
                  </a:lnTo>
                  <a:lnTo>
                    <a:pt x="5" y="232"/>
                  </a:lnTo>
                  <a:lnTo>
                    <a:pt x="7" y="235"/>
                  </a:lnTo>
                  <a:lnTo>
                    <a:pt x="10" y="237"/>
                  </a:lnTo>
                  <a:lnTo>
                    <a:pt x="12" y="239"/>
                  </a:lnTo>
                  <a:lnTo>
                    <a:pt x="19" y="241"/>
                  </a:lnTo>
                  <a:lnTo>
                    <a:pt x="25" y="242"/>
                  </a:lnTo>
                  <a:lnTo>
                    <a:pt x="31" y="242"/>
                  </a:lnTo>
                  <a:lnTo>
                    <a:pt x="32" y="241"/>
                  </a:lnTo>
                  <a:lnTo>
                    <a:pt x="35" y="240"/>
                  </a:lnTo>
                  <a:lnTo>
                    <a:pt x="38" y="237"/>
                  </a:lnTo>
                  <a:lnTo>
                    <a:pt x="40" y="234"/>
                  </a:lnTo>
                  <a:lnTo>
                    <a:pt x="40" y="232"/>
                  </a:lnTo>
                  <a:lnTo>
                    <a:pt x="40" y="231"/>
                  </a:lnTo>
                  <a:lnTo>
                    <a:pt x="38" y="229"/>
                  </a:lnTo>
                  <a:lnTo>
                    <a:pt x="29" y="227"/>
                  </a:lnTo>
                  <a:lnTo>
                    <a:pt x="27" y="226"/>
                  </a:lnTo>
                  <a:lnTo>
                    <a:pt x="27" y="225"/>
                  </a:lnTo>
                  <a:lnTo>
                    <a:pt x="27" y="224"/>
                  </a:lnTo>
                  <a:lnTo>
                    <a:pt x="27" y="223"/>
                  </a:lnTo>
                  <a:lnTo>
                    <a:pt x="29" y="221"/>
                  </a:lnTo>
                  <a:lnTo>
                    <a:pt x="34" y="216"/>
                  </a:lnTo>
                  <a:lnTo>
                    <a:pt x="39" y="212"/>
                  </a:lnTo>
                  <a:lnTo>
                    <a:pt x="52" y="207"/>
                  </a:lnTo>
                  <a:lnTo>
                    <a:pt x="54" y="207"/>
                  </a:lnTo>
                  <a:lnTo>
                    <a:pt x="55" y="208"/>
                  </a:lnTo>
                  <a:lnTo>
                    <a:pt x="57" y="208"/>
                  </a:lnTo>
                  <a:lnTo>
                    <a:pt x="57" y="210"/>
                  </a:lnTo>
                  <a:lnTo>
                    <a:pt x="57" y="214"/>
                  </a:lnTo>
                  <a:lnTo>
                    <a:pt x="55" y="229"/>
                  </a:lnTo>
                  <a:lnTo>
                    <a:pt x="50" y="257"/>
                  </a:lnTo>
                  <a:lnTo>
                    <a:pt x="50" y="261"/>
                  </a:lnTo>
                  <a:lnTo>
                    <a:pt x="54" y="274"/>
                  </a:lnTo>
                  <a:lnTo>
                    <a:pt x="57" y="279"/>
                  </a:lnTo>
                  <a:lnTo>
                    <a:pt x="59" y="282"/>
                  </a:lnTo>
                  <a:lnTo>
                    <a:pt x="64" y="284"/>
                  </a:lnTo>
                  <a:lnTo>
                    <a:pt x="67" y="285"/>
                  </a:lnTo>
                  <a:lnTo>
                    <a:pt x="79" y="286"/>
                  </a:lnTo>
                  <a:lnTo>
                    <a:pt x="83" y="285"/>
                  </a:lnTo>
                  <a:lnTo>
                    <a:pt x="85" y="284"/>
                  </a:lnTo>
                  <a:lnTo>
                    <a:pt x="87" y="283"/>
                  </a:lnTo>
                  <a:lnTo>
                    <a:pt x="88" y="281"/>
                  </a:lnTo>
                  <a:lnTo>
                    <a:pt x="89" y="279"/>
                  </a:lnTo>
                  <a:lnTo>
                    <a:pt x="88" y="277"/>
                  </a:lnTo>
                  <a:lnTo>
                    <a:pt x="77" y="240"/>
                  </a:lnTo>
                  <a:lnTo>
                    <a:pt x="76" y="234"/>
                  </a:lnTo>
                  <a:lnTo>
                    <a:pt x="78" y="229"/>
                  </a:lnTo>
                  <a:lnTo>
                    <a:pt x="80" y="225"/>
                  </a:lnTo>
                  <a:lnTo>
                    <a:pt x="85" y="223"/>
                  </a:lnTo>
                  <a:lnTo>
                    <a:pt x="86" y="223"/>
                  </a:lnTo>
                  <a:lnTo>
                    <a:pt x="89" y="223"/>
                  </a:lnTo>
                  <a:lnTo>
                    <a:pt x="94" y="224"/>
                  </a:lnTo>
                  <a:lnTo>
                    <a:pt x="107" y="232"/>
                  </a:lnTo>
                  <a:lnTo>
                    <a:pt x="112" y="236"/>
                  </a:lnTo>
                  <a:lnTo>
                    <a:pt x="117" y="241"/>
                  </a:lnTo>
                  <a:lnTo>
                    <a:pt x="125" y="253"/>
                  </a:lnTo>
                  <a:lnTo>
                    <a:pt x="127" y="255"/>
                  </a:lnTo>
                  <a:lnTo>
                    <a:pt x="129" y="256"/>
                  </a:lnTo>
                  <a:lnTo>
                    <a:pt x="130" y="256"/>
                  </a:lnTo>
                  <a:lnTo>
                    <a:pt x="132" y="255"/>
                  </a:lnTo>
                  <a:lnTo>
                    <a:pt x="134" y="253"/>
                  </a:lnTo>
                  <a:lnTo>
                    <a:pt x="135" y="251"/>
                  </a:lnTo>
                  <a:lnTo>
                    <a:pt x="138" y="246"/>
                  </a:lnTo>
                  <a:lnTo>
                    <a:pt x="141" y="238"/>
                  </a:lnTo>
                  <a:lnTo>
                    <a:pt x="142" y="227"/>
                  </a:lnTo>
                  <a:lnTo>
                    <a:pt x="141" y="220"/>
                  </a:lnTo>
                  <a:lnTo>
                    <a:pt x="140" y="214"/>
                  </a:lnTo>
                  <a:lnTo>
                    <a:pt x="138" y="213"/>
                  </a:lnTo>
                  <a:lnTo>
                    <a:pt x="135" y="211"/>
                  </a:lnTo>
                  <a:lnTo>
                    <a:pt x="121" y="207"/>
                  </a:lnTo>
                  <a:lnTo>
                    <a:pt x="119" y="205"/>
                  </a:lnTo>
                  <a:lnTo>
                    <a:pt x="116" y="203"/>
                  </a:lnTo>
                  <a:lnTo>
                    <a:pt x="113" y="200"/>
                  </a:lnTo>
                  <a:lnTo>
                    <a:pt x="111" y="195"/>
                  </a:lnTo>
                  <a:lnTo>
                    <a:pt x="110" y="190"/>
                  </a:lnTo>
                  <a:lnTo>
                    <a:pt x="111" y="184"/>
                  </a:lnTo>
                  <a:lnTo>
                    <a:pt x="113" y="177"/>
                  </a:lnTo>
                  <a:lnTo>
                    <a:pt x="119" y="160"/>
                  </a:lnTo>
                  <a:lnTo>
                    <a:pt x="141" y="120"/>
                  </a:lnTo>
                  <a:lnTo>
                    <a:pt x="156" y="102"/>
                  </a:lnTo>
                  <a:lnTo>
                    <a:pt x="178" y="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0" name="Rectangle 69"/>
          <p:cNvSpPr/>
          <p:nvPr/>
        </p:nvSpPr>
        <p:spPr bwMode="auto">
          <a:xfrm>
            <a:off x="6477000" y="5917406"/>
            <a:ext cx="1752600" cy="2667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52" name="Line 11"/>
          <p:cNvSpPr>
            <a:spLocks noChangeShapeType="1"/>
          </p:cNvSpPr>
          <p:nvPr/>
        </p:nvSpPr>
        <p:spPr bwMode="auto">
          <a:xfrm flipV="1">
            <a:off x="7258050" y="5916613"/>
            <a:ext cx="0" cy="274637"/>
          </a:xfrm>
          <a:prstGeom prst="line">
            <a:avLst/>
          </a:prstGeom>
          <a:noFill/>
          <a:ln w="28575">
            <a:solidFill>
              <a:srgbClr val="CC9900"/>
            </a:solidFill>
            <a:round/>
            <a:headEnd/>
            <a:tailEnd/>
          </a:ln>
        </p:spPr>
        <p:txBody>
          <a:bodyPr anchor="ctr"/>
          <a:lstStyle/>
          <a:p>
            <a:endParaRPr lang="en-US"/>
          </a:p>
        </p:txBody>
      </p:sp>
      <p:sp>
        <p:nvSpPr>
          <p:cNvPr id="6171" name="Oval 12"/>
          <p:cNvSpPr>
            <a:spLocks noChangeAspect="1" noChangeArrowheads="1"/>
          </p:cNvSpPr>
          <p:nvPr/>
        </p:nvSpPr>
        <p:spPr bwMode="auto">
          <a:xfrm>
            <a:off x="7212013" y="6008688"/>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6147" name="Rectangle 49"/>
          <p:cNvSpPr>
            <a:spLocks noChangeArrowheads="1"/>
          </p:cNvSpPr>
          <p:nvPr/>
        </p:nvSpPr>
        <p:spPr bwMode="auto">
          <a:xfrm>
            <a:off x="6459538" y="5915025"/>
            <a:ext cx="782637" cy="276225"/>
          </a:xfrm>
          <a:prstGeom prst="rect">
            <a:avLst/>
          </a:prstGeom>
          <a:solidFill>
            <a:srgbClr val="0099CC">
              <a:alpha val="49804"/>
            </a:srgbClr>
          </a:solidFill>
          <a:ln w="9525" algn="ctr">
            <a:noFill/>
            <a:round/>
            <a:headEnd/>
            <a:tailEnd/>
          </a:ln>
        </p:spPr>
        <p:txBody>
          <a:bodyPr anchor="ctr"/>
          <a:lstStyle/>
          <a:p>
            <a:endParaRPr lang="en-US"/>
          </a:p>
        </p:txBody>
      </p:sp>
      <p:grpSp>
        <p:nvGrpSpPr>
          <p:cNvPr id="10" name="Group 24"/>
          <p:cNvGrpSpPr>
            <a:grpSpLocks/>
          </p:cNvGrpSpPr>
          <p:nvPr/>
        </p:nvGrpSpPr>
        <p:grpSpPr bwMode="auto">
          <a:xfrm>
            <a:off x="1949450" y="3060700"/>
            <a:ext cx="642938" cy="1588"/>
            <a:chOff x="593725" y="3061494"/>
            <a:chExt cx="642143" cy="2381"/>
          </a:xfrm>
        </p:grpSpPr>
        <p:sp>
          <p:nvSpPr>
            <p:cNvPr id="6193" name="Line 13"/>
            <p:cNvSpPr>
              <a:spLocks noChangeShapeType="1"/>
            </p:cNvSpPr>
            <p:nvPr/>
          </p:nvSpPr>
          <p:spPr bwMode="auto">
            <a:xfrm flipH="1">
              <a:off x="915193" y="3061494"/>
              <a:ext cx="320675" cy="0"/>
            </a:xfrm>
            <a:prstGeom prst="line">
              <a:avLst/>
            </a:prstGeom>
            <a:noFill/>
            <a:ln w="9525">
              <a:solidFill>
                <a:schemeClr val="bg1"/>
              </a:solidFill>
              <a:round/>
              <a:headEnd/>
              <a:tailEnd/>
            </a:ln>
          </p:spPr>
          <p:txBody>
            <a:bodyPr anchor="ctr"/>
            <a:lstStyle/>
            <a:p>
              <a:endParaRPr lang="en-US"/>
            </a:p>
          </p:txBody>
        </p:sp>
        <p:sp>
          <p:nvSpPr>
            <p:cNvPr id="6194" name="Line 13"/>
            <p:cNvSpPr>
              <a:spLocks noChangeShapeType="1"/>
            </p:cNvSpPr>
            <p:nvPr/>
          </p:nvSpPr>
          <p:spPr bwMode="auto">
            <a:xfrm flipH="1">
              <a:off x="593725" y="3063875"/>
              <a:ext cx="320675" cy="0"/>
            </a:xfrm>
            <a:prstGeom prst="line">
              <a:avLst/>
            </a:prstGeom>
            <a:noFill/>
            <a:ln w="9525">
              <a:solidFill>
                <a:schemeClr val="tx1"/>
              </a:solidFill>
              <a:round/>
              <a:headEnd/>
              <a:tailEnd/>
            </a:ln>
          </p:spPr>
          <p:txBody>
            <a:bodyPr anchor="ctr"/>
            <a:lstStyle/>
            <a:p>
              <a:endParaRPr lang="en-US"/>
            </a:p>
          </p:txBody>
        </p:sp>
      </p:grpSp>
      <p:sp>
        <p:nvSpPr>
          <p:cNvPr id="6151" name="Rectangle 55"/>
          <p:cNvSpPr>
            <a:spLocks noChangeArrowheads="1"/>
          </p:cNvSpPr>
          <p:nvPr/>
        </p:nvSpPr>
        <p:spPr bwMode="auto">
          <a:xfrm>
            <a:off x="0" y="2922588"/>
            <a:ext cx="2270125" cy="276225"/>
          </a:xfrm>
          <a:prstGeom prst="rect">
            <a:avLst/>
          </a:prstGeom>
          <a:solidFill>
            <a:srgbClr val="0099CC">
              <a:alpha val="49804"/>
            </a:srgbClr>
          </a:solidFill>
          <a:ln w="9525" algn="ctr">
            <a:noFill/>
            <a:round/>
            <a:headEnd/>
            <a:tailEnd/>
          </a:ln>
        </p:spPr>
        <p:txBody>
          <a:bodyPr anchor="ctr"/>
          <a:lstStyle/>
          <a:p>
            <a:endParaRPr lang="en-US"/>
          </a:p>
        </p:txBody>
      </p:sp>
      <p:sp>
        <p:nvSpPr>
          <p:cNvPr id="6152" name="Rectangle 44"/>
          <p:cNvSpPr>
            <a:spLocks noChangeArrowheads="1"/>
          </p:cNvSpPr>
          <p:nvPr/>
        </p:nvSpPr>
        <p:spPr bwMode="auto">
          <a:xfrm>
            <a:off x="1819275" y="5126038"/>
            <a:ext cx="4660900" cy="1028700"/>
          </a:xfrm>
          <a:prstGeom prst="rect">
            <a:avLst/>
          </a:prstGeom>
          <a:solidFill>
            <a:srgbClr val="0099CC">
              <a:alpha val="49804"/>
            </a:srgbClr>
          </a:solidFill>
          <a:ln w="9525" algn="ctr">
            <a:noFill/>
            <a:round/>
            <a:headEnd/>
            <a:tailEnd/>
          </a:ln>
        </p:spPr>
        <p:txBody>
          <a:bodyPr anchor="ctr"/>
          <a:lstStyle/>
          <a:p>
            <a:endParaRPr lang="en-US"/>
          </a:p>
        </p:txBody>
      </p:sp>
      <p:sp>
        <p:nvSpPr>
          <p:cNvPr id="51" name="Rectangle 50"/>
          <p:cNvSpPr>
            <a:spLocks noChangeArrowheads="1"/>
          </p:cNvSpPr>
          <p:nvPr/>
        </p:nvSpPr>
        <p:spPr bwMode="auto">
          <a:xfrm>
            <a:off x="1819275" y="4073525"/>
            <a:ext cx="4660900" cy="1055688"/>
          </a:xfrm>
          <a:prstGeom prst="rect">
            <a:avLst/>
          </a:prstGeom>
          <a:solidFill>
            <a:srgbClr val="0099CC">
              <a:alpha val="49804"/>
            </a:srgbClr>
          </a:solidFill>
          <a:ln w="9525" algn="ctr">
            <a:noFill/>
            <a:round/>
            <a:headEnd/>
            <a:tailEnd/>
          </a:ln>
        </p:spPr>
        <p:txBody>
          <a:bodyPr anchor="ctr"/>
          <a:lstStyle/>
          <a:p>
            <a:endParaRPr lang="en-US"/>
          </a:p>
        </p:txBody>
      </p:sp>
      <p:sp>
        <p:nvSpPr>
          <p:cNvPr id="1044491" name="Line 11"/>
          <p:cNvSpPr>
            <a:spLocks noChangeShapeType="1"/>
          </p:cNvSpPr>
          <p:nvPr/>
        </p:nvSpPr>
        <p:spPr bwMode="auto">
          <a:xfrm flipV="1">
            <a:off x="2270125" y="2924175"/>
            <a:ext cx="0" cy="274638"/>
          </a:xfrm>
          <a:prstGeom prst="line">
            <a:avLst/>
          </a:prstGeom>
          <a:noFill/>
          <a:ln w="28575">
            <a:solidFill>
              <a:srgbClr val="CC9900"/>
            </a:solidFill>
            <a:round/>
            <a:headEnd/>
            <a:tailEnd/>
          </a:ln>
        </p:spPr>
        <p:txBody>
          <a:bodyPr anchor="ctr"/>
          <a:lstStyle/>
          <a:p>
            <a:endParaRPr lang="en-US"/>
          </a:p>
        </p:txBody>
      </p:sp>
      <p:sp>
        <p:nvSpPr>
          <p:cNvPr id="132" name="Rectangle 3"/>
          <p:cNvSpPr>
            <a:spLocks noGrp="1" noChangeArrowheads="1"/>
          </p:cNvSpPr>
          <p:nvPr>
            <p:ph type="title"/>
          </p:nvPr>
        </p:nvSpPr>
        <p:spPr>
          <a:xfrm>
            <a:off x="685800" y="658368"/>
            <a:ext cx="7772400" cy="1408176"/>
          </a:xfrm>
        </p:spPr>
        <p:txBody>
          <a:bodyPr>
            <a:normAutofit/>
          </a:bodyPr>
          <a:lstStyle/>
          <a:p>
            <a:r>
              <a:rPr lang="en-US" dirty="0"/>
              <a:t>A Simple </a:t>
            </a:r>
            <a:r>
              <a:rPr lang="en-US" dirty="0">
                <a:solidFill>
                  <a:srgbClr val="FF0000"/>
                </a:solidFill>
              </a:rPr>
              <a:t>Proportional</a:t>
            </a:r>
            <a:r>
              <a:rPr lang="en-US" dirty="0"/>
              <a:t> Control System</a:t>
            </a:r>
            <a:br>
              <a:rPr lang="en-US" dirty="0"/>
            </a:br>
            <a:r>
              <a:rPr lang="en-US" dirty="0"/>
              <a:t> </a:t>
            </a:r>
          </a:p>
        </p:txBody>
      </p:sp>
      <p:sp>
        <p:nvSpPr>
          <p:cNvPr id="6157" name="AutoShape 2"/>
          <p:cNvSpPr>
            <a:spLocks noChangeAspect="1" noChangeArrowheads="1"/>
          </p:cNvSpPr>
          <p:nvPr/>
        </p:nvSpPr>
        <p:spPr bwMode="auto">
          <a:xfrm>
            <a:off x="2732088" y="2514600"/>
            <a:ext cx="206375" cy="411163"/>
          </a:xfrm>
          <a:prstGeom prst="triangle">
            <a:avLst>
              <a:gd name="adj" fmla="val 50000"/>
            </a:avLst>
          </a:prstGeom>
          <a:solidFill>
            <a:srgbClr val="CC9900"/>
          </a:solidFill>
          <a:ln w="3175" algn="ctr">
            <a:solidFill>
              <a:srgbClr val="CC9900"/>
            </a:solidFill>
            <a:miter lim="800000"/>
            <a:headEnd/>
            <a:tailEnd/>
          </a:ln>
        </p:spPr>
        <p:txBody>
          <a:bodyPr anchor="ctr"/>
          <a:lstStyle/>
          <a:p>
            <a:endParaRPr lang="en-US"/>
          </a:p>
        </p:txBody>
      </p:sp>
      <p:sp>
        <p:nvSpPr>
          <p:cNvPr id="6158" name="Line 6"/>
          <p:cNvSpPr>
            <a:spLocks noChangeShapeType="1"/>
          </p:cNvSpPr>
          <p:nvPr/>
        </p:nvSpPr>
        <p:spPr bwMode="auto">
          <a:xfrm flipV="1">
            <a:off x="2754313" y="3200400"/>
            <a:ext cx="0" cy="228600"/>
          </a:xfrm>
          <a:prstGeom prst="line">
            <a:avLst/>
          </a:prstGeom>
          <a:noFill/>
          <a:ln w="19050" cap="sq">
            <a:solidFill>
              <a:schemeClr val="tx1"/>
            </a:solidFill>
            <a:miter lim="800000"/>
            <a:headEnd/>
            <a:tailEnd/>
          </a:ln>
        </p:spPr>
        <p:txBody>
          <a:bodyPr anchor="ctr"/>
          <a:lstStyle/>
          <a:p>
            <a:endParaRPr lang="en-US"/>
          </a:p>
        </p:txBody>
      </p:sp>
      <p:sp>
        <p:nvSpPr>
          <p:cNvPr id="6159" name="Line 7"/>
          <p:cNvSpPr>
            <a:spLocks noChangeShapeType="1"/>
          </p:cNvSpPr>
          <p:nvPr/>
        </p:nvSpPr>
        <p:spPr bwMode="auto">
          <a:xfrm flipV="1">
            <a:off x="3036888" y="2925763"/>
            <a:ext cx="0" cy="503237"/>
          </a:xfrm>
          <a:prstGeom prst="line">
            <a:avLst/>
          </a:prstGeom>
          <a:noFill/>
          <a:ln w="19050" cap="sq">
            <a:solidFill>
              <a:schemeClr val="tx1"/>
            </a:solidFill>
            <a:miter lim="800000"/>
            <a:headEnd/>
            <a:tailEnd/>
          </a:ln>
        </p:spPr>
        <p:txBody>
          <a:bodyPr anchor="ctr"/>
          <a:lstStyle/>
          <a:p>
            <a:endParaRPr lang="en-US"/>
          </a:p>
        </p:txBody>
      </p:sp>
      <p:sp>
        <p:nvSpPr>
          <p:cNvPr id="6160" name="Line 8"/>
          <p:cNvSpPr>
            <a:spLocks noChangeShapeType="1"/>
          </p:cNvSpPr>
          <p:nvPr/>
        </p:nvSpPr>
        <p:spPr bwMode="auto">
          <a:xfrm flipH="1">
            <a:off x="0" y="3200400"/>
            <a:ext cx="2752725" cy="0"/>
          </a:xfrm>
          <a:prstGeom prst="line">
            <a:avLst/>
          </a:prstGeom>
          <a:noFill/>
          <a:ln w="19050" cap="sq">
            <a:solidFill>
              <a:schemeClr val="tx1"/>
            </a:solidFill>
            <a:miter lim="800000"/>
            <a:headEnd/>
            <a:tailEnd/>
          </a:ln>
        </p:spPr>
        <p:txBody>
          <a:bodyPr anchor="ctr"/>
          <a:lstStyle/>
          <a:p>
            <a:endParaRPr lang="en-US"/>
          </a:p>
        </p:txBody>
      </p:sp>
      <p:sp>
        <p:nvSpPr>
          <p:cNvPr id="6161" name="Line 9"/>
          <p:cNvSpPr>
            <a:spLocks noChangeShapeType="1"/>
          </p:cNvSpPr>
          <p:nvPr/>
        </p:nvSpPr>
        <p:spPr bwMode="auto">
          <a:xfrm flipH="1">
            <a:off x="0" y="2925763"/>
            <a:ext cx="3033713" cy="0"/>
          </a:xfrm>
          <a:prstGeom prst="line">
            <a:avLst/>
          </a:prstGeom>
          <a:noFill/>
          <a:ln w="19050" cap="sq">
            <a:solidFill>
              <a:schemeClr val="tx1"/>
            </a:solidFill>
            <a:miter lim="800000"/>
            <a:headEnd/>
            <a:tailEnd/>
          </a:ln>
        </p:spPr>
        <p:txBody>
          <a:bodyPr anchor="ctr"/>
          <a:lstStyle/>
          <a:p>
            <a:endParaRPr lang="en-US"/>
          </a:p>
        </p:txBody>
      </p:sp>
      <p:sp>
        <p:nvSpPr>
          <p:cNvPr id="6162" name="Oval 12"/>
          <p:cNvSpPr>
            <a:spLocks noChangeAspect="1" noChangeArrowheads="1"/>
          </p:cNvSpPr>
          <p:nvPr/>
        </p:nvSpPr>
        <p:spPr bwMode="auto">
          <a:xfrm>
            <a:off x="2224088" y="3016250"/>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11" name="Group 16"/>
          <p:cNvGrpSpPr>
            <a:grpSpLocks/>
          </p:cNvGrpSpPr>
          <p:nvPr/>
        </p:nvGrpSpPr>
        <p:grpSpPr bwMode="auto">
          <a:xfrm>
            <a:off x="595313" y="2486025"/>
            <a:ext cx="4479925" cy="46038"/>
            <a:chOff x="375" y="1566"/>
            <a:chExt cx="2822" cy="29"/>
          </a:xfrm>
        </p:grpSpPr>
        <p:sp>
          <p:nvSpPr>
            <p:cNvPr id="6182" name="Line 17"/>
            <p:cNvSpPr>
              <a:spLocks noChangeShapeType="1"/>
            </p:cNvSpPr>
            <p:nvPr/>
          </p:nvSpPr>
          <p:spPr bwMode="auto">
            <a:xfrm>
              <a:off x="375" y="1584"/>
              <a:ext cx="2822" cy="0"/>
            </a:xfrm>
            <a:prstGeom prst="line">
              <a:avLst/>
            </a:prstGeom>
            <a:noFill/>
            <a:ln w="9525">
              <a:solidFill>
                <a:schemeClr val="tx1"/>
              </a:solidFill>
              <a:round/>
              <a:headEnd/>
              <a:tailEnd/>
            </a:ln>
          </p:spPr>
          <p:txBody>
            <a:bodyPr anchor="ctr"/>
            <a:lstStyle/>
            <a:p>
              <a:endParaRPr lang="en-US"/>
            </a:p>
          </p:txBody>
        </p:sp>
        <p:sp>
          <p:nvSpPr>
            <p:cNvPr id="6183" name="Oval 19"/>
            <p:cNvSpPr>
              <a:spLocks noChangeAspect="1" noChangeArrowheads="1"/>
            </p:cNvSpPr>
            <p:nvPr/>
          </p:nvSpPr>
          <p:spPr bwMode="auto">
            <a:xfrm>
              <a:off x="3155" y="1566"/>
              <a:ext cx="29" cy="29"/>
            </a:xfrm>
            <a:prstGeom prst="ellipse">
              <a:avLst/>
            </a:prstGeom>
            <a:solidFill>
              <a:schemeClr val="tx1"/>
            </a:solidFill>
            <a:ln w="9525">
              <a:solidFill>
                <a:schemeClr val="tx1"/>
              </a:solidFill>
              <a:round/>
              <a:headEnd/>
              <a:tailEnd/>
            </a:ln>
          </p:spPr>
          <p:txBody>
            <a:bodyPr anchor="ctr"/>
            <a:lstStyle/>
            <a:p>
              <a:endParaRPr lang="en-US"/>
            </a:p>
          </p:txBody>
        </p:sp>
      </p:grpSp>
      <p:grpSp>
        <p:nvGrpSpPr>
          <p:cNvPr id="12" name="Group 36"/>
          <p:cNvGrpSpPr>
            <a:grpSpLocks/>
          </p:cNvGrpSpPr>
          <p:nvPr/>
        </p:nvGrpSpPr>
        <p:grpSpPr bwMode="auto">
          <a:xfrm>
            <a:off x="1966913" y="2495550"/>
            <a:ext cx="53975" cy="582613"/>
            <a:chOff x="1827183" y="2495539"/>
            <a:chExt cx="53182" cy="583413"/>
          </a:xfrm>
        </p:grpSpPr>
        <p:sp>
          <p:nvSpPr>
            <p:cNvPr id="6179" name="Oval 14"/>
            <p:cNvSpPr>
              <a:spLocks noChangeAspect="1" noChangeArrowheads="1"/>
            </p:cNvSpPr>
            <p:nvPr/>
          </p:nvSpPr>
          <p:spPr bwMode="auto">
            <a:xfrm>
              <a:off x="1827183" y="3032915"/>
              <a:ext cx="46038" cy="46037"/>
            </a:xfrm>
            <a:prstGeom prst="ellipse">
              <a:avLst/>
            </a:prstGeom>
            <a:solidFill>
              <a:schemeClr val="tx1"/>
            </a:solidFill>
            <a:ln w="9525">
              <a:solidFill>
                <a:schemeClr val="tx1"/>
              </a:solidFill>
              <a:round/>
              <a:headEnd/>
              <a:tailEnd/>
            </a:ln>
          </p:spPr>
          <p:txBody>
            <a:bodyPr wrap="none" anchor="ctr"/>
            <a:lstStyle/>
            <a:p>
              <a:endParaRPr lang="en-US"/>
            </a:p>
          </p:txBody>
        </p:sp>
        <p:sp>
          <p:nvSpPr>
            <p:cNvPr id="6180" name="Line 15"/>
            <p:cNvSpPr>
              <a:spLocks noChangeShapeType="1"/>
            </p:cNvSpPr>
            <p:nvPr/>
          </p:nvSpPr>
          <p:spPr bwMode="auto">
            <a:xfrm flipV="1">
              <a:off x="1855758" y="2513802"/>
              <a:ext cx="0" cy="549275"/>
            </a:xfrm>
            <a:prstGeom prst="line">
              <a:avLst/>
            </a:prstGeom>
            <a:noFill/>
            <a:ln w="9525">
              <a:solidFill>
                <a:schemeClr val="tx1"/>
              </a:solidFill>
              <a:round/>
              <a:headEnd/>
              <a:tailEnd/>
            </a:ln>
          </p:spPr>
          <p:txBody>
            <a:bodyPr anchor="ctr"/>
            <a:lstStyle/>
            <a:p>
              <a:endParaRPr lang="en-US"/>
            </a:p>
          </p:txBody>
        </p:sp>
        <p:sp>
          <p:nvSpPr>
            <p:cNvPr id="6181" name="Oval 14"/>
            <p:cNvSpPr>
              <a:spLocks noChangeAspect="1" noChangeArrowheads="1"/>
            </p:cNvSpPr>
            <p:nvPr/>
          </p:nvSpPr>
          <p:spPr bwMode="auto">
            <a:xfrm>
              <a:off x="1834327" y="2495539"/>
              <a:ext cx="46038" cy="46037"/>
            </a:xfrm>
            <a:prstGeom prst="ellipse">
              <a:avLst/>
            </a:prstGeom>
            <a:solidFill>
              <a:schemeClr val="tx1"/>
            </a:solidFill>
            <a:ln w="9525">
              <a:solidFill>
                <a:schemeClr val="tx1"/>
              </a:solidFill>
              <a:round/>
              <a:headEnd/>
              <a:tailEnd/>
            </a:ln>
          </p:spPr>
          <p:txBody>
            <a:bodyPr wrap="none" anchor="ctr"/>
            <a:lstStyle/>
            <a:p>
              <a:endParaRPr lang="en-US"/>
            </a:p>
          </p:txBody>
        </p:sp>
      </p:grpSp>
      <p:sp>
        <p:nvSpPr>
          <p:cNvPr id="6165" name="Oval 14"/>
          <p:cNvSpPr>
            <a:spLocks noChangeAspect="1" noChangeArrowheads="1"/>
          </p:cNvSpPr>
          <p:nvPr/>
        </p:nvSpPr>
        <p:spPr bwMode="auto">
          <a:xfrm>
            <a:off x="2789238" y="2462213"/>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13" name="Group 43"/>
          <p:cNvGrpSpPr>
            <a:grpSpLocks/>
          </p:cNvGrpSpPr>
          <p:nvPr/>
        </p:nvGrpSpPr>
        <p:grpSpPr bwMode="auto">
          <a:xfrm>
            <a:off x="1828800" y="3422650"/>
            <a:ext cx="4654550" cy="2749550"/>
            <a:chOff x="1828799" y="3423138"/>
            <a:chExt cx="4654062" cy="2749062"/>
          </a:xfrm>
        </p:grpSpPr>
        <p:sp>
          <p:nvSpPr>
            <p:cNvPr id="6174" name="Line 4"/>
            <p:cNvSpPr>
              <a:spLocks noChangeShapeType="1"/>
            </p:cNvSpPr>
            <p:nvPr/>
          </p:nvSpPr>
          <p:spPr bwMode="auto">
            <a:xfrm>
              <a:off x="1828800" y="3429000"/>
              <a:ext cx="0" cy="2743200"/>
            </a:xfrm>
            <a:prstGeom prst="line">
              <a:avLst/>
            </a:prstGeom>
            <a:noFill/>
            <a:ln w="76200" cap="sq">
              <a:solidFill>
                <a:schemeClr val="tx1"/>
              </a:solidFill>
              <a:miter lim="800000"/>
              <a:headEnd/>
              <a:tailEnd/>
            </a:ln>
          </p:spPr>
          <p:txBody>
            <a:bodyPr anchor="ctr"/>
            <a:lstStyle/>
            <a:p>
              <a:endParaRPr lang="en-US"/>
            </a:p>
          </p:txBody>
        </p:sp>
        <p:sp>
          <p:nvSpPr>
            <p:cNvPr id="6175" name="Line 5"/>
            <p:cNvSpPr>
              <a:spLocks noChangeShapeType="1"/>
            </p:cNvSpPr>
            <p:nvPr/>
          </p:nvSpPr>
          <p:spPr bwMode="auto">
            <a:xfrm>
              <a:off x="1828799" y="6172200"/>
              <a:ext cx="4651131" cy="0"/>
            </a:xfrm>
            <a:prstGeom prst="line">
              <a:avLst/>
            </a:prstGeom>
            <a:noFill/>
            <a:ln w="76200" cap="sq">
              <a:solidFill>
                <a:schemeClr val="tx1"/>
              </a:solidFill>
              <a:miter lim="800000"/>
              <a:headEnd/>
              <a:tailEnd/>
            </a:ln>
          </p:spPr>
          <p:txBody>
            <a:bodyPr anchor="ctr"/>
            <a:lstStyle/>
            <a:p>
              <a:endParaRPr lang="en-US"/>
            </a:p>
          </p:txBody>
        </p:sp>
        <p:sp>
          <p:nvSpPr>
            <p:cNvPr id="6176" name="Line 4"/>
            <p:cNvSpPr>
              <a:spLocks noChangeShapeType="1"/>
            </p:cNvSpPr>
            <p:nvPr/>
          </p:nvSpPr>
          <p:spPr bwMode="auto">
            <a:xfrm>
              <a:off x="6482861" y="3423138"/>
              <a:ext cx="0" cy="2743200"/>
            </a:xfrm>
            <a:prstGeom prst="line">
              <a:avLst/>
            </a:prstGeom>
            <a:noFill/>
            <a:ln w="76200" cap="sq">
              <a:solidFill>
                <a:schemeClr val="tx1"/>
              </a:solidFill>
              <a:miter lim="800000"/>
              <a:headEnd/>
              <a:tailEnd/>
            </a:ln>
          </p:spPr>
          <p:txBody>
            <a:bodyPr anchor="ctr"/>
            <a:lstStyle/>
            <a:p>
              <a:endParaRPr lang="en-US"/>
            </a:p>
          </p:txBody>
        </p:sp>
      </p:grpSp>
      <p:sp>
        <p:nvSpPr>
          <p:cNvPr id="6170" name="Line 9"/>
          <p:cNvSpPr>
            <a:spLocks noChangeShapeType="1"/>
          </p:cNvSpPr>
          <p:nvPr/>
        </p:nvSpPr>
        <p:spPr bwMode="auto">
          <a:xfrm flipH="1" flipV="1">
            <a:off x="6459538" y="5915025"/>
            <a:ext cx="2684462" cy="0"/>
          </a:xfrm>
          <a:prstGeom prst="line">
            <a:avLst/>
          </a:prstGeom>
          <a:noFill/>
          <a:ln w="19050" cap="sq">
            <a:solidFill>
              <a:schemeClr val="tx1"/>
            </a:solidFill>
            <a:miter lim="800000"/>
            <a:headEnd/>
            <a:tailEnd/>
          </a:ln>
        </p:spPr>
        <p:txBody>
          <a:bodyPr anchor="ctr"/>
          <a:lstStyle/>
          <a:p>
            <a:endParaRPr lang="en-US"/>
          </a:p>
        </p:txBody>
      </p:sp>
      <p:sp>
        <p:nvSpPr>
          <p:cNvPr id="6169" name="Line 8"/>
          <p:cNvSpPr>
            <a:spLocks noChangeShapeType="1"/>
          </p:cNvSpPr>
          <p:nvPr/>
        </p:nvSpPr>
        <p:spPr bwMode="auto">
          <a:xfrm flipH="1">
            <a:off x="6459538" y="6191250"/>
            <a:ext cx="2684462" cy="0"/>
          </a:xfrm>
          <a:prstGeom prst="line">
            <a:avLst/>
          </a:prstGeom>
          <a:noFill/>
          <a:ln w="19050" cap="sq">
            <a:solidFill>
              <a:schemeClr val="tx1"/>
            </a:solidFill>
            <a:miter lim="800000"/>
            <a:headEnd/>
            <a:tailEnd/>
          </a:ln>
        </p:spPr>
        <p:txBody>
          <a:bodyPr anchor="ctr"/>
          <a:lstStyle/>
          <a:p>
            <a:endParaRPr lang="en-US"/>
          </a:p>
        </p:txBody>
      </p:sp>
      <p:sp>
        <p:nvSpPr>
          <p:cNvPr id="80" name="TextBox 79"/>
          <p:cNvSpPr txBox="1"/>
          <p:nvPr/>
        </p:nvSpPr>
        <p:spPr>
          <a:xfrm>
            <a:off x="5908666" y="2026562"/>
            <a:ext cx="3089030" cy="1200329"/>
          </a:xfrm>
          <a:prstGeom prst="rect">
            <a:avLst/>
          </a:prstGeom>
          <a:noFill/>
        </p:spPr>
        <p:txBody>
          <a:bodyPr wrap="square" rtlCol="0">
            <a:spAutoFit/>
          </a:bodyPr>
          <a:lstStyle/>
          <a:p>
            <a:r>
              <a:rPr lang="en-US" dirty="0"/>
              <a:t>The linkage system makes the water level </a:t>
            </a:r>
            <a:r>
              <a:rPr lang="en-US" i="1" u="sng" dirty="0">
                <a:solidFill>
                  <a:srgbClr val="0000FF"/>
                </a:solidFill>
              </a:rPr>
              <a:t>proportional</a:t>
            </a:r>
            <a:r>
              <a:rPr lang="en-US" dirty="0"/>
              <a:t> to the amount the control valve is opened</a:t>
            </a:r>
          </a:p>
        </p:txBody>
      </p:sp>
      <p:sp>
        <p:nvSpPr>
          <p:cNvPr id="71" name="Freeform 70"/>
          <p:cNvSpPr/>
          <p:nvPr/>
        </p:nvSpPr>
        <p:spPr bwMode="auto">
          <a:xfrm>
            <a:off x="2338450" y="2199853"/>
            <a:ext cx="3518703" cy="314580"/>
          </a:xfrm>
          <a:custGeom>
            <a:avLst/>
            <a:gdLst>
              <a:gd name="connsiteX0" fmla="*/ 0 w 3334327"/>
              <a:gd name="connsiteY0" fmla="*/ 334048 h 334048"/>
              <a:gd name="connsiteX1" fmla="*/ 637309 w 3334327"/>
              <a:gd name="connsiteY1" fmla="*/ 29248 h 334048"/>
              <a:gd name="connsiteX2" fmla="*/ 1893454 w 3334327"/>
              <a:gd name="connsiteY2" fmla="*/ 158557 h 334048"/>
              <a:gd name="connsiteX3" fmla="*/ 2706254 w 3334327"/>
              <a:gd name="connsiteY3" fmla="*/ 213975 h 334048"/>
              <a:gd name="connsiteX4" fmla="*/ 3334327 w 3334327"/>
              <a:gd name="connsiteY4" fmla="*/ 10775 h 334048"/>
              <a:gd name="connsiteX0" fmla="*/ 0 w 3529589"/>
              <a:gd name="connsiteY0" fmla="*/ 334048 h 334048"/>
              <a:gd name="connsiteX1" fmla="*/ 637309 w 3529589"/>
              <a:gd name="connsiteY1" fmla="*/ 29248 h 334048"/>
              <a:gd name="connsiteX2" fmla="*/ 1893454 w 3529589"/>
              <a:gd name="connsiteY2" fmla="*/ 158557 h 334048"/>
              <a:gd name="connsiteX3" fmla="*/ 2706254 w 3529589"/>
              <a:gd name="connsiteY3" fmla="*/ 213975 h 334048"/>
              <a:gd name="connsiteX4" fmla="*/ 3529589 w 3529589"/>
              <a:gd name="connsiteY4" fmla="*/ 1250 h 334048"/>
              <a:gd name="connsiteX0" fmla="*/ 0 w 3529589"/>
              <a:gd name="connsiteY0" fmla="*/ 343525 h 343525"/>
              <a:gd name="connsiteX1" fmla="*/ 637309 w 3529589"/>
              <a:gd name="connsiteY1" fmla="*/ 38725 h 343525"/>
              <a:gd name="connsiteX2" fmla="*/ 1893454 w 3529589"/>
              <a:gd name="connsiteY2" fmla="*/ 168034 h 343525"/>
              <a:gd name="connsiteX3" fmla="*/ 2706254 w 3529589"/>
              <a:gd name="connsiteY3" fmla="*/ 223452 h 343525"/>
              <a:gd name="connsiteX4" fmla="*/ 3529589 w 3529589"/>
              <a:gd name="connsiteY4" fmla="*/ 10727 h 343525"/>
              <a:gd name="connsiteX0" fmla="*/ 0 w 3529589"/>
              <a:gd name="connsiteY0" fmla="*/ 432020 h 432020"/>
              <a:gd name="connsiteX1" fmla="*/ 626424 w 3529589"/>
              <a:gd name="connsiteY1" fmla="*/ 29248 h 432020"/>
              <a:gd name="connsiteX2" fmla="*/ 1893454 w 3529589"/>
              <a:gd name="connsiteY2" fmla="*/ 256529 h 432020"/>
              <a:gd name="connsiteX3" fmla="*/ 2706254 w 3529589"/>
              <a:gd name="connsiteY3" fmla="*/ 311947 h 432020"/>
              <a:gd name="connsiteX4" fmla="*/ 3529589 w 3529589"/>
              <a:gd name="connsiteY4" fmla="*/ 99222 h 432020"/>
              <a:gd name="connsiteX0" fmla="*/ 26225 w 3555814"/>
              <a:gd name="connsiteY0" fmla="*/ 405467 h 405467"/>
              <a:gd name="connsiteX1" fmla="*/ 104404 w 3555814"/>
              <a:gd name="connsiteY1" fmla="*/ 213808 h 405467"/>
              <a:gd name="connsiteX2" fmla="*/ 652649 w 3555814"/>
              <a:gd name="connsiteY2" fmla="*/ 2695 h 405467"/>
              <a:gd name="connsiteX3" fmla="*/ 1919679 w 3555814"/>
              <a:gd name="connsiteY3" fmla="*/ 229976 h 405467"/>
              <a:gd name="connsiteX4" fmla="*/ 2732479 w 3555814"/>
              <a:gd name="connsiteY4" fmla="*/ 285394 h 405467"/>
              <a:gd name="connsiteX5" fmla="*/ 3555814 w 3555814"/>
              <a:gd name="connsiteY5" fmla="*/ 72669 h 405467"/>
              <a:gd name="connsiteX0" fmla="*/ 0 w 3529589"/>
              <a:gd name="connsiteY0" fmla="*/ 432020 h 432020"/>
              <a:gd name="connsiteX1" fmla="*/ 626424 w 3529589"/>
              <a:gd name="connsiteY1" fmla="*/ 29248 h 432020"/>
              <a:gd name="connsiteX2" fmla="*/ 1893454 w 3529589"/>
              <a:gd name="connsiteY2" fmla="*/ 256529 h 432020"/>
              <a:gd name="connsiteX3" fmla="*/ 2706254 w 3529589"/>
              <a:gd name="connsiteY3" fmla="*/ 311947 h 432020"/>
              <a:gd name="connsiteX4" fmla="*/ 3529589 w 3529589"/>
              <a:gd name="connsiteY4" fmla="*/ 99222 h 432020"/>
              <a:gd name="connsiteX0" fmla="*/ 37111 w 3566700"/>
              <a:gd name="connsiteY0" fmla="*/ 403706 h 403706"/>
              <a:gd name="connsiteX1" fmla="*/ 104404 w 3566700"/>
              <a:gd name="connsiteY1" fmla="*/ 233818 h 403706"/>
              <a:gd name="connsiteX2" fmla="*/ 663535 w 3566700"/>
              <a:gd name="connsiteY2" fmla="*/ 934 h 403706"/>
              <a:gd name="connsiteX3" fmla="*/ 1930565 w 3566700"/>
              <a:gd name="connsiteY3" fmla="*/ 228215 h 403706"/>
              <a:gd name="connsiteX4" fmla="*/ 2743365 w 3566700"/>
              <a:gd name="connsiteY4" fmla="*/ 283633 h 403706"/>
              <a:gd name="connsiteX5" fmla="*/ 3566700 w 3566700"/>
              <a:gd name="connsiteY5" fmla="*/ 70908 h 403706"/>
              <a:gd name="connsiteX0" fmla="*/ 0 w 3529589"/>
              <a:gd name="connsiteY0" fmla="*/ 432020 h 432020"/>
              <a:gd name="connsiteX1" fmla="*/ 626424 w 3529589"/>
              <a:gd name="connsiteY1" fmla="*/ 29248 h 432020"/>
              <a:gd name="connsiteX2" fmla="*/ 1893454 w 3529589"/>
              <a:gd name="connsiteY2" fmla="*/ 256529 h 432020"/>
              <a:gd name="connsiteX3" fmla="*/ 2706254 w 3529589"/>
              <a:gd name="connsiteY3" fmla="*/ 311947 h 432020"/>
              <a:gd name="connsiteX4" fmla="*/ 3529589 w 3529589"/>
              <a:gd name="connsiteY4" fmla="*/ 99222 h 432020"/>
              <a:gd name="connsiteX0" fmla="*/ 0 w 3518703"/>
              <a:gd name="connsiteY0" fmla="*/ 266921 h 314580"/>
              <a:gd name="connsiteX1" fmla="*/ 615538 w 3518703"/>
              <a:gd name="connsiteY1" fmla="*/ 5663 h 314580"/>
              <a:gd name="connsiteX2" fmla="*/ 1882568 w 3518703"/>
              <a:gd name="connsiteY2" fmla="*/ 232944 h 314580"/>
              <a:gd name="connsiteX3" fmla="*/ 2695368 w 3518703"/>
              <a:gd name="connsiteY3" fmla="*/ 288362 h 314580"/>
              <a:gd name="connsiteX4" fmla="*/ 3518703 w 3518703"/>
              <a:gd name="connsiteY4" fmla="*/ 75637 h 314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8703" h="314580">
                <a:moveTo>
                  <a:pt x="0" y="266921"/>
                </a:moveTo>
                <a:cubicBezTo>
                  <a:pt x="130505" y="183010"/>
                  <a:pt x="301777" y="11326"/>
                  <a:pt x="615538" y="5663"/>
                </a:cubicBezTo>
                <a:cubicBezTo>
                  <a:pt x="929299" y="0"/>
                  <a:pt x="1535930" y="185828"/>
                  <a:pt x="1882568" y="232944"/>
                </a:cubicBezTo>
                <a:cubicBezTo>
                  <a:pt x="2229206" y="280060"/>
                  <a:pt x="2422679" y="314580"/>
                  <a:pt x="2695368" y="288362"/>
                </a:cubicBezTo>
                <a:cubicBezTo>
                  <a:pt x="2968057" y="262144"/>
                  <a:pt x="3143764" y="64910"/>
                  <a:pt x="3518703" y="75637"/>
                </a:cubicBezTo>
              </a:path>
            </a:pathLst>
          </a:custGeom>
          <a:noFill/>
          <a:ln w="28575" cap="flat" cmpd="sng" algn="ctr">
            <a:solidFill>
              <a:srgbClr val="FF0000"/>
            </a:solidFill>
            <a:prstDash val="solid"/>
            <a:round/>
            <a:headEnd type="arrow" w="lg" len="lg"/>
            <a:tailEnd type="none" w="lg" len="lg"/>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latin typeface="Arial Narrow" pitchFamily="34" charset="0"/>
            </a:endParaRPr>
          </a:p>
        </p:txBody>
      </p:sp>
      <p:sp>
        <p:nvSpPr>
          <p:cNvPr id="73" name="Freeform 72"/>
          <p:cNvSpPr/>
          <p:nvPr/>
        </p:nvSpPr>
        <p:spPr bwMode="auto">
          <a:xfrm>
            <a:off x="2133600" y="2446652"/>
            <a:ext cx="2817091" cy="558800"/>
          </a:xfrm>
          <a:custGeom>
            <a:avLst/>
            <a:gdLst>
              <a:gd name="connsiteX0" fmla="*/ 0 w 2817091"/>
              <a:gd name="connsiteY0" fmla="*/ 558800 h 558800"/>
              <a:gd name="connsiteX1" fmla="*/ 748145 w 2817091"/>
              <a:gd name="connsiteY1" fmla="*/ 78509 h 558800"/>
              <a:gd name="connsiteX2" fmla="*/ 1911927 w 2817091"/>
              <a:gd name="connsiteY2" fmla="*/ 87746 h 558800"/>
              <a:gd name="connsiteX3" fmla="*/ 2817091 w 2817091"/>
              <a:gd name="connsiteY3" fmla="*/ 60037 h 558800"/>
            </a:gdLst>
            <a:ahLst/>
            <a:cxnLst>
              <a:cxn ang="0">
                <a:pos x="connsiteX0" y="connsiteY0"/>
              </a:cxn>
              <a:cxn ang="0">
                <a:pos x="connsiteX1" y="connsiteY1"/>
              </a:cxn>
              <a:cxn ang="0">
                <a:pos x="connsiteX2" y="connsiteY2"/>
              </a:cxn>
              <a:cxn ang="0">
                <a:pos x="connsiteX3" y="connsiteY3"/>
              </a:cxn>
            </a:cxnLst>
            <a:rect l="l" t="t" r="r" b="b"/>
            <a:pathLst>
              <a:path w="2817091" h="558800">
                <a:moveTo>
                  <a:pt x="0" y="558800"/>
                </a:moveTo>
                <a:cubicBezTo>
                  <a:pt x="214745" y="357909"/>
                  <a:pt x="429491" y="157018"/>
                  <a:pt x="748145" y="78509"/>
                </a:cubicBezTo>
                <a:cubicBezTo>
                  <a:pt x="1066799" y="0"/>
                  <a:pt x="1567103" y="90825"/>
                  <a:pt x="1911927" y="87746"/>
                </a:cubicBezTo>
                <a:cubicBezTo>
                  <a:pt x="2256751" y="84667"/>
                  <a:pt x="2667770" y="66195"/>
                  <a:pt x="2817091" y="60037"/>
                </a:cubicBezTo>
              </a:path>
            </a:pathLst>
          </a:custGeom>
          <a:noFill/>
          <a:ln w="28575" cap="flat" cmpd="sng" algn="ctr">
            <a:solidFill>
              <a:srgbClr val="FF0000"/>
            </a:solidFill>
            <a:prstDash val="solid"/>
            <a:round/>
            <a:headEnd type="arrow" w="lg" len="lg"/>
            <a:tailEnd type="none" w="lg" len="lg"/>
          </a:ln>
          <a:effectLst/>
        </p:spPr>
        <p:txBody>
          <a:bodyPr vert="horz" wrap="square" lIns="91440" tIns="45720" rIns="91440" bIns="45720" numCol="1" rtlCol="0" anchor="ctr"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z="2400" b="1">
              <a:latin typeface="Arial Narrow" pitchFamily="34" charset="0"/>
            </a:endParaRPr>
          </a:p>
        </p:txBody>
      </p:sp>
      <p:sp>
        <p:nvSpPr>
          <p:cNvPr id="75" name="Freeform 74"/>
          <p:cNvSpPr/>
          <p:nvPr/>
        </p:nvSpPr>
        <p:spPr bwMode="auto">
          <a:xfrm>
            <a:off x="5067589" y="2344042"/>
            <a:ext cx="400050" cy="1144156"/>
          </a:xfrm>
          <a:custGeom>
            <a:avLst/>
            <a:gdLst>
              <a:gd name="connsiteX0" fmla="*/ 0 w 304800"/>
              <a:gd name="connsiteY0" fmla="*/ 877455 h 877455"/>
              <a:gd name="connsiteX1" fmla="*/ 230909 w 304800"/>
              <a:gd name="connsiteY1" fmla="*/ 738910 h 877455"/>
              <a:gd name="connsiteX2" fmla="*/ 27709 w 304800"/>
              <a:gd name="connsiteY2" fmla="*/ 304800 h 877455"/>
              <a:gd name="connsiteX3" fmla="*/ 304800 w 304800"/>
              <a:gd name="connsiteY3" fmla="*/ 0 h 877455"/>
              <a:gd name="connsiteX0" fmla="*/ 0 w 371475"/>
              <a:gd name="connsiteY0" fmla="*/ 901268 h 901268"/>
              <a:gd name="connsiteX1" fmla="*/ 230909 w 371475"/>
              <a:gd name="connsiteY1" fmla="*/ 762723 h 901268"/>
              <a:gd name="connsiteX2" fmla="*/ 27709 w 371475"/>
              <a:gd name="connsiteY2" fmla="*/ 328613 h 901268"/>
              <a:gd name="connsiteX3" fmla="*/ 371475 w 371475"/>
              <a:gd name="connsiteY3" fmla="*/ 0 h 901268"/>
              <a:gd name="connsiteX0" fmla="*/ 0 w 371475"/>
              <a:gd name="connsiteY0" fmla="*/ 920318 h 920318"/>
              <a:gd name="connsiteX1" fmla="*/ 230909 w 371475"/>
              <a:gd name="connsiteY1" fmla="*/ 781773 h 920318"/>
              <a:gd name="connsiteX2" fmla="*/ 27709 w 371475"/>
              <a:gd name="connsiteY2" fmla="*/ 347663 h 920318"/>
              <a:gd name="connsiteX3" fmla="*/ 371475 w 371475"/>
              <a:gd name="connsiteY3" fmla="*/ 0 h 920318"/>
              <a:gd name="connsiteX0" fmla="*/ 0 w 271462"/>
              <a:gd name="connsiteY0" fmla="*/ 910793 h 910793"/>
              <a:gd name="connsiteX1" fmla="*/ 230909 w 271462"/>
              <a:gd name="connsiteY1" fmla="*/ 772248 h 910793"/>
              <a:gd name="connsiteX2" fmla="*/ 27709 w 271462"/>
              <a:gd name="connsiteY2" fmla="*/ 338138 h 910793"/>
              <a:gd name="connsiteX3" fmla="*/ 271462 w 271462"/>
              <a:gd name="connsiteY3" fmla="*/ 0 h 910793"/>
              <a:gd name="connsiteX0" fmla="*/ 0 w 271462"/>
              <a:gd name="connsiteY0" fmla="*/ 910793 h 910793"/>
              <a:gd name="connsiteX1" fmla="*/ 230909 w 271462"/>
              <a:gd name="connsiteY1" fmla="*/ 772248 h 910793"/>
              <a:gd name="connsiteX2" fmla="*/ 27709 w 271462"/>
              <a:gd name="connsiteY2" fmla="*/ 338138 h 910793"/>
              <a:gd name="connsiteX3" fmla="*/ 271462 w 271462"/>
              <a:gd name="connsiteY3" fmla="*/ 0 h 910793"/>
              <a:gd name="connsiteX0" fmla="*/ 0 w 295275"/>
              <a:gd name="connsiteY0" fmla="*/ 910793 h 910793"/>
              <a:gd name="connsiteX1" fmla="*/ 230909 w 295275"/>
              <a:gd name="connsiteY1" fmla="*/ 772248 h 910793"/>
              <a:gd name="connsiteX2" fmla="*/ 27709 w 295275"/>
              <a:gd name="connsiteY2" fmla="*/ 338138 h 910793"/>
              <a:gd name="connsiteX3" fmla="*/ 295275 w 295275"/>
              <a:gd name="connsiteY3" fmla="*/ 0 h 910793"/>
              <a:gd name="connsiteX0" fmla="*/ 0 w 400050"/>
              <a:gd name="connsiteY0" fmla="*/ 1144156 h 1144156"/>
              <a:gd name="connsiteX1" fmla="*/ 335684 w 400050"/>
              <a:gd name="connsiteY1" fmla="*/ 772248 h 1144156"/>
              <a:gd name="connsiteX2" fmla="*/ 132484 w 400050"/>
              <a:gd name="connsiteY2" fmla="*/ 338138 h 1144156"/>
              <a:gd name="connsiteX3" fmla="*/ 400050 w 400050"/>
              <a:gd name="connsiteY3" fmla="*/ 0 h 1144156"/>
              <a:gd name="connsiteX0" fmla="*/ 0 w 400050"/>
              <a:gd name="connsiteY0" fmla="*/ 1144156 h 1144156"/>
              <a:gd name="connsiteX1" fmla="*/ 335684 w 400050"/>
              <a:gd name="connsiteY1" fmla="*/ 772248 h 1144156"/>
              <a:gd name="connsiteX2" fmla="*/ 132484 w 400050"/>
              <a:gd name="connsiteY2" fmla="*/ 338138 h 1144156"/>
              <a:gd name="connsiteX3" fmla="*/ 400050 w 400050"/>
              <a:gd name="connsiteY3" fmla="*/ 0 h 1144156"/>
            </a:gdLst>
            <a:ahLst/>
            <a:cxnLst>
              <a:cxn ang="0">
                <a:pos x="connsiteX0" y="connsiteY0"/>
              </a:cxn>
              <a:cxn ang="0">
                <a:pos x="connsiteX1" y="connsiteY1"/>
              </a:cxn>
              <a:cxn ang="0">
                <a:pos x="connsiteX2" y="connsiteY2"/>
              </a:cxn>
              <a:cxn ang="0">
                <a:pos x="connsiteX3" y="connsiteY3"/>
              </a:cxn>
            </a:cxnLst>
            <a:rect l="l" t="t" r="r" b="b"/>
            <a:pathLst>
              <a:path w="400050" h="1144156">
                <a:moveTo>
                  <a:pt x="0" y="1144156"/>
                </a:moveTo>
                <a:cubicBezTo>
                  <a:pt x="213157" y="970204"/>
                  <a:pt x="313603" y="906584"/>
                  <a:pt x="335684" y="772248"/>
                </a:cubicBezTo>
                <a:cubicBezTo>
                  <a:pt x="357765" y="637912"/>
                  <a:pt x="121756" y="466846"/>
                  <a:pt x="132484" y="338138"/>
                </a:cubicBezTo>
                <a:cubicBezTo>
                  <a:pt x="143212" y="209430"/>
                  <a:pt x="172412" y="81299"/>
                  <a:pt x="400050" y="0"/>
                </a:cubicBezTo>
              </a:path>
            </a:pathLst>
          </a:custGeom>
          <a:noFill/>
          <a:ln w="28575" cap="flat" cmpd="sng" algn="ctr">
            <a:solidFill>
              <a:srgbClr val="FF0000"/>
            </a:solidFill>
            <a:prstDash val="solid"/>
            <a:round/>
            <a:headEnd type="arrow" w="lg" len="lg"/>
            <a:tailEnd type="none" w="lg" len="lg"/>
          </a:ln>
          <a:effectLst/>
        </p:spPr>
        <p:txBody>
          <a:bodyPr vert="horz" wrap="square" lIns="91440" tIns="45720" rIns="91440" bIns="45720" numCol="1" rtlCol="0" anchor="ctr"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z="2400" b="1">
              <a:latin typeface="Arial Narrow" pitchFamily="34" charset="0"/>
            </a:endParaRPr>
          </a:p>
        </p:txBody>
      </p:sp>
      <p:grpSp>
        <p:nvGrpSpPr>
          <p:cNvPr id="14" name="Group 92"/>
          <p:cNvGrpSpPr/>
          <p:nvPr/>
        </p:nvGrpSpPr>
        <p:grpSpPr>
          <a:xfrm>
            <a:off x="184727" y="3897744"/>
            <a:ext cx="6696363" cy="369332"/>
            <a:chOff x="184727" y="3860800"/>
            <a:chExt cx="6696363" cy="369332"/>
          </a:xfrm>
        </p:grpSpPr>
        <p:cxnSp>
          <p:nvCxnSpPr>
            <p:cNvPr id="94" name="Straight Connector 93"/>
            <p:cNvCxnSpPr/>
            <p:nvPr/>
          </p:nvCxnSpPr>
          <p:spPr bwMode="auto">
            <a:xfrm rot="16200000" flipH="1">
              <a:off x="4080448" y="1253363"/>
              <a:ext cx="17078" cy="5584207"/>
            </a:xfrm>
            <a:prstGeom prst="line">
              <a:avLst/>
            </a:prstGeom>
            <a:solidFill>
              <a:schemeClr val="accent1"/>
            </a:solidFill>
            <a:ln w="28575" cap="flat" cmpd="sng" algn="ctr">
              <a:solidFill>
                <a:srgbClr val="FF0000"/>
              </a:solidFill>
              <a:prstDash val="sysDot"/>
              <a:round/>
              <a:headEnd type="none" w="med" len="med"/>
              <a:tailEnd type="none" w="med" len="med"/>
            </a:ln>
            <a:effectLst/>
          </p:spPr>
        </p:cxnSp>
        <p:sp>
          <p:nvSpPr>
            <p:cNvPr id="95" name="TextBox 94"/>
            <p:cNvSpPr txBox="1"/>
            <p:nvPr/>
          </p:nvSpPr>
          <p:spPr>
            <a:xfrm>
              <a:off x="184727" y="3860800"/>
              <a:ext cx="1117600" cy="369332"/>
            </a:xfrm>
            <a:prstGeom prst="rect">
              <a:avLst/>
            </a:prstGeom>
            <a:noFill/>
          </p:spPr>
          <p:txBody>
            <a:bodyPr wrap="square" rtlCol="0">
              <a:spAutoFit/>
            </a:bodyPr>
            <a:lstStyle/>
            <a:p>
              <a:pPr algn="ctr"/>
              <a:r>
                <a:rPr lang="en-US" dirty="0"/>
                <a:t>Set Point</a:t>
              </a:r>
            </a:p>
          </p:txBody>
        </p:sp>
      </p:grpSp>
      <p:grpSp>
        <p:nvGrpSpPr>
          <p:cNvPr id="15" name="Group 122"/>
          <p:cNvGrpSpPr/>
          <p:nvPr/>
        </p:nvGrpSpPr>
        <p:grpSpPr>
          <a:xfrm>
            <a:off x="8363830" y="4975442"/>
            <a:ext cx="501786" cy="547493"/>
            <a:chOff x="8363830" y="4975442"/>
            <a:chExt cx="501786" cy="547493"/>
          </a:xfrm>
        </p:grpSpPr>
        <p:sp>
          <p:nvSpPr>
            <p:cNvPr id="124" name="Freeform 8"/>
            <p:cNvSpPr>
              <a:spLocks/>
            </p:cNvSpPr>
            <p:nvPr/>
          </p:nvSpPr>
          <p:spPr bwMode="auto">
            <a:xfrm flipH="1">
              <a:off x="8363830" y="5100640"/>
              <a:ext cx="501786" cy="422295"/>
            </a:xfrm>
            <a:custGeom>
              <a:avLst/>
              <a:gdLst/>
              <a:ahLst/>
              <a:cxnLst>
                <a:cxn ang="0">
                  <a:pos x="25" y="3"/>
                </a:cxn>
                <a:cxn ang="0">
                  <a:pos x="20" y="0"/>
                </a:cxn>
                <a:cxn ang="0">
                  <a:pos x="18" y="0"/>
                </a:cxn>
                <a:cxn ang="0">
                  <a:pos x="16" y="0"/>
                </a:cxn>
                <a:cxn ang="0">
                  <a:pos x="14" y="2"/>
                </a:cxn>
                <a:cxn ang="0">
                  <a:pos x="9" y="7"/>
                </a:cxn>
                <a:cxn ang="0">
                  <a:pos x="5" y="16"/>
                </a:cxn>
                <a:cxn ang="0">
                  <a:pos x="4" y="23"/>
                </a:cxn>
                <a:cxn ang="0">
                  <a:pos x="6" y="76"/>
                </a:cxn>
                <a:cxn ang="0">
                  <a:pos x="5" y="77"/>
                </a:cxn>
                <a:cxn ang="0">
                  <a:pos x="5" y="78"/>
                </a:cxn>
                <a:cxn ang="0">
                  <a:pos x="5" y="79"/>
                </a:cxn>
                <a:cxn ang="0">
                  <a:pos x="5" y="81"/>
                </a:cxn>
                <a:cxn ang="0">
                  <a:pos x="4" y="82"/>
                </a:cxn>
                <a:cxn ang="0">
                  <a:pos x="4" y="85"/>
                </a:cxn>
                <a:cxn ang="0">
                  <a:pos x="3" y="94"/>
                </a:cxn>
                <a:cxn ang="0">
                  <a:pos x="0" y="116"/>
                </a:cxn>
                <a:cxn ang="0">
                  <a:pos x="0" y="121"/>
                </a:cxn>
                <a:cxn ang="0">
                  <a:pos x="1" y="129"/>
                </a:cxn>
                <a:cxn ang="0">
                  <a:pos x="3" y="132"/>
                </a:cxn>
                <a:cxn ang="0">
                  <a:pos x="6" y="136"/>
                </a:cxn>
                <a:cxn ang="0">
                  <a:pos x="8" y="139"/>
                </a:cxn>
                <a:cxn ang="0">
                  <a:pos x="11" y="141"/>
                </a:cxn>
                <a:cxn ang="0">
                  <a:pos x="116" y="245"/>
                </a:cxn>
                <a:cxn ang="0">
                  <a:pos x="179" y="298"/>
                </a:cxn>
                <a:cxn ang="0">
                  <a:pos x="247" y="352"/>
                </a:cxn>
                <a:cxn ang="0">
                  <a:pos x="317" y="412"/>
                </a:cxn>
                <a:cxn ang="0">
                  <a:pos x="329" y="419"/>
                </a:cxn>
                <a:cxn ang="0">
                  <a:pos x="338" y="423"/>
                </a:cxn>
                <a:cxn ang="0">
                  <a:pos x="343" y="425"/>
                </a:cxn>
                <a:cxn ang="0">
                  <a:pos x="348" y="425"/>
                </a:cxn>
                <a:cxn ang="0">
                  <a:pos x="353" y="423"/>
                </a:cxn>
                <a:cxn ang="0">
                  <a:pos x="362" y="419"/>
                </a:cxn>
                <a:cxn ang="0">
                  <a:pos x="375" y="410"/>
                </a:cxn>
                <a:cxn ang="0">
                  <a:pos x="379" y="406"/>
                </a:cxn>
                <a:cxn ang="0">
                  <a:pos x="397" y="396"/>
                </a:cxn>
                <a:cxn ang="0">
                  <a:pos x="488" y="356"/>
                </a:cxn>
                <a:cxn ang="0">
                  <a:pos x="499" y="349"/>
                </a:cxn>
                <a:cxn ang="0">
                  <a:pos x="502" y="346"/>
                </a:cxn>
                <a:cxn ang="0">
                  <a:pos x="504" y="343"/>
                </a:cxn>
                <a:cxn ang="0">
                  <a:pos x="504" y="341"/>
                </a:cxn>
                <a:cxn ang="0">
                  <a:pos x="505" y="339"/>
                </a:cxn>
                <a:cxn ang="0">
                  <a:pos x="503" y="294"/>
                </a:cxn>
                <a:cxn ang="0">
                  <a:pos x="496" y="229"/>
                </a:cxn>
                <a:cxn ang="0">
                  <a:pos x="495" y="225"/>
                </a:cxn>
                <a:cxn ang="0">
                  <a:pos x="494" y="223"/>
                </a:cxn>
                <a:cxn ang="0">
                  <a:pos x="492" y="222"/>
                </a:cxn>
                <a:cxn ang="0">
                  <a:pos x="489" y="222"/>
                </a:cxn>
                <a:cxn ang="0">
                  <a:pos x="488" y="222"/>
                </a:cxn>
                <a:cxn ang="0">
                  <a:pos x="485" y="223"/>
                </a:cxn>
                <a:cxn ang="0">
                  <a:pos x="411" y="254"/>
                </a:cxn>
                <a:cxn ang="0">
                  <a:pos x="379" y="265"/>
                </a:cxn>
                <a:cxn ang="0">
                  <a:pos x="371" y="267"/>
                </a:cxn>
                <a:cxn ang="0">
                  <a:pos x="358" y="267"/>
                </a:cxn>
                <a:cxn ang="0">
                  <a:pos x="353" y="265"/>
                </a:cxn>
                <a:cxn ang="0">
                  <a:pos x="343" y="261"/>
                </a:cxn>
                <a:cxn ang="0">
                  <a:pos x="340" y="259"/>
                </a:cxn>
                <a:cxn ang="0">
                  <a:pos x="322" y="245"/>
                </a:cxn>
                <a:cxn ang="0">
                  <a:pos x="214" y="163"/>
                </a:cxn>
                <a:cxn ang="0">
                  <a:pos x="119" y="87"/>
                </a:cxn>
                <a:cxn ang="0">
                  <a:pos x="58" y="34"/>
                </a:cxn>
                <a:cxn ang="0">
                  <a:pos x="31" y="7"/>
                </a:cxn>
                <a:cxn ang="0">
                  <a:pos x="25" y="3"/>
                </a:cxn>
              </a:cxnLst>
              <a:rect l="0" t="0" r="r" b="b"/>
              <a:pathLst>
                <a:path w="505" h="425">
                  <a:moveTo>
                    <a:pt x="25" y="3"/>
                  </a:moveTo>
                  <a:lnTo>
                    <a:pt x="20" y="0"/>
                  </a:lnTo>
                  <a:lnTo>
                    <a:pt x="18" y="0"/>
                  </a:lnTo>
                  <a:lnTo>
                    <a:pt x="16" y="0"/>
                  </a:lnTo>
                  <a:lnTo>
                    <a:pt x="14" y="2"/>
                  </a:lnTo>
                  <a:lnTo>
                    <a:pt x="9" y="7"/>
                  </a:lnTo>
                  <a:lnTo>
                    <a:pt x="5" y="16"/>
                  </a:lnTo>
                  <a:lnTo>
                    <a:pt x="4" y="23"/>
                  </a:lnTo>
                  <a:lnTo>
                    <a:pt x="6" y="76"/>
                  </a:lnTo>
                  <a:lnTo>
                    <a:pt x="5" y="77"/>
                  </a:lnTo>
                  <a:lnTo>
                    <a:pt x="5" y="78"/>
                  </a:lnTo>
                  <a:lnTo>
                    <a:pt x="5" y="79"/>
                  </a:lnTo>
                  <a:lnTo>
                    <a:pt x="5" y="81"/>
                  </a:lnTo>
                  <a:lnTo>
                    <a:pt x="4" y="82"/>
                  </a:lnTo>
                  <a:lnTo>
                    <a:pt x="4" y="85"/>
                  </a:lnTo>
                  <a:lnTo>
                    <a:pt x="3" y="94"/>
                  </a:lnTo>
                  <a:lnTo>
                    <a:pt x="0" y="116"/>
                  </a:lnTo>
                  <a:lnTo>
                    <a:pt x="0" y="121"/>
                  </a:lnTo>
                  <a:lnTo>
                    <a:pt x="1" y="129"/>
                  </a:lnTo>
                  <a:lnTo>
                    <a:pt x="3" y="132"/>
                  </a:lnTo>
                  <a:lnTo>
                    <a:pt x="6" y="136"/>
                  </a:lnTo>
                  <a:lnTo>
                    <a:pt x="8" y="139"/>
                  </a:lnTo>
                  <a:lnTo>
                    <a:pt x="11" y="141"/>
                  </a:lnTo>
                  <a:lnTo>
                    <a:pt x="116" y="245"/>
                  </a:lnTo>
                  <a:lnTo>
                    <a:pt x="179" y="298"/>
                  </a:lnTo>
                  <a:lnTo>
                    <a:pt x="247" y="352"/>
                  </a:lnTo>
                  <a:lnTo>
                    <a:pt x="317" y="412"/>
                  </a:lnTo>
                  <a:lnTo>
                    <a:pt x="329" y="419"/>
                  </a:lnTo>
                  <a:lnTo>
                    <a:pt x="338" y="423"/>
                  </a:lnTo>
                  <a:lnTo>
                    <a:pt x="343" y="425"/>
                  </a:lnTo>
                  <a:lnTo>
                    <a:pt x="348" y="425"/>
                  </a:lnTo>
                  <a:lnTo>
                    <a:pt x="353" y="423"/>
                  </a:lnTo>
                  <a:lnTo>
                    <a:pt x="362" y="419"/>
                  </a:lnTo>
                  <a:lnTo>
                    <a:pt x="375" y="410"/>
                  </a:lnTo>
                  <a:lnTo>
                    <a:pt x="379" y="406"/>
                  </a:lnTo>
                  <a:lnTo>
                    <a:pt x="397" y="396"/>
                  </a:lnTo>
                  <a:lnTo>
                    <a:pt x="488" y="356"/>
                  </a:lnTo>
                  <a:lnTo>
                    <a:pt x="499" y="349"/>
                  </a:lnTo>
                  <a:lnTo>
                    <a:pt x="502" y="346"/>
                  </a:lnTo>
                  <a:lnTo>
                    <a:pt x="504" y="343"/>
                  </a:lnTo>
                  <a:lnTo>
                    <a:pt x="504" y="341"/>
                  </a:lnTo>
                  <a:lnTo>
                    <a:pt x="505" y="339"/>
                  </a:lnTo>
                  <a:lnTo>
                    <a:pt x="503" y="294"/>
                  </a:lnTo>
                  <a:lnTo>
                    <a:pt x="496" y="229"/>
                  </a:lnTo>
                  <a:lnTo>
                    <a:pt x="495" y="225"/>
                  </a:lnTo>
                  <a:lnTo>
                    <a:pt x="494" y="223"/>
                  </a:lnTo>
                  <a:lnTo>
                    <a:pt x="492" y="222"/>
                  </a:lnTo>
                  <a:lnTo>
                    <a:pt x="489" y="222"/>
                  </a:lnTo>
                  <a:lnTo>
                    <a:pt x="488" y="222"/>
                  </a:lnTo>
                  <a:lnTo>
                    <a:pt x="485" y="223"/>
                  </a:lnTo>
                  <a:lnTo>
                    <a:pt x="411" y="254"/>
                  </a:lnTo>
                  <a:lnTo>
                    <a:pt x="379" y="265"/>
                  </a:lnTo>
                  <a:lnTo>
                    <a:pt x="371" y="267"/>
                  </a:lnTo>
                  <a:lnTo>
                    <a:pt x="358" y="267"/>
                  </a:lnTo>
                  <a:lnTo>
                    <a:pt x="353" y="265"/>
                  </a:lnTo>
                  <a:lnTo>
                    <a:pt x="343" y="261"/>
                  </a:lnTo>
                  <a:lnTo>
                    <a:pt x="340" y="259"/>
                  </a:lnTo>
                  <a:lnTo>
                    <a:pt x="322" y="245"/>
                  </a:lnTo>
                  <a:lnTo>
                    <a:pt x="214" y="163"/>
                  </a:lnTo>
                  <a:lnTo>
                    <a:pt x="119" y="87"/>
                  </a:lnTo>
                  <a:lnTo>
                    <a:pt x="58" y="34"/>
                  </a:lnTo>
                  <a:lnTo>
                    <a:pt x="31" y="7"/>
                  </a:lnTo>
                  <a:lnTo>
                    <a:pt x="25" y="3"/>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6"/>
            <p:cNvSpPr>
              <a:spLocks/>
            </p:cNvSpPr>
            <p:nvPr/>
          </p:nvSpPr>
          <p:spPr bwMode="auto">
            <a:xfrm flipH="1">
              <a:off x="8379728" y="4975442"/>
              <a:ext cx="468996" cy="438194"/>
            </a:xfrm>
            <a:custGeom>
              <a:avLst/>
              <a:gdLst/>
              <a:ahLst/>
              <a:cxnLst>
                <a:cxn ang="0">
                  <a:pos x="107" y="0"/>
                </a:cxn>
                <a:cxn ang="0">
                  <a:pos x="98" y="0"/>
                </a:cxn>
                <a:cxn ang="0">
                  <a:pos x="88" y="2"/>
                </a:cxn>
                <a:cxn ang="0">
                  <a:pos x="79" y="5"/>
                </a:cxn>
                <a:cxn ang="0">
                  <a:pos x="76" y="8"/>
                </a:cxn>
                <a:cxn ang="0">
                  <a:pos x="73" y="11"/>
                </a:cxn>
                <a:cxn ang="0">
                  <a:pos x="70" y="20"/>
                </a:cxn>
                <a:cxn ang="0">
                  <a:pos x="65" y="53"/>
                </a:cxn>
                <a:cxn ang="0">
                  <a:pos x="67" y="75"/>
                </a:cxn>
                <a:cxn ang="0">
                  <a:pos x="66" y="86"/>
                </a:cxn>
                <a:cxn ang="0">
                  <a:pos x="65" y="90"/>
                </a:cxn>
                <a:cxn ang="0">
                  <a:pos x="62" y="95"/>
                </a:cxn>
                <a:cxn ang="0">
                  <a:pos x="54" y="103"/>
                </a:cxn>
                <a:cxn ang="0">
                  <a:pos x="49" y="107"/>
                </a:cxn>
                <a:cxn ang="0">
                  <a:pos x="22" y="123"/>
                </a:cxn>
                <a:cxn ang="0">
                  <a:pos x="7" y="128"/>
                </a:cxn>
                <a:cxn ang="0">
                  <a:pos x="0" y="129"/>
                </a:cxn>
                <a:cxn ang="0">
                  <a:pos x="14" y="177"/>
                </a:cxn>
                <a:cxn ang="0">
                  <a:pos x="322" y="441"/>
                </a:cxn>
                <a:cxn ang="0">
                  <a:pos x="439" y="398"/>
                </a:cxn>
                <a:cxn ang="0">
                  <a:pos x="472" y="354"/>
                </a:cxn>
                <a:cxn ang="0">
                  <a:pos x="471" y="351"/>
                </a:cxn>
                <a:cxn ang="0">
                  <a:pos x="469" y="349"/>
                </a:cxn>
                <a:cxn ang="0">
                  <a:pos x="467" y="347"/>
                </a:cxn>
                <a:cxn ang="0">
                  <a:pos x="461" y="344"/>
                </a:cxn>
                <a:cxn ang="0">
                  <a:pos x="439" y="336"/>
                </a:cxn>
                <a:cxn ang="0">
                  <a:pos x="426" y="329"/>
                </a:cxn>
                <a:cxn ang="0">
                  <a:pos x="413" y="320"/>
                </a:cxn>
                <a:cxn ang="0">
                  <a:pos x="375" y="285"/>
                </a:cxn>
                <a:cxn ang="0">
                  <a:pos x="367" y="276"/>
                </a:cxn>
                <a:cxn ang="0">
                  <a:pos x="365" y="274"/>
                </a:cxn>
                <a:cxn ang="0">
                  <a:pos x="259" y="186"/>
                </a:cxn>
                <a:cxn ang="0">
                  <a:pos x="173" y="110"/>
                </a:cxn>
                <a:cxn ang="0">
                  <a:pos x="168" y="104"/>
                </a:cxn>
                <a:cxn ang="0">
                  <a:pos x="167" y="102"/>
                </a:cxn>
                <a:cxn ang="0">
                  <a:pos x="166" y="100"/>
                </a:cxn>
                <a:cxn ang="0">
                  <a:pos x="166" y="99"/>
                </a:cxn>
                <a:cxn ang="0">
                  <a:pos x="166" y="98"/>
                </a:cxn>
                <a:cxn ang="0">
                  <a:pos x="164" y="96"/>
                </a:cxn>
                <a:cxn ang="0">
                  <a:pos x="162" y="95"/>
                </a:cxn>
                <a:cxn ang="0">
                  <a:pos x="160" y="93"/>
                </a:cxn>
                <a:cxn ang="0">
                  <a:pos x="138" y="82"/>
                </a:cxn>
                <a:cxn ang="0">
                  <a:pos x="130" y="75"/>
                </a:cxn>
                <a:cxn ang="0">
                  <a:pos x="124" y="66"/>
                </a:cxn>
                <a:cxn ang="0">
                  <a:pos x="122" y="60"/>
                </a:cxn>
                <a:cxn ang="0">
                  <a:pos x="120" y="30"/>
                </a:cxn>
                <a:cxn ang="0">
                  <a:pos x="117" y="11"/>
                </a:cxn>
                <a:cxn ang="0">
                  <a:pos x="116" y="8"/>
                </a:cxn>
                <a:cxn ang="0">
                  <a:pos x="115" y="5"/>
                </a:cxn>
                <a:cxn ang="0">
                  <a:pos x="110" y="1"/>
                </a:cxn>
                <a:cxn ang="0">
                  <a:pos x="107" y="0"/>
                </a:cxn>
              </a:cxnLst>
              <a:rect l="0" t="0" r="r" b="b"/>
              <a:pathLst>
                <a:path w="472" h="441">
                  <a:moveTo>
                    <a:pt x="107" y="0"/>
                  </a:moveTo>
                  <a:lnTo>
                    <a:pt x="98" y="0"/>
                  </a:lnTo>
                  <a:lnTo>
                    <a:pt x="88" y="2"/>
                  </a:lnTo>
                  <a:lnTo>
                    <a:pt x="79" y="5"/>
                  </a:lnTo>
                  <a:lnTo>
                    <a:pt x="76" y="8"/>
                  </a:lnTo>
                  <a:lnTo>
                    <a:pt x="73" y="11"/>
                  </a:lnTo>
                  <a:lnTo>
                    <a:pt x="70" y="20"/>
                  </a:lnTo>
                  <a:lnTo>
                    <a:pt x="65" y="53"/>
                  </a:lnTo>
                  <a:lnTo>
                    <a:pt x="67" y="75"/>
                  </a:lnTo>
                  <a:lnTo>
                    <a:pt x="66" y="86"/>
                  </a:lnTo>
                  <a:lnTo>
                    <a:pt x="65" y="90"/>
                  </a:lnTo>
                  <a:lnTo>
                    <a:pt x="62" y="95"/>
                  </a:lnTo>
                  <a:lnTo>
                    <a:pt x="54" y="103"/>
                  </a:lnTo>
                  <a:lnTo>
                    <a:pt x="49" y="107"/>
                  </a:lnTo>
                  <a:lnTo>
                    <a:pt x="22" y="123"/>
                  </a:lnTo>
                  <a:lnTo>
                    <a:pt x="7" y="128"/>
                  </a:lnTo>
                  <a:lnTo>
                    <a:pt x="0" y="129"/>
                  </a:lnTo>
                  <a:lnTo>
                    <a:pt x="14" y="177"/>
                  </a:lnTo>
                  <a:lnTo>
                    <a:pt x="322" y="441"/>
                  </a:lnTo>
                  <a:lnTo>
                    <a:pt x="439" y="398"/>
                  </a:lnTo>
                  <a:lnTo>
                    <a:pt x="472" y="354"/>
                  </a:lnTo>
                  <a:lnTo>
                    <a:pt x="471" y="351"/>
                  </a:lnTo>
                  <a:lnTo>
                    <a:pt x="469" y="349"/>
                  </a:lnTo>
                  <a:lnTo>
                    <a:pt x="467" y="347"/>
                  </a:lnTo>
                  <a:lnTo>
                    <a:pt x="461" y="344"/>
                  </a:lnTo>
                  <a:lnTo>
                    <a:pt x="439" y="336"/>
                  </a:lnTo>
                  <a:lnTo>
                    <a:pt x="426" y="329"/>
                  </a:lnTo>
                  <a:lnTo>
                    <a:pt x="413" y="320"/>
                  </a:lnTo>
                  <a:lnTo>
                    <a:pt x="375" y="285"/>
                  </a:lnTo>
                  <a:lnTo>
                    <a:pt x="367" y="276"/>
                  </a:lnTo>
                  <a:lnTo>
                    <a:pt x="365" y="274"/>
                  </a:lnTo>
                  <a:lnTo>
                    <a:pt x="259" y="186"/>
                  </a:lnTo>
                  <a:lnTo>
                    <a:pt x="173" y="110"/>
                  </a:lnTo>
                  <a:lnTo>
                    <a:pt x="168" y="104"/>
                  </a:lnTo>
                  <a:lnTo>
                    <a:pt x="167" y="102"/>
                  </a:lnTo>
                  <a:lnTo>
                    <a:pt x="166" y="100"/>
                  </a:lnTo>
                  <a:lnTo>
                    <a:pt x="166" y="99"/>
                  </a:lnTo>
                  <a:lnTo>
                    <a:pt x="166" y="98"/>
                  </a:lnTo>
                  <a:lnTo>
                    <a:pt x="164" y="96"/>
                  </a:lnTo>
                  <a:lnTo>
                    <a:pt x="162" y="95"/>
                  </a:lnTo>
                  <a:lnTo>
                    <a:pt x="160" y="93"/>
                  </a:lnTo>
                  <a:lnTo>
                    <a:pt x="138" y="82"/>
                  </a:lnTo>
                  <a:lnTo>
                    <a:pt x="130" y="75"/>
                  </a:lnTo>
                  <a:lnTo>
                    <a:pt x="124" y="66"/>
                  </a:lnTo>
                  <a:lnTo>
                    <a:pt x="122" y="60"/>
                  </a:lnTo>
                  <a:lnTo>
                    <a:pt x="120" y="30"/>
                  </a:lnTo>
                  <a:lnTo>
                    <a:pt x="117" y="11"/>
                  </a:lnTo>
                  <a:lnTo>
                    <a:pt x="116" y="8"/>
                  </a:lnTo>
                  <a:lnTo>
                    <a:pt x="115" y="5"/>
                  </a:lnTo>
                  <a:lnTo>
                    <a:pt x="110" y="1"/>
                  </a:lnTo>
                  <a:lnTo>
                    <a:pt x="107" y="0"/>
                  </a:lnTo>
                  <a:close/>
                </a:path>
              </a:pathLst>
            </a:custGeom>
            <a:solidFill>
              <a:srgbClr val="82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7"/>
            <p:cNvSpPr>
              <a:spLocks/>
            </p:cNvSpPr>
            <p:nvPr/>
          </p:nvSpPr>
          <p:spPr bwMode="auto">
            <a:xfrm flipH="1">
              <a:off x="8509895" y="5100640"/>
              <a:ext cx="274243" cy="293123"/>
            </a:xfrm>
            <a:custGeom>
              <a:avLst/>
              <a:gdLst/>
              <a:ahLst/>
              <a:cxnLst>
                <a:cxn ang="0">
                  <a:pos x="24" y="49"/>
                </a:cxn>
                <a:cxn ang="0">
                  <a:pos x="2" y="82"/>
                </a:cxn>
                <a:cxn ang="0">
                  <a:pos x="0" y="92"/>
                </a:cxn>
                <a:cxn ang="0">
                  <a:pos x="4" y="103"/>
                </a:cxn>
                <a:cxn ang="0">
                  <a:pos x="24" y="127"/>
                </a:cxn>
                <a:cxn ang="0">
                  <a:pos x="166" y="265"/>
                </a:cxn>
                <a:cxn ang="0">
                  <a:pos x="201" y="291"/>
                </a:cxn>
                <a:cxn ang="0">
                  <a:pos x="212" y="295"/>
                </a:cxn>
                <a:cxn ang="0">
                  <a:pos x="222" y="295"/>
                </a:cxn>
                <a:cxn ang="0">
                  <a:pos x="241" y="286"/>
                </a:cxn>
                <a:cxn ang="0">
                  <a:pos x="266" y="264"/>
                </a:cxn>
                <a:cxn ang="0">
                  <a:pos x="268" y="261"/>
                </a:cxn>
                <a:cxn ang="0">
                  <a:pos x="268" y="257"/>
                </a:cxn>
                <a:cxn ang="0">
                  <a:pos x="265" y="250"/>
                </a:cxn>
                <a:cxn ang="0">
                  <a:pos x="257" y="240"/>
                </a:cxn>
                <a:cxn ang="0">
                  <a:pos x="256" y="217"/>
                </a:cxn>
                <a:cxn ang="0">
                  <a:pos x="260" y="199"/>
                </a:cxn>
                <a:cxn ang="0">
                  <a:pos x="264" y="193"/>
                </a:cxn>
                <a:cxn ang="0">
                  <a:pos x="275" y="183"/>
                </a:cxn>
                <a:cxn ang="0">
                  <a:pos x="276" y="179"/>
                </a:cxn>
                <a:cxn ang="0">
                  <a:pos x="274" y="175"/>
                </a:cxn>
                <a:cxn ang="0">
                  <a:pos x="235" y="142"/>
                </a:cxn>
                <a:cxn ang="0">
                  <a:pos x="209" y="113"/>
                </a:cxn>
                <a:cxn ang="0">
                  <a:pos x="203" y="111"/>
                </a:cxn>
                <a:cxn ang="0">
                  <a:pos x="198" y="113"/>
                </a:cxn>
                <a:cxn ang="0">
                  <a:pos x="181" y="126"/>
                </a:cxn>
                <a:cxn ang="0">
                  <a:pos x="171" y="131"/>
                </a:cxn>
                <a:cxn ang="0">
                  <a:pos x="166" y="131"/>
                </a:cxn>
                <a:cxn ang="0">
                  <a:pos x="161" y="128"/>
                </a:cxn>
                <a:cxn ang="0">
                  <a:pos x="145" y="113"/>
                </a:cxn>
                <a:cxn ang="0">
                  <a:pos x="104" y="39"/>
                </a:cxn>
                <a:cxn ang="0">
                  <a:pos x="95" y="10"/>
                </a:cxn>
                <a:cxn ang="0">
                  <a:pos x="90" y="3"/>
                </a:cxn>
                <a:cxn ang="0">
                  <a:pos x="88" y="0"/>
                </a:cxn>
                <a:cxn ang="0">
                  <a:pos x="83" y="1"/>
                </a:cxn>
                <a:cxn ang="0">
                  <a:pos x="67" y="17"/>
                </a:cxn>
              </a:cxnLst>
              <a:rect l="0" t="0" r="r" b="b"/>
              <a:pathLst>
                <a:path w="276" h="295">
                  <a:moveTo>
                    <a:pt x="35" y="39"/>
                  </a:moveTo>
                  <a:lnTo>
                    <a:pt x="24" y="49"/>
                  </a:lnTo>
                  <a:lnTo>
                    <a:pt x="5" y="76"/>
                  </a:lnTo>
                  <a:lnTo>
                    <a:pt x="2" y="82"/>
                  </a:lnTo>
                  <a:lnTo>
                    <a:pt x="0" y="88"/>
                  </a:lnTo>
                  <a:lnTo>
                    <a:pt x="0" y="92"/>
                  </a:lnTo>
                  <a:lnTo>
                    <a:pt x="2" y="99"/>
                  </a:lnTo>
                  <a:lnTo>
                    <a:pt x="4" y="103"/>
                  </a:lnTo>
                  <a:lnTo>
                    <a:pt x="9" y="111"/>
                  </a:lnTo>
                  <a:lnTo>
                    <a:pt x="24" y="127"/>
                  </a:lnTo>
                  <a:lnTo>
                    <a:pt x="82" y="177"/>
                  </a:lnTo>
                  <a:lnTo>
                    <a:pt x="166" y="265"/>
                  </a:lnTo>
                  <a:lnTo>
                    <a:pt x="195" y="288"/>
                  </a:lnTo>
                  <a:lnTo>
                    <a:pt x="201" y="291"/>
                  </a:lnTo>
                  <a:lnTo>
                    <a:pt x="206" y="293"/>
                  </a:lnTo>
                  <a:lnTo>
                    <a:pt x="212" y="295"/>
                  </a:lnTo>
                  <a:lnTo>
                    <a:pt x="217" y="295"/>
                  </a:lnTo>
                  <a:lnTo>
                    <a:pt x="222" y="295"/>
                  </a:lnTo>
                  <a:lnTo>
                    <a:pt x="232" y="291"/>
                  </a:lnTo>
                  <a:lnTo>
                    <a:pt x="241" y="286"/>
                  </a:lnTo>
                  <a:lnTo>
                    <a:pt x="249" y="280"/>
                  </a:lnTo>
                  <a:lnTo>
                    <a:pt x="266" y="264"/>
                  </a:lnTo>
                  <a:lnTo>
                    <a:pt x="267" y="262"/>
                  </a:lnTo>
                  <a:lnTo>
                    <a:pt x="268" y="261"/>
                  </a:lnTo>
                  <a:lnTo>
                    <a:pt x="268" y="259"/>
                  </a:lnTo>
                  <a:lnTo>
                    <a:pt x="268" y="257"/>
                  </a:lnTo>
                  <a:lnTo>
                    <a:pt x="267" y="254"/>
                  </a:lnTo>
                  <a:lnTo>
                    <a:pt x="265" y="250"/>
                  </a:lnTo>
                  <a:lnTo>
                    <a:pt x="262" y="247"/>
                  </a:lnTo>
                  <a:lnTo>
                    <a:pt x="257" y="240"/>
                  </a:lnTo>
                  <a:lnTo>
                    <a:pt x="256" y="236"/>
                  </a:lnTo>
                  <a:lnTo>
                    <a:pt x="256" y="217"/>
                  </a:lnTo>
                  <a:lnTo>
                    <a:pt x="258" y="208"/>
                  </a:lnTo>
                  <a:lnTo>
                    <a:pt x="260" y="199"/>
                  </a:lnTo>
                  <a:lnTo>
                    <a:pt x="262" y="196"/>
                  </a:lnTo>
                  <a:lnTo>
                    <a:pt x="264" y="193"/>
                  </a:lnTo>
                  <a:lnTo>
                    <a:pt x="271" y="188"/>
                  </a:lnTo>
                  <a:lnTo>
                    <a:pt x="275" y="183"/>
                  </a:lnTo>
                  <a:lnTo>
                    <a:pt x="276" y="180"/>
                  </a:lnTo>
                  <a:lnTo>
                    <a:pt x="276" y="179"/>
                  </a:lnTo>
                  <a:lnTo>
                    <a:pt x="275" y="177"/>
                  </a:lnTo>
                  <a:lnTo>
                    <a:pt x="274" y="175"/>
                  </a:lnTo>
                  <a:lnTo>
                    <a:pt x="269" y="169"/>
                  </a:lnTo>
                  <a:lnTo>
                    <a:pt x="235" y="142"/>
                  </a:lnTo>
                  <a:lnTo>
                    <a:pt x="216" y="119"/>
                  </a:lnTo>
                  <a:lnTo>
                    <a:pt x="209" y="113"/>
                  </a:lnTo>
                  <a:lnTo>
                    <a:pt x="205" y="111"/>
                  </a:lnTo>
                  <a:lnTo>
                    <a:pt x="203" y="111"/>
                  </a:lnTo>
                  <a:lnTo>
                    <a:pt x="200" y="112"/>
                  </a:lnTo>
                  <a:lnTo>
                    <a:pt x="198" y="113"/>
                  </a:lnTo>
                  <a:lnTo>
                    <a:pt x="196" y="114"/>
                  </a:lnTo>
                  <a:lnTo>
                    <a:pt x="181" y="126"/>
                  </a:lnTo>
                  <a:lnTo>
                    <a:pt x="174" y="130"/>
                  </a:lnTo>
                  <a:lnTo>
                    <a:pt x="171" y="131"/>
                  </a:lnTo>
                  <a:lnTo>
                    <a:pt x="169" y="131"/>
                  </a:lnTo>
                  <a:lnTo>
                    <a:pt x="166" y="131"/>
                  </a:lnTo>
                  <a:lnTo>
                    <a:pt x="164" y="130"/>
                  </a:lnTo>
                  <a:lnTo>
                    <a:pt x="161" y="128"/>
                  </a:lnTo>
                  <a:lnTo>
                    <a:pt x="156" y="124"/>
                  </a:lnTo>
                  <a:lnTo>
                    <a:pt x="145" y="113"/>
                  </a:lnTo>
                  <a:lnTo>
                    <a:pt x="120" y="79"/>
                  </a:lnTo>
                  <a:lnTo>
                    <a:pt x="104" y="39"/>
                  </a:lnTo>
                  <a:lnTo>
                    <a:pt x="100" y="23"/>
                  </a:lnTo>
                  <a:lnTo>
                    <a:pt x="95" y="10"/>
                  </a:lnTo>
                  <a:lnTo>
                    <a:pt x="92" y="5"/>
                  </a:lnTo>
                  <a:lnTo>
                    <a:pt x="90" y="3"/>
                  </a:lnTo>
                  <a:lnTo>
                    <a:pt x="89" y="2"/>
                  </a:lnTo>
                  <a:lnTo>
                    <a:pt x="88" y="0"/>
                  </a:lnTo>
                  <a:lnTo>
                    <a:pt x="86" y="0"/>
                  </a:lnTo>
                  <a:lnTo>
                    <a:pt x="83" y="1"/>
                  </a:lnTo>
                  <a:lnTo>
                    <a:pt x="80" y="3"/>
                  </a:lnTo>
                  <a:lnTo>
                    <a:pt x="67" y="17"/>
                  </a:lnTo>
                  <a:lnTo>
                    <a:pt x="35" y="39"/>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9"/>
            <p:cNvSpPr>
              <a:spLocks/>
            </p:cNvSpPr>
            <p:nvPr/>
          </p:nvSpPr>
          <p:spPr bwMode="auto">
            <a:xfrm flipH="1">
              <a:off x="8528774" y="5121506"/>
              <a:ext cx="323925" cy="384537"/>
            </a:xfrm>
            <a:custGeom>
              <a:avLst/>
              <a:gdLst/>
              <a:ahLst/>
              <a:cxnLst>
                <a:cxn ang="0">
                  <a:pos x="3" y="5"/>
                </a:cxn>
                <a:cxn ang="0">
                  <a:pos x="2" y="10"/>
                </a:cxn>
                <a:cxn ang="0">
                  <a:pos x="2" y="57"/>
                </a:cxn>
                <a:cxn ang="0">
                  <a:pos x="0" y="82"/>
                </a:cxn>
                <a:cxn ang="0">
                  <a:pos x="1" y="97"/>
                </a:cxn>
                <a:cxn ang="0">
                  <a:pos x="2" y="101"/>
                </a:cxn>
                <a:cxn ang="0">
                  <a:pos x="5" y="108"/>
                </a:cxn>
                <a:cxn ang="0">
                  <a:pos x="5" y="110"/>
                </a:cxn>
                <a:cxn ang="0">
                  <a:pos x="6" y="113"/>
                </a:cxn>
                <a:cxn ang="0">
                  <a:pos x="10" y="117"/>
                </a:cxn>
                <a:cxn ang="0">
                  <a:pos x="27" y="136"/>
                </a:cxn>
                <a:cxn ang="0">
                  <a:pos x="109" y="214"/>
                </a:cxn>
                <a:cxn ang="0">
                  <a:pos x="194" y="288"/>
                </a:cxn>
                <a:cxn ang="0">
                  <a:pos x="274" y="351"/>
                </a:cxn>
                <a:cxn ang="0">
                  <a:pos x="303" y="376"/>
                </a:cxn>
                <a:cxn ang="0">
                  <a:pos x="313" y="383"/>
                </a:cxn>
                <a:cxn ang="0">
                  <a:pos x="315" y="385"/>
                </a:cxn>
                <a:cxn ang="0">
                  <a:pos x="318" y="387"/>
                </a:cxn>
                <a:cxn ang="0">
                  <a:pos x="319" y="386"/>
                </a:cxn>
                <a:cxn ang="0">
                  <a:pos x="320" y="386"/>
                </a:cxn>
                <a:cxn ang="0">
                  <a:pos x="321" y="384"/>
                </a:cxn>
                <a:cxn ang="0">
                  <a:pos x="322" y="380"/>
                </a:cxn>
                <a:cxn ang="0">
                  <a:pos x="322" y="373"/>
                </a:cxn>
                <a:cxn ang="0">
                  <a:pos x="321" y="363"/>
                </a:cxn>
                <a:cxn ang="0">
                  <a:pos x="324" y="287"/>
                </a:cxn>
                <a:cxn ang="0">
                  <a:pos x="324" y="283"/>
                </a:cxn>
                <a:cxn ang="0">
                  <a:pos x="326" y="277"/>
                </a:cxn>
                <a:cxn ang="0">
                  <a:pos x="326" y="272"/>
                </a:cxn>
                <a:cxn ang="0">
                  <a:pos x="325" y="268"/>
                </a:cxn>
                <a:cxn ang="0">
                  <a:pos x="324" y="265"/>
                </a:cxn>
                <a:cxn ang="0">
                  <a:pos x="318" y="257"/>
                </a:cxn>
                <a:cxn ang="0">
                  <a:pos x="293" y="234"/>
                </a:cxn>
                <a:cxn ang="0">
                  <a:pos x="102" y="81"/>
                </a:cxn>
                <a:cxn ang="0">
                  <a:pos x="14" y="3"/>
                </a:cxn>
                <a:cxn ang="0">
                  <a:pos x="11" y="2"/>
                </a:cxn>
                <a:cxn ang="0">
                  <a:pos x="9" y="1"/>
                </a:cxn>
                <a:cxn ang="0">
                  <a:pos x="7" y="0"/>
                </a:cxn>
                <a:cxn ang="0">
                  <a:pos x="5" y="1"/>
                </a:cxn>
                <a:cxn ang="0">
                  <a:pos x="4" y="2"/>
                </a:cxn>
                <a:cxn ang="0">
                  <a:pos x="3" y="5"/>
                </a:cxn>
              </a:cxnLst>
              <a:rect l="0" t="0" r="r" b="b"/>
              <a:pathLst>
                <a:path w="326" h="387">
                  <a:moveTo>
                    <a:pt x="3" y="5"/>
                  </a:moveTo>
                  <a:lnTo>
                    <a:pt x="2" y="10"/>
                  </a:lnTo>
                  <a:lnTo>
                    <a:pt x="2" y="57"/>
                  </a:lnTo>
                  <a:lnTo>
                    <a:pt x="0" y="82"/>
                  </a:lnTo>
                  <a:lnTo>
                    <a:pt x="1" y="97"/>
                  </a:lnTo>
                  <a:lnTo>
                    <a:pt x="2" y="101"/>
                  </a:lnTo>
                  <a:lnTo>
                    <a:pt x="5" y="108"/>
                  </a:lnTo>
                  <a:lnTo>
                    <a:pt x="5" y="110"/>
                  </a:lnTo>
                  <a:lnTo>
                    <a:pt x="6" y="113"/>
                  </a:lnTo>
                  <a:lnTo>
                    <a:pt x="10" y="117"/>
                  </a:lnTo>
                  <a:lnTo>
                    <a:pt x="27" y="136"/>
                  </a:lnTo>
                  <a:lnTo>
                    <a:pt x="109" y="214"/>
                  </a:lnTo>
                  <a:lnTo>
                    <a:pt x="194" y="288"/>
                  </a:lnTo>
                  <a:lnTo>
                    <a:pt x="274" y="351"/>
                  </a:lnTo>
                  <a:lnTo>
                    <a:pt x="303" y="376"/>
                  </a:lnTo>
                  <a:lnTo>
                    <a:pt x="313" y="383"/>
                  </a:lnTo>
                  <a:lnTo>
                    <a:pt x="315" y="385"/>
                  </a:lnTo>
                  <a:lnTo>
                    <a:pt x="318" y="387"/>
                  </a:lnTo>
                  <a:lnTo>
                    <a:pt x="319" y="386"/>
                  </a:lnTo>
                  <a:lnTo>
                    <a:pt x="320" y="386"/>
                  </a:lnTo>
                  <a:lnTo>
                    <a:pt x="321" y="384"/>
                  </a:lnTo>
                  <a:lnTo>
                    <a:pt x="322" y="380"/>
                  </a:lnTo>
                  <a:lnTo>
                    <a:pt x="322" y="373"/>
                  </a:lnTo>
                  <a:lnTo>
                    <a:pt x="321" y="363"/>
                  </a:lnTo>
                  <a:lnTo>
                    <a:pt x="324" y="287"/>
                  </a:lnTo>
                  <a:lnTo>
                    <a:pt x="324" y="283"/>
                  </a:lnTo>
                  <a:lnTo>
                    <a:pt x="326" y="277"/>
                  </a:lnTo>
                  <a:lnTo>
                    <a:pt x="326" y="272"/>
                  </a:lnTo>
                  <a:lnTo>
                    <a:pt x="325" y="268"/>
                  </a:lnTo>
                  <a:lnTo>
                    <a:pt x="324" y="265"/>
                  </a:lnTo>
                  <a:lnTo>
                    <a:pt x="318" y="257"/>
                  </a:lnTo>
                  <a:lnTo>
                    <a:pt x="293" y="234"/>
                  </a:lnTo>
                  <a:lnTo>
                    <a:pt x="102" y="81"/>
                  </a:lnTo>
                  <a:lnTo>
                    <a:pt x="14" y="3"/>
                  </a:lnTo>
                  <a:lnTo>
                    <a:pt x="11" y="2"/>
                  </a:lnTo>
                  <a:lnTo>
                    <a:pt x="9" y="1"/>
                  </a:lnTo>
                  <a:lnTo>
                    <a:pt x="7" y="0"/>
                  </a:lnTo>
                  <a:lnTo>
                    <a:pt x="5" y="1"/>
                  </a:lnTo>
                  <a:lnTo>
                    <a:pt x="4" y="2"/>
                  </a:lnTo>
                  <a:lnTo>
                    <a:pt x="3" y="5"/>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10"/>
            <p:cNvSpPr>
              <a:spLocks/>
            </p:cNvSpPr>
            <p:nvPr/>
          </p:nvSpPr>
          <p:spPr bwMode="auto">
            <a:xfrm flipH="1">
              <a:off x="8376747" y="5339112"/>
              <a:ext cx="134141" cy="161963"/>
            </a:xfrm>
            <a:custGeom>
              <a:avLst/>
              <a:gdLst/>
              <a:ahLst/>
              <a:cxnLst>
                <a:cxn ang="0">
                  <a:pos x="131" y="0"/>
                </a:cxn>
                <a:cxn ang="0">
                  <a:pos x="128" y="0"/>
                </a:cxn>
                <a:cxn ang="0">
                  <a:pos x="126" y="0"/>
                </a:cxn>
                <a:cxn ang="0">
                  <a:pos x="122" y="1"/>
                </a:cxn>
                <a:cxn ang="0">
                  <a:pos x="15" y="45"/>
                </a:cxn>
                <a:cxn ang="0">
                  <a:pos x="8" y="47"/>
                </a:cxn>
                <a:cxn ang="0">
                  <a:pos x="7" y="47"/>
                </a:cxn>
                <a:cxn ang="0">
                  <a:pos x="5" y="49"/>
                </a:cxn>
                <a:cxn ang="0">
                  <a:pos x="3" y="57"/>
                </a:cxn>
                <a:cxn ang="0">
                  <a:pos x="0" y="74"/>
                </a:cxn>
                <a:cxn ang="0">
                  <a:pos x="0" y="90"/>
                </a:cxn>
                <a:cxn ang="0">
                  <a:pos x="5" y="148"/>
                </a:cxn>
                <a:cxn ang="0">
                  <a:pos x="4" y="151"/>
                </a:cxn>
                <a:cxn ang="0">
                  <a:pos x="4" y="160"/>
                </a:cxn>
                <a:cxn ang="0">
                  <a:pos x="5" y="162"/>
                </a:cxn>
                <a:cxn ang="0">
                  <a:pos x="6" y="162"/>
                </a:cxn>
                <a:cxn ang="0">
                  <a:pos x="7" y="163"/>
                </a:cxn>
                <a:cxn ang="0">
                  <a:pos x="8" y="162"/>
                </a:cxn>
                <a:cxn ang="0">
                  <a:pos x="9" y="162"/>
                </a:cxn>
                <a:cxn ang="0">
                  <a:pos x="11" y="160"/>
                </a:cxn>
                <a:cxn ang="0">
                  <a:pos x="18" y="153"/>
                </a:cxn>
                <a:cxn ang="0">
                  <a:pos x="74" y="127"/>
                </a:cxn>
                <a:cxn ang="0">
                  <a:pos x="112" y="106"/>
                </a:cxn>
                <a:cxn ang="0">
                  <a:pos x="126" y="99"/>
                </a:cxn>
                <a:cxn ang="0">
                  <a:pos x="129" y="97"/>
                </a:cxn>
                <a:cxn ang="0">
                  <a:pos x="132" y="93"/>
                </a:cxn>
                <a:cxn ang="0">
                  <a:pos x="134" y="90"/>
                </a:cxn>
                <a:cxn ang="0">
                  <a:pos x="135" y="86"/>
                </a:cxn>
                <a:cxn ang="0">
                  <a:pos x="131" y="47"/>
                </a:cxn>
                <a:cxn ang="0">
                  <a:pos x="132" y="5"/>
                </a:cxn>
                <a:cxn ang="0">
                  <a:pos x="132" y="3"/>
                </a:cxn>
                <a:cxn ang="0">
                  <a:pos x="132" y="1"/>
                </a:cxn>
                <a:cxn ang="0">
                  <a:pos x="132" y="0"/>
                </a:cxn>
                <a:cxn ang="0">
                  <a:pos x="131" y="0"/>
                </a:cxn>
              </a:cxnLst>
              <a:rect l="0" t="0" r="r" b="b"/>
              <a:pathLst>
                <a:path w="135" h="163">
                  <a:moveTo>
                    <a:pt x="131" y="0"/>
                  </a:moveTo>
                  <a:lnTo>
                    <a:pt x="128" y="0"/>
                  </a:lnTo>
                  <a:lnTo>
                    <a:pt x="126" y="0"/>
                  </a:lnTo>
                  <a:lnTo>
                    <a:pt x="122" y="1"/>
                  </a:lnTo>
                  <a:lnTo>
                    <a:pt x="15" y="45"/>
                  </a:lnTo>
                  <a:lnTo>
                    <a:pt x="8" y="47"/>
                  </a:lnTo>
                  <a:lnTo>
                    <a:pt x="7" y="47"/>
                  </a:lnTo>
                  <a:lnTo>
                    <a:pt x="5" y="49"/>
                  </a:lnTo>
                  <a:lnTo>
                    <a:pt x="3" y="57"/>
                  </a:lnTo>
                  <a:lnTo>
                    <a:pt x="0" y="74"/>
                  </a:lnTo>
                  <a:lnTo>
                    <a:pt x="0" y="90"/>
                  </a:lnTo>
                  <a:lnTo>
                    <a:pt x="5" y="148"/>
                  </a:lnTo>
                  <a:lnTo>
                    <a:pt x="4" y="151"/>
                  </a:lnTo>
                  <a:lnTo>
                    <a:pt x="4" y="160"/>
                  </a:lnTo>
                  <a:lnTo>
                    <a:pt x="5" y="162"/>
                  </a:lnTo>
                  <a:lnTo>
                    <a:pt x="6" y="162"/>
                  </a:lnTo>
                  <a:lnTo>
                    <a:pt x="7" y="163"/>
                  </a:lnTo>
                  <a:lnTo>
                    <a:pt x="8" y="162"/>
                  </a:lnTo>
                  <a:lnTo>
                    <a:pt x="9" y="162"/>
                  </a:lnTo>
                  <a:lnTo>
                    <a:pt x="11" y="160"/>
                  </a:lnTo>
                  <a:lnTo>
                    <a:pt x="18" y="153"/>
                  </a:lnTo>
                  <a:lnTo>
                    <a:pt x="74" y="127"/>
                  </a:lnTo>
                  <a:lnTo>
                    <a:pt x="112" y="106"/>
                  </a:lnTo>
                  <a:lnTo>
                    <a:pt x="126" y="99"/>
                  </a:lnTo>
                  <a:lnTo>
                    <a:pt x="129" y="97"/>
                  </a:lnTo>
                  <a:lnTo>
                    <a:pt x="132" y="93"/>
                  </a:lnTo>
                  <a:lnTo>
                    <a:pt x="134" y="90"/>
                  </a:lnTo>
                  <a:lnTo>
                    <a:pt x="135" y="86"/>
                  </a:lnTo>
                  <a:lnTo>
                    <a:pt x="131" y="47"/>
                  </a:lnTo>
                  <a:lnTo>
                    <a:pt x="132" y="5"/>
                  </a:lnTo>
                  <a:lnTo>
                    <a:pt x="132" y="3"/>
                  </a:lnTo>
                  <a:lnTo>
                    <a:pt x="132" y="1"/>
                  </a:lnTo>
                  <a:lnTo>
                    <a:pt x="132" y="0"/>
                  </a:lnTo>
                  <a:lnTo>
                    <a:pt x="131" y="0"/>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11"/>
            <p:cNvSpPr>
              <a:spLocks/>
            </p:cNvSpPr>
            <p:nvPr/>
          </p:nvSpPr>
          <p:spPr bwMode="auto">
            <a:xfrm flipH="1">
              <a:off x="8449283" y="4994321"/>
              <a:ext cx="312002" cy="259339"/>
            </a:xfrm>
            <a:custGeom>
              <a:avLst/>
              <a:gdLst/>
              <a:ahLst/>
              <a:cxnLst>
                <a:cxn ang="0">
                  <a:pos x="173" y="115"/>
                </a:cxn>
                <a:cxn ang="0">
                  <a:pos x="144" y="89"/>
                </a:cxn>
                <a:cxn ang="0">
                  <a:pos x="62" y="31"/>
                </a:cxn>
                <a:cxn ang="0">
                  <a:pos x="36" y="11"/>
                </a:cxn>
                <a:cxn ang="0">
                  <a:pos x="32" y="9"/>
                </a:cxn>
                <a:cxn ang="0">
                  <a:pos x="24" y="3"/>
                </a:cxn>
                <a:cxn ang="0">
                  <a:pos x="15" y="0"/>
                </a:cxn>
                <a:cxn ang="0">
                  <a:pos x="13" y="0"/>
                </a:cxn>
                <a:cxn ang="0">
                  <a:pos x="10" y="1"/>
                </a:cxn>
                <a:cxn ang="0">
                  <a:pos x="8" y="3"/>
                </a:cxn>
                <a:cxn ang="0">
                  <a:pos x="3" y="6"/>
                </a:cxn>
                <a:cxn ang="0">
                  <a:pos x="2" y="9"/>
                </a:cxn>
                <a:cxn ang="0">
                  <a:pos x="0" y="11"/>
                </a:cxn>
                <a:cxn ang="0">
                  <a:pos x="0" y="12"/>
                </a:cxn>
                <a:cxn ang="0">
                  <a:pos x="0" y="16"/>
                </a:cxn>
                <a:cxn ang="0">
                  <a:pos x="0" y="17"/>
                </a:cxn>
                <a:cxn ang="0">
                  <a:pos x="1" y="19"/>
                </a:cxn>
                <a:cxn ang="0">
                  <a:pos x="5" y="23"/>
                </a:cxn>
                <a:cxn ang="0">
                  <a:pos x="11" y="29"/>
                </a:cxn>
                <a:cxn ang="0">
                  <a:pos x="57" y="59"/>
                </a:cxn>
                <a:cxn ang="0">
                  <a:pos x="198" y="173"/>
                </a:cxn>
                <a:cxn ang="0">
                  <a:pos x="237" y="207"/>
                </a:cxn>
                <a:cxn ang="0">
                  <a:pos x="284" y="256"/>
                </a:cxn>
                <a:cxn ang="0">
                  <a:pos x="289" y="259"/>
                </a:cxn>
                <a:cxn ang="0">
                  <a:pos x="294" y="261"/>
                </a:cxn>
                <a:cxn ang="0">
                  <a:pos x="298" y="261"/>
                </a:cxn>
                <a:cxn ang="0">
                  <a:pos x="301" y="260"/>
                </a:cxn>
                <a:cxn ang="0">
                  <a:pos x="304" y="258"/>
                </a:cxn>
                <a:cxn ang="0">
                  <a:pos x="307" y="256"/>
                </a:cxn>
                <a:cxn ang="0">
                  <a:pos x="309" y="253"/>
                </a:cxn>
                <a:cxn ang="0">
                  <a:pos x="311" y="250"/>
                </a:cxn>
                <a:cxn ang="0">
                  <a:pos x="311" y="249"/>
                </a:cxn>
                <a:cxn ang="0">
                  <a:pos x="312" y="248"/>
                </a:cxn>
                <a:cxn ang="0">
                  <a:pos x="313" y="247"/>
                </a:cxn>
                <a:cxn ang="0">
                  <a:pos x="314" y="247"/>
                </a:cxn>
                <a:cxn ang="0">
                  <a:pos x="314" y="246"/>
                </a:cxn>
                <a:cxn ang="0">
                  <a:pos x="300" y="233"/>
                </a:cxn>
                <a:cxn ang="0">
                  <a:pos x="297" y="231"/>
                </a:cxn>
                <a:cxn ang="0">
                  <a:pos x="237" y="179"/>
                </a:cxn>
                <a:cxn ang="0">
                  <a:pos x="173" y="115"/>
                </a:cxn>
              </a:cxnLst>
              <a:rect l="0" t="0" r="r" b="b"/>
              <a:pathLst>
                <a:path w="314" h="261">
                  <a:moveTo>
                    <a:pt x="173" y="115"/>
                  </a:moveTo>
                  <a:lnTo>
                    <a:pt x="144" y="89"/>
                  </a:lnTo>
                  <a:lnTo>
                    <a:pt x="62" y="31"/>
                  </a:lnTo>
                  <a:lnTo>
                    <a:pt x="36" y="11"/>
                  </a:lnTo>
                  <a:lnTo>
                    <a:pt x="32" y="9"/>
                  </a:lnTo>
                  <a:lnTo>
                    <a:pt x="24" y="3"/>
                  </a:lnTo>
                  <a:lnTo>
                    <a:pt x="15" y="0"/>
                  </a:lnTo>
                  <a:lnTo>
                    <a:pt x="13" y="0"/>
                  </a:lnTo>
                  <a:lnTo>
                    <a:pt x="10" y="1"/>
                  </a:lnTo>
                  <a:lnTo>
                    <a:pt x="8" y="3"/>
                  </a:lnTo>
                  <a:lnTo>
                    <a:pt x="3" y="6"/>
                  </a:lnTo>
                  <a:lnTo>
                    <a:pt x="2" y="9"/>
                  </a:lnTo>
                  <a:lnTo>
                    <a:pt x="0" y="11"/>
                  </a:lnTo>
                  <a:lnTo>
                    <a:pt x="0" y="12"/>
                  </a:lnTo>
                  <a:lnTo>
                    <a:pt x="0" y="16"/>
                  </a:lnTo>
                  <a:lnTo>
                    <a:pt x="0" y="17"/>
                  </a:lnTo>
                  <a:lnTo>
                    <a:pt x="1" y="19"/>
                  </a:lnTo>
                  <a:lnTo>
                    <a:pt x="5" y="23"/>
                  </a:lnTo>
                  <a:lnTo>
                    <a:pt x="11" y="29"/>
                  </a:lnTo>
                  <a:lnTo>
                    <a:pt x="57" y="59"/>
                  </a:lnTo>
                  <a:lnTo>
                    <a:pt x="198" y="173"/>
                  </a:lnTo>
                  <a:lnTo>
                    <a:pt x="237" y="207"/>
                  </a:lnTo>
                  <a:lnTo>
                    <a:pt x="284" y="256"/>
                  </a:lnTo>
                  <a:lnTo>
                    <a:pt x="289" y="259"/>
                  </a:lnTo>
                  <a:lnTo>
                    <a:pt x="294" y="261"/>
                  </a:lnTo>
                  <a:lnTo>
                    <a:pt x="298" y="261"/>
                  </a:lnTo>
                  <a:lnTo>
                    <a:pt x="301" y="260"/>
                  </a:lnTo>
                  <a:lnTo>
                    <a:pt x="304" y="258"/>
                  </a:lnTo>
                  <a:lnTo>
                    <a:pt x="307" y="256"/>
                  </a:lnTo>
                  <a:lnTo>
                    <a:pt x="309" y="253"/>
                  </a:lnTo>
                  <a:lnTo>
                    <a:pt x="311" y="250"/>
                  </a:lnTo>
                  <a:lnTo>
                    <a:pt x="311" y="249"/>
                  </a:lnTo>
                  <a:lnTo>
                    <a:pt x="312" y="248"/>
                  </a:lnTo>
                  <a:lnTo>
                    <a:pt x="313" y="247"/>
                  </a:lnTo>
                  <a:lnTo>
                    <a:pt x="314" y="247"/>
                  </a:lnTo>
                  <a:lnTo>
                    <a:pt x="314" y="246"/>
                  </a:lnTo>
                  <a:lnTo>
                    <a:pt x="300" y="233"/>
                  </a:lnTo>
                  <a:lnTo>
                    <a:pt x="297" y="231"/>
                  </a:lnTo>
                  <a:lnTo>
                    <a:pt x="237" y="179"/>
                  </a:lnTo>
                  <a:lnTo>
                    <a:pt x="173" y="115"/>
                  </a:lnTo>
                  <a:close/>
                </a:path>
              </a:pathLst>
            </a:custGeom>
            <a:solidFill>
              <a:srgbClr val="DC8C8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12"/>
            <p:cNvSpPr>
              <a:spLocks/>
            </p:cNvSpPr>
            <p:nvPr/>
          </p:nvSpPr>
          <p:spPr bwMode="auto">
            <a:xfrm flipH="1">
              <a:off x="8374760" y="5213914"/>
              <a:ext cx="148052" cy="164943"/>
            </a:xfrm>
            <a:custGeom>
              <a:avLst/>
              <a:gdLst/>
              <a:ahLst/>
              <a:cxnLst>
                <a:cxn ang="0">
                  <a:pos x="149" y="114"/>
                </a:cxn>
                <a:cxn ang="0">
                  <a:pos x="149" y="113"/>
                </a:cxn>
                <a:cxn ang="0">
                  <a:pos x="148" y="111"/>
                </a:cxn>
                <a:cxn ang="0">
                  <a:pos x="146" y="108"/>
                </a:cxn>
                <a:cxn ang="0">
                  <a:pos x="143" y="76"/>
                </a:cxn>
                <a:cxn ang="0">
                  <a:pos x="142" y="69"/>
                </a:cxn>
                <a:cxn ang="0">
                  <a:pos x="140" y="64"/>
                </a:cxn>
                <a:cxn ang="0">
                  <a:pos x="138" y="60"/>
                </a:cxn>
                <a:cxn ang="0">
                  <a:pos x="134" y="58"/>
                </a:cxn>
                <a:cxn ang="0">
                  <a:pos x="130" y="57"/>
                </a:cxn>
                <a:cxn ang="0">
                  <a:pos x="126" y="57"/>
                </a:cxn>
                <a:cxn ang="0">
                  <a:pos x="107" y="58"/>
                </a:cxn>
                <a:cxn ang="0">
                  <a:pos x="103" y="56"/>
                </a:cxn>
                <a:cxn ang="0">
                  <a:pos x="100" y="55"/>
                </a:cxn>
                <a:cxn ang="0">
                  <a:pos x="99" y="52"/>
                </a:cxn>
                <a:cxn ang="0">
                  <a:pos x="89" y="29"/>
                </a:cxn>
                <a:cxn ang="0">
                  <a:pos x="82" y="12"/>
                </a:cxn>
                <a:cxn ang="0">
                  <a:pos x="78" y="5"/>
                </a:cxn>
                <a:cxn ang="0">
                  <a:pos x="76" y="3"/>
                </a:cxn>
                <a:cxn ang="0">
                  <a:pos x="73" y="1"/>
                </a:cxn>
                <a:cxn ang="0">
                  <a:pos x="66" y="0"/>
                </a:cxn>
                <a:cxn ang="0">
                  <a:pos x="60" y="0"/>
                </a:cxn>
                <a:cxn ang="0">
                  <a:pos x="56" y="1"/>
                </a:cxn>
                <a:cxn ang="0">
                  <a:pos x="54" y="3"/>
                </a:cxn>
                <a:cxn ang="0">
                  <a:pos x="51" y="6"/>
                </a:cxn>
                <a:cxn ang="0">
                  <a:pos x="48" y="9"/>
                </a:cxn>
                <a:cxn ang="0">
                  <a:pos x="45" y="18"/>
                </a:cxn>
                <a:cxn ang="0">
                  <a:pos x="38" y="47"/>
                </a:cxn>
                <a:cxn ang="0">
                  <a:pos x="38" y="55"/>
                </a:cxn>
                <a:cxn ang="0">
                  <a:pos x="39" y="64"/>
                </a:cxn>
                <a:cxn ang="0">
                  <a:pos x="39" y="77"/>
                </a:cxn>
                <a:cxn ang="0">
                  <a:pos x="34" y="86"/>
                </a:cxn>
                <a:cxn ang="0">
                  <a:pos x="5" y="116"/>
                </a:cxn>
                <a:cxn ang="0">
                  <a:pos x="3" y="121"/>
                </a:cxn>
                <a:cxn ang="0">
                  <a:pos x="1" y="126"/>
                </a:cxn>
                <a:cxn ang="0">
                  <a:pos x="0" y="136"/>
                </a:cxn>
                <a:cxn ang="0">
                  <a:pos x="3" y="158"/>
                </a:cxn>
                <a:cxn ang="0">
                  <a:pos x="3" y="160"/>
                </a:cxn>
                <a:cxn ang="0">
                  <a:pos x="2" y="164"/>
                </a:cxn>
                <a:cxn ang="0">
                  <a:pos x="2" y="166"/>
                </a:cxn>
                <a:cxn ang="0">
                  <a:pos x="2" y="166"/>
                </a:cxn>
                <a:cxn ang="0">
                  <a:pos x="5" y="166"/>
                </a:cxn>
                <a:cxn ang="0">
                  <a:pos x="35" y="159"/>
                </a:cxn>
                <a:cxn ang="0">
                  <a:pos x="137" y="121"/>
                </a:cxn>
                <a:cxn ang="0">
                  <a:pos x="144" y="118"/>
                </a:cxn>
                <a:cxn ang="0">
                  <a:pos x="146" y="117"/>
                </a:cxn>
                <a:cxn ang="0">
                  <a:pos x="148" y="115"/>
                </a:cxn>
                <a:cxn ang="0">
                  <a:pos x="149" y="114"/>
                </a:cxn>
              </a:cxnLst>
              <a:rect l="0" t="0" r="r" b="b"/>
              <a:pathLst>
                <a:path w="149" h="166">
                  <a:moveTo>
                    <a:pt x="149" y="114"/>
                  </a:moveTo>
                  <a:lnTo>
                    <a:pt x="149" y="113"/>
                  </a:lnTo>
                  <a:lnTo>
                    <a:pt x="148" y="111"/>
                  </a:lnTo>
                  <a:lnTo>
                    <a:pt x="146" y="108"/>
                  </a:lnTo>
                  <a:lnTo>
                    <a:pt x="143" y="76"/>
                  </a:lnTo>
                  <a:lnTo>
                    <a:pt x="142" y="69"/>
                  </a:lnTo>
                  <a:lnTo>
                    <a:pt x="140" y="64"/>
                  </a:lnTo>
                  <a:lnTo>
                    <a:pt x="138" y="60"/>
                  </a:lnTo>
                  <a:lnTo>
                    <a:pt x="134" y="58"/>
                  </a:lnTo>
                  <a:lnTo>
                    <a:pt x="130" y="57"/>
                  </a:lnTo>
                  <a:lnTo>
                    <a:pt x="126" y="57"/>
                  </a:lnTo>
                  <a:lnTo>
                    <a:pt x="107" y="58"/>
                  </a:lnTo>
                  <a:lnTo>
                    <a:pt x="103" y="56"/>
                  </a:lnTo>
                  <a:lnTo>
                    <a:pt x="100" y="55"/>
                  </a:lnTo>
                  <a:lnTo>
                    <a:pt x="99" y="52"/>
                  </a:lnTo>
                  <a:lnTo>
                    <a:pt x="89" y="29"/>
                  </a:lnTo>
                  <a:lnTo>
                    <a:pt x="82" y="12"/>
                  </a:lnTo>
                  <a:lnTo>
                    <a:pt x="78" y="5"/>
                  </a:lnTo>
                  <a:lnTo>
                    <a:pt x="76" y="3"/>
                  </a:lnTo>
                  <a:lnTo>
                    <a:pt x="73" y="1"/>
                  </a:lnTo>
                  <a:lnTo>
                    <a:pt x="66" y="0"/>
                  </a:lnTo>
                  <a:lnTo>
                    <a:pt x="60" y="0"/>
                  </a:lnTo>
                  <a:lnTo>
                    <a:pt x="56" y="1"/>
                  </a:lnTo>
                  <a:lnTo>
                    <a:pt x="54" y="3"/>
                  </a:lnTo>
                  <a:lnTo>
                    <a:pt x="51" y="6"/>
                  </a:lnTo>
                  <a:lnTo>
                    <a:pt x="48" y="9"/>
                  </a:lnTo>
                  <a:lnTo>
                    <a:pt x="45" y="18"/>
                  </a:lnTo>
                  <a:lnTo>
                    <a:pt x="38" y="47"/>
                  </a:lnTo>
                  <a:lnTo>
                    <a:pt x="38" y="55"/>
                  </a:lnTo>
                  <a:lnTo>
                    <a:pt x="39" y="64"/>
                  </a:lnTo>
                  <a:lnTo>
                    <a:pt x="39" y="77"/>
                  </a:lnTo>
                  <a:lnTo>
                    <a:pt x="34" y="86"/>
                  </a:lnTo>
                  <a:lnTo>
                    <a:pt x="5" y="116"/>
                  </a:lnTo>
                  <a:lnTo>
                    <a:pt x="3" y="121"/>
                  </a:lnTo>
                  <a:lnTo>
                    <a:pt x="1" y="126"/>
                  </a:lnTo>
                  <a:lnTo>
                    <a:pt x="0" y="136"/>
                  </a:lnTo>
                  <a:lnTo>
                    <a:pt x="3" y="158"/>
                  </a:lnTo>
                  <a:lnTo>
                    <a:pt x="3" y="160"/>
                  </a:lnTo>
                  <a:lnTo>
                    <a:pt x="2" y="164"/>
                  </a:lnTo>
                  <a:lnTo>
                    <a:pt x="2" y="166"/>
                  </a:lnTo>
                  <a:lnTo>
                    <a:pt x="2" y="166"/>
                  </a:lnTo>
                  <a:lnTo>
                    <a:pt x="5" y="166"/>
                  </a:lnTo>
                  <a:lnTo>
                    <a:pt x="35" y="159"/>
                  </a:lnTo>
                  <a:lnTo>
                    <a:pt x="137" y="121"/>
                  </a:lnTo>
                  <a:lnTo>
                    <a:pt x="144" y="118"/>
                  </a:lnTo>
                  <a:lnTo>
                    <a:pt x="146" y="117"/>
                  </a:lnTo>
                  <a:lnTo>
                    <a:pt x="148" y="115"/>
                  </a:lnTo>
                  <a:lnTo>
                    <a:pt x="149" y="114"/>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7" name="Slide Number Placeholder 16"/>
          <p:cNvSpPr>
            <a:spLocks noGrp="1"/>
          </p:cNvSpPr>
          <p:nvPr>
            <p:ph type="sldNum" sz="quarter" idx="11"/>
          </p:nvPr>
        </p:nvSpPr>
        <p:spPr/>
        <p:txBody>
          <a:bodyPr/>
          <a:lstStyle/>
          <a:p>
            <a:fld id="{A9320731-3B2C-4107-8664-CAD7BE973DC8}" type="slidenum">
              <a:rPr lang="en-US" smtClean="0"/>
              <a:pPr/>
              <a:t>77</a:t>
            </a:fld>
            <a:endParaRPr lang="en-US"/>
          </a:p>
        </p:txBody>
      </p:sp>
      <p:sp>
        <p:nvSpPr>
          <p:cNvPr id="16" name="Footer Placeholder 15">
            <a:extLst>
              <a:ext uri="{FF2B5EF4-FFF2-40B4-BE49-F238E27FC236}">
                <a16:creationId xmlns:a16="http://schemas.microsoft.com/office/drawing/2014/main" id="{68FCA4CB-FE32-4363-97BC-5EDD09C5B600}"/>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249710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wipe(right)">
                                      <p:cBhvr>
                                        <p:cTn id="10" dur="1000"/>
                                        <p:tgtEl>
                                          <p:spTgt spid="71"/>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right)">
                                      <p:cBhvr>
                                        <p:cTn id="13" dur="1000"/>
                                        <p:tgtEl>
                                          <p:spTgt spid="73"/>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wipe(right)">
                                      <p:cBhvr>
                                        <p:cTn id="16"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71" grpId="0" animBg="1"/>
      <p:bldP spid="73" grpId="0" animBg="1"/>
      <p:bldP spid="7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42"/>
          <p:cNvGrpSpPr>
            <a:grpSpLocks/>
          </p:cNvGrpSpPr>
          <p:nvPr/>
        </p:nvGrpSpPr>
        <p:grpSpPr bwMode="auto">
          <a:xfrm>
            <a:off x="612775" y="298450"/>
            <a:ext cx="4479925" cy="4413250"/>
            <a:chOff x="595313" y="298929"/>
            <a:chExt cx="4479925" cy="4413742"/>
          </a:xfrm>
        </p:grpSpPr>
        <p:sp>
          <p:nvSpPr>
            <p:cNvPr id="6184" name="Oval 22"/>
            <p:cNvSpPr>
              <a:spLocks noChangeAspect="1"/>
            </p:cNvSpPr>
            <p:nvPr/>
          </p:nvSpPr>
          <p:spPr bwMode="auto">
            <a:xfrm>
              <a:off x="633044" y="298929"/>
              <a:ext cx="4413742" cy="4413742"/>
            </a:xfrm>
            <a:prstGeom prst="ellipse">
              <a:avLst/>
            </a:prstGeom>
            <a:noFill/>
            <a:ln w="25400" algn="ctr">
              <a:solidFill>
                <a:schemeClr val="bg1"/>
              </a:solidFill>
              <a:round/>
              <a:headEnd/>
              <a:tailEnd/>
            </a:ln>
          </p:spPr>
          <p:txBody>
            <a:bodyPr anchor="ctr"/>
            <a:lstStyle/>
            <a:p>
              <a:endParaRPr lang="en-US"/>
            </a:p>
          </p:txBody>
        </p:sp>
        <p:sp>
          <p:nvSpPr>
            <p:cNvPr id="6185" name="Oval 38"/>
            <p:cNvSpPr>
              <a:spLocks noChangeArrowheads="1"/>
            </p:cNvSpPr>
            <p:nvPr/>
          </p:nvSpPr>
          <p:spPr bwMode="auto">
            <a:xfrm>
              <a:off x="1996261" y="2784468"/>
              <a:ext cx="552456" cy="552456"/>
            </a:xfrm>
            <a:prstGeom prst="ellipse">
              <a:avLst/>
            </a:prstGeom>
            <a:noFill/>
            <a:ln w="25400" algn="ctr">
              <a:solidFill>
                <a:schemeClr val="bg1"/>
              </a:solidFill>
              <a:round/>
              <a:headEnd/>
              <a:tailEnd/>
            </a:ln>
          </p:spPr>
          <p:txBody>
            <a:bodyPr anchor="ctr"/>
            <a:lstStyle/>
            <a:p>
              <a:endParaRPr lang="en-US"/>
            </a:p>
          </p:txBody>
        </p:sp>
        <p:grpSp>
          <p:nvGrpSpPr>
            <p:cNvPr id="3" name="Group 16"/>
            <p:cNvGrpSpPr>
              <a:grpSpLocks/>
            </p:cNvGrpSpPr>
            <p:nvPr/>
          </p:nvGrpSpPr>
          <p:grpSpPr bwMode="auto">
            <a:xfrm rot="1800000">
              <a:off x="595313" y="2486025"/>
              <a:ext cx="4479925" cy="46038"/>
              <a:chOff x="375" y="1566"/>
              <a:chExt cx="2822" cy="29"/>
            </a:xfrm>
          </p:grpSpPr>
          <p:sp>
            <p:nvSpPr>
              <p:cNvPr id="6191" name="Line 17"/>
              <p:cNvSpPr>
                <a:spLocks noChangeShapeType="1"/>
              </p:cNvSpPr>
              <p:nvPr/>
            </p:nvSpPr>
            <p:spPr bwMode="auto">
              <a:xfrm>
                <a:off x="375" y="1584"/>
                <a:ext cx="2822" cy="0"/>
              </a:xfrm>
              <a:prstGeom prst="line">
                <a:avLst/>
              </a:prstGeom>
              <a:noFill/>
              <a:ln w="9525">
                <a:solidFill>
                  <a:schemeClr val="bg1"/>
                </a:solidFill>
                <a:prstDash val="dash"/>
                <a:round/>
                <a:headEnd/>
                <a:tailEnd/>
              </a:ln>
            </p:spPr>
            <p:txBody>
              <a:bodyPr anchor="ctr"/>
              <a:lstStyle/>
              <a:p>
                <a:endParaRPr lang="en-US"/>
              </a:p>
            </p:txBody>
          </p:sp>
          <p:sp>
            <p:nvSpPr>
              <p:cNvPr id="6192" name="Oval 19"/>
              <p:cNvSpPr>
                <a:spLocks noChangeAspect="1" noChangeArrowheads="1"/>
              </p:cNvSpPr>
              <p:nvPr/>
            </p:nvSpPr>
            <p:spPr bwMode="auto">
              <a:xfrm>
                <a:off x="3155" y="1566"/>
                <a:ext cx="29" cy="29"/>
              </a:xfrm>
              <a:prstGeom prst="ellipse">
                <a:avLst/>
              </a:prstGeom>
              <a:solidFill>
                <a:schemeClr val="bg1"/>
              </a:solidFill>
              <a:ln w="9525">
                <a:solidFill>
                  <a:schemeClr val="bg1"/>
                </a:solidFill>
                <a:prstDash val="dash"/>
                <a:round/>
                <a:headEnd/>
                <a:tailEnd/>
              </a:ln>
            </p:spPr>
            <p:txBody>
              <a:bodyPr wrap="none" anchor="ctr"/>
              <a:lstStyle/>
              <a:p>
                <a:endParaRPr lang="en-US"/>
              </a:p>
            </p:txBody>
          </p:sp>
        </p:grpSp>
        <p:grpSp>
          <p:nvGrpSpPr>
            <p:cNvPr id="4" name="Group 29"/>
            <p:cNvGrpSpPr>
              <a:grpSpLocks/>
            </p:cNvGrpSpPr>
            <p:nvPr/>
          </p:nvGrpSpPr>
          <p:grpSpPr bwMode="auto">
            <a:xfrm rot="5400000">
              <a:off x="1950223" y="3060696"/>
              <a:ext cx="642143" cy="2381"/>
              <a:chOff x="593725" y="3061494"/>
              <a:chExt cx="642143" cy="2381"/>
            </a:xfrm>
          </p:grpSpPr>
          <p:sp>
            <p:nvSpPr>
              <p:cNvPr id="6189" name="Line 13"/>
              <p:cNvSpPr>
                <a:spLocks noChangeShapeType="1"/>
              </p:cNvSpPr>
              <p:nvPr/>
            </p:nvSpPr>
            <p:spPr bwMode="auto">
              <a:xfrm flipH="1">
                <a:off x="593725" y="3063875"/>
                <a:ext cx="320675" cy="0"/>
              </a:xfrm>
              <a:prstGeom prst="line">
                <a:avLst/>
              </a:prstGeom>
              <a:noFill/>
              <a:ln w="9525">
                <a:solidFill>
                  <a:schemeClr val="bg1"/>
                </a:solidFill>
                <a:prstDash val="dash"/>
                <a:round/>
                <a:headEnd/>
                <a:tailEnd/>
              </a:ln>
            </p:spPr>
            <p:txBody>
              <a:bodyPr anchor="ctr"/>
              <a:lstStyle/>
              <a:p>
                <a:endParaRPr lang="en-US"/>
              </a:p>
            </p:txBody>
          </p:sp>
          <p:sp>
            <p:nvSpPr>
              <p:cNvPr id="6190" name="Line 13"/>
              <p:cNvSpPr>
                <a:spLocks noChangeShapeType="1"/>
              </p:cNvSpPr>
              <p:nvPr/>
            </p:nvSpPr>
            <p:spPr bwMode="auto">
              <a:xfrm flipH="1">
                <a:off x="915193" y="3061494"/>
                <a:ext cx="320675" cy="0"/>
              </a:xfrm>
              <a:prstGeom prst="line">
                <a:avLst/>
              </a:prstGeom>
              <a:noFill/>
              <a:ln w="9525">
                <a:solidFill>
                  <a:schemeClr val="bg1"/>
                </a:solidFill>
                <a:prstDash val="dash"/>
                <a:round/>
                <a:headEnd/>
                <a:tailEnd/>
              </a:ln>
            </p:spPr>
            <p:txBody>
              <a:bodyPr anchor="ctr"/>
              <a:lstStyle/>
              <a:p>
                <a:endParaRPr lang="en-US"/>
              </a:p>
            </p:txBody>
          </p:sp>
        </p:grpSp>
        <p:sp>
          <p:nvSpPr>
            <p:cNvPr id="6188" name="Oval 34"/>
            <p:cNvSpPr>
              <a:spLocks noChangeAspect="1"/>
            </p:cNvSpPr>
            <p:nvPr/>
          </p:nvSpPr>
          <p:spPr bwMode="auto">
            <a:xfrm>
              <a:off x="1717644" y="1357290"/>
              <a:ext cx="2301900" cy="2301900"/>
            </a:xfrm>
            <a:prstGeom prst="ellipse">
              <a:avLst/>
            </a:prstGeom>
            <a:noFill/>
            <a:ln w="25400" algn="ctr">
              <a:solidFill>
                <a:schemeClr val="bg1"/>
              </a:solidFill>
              <a:round/>
              <a:headEnd/>
              <a:tailEnd/>
            </a:ln>
          </p:spPr>
          <p:txBody>
            <a:bodyPr anchor="ctr"/>
            <a:lstStyle/>
            <a:p>
              <a:endParaRPr lang="en-US"/>
            </a:p>
          </p:txBody>
        </p:sp>
      </p:grpSp>
      <p:grpSp>
        <p:nvGrpSpPr>
          <p:cNvPr id="5" name="Group 40"/>
          <p:cNvGrpSpPr>
            <a:grpSpLocks/>
          </p:cNvGrpSpPr>
          <p:nvPr/>
        </p:nvGrpSpPr>
        <p:grpSpPr bwMode="auto">
          <a:xfrm>
            <a:off x="4894263" y="2508250"/>
            <a:ext cx="274637" cy="1655763"/>
            <a:chOff x="4894266" y="2508240"/>
            <a:chExt cx="274320" cy="1655460"/>
          </a:xfrm>
        </p:grpSpPr>
        <p:sp>
          <p:nvSpPr>
            <p:cNvPr id="6177" name="Line 20"/>
            <p:cNvSpPr>
              <a:spLocks noChangeShapeType="1"/>
            </p:cNvSpPr>
            <p:nvPr/>
          </p:nvSpPr>
          <p:spPr bwMode="auto">
            <a:xfrm flipV="1">
              <a:off x="5032380" y="2508240"/>
              <a:ext cx="0" cy="1371600"/>
            </a:xfrm>
            <a:prstGeom prst="line">
              <a:avLst/>
            </a:prstGeom>
            <a:noFill/>
            <a:ln w="9525">
              <a:solidFill>
                <a:schemeClr val="tx1"/>
              </a:solidFill>
              <a:round/>
              <a:headEnd/>
              <a:tailEnd/>
            </a:ln>
          </p:spPr>
          <p:txBody>
            <a:bodyPr anchor="ctr"/>
            <a:lstStyle/>
            <a:p>
              <a:endParaRPr lang="en-US"/>
            </a:p>
          </p:txBody>
        </p:sp>
        <p:sp>
          <p:nvSpPr>
            <p:cNvPr id="6178" name="Oval 19"/>
            <p:cNvSpPr>
              <a:spLocks noChangeAspect="1" noChangeArrowheads="1"/>
            </p:cNvSpPr>
            <p:nvPr/>
          </p:nvSpPr>
          <p:spPr bwMode="auto">
            <a:xfrm>
              <a:off x="4894266" y="3889380"/>
              <a:ext cx="274320" cy="274320"/>
            </a:xfrm>
            <a:prstGeom prst="ellipse">
              <a:avLst/>
            </a:prstGeom>
            <a:solidFill>
              <a:srgbClr val="996600"/>
            </a:solidFill>
            <a:ln w="9525">
              <a:solidFill>
                <a:srgbClr val="996600"/>
              </a:solidFill>
              <a:round/>
              <a:headEnd/>
              <a:tailEnd/>
            </a:ln>
          </p:spPr>
          <p:txBody>
            <a:bodyPr anchor="ctr"/>
            <a:lstStyle/>
            <a:p>
              <a:endParaRPr lang="en-US"/>
            </a:p>
          </p:txBody>
        </p:sp>
      </p:grpSp>
      <p:grpSp>
        <p:nvGrpSpPr>
          <p:cNvPr id="6" name="Group 70"/>
          <p:cNvGrpSpPr/>
          <p:nvPr/>
        </p:nvGrpSpPr>
        <p:grpSpPr>
          <a:xfrm rot="-2700000">
            <a:off x="7258044" y="5505450"/>
            <a:ext cx="7" cy="1082042"/>
            <a:chOff x="7258044" y="5505450"/>
            <a:chExt cx="7" cy="1082042"/>
          </a:xfrm>
        </p:grpSpPr>
        <p:grpSp>
          <p:nvGrpSpPr>
            <p:cNvPr id="7" name="Group 122"/>
            <p:cNvGrpSpPr/>
            <p:nvPr/>
          </p:nvGrpSpPr>
          <p:grpSpPr>
            <a:xfrm>
              <a:off x="7258044" y="5505452"/>
              <a:ext cx="0" cy="1082040"/>
              <a:chOff x="7315200" y="3810000"/>
              <a:chExt cx="0" cy="1082040"/>
            </a:xfrm>
          </p:grpSpPr>
          <p:cxnSp>
            <p:nvCxnSpPr>
              <p:cNvPr id="75" name="Straight Connector 74"/>
              <p:cNvCxnSpPr/>
              <p:nvPr/>
            </p:nvCxnSpPr>
            <p:spPr bwMode="auto">
              <a:xfrm rot="5400000" flipH="1" flipV="1">
                <a:off x="7040880" y="4084320"/>
                <a:ext cx="548640" cy="0"/>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cxnSp>
            <p:nvCxnSpPr>
              <p:cNvPr id="81" name="Straight Connector 80"/>
              <p:cNvCxnSpPr/>
              <p:nvPr/>
            </p:nvCxnSpPr>
            <p:spPr bwMode="auto">
              <a:xfrm rot="5400000">
                <a:off x="7040880" y="4617720"/>
                <a:ext cx="54864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grpSp>
        <p:cxnSp>
          <p:nvCxnSpPr>
            <p:cNvPr id="74" name="Straight Connector 73"/>
            <p:cNvCxnSpPr/>
            <p:nvPr/>
          </p:nvCxnSpPr>
          <p:spPr bwMode="auto">
            <a:xfrm rot="5400000">
              <a:off x="7146132" y="5617369"/>
              <a:ext cx="223838"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grpSp>
      <p:grpSp>
        <p:nvGrpSpPr>
          <p:cNvPr id="8" name="Group 81"/>
          <p:cNvGrpSpPr/>
          <p:nvPr/>
        </p:nvGrpSpPr>
        <p:grpSpPr>
          <a:xfrm>
            <a:off x="6904426" y="5249937"/>
            <a:ext cx="759412" cy="1182567"/>
            <a:chOff x="7648138" y="4554993"/>
            <a:chExt cx="759412" cy="1182567"/>
          </a:xfrm>
        </p:grpSpPr>
        <p:sp>
          <p:nvSpPr>
            <p:cNvPr id="83" name="Freeform 13"/>
            <p:cNvSpPr>
              <a:spLocks/>
            </p:cNvSpPr>
            <p:nvPr/>
          </p:nvSpPr>
          <p:spPr bwMode="auto">
            <a:xfrm flipH="1">
              <a:off x="7996185" y="4886015"/>
              <a:ext cx="278218" cy="455085"/>
            </a:xfrm>
            <a:custGeom>
              <a:avLst/>
              <a:gdLst/>
              <a:ahLst/>
              <a:cxnLst>
                <a:cxn ang="0">
                  <a:pos x="276" y="223"/>
                </a:cxn>
                <a:cxn ang="0">
                  <a:pos x="270" y="196"/>
                </a:cxn>
                <a:cxn ang="0">
                  <a:pos x="255" y="156"/>
                </a:cxn>
                <a:cxn ang="0">
                  <a:pos x="206" y="63"/>
                </a:cxn>
                <a:cxn ang="0">
                  <a:pos x="185" y="35"/>
                </a:cxn>
                <a:cxn ang="0">
                  <a:pos x="173" y="24"/>
                </a:cxn>
                <a:cxn ang="0">
                  <a:pos x="161" y="16"/>
                </a:cxn>
                <a:cxn ang="0">
                  <a:pos x="140" y="6"/>
                </a:cxn>
                <a:cxn ang="0">
                  <a:pos x="111" y="0"/>
                </a:cxn>
                <a:cxn ang="0">
                  <a:pos x="104" y="0"/>
                </a:cxn>
                <a:cxn ang="0">
                  <a:pos x="75" y="2"/>
                </a:cxn>
                <a:cxn ang="0">
                  <a:pos x="53" y="7"/>
                </a:cxn>
                <a:cxn ang="0">
                  <a:pos x="48" y="9"/>
                </a:cxn>
                <a:cxn ang="0">
                  <a:pos x="37" y="18"/>
                </a:cxn>
                <a:cxn ang="0">
                  <a:pos x="25" y="30"/>
                </a:cxn>
                <a:cxn ang="0">
                  <a:pos x="20" y="38"/>
                </a:cxn>
                <a:cxn ang="0">
                  <a:pos x="12" y="55"/>
                </a:cxn>
                <a:cxn ang="0">
                  <a:pos x="7" y="76"/>
                </a:cxn>
                <a:cxn ang="0">
                  <a:pos x="7" y="93"/>
                </a:cxn>
                <a:cxn ang="0">
                  <a:pos x="9" y="103"/>
                </a:cxn>
                <a:cxn ang="0">
                  <a:pos x="17" y="120"/>
                </a:cxn>
                <a:cxn ang="0">
                  <a:pos x="32" y="143"/>
                </a:cxn>
                <a:cxn ang="0">
                  <a:pos x="47" y="157"/>
                </a:cxn>
                <a:cxn ang="0">
                  <a:pos x="49" y="160"/>
                </a:cxn>
                <a:cxn ang="0">
                  <a:pos x="50" y="164"/>
                </a:cxn>
                <a:cxn ang="0">
                  <a:pos x="52" y="173"/>
                </a:cxn>
                <a:cxn ang="0">
                  <a:pos x="51" y="192"/>
                </a:cxn>
                <a:cxn ang="0">
                  <a:pos x="48" y="205"/>
                </a:cxn>
                <a:cxn ang="0">
                  <a:pos x="46" y="208"/>
                </a:cxn>
                <a:cxn ang="0">
                  <a:pos x="10" y="270"/>
                </a:cxn>
                <a:cxn ang="0">
                  <a:pos x="5" y="285"/>
                </a:cxn>
                <a:cxn ang="0">
                  <a:pos x="3" y="292"/>
                </a:cxn>
                <a:cxn ang="0">
                  <a:pos x="0" y="319"/>
                </a:cxn>
                <a:cxn ang="0">
                  <a:pos x="2" y="347"/>
                </a:cxn>
                <a:cxn ang="0">
                  <a:pos x="6" y="366"/>
                </a:cxn>
                <a:cxn ang="0">
                  <a:pos x="14" y="386"/>
                </a:cxn>
                <a:cxn ang="0">
                  <a:pos x="29" y="415"/>
                </a:cxn>
                <a:cxn ang="0">
                  <a:pos x="41" y="430"/>
                </a:cxn>
                <a:cxn ang="0">
                  <a:pos x="54" y="441"/>
                </a:cxn>
                <a:cxn ang="0">
                  <a:pos x="60" y="446"/>
                </a:cxn>
                <a:cxn ang="0">
                  <a:pos x="76" y="453"/>
                </a:cxn>
                <a:cxn ang="0">
                  <a:pos x="92" y="457"/>
                </a:cxn>
                <a:cxn ang="0">
                  <a:pos x="118" y="458"/>
                </a:cxn>
                <a:cxn ang="0">
                  <a:pos x="148" y="454"/>
                </a:cxn>
                <a:cxn ang="0">
                  <a:pos x="187" y="442"/>
                </a:cxn>
                <a:cxn ang="0">
                  <a:pos x="216" y="429"/>
                </a:cxn>
                <a:cxn ang="0">
                  <a:pos x="234" y="417"/>
                </a:cxn>
                <a:cxn ang="0">
                  <a:pos x="242" y="410"/>
                </a:cxn>
                <a:cxn ang="0">
                  <a:pos x="252" y="397"/>
                </a:cxn>
                <a:cxn ang="0">
                  <a:pos x="255" y="392"/>
                </a:cxn>
                <a:cxn ang="0">
                  <a:pos x="267" y="357"/>
                </a:cxn>
                <a:cxn ang="0">
                  <a:pos x="279" y="291"/>
                </a:cxn>
                <a:cxn ang="0">
                  <a:pos x="280" y="274"/>
                </a:cxn>
                <a:cxn ang="0">
                  <a:pos x="276" y="223"/>
                </a:cxn>
              </a:cxnLst>
              <a:rect l="0" t="0" r="r" b="b"/>
              <a:pathLst>
                <a:path w="280" h="458">
                  <a:moveTo>
                    <a:pt x="276" y="223"/>
                  </a:moveTo>
                  <a:lnTo>
                    <a:pt x="270" y="196"/>
                  </a:lnTo>
                  <a:lnTo>
                    <a:pt x="255" y="156"/>
                  </a:lnTo>
                  <a:lnTo>
                    <a:pt x="206" y="63"/>
                  </a:lnTo>
                  <a:lnTo>
                    <a:pt x="185" y="35"/>
                  </a:lnTo>
                  <a:lnTo>
                    <a:pt x="173" y="24"/>
                  </a:lnTo>
                  <a:lnTo>
                    <a:pt x="161" y="16"/>
                  </a:lnTo>
                  <a:lnTo>
                    <a:pt x="140" y="6"/>
                  </a:lnTo>
                  <a:lnTo>
                    <a:pt x="111" y="0"/>
                  </a:lnTo>
                  <a:lnTo>
                    <a:pt x="104" y="0"/>
                  </a:lnTo>
                  <a:lnTo>
                    <a:pt x="75" y="2"/>
                  </a:lnTo>
                  <a:lnTo>
                    <a:pt x="53" y="7"/>
                  </a:lnTo>
                  <a:lnTo>
                    <a:pt x="48" y="9"/>
                  </a:lnTo>
                  <a:lnTo>
                    <a:pt x="37" y="18"/>
                  </a:lnTo>
                  <a:lnTo>
                    <a:pt x="25" y="30"/>
                  </a:lnTo>
                  <a:lnTo>
                    <a:pt x="20" y="38"/>
                  </a:lnTo>
                  <a:lnTo>
                    <a:pt x="12" y="55"/>
                  </a:lnTo>
                  <a:lnTo>
                    <a:pt x="7" y="76"/>
                  </a:lnTo>
                  <a:lnTo>
                    <a:pt x="7" y="93"/>
                  </a:lnTo>
                  <a:lnTo>
                    <a:pt x="9" y="103"/>
                  </a:lnTo>
                  <a:lnTo>
                    <a:pt x="17" y="120"/>
                  </a:lnTo>
                  <a:lnTo>
                    <a:pt x="32" y="143"/>
                  </a:lnTo>
                  <a:lnTo>
                    <a:pt x="47" y="157"/>
                  </a:lnTo>
                  <a:lnTo>
                    <a:pt x="49" y="160"/>
                  </a:lnTo>
                  <a:lnTo>
                    <a:pt x="50" y="164"/>
                  </a:lnTo>
                  <a:lnTo>
                    <a:pt x="52" y="173"/>
                  </a:lnTo>
                  <a:lnTo>
                    <a:pt x="51" y="192"/>
                  </a:lnTo>
                  <a:lnTo>
                    <a:pt x="48" y="205"/>
                  </a:lnTo>
                  <a:lnTo>
                    <a:pt x="46" y="208"/>
                  </a:lnTo>
                  <a:lnTo>
                    <a:pt x="10" y="270"/>
                  </a:lnTo>
                  <a:lnTo>
                    <a:pt x="5" y="285"/>
                  </a:lnTo>
                  <a:lnTo>
                    <a:pt x="3" y="292"/>
                  </a:lnTo>
                  <a:lnTo>
                    <a:pt x="0" y="319"/>
                  </a:lnTo>
                  <a:lnTo>
                    <a:pt x="2" y="347"/>
                  </a:lnTo>
                  <a:lnTo>
                    <a:pt x="6" y="366"/>
                  </a:lnTo>
                  <a:lnTo>
                    <a:pt x="14" y="386"/>
                  </a:lnTo>
                  <a:lnTo>
                    <a:pt x="29" y="415"/>
                  </a:lnTo>
                  <a:lnTo>
                    <a:pt x="41" y="430"/>
                  </a:lnTo>
                  <a:lnTo>
                    <a:pt x="54" y="441"/>
                  </a:lnTo>
                  <a:lnTo>
                    <a:pt x="60" y="446"/>
                  </a:lnTo>
                  <a:lnTo>
                    <a:pt x="76" y="453"/>
                  </a:lnTo>
                  <a:lnTo>
                    <a:pt x="92" y="457"/>
                  </a:lnTo>
                  <a:lnTo>
                    <a:pt x="118" y="458"/>
                  </a:lnTo>
                  <a:lnTo>
                    <a:pt x="148" y="454"/>
                  </a:lnTo>
                  <a:lnTo>
                    <a:pt x="187" y="442"/>
                  </a:lnTo>
                  <a:lnTo>
                    <a:pt x="216" y="429"/>
                  </a:lnTo>
                  <a:lnTo>
                    <a:pt x="234" y="417"/>
                  </a:lnTo>
                  <a:lnTo>
                    <a:pt x="242" y="410"/>
                  </a:lnTo>
                  <a:lnTo>
                    <a:pt x="252" y="397"/>
                  </a:lnTo>
                  <a:lnTo>
                    <a:pt x="255" y="392"/>
                  </a:lnTo>
                  <a:lnTo>
                    <a:pt x="267" y="357"/>
                  </a:lnTo>
                  <a:lnTo>
                    <a:pt x="279" y="291"/>
                  </a:lnTo>
                  <a:lnTo>
                    <a:pt x="280" y="274"/>
                  </a:lnTo>
                  <a:lnTo>
                    <a:pt x="276" y="2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14"/>
            <p:cNvSpPr>
              <a:spLocks/>
            </p:cNvSpPr>
            <p:nvPr/>
          </p:nvSpPr>
          <p:spPr bwMode="auto">
            <a:xfrm rot="20505764" flipH="1">
              <a:off x="7648138" y="4896605"/>
              <a:ext cx="530601" cy="194753"/>
            </a:xfrm>
            <a:custGeom>
              <a:avLst/>
              <a:gdLst/>
              <a:ahLst/>
              <a:cxnLst>
                <a:cxn ang="0">
                  <a:pos x="282" y="135"/>
                </a:cxn>
                <a:cxn ang="0">
                  <a:pos x="186" y="90"/>
                </a:cxn>
                <a:cxn ang="0">
                  <a:pos x="142" y="79"/>
                </a:cxn>
                <a:cxn ang="0">
                  <a:pos x="26" y="78"/>
                </a:cxn>
                <a:cxn ang="0">
                  <a:pos x="11" y="82"/>
                </a:cxn>
                <a:cxn ang="0">
                  <a:pos x="4" y="89"/>
                </a:cxn>
                <a:cxn ang="0">
                  <a:pos x="0" y="102"/>
                </a:cxn>
                <a:cxn ang="0">
                  <a:pos x="5" y="119"/>
                </a:cxn>
                <a:cxn ang="0">
                  <a:pos x="20" y="137"/>
                </a:cxn>
                <a:cxn ang="0">
                  <a:pos x="34" y="144"/>
                </a:cxn>
                <a:cxn ang="0">
                  <a:pos x="42" y="143"/>
                </a:cxn>
                <a:cxn ang="0">
                  <a:pos x="67" y="131"/>
                </a:cxn>
                <a:cxn ang="0">
                  <a:pos x="120" y="127"/>
                </a:cxn>
                <a:cxn ang="0">
                  <a:pos x="207" y="153"/>
                </a:cxn>
                <a:cxn ang="0">
                  <a:pos x="251" y="172"/>
                </a:cxn>
                <a:cxn ang="0">
                  <a:pos x="287" y="177"/>
                </a:cxn>
                <a:cxn ang="0">
                  <a:pos x="404" y="120"/>
                </a:cxn>
                <a:cxn ang="0">
                  <a:pos x="417" y="117"/>
                </a:cxn>
                <a:cxn ang="0">
                  <a:pos x="422" y="117"/>
                </a:cxn>
                <a:cxn ang="0">
                  <a:pos x="431" y="125"/>
                </a:cxn>
                <a:cxn ang="0">
                  <a:pos x="451" y="171"/>
                </a:cxn>
                <a:cxn ang="0">
                  <a:pos x="463" y="191"/>
                </a:cxn>
                <a:cxn ang="0">
                  <a:pos x="471" y="196"/>
                </a:cxn>
                <a:cxn ang="0">
                  <a:pos x="476" y="196"/>
                </a:cxn>
                <a:cxn ang="0">
                  <a:pos x="482" y="193"/>
                </a:cxn>
                <a:cxn ang="0">
                  <a:pos x="488" y="187"/>
                </a:cxn>
                <a:cxn ang="0">
                  <a:pos x="493" y="174"/>
                </a:cxn>
                <a:cxn ang="0">
                  <a:pos x="491" y="162"/>
                </a:cxn>
                <a:cxn ang="0">
                  <a:pos x="484" y="152"/>
                </a:cxn>
                <a:cxn ang="0">
                  <a:pos x="468" y="137"/>
                </a:cxn>
                <a:cxn ang="0">
                  <a:pos x="457" y="116"/>
                </a:cxn>
                <a:cxn ang="0">
                  <a:pos x="457" y="112"/>
                </a:cxn>
                <a:cxn ang="0">
                  <a:pos x="463" y="109"/>
                </a:cxn>
                <a:cxn ang="0">
                  <a:pos x="471" y="112"/>
                </a:cxn>
                <a:cxn ang="0">
                  <a:pos x="476" y="117"/>
                </a:cxn>
                <a:cxn ang="0">
                  <a:pos x="498" y="152"/>
                </a:cxn>
                <a:cxn ang="0">
                  <a:pos x="520" y="163"/>
                </a:cxn>
                <a:cxn ang="0">
                  <a:pos x="526" y="163"/>
                </a:cxn>
                <a:cxn ang="0">
                  <a:pos x="530" y="160"/>
                </a:cxn>
                <a:cxn ang="0">
                  <a:pos x="534" y="148"/>
                </a:cxn>
                <a:cxn ang="0">
                  <a:pos x="534" y="141"/>
                </a:cxn>
                <a:cxn ang="0">
                  <a:pos x="528" y="126"/>
                </a:cxn>
                <a:cxn ang="0">
                  <a:pos x="516" y="112"/>
                </a:cxn>
                <a:cxn ang="0">
                  <a:pos x="499" y="103"/>
                </a:cxn>
                <a:cxn ang="0">
                  <a:pos x="459" y="88"/>
                </a:cxn>
                <a:cxn ang="0">
                  <a:pos x="455" y="82"/>
                </a:cxn>
                <a:cxn ang="0">
                  <a:pos x="457" y="64"/>
                </a:cxn>
                <a:cxn ang="0">
                  <a:pos x="471" y="37"/>
                </a:cxn>
                <a:cxn ang="0">
                  <a:pos x="476" y="22"/>
                </a:cxn>
                <a:cxn ang="0">
                  <a:pos x="474" y="10"/>
                </a:cxn>
                <a:cxn ang="0">
                  <a:pos x="468" y="2"/>
                </a:cxn>
                <a:cxn ang="0">
                  <a:pos x="464" y="0"/>
                </a:cxn>
                <a:cxn ang="0">
                  <a:pos x="459" y="0"/>
                </a:cxn>
                <a:cxn ang="0">
                  <a:pos x="447" y="9"/>
                </a:cxn>
                <a:cxn ang="0">
                  <a:pos x="443" y="16"/>
                </a:cxn>
                <a:cxn ang="0">
                  <a:pos x="440" y="49"/>
                </a:cxn>
                <a:cxn ang="0">
                  <a:pos x="436" y="63"/>
                </a:cxn>
                <a:cxn ang="0">
                  <a:pos x="422" y="78"/>
                </a:cxn>
                <a:cxn ang="0">
                  <a:pos x="407" y="86"/>
                </a:cxn>
                <a:cxn ang="0">
                  <a:pos x="331" y="124"/>
                </a:cxn>
                <a:cxn ang="0">
                  <a:pos x="304" y="134"/>
                </a:cxn>
              </a:cxnLst>
              <a:rect l="0" t="0" r="r" b="b"/>
              <a:pathLst>
                <a:path w="534" h="196">
                  <a:moveTo>
                    <a:pt x="294" y="136"/>
                  </a:moveTo>
                  <a:lnTo>
                    <a:pt x="282" y="135"/>
                  </a:lnTo>
                  <a:lnTo>
                    <a:pt x="262" y="130"/>
                  </a:lnTo>
                  <a:lnTo>
                    <a:pt x="186" y="90"/>
                  </a:lnTo>
                  <a:lnTo>
                    <a:pt x="163" y="83"/>
                  </a:lnTo>
                  <a:lnTo>
                    <a:pt x="142" y="79"/>
                  </a:lnTo>
                  <a:lnTo>
                    <a:pt x="78" y="75"/>
                  </a:lnTo>
                  <a:lnTo>
                    <a:pt x="26" y="78"/>
                  </a:lnTo>
                  <a:lnTo>
                    <a:pt x="14" y="81"/>
                  </a:lnTo>
                  <a:lnTo>
                    <a:pt x="11" y="82"/>
                  </a:lnTo>
                  <a:lnTo>
                    <a:pt x="7" y="85"/>
                  </a:lnTo>
                  <a:lnTo>
                    <a:pt x="4" y="89"/>
                  </a:lnTo>
                  <a:lnTo>
                    <a:pt x="2" y="93"/>
                  </a:lnTo>
                  <a:lnTo>
                    <a:pt x="0" y="102"/>
                  </a:lnTo>
                  <a:lnTo>
                    <a:pt x="3" y="115"/>
                  </a:lnTo>
                  <a:lnTo>
                    <a:pt x="5" y="119"/>
                  </a:lnTo>
                  <a:lnTo>
                    <a:pt x="15" y="132"/>
                  </a:lnTo>
                  <a:lnTo>
                    <a:pt x="20" y="137"/>
                  </a:lnTo>
                  <a:lnTo>
                    <a:pt x="29" y="142"/>
                  </a:lnTo>
                  <a:lnTo>
                    <a:pt x="34" y="144"/>
                  </a:lnTo>
                  <a:lnTo>
                    <a:pt x="38" y="144"/>
                  </a:lnTo>
                  <a:lnTo>
                    <a:pt x="42" y="143"/>
                  </a:lnTo>
                  <a:lnTo>
                    <a:pt x="62" y="134"/>
                  </a:lnTo>
                  <a:lnTo>
                    <a:pt x="67" y="131"/>
                  </a:lnTo>
                  <a:lnTo>
                    <a:pt x="80" y="129"/>
                  </a:lnTo>
                  <a:lnTo>
                    <a:pt x="120" y="127"/>
                  </a:lnTo>
                  <a:lnTo>
                    <a:pt x="143" y="130"/>
                  </a:lnTo>
                  <a:lnTo>
                    <a:pt x="207" y="153"/>
                  </a:lnTo>
                  <a:lnTo>
                    <a:pt x="237" y="167"/>
                  </a:lnTo>
                  <a:lnTo>
                    <a:pt x="251" y="172"/>
                  </a:lnTo>
                  <a:lnTo>
                    <a:pt x="270" y="176"/>
                  </a:lnTo>
                  <a:lnTo>
                    <a:pt x="287" y="177"/>
                  </a:lnTo>
                  <a:lnTo>
                    <a:pt x="313" y="170"/>
                  </a:lnTo>
                  <a:lnTo>
                    <a:pt x="404" y="120"/>
                  </a:lnTo>
                  <a:lnTo>
                    <a:pt x="411" y="118"/>
                  </a:lnTo>
                  <a:lnTo>
                    <a:pt x="417" y="117"/>
                  </a:lnTo>
                  <a:lnTo>
                    <a:pt x="420" y="117"/>
                  </a:lnTo>
                  <a:lnTo>
                    <a:pt x="422" y="117"/>
                  </a:lnTo>
                  <a:lnTo>
                    <a:pt x="426" y="120"/>
                  </a:lnTo>
                  <a:lnTo>
                    <a:pt x="431" y="125"/>
                  </a:lnTo>
                  <a:lnTo>
                    <a:pt x="436" y="134"/>
                  </a:lnTo>
                  <a:lnTo>
                    <a:pt x="451" y="171"/>
                  </a:lnTo>
                  <a:lnTo>
                    <a:pt x="461" y="187"/>
                  </a:lnTo>
                  <a:lnTo>
                    <a:pt x="463" y="191"/>
                  </a:lnTo>
                  <a:lnTo>
                    <a:pt x="468" y="195"/>
                  </a:lnTo>
                  <a:lnTo>
                    <a:pt x="471" y="196"/>
                  </a:lnTo>
                  <a:lnTo>
                    <a:pt x="473" y="196"/>
                  </a:lnTo>
                  <a:lnTo>
                    <a:pt x="476" y="196"/>
                  </a:lnTo>
                  <a:lnTo>
                    <a:pt x="479" y="195"/>
                  </a:lnTo>
                  <a:lnTo>
                    <a:pt x="482" y="193"/>
                  </a:lnTo>
                  <a:lnTo>
                    <a:pt x="486" y="190"/>
                  </a:lnTo>
                  <a:lnTo>
                    <a:pt x="488" y="187"/>
                  </a:lnTo>
                  <a:lnTo>
                    <a:pt x="492" y="180"/>
                  </a:lnTo>
                  <a:lnTo>
                    <a:pt x="493" y="174"/>
                  </a:lnTo>
                  <a:lnTo>
                    <a:pt x="493" y="168"/>
                  </a:lnTo>
                  <a:lnTo>
                    <a:pt x="491" y="162"/>
                  </a:lnTo>
                  <a:lnTo>
                    <a:pt x="489" y="159"/>
                  </a:lnTo>
                  <a:lnTo>
                    <a:pt x="484" y="152"/>
                  </a:lnTo>
                  <a:lnTo>
                    <a:pt x="470" y="140"/>
                  </a:lnTo>
                  <a:lnTo>
                    <a:pt x="468" y="137"/>
                  </a:lnTo>
                  <a:lnTo>
                    <a:pt x="460" y="123"/>
                  </a:lnTo>
                  <a:lnTo>
                    <a:pt x="457" y="116"/>
                  </a:lnTo>
                  <a:lnTo>
                    <a:pt x="457" y="114"/>
                  </a:lnTo>
                  <a:lnTo>
                    <a:pt x="457" y="112"/>
                  </a:lnTo>
                  <a:lnTo>
                    <a:pt x="459" y="110"/>
                  </a:lnTo>
                  <a:lnTo>
                    <a:pt x="463" y="109"/>
                  </a:lnTo>
                  <a:lnTo>
                    <a:pt x="466" y="109"/>
                  </a:lnTo>
                  <a:lnTo>
                    <a:pt x="471" y="112"/>
                  </a:lnTo>
                  <a:lnTo>
                    <a:pt x="473" y="114"/>
                  </a:lnTo>
                  <a:lnTo>
                    <a:pt x="476" y="117"/>
                  </a:lnTo>
                  <a:lnTo>
                    <a:pt x="495" y="148"/>
                  </a:lnTo>
                  <a:lnTo>
                    <a:pt x="498" y="152"/>
                  </a:lnTo>
                  <a:lnTo>
                    <a:pt x="509" y="160"/>
                  </a:lnTo>
                  <a:lnTo>
                    <a:pt x="520" y="163"/>
                  </a:lnTo>
                  <a:lnTo>
                    <a:pt x="523" y="163"/>
                  </a:lnTo>
                  <a:lnTo>
                    <a:pt x="526" y="163"/>
                  </a:lnTo>
                  <a:lnTo>
                    <a:pt x="528" y="162"/>
                  </a:lnTo>
                  <a:lnTo>
                    <a:pt x="530" y="160"/>
                  </a:lnTo>
                  <a:lnTo>
                    <a:pt x="533" y="154"/>
                  </a:lnTo>
                  <a:lnTo>
                    <a:pt x="534" y="148"/>
                  </a:lnTo>
                  <a:lnTo>
                    <a:pt x="534" y="144"/>
                  </a:lnTo>
                  <a:lnTo>
                    <a:pt x="534" y="141"/>
                  </a:lnTo>
                  <a:lnTo>
                    <a:pt x="532" y="134"/>
                  </a:lnTo>
                  <a:lnTo>
                    <a:pt x="528" y="126"/>
                  </a:lnTo>
                  <a:lnTo>
                    <a:pt x="522" y="119"/>
                  </a:lnTo>
                  <a:lnTo>
                    <a:pt x="516" y="112"/>
                  </a:lnTo>
                  <a:lnTo>
                    <a:pt x="512" y="109"/>
                  </a:lnTo>
                  <a:lnTo>
                    <a:pt x="499" y="103"/>
                  </a:lnTo>
                  <a:lnTo>
                    <a:pt x="460" y="89"/>
                  </a:lnTo>
                  <a:lnTo>
                    <a:pt x="459" y="88"/>
                  </a:lnTo>
                  <a:lnTo>
                    <a:pt x="457" y="86"/>
                  </a:lnTo>
                  <a:lnTo>
                    <a:pt x="455" y="82"/>
                  </a:lnTo>
                  <a:lnTo>
                    <a:pt x="454" y="77"/>
                  </a:lnTo>
                  <a:lnTo>
                    <a:pt x="457" y="64"/>
                  </a:lnTo>
                  <a:lnTo>
                    <a:pt x="461" y="55"/>
                  </a:lnTo>
                  <a:lnTo>
                    <a:pt x="471" y="37"/>
                  </a:lnTo>
                  <a:lnTo>
                    <a:pt x="475" y="26"/>
                  </a:lnTo>
                  <a:lnTo>
                    <a:pt x="476" y="22"/>
                  </a:lnTo>
                  <a:lnTo>
                    <a:pt x="476" y="17"/>
                  </a:lnTo>
                  <a:lnTo>
                    <a:pt x="474" y="10"/>
                  </a:lnTo>
                  <a:lnTo>
                    <a:pt x="472" y="7"/>
                  </a:lnTo>
                  <a:lnTo>
                    <a:pt x="468" y="2"/>
                  </a:lnTo>
                  <a:lnTo>
                    <a:pt x="466" y="0"/>
                  </a:lnTo>
                  <a:lnTo>
                    <a:pt x="464" y="0"/>
                  </a:lnTo>
                  <a:lnTo>
                    <a:pt x="461" y="0"/>
                  </a:lnTo>
                  <a:lnTo>
                    <a:pt x="459" y="0"/>
                  </a:lnTo>
                  <a:lnTo>
                    <a:pt x="453" y="4"/>
                  </a:lnTo>
                  <a:lnTo>
                    <a:pt x="447" y="9"/>
                  </a:lnTo>
                  <a:lnTo>
                    <a:pt x="445" y="12"/>
                  </a:lnTo>
                  <a:lnTo>
                    <a:pt x="443" y="16"/>
                  </a:lnTo>
                  <a:lnTo>
                    <a:pt x="442" y="20"/>
                  </a:lnTo>
                  <a:lnTo>
                    <a:pt x="440" y="49"/>
                  </a:lnTo>
                  <a:lnTo>
                    <a:pt x="438" y="59"/>
                  </a:lnTo>
                  <a:lnTo>
                    <a:pt x="436" y="63"/>
                  </a:lnTo>
                  <a:lnTo>
                    <a:pt x="429" y="72"/>
                  </a:lnTo>
                  <a:lnTo>
                    <a:pt x="422" y="78"/>
                  </a:lnTo>
                  <a:lnTo>
                    <a:pt x="411" y="84"/>
                  </a:lnTo>
                  <a:lnTo>
                    <a:pt x="407" y="86"/>
                  </a:lnTo>
                  <a:lnTo>
                    <a:pt x="381" y="94"/>
                  </a:lnTo>
                  <a:lnTo>
                    <a:pt x="331" y="124"/>
                  </a:lnTo>
                  <a:lnTo>
                    <a:pt x="323" y="127"/>
                  </a:lnTo>
                  <a:lnTo>
                    <a:pt x="304" y="134"/>
                  </a:lnTo>
                  <a:lnTo>
                    <a:pt x="294" y="1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15"/>
            <p:cNvSpPr>
              <a:spLocks/>
            </p:cNvSpPr>
            <p:nvPr/>
          </p:nvSpPr>
          <p:spPr bwMode="auto">
            <a:xfrm flipH="1">
              <a:off x="7902783" y="5201991"/>
              <a:ext cx="218600" cy="507748"/>
            </a:xfrm>
            <a:custGeom>
              <a:avLst/>
              <a:gdLst/>
              <a:ahLst/>
              <a:cxnLst>
                <a:cxn ang="0">
                  <a:pos x="43" y="9"/>
                </a:cxn>
                <a:cxn ang="0">
                  <a:pos x="30" y="2"/>
                </a:cxn>
                <a:cxn ang="0">
                  <a:pos x="22" y="0"/>
                </a:cxn>
                <a:cxn ang="0">
                  <a:pos x="16" y="3"/>
                </a:cxn>
                <a:cxn ang="0">
                  <a:pos x="13" y="8"/>
                </a:cxn>
                <a:cxn ang="0">
                  <a:pos x="2" y="51"/>
                </a:cxn>
                <a:cxn ang="0">
                  <a:pos x="1" y="90"/>
                </a:cxn>
                <a:cxn ang="0">
                  <a:pos x="35" y="190"/>
                </a:cxn>
                <a:cxn ang="0">
                  <a:pos x="41" y="267"/>
                </a:cxn>
                <a:cxn ang="0">
                  <a:pos x="37" y="383"/>
                </a:cxn>
                <a:cxn ang="0">
                  <a:pos x="29" y="401"/>
                </a:cxn>
                <a:cxn ang="0">
                  <a:pos x="1" y="439"/>
                </a:cxn>
                <a:cxn ang="0">
                  <a:pos x="2" y="449"/>
                </a:cxn>
                <a:cxn ang="0">
                  <a:pos x="8" y="459"/>
                </a:cxn>
                <a:cxn ang="0">
                  <a:pos x="16" y="467"/>
                </a:cxn>
                <a:cxn ang="0">
                  <a:pos x="26" y="468"/>
                </a:cxn>
                <a:cxn ang="0">
                  <a:pos x="55" y="467"/>
                </a:cxn>
                <a:cxn ang="0">
                  <a:pos x="99" y="476"/>
                </a:cxn>
                <a:cxn ang="0">
                  <a:pos x="132" y="500"/>
                </a:cxn>
                <a:cxn ang="0">
                  <a:pos x="149" y="508"/>
                </a:cxn>
                <a:cxn ang="0">
                  <a:pos x="187" y="508"/>
                </a:cxn>
                <a:cxn ang="0">
                  <a:pos x="202" y="500"/>
                </a:cxn>
                <a:cxn ang="0">
                  <a:pos x="217" y="486"/>
                </a:cxn>
                <a:cxn ang="0">
                  <a:pos x="220" y="480"/>
                </a:cxn>
                <a:cxn ang="0">
                  <a:pos x="220" y="475"/>
                </a:cxn>
                <a:cxn ang="0">
                  <a:pos x="218" y="470"/>
                </a:cxn>
                <a:cxn ang="0">
                  <a:pos x="204" y="461"/>
                </a:cxn>
                <a:cxn ang="0">
                  <a:pos x="118" y="440"/>
                </a:cxn>
                <a:cxn ang="0">
                  <a:pos x="72" y="429"/>
                </a:cxn>
                <a:cxn ang="0">
                  <a:pos x="62" y="424"/>
                </a:cxn>
                <a:cxn ang="0">
                  <a:pos x="58" y="418"/>
                </a:cxn>
                <a:cxn ang="0">
                  <a:pos x="56" y="409"/>
                </a:cxn>
                <a:cxn ang="0">
                  <a:pos x="67" y="373"/>
                </a:cxn>
                <a:cxn ang="0">
                  <a:pos x="93" y="232"/>
                </a:cxn>
                <a:cxn ang="0">
                  <a:pos x="90" y="132"/>
                </a:cxn>
                <a:cxn ang="0">
                  <a:pos x="78" y="73"/>
                </a:cxn>
                <a:cxn ang="0">
                  <a:pos x="52" y="19"/>
                </a:cxn>
              </a:cxnLst>
              <a:rect l="0" t="0" r="r" b="b"/>
              <a:pathLst>
                <a:path w="220" h="511">
                  <a:moveTo>
                    <a:pt x="50" y="15"/>
                  </a:moveTo>
                  <a:lnTo>
                    <a:pt x="43" y="9"/>
                  </a:lnTo>
                  <a:lnTo>
                    <a:pt x="35" y="4"/>
                  </a:lnTo>
                  <a:lnTo>
                    <a:pt x="30" y="2"/>
                  </a:lnTo>
                  <a:lnTo>
                    <a:pt x="26" y="0"/>
                  </a:lnTo>
                  <a:lnTo>
                    <a:pt x="22" y="0"/>
                  </a:lnTo>
                  <a:lnTo>
                    <a:pt x="20" y="1"/>
                  </a:lnTo>
                  <a:lnTo>
                    <a:pt x="16" y="3"/>
                  </a:lnTo>
                  <a:lnTo>
                    <a:pt x="15" y="5"/>
                  </a:lnTo>
                  <a:lnTo>
                    <a:pt x="13" y="8"/>
                  </a:lnTo>
                  <a:lnTo>
                    <a:pt x="9" y="19"/>
                  </a:lnTo>
                  <a:lnTo>
                    <a:pt x="2" y="51"/>
                  </a:lnTo>
                  <a:lnTo>
                    <a:pt x="0" y="73"/>
                  </a:lnTo>
                  <a:lnTo>
                    <a:pt x="1" y="90"/>
                  </a:lnTo>
                  <a:lnTo>
                    <a:pt x="4" y="106"/>
                  </a:lnTo>
                  <a:lnTo>
                    <a:pt x="35" y="190"/>
                  </a:lnTo>
                  <a:lnTo>
                    <a:pt x="40" y="211"/>
                  </a:lnTo>
                  <a:lnTo>
                    <a:pt x="41" y="267"/>
                  </a:lnTo>
                  <a:lnTo>
                    <a:pt x="39" y="368"/>
                  </a:lnTo>
                  <a:lnTo>
                    <a:pt x="37" y="383"/>
                  </a:lnTo>
                  <a:lnTo>
                    <a:pt x="34" y="393"/>
                  </a:lnTo>
                  <a:lnTo>
                    <a:pt x="29" y="401"/>
                  </a:lnTo>
                  <a:lnTo>
                    <a:pt x="5" y="431"/>
                  </a:lnTo>
                  <a:lnTo>
                    <a:pt x="1" y="439"/>
                  </a:lnTo>
                  <a:lnTo>
                    <a:pt x="1" y="445"/>
                  </a:lnTo>
                  <a:lnTo>
                    <a:pt x="2" y="449"/>
                  </a:lnTo>
                  <a:lnTo>
                    <a:pt x="6" y="456"/>
                  </a:lnTo>
                  <a:lnTo>
                    <a:pt x="8" y="459"/>
                  </a:lnTo>
                  <a:lnTo>
                    <a:pt x="13" y="465"/>
                  </a:lnTo>
                  <a:lnTo>
                    <a:pt x="16" y="467"/>
                  </a:lnTo>
                  <a:lnTo>
                    <a:pt x="19" y="468"/>
                  </a:lnTo>
                  <a:lnTo>
                    <a:pt x="26" y="468"/>
                  </a:lnTo>
                  <a:lnTo>
                    <a:pt x="40" y="467"/>
                  </a:lnTo>
                  <a:lnTo>
                    <a:pt x="55" y="467"/>
                  </a:lnTo>
                  <a:lnTo>
                    <a:pt x="87" y="472"/>
                  </a:lnTo>
                  <a:lnTo>
                    <a:pt x="99" y="476"/>
                  </a:lnTo>
                  <a:lnTo>
                    <a:pt x="105" y="479"/>
                  </a:lnTo>
                  <a:lnTo>
                    <a:pt x="132" y="500"/>
                  </a:lnTo>
                  <a:lnTo>
                    <a:pt x="138" y="504"/>
                  </a:lnTo>
                  <a:lnTo>
                    <a:pt x="149" y="508"/>
                  </a:lnTo>
                  <a:lnTo>
                    <a:pt x="166" y="511"/>
                  </a:lnTo>
                  <a:lnTo>
                    <a:pt x="187" y="508"/>
                  </a:lnTo>
                  <a:lnTo>
                    <a:pt x="192" y="506"/>
                  </a:lnTo>
                  <a:lnTo>
                    <a:pt x="202" y="500"/>
                  </a:lnTo>
                  <a:lnTo>
                    <a:pt x="211" y="493"/>
                  </a:lnTo>
                  <a:lnTo>
                    <a:pt x="217" y="486"/>
                  </a:lnTo>
                  <a:lnTo>
                    <a:pt x="219" y="483"/>
                  </a:lnTo>
                  <a:lnTo>
                    <a:pt x="220" y="480"/>
                  </a:lnTo>
                  <a:lnTo>
                    <a:pt x="220" y="478"/>
                  </a:lnTo>
                  <a:lnTo>
                    <a:pt x="220" y="475"/>
                  </a:lnTo>
                  <a:lnTo>
                    <a:pt x="219" y="473"/>
                  </a:lnTo>
                  <a:lnTo>
                    <a:pt x="218" y="470"/>
                  </a:lnTo>
                  <a:lnTo>
                    <a:pt x="215" y="468"/>
                  </a:lnTo>
                  <a:lnTo>
                    <a:pt x="204" y="461"/>
                  </a:lnTo>
                  <a:lnTo>
                    <a:pt x="201" y="460"/>
                  </a:lnTo>
                  <a:lnTo>
                    <a:pt x="118" y="440"/>
                  </a:lnTo>
                  <a:lnTo>
                    <a:pt x="88" y="435"/>
                  </a:lnTo>
                  <a:lnTo>
                    <a:pt x="72" y="429"/>
                  </a:lnTo>
                  <a:lnTo>
                    <a:pt x="68" y="427"/>
                  </a:lnTo>
                  <a:lnTo>
                    <a:pt x="62" y="424"/>
                  </a:lnTo>
                  <a:lnTo>
                    <a:pt x="60" y="421"/>
                  </a:lnTo>
                  <a:lnTo>
                    <a:pt x="58" y="418"/>
                  </a:lnTo>
                  <a:lnTo>
                    <a:pt x="57" y="414"/>
                  </a:lnTo>
                  <a:lnTo>
                    <a:pt x="56" y="409"/>
                  </a:lnTo>
                  <a:lnTo>
                    <a:pt x="57" y="403"/>
                  </a:lnTo>
                  <a:lnTo>
                    <a:pt x="67" y="373"/>
                  </a:lnTo>
                  <a:lnTo>
                    <a:pt x="76" y="342"/>
                  </a:lnTo>
                  <a:lnTo>
                    <a:pt x="93" y="232"/>
                  </a:lnTo>
                  <a:lnTo>
                    <a:pt x="94" y="187"/>
                  </a:lnTo>
                  <a:lnTo>
                    <a:pt x="90" y="132"/>
                  </a:lnTo>
                  <a:lnTo>
                    <a:pt x="83" y="89"/>
                  </a:lnTo>
                  <a:lnTo>
                    <a:pt x="78" y="73"/>
                  </a:lnTo>
                  <a:lnTo>
                    <a:pt x="58" y="27"/>
                  </a:lnTo>
                  <a:lnTo>
                    <a:pt x="52" y="19"/>
                  </a:lnTo>
                  <a:lnTo>
                    <a:pt x="50" y="1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16"/>
            <p:cNvSpPr>
              <a:spLocks/>
            </p:cNvSpPr>
            <p:nvPr/>
          </p:nvSpPr>
          <p:spPr bwMode="auto">
            <a:xfrm flipH="1">
              <a:off x="8080644" y="5200997"/>
              <a:ext cx="196740" cy="536563"/>
            </a:xfrm>
            <a:custGeom>
              <a:avLst/>
              <a:gdLst/>
              <a:ahLst/>
              <a:cxnLst>
                <a:cxn ang="0">
                  <a:pos x="195" y="501"/>
                </a:cxn>
                <a:cxn ang="0">
                  <a:pos x="178" y="493"/>
                </a:cxn>
                <a:cxn ang="0">
                  <a:pos x="117" y="484"/>
                </a:cxn>
                <a:cxn ang="0">
                  <a:pos x="87" y="470"/>
                </a:cxn>
                <a:cxn ang="0">
                  <a:pos x="65" y="453"/>
                </a:cxn>
                <a:cxn ang="0">
                  <a:pos x="59" y="447"/>
                </a:cxn>
                <a:cxn ang="0">
                  <a:pos x="57" y="437"/>
                </a:cxn>
                <a:cxn ang="0">
                  <a:pos x="61" y="417"/>
                </a:cxn>
                <a:cxn ang="0">
                  <a:pos x="127" y="217"/>
                </a:cxn>
                <a:cxn ang="0">
                  <a:pos x="135" y="136"/>
                </a:cxn>
                <a:cxn ang="0">
                  <a:pos x="118" y="14"/>
                </a:cxn>
                <a:cxn ang="0">
                  <a:pos x="115" y="9"/>
                </a:cxn>
                <a:cxn ang="0">
                  <a:pos x="107" y="3"/>
                </a:cxn>
                <a:cxn ang="0">
                  <a:pos x="95" y="0"/>
                </a:cxn>
                <a:cxn ang="0">
                  <a:pos x="83" y="3"/>
                </a:cxn>
                <a:cxn ang="0">
                  <a:pos x="74" y="9"/>
                </a:cxn>
                <a:cxn ang="0">
                  <a:pos x="68" y="22"/>
                </a:cxn>
                <a:cxn ang="0">
                  <a:pos x="62" y="93"/>
                </a:cxn>
                <a:cxn ang="0">
                  <a:pos x="74" y="229"/>
                </a:cxn>
                <a:cxn ang="0">
                  <a:pos x="33" y="408"/>
                </a:cxn>
                <a:cxn ang="0">
                  <a:pos x="23" y="428"/>
                </a:cxn>
                <a:cxn ang="0">
                  <a:pos x="3" y="451"/>
                </a:cxn>
                <a:cxn ang="0">
                  <a:pos x="0" y="465"/>
                </a:cxn>
                <a:cxn ang="0">
                  <a:pos x="3" y="486"/>
                </a:cxn>
                <a:cxn ang="0">
                  <a:pos x="9" y="492"/>
                </a:cxn>
                <a:cxn ang="0">
                  <a:pos x="25" y="496"/>
                </a:cxn>
                <a:cxn ang="0">
                  <a:pos x="53" y="497"/>
                </a:cxn>
                <a:cxn ang="0">
                  <a:pos x="74" y="507"/>
                </a:cxn>
                <a:cxn ang="0">
                  <a:pos x="115" y="534"/>
                </a:cxn>
                <a:cxn ang="0">
                  <a:pos x="137" y="539"/>
                </a:cxn>
                <a:cxn ang="0">
                  <a:pos x="170" y="538"/>
                </a:cxn>
                <a:cxn ang="0">
                  <a:pos x="188" y="528"/>
                </a:cxn>
                <a:cxn ang="0">
                  <a:pos x="197" y="514"/>
                </a:cxn>
                <a:cxn ang="0">
                  <a:pos x="197" y="507"/>
                </a:cxn>
              </a:cxnLst>
              <a:rect l="0" t="0" r="r" b="b"/>
              <a:pathLst>
                <a:path w="198" h="540">
                  <a:moveTo>
                    <a:pt x="197" y="507"/>
                  </a:moveTo>
                  <a:lnTo>
                    <a:pt x="195" y="501"/>
                  </a:lnTo>
                  <a:lnTo>
                    <a:pt x="189" y="497"/>
                  </a:lnTo>
                  <a:lnTo>
                    <a:pt x="178" y="493"/>
                  </a:lnTo>
                  <a:lnTo>
                    <a:pt x="124" y="486"/>
                  </a:lnTo>
                  <a:lnTo>
                    <a:pt x="117" y="484"/>
                  </a:lnTo>
                  <a:lnTo>
                    <a:pt x="105" y="480"/>
                  </a:lnTo>
                  <a:lnTo>
                    <a:pt x="87" y="470"/>
                  </a:lnTo>
                  <a:lnTo>
                    <a:pt x="76" y="461"/>
                  </a:lnTo>
                  <a:lnTo>
                    <a:pt x="65" y="453"/>
                  </a:lnTo>
                  <a:lnTo>
                    <a:pt x="62" y="451"/>
                  </a:lnTo>
                  <a:lnTo>
                    <a:pt x="59" y="447"/>
                  </a:lnTo>
                  <a:lnTo>
                    <a:pt x="58" y="443"/>
                  </a:lnTo>
                  <a:lnTo>
                    <a:pt x="57" y="437"/>
                  </a:lnTo>
                  <a:lnTo>
                    <a:pt x="58" y="431"/>
                  </a:lnTo>
                  <a:lnTo>
                    <a:pt x="61" y="417"/>
                  </a:lnTo>
                  <a:lnTo>
                    <a:pt x="121" y="241"/>
                  </a:lnTo>
                  <a:lnTo>
                    <a:pt x="127" y="217"/>
                  </a:lnTo>
                  <a:lnTo>
                    <a:pt x="133" y="176"/>
                  </a:lnTo>
                  <a:lnTo>
                    <a:pt x="135" y="136"/>
                  </a:lnTo>
                  <a:lnTo>
                    <a:pt x="120" y="22"/>
                  </a:lnTo>
                  <a:lnTo>
                    <a:pt x="118" y="14"/>
                  </a:lnTo>
                  <a:lnTo>
                    <a:pt x="117" y="11"/>
                  </a:lnTo>
                  <a:lnTo>
                    <a:pt x="115" y="9"/>
                  </a:lnTo>
                  <a:lnTo>
                    <a:pt x="111" y="5"/>
                  </a:lnTo>
                  <a:lnTo>
                    <a:pt x="107" y="3"/>
                  </a:lnTo>
                  <a:lnTo>
                    <a:pt x="101" y="1"/>
                  </a:lnTo>
                  <a:lnTo>
                    <a:pt x="95" y="0"/>
                  </a:lnTo>
                  <a:lnTo>
                    <a:pt x="89" y="1"/>
                  </a:lnTo>
                  <a:lnTo>
                    <a:pt x="83" y="3"/>
                  </a:lnTo>
                  <a:lnTo>
                    <a:pt x="78" y="5"/>
                  </a:lnTo>
                  <a:lnTo>
                    <a:pt x="74" y="9"/>
                  </a:lnTo>
                  <a:lnTo>
                    <a:pt x="71" y="14"/>
                  </a:lnTo>
                  <a:lnTo>
                    <a:pt x="68" y="22"/>
                  </a:lnTo>
                  <a:lnTo>
                    <a:pt x="63" y="50"/>
                  </a:lnTo>
                  <a:lnTo>
                    <a:pt x="62" y="93"/>
                  </a:lnTo>
                  <a:lnTo>
                    <a:pt x="75" y="198"/>
                  </a:lnTo>
                  <a:lnTo>
                    <a:pt x="74" y="229"/>
                  </a:lnTo>
                  <a:lnTo>
                    <a:pt x="57" y="317"/>
                  </a:lnTo>
                  <a:lnTo>
                    <a:pt x="33" y="408"/>
                  </a:lnTo>
                  <a:lnTo>
                    <a:pt x="30" y="416"/>
                  </a:lnTo>
                  <a:lnTo>
                    <a:pt x="23" y="428"/>
                  </a:lnTo>
                  <a:lnTo>
                    <a:pt x="6" y="446"/>
                  </a:lnTo>
                  <a:lnTo>
                    <a:pt x="3" y="451"/>
                  </a:lnTo>
                  <a:lnTo>
                    <a:pt x="1" y="455"/>
                  </a:lnTo>
                  <a:lnTo>
                    <a:pt x="0" y="465"/>
                  </a:lnTo>
                  <a:lnTo>
                    <a:pt x="0" y="476"/>
                  </a:lnTo>
                  <a:lnTo>
                    <a:pt x="3" y="486"/>
                  </a:lnTo>
                  <a:lnTo>
                    <a:pt x="6" y="489"/>
                  </a:lnTo>
                  <a:lnTo>
                    <a:pt x="9" y="492"/>
                  </a:lnTo>
                  <a:lnTo>
                    <a:pt x="13" y="495"/>
                  </a:lnTo>
                  <a:lnTo>
                    <a:pt x="25" y="496"/>
                  </a:lnTo>
                  <a:lnTo>
                    <a:pt x="46" y="496"/>
                  </a:lnTo>
                  <a:lnTo>
                    <a:pt x="53" y="497"/>
                  </a:lnTo>
                  <a:lnTo>
                    <a:pt x="60" y="499"/>
                  </a:lnTo>
                  <a:lnTo>
                    <a:pt x="74" y="507"/>
                  </a:lnTo>
                  <a:lnTo>
                    <a:pt x="102" y="527"/>
                  </a:lnTo>
                  <a:lnTo>
                    <a:pt x="115" y="534"/>
                  </a:lnTo>
                  <a:lnTo>
                    <a:pt x="122" y="536"/>
                  </a:lnTo>
                  <a:lnTo>
                    <a:pt x="137" y="539"/>
                  </a:lnTo>
                  <a:lnTo>
                    <a:pt x="159" y="540"/>
                  </a:lnTo>
                  <a:lnTo>
                    <a:pt x="170" y="538"/>
                  </a:lnTo>
                  <a:lnTo>
                    <a:pt x="180" y="534"/>
                  </a:lnTo>
                  <a:lnTo>
                    <a:pt x="188" y="528"/>
                  </a:lnTo>
                  <a:lnTo>
                    <a:pt x="195" y="517"/>
                  </a:lnTo>
                  <a:lnTo>
                    <a:pt x="197" y="514"/>
                  </a:lnTo>
                  <a:lnTo>
                    <a:pt x="198" y="509"/>
                  </a:lnTo>
                  <a:lnTo>
                    <a:pt x="197" y="5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17"/>
            <p:cNvSpPr>
              <a:spLocks/>
            </p:cNvSpPr>
            <p:nvPr/>
          </p:nvSpPr>
          <p:spPr bwMode="auto">
            <a:xfrm flipH="1">
              <a:off x="8039905" y="4599848"/>
              <a:ext cx="328894" cy="265301"/>
            </a:xfrm>
            <a:custGeom>
              <a:avLst/>
              <a:gdLst/>
              <a:ahLst/>
              <a:cxnLst>
                <a:cxn ang="0">
                  <a:pos x="321" y="151"/>
                </a:cxn>
                <a:cxn ang="0">
                  <a:pos x="311" y="147"/>
                </a:cxn>
                <a:cxn ang="0">
                  <a:pos x="273" y="147"/>
                </a:cxn>
                <a:cxn ang="0">
                  <a:pos x="260" y="146"/>
                </a:cxn>
                <a:cxn ang="0">
                  <a:pos x="250" y="140"/>
                </a:cxn>
                <a:cxn ang="0">
                  <a:pos x="244" y="134"/>
                </a:cxn>
                <a:cxn ang="0">
                  <a:pos x="242" y="126"/>
                </a:cxn>
                <a:cxn ang="0">
                  <a:pos x="206" y="68"/>
                </a:cxn>
                <a:cxn ang="0">
                  <a:pos x="159" y="24"/>
                </a:cxn>
                <a:cxn ang="0">
                  <a:pos x="109" y="0"/>
                </a:cxn>
                <a:cxn ang="0">
                  <a:pos x="76" y="2"/>
                </a:cxn>
                <a:cxn ang="0">
                  <a:pos x="44" y="15"/>
                </a:cxn>
                <a:cxn ang="0">
                  <a:pos x="26" y="29"/>
                </a:cxn>
                <a:cxn ang="0">
                  <a:pos x="8" y="58"/>
                </a:cxn>
                <a:cxn ang="0">
                  <a:pos x="1" y="85"/>
                </a:cxn>
                <a:cxn ang="0">
                  <a:pos x="2" y="122"/>
                </a:cxn>
                <a:cxn ang="0">
                  <a:pos x="15" y="165"/>
                </a:cxn>
                <a:cxn ang="0">
                  <a:pos x="42" y="206"/>
                </a:cxn>
                <a:cxn ang="0">
                  <a:pos x="115" y="256"/>
                </a:cxn>
                <a:cxn ang="0">
                  <a:pos x="138" y="264"/>
                </a:cxn>
                <a:cxn ang="0">
                  <a:pos x="185" y="263"/>
                </a:cxn>
                <a:cxn ang="0">
                  <a:pos x="205" y="255"/>
                </a:cxn>
                <a:cxn ang="0">
                  <a:pos x="228" y="235"/>
                </a:cxn>
                <a:cxn ang="0">
                  <a:pos x="243" y="202"/>
                </a:cxn>
                <a:cxn ang="0">
                  <a:pos x="250" y="176"/>
                </a:cxn>
                <a:cxn ang="0">
                  <a:pos x="258" y="173"/>
                </a:cxn>
                <a:cxn ang="0">
                  <a:pos x="286" y="180"/>
                </a:cxn>
                <a:cxn ang="0">
                  <a:pos x="310" y="189"/>
                </a:cxn>
                <a:cxn ang="0">
                  <a:pos x="317" y="190"/>
                </a:cxn>
                <a:cxn ang="0">
                  <a:pos x="325" y="184"/>
                </a:cxn>
                <a:cxn ang="0">
                  <a:pos x="331" y="172"/>
                </a:cxn>
                <a:cxn ang="0">
                  <a:pos x="331" y="167"/>
                </a:cxn>
                <a:cxn ang="0">
                  <a:pos x="329" y="159"/>
                </a:cxn>
              </a:cxnLst>
              <a:rect l="0" t="0" r="r" b="b"/>
              <a:pathLst>
                <a:path w="331" h="267">
                  <a:moveTo>
                    <a:pt x="326" y="155"/>
                  </a:moveTo>
                  <a:lnTo>
                    <a:pt x="321" y="151"/>
                  </a:lnTo>
                  <a:lnTo>
                    <a:pt x="317" y="149"/>
                  </a:lnTo>
                  <a:lnTo>
                    <a:pt x="311" y="147"/>
                  </a:lnTo>
                  <a:lnTo>
                    <a:pt x="298" y="146"/>
                  </a:lnTo>
                  <a:lnTo>
                    <a:pt x="273" y="147"/>
                  </a:lnTo>
                  <a:lnTo>
                    <a:pt x="266" y="147"/>
                  </a:lnTo>
                  <a:lnTo>
                    <a:pt x="260" y="146"/>
                  </a:lnTo>
                  <a:lnTo>
                    <a:pt x="255" y="143"/>
                  </a:lnTo>
                  <a:lnTo>
                    <a:pt x="250" y="140"/>
                  </a:lnTo>
                  <a:lnTo>
                    <a:pt x="245" y="136"/>
                  </a:lnTo>
                  <a:lnTo>
                    <a:pt x="244" y="134"/>
                  </a:lnTo>
                  <a:lnTo>
                    <a:pt x="243" y="132"/>
                  </a:lnTo>
                  <a:lnTo>
                    <a:pt x="242" y="126"/>
                  </a:lnTo>
                  <a:lnTo>
                    <a:pt x="239" y="115"/>
                  </a:lnTo>
                  <a:lnTo>
                    <a:pt x="206" y="68"/>
                  </a:lnTo>
                  <a:lnTo>
                    <a:pt x="183" y="44"/>
                  </a:lnTo>
                  <a:lnTo>
                    <a:pt x="159" y="24"/>
                  </a:lnTo>
                  <a:lnTo>
                    <a:pt x="128" y="6"/>
                  </a:lnTo>
                  <a:lnTo>
                    <a:pt x="109" y="0"/>
                  </a:lnTo>
                  <a:lnTo>
                    <a:pt x="98" y="0"/>
                  </a:lnTo>
                  <a:lnTo>
                    <a:pt x="76" y="2"/>
                  </a:lnTo>
                  <a:lnTo>
                    <a:pt x="65" y="6"/>
                  </a:lnTo>
                  <a:lnTo>
                    <a:pt x="44" y="15"/>
                  </a:lnTo>
                  <a:lnTo>
                    <a:pt x="35" y="21"/>
                  </a:lnTo>
                  <a:lnTo>
                    <a:pt x="26" y="29"/>
                  </a:lnTo>
                  <a:lnTo>
                    <a:pt x="18" y="39"/>
                  </a:lnTo>
                  <a:lnTo>
                    <a:pt x="8" y="58"/>
                  </a:lnTo>
                  <a:lnTo>
                    <a:pt x="3" y="71"/>
                  </a:lnTo>
                  <a:lnTo>
                    <a:pt x="1" y="85"/>
                  </a:lnTo>
                  <a:lnTo>
                    <a:pt x="0" y="99"/>
                  </a:lnTo>
                  <a:lnTo>
                    <a:pt x="2" y="122"/>
                  </a:lnTo>
                  <a:lnTo>
                    <a:pt x="6" y="136"/>
                  </a:lnTo>
                  <a:lnTo>
                    <a:pt x="15" y="165"/>
                  </a:lnTo>
                  <a:lnTo>
                    <a:pt x="26" y="186"/>
                  </a:lnTo>
                  <a:lnTo>
                    <a:pt x="42" y="206"/>
                  </a:lnTo>
                  <a:lnTo>
                    <a:pt x="78" y="236"/>
                  </a:lnTo>
                  <a:lnTo>
                    <a:pt x="115" y="256"/>
                  </a:lnTo>
                  <a:lnTo>
                    <a:pt x="123" y="259"/>
                  </a:lnTo>
                  <a:lnTo>
                    <a:pt x="138" y="264"/>
                  </a:lnTo>
                  <a:lnTo>
                    <a:pt x="159" y="267"/>
                  </a:lnTo>
                  <a:lnTo>
                    <a:pt x="185" y="263"/>
                  </a:lnTo>
                  <a:lnTo>
                    <a:pt x="196" y="260"/>
                  </a:lnTo>
                  <a:lnTo>
                    <a:pt x="205" y="255"/>
                  </a:lnTo>
                  <a:lnTo>
                    <a:pt x="214" y="249"/>
                  </a:lnTo>
                  <a:lnTo>
                    <a:pt x="228" y="235"/>
                  </a:lnTo>
                  <a:lnTo>
                    <a:pt x="233" y="227"/>
                  </a:lnTo>
                  <a:lnTo>
                    <a:pt x="243" y="202"/>
                  </a:lnTo>
                  <a:lnTo>
                    <a:pt x="249" y="179"/>
                  </a:lnTo>
                  <a:lnTo>
                    <a:pt x="250" y="176"/>
                  </a:lnTo>
                  <a:lnTo>
                    <a:pt x="252" y="175"/>
                  </a:lnTo>
                  <a:lnTo>
                    <a:pt x="258" y="173"/>
                  </a:lnTo>
                  <a:lnTo>
                    <a:pt x="265" y="174"/>
                  </a:lnTo>
                  <a:lnTo>
                    <a:pt x="286" y="180"/>
                  </a:lnTo>
                  <a:lnTo>
                    <a:pt x="305" y="188"/>
                  </a:lnTo>
                  <a:lnTo>
                    <a:pt x="310" y="189"/>
                  </a:lnTo>
                  <a:lnTo>
                    <a:pt x="314" y="190"/>
                  </a:lnTo>
                  <a:lnTo>
                    <a:pt x="317" y="190"/>
                  </a:lnTo>
                  <a:lnTo>
                    <a:pt x="320" y="189"/>
                  </a:lnTo>
                  <a:lnTo>
                    <a:pt x="325" y="184"/>
                  </a:lnTo>
                  <a:lnTo>
                    <a:pt x="327" y="181"/>
                  </a:lnTo>
                  <a:lnTo>
                    <a:pt x="331" y="172"/>
                  </a:lnTo>
                  <a:lnTo>
                    <a:pt x="331" y="169"/>
                  </a:lnTo>
                  <a:lnTo>
                    <a:pt x="331" y="167"/>
                  </a:lnTo>
                  <a:lnTo>
                    <a:pt x="331" y="164"/>
                  </a:lnTo>
                  <a:lnTo>
                    <a:pt x="329" y="159"/>
                  </a:lnTo>
                  <a:lnTo>
                    <a:pt x="326" y="15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19"/>
            <p:cNvSpPr>
              <a:spLocks/>
            </p:cNvSpPr>
            <p:nvPr/>
          </p:nvSpPr>
          <p:spPr bwMode="auto">
            <a:xfrm flipH="1">
              <a:off x="7921662" y="5168207"/>
              <a:ext cx="52663" cy="131160"/>
            </a:xfrm>
            <a:custGeom>
              <a:avLst/>
              <a:gdLst/>
              <a:ahLst/>
              <a:cxnLst>
                <a:cxn ang="0">
                  <a:pos x="53" y="113"/>
                </a:cxn>
                <a:cxn ang="0">
                  <a:pos x="53" y="102"/>
                </a:cxn>
                <a:cxn ang="0">
                  <a:pos x="50" y="89"/>
                </a:cxn>
                <a:cxn ang="0">
                  <a:pos x="47" y="81"/>
                </a:cxn>
                <a:cxn ang="0">
                  <a:pos x="32" y="23"/>
                </a:cxn>
                <a:cxn ang="0">
                  <a:pos x="25" y="4"/>
                </a:cxn>
                <a:cxn ang="0">
                  <a:pos x="23" y="1"/>
                </a:cxn>
                <a:cxn ang="0">
                  <a:pos x="20" y="0"/>
                </a:cxn>
                <a:cxn ang="0">
                  <a:pos x="19" y="0"/>
                </a:cxn>
                <a:cxn ang="0">
                  <a:pos x="16" y="2"/>
                </a:cxn>
                <a:cxn ang="0">
                  <a:pos x="13" y="5"/>
                </a:cxn>
                <a:cxn ang="0">
                  <a:pos x="7" y="15"/>
                </a:cxn>
                <a:cxn ang="0">
                  <a:pos x="1" y="21"/>
                </a:cxn>
                <a:cxn ang="0">
                  <a:pos x="0" y="23"/>
                </a:cxn>
                <a:cxn ang="0">
                  <a:pos x="0" y="28"/>
                </a:cxn>
                <a:cxn ang="0">
                  <a:pos x="20" y="122"/>
                </a:cxn>
                <a:cxn ang="0">
                  <a:pos x="23" y="127"/>
                </a:cxn>
                <a:cxn ang="0">
                  <a:pos x="25" y="130"/>
                </a:cxn>
                <a:cxn ang="0">
                  <a:pos x="26" y="131"/>
                </a:cxn>
                <a:cxn ang="0">
                  <a:pos x="28" y="132"/>
                </a:cxn>
                <a:cxn ang="0">
                  <a:pos x="30" y="132"/>
                </a:cxn>
                <a:cxn ang="0">
                  <a:pos x="34" y="131"/>
                </a:cxn>
                <a:cxn ang="0">
                  <a:pos x="41" y="128"/>
                </a:cxn>
                <a:cxn ang="0">
                  <a:pos x="46" y="125"/>
                </a:cxn>
                <a:cxn ang="0">
                  <a:pos x="49" y="122"/>
                </a:cxn>
                <a:cxn ang="0">
                  <a:pos x="51" y="118"/>
                </a:cxn>
                <a:cxn ang="0">
                  <a:pos x="53" y="113"/>
                </a:cxn>
              </a:cxnLst>
              <a:rect l="0" t="0" r="r" b="b"/>
              <a:pathLst>
                <a:path w="53" h="132">
                  <a:moveTo>
                    <a:pt x="53" y="113"/>
                  </a:moveTo>
                  <a:lnTo>
                    <a:pt x="53" y="102"/>
                  </a:lnTo>
                  <a:lnTo>
                    <a:pt x="50" y="89"/>
                  </a:lnTo>
                  <a:lnTo>
                    <a:pt x="47" y="81"/>
                  </a:lnTo>
                  <a:lnTo>
                    <a:pt x="32" y="23"/>
                  </a:lnTo>
                  <a:lnTo>
                    <a:pt x="25" y="4"/>
                  </a:lnTo>
                  <a:lnTo>
                    <a:pt x="23" y="1"/>
                  </a:lnTo>
                  <a:lnTo>
                    <a:pt x="20" y="0"/>
                  </a:lnTo>
                  <a:lnTo>
                    <a:pt x="19" y="0"/>
                  </a:lnTo>
                  <a:lnTo>
                    <a:pt x="16" y="2"/>
                  </a:lnTo>
                  <a:lnTo>
                    <a:pt x="13" y="5"/>
                  </a:lnTo>
                  <a:lnTo>
                    <a:pt x="7" y="15"/>
                  </a:lnTo>
                  <a:lnTo>
                    <a:pt x="1" y="21"/>
                  </a:lnTo>
                  <a:lnTo>
                    <a:pt x="0" y="23"/>
                  </a:lnTo>
                  <a:lnTo>
                    <a:pt x="0" y="28"/>
                  </a:lnTo>
                  <a:lnTo>
                    <a:pt x="20" y="122"/>
                  </a:lnTo>
                  <a:lnTo>
                    <a:pt x="23" y="127"/>
                  </a:lnTo>
                  <a:lnTo>
                    <a:pt x="25" y="130"/>
                  </a:lnTo>
                  <a:lnTo>
                    <a:pt x="26" y="131"/>
                  </a:lnTo>
                  <a:lnTo>
                    <a:pt x="28" y="132"/>
                  </a:lnTo>
                  <a:lnTo>
                    <a:pt x="30" y="132"/>
                  </a:lnTo>
                  <a:lnTo>
                    <a:pt x="34" y="131"/>
                  </a:lnTo>
                  <a:lnTo>
                    <a:pt x="41" y="128"/>
                  </a:lnTo>
                  <a:lnTo>
                    <a:pt x="46" y="125"/>
                  </a:lnTo>
                  <a:lnTo>
                    <a:pt x="49" y="122"/>
                  </a:lnTo>
                  <a:lnTo>
                    <a:pt x="51" y="118"/>
                  </a:lnTo>
                  <a:lnTo>
                    <a:pt x="53" y="113"/>
                  </a:lnTo>
                  <a:close/>
                </a:path>
              </a:pathLst>
            </a:custGeom>
            <a:solidFill>
              <a:srgbClr val="F0DE9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20"/>
            <p:cNvSpPr>
              <a:spLocks/>
            </p:cNvSpPr>
            <p:nvPr/>
          </p:nvSpPr>
          <p:spPr bwMode="auto">
            <a:xfrm flipH="1">
              <a:off x="7927624" y="5070831"/>
              <a:ext cx="479926" cy="242447"/>
            </a:xfrm>
            <a:custGeom>
              <a:avLst/>
              <a:gdLst/>
              <a:ahLst/>
              <a:cxnLst>
                <a:cxn ang="0">
                  <a:pos x="395" y="16"/>
                </a:cxn>
                <a:cxn ang="0">
                  <a:pos x="408" y="32"/>
                </a:cxn>
                <a:cxn ang="0">
                  <a:pos x="412" y="52"/>
                </a:cxn>
                <a:cxn ang="0">
                  <a:pos x="404" y="66"/>
                </a:cxn>
                <a:cxn ang="0">
                  <a:pos x="373" y="91"/>
                </a:cxn>
                <a:cxn ang="0">
                  <a:pos x="293" y="111"/>
                </a:cxn>
                <a:cxn ang="0">
                  <a:pos x="264" y="104"/>
                </a:cxn>
                <a:cxn ang="0">
                  <a:pos x="258" y="103"/>
                </a:cxn>
                <a:cxn ang="0">
                  <a:pos x="256" y="98"/>
                </a:cxn>
                <a:cxn ang="0">
                  <a:pos x="247" y="81"/>
                </a:cxn>
                <a:cxn ang="0">
                  <a:pos x="231" y="75"/>
                </a:cxn>
                <a:cxn ang="0">
                  <a:pos x="214" y="76"/>
                </a:cxn>
                <a:cxn ang="0">
                  <a:pos x="202" y="87"/>
                </a:cxn>
                <a:cxn ang="0">
                  <a:pos x="194" y="92"/>
                </a:cxn>
                <a:cxn ang="0">
                  <a:pos x="188" y="89"/>
                </a:cxn>
                <a:cxn ang="0">
                  <a:pos x="177" y="45"/>
                </a:cxn>
                <a:cxn ang="0">
                  <a:pos x="117" y="1"/>
                </a:cxn>
                <a:cxn ang="0">
                  <a:pos x="98" y="3"/>
                </a:cxn>
                <a:cxn ang="0">
                  <a:pos x="54" y="17"/>
                </a:cxn>
                <a:cxn ang="0">
                  <a:pos x="17" y="66"/>
                </a:cxn>
                <a:cxn ang="0">
                  <a:pos x="2" y="119"/>
                </a:cxn>
                <a:cxn ang="0">
                  <a:pos x="0" y="139"/>
                </a:cxn>
                <a:cxn ang="0">
                  <a:pos x="6" y="154"/>
                </a:cxn>
                <a:cxn ang="0">
                  <a:pos x="81" y="225"/>
                </a:cxn>
                <a:cxn ang="0">
                  <a:pos x="144" y="244"/>
                </a:cxn>
                <a:cxn ang="0">
                  <a:pos x="176" y="235"/>
                </a:cxn>
                <a:cxn ang="0">
                  <a:pos x="183" y="223"/>
                </a:cxn>
                <a:cxn ang="0">
                  <a:pos x="187" y="221"/>
                </a:cxn>
                <a:cxn ang="0">
                  <a:pos x="199" y="227"/>
                </a:cxn>
                <a:cxn ang="0">
                  <a:pos x="237" y="217"/>
                </a:cxn>
                <a:cxn ang="0">
                  <a:pos x="247" y="202"/>
                </a:cxn>
                <a:cxn ang="0">
                  <a:pos x="248" y="193"/>
                </a:cxn>
                <a:cxn ang="0">
                  <a:pos x="268" y="198"/>
                </a:cxn>
                <a:cxn ang="0">
                  <a:pos x="296" y="196"/>
                </a:cxn>
                <a:cxn ang="0">
                  <a:pos x="297" y="204"/>
                </a:cxn>
                <a:cxn ang="0">
                  <a:pos x="299" y="223"/>
                </a:cxn>
                <a:cxn ang="0">
                  <a:pos x="307" y="229"/>
                </a:cxn>
                <a:cxn ang="0">
                  <a:pos x="341" y="232"/>
                </a:cxn>
                <a:cxn ang="0">
                  <a:pos x="401" y="201"/>
                </a:cxn>
                <a:cxn ang="0">
                  <a:pos x="414" y="185"/>
                </a:cxn>
                <a:cxn ang="0">
                  <a:pos x="427" y="136"/>
                </a:cxn>
                <a:cxn ang="0">
                  <a:pos x="440" y="128"/>
                </a:cxn>
                <a:cxn ang="0">
                  <a:pos x="475" y="104"/>
                </a:cxn>
                <a:cxn ang="0">
                  <a:pos x="482" y="90"/>
                </a:cxn>
                <a:cxn ang="0">
                  <a:pos x="483" y="51"/>
                </a:cxn>
                <a:cxn ang="0">
                  <a:pos x="475" y="42"/>
                </a:cxn>
                <a:cxn ang="0">
                  <a:pos x="456" y="22"/>
                </a:cxn>
                <a:cxn ang="0">
                  <a:pos x="446" y="21"/>
                </a:cxn>
                <a:cxn ang="0">
                  <a:pos x="439" y="23"/>
                </a:cxn>
                <a:cxn ang="0">
                  <a:pos x="440" y="27"/>
                </a:cxn>
                <a:cxn ang="0">
                  <a:pos x="444" y="35"/>
                </a:cxn>
                <a:cxn ang="0">
                  <a:pos x="443" y="46"/>
                </a:cxn>
                <a:cxn ang="0">
                  <a:pos x="433" y="52"/>
                </a:cxn>
                <a:cxn ang="0">
                  <a:pos x="426" y="52"/>
                </a:cxn>
                <a:cxn ang="0">
                  <a:pos x="424" y="47"/>
                </a:cxn>
                <a:cxn ang="0">
                  <a:pos x="417" y="25"/>
                </a:cxn>
                <a:cxn ang="0">
                  <a:pos x="399" y="10"/>
                </a:cxn>
                <a:cxn ang="0">
                  <a:pos x="395" y="10"/>
                </a:cxn>
              </a:cxnLst>
              <a:rect l="0" t="0" r="r" b="b"/>
              <a:pathLst>
                <a:path w="483" h="244">
                  <a:moveTo>
                    <a:pt x="395" y="10"/>
                  </a:moveTo>
                  <a:lnTo>
                    <a:pt x="395" y="13"/>
                  </a:lnTo>
                  <a:lnTo>
                    <a:pt x="395" y="16"/>
                  </a:lnTo>
                  <a:lnTo>
                    <a:pt x="397" y="19"/>
                  </a:lnTo>
                  <a:lnTo>
                    <a:pt x="399" y="23"/>
                  </a:lnTo>
                  <a:lnTo>
                    <a:pt x="408" y="32"/>
                  </a:lnTo>
                  <a:lnTo>
                    <a:pt x="410" y="37"/>
                  </a:lnTo>
                  <a:lnTo>
                    <a:pt x="413" y="45"/>
                  </a:lnTo>
                  <a:lnTo>
                    <a:pt x="412" y="52"/>
                  </a:lnTo>
                  <a:lnTo>
                    <a:pt x="411" y="55"/>
                  </a:lnTo>
                  <a:lnTo>
                    <a:pt x="407" y="62"/>
                  </a:lnTo>
                  <a:lnTo>
                    <a:pt x="404" y="66"/>
                  </a:lnTo>
                  <a:lnTo>
                    <a:pt x="393" y="76"/>
                  </a:lnTo>
                  <a:lnTo>
                    <a:pt x="380" y="86"/>
                  </a:lnTo>
                  <a:lnTo>
                    <a:pt x="373" y="91"/>
                  </a:lnTo>
                  <a:lnTo>
                    <a:pt x="323" y="108"/>
                  </a:lnTo>
                  <a:lnTo>
                    <a:pt x="304" y="112"/>
                  </a:lnTo>
                  <a:lnTo>
                    <a:pt x="293" y="111"/>
                  </a:lnTo>
                  <a:lnTo>
                    <a:pt x="268" y="105"/>
                  </a:lnTo>
                  <a:lnTo>
                    <a:pt x="266" y="104"/>
                  </a:lnTo>
                  <a:lnTo>
                    <a:pt x="264" y="104"/>
                  </a:lnTo>
                  <a:lnTo>
                    <a:pt x="260" y="104"/>
                  </a:lnTo>
                  <a:lnTo>
                    <a:pt x="259" y="103"/>
                  </a:lnTo>
                  <a:lnTo>
                    <a:pt x="258" y="103"/>
                  </a:lnTo>
                  <a:lnTo>
                    <a:pt x="257" y="102"/>
                  </a:lnTo>
                  <a:lnTo>
                    <a:pt x="256" y="100"/>
                  </a:lnTo>
                  <a:lnTo>
                    <a:pt x="256" y="98"/>
                  </a:lnTo>
                  <a:lnTo>
                    <a:pt x="252" y="86"/>
                  </a:lnTo>
                  <a:lnTo>
                    <a:pt x="250" y="84"/>
                  </a:lnTo>
                  <a:lnTo>
                    <a:pt x="247" y="81"/>
                  </a:lnTo>
                  <a:lnTo>
                    <a:pt x="244" y="79"/>
                  </a:lnTo>
                  <a:lnTo>
                    <a:pt x="235" y="75"/>
                  </a:lnTo>
                  <a:lnTo>
                    <a:pt x="231" y="75"/>
                  </a:lnTo>
                  <a:lnTo>
                    <a:pt x="222" y="75"/>
                  </a:lnTo>
                  <a:lnTo>
                    <a:pt x="217" y="75"/>
                  </a:lnTo>
                  <a:lnTo>
                    <a:pt x="214" y="76"/>
                  </a:lnTo>
                  <a:lnTo>
                    <a:pt x="206" y="81"/>
                  </a:lnTo>
                  <a:lnTo>
                    <a:pt x="204" y="84"/>
                  </a:lnTo>
                  <a:lnTo>
                    <a:pt x="202" y="87"/>
                  </a:lnTo>
                  <a:lnTo>
                    <a:pt x="199" y="90"/>
                  </a:lnTo>
                  <a:lnTo>
                    <a:pt x="198" y="92"/>
                  </a:lnTo>
                  <a:lnTo>
                    <a:pt x="194" y="92"/>
                  </a:lnTo>
                  <a:lnTo>
                    <a:pt x="190" y="92"/>
                  </a:lnTo>
                  <a:lnTo>
                    <a:pt x="189" y="91"/>
                  </a:lnTo>
                  <a:lnTo>
                    <a:pt x="188" y="89"/>
                  </a:lnTo>
                  <a:lnTo>
                    <a:pt x="187" y="86"/>
                  </a:lnTo>
                  <a:lnTo>
                    <a:pt x="181" y="60"/>
                  </a:lnTo>
                  <a:lnTo>
                    <a:pt x="177" y="45"/>
                  </a:lnTo>
                  <a:lnTo>
                    <a:pt x="172" y="41"/>
                  </a:lnTo>
                  <a:lnTo>
                    <a:pt x="126" y="5"/>
                  </a:lnTo>
                  <a:lnTo>
                    <a:pt x="117" y="1"/>
                  </a:lnTo>
                  <a:lnTo>
                    <a:pt x="114" y="0"/>
                  </a:lnTo>
                  <a:lnTo>
                    <a:pt x="108" y="0"/>
                  </a:lnTo>
                  <a:lnTo>
                    <a:pt x="98" y="3"/>
                  </a:lnTo>
                  <a:lnTo>
                    <a:pt x="91" y="4"/>
                  </a:lnTo>
                  <a:lnTo>
                    <a:pt x="65" y="12"/>
                  </a:lnTo>
                  <a:lnTo>
                    <a:pt x="54" y="17"/>
                  </a:lnTo>
                  <a:lnTo>
                    <a:pt x="49" y="21"/>
                  </a:lnTo>
                  <a:lnTo>
                    <a:pt x="35" y="36"/>
                  </a:lnTo>
                  <a:lnTo>
                    <a:pt x="17" y="66"/>
                  </a:lnTo>
                  <a:lnTo>
                    <a:pt x="11" y="80"/>
                  </a:lnTo>
                  <a:lnTo>
                    <a:pt x="4" y="109"/>
                  </a:lnTo>
                  <a:lnTo>
                    <a:pt x="2" y="119"/>
                  </a:lnTo>
                  <a:lnTo>
                    <a:pt x="2" y="123"/>
                  </a:lnTo>
                  <a:lnTo>
                    <a:pt x="1" y="127"/>
                  </a:lnTo>
                  <a:lnTo>
                    <a:pt x="0" y="139"/>
                  </a:lnTo>
                  <a:lnTo>
                    <a:pt x="1" y="144"/>
                  </a:lnTo>
                  <a:lnTo>
                    <a:pt x="3" y="149"/>
                  </a:lnTo>
                  <a:lnTo>
                    <a:pt x="6" y="154"/>
                  </a:lnTo>
                  <a:lnTo>
                    <a:pt x="24" y="176"/>
                  </a:lnTo>
                  <a:lnTo>
                    <a:pt x="71" y="220"/>
                  </a:lnTo>
                  <a:lnTo>
                    <a:pt x="81" y="225"/>
                  </a:lnTo>
                  <a:lnTo>
                    <a:pt x="110" y="238"/>
                  </a:lnTo>
                  <a:lnTo>
                    <a:pt x="127" y="243"/>
                  </a:lnTo>
                  <a:lnTo>
                    <a:pt x="144" y="244"/>
                  </a:lnTo>
                  <a:lnTo>
                    <a:pt x="153" y="243"/>
                  </a:lnTo>
                  <a:lnTo>
                    <a:pt x="162" y="241"/>
                  </a:lnTo>
                  <a:lnTo>
                    <a:pt x="176" y="235"/>
                  </a:lnTo>
                  <a:lnTo>
                    <a:pt x="178" y="233"/>
                  </a:lnTo>
                  <a:lnTo>
                    <a:pt x="180" y="231"/>
                  </a:lnTo>
                  <a:lnTo>
                    <a:pt x="183" y="223"/>
                  </a:lnTo>
                  <a:lnTo>
                    <a:pt x="184" y="222"/>
                  </a:lnTo>
                  <a:lnTo>
                    <a:pt x="186" y="221"/>
                  </a:lnTo>
                  <a:lnTo>
                    <a:pt x="187" y="221"/>
                  </a:lnTo>
                  <a:lnTo>
                    <a:pt x="188" y="221"/>
                  </a:lnTo>
                  <a:lnTo>
                    <a:pt x="195" y="226"/>
                  </a:lnTo>
                  <a:lnTo>
                    <a:pt x="199" y="227"/>
                  </a:lnTo>
                  <a:lnTo>
                    <a:pt x="203" y="227"/>
                  </a:lnTo>
                  <a:lnTo>
                    <a:pt x="228" y="221"/>
                  </a:lnTo>
                  <a:lnTo>
                    <a:pt x="237" y="217"/>
                  </a:lnTo>
                  <a:lnTo>
                    <a:pt x="244" y="210"/>
                  </a:lnTo>
                  <a:lnTo>
                    <a:pt x="247" y="204"/>
                  </a:lnTo>
                  <a:lnTo>
                    <a:pt x="247" y="202"/>
                  </a:lnTo>
                  <a:lnTo>
                    <a:pt x="246" y="195"/>
                  </a:lnTo>
                  <a:lnTo>
                    <a:pt x="247" y="194"/>
                  </a:lnTo>
                  <a:lnTo>
                    <a:pt x="248" y="193"/>
                  </a:lnTo>
                  <a:lnTo>
                    <a:pt x="251" y="193"/>
                  </a:lnTo>
                  <a:lnTo>
                    <a:pt x="262" y="197"/>
                  </a:lnTo>
                  <a:lnTo>
                    <a:pt x="268" y="198"/>
                  </a:lnTo>
                  <a:lnTo>
                    <a:pt x="284" y="197"/>
                  </a:lnTo>
                  <a:lnTo>
                    <a:pt x="287" y="196"/>
                  </a:lnTo>
                  <a:lnTo>
                    <a:pt x="296" y="196"/>
                  </a:lnTo>
                  <a:lnTo>
                    <a:pt x="298" y="197"/>
                  </a:lnTo>
                  <a:lnTo>
                    <a:pt x="298" y="199"/>
                  </a:lnTo>
                  <a:lnTo>
                    <a:pt x="297" y="204"/>
                  </a:lnTo>
                  <a:lnTo>
                    <a:pt x="297" y="215"/>
                  </a:lnTo>
                  <a:lnTo>
                    <a:pt x="298" y="221"/>
                  </a:lnTo>
                  <a:lnTo>
                    <a:pt x="299" y="223"/>
                  </a:lnTo>
                  <a:lnTo>
                    <a:pt x="300" y="225"/>
                  </a:lnTo>
                  <a:lnTo>
                    <a:pt x="303" y="228"/>
                  </a:lnTo>
                  <a:lnTo>
                    <a:pt x="307" y="229"/>
                  </a:lnTo>
                  <a:lnTo>
                    <a:pt x="312" y="230"/>
                  </a:lnTo>
                  <a:lnTo>
                    <a:pt x="333" y="232"/>
                  </a:lnTo>
                  <a:lnTo>
                    <a:pt x="341" y="232"/>
                  </a:lnTo>
                  <a:lnTo>
                    <a:pt x="350" y="231"/>
                  </a:lnTo>
                  <a:lnTo>
                    <a:pt x="359" y="227"/>
                  </a:lnTo>
                  <a:lnTo>
                    <a:pt x="401" y="201"/>
                  </a:lnTo>
                  <a:lnTo>
                    <a:pt x="406" y="197"/>
                  </a:lnTo>
                  <a:lnTo>
                    <a:pt x="410" y="192"/>
                  </a:lnTo>
                  <a:lnTo>
                    <a:pt x="414" y="185"/>
                  </a:lnTo>
                  <a:lnTo>
                    <a:pt x="422" y="154"/>
                  </a:lnTo>
                  <a:lnTo>
                    <a:pt x="423" y="147"/>
                  </a:lnTo>
                  <a:lnTo>
                    <a:pt x="427" y="136"/>
                  </a:lnTo>
                  <a:lnTo>
                    <a:pt x="429" y="134"/>
                  </a:lnTo>
                  <a:lnTo>
                    <a:pt x="431" y="133"/>
                  </a:lnTo>
                  <a:lnTo>
                    <a:pt x="440" y="128"/>
                  </a:lnTo>
                  <a:lnTo>
                    <a:pt x="463" y="115"/>
                  </a:lnTo>
                  <a:lnTo>
                    <a:pt x="467" y="112"/>
                  </a:lnTo>
                  <a:lnTo>
                    <a:pt x="475" y="104"/>
                  </a:lnTo>
                  <a:lnTo>
                    <a:pt x="478" y="100"/>
                  </a:lnTo>
                  <a:lnTo>
                    <a:pt x="480" y="96"/>
                  </a:lnTo>
                  <a:lnTo>
                    <a:pt x="482" y="90"/>
                  </a:lnTo>
                  <a:lnTo>
                    <a:pt x="483" y="84"/>
                  </a:lnTo>
                  <a:lnTo>
                    <a:pt x="483" y="56"/>
                  </a:lnTo>
                  <a:lnTo>
                    <a:pt x="483" y="51"/>
                  </a:lnTo>
                  <a:lnTo>
                    <a:pt x="482" y="49"/>
                  </a:lnTo>
                  <a:lnTo>
                    <a:pt x="481" y="48"/>
                  </a:lnTo>
                  <a:lnTo>
                    <a:pt x="475" y="42"/>
                  </a:lnTo>
                  <a:lnTo>
                    <a:pt x="461" y="26"/>
                  </a:lnTo>
                  <a:lnTo>
                    <a:pt x="458" y="23"/>
                  </a:lnTo>
                  <a:lnTo>
                    <a:pt x="456" y="22"/>
                  </a:lnTo>
                  <a:lnTo>
                    <a:pt x="454" y="21"/>
                  </a:lnTo>
                  <a:lnTo>
                    <a:pt x="451" y="21"/>
                  </a:lnTo>
                  <a:lnTo>
                    <a:pt x="446" y="21"/>
                  </a:lnTo>
                  <a:lnTo>
                    <a:pt x="442" y="21"/>
                  </a:lnTo>
                  <a:lnTo>
                    <a:pt x="440" y="22"/>
                  </a:lnTo>
                  <a:lnTo>
                    <a:pt x="439" y="23"/>
                  </a:lnTo>
                  <a:lnTo>
                    <a:pt x="439" y="24"/>
                  </a:lnTo>
                  <a:lnTo>
                    <a:pt x="439" y="26"/>
                  </a:lnTo>
                  <a:lnTo>
                    <a:pt x="440" y="27"/>
                  </a:lnTo>
                  <a:lnTo>
                    <a:pt x="441" y="30"/>
                  </a:lnTo>
                  <a:lnTo>
                    <a:pt x="444" y="33"/>
                  </a:lnTo>
                  <a:lnTo>
                    <a:pt x="444" y="35"/>
                  </a:lnTo>
                  <a:lnTo>
                    <a:pt x="445" y="37"/>
                  </a:lnTo>
                  <a:lnTo>
                    <a:pt x="444" y="43"/>
                  </a:lnTo>
                  <a:lnTo>
                    <a:pt x="443" y="46"/>
                  </a:lnTo>
                  <a:lnTo>
                    <a:pt x="441" y="48"/>
                  </a:lnTo>
                  <a:lnTo>
                    <a:pt x="438" y="50"/>
                  </a:lnTo>
                  <a:lnTo>
                    <a:pt x="433" y="52"/>
                  </a:lnTo>
                  <a:lnTo>
                    <a:pt x="429" y="53"/>
                  </a:lnTo>
                  <a:lnTo>
                    <a:pt x="427" y="53"/>
                  </a:lnTo>
                  <a:lnTo>
                    <a:pt x="426" y="52"/>
                  </a:lnTo>
                  <a:lnTo>
                    <a:pt x="425" y="51"/>
                  </a:lnTo>
                  <a:lnTo>
                    <a:pt x="424" y="50"/>
                  </a:lnTo>
                  <a:lnTo>
                    <a:pt x="424" y="47"/>
                  </a:lnTo>
                  <a:lnTo>
                    <a:pt x="425" y="43"/>
                  </a:lnTo>
                  <a:lnTo>
                    <a:pt x="424" y="40"/>
                  </a:lnTo>
                  <a:lnTo>
                    <a:pt x="417" y="25"/>
                  </a:lnTo>
                  <a:lnTo>
                    <a:pt x="413" y="17"/>
                  </a:lnTo>
                  <a:lnTo>
                    <a:pt x="409" y="14"/>
                  </a:lnTo>
                  <a:lnTo>
                    <a:pt x="399" y="10"/>
                  </a:lnTo>
                  <a:lnTo>
                    <a:pt x="398" y="10"/>
                  </a:lnTo>
                  <a:lnTo>
                    <a:pt x="397" y="10"/>
                  </a:lnTo>
                  <a:lnTo>
                    <a:pt x="395" y="10"/>
                  </a:lnTo>
                  <a:close/>
                </a:path>
              </a:pathLst>
            </a:custGeom>
            <a:solidFill>
              <a:srgbClr val="C1814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21"/>
            <p:cNvSpPr>
              <a:spLocks/>
            </p:cNvSpPr>
            <p:nvPr/>
          </p:nvSpPr>
          <p:spPr bwMode="auto">
            <a:xfrm flipH="1">
              <a:off x="8240619" y="5086729"/>
              <a:ext cx="119236" cy="82472"/>
            </a:xfrm>
            <a:custGeom>
              <a:avLst/>
              <a:gdLst/>
              <a:ahLst/>
              <a:cxnLst>
                <a:cxn ang="0">
                  <a:pos x="43" y="1"/>
                </a:cxn>
                <a:cxn ang="0">
                  <a:pos x="20" y="7"/>
                </a:cxn>
                <a:cxn ang="0">
                  <a:pos x="12" y="10"/>
                </a:cxn>
                <a:cxn ang="0">
                  <a:pos x="7" y="13"/>
                </a:cxn>
                <a:cxn ang="0">
                  <a:pos x="3" y="17"/>
                </a:cxn>
                <a:cxn ang="0">
                  <a:pos x="1" y="19"/>
                </a:cxn>
                <a:cxn ang="0">
                  <a:pos x="0" y="21"/>
                </a:cxn>
                <a:cxn ang="0">
                  <a:pos x="0" y="23"/>
                </a:cxn>
                <a:cxn ang="0">
                  <a:pos x="0" y="25"/>
                </a:cxn>
                <a:cxn ang="0">
                  <a:pos x="0" y="27"/>
                </a:cxn>
                <a:cxn ang="0">
                  <a:pos x="3" y="30"/>
                </a:cxn>
                <a:cxn ang="0">
                  <a:pos x="14" y="38"/>
                </a:cxn>
                <a:cxn ang="0">
                  <a:pos x="45" y="67"/>
                </a:cxn>
                <a:cxn ang="0">
                  <a:pos x="61" y="79"/>
                </a:cxn>
                <a:cxn ang="0">
                  <a:pos x="66" y="82"/>
                </a:cxn>
                <a:cxn ang="0">
                  <a:pos x="68" y="83"/>
                </a:cxn>
                <a:cxn ang="0">
                  <a:pos x="70" y="83"/>
                </a:cxn>
                <a:cxn ang="0">
                  <a:pos x="72" y="82"/>
                </a:cxn>
                <a:cxn ang="0">
                  <a:pos x="74" y="81"/>
                </a:cxn>
                <a:cxn ang="0">
                  <a:pos x="76" y="80"/>
                </a:cxn>
                <a:cxn ang="0">
                  <a:pos x="78" y="79"/>
                </a:cxn>
                <a:cxn ang="0">
                  <a:pos x="80" y="76"/>
                </a:cxn>
                <a:cxn ang="0">
                  <a:pos x="91" y="62"/>
                </a:cxn>
                <a:cxn ang="0">
                  <a:pos x="94" y="59"/>
                </a:cxn>
                <a:cxn ang="0">
                  <a:pos x="97" y="58"/>
                </a:cxn>
                <a:cxn ang="0">
                  <a:pos x="109" y="53"/>
                </a:cxn>
                <a:cxn ang="0">
                  <a:pos x="112" y="53"/>
                </a:cxn>
                <a:cxn ang="0">
                  <a:pos x="116" y="51"/>
                </a:cxn>
                <a:cxn ang="0">
                  <a:pos x="118" y="50"/>
                </a:cxn>
                <a:cxn ang="0">
                  <a:pos x="120" y="48"/>
                </a:cxn>
                <a:cxn ang="0">
                  <a:pos x="120" y="47"/>
                </a:cxn>
                <a:cxn ang="0">
                  <a:pos x="118" y="44"/>
                </a:cxn>
                <a:cxn ang="0">
                  <a:pos x="109" y="37"/>
                </a:cxn>
                <a:cxn ang="0">
                  <a:pos x="85" y="14"/>
                </a:cxn>
                <a:cxn ang="0">
                  <a:pos x="72" y="5"/>
                </a:cxn>
                <a:cxn ang="0">
                  <a:pos x="65" y="1"/>
                </a:cxn>
                <a:cxn ang="0">
                  <a:pos x="59" y="0"/>
                </a:cxn>
                <a:cxn ang="0">
                  <a:pos x="43" y="1"/>
                </a:cxn>
              </a:cxnLst>
              <a:rect l="0" t="0" r="r" b="b"/>
              <a:pathLst>
                <a:path w="120" h="83">
                  <a:moveTo>
                    <a:pt x="43" y="1"/>
                  </a:moveTo>
                  <a:lnTo>
                    <a:pt x="20" y="7"/>
                  </a:lnTo>
                  <a:lnTo>
                    <a:pt x="12" y="10"/>
                  </a:lnTo>
                  <a:lnTo>
                    <a:pt x="7" y="13"/>
                  </a:lnTo>
                  <a:lnTo>
                    <a:pt x="3" y="17"/>
                  </a:lnTo>
                  <a:lnTo>
                    <a:pt x="1" y="19"/>
                  </a:lnTo>
                  <a:lnTo>
                    <a:pt x="0" y="21"/>
                  </a:lnTo>
                  <a:lnTo>
                    <a:pt x="0" y="23"/>
                  </a:lnTo>
                  <a:lnTo>
                    <a:pt x="0" y="25"/>
                  </a:lnTo>
                  <a:lnTo>
                    <a:pt x="0" y="27"/>
                  </a:lnTo>
                  <a:lnTo>
                    <a:pt x="3" y="30"/>
                  </a:lnTo>
                  <a:lnTo>
                    <a:pt x="14" y="38"/>
                  </a:lnTo>
                  <a:lnTo>
                    <a:pt x="45" y="67"/>
                  </a:lnTo>
                  <a:lnTo>
                    <a:pt x="61" y="79"/>
                  </a:lnTo>
                  <a:lnTo>
                    <a:pt x="66" y="82"/>
                  </a:lnTo>
                  <a:lnTo>
                    <a:pt x="68" y="83"/>
                  </a:lnTo>
                  <a:lnTo>
                    <a:pt x="70" y="83"/>
                  </a:lnTo>
                  <a:lnTo>
                    <a:pt x="72" y="82"/>
                  </a:lnTo>
                  <a:lnTo>
                    <a:pt x="74" y="81"/>
                  </a:lnTo>
                  <a:lnTo>
                    <a:pt x="76" y="80"/>
                  </a:lnTo>
                  <a:lnTo>
                    <a:pt x="78" y="79"/>
                  </a:lnTo>
                  <a:lnTo>
                    <a:pt x="80" y="76"/>
                  </a:lnTo>
                  <a:lnTo>
                    <a:pt x="91" y="62"/>
                  </a:lnTo>
                  <a:lnTo>
                    <a:pt x="94" y="59"/>
                  </a:lnTo>
                  <a:lnTo>
                    <a:pt x="97" y="58"/>
                  </a:lnTo>
                  <a:lnTo>
                    <a:pt x="109" y="53"/>
                  </a:lnTo>
                  <a:lnTo>
                    <a:pt x="112" y="53"/>
                  </a:lnTo>
                  <a:lnTo>
                    <a:pt x="116" y="51"/>
                  </a:lnTo>
                  <a:lnTo>
                    <a:pt x="118" y="50"/>
                  </a:lnTo>
                  <a:lnTo>
                    <a:pt x="120" y="48"/>
                  </a:lnTo>
                  <a:lnTo>
                    <a:pt x="120" y="47"/>
                  </a:lnTo>
                  <a:lnTo>
                    <a:pt x="118" y="44"/>
                  </a:lnTo>
                  <a:lnTo>
                    <a:pt x="109" y="37"/>
                  </a:lnTo>
                  <a:lnTo>
                    <a:pt x="85" y="14"/>
                  </a:lnTo>
                  <a:lnTo>
                    <a:pt x="72" y="5"/>
                  </a:lnTo>
                  <a:lnTo>
                    <a:pt x="65" y="1"/>
                  </a:lnTo>
                  <a:lnTo>
                    <a:pt x="59" y="0"/>
                  </a:lnTo>
                  <a:lnTo>
                    <a:pt x="43" y="1"/>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22"/>
            <p:cNvSpPr>
              <a:spLocks/>
            </p:cNvSpPr>
            <p:nvPr/>
          </p:nvSpPr>
          <p:spPr bwMode="auto">
            <a:xfrm flipH="1">
              <a:off x="8298250" y="5126474"/>
              <a:ext cx="94396" cy="157988"/>
            </a:xfrm>
            <a:custGeom>
              <a:avLst/>
              <a:gdLst/>
              <a:ahLst/>
              <a:cxnLst>
                <a:cxn ang="0">
                  <a:pos x="22" y="0"/>
                </a:cxn>
                <a:cxn ang="0">
                  <a:pos x="20" y="3"/>
                </a:cxn>
                <a:cxn ang="0">
                  <a:pos x="18" y="7"/>
                </a:cxn>
                <a:cxn ang="0">
                  <a:pos x="8" y="28"/>
                </a:cxn>
                <a:cxn ang="0">
                  <a:pos x="2" y="42"/>
                </a:cxn>
                <a:cxn ang="0">
                  <a:pos x="0" y="58"/>
                </a:cxn>
                <a:cxn ang="0">
                  <a:pos x="0" y="76"/>
                </a:cxn>
                <a:cxn ang="0">
                  <a:pos x="1" y="91"/>
                </a:cxn>
                <a:cxn ang="0">
                  <a:pos x="3" y="97"/>
                </a:cxn>
                <a:cxn ang="0">
                  <a:pos x="4" y="99"/>
                </a:cxn>
                <a:cxn ang="0">
                  <a:pos x="11" y="105"/>
                </a:cxn>
                <a:cxn ang="0">
                  <a:pos x="13" y="107"/>
                </a:cxn>
                <a:cxn ang="0">
                  <a:pos x="44" y="135"/>
                </a:cxn>
                <a:cxn ang="0">
                  <a:pos x="72" y="155"/>
                </a:cxn>
                <a:cxn ang="0">
                  <a:pos x="78" y="158"/>
                </a:cxn>
                <a:cxn ang="0">
                  <a:pos x="81" y="159"/>
                </a:cxn>
                <a:cxn ang="0">
                  <a:pos x="83" y="158"/>
                </a:cxn>
                <a:cxn ang="0">
                  <a:pos x="84" y="157"/>
                </a:cxn>
                <a:cxn ang="0">
                  <a:pos x="85" y="155"/>
                </a:cxn>
                <a:cxn ang="0">
                  <a:pos x="87" y="146"/>
                </a:cxn>
                <a:cxn ang="0">
                  <a:pos x="87" y="141"/>
                </a:cxn>
                <a:cxn ang="0">
                  <a:pos x="84" y="128"/>
                </a:cxn>
                <a:cxn ang="0">
                  <a:pos x="84" y="121"/>
                </a:cxn>
                <a:cxn ang="0">
                  <a:pos x="84" y="94"/>
                </a:cxn>
                <a:cxn ang="0">
                  <a:pos x="85" y="85"/>
                </a:cxn>
                <a:cxn ang="0">
                  <a:pos x="86" y="81"/>
                </a:cxn>
                <a:cxn ang="0">
                  <a:pos x="94" y="62"/>
                </a:cxn>
                <a:cxn ang="0">
                  <a:pos x="95" y="59"/>
                </a:cxn>
                <a:cxn ang="0">
                  <a:pos x="95" y="56"/>
                </a:cxn>
                <a:cxn ang="0">
                  <a:pos x="94" y="55"/>
                </a:cxn>
                <a:cxn ang="0">
                  <a:pos x="93" y="53"/>
                </a:cxn>
                <a:cxn ang="0">
                  <a:pos x="90" y="51"/>
                </a:cxn>
                <a:cxn ang="0">
                  <a:pos x="83" y="49"/>
                </a:cxn>
                <a:cxn ang="0">
                  <a:pos x="52" y="28"/>
                </a:cxn>
                <a:cxn ang="0">
                  <a:pos x="45" y="22"/>
                </a:cxn>
                <a:cxn ang="0">
                  <a:pos x="28" y="2"/>
                </a:cxn>
                <a:cxn ang="0">
                  <a:pos x="26" y="0"/>
                </a:cxn>
                <a:cxn ang="0">
                  <a:pos x="24" y="0"/>
                </a:cxn>
                <a:cxn ang="0">
                  <a:pos x="22" y="0"/>
                </a:cxn>
              </a:cxnLst>
              <a:rect l="0" t="0" r="r" b="b"/>
              <a:pathLst>
                <a:path w="95" h="159">
                  <a:moveTo>
                    <a:pt x="22" y="0"/>
                  </a:moveTo>
                  <a:lnTo>
                    <a:pt x="20" y="3"/>
                  </a:lnTo>
                  <a:lnTo>
                    <a:pt x="18" y="7"/>
                  </a:lnTo>
                  <a:lnTo>
                    <a:pt x="8" y="28"/>
                  </a:lnTo>
                  <a:lnTo>
                    <a:pt x="2" y="42"/>
                  </a:lnTo>
                  <a:lnTo>
                    <a:pt x="0" y="58"/>
                  </a:lnTo>
                  <a:lnTo>
                    <a:pt x="0" y="76"/>
                  </a:lnTo>
                  <a:lnTo>
                    <a:pt x="1" y="91"/>
                  </a:lnTo>
                  <a:lnTo>
                    <a:pt x="3" y="97"/>
                  </a:lnTo>
                  <a:lnTo>
                    <a:pt x="4" y="99"/>
                  </a:lnTo>
                  <a:lnTo>
                    <a:pt x="11" y="105"/>
                  </a:lnTo>
                  <a:lnTo>
                    <a:pt x="13" y="107"/>
                  </a:lnTo>
                  <a:lnTo>
                    <a:pt x="44" y="135"/>
                  </a:lnTo>
                  <a:lnTo>
                    <a:pt x="72" y="155"/>
                  </a:lnTo>
                  <a:lnTo>
                    <a:pt x="78" y="158"/>
                  </a:lnTo>
                  <a:lnTo>
                    <a:pt x="81" y="159"/>
                  </a:lnTo>
                  <a:lnTo>
                    <a:pt x="83" y="158"/>
                  </a:lnTo>
                  <a:lnTo>
                    <a:pt x="84" y="157"/>
                  </a:lnTo>
                  <a:lnTo>
                    <a:pt x="85" y="155"/>
                  </a:lnTo>
                  <a:lnTo>
                    <a:pt x="87" y="146"/>
                  </a:lnTo>
                  <a:lnTo>
                    <a:pt x="87" y="141"/>
                  </a:lnTo>
                  <a:lnTo>
                    <a:pt x="84" y="128"/>
                  </a:lnTo>
                  <a:lnTo>
                    <a:pt x="84" y="121"/>
                  </a:lnTo>
                  <a:lnTo>
                    <a:pt x="84" y="94"/>
                  </a:lnTo>
                  <a:lnTo>
                    <a:pt x="85" y="85"/>
                  </a:lnTo>
                  <a:lnTo>
                    <a:pt x="86" y="81"/>
                  </a:lnTo>
                  <a:lnTo>
                    <a:pt x="94" y="62"/>
                  </a:lnTo>
                  <a:lnTo>
                    <a:pt x="95" y="59"/>
                  </a:lnTo>
                  <a:lnTo>
                    <a:pt x="95" y="56"/>
                  </a:lnTo>
                  <a:lnTo>
                    <a:pt x="94" y="55"/>
                  </a:lnTo>
                  <a:lnTo>
                    <a:pt x="93" y="53"/>
                  </a:lnTo>
                  <a:lnTo>
                    <a:pt x="90" y="51"/>
                  </a:lnTo>
                  <a:lnTo>
                    <a:pt x="83" y="49"/>
                  </a:lnTo>
                  <a:lnTo>
                    <a:pt x="52" y="28"/>
                  </a:lnTo>
                  <a:lnTo>
                    <a:pt x="45" y="22"/>
                  </a:lnTo>
                  <a:lnTo>
                    <a:pt x="28" y="2"/>
                  </a:lnTo>
                  <a:lnTo>
                    <a:pt x="26" y="0"/>
                  </a:lnTo>
                  <a:lnTo>
                    <a:pt x="24" y="0"/>
                  </a:lnTo>
                  <a:lnTo>
                    <a:pt x="22"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23"/>
            <p:cNvSpPr>
              <a:spLocks/>
            </p:cNvSpPr>
            <p:nvPr/>
          </p:nvSpPr>
          <p:spPr bwMode="auto">
            <a:xfrm flipH="1">
              <a:off x="8227702" y="5186092"/>
              <a:ext cx="73529" cy="115262"/>
            </a:xfrm>
            <a:custGeom>
              <a:avLst/>
              <a:gdLst/>
              <a:ahLst/>
              <a:cxnLst>
                <a:cxn ang="0">
                  <a:pos x="74" y="38"/>
                </a:cxn>
                <a:cxn ang="0">
                  <a:pos x="73" y="21"/>
                </a:cxn>
                <a:cxn ang="0">
                  <a:pos x="71" y="13"/>
                </a:cxn>
                <a:cxn ang="0">
                  <a:pos x="68" y="7"/>
                </a:cxn>
                <a:cxn ang="0">
                  <a:pos x="67" y="4"/>
                </a:cxn>
                <a:cxn ang="0">
                  <a:pos x="65" y="1"/>
                </a:cxn>
                <a:cxn ang="0">
                  <a:pos x="64" y="0"/>
                </a:cxn>
                <a:cxn ang="0">
                  <a:pos x="64" y="0"/>
                </a:cxn>
                <a:cxn ang="0">
                  <a:pos x="63" y="1"/>
                </a:cxn>
                <a:cxn ang="0">
                  <a:pos x="63" y="2"/>
                </a:cxn>
                <a:cxn ang="0">
                  <a:pos x="60" y="6"/>
                </a:cxn>
                <a:cxn ang="0">
                  <a:pos x="58" y="6"/>
                </a:cxn>
                <a:cxn ang="0">
                  <a:pos x="56" y="7"/>
                </a:cxn>
                <a:cxn ang="0">
                  <a:pos x="47" y="7"/>
                </a:cxn>
                <a:cxn ang="0">
                  <a:pos x="36" y="7"/>
                </a:cxn>
                <a:cxn ang="0">
                  <a:pos x="33" y="6"/>
                </a:cxn>
                <a:cxn ang="0">
                  <a:pos x="24" y="3"/>
                </a:cxn>
                <a:cxn ang="0">
                  <a:pos x="20" y="1"/>
                </a:cxn>
                <a:cxn ang="0">
                  <a:pos x="18" y="1"/>
                </a:cxn>
                <a:cxn ang="0">
                  <a:pos x="17" y="1"/>
                </a:cxn>
                <a:cxn ang="0">
                  <a:pos x="14" y="1"/>
                </a:cxn>
                <a:cxn ang="0">
                  <a:pos x="13" y="3"/>
                </a:cxn>
                <a:cxn ang="0">
                  <a:pos x="11" y="5"/>
                </a:cxn>
                <a:cxn ang="0">
                  <a:pos x="8" y="15"/>
                </a:cxn>
                <a:cxn ang="0">
                  <a:pos x="8" y="18"/>
                </a:cxn>
                <a:cxn ang="0">
                  <a:pos x="1" y="64"/>
                </a:cxn>
                <a:cxn ang="0">
                  <a:pos x="0" y="72"/>
                </a:cxn>
                <a:cxn ang="0">
                  <a:pos x="5" y="96"/>
                </a:cxn>
                <a:cxn ang="0">
                  <a:pos x="8" y="105"/>
                </a:cxn>
                <a:cxn ang="0">
                  <a:pos x="9" y="106"/>
                </a:cxn>
                <a:cxn ang="0">
                  <a:pos x="11" y="108"/>
                </a:cxn>
                <a:cxn ang="0">
                  <a:pos x="19" y="111"/>
                </a:cxn>
                <a:cxn ang="0">
                  <a:pos x="35" y="116"/>
                </a:cxn>
                <a:cxn ang="0">
                  <a:pos x="42" y="116"/>
                </a:cxn>
                <a:cxn ang="0">
                  <a:pos x="45" y="116"/>
                </a:cxn>
                <a:cxn ang="0">
                  <a:pos x="58" y="113"/>
                </a:cxn>
                <a:cxn ang="0">
                  <a:pos x="61" y="112"/>
                </a:cxn>
                <a:cxn ang="0">
                  <a:pos x="68" y="108"/>
                </a:cxn>
                <a:cxn ang="0">
                  <a:pos x="70" y="106"/>
                </a:cxn>
                <a:cxn ang="0">
                  <a:pos x="73" y="102"/>
                </a:cxn>
                <a:cxn ang="0">
                  <a:pos x="73" y="100"/>
                </a:cxn>
                <a:cxn ang="0">
                  <a:pos x="73" y="97"/>
                </a:cxn>
                <a:cxn ang="0">
                  <a:pos x="73" y="94"/>
                </a:cxn>
                <a:cxn ang="0">
                  <a:pos x="72" y="86"/>
                </a:cxn>
                <a:cxn ang="0">
                  <a:pos x="74" y="38"/>
                </a:cxn>
              </a:cxnLst>
              <a:rect l="0" t="0" r="r" b="b"/>
              <a:pathLst>
                <a:path w="74" h="116">
                  <a:moveTo>
                    <a:pt x="74" y="38"/>
                  </a:moveTo>
                  <a:lnTo>
                    <a:pt x="73" y="21"/>
                  </a:lnTo>
                  <a:lnTo>
                    <a:pt x="71" y="13"/>
                  </a:lnTo>
                  <a:lnTo>
                    <a:pt x="68" y="7"/>
                  </a:lnTo>
                  <a:lnTo>
                    <a:pt x="67" y="4"/>
                  </a:lnTo>
                  <a:lnTo>
                    <a:pt x="65" y="1"/>
                  </a:lnTo>
                  <a:lnTo>
                    <a:pt x="64" y="0"/>
                  </a:lnTo>
                  <a:lnTo>
                    <a:pt x="64" y="0"/>
                  </a:lnTo>
                  <a:lnTo>
                    <a:pt x="63" y="1"/>
                  </a:lnTo>
                  <a:lnTo>
                    <a:pt x="63" y="2"/>
                  </a:lnTo>
                  <a:lnTo>
                    <a:pt x="60" y="6"/>
                  </a:lnTo>
                  <a:lnTo>
                    <a:pt x="58" y="6"/>
                  </a:lnTo>
                  <a:lnTo>
                    <a:pt x="56" y="7"/>
                  </a:lnTo>
                  <a:lnTo>
                    <a:pt x="47" y="7"/>
                  </a:lnTo>
                  <a:lnTo>
                    <a:pt x="36" y="7"/>
                  </a:lnTo>
                  <a:lnTo>
                    <a:pt x="33" y="6"/>
                  </a:lnTo>
                  <a:lnTo>
                    <a:pt x="24" y="3"/>
                  </a:lnTo>
                  <a:lnTo>
                    <a:pt x="20" y="1"/>
                  </a:lnTo>
                  <a:lnTo>
                    <a:pt x="18" y="1"/>
                  </a:lnTo>
                  <a:lnTo>
                    <a:pt x="17" y="1"/>
                  </a:lnTo>
                  <a:lnTo>
                    <a:pt x="14" y="1"/>
                  </a:lnTo>
                  <a:lnTo>
                    <a:pt x="13" y="3"/>
                  </a:lnTo>
                  <a:lnTo>
                    <a:pt x="11" y="5"/>
                  </a:lnTo>
                  <a:lnTo>
                    <a:pt x="8" y="15"/>
                  </a:lnTo>
                  <a:lnTo>
                    <a:pt x="8" y="18"/>
                  </a:lnTo>
                  <a:lnTo>
                    <a:pt x="1" y="64"/>
                  </a:lnTo>
                  <a:lnTo>
                    <a:pt x="0" y="72"/>
                  </a:lnTo>
                  <a:lnTo>
                    <a:pt x="5" y="96"/>
                  </a:lnTo>
                  <a:lnTo>
                    <a:pt x="8" y="105"/>
                  </a:lnTo>
                  <a:lnTo>
                    <a:pt x="9" y="106"/>
                  </a:lnTo>
                  <a:lnTo>
                    <a:pt x="11" y="108"/>
                  </a:lnTo>
                  <a:lnTo>
                    <a:pt x="19" y="111"/>
                  </a:lnTo>
                  <a:lnTo>
                    <a:pt x="35" y="116"/>
                  </a:lnTo>
                  <a:lnTo>
                    <a:pt x="42" y="116"/>
                  </a:lnTo>
                  <a:lnTo>
                    <a:pt x="45" y="116"/>
                  </a:lnTo>
                  <a:lnTo>
                    <a:pt x="58" y="113"/>
                  </a:lnTo>
                  <a:lnTo>
                    <a:pt x="61" y="112"/>
                  </a:lnTo>
                  <a:lnTo>
                    <a:pt x="68" y="108"/>
                  </a:lnTo>
                  <a:lnTo>
                    <a:pt x="70" y="106"/>
                  </a:lnTo>
                  <a:lnTo>
                    <a:pt x="73" y="102"/>
                  </a:lnTo>
                  <a:lnTo>
                    <a:pt x="73" y="100"/>
                  </a:lnTo>
                  <a:lnTo>
                    <a:pt x="73" y="97"/>
                  </a:lnTo>
                  <a:lnTo>
                    <a:pt x="73" y="94"/>
                  </a:lnTo>
                  <a:lnTo>
                    <a:pt x="72" y="86"/>
                  </a:lnTo>
                  <a:lnTo>
                    <a:pt x="74" y="3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24"/>
            <p:cNvSpPr>
              <a:spLocks/>
            </p:cNvSpPr>
            <p:nvPr/>
          </p:nvSpPr>
          <p:spPr bwMode="auto">
            <a:xfrm flipH="1">
              <a:off x="8229690" y="5143366"/>
              <a:ext cx="45707" cy="38752"/>
            </a:xfrm>
            <a:custGeom>
              <a:avLst/>
              <a:gdLst/>
              <a:ahLst/>
              <a:cxnLst>
                <a:cxn ang="0">
                  <a:pos x="32" y="1"/>
                </a:cxn>
                <a:cxn ang="0">
                  <a:pos x="28" y="5"/>
                </a:cxn>
                <a:cxn ang="0">
                  <a:pos x="26" y="6"/>
                </a:cxn>
                <a:cxn ang="0">
                  <a:pos x="24" y="7"/>
                </a:cxn>
                <a:cxn ang="0">
                  <a:pos x="14" y="13"/>
                </a:cxn>
                <a:cxn ang="0">
                  <a:pos x="10" y="16"/>
                </a:cxn>
                <a:cxn ang="0">
                  <a:pos x="4" y="23"/>
                </a:cxn>
                <a:cxn ang="0">
                  <a:pos x="1" y="27"/>
                </a:cxn>
                <a:cxn ang="0">
                  <a:pos x="0" y="30"/>
                </a:cxn>
                <a:cxn ang="0">
                  <a:pos x="1" y="32"/>
                </a:cxn>
                <a:cxn ang="0">
                  <a:pos x="2" y="33"/>
                </a:cxn>
                <a:cxn ang="0">
                  <a:pos x="5" y="37"/>
                </a:cxn>
                <a:cxn ang="0">
                  <a:pos x="9" y="39"/>
                </a:cxn>
                <a:cxn ang="0">
                  <a:pos x="10" y="39"/>
                </a:cxn>
                <a:cxn ang="0">
                  <a:pos x="11" y="39"/>
                </a:cxn>
                <a:cxn ang="0">
                  <a:pos x="12" y="39"/>
                </a:cxn>
                <a:cxn ang="0">
                  <a:pos x="12" y="38"/>
                </a:cxn>
                <a:cxn ang="0">
                  <a:pos x="13" y="36"/>
                </a:cxn>
                <a:cxn ang="0">
                  <a:pos x="13" y="30"/>
                </a:cxn>
                <a:cxn ang="0">
                  <a:pos x="14" y="26"/>
                </a:cxn>
                <a:cxn ang="0">
                  <a:pos x="15" y="24"/>
                </a:cxn>
                <a:cxn ang="0">
                  <a:pos x="20" y="19"/>
                </a:cxn>
                <a:cxn ang="0">
                  <a:pos x="23" y="17"/>
                </a:cxn>
                <a:cxn ang="0">
                  <a:pos x="25" y="16"/>
                </a:cxn>
                <a:cxn ang="0">
                  <a:pos x="25" y="16"/>
                </a:cxn>
                <a:cxn ang="0">
                  <a:pos x="25" y="17"/>
                </a:cxn>
                <a:cxn ang="0">
                  <a:pos x="25" y="19"/>
                </a:cxn>
                <a:cxn ang="0">
                  <a:pos x="23" y="25"/>
                </a:cxn>
                <a:cxn ang="0">
                  <a:pos x="21" y="31"/>
                </a:cxn>
                <a:cxn ang="0">
                  <a:pos x="21" y="33"/>
                </a:cxn>
                <a:cxn ang="0">
                  <a:pos x="21" y="35"/>
                </a:cxn>
                <a:cxn ang="0">
                  <a:pos x="22" y="37"/>
                </a:cxn>
                <a:cxn ang="0">
                  <a:pos x="24" y="38"/>
                </a:cxn>
                <a:cxn ang="0">
                  <a:pos x="28" y="39"/>
                </a:cxn>
                <a:cxn ang="0">
                  <a:pos x="36" y="39"/>
                </a:cxn>
                <a:cxn ang="0">
                  <a:pos x="41" y="37"/>
                </a:cxn>
                <a:cxn ang="0">
                  <a:pos x="44" y="36"/>
                </a:cxn>
                <a:cxn ang="0">
                  <a:pos x="45" y="33"/>
                </a:cxn>
                <a:cxn ang="0">
                  <a:pos x="46" y="32"/>
                </a:cxn>
                <a:cxn ang="0">
                  <a:pos x="46" y="30"/>
                </a:cxn>
                <a:cxn ang="0">
                  <a:pos x="44" y="24"/>
                </a:cxn>
                <a:cxn ang="0">
                  <a:pos x="36" y="3"/>
                </a:cxn>
                <a:cxn ang="0">
                  <a:pos x="35" y="1"/>
                </a:cxn>
                <a:cxn ang="0">
                  <a:pos x="34" y="0"/>
                </a:cxn>
                <a:cxn ang="0">
                  <a:pos x="33" y="0"/>
                </a:cxn>
                <a:cxn ang="0">
                  <a:pos x="32" y="1"/>
                </a:cxn>
              </a:cxnLst>
              <a:rect l="0" t="0" r="r" b="b"/>
              <a:pathLst>
                <a:path w="46" h="39">
                  <a:moveTo>
                    <a:pt x="32" y="1"/>
                  </a:moveTo>
                  <a:lnTo>
                    <a:pt x="28" y="5"/>
                  </a:lnTo>
                  <a:lnTo>
                    <a:pt x="26" y="6"/>
                  </a:lnTo>
                  <a:lnTo>
                    <a:pt x="24" y="7"/>
                  </a:lnTo>
                  <a:lnTo>
                    <a:pt x="14" y="13"/>
                  </a:lnTo>
                  <a:lnTo>
                    <a:pt x="10" y="16"/>
                  </a:lnTo>
                  <a:lnTo>
                    <a:pt x="4" y="23"/>
                  </a:lnTo>
                  <a:lnTo>
                    <a:pt x="1" y="27"/>
                  </a:lnTo>
                  <a:lnTo>
                    <a:pt x="0" y="30"/>
                  </a:lnTo>
                  <a:lnTo>
                    <a:pt x="1" y="32"/>
                  </a:lnTo>
                  <a:lnTo>
                    <a:pt x="2" y="33"/>
                  </a:lnTo>
                  <a:lnTo>
                    <a:pt x="5" y="37"/>
                  </a:lnTo>
                  <a:lnTo>
                    <a:pt x="9" y="39"/>
                  </a:lnTo>
                  <a:lnTo>
                    <a:pt x="10" y="39"/>
                  </a:lnTo>
                  <a:lnTo>
                    <a:pt x="11" y="39"/>
                  </a:lnTo>
                  <a:lnTo>
                    <a:pt x="12" y="39"/>
                  </a:lnTo>
                  <a:lnTo>
                    <a:pt x="12" y="38"/>
                  </a:lnTo>
                  <a:lnTo>
                    <a:pt x="13" y="36"/>
                  </a:lnTo>
                  <a:lnTo>
                    <a:pt x="13" y="30"/>
                  </a:lnTo>
                  <a:lnTo>
                    <a:pt x="14" y="26"/>
                  </a:lnTo>
                  <a:lnTo>
                    <a:pt x="15" y="24"/>
                  </a:lnTo>
                  <a:lnTo>
                    <a:pt x="20" y="19"/>
                  </a:lnTo>
                  <a:lnTo>
                    <a:pt x="23" y="17"/>
                  </a:lnTo>
                  <a:lnTo>
                    <a:pt x="25" y="16"/>
                  </a:lnTo>
                  <a:lnTo>
                    <a:pt x="25" y="16"/>
                  </a:lnTo>
                  <a:lnTo>
                    <a:pt x="25" y="17"/>
                  </a:lnTo>
                  <a:lnTo>
                    <a:pt x="25" y="19"/>
                  </a:lnTo>
                  <a:lnTo>
                    <a:pt x="23" y="25"/>
                  </a:lnTo>
                  <a:lnTo>
                    <a:pt x="21" y="31"/>
                  </a:lnTo>
                  <a:lnTo>
                    <a:pt x="21" y="33"/>
                  </a:lnTo>
                  <a:lnTo>
                    <a:pt x="21" y="35"/>
                  </a:lnTo>
                  <a:lnTo>
                    <a:pt x="22" y="37"/>
                  </a:lnTo>
                  <a:lnTo>
                    <a:pt x="24" y="38"/>
                  </a:lnTo>
                  <a:lnTo>
                    <a:pt x="28" y="39"/>
                  </a:lnTo>
                  <a:lnTo>
                    <a:pt x="36" y="39"/>
                  </a:lnTo>
                  <a:lnTo>
                    <a:pt x="41" y="37"/>
                  </a:lnTo>
                  <a:lnTo>
                    <a:pt x="44" y="36"/>
                  </a:lnTo>
                  <a:lnTo>
                    <a:pt x="45" y="33"/>
                  </a:lnTo>
                  <a:lnTo>
                    <a:pt x="46" y="32"/>
                  </a:lnTo>
                  <a:lnTo>
                    <a:pt x="46" y="30"/>
                  </a:lnTo>
                  <a:lnTo>
                    <a:pt x="44" y="24"/>
                  </a:lnTo>
                  <a:lnTo>
                    <a:pt x="36" y="3"/>
                  </a:lnTo>
                  <a:lnTo>
                    <a:pt x="35" y="1"/>
                  </a:lnTo>
                  <a:lnTo>
                    <a:pt x="34" y="0"/>
                  </a:lnTo>
                  <a:lnTo>
                    <a:pt x="33" y="0"/>
                  </a:lnTo>
                  <a:lnTo>
                    <a:pt x="32" y="1"/>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25"/>
            <p:cNvSpPr>
              <a:spLocks/>
            </p:cNvSpPr>
            <p:nvPr/>
          </p:nvSpPr>
          <p:spPr bwMode="auto">
            <a:xfrm flipH="1">
              <a:off x="8159141" y="5163239"/>
              <a:ext cx="63593" cy="123211"/>
            </a:xfrm>
            <a:custGeom>
              <a:avLst/>
              <a:gdLst/>
              <a:ahLst/>
              <a:cxnLst>
                <a:cxn ang="0">
                  <a:pos x="60" y="13"/>
                </a:cxn>
                <a:cxn ang="0">
                  <a:pos x="59" y="12"/>
                </a:cxn>
                <a:cxn ang="0">
                  <a:pos x="57" y="13"/>
                </a:cxn>
                <a:cxn ang="0">
                  <a:pos x="55" y="13"/>
                </a:cxn>
                <a:cxn ang="0">
                  <a:pos x="53" y="15"/>
                </a:cxn>
                <a:cxn ang="0">
                  <a:pos x="48" y="17"/>
                </a:cxn>
                <a:cxn ang="0">
                  <a:pos x="46" y="18"/>
                </a:cxn>
                <a:cxn ang="0">
                  <a:pos x="44" y="18"/>
                </a:cxn>
                <a:cxn ang="0">
                  <a:pos x="40" y="18"/>
                </a:cxn>
                <a:cxn ang="0">
                  <a:pos x="36" y="16"/>
                </a:cxn>
                <a:cxn ang="0">
                  <a:pos x="29" y="11"/>
                </a:cxn>
                <a:cxn ang="0">
                  <a:pos x="25" y="8"/>
                </a:cxn>
                <a:cxn ang="0">
                  <a:pos x="21" y="2"/>
                </a:cxn>
                <a:cxn ang="0">
                  <a:pos x="20" y="0"/>
                </a:cxn>
                <a:cxn ang="0">
                  <a:pos x="19" y="0"/>
                </a:cxn>
                <a:cxn ang="0">
                  <a:pos x="18" y="0"/>
                </a:cxn>
                <a:cxn ang="0">
                  <a:pos x="17" y="2"/>
                </a:cxn>
                <a:cxn ang="0">
                  <a:pos x="16" y="4"/>
                </a:cxn>
                <a:cxn ang="0">
                  <a:pos x="13" y="24"/>
                </a:cxn>
                <a:cxn ang="0">
                  <a:pos x="4" y="52"/>
                </a:cxn>
                <a:cxn ang="0">
                  <a:pos x="0" y="89"/>
                </a:cxn>
                <a:cxn ang="0">
                  <a:pos x="0" y="106"/>
                </a:cxn>
                <a:cxn ang="0">
                  <a:pos x="0" y="109"/>
                </a:cxn>
                <a:cxn ang="0">
                  <a:pos x="0" y="111"/>
                </a:cxn>
                <a:cxn ang="0">
                  <a:pos x="1" y="112"/>
                </a:cxn>
                <a:cxn ang="0">
                  <a:pos x="3" y="116"/>
                </a:cxn>
                <a:cxn ang="0">
                  <a:pos x="10" y="120"/>
                </a:cxn>
                <a:cxn ang="0">
                  <a:pos x="23" y="124"/>
                </a:cxn>
                <a:cxn ang="0">
                  <a:pos x="29" y="124"/>
                </a:cxn>
                <a:cxn ang="0">
                  <a:pos x="35" y="123"/>
                </a:cxn>
                <a:cxn ang="0">
                  <a:pos x="41" y="120"/>
                </a:cxn>
                <a:cxn ang="0">
                  <a:pos x="47" y="116"/>
                </a:cxn>
                <a:cxn ang="0">
                  <a:pos x="49" y="113"/>
                </a:cxn>
                <a:cxn ang="0">
                  <a:pos x="51" y="110"/>
                </a:cxn>
                <a:cxn ang="0">
                  <a:pos x="52" y="107"/>
                </a:cxn>
                <a:cxn ang="0">
                  <a:pos x="52" y="103"/>
                </a:cxn>
                <a:cxn ang="0">
                  <a:pos x="52" y="74"/>
                </a:cxn>
                <a:cxn ang="0">
                  <a:pos x="59" y="44"/>
                </a:cxn>
                <a:cxn ang="0">
                  <a:pos x="61" y="39"/>
                </a:cxn>
                <a:cxn ang="0">
                  <a:pos x="63" y="29"/>
                </a:cxn>
                <a:cxn ang="0">
                  <a:pos x="64" y="18"/>
                </a:cxn>
                <a:cxn ang="0">
                  <a:pos x="62" y="14"/>
                </a:cxn>
                <a:cxn ang="0">
                  <a:pos x="60" y="13"/>
                </a:cxn>
              </a:cxnLst>
              <a:rect l="0" t="0" r="r" b="b"/>
              <a:pathLst>
                <a:path w="64" h="124">
                  <a:moveTo>
                    <a:pt x="60" y="13"/>
                  </a:moveTo>
                  <a:lnTo>
                    <a:pt x="59" y="12"/>
                  </a:lnTo>
                  <a:lnTo>
                    <a:pt x="57" y="13"/>
                  </a:lnTo>
                  <a:lnTo>
                    <a:pt x="55" y="13"/>
                  </a:lnTo>
                  <a:lnTo>
                    <a:pt x="53" y="15"/>
                  </a:lnTo>
                  <a:lnTo>
                    <a:pt x="48" y="17"/>
                  </a:lnTo>
                  <a:lnTo>
                    <a:pt x="46" y="18"/>
                  </a:lnTo>
                  <a:lnTo>
                    <a:pt x="44" y="18"/>
                  </a:lnTo>
                  <a:lnTo>
                    <a:pt x="40" y="18"/>
                  </a:lnTo>
                  <a:lnTo>
                    <a:pt x="36" y="16"/>
                  </a:lnTo>
                  <a:lnTo>
                    <a:pt x="29" y="11"/>
                  </a:lnTo>
                  <a:lnTo>
                    <a:pt x="25" y="8"/>
                  </a:lnTo>
                  <a:lnTo>
                    <a:pt x="21" y="2"/>
                  </a:lnTo>
                  <a:lnTo>
                    <a:pt x="20" y="0"/>
                  </a:lnTo>
                  <a:lnTo>
                    <a:pt x="19" y="0"/>
                  </a:lnTo>
                  <a:lnTo>
                    <a:pt x="18" y="0"/>
                  </a:lnTo>
                  <a:lnTo>
                    <a:pt x="17" y="2"/>
                  </a:lnTo>
                  <a:lnTo>
                    <a:pt x="16" y="4"/>
                  </a:lnTo>
                  <a:lnTo>
                    <a:pt x="13" y="24"/>
                  </a:lnTo>
                  <a:lnTo>
                    <a:pt x="4" y="52"/>
                  </a:lnTo>
                  <a:lnTo>
                    <a:pt x="0" y="89"/>
                  </a:lnTo>
                  <a:lnTo>
                    <a:pt x="0" y="106"/>
                  </a:lnTo>
                  <a:lnTo>
                    <a:pt x="0" y="109"/>
                  </a:lnTo>
                  <a:lnTo>
                    <a:pt x="0" y="111"/>
                  </a:lnTo>
                  <a:lnTo>
                    <a:pt x="1" y="112"/>
                  </a:lnTo>
                  <a:lnTo>
                    <a:pt x="3" y="116"/>
                  </a:lnTo>
                  <a:lnTo>
                    <a:pt x="10" y="120"/>
                  </a:lnTo>
                  <a:lnTo>
                    <a:pt x="23" y="124"/>
                  </a:lnTo>
                  <a:lnTo>
                    <a:pt x="29" y="124"/>
                  </a:lnTo>
                  <a:lnTo>
                    <a:pt x="35" y="123"/>
                  </a:lnTo>
                  <a:lnTo>
                    <a:pt x="41" y="120"/>
                  </a:lnTo>
                  <a:lnTo>
                    <a:pt x="47" y="116"/>
                  </a:lnTo>
                  <a:lnTo>
                    <a:pt x="49" y="113"/>
                  </a:lnTo>
                  <a:lnTo>
                    <a:pt x="51" y="110"/>
                  </a:lnTo>
                  <a:lnTo>
                    <a:pt x="52" y="107"/>
                  </a:lnTo>
                  <a:lnTo>
                    <a:pt x="52" y="103"/>
                  </a:lnTo>
                  <a:lnTo>
                    <a:pt x="52" y="74"/>
                  </a:lnTo>
                  <a:lnTo>
                    <a:pt x="59" y="44"/>
                  </a:lnTo>
                  <a:lnTo>
                    <a:pt x="61" y="39"/>
                  </a:lnTo>
                  <a:lnTo>
                    <a:pt x="63" y="29"/>
                  </a:lnTo>
                  <a:lnTo>
                    <a:pt x="64" y="18"/>
                  </a:lnTo>
                  <a:lnTo>
                    <a:pt x="62" y="14"/>
                  </a:lnTo>
                  <a:lnTo>
                    <a:pt x="60" y="13"/>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26"/>
            <p:cNvSpPr>
              <a:spLocks/>
            </p:cNvSpPr>
            <p:nvPr/>
          </p:nvSpPr>
          <p:spPr bwMode="auto">
            <a:xfrm flipH="1">
              <a:off x="8162122" y="5156283"/>
              <a:ext cx="30803" cy="16892"/>
            </a:xfrm>
            <a:custGeom>
              <a:avLst/>
              <a:gdLst/>
              <a:ahLst/>
              <a:cxnLst>
                <a:cxn ang="0">
                  <a:pos x="31" y="8"/>
                </a:cxn>
                <a:cxn ang="0">
                  <a:pos x="31" y="7"/>
                </a:cxn>
                <a:cxn ang="0">
                  <a:pos x="30" y="6"/>
                </a:cxn>
                <a:cxn ang="0">
                  <a:pos x="29" y="5"/>
                </a:cxn>
                <a:cxn ang="0">
                  <a:pos x="25" y="3"/>
                </a:cxn>
                <a:cxn ang="0">
                  <a:pos x="17" y="1"/>
                </a:cxn>
                <a:cxn ang="0">
                  <a:pos x="14" y="0"/>
                </a:cxn>
                <a:cxn ang="0">
                  <a:pos x="5" y="1"/>
                </a:cxn>
                <a:cxn ang="0">
                  <a:pos x="1" y="2"/>
                </a:cxn>
                <a:cxn ang="0">
                  <a:pos x="0" y="2"/>
                </a:cxn>
                <a:cxn ang="0">
                  <a:pos x="0" y="3"/>
                </a:cxn>
                <a:cxn ang="0">
                  <a:pos x="0" y="6"/>
                </a:cxn>
                <a:cxn ang="0">
                  <a:pos x="2" y="9"/>
                </a:cxn>
                <a:cxn ang="0">
                  <a:pos x="5" y="12"/>
                </a:cxn>
                <a:cxn ang="0">
                  <a:pos x="8" y="14"/>
                </a:cxn>
                <a:cxn ang="0">
                  <a:pos x="10" y="15"/>
                </a:cxn>
                <a:cxn ang="0">
                  <a:pos x="17" y="17"/>
                </a:cxn>
                <a:cxn ang="0">
                  <a:pos x="23" y="17"/>
                </a:cxn>
                <a:cxn ang="0">
                  <a:pos x="26" y="16"/>
                </a:cxn>
                <a:cxn ang="0">
                  <a:pos x="29" y="14"/>
                </a:cxn>
                <a:cxn ang="0">
                  <a:pos x="31" y="8"/>
                </a:cxn>
              </a:cxnLst>
              <a:rect l="0" t="0" r="r" b="b"/>
              <a:pathLst>
                <a:path w="31" h="17">
                  <a:moveTo>
                    <a:pt x="31" y="8"/>
                  </a:moveTo>
                  <a:lnTo>
                    <a:pt x="31" y="7"/>
                  </a:lnTo>
                  <a:lnTo>
                    <a:pt x="30" y="6"/>
                  </a:lnTo>
                  <a:lnTo>
                    <a:pt x="29" y="5"/>
                  </a:lnTo>
                  <a:lnTo>
                    <a:pt x="25" y="3"/>
                  </a:lnTo>
                  <a:lnTo>
                    <a:pt x="17" y="1"/>
                  </a:lnTo>
                  <a:lnTo>
                    <a:pt x="14" y="0"/>
                  </a:lnTo>
                  <a:lnTo>
                    <a:pt x="5" y="1"/>
                  </a:lnTo>
                  <a:lnTo>
                    <a:pt x="1" y="2"/>
                  </a:lnTo>
                  <a:lnTo>
                    <a:pt x="0" y="2"/>
                  </a:lnTo>
                  <a:lnTo>
                    <a:pt x="0" y="3"/>
                  </a:lnTo>
                  <a:lnTo>
                    <a:pt x="0" y="6"/>
                  </a:lnTo>
                  <a:lnTo>
                    <a:pt x="2" y="9"/>
                  </a:lnTo>
                  <a:lnTo>
                    <a:pt x="5" y="12"/>
                  </a:lnTo>
                  <a:lnTo>
                    <a:pt x="8" y="14"/>
                  </a:lnTo>
                  <a:lnTo>
                    <a:pt x="10" y="15"/>
                  </a:lnTo>
                  <a:lnTo>
                    <a:pt x="17" y="17"/>
                  </a:lnTo>
                  <a:lnTo>
                    <a:pt x="23" y="17"/>
                  </a:lnTo>
                  <a:lnTo>
                    <a:pt x="26" y="16"/>
                  </a:lnTo>
                  <a:lnTo>
                    <a:pt x="29" y="14"/>
                  </a:lnTo>
                  <a:lnTo>
                    <a:pt x="31" y="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27"/>
            <p:cNvSpPr>
              <a:spLocks/>
            </p:cNvSpPr>
            <p:nvPr/>
          </p:nvSpPr>
          <p:spPr bwMode="auto">
            <a:xfrm flipH="1">
              <a:off x="7984261" y="5143366"/>
              <a:ext cx="106319" cy="61605"/>
            </a:xfrm>
            <a:custGeom>
              <a:avLst/>
              <a:gdLst/>
              <a:ahLst/>
              <a:cxnLst>
                <a:cxn ang="0">
                  <a:pos x="100" y="0"/>
                </a:cxn>
                <a:cxn ang="0">
                  <a:pos x="99" y="0"/>
                </a:cxn>
                <a:cxn ang="0">
                  <a:pos x="99" y="1"/>
                </a:cxn>
                <a:cxn ang="0">
                  <a:pos x="98" y="2"/>
                </a:cxn>
                <a:cxn ang="0">
                  <a:pos x="97" y="3"/>
                </a:cxn>
                <a:cxn ang="0">
                  <a:pos x="57" y="30"/>
                </a:cxn>
                <a:cxn ang="0">
                  <a:pos x="39" y="36"/>
                </a:cxn>
                <a:cxn ang="0">
                  <a:pos x="3" y="42"/>
                </a:cxn>
                <a:cxn ang="0">
                  <a:pos x="1" y="43"/>
                </a:cxn>
                <a:cxn ang="0">
                  <a:pos x="0" y="44"/>
                </a:cxn>
                <a:cxn ang="0">
                  <a:pos x="1" y="45"/>
                </a:cxn>
                <a:cxn ang="0">
                  <a:pos x="5" y="49"/>
                </a:cxn>
                <a:cxn ang="0">
                  <a:pos x="16" y="56"/>
                </a:cxn>
                <a:cxn ang="0">
                  <a:pos x="22" y="59"/>
                </a:cxn>
                <a:cxn ang="0">
                  <a:pos x="35" y="62"/>
                </a:cxn>
                <a:cxn ang="0">
                  <a:pos x="42" y="62"/>
                </a:cxn>
                <a:cxn ang="0">
                  <a:pos x="55" y="61"/>
                </a:cxn>
                <a:cxn ang="0">
                  <a:pos x="83" y="52"/>
                </a:cxn>
                <a:cxn ang="0">
                  <a:pos x="97" y="44"/>
                </a:cxn>
                <a:cxn ang="0">
                  <a:pos x="102" y="40"/>
                </a:cxn>
                <a:cxn ang="0">
                  <a:pos x="105" y="36"/>
                </a:cxn>
                <a:cxn ang="0">
                  <a:pos x="107" y="31"/>
                </a:cxn>
                <a:cxn ang="0">
                  <a:pos x="107" y="28"/>
                </a:cxn>
                <a:cxn ang="0">
                  <a:pos x="107" y="24"/>
                </a:cxn>
                <a:cxn ang="0">
                  <a:pos x="104" y="10"/>
                </a:cxn>
                <a:cxn ang="0">
                  <a:pos x="101" y="1"/>
                </a:cxn>
                <a:cxn ang="0">
                  <a:pos x="100" y="0"/>
                </a:cxn>
              </a:cxnLst>
              <a:rect l="0" t="0" r="r" b="b"/>
              <a:pathLst>
                <a:path w="107" h="62">
                  <a:moveTo>
                    <a:pt x="100" y="0"/>
                  </a:moveTo>
                  <a:lnTo>
                    <a:pt x="99" y="0"/>
                  </a:lnTo>
                  <a:lnTo>
                    <a:pt x="99" y="1"/>
                  </a:lnTo>
                  <a:lnTo>
                    <a:pt x="98" y="2"/>
                  </a:lnTo>
                  <a:lnTo>
                    <a:pt x="97" y="3"/>
                  </a:lnTo>
                  <a:lnTo>
                    <a:pt x="57" y="30"/>
                  </a:lnTo>
                  <a:lnTo>
                    <a:pt x="39" y="36"/>
                  </a:lnTo>
                  <a:lnTo>
                    <a:pt x="3" y="42"/>
                  </a:lnTo>
                  <a:lnTo>
                    <a:pt x="1" y="43"/>
                  </a:lnTo>
                  <a:lnTo>
                    <a:pt x="0" y="44"/>
                  </a:lnTo>
                  <a:lnTo>
                    <a:pt x="1" y="45"/>
                  </a:lnTo>
                  <a:lnTo>
                    <a:pt x="5" y="49"/>
                  </a:lnTo>
                  <a:lnTo>
                    <a:pt x="16" y="56"/>
                  </a:lnTo>
                  <a:lnTo>
                    <a:pt x="22" y="59"/>
                  </a:lnTo>
                  <a:lnTo>
                    <a:pt x="35" y="62"/>
                  </a:lnTo>
                  <a:lnTo>
                    <a:pt x="42" y="62"/>
                  </a:lnTo>
                  <a:lnTo>
                    <a:pt x="55" y="61"/>
                  </a:lnTo>
                  <a:lnTo>
                    <a:pt x="83" y="52"/>
                  </a:lnTo>
                  <a:lnTo>
                    <a:pt x="97" y="44"/>
                  </a:lnTo>
                  <a:lnTo>
                    <a:pt x="102" y="40"/>
                  </a:lnTo>
                  <a:lnTo>
                    <a:pt x="105" y="36"/>
                  </a:lnTo>
                  <a:lnTo>
                    <a:pt x="107" y="31"/>
                  </a:lnTo>
                  <a:lnTo>
                    <a:pt x="107" y="28"/>
                  </a:lnTo>
                  <a:lnTo>
                    <a:pt x="107" y="24"/>
                  </a:lnTo>
                  <a:lnTo>
                    <a:pt x="104" y="10"/>
                  </a:lnTo>
                  <a:lnTo>
                    <a:pt x="101" y="1"/>
                  </a:lnTo>
                  <a:lnTo>
                    <a:pt x="100"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28"/>
            <p:cNvSpPr>
              <a:spLocks/>
            </p:cNvSpPr>
            <p:nvPr/>
          </p:nvSpPr>
          <p:spPr bwMode="auto">
            <a:xfrm flipH="1">
              <a:off x="8070708" y="5188080"/>
              <a:ext cx="31796" cy="107313"/>
            </a:xfrm>
            <a:custGeom>
              <a:avLst/>
              <a:gdLst/>
              <a:ahLst/>
              <a:cxnLst>
                <a:cxn ang="0">
                  <a:pos x="28" y="18"/>
                </a:cxn>
                <a:cxn ang="0">
                  <a:pos x="28" y="17"/>
                </a:cxn>
                <a:cxn ang="0">
                  <a:pos x="26" y="16"/>
                </a:cxn>
                <a:cxn ang="0">
                  <a:pos x="25" y="16"/>
                </a:cxn>
                <a:cxn ang="0">
                  <a:pos x="22" y="17"/>
                </a:cxn>
                <a:cxn ang="0">
                  <a:pos x="21" y="17"/>
                </a:cxn>
                <a:cxn ang="0">
                  <a:pos x="19" y="16"/>
                </a:cxn>
                <a:cxn ang="0">
                  <a:pos x="17" y="15"/>
                </a:cxn>
                <a:cxn ang="0">
                  <a:pos x="16" y="11"/>
                </a:cxn>
                <a:cxn ang="0">
                  <a:pos x="10" y="2"/>
                </a:cxn>
                <a:cxn ang="0">
                  <a:pos x="9" y="1"/>
                </a:cxn>
                <a:cxn ang="0">
                  <a:pos x="8" y="0"/>
                </a:cxn>
                <a:cxn ang="0">
                  <a:pos x="8" y="0"/>
                </a:cxn>
                <a:cxn ang="0">
                  <a:pos x="7" y="1"/>
                </a:cxn>
                <a:cxn ang="0">
                  <a:pos x="6" y="2"/>
                </a:cxn>
                <a:cxn ang="0">
                  <a:pos x="5" y="4"/>
                </a:cxn>
                <a:cxn ang="0">
                  <a:pos x="0" y="68"/>
                </a:cxn>
                <a:cxn ang="0">
                  <a:pos x="0" y="96"/>
                </a:cxn>
                <a:cxn ang="0">
                  <a:pos x="1" y="103"/>
                </a:cxn>
                <a:cxn ang="0">
                  <a:pos x="2" y="104"/>
                </a:cxn>
                <a:cxn ang="0">
                  <a:pos x="5" y="104"/>
                </a:cxn>
                <a:cxn ang="0">
                  <a:pos x="9" y="105"/>
                </a:cxn>
                <a:cxn ang="0">
                  <a:pos x="15" y="107"/>
                </a:cxn>
                <a:cxn ang="0">
                  <a:pos x="20" y="108"/>
                </a:cxn>
                <a:cxn ang="0">
                  <a:pos x="26" y="107"/>
                </a:cxn>
                <a:cxn ang="0">
                  <a:pos x="29" y="105"/>
                </a:cxn>
                <a:cxn ang="0">
                  <a:pos x="30" y="104"/>
                </a:cxn>
                <a:cxn ang="0">
                  <a:pos x="31" y="103"/>
                </a:cxn>
                <a:cxn ang="0">
                  <a:pos x="31" y="101"/>
                </a:cxn>
                <a:cxn ang="0">
                  <a:pos x="32" y="99"/>
                </a:cxn>
                <a:cxn ang="0">
                  <a:pos x="32" y="92"/>
                </a:cxn>
                <a:cxn ang="0">
                  <a:pos x="29" y="64"/>
                </a:cxn>
                <a:cxn ang="0">
                  <a:pos x="29" y="24"/>
                </a:cxn>
                <a:cxn ang="0">
                  <a:pos x="28" y="18"/>
                </a:cxn>
              </a:cxnLst>
              <a:rect l="0" t="0" r="r" b="b"/>
              <a:pathLst>
                <a:path w="32" h="108">
                  <a:moveTo>
                    <a:pt x="28" y="18"/>
                  </a:moveTo>
                  <a:lnTo>
                    <a:pt x="28" y="17"/>
                  </a:lnTo>
                  <a:lnTo>
                    <a:pt x="26" y="16"/>
                  </a:lnTo>
                  <a:lnTo>
                    <a:pt x="25" y="16"/>
                  </a:lnTo>
                  <a:lnTo>
                    <a:pt x="22" y="17"/>
                  </a:lnTo>
                  <a:lnTo>
                    <a:pt x="21" y="17"/>
                  </a:lnTo>
                  <a:lnTo>
                    <a:pt x="19" y="16"/>
                  </a:lnTo>
                  <a:lnTo>
                    <a:pt x="17" y="15"/>
                  </a:lnTo>
                  <a:lnTo>
                    <a:pt x="16" y="11"/>
                  </a:lnTo>
                  <a:lnTo>
                    <a:pt x="10" y="2"/>
                  </a:lnTo>
                  <a:lnTo>
                    <a:pt x="9" y="1"/>
                  </a:lnTo>
                  <a:lnTo>
                    <a:pt x="8" y="0"/>
                  </a:lnTo>
                  <a:lnTo>
                    <a:pt x="8" y="0"/>
                  </a:lnTo>
                  <a:lnTo>
                    <a:pt x="7" y="1"/>
                  </a:lnTo>
                  <a:lnTo>
                    <a:pt x="6" y="2"/>
                  </a:lnTo>
                  <a:lnTo>
                    <a:pt x="5" y="4"/>
                  </a:lnTo>
                  <a:lnTo>
                    <a:pt x="0" y="68"/>
                  </a:lnTo>
                  <a:lnTo>
                    <a:pt x="0" y="96"/>
                  </a:lnTo>
                  <a:lnTo>
                    <a:pt x="1" y="103"/>
                  </a:lnTo>
                  <a:lnTo>
                    <a:pt x="2" y="104"/>
                  </a:lnTo>
                  <a:lnTo>
                    <a:pt x="5" y="104"/>
                  </a:lnTo>
                  <a:lnTo>
                    <a:pt x="9" y="105"/>
                  </a:lnTo>
                  <a:lnTo>
                    <a:pt x="15" y="107"/>
                  </a:lnTo>
                  <a:lnTo>
                    <a:pt x="20" y="108"/>
                  </a:lnTo>
                  <a:lnTo>
                    <a:pt x="26" y="107"/>
                  </a:lnTo>
                  <a:lnTo>
                    <a:pt x="29" y="105"/>
                  </a:lnTo>
                  <a:lnTo>
                    <a:pt x="30" y="104"/>
                  </a:lnTo>
                  <a:lnTo>
                    <a:pt x="31" y="103"/>
                  </a:lnTo>
                  <a:lnTo>
                    <a:pt x="31" y="101"/>
                  </a:lnTo>
                  <a:lnTo>
                    <a:pt x="32" y="99"/>
                  </a:lnTo>
                  <a:lnTo>
                    <a:pt x="32" y="92"/>
                  </a:lnTo>
                  <a:lnTo>
                    <a:pt x="29" y="64"/>
                  </a:lnTo>
                  <a:lnTo>
                    <a:pt x="29" y="24"/>
                  </a:lnTo>
                  <a:lnTo>
                    <a:pt x="28" y="1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29"/>
            <p:cNvSpPr>
              <a:spLocks/>
            </p:cNvSpPr>
            <p:nvPr/>
          </p:nvSpPr>
          <p:spPr bwMode="auto">
            <a:xfrm flipH="1">
              <a:off x="7991217" y="5193048"/>
              <a:ext cx="78498" cy="93402"/>
            </a:xfrm>
            <a:custGeom>
              <a:avLst/>
              <a:gdLst/>
              <a:ahLst/>
              <a:cxnLst>
                <a:cxn ang="0">
                  <a:pos x="76" y="0"/>
                </a:cxn>
                <a:cxn ang="0">
                  <a:pos x="73" y="3"/>
                </a:cxn>
                <a:cxn ang="0">
                  <a:pos x="54" y="13"/>
                </a:cxn>
                <a:cxn ang="0">
                  <a:pos x="42" y="17"/>
                </a:cxn>
                <a:cxn ang="0">
                  <a:pos x="22" y="20"/>
                </a:cxn>
                <a:cxn ang="0">
                  <a:pos x="16" y="19"/>
                </a:cxn>
                <a:cxn ang="0">
                  <a:pos x="10" y="17"/>
                </a:cxn>
                <a:cxn ang="0">
                  <a:pos x="7" y="15"/>
                </a:cxn>
                <a:cxn ang="0">
                  <a:pos x="5" y="15"/>
                </a:cxn>
                <a:cxn ang="0">
                  <a:pos x="3" y="15"/>
                </a:cxn>
                <a:cxn ang="0">
                  <a:pos x="1" y="16"/>
                </a:cxn>
                <a:cxn ang="0">
                  <a:pos x="0" y="20"/>
                </a:cxn>
                <a:cxn ang="0">
                  <a:pos x="4" y="39"/>
                </a:cxn>
                <a:cxn ang="0">
                  <a:pos x="4" y="47"/>
                </a:cxn>
                <a:cxn ang="0">
                  <a:pos x="3" y="79"/>
                </a:cxn>
                <a:cxn ang="0">
                  <a:pos x="4" y="84"/>
                </a:cxn>
                <a:cxn ang="0">
                  <a:pos x="6" y="89"/>
                </a:cxn>
                <a:cxn ang="0">
                  <a:pos x="8" y="92"/>
                </a:cxn>
                <a:cxn ang="0">
                  <a:pos x="10" y="94"/>
                </a:cxn>
                <a:cxn ang="0">
                  <a:pos x="13" y="94"/>
                </a:cxn>
                <a:cxn ang="0">
                  <a:pos x="19" y="89"/>
                </a:cxn>
                <a:cxn ang="0">
                  <a:pos x="27" y="85"/>
                </a:cxn>
                <a:cxn ang="0">
                  <a:pos x="32" y="83"/>
                </a:cxn>
                <a:cxn ang="0">
                  <a:pos x="60" y="68"/>
                </a:cxn>
                <a:cxn ang="0">
                  <a:pos x="65" y="62"/>
                </a:cxn>
                <a:cxn ang="0">
                  <a:pos x="71" y="45"/>
                </a:cxn>
                <a:cxn ang="0">
                  <a:pos x="79" y="6"/>
                </a:cxn>
                <a:cxn ang="0">
                  <a:pos x="79" y="2"/>
                </a:cxn>
                <a:cxn ang="0">
                  <a:pos x="78" y="1"/>
                </a:cxn>
                <a:cxn ang="0">
                  <a:pos x="77" y="0"/>
                </a:cxn>
                <a:cxn ang="0">
                  <a:pos x="76" y="0"/>
                </a:cxn>
              </a:cxnLst>
              <a:rect l="0" t="0" r="r" b="b"/>
              <a:pathLst>
                <a:path w="79" h="94">
                  <a:moveTo>
                    <a:pt x="76" y="0"/>
                  </a:moveTo>
                  <a:lnTo>
                    <a:pt x="73" y="3"/>
                  </a:lnTo>
                  <a:lnTo>
                    <a:pt x="54" y="13"/>
                  </a:lnTo>
                  <a:lnTo>
                    <a:pt x="42" y="17"/>
                  </a:lnTo>
                  <a:lnTo>
                    <a:pt x="22" y="20"/>
                  </a:lnTo>
                  <a:lnTo>
                    <a:pt x="16" y="19"/>
                  </a:lnTo>
                  <a:lnTo>
                    <a:pt x="10" y="17"/>
                  </a:lnTo>
                  <a:lnTo>
                    <a:pt x="7" y="15"/>
                  </a:lnTo>
                  <a:lnTo>
                    <a:pt x="5" y="15"/>
                  </a:lnTo>
                  <a:lnTo>
                    <a:pt x="3" y="15"/>
                  </a:lnTo>
                  <a:lnTo>
                    <a:pt x="1" y="16"/>
                  </a:lnTo>
                  <a:lnTo>
                    <a:pt x="0" y="20"/>
                  </a:lnTo>
                  <a:lnTo>
                    <a:pt x="4" y="39"/>
                  </a:lnTo>
                  <a:lnTo>
                    <a:pt x="4" y="47"/>
                  </a:lnTo>
                  <a:lnTo>
                    <a:pt x="3" y="79"/>
                  </a:lnTo>
                  <a:lnTo>
                    <a:pt x="4" y="84"/>
                  </a:lnTo>
                  <a:lnTo>
                    <a:pt x="6" y="89"/>
                  </a:lnTo>
                  <a:lnTo>
                    <a:pt x="8" y="92"/>
                  </a:lnTo>
                  <a:lnTo>
                    <a:pt x="10" y="94"/>
                  </a:lnTo>
                  <a:lnTo>
                    <a:pt x="13" y="94"/>
                  </a:lnTo>
                  <a:lnTo>
                    <a:pt x="19" y="89"/>
                  </a:lnTo>
                  <a:lnTo>
                    <a:pt x="27" y="85"/>
                  </a:lnTo>
                  <a:lnTo>
                    <a:pt x="32" y="83"/>
                  </a:lnTo>
                  <a:lnTo>
                    <a:pt x="60" y="68"/>
                  </a:lnTo>
                  <a:lnTo>
                    <a:pt x="65" y="62"/>
                  </a:lnTo>
                  <a:lnTo>
                    <a:pt x="71" y="45"/>
                  </a:lnTo>
                  <a:lnTo>
                    <a:pt x="79" y="6"/>
                  </a:lnTo>
                  <a:lnTo>
                    <a:pt x="79" y="2"/>
                  </a:lnTo>
                  <a:lnTo>
                    <a:pt x="78" y="1"/>
                  </a:lnTo>
                  <a:lnTo>
                    <a:pt x="77" y="0"/>
                  </a:lnTo>
                  <a:lnTo>
                    <a:pt x="76"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30"/>
            <p:cNvSpPr>
              <a:spLocks/>
            </p:cNvSpPr>
            <p:nvPr/>
          </p:nvSpPr>
          <p:spPr bwMode="auto">
            <a:xfrm flipH="1">
              <a:off x="7932592" y="5097659"/>
              <a:ext cx="48688" cy="95389"/>
            </a:xfrm>
            <a:custGeom>
              <a:avLst/>
              <a:gdLst/>
              <a:ahLst/>
              <a:cxnLst>
                <a:cxn ang="0">
                  <a:pos x="20" y="0"/>
                </a:cxn>
                <a:cxn ang="0">
                  <a:pos x="19" y="0"/>
                </a:cxn>
                <a:cxn ang="0">
                  <a:pos x="19" y="1"/>
                </a:cxn>
                <a:cxn ang="0">
                  <a:pos x="25" y="8"/>
                </a:cxn>
                <a:cxn ang="0">
                  <a:pos x="27" y="10"/>
                </a:cxn>
                <a:cxn ang="0">
                  <a:pos x="28" y="12"/>
                </a:cxn>
                <a:cxn ang="0">
                  <a:pos x="28" y="14"/>
                </a:cxn>
                <a:cxn ang="0">
                  <a:pos x="28" y="16"/>
                </a:cxn>
                <a:cxn ang="0">
                  <a:pos x="27" y="19"/>
                </a:cxn>
                <a:cxn ang="0">
                  <a:pos x="20" y="28"/>
                </a:cxn>
                <a:cxn ang="0">
                  <a:pos x="17" y="32"/>
                </a:cxn>
                <a:cxn ang="0">
                  <a:pos x="15" y="33"/>
                </a:cxn>
                <a:cxn ang="0">
                  <a:pos x="14" y="34"/>
                </a:cxn>
                <a:cxn ang="0">
                  <a:pos x="9" y="36"/>
                </a:cxn>
                <a:cxn ang="0">
                  <a:pos x="6" y="37"/>
                </a:cxn>
                <a:cxn ang="0">
                  <a:pos x="3" y="37"/>
                </a:cxn>
                <a:cxn ang="0">
                  <a:pos x="2" y="39"/>
                </a:cxn>
                <a:cxn ang="0">
                  <a:pos x="1" y="40"/>
                </a:cxn>
                <a:cxn ang="0">
                  <a:pos x="0" y="42"/>
                </a:cxn>
                <a:cxn ang="0">
                  <a:pos x="1" y="44"/>
                </a:cxn>
                <a:cxn ang="0">
                  <a:pos x="6" y="58"/>
                </a:cxn>
                <a:cxn ang="0">
                  <a:pos x="7" y="64"/>
                </a:cxn>
                <a:cxn ang="0">
                  <a:pos x="8" y="88"/>
                </a:cxn>
                <a:cxn ang="0">
                  <a:pos x="7" y="92"/>
                </a:cxn>
                <a:cxn ang="0">
                  <a:pos x="6" y="95"/>
                </a:cxn>
                <a:cxn ang="0">
                  <a:pos x="5" y="96"/>
                </a:cxn>
                <a:cxn ang="0">
                  <a:pos x="6" y="96"/>
                </a:cxn>
                <a:cxn ang="0">
                  <a:pos x="8" y="96"/>
                </a:cxn>
                <a:cxn ang="0">
                  <a:pos x="9" y="95"/>
                </a:cxn>
                <a:cxn ang="0">
                  <a:pos x="14" y="91"/>
                </a:cxn>
                <a:cxn ang="0">
                  <a:pos x="18" y="86"/>
                </a:cxn>
                <a:cxn ang="0">
                  <a:pos x="35" y="75"/>
                </a:cxn>
                <a:cxn ang="0">
                  <a:pos x="41" y="68"/>
                </a:cxn>
                <a:cxn ang="0">
                  <a:pos x="48" y="53"/>
                </a:cxn>
                <a:cxn ang="0">
                  <a:pos x="49" y="42"/>
                </a:cxn>
                <a:cxn ang="0">
                  <a:pos x="49" y="32"/>
                </a:cxn>
                <a:cxn ang="0">
                  <a:pos x="46" y="21"/>
                </a:cxn>
                <a:cxn ang="0">
                  <a:pos x="39" y="10"/>
                </a:cxn>
                <a:cxn ang="0">
                  <a:pos x="37" y="9"/>
                </a:cxn>
                <a:cxn ang="0">
                  <a:pos x="22" y="1"/>
                </a:cxn>
                <a:cxn ang="0">
                  <a:pos x="20" y="0"/>
                </a:cxn>
              </a:cxnLst>
              <a:rect l="0" t="0" r="r" b="b"/>
              <a:pathLst>
                <a:path w="49" h="96">
                  <a:moveTo>
                    <a:pt x="20" y="0"/>
                  </a:moveTo>
                  <a:lnTo>
                    <a:pt x="19" y="0"/>
                  </a:lnTo>
                  <a:lnTo>
                    <a:pt x="19" y="1"/>
                  </a:lnTo>
                  <a:lnTo>
                    <a:pt x="25" y="8"/>
                  </a:lnTo>
                  <a:lnTo>
                    <a:pt x="27" y="10"/>
                  </a:lnTo>
                  <a:lnTo>
                    <a:pt x="28" y="12"/>
                  </a:lnTo>
                  <a:lnTo>
                    <a:pt x="28" y="14"/>
                  </a:lnTo>
                  <a:lnTo>
                    <a:pt x="28" y="16"/>
                  </a:lnTo>
                  <a:lnTo>
                    <a:pt x="27" y="19"/>
                  </a:lnTo>
                  <a:lnTo>
                    <a:pt x="20" y="28"/>
                  </a:lnTo>
                  <a:lnTo>
                    <a:pt x="17" y="32"/>
                  </a:lnTo>
                  <a:lnTo>
                    <a:pt x="15" y="33"/>
                  </a:lnTo>
                  <a:lnTo>
                    <a:pt x="14" y="34"/>
                  </a:lnTo>
                  <a:lnTo>
                    <a:pt x="9" y="36"/>
                  </a:lnTo>
                  <a:lnTo>
                    <a:pt x="6" y="37"/>
                  </a:lnTo>
                  <a:lnTo>
                    <a:pt x="3" y="37"/>
                  </a:lnTo>
                  <a:lnTo>
                    <a:pt x="2" y="39"/>
                  </a:lnTo>
                  <a:lnTo>
                    <a:pt x="1" y="40"/>
                  </a:lnTo>
                  <a:lnTo>
                    <a:pt x="0" y="42"/>
                  </a:lnTo>
                  <a:lnTo>
                    <a:pt x="1" y="44"/>
                  </a:lnTo>
                  <a:lnTo>
                    <a:pt x="6" y="58"/>
                  </a:lnTo>
                  <a:lnTo>
                    <a:pt x="7" y="64"/>
                  </a:lnTo>
                  <a:lnTo>
                    <a:pt x="8" y="88"/>
                  </a:lnTo>
                  <a:lnTo>
                    <a:pt x="7" y="92"/>
                  </a:lnTo>
                  <a:lnTo>
                    <a:pt x="6" y="95"/>
                  </a:lnTo>
                  <a:lnTo>
                    <a:pt x="5" y="96"/>
                  </a:lnTo>
                  <a:lnTo>
                    <a:pt x="6" y="96"/>
                  </a:lnTo>
                  <a:lnTo>
                    <a:pt x="8" y="96"/>
                  </a:lnTo>
                  <a:lnTo>
                    <a:pt x="9" y="95"/>
                  </a:lnTo>
                  <a:lnTo>
                    <a:pt x="14" y="91"/>
                  </a:lnTo>
                  <a:lnTo>
                    <a:pt x="18" y="86"/>
                  </a:lnTo>
                  <a:lnTo>
                    <a:pt x="35" y="75"/>
                  </a:lnTo>
                  <a:lnTo>
                    <a:pt x="41" y="68"/>
                  </a:lnTo>
                  <a:lnTo>
                    <a:pt x="48" y="53"/>
                  </a:lnTo>
                  <a:lnTo>
                    <a:pt x="49" y="42"/>
                  </a:lnTo>
                  <a:lnTo>
                    <a:pt x="49" y="32"/>
                  </a:lnTo>
                  <a:lnTo>
                    <a:pt x="46" y="21"/>
                  </a:lnTo>
                  <a:lnTo>
                    <a:pt x="39" y="10"/>
                  </a:lnTo>
                  <a:lnTo>
                    <a:pt x="37" y="9"/>
                  </a:lnTo>
                  <a:lnTo>
                    <a:pt x="22" y="1"/>
                  </a:lnTo>
                  <a:lnTo>
                    <a:pt x="20" y="0"/>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31"/>
            <p:cNvSpPr>
              <a:spLocks/>
            </p:cNvSpPr>
            <p:nvPr/>
          </p:nvSpPr>
          <p:spPr bwMode="auto">
            <a:xfrm flipH="1">
              <a:off x="8103498" y="5184105"/>
              <a:ext cx="59618" cy="76510"/>
            </a:xfrm>
            <a:custGeom>
              <a:avLst/>
              <a:gdLst/>
              <a:ahLst/>
              <a:cxnLst>
                <a:cxn ang="0">
                  <a:pos x="56" y="6"/>
                </a:cxn>
                <a:cxn ang="0">
                  <a:pos x="43" y="9"/>
                </a:cxn>
                <a:cxn ang="0">
                  <a:pos x="36" y="9"/>
                </a:cxn>
                <a:cxn ang="0">
                  <a:pos x="30" y="7"/>
                </a:cxn>
                <a:cxn ang="0">
                  <a:pos x="21" y="1"/>
                </a:cxn>
                <a:cxn ang="0">
                  <a:pos x="15" y="0"/>
                </a:cxn>
                <a:cxn ang="0">
                  <a:pos x="13" y="1"/>
                </a:cxn>
                <a:cxn ang="0">
                  <a:pos x="11" y="4"/>
                </a:cxn>
                <a:cxn ang="0">
                  <a:pos x="10" y="9"/>
                </a:cxn>
                <a:cxn ang="0">
                  <a:pos x="7" y="20"/>
                </a:cxn>
                <a:cxn ang="0">
                  <a:pos x="5" y="38"/>
                </a:cxn>
                <a:cxn ang="0">
                  <a:pos x="0" y="65"/>
                </a:cxn>
                <a:cxn ang="0">
                  <a:pos x="0" y="70"/>
                </a:cxn>
                <a:cxn ang="0">
                  <a:pos x="1" y="70"/>
                </a:cxn>
                <a:cxn ang="0">
                  <a:pos x="2" y="71"/>
                </a:cxn>
                <a:cxn ang="0">
                  <a:pos x="4" y="72"/>
                </a:cxn>
                <a:cxn ang="0">
                  <a:pos x="6" y="73"/>
                </a:cxn>
                <a:cxn ang="0">
                  <a:pos x="9" y="74"/>
                </a:cxn>
                <a:cxn ang="0">
                  <a:pos x="38" y="77"/>
                </a:cxn>
                <a:cxn ang="0">
                  <a:pos x="47" y="77"/>
                </a:cxn>
                <a:cxn ang="0">
                  <a:pos x="51" y="76"/>
                </a:cxn>
                <a:cxn ang="0">
                  <a:pos x="54" y="74"/>
                </a:cxn>
                <a:cxn ang="0">
                  <a:pos x="55" y="73"/>
                </a:cxn>
                <a:cxn ang="0">
                  <a:pos x="56" y="70"/>
                </a:cxn>
                <a:cxn ang="0">
                  <a:pos x="56" y="67"/>
                </a:cxn>
                <a:cxn ang="0">
                  <a:pos x="55" y="58"/>
                </a:cxn>
                <a:cxn ang="0">
                  <a:pos x="55" y="26"/>
                </a:cxn>
                <a:cxn ang="0">
                  <a:pos x="56" y="23"/>
                </a:cxn>
                <a:cxn ang="0">
                  <a:pos x="60" y="12"/>
                </a:cxn>
                <a:cxn ang="0">
                  <a:pos x="60" y="10"/>
                </a:cxn>
                <a:cxn ang="0">
                  <a:pos x="60" y="8"/>
                </a:cxn>
                <a:cxn ang="0">
                  <a:pos x="60" y="7"/>
                </a:cxn>
                <a:cxn ang="0">
                  <a:pos x="58" y="6"/>
                </a:cxn>
                <a:cxn ang="0">
                  <a:pos x="56" y="6"/>
                </a:cxn>
              </a:cxnLst>
              <a:rect l="0" t="0" r="r" b="b"/>
              <a:pathLst>
                <a:path w="60" h="77">
                  <a:moveTo>
                    <a:pt x="56" y="6"/>
                  </a:moveTo>
                  <a:lnTo>
                    <a:pt x="43" y="9"/>
                  </a:lnTo>
                  <a:lnTo>
                    <a:pt x="36" y="9"/>
                  </a:lnTo>
                  <a:lnTo>
                    <a:pt x="30" y="7"/>
                  </a:lnTo>
                  <a:lnTo>
                    <a:pt x="21" y="1"/>
                  </a:lnTo>
                  <a:lnTo>
                    <a:pt x="15" y="0"/>
                  </a:lnTo>
                  <a:lnTo>
                    <a:pt x="13" y="1"/>
                  </a:lnTo>
                  <a:lnTo>
                    <a:pt x="11" y="4"/>
                  </a:lnTo>
                  <a:lnTo>
                    <a:pt x="10" y="9"/>
                  </a:lnTo>
                  <a:lnTo>
                    <a:pt x="7" y="20"/>
                  </a:lnTo>
                  <a:lnTo>
                    <a:pt x="5" y="38"/>
                  </a:lnTo>
                  <a:lnTo>
                    <a:pt x="0" y="65"/>
                  </a:lnTo>
                  <a:lnTo>
                    <a:pt x="0" y="70"/>
                  </a:lnTo>
                  <a:lnTo>
                    <a:pt x="1" y="70"/>
                  </a:lnTo>
                  <a:lnTo>
                    <a:pt x="2" y="71"/>
                  </a:lnTo>
                  <a:lnTo>
                    <a:pt x="4" y="72"/>
                  </a:lnTo>
                  <a:lnTo>
                    <a:pt x="6" y="73"/>
                  </a:lnTo>
                  <a:lnTo>
                    <a:pt x="9" y="74"/>
                  </a:lnTo>
                  <a:lnTo>
                    <a:pt x="38" y="77"/>
                  </a:lnTo>
                  <a:lnTo>
                    <a:pt x="47" y="77"/>
                  </a:lnTo>
                  <a:lnTo>
                    <a:pt x="51" y="76"/>
                  </a:lnTo>
                  <a:lnTo>
                    <a:pt x="54" y="74"/>
                  </a:lnTo>
                  <a:lnTo>
                    <a:pt x="55" y="73"/>
                  </a:lnTo>
                  <a:lnTo>
                    <a:pt x="56" y="70"/>
                  </a:lnTo>
                  <a:lnTo>
                    <a:pt x="56" y="67"/>
                  </a:lnTo>
                  <a:lnTo>
                    <a:pt x="55" y="58"/>
                  </a:lnTo>
                  <a:lnTo>
                    <a:pt x="55" y="26"/>
                  </a:lnTo>
                  <a:lnTo>
                    <a:pt x="56" y="23"/>
                  </a:lnTo>
                  <a:lnTo>
                    <a:pt x="60" y="12"/>
                  </a:lnTo>
                  <a:lnTo>
                    <a:pt x="60" y="10"/>
                  </a:lnTo>
                  <a:lnTo>
                    <a:pt x="60" y="8"/>
                  </a:lnTo>
                  <a:lnTo>
                    <a:pt x="60" y="7"/>
                  </a:lnTo>
                  <a:lnTo>
                    <a:pt x="58" y="6"/>
                  </a:lnTo>
                  <a:lnTo>
                    <a:pt x="56" y="6"/>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32"/>
            <p:cNvSpPr>
              <a:spLocks/>
            </p:cNvSpPr>
            <p:nvPr/>
          </p:nvSpPr>
          <p:spPr bwMode="auto">
            <a:xfrm flipH="1">
              <a:off x="7939548" y="5044996"/>
              <a:ext cx="82472" cy="117249"/>
            </a:xfrm>
            <a:custGeom>
              <a:avLst/>
              <a:gdLst/>
              <a:ahLst/>
              <a:cxnLst>
                <a:cxn ang="0">
                  <a:pos x="15" y="2"/>
                </a:cxn>
                <a:cxn ang="0">
                  <a:pos x="10" y="0"/>
                </a:cxn>
                <a:cxn ang="0">
                  <a:pos x="6" y="0"/>
                </a:cxn>
                <a:cxn ang="0">
                  <a:pos x="5" y="0"/>
                </a:cxn>
                <a:cxn ang="0">
                  <a:pos x="3" y="1"/>
                </a:cxn>
                <a:cxn ang="0">
                  <a:pos x="2" y="4"/>
                </a:cxn>
                <a:cxn ang="0">
                  <a:pos x="1" y="8"/>
                </a:cxn>
                <a:cxn ang="0">
                  <a:pos x="0" y="11"/>
                </a:cxn>
                <a:cxn ang="0">
                  <a:pos x="1" y="14"/>
                </a:cxn>
                <a:cxn ang="0">
                  <a:pos x="2" y="16"/>
                </a:cxn>
                <a:cxn ang="0">
                  <a:pos x="5" y="24"/>
                </a:cxn>
                <a:cxn ang="0">
                  <a:pos x="5" y="26"/>
                </a:cxn>
                <a:cxn ang="0">
                  <a:pos x="6" y="29"/>
                </a:cxn>
                <a:cxn ang="0">
                  <a:pos x="7" y="30"/>
                </a:cxn>
                <a:cxn ang="0">
                  <a:pos x="10" y="31"/>
                </a:cxn>
                <a:cxn ang="0">
                  <a:pos x="12" y="31"/>
                </a:cxn>
                <a:cxn ang="0">
                  <a:pos x="15" y="32"/>
                </a:cxn>
                <a:cxn ang="0">
                  <a:pos x="17" y="33"/>
                </a:cxn>
                <a:cxn ang="0">
                  <a:pos x="19" y="35"/>
                </a:cxn>
                <a:cxn ang="0">
                  <a:pos x="21" y="37"/>
                </a:cxn>
                <a:cxn ang="0">
                  <a:pos x="27" y="52"/>
                </a:cxn>
                <a:cxn ang="0">
                  <a:pos x="29" y="59"/>
                </a:cxn>
                <a:cxn ang="0">
                  <a:pos x="32" y="61"/>
                </a:cxn>
                <a:cxn ang="0">
                  <a:pos x="37" y="65"/>
                </a:cxn>
                <a:cxn ang="0">
                  <a:pos x="39" y="67"/>
                </a:cxn>
                <a:cxn ang="0">
                  <a:pos x="40" y="69"/>
                </a:cxn>
                <a:cxn ang="0">
                  <a:pos x="43" y="76"/>
                </a:cxn>
                <a:cxn ang="0">
                  <a:pos x="45" y="98"/>
                </a:cxn>
                <a:cxn ang="0">
                  <a:pos x="46" y="106"/>
                </a:cxn>
                <a:cxn ang="0">
                  <a:pos x="47" y="108"/>
                </a:cxn>
                <a:cxn ang="0">
                  <a:pos x="50" y="113"/>
                </a:cxn>
                <a:cxn ang="0">
                  <a:pos x="52" y="115"/>
                </a:cxn>
                <a:cxn ang="0">
                  <a:pos x="56" y="118"/>
                </a:cxn>
                <a:cxn ang="0">
                  <a:pos x="57" y="118"/>
                </a:cxn>
                <a:cxn ang="0">
                  <a:pos x="59" y="118"/>
                </a:cxn>
                <a:cxn ang="0">
                  <a:pos x="60" y="117"/>
                </a:cxn>
                <a:cxn ang="0">
                  <a:pos x="61" y="114"/>
                </a:cxn>
                <a:cxn ang="0">
                  <a:pos x="61" y="96"/>
                </a:cxn>
                <a:cxn ang="0">
                  <a:pos x="62" y="88"/>
                </a:cxn>
                <a:cxn ang="0">
                  <a:pos x="62" y="87"/>
                </a:cxn>
                <a:cxn ang="0">
                  <a:pos x="62" y="86"/>
                </a:cxn>
                <a:cxn ang="0">
                  <a:pos x="63" y="86"/>
                </a:cxn>
                <a:cxn ang="0">
                  <a:pos x="65" y="87"/>
                </a:cxn>
                <a:cxn ang="0">
                  <a:pos x="67" y="90"/>
                </a:cxn>
                <a:cxn ang="0">
                  <a:pos x="73" y="101"/>
                </a:cxn>
                <a:cxn ang="0">
                  <a:pos x="75" y="106"/>
                </a:cxn>
                <a:cxn ang="0">
                  <a:pos x="76" y="114"/>
                </a:cxn>
                <a:cxn ang="0">
                  <a:pos x="76" y="115"/>
                </a:cxn>
                <a:cxn ang="0">
                  <a:pos x="76" y="115"/>
                </a:cxn>
                <a:cxn ang="0">
                  <a:pos x="78" y="115"/>
                </a:cxn>
                <a:cxn ang="0">
                  <a:pos x="80" y="113"/>
                </a:cxn>
                <a:cxn ang="0">
                  <a:pos x="82" y="111"/>
                </a:cxn>
                <a:cxn ang="0">
                  <a:pos x="83" y="109"/>
                </a:cxn>
                <a:cxn ang="0">
                  <a:pos x="83" y="103"/>
                </a:cxn>
                <a:cxn ang="0">
                  <a:pos x="81" y="91"/>
                </a:cxn>
                <a:cxn ang="0">
                  <a:pos x="73" y="75"/>
                </a:cxn>
                <a:cxn ang="0">
                  <a:pos x="39" y="26"/>
                </a:cxn>
                <a:cxn ang="0">
                  <a:pos x="25" y="9"/>
                </a:cxn>
                <a:cxn ang="0">
                  <a:pos x="20" y="5"/>
                </a:cxn>
                <a:cxn ang="0">
                  <a:pos x="15" y="2"/>
                </a:cxn>
              </a:cxnLst>
              <a:rect l="0" t="0" r="r" b="b"/>
              <a:pathLst>
                <a:path w="83" h="118">
                  <a:moveTo>
                    <a:pt x="15" y="2"/>
                  </a:moveTo>
                  <a:lnTo>
                    <a:pt x="10" y="0"/>
                  </a:lnTo>
                  <a:lnTo>
                    <a:pt x="6" y="0"/>
                  </a:lnTo>
                  <a:lnTo>
                    <a:pt x="5" y="0"/>
                  </a:lnTo>
                  <a:lnTo>
                    <a:pt x="3" y="1"/>
                  </a:lnTo>
                  <a:lnTo>
                    <a:pt x="2" y="4"/>
                  </a:lnTo>
                  <a:lnTo>
                    <a:pt x="1" y="8"/>
                  </a:lnTo>
                  <a:lnTo>
                    <a:pt x="0" y="11"/>
                  </a:lnTo>
                  <a:lnTo>
                    <a:pt x="1" y="14"/>
                  </a:lnTo>
                  <a:lnTo>
                    <a:pt x="2" y="16"/>
                  </a:lnTo>
                  <a:lnTo>
                    <a:pt x="5" y="24"/>
                  </a:lnTo>
                  <a:lnTo>
                    <a:pt x="5" y="26"/>
                  </a:lnTo>
                  <a:lnTo>
                    <a:pt x="6" y="29"/>
                  </a:lnTo>
                  <a:lnTo>
                    <a:pt x="7" y="30"/>
                  </a:lnTo>
                  <a:lnTo>
                    <a:pt x="10" y="31"/>
                  </a:lnTo>
                  <a:lnTo>
                    <a:pt x="12" y="31"/>
                  </a:lnTo>
                  <a:lnTo>
                    <a:pt x="15" y="32"/>
                  </a:lnTo>
                  <a:lnTo>
                    <a:pt x="17" y="33"/>
                  </a:lnTo>
                  <a:lnTo>
                    <a:pt x="19" y="35"/>
                  </a:lnTo>
                  <a:lnTo>
                    <a:pt x="21" y="37"/>
                  </a:lnTo>
                  <a:lnTo>
                    <a:pt x="27" y="52"/>
                  </a:lnTo>
                  <a:lnTo>
                    <a:pt x="29" y="59"/>
                  </a:lnTo>
                  <a:lnTo>
                    <a:pt x="32" y="61"/>
                  </a:lnTo>
                  <a:lnTo>
                    <a:pt x="37" y="65"/>
                  </a:lnTo>
                  <a:lnTo>
                    <a:pt x="39" y="67"/>
                  </a:lnTo>
                  <a:lnTo>
                    <a:pt x="40" y="69"/>
                  </a:lnTo>
                  <a:lnTo>
                    <a:pt x="43" y="76"/>
                  </a:lnTo>
                  <a:lnTo>
                    <a:pt x="45" y="98"/>
                  </a:lnTo>
                  <a:lnTo>
                    <a:pt x="46" y="106"/>
                  </a:lnTo>
                  <a:lnTo>
                    <a:pt x="47" y="108"/>
                  </a:lnTo>
                  <a:lnTo>
                    <a:pt x="50" y="113"/>
                  </a:lnTo>
                  <a:lnTo>
                    <a:pt x="52" y="115"/>
                  </a:lnTo>
                  <a:lnTo>
                    <a:pt x="56" y="118"/>
                  </a:lnTo>
                  <a:lnTo>
                    <a:pt x="57" y="118"/>
                  </a:lnTo>
                  <a:lnTo>
                    <a:pt x="59" y="118"/>
                  </a:lnTo>
                  <a:lnTo>
                    <a:pt x="60" y="117"/>
                  </a:lnTo>
                  <a:lnTo>
                    <a:pt x="61" y="114"/>
                  </a:lnTo>
                  <a:lnTo>
                    <a:pt x="61" y="96"/>
                  </a:lnTo>
                  <a:lnTo>
                    <a:pt x="62" y="88"/>
                  </a:lnTo>
                  <a:lnTo>
                    <a:pt x="62" y="87"/>
                  </a:lnTo>
                  <a:lnTo>
                    <a:pt x="62" y="86"/>
                  </a:lnTo>
                  <a:lnTo>
                    <a:pt x="63" y="86"/>
                  </a:lnTo>
                  <a:lnTo>
                    <a:pt x="65" y="87"/>
                  </a:lnTo>
                  <a:lnTo>
                    <a:pt x="67" y="90"/>
                  </a:lnTo>
                  <a:lnTo>
                    <a:pt x="73" y="101"/>
                  </a:lnTo>
                  <a:lnTo>
                    <a:pt x="75" y="106"/>
                  </a:lnTo>
                  <a:lnTo>
                    <a:pt x="76" y="114"/>
                  </a:lnTo>
                  <a:lnTo>
                    <a:pt x="76" y="115"/>
                  </a:lnTo>
                  <a:lnTo>
                    <a:pt x="76" y="115"/>
                  </a:lnTo>
                  <a:lnTo>
                    <a:pt x="78" y="115"/>
                  </a:lnTo>
                  <a:lnTo>
                    <a:pt x="80" y="113"/>
                  </a:lnTo>
                  <a:lnTo>
                    <a:pt x="82" y="111"/>
                  </a:lnTo>
                  <a:lnTo>
                    <a:pt x="83" y="109"/>
                  </a:lnTo>
                  <a:lnTo>
                    <a:pt x="83" y="103"/>
                  </a:lnTo>
                  <a:lnTo>
                    <a:pt x="81" y="91"/>
                  </a:lnTo>
                  <a:lnTo>
                    <a:pt x="73" y="75"/>
                  </a:lnTo>
                  <a:lnTo>
                    <a:pt x="39" y="26"/>
                  </a:lnTo>
                  <a:lnTo>
                    <a:pt x="25" y="9"/>
                  </a:lnTo>
                  <a:lnTo>
                    <a:pt x="20" y="5"/>
                  </a:lnTo>
                  <a:lnTo>
                    <a:pt x="15" y="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33"/>
            <p:cNvSpPr>
              <a:spLocks/>
            </p:cNvSpPr>
            <p:nvPr/>
          </p:nvSpPr>
          <p:spPr bwMode="auto">
            <a:xfrm flipH="1">
              <a:off x="7925637" y="5030092"/>
              <a:ext cx="93402" cy="135134"/>
            </a:xfrm>
            <a:custGeom>
              <a:avLst/>
              <a:gdLst/>
              <a:ahLst/>
              <a:cxnLst>
                <a:cxn ang="0">
                  <a:pos x="28" y="0"/>
                </a:cxn>
                <a:cxn ang="0">
                  <a:pos x="23" y="1"/>
                </a:cxn>
                <a:cxn ang="0">
                  <a:pos x="4" y="9"/>
                </a:cxn>
                <a:cxn ang="0">
                  <a:pos x="1" y="14"/>
                </a:cxn>
                <a:cxn ang="0">
                  <a:pos x="1" y="21"/>
                </a:cxn>
                <a:cxn ang="0">
                  <a:pos x="4" y="30"/>
                </a:cxn>
                <a:cxn ang="0">
                  <a:pos x="7" y="34"/>
                </a:cxn>
                <a:cxn ang="0">
                  <a:pos x="15" y="34"/>
                </a:cxn>
                <a:cxn ang="0">
                  <a:pos x="18" y="35"/>
                </a:cxn>
                <a:cxn ang="0">
                  <a:pos x="24" y="48"/>
                </a:cxn>
                <a:cxn ang="0">
                  <a:pos x="40" y="68"/>
                </a:cxn>
                <a:cxn ang="0">
                  <a:pos x="47" y="93"/>
                </a:cxn>
                <a:cxn ang="0">
                  <a:pos x="47" y="117"/>
                </a:cxn>
                <a:cxn ang="0">
                  <a:pos x="43" y="135"/>
                </a:cxn>
                <a:cxn ang="0">
                  <a:pos x="46" y="136"/>
                </a:cxn>
                <a:cxn ang="0">
                  <a:pos x="55" y="135"/>
                </a:cxn>
                <a:cxn ang="0">
                  <a:pos x="58" y="133"/>
                </a:cxn>
                <a:cxn ang="0">
                  <a:pos x="62" y="104"/>
                </a:cxn>
                <a:cxn ang="0">
                  <a:pos x="60" y="90"/>
                </a:cxn>
                <a:cxn ang="0">
                  <a:pos x="62" y="89"/>
                </a:cxn>
                <a:cxn ang="0">
                  <a:pos x="65" y="93"/>
                </a:cxn>
                <a:cxn ang="0">
                  <a:pos x="71" y="110"/>
                </a:cxn>
                <a:cxn ang="0">
                  <a:pos x="71" y="121"/>
                </a:cxn>
                <a:cxn ang="0">
                  <a:pos x="73" y="130"/>
                </a:cxn>
                <a:cxn ang="0">
                  <a:pos x="78" y="132"/>
                </a:cxn>
                <a:cxn ang="0">
                  <a:pos x="87" y="130"/>
                </a:cxn>
                <a:cxn ang="0">
                  <a:pos x="92" y="127"/>
                </a:cxn>
                <a:cxn ang="0">
                  <a:pos x="94" y="122"/>
                </a:cxn>
                <a:cxn ang="0">
                  <a:pos x="88" y="101"/>
                </a:cxn>
                <a:cxn ang="0">
                  <a:pos x="71" y="72"/>
                </a:cxn>
                <a:cxn ang="0">
                  <a:pos x="70" y="66"/>
                </a:cxn>
                <a:cxn ang="0">
                  <a:pos x="72" y="61"/>
                </a:cxn>
                <a:cxn ang="0">
                  <a:pos x="70" y="50"/>
                </a:cxn>
                <a:cxn ang="0">
                  <a:pos x="65" y="41"/>
                </a:cxn>
                <a:cxn ang="0">
                  <a:pos x="59" y="35"/>
                </a:cxn>
                <a:cxn ang="0">
                  <a:pos x="35" y="19"/>
                </a:cxn>
                <a:cxn ang="0">
                  <a:pos x="33" y="14"/>
                </a:cxn>
                <a:cxn ang="0">
                  <a:pos x="34" y="10"/>
                </a:cxn>
                <a:cxn ang="0">
                  <a:pos x="36" y="5"/>
                </a:cxn>
                <a:cxn ang="0">
                  <a:pos x="35" y="2"/>
                </a:cxn>
                <a:cxn ang="0">
                  <a:pos x="31" y="0"/>
                </a:cxn>
              </a:cxnLst>
              <a:rect l="0" t="0" r="r" b="b"/>
              <a:pathLst>
                <a:path w="94" h="136">
                  <a:moveTo>
                    <a:pt x="31" y="0"/>
                  </a:moveTo>
                  <a:lnTo>
                    <a:pt x="28" y="0"/>
                  </a:lnTo>
                  <a:lnTo>
                    <a:pt x="26" y="0"/>
                  </a:lnTo>
                  <a:lnTo>
                    <a:pt x="23" y="1"/>
                  </a:lnTo>
                  <a:lnTo>
                    <a:pt x="9" y="5"/>
                  </a:lnTo>
                  <a:lnTo>
                    <a:pt x="4" y="9"/>
                  </a:lnTo>
                  <a:lnTo>
                    <a:pt x="2" y="12"/>
                  </a:lnTo>
                  <a:lnTo>
                    <a:pt x="1" y="14"/>
                  </a:lnTo>
                  <a:lnTo>
                    <a:pt x="0" y="18"/>
                  </a:lnTo>
                  <a:lnTo>
                    <a:pt x="1" y="21"/>
                  </a:lnTo>
                  <a:lnTo>
                    <a:pt x="2" y="26"/>
                  </a:lnTo>
                  <a:lnTo>
                    <a:pt x="4" y="30"/>
                  </a:lnTo>
                  <a:lnTo>
                    <a:pt x="6" y="33"/>
                  </a:lnTo>
                  <a:lnTo>
                    <a:pt x="7" y="34"/>
                  </a:lnTo>
                  <a:lnTo>
                    <a:pt x="8" y="34"/>
                  </a:lnTo>
                  <a:lnTo>
                    <a:pt x="15" y="34"/>
                  </a:lnTo>
                  <a:lnTo>
                    <a:pt x="17" y="34"/>
                  </a:lnTo>
                  <a:lnTo>
                    <a:pt x="18" y="35"/>
                  </a:lnTo>
                  <a:lnTo>
                    <a:pt x="19" y="37"/>
                  </a:lnTo>
                  <a:lnTo>
                    <a:pt x="24" y="48"/>
                  </a:lnTo>
                  <a:lnTo>
                    <a:pt x="26" y="52"/>
                  </a:lnTo>
                  <a:lnTo>
                    <a:pt x="40" y="68"/>
                  </a:lnTo>
                  <a:lnTo>
                    <a:pt x="41" y="72"/>
                  </a:lnTo>
                  <a:lnTo>
                    <a:pt x="47" y="93"/>
                  </a:lnTo>
                  <a:lnTo>
                    <a:pt x="48" y="105"/>
                  </a:lnTo>
                  <a:lnTo>
                    <a:pt x="47" y="117"/>
                  </a:lnTo>
                  <a:lnTo>
                    <a:pt x="43" y="133"/>
                  </a:lnTo>
                  <a:lnTo>
                    <a:pt x="43" y="135"/>
                  </a:lnTo>
                  <a:lnTo>
                    <a:pt x="44" y="136"/>
                  </a:lnTo>
                  <a:lnTo>
                    <a:pt x="46" y="136"/>
                  </a:lnTo>
                  <a:lnTo>
                    <a:pt x="51" y="136"/>
                  </a:lnTo>
                  <a:lnTo>
                    <a:pt x="55" y="135"/>
                  </a:lnTo>
                  <a:lnTo>
                    <a:pt x="57" y="134"/>
                  </a:lnTo>
                  <a:lnTo>
                    <a:pt x="58" y="133"/>
                  </a:lnTo>
                  <a:lnTo>
                    <a:pt x="60" y="129"/>
                  </a:lnTo>
                  <a:lnTo>
                    <a:pt x="62" y="104"/>
                  </a:lnTo>
                  <a:lnTo>
                    <a:pt x="60" y="92"/>
                  </a:lnTo>
                  <a:lnTo>
                    <a:pt x="60" y="90"/>
                  </a:lnTo>
                  <a:lnTo>
                    <a:pt x="61" y="89"/>
                  </a:lnTo>
                  <a:lnTo>
                    <a:pt x="62" y="89"/>
                  </a:lnTo>
                  <a:lnTo>
                    <a:pt x="63" y="89"/>
                  </a:lnTo>
                  <a:lnTo>
                    <a:pt x="65" y="93"/>
                  </a:lnTo>
                  <a:lnTo>
                    <a:pt x="70" y="103"/>
                  </a:lnTo>
                  <a:lnTo>
                    <a:pt x="71" y="110"/>
                  </a:lnTo>
                  <a:lnTo>
                    <a:pt x="71" y="118"/>
                  </a:lnTo>
                  <a:lnTo>
                    <a:pt x="71" y="121"/>
                  </a:lnTo>
                  <a:lnTo>
                    <a:pt x="72" y="128"/>
                  </a:lnTo>
                  <a:lnTo>
                    <a:pt x="73" y="130"/>
                  </a:lnTo>
                  <a:lnTo>
                    <a:pt x="75" y="131"/>
                  </a:lnTo>
                  <a:lnTo>
                    <a:pt x="78" y="132"/>
                  </a:lnTo>
                  <a:lnTo>
                    <a:pt x="81" y="132"/>
                  </a:lnTo>
                  <a:lnTo>
                    <a:pt x="87" y="130"/>
                  </a:lnTo>
                  <a:lnTo>
                    <a:pt x="91" y="129"/>
                  </a:lnTo>
                  <a:lnTo>
                    <a:pt x="92" y="127"/>
                  </a:lnTo>
                  <a:lnTo>
                    <a:pt x="94" y="125"/>
                  </a:lnTo>
                  <a:lnTo>
                    <a:pt x="94" y="122"/>
                  </a:lnTo>
                  <a:lnTo>
                    <a:pt x="93" y="115"/>
                  </a:lnTo>
                  <a:lnTo>
                    <a:pt x="88" y="101"/>
                  </a:lnTo>
                  <a:lnTo>
                    <a:pt x="84" y="93"/>
                  </a:lnTo>
                  <a:lnTo>
                    <a:pt x="71" y="72"/>
                  </a:lnTo>
                  <a:lnTo>
                    <a:pt x="70" y="68"/>
                  </a:lnTo>
                  <a:lnTo>
                    <a:pt x="70" y="66"/>
                  </a:lnTo>
                  <a:lnTo>
                    <a:pt x="70" y="63"/>
                  </a:lnTo>
                  <a:lnTo>
                    <a:pt x="72" y="61"/>
                  </a:lnTo>
                  <a:lnTo>
                    <a:pt x="72" y="57"/>
                  </a:lnTo>
                  <a:lnTo>
                    <a:pt x="70" y="50"/>
                  </a:lnTo>
                  <a:lnTo>
                    <a:pt x="68" y="46"/>
                  </a:lnTo>
                  <a:lnTo>
                    <a:pt x="65" y="41"/>
                  </a:lnTo>
                  <a:lnTo>
                    <a:pt x="62" y="38"/>
                  </a:lnTo>
                  <a:lnTo>
                    <a:pt x="59" y="35"/>
                  </a:lnTo>
                  <a:lnTo>
                    <a:pt x="41" y="24"/>
                  </a:lnTo>
                  <a:lnTo>
                    <a:pt x="35" y="19"/>
                  </a:lnTo>
                  <a:lnTo>
                    <a:pt x="33" y="17"/>
                  </a:lnTo>
                  <a:lnTo>
                    <a:pt x="33" y="14"/>
                  </a:lnTo>
                  <a:lnTo>
                    <a:pt x="33" y="12"/>
                  </a:lnTo>
                  <a:lnTo>
                    <a:pt x="34" y="10"/>
                  </a:lnTo>
                  <a:lnTo>
                    <a:pt x="36" y="7"/>
                  </a:lnTo>
                  <a:lnTo>
                    <a:pt x="36" y="5"/>
                  </a:lnTo>
                  <a:lnTo>
                    <a:pt x="36" y="4"/>
                  </a:lnTo>
                  <a:lnTo>
                    <a:pt x="35" y="2"/>
                  </a:lnTo>
                  <a:lnTo>
                    <a:pt x="33" y="1"/>
                  </a:lnTo>
                  <a:lnTo>
                    <a:pt x="31"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34"/>
            <p:cNvSpPr>
              <a:spLocks/>
            </p:cNvSpPr>
            <p:nvPr/>
          </p:nvSpPr>
          <p:spPr bwMode="auto">
            <a:xfrm flipH="1">
              <a:off x="7968363" y="5073812"/>
              <a:ext cx="10930" cy="13911"/>
            </a:xfrm>
            <a:custGeom>
              <a:avLst/>
              <a:gdLst/>
              <a:ahLst/>
              <a:cxnLst>
                <a:cxn ang="0">
                  <a:pos x="6" y="0"/>
                </a:cxn>
                <a:cxn ang="0">
                  <a:pos x="5" y="0"/>
                </a:cxn>
                <a:cxn ang="0">
                  <a:pos x="4" y="0"/>
                </a:cxn>
                <a:cxn ang="0">
                  <a:pos x="1" y="2"/>
                </a:cxn>
                <a:cxn ang="0">
                  <a:pos x="0" y="5"/>
                </a:cxn>
                <a:cxn ang="0">
                  <a:pos x="0" y="8"/>
                </a:cxn>
                <a:cxn ang="0">
                  <a:pos x="2" y="10"/>
                </a:cxn>
                <a:cxn ang="0">
                  <a:pos x="6" y="12"/>
                </a:cxn>
                <a:cxn ang="0">
                  <a:pos x="9" y="13"/>
                </a:cxn>
                <a:cxn ang="0">
                  <a:pos x="11" y="14"/>
                </a:cxn>
                <a:cxn ang="0">
                  <a:pos x="11" y="13"/>
                </a:cxn>
                <a:cxn ang="0">
                  <a:pos x="11" y="11"/>
                </a:cxn>
                <a:cxn ang="0">
                  <a:pos x="7" y="2"/>
                </a:cxn>
                <a:cxn ang="0">
                  <a:pos x="7" y="1"/>
                </a:cxn>
                <a:cxn ang="0">
                  <a:pos x="6" y="0"/>
                </a:cxn>
              </a:cxnLst>
              <a:rect l="0" t="0" r="r" b="b"/>
              <a:pathLst>
                <a:path w="11" h="14">
                  <a:moveTo>
                    <a:pt x="6" y="0"/>
                  </a:moveTo>
                  <a:lnTo>
                    <a:pt x="5" y="0"/>
                  </a:lnTo>
                  <a:lnTo>
                    <a:pt x="4" y="0"/>
                  </a:lnTo>
                  <a:lnTo>
                    <a:pt x="1" y="2"/>
                  </a:lnTo>
                  <a:lnTo>
                    <a:pt x="0" y="5"/>
                  </a:lnTo>
                  <a:lnTo>
                    <a:pt x="0" y="8"/>
                  </a:lnTo>
                  <a:lnTo>
                    <a:pt x="2" y="10"/>
                  </a:lnTo>
                  <a:lnTo>
                    <a:pt x="6" y="12"/>
                  </a:lnTo>
                  <a:lnTo>
                    <a:pt x="9" y="13"/>
                  </a:lnTo>
                  <a:lnTo>
                    <a:pt x="11" y="14"/>
                  </a:lnTo>
                  <a:lnTo>
                    <a:pt x="11" y="13"/>
                  </a:lnTo>
                  <a:lnTo>
                    <a:pt x="11" y="11"/>
                  </a:lnTo>
                  <a:lnTo>
                    <a:pt x="7" y="2"/>
                  </a:lnTo>
                  <a:lnTo>
                    <a:pt x="7" y="1"/>
                  </a:lnTo>
                  <a:lnTo>
                    <a:pt x="6"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9" name="Group 34"/>
            <p:cNvGrpSpPr>
              <a:grpSpLocks noChangeAspect="1"/>
            </p:cNvGrpSpPr>
            <p:nvPr/>
          </p:nvGrpSpPr>
          <p:grpSpPr>
            <a:xfrm>
              <a:off x="8108389" y="4554993"/>
              <a:ext cx="290095" cy="177151"/>
              <a:chOff x="2103438" y="3086101"/>
              <a:chExt cx="595313" cy="363538"/>
            </a:xfrm>
          </p:grpSpPr>
          <p:sp>
            <p:nvSpPr>
              <p:cNvPr id="106" name="Freeform 72"/>
              <p:cNvSpPr>
                <a:spLocks/>
              </p:cNvSpPr>
              <p:nvPr/>
            </p:nvSpPr>
            <p:spPr bwMode="auto">
              <a:xfrm>
                <a:off x="2103438" y="3086101"/>
                <a:ext cx="595313" cy="363538"/>
              </a:xfrm>
              <a:custGeom>
                <a:avLst/>
                <a:gdLst/>
                <a:ahLst/>
                <a:cxnLst>
                  <a:cxn ang="0">
                    <a:pos x="214" y="0"/>
                  </a:cxn>
                  <a:cxn ang="0">
                    <a:pos x="186" y="1"/>
                  </a:cxn>
                  <a:cxn ang="0">
                    <a:pos x="153" y="9"/>
                  </a:cxn>
                  <a:cxn ang="0">
                    <a:pos x="137" y="17"/>
                  </a:cxn>
                  <a:cxn ang="0">
                    <a:pos x="123" y="27"/>
                  </a:cxn>
                  <a:cxn ang="0">
                    <a:pos x="88" y="62"/>
                  </a:cxn>
                  <a:cxn ang="0">
                    <a:pos x="40" y="106"/>
                  </a:cxn>
                  <a:cxn ang="0">
                    <a:pos x="10" y="129"/>
                  </a:cxn>
                  <a:cxn ang="0">
                    <a:pos x="4" y="136"/>
                  </a:cxn>
                  <a:cxn ang="0">
                    <a:pos x="1" y="143"/>
                  </a:cxn>
                  <a:cxn ang="0">
                    <a:pos x="0" y="149"/>
                  </a:cxn>
                  <a:cxn ang="0">
                    <a:pos x="3" y="155"/>
                  </a:cxn>
                  <a:cxn ang="0">
                    <a:pos x="7" y="160"/>
                  </a:cxn>
                  <a:cxn ang="0">
                    <a:pos x="11" y="162"/>
                  </a:cxn>
                  <a:cxn ang="0">
                    <a:pos x="27" y="168"/>
                  </a:cxn>
                  <a:cxn ang="0">
                    <a:pos x="85" y="177"/>
                  </a:cxn>
                  <a:cxn ang="0">
                    <a:pos x="254" y="179"/>
                  </a:cxn>
                  <a:cxn ang="0">
                    <a:pos x="266" y="181"/>
                  </a:cxn>
                  <a:cxn ang="0">
                    <a:pos x="279" y="185"/>
                  </a:cxn>
                  <a:cxn ang="0">
                    <a:pos x="303" y="197"/>
                  </a:cxn>
                  <a:cxn ang="0">
                    <a:pos x="321" y="210"/>
                  </a:cxn>
                  <a:cxn ang="0">
                    <a:pos x="332" y="224"/>
                  </a:cxn>
                  <a:cxn ang="0">
                    <a:pos x="338" y="228"/>
                  </a:cxn>
                  <a:cxn ang="0">
                    <a:pos x="344" y="229"/>
                  </a:cxn>
                  <a:cxn ang="0">
                    <a:pos x="350" y="229"/>
                  </a:cxn>
                  <a:cxn ang="0">
                    <a:pos x="355" y="228"/>
                  </a:cxn>
                  <a:cxn ang="0">
                    <a:pos x="360" y="224"/>
                  </a:cxn>
                  <a:cxn ang="0">
                    <a:pos x="369" y="214"/>
                  </a:cxn>
                  <a:cxn ang="0">
                    <a:pos x="372" y="207"/>
                  </a:cxn>
                  <a:cxn ang="0">
                    <a:pos x="375" y="189"/>
                  </a:cxn>
                  <a:cxn ang="0">
                    <a:pos x="374" y="140"/>
                  </a:cxn>
                  <a:cxn ang="0">
                    <a:pos x="370" y="120"/>
                  </a:cxn>
                  <a:cxn ang="0">
                    <a:pos x="368" y="111"/>
                  </a:cxn>
                  <a:cxn ang="0">
                    <a:pos x="356" y="83"/>
                  </a:cxn>
                  <a:cxn ang="0">
                    <a:pos x="339" y="56"/>
                  </a:cxn>
                  <a:cxn ang="0">
                    <a:pos x="324" y="38"/>
                  </a:cxn>
                  <a:cxn ang="0">
                    <a:pos x="313" y="29"/>
                  </a:cxn>
                  <a:cxn ang="0">
                    <a:pos x="278" y="12"/>
                  </a:cxn>
                  <a:cxn ang="0">
                    <a:pos x="224" y="1"/>
                  </a:cxn>
                  <a:cxn ang="0">
                    <a:pos x="214" y="0"/>
                  </a:cxn>
                </a:cxnLst>
                <a:rect l="0" t="0" r="r" b="b"/>
                <a:pathLst>
                  <a:path w="375" h="229">
                    <a:moveTo>
                      <a:pt x="214" y="0"/>
                    </a:moveTo>
                    <a:lnTo>
                      <a:pt x="186" y="1"/>
                    </a:lnTo>
                    <a:lnTo>
                      <a:pt x="153" y="9"/>
                    </a:lnTo>
                    <a:lnTo>
                      <a:pt x="137" y="17"/>
                    </a:lnTo>
                    <a:lnTo>
                      <a:pt x="123" y="27"/>
                    </a:lnTo>
                    <a:lnTo>
                      <a:pt x="88" y="62"/>
                    </a:lnTo>
                    <a:lnTo>
                      <a:pt x="40" y="106"/>
                    </a:lnTo>
                    <a:lnTo>
                      <a:pt x="10" y="129"/>
                    </a:lnTo>
                    <a:lnTo>
                      <a:pt x="4" y="136"/>
                    </a:lnTo>
                    <a:lnTo>
                      <a:pt x="1" y="143"/>
                    </a:lnTo>
                    <a:lnTo>
                      <a:pt x="0" y="149"/>
                    </a:lnTo>
                    <a:lnTo>
                      <a:pt x="3" y="155"/>
                    </a:lnTo>
                    <a:lnTo>
                      <a:pt x="7" y="160"/>
                    </a:lnTo>
                    <a:lnTo>
                      <a:pt x="11" y="162"/>
                    </a:lnTo>
                    <a:lnTo>
                      <a:pt x="27" y="168"/>
                    </a:lnTo>
                    <a:lnTo>
                      <a:pt x="85" y="177"/>
                    </a:lnTo>
                    <a:lnTo>
                      <a:pt x="254" y="179"/>
                    </a:lnTo>
                    <a:lnTo>
                      <a:pt x="266" y="181"/>
                    </a:lnTo>
                    <a:lnTo>
                      <a:pt x="279" y="185"/>
                    </a:lnTo>
                    <a:lnTo>
                      <a:pt x="303" y="197"/>
                    </a:lnTo>
                    <a:lnTo>
                      <a:pt x="321" y="210"/>
                    </a:lnTo>
                    <a:lnTo>
                      <a:pt x="332" y="224"/>
                    </a:lnTo>
                    <a:lnTo>
                      <a:pt x="338" y="228"/>
                    </a:lnTo>
                    <a:lnTo>
                      <a:pt x="344" y="229"/>
                    </a:lnTo>
                    <a:lnTo>
                      <a:pt x="350" y="229"/>
                    </a:lnTo>
                    <a:lnTo>
                      <a:pt x="355" y="228"/>
                    </a:lnTo>
                    <a:lnTo>
                      <a:pt x="360" y="224"/>
                    </a:lnTo>
                    <a:lnTo>
                      <a:pt x="369" y="214"/>
                    </a:lnTo>
                    <a:lnTo>
                      <a:pt x="372" y="207"/>
                    </a:lnTo>
                    <a:lnTo>
                      <a:pt x="375" y="189"/>
                    </a:lnTo>
                    <a:lnTo>
                      <a:pt x="374" y="140"/>
                    </a:lnTo>
                    <a:lnTo>
                      <a:pt x="370" y="120"/>
                    </a:lnTo>
                    <a:lnTo>
                      <a:pt x="368" y="111"/>
                    </a:lnTo>
                    <a:lnTo>
                      <a:pt x="356" y="83"/>
                    </a:lnTo>
                    <a:lnTo>
                      <a:pt x="339" y="56"/>
                    </a:lnTo>
                    <a:lnTo>
                      <a:pt x="324" y="38"/>
                    </a:lnTo>
                    <a:lnTo>
                      <a:pt x="313" y="29"/>
                    </a:lnTo>
                    <a:lnTo>
                      <a:pt x="278" y="12"/>
                    </a:lnTo>
                    <a:lnTo>
                      <a:pt x="224" y="1"/>
                    </a:lnTo>
                    <a:lnTo>
                      <a:pt x="214" y="0"/>
                    </a:lnTo>
                    <a:close/>
                  </a:path>
                </a:pathLst>
              </a:custGeom>
              <a:solidFill>
                <a:srgbClr val="D0A8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73"/>
              <p:cNvSpPr>
                <a:spLocks/>
              </p:cNvSpPr>
              <p:nvPr/>
            </p:nvSpPr>
            <p:spPr bwMode="auto">
              <a:xfrm>
                <a:off x="2417763" y="3133726"/>
                <a:ext cx="263525" cy="292100"/>
              </a:xfrm>
              <a:custGeom>
                <a:avLst/>
                <a:gdLst/>
                <a:ahLst/>
                <a:cxnLst>
                  <a:cxn ang="0">
                    <a:pos x="0" y="109"/>
                  </a:cxn>
                  <a:cxn ang="0">
                    <a:pos x="0" y="113"/>
                  </a:cxn>
                  <a:cxn ang="0">
                    <a:pos x="2" y="115"/>
                  </a:cxn>
                  <a:cxn ang="0">
                    <a:pos x="5" y="117"/>
                  </a:cxn>
                  <a:cxn ang="0">
                    <a:pos x="8" y="118"/>
                  </a:cxn>
                  <a:cxn ang="0">
                    <a:pos x="47" y="128"/>
                  </a:cxn>
                  <a:cxn ang="0">
                    <a:pos x="60" y="131"/>
                  </a:cxn>
                  <a:cxn ang="0">
                    <a:pos x="113" y="149"/>
                  </a:cxn>
                  <a:cxn ang="0">
                    <a:pos x="125" y="155"/>
                  </a:cxn>
                  <a:cxn ang="0">
                    <a:pos x="130" y="158"/>
                  </a:cxn>
                  <a:cxn ang="0">
                    <a:pos x="149" y="182"/>
                  </a:cxn>
                  <a:cxn ang="0">
                    <a:pos x="153" y="184"/>
                  </a:cxn>
                  <a:cxn ang="0">
                    <a:pos x="155" y="183"/>
                  </a:cxn>
                  <a:cxn ang="0">
                    <a:pos x="158" y="180"/>
                  </a:cxn>
                  <a:cxn ang="0">
                    <a:pos x="160" y="173"/>
                  </a:cxn>
                  <a:cxn ang="0">
                    <a:pos x="164" y="156"/>
                  </a:cxn>
                  <a:cxn ang="0">
                    <a:pos x="166" y="125"/>
                  </a:cxn>
                  <a:cxn ang="0">
                    <a:pos x="163" y="106"/>
                  </a:cxn>
                  <a:cxn ang="0">
                    <a:pos x="154" y="77"/>
                  </a:cxn>
                  <a:cxn ang="0">
                    <a:pos x="142" y="50"/>
                  </a:cxn>
                  <a:cxn ang="0">
                    <a:pos x="120" y="18"/>
                  </a:cxn>
                  <a:cxn ang="0">
                    <a:pos x="110" y="9"/>
                  </a:cxn>
                  <a:cxn ang="0">
                    <a:pos x="99" y="3"/>
                  </a:cxn>
                  <a:cxn ang="0">
                    <a:pos x="89" y="0"/>
                  </a:cxn>
                  <a:cxn ang="0">
                    <a:pos x="78" y="0"/>
                  </a:cxn>
                  <a:cxn ang="0">
                    <a:pos x="67" y="2"/>
                  </a:cxn>
                  <a:cxn ang="0">
                    <a:pos x="57" y="8"/>
                  </a:cxn>
                  <a:cxn ang="0">
                    <a:pos x="53" y="11"/>
                  </a:cxn>
                  <a:cxn ang="0">
                    <a:pos x="48" y="16"/>
                  </a:cxn>
                  <a:cxn ang="0">
                    <a:pos x="32" y="40"/>
                  </a:cxn>
                  <a:cxn ang="0">
                    <a:pos x="9" y="83"/>
                  </a:cxn>
                  <a:cxn ang="0">
                    <a:pos x="2" y="98"/>
                  </a:cxn>
                  <a:cxn ang="0">
                    <a:pos x="0" y="104"/>
                  </a:cxn>
                  <a:cxn ang="0">
                    <a:pos x="0" y="109"/>
                  </a:cxn>
                </a:cxnLst>
                <a:rect l="0" t="0" r="r" b="b"/>
                <a:pathLst>
                  <a:path w="166" h="184">
                    <a:moveTo>
                      <a:pt x="0" y="109"/>
                    </a:moveTo>
                    <a:lnTo>
                      <a:pt x="0" y="113"/>
                    </a:lnTo>
                    <a:lnTo>
                      <a:pt x="2" y="115"/>
                    </a:lnTo>
                    <a:lnTo>
                      <a:pt x="5" y="117"/>
                    </a:lnTo>
                    <a:lnTo>
                      <a:pt x="8" y="118"/>
                    </a:lnTo>
                    <a:lnTo>
                      <a:pt x="47" y="128"/>
                    </a:lnTo>
                    <a:lnTo>
                      <a:pt x="60" y="131"/>
                    </a:lnTo>
                    <a:lnTo>
                      <a:pt x="113" y="149"/>
                    </a:lnTo>
                    <a:lnTo>
                      <a:pt x="125" y="155"/>
                    </a:lnTo>
                    <a:lnTo>
                      <a:pt x="130" y="158"/>
                    </a:lnTo>
                    <a:lnTo>
                      <a:pt x="149" y="182"/>
                    </a:lnTo>
                    <a:lnTo>
                      <a:pt x="153" y="184"/>
                    </a:lnTo>
                    <a:lnTo>
                      <a:pt x="155" y="183"/>
                    </a:lnTo>
                    <a:lnTo>
                      <a:pt x="158" y="180"/>
                    </a:lnTo>
                    <a:lnTo>
                      <a:pt x="160" y="173"/>
                    </a:lnTo>
                    <a:lnTo>
                      <a:pt x="164" y="156"/>
                    </a:lnTo>
                    <a:lnTo>
                      <a:pt x="166" y="125"/>
                    </a:lnTo>
                    <a:lnTo>
                      <a:pt x="163" y="106"/>
                    </a:lnTo>
                    <a:lnTo>
                      <a:pt x="154" y="77"/>
                    </a:lnTo>
                    <a:lnTo>
                      <a:pt x="142" y="50"/>
                    </a:lnTo>
                    <a:lnTo>
                      <a:pt x="120" y="18"/>
                    </a:lnTo>
                    <a:lnTo>
                      <a:pt x="110" y="9"/>
                    </a:lnTo>
                    <a:lnTo>
                      <a:pt x="99" y="3"/>
                    </a:lnTo>
                    <a:lnTo>
                      <a:pt x="89" y="0"/>
                    </a:lnTo>
                    <a:lnTo>
                      <a:pt x="78" y="0"/>
                    </a:lnTo>
                    <a:lnTo>
                      <a:pt x="67" y="2"/>
                    </a:lnTo>
                    <a:lnTo>
                      <a:pt x="57" y="8"/>
                    </a:lnTo>
                    <a:lnTo>
                      <a:pt x="53" y="11"/>
                    </a:lnTo>
                    <a:lnTo>
                      <a:pt x="48" y="16"/>
                    </a:lnTo>
                    <a:lnTo>
                      <a:pt x="32" y="40"/>
                    </a:lnTo>
                    <a:lnTo>
                      <a:pt x="9" y="83"/>
                    </a:lnTo>
                    <a:lnTo>
                      <a:pt x="2" y="98"/>
                    </a:lnTo>
                    <a:lnTo>
                      <a:pt x="0" y="104"/>
                    </a:lnTo>
                    <a:lnTo>
                      <a:pt x="0" y="109"/>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74"/>
              <p:cNvSpPr>
                <a:spLocks/>
              </p:cNvSpPr>
              <p:nvPr/>
            </p:nvSpPr>
            <p:spPr bwMode="auto">
              <a:xfrm>
                <a:off x="2327275" y="3117851"/>
                <a:ext cx="177800" cy="187325"/>
              </a:xfrm>
              <a:custGeom>
                <a:avLst/>
                <a:gdLst/>
                <a:ahLst/>
                <a:cxnLst>
                  <a:cxn ang="0">
                    <a:pos x="78" y="2"/>
                  </a:cxn>
                  <a:cxn ang="0">
                    <a:pos x="75" y="4"/>
                  </a:cxn>
                  <a:cxn ang="0">
                    <a:pos x="43" y="38"/>
                  </a:cxn>
                  <a:cxn ang="0">
                    <a:pos x="9" y="94"/>
                  </a:cxn>
                  <a:cxn ang="0">
                    <a:pos x="5" y="100"/>
                  </a:cxn>
                  <a:cxn ang="0">
                    <a:pos x="0" y="105"/>
                  </a:cxn>
                  <a:cxn ang="0">
                    <a:pos x="1" y="105"/>
                  </a:cxn>
                  <a:cxn ang="0">
                    <a:pos x="3" y="107"/>
                  </a:cxn>
                  <a:cxn ang="0">
                    <a:pos x="10" y="111"/>
                  </a:cxn>
                  <a:cxn ang="0">
                    <a:pos x="15" y="113"/>
                  </a:cxn>
                  <a:cxn ang="0">
                    <a:pos x="20" y="116"/>
                  </a:cxn>
                  <a:cxn ang="0">
                    <a:pos x="26" y="117"/>
                  </a:cxn>
                  <a:cxn ang="0">
                    <a:pos x="32" y="118"/>
                  </a:cxn>
                  <a:cxn ang="0">
                    <a:pos x="38" y="117"/>
                  </a:cxn>
                  <a:cxn ang="0">
                    <a:pos x="42" y="116"/>
                  </a:cxn>
                  <a:cxn ang="0">
                    <a:pos x="45" y="112"/>
                  </a:cxn>
                  <a:cxn ang="0">
                    <a:pos x="62" y="63"/>
                  </a:cxn>
                  <a:cxn ang="0">
                    <a:pos x="69" y="50"/>
                  </a:cxn>
                  <a:cxn ang="0">
                    <a:pos x="89" y="24"/>
                  </a:cxn>
                  <a:cxn ang="0">
                    <a:pos x="92" y="20"/>
                  </a:cxn>
                  <a:cxn ang="0">
                    <a:pos x="100" y="15"/>
                  </a:cxn>
                  <a:cxn ang="0">
                    <a:pos x="105" y="12"/>
                  </a:cxn>
                  <a:cxn ang="0">
                    <a:pos x="112" y="10"/>
                  </a:cxn>
                  <a:cxn ang="0">
                    <a:pos x="112" y="9"/>
                  </a:cxn>
                  <a:cxn ang="0">
                    <a:pos x="110" y="7"/>
                  </a:cxn>
                  <a:cxn ang="0">
                    <a:pos x="105" y="5"/>
                  </a:cxn>
                  <a:cxn ang="0">
                    <a:pos x="84" y="0"/>
                  </a:cxn>
                  <a:cxn ang="0">
                    <a:pos x="81" y="1"/>
                  </a:cxn>
                  <a:cxn ang="0">
                    <a:pos x="78" y="2"/>
                  </a:cxn>
                </a:cxnLst>
                <a:rect l="0" t="0" r="r" b="b"/>
                <a:pathLst>
                  <a:path w="112" h="118">
                    <a:moveTo>
                      <a:pt x="78" y="2"/>
                    </a:moveTo>
                    <a:lnTo>
                      <a:pt x="75" y="4"/>
                    </a:lnTo>
                    <a:lnTo>
                      <a:pt x="43" y="38"/>
                    </a:lnTo>
                    <a:lnTo>
                      <a:pt x="9" y="94"/>
                    </a:lnTo>
                    <a:lnTo>
                      <a:pt x="5" y="100"/>
                    </a:lnTo>
                    <a:lnTo>
                      <a:pt x="0" y="105"/>
                    </a:lnTo>
                    <a:lnTo>
                      <a:pt x="1" y="105"/>
                    </a:lnTo>
                    <a:lnTo>
                      <a:pt x="3" y="107"/>
                    </a:lnTo>
                    <a:lnTo>
                      <a:pt x="10" y="111"/>
                    </a:lnTo>
                    <a:lnTo>
                      <a:pt x="15" y="113"/>
                    </a:lnTo>
                    <a:lnTo>
                      <a:pt x="20" y="116"/>
                    </a:lnTo>
                    <a:lnTo>
                      <a:pt x="26" y="117"/>
                    </a:lnTo>
                    <a:lnTo>
                      <a:pt x="32" y="118"/>
                    </a:lnTo>
                    <a:lnTo>
                      <a:pt x="38" y="117"/>
                    </a:lnTo>
                    <a:lnTo>
                      <a:pt x="42" y="116"/>
                    </a:lnTo>
                    <a:lnTo>
                      <a:pt x="45" y="112"/>
                    </a:lnTo>
                    <a:lnTo>
                      <a:pt x="62" y="63"/>
                    </a:lnTo>
                    <a:lnTo>
                      <a:pt x="69" y="50"/>
                    </a:lnTo>
                    <a:lnTo>
                      <a:pt x="89" y="24"/>
                    </a:lnTo>
                    <a:lnTo>
                      <a:pt x="92" y="20"/>
                    </a:lnTo>
                    <a:lnTo>
                      <a:pt x="100" y="15"/>
                    </a:lnTo>
                    <a:lnTo>
                      <a:pt x="105" y="12"/>
                    </a:lnTo>
                    <a:lnTo>
                      <a:pt x="112" y="10"/>
                    </a:lnTo>
                    <a:lnTo>
                      <a:pt x="112" y="9"/>
                    </a:lnTo>
                    <a:lnTo>
                      <a:pt x="110" y="7"/>
                    </a:lnTo>
                    <a:lnTo>
                      <a:pt x="105" y="5"/>
                    </a:lnTo>
                    <a:lnTo>
                      <a:pt x="84" y="0"/>
                    </a:lnTo>
                    <a:lnTo>
                      <a:pt x="81" y="1"/>
                    </a:lnTo>
                    <a:lnTo>
                      <a:pt x="78" y="2"/>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75"/>
              <p:cNvSpPr>
                <a:spLocks/>
              </p:cNvSpPr>
              <p:nvPr/>
            </p:nvSpPr>
            <p:spPr bwMode="auto">
              <a:xfrm>
                <a:off x="2214563" y="3100388"/>
                <a:ext cx="223838" cy="184150"/>
              </a:xfrm>
              <a:custGeom>
                <a:avLst/>
                <a:gdLst/>
                <a:ahLst/>
                <a:cxnLst>
                  <a:cxn ang="0">
                    <a:pos x="118" y="0"/>
                  </a:cxn>
                  <a:cxn ang="0">
                    <a:pos x="113" y="1"/>
                  </a:cxn>
                  <a:cxn ang="0">
                    <a:pos x="87" y="13"/>
                  </a:cxn>
                  <a:cxn ang="0">
                    <a:pos x="59" y="33"/>
                  </a:cxn>
                  <a:cxn ang="0">
                    <a:pos x="33" y="59"/>
                  </a:cxn>
                  <a:cxn ang="0">
                    <a:pos x="15" y="79"/>
                  </a:cxn>
                  <a:cxn ang="0">
                    <a:pos x="12" y="84"/>
                  </a:cxn>
                  <a:cxn ang="0">
                    <a:pos x="6" y="90"/>
                  </a:cxn>
                  <a:cxn ang="0">
                    <a:pos x="2" y="97"/>
                  </a:cxn>
                  <a:cxn ang="0">
                    <a:pos x="0" y="98"/>
                  </a:cxn>
                  <a:cxn ang="0">
                    <a:pos x="0" y="101"/>
                  </a:cxn>
                  <a:cxn ang="0">
                    <a:pos x="1" y="103"/>
                  </a:cxn>
                  <a:cxn ang="0">
                    <a:pos x="8" y="107"/>
                  </a:cxn>
                  <a:cxn ang="0">
                    <a:pos x="28" y="114"/>
                  </a:cxn>
                  <a:cxn ang="0">
                    <a:pos x="43" y="116"/>
                  </a:cxn>
                  <a:cxn ang="0">
                    <a:pos x="50" y="115"/>
                  </a:cxn>
                  <a:cxn ang="0">
                    <a:pos x="56" y="113"/>
                  </a:cxn>
                  <a:cxn ang="0">
                    <a:pos x="61" y="109"/>
                  </a:cxn>
                  <a:cxn ang="0">
                    <a:pos x="66" y="104"/>
                  </a:cxn>
                  <a:cxn ang="0">
                    <a:pos x="73" y="91"/>
                  </a:cxn>
                  <a:cxn ang="0">
                    <a:pos x="84" y="69"/>
                  </a:cxn>
                  <a:cxn ang="0">
                    <a:pos x="119" y="18"/>
                  </a:cxn>
                  <a:cxn ang="0">
                    <a:pos x="127" y="13"/>
                  </a:cxn>
                  <a:cxn ang="0">
                    <a:pos x="134" y="10"/>
                  </a:cxn>
                  <a:cxn ang="0">
                    <a:pos x="137" y="10"/>
                  </a:cxn>
                  <a:cxn ang="0">
                    <a:pos x="139" y="10"/>
                  </a:cxn>
                  <a:cxn ang="0">
                    <a:pos x="141" y="9"/>
                  </a:cxn>
                  <a:cxn ang="0">
                    <a:pos x="141" y="8"/>
                  </a:cxn>
                  <a:cxn ang="0">
                    <a:pos x="140" y="7"/>
                  </a:cxn>
                  <a:cxn ang="0">
                    <a:pos x="139" y="5"/>
                  </a:cxn>
                  <a:cxn ang="0">
                    <a:pos x="132" y="2"/>
                  </a:cxn>
                  <a:cxn ang="0">
                    <a:pos x="122" y="0"/>
                  </a:cxn>
                  <a:cxn ang="0">
                    <a:pos x="118" y="0"/>
                  </a:cxn>
                </a:cxnLst>
                <a:rect l="0" t="0" r="r" b="b"/>
                <a:pathLst>
                  <a:path w="141" h="116">
                    <a:moveTo>
                      <a:pt x="118" y="0"/>
                    </a:moveTo>
                    <a:lnTo>
                      <a:pt x="113" y="1"/>
                    </a:lnTo>
                    <a:lnTo>
                      <a:pt x="87" y="13"/>
                    </a:lnTo>
                    <a:lnTo>
                      <a:pt x="59" y="33"/>
                    </a:lnTo>
                    <a:lnTo>
                      <a:pt x="33" y="59"/>
                    </a:lnTo>
                    <a:lnTo>
                      <a:pt x="15" y="79"/>
                    </a:lnTo>
                    <a:lnTo>
                      <a:pt x="12" y="84"/>
                    </a:lnTo>
                    <a:lnTo>
                      <a:pt x="6" y="90"/>
                    </a:lnTo>
                    <a:lnTo>
                      <a:pt x="2" y="97"/>
                    </a:lnTo>
                    <a:lnTo>
                      <a:pt x="0" y="98"/>
                    </a:lnTo>
                    <a:lnTo>
                      <a:pt x="0" y="101"/>
                    </a:lnTo>
                    <a:lnTo>
                      <a:pt x="1" y="103"/>
                    </a:lnTo>
                    <a:lnTo>
                      <a:pt x="8" y="107"/>
                    </a:lnTo>
                    <a:lnTo>
                      <a:pt x="28" y="114"/>
                    </a:lnTo>
                    <a:lnTo>
                      <a:pt x="43" y="116"/>
                    </a:lnTo>
                    <a:lnTo>
                      <a:pt x="50" y="115"/>
                    </a:lnTo>
                    <a:lnTo>
                      <a:pt x="56" y="113"/>
                    </a:lnTo>
                    <a:lnTo>
                      <a:pt x="61" y="109"/>
                    </a:lnTo>
                    <a:lnTo>
                      <a:pt x="66" y="104"/>
                    </a:lnTo>
                    <a:lnTo>
                      <a:pt x="73" y="91"/>
                    </a:lnTo>
                    <a:lnTo>
                      <a:pt x="84" y="69"/>
                    </a:lnTo>
                    <a:lnTo>
                      <a:pt x="119" y="18"/>
                    </a:lnTo>
                    <a:lnTo>
                      <a:pt x="127" y="13"/>
                    </a:lnTo>
                    <a:lnTo>
                      <a:pt x="134" y="10"/>
                    </a:lnTo>
                    <a:lnTo>
                      <a:pt x="137" y="10"/>
                    </a:lnTo>
                    <a:lnTo>
                      <a:pt x="139" y="10"/>
                    </a:lnTo>
                    <a:lnTo>
                      <a:pt x="141" y="9"/>
                    </a:lnTo>
                    <a:lnTo>
                      <a:pt x="141" y="8"/>
                    </a:lnTo>
                    <a:lnTo>
                      <a:pt x="140" y="7"/>
                    </a:lnTo>
                    <a:lnTo>
                      <a:pt x="139" y="5"/>
                    </a:lnTo>
                    <a:lnTo>
                      <a:pt x="132" y="2"/>
                    </a:lnTo>
                    <a:lnTo>
                      <a:pt x="122" y="0"/>
                    </a:lnTo>
                    <a:lnTo>
                      <a:pt x="118" y="0"/>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76"/>
              <p:cNvSpPr>
                <a:spLocks/>
              </p:cNvSpPr>
              <p:nvPr/>
            </p:nvSpPr>
            <p:spPr bwMode="auto">
              <a:xfrm>
                <a:off x="2124075" y="3278188"/>
                <a:ext cx="379413" cy="76200"/>
              </a:xfrm>
              <a:custGeom>
                <a:avLst/>
                <a:gdLst/>
                <a:ahLst/>
                <a:cxnLst>
                  <a:cxn ang="0">
                    <a:pos x="238" y="46"/>
                  </a:cxn>
                  <a:cxn ang="0">
                    <a:pos x="239" y="45"/>
                  </a:cxn>
                  <a:cxn ang="0">
                    <a:pos x="239" y="44"/>
                  </a:cxn>
                  <a:cxn ang="0">
                    <a:pos x="237" y="44"/>
                  </a:cxn>
                  <a:cxn ang="0">
                    <a:pos x="234" y="43"/>
                  </a:cxn>
                  <a:cxn ang="0">
                    <a:pos x="165" y="29"/>
                  </a:cxn>
                  <a:cxn ang="0">
                    <a:pos x="63" y="2"/>
                  </a:cxn>
                  <a:cxn ang="0">
                    <a:pos x="49" y="0"/>
                  </a:cxn>
                  <a:cxn ang="0">
                    <a:pos x="39" y="0"/>
                  </a:cxn>
                  <a:cxn ang="0">
                    <a:pos x="30" y="2"/>
                  </a:cxn>
                  <a:cxn ang="0">
                    <a:pos x="18" y="7"/>
                  </a:cxn>
                  <a:cxn ang="0">
                    <a:pos x="11" y="11"/>
                  </a:cxn>
                  <a:cxn ang="0">
                    <a:pos x="2" y="22"/>
                  </a:cxn>
                  <a:cxn ang="0">
                    <a:pos x="0" y="26"/>
                  </a:cxn>
                  <a:cxn ang="0">
                    <a:pos x="0" y="29"/>
                  </a:cxn>
                  <a:cxn ang="0">
                    <a:pos x="3" y="32"/>
                  </a:cxn>
                  <a:cxn ang="0">
                    <a:pos x="5" y="33"/>
                  </a:cxn>
                  <a:cxn ang="0">
                    <a:pos x="7" y="34"/>
                  </a:cxn>
                  <a:cxn ang="0">
                    <a:pos x="10" y="35"/>
                  </a:cxn>
                  <a:cxn ang="0">
                    <a:pos x="87" y="41"/>
                  </a:cxn>
                  <a:cxn ang="0">
                    <a:pos x="147" y="48"/>
                  </a:cxn>
                  <a:cxn ang="0">
                    <a:pos x="232" y="47"/>
                  </a:cxn>
                  <a:cxn ang="0">
                    <a:pos x="235" y="46"/>
                  </a:cxn>
                  <a:cxn ang="0">
                    <a:pos x="238" y="46"/>
                  </a:cxn>
                </a:cxnLst>
                <a:rect l="0" t="0" r="r" b="b"/>
                <a:pathLst>
                  <a:path w="239" h="48">
                    <a:moveTo>
                      <a:pt x="238" y="46"/>
                    </a:moveTo>
                    <a:lnTo>
                      <a:pt x="239" y="45"/>
                    </a:lnTo>
                    <a:lnTo>
                      <a:pt x="239" y="44"/>
                    </a:lnTo>
                    <a:lnTo>
                      <a:pt x="237" y="44"/>
                    </a:lnTo>
                    <a:lnTo>
                      <a:pt x="234" y="43"/>
                    </a:lnTo>
                    <a:lnTo>
                      <a:pt x="165" y="29"/>
                    </a:lnTo>
                    <a:lnTo>
                      <a:pt x="63" y="2"/>
                    </a:lnTo>
                    <a:lnTo>
                      <a:pt x="49" y="0"/>
                    </a:lnTo>
                    <a:lnTo>
                      <a:pt x="39" y="0"/>
                    </a:lnTo>
                    <a:lnTo>
                      <a:pt x="30" y="2"/>
                    </a:lnTo>
                    <a:lnTo>
                      <a:pt x="18" y="7"/>
                    </a:lnTo>
                    <a:lnTo>
                      <a:pt x="11" y="11"/>
                    </a:lnTo>
                    <a:lnTo>
                      <a:pt x="2" y="22"/>
                    </a:lnTo>
                    <a:lnTo>
                      <a:pt x="0" y="26"/>
                    </a:lnTo>
                    <a:lnTo>
                      <a:pt x="0" y="29"/>
                    </a:lnTo>
                    <a:lnTo>
                      <a:pt x="3" y="32"/>
                    </a:lnTo>
                    <a:lnTo>
                      <a:pt x="5" y="33"/>
                    </a:lnTo>
                    <a:lnTo>
                      <a:pt x="7" y="34"/>
                    </a:lnTo>
                    <a:lnTo>
                      <a:pt x="10" y="35"/>
                    </a:lnTo>
                    <a:lnTo>
                      <a:pt x="87" y="41"/>
                    </a:lnTo>
                    <a:lnTo>
                      <a:pt x="147" y="48"/>
                    </a:lnTo>
                    <a:lnTo>
                      <a:pt x="232" y="47"/>
                    </a:lnTo>
                    <a:lnTo>
                      <a:pt x="235" y="46"/>
                    </a:lnTo>
                    <a:lnTo>
                      <a:pt x="238" y="46"/>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5" name="Freeform 18"/>
            <p:cNvSpPr>
              <a:spLocks/>
            </p:cNvSpPr>
            <p:nvPr/>
          </p:nvSpPr>
          <p:spPr bwMode="auto">
            <a:xfrm rot="6012585" flipH="1">
              <a:off x="7866693" y="4985033"/>
              <a:ext cx="483901" cy="284180"/>
            </a:xfrm>
            <a:custGeom>
              <a:avLst/>
              <a:gdLst/>
              <a:ahLst/>
              <a:cxnLst>
                <a:cxn ang="0">
                  <a:pos x="241" y="52"/>
                </a:cxn>
                <a:cxn ang="0">
                  <a:pos x="311" y="38"/>
                </a:cxn>
                <a:cxn ang="0">
                  <a:pos x="390" y="58"/>
                </a:cxn>
                <a:cxn ang="0">
                  <a:pos x="452" y="88"/>
                </a:cxn>
                <a:cxn ang="0">
                  <a:pos x="480" y="81"/>
                </a:cxn>
                <a:cxn ang="0">
                  <a:pos x="487" y="65"/>
                </a:cxn>
                <a:cxn ang="0">
                  <a:pos x="483" y="37"/>
                </a:cxn>
                <a:cxn ang="0">
                  <a:pos x="465" y="21"/>
                </a:cxn>
                <a:cxn ang="0">
                  <a:pos x="358" y="0"/>
                </a:cxn>
                <a:cxn ang="0">
                  <a:pos x="255" y="12"/>
                </a:cxn>
                <a:cxn ang="0">
                  <a:pos x="140" y="75"/>
                </a:cxn>
                <a:cxn ang="0">
                  <a:pos x="94" y="146"/>
                </a:cxn>
                <a:cxn ang="0">
                  <a:pos x="79" y="169"/>
                </a:cxn>
                <a:cxn ang="0">
                  <a:pos x="64" y="176"/>
                </a:cxn>
                <a:cxn ang="0">
                  <a:pos x="28" y="180"/>
                </a:cxn>
                <a:cxn ang="0">
                  <a:pos x="6" y="198"/>
                </a:cxn>
                <a:cxn ang="0">
                  <a:pos x="0" y="213"/>
                </a:cxn>
                <a:cxn ang="0">
                  <a:pos x="7" y="235"/>
                </a:cxn>
                <a:cxn ang="0">
                  <a:pos x="19" y="241"/>
                </a:cxn>
                <a:cxn ang="0">
                  <a:pos x="32" y="241"/>
                </a:cxn>
                <a:cxn ang="0">
                  <a:pos x="40" y="234"/>
                </a:cxn>
                <a:cxn ang="0">
                  <a:pos x="38" y="229"/>
                </a:cxn>
                <a:cxn ang="0">
                  <a:pos x="27" y="225"/>
                </a:cxn>
                <a:cxn ang="0">
                  <a:pos x="29" y="221"/>
                </a:cxn>
                <a:cxn ang="0">
                  <a:pos x="52" y="207"/>
                </a:cxn>
                <a:cxn ang="0">
                  <a:pos x="57" y="208"/>
                </a:cxn>
                <a:cxn ang="0">
                  <a:pos x="55" y="229"/>
                </a:cxn>
                <a:cxn ang="0">
                  <a:pos x="54" y="274"/>
                </a:cxn>
                <a:cxn ang="0">
                  <a:pos x="64" y="284"/>
                </a:cxn>
                <a:cxn ang="0">
                  <a:pos x="83" y="285"/>
                </a:cxn>
                <a:cxn ang="0">
                  <a:pos x="88" y="281"/>
                </a:cxn>
                <a:cxn ang="0">
                  <a:pos x="77" y="240"/>
                </a:cxn>
                <a:cxn ang="0">
                  <a:pos x="80" y="225"/>
                </a:cxn>
                <a:cxn ang="0">
                  <a:pos x="89" y="223"/>
                </a:cxn>
                <a:cxn ang="0">
                  <a:pos x="112" y="236"/>
                </a:cxn>
                <a:cxn ang="0">
                  <a:pos x="127" y="255"/>
                </a:cxn>
                <a:cxn ang="0">
                  <a:pos x="132" y="255"/>
                </a:cxn>
                <a:cxn ang="0">
                  <a:pos x="138" y="246"/>
                </a:cxn>
                <a:cxn ang="0">
                  <a:pos x="141" y="220"/>
                </a:cxn>
                <a:cxn ang="0">
                  <a:pos x="135" y="211"/>
                </a:cxn>
                <a:cxn ang="0">
                  <a:pos x="116" y="203"/>
                </a:cxn>
                <a:cxn ang="0">
                  <a:pos x="110" y="190"/>
                </a:cxn>
                <a:cxn ang="0">
                  <a:pos x="119" y="160"/>
                </a:cxn>
                <a:cxn ang="0">
                  <a:pos x="178" y="84"/>
                </a:cxn>
              </a:cxnLst>
              <a:rect l="0" t="0" r="r" b="b"/>
              <a:pathLst>
                <a:path w="487" h="286">
                  <a:moveTo>
                    <a:pt x="178" y="84"/>
                  </a:moveTo>
                  <a:lnTo>
                    <a:pt x="213" y="63"/>
                  </a:lnTo>
                  <a:lnTo>
                    <a:pt x="241" y="52"/>
                  </a:lnTo>
                  <a:lnTo>
                    <a:pt x="261" y="45"/>
                  </a:lnTo>
                  <a:lnTo>
                    <a:pt x="291" y="40"/>
                  </a:lnTo>
                  <a:lnTo>
                    <a:pt x="311" y="38"/>
                  </a:lnTo>
                  <a:lnTo>
                    <a:pt x="339" y="40"/>
                  </a:lnTo>
                  <a:lnTo>
                    <a:pt x="374" y="50"/>
                  </a:lnTo>
                  <a:lnTo>
                    <a:pt x="390" y="58"/>
                  </a:lnTo>
                  <a:lnTo>
                    <a:pt x="417" y="79"/>
                  </a:lnTo>
                  <a:lnTo>
                    <a:pt x="431" y="85"/>
                  </a:lnTo>
                  <a:lnTo>
                    <a:pt x="452" y="88"/>
                  </a:lnTo>
                  <a:lnTo>
                    <a:pt x="465" y="87"/>
                  </a:lnTo>
                  <a:lnTo>
                    <a:pt x="471" y="85"/>
                  </a:lnTo>
                  <a:lnTo>
                    <a:pt x="480" y="81"/>
                  </a:lnTo>
                  <a:lnTo>
                    <a:pt x="483" y="78"/>
                  </a:lnTo>
                  <a:lnTo>
                    <a:pt x="485" y="74"/>
                  </a:lnTo>
                  <a:lnTo>
                    <a:pt x="487" y="65"/>
                  </a:lnTo>
                  <a:lnTo>
                    <a:pt x="487" y="55"/>
                  </a:lnTo>
                  <a:lnTo>
                    <a:pt x="484" y="40"/>
                  </a:lnTo>
                  <a:lnTo>
                    <a:pt x="483" y="37"/>
                  </a:lnTo>
                  <a:lnTo>
                    <a:pt x="481" y="31"/>
                  </a:lnTo>
                  <a:lnTo>
                    <a:pt x="475" y="26"/>
                  </a:lnTo>
                  <a:lnTo>
                    <a:pt x="465" y="21"/>
                  </a:lnTo>
                  <a:lnTo>
                    <a:pt x="444" y="13"/>
                  </a:lnTo>
                  <a:lnTo>
                    <a:pt x="407" y="6"/>
                  </a:lnTo>
                  <a:lnTo>
                    <a:pt x="358" y="0"/>
                  </a:lnTo>
                  <a:lnTo>
                    <a:pt x="315" y="0"/>
                  </a:lnTo>
                  <a:lnTo>
                    <a:pt x="286" y="4"/>
                  </a:lnTo>
                  <a:lnTo>
                    <a:pt x="255" y="12"/>
                  </a:lnTo>
                  <a:lnTo>
                    <a:pt x="190" y="37"/>
                  </a:lnTo>
                  <a:lnTo>
                    <a:pt x="164" y="53"/>
                  </a:lnTo>
                  <a:lnTo>
                    <a:pt x="140" y="75"/>
                  </a:lnTo>
                  <a:lnTo>
                    <a:pt x="115" y="105"/>
                  </a:lnTo>
                  <a:lnTo>
                    <a:pt x="97" y="138"/>
                  </a:lnTo>
                  <a:lnTo>
                    <a:pt x="94" y="146"/>
                  </a:lnTo>
                  <a:lnTo>
                    <a:pt x="87" y="158"/>
                  </a:lnTo>
                  <a:lnTo>
                    <a:pt x="81" y="166"/>
                  </a:lnTo>
                  <a:lnTo>
                    <a:pt x="79" y="169"/>
                  </a:lnTo>
                  <a:lnTo>
                    <a:pt x="70" y="174"/>
                  </a:lnTo>
                  <a:lnTo>
                    <a:pt x="67" y="175"/>
                  </a:lnTo>
                  <a:lnTo>
                    <a:pt x="64" y="176"/>
                  </a:lnTo>
                  <a:lnTo>
                    <a:pt x="60" y="177"/>
                  </a:lnTo>
                  <a:lnTo>
                    <a:pt x="32" y="179"/>
                  </a:lnTo>
                  <a:lnTo>
                    <a:pt x="28" y="180"/>
                  </a:lnTo>
                  <a:lnTo>
                    <a:pt x="24" y="182"/>
                  </a:lnTo>
                  <a:lnTo>
                    <a:pt x="12" y="191"/>
                  </a:lnTo>
                  <a:lnTo>
                    <a:pt x="6" y="198"/>
                  </a:lnTo>
                  <a:lnTo>
                    <a:pt x="4" y="201"/>
                  </a:lnTo>
                  <a:lnTo>
                    <a:pt x="2" y="205"/>
                  </a:lnTo>
                  <a:lnTo>
                    <a:pt x="0" y="213"/>
                  </a:lnTo>
                  <a:lnTo>
                    <a:pt x="1" y="221"/>
                  </a:lnTo>
                  <a:lnTo>
                    <a:pt x="5" y="232"/>
                  </a:lnTo>
                  <a:lnTo>
                    <a:pt x="7" y="235"/>
                  </a:lnTo>
                  <a:lnTo>
                    <a:pt x="10" y="237"/>
                  </a:lnTo>
                  <a:lnTo>
                    <a:pt x="12" y="239"/>
                  </a:lnTo>
                  <a:lnTo>
                    <a:pt x="19" y="241"/>
                  </a:lnTo>
                  <a:lnTo>
                    <a:pt x="25" y="242"/>
                  </a:lnTo>
                  <a:lnTo>
                    <a:pt x="31" y="242"/>
                  </a:lnTo>
                  <a:lnTo>
                    <a:pt x="32" y="241"/>
                  </a:lnTo>
                  <a:lnTo>
                    <a:pt x="35" y="240"/>
                  </a:lnTo>
                  <a:lnTo>
                    <a:pt x="38" y="237"/>
                  </a:lnTo>
                  <a:lnTo>
                    <a:pt x="40" y="234"/>
                  </a:lnTo>
                  <a:lnTo>
                    <a:pt x="40" y="232"/>
                  </a:lnTo>
                  <a:lnTo>
                    <a:pt x="40" y="231"/>
                  </a:lnTo>
                  <a:lnTo>
                    <a:pt x="38" y="229"/>
                  </a:lnTo>
                  <a:lnTo>
                    <a:pt x="29" y="227"/>
                  </a:lnTo>
                  <a:lnTo>
                    <a:pt x="27" y="226"/>
                  </a:lnTo>
                  <a:lnTo>
                    <a:pt x="27" y="225"/>
                  </a:lnTo>
                  <a:lnTo>
                    <a:pt x="27" y="224"/>
                  </a:lnTo>
                  <a:lnTo>
                    <a:pt x="27" y="223"/>
                  </a:lnTo>
                  <a:lnTo>
                    <a:pt x="29" y="221"/>
                  </a:lnTo>
                  <a:lnTo>
                    <a:pt x="34" y="216"/>
                  </a:lnTo>
                  <a:lnTo>
                    <a:pt x="39" y="212"/>
                  </a:lnTo>
                  <a:lnTo>
                    <a:pt x="52" y="207"/>
                  </a:lnTo>
                  <a:lnTo>
                    <a:pt x="54" y="207"/>
                  </a:lnTo>
                  <a:lnTo>
                    <a:pt x="55" y="208"/>
                  </a:lnTo>
                  <a:lnTo>
                    <a:pt x="57" y="208"/>
                  </a:lnTo>
                  <a:lnTo>
                    <a:pt x="57" y="210"/>
                  </a:lnTo>
                  <a:lnTo>
                    <a:pt x="57" y="214"/>
                  </a:lnTo>
                  <a:lnTo>
                    <a:pt x="55" y="229"/>
                  </a:lnTo>
                  <a:lnTo>
                    <a:pt x="50" y="257"/>
                  </a:lnTo>
                  <a:lnTo>
                    <a:pt x="50" y="261"/>
                  </a:lnTo>
                  <a:lnTo>
                    <a:pt x="54" y="274"/>
                  </a:lnTo>
                  <a:lnTo>
                    <a:pt x="57" y="279"/>
                  </a:lnTo>
                  <a:lnTo>
                    <a:pt x="59" y="282"/>
                  </a:lnTo>
                  <a:lnTo>
                    <a:pt x="64" y="284"/>
                  </a:lnTo>
                  <a:lnTo>
                    <a:pt x="67" y="285"/>
                  </a:lnTo>
                  <a:lnTo>
                    <a:pt x="79" y="286"/>
                  </a:lnTo>
                  <a:lnTo>
                    <a:pt x="83" y="285"/>
                  </a:lnTo>
                  <a:lnTo>
                    <a:pt x="85" y="284"/>
                  </a:lnTo>
                  <a:lnTo>
                    <a:pt x="87" y="283"/>
                  </a:lnTo>
                  <a:lnTo>
                    <a:pt x="88" y="281"/>
                  </a:lnTo>
                  <a:lnTo>
                    <a:pt x="89" y="279"/>
                  </a:lnTo>
                  <a:lnTo>
                    <a:pt x="88" y="277"/>
                  </a:lnTo>
                  <a:lnTo>
                    <a:pt x="77" y="240"/>
                  </a:lnTo>
                  <a:lnTo>
                    <a:pt x="76" y="234"/>
                  </a:lnTo>
                  <a:lnTo>
                    <a:pt x="78" y="229"/>
                  </a:lnTo>
                  <a:lnTo>
                    <a:pt x="80" y="225"/>
                  </a:lnTo>
                  <a:lnTo>
                    <a:pt x="85" y="223"/>
                  </a:lnTo>
                  <a:lnTo>
                    <a:pt x="86" y="223"/>
                  </a:lnTo>
                  <a:lnTo>
                    <a:pt x="89" y="223"/>
                  </a:lnTo>
                  <a:lnTo>
                    <a:pt x="94" y="224"/>
                  </a:lnTo>
                  <a:lnTo>
                    <a:pt x="107" y="232"/>
                  </a:lnTo>
                  <a:lnTo>
                    <a:pt x="112" y="236"/>
                  </a:lnTo>
                  <a:lnTo>
                    <a:pt x="117" y="241"/>
                  </a:lnTo>
                  <a:lnTo>
                    <a:pt x="125" y="253"/>
                  </a:lnTo>
                  <a:lnTo>
                    <a:pt x="127" y="255"/>
                  </a:lnTo>
                  <a:lnTo>
                    <a:pt x="129" y="256"/>
                  </a:lnTo>
                  <a:lnTo>
                    <a:pt x="130" y="256"/>
                  </a:lnTo>
                  <a:lnTo>
                    <a:pt x="132" y="255"/>
                  </a:lnTo>
                  <a:lnTo>
                    <a:pt x="134" y="253"/>
                  </a:lnTo>
                  <a:lnTo>
                    <a:pt x="135" y="251"/>
                  </a:lnTo>
                  <a:lnTo>
                    <a:pt x="138" y="246"/>
                  </a:lnTo>
                  <a:lnTo>
                    <a:pt x="141" y="238"/>
                  </a:lnTo>
                  <a:lnTo>
                    <a:pt x="142" y="227"/>
                  </a:lnTo>
                  <a:lnTo>
                    <a:pt x="141" y="220"/>
                  </a:lnTo>
                  <a:lnTo>
                    <a:pt x="140" y="214"/>
                  </a:lnTo>
                  <a:lnTo>
                    <a:pt x="138" y="213"/>
                  </a:lnTo>
                  <a:lnTo>
                    <a:pt x="135" y="211"/>
                  </a:lnTo>
                  <a:lnTo>
                    <a:pt x="121" y="207"/>
                  </a:lnTo>
                  <a:lnTo>
                    <a:pt x="119" y="205"/>
                  </a:lnTo>
                  <a:lnTo>
                    <a:pt x="116" y="203"/>
                  </a:lnTo>
                  <a:lnTo>
                    <a:pt x="113" y="200"/>
                  </a:lnTo>
                  <a:lnTo>
                    <a:pt x="111" y="195"/>
                  </a:lnTo>
                  <a:lnTo>
                    <a:pt x="110" y="190"/>
                  </a:lnTo>
                  <a:lnTo>
                    <a:pt x="111" y="184"/>
                  </a:lnTo>
                  <a:lnTo>
                    <a:pt x="113" y="177"/>
                  </a:lnTo>
                  <a:lnTo>
                    <a:pt x="119" y="160"/>
                  </a:lnTo>
                  <a:lnTo>
                    <a:pt x="141" y="120"/>
                  </a:lnTo>
                  <a:lnTo>
                    <a:pt x="156" y="102"/>
                  </a:lnTo>
                  <a:lnTo>
                    <a:pt x="178" y="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0" name="Rectangle 69"/>
          <p:cNvSpPr/>
          <p:nvPr/>
        </p:nvSpPr>
        <p:spPr bwMode="auto">
          <a:xfrm>
            <a:off x="6477000" y="5917406"/>
            <a:ext cx="1752600" cy="2667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52" name="Line 11"/>
          <p:cNvSpPr>
            <a:spLocks noChangeShapeType="1"/>
          </p:cNvSpPr>
          <p:nvPr/>
        </p:nvSpPr>
        <p:spPr bwMode="auto">
          <a:xfrm flipV="1">
            <a:off x="7258050" y="5916613"/>
            <a:ext cx="0" cy="274637"/>
          </a:xfrm>
          <a:prstGeom prst="line">
            <a:avLst/>
          </a:prstGeom>
          <a:noFill/>
          <a:ln w="28575">
            <a:solidFill>
              <a:srgbClr val="CC9900"/>
            </a:solidFill>
            <a:round/>
            <a:headEnd/>
            <a:tailEnd/>
          </a:ln>
        </p:spPr>
        <p:txBody>
          <a:bodyPr anchor="ctr"/>
          <a:lstStyle/>
          <a:p>
            <a:endParaRPr lang="en-US"/>
          </a:p>
        </p:txBody>
      </p:sp>
      <p:sp>
        <p:nvSpPr>
          <p:cNvPr id="6171" name="Oval 12"/>
          <p:cNvSpPr>
            <a:spLocks noChangeAspect="1" noChangeArrowheads="1"/>
          </p:cNvSpPr>
          <p:nvPr/>
        </p:nvSpPr>
        <p:spPr bwMode="auto">
          <a:xfrm>
            <a:off x="7212013" y="6008688"/>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6147" name="Rectangle 49"/>
          <p:cNvSpPr>
            <a:spLocks noChangeArrowheads="1"/>
          </p:cNvSpPr>
          <p:nvPr/>
        </p:nvSpPr>
        <p:spPr bwMode="auto">
          <a:xfrm>
            <a:off x="6459538" y="5915025"/>
            <a:ext cx="782637" cy="276225"/>
          </a:xfrm>
          <a:prstGeom prst="rect">
            <a:avLst/>
          </a:prstGeom>
          <a:solidFill>
            <a:srgbClr val="0099CC">
              <a:alpha val="49804"/>
            </a:srgbClr>
          </a:solidFill>
          <a:ln w="9525" algn="ctr">
            <a:noFill/>
            <a:round/>
            <a:headEnd/>
            <a:tailEnd/>
          </a:ln>
        </p:spPr>
        <p:txBody>
          <a:bodyPr anchor="ctr"/>
          <a:lstStyle/>
          <a:p>
            <a:endParaRPr lang="en-US"/>
          </a:p>
        </p:txBody>
      </p:sp>
      <p:grpSp>
        <p:nvGrpSpPr>
          <p:cNvPr id="10" name="Group 24"/>
          <p:cNvGrpSpPr>
            <a:grpSpLocks/>
          </p:cNvGrpSpPr>
          <p:nvPr/>
        </p:nvGrpSpPr>
        <p:grpSpPr bwMode="auto">
          <a:xfrm>
            <a:off x="1949450" y="3060700"/>
            <a:ext cx="642938" cy="1588"/>
            <a:chOff x="593725" y="3061494"/>
            <a:chExt cx="642143" cy="2381"/>
          </a:xfrm>
        </p:grpSpPr>
        <p:sp>
          <p:nvSpPr>
            <p:cNvPr id="6193" name="Line 13"/>
            <p:cNvSpPr>
              <a:spLocks noChangeShapeType="1"/>
            </p:cNvSpPr>
            <p:nvPr/>
          </p:nvSpPr>
          <p:spPr bwMode="auto">
            <a:xfrm flipH="1">
              <a:off x="915193" y="3061494"/>
              <a:ext cx="320675" cy="0"/>
            </a:xfrm>
            <a:prstGeom prst="line">
              <a:avLst/>
            </a:prstGeom>
            <a:noFill/>
            <a:ln w="9525">
              <a:solidFill>
                <a:schemeClr val="bg1"/>
              </a:solidFill>
              <a:round/>
              <a:headEnd/>
              <a:tailEnd/>
            </a:ln>
          </p:spPr>
          <p:txBody>
            <a:bodyPr anchor="ctr"/>
            <a:lstStyle/>
            <a:p>
              <a:endParaRPr lang="en-US"/>
            </a:p>
          </p:txBody>
        </p:sp>
        <p:sp>
          <p:nvSpPr>
            <p:cNvPr id="6194" name="Line 13"/>
            <p:cNvSpPr>
              <a:spLocks noChangeShapeType="1"/>
            </p:cNvSpPr>
            <p:nvPr/>
          </p:nvSpPr>
          <p:spPr bwMode="auto">
            <a:xfrm flipH="1">
              <a:off x="593725" y="3063875"/>
              <a:ext cx="320675" cy="0"/>
            </a:xfrm>
            <a:prstGeom prst="line">
              <a:avLst/>
            </a:prstGeom>
            <a:noFill/>
            <a:ln w="9525">
              <a:solidFill>
                <a:schemeClr val="tx1"/>
              </a:solidFill>
              <a:round/>
              <a:headEnd/>
              <a:tailEnd/>
            </a:ln>
          </p:spPr>
          <p:txBody>
            <a:bodyPr anchor="ctr"/>
            <a:lstStyle/>
            <a:p>
              <a:endParaRPr lang="en-US"/>
            </a:p>
          </p:txBody>
        </p:sp>
      </p:grpSp>
      <p:sp>
        <p:nvSpPr>
          <p:cNvPr id="6151" name="Rectangle 55"/>
          <p:cNvSpPr>
            <a:spLocks noChangeArrowheads="1"/>
          </p:cNvSpPr>
          <p:nvPr/>
        </p:nvSpPr>
        <p:spPr bwMode="auto">
          <a:xfrm>
            <a:off x="0" y="2922588"/>
            <a:ext cx="2270125" cy="276225"/>
          </a:xfrm>
          <a:prstGeom prst="rect">
            <a:avLst/>
          </a:prstGeom>
          <a:solidFill>
            <a:srgbClr val="0099CC">
              <a:alpha val="49804"/>
            </a:srgbClr>
          </a:solidFill>
          <a:ln w="9525" algn="ctr">
            <a:noFill/>
            <a:round/>
            <a:headEnd/>
            <a:tailEnd/>
          </a:ln>
        </p:spPr>
        <p:txBody>
          <a:bodyPr anchor="ctr"/>
          <a:lstStyle/>
          <a:p>
            <a:endParaRPr lang="en-US"/>
          </a:p>
        </p:txBody>
      </p:sp>
      <p:sp>
        <p:nvSpPr>
          <p:cNvPr id="6152" name="Rectangle 44"/>
          <p:cNvSpPr>
            <a:spLocks noChangeArrowheads="1"/>
          </p:cNvSpPr>
          <p:nvPr/>
        </p:nvSpPr>
        <p:spPr bwMode="auto">
          <a:xfrm>
            <a:off x="1819275" y="5126038"/>
            <a:ext cx="4660900" cy="1028700"/>
          </a:xfrm>
          <a:prstGeom prst="rect">
            <a:avLst/>
          </a:prstGeom>
          <a:solidFill>
            <a:srgbClr val="0099CC">
              <a:alpha val="49804"/>
            </a:srgbClr>
          </a:solidFill>
          <a:ln w="9525" algn="ctr">
            <a:noFill/>
            <a:round/>
            <a:headEnd/>
            <a:tailEnd/>
          </a:ln>
        </p:spPr>
        <p:txBody>
          <a:bodyPr anchor="ctr"/>
          <a:lstStyle/>
          <a:p>
            <a:endParaRPr lang="en-US"/>
          </a:p>
        </p:txBody>
      </p:sp>
      <p:sp>
        <p:nvSpPr>
          <p:cNvPr id="51" name="Rectangle 50"/>
          <p:cNvSpPr>
            <a:spLocks noChangeArrowheads="1"/>
          </p:cNvSpPr>
          <p:nvPr/>
        </p:nvSpPr>
        <p:spPr bwMode="auto">
          <a:xfrm>
            <a:off x="1819275" y="4073525"/>
            <a:ext cx="4660900" cy="1055688"/>
          </a:xfrm>
          <a:prstGeom prst="rect">
            <a:avLst/>
          </a:prstGeom>
          <a:solidFill>
            <a:srgbClr val="0099CC">
              <a:alpha val="49804"/>
            </a:srgbClr>
          </a:solidFill>
          <a:ln w="9525" algn="ctr">
            <a:noFill/>
            <a:round/>
            <a:headEnd/>
            <a:tailEnd/>
          </a:ln>
        </p:spPr>
        <p:txBody>
          <a:bodyPr anchor="ctr"/>
          <a:lstStyle/>
          <a:p>
            <a:endParaRPr lang="en-US"/>
          </a:p>
        </p:txBody>
      </p:sp>
      <p:sp>
        <p:nvSpPr>
          <p:cNvPr id="1044491" name="Line 11"/>
          <p:cNvSpPr>
            <a:spLocks noChangeShapeType="1"/>
          </p:cNvSpPr>
          <p:nvPr/>
        </p:nvSpPr>
        <p:spPr bwMode="auto">
          <a:xfrm flipV="1">
            <a:off x="2270125" y="2924175"/>
            <a:ext cx="0" cy="274638"/>
          </a:xfrm>
          <a:prstGeom prst="line">
            <a:avLst/>
          </a:prstGeom>
          <a:noFill/>
          <a:ln w="28575">
            <a:solidFill>
              <a:srgbClr val="CC9900"/>
            </a:solidFill>
            <a:round/>
            <a:headEnd/>
            <a:tailEnd/>
          </a:ln>
        </p:spPr>
        <p:txBody>
          <a:bodyPr anchor="ctr"/>
          <a:lstStyle/>
          <a:p>
            <a:endParaRPr lang="en-US"/>
          </a:p>
        </p:txBody>
      </p:sp>
      <p:sp>
        <p:nvSpPr>
          <p:cNvPr id="128" name="Rectangle 3"/>
          <p:cNvSpPr>
            <a:spLocks noGrp="1" noChangeArrowheads="1"/>
          </p:cNvSpPr>
          <p:nvPr>
            <p:ph type="title"/>
          </p:nvPr>
        </p:nvSpPr>
        <p:spPr>
          <a:xfrm>
            <a:off x="685800" y="658368"/>
            <a:ext cx="7772400" cy="1408176"/>
          </a:xfrm>
        </p:spPr>
        <p:txBody>
          <a:bodyPr>
            <a:normAutofit/>
          </a:bodyPr>
          <a:lstStyle/>
          <a:p>
            <a:r>
              <a:rPr lang="en-US" dirty="0"/>
              <a:t>A Simple </a:t>
            </a:r>
            <a:r>
              <a:rPr lang="en-US" dirty="0">
                <a:solidFill>
                  <a:srgbClr val="FF0000"/>
                </a:solidFill>
              </a:rPr>
              <a:t>Proportional</a:t>
            </a:r>
            <a:r>
              <a:rPr lang="en-US" dirty="0"/>
              <a:t> Control System</a:t>
            </a:r>
            <a:br>
              <a:rPr lang="en-US" dirty="0"/>
            </a:br>
            <a:r>
              <a:rPr lang="en-US" dirty="0"/>
              <a:t> </a:t>
            </a:r>
          </a:p>
        </p:txBody>
      </p:sp>
      <p:sp>
        <p:nvSpPr>
          <p:cNvPr id="6157" name="AutoShape 2"/>
          <p:cNvSpPr>
            <a:spLocks noChangeAspect="1" noChangeArrowheads="1"/>
          </p:cNvSpPr>
          <p:nvPr/>
        </p:nvSpPr>
        <p:spPr bwMode="auto">
          <a:xfrm>
            <a:off x="2732088" y="2514600"/>
            <a:ext cx="206375" cy="411163"/>
          </a:xfrm>
          <a:prstGeom prst="triangle">
            <a:avLst>
              <a:gd name="adj" fmla="val 50000"/>
            </a:avLst>
          </a:prstGeom>
          <a:solidFill>
            <a:srgbClr val="CC9900"/>
          </a:solidFill>
          <a:ln w="3175" algn="ctr">
            <a:solidFill>
              <a:srgbClr val="CC9900"/>
            </a:solidFill>
            <a:miter lim="800000"/>
            <a:headEnd/>
            <a:tailEnd/>
          </a:ln>
        </p:spPr>
        <p:txBody>
          <a:bodyPr anchor="ctr"/>
          <a:lstStyle/>
          <a:p>
            <a:endParaRPr lang="en-US"/>
          </a:p>
        </p:txBody>
      </p:sp>
      <p:sp>
        <p:nvSpPr>
          <p:cNvPr id="6158" name="Line 6"/>
          <p:cNvSpPr>
            <a:spLocks noChangeShapeType="1"/>
          </p:cNvSpPr>
          <p:nvPr/>
        </p:nvSpPr>
        <p:spPr bwMode="auto">
          <a:xfrm flipV="1">
            <a:off x="2754313" y="3200400"/>
            <a:ext cx="0" cy="228600"/>
          </a:xfrm>
          <a:prstGeom prst="line">
            <a:avLst/>
          </a:prstGeom>
          <a:noFill/>
          <a:ln w="19050" cap="sq">
            <a:solidFill>
              <a:schemeClr val="tx1"/>
            </a:solidFill>
            <a:miter lim="800000"/>
            <a:headEnd/>
            <a:tailEnd/>
          </a:ln>
        </p:spPr>
        <p:txBody>
          <a:bodyPr anchor="ctr"/>
          <a:lstStyle/>
          <a:p>
            <a:endParaRPr lang="en-US"/>
          </a:p>
        </p:txBody>
      </p:sp>
      <p:sp>
        <p:nvSpPr>
          <p:cNvPr id="6159" name="Line 7"/>
          <p:cNvSpPr>
            <a:spLocks noChangeShapeType="1"/>
          </p:cNvSpPr>
          <p:nvPr/>
        </p:nvSpPr>
        <p:spPr bwMode="auto">
          <a:xfrm flipV="1">
            <a:off x="3036888" y="2925763"/>
            <a:ext cx="0" cy="503237"/>
          </a:xfrm>
          <a:prstGeom prst="line">
            <a:avLst/>
          </a:prstGeom>
          <a:noFill/>
          <a:ln w="19050" cap="sq">
            <a:solidFill>
              <a:schemeClr val="tx1"/>
            </a:solidFill>
            <a:miter lim="800000"/>
            <a:headEnd/>
            <a:tailEnd/>
          </a:ln>
        </p:spPr>
        <p:txBody>
          <a:bodyPr anchor="ctr"/>
          <a:lstStyle/>
          <a:p>
            <a:endParaRPr lang="en-US"/>
          </a:p>
        </p:txBody>
      </p:sp>
      <p:sp>
        <p:nvSpPr>
          <p:cNvPr id="6160" name="Line 8"/>
          <p:cNvSpPr>
            <a:spLocks noChangeShapeType="1"/>
          </p:cNvSpPr>
          <p:nvPr/>
        </p:nvSpPr>
        <p:spPr bwMode="auto">
          <a:xfrm flipH="1">
            <a:off x="0" y="3200400"/>
            <a:ext cx="2752725" cy="0"/>
          </a:xfrm>
          <a:prstGeom prst="line">
            <a:avLst/>
          </a:prstGeom>
          <a:noFill/>
          <a:ln w="19050" cap="sq">
            <a:solidFill>
              <a:schemeClr val="tx1"/>
            </a:solidFill>
            <a:miter lim="800000"/>
            <a:headEnd/>
            <a:tailEnd/>
          </a:ln>
        </p:spPr>
        <p:txBody>
          <a:bodyPr anchor="ctr"/>
          <a:lstStyle/>
          <a:p>
            <a:endParaRPr lang="en-US"/>
          </a:p>
        </p:txBody>
      </p:sp>
      <p:sp>
        <p:nvSpPr>
          <p:cNvPr id="6161" name="Line 9"/>
          <p:cNvSpPr>
            <a:spLocks noChangeShapeType="1"/>
          </p:cNvSpPr>
          <p:nvPr/>
        </p:nvSpPr>
        <p:spPr bwMode="auto">
          <a:xfrm flipH="1">
            <a:off x="0" y="2925763"/>
            <a:ext cx="3033713" cy="0"/>
          </a:xfrm>
          <a:prstGeom prst="line">
            <a:avLst/>
          </a:prstGeom>
          <a:noFill/>
          <a:ln w="19050" cap="sq">
            <a:solidFill>
              <a:schemeClr val="tx1"/>
            </a:solidFill>
            <a:miter lim="800000"/>
            <a:headEnd/>
            <a:tailEnd/>
          </a:ln>
        </p:spPr>
        <p:txBody>
          <a:bodyPr anchor="ctr"/>
          <a:lstStyle/>
          <a:p>
            <a:endParaRPr lang="en-US"/>
          </a:p>
        </p:txBody>
      </p:sp>
      <p:sp>
        <p:nvSpPr>
          <p:cNvPr id="6162" name="Oval 12"/>
          <p:cNvSpPr>
            <a:spLocks noChangeAspect="1" noChangeArrowheads="1"/>
          </p:cNvSpPr>
          <p:nvPr/>
        </p:nvSpPr>
        <p:spPr bwMode="auto">
          <a:xfrm>
            <a:off x="2224088" y="3016250"/>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11" name="Group 16"/>
          <p:cNvGrpSpPr>
            <a:grpSpLocks/>
          </p:cNvGrpSpPr>
          <p:nvPr/>
        </p:nvGrpSpPr>
        <p:grpSpPr bwMode="auto">
          <a:xfrm>
            <a:off x="595313" y="2486025"/>
            <a:ext cx="4479925" cy="46038"/>
            <a:chOff x="375" y="1566"/>
            <a:chExt cx="2822" cy="29"/>
          </a:xfrm>
        </p:grpSpPr>
        <p:sp>
          <p:nvSpPr>
            <p:cNvPr id="6182" name="Line 17"/>
            <p:cNvSpPr>
              <a:spLocks noChangeShapeType="1"/>
            </p:cNvSpPr>
            <p:nvPr/>
          </p:nvSpPr>
          <p:spPr bwMode="auto">
            <a:xfrm>
              <a:off x="375" y="1584"/>
              <a:ext cx="2822" cy="0"/>
            </a:xfrm>
            <a:prstGeom prst="line">
              <a:avLst/>
            </a:prstGeom>
            <a:noFill/>
            <a:ln w="9525">
              <a:solidFill>
                <a:schemeClr val="tx1"/>
              </a:solidFill>
              <a:round/>
              <a:headEnd/>
              <a:tailEnd/>
            </a:ln>
          </p:spPr>
          <p:txBody>
            <a:bodyPr anchor="ctr"/>
            <a:lstStyle/>
            <a:p>
              <a:endParaRPr lang="en-US"/>
            </a:p>
          </p:txBody>
        </p:sp>
        <p:sp>
          <p:nvSpPr>
            <p:cNvPr id="6183" name="Oval 19"/>
            <p:cNvSpPr>
              <a:spLocks noChangeAspect="1" noChangeArrowheads="1"/>
            </p:cNvSpPr>
            <p:nvPr/>
          </p:nvSpPr>
          <p:spPr bwMode="auto">
            <a:xfrm>
              <a:off x="3155" y="1566"/>
              <a:ext cx="29" cy="29"/>
            </a:xfrm>
            <a:prstGeom prst="ellipse">
              <a:avLst/>
            </a:prstGeom>
            <a:solidFill>
              <a:schemeClr val="tx1"/>
            </a:solidFill>
            <a:ln w="9525">
              <a:solidFill>
                <a:schemeClr val="tx1"/>
              </a:solidFill>
              <a:round/>
              <a:headEnd/>
              <a:tailEnd/>
            </a:ln>
          </p:spPr>
          <p:txBody>
            <a:bodyPr anchor="ctr"/>
            <a:lstStyle/>
            <a:p>
              <a:endParaRPr lang="en-US"/>
            </a:p>
          </p:txBody>
        </p:sp>
      </p:grpSp>
      <p:grpSp>
        <p:nvGrpSpPr>
          <p:cNvPr id="12" name="Group 36"/>
          <p:cNvGrpSpPr>
            <a:grpSpLocks/>
          </p:cNvGrpSpPr>
          <p:nvPr/>
        </p:nvGrpSpPr>
        <p:grpSpPr bwMode="auto">
          <a:xfrm>
            <a:off x="1966913" y="2495550"/>
            <a:ext cx="53975" cy="582613"/>
            <a:chOff x="1827183" y="2495539"/>
            <a:chExt cx="53182" cy="583413"/>
          </a:xfrm>
        </p:grpSpPr>
        <p:sp>
          <p:nvSpPr>
            <p:cNvPr id="6179" name="Oval 14"/>
            <p:cNvSpPr>
              <a:spLocks noChangeAspect="1" noChangeArrowheads="1"/>
            </p:cNvSpPr>
            <p:nvPr/>
          </p:nvSpPr>
          <p:spPr bwMode="auto">
            <a:xfrm>
              <a:off x="1827183" y="3032915"/>
              <a:ext cx="46038" cy="46037"/>
            </a:xfrm>
            <a:prstGeom prst="ellipse">
              <a:avLst/>
            </a:prstGeom>
            <a:solidFill>
              <a:schemeClr val="tx1"/>
            </a:solidFill>
            <a:ln w="9525">
              <a:solidFill>
                <a:schemeClr val="tx1"/>
              </a:solidFill>
              <a:round/>
              <a:headEnd/>
              <a:tailEnd/>
            </a:ln>
          </p:spPr>
          <p:txBody>
            <a:bodyPr wrap="none" anchor="ctr"/>
            <a:lstStyle/>
            <a:p>
              <a:endParaRPr lang="en-US"/>
            </a:p>
          </p:txBody>
        </p:sp>
        <p:sp>
          <p:nvSpPr>
            <p:cNvPr id="6180" name="Line 15"/>
            <p:cNvSpPr>
              <a:spLocks noChangeShapeType="1"/>
            </p:cNvSpPr>
            <p:nvPr/>
          </p:nvSpPr>
          <p:spPr bwMode="auto">
            <a:xfrm flipV="1">
              <a:off x="1855758" y="2513802"/>
              <a:ext cx="0" cy="549275"/>
            </a:xfrm>
            <a:prstGeom prst="line">
              <a:avLst/>
            </a:prstGeom>
            <a:noFill/>
            <a:ln w="9525">
              <a:solidFill>
                <a:schemeClr val="tx1"/>
              </a:solidFill>
              <a:round/>
              <a:headEnd/>
              <a:tailEnd/>
            </a:ln>
          </p:spPr>
          <p:txBody>
            <a:bodyPr anchor="ctr"/>
            <a:lstStyle/>
            <a:p>
              <a:endParaRPr lang="en-US"/>
            </a:p>
          </p:txBody>
        </p:sp>
        <p:sp>
          <p:nvSpPr>
            <p:cNvPr id="6181" name="Oval 14"/>
            <p:cNvSpPr>
              <a:spLocks noChangeAspect="1" noChangeArrowheads="1"/>
            </p:cNvSpPr>
            <p:nvPr/>
          </p:nvSpPr>
          <p:spPr bwMode="auto">
            <a:xfrm>
              <a:off x="1834327" y="2495539"/>
              <a:ext cx="46038" cy="46037"/>
            </a:xfrm>
            <a:prstGeom prst="ellipse">
              <a:avLst/>
            </a:prstGeom>
            <a:solidFill>
              <a:schemeClr val="tx1"/>
            </a:solidFill>
            <a:ln w="9525">
              <a:solidFill>
                <a:schemeClr val="tx1"/>
              </a:solidFill>
              <a:round/>
              <a:headEnd/>
              <a:tailEnd/>
            </a:ln>
          </p:spPr>
          <p:txBody>
            <a:bodyPr wrap="none" anchor="ctr"/>
            <a:lstStyle/>
            <a:p>
              <a:endParaRPr lang="en-US"/>
            </a:p>
          </p:txBody>
        </p:sp>
      </p:grpSp>
      <p:sp>
        <p:nvSpPr>
          <p:cNvPr id="6165" name="Oval 14"/>
          <p:cNvSpPr>
            <a:spLocks noChangeAspect="1" noChangeArrowheads="1"/>
          </p:cNvSpPr>
          <p:nvPr/>
        </p:nvSpPr>
        <p:spPr bwMode="auto">
          <a:xfrm>
            <a:off x="2789238" y="2462213"/>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13" name="Group 43"/>
          <p:cNvGrpSpPr>
            <a:grpSpLocks/>
          </p:cNvGrpSpPr>
          <p:nvPr/>
        </p:nvGrpSpPr>
        <p:grpSpPr bwMode="auto">
          <a:xfrm>
            <a:off x="1828800" y="3422650"/>
            <a:ext cx="4654550" cy="2749550"/>
            <a:chOff x="1828799" y="3423138"/>
            <a:chExt cx="4654062" cy="2749062"/>
          </a:xfrm>
        </p:grpSpPr>
        <p:sp>
          <p:nvSpPr>
            <p:cNvPr id="6174" name="Line 4"/>
            <p:cNvSpPr>
              <a:spLocks noChangeShapeType="1"/>
            </p:cNvSpPr>
            <p:nvPr/>
          </p:nvSpPr>
          <p:spPr bwMode="auto">
            <a:xfrm>
              <a:off x="1828800" y="3429000"/>
              <a:ext cx="0" cy="2743200"/>
            </a:xfrm>
            <a:prstGeom prst="line">
              <a:avLst/>
            </a:prstGeom>
            <a:noFill/>
            <a:ln w="76200" cap="sq">
              <a:solidFill>
                <a:schemeClr val="tx1"/>
              </a:solidFill>
              <a:miter lim="800000"/>
              <a:headEnd/>
              <a:tailEnd/>
            </a:ln>
          </p:spPr>
          <p:txBody>
            <a:bodyPr anchor="ctr"/>
            <a:lstStyle/>
            <a:p>
              <a:endParaRPr lang="en-US"/>
            </a:p>
          </p:txBody>
        </p:sp>
        <p:sp>
          <p:nvSpPr>
            <p:cNvPr id="6175" name="Line 5"/>
            <p:cNvSpPr>
              <a:spLocks noChangeShapeType="1"/>
            </p:cNvSpPr>
            <p:nvPr/>
          </p:nvSpPr>
          <p:spPr bwMode="auto">
            <a:xfrm>
              <a:off x="1828799" y="6172200"/>
              <a:ext cx="4651131" cy="0"/>
            </a:xfrm>
            <a:prstGeom prst="line">
              <a:avLst/>
            </a:prstGeom>
            <a:noFill/>
            <a:ln w="76200" cap="sq">
              <a:solidFill>
                <a:schemeClr val="tx1"/>
              </a:solidFill>
              <a:miter lim="800000"/>
              <a:headEnd/>
              <a:tailEnd/>
            </a:ln>
          </p:spPr>
          <p:txBody>
            <a:bodyPr anchor="ctr"/>
            <a:lstStyle/>
            <a:p>
              <a:endParaRPr lang="en-US"/>
            </a:p>
          </p:txBody>
        </p:sp>
        <p:sp>
          <p:nvSpPr>
            <p:cNvPr id="6176" name="Line 4"/>
            <p:cNvSpPr>
              <a:spLocks noChangeShapeType="1"/>
            </p:cNvSpPr>
            <p:nvPr/>
          </p:nvSpPr>
          <p:spPr bwMode="auto">
            <a:xfrm>
              <a:off x="6482861" y="3423138"/>
              <a:ext cx="0" cy="2743200"/>
            </a:xfrm>
            <a:prstGeom prst="line">
              <a:avLst/>
            </a:prstGeom>
            <a:noFill/>
            <a:ln w="76200" cap="sq">
              <a:solidFill>
                <a:schemeClr val="tx1"/>
              </a:solidFill>
              <a:miter lim="800000"/>
              <a:headEnd/>
              <a:tailEnd/>
            </a:ln>
          </p:spPr>
          <p:txBody>
            <a:bodyPr anchor="ctr"/>
            <a:lstStyle/>
            <a:p>
              <a:endParaRPr lang="en-US"/>
            </a:p>
          </p:txBody>
        </p:sp>
      </p:grpSp>
      <p:sp>
        <p:nvSpPr>
          <p:cNvPr id="6170" name="Line 9"/>
          <p:cNvSpPr>
            <a:spLocks noChangeShapeType="1"/>
          </p:cNvSpPr>
          <p:nvPr/>
        </p:nvSpPr>
        <p:spPr bwMode="auto">
          <a:xfrm flipH="1" flipV="1">
            <a:off x="6459538" y="5915025"/>
            <a:ext cx="2684462" cy="0"/>
          </a:xfrm>
          <a:prstGeom prst="line">
            <a:avLst/>
          </a:prstGeom>
          <a:noFill/>
          <a:ln w="19050" cap="sq">
            <a:solidFill>
              <a:schemeClr val="tx1"/>
            </a:solidFill>
            <a:miter lim="800000"/>
            <a:headEnd/>
            <a:tailEnd/>
          </a:ln>
        </p:spPr>
        <p:txBody>
          <a:bodyPr anchor="ctr"/>
          <a:lstStyle/>
          <a:p>
            <a:endParaRPr lang="en-US"/>
          </a:p>
        </p:txBody>
      </p:sp>
      <p:sp>
        <p:nvSpPr>
          <p:cNvPr id="6169" name="Line 8"/>
          <p:cNvSpPr>
            <a:spLocks noChangeShapeType="1"/>
          </p:cNvSpPr>
          <p:nvPr/>
        </p:nvSpPr>
        <p:spPr bwMode="auto">
          <a:xfrm flipH="1">
            <a:off x="6459538" y="6191250"/>
            <a:ext cx="2684462" cy="0"/>
          </a:xfrm>
          <a:prstGeom prst="line">
            <a:avLst/>
          </a:prstGeom>
          <a:noFill/>
          <a:ln w="19050" cap="sq">
            <a:solidFill>
              <a:schemeClr val="tx1"/>
            </a:solidFill>
            <a:miter lim="800000"/>
            <a:headEnd/>
            <a:tailEnd/>
          </a:ln>
        </p:spPr>
        <p:txBody>
          <a:bodyPr anchor="ctr"/>
          <a:lstStyle/>
          <a:p>
            <a:endParaRPr lang="en-US"/>
          </a:p>
        </p:txBody>
      </p:sp>
      <p:sp>
        <p:nvSpPr>
          <p:cNvPr id="80" name="TextBox 79"/>
          <p:cNvSpPr txBox="1"/>
          <p:nvPr/>
        </p:nvSpPr>
        <p:spPr>
          <a:xfrm>
            <a:off x="5615709" y="2049204"/>
            <a:ext cx="3288805" cy="1200329"/>
          </a:xfrm>
          <a:prstGeom prst="rect">
            <a:avLst/>
          </a:prstGeom>
          <a:noFill/>
        </p:spPr>
        <p:txBody>
          <a:bodyPr wrap="square" rtlCol="0">
            <a:spAutoFit/>
          </a:bodyPr>
          <a:lstStyle/>
          <a:p>
            <a:r>
              <a:rPr lang="en-US" dirty="0"/>
              <a:t>The </a:t>
            </a:r>
            <a:r>
              <a:rPr lang="en-US" dirty="0">
                <a:gradFill flip="none" rotWithShape="1">
                  <a:gsLst>
                    <a:gs pos="0">
                      <a:srgbClr val="000082"/>
                    </a:gs>
                    <a:gs pos="30000">
                      <a:srgbClr val="66008F"/>
                    </a:gs>
                    <a:gs pos="64999">
                      <a:srgbClr val="BA0066"/>
                    </a:gs>
                    <a:gs pos="89999">
                      <a:srgbClr val="FF0000"/>
                    </a:gs>
                    <a:gs pos="100000">
                      <a:srgbClr val="FF8200"/>
                    </a:gs>
                  </a:gsLst>
                  <a:lin ang="0" scaled="1"/>
                  <a:tileRect/>
                </a:gradFill>
              </a:rPr>
              <a:t>ratio of the lever arms </a:t>
            </a:r>
            <a:r>
              <a:rPr lang="en-US" dirty="0"/>
              <a:t>on each side of the fulcrum sets the </a:t>
            </a:r>
            <a:r>
              <a:rPr lang="en-US" dirty="0">
                <a:solidFill>
                  <a:srgbClr val="FF0000"/>
                </a:solidFill>
              </a:rPr>
              <a:t>proportional band </a:t>
            </a:r>
            <a:r>
              <a:rPr lang="en-US" dirty="0"/>
              <a:t>and gain the of the control system</a:t>
            </a:r>
          </a:p>
        </p:txBody>
      </p:sp>
      <p:sp>
        <p:nvSpPr>
          <p:cNvPr id="68" name="Left Brace 67"/>
          <p:cNvSpPr/>
          <p:nvPr/>
        </p:nvSpPr>
        <p:spPr bwMode="auto">
          <a:xfrm rot="5400000">
            <a:off x="3758738" y="1183507"/>
            <a:ext cx="365760" cy="2175164"/>
          </a:xfrm>
          <a:prstGeom prst="leftBrac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sp>
        <p:nvSpPr>
          <p:cNvPr id="69" name="Left Brace 68"/>
          <p:cNvSpPr/>
          <p:nvPr/>
        </p:nvSpPr>
        <p:spPr bwMode="auto">
          <a:xfrm rot="5400000">
            <a:off x="2232429" y="1850835"/>
            <a:ext cx="365760" cy="840508"/>
          </a:xfrm>
          <a:prstGeom prst="leftBrace">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0000FF"/>
              </a:solidFill>
              <a:effectLst/>
              <a:latin typeface="Arial Narrow" pitchFamily="34" charset="0"/>
            </a:endParaRPr>
          </a:p>
        </p:txBody>
      </p:sp>
      <p:grpSp>
        <p:nvGrpSpPr>
          <p:cNvPr id="14" name="Group 75"/>
          <p:cNvGrpSpPr/>
          <p:nvPr/>
        </p:nvGrpSpPr>
        <p:grpSpPr>
          <a:xfrm>
            <a:off x="184727" y="3897744"/>
            <a:ext cx="6696363" cy="369332"/>
            <a:chOff x="184727" y="3860800"/>
            <a:chExt cx="6696363" cy="369332"/>
          </a:xfrm>
        </p:grpSpPr>
        <p:cxnSp>
          <p:nvCxnSpPr>
            <p:cNvPr id="78" name="Straight Connector 77"/>
            <p:cNvCxnSpPr/>
            <p:nvPr/>
          </p:nvCxnSpPr>
          <p:spPr bwMode="auto">
            <a:xfrm rot="16200000" flipH="1">
              <a:off x="4080448" y="1253363"/>
              <a:ext cx="17078" cy="5584207"/>
            </a:xfrm>
            <a:prstGeom prst="line">
              <a:avLst/>
            </a:prstGeom>
            <a:solidFill>
              <a:schemeClr val="accent1"/>
            </a:solidFill>
            <a:ln w="28575" cap="flat" cmpd="sng" algn="ctr">
              <a:solidFill>
                <a:srgbClr val="FF0000"/>
              </a:solidFill>
              <a:prstDash val="sysDot"/>
              <a:round/>
              <a:headEnd type="none" w="med" len="med"/>
              <a:tailEnd type="none" w="med" len="med"/>
            </a:ln>
            <a:effectLst/>
          </p:spPr>
        </p:cxnSp>
        <p:sp>
          <p:nvSpPr>
            <p:cNvPr id="79" name="TextBox 78"/>
            <p:cNvSpPr txBox="1"/>
            <p:nvPr/>
          </p:nvSpPr>
          <p:spPr>
            <a:xfrm>
              <a:off x="184727" y="3860800"/>
              <a:ext cx="1117600" cy="369332"/>
            </a:xfrm>
            <a:prstGeom prst="rect">
              <a:avLst/>
            </a:prstGeom>
            <a:noFill/>
          </p:spPr>
          <p:txBody>
            <a:bodyPr wrap="square" rtlCol="0">
              <a:spAutoFit/>
            </a:bodyPr>
            <a:lstStyle/>
            <a:p>
              <a:pPr algn="ctr"/>
              <a:r>
                <a:rPr lang="en-US" dirty="0"/>
                <a:t>Set Point</a:t>
              </a:r>
            </a:p>
          </p:txBody>
        </p:sp>
      </p:grpSp>
      <p:grpSp>
        <p:nvGrpSpPr>
          <p:cNvPr id="15" name="Group 118"/>
          <p:cNvGrpSpPr/>
          <p:nvPr/>
        </p:nvGrpSpPr>
        <p:grpSpPr>
          <a:xfrm>
            <a:off x="8363830" y="4975442"/>
            <a:ext cx="501786" cy="547493"/>
            <a:chOff x="8363830" y="4975442"/>
            <a:chExt cx="501786" cy="547493"/>
          </a:xfrm>
        </p:grpSpPr>
        <p:sp>
          <p:nvSpPr>
            <p:cNvPr id="120" name="Freeform 8"/>
            <p:cNvSpPr>
              <a:spLocks/>
            </p:cNvSpPr>
            <p:nvPr/>
          </p:nvSpPr>
          <p:spPr bwMode="auto">
            <a:xfrm flipH="1">
              <a:off x="8363830" y="5100640"/>
              <a:ext cx="501786" cy="422295"/>
            </a:xfrm>
            <a:custGeom>
              <a:avLst/>
              <a:gdLst/>
              <a:ahLst/>
              <a:cxnLst>
                <a:cxn ang="0">
                  <a:pos x="25" y="3"/>
                </a:cxn>
                <a:cxn ang="0">
                  <a:pos x="20" y="0"/>
                </a:cxn>
                <a:cxn ang="0">
                  <a:pos x="18" y="0"/>
                </a:cxn>
                <a:cxn ang="0">
                  <a:pos x="16" y="0"/>
                </a:cxn>
                <a:cxn ang="0">
                  <a:pos x="14" y="2"/>
                </a:cxn>
                <a:cxn ang="0">
                  <a:pos x="9" y="7"/>
                </a:cxn>
                <a:cxn ang="0">
                  <a:pos x="5" y="16"/>
                </a:cxn>
                <a:cxn ang="0">
                  <a:pos x="4" y="23"/>
                </a:cxn>
                <a:cxn ang="0">
                  <a:pos x="6" y="76"/>
                </a:cxn>
                <a:cxn ang="0">
                  <a:pos x="5" y="77"/>
                </a:cxn>
                <a:cxn ang="0">
                  <a:pos x="5" y="78"/>
                </a:cxn>
                <a:cxn ang="0">
                  <a:pos x="5" y="79"/>
                </a:cxn>
                <a:cxn ang="0">
                  <a:pos x="5" y="81"/>
                </a:cxn>
                <a:cxn ang="0">
                  <a:pos x="4" y="82"/>
                </a:cxn>
                <a:cxn ang="0">
                  <a:pos x="4" y="85"/>
                </a:cxn>
                <a:cxn ang="0">
                  <a:pos x="3" y="94"/>
                </a:cxn>
                <a:cxn ang="0">
                  <a:pos x="0" y="116"/>
                </a:cxn>
                <a:cxn ang="0">
                  <a:pos x="0" y="121"/>
                </a:cxn>
                <a:cxn ang="0">
                  <a:pos x="1" y="129"/>
                </a:cxn>
                <a:cxn ang="0">
                  <a:pos x="3" y="132"/>
                </a:cxn>
                <a:cxn ang="0">
                  <a:pos x="6" y="136"/>
                </a:cxn>
                <a:cxn ang="0">
                  <a:pos x="8" y="139"/>
                </a:cxn>
                <a:cxn ang="0">
                  <a:pos x="11" y="141"/>
                </a:cxn>
                <a:cxn ang="0">
                  <a:pos x="116" y="245"/>
                </a:cxn>
                <a:cxn ang="0">
                  <a:pos x="179" y="298"/>
                </a:cxn>
                <a:cxn ang="0">
                  <a:pos x="247" y="352"/>
                </a:cxn>
                <a:cxn ang="0">
                  <a:pos x="317" y="412"/>
                </a:cxn>
                <a:cxn ang="0">
                  <a:pos x="329" y="419"/>
                </a:cxn>
                <a:cxn ang="0">
                  <a:pos x="338" y="423"/>
                </a:cxn>
                <a:cxn ang="0">
                  <a:pos x="343" y="425"/>
                </a:cxn>
                <a:cxn ang="0">
                  <a:pos x="348" y="425"/>
                </a:cxn>
                <a:cxn ang="0">
                  <a:pos x="353" y="423"/>
                </a:cxn>
                <a:cxn ang="0">
                  <a:pos x="362" y="419"/>
                </a:cxn>
                <a:cxn ang="0">
                  <a:pos x="375" y="410"/>
                </a:cxn>
                <a:cxn ang="0">
                  <a:pos x="379" y="406"/>
                </a:cxn>
                <a:cxn ang="0">
                  <a:pos x="397" y="396"/>
                </a:cxn>
                <a:cxn ang="0">
                  <a:pos x="488" y="356"/>
                </a:cxn>
                <a:cxn ang="0">
                  <a:pos x="499" y="349"/>
                </a:cxn>
                <a:cxn ang="0">
                  <a:pos x="502" y="346"/>
                </a:cxn>
                <a:cxn ang="0">
                  <a:pos x="504" y="343"/>
                </a:cxn>
                <a:cxn ang="0">
                  <a:pos x="504" y="341"/>
                </a:cxn>
                <a:cxn ang="0">
                  <a:pos x="505" y="339"/>
                </a:cxn>
                <a:cxn ang="0">
                  <a:pos x="503" y="294"/>
                </a:cxn>
                <a:cxn ang="0">
                  <a:pos x="496" y="229"/>
                </a:cxn>
                <a:cxn ang="0">
                  <a:pos x="495" y="225"/>
                </a:cxn>
                <a:cxn ang="0">
                  <a:pos x="494" y="223"/>
                </a:cxn>
                <a:cxn ang="0">
                  <a:pos x="492" y="222"/>
                </a:cxn>
                <a:cxn ang="0">
                  <a:pos x="489" y="222"/>
                </a:cxn>
                <a:cxn ang="0">
                  <a:pos x="488" y="222"/>
                </a:cxn>
                <a:cxn ang="0">
                  <a:pos x="485" y="223"/>
                </a:cxn>
                <a:cxn ang="0">
                  <a:pos x="411" y="254"/>
                </a:cxn>
                <a:cxn ang="0">
                  <a:pos x="379" y="265"/>
                </a:cxn>
                <a:cxn ang="0">
                  <a:pos x="371" y="267"/>
                </a:cxn>
                <a:cxn ang="0">
                  <a:pos x="358" y="267"/>
                </a:cxn>
                <a:cxn ang="0">
                  <a:pos x="353" y="265"/>
                </a:cxn>
                <a:cxn ang="0">
                  <a:pos x="343" y="261"/>
                </a:cxn>
                <a:cxn ang="0">
                  <a:pos x="340" y="259"/>
                </a:cxn>
                <a:cxn ang="0">
                  <a:pos x="322" y="245"/>
                </a:cxn>
                <a:cxn ang="0">
                  <a:pos x="214" y="163"/>
                </a:cxn>
                <a:cxn ang="0">
                  <a:pos x="119" y="87"/>
                </a:cxn>
                <a:cxn ang="0">
                  <a:pos x="58" y="34"/>
                </a:cxn>
                <a:cxn ang="0">
                  <a:pos x="31" y="7"/>
                </a:cxn>
                <a:cxn ang="0">
                  <a:pos x="25" y="3"/>
                </a:cxn>
              </a:cxnLst>
              <a:rect l="0" t="0" r="r" b="b"/>
              <a:pathLst>
                <a:path w="505" h="425">
                  <a:moveTo>
                    <a:pt x="25" y="3"/>
                  </a:moveTo>
                  <a:lnTo>
                    <a:pt x="20" y="0"/>
                  </a:lnTo>
                  <a:lnTo>
                    <a:pt x="18" y="0"/>
                  </a:lnTo>
                  <a:lnTo>
                    <a:pt x="16" y="0"/>
                  </a:lnTo>
                  <a:lnTo>
                    <a:pt x="14" y="2"/>
                  </a:lnTo>
                  <a:lnTo>
                    <a:pt x="9" y="7"/>
                  </a:lnTo>
                  <a:lnTo>
                    <a:pt x="5" y="16"/>
                  </a:lnTo>
                  <a:lnTo>
                    <a:pt x="4" y="23"/>
                  </a:lnTo>
                  <a:lnTo>
                    <a:pt x="6" y="76"/>
                  </a:lnTo>
                  <a:lnTo>
                    <a:pt x="5" y="77"/>
                  </a:lnTo>
                  <a:lnTo>
                    <a:pt x="5" y="78"/>
                  </a:lnTo>
                  <a:lnTo>
                    <a:pt x="5" y="79"/>
                  </a:lnTo>
                  <a:lnTo>
                    <a:pt x="5" y="81"/>
                  </a:lnTo>
                  <a:lnTo>
                    <a:pt x="4" y="82"/>
                  </a:lnTo>
                  <a:lnTo>
                    <a:pt x="4" y="85"/>
                  </a:lnTo>
                  <a:lnTo>
                    <a:pt x="3" y="94"/>
                  </a:lnTo>
                  <a:lnTo>
                    <a:pt x="0" y="116"/>
                  </a:lnTo>
                  <a:lnTo>
                    <a:pt x="0" y="121"/>
                  </a:lnTo>
                  <a:lnTo>
                    <a:pt x="1" y="129"/>
                  </a:lnTo>
                  <a:lnTo>
                    <a:pt x="3" y="132"/>
                  </a:lnTo>
                  <a:lnTo>
                    <a:pt x="6" y="136"/>
                  </a:lnTo>
                  <a:lnTo>
                    <a:pt x="8" y="139"/>
                  </a:lnTo>
                  <a:lnTo>
                    <a:pt x="11" y="141"/>
                  </a:lnTo>
                  <a:lnTo>
                    <a:pt x="116" y="245"/>
                  </a:lnTo>
                  <a:lnTo>
                    <a:pt x="179" y="298"/>
                  </a:lnTo>
                  <a:lnTo>
                    <a:pt x="247" y="352"/>
                  </a:lnTo>
                  <a:lnTo>
                    <a:pt x="317" y="412"/>
                  </a:lnTo>
                  <a:lnTo>
                    <a:pt x="329" y="419"/>
                  </a:lnTo>
                  <a:lnTo>
                    <a:pt x="338" y="423"/>
                  </a:lnTo>
                  <a:lnTo>
                    <a:pt x="343" y="425"/>
                  </a:lnTo>
                  <a:lnTo>
                    <a:pt x="348" y="425"/>
                  </a:lnTo>
                  <a:lnTo>
                    <a:pt x="353" y="423"/>
                  </a:lnTo>
                  <a:lnTo>
                    <a:pt x="362" y="419"/>
                  </a:lnTo>
                  <a:lnTo>
                    <a:pt x="375" y="410"/>
                  </a:lnTo>
                  <a:lnTo>
                    <a:pt x="379" y="406"/>
                  </a:lnTo>
                  <a:lnTo>
                    <a:pt x="397" y="396"/>
                  </a:lnTo>
                  <a:lnTo>
                    <a:pt x="488" y="356"/>
                  </a:lnTo>
                  <a:lnTo>
                    <a:pt x="499" y="349"/>
                  </a:lnTo>
                  <a:lnTo>
                    <a:pt x="502" y="346"/>
                  </a:lnTo>
                  <a:lnTo>
                    <a:pt x="504" y="343"/>
                  </a:lnTo>
                  <a:lnTo>
                    <a:pt x="504" y="341"/>
                  </a:lnTo>
                  <a:lnTo>
                    <a:pt x="505" y="339"/>
                  </a:lnTo>
                  <a:lnTo>
                    <a:pt x="503" y="294"/>
                  </a:lnTo>
                  <a:lnTo>
                    <a:pt x="496" y="229"/>
                  </a:lnTo>
                  <a:lnTo>
                    <a:pt x="495" y="225"/>
                  </a:lnTo>
                  <a:lnTo>
                    <a:pt x="494" y="223"/>
                  </a:lnTo>
                  <a:lnTo>
                    <a:pt x="492" y="222"/>
                  </a:lnTo>
                  <a:lnTo>
                    <a:pt x="489" y="222"/>
                  </a:lnTo>
                  <a:lnTo>
                    <a:pt x="488" y="222"/>
                  </a:lnTo>
                  <a:lnTo>
                    <a:pt x="485" y="223"/>
                  </a:lnTo>
                  <a:lnTo>
                    <a:pt x="411" y="254"/>
                  </a:lnTo>
                  <a:lnTo>
                    <a:pt x="379" y="265"/>
                  </a:lnTo>
                  <a:lnTo>
                    <a:pt x="371" y="267"/>
                  </a:lnTo>
                  <a:lnTo>
                    <a:pt x="358" y="267"/>
                  </a:lnTo>
                  <a:lnTo>
                    <a:pt x="353" y="265"/>
                  </a:lnTo>
                  <a:lnTo>
                    <a:pt x="343" y="261"/>
                  </a:lnTo>
                  <a:lnTo>
                    <a:pt x="340" y="259"/>
                  </a:lnTo>
                  <a:lnTo>
                    <a:pt x="322" y="245"/>
                  </a:lnTo>
                  <a:lnTo>
                    <a:pt x="214" y="163"/>
                  </a:lnTo>
                  <a:lnTo>
                    <a:pt x="119" y="87"/>
                  </a:lnTo>
                  <a:lnTo>
                    <a:pt x="58" y="34"/>
                  </a:lnTo>
                  <a:lnTo>
                    <a:pt x="31" y="7"/>
                  </a:lnTo>
                  <a:lnTo>
                    <a:pt x="25" y="3"/>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Freeform 6"/>
            <p:cNvSpPr>
              <a:spLocks/>
            </p:cNvSpPr>
            <p:nvPr/>
          </p:nvSpPr>
          <p:spPr bwMode="auto">
            <a:xfrm flipH="1">
              <a:off x="8379728" y="4975442"/>
              <a:ext cx="468996" cy="438194"/>
            </a:xfrm>
            <a:custGeom>
              <a:avLst/>
              <a:gdLst/>
              <a:ahLst/>
              <a:cxnLst>
                <a:cxn ang="0">
                  <a:pos x="107" y="0"/>
                </a:cxn>
                <a:cxn ang="0">
                  <a:pos x="98" y="0"/>
                </a:cxn>
                <a:cxn ang="0">
                  <a:pos x="88" y="2"/>
                </a:cxn>
                <a:cxn ang="0">
                  <a:pos x="79" y="5"/>
                </a:cxn>
                <a:cxn ang="0">
                  <a:pos x="76" y="8"/>
                </a:cxn>
                <a:cxn ang="0">
                  <a:pos x="73" y="11"/>
                </a:cxn>
                <a:cxn ang="0">
                  <a:pos x="70" y="20"/>
                </a:cxn>
                <a:cxn ang="0">
                  <a:pos x="65" y="53"/>
                </a:cxn>
                <a:cxn ang="0">
                  <a:pos x="67" y="75"/>
                </a:cxn>
                <a:cxn ang="0">
                  <a:pos x="66" y="86"/>
                </a:cxn>
                <a:cxn ang="0">
                  <a:pos x="65" y="90"/>
                </a:cxn>
                <a:cxn ang="0">
                  <a:pos x="62" y="95"/>
                </a:cxn>
                <a:cxn ang="0">
                  <a:pos x="54" y="103"/>
                </a:cxn>
                <a:cxn ang="0">
                  <a:pos x="49" y="107"/>
                </a:cxn>
                <a:cxn ang="0">
                  <a:pos x="22" y="123"/>
                </a:cxn>
                <a:cxn ang="0">
                  <a:pos x="7" y="128"/>
                </a:cxn>
                <a:cxn ang="0">
                  <a:pos x="0" y="129"/>
                </a:cxn>
                <a:cxn ang="0">
                  <a:pos x="14" y="177"/>
                </a:cxn>
                <a:cxn ang="0">
                  <a:pos x="322" y="441"/>
                </a:cxn>
                <a:cxn ang="0">
                  <a:pos x="439" y="398"/>
                </a:cxn>
                <a:cxn ang="0">
                  <a:pos x="472" y="354"/>
                </a:cxn>
                <a:cxn ang="0">
                  <a:pos x="471" y="351"/>
                </a:cxn>
                <a:cxn ang="0">
                  <a:pos x="469" y="349"/>
                </a:cxn>
                <a:cxn ang="0">
                  <a:pos x="467" y="347"/>
                </a:cxn>
                <a:cxn ang="0">
                  <a:pos x="461" y="344"/>
                </a:cxn>
                <a:cxn ang="0">
                  <a:pos x="439" y="336"/>
                </a:cxn>
                <a:cxn ang="0">
                  <a:pos x="426" y="329"/>
                </a:cxn>
                <a:cxn ang="0">
                  <a:pos x="413" y="320"/>
                </a:cxn>
                <a:cxn ang="0">
                  <a:pos x="375" y="285"/>
                </a:cxn>
                <a:cxn ang="0">
                  <a:pos x="367" y="276"/>
                </a:cxn>
                <a:cxn ang="0">
                  <a:pos x="365" y="274"/>
                </a:cxn>
                <a:cxn ang="0">
                  <a:pos x="259" y="186"/>
                </a:cxn>
                <a:cxn ang="0">
                  <a:pos x="173" y="110"/>
                </a:cxn>
                <a:cxn ang="0">
                  <a:pos x="168" y="104"/>
                </a:cxn>
                <a:cxn ang="0">
                  <a:pos x="167" y="102"/>
                </a:cxn>
                <a:cxn ang="0">
                  <a:pos x="166" y="100"/>
                </a:cxn>
                <a:cxn ang="0">
                  <a:pos x="166" y="99"/>
                </a:cxn>
                <a:cxn ang="0">
                  <a:pos x="166" y="98"/>
                </a:cxn>
                <a:cxn ang="0">
                  <a:pos x="164" y="96"/>
                </a:cxn>
                <a:cxn ang="0">
                  <a:pos x="162" y="95"/>
                </a:cxn>
                <a:cxn ang="0">
                  <a:pos x="160" y="93"/>
                </a:cxn>
                <a:cxn ang="0">
                  <a:pos x="138" y="82"/>
                </a:cxn>
                <a:cxn ang="0">
                  <a:pos x="130" y="75"/>
                </a:cxn>
                <a:cxn ang="0">
                  <a:pos x="124" y="66"/>
                </a:cxn>
                <a:cxn ang="0">
                  <a:pos x="122" y="60"/>
                </a:cxn>
                <a:cxn ang="0">
                  <a:pos x="120" y="30"/>
                </a:cxn>
                <a:cxn ang="0">
                  <a:pos x="117" y="11"/>
                </a:cxn>
                <a:cxn ang="0">
                  <a:pos x="116" y="8"/>
                </a:cxn>
                <a:cxn ang="0">
                  <a:pos x="115" y="5"/>
                </a:cxn>
                <a:cxn ang="0">
                  <a:pos x="110" y="1"/>
                </a:cxn>
                <a:cxn ang="0">
                  <a:pos x="107" y="0"/>
                </a:cxn>
              </a:cxnLst>
              <a:rect l="0" t="0" r="r" b="b"/>
              <a:pathLst>
                <a:path w="472" h="441">
                  <a:moveTo>
                    <a:pt x="107" y="0"/>
                  </a:moveTo>
                  <a:lnTo>
                    <a:pt x="98" y="0"/>
                  </a:lnTo>
                  <a:lnTo>
                    <a:pt x="88" y="2"/>
                  </a:lnTo>
                  <a:lnTo>
                    <a:pt x="79" y="5"/>
                  </a:lnTo>
                  <a:lnTo>
                    <a:pt x="76" y="8"/>
                  </a:lnTo>
                  <a:lnTo>
                    <a:pt x="73" y="11"/>
                  </a:lnTo>
                  <a:lnTo>
                    <a:pt x="70" y="20"/>
                  </a:lnTo>
                  <a:lnTo>
                    <a:pt x="65" y="53"/>
                  </a:lnTo>
                  <a:lnTo>
                    <a:pt x="67" y="75"/>
                  </a:lnTo>
                  <a:lnTo>
                    <a:pt x="66" y="86"/>
                  </a:lnTo>
                  <a:lnTo>
                    <a:pt x="65" y="90"/>
                  </a:lnTo>
                  <a:lnTo>
                    <a:pt x="62" y="95"/>
                  </a:lnTo>
                  <a:lnTo>
                    <a:pt x="54" y="103"/>
                  </a:lnTo>
                  <a:lnTo>
                    <a:pt x="49" y="107"/>
                  </a:lnTo>
                  <a:lnTo>
                    <a:pt x="22" y="123"/>
                  </a:lnTo>
                  <a:lnTo>
                    <a:pt x="7" y="128"/>
                  </a:lnTo>
                  <a:lnTo>
                    <a:pt x="0" y="129"/>
                  </a:lnTo>
                  <a:lnTo>
                    <a:pt x="14" y="177"/>
                  </a:lnTo>
                  <a:lnTo>
                    <a:pt x="322" y="441"/>
                  </a:lnTo>
                  <a:lnTo>
                    <a:pt x="439" y="398"/>
                  </a:lnTo>
                  <a:lnTo>
                    <a:pt x="472" y="354"/>
                  </a:lnTo>
                  <a:lnTo>
                    <a:pt x="471" y="351"/>
                  </a:lnTo>
                  <a:lnTo>
                    <a:pt x="469" y="349"/>
                  </a:lnTo>
                  <a:lnTo>
                    <a:pt x="467" y="347"/>
                  </a:lnTo>
                  <a:lnTo>
                    <a:pt x="461" y="344"/>
                  </a:lnTo>
                  <a:lnTo>
                    <a:pt x="439" y="336"/>
                  </a:lnTo>
                  <a:lnTo>
                    <a:pt x="426" y="329"/>
                  </a:lnTo>
                  <a:lnTo>
                    <a:pt x="413" y="320"/>
                  </a:lnTo>
                  <a:lnTo>
                    <a:pt x="375" y="285"/>
                  </a:lnTo>
                  <a:lnTo>
                    <a:pt x="367" y="276"/>
                  </a:lnTo>
                  <a:lnTo>
                    <a:pt x="365" y="274"/>
                  </a:lnTo>
                  <a:lnTo>
                    <a:pt x="259" y="186"/>
                  </a:lnTo>
                  <a:lnTo>
                    <a:pt x="173" y="110"/>
                  </a:lnTo>
                  <a:lnTo>
                    <a:pt x="168" y="104"/>
                  </a:lnTo>
                  <a:lnTo>
                    <a:pt x="167" y="102"/>
                  </a:lnTo>
                  <a:lnTo>
                    <a:pt x="166" y="100"/>
                  </a:lnTo>
                  <a:lnTo>
                    <a:pt x="166" y="99"/>
                  </a:lnTo>
                  <a:lnTo>
                    <a:pt x="166" y="98"/>
                  </a:lnTo>
                  <a:lnTo>
                    <a:pt x="164" y="96"/>
                  </a:lnTo>
                  <a:lnTo>
                    <a:pt x="162" y="95"/>
                  </a:lnTo>
                  <a:lnTo>
                    <a:pt x="160" y="93"/>
                  </a:lnTo>
                  <a:lnTo>
                    <a:pt x="138" y="82"/>
                  </a:lnTo>
                  <a:lnTo>
                    <a:pt x="130" y="75"/>
                  </a:lnTo>
                  <a:lnTo>
                    <a:pt x="124" y="66"/>
                  </a:lnTo>
                  <a:lnTo>
                    <a:pt x="122" y="60"/>
                  </a:lnTo>
                  <a:lnTo>
                    <a:pt x="120" y="30"/>
                  </a:lnTo>
                  <a:lnTo>
                    <a:pt x="117" y="11"/>
                  </a:lnTo>
                  <a:lnTo>
                    <a:pt x="116" y="8"/>
                  </a:lnTo>
                  <a:lnTo>
                    <a:pt x="115" y="5"/>
                  </a:lnTo>
                  <a:lnTo>
                    <a:pt x="110" y="1"/>
                  </a:lnTo>
                  <a:lnTo>
                    <a:pt x="107" y="0"/>
                  </a:lnTo>
                  <a:close/>
                </a:path>
              </a:pathLst>
            </a:custGeom>
            <a:solidFill>
              <a:srgbClr val="82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7"/>
            <p:cNvSpPr>
              <a:spLocks/>
            </p:cNvSpPr>
            <p:nvPr/>
          </p:nvSpPr>
          <p:spPr bwMode="auto">
            <a:xfrm flipH="1">
              <a:off x="8509895" y="5100640"/>
              <a:ext cx="274243" cy="293123"/>
            </a:xfrm>
            <a:custGeom>
              <a:avLst/>
              <a:gdLst/>
              <a:ahLst/>
              <a:cxnLst>
                <a:cxn ang="0">
                  <a:pos x="24" y="49"/>
                </a:cxn>
                <a:cxn ang="0">
                  <a:pos x="2" y="82"/>
                </a:cxn>
                <a:cxn ang="0">
                  <a:pos x="0" y="92"/>
                </a:cxn>
                <a:cxn ang="0">
                  <a:pos x="4" y="103"/>
                </a:cxn>
                <a:cxn ang="0">
                  <a:pos x="24" y="127"/>
                </a:cxn>
                <a:cxn ang="0">
                  <a:pos x="166" y="265"/>
                </a:cxn>
                <a:cxn ang="0">
                  <a:pos x="201" y="291"/>
                </a:cxn>
                <a:cxn ang="0">
                  <a:pos x="212" y="295"/>
                </a:cxn>
                <a:cxn ang="0">
                  <a:pos x="222" y="295"/>
                </a:cxn>
                <a:cxn ang="0">
                  <a:pos x="241" y="286"/>
                </a:cxn>
                <a:cxn ang="0">
                  <a:pos x="266" y="264"/>
                </a:cxn>
                <a:cxn ang="0">
                  <a:pos x="268" y="261"/>
                </a:cxn>
                <a:cxn ang="0">
                  <a:pos x="268" y="257"/>
                </a:cxn>
                <a:cxn ang="0">
                  <a:pos x="265" y="250"/>
                </a:cxn>
                <a:cxn ang="0">
                  <a:pos x="257" y="240"/>
                </a:cxn>
                <a:cxn ang="0">
                  <a:pos x="256" y="217"/>
                </a:cxn>
                <a:cxn ang="0">
                  <a:pos x="260" y="199"/>
                </a:cxn>
                <a:cxn ang="0">
                  <a:pos x="264" y="193"/>
                </a:cxn>
                <a:cxn ang="0">
                  <a:pos x="275" y="183"/>
                </a:cxn>
                <a:cxn ang="0">
                  <a:pos x="276" y="179"/>
                </a:cxn>
                <a:cxn ang="0">
                  <a:pos x="274" y="175"/>
                </a:cxn>
                <a:cxn ang="0">
                  <a:pos x="235" y="142"/>
                </a:cxn>
                <a:cxn ang="0">
                  <a:pos x="209" y="113"/>
                </a:cxn>
                <a:cxn ang="0">
                  <a:pos x="203" y="111"/>
                </a:cxn>
                <a:cxn ang="0">
                  <a:pos x="198" y="113"/>
                </a:cxn>
                <a:cxn ang="0">
                  <a:pos x="181" y="126"/>
                </a:cxn>
                <a:cxn ang="0">
                  <a:pos x="171" y="131"/>
                </a:cxn>
                <a:cxn ang="0">
                  <a:pos x="166" y="131"/>
                </a:cxn>
                <a:cxn ang="0">
                  <a:pos x="161" y="128"/>
                </a:cxn>
                <a:cxn ang="0">
                  <a:pos x="145" y="113"/>
                </a:cxn>
                <a:cxn ang="0">
                  <a:pos x="104" y="39"/>
                </a:cxn>
                <a:cxn ang="0">
                  <a:pos x="95" y="10"/>
                </a:cxn>
                <a:cxn ang="0">
                  <a:pos x="90" y="3"/>
                </a:cxn>
                <a:cxn ang="0">
                  <a:pos x="88" y="0"/>
                </a:cxn>
                <a:cxn ang="0">
                  <a:pos x="83" y="1"/>
                </a:cxn>
                <a:cxn ang="0">
                  <a:pos x="67" y="17"/>
                </a:cxn>
              </a:cxnLst>
              <a:rect l="0" t="0" r="r" b="b"/>
              <a:pathLst>
                <a:path w="276" h="295">
                  <a:moveTo>
                    <a:pt x="35" y="39"/>
                  </a:moveTo>
                  <a:lnTo>
                    <a:pt x="24" y="49"/>
                  </a:lnTo>
                  <a:lnTo>
                    <a:pt x="5" y="76"/>
                  </a:lnTo>
                  <a:lnTo>
                    <a:pt x="2" y="82"/>
                  </a:lnTo>
                  <a:lnTo>
                    <a:pt x="0" y="88"/>
                  </a:lnTo>
                  <a:lnTo>
                    <a:pt x="0" y="92"/>
                  </a:lnTo>
                  <a:lnTo>
                    <a:pt x="2" y="99"/>
                  </a:lnTo>
                  <a:lnTo>
                    <a:pt x="4" y="103"/>
                  </a:lnTo>
                  <a:lnTo>
                    <a:pt x="9" y="111"/>
                  </a:lnTo>
                  <a:lnTo>
                    <a:pt x="24" y="127"/>
                  </a:lnTo>
                  <a:lnTo>
                    <a:pt x="82" y="177"/>
                  </a:lnTo>
                  <a:lnTo>
                    <a:pt x="166" y="265"/>
                  </a:lnTo>
                  <a:lnTo>
                    <a:pt x="195" y="288"/>
                  </a:lnTo>
                  <a:lnTo>
                    <a:pt x="201" y="291"/>
                  </a:lnTo>
                  <a:lnTo>
                    <a:pt x="206" y="293"/>
                  </a:lnTo>
                  <a:lnTo>
                    <a:pt x="212" y="295"/>
                  </a:lnTo>
                  <a:lnTo>
                    <a:pt x="217" y="295"/>
                  </a:lnTo>
                  <a:lnTo>
                    <a:pt x="222" y="295"/>
                  </a:lnTo>
                  <a:lnTo>
                    <a:pt x="232" y="291"/>
                  </a:lnTo>
                  <a:lnTo>
                    <a:pt x="241" y="286"/>
                  </a:lnTo>
                  <a:lnTo>
                    <a:pt x="249" y="280"/>
                  </a:lnTo>
                  <a:lnTo>
                    <a:pt x="266" y="264"/>
                  </a:lnTo>
                  <a:lnTo>
                    <a:pt x="267" y="262"/>
                  </a:lnTo>
                  <a:lnTo>
                    <a:pt x="268" y="261"/>
                  </a:lnTo>
                  <a:lnTo>
                    <a:pt x="268" y="259"/>
                  </a:lnTo>
                  <a:lnTo>
                    <a:pt x="268" y="257"/>
                  </a:lnTo>
                  <a:lnTo>
                    <a:pt x="267" y="254"/>
                  </a:lnTo>
                  <a:lnTo>
                    <a:pt x="265" y="250"/>
                  </a:lnTo>
                  <a:lnTo>
                    <a:pt x="262" y="247"/>
                  </a:lnTo>
                  <a:lnTo>
                    <a:pt x="257" y="240"/>
                  </a:lnTo>
                  <a:lnTo>
                    <a:pt x="256" y="236"/>
                  </a:lnTo>
                  <a:lnTo>
                    <a:pt x="256" y="217"/>
                  </a:lnTo>
                  <a:lnTo>
                    <a:pt x="258" y="208"/>
                  </a:lnTo>
                  <a:lnTo>
                    <a:pt x="260" y="199"/>
                  </a:lnTo>
                  <a:lnTo>
                    <a:pt x="262" y="196"/>
                  </a:lnTo>
                  <a:lnTo>
                    <a:pt x="264" y="193"/>
                  </a:lnTo>
                  <a:lnTo>
                    <a:pt x="271" y="188"/>
                  </a:lnTo>
                  <a:lnTo>
                    <a:pt x="275" y="183"/>
                  </a:lnTo>
                  <a:lnTo>
                    <a:pt x="276" y="180"/>
                  </a:lnTo>
                  <a:lnTo>
                    <a:pt x="276" y="179"/>
                  </a:lnTo>
                  <a:lnTo>
                    <a:pt x="275" y="177"/>
                  </a:lnTo>
                  <a:lnTo>
                    <a:pt x="274" y="175"/>
                  </a:lnTo>
                  <a:lnTo>
                    <a:pt x="269" y="169"/>
                  </a:lnTo>
                  <a:lnTo>
                    <a:pt x="235" y="142"/>
                  </a:lnTo>
                  <a:lnTo>
                    <a:pt x="216" y="119"/>
                  </a:lnTo>
                  <a:lnTo>
                    <a:pt x="209" y="113"/>
                  </a:lnTo>
                  <a:lnTo>
                    <a:pt x="205" y="111"/>
                  </a:lnTo>
                  <a:lnTo>
                    <a:pt x="203" y="111"/>
                  </a:lnTo>
                  <a:lnTo>
                    <a:pt x="200" y="112"/>
                  </a:lnTo>
                  <a:lnTo>
                    <a:pt x="198" y="113"/>
                  </a:lnTo>
                  <a:lnTo>
                    <a:pt x="196" y="114"/>
                  </a:lnTo>
                  <a:lnTo>
                    <a:pt x="181" y="126"/>
                  </a:lnTo>
                  <a:lnTo>
                    <a:pt x="174" y="130"/>
                  </a:lnTo>
                  <a:lnTo>
                    <a:pt x="171" y="131"/>
                  </a:lnTo>
                  <a:lnTo>
                    <a:pt x="169" y="131"/>
                  </a:lnTo>
                  <a:lnTo>
                    <a:pt x="166" y="131"/>
                  </a:lnTo>
                  <a:lnTo>
                    <a:pt x="164" y="130"/>
                  </a:lnTo>
                  <a:lnTo>
                    <a:pt x="161" y="128"/>
                  </a:lnTo>
                  <a:lnTo>
                    <a:pt x="156" y="124"/>
                  </a:lnTo>
                  <a:lnTo>
                    <a:pt x="145" y="113"/>
                  </a:lnTo>
                  <a:lnTo>
                    <a:pt x="120" y="79"/>
                  </a:lnTo>
                  <a:lnTo>
                    <a:pt x="104" y="39"/>
                  </a:lnTo>
                  <a:lnTo>
                    <a:pt x="100" y="23"/>
                  </a:lnTo>
                  <a:lnTo>
                    <a:pt x="95" y="10"/>
                  </a:lnTo>
                  <a:lnTo>
                    <a:pt x="92" y="5"/>
                  </a:lnTo>
                  <a:lnTo>
                    <a:pt x="90" y="3"/>
                  </a:lnTo>
                  <a:lnTo>
                    <a:pt x="89" y="2"/>
                  </a:lnTo>
                  <a:lnTo>
                    <a:pt x="88" y="0"/>
                  </a:lnTo>
                  <a:lnTo>
                    <a:pt x="86" y="0"/>
                  </a:lnTo>
                  <a:lnTo>
                    <a:pt x="83" y="1"/>
                  </a:lnTo>
                  <a:lnTo>
                    <a:pt x="80" y="3"/>
                  </a:lnTo>
                  <a:lnTo>
                    <a:pt x="67" y="17"/>
                  </a:lnTo>
                  <a:lnTo>
                    <a:pt x="35" y="39"/>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9"/>
            <p:cNvSpPr>
              <a:spLocks/>
            </p:cNvSpPr>
            <p:nvPr/>
          </p:nvSpPr>
          <p:spPr bwMode="auto">
            <a:xfrm flipH="1">
              <a:off x="8528774" y="5121506"/>
              <a:ext cx="323925" cy="384537"/>
            </a:xfrm>
            <a:custGeom>
              <a:avLst/>
              <a:gdLst/>
              <a:ahLst/>
              <a:cxnLst>
                <a:cxn ang="0">
                  <a:pos x="3" y="5"/>
                </a:cxn>
                <a:cxn ang="0">
                  <a:pos x="2" y="10"/>
                </a:cxn>
                <a:cxn ang="0">
                  <a:pos x="2" y="57"/>
                </a:cxn>
                <a:cxn ang="0">
                  <a:pos x="0" y="82"/>
                </a:cxn>
                <a:cxn ang="0">
                  <a:pos x="1" y="97"/>
                </a:cxn>
                <a:cxn ang="0">
                  <a:pos x="2" y="101"/>
                </a:cxn>
                <a:cxn ang="0">
                  <a:pos x="5" y="108"/>
                </a:cxn>
                <a:cxn ang="0">
                  <a:pos x="5" y="110"/>
                </a:cxn>
                <a:cxn ang="0">
                  <a:pos x="6" y="113"/>
                </a:cxn>
                <a:cxn ang="0">
                  <a:pos x="10" y="117"/>
                </a:cxn>
                <a:cxn ang="0">
                  <a:pos x="27" y="136"/>
                </a:cxn>
                <a:cxn ang="0">
                  <a:pos x="109" y="214"/>
                </a:cxn>
                <a:cxn ang="0">
                  <a:pos x="194" y="288"/>
                </a:cxn>
                <a:cxn ang="0">
                  <a:pos x="274" y="351"/>
                </a:cxn>
                <a:cxn ang="0">
                  <a:pos x="303" y="376"/>
                </a:cxn>
                <a:cxn ang="0">
                  <a:pos x="313" y="383"/>
                </a:cxn>
                <a:cxn ang="0">
                  <a:pos x="315" y="385"/>
                </a:cxn>
                <a:cxn ang="0">
                  <a:pos x="318" y="387"/>
                </a:cxn>
                <a:cxn ang="0">
                  <a:pos x="319" y="386"/>
                </a:cxn>
                <a:cxn ang="0">
                  <a:pos x="320" y="386"/>
                </a:cxn>
                <a:cxn ang="0">
                  <a:pos x="321" y="384"/>
                </a:cxn>
                <a:cxn ang="0">
                  <a:pos x="322" y="380"/>
                </a:cxn>
                <a:cxn ang="0">
                  <a:pos x="322" y="373"/>
                </a:cxn>
                <a:cxn ang="0">
                  <a:pos x="321" y="363"/>
                </a:cxn>
                <a:cxn ang="0">
                  <a:pos x="324" y="287"/>
                </a:cxn>
                <a:cxn ang="0">
                  <a:pos x="324" y="283"/>
                </a:cxn>
                <a:cxn ang="0">
                  <a:pos x="326" y="277"/>
                </a:cxn>
                <a:cxn ang="0">
                  <a:pos x="326" y="272"/>
                </a:cxn>
                <a:cxn ang="0">
                  <a:pos x="325" y="268"/>
                </a:cxn>
                <a:cxn ang="0">
                  <a:pos x="324" y="265"/>
                </a:cxn>
                <a:cxn ang="0">
                  <a:pos x="318" y="257"/>
                </a:cxn>
                <a:cxn ang="0">
                  <a:pos x="293" y="234"/>
                </a:cxn>
                <a:cxn ang="0">
                  <a:pos x="102" y="81"/>
                </a:cxn>
                <a:cxn ang="0">
                  <a:pos x="14" y="3"/>
                </a:cxn>
                <a:cxn ang="0">
                  <a:pos x="11" y="2"/>
                </a:cxn>
                <a:cxn ang="0">
                  <a:pos x="9" y="1"/>
                </a:cxn>
                <a:cxn ang="0">
                  <a:pos x="7" y="0"/>
                </a:cxn>
                <a:cxn ang="0">
                  <a:pos x="5" y="1"/>
                </a:cxn>
                <a:cxn ang="0">
                  <a:pos x="4" y="2"/>
                </a:cxn>
                <a:cxn ang="0">
                  <a:pos x="3" y="5"/>
                </a:cxn>
              </a:cxnLst>
              <a:rect l="0" t="0" r="r" b="b"/>
              <a:pathLst>
                <a:path w="326" h="387">
                  <a:moveTo>
                    <a:pt x="3" y="5"/>
                  </a:moveTo>
                  <a:lnTo>
                    <a:pt x="2" y="10"/>
                  </a:lnTo>
                  <a:lnTo>
                    <a:pt x="2" y="57"/>
                  </a:lnTo>
                  <a:lnTo>
                    <a:pt x="0" y="82"/>
                  </a:lnTo>
                  <a:lnTo>
                    <a:pt x="1" y="97"/>
                  </a:lnTo>
                  <a:lnTo>
                    <a:pt x="2" y="101"/>
                  </a:lnTo>
                  <a:lnTo>
                    <a:pt x="5" y="108"/>
                  </a:lnTo>
                  <a:lnTo>
                    <a:pt x="5" y="110"/>
                  </a:lnTo>
                  <a:lnTo>
                    <a:pt x="6" y="113"/>
                  </a:lnTo>
                  <a:lnTo>
                    <a:pt x="10" y="117"/>
                  </a:lnTo>
                  <a:lnTo>
                    <a:pt x="27" y="136"/>
                  </a:lnTo>
                  <a:lnTo>
                    <a:pt x="109" y="214"/>
                  </a:lnTo>
                  <a:lnTo>
                    <a:pt x="194" y="288"/>
                  </a:lnTo>
                  <a:lnTo>
                    <a:pt x="274" y="351"/>
                  </a:lnTo>
                  <a:lnTo>
                    <a:pt x="303" y="376"/>
                  </a:lnTo>
                  <a:lnTo>
                    <a:pt x="313" y="383"/>
                  </a:lnTo>
                  <a:lnTo>
                    <a:pt x="315" y="385"/>
                  </a:lnTo>
                  <a:lnTo>
                    <a:pt x="318" y="387"/>
                  </a:lnTo>
                  <a:lnTo>
                    <a:pt x="319" y="386"/>
                  </a:lnTo>
                  <a:lnTo>
                    <a:pt x="320" y="386"/>
                  </a:lnTo>
                  <a:lnTo>
                    <a:pt x="321" y="384"/>
                  </a:lnTo>
                  <a:lnTo>
                    <a:pt x="322" y="380"/>
                  </a:lnTo>
                  <a:lnTo>
                    <a:pt x="322" y="373"/>
                  </a:lnTo>
                  <a:lnTo>
                    <a:pt x="321" y="363"/>
                  </a:lnTo>
                  <a:lnTo>
                    <a:pt x="324" y="287"/>
                  </a:lnTo>
                  <a:lnTo>
                    <a:pt x="324" y="283"/>
                  </a:lnTo>
                  <a:lnTo>
                    <a:pt x="326" y="277"/>
                  </a:lnTo>
                  <a:lnTo>
                    <a:pt x="326" y="272"/>
                  </a:lnTo>
                  <a:lnTo>
                    <a:pt x="325" y="268"/>
                  </a:lnTo>
                  <a:lnTo>
                    <a:pt x="324" y="265"/>
                  </a:lnTo>
                  <a:lnTo>
                    <a:pt x="318" y="257"/>
                  </a:lnTo>
                  <a:lnTo>
                    <a:pt x="293" y="234"/>
                  </a:lnTo>
                  <a:lnTo>
                    <a:pt x="102" y="81"/>
                  </a:lnTo>
                  <a:lnTo>
                    <a:pt x="14" y="3"/>
                  </a:lnTo>
                  <a:lnTo>
                    <a:pt x="11" y="2"/>
                  </a:lnTo>
                  <a:lnTo>
                    <a:pt x="9" y="1"/>
                  </a:lnTo>
                  <a:lnTo>
                    <a:pt x="7" y="0"/>
                  </a:lnTo>
                  <a:lnTo>
                    <a:pt x="5" y="1"/>
                  </a:lnTo>
                  <a:lnTo>
                    <a:pt x="4" y="2"/>
                  </a:lnTo>
                  <a:lnTo>
                    <a:pt x="3" y="5"/>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10"/>
            <p:cNvSpPr>
              <a:spLocks/>
            </p:cNvSpPr>
            <p:nvPr/>
          </p:nvSpPr>
          <p:spPr bwMode="auto">
            <a:xfrm flipH="1">
              <a:off x="8376747" y="5339112"/>
              <a:ext cx="134141" cy="161963"/>
            </a:xfrm>
            <a:custGeom>
              <a:avLst/>
              <a:gdLst/>
              <a:ahLst/>
              <a:cxnLst>
                <a:cxn ang="0">
                  <a:pos x="131" y="0"/>
                </a:cxn>
                <a:cxn ang="0">
                  <a:pos x="128" y="0"/>
                </a:cxn>
                <a:cxn ang="0">
                  <a:pos x="126" y="0"/>
                </a:cxn>
                <a:cxn ang="0">
                  <a:pos x="122" y="1"/>
                </a:cxn>
                <a:cxn ang="0">
                  <a:pos x="15" y="45"/>
                </a:cxn>
                <a:cxn ang="0">
                  <a:pos x="8" y="47"/>
                </a:cxn>
                <a:cxn ang="0">
                  <a:pos x="7" y="47"/>
                </a:cxn>
                <a:cxn ang="0">
                  <a:pos x="5" y="49"/>
                </a:cxn>
                <a:cxn ang="0">
                  <a:pos x="3" y="57"/>
                </a:cxn>
                <a:cxn ang="0">
                  <a:pos x="0" y="74"/>
                </a:cxn>
                <a:cxn ang="0">
                  <a:pos x="0" y="90"/>
                </a:cxn>
                <a:cxn ang="0">
                  <a:pos x="5" y="148"/>
                </a:cxn>
                <a:cxn ang="0">
                  <a:pos x="4" y="151"/>
                </a:cxn>
                <a:cxn ang="0">
                  <a:pos x="4" y="160"/>
                </a:cxn>
                <a:cxn ang="0">
                  <a:pos x="5" y="162"/>
                </a:cxn>
                <a:cxn ang="0">
                  <a:pos x="6" y="162"/>
                </a:cxn>
                <a:cxn ang="0">
                  <a:pos x="7" y="163"/>
                </a:cxn>
                <a:cxn ang="0">
                  <a:pos x="8" y="162"/>
                </a:cxn>
                <a:cxn ang="0">
                  <a:pos x="9" y="162"/>
                </a:cxn>
                <a:cxn ang="0">
                  <a:pos x="11" y="160"/>
                </a:cxn>
                <a:cxn ang="0">
                  <a:pos x="18" y="153"/>
                </a:cxn>
                <a:cxn ang="0">
                  <a:pos x="74" y="127"/>
                </a:cxn>
                <a:cxn ang="0">
                  <a:pos x="112" y="106"/>
                </a:cxn>
                <a:cxn ang="0">
                  <a:pos x="126" y="99"/>
                </a:cxn>
                <a:cxn ang="0">
                  <a:pos x="129" y="97"/>
                </a:cxn>
                <a:cxn ang="0">
                  <a:pos x="132" y="93"/>
                </a:cxn>
                <a:cxn ang="0">
                  <a:pos x="134" y="90"/>
                </a:cxn>
                <a:cxn ang="0">
                  <a:pos x="135" y="86"/>
                </a:cxn>
                <a:cxn ang="0">
                  <a:pos x="131" y="47"/>
                </a:cxn>
                <a:cxn ang="0">
                  <a:pos x="132" y="5"/>
                </a:cxn>
                <a:cxn ang="0">
                  <a:pos x="132" y="3"/>
                </a:cxn>
                <a:cxn ang="0">
                  <a:pos x="132" y="1"/>
                </a:cxn>
                <a:cxn ang="0">
                  <a:pos x="132" y="0"/>
                </a:cxn>
                <a:cxn ang="0">
                  <a:pos x="131" y="0"/>
                </a:cxn>
              </a:cxnLst>
              <a:rect l="0" t="0" r="r" b="b"/>
              <a:pathLst>
                <a:path w="135" h="163">
                  <a:moveTo>
                    <a:pt x="131" y="0"/>
                  </a:moveTo>
                  <a:lnTo>
                    <a:pt x="128" y="0"/>
                  </a:lnTo>
                  <a:lnTo>
                    <a:pt x="126" y="0"/>
                  </a:lnTo>
                  <a:lnTo>
                    <a:pt x="122" y="1"/>
                  </a:lnTo>
                  <a:lnTo>
                    <a:pt x="15" y="45"/>
                  </a:lnTo>
                  <a:lnTo>
                    <a:pt x="8" y="47"/>
                  </a:lnTo>
                  <a:lnTo>
                    <a:pt x="7" y="47"/>
                  </a:lnTo>
                  <a:lnTo>
                    <a:pt x="5" y="49"/>
                  </a:lnTo>
                  <a:lnTo>
                    <a:pt x="3" y="57"/>
                  </a:lnTo>
                  <a:lnTo>
                    <a:pt x="0" y="74"/>
                  </a:lnTo>
                  <a:lnTo>
                    <a:pt x="0" y="90"/>
                  </a:lnTo>
                  <a:lnTo>
                    <a:pt x="5" y="148"/>
                  </a:lnTo>
                  <a:lnTo>
                    <a:pt x="4" y="151"/>
                  </a:lnTo>
                  <a:lnTo>
                    <a:pt x="4" y="160"/>
                  </a:lnTo>
                  <a:lnTo>
                    <a:pt x="5" y="162"/>
                  </a:lnTo>
                  <a:lnTo>
                    <a:pt x="6" y="162"/>
                  </a:lnTo>
                  <a:lnTo>
                    <a:pt x="7" y="163"/>
                  </a:lnTo>
                  <a:lnTo>
                    <a:pt x="8" y="162"/>
                  </a:lnTo>
                  <a:lnTo>
                    <a:pt x="9" y="162"/>
                  </a:lnTo>
                  <a:lnTo>
                    <a:pt x="11" y="160"/>
                  </a:lnTo>
                  <a:lnTo>
                    <a:pt x="18" y="153"/>
                  </a:lnTo>
                  <a:lnTo>
                    <a:pt x="74" y="127"/>
                  </a:lnTo>
                  <a:lnTo>
                    <a:pt x="112" y="106"/>
                  </a:lnTo>
                  <a:lnTo>
                    <a:pt x="126" y="99"/>
                  </a:lnTo>
                  <a:lnTo>
                    <a:pt x="129" y="97"/>
                  </a:lnTo>
                  <a:lnTo>
                    <a:pt x="132" y="93"/>
                  </a:lnTo>
                  <a:lnTo>
                    <a:pt x="134" y="90"/>
                  </a:lnTo>
                  <a:lnTo>
                    <a:pt x="135" y="86"/>
                  </a:lnTo>
                  <a:lnTo>
                    <a:pt x="131" y="47"/>
                  </a:lnTo>
                  <a:lnTo>
                    <a:pt x="132" y="5"/>
                  </a:lnTo>
                  <a:lnTo>
                    <a:pt x="132" y="3"/>
                  </a:lnTo>
                  <a:lnTo>
                    <a:pt x="132" y="1"/>
                  </a:lnTo>
                  <a:lnTo>
                    <a:pt x="132" y="0"/>
                  </a:lnTo>
                  <a:lnTo>
                    <a:pt x="131" y="0"/>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11"/>
            <p:cNvSpPr>
              <a:spLocks/>
            </p:cNvSpPr>
            <p:nvPr/>
          </p:nvSpPr>
          <p:spPr bwMode="auto">
            <a:xfrm flipH="1">
              <a:off x="8449283" y="4994321"/>
              <a:ext cx="312002" cy="259339"/>
            </a:xfrm>
            <a:custGeom>
              <a:avLst/>
              <a:gdLst/>
              <a:ahLst/>
              <a:cxnLst>
                <a:cxn ang="0">
                  <a:pos x="173" y="115"/>
                </a:cxn>
                <a:cxn ang="0">
                  <a:pos x="144" y="89"/>
                </a:cxn>
                <a:cxn ang="0">
                  <a:pos x="62" y="31"/>
                </a:cxn>
                <a:cxn ang="0">
                  <a:pos x="36" y="11"/>
                </a:cxn>
                <a:cxn ang="0">
                  <a:pos x="32" y="9"/>
                </a:cxn>
                <a:cxn ang="0">
                  <a:pos x="24" y="3"/>
                </a:cxn>
                <a:cxn ang="0">
                  <a:pos x="15" y="0"/>
                </a:cxn>
                <a:cxn ang="0">
                  <a:pos x="13" y="0"/>
                </a:cxn>
                <a:cxn ang="0">
                  <a:pos x="10" y="1"/>
                </a:cxn>
                <a:cxn ang="0">
                  <a:pos x="8" y="3"/>
                </a:cxn>
                <a:cxn ang="0">
                  <a:pos x="3" y="6"/>
                </a:cxn>
                <a:cxn ang="0">
                  <a:pos x="2" y="9"/>
                </a:cxn>
                <a:cxn ang="0">
                  <a:pos x="0" y="11"/>
                </a:cxn>
                <a:cxn ang="0">
                  <a:pos x="0" y="12"/>
                </a:cxn>
                <a:cxn ang="0">
                  <a:pos x="0" y="16"/>
                </a:cxn>
                <a:cxn ang="0">
                  <a:pos x="0" y="17"/>
                </a:cxn>
                <a:cxn ang="0">
                  <a:pos x="1" y="19"/>
                </a:cxn>
                <a:cxn ang="0">
                  <a:pos x="5" y="23"/>
                </a:cxn>
                <a:cxn ang="0">
                  <a:pos x="11" y="29"/>
                </a:cxn>
                <a:cxn ang="0">
                  <a:pos x="57" y="59"/>
                </a:cxn>
                <a:cxn ang="0">
                  <a:pos x="198" y="173"/>
                </a:cxn>
                <a:cxn ang="0">
                  <a:pos x="237" y="207"/>
                </a:cxn>
                <a:cxn ang="0">
                  <a:pos x="284" y="256"/>
                </a:cxn>
                <a:cxn ang="0">
                  <a:pos x="289" y="259"/>
                </a:cxn>
                <a:cxn ang="0">
                  <a:pos x="294" y="261"/>
                </a:cxn>
                <a:cxn ang="0">
                  <a:pos x="298" y="261"/>
                </a:cxn>
                <a:cxn ang="0">
                  <a:pos x="301" y="260"/>
                </a:cxn>
                <a:cxn ang="0">
                  <a:pos x="304" y="258"/>
                </a:cxn>
                <a:cxn ang="0">
                  <a:pos x="307" y="256"/>
                </a:cxn>
                <a:cxn ang="0">
                  <a:pos x="309" y="253"/>
                </a:cxn>
                <a:cxn ang="0">
                  <a:pos x="311" y="250"/>
                </a:cxn>
                <a:cxn ang="0">
                  <a:pos x="311" y="249"/>
                </a:cxn>
                <a:cxn ang="0">
                  <a:pos x="312" y="248"/>
                </a:cxn>
                <a:cxn ang="0">
                  <a:pos x="313" y="247"/>
                </a:cxn>
                <a:cxn ang="0">
                  <a:pos x="314" y="247"/>
                </a:cxn>
                <a:cxn ang="0">
                  <a:pos x="314" y="246"/>
                </a:cxn>
                <a:cxn ang="0">
                  <a:pos x="300" y="233"/>
                </a:cxn>
                <a:cxn ang="0">
                  <a:pos x="297" y="231"/>
                </a:cxn>
                <a:cxn ang="0">
                  <a:pos x="237" y="179"/>
                </a:cxn>
                <a:cxn ang="0">
                  <a:pos x="173" y="115"/>
                </a:cxn>
              </a:cxnLst>
              <a:rect l="0" t="0" r="r" b="b"/>
              <a:pathLst>
                <a:path w="314" h="261">
                  <a:moveTo>
                    <a:pt x="173" y="115"/>
                  </a:moveTo>
                  <a:lnTo>
                    <a:pt x="144" y="89"/>
                  </a:lnTo>
                  <a:lnTo>
                    <a:pt x="62" y="31"/>
                  </a:lnTo>
                  <a:lnTo>
                    <a:pt x="36" y="11"/>
                  </a:lnTo>
                  <a:lnTo>
                    <a:pt x="32" y="9"/>
                  </a:lnTo>
                  <a:lnTo>
                    <a:pt x="24" y="3"/>
                  </a:lnTo>
                  <a:lnTo>
                    <a:pt x="15" y="0"/>
                  </a:lnTo>
                  <a:lnTo>
                    <a:pt x="13" y="0"/>
                  </a:lnTo>
                  <a:lnTo>
                    <a:pt x="10" y="1"/>
                  </a:lnTo>
                  <a:lnTo>
                    <a:pt x="8" y="3"/>
                  </a:lnTo>
                  <a:lnTo>
                    <a:pt x="3" y="6"/>
                  </a:lnTo>
                  <a:lnTo>
                    <a:pt x="2" y="9"/>
                  </a:lnTo>
                  <a:lnTo>
                    <a:pt x="0" y="11"/>
                  </a:lnTo>
                  <a:lnTo>
                    <a:pt x="0" y="12"/>
                  </a:lnTo>
                  <a:lnTo>
                    <a:pt x="0" y="16"/>
                  </a:lnTo>
                  <a:lnTo>
                    <a:pt x="0" y="17"/>
                  </a:lnTo>
                  <a:lnTo>
                    <a:pt x="1" y="19"/>
                  </a:lnTo>
                  <a:lnTo>
                    <a:pt x="5" y="23"/>
                  </a:lnTo>
                  <a:lnTo>
                    <a:pt x="11" y="29"/>
                  </a:lnTo>
                  <a:lnTo>
                    <a:pt x="57" y="59"/>
                  </a:lnTo>
                  <a:lnTo>
                    <a:pt x="198" y="173"/>
                  </a:lnTo>
                  <a:lnTo>
                    <a:pt x="237" y="207"/>
                  </a:lnTo>
                  <a:lnTo>
                    <a:pt x="284" y="256"/>
                  </a:lnTo>
                  <a:lnTo>
                    <a:pt x="289" y="259"/>
                  </a:lnTo>
                  <a:lnTo>
                    <a:pt x="294" y="261"/>
                  </a:lnTo>
                  <a:lnTo>
                    <a:pt x="298" y="261"/>
                  </a:lnTo>
                  <a:lnTo>
                    <a:pt x="301" y="260"/>
                  </a:lnTo>
                  <a:lnTo>
                    <a:pt x="304" y="258"/>
                  </a:lnTo>
                  <a:lnTo>
                    <a:pt x="307" y="256"/>
                  </a:lnTo>
                  <a:lnTo>
                    <a:pt x="309" y="253"/>
                  </a:lnTo>
                  <a:lnTo>
                    <a:pt x="311" y="250"/>
                  </a:lnTo>
                  <a:lnTo>
                    <a:pt x="311" y="249"/>
                  </a:lnTo>
                  <a:lnTo>
                    <a:pt x="312" y="248"/>
                  </a:lnTo>
                  <a:lnTo>
                    <a:pt x="313" y="247"/>
                  </a:lnTo>
                  <a:lnTo>
                    <a:pt x="314" y="247"/>
                  </a:lnTo>
                  <a:lnTo>
                    <a:pt x="314" y="246"/>
                  </a:lnTo>
                  <a:lnTo>
                    <a:pt x="300" y="233"/>
                  </a:lnTo>
                  <a:lnTo>
                    <a:pt x="297" y="231"/>
                  </a:lnTo>
                  <a:lnTo>
                    <a:pt x="237" y="179"/>
                  </a:lnTo>
                  <a:lnTo>
                    <a:pt x="173" y="115"/>
                  </a:lnTo>
                  <a:close/>
                </a:path>
              </a:pathLst>
            </a:custGeom>
            <a:solidFill>
              <a:srgbClr val="DC8C8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12"/>
            <p:cNvSpPr>
              <a:spLocks/>
            </p:cNvSpPr>
            <p:nvPr/>
          </p:nvSpPr>
          <p:spPr bwMode="auto">
            <a:xfrm flipH="1">
              <a:off x="8374760" y="5213914"/>
              <a:ext cx="148052" cy="164943"/>
            </a:xfrm>
            <a:custGeom>
              <a:avLst/>
              <a:gdLst/>
              <a:ahLst/>
              <a:cxnLst>
                <a:cxn ang="0">
                  <a:pos x="149" y="114"/>
                </a:cxn>
                <a:cxn ang="0">
                  <a:pos x="149" y="113"/>
                </a:cxn>
                <a:cxn ang="0">
                  <a:pos x="148" y="111"/>
                </a:cxn>
                <a:cxn ang="0">
                  <a:pos x="146" y="108"/>
                </a:cxn>
                <a:cxn ang="0">
                  <a:pos x="143" y="76"/>
                </a:cxn>
                <a:cxn ang="0">
                  <a:pos x="142" y="69"/>
                </a:cxn>
                <a:cxn ang="0">
                  <a:pos x="140" y="64"/>
                </a:cxn>
                <a:cxn ang="0">
                  <a:pos x="138" y="60"/>
                </a:cxn>
                <a:cxn ang="0">
                  <a:pos x="134" y="58"/>
                </a:cxn>
                <a:cxn ang="0">
                  <a:pos x="130" y="57"/>
                </a:cxn>
                <a:cxn ang="0">
                  <a:pos x="126" y="57"/>
                </a:cxn>
                <a:cxn ang="0">
                  <a:pos x="107" y="58"/>
                </a:cxn>
                <a:cxn ang="0">
                  <a:pos x="103" y="56"/>
                </a:cxn>
                <a:cxn ang="0">
                  <a:pos x="100" y="55"/>
                </a:cxn>
                <a:cxn ang="0">
                  <a:pos x="99" y="52"/>
                </a:cxn>
                <a:cxn ang="0">
                  <a:pos x="89" y="29"/>
                </a:cxn>
                <a:cxn ang="0">
                  <a:pos x="82" y="12"/>
                </a:cxn>
                <a:cxn ang="0">
                  <a:pos x="78" y="5"/>
                </a:cxn>
                <a:cxn ang="0">
                  <a:pos x="76" y="3"/>
                </a:cxn>
                <a:cxn ang="0">
                  <a:pos x="73" y="1"/>
                </a:cxn>
                <a:cxn ang="0">
                  <a:pos x="66" y="0"/>
                </a:cxn>
                <a:cxn ang="0">
                  <a:pos x="60" y="0"/>
                </a:cxn>
                <a:cxn ang="0">
                  <a:pos x="56" y="1"/>
                </a:cxn>
                <a:cxn ang="0">
                  <a:pos x="54" y="3"/>
                </a:cxn>
                <a:cxn ang="0">
                  <a:pos x="51" y="6"/>
                </a:cxn>
                <a:cxn ang="0">
                  <a:pos x="48" y="9"/>
                </a:cxn>
                <a:cxn ang="0">
                  <a:pos x="45" y="18"/>
                </a:cxn>
                <a:cxn ang="0">
                  <a:pos x="38" y="47"/>
                </a:cxn>
                <a:cxn ang="0">
                  <a:pos x="38" y="55"/>
                </a:cxn>
                <a:cxn ang="0">
                  <a:pos x="39" y="64"/>
                </a:cxn>
                <a:cxn ang="0">
                  <a:pos x="39" y="77"/>
                </a:cxn>
                <a:cxn ang="0">
                  <a:pos x="34" y="86"/>
                </a:cxn>
                <a:cxn ang="0">
                  <a:pos x="5" y="116"/>
                </a:cxn>
                <a:cxn ang="0">
                  <a:pos x="3" y="121"/>
                </a:cxn>
                <a:cxn ang="0">
                  <a:pos x="1" y="126"/>
                </a:cxn>
                <a:cxn ang="0">
                  <a:pos x="0" y="136"/>
                </a:cxn>
                <a:cxn ang="0">
                  <a:pos x="3" y="158"/>
                </a:cxn>
                <a:cxn ang="0">
                  <a:pos x="3" y="160"/>
                </a:cxn>
                <a:cxn ang="0">
                  <a:pos x="2" y="164"/>
                </a:cxn>
                <a:cxn ang="0">
                  <a:pos x="2" y="166"/>
                </a:cxn>
                <a:cxn ang="0">
                  <a:pos x="2" y="166"/>
                </a:cxn>
                <a:cxn ang="0">
                  <a:pos x="5" y="166"/>
                </a:cxn>
                <a:cxn ang="0">
                  <a:pos x="35" y="159"/>
                </a:cxn>
                <a:cxn ang="0">
                  <a:pos x="137" y="121"/>
                </a:cxn>
                <a:cxn ang="0">
                  <a:pos x="144" y="118"/>
                </a:cxn>
                <a:cxn ang="0">
                  <a:pos x="146" y="117"/>
                </a:cxn>
                <a:cxn ang="0">
                  <a:pos x="148" y="115"/>
                </a:cxn>
                <a:cxn ang="0">
                  <a:pos x="149" y="114"/>
                </a:cxn>
              </a:cxnLst>
              <a:rect l="0" t="0" r="r" b="b"/>
              <a:pathLst>
                <a:path w="149" h="166">
                  <a:moveTo>
                    <a:pt x="149" y="114"/>
                  </a:moveTo>
                  <a:lnTo>
                    <a:pt x="149" y="113"/>
                  </a:lnTo>
                  <a:lnTo>
                    <a:pt x="148" y="111"/>
                  </a:lnTo>
                  <a:lnTo>
                    <a:pt x="146" y="108"/>
                  </a:lnTo>
                  <a:lnTo>
                    <a:pt x="143" y="76"/>
                  </a:lnTo>
                  <a:lnTo>
                    <a:pt x="142" y="69"/>
                  </a:lnTo>
                  <a:lnTo>
                    <a:pt x="140" y="64"/>
                  </a:lnTo>
                  <a:lnTo>
                    <a:pt x="138" y="60"/>
                  </a:lnTo>
                  <a:lnTo>
                    <a:pt x="134" y="58"/>
                  </a:lnTo>
                  <a:lnTo>
                    <a:pt x="130" y="57"/>
                  </a:lnTo>
                  <a:lnTo>
                    <a:pt x="126" y="57"/>
                  </a:lnTo>
                  <a:lnTo>
                    <a:pt x="107" y="58"/>
                  </a:lnTo>
                  <a:lnTo>
                    <a:pt x="103" y="56"/>
                  </a:lnTo>
                  <a:lnTo>
                    <a:pt x="100" y="55"/>
                  </a:lnTo>
                  <a:lnTo>
                    <a:pt x="99" y="52"/>
                  </a:lnTo>
                  <a:lnTo>
                    <a:pt x="89" y="29"/>
                  </a:lnTo>
                  <a:lnTo>
                    <a:pt x="82" y="12"/>
                  </a:lnTo>
                  <a:lnTo>
                    <a:pt x="78" y="5"/>
                  </a:lnTo>
                  <a:lnTo>
                    <a:pt x="76" y="3"/>
                  </a:lnTo>
                  <a:lnTo>
                    <a:pt x="73" y="1"/>
                  </a:lnTo>
                  <a:lnTo>
                    <a:pt x="66" y="0"/>
                  </a:lnTo>
                  <a:lnTo>
                    <a:pt x="60" y="0"/>
                  </a:lnTo>
                  <a:lnTo>
                    <a:pt x="56" y="1"/>
                  </a:lnTo>
                  <a:lnTo>
                    <a:pt x="54" y="3"/>
                  </a:lnTo>
                  <a:lnTo>
                    <a:pt x="51" y="6"/>
                  </a:lnTo>
                  <a:lnTo>
                    <a:pt x="48" y="9"/>
                  </a:lnTo>
                  <a:lnTo>
                    <a:pt x="45" y="18"/>
                  </a:lnTo>
                  <a:lnTo>
                    <a:pt x="38" y="47"/>
                  </a:lnTo>
                  <a:lnTo>
                    <a:pt x="38" y="55"/>
                  </a:lnTo>
                  <a:lnTo>
                    <a:pt x="39" y="64"/>
                  </a:lnTo>
                  <a:lnTo>
                    <a:pt x="39" y="77"/>
                  </a:lnTo>
                  <a:lnTo>
                    <a:pt x="34" y="86"/>
                  </a:lnTo>
                  <a:lnTo>
                    <a:pt x="5" y="116"/>
                  </a:lnTo>
                  <a:lnTo>
                    <a:pt x="3" y="121"/>
                  </a:lnTo>
                  <a:lnTo>
                    <a:pt x="1" y="126"/>
                  </a:lnTo>
                  <a:lnTo>
                    <a:pt x="0" y="136"/>
                  </a:lnTo>
                  <a:lnTo>
                    <a:pt x="3" y="158"/>
                  </a:lnTo>
                  <a:lnTo>
                    <a:pt x="3" y="160"/>
                  </a:lnTo>
                  <a:lnTo>
                    <a:pt x="2" y="164"/>
                  </a:lnTo>
                  <a:lnTo>
                    <a:pt x="2" y="166"/>
                  </a:lnTo>
                  <a:lnTo>
                    <a:pt x="2" y="166"/>
                  </a:lnTo>
                  <a:lnTo>
                    <a:pt x="5" y="166"/>
                  </a:lnTo>
                  <a:lnTo>
                    <a:pt x="35" y="159"/>
                  </a:lnTo>
                  <a:lnTo>
                    <a:pt x="137" y="121"/>
                  </a:lnTo>
                  <a:lnTo>
                    <a:pt x="144" y="118"/>
                  </a:lnTo>
                  <a:lnTo>
                    <a:pt x="146" y="117"/>
                  </a:lnTo>
                  <a:lnTo>
                    <a:pt x="148" y="115"/>
                  </a:lnTo>
                  <a:lnTo>
                    <a:pt x="149" y="114"/>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7" name="Slide Number Placeholder 16"/>
          <p:cNvSpPr>
            <a:spLocks noGrp="1"/>
          </p:cNvSpPr>
          <p:nvPr>
            <p:ph type="sldNum" sz="quarter" idx="11"/>
          </p:nvPr>
        </p:nvSpPr>
        <p:spPr/>
        <p:txBody>
          <a:bodyPr/>
          <a:lstStyle/>
          <a:p>
            <a:fld id="{A9320731-3B2C-4107-8664-CAD7BE973DC8}" type="slidenum">
              <a:rPr lang="en-US" smtClean="0"/>
              <a:pPr/>
              <a:t>78</a:t>
            </a:fld>
            <a:endParaRPr lang="en-US"/>
          </a:p>
        </p:txBody>
      </p:sp>
      <p:sp>
        <p:nvSpPr>
          <p:cNvPr id="16" name="Footer Placeholder 15">
            <a:extLst>
              <a:ext uri="{FF2B5EF4-FFF2-40B4-BE49-F238E27FC236}">
                <a16:creationId xmlns:a16="http://schemas.microsoft.com/office/drawing/2014/main" id="{DD8B34CE-2D38-4F72-B1BC-4B39E4B1D0A4}"/>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190264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42"/>
          <p:cNvGrpSpPr>
            <a:grpSpLocks/>
          </p:cNvGrpSpPr>
          <p:nvPr/>
        </p:nvGrpSpPr>
        <p:grpSpPr bwMode="auto">
          <a:xfrm>
            <a:off x="612775" y="298450"/>
            <a:ext cx="4479925" cy="4413250"/>
            <a:chOff x="595313" y="298929"/>
            <a:chExt cx="4479925" cy="4413742"/>
          </a:xfrm>
        </p:grpSpPr>
        <p:sp>
          <p:nvSpPr>
            <p:cNvPr id="6184" name="Oval 22"/>
            <p:cNvSpPr>
              <a:spLocks noChangeAspect="1"/>
            </p:cNvSpPr>
            <p:nvPr/>
          </p:nvSpPr>
          <p:spPr bwMode="auto">
            <a:xfrm>
              <a:off x="633044" y="298929"/>
              <a:ext cx="4413742" cy="4413742"/>
            </a:xfrm>
            <a:prstGeom prst="ellipse">
              <a:avLst/>
            </a:prstGeom>
            <a:noFill/>
            <a:ln w="25400" algn="ctr">
              <a:solidFill>
                <a:schemeClr val="bg1"/>
              </a:solidFill>
              <a:round/>
              <a:headEnd/>
              <a:tailEnd/>
            </a:ln>
          </p:spPr>
          <p:txBody>
            <a:bodyPr anchor="ctr"/>
            <a:lstStyle/>
            <a:p>
              <a:endParaRPr lang="en-US"/>
            </a:p>
          </p:txBody>
        </p:sp>
        <p:sp>
          <p:nvSpPr>
            <p:cNvPr id="6185" name="Oval 38"/>
            <p:cNvSpPr>
              <a:spLocks noChangeArrowheads="1"/>
            </p:cNvSpPr>
            <p:nvPr/>
          </p:nvSpPr>
          <p:spPr bwMode="auto">
            <a:xfrm>
              <a:off x="1996261" y="2784468"/>
              <a:ext cx="552456" cy="552456"/>
            </a:xfrm>
            <a:prstGeom prst="ellipse">
              <a:avLst/>
            </a:prstGeom>
            <a:noFill/>
            <a:ln w="25400" algn="ctr">
              <a:solidFill>
                <a:schemeClr val="bg1"/>
              </a:solidFill>
              <a:round/>
              <a:headEnd/>
              <a:tailEnd/>
            </a:ln>
          </p:spPr>
          <p:txBody>
            <a:bodyPr anchor="ctr"/>
            <a:lstStyle/>
            <a:p>
              <a:endParaRPr lang="en-US"/>
            </a:p>
          </p:txBody>
        </p:sp>
        <p:grpSp>
          <p:nvGrpSpPr>
            <p:cNvPr id="3" name="Group 16"/>
            <p:cNvGrpSpPr>
              <a:grpSpLocks/>
            </p:cNvGrpSpPr>
            <p:nvPr/>
          </p:nvGrpSpPr>
          <p:grpSpPr bwMode="auto">
            <a:xfrm rot="1800000">
              <a:off x="595313" y="2486025"/>
              <a:ext cx="4479925" cy="46038"/>
              <a:chOff x="375" y="1566"/>
              <a:chExt cx="2822" cy="29"/>
            </a:xfrm>
          </p:grpSpPr>
          <p:sp>
            <p:nvSpPr>
              <p:cNvPr id="6191" name="Line 17"/>
              <p:cNvSpPr>
                <a:spLocks noChangeShapeType="1"/>
              </p:cNvSpPr>
              <p:nvPr/>
            </p:nvSpPr>
            <p:spPr bwMode="auto">
              <a:xfrm>
                <a:off x="375" y="1584"/>
                <a:ext cx="2822" cy="0"/>
              </a:xfrm>
              <a:prstGeom prst="line">
                <a:avLst/>
              </a:prstGeom>
              <a:noFill/>
              <a:ln w="9525">
                <a:solidFill>
                  <a:schemeClr val="bg1"/>
                </a:solidFill>
                <a:prstDash val="dash"/>
                <a:round/>
                <a:headEnd/>
                <a:tailEnd/>
              </a:ln>
            </p:spPr>
            <p:txBody>
              <a:bodyPr anchor="ctr"/>
              <a:lstStyle/>
              <a:p>
                <a:endParaRPr lang="en-US"/>
              </a:p>
            </p:txBody>
          </p:sp>
          <p:sp>
            <p:nvSpPr>
              <p:cNvPr id="6192" name="Oval 19"/>
              <p:cNvSpPr>
                <a:spLocks noChangeAspect="1" noChangeArrowheads="1"/>
              </p:cNvSpPr>
              <p:nvPr/>
            </p:nvSpPr>
            <p:spPr bwMode="auto">
              <a:xfrm>
                <a:off x="3155" y="1566"/>
                <a:ext cx="29" cy="29"/>
              </a:xfrm>
              <a:prstGeom prst="ellipse">
                <a:avLst/>
              </a:prstGeom>
              <a:solidFill>
                <a:schemeClr val="bg1"/>
              </a:solidFill>
              <a:ln w="9525">
                <a:solidFill>
                  <a:schemeClr val="bg1"/>
                </a:solidFill>
                <a:prstDash val="dash"/>
                <a:round/>
                <a:headEnd/>
                <a:tailEnd/>
              </a:ln>
            </p:spPr>
            <p:txBody>
              <a:bodyPr wrap="none" anchor="ctr"/>
              <a:lstStyle/>
              <a:p>
                <a:endParaRPr lang="en-US"/>
              </a:p>
            </p:txBody>
          </p:sp>
        </p:grpSp>
        <p:grpSp>
          <p:nvGrpSpPr>
            <p:cNvPr id="4" name="Group 29"/>
            <p:cNvGrpSpPr>
              <a:grpSpLocks/>
            </p:cNvGrpSpPr>
            <p:nvPr/>
          </p:nvGrpSpPr>
          <p:grpSpPr bwMode="auto">
            <a:xfrm rot="5400000">
              <a:off x="1950223" y="3060696"/>
              <a:ext cx="642143" cy="2381"/>
              <a:chOff x="593725" y="3061494"/>
              <a:chExt cx="642143" cy="2381"/>
            </a:xfrm>
          </p:grpSpPr>
          <p:sp>
            <p:nvSpPr>
              <p:cNvPr id="6189" name="Line 13"/>
              <p:cNvSpPr>
                <a:spLocks noChangeShapeType="1"/>
              </p:cNvSpPr>
              <p:nvPr/>
            </p:nvSpPr>
            <p:spPr bwMode="auto">
              <a:xfrm flipH="1">
                <a:off x="593725" y="3063875"/>
                <a:ext cx="320675" cy="0"/>
              </a:xfrm>
              <a:prstGeom prst="line">
                <a:avLst/>
              </a:prstGeom>
              <a:noFill/>
              <a:ln w="9525">
                <a:solidFill>
                  <a:schemeClr val="bg1"/>
                </a:solidFill>
                <a:prstDash val="dash"/>
                <a:round/>
                <a:headEnd/>
                <a:tailEnd/>
              </a:ln>
            </p:spPr>
            <p:txBody>
              <a:bodyPr anchor="ctr"/>
              <a:lstStyle/>
              <a:p>
                <a:endParaRPr lang="en-US"/>
              </a:p>
            </p:txBody>
          </p:sp>
          <p:sp>
            <p:nvSpPr>
              <p:cNvPr id="6190" name="Line 13"/>
              <p:cNvSpPr>
                <a:spLocks noChangeShapeType="1"/>
              </p:cNvSpPr>
              <p:nvPr/>
            </p:nvSpPr>
            <p:spPr bwMode="auto">
              <a:xfrm flipH="1">
                <a:off x="915193" y="3061494"/>
                <a:ext cx="320675" cy="0"/>
              </a:xfrm>
              <a:prstGeom prst="line">
                <a:avLst/>
              </a:prstGeom>
              <a:noFill/>
              <a:ln w="9525">
                <a:solidFill>
                  <a:schemeClr val="bg1"/>
                </a:solidFill>
                <a:prstDash val="dash"/>
                <a:round/>
                <a:headEnd/>
                <a:tailEnd/>
              </a:ln>
            </p:spPr>
            <p:txBody>
              <a:bodyPr anchor="ctr"/>
              <a:lstStyle/>
              <a:p>
                <a:endParaRPr lang="en-US"/>
              </a:p>
            </p:txBody>
          </p:sp>
        </p:grpSp>
        <p:sp>
          <p:nvSpPr>
            <p:cNvPr id="6188" name="Oval 34"/>
            <p:cNvSpPr>
              <a:spLocks noChangeAspect="1"/>
            </p:cNvSpPr>
            <p:nvPr/>
          </p:nvSpPr>
          <p:spPr bwMode="auto">
            <a:xfrm>
              <a:off x="1717644" y="1357290"/>
              <a:ext cx="2301900" cy="2301900"/>
            </a:xfrm>
            <a:prstGeom prst="ellipse">
              <a:avLst/>
            </a:prstGeom>
            <a:noFill/>
            <a:ln w="25400" algn="ctr">
              <a:solidFill>
                <a:schemeClr val="bg1"/>
              </a:solidFill>
              <a:round/>
              <a:headEnd/>
              <a:tailEnd/>
            </a:ln>
          </p:spPr>
          <p:txBody>
            <a:bodyPr anchor="ctr"/>
            <a:lstStyle/>
            <a:p>
              <a:endParaRPr lang="en-US"/>
            </a:p>
          </p:txBody>
        </p:sp>
      </p:grpSp>
      <p:grpSp>
        <p:nvGrpSpPr>
          <p:cNvPr id="5" name="Group 80"/>
          <p:cNvGrpSpPr/>
          <p:nvPr/>
        </p:nvGrpSpPr>
        <p:grpSpPr>
          <a:xfrm rot="-2700000">
            <a:off x="7258044" y="5505450"/>
            <a:ext cx="7" cy="1082042"/>
            <a:chOff x="7258044" y="5505450"/>
            <a:chExt cx="7" cy="1082042"/>
          </a:xfrm>
        </p:grpSpPr>
        <p:grpSp>
          <p:nvGrpSpPr>
            <p:cNvPr id="6" name="Group 122"/>
            <p:cNvGrpSpPr/>
            <p:nvPr/>
          </p:nvGrpSpPr>
          <p:grpSpPr>
            <a:xfrm>
              <a:off x="7258044" y="5505452"/>
              <a:ext cx="0" cy="1082040"/>
              <a:chOff x="7315200" y="3810000"/>
              <a:chExt cx="0" cy="1082040"/>
            </a:xfrm>
          </p:grpSpPr>
          <p:cxnSp>
            <p:nvCxnSpPr>
              <p:cNvPr id="84" name="Straight Connector 83"/>
              <p:cNvCxnSpPr/>
              <p:nvPr/>
            </p:nvCxnSpPr>
            <p:spPr bwMode="auto">
              <a:xfrm rot="5400000" flipH="1" flipV="1">
                <a:off x="7040880" y="4084320"/>
                <a:ext cx="548640" cy="0"/>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cxnSp>
            <p:nvCxnSpPr>
              <p:cNvPr id="85" name="Straight Connector 84"/>
              <p:cNvCxnSpPr/>
              <p:nvPr/>
            </p:nvCxnSpPr>
            <p:spPr bwMode="auto">
              <a:xfrm rot="5400000">
                <a:off x="7040880" y="4617720"/>
                <a:ext cx="54864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grpSp>
        <p:cxnSp>
          <p:nvCxnSpPr>
            <p:cNvPr id="83" name="Straight Connector 82"/>
            <p:cNvCxnSpPr/>
            <p:nvPr/>
          </p:nvCxnSpPr>
          <p:spPr bwMode="auto">
            <a:xfrm rot="5400000">
              <a:off x="7146132" y="5617369"/>
              <a:ext cx="223838"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grpSp>
      <p:grpSp>
        <p:nvGrpSpPr>
          <p:cNvPr id="7" name="Group 85"/>
          <p:cNvGrpSpPr/>
          <p:nvPr/>
        </p:nvGrpSpPr>
        <p:grpSpPr>
          <a:xfrm>
            <a:off x="6904426" y="5249937"/>
            <a:ext cx="759412" cy="1182567"/>
            <a:chOff x="7648138" y="4554993"/>
            <a:chExt cx="759412" cy="1182567"/>
          </a:xfrm>
        </p:grpSpPr>
        <p:sp>
          <p:nvSpPr>
            <p:cNvPr id="87" name="Freeform 13"/>
            <p:cNvSpPr>
              <a:spLocks/>
            </p:cNvSpPr>
            <p:nvPr/>
          </p:nvSpPr>
          <p:spPr bwMode="auto">
            <a:xfrm flipH="1">
              <a:off x="7996185" y="4886015"/>
              <a:ext cx="278218" cy="455085"/>
            </a:xfrm>
            <a:custGeom>
              <a:avLst/>
              <a:gdLst/>
              <a:ahLst/>
              <a:cxnLst>
                <a:cxn ang="0">
                  <a:pos x="276" y="223"/>
                </a:cxn>
                <a:cxn ang="0">
                  <a:pos x="270" y="196"/>
                </a:cxn>
                <a:cxn ang="0">
                  <a:pos x="255" y="156"/>
                </a:cxn>
                <a:cxn ang="0">
                  <a:pos x="206" y="63"/>
                </a:cxn>
                <a:cxn ang="0">
                  <a:pos x="185" y="35"/>
                </a:cxn>
                <a:cxn ang="0">
                  <a:pos x="173" y="24"/>
                </a:cxn>
                <a:cxn ang="0">
                  <a:pos x="161" y="16"/>
                </a:cxn>
                <a:cxn ang="0">
                  <a:pos x="140" y="6"/>
                </a:cxn>
                <a:cxn ang="0">
                  <a:pos x="111" y="0"/>
                </a:cxn>
                <a:cxn ang="0">
                  <a:pos x="104" y="0"/>
                </a:cxn>
                <a:cxn ang="0">
                  <a:pos x="75" y="2"/>
                </a:cxn>
                <a:cxn ang="0">
                  <a:pos x="53" y="7"/>
                </a:cxn>
                <a:cxn ang="0">
                  <a:pos x="48" y="9"/>
                </a:cxn>
                <a:cxn ang="0">
                  <a:pos x="37" y="18"/>
                </a:cxn>
                <a:cxn ang="0">
                  <a:pos x="25" y="30"/>
                </a:cxn>
                <a:cxn ang="0">
                  <a:pos x="20" y="38"/>
                </a:cxn>
                <a:cxn ang="0">
                  <a:pos x="12" y="55"/>
                </a:cxn>
                <a:cxn ang="0">
                  <a:pos x="7" y="76"/>
                </a:cxn>
                <a:cxn ang="0">
                  <a:pos x="7" y="93"/>
                </a:cxn>
                <a:cxn ang="0">
                  <a:pos x="9" y="103"/>
                </a:cxn>
                <a:cxn ang="0">
                  <a:pos x="17" y="120"/>
                </a:cxn>
                <a:cxn ang="0">
                  <a:pos x="32" y="143"/>
                </a:cxn>
                <a:cxn ang="0">
                  <a:pos x="47" y="157"/>
                </a:cxn>
                <a:cxn ang="0">
                  <a:pos x="49" y="160"/>
                </a:cxn>
                <a:cxn ang="0">
                  <a:pos x="50" y="164"/>
                </a:cxn>
                <a:cxn ang="0">
                  <a:pos x="52" y="173"/>
                </a:cxn>
                <a:cxn ang="0">
                  <a:pos x="51" y="192"/>
                </a:cxn>
                <a:cxn ang="0">
                  <a:pos x="48" y="205"/>
                </a:cxn>
                <a:cxn ang="0">
                  <a:pos x="46" y="208"/>
                </a:cxn>
                <a:cxn ang="0">
                  <a:pos x="10" y="270"/>
                </a:cxn>
                <a:cxn ang="0">
                  <a:pos x="5" y="285"/>
                </a:cxn>
                <a:cxn ang="0">
                  <a:pos x="3" y="292"/>
                </a:cxn>
                <a:cxn ang="0">
                  <a:pos x="0" y="319"/>
                </a:cxn>
                <a:cxn ang="0">
                  <a:pos x="2" y="347"/>
                </a:cxn>
                <a:cxn ang="0">
                  <a:pos x="6" y="366"/>
                </a:cxn>
                <a:cxn ang="0">
                  <a:pos x="14" y="386"/>
                </a:cxn>
                <a:cxn ang="0">
                  <a:pos x="29" y="415"/>
                </a:cxn>
                <a:cxn ang="0">
                  <a:pos x="41" y="430"/>
                </a:cxn>
                <a:cxn ang="0">
                  <a:pos x="54" y="441"/>
                </a:cxn>
                <a:cxn ang="0">
                  <a:pos x="60" y="446"/>
                </a:cxn>
                <a:cxn ang="0">
                  <a:pos x="76" y="453"/>
                </a:cxn>
                <a:cxn ang="0">
                  <a:pos x="92" y="457"/>
                </a:cxn>
                <a:cxn ang="0">
                  <a:pos x="118" y="458"/>
                </a:cxn>
                <a:cxn ang="0">
                  <a:pos x="148" y="454"/>
                </a:cxn>
                <a:cxn ang="0">
                  <a:pos x="187" y="442"/>
                </a:cxn>
                <a:cxn ang="0">
                  <a:pos x="216" y="429"/>
                </a:cxn>
                <a:cxn ang="0">
                  <a:pos x="234" y="417"/>
                </a:cxn>
                <a:cxn ang="0">
                  <a:pos x="242" y="410"/>
                </a:cxn>
                <a:cxn ang="0">
                  <a:pos x="252" y="397"/>
                </a:cxn>
                <a:cxn ang="0">
                  <a:pos x="255" y="392"/>
                </a:cxn>
                <a:cxn ang="0">
                  <a:pos x="267" y="357"/>
                </a:cxn>
                <a:cxn ang="0">
                  <a:pos x="279" y="291"/>
                </a:cxn>
                <a:cxn ang="0">
                  <a:pos x="280" y="274"/>
                </a:cxn>
                <a:cxn ang="0">
                  <a:pos x="276" y="223"/>
                </a:cxn>
              </a:cxnLst>
              <a:rect l="0" t="0" r="r" b="b"/>
              <a:pathLst>
                <a:path w="280" h="458">
                  <a:moveTo>
                    <a:pt x="276" y="223"/>
                  </a:moveTo>
                  <a:lnTo>
                    <a:pt x="270" y="196"/>
                  </a:lnTo>
                  <a:lnTo>
                    <a:pt x="255" y="156"/>
                  </a:lnTo>
                  <a:lnTo>
                    <a:pt x="206" y="63"/>
                  </a:lnTo>
                  <a:lnTo>
                    <a:pt x="185" y="35"/>
                  </a:lnTo>
                  <a:lnTo>
                    <a:pt x="173" y="24"/>
                  </a:lnTo>
                  <a:lnTo>
                    <a:pt x="161" y="16"/>
                  </a:lnTo>
                  <a:lnTo>
                    <a:pt x="140" y="6"/>
                  </a:lnTo>
                  <a:lnTo>
                    <a:pt x="111" y="0"/>
                  </a:lnTo>
                  <a:lnTo>
                    <a:pt x="104" y="0"/>
                  </a:lnTo>
                  <a:lnTo>
                    <a:pt x="75" y="2"/>
                  </a:lnTo>
                  <a:lnTo>
                    <a:pt x="53" y="7"/>
                  </a:lnTo>
                  <a:lnTo>
                    <a:pt x="48" y="9"/>
                  </a:lnTo>
                  <a:lnTo>
                    <a:pt x="37" y="18"/>
                  </a:lnTo>
                  <a:lnTo>
                    <a:pt x="25" y="30"/>
                  </a:lnTo>
                  <a:lnTo>
                    <a:pt x="20" y="38"/>
                  </a:lnTo>
                  <a:lnTo>
                    <a:pt x="12" y="55"/>
                  </a:lnTo>
                  <a:lnTo>
                    <a:pt x="7" y="76"/>
                  </a:lnTo>
                  <a:lnTo>
                    <a:pt x="7" y="93"/>
                  </a:lnTo>
                  <a:lnTo>
                    <a:pt x="9" y="103"/>
                  </a:lnTo>
                  <a:lnTo>
                    <a:pt x="17" y="120"/>
                  </a:lnTo>
                  <a:lnTo>
                    <a:pt x="32" y="143"/>
                  </a:lnTo>
                  <a:lnTo>
                    <a:pt x="47" y="157"/>
                  </a:lnTo>
                  <a:lnTo>
                    <a:pt x="49" y="160"/>
                  </a:lnTo>
                  <a:lnTo>
                    <a:pt x="50" y="164"/>
                  </a:lnTo>
                  <a:lnTo>
                    <a:pt x="52" y="173"/>
                  </a:lnTo>
                  <a:lnTo>
                    <a:pt x="51" y="192"/>
                  </a:lnTo>
                  <a:lnTo>
                    <a:pt x="48" y="205"/>
                  </a:lnTo>
                  <a:lnTo>
                    <a:pt x="46" y="208"/>
                  </a:lnTo>
                  <a:lnTo>
                    <a:pt x="10" y="270"/>
                  </a:lnTo>
                  <a:lnTo>
                    <a:pt x="5" y="285"/>
                  </a:lnTo>
                  <a:lnTo>
                    <a:pt x="3" y="292"/>
                  </a:lnTo>
                  <a:lnTo>
                    <a:pt x="0" y="319"/>
                  </a:lnTo>
                  <a:lnTo>
                    <a:pt x="2" y="347"/>
                  </a:lnTo>
                  <a:lnTo>
                    <a:pt x="6" y="366"/>
                  </a:lnTo>
                  <a:lnTo>
                    <a:pt x="14" y="386"/>
                  </a:lnTo>
                  <a:lnTo>
                    <a:pt x="29" y="415"/>
                  </a:lnTo>
                  <a:lnTo>
                    <a:pt x="41" y="430"/>
                  </a:lnTo>
                  <a:lnTo>
                    <a:pt x="54" y="441"/>
                  </a:lnTo>
                  <a:lnTo>
                    <a:pt x="60" y="446"/>
                  </a:lnTo>
                  <a:lnTo>
                    <a:pt x="76" y="453"/>
                  </a:lnTo>
                  <a:lnTo>
                    <a:pt x="92" y="457"/>
                  </a:lnTo>
                  <a:lnTo>
                    <a:pt x="118" y="458"/>
                  </a:lnTo>
                  <a:lnTo>
                    <a:pt x="148" y="454"/>
                  </a:lnTo>
                  <a:lnTo>
                    <a:pt x="187" y="442"/>
                  </a:lnTo>
                  <a:lnTo>
                    <a:pt x="216" y="429"/>
                  </a:lnTo>
                  <a:lnTo>
                    <a:pt x="234" y="417"/>
                  </a:lnTo>
                  <a:lnTo>
                    <a:pt x="242" y="410"/>
                  </a:lnTo>
                  <a:lnTo>
                    <a:pt x="252" y="397"/>
                  </a:lnTo>
                  <a:lnTo>
                    <a:pt x="255" y="392"/>
                  </a:lnTo>
                  <a:lnTo>
                    <a:pt x="267" y="357"/>
                  </a:lnTo>
                  <a:lnTo>
                    <a:pt x="279" y="291"/>
                  </a:lnTo>
                  <a:lnTo>
                    <a:pt x="280" y="274"/>
                  </a:lnTo>
                  <a:lnTo>
                    <a:pt x="276" y="2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14"/>
            <p:cNvSpPr>
              <a:spLocks/>
            </p:cNvSpPr>
            <p:nvPr/>
          </p:nvSpPr>
          <p:spPr bwMode="auto">
            <a:xfrm rot="20505764" flipH="1">
              <a:off x="7648138" y="4896605"/>
              <a:ext cx="530601" cy="194753"/>
            </a:xfrm>
            <a:custGeom>
              <a:avLst/>
              <a:gdLst/>
              <a:ahLst/>
              <a:cxnLst>
                <a:cxn ang="0">
                  <a:pos x="282" y="135"/>
                </a:cxn>
                <a:cxn ang="0">
                  <a:pos x="186" y="90"/>
                </a:cxn>
                <a:cxn ang="0">
                  <a:pos x="142" y="79"/>
                </a:cxn>
                <a:cxn ang="0">
                  <a:pos x="26" y="78"/>
                </a:cxn>
                <a:cxn ang="0">
                  <a:pos x="11" y="82"/>
                </a:cxn>
                <a:cxn ang="0">
                  <a:pos x="4" y="89"/>
                </a:cxn>
                <a:cxn ang="0">
                  <a:pos x="0" y="102"/>
                </a:cxn>
                <a:cxn ang="0">
                  <a:pos x="5" y="119"/>
                </a:cxn>
                <a:cxn ang="0">
                  <a:pos x="20" y="137"/>
                </a:cxn>
                <a:cxn ang="0">
                  <a:pos x="34" y="144"/>
                </a:cxn>
                <a:cxn ang="0">
                  <a:pos x="42" y="143"/>
                </a:cxn>
                <a:cxn ang="0">
                  <a:pos x="67" y="131"/>
                </a:cxn>
                <a:cxn ang="0">
                  <a:pos x="120" y="127"/>
                </a:cxn>
                <a:cxn ang="0">
                  <a:pos x="207" y="153"/>
                </a:cxn>
                <a:cxn ang="0">
                  <a:pos x="251" y="172"/>
                </a:cxn>
                <a:cxn ang="0">
                  <a:pos x="287" y="177"/>
                </a:cxn>
                <a:cxn ang="0">
                  <a:pos x="404" y="120"/>
                </a:cxn>
                <a:cxn ang="0">
                  <a:pos x="417" y="117"/>
                </a:cxn>
                <a:cxn ang="0">
                  <a:pos x="422" y="117"/>
                </a:cxn>
                <a:cxn ang="0">
                  <a:pos x="431" y="125"/>
                </a:cxn>
                <a:cxn ang="0">
                  <a:pos x="451" y="171"/>
                </a:cxn>
                <a:cxn ang="0">
                  <a:pos x="463" y="191"/>
                </a:cxn>
                <a:cxn ang="0">
                  <a:pos x="471" y="196"/>
                </a:cxn>
                <a:cxn ang="0">
                  <a:pos x="476" y="196"/>
                </a:cxn>
                <a:cxn ang="0">
                  <a:pos x="482" y="193"/>
                </a:cxn>
                <a:cxn ang="0">
                  <a:pos x="488" y="187"/>
                </a:cxn>
                <a:cxn ang="0">
                  <a:pos x="493" y="174"/>
                </a:cxn>
                <a:cxn ang="0">
                  <a:pos x="491" y="162"/>
                </a:cxn>
                <a:cxn ang="0">
                  <a:pos x="484" y="152"/>
                </a:cxn>
                <a:cxn ang="0">
                  <a:pos x="468" y="137"/>
                </a:cxn>
                <a:cxn ang="0">
                  <a:pos x="457" y="116"/>
                </a:cxn>
                <a:cxn ang="0">
                  <a:pos x="457" y="112"/>
                </a:cxn>
                <a:cxn ang="0">
                  <a:pos x="463" y="109"/>
                </a:cxn>
                <a:cxn ang="0">
                  <a:pos x="471" y="112"/>
                </a:cxn>
                <a:cxn ang="0">
                  <a:pos x="476" y="117"/>
                </a:cxn>
                <a:cxn ang="0">
                  <a:pos x="498" y="152"/>
                </a:cxn>
                <a:cxn ang="0">
                  <a:pos x="520" y="163"/>
                </a:cxn>
                <a:cxn ang="0">
                  <a:pos x="526" y="163"/>
                </a:cxn>
                <a:cxn ang="0">
                  <a:pos x="530" y="160"/>
                </a:cxn>
                <a:cxn ang="0">
                  <a:pos x="534" y="148"/>
                </a:cxn>
                <a:cxn ang="0">
                  <a:pos x="534" y="141"/>
                </a:cxn>
                <a:cxn ang="0">
                  <a:pos x="528" y="126"/>
                </a:cxn>
                <a:cxn ang="0">
                  <a:pos x="516" y="112"/>
                </a:cxn>
                <a:cxn ang="0">
                  <a:pos x="499" y="103"/>
                </a:cxn>
                <a:cxn ang="0">
                  <a:pos x="459" y="88"/>
                </a:cxn>
                <a:cxn ang="0">
                  <a:pos x="455" y="82"/>
                </a:cxn>
                <a:cxn ang="0">
                  <a:pos x="457" y="64"/>
                </a:cxn>
                <a:cxn ang="0">
                  <a:pos x="471" y="37"/>
                </a:cxn>
                <a:cxn ang="0">
                  <a:pos x="476" y="22"/>
                </a:cxn>
                <a:cxn ang="0">
                  <a:pos x="474" y="10"/>
                </a:cxn>
                <a:cxn ang="0">
                  <a:pos x="468" y="2"/>
                </a:cxn>
                <a:cxn ang="0">
                  <a:pos x="464" y="0"/>
                </a:cxn>
                <a:cxn ang="0">
                  <a:pos x="459" y="0"/>
                </a:cxn>
                <a:cxn ang="0">
                  <a:pos x="447" y="9"/>
                </a:cxn>
                <a:cxn ang="0">
                  <a:pos x="443" y="16"/>
                </a:cxn>
                <a:cxn ang="0">
                  <a:pos x="440" y="49"/>
                </a:cxn>
                <a:cxn ang="0">
                  <a:pos x="436" y="63"/>
                </a:cxn>
                <a:cxn ang="0">
                  <a:pos x="422" y="78"/>
                </a:cxn>
                <a:cxn ang="0">
                  <a:pos x="407" y="86"/>
                </a:cxn>
                <a:cxn ang="0">
                  <a:pos x="331" y="124"/>
                </a:cxn>
                <a:cxn ang="0">
                  <a:pos x="304" y="134"/>
                </a:cxn>
              </a:cxnLst>
              <a:rect l="0" t="0" r="r" b="b"/>
              <a:pathLst>
                <a:path w="534" h="196">
                  <a:moveTo>
                    <a:pt x="294" y="136"/>
                  </a:moveTo>
                  <a:lnTo>
                    <a:pt x="282" y="135"/>
                  </a:lnTo>
                  <a:lnTo>
                    <a:pt x="262" y="130"/>
                  </a:lnTo>
                  <a:lnTo>
                    <a:pt x="186" y="90"/>
                  </a:lnTo>
                  <a:lnTo>
                    <a:pt x="163" y="83"/>
                  </a:lnTo>
                  <a:lnTo>
                    <a:pt x="142" y="79"/>
                  </a:lnTo>
                  <a:lnTo>
                    <a:pt x="78" y="75"/>
                  </a:lnTo>
                  <a:lnTo>
                    <a:pt x="26" y="78"/>
                  </a:lnTo>
                  <a:lnTo>
                    <a:pt x="14" y="81"/>
                  </a:lnTo>
                  <a:lnTo>
                    <a:pt x="11" y="82"/>
                  </a:lnTo>
                  <a:lnTo>
                    <a:pt x="7" y="85"/>
                  </a:lnTo>
                  <a:lnTo>
                    <a:pt x="4" y="89"/>
                  </a:lnTo>
                  <a:lnTo>
                    <a:pt x="2" y="93"/>
                  </a:lnTo>
                  <a:lnTo>
                    <a:pt x="0" y="102"/>
                  </a:lnTo>
                  <a:lnTo>
                    <a:pt x="3" y="115"/>
                  </a:lnTo>
                  <a:lnTo>
                    <a:pt x="5" y="119"/>
                  </a:lnTo>
                  <a:lnTo>
                    <a:pt x="15" y="132"/>
                  </a:lnTo>
                  <a:lnTo>
                    <a:pt x="20" y="137"/>
                  </a:lnTo>
                  <a:lnTo>
                    <a:pt x="29" y="142"/>
                  </a:lnTo>
                  <a:lnTo>
                    <a:pt x="34" y="144"/>
                  </a:lnTo>
                  <a:lnTo>
                    <a:pt x="38" y="144"/>
                  </a:lnTo>
                  <a:lnTo>
                    <a:pt x="42" y="143"/>
                  </a:lnTo>
                  <a:lnTo>
                    <a:pt x="62" y="134"/>
                  </a:lnTo>
                  <a:lnTo>
                    <a:pt x="67" y="131"/>
                  </a:lnTo>
                  <a:lnTo>
                    <a:pt x="80" y="129"/>
                  </a:lnTo>
                  <a:lnTo>
                    <a:pt x="120" y="127"/>
                  </a:lnTo>
                  <a:lnTo>
                    <a:pt x="143" y="130"/>
                  </a:lnTo>
                  <a:lnTo>
                    <a:pt x="207" y="153"/>
                  </a:lnTo>
                  <a:lnTo>
                    <a:pt x="237" y="167"/>
                  </a:lnTo>
                  <a:lnTo>
                    <a:pt x="251" y="172"/>
                  </a:lnTo>
                  <a:lnTo>
                    <a:pt x="270" y="176"/>
                  </a:lnTo>
                  <a:lnTo>
                    <a:pt x="287" y="177"/>
                  </a:lnTo>
                  <a:lnTo>
                    <a:pt x="313" y="170"/>
                  </a:lnTo>
                  <a:lnTo>
                    <a:pt x="404" y="120"/>
                  </a:lnTo>
                  <a:lnTo>
                    <a:pt x="411" y="118"/>
                  </a:lnTo>
                  <a:lnTo>
                    <a:pt x="417" y="117"/>
                  </a:lnTo>
                  <a:lnTo>
                    <a:pt x="420" y="117"/>
                  </a:lnTo>
                  <a:lnTo>
                    <a:pt x="422" y="117"/>
                  </a:lnTo>
                  <a:lnTo>
                    <a:pt x="426" y="120"/>
                  </a:lnTo>
                  <a:lnTo>
                    <a:pt x="431" y="125"/>
                  </a:lnTo>
                  <a:lnTo>
                    <a:pt x="436" y="134"/>
                  </a:lnTo>
                  <a:lnTo>
                    <a:pt x="451" y="171"/>
                  </a:lnTo>
                  <a:lnTo>
                    <a:pt x="461" y="187"/>
                  </a:lnTo>
                  <a:lnTo>
                    <a:pt x="463" y="191"/>
                  </a:lnTo>
                  <a:lnTo>
                    <a:pt x="468" y="195"/>
                  </a:lnTo>
                  <a:lnTo>
                    <a:pt x="471" y="196"/>
                  </a:lnTo>
                  <a:lnTo>
                    <a:pt x="473" y="196"/>
                  </a:lnTo>
                  <a:lnTo>
                    <a:pt x="476" y="196"/>
                  </a:lnTo>
                  <a:lnTo>
                    <a:pt x="479" y="195"/>
                  </a:lnTo>
                  <a:lnTo>
                    <a:pt x="482" y="193"/>
                  </a:lnTo>
                  <a:lnTo>
                    <a:pt x="486" y="190"/>
                  </a:lnTo>
                  <a:lnTo>
                    <a:pt x="488" y="187"/>
                  </a:lnTo>
                  <a:lnTo>
                    <a:pt x="492" y="180"/>
                  </a:lnTo>
                  <a:lnTo>
                    <a:pt x="493" y="174"/>
                  </a:lnTo>
                  <a:lnTo>
                    <a:pt x="493" y="168"/>
                  </a:lnTo>
                  <a:lnTo>
                    <a:pt x="491" y="162"/>
                  </a:lnTo>
                  <a:lnTo>
                    <a:pt x="489" y="159"/>
                  </a:lnTo>
                  <a:lnTo>
                    <a:pt x="484" y="152"/>
                  </a:lnTo>
                  <a:lnTo>
                    <a:pt x="470" y="140"/>
                  </a:lnTo>
                  <a:lnTo>
                    <a:pt x="468" y="137"/>
                  </a:lnTo>
                  <a:lnTo>
                    <a:pt x="460" y="123"/>
                  </a:lnTo>
                  <a:lnTo>
                    <a:pt x="457" y="116"/>
                  </a:lnTo>
                  <a:lnTo>
                    <a:pt x="457" y="114"/>
                  </a:lnTo>
                  <a:lnTo>
                    <a:pt x="457" y="112"/>
                  </a:lnTo>
                  <a:lnTo>
                    <a:pt x="459" y="110"/>
                  </a:lnTo>
                  <a:lnTo>
                    <a:pt x="463" y="109"/>
                  </a:lnTo>
                  <a:lnTo>
                    <a:pt x="466" y="109"/>
                  </a:lnTo>
                  <a:lnTo>
                    <a:pt x="471" y="112"/>
                  </a:lnTo>
                  <a:lnTo>
                    <a:pt x="473" y="114"/>
                  </a:lnTo>
                  <a:lnTo>
                    <a:pt x="476" y="117"/>
                  </a:lnTo>
                  <a:lnTo>
                    <a:pt x="495" y="148"/>
                  </a:lnTo>
                  <a:lnTo>
                    <a:pt x="498" y="152"/>
                  </a:lnTo>
                  <a:lnTo>
                    <a:pt x="509" y="160"/>
                  </a:lnTo>
                  <a:lnTo>
                    <a:pt x="520" y="163"/>
                  </a:lnTo>
                  <a:lnTo>
                    <a:pt x="523" y="163"/>
                  </a:lnTo>
                  <a:lnTo>
                    <a:pt x="526" y="163"/>
                  </a:lnTo>
                  <a:lnTo>
                    <a:pt x="528" y="162"/>
                  </a:lnTo>
                  <a:lnTo>
                    <a:pt x="530" y="160"/>
                  </a:lnTo>
                  <a:lnTo>
                    <a:pt x="533" y="154"/>
                  </a:lnTo>
                  <a:lnTo>
                    <a:pt x="534" y="148"/>
                  </a:lnTo>
                  <a:lnTo>
                    <a:pt x="534" y="144"/>
                  </a:lnTo>
                  <a:lnTo>
                    <a:pt x="534" y="141"/>
                  </a:lnTo>
                  <a:lnTo>
                    <a:pt x="532" y="134"/>
                  </a:lnTo>
                  <a:lnTo>
                    <a:pt x="528" y="126"/>
                  </a:lnTo>
                  <a:lnTo>
                    <a:pt x="522" y="119"/>
                  </a:lnTo>
                  <a:lnTo>
                    <a:pt x="516" y="112"/>
                  </a:lnTo>
                  <a:lnTo>
                    <a:pt x="512" y="109"/>
                  </a:lnTo>
                  <a:lnTo>
                    <a:pt x="499" y="103"/>
                  </a:lnTo>
                  <a:lnTo>
                    <a:pt x="460" y="89"/>
                  </a:lnTo>
                  <a:lnTo>
                    <a:pt x="459" y="88"/>
                  </a:lnTo>
                  <a:lnTo>
                    <a:pt x="457" y="86"/>
                  </a:lnTo>
                  <a:lnTo>
                    <a:pt x="455" y="82"/>
                  </a:lnTo>
                  <a:lnTo>
                    <a:pt x="454" y="77"/>
                  </a:lnTo>
                  <a:lnTo>
                    <a:pt x="457" y="64"/>
                  </a:lnTo>
                  <a:lnTo>
                    <a:pt x="461" y="55"/>
                  </a:lnTo>
                  <a:lnTo>
                    <a:pt x="471" y="37"/>
                  </a:lnTo>
                  <a:lnTo>
                    <a:pt x="475" y="26"/>
                  </a:lnTo>
                  <a:lnTo>
                    <a:pt x="476" y="22"/>
                  </a:lnTo>
                  <a:lnTo>
                    <a:pt x="476" y="17"/>
                  </a:lnTo>
                  <a:lnTo>
                    <a:pt x="474" y="10"/>
                  </a:lnTo>
                  <a:lnTo>
                    <a:pt x="472" y="7"/>
                  </a:lnTo>
                  <a:lnTo>
                    <a:pt x="468" y="2"/>
                  </a:lnTo>
                  <a:lnTo>
                    <a:pt x="466" y="0"/>
                  </a:lnTo>
                  <a:lnTo>
                    <a:pt x="464" y="0"/>
                  </a:lnTo>
                  <a:lnTo>
                    <a:pt x="461" y="0"/>
                  </a:lnTo>
                  <a:lnTo>
                    <a:pt x="459" y="0"/>
                  </a:lnTo>
                  <a:lnTo>
                    <a:pt x="453" y="4"/>
                  </a:lnTo>
                  <a:lnTo>
                    <a:pt x="447" y="9"/>
                  </a:lnTo>
                  <a:lnTo>
                    <a:pt x="445" y="12"/>
                  </a:lnTo>
                  <a:lnTo>
                    <a:pt x="443" y="16"/>
                  </a:lnTo>
                  <a:lnTo>
                    <a:pt x="442" y="20"/>
                  </a:lnTo>
                  <a:lnTo>
                    <a:pt x="440" y="49"/>
                  </a:lnTo>
                  <a:lnTo>
                    <a:pt x="438" y="59"/>
                  </a:lnTo>
                  <a:lnTo>
                    <a:pt x="436" y="63"/>
                  </a:lnTo>
                  <a:lnTo>
                    <a:pt x="429" y="72"/>
                  </a:lnTo>
                  <a:lnTo>
                    <a:pt x="422" y="78"/>
                  </a:lnTo>
                  <a:lnTo>
                    <a:pt x="411" y="84"/>
                  </a:lnTo>
                  <a:lnTo>
                    <a:pt x="407" y="86"/>
                  </a:lnTo>
                  <a:lnTo>
                    <a:pt x="381" y="94"/>
                  </a:lnTo>
                  <a:lnTo>
                    <a:pt x="331" y="124"/>
                  </a:lnTo>
                  <a:lnTo>
                    <a:pt x="323" y="127"/>
                  </a:lnTo>
                  <a:lnTo>
                    <a:pt x="304" y="134"/>
                  </a:lnTo>
                  <a:lnTo>
                    <a:pt x="294" y="1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15"/>
            <p:cNvSpPr>
              <a:spLocks/>
            </p:cNvSpPr>
            <p:nvPr/>
          </p:nvSpPr>
          <p:spPr bwMode="auto">
            <a:xfrm flipH="1">
              <a:off x="7902783" y="5201991"/>
              <a:ext cx="218600" cy="507748"/>
            </a:xfrm>
            <a:custGeom>
              <a:avLst/>
              <a:gdLst/>
              <a:ahLst/>
              <a:cxnLst>
                <a:cxn ang="0">
                  <a:pos x="43" y="9"/>
                </a:cxn>
                <a:cxn ang="0">
                  <a:pos x="30" y="2"/>
                </a:cxn>
                <a:cxn ang="0">
                  <a:pos x="22" y="0"/>
                </a:cxn>
                <a:cxn ang="0">
                  <a:pos x="16" y="3"/>
                </a:cxn>
                <a:cxn ang="0">
                  <a:pos x="13" y="8"/>
                </a:cxn>
                <a:cxn ang="0">
                  <a:pos x="2" y="51"/>
                </a:cxn>
                <a:cxn ang="0">
                  <a:pos x="1" y="90"/>
                </a:cxn>
                <a:cxn ang="0">
                  <a:pos x="35" y="190"/>
                </a:cxn>
                <a:cxn ang="0">
                  <a:pos x="41" y="267"/>
                </a:cxn>
                <a:cxn ang="0">
                  <a:pos x="37" y="383"/>
                </a:cxn>
                <a:cxn ang="0">
                  <a:pos x="29" y="401"/>
                </a:cxn>
                <a:cxn ang="0">
                  <a:pos x="1" y="439"/>
                </a:cxn>
                <a:cxn ang="0">
                  <a:pos x="2" y="449"/>
                </a:cxn>
                <a:cxn ang="0">
                  <a:pos x="8" y="459"/>
                </a:cxn>
                <a:cxn ang="0">
                  <a:pos x="16" y="467"/>
                </a:cxn>
                <a:cxn ang="0">
                  <a:pos x="26" y="468"/>
                </a:cxn>
                <a:cxn ang="0">
                  <a:pos x="55" y="467"/>
                </a:cxn>
                <a:cxn ang="0">
                  <a:pos x="99" y="476"/>
                </a:cxn>
                <a:cxn ang="0">
                  <a:pos x="132" y="500"/>
                </a:cxn>
                <a:cxn ang="0">
                  <a:pos x="149" y="508"/>
                </a:cxn>
                <a:cxn ang="0">
                  <a:pos x="187" y="508"/>
                </a:cxn>
                <a:cxn ang="0">
                  <a:pos x="202" y="500"/>
                </a:cxn>
                <a:cxn ang="0">
                  <a:pos x="217" y="486"/>
                </a:cxn>
                <a:cxn ang="0">
                  <a:pos x="220" y="480"/>
                </a:cxn>
                <a:cxn ang="0">
                  <a:pos x="220" y="475"/>
                </a:cxn>
                <a:cxn ang="0">
                  <a:pos x="218" y="470"/>
                </a:cxn>
                <a:cxn ang="0">
                  <a:pos x="204" y="461"/>
                </a:cxn>
                <a:cxn ang="0">
                  <a:pos x="118" y="440"/>
                </a:cxn>
                <a:cxn ang="0">
                  <a:pos x="72" y="429"/>
                </a:cxn>
                <a:cxn ang="0">
                  <a:pos x="62" y="424"/>
                </a:cxn>
                <a:cxn ang="0">
                  <a:pos x="58" y="418"/>
                </a:cxn>
                <a:cxn ang="0">
                  <a:pos x="56" y="409"/>
                </a:cxn>
                <a:cxn ang="0">
                  <a:pos x="67" y="373"/>
                </a:cxn>
                <a:cxn ang="0">
                  <a:pos x="93" y="232"/>
                </a:cxn>
                <a:cxn ang="0">
                  <a:pos x="90" y="132"/>
                </a:cxn>
                <a:cxn ang="0">
                  <a:pos x="78" y="73"/>
                </a:cxn>
                <a:cxn ang="0">
                  <a:pos x="52" y="19"/>
                </a:cxn>
              </a:cxnLst>
              <a:rect l="0" t="0" r="r" b="b"/>
              <a:pathLst>
                <a:path w="220" h="511">
                  <a:moveTo>
                    <a:pt x="50" y="15"/>
                  </a:moveTo>
                  <a:lnTo>
                    <a:pt x="43" y="9"/>
                  </a:lnTo>
                  <a:lnTo>
                    <a:pt x="35" y="4"/>
                  </a:lnTo>
                  <a:lnTo>
                    <a:pt x="30" y="2"/>
                  </a:lnTo>
                  <a:lnTo>
                    <a:pt x="26" y="0"/>
                  </a:lnTo>
                  <a:lnTo>
                    <a:pt x="22" y="0"/>
                  </a:lnTo>
                  <a:lnTo>
                    <a:pt x="20" y="1"/>
                  </a:lnTo>
                  <a:lnTo>
                    <a:pt x="16" y="3"/>
                  </a:lnTo>
                  <a:lnTo>
                    <a:pt x="15" y="5"/>
                  </a:lnTo>
                  <a:lnTo>
                    <a:pt x="13" y="8"/>
                  </a:lnTo>
                  <a:lnTo>
                    <a:pt x="9" y="19"/>
                  </a:lnTo>
                  <a:lnTo>
                    <a:pt x="2" y="51"/>
                  </a:lnTo>
                  <a:lnTo>
                    <a:pt x="0" y="73"/>
                  </a:lnTo>
                  <a:lnTo>
                    <a:pt x="1" y="90"/>
                  </a:lnTo>
                  <a:lnTo>
                    <a:pt x="4" y="106"/>
                  </a:lnTo>
                  <a:lnTo>
                    <a:pt x="35" y="190"/>
                  </a:lnTo>
                  <a:lnTo>
                    <a:pt x="40" y="211"/>
                  </a:lnTo>
                  <a:lnTo>
                    <a:pt x="41" y="267"/>
                  </a:lnTo>
                  <a:lnTo>
                    <a:pt x="39" y="368"/>
                  </a:lnTo>
                  <a:lnTo>
                    <a:pt x="37" y="383"/>
                  </a:lnTo>
                  <a:lnTo>
                    <a:pt x="34" y="393"/>
                  </a:lnTo>
                  <a:lnTo>
                    <a:pt x="29" y="401"/>
                  </a:lnTo>
                  <a:lnTo>
                    <a:pt x="5" y="431"/>
                  </a:lnTo>
                  <a:lnTo>
                    <a:pt x="1" y="439"/>
                  </a:lnTo>
                  <a:lnTo>
                    <a:pt x="1" y="445"/>
                  </a:lnTo>
                  <a:lnTo>
                    <a:pt x="2" y="449"/>
                  </a:lnTo>
                  <a:lnTo>
                    <a:pt x="6" y="456"/>
                  </a:lnTo>
                  <a:lnTo>
                    <a:pt x="8" y="459"/>
                  </a:lnTo>
                  <a:lnTo>
                    <a:pt x="13" y="465"/>
                  </a:lnTo>
                  <a:lnTo>
                    <a:pt x="16" y="467"/>
                  </a:lnTo>
                  <a:lnTo>
                    <a:pt x="19" y="468"/>
                  </a:lnTo>
                  <a:lnTo>
                    <a:pt x="26" y="468"/>
                  </a:lnTo>
                  <a:lnTo>
                    <a:pt x="40" y="467"/>
                  </a:lnTo>
                  <a:lnTo>
                    <a:pt x="55" y="467"/>
                  </a:lnTo>
                  <a:lnTo>
                    <a:pt x="87" y="472"/>
                  </a:lnTo>
                  <a:lnTo>
                    <a:pt x="99" y="476"/>
                  </a:lnTo>
                  <a:lnTo>
                    <a:pt x="105" y="479"/>
                  </a:lnTo>
                  <a:lnTo>
                    <a:pt x="132" y="500"/>
                  </a:lnTo>
                  <a:lnTo>
                    <a:pt x="138" y="504"/>
                  </a:lnTo>
                  <a:lnTo>
                    <a:pt x="149" y="508"/>
                  </a:lnTo>
                  <a:lnTo>
                    <a:pt x="166" y="511"/>
                  </a:lnTo>
                  <a:lnTo>
                    <a:pt x="187" y="508"/>
                  </a:lnTo>
                  <a:lnTo>
                    <a:pt x="192" y="506"/>
                  </a:lnTo>
                  <a:lnTo>
                    <a:pt x="202" y="500"/>
                  </a:lnTo>
                  <a:lnTo>
                    <a:pt x="211" y="493"/>
                  </a:lnTo>
                  <a:lnTo>
                    <a:pt x="217" y="486"/>
                  </a:lnTo>
                  <a:lnTo>
                    <a:pt x="219" y="483"/>
                  </a:lnTo>
                  <a:lnTo>
                    <a:pt x="220" y="480"/>
                  </a:lnTo>
                  <a:lnTo>
                    <a:pt x="220" y="478"/>
                  </a:lnTo>
                  <a:lnTo>
                    <a:pt x="220" y="475"/>
                  </a:lnTo>
                  <a:lnTo>
                    <a:pt x="219" y="473"/>
                  </a:lnTo>
                  <a:lnTo>
                    <a:pt x="218" y="470"/>
                  </a:lnTo>
                  <a:lnTo>
                    <a:pt x="215" y="468"/>
                  </a:lnTo>
                  <a:lnTo>
                    <a:pt x="204" y="461"/>
                  </a:lnTo>
                  <a:lnTo>
                    <a:pt x="201" y="460"/>
                  </a:lnTo>
                  <a:lnTo>
                    <a:pt x="118" y="440"/>
                  </a:lnTo>
                  <a:lnTo>
                    <a:pt x="88" y="435"/>
                  </a:lnTo>
                  <a:lnTo>
                    <a:pt x="72" y="429"/>
                  </a:lnTo>
                  <a:lnTo>
                    <a:pt x="68" y="427"/>
                  </a:lnTo>
                  <a:lnTo>
                    <a:pt x="62" y="424"/>
                  </a:lnTo>
                  <a:lnTo>
                    <a:pt x="60" y="421"/>
                  </a:lnTo>
                  <a:lnTo>
                    <a:pt x="58" y="418"/>
                  </a:lnTo>
                  <a:lnTo>
                    <a:pt x="57" y="414"/>
                  </a:lnTo>
                  <a:lnTo>
                    <a:pt x="56" y="409"/>
                  </a:lnTo>
                  <a:lnTo>
                    <a:pt x="57" y="403"/>
                  </a:lnTo>
                  <a:lnTo>
                    <a:pt x="67" y="373"/>
                  </a:lnTo>
                  <a:lnTo>
                    <a:pt x="76" y="342"/>
                  </a:lnTo>
                  <a:lnTo>
                    <a:pt x="93" y="232"/>
                  </a:lnTo>
                  <a:lnTo>
                    <a:pt x="94" y="187"/>
                  </a:lnTo>
                  <a:lnTo>
                    <a:pt x="90" y="132"/>
                  </a:lnTo>
                  <a:lnTo>
                    <a:pt x="83" y="89"/>
                  </a:lnTo>
                  <a:lnTo>
                    <a:pt x="78" y="73"/>
                  </a:lnTo>
                  <a:lnTo>
                    <a:pt x="58" y="27"/>
                  </a:lnTo>
                  <a:lnTo>
                    <a:pt x="52" y="19"/>
                  </a:lnTo>
                  <a:lnTo>
                    <a:pt x="50" y="1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16"/>
            <p:cNvSpPr>
              <a:spLocks/>
            </p:cNvSpPr>
            <p:nvPr/>
          </p:nvSpPr>
          <p:spPr bwMode="auto">
            <a:xfrm flipH="1">
              <a:off x="8080644" y="5200997"/>
              <a:ext cx="196740" cy="536563"/>
            </a:xfrm>
            <a:custGeom>
              <a:avLst/>
              <a:gdLst/>
              <a:ahLst/>
              <a:cxnLst>
                <a:cxn ang="0">
                  <a:pos x="195" y="501"/>
                </a:cxn>
                <a:cxn ang="0">
                  <a:pos x="178" y="493"/>
                </a:cxn>
                <a:cxn ang="0">
                  <a:pos x="117" y="484"/>
                </a:cxn>
                <a:cxn ang="0">
                  <a:pos x="87" y="470"/>
                </a:cxn>
                <a:cxn ang="0">
                  <a:pos x="65" y="453"/>
                </a:cxn>
                <a:cxn ang="0">
                  <a:pos x="59" y="447"/>
                </a:cxn>
                <a:cxn ang="0">
                  <a:pos x="57" y="437"/>
                </a:cxn>
                <a:cxn ang="0">
                  <a:pos x="61" y="417"/>
                </a:cxn>
                <a:cxn ang="0">
                  <a:pos x="127" y="217"/>
                </a:cxn>
                <a:cxn ang="0">
                  <a:pos x="135" y="136"/>
                </a:cxn>
                <a:cxn ang="0">
                  <a:pos x="118" y="14"/>
                </a:cxn>
                <a:cxn ang="0">
                  <a:pos x="115" y="9"/>
                </a:cxn>
                <a:cxn ang="0">
                  <a:pos x="107" y="3"/>
                </a:cxn>
                <a:cxn ang="0">
                  <a:pos x="95" y="0"/>
                </a:cxn>
                <a:cxn ang="0">
                  <a:pos x="83" y="3"/>
                </a:cxn>
                <a:cxn ang="0">
                  <a:pos x="74" y="9"/>
                </a:cxn>
                <a:cxn ang="0">
                  <a:pos x="68" y="22"/>
                </a:cxn>
                <a:cxn ang="0">
                  <a:pos x="62" y="93"/>
                </a:cxn>
                <a:cxn ang="0">
                  <a:pos x="74" y="229"/>
                </a:cxn>
                <a:cxn ang="0">
                  <a:pos x="33" y="408"/>
                </a:cxn>
                <a:cxn ang="0">
                  <a:pos x="23" y="428"/>
                </a:cxn>
                <a:cxn ang="0">
                  <a:pos x="3" y="451"/>
                </a:cxn>
                <a:cxn ang="0">
                  <a:pos x="0" y="465"/>
                </a:cxn>
                <a:cxn ang="0">
                  <a:pos x="3" y="486"/>
                </a:cxn>
                <a:cxn ang="0">
                  <a:pos x="9" y="492"/>
                </a:cxn>
                <a:cxn ang="0">
                  <a:pos x="25" y="496"/>
                </a:cxn>
                <a:cxn ang="0">
                  <a:pos x="53" y="497"/>
                </a:cxn>
                <a:cxn ang="0">
                  <a:pos x="74" y="507"/>
                </a:cxn>
                <a:cxn ang="0">
                  <a:pos x="115" y="534"/>
                </a:cxn>
                <a:cxn ang="0">
                  <a:pos x="137" y="539"/>
                </a:cxn>
                <a:cxn ang="0">
                  <a:pos x="170" y="538"/>
                </a:cxn>
                <a:cxn ang="0">
                  <a:pos x="188" y="528"/>
                </a:cxn>
                <a:cxn ang="0">
                  <a:pos x="197" y="514"/>
                </a:cxn>
                <a:cxn ang="0">
                  <a:pos x="197" y="507"/>
                </a:cxn>
              </a:cxnLst>
              <a:rect l="0" t="0" r="r" b="b"/>
              <a:pathLst>
                <a:path w="198" h="540">
                  <a:moveTo>
                    <a:pt x="197" y="507"/>
                  </a:moveTo>
                  <a:lnTo>
                    <a:pt x="195" y="501"/>
                  </a:lnTo>
                  <a:lnTo>
                    <a:pt x="189" y="497"/>
                  </a:lnTo>
                  <a:lnTo>
                    <a:pt x="178" y="493"/>
                  </a:lnTo>
                  <a:lnTo>
                    <a:pt x="124" y="486"/>
                  </a:lnTo>
                  <a:lnTo>
                    <a:pt x="117" y="484"/>
                  </a:lnTo>
                  <a:lnTo>
                    <a:pt x="105" y="480"/>
                  </a:lnTo>
                  <a:lnTo>
                    <a:pt x="87" y="470"/>
                  </a:lnTo>
                  <a:lnTo>
                    <a:pt x="76" y="461"/>
                  </a:lnTo>
                  <a:lnTo>
                    <a:pt x="65" y="453"/>
                  </a:lnTo>
                  <a:lnTo>
                    <a:pt x="62" y="451"/>
                  </a:lnTo>
                  <a:lnTo>
                    <a:pt x="59" y="447"/>
                  </a:lnTo>
                  <a:lnTo>
                    <a:pt x="58" y="443"/>
                  </a:lnTo>
                  <a:lnTo>
                    <a:pt x="57" y="437"/>
                  </a:lnTo>
                  <a:lnTo>
                    <a:pt x="58" y="431"/>
                  </a:lnTo>
                  <a:lnTo>
                    <a:pt x="61" y="417"/>
                  </a:lnTo>
                  <a:lnTo>
                    <a:pt x="121" y="241"/>
                  </a:lnTo>
                  <a:lnTo>
                    <a:pt x="127" y="217"/>
                  </a:lnTo>
                  <a:lnTo>
                    <a:pt x="133" y="176"/>
                  </a:lnTo>
                  <a:lnTo>
                    <a:pt x="135" y="136"/>
                  </a:lnTo>
                  <a:lnTo>
                    <a:pt x="120" y="22"/>
                  </a:lnTo>
                  <a:lnTo>
                    <a:pt x="118" y="14"/>
                  </a:lnTo>
                  <a:lnTo>
                    <a:pt x="117" y="11"/>
                  </a:lnTo>
                  <a:lnTo>
                    <a:pt x="115" y="9"/>
                  </a:lnTo>
                  <a:lnTo>
                    <a:pt x="111" y="5"/>
                  </a:lnTo>
                  <a:lnTo>
                    <a:pt x="107" y="3"/>
                  </a:lnTo>
                  <a:lnTo>
                    <a:pt x="101" y="1"/>
                  </a:lnTo>
                  <a:lnTo>
                    <a:pt x="95" y="0"/>
                  </a:lnTo>
                  <a:lnTo>
                    <a:pt x="89" y="1"/>
                  </a:lnTo>
                  <a:lnTo>
                    <a:pt x="83" y="3"/>
                  </a:lnTo>
                  <a:lnTo>
                    <a:pt x="78" y="5"/>
                  </a:lnTo>
                  <a:lnTo>
                    <a:pt x="74" y="9"/>
                  </a:lnTo>
                  <a:lnTo>
                    <a:pt x="71" y="14"/>
                  </a:lnTo>
                  <a:lnTo>
                    <a:pt x="68" y="22"/>
                  </a:lnTo>
                  <a:lnTo>
                    <a:pt x="63" y="50"/>
                  </a:lnTo>
                  <a:lnTo>
                    <a:pt x="62" y="93"/>
                  </a:lnTo>
                  <a:lnTo>
                    <a:pt x="75" y="198"/>
                  </a:lnTo>
                  <a:lnTo>
                    <a:pt x="74" y="229"/>
                  </a:lnTo>
                  <a:lnTo>
                    <a:pt x="57" y="317"/>
                  </a:lnTo>
                  <a:lnTo>
                    <a:pt x="33" y="408"/>
                  </a:lnTo>
                  <a:lnTo>
                    <a:pt x="30" y="416"/>
                  </a:lnTo>
                  <a:lnTo>
                    <a:pt x="23" y="428"/>
                  </a:lnTo>
                  <a:lnTo>
                    <a:pt x="6" y="446"/>
                  </a:lnTo>
                  <a:lnTo>
                    <a:pt x="3" y="451"/>
                  </a:lnTo>
                  <a:lnTo>
                    <a:pt x="1" y="455"/>
                  </a:lnTo>
                  <a:lnTo>
                    <a:pt x="0" y="465"/>
                  </a:lnTo>
                  <a:lnTo>
                    <a:pt x="0" y="476"/>
                  </a:lnTo>
                  <a:lnTo>
                    <a:pt x="3" y="486"/>
                  </a:lnTo>
                  <a:lnTo>
                    <a:pt x="6" y="489"/>
                  </a:lnTo>
                  <a:lnTo>
                    <a:pt x="9" y="492"/>
                  </a:lnTo>
                  <a:lnTo>
                    <a:pt x="13" y="495"/>
                  </a:lnTo>
                  <a:lnTo>
                    <a:pt x="25" y="496"/>
                  </a:lnTo>
                  <a:lnTo>
                    <a:pt x="46" y="496"/>
                  </a:lnTo>
                  <a:lnTo>
                    <a:pt x="53" y="497"/>
                  </a:lnTo>
                  <a:lnTo>
                    <a:pt x="60" y="499"/>
                  </a:lnTo>
                  <a:lnTo>
                    <a:pt x="74" y="507"/>
                  </a:lnTo>
                  <a:lnTo>
                    <a:pt x="102" y="527"/>
                  </a:lnTo>
                  <a:lnTo>
                    <a:pt x="115" y="534"/>
                  </a:lnTo>
                  <a:lnTo>
                    <a:pt x="122" y="536"/>
                  </a:lnTo>
                  <a:lnTo>
                    <a:pt x="137" y="539"/>
                  </a:lnTo>
                  <a:lnTo>
                    <a:pt x="159" y="540"/>
                  </a:lnTo>
                  <a:lnTo>
                    <a:pt x="170" y="538"/>
                  </a:lnTo>
                  <a:lnTo>
                    <a:pt x="180" y="534"/>
                  </a:lnTo>
                  <a:lnTo>
                    <a:pt x="188" y="528"/>
                  </a:lnTo>
                  <a:lnTo>
                    <a:pt x="195" y="517"/>
                  </a:lnTo>
                  <a:lnTo>
                    <a:pt x="197" y="514"/>
                  </a:lnTo>
                  <a:lnTo>
                    <a:pt x="198" y="509"/>
                  </a:lnTo>
                  <a:lnTo>
                    <a:pt x="197" y="5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17"/>
            <p:cNvSpPr>
              <a:spLocks/>
            </p:cNvSpPr>
            <p:nvPr/>
          </p:nvSpPr>
          <p:spPr bwMode="auto">
            <a:xfrm flipH="1">
              <a:off x="8039905" y="4599848"/>
              <a:ext cx="328894" cy="265301"/>
            </a:xfrm>
            <a:custGeom>
              <a:avLst/>
              <a:gdLst/>
              <a:ahLst/>
              <a:cxnLst>
                <a:cxn ang="0">
                  <a:pos x="321" y="151"/>
                </a:cxn>
                <a:cxn ang="0">
                  <a:pos x="311" y="147"/>
                </a:cxn>
                <a:cxn ang="0">
                  <a:pos x="273" y="147"/>
                </a:cxn>
                <a:cxn ang="0">
                  <a:pos x="260" y="146"/>
                </a:cxn>
                <a:cxn ang="0">
                  <a:pos x="250" y="140"/>
                </a:cxn>
                <a:cxn ang="0">
                  <a:pos x="244" y="134"/>
                </a:cxn>
                <a:cxn ang="0">
                  <a:pos x="242" y="126"/>
                </a:cxn>
                <a:cxn ang="0">
                  <a:pos x="206" y="68"/>
                </a:cxn>
                <a:cxn ang="0">
                  <a:pos x="159" y="24"/>
                </a:cxn>
                <a:cxn ang="0">
                  <a:pos x="109" y="0"/>
                </a:cxn>
                <a:cxn ang="0">
                  <a:pos x="76" y="2"/>
                </a:cxn>
                <a:cxn ang="0">
                  <a:pos x="44" y="15"/>
                </a:cxn>
                <a:cxn ang="0">
                  <a:pos x="26" y="29"/>
                </a:cxn>
                <a:cxn ang="0">
                  <a:pos x="8" y="58"/>
                </a:cxn>
                <a:cxn ang="0">
                  <a:pos x="1" y="85"/>
                </a:cxn>
                <a:cxn ang="0">
                  <a:pos x="2" y="122"/>
                </a:cxn>
                <a:cxn ang="0">
                  <a:pos x="15" y="165"/>
                </a:cxn>
                <a:cxn ang="0">
                  <a:pos x="42" y="206"/>
                </a:cxn>
                <a:cxn ang="0">
                  <a:pos x="115" y="256"/>
                </a:cxn>
                <a:cxn ang="0">
                  <a:pos x="138" y="264"/>
                </a:cxn>
                <a:cxn ang="0">
                  <a:pos x="185" y="263"/>
                </a:cxn>
                <a:cxn ang="0">
                  <a:pos x="205" y="255"/>
                </a:cxn>
                <a:cxn ang="0">
                  <a:pos x="228" y="235"/>
                </a:cxn>
                <a:cxn ang="0">
                  <a:pos x="243" y="202"/>
                </a:cxn>
                <a:cxn ang="0">
                  <a:pos x="250" y="176"/>
                </a:cxn>
                <a:cxn ang="0">
                  <a:pos x="258" y="173"/>
                </a:cxn>
                <a:cxn ang="0">
                  <a:pos x="286" y="180"/>
                </a:cxn>
                <a:cxn ang="0">
                  <a:pos x="310" y="189"/>
                </a:cxn>
                <a:cxn ang="0">
                  <a:pos x="317" y="190"/>
                </a:cxn>
                <a:cxn ang="0">
                  <a:pos x="325" y="184"/>
                </a:cxn>
                <a:cxn ang="0">
                  <a:pos x="331" y="172"/>
                </a:cxn>
                <a:cxn ang="0">
                  <a:pos x="331" y="167"/>
                </a:cxn>
                <a:cxn ang="0">
                  <a:pos x="329" y="159"/>
                </a:cxn>
              </a:cxnLst>
              <a:rect l="0" t="0" r="r" b="b"/>
              <a:pathLst>
                <a:path w="331" h="267">
                  <a:moveTo>
                    <a:pt x="326" y="155"/>
                  </a:moveTo>
                  <a:lnTo>
                    <a:pt x="321" y="151"/>
                  </a:lnTo>
                  <a:lnTo>
                    <a:pt x="317" y="149"/>
                  </a:lnTo>
                  <a:lnTo>
                    <a:pt x="311" y="147"/>
                  </a:lnTo>
                  <a:lnTo>
                    <a:pt x="298" y="146"/>
                  </a:lnTo>
                  <a:lnTo>
                    <a:pt x="273" y="147"/>
                  </a:lnTo>
                  <a:lnTo>
                    <a:pt x="266" y="147"/>
                  </a:lnTo>
                  <a:lnTo>
                    <a:pt x="260" y="146"/>
                  </a:lnTo>
                  <a:lnTo>
                    <a:pt x="255" y="143"/>
                  </a:lnTo>
                  <a:lnTo>
                    <a:pt x="250" y="140"/>
                  </a:lnTo>
                  <a:lnTo>
                    <a:pt x="245" y="136"/>
                  </a:lnTo>
                  <a:lnTo>
                    <a:pt x="244" y="134"/>
                  </a:lnTo>
                  <a:lnTo>
                    <a:pt x="243" y="132"/>
                  </a:lnTo>
                  <a:lnTo>
                    <a:pt x="242" y="126"/>
                  </a:lnTo>
                  <a:lnTo>
                    <a:pt x="239" y="115"/>
                  </a:lnTo>
                  <a:lnTo>
                    <a:pt x="206" y="68"/>
                  </a:lnTo>
                  <a:lnTo>
                    <a:pt x="183" y="44"/>
                  </a:lnTo>
                  <a:lnTo>
                    <a:pt x="159" y="24"/>
                  </a:lnTo>
                  <a:lnTo>
                    <a:pt x="128" y="6"/>
                  </a:lnTo>
                  <a:lnTo>
                    <a:pt x="109" y="0"/>
                  </a:lnTo>
                  <a:lnTo>
                    <a:pt x="98" y="0"/>
                  </a:lnTo>
                  <a:lnTo>
                    <a:pt x="76" y="2"/>
                  </a:lnTo>
                  <a:lnTo>
                    <a:pt x="65" y="6"/>
                  </a:lnTo>
                  <a:lnTo>
                    <a:pt x="44" y="15"/>
                  </a:lnTo>
                  <a:lnTo>
                    <a:pt x="35" y="21"/>
                  </a:lnTo>
                  <a:lnTo>
                    <a:pt x="26" y="29"/>
                  </a:lnTo>
                  <a:lnTo>
                    <a:pt x="18" y="39"/>
                  </a:lnTo>
                  <a:lnTo>
                    <a:pt x="8" y="58"/>
                  </a:lnTo>
                  <a:lnTo>
                    <a:pt x="3" y="71"/>
                  </a:lnTo>
                  <a:lnTo>
                    <a:pt x="1" y="85"/>
                  </a:lnTo>
                  <a:lnTo>
                    <a:pt x="0" y="99"/>
                  </a:lnTo>
                  <a:lnTo>
                    <a:pt x="2" y="122"/>
                  </a:lnTo>
                  <a:lnTo>
                    <a:pt x="6" y="136"/>
                  </a:lnTo>
                  <a:lnTo>
                    <a:pt x="15" y="165"/>
                  </a:lnTo>
                  <a:lnTo>
                    <a:pt x="26" y="186"/>
                  </a:lnTo>
                  <a:lnTo>
                    <a:pt x="42" y="206"/>
                  </a:lnTo>
                  <a:lnTo>
                    <a:pt x="78" y="236"/>
                  </a:lnTo>
                  <a:lnTo>
                    <a:pt x="115" y="256"/>
                  </a:lnTo>
                  <a:lnTo>
                    <a:pt x="123" y="259"/>
                  </a:lnTo>
                  <a:lnTo>
                    <a:pt x="138" y="264"/>
                  </a:lnTo>
                  <a:lnTo>
                    <a:pt x="159" y="267"/>
                  </a:lnTo>
                  <a:lnTo>
                    <a:pt x="185" y="263"/>
                  </a:lnTo>
                  <a:lnTo>
                    <a:pt x="196" y="260"/>
                  </a:lnTo>
                  <a:lnTo>
                    <a:pt x="205" y="255"/>
                  </a:lnTo>
                  <a:lnTo>
                    <a:pt x="214" y="249"/>
                  </a:lnTo>
                  <a:lnTo>
                    <a:pt x="228" y="235"/>
                  </a:lnTo>
                  <a:lnTo>
                    <a:pt x="233" y="227"/>
                  </a:lnTo>
                  <a:lnTo>
                    <a:pt x="243" y="202"/>
                  </a:lnTo>
                  <a:lnTo>
                    <a:pt x="249" y="179"/>
                  </a:lnTo>
                  <a:lnTo>
                    <a:pt x="250" y="176"/>
                  </a:lnTo>
                  <a:lnTo>
                    <a:pt x="252" y="175"/>
                  </a:lnTo>
                  <a:lnTo>
                    <a:pt x="258" y="173"/>
                  </a:lnTo>
                  <a:lnTo>
                    <a:pt x="265" y="174"/>
                  </a:lnTo>
                  <a:lnTo>
                    <a:pt x="286" y="180"/>
                  </a:lnTo>
                  <a:lnTo>
                    <a:pt x="305" y="188"/>
                  </a:lnTo>
                  <a:lnTo>
                    <a:pt x="310" y="189"/>
                  </a:lnTo>
                  <a:lnTo>
                    <a:pt x="314" y="190"/>
                  </a:lnTo>
                  <a:lnTo>
                    <a:pt x="317" y="190"/>
                  </a:lnTo>
                  <a:lnTo>
                    <a:pt x="320" y="189"/>
                  </a:lnTo>
                  <a:lnTo>
                    <a:pt x="325" y="184"/>
                  </a:lnTo>
                  <a:lnTo>
                    <a:pt x="327" y="181"/>
                  </a:lnTo>
                  <a:lnTo>
                    <a:pt x="331" y="172"/>
                  </a:lnTo>
                  <a:lnTo>
                    <a:pt x="331" y="169"/>
                  </a:lnTo>
                  <a:lnTo>
                    <a:pt x="331" y="167"/>
                  </a:lnTo>
                  <a:lnTo>
                    <a:pt x="331" y="164"/>
                  </a:lnTo>
                  <a:lnTo>
                    <a:pt x="329" y="159"/>
                  </a:lnTo>
                  <a:lnTo>
                    <a:pt x="326" y="15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19"/>
            <p:cNvSpPr>
              <a:spLocks/>
            </p:cNvSpPr>
            <p:nvPr/>
          </p:nvSpPr>
          <p:spPr bwMode="auto">
            <a:xfrm flipH="1">
              <a:off x="7921662" y="5168207"/>
              <a:ext cx="52663" cy="131160"/>
            </a:xfrm>
            <a:custGeom>
              <a:avLst/>
              <a:gdLst/>
              <a:ahLst/>
              <a:cxnLst>
                <a:cxn ang="0">
                  <a:pos x="53" y="113"/>
                </a:cxn>
                <a:cxn ang="0">
                  <a:pos x="53" y="102"/>
                </a:cxn>
                <a:cxn ang="0">
                  <a:pos x="50" y="89"/>
                </a:cxn>
                <a:cxn ang="0">
                  <a:pos x="47" y="81"/>
                </a:cxn>
                <a:cxn ang="0">
                  <a:pos x="32" y="23"/>
                </a:cxn>
                <a:cxn ang="0">
                  <a:pos x="25" y="4"/>
                </a:cxn>
                <a:cxn ang="0">
                  <a:pos x="23" y="1"/>
                </a:cxn>
                <a:cxn ang="0">
                  <a:pos x="20" y="0"/>
                </a:cxn>
                <a:cxn ang="0">
                  <a:pos x="19" y="0"/>
                </a:cxn>
                <a:cxn ang="0">
                  <a:pos x="16" y="2"/>
                </a:cxn>
                <a:cxn ang="0">
                  <a:pos x="13" y="5"/>
                </a:cxn>
                <a:cxn ang="0">
                  <a:pos x="7" y="15"/>
                </a:cxn>
                <a:cxn ang="0">
                  <a:pos x="1" y="21"/>
                </a:cxn>
                <a:cxn ang="0">
                  <a:pos x="0" y="23"/>
                </a:cxn>
                <a:cxn ang="0">
                  <a:pos x="0" y="28"/>
                </a:cxn>
                <a:cxn ang="0">
                  <a:pos x="20" y="122"/>
                </a:cxn>
                <a:cxn ang="0">
                  <a:pos x="23" y="127"/>
                </a:cxn>
                <a:cxn ang="0">
                  <a:pos x="25" y="130"/>
                </a:cxn>
                <a:cxn ang="0">
                  <a:pos x="26" y="131"/>
                </a:cxn>
                <a:cxn ang="0">
                  <a:pos x="28" y="132"/>
                </a:cxn>
                <a:cxn ang="0">
                  <a:pos x="30" y="132"/>
                </a:cxn>
                <a:cxn ang="0">
                  <a:pos x="34" y="131"/>
                </a:cxn>
                <a:cxn ang="0">
                  <a:pos x="41" y="128"/>
                </a:cxn>
                <a:cxn ang="0">
                  <a:pos x="46" y="125"/>
                </a:cxn>
                <a:cxn ang="0">
                  <a:pos x="49" y="122"/>
                </a:cxn>
                <a:cxn ang="0">
                  <a:pos x="51" y="118"/>
                </a:cxn>
                <a:cxn ang="0">
                  <a:pos x="53" y="113"/>
                </a:cxn>
              </a:cxnLst>
              <a:rect l="0" t="0" r="r" b="b"/>
              <a:pathLst>
                <a:path w="53" h="132">
                  <a:moveTo>
                    <a:pt x="53" y="113"/>
                  </a:moveTo>
                  <a:lnTo>
                    <a:pt x="53" y="102"/>
                  </a:lnTo>
                  <a:lnTo>
                    <a:pt x="50" y="89"/>
                  </a:lnTo>
                  <a:lnTo>
                    <a:pt x="47" y="81"/>
                  </a:lnTo>
                  <a:lnTo>
                    <a:pt x="32" y="23"/>
                  </a:lnTo>
                  <a:lnTo>
                    <a:pt x="25" y="4"/>
                  </a:lnTo>
                  <a:lnTo>
                    <a:pt x="23" y="1"/>
                  </a:lnTo>
                  <a:lnTo>
                    <a:pt x="20" y="0"/>
                  </a:lnTo>
                  <a:lnTo>
                    <a:pt x="19" y="0"/>
                  </a:lnTo>
                  <a:lnTo>
                    <a:pt x="16" y="2"/>
                  </a:lnTo>
                  <a:lnTo>
                    <a:pt x="13" y="5"/>
                  </a:lnTo>
                  <a:lnTo>
                    <a:pt x="7" y="15"/>
                  </a:lnTo>
                  <a:lnTo>
                    <a:pt x="1" y="21"/>
                  </a:lnTo>
                  <a:lnTo>
                    <a:pt x="0" y="23"/>
                  </a:lnTo>
                  <a:lnTo>
                    <a:pt x="0" y="28"/>
                  </a:lnTo>
                  <a:lnTo>
                    <a:pt x="20" y="122"/>
                  </a:lnTo>
                  <a:lnTo>
                    <a:pt x="23" y="127"/>
                  </a:lnTo>
                  <a:lnTo>
                    <a:pt x="25" y="130"/>
                  </a:lnTo>
                  <a:lnTo>
                    <a:pt x="26" y="131"/>
                  </a:lnTo>
                  <a:lnTo>
                    <a:pt x="28" y="132"/>
                  </a:lnTo>
                  <a:lnTo>
                    <a:pt x="30" y="132"/>
                  </a:lnTo>
                  <a:lnTo>
                    <a:pt x="34" y="131"/>
                  </a:lnTo>
                  <a:lnTo>
                    <a:pt x="41" y="128"/>
                  </a:lnTo>
                  <a:lnTo>
                    <a:pt x="46" y="125"/>
                  </a:lnTo>
                  <a:lnTo>
                    <a:pt x="49" y="122"/>
                  </a:lnTo>
                  <a:lnTo>
                    <a:pt x="51" y="118"/>
                  </a:lnTo>
                  <a:lnTo>
                    <a:pt x="53" y="113"/>
                  </a:lnTo>
                  <a:close/>
                </a:path>
              </a:pathLst>
            </a:custGeom>
            <a:solidFill>
              <a:srgbClr val="F0DE9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20"/>
            <p:cNvSpPr>
              <a:spLocks/>
            </p:cNvSpPr>
            <p:nvPr/>
          </p:nvSpPr>
          <p:spPr bwMode="auto">
            <a:xfrm flipH="1">
              <a:off x="7927624" y="5070831"/>
              <a:ext cx="479926" cy="242447"/>
            </a:xfrm>
            <a:custGeom>
              <a:avLst/>
              <a:gdLst/>
              <a:ahLst/>
              <a:cxnLst>
                <a:cxn ang="0">
                  <a:pos x="395" y="16"/>
                </a:cxn>
                <a:cxn ang="0">
                  <a:pos x="408" y="32"/>
                </a:cxn>
                <a:cxn ang="0">
                  <a:pos x="412" y="52"/>
                </a:cxn>
                <a:cxn ang="0">
                  <a:pos x="404" y="66"/>
                </a:cxn>
                <a:cxn ang="0">
                  <a:pos x="373" y="91"/>
                </a:cxn>
                <a:cxn ang="0">
                  <a:pos x="293" y="111"/>
                </a:cxn>
                <a:cxn ang="0">
                  <a:pos x="264" y="104"/>
                </a:cxn>
                <a:cxn ang="0">
                  <a:pos x="258" y="103"/>
                </a:cxn>
                <a:cxn ang="0">
                  <a:pos x="256" y="98"/>
                </a:cxn>
                <a:cxn ang="0">
                  <a:pos x="247" y="81"/>
                </a:cxn>
                <a:cxn ang="0">
                  <a:pos x="231" y="75"/>
                </a:cxn>
                <a:cxn ang="0">
                  <a:pos x="214" y="76"/>
                </a:cxn>
                <a:cxn ang="0">
                  <a:pos x="202" y="87"/>
                </a:cxn>
                <a:cxn ang="0">
                  <a:pos x="194" y="92"/>
                </a:cxn>
                <a:cxn ang="0">
                  <a:pos x="188" y="89"/>
                </a:cxn>
                <a:cxn ang="0">
                  <a:pos x="177" y="45"/>
                </a:cxn>
                <a:cxn ang="0">
                  <a:pos x="117" y="1"/>
                </a:cxn>
                <a:cxn ang="0">
                  <a:pos x="98" y="3"/>
                </a:cxn>
                <a:cxn ang="0">
                  <a:pos x="54" y="17"/>
                </a:cxn>
                <a:cxn ang="0">
                  <a:pos x="17" y="66"/>
                </a:cxn>
                <a:cxn ang="0">
                  <a:pos x="2" y="119"/>
                </a:cxn>
                <a:cxn ang="0">
                  <a:pos x="0" y="139"/>
                </a:cxn>
                <a:cxn ang="0">
                  <a:pos x="6" y="154"/>
                </a:cxn>
                <a:cxn ang="0">
                  <a:pos x="81" y="225"/>
                </a:cxn>
                <a:cxn ang="0">
                  <a:pos x="144" y="244"/>
                </a:cxn>
                <a:cxn ang="0">
                  <a:pos x="176" y="235"/>
                </a:cxn>
                <a:cxn ang="0">
                  <a:pos x="183" y="223"/>
                </a:cxn>
                <a:cxn ang="0">
                  <a:pos x="187" y="221"/>
                </a:cxn>
                <a:cxn ang="0">
                  <a:pos x="199" y="227"/>
                </a:cxn>
                <a:cxn ang="0">
                  <a:pos x="237" y="217"/>
                </a:cxn>
                <a:cxn ang="0">
                  <a:pos x="247" y="202"/>
                </a:cxn>
                <a:cxn ang="0">
                  <a:pos x="248" y="193"/>
                </a:cxn>
                <a:cxn ang="0">
                  <a:pos x="268" y="198"/>
                </a:cxn>
                <a:cxn ang="0">
                  <a:pos x="296" y="196"/>
                </a:cxn>
                <a:cxn ang="0">
                  <a:pos x="297" y="204"/>
                </a:cxn>
                <a:cxn ang="0">
                  <a:pos x="299" y="223"/>
                </a:cxn>
                <a:cxn ang="0">
                  <a:pos x="307" y="229"/>
                </a:cxn>
                <a:cxn ang="0">
                  <a:pos x="341" y="232"/>
                </a:cxn>
                <a:cxn ang="0">
                  <a:pos x="401" y="201"/>
                </a:cxn>
                <a:cxn ang="0">
                  <a:pos x="414" y="185"/>
                </a:cxn>
                <a:cxn ang="0">
                  <a:pos x="427" y="136"/>
                </a:cxn>
                <a:cxn ang="0">
                  <a:pos x="440" y="128"/>
                </a:cxn>
                <a:cxn ang="0">
                  <a:pos x="475" y="104"/>
                </a:cxn>
                <a:cxn ang="0">
                  <a:pos x="482" y="90"/>
                </a:cxn>
                <a:cxn ang="0">
                  <a:pos x="483" y="51"/>
                </a:cxn>
                <a:cxn ang="0">
                  <a:pos x="475" y="42"/>
                </a:cxn>
                <a:cxn ang="0">
                  <a:pos x="456" y="22"/>
                </a:cxn>
                <a:cxn ang="0">
                  <a:pos x="446" y="21"/>
                </a:cxn>
                <a:cxn ang="0">
                  <a:pos x="439" y="23"/>
                </a:cxn>
                <a:cxn ang="0">
                  <a:pos x="440" y="27"/>
                </a:cxn>
                <a:cxn ang="0">
                  <a:pos x="444" y="35"/>
                </a:cxn>
                <a:cxn ang="0">
                  <a:pos x="443" y="46"/>
                </a:cxn>
                <a:cxn ang="0">
                  <a:pos x="433" y="52"/>
                </a:cxn>
                <a:cxn ang="0">
                  <a:pos x="426" y="52"/>
                </a:cxn>
                <a:cxn ang="0">
                  <a:pos x="424" y="47"/>
                </a:cxn>
                <a:cxn ang="0">
                  <a:pos x="417" y="25"/>
                </a:cxn>
                <a:cxn ang="0">
                  <a:pos x="399" y="10"/>
                </a:cxn>
                <a:cxn ang="0">
                  <a:pos x="395" y="10"/>
                </a:cxn>
              </a:cxnLst>
              <a:rect l="0" t="0" r="r" b="b"/>
              <a:pathLst>
                <a:path w="483" h="244">
                  <a:moveTo>
                    <a:pt x="395" y="10"/>
                  </a:moveTo>
                  <a:lnTo>
                    <a:pt x="395" y="13"/>
                  </a:lnTo>
                  <a:lnTo>
                    <a:pt x="395" y="16"/>
                  </a:lnTo>
                  <a:lnTo>
                    <a:pt x="397" y="19"/>
                  </a:lnTo>
                  <a:lnTo>
                    <a:pt x="399" y="23"/>
                  </a:lnTo>
                  <a:lnTo>
                    <a:pt x="408" y="32"/>
                  </a:lnTo>
                  <a:lnTo>
                    <a:pt x="410" y="37"/>
                  </a:lnTo>
                  <a:lnTo>
                    <a:pt x="413" y="45"/>
                  </a:lnTo>
                  <a:lnTo>
                    <a:pt x="412" y="52"/>
                  </a:lnTo>
                  <a:lnTo>
                    <a:pt x="411" y="55"/>
                  </a:lnTo>
                  <a:lnTo>
                    <a:pt x="407" y="62"/>
                  </a:lnTo>
                  <a:lnTo>
                    <a:pt x="404" y="66"/>
                  </a:lnTo>
                  <a:lnTo>
                    <a:pt x="393" y="76"/>
                  </a:lnTo>
                  <a:lnTo>
                    <a:pt x="380" y="86"/>
                  </a:lnTo>
                  <a:lnTo>
                    <a:pt x="373" y="91"/>
                  </a:lnTo>
                  <a:lnTo>
                    <a:pt x="323" y="108"/>
                  </a:lnTo>
                  <a:lnTo>
                    <a:pt x="304" y="112"/>
                  </a:lnTo>
                  <a:lnTo>
                    <a:pt x="293" y="111"/>
                  </a:lnTo>
                  <a:lnTo>
                    <a:pt x="268" y="105"/>
                  </a:lnTo>
                  <a:lnTo>
                    <a:pt x="266" y="104"/>
                  </a:lnTo>
                  <a:lnTo>
                    <a:pt x="264" y="104"/>
                  </a:lnTo>
                  <a:lnTo>
                    <a:pt x="260" y="104"/>
                  </a:lnTo>
                  <a:lnTo>
                    <a:pt x="259" y="103"/>
                  </a:lnTo>
                  <a:lnTo>
                    <a:pt x="258" y="103"/>
                  </a:lnTo>
                  <a:lnTo>
                    <a:pt x="257" y="102"/>
                  </a:lnTo>
                  <a:lnTo>
                    <a:pt x="256" y="100"/>
                  </a:lnTo>
                  <a:lnTo>
                    <a:pt x="256" y="98"/>
                  </a:lnTo>
                  <a:lnTo>
                    <a:pt x="252" y="86"/>
                  </a:lnTo>
                  <a:lnTo>
                    <a:pt x="250" y="84"/>
                  </a:lnTo>
                  <a:lnTo>
                    <a:pt x="247" y="81"/>
                  </a:lnTo>
                  <a:lnTo>
                    <a:pt x="244" y="79"/>
                  </a:lnTo>
                  <a:lnTo>
                    <a:pt x="235" y="75"/>
                  </a:lnTo>
                  <a:lnTo>
                    <a:pt x="231" y="75"/>
                  </a:lnTo>
                  <a:lnTo>
                    <a:pt x="222" y="75"/>
                  </a:lnTo>
                  <a:lnTo>
                    <a:pt x="217" y="75"/>
                  </a:lnTo>
                  <a:lnTo>
                    <a:pt x="214" y="76"/>
                  </a:lnTo>
                  <a:lnTo>
                    <a:pt x="206" y="81"/>
                  </a:lnTo>
                  <a:lnTo>
                    <a:pt x="204" y="84"/>
                  </a:lnTo>
                  <a:lnTo>
                    <a:pt x="202" y="87"/>
                  </a:lnTo>
                  <a:lnTo>
                    <a:pt x="199" y="90"/>
                  </a:lnTo>
                  <a:lnTo>
                    <a:pt x="198" y="92"/>
                  </a:lnTo>
                  <a:lnTo>
                    <a:pt x="194" y="92"/>
                  </a:lnTo>
                  <a:lnTo>
                    <a:pt x="190" y="92"/>
                  </a:lnTo>
                  <a:lnTo>
                    <a:pt x="189" y="91"/>
                  </a:lnTo>
                  <a:lnTo>
                    <a:pt x="188" y="89"/>
                  </a:lnTo>
                  <a:lnTo>
                    <a:pt x="187" y="86"/>
                  </a:lnTo>
                  <a:lnTo>
                    <a:pt x="181" y="60"/>
                  </a:lnTo>
                  <a:lnTo>
                    <a:pt x="177" y="45"/>
                  </a:lnTo>
                  <a:lnTo>
                    <a:pt x="172" y="41"/>
                  </a:lnTo>
                  <a:lnTo>
                    <a:pt x="126" y="5"/>
                  </a:lnTo>
                  <a:lnTo>
                    <a:pt x="117" y="1"/>
                  </a:lnTo>
                  <a:lnTo>
                    <a:pt x="114" y="0"/>
                  </a:lnTo>
                  <a:lnTo>
                    <a:pt x="108" y="0"/>
                  </a:lnTo>
                  <a:lnTo>
                    <a:pt x="98" y="3"/>
                  </a:lnTo>
                  <a:lnTo>
                    <a:pt x="91" y="4"/>
                  </a:lnTo>
                  <a:lnTo>
                    <a:pt x="65" y="12"/>
                  </a:lnTo>
                  <a:lnTo>
                    <a:pt x="54" y="17"/>
                  </a:lnTo>
                  <a:lnTo>
                    <a:pt x="49" y="21"/>
                  </a:lnTo>
                  <a:lnTo>
                    <a:pt x="35" y="36"/>
                  </a:lnTo>
                  <a:lnTo>
                    <a:pt x="17" y="66"/>
                  </a:lnTo>
                  <a:lnTo>
                    <a:pt x="11" y="80"/>
                  </a:lnTo>
                  <a:lnTo>
                    <a:pt x="4" y="109"/>
                  </a:lnTo>
                  <a:lnTo>
                    <a:pt x="2" y="119"/>
                  </a:lnTo>
                  <a:lnTo>
                    <a:pt x="2" y="123"/>
                  </a:lnTo>
                  <a:lnTo>
                    <a:pt x="1" y="127"/>
                  </a:lnTo>
                  <a:lnTo>
                    <a:pt x="0" y="139"/>
                  </a:lnTo>
                  <a:lnTo>
                    <a:pt x="1" y="144"/>
                  </a:lnTo>
                  <a:lnTo>
                    <a:pt x="3" y="149"/>
                  </a:lnTo>
                  <a:lnTo>
                    <a:pt x="6" y="154"/>
                  </a:lnTo>
                  <a:lnTo>
                    <a:pt x="24" y="176"/>
                  </a:lnTo>
                  <a:lnTo>
                    <a:pt x="71" y="220"/>
                  </a:lnTo>
                  <a:lnTo>
                    <a:pt x="81" y="225"/>
                  </a:lnTo>
                  <a:lnTo>
                    <a:pt x="110" y="238"/>
                  </a:lnTo>
                  <a:lnTo>
                    <a:pt x="127" y="243"/>
                  </a:lnTo>
                  <a:lnTo>
                    <a:pt x="144" y="244"/>
                  </a:lnTo>
                  <a:lnTo>
                    <a:pt x="153" y="243"/>
                  </a:lnTo>
                  <a:lnTo>
                    <a:pt x="162" y="241"/>
                  </a:lnTo>
                  <a:lnTo>
                    <a:pt x="176" y="235"/>
                  </a:lnTo>
                  <a:lnTo>
                    <a:pt x="178" y="233"/>
                  </a:lnTo>
                  <a:lnTo>
                    <a:pt x="180" y="231"/>
                  </a:lnTo>
                  <a:lnTo>
                    <a:pt x="183" y="223"/>
                  </a:lnTo>
                  <a:lnTo>
                    <a:pt x="184" y="222"/>
                  </a:lnTo>
                  <a:lnTo>
                    <a:pt x="186" y="221"/>
                  </a:lnTo>
                  <a:lnTo>
                    <a:pt x="187" y="221"/>
                  </a:lnTo>
                  <a:lnTo>
                    <a:pt x="188" y="221"/>
                  </a:lnTo>
                  <a:lnTo>
                    <a:pt x="195" y="226"/>
                  </a:lnTo>
                  <a:lnTo>
                    <a:pt x="199" y="227"/>
                  </a:lnTo>
                  <a:lnTo>
                    <a:pt x="203" y="227"/>
                  </a:lnTo>
                  <a:lnTo>
                    <a:pt x="228" y="221"/>
                  </a:lnTo>
                  <a:lnTo>
                    <a:pt x="237" y="217"/>
                  </a:lnTo>
                  <a:lnTo>
                    <a:pt x="244" y="210"/>
                  </a:lnTo>
                  <a:lnTo>
                    <a:pt x="247" y="204"/>
                  </a:lnTo>
                  <a:lnTo>
                    <a:pt x="247" y="202"/>
                  </a:lnTo>
                  <a:lnTo>
                    <a:pt x="246" y="195"/>
                  </a:lnTo>
                  <a:lnTo>
                    <a:pt x="247" y="194"/>
                  </a:lnTo>
                  <a:lnTo>
                    <a:pt x="248" y="193"/>
                  </a:lnTo>
                  <a:lnTo>
                    <a:pt x="251" y="193"/>
                  </a:lnTo>
                  <a:lnTo>
                    <a:pt x="262" y="197"/>
                  </a:lnTo>
                  <a:lnTo>
                    <a:pt x="268" y="198"/>
                  </a:lnTo>
                  <a:lnTo>
                    <a:pt x="284" y="197"/>
                  </a:lnTo>
                  <a:lnTo>
                    <a:pt x="287" y="196"/>
                  </a:lnTo>
                  <a:lnTo>
                    <a:pt x="296" y="196"/>
                  </a:lnTo>
                  <a:lnTo>
                    <a:pt x="298" y="197"/>
                  </a:lnTo>
                  <a:lnTo>
                    <a:pt x="298" y="199"/>
                  </a:lnTo>
                  <a:lnTo>
                    <a:pt x="297" y="204"/>
                  </a:lnTo>
                  <a:lnTo>
                    <a:pt x="297" y="215"/>
                  </a:lnTo>
                  <a:lnTo>
                    <a:pt x="298" y="221"/>
                  </a:lnTo>
                  <a:lnTo>
                    <a:pt x="299" y="223"/>
                  </a:lnTo>
                  <a:lnTo>
                    <a:pt x="300" y="225"/>
                  </a:lnTo>
                  <a:lnTo>
                    <a:pt x="303" y="228"/>
                  </a:lnTo>
                  <a:lnTo>
                    <a:pt x="307" y="229"/>
                  </a:lnTo>
                  <a:lnTo>
                    <a:pt x="312" y="230"/>
                  </a:lnTo>
                  <a:lnTo>
                    <a:pt x="333" y="232"/>
                  </a:lnTo>
                  <a:lnTo>
                    <a:pt x="341" y="232"/>
                  </a:lnTo>
                  <a:lnTo>
                    <a:pt x="350" y="231"/>
                  </a:lnTo>
                  <a:lnTo>
                    <a:pt x="359" y="227"/>
                  </a:lnTo>
                  <a:lnTo>
                    <a:pt x="401" y="201"/>
                  </a:lnTo>
                  <a:lnTo>
                    <a:pt x="406" y="197"/>
                  </a:lnTo>
                  <a:lnTo>
                    <a:pt x="410" y="192"/>
                  </a:lnTo>
                  <a:lnTo>
                    <a:pt x="414" y="185"/>
                  </a:lnTo>
                  <a:lnTo>
                    <a:pt x="422" y="154"/>
                  </a:lnTo>
                  <a:lnTo>
                    <a:pt x="423" y="147"/>
                  </a:lnTo>
                  <a:lnTo>
                    <a:pt x="427" y="136"/>
                  </a:lnTo>
                  <a:lnTo>
                    <a:pt x="429" y="134"/>
                  </a:lnTo>
                  <a:lnTo>
                    <a:pt x="431" y="133"/>
                  </a:lnTo>
                  <a:lnTo>
                    <a:pt x="440" y="128"/>
                  </a:lnTo>
                  <a:lnTo>
                    <a:pt x="463" y="115"/>
                  </a:lnTo>
                  <a:lnTo>
                    <a:pt x="467" y="112"/>
                  </a:lnTo>
                  <a:lnTo>
                    <a:pt x="475" y="104"/>
                  </a:lnTo>
                  <a:lnTo>
                    <a:pt x="478" y="100"/>
                  </a:lnTo>
                  <a:lnTo>
                    <a:pt x="480" y="96"/>
                  </a:lnTo>
                  <a:lnTo>
                    <a:pt x="482" y="90"/>
                  </a:lnTo>
                  <a:lnTo>
                    <a:pt x="483" y="84"/>
                  </a:lnTo>
                  <a:lnTo>
                    <a:pt x="483" y="56"/>
                  </a:lnTo>
                  <a:lnTo>
                    <a:pt x="483" y="51"/>
                  </a:lnTo>
                  <a:lnTo>
                    <a:pt x="482" y="49"/>
                  </a:lnTo>
                  <a:lnTo>
                    <a:pt x="481" y="48"/>
                  </a:lnTo>
                  <a:lnTo>
                    <a:pt x="475" y="42"/>
                  </a:lnTo>
                  <a:lnTo>
                    <a:pt x="461" y="26"/>
                  </a:lnTo>
                  <a:lnTo>
                    <a:pt x="458" y="23"/>
                  </a:lnTo>
                  <a:lnTo>
                    <a:pt x="456" y="22"/>
                  </a:lnTo>
                  <a:lnTo>
                    <a:pt x="454" y="21"/>
                  </a:lnTo>
                  <a:lnTo>
                    <a:pt x="451" y="21"/>
                  </a:lnTo>
                  <a:lnTo>
                    <a:pt x="446" y="21"/>
                  </a:lnTo>
                  <a:lnTo>
                    <a:pt x="442" y="21"/>
                  </a:lnTo>
                  <a:lnTo>
                    <a:pt x="440" y="22"/>
                  </a:lnTo>
                  <a:lnTo>
                    <a:pt x="439" y="23"/>
                  </a:lnTo>
                  <a:lnTo>
                    <a:pt x="439" y="24"/>
                  </a:lnTo>
                  <a:lnTo>
                    <a:pt x="439" y="26"/>
                  </a:lnTo>
                  <a:lnTo>
                    <a:pt x="440" y="27"/>
                  </a:lnTo>
                  <a:lnTo>
                    <a:pt x="441" y="30"/>
                  </a:lnTo>
                  <a:lnTo>
                    <a:pt x="444" y="33"/>
                  </a:lnTo>
                  <a:lnTo>
                    <a:pt x="444" y="35"/>
                  </a:lnTo>
                  <a:lnTo>
                    <a:pt x="445" y="37"/>
                  </a:lnTo>
                  <a:lnTo>
                    <a:pt x="444" y="43"/>
                  </a:lnTo>
                  <a:lnTo>
                    <a:pt x="443" y="46"/>
                  </a:lnTo>
                  <a:lnTo>
                    <a:pt x="441" y="48"/>
                  </a:lnTo>
                  <a:lnTo>
                    <a:pt x="438" y="50"/>
                  </a:lnTo>
                  <a:lnTo>
                    <a:pt x="433" y="52"/>
                  </a:lnTo>
                  <a:lnTo>
                    <a:pt x="429" y="53"/>
                  </a:lnTo>
                  <a:lnTo>
                    <a:pt x="427" y="53"/>
                  </a:lnTo>
                  <a:lnTo>
                    <a:pt x="426" y="52"/>
                  </a:lnTo>
                  <a:lnTo>
                    <a:pt x="425" y="51"/>
                  </a:lnTo>
                  <a:lnTo>
                    <a:pt x="424" y="50"/>
                  </a:lnTo>
                  <a:lnTo>
                    <a:pt x="424" y="47"/>
                  </a:lnTo>
                  <a:lnTo>
                    <a:pt x="425" y="43"/>
                  </a:lnTo>
                  <a:lnTo>
                    <a:pt x="424" y="40"/>
                  </a:lnTo>
                  <a:lnTo>
                    <a:pt x="417" y="25"/>
                  </a:lnTo>
                  <a:lnTo>
                    <a:pt x="413" y="17"/>
                  </a:lnTo>
                  <a:lnTo>
                    <a:pt x="409" y="14"/>
                  </a:lnTo>
                  <a:lnTo>
                    <a:pt x="399" y="10"/>
                  </a:lnTo>
                  <a:lnTo>
                    <a:pt x="398" y="10"/>
                  </a:lnTo>
                  <a:lnTo>
                    <a:pt x="397" y="10"/>
                  </a:lnTo>
                  <a:lnTo>
                    <a:pt x="395" y="10"/>
                  </a:lnTo>
                  <a:close/>
                </a:path>
              </a:pathLst>
            </a:custGeom>
            <a:solidFill>
              <a:srgbClr val="C1814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21"/>
            <p:cNvSpPr>
              <a:spLocks/>
            </p:cNvSpPr>
            <p:nvPr/>
          </p:nvSpPr>
          <p:spPr bwMode="auto">
            <a:xfrm flipH="1">
              <a:off x="8240619" y="5086729"/>
              <a:ext cx="119236" cy="82472"/>
            </a:xfrm>
            <a:custGeom>
              <a:avLst/>
              <a:gdLst/>
              <a:ahLst/>
              <a:cxnLst>
                <a:cxn ang="0">
                  <a:pos x="43" y="1"/>
                </a:cxn>
                <a:cxn ang="0">
                  <a:pos x="20" y="7"/>
                </a:cxn>
                <a:cxn ang="0">
                  <a:pos x="12" y="10"/>
                </a:cxn>
                <a:cxn ang="0">
                  <a:pos x="7" y="13"/>
                </a:cxn>
                <a:cxn ang="0">
                  <a:pos x="3" y="17"/>
                </a:cxn>
                <a:cxn ang="0">
                  <a:pos x="1" y="19"/>
                </a:cxn>
                <a:cxn ang="0">
                  <a:pos x="0" y="21"/>
                </a:cxn>
                <a:cxn ang="0">
                  <a:pos x="0" y="23"/>
                </a:cxn>
                <a:cxn ang="0">
                  <a:pos x="0" y="25"/>
                </a:cxn>
                <a:cxn ang="0">
                  <a:pos x="0" y="27"/>
                </a:cxn>
                <a:cxn ang="0">
                  <a:pos x="3" y="30"/>
                </a:cxn>
                <a:cxn ang="0">
                  <a:pos x="14" y="38"/>
                </a:cxn>
                <a:cxn ang="0">
                  <a:pos x="45" y="67"/>
                </a:cxn>
                <a:cxn ang="0">
                  <a:pos x="61" y="79"/>
                </a:cxn>
                <a:cxn ang="0">
                  <a:pos x="66" y="82"/>
                </a:cxn>
                <a:cxn ang="0">
                  <a:pos x="68" y="83"/>
                </a:cxn>
                <a:cxn ang="0">
                  <a:pos x="70" y="83"/>
                </a:cxn>
                <a:cxn ang="0">
                  <a:pos x="72" y="82"/>
                </a:cxn>
                <a:cxn ang="0">
                  <a:pos x="74" y="81"/>
                </a:cxn>
                <a:cxn ang="0">
                  <a:pos x="76" y="80"/>
                </a:cxn>
                <a:cxn ang="0">
                  <a:pos x="78" y="79"/>
                </a:cxn>
                <a:cxn ang="0">
                  <a:pos x="80" y="76"/>
                </a:cxn>
                <a:cxn ang="0">
                  <a:pos x="91" y="62"/>
                </a:cxn>
                <a:cxn ang="0">
                  <a:pos x="94" y="59"/>
                </a:cxn>
                <a:cxn ang="0">
                  <a:pos x="97" y="58"/>
                </a:cxn>
                <a:cxn ang="0">
                  <a:pos x="109" y="53"/>
                </a:cxn>
                <a:cxn ang="0">
                  <a:pos x="112" y="53"/>
                </a:cxn>
                <a:cxn ang="0">
                  <a:pos x="116" y="51"/>
                </a:cxn>
                <a:cxn ang="0">
                  <a:pos x="118" y="50"/>
                </a:cxn>
                <a:cxn ang="0">
                  <a:pos x="120" y="48"/>
                </a:cxn>
                <a:cxn ang="0">
                  <a:pos x="120" y="47"/>
                </a:cxn>
                <a:cxn ang="0">
                  <a:pos x="118" y="44"/>
                </a:cxn>
                <a:cxn ang="0">
                  <a:pos x="109" y="37"/>
                </a:cxn>
                <a:cxn ang="0">
                  <a:pos x="85" y="14"/>
                </a:cxn>
                <a:cxn ang="0">
                  <a:pos x="72" y="5"/>
                </a:cxn>
                <a:cxn ang="0">
                  <a:pos x="65" y="1"/>
                </a:cxn>
                <a:cxn ang="0">
                  <a:pos x="59" y="0"/>
                </a:cxn>
                <a:cxn ang="0">
                  <a:pos x="43" y="1"/>
                </a:cxn>
              </a:cxnLst>
              <a:rect l="0" t="0" r="r" b="b"/>
              <a:pathLst>
                <a:path w="120" h="83">
                  <a:moveTo>
                    <a:pt x="43" y="1"/>
                  </a:moveTo>
                  <a:lnTo>
                    <a:pt x="20" y="7"/>
                  </a:lnTo>
                  <a:lnTo>
                    <a:pt x="12" y="10"/>
                  </a:lnTo>
                  <a:lnTo>
                    <a:pt x="7" y="13"/>
                  </a:lnTo>
                  <a:lnTo>
                    <a:pt x="3" y="17"/>
                  </a:lnTo>
                  <a:lnTo>
                    <a:pt x="1" y="19"/>
                  </a:lnTo>
                  <a:lnTo>
                    <a:pt x="0" y="21"/>
                  </a:lnTo>
                  <a:lnTo>
                    <a:pt x="0" y="23"/>
                  </a:lnTo>
                  <a:lnTo>
                    <a:pt x="0" y="25"/>
                  </a:lnTo>
                  <a:lnTo>
                    <a:pt x="0" y="27"/>
                  </a:lnTo>
                  <a:lnTo>
                    <a:pt x="3" y="30"/>
                  </a:lnTo>
                  <a:lnTo>
                    <a:pt x="14" y="38"/>
                  </a:lnTo>
                  <a:lnTo>
                    <a:pt x="45" y="67"/>
                  </a:lnTo>
                  <a:lnTo>
                    <a:pt x="61" y="79"/>
                  </a:lnTo>
                  <a:lnTo>
                    <a:pt x="66" y="82"/>
                  </a:lnTo>
                  <a:lnTo>
                    <a:pt x="68" y="83"/>
                  </a:lnTo>
                  <a:lnTo>
                    <a:pt x="70" y="83"/>
                  </a:lnTo>
                  <a:lnTo>
                    <a:pt x="72" y="82"/>
                  </a:lnTo>
                  <a:lnTo>
                    <a:pt x="74" y="81"/>
                  </a:lnTo>
                  <a:lnTo>
                    <a:pt x="76" y="80"/>
                  </a:lnTo>
                  <a:lnTo>
                    <a:pt x="78" y="79"/>
                  </a:lnTo>
                  <a:lnTo>
                    <a:pt x="80" y="76"/>
                  </a:lnTo>
                  <a:lnTo>
                    <a:pt x="91" y="62"/>
                  </a:lnTo>
                  <a:lnTo>
                    <a:pt x="94" y="59"/>
                  </a:lnTo>
                  <a:lnTo>
                    <a:pt x="97" y="58"/>
                  </a:lnTo>
                  <a:lnTo>
                    <a:pt x="109" y="53"/>
                  </a:lnTo>
                  <a:lnTo>
                    <a:pt x="112" y="53"/>
                  </a:lnTo>
                  <a:lnTo>
                    <a:pt x="116" y="51"/>
                  </a:lnTo>
                  <a:lnTo>
                    <a:pt x="118" y="50"/>
                  </a:lnTo>
                  <a:lnTo>
                    <a:pt x="120" y="48"/>
                  </a:lnTo>
                  <a:lnTo>
                    <a:pt x="120" y="47"/>
                  </a:lnTo>
                  <a:lnTo>
                    <a:pt x="118" y="44"/>
                  </a:lnTo>
                  <a:lnTo>
                    <a:pt x="109" y="37"/>
                  </a:lnTo>
                  <a:lnTo>
                    <a:pt x="85" y="14"/>
                  </a:lnTo>
                  <a:lnTo>
                    <a:pt x="72" y="5"/>
                  </a:lnTo>
                  <a:lnTo>
                    <a:pt x="65" y="1"/>
                  </a:lnTo>
                  <a:lnTo>
                    <a:pt x="59" y="0"/>
                  </a:lnTo>
                  <a:lnTo>
                    <a:pt x="43" y="1"/>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22"/>
            <p:cNvSpPr>
              <a:spLocks/>
            </p:cNvSpPr>
            <p:nvPr/>
          </p:nvSpPr>
          <p:spPr bwMode="auto">
            <a:xfrm flipH="1">
              <a:off x="8298250" y="5126474"/>
              <a:ext cx="94396" cy="157988"/>
            </a:xfrm>
            <a:custGeom>
              <a:avLst/>
              <a:gdLst/>
              <a:ahLst/>
              <a:cxnLst>
                <a:cxn ang="0">
                  <a:pos x="22" y="0"/>
                </a:cxn>
                <a:cxn ang="0">
                  <a:pos x="20" y="3"/>
                </a:cxn>
                <a:cxn ang="0">
                  <a:pos x="18" y="7"/>
                </a:cxn>
                <a:cxn ang="0">
                  <a:pos x="8" y="28"/>
                </a:cxn>
                <a:cxn ang="0">
                  <a:pos x="2" y="42"/>
                </a:cxn>
                <a:cxn ang="0">
                  <a:pos x="0" y="58"/>
                </a:cxn>
                <a:cxn ang="0">
                  <a:pos x="0" y="76"/>
                </a:cxn>
                <a:cxn ang="0">
                  <a:pos x="1" y="91"/>
                </a:cxn>
                <a:cxn ang="0">
                  <a:pos x="3" y="97"/>
                </a:cxn>
                <a:cxn ang="0">
                  <a:pos x="4" y="99"/>
                </a:cxn>
                <a:cxn ang="0">
                  <a:pos x="11" y="105"/>
                </a:cxn>
                <a:cxn ang="0">
                  <a:pos x="13" y="107"/>
                </a:cxn>
                <a:cxn ang="0">
                  <a:pos x="44" y="135"/>
                </a:cxn>
                <a:cxn ang="0">
                  <a:pos x="72" y="155"/>
                </a:cxn>
                <a:cxn ang="0">
                  <a:pos x="78" y="158"/>
                </a:cxn>
                <a:cxn ang="0">
                  <a:pos x="81" y="159"/>
                </a:cxn>
                <a:cxn ang="0">
                  <a:pos x="83" y="158"/>
                </a:cxn>
                <a:cxn ang="0">
                  <a:pos x="84" y="157"/>
                </a:cxn>
                <a:cxn ang="0">
                  <a:pos x="85" y="155"/>
                </a:cxn>
                <a:cxn ang="0">
                  <a:pos x="87" y="146"/>
                </a:cxn>
                <a:cxn ang="0">
                  <a:pos x="87" y="141"/>
                </a:cxn>
                <a:cxn ang="0">
                  <a:pos x="84" y="128"/>
                </a:cxn>
                <a:cxn ang="0">
                  <a:pos x="84" y="121"/>
                </a:cxn>
                <a:cxn ang="0">
                  <a:pos x="84" y="94"/>
                </a:cxn>
                <a:cxn ang="0">
                  <a:pos x="85" y="85"/>
                </a:cxn>
                <a:cxn ang="0">
                  <a:pos x="86" y="81"/>
                </a:cxn>
                <a:cxn ang="0">
                  <a:pos x="94" y="62"/>
                </a:cxn>
                <a:cxn ang="0">
                  <a:pos x="95" y="59"/>
                </a:cxn>
                <a:cxn ang="0">
                  <a:pos x="95" y="56"/>
                </a:cxn>
                <a:cxn ang="0">
                  <a:pos x="94" y="55"/>
                </a:cxn>
                <a:cxn ang="0">
                  <a:pos x="93" y="53"/>
                </a:cxn>
                <a:cxn ang="0">
                  <a:pos x="90" y="51"/>
                </a:cxn>
                <a:cxn ang="0">
                  <a:pos x="83" y="49"/>
                </a:cxn>
                <a:cxn ang="0">
                  <a:pos x="52" y="28"/>
                </a:cxn>
                <a:cxn ang="0">
                  <a:pos x="45" y="22"/>
                </a:cxn>
                <a:cxn ang="0">
                  <a:pos x="28" y="2"/>
                </a:cxn>
                <a:cxn ang="0">
                  <a:pos x="26" y="0"/>
                </a:cxn>
                <a:cxn ang="0">
                  <a:pos x="24" y="0"/>
                </a:cxn>
                <a:cxn ang="0">
                  <a:pos x="22" y="0"/>
                </a:cxn>
              </a:cxnLst>
              <a:rect l="0" t="0" r="r" b="b"/>
              <a:pathLst>
                <a:path w="95" h="159">
                  <a:moveTo>
                    <a:pt x="22" y="0"/>
                  </a:moveTo>
                  <a:lnTo>
                    <a:pt x="20" y="3"/>
                  </a:lnTo>
                  <a:lnTo>
                    <a:pt x="18" y="7"/>
                  </a:lnTo>
                  <a:lnTo>
                    <a:pt x="8" y="28"/>
                  </a:lnTo>
                  <a:lnTo>
                    <a:pt x="2" y="42"/>
                  </a:lnTo>
                  <a:lnTo>
                    <a:pt x="0" y="58"/>
                  </a:lnTo>
                  <a:lnTo>
                    <a:pt x="0" y="76"/>
                  </a:lnTo>
                  <a:lnTo>
                    <a:pt x="1" y="91"/>
                  </a:lnTo>
                  <a:lnTo>
                    <a:pt x="3" y="97"/>
                  </a:lnTo>
                  <a:lnTo>
                    <a:pt x="4" y="99"/>
                  </a:lnTo>
                  <a:lnTo>
                    <a:pt x="11" y="105"/>
                  </a:lnTo>
                  <a:lnTo>
                    <a:pt x="13" y="107"/>
                  </a:lnTo>
                  <a:lnTo>
                    <a:pt x="44" y="135"/>
                  </a:lnTo>
                  <a:lnTo>
                    <a:pt x="72" y="155"/>
                  </a:lnTo>
                  <a:lnTo>
                    <a:pt x="78" y="158"/>
                  </a:lnTo>
                  <a:lnTo>
                    <a:pt x="81" y="159"/>
                  </a:lnTo>
                  <a:lnTo>
                    <a:pt x="83" y="158"/>
                  </a:lnTo>
                  <a:lnTo>
                    <a:pt x="84" y="157"/>
                  </a:lnTo>
                  <a:lnTo>
                    <a:pt x="85" y="155"/>
                  </a:lnTo>
                  <a:lnTo>
                    <a:pt x="87" y="146"/>
                  </a:lnTo>
                  <a:lnTo>
                    <a:pt x="87" y="141"/>
                  </a:lnTo>
                  <a:lnTo>
                    <a:pt x="84" y="128"/>
                  </a:lnTo>
                  <a:lnTo>
                    <a:pt x="84" y="121"/>
                  </a:lnTo>
                  <a:lnTo>
                    <a:pt x="84" y="94"/>
                  </a:lnTo>
                  <a:lnTo>
                    <a:pt x="85" y="85"/>
                  </a:lnTo>
                  <a:lnTo>
                    <a:pt x="86" y="81"/>
                  </a:lnTo>
                  <a:lnTo>
                    <a:pt x="94" y="62"/>
                  </a:lnTo>
                  <a:lnTo>
                    <a:pt x="95" y="59"/>
                  </a:lnTo>
                  <a:lnTo>
                    <a:pt x="95" y="56"/>
                  </a:lnTo>
                  <a:lnTo>
                    <a:pt x="94" y="55"/>
                  </a:lnTo>
                  <a:lnTo>
                    <a:pt x="93" y="53"/>
                  </a:lnTo>
                  <a:lnTo>
                    <a:pt x="90" y="51"/>
                  </a:lnTo>
                  <a:lnTo>
                    <a:pt x="83" y="49"/>
                  </a:lnTo>
                  <a:lnTo>
                    <a:pt x="52" y="28"/>
                  </a:lnTo>
                  <a:lnTo>
                    <a:pt x="45" y="22"/>
                  </a:lnTo>
                  <a:lnTo>
                    <a:pt x="28" y="2"/>
                  </a:lnTo>
                  <a:lnTo>
                    <a:pt x="26" y="0"/>
                  </a:lnTo>
                  <a:lnTo>
                    <a:pt x="24" y="0"/>
                  </a:lnTo>
                  <a:lnTo>
                    <a:pt x="22"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23"/>
            <p:cNvSpPr>
              <a:spLocks/>
            </p:cNvSpPr>
            <p:nvPr/>
          </p:nvSpPr>
          <p:spPr bwMode="auto">
            <a:xfrm flipH="1">
              <a:off x="8227702" y="5186092"/>
              <a:ext cx="73529" cy="115262"/>
            </a:xfrm>
            <a:custGeom>
              <a:avLst/>
              <a:gdLst/>
              <a:ahLst/>
              <a:cxnLst>
                <a:cxn ang="0">
                  <a:pos x="74" y="38"/>
                </a:cxn>
                <a:cxn ang="0">
                  <a:pos x="73" y="21"/>
                </a:cxn>
                <a:cxn ang="0">
                  <a:pos x="71" y="13"/>
                </a:cxn>
                <a:cxn ang="0">
                  <a:pos x="68" y="7"/>
                </a:cxn>
                <a:cxn ang="0">
                  <a:pos x="67" y="4"/>
                </a:cxn>
                <a:cxn ang="0">
                  <a:pos x="65" y="1"/>
                </a:cxn>
                <a:cxn ang="0">
                  <a:pos x="64" y="0"/>
                </a:cxn>
                <a:cxn ang="0">
                  <a:pos x="64" y="0"/>
                </a:cxn>
                <a:cxn ang="0">
                  <a:pos x="63" y="1"/>
                </a:cxn>
                <a:cxn ang="0">
                  <a:pos x="63" y="2"/>
                </a:cxn>
                <a:cxn ang="0">
                  <a:pos x="60" y="6"/>
                </a:cxn>
                <a:cxn ang="0">
                  <a:pos x="58" y="6"/>
                </a:cxn>
                <a:cxn ang="0">
                  <a:pos x="56" y="7"/>
                </a:cxn>
                <a:cxn ang="0">
                  <a:pos x="47" y="7"/>
                </a:cxn>
                <a:cxn ang="0">
                  <a:pos x="36" y="7"/>
                </a:cxn>
                <a:cxn ang="0">
                  <a:pos x="33" y="6"/>
                </a:cxn>
                <a:cxn ang="0">
                  <a:pos x="24" y="3"/>
                </a:cxn>
                <a:cxn ang="0">
                  <a:pos x="20" y="1"/>
                </a:cxn>
                <a:cxn ang="0">
                  <a:pos x="18" y="1"/>
                </a:cxn>
                <a:cxn ang="0">
                  <a:pos x="17" y="1"/>
                </a:cxn>
                <a:cxn ang="0">
                  <a:pos x="14" y="1"/>
                </a:cxn>
                <a:cxn ang="0">
                  <a:pos x="13" y="3"/>
                </a:cxn>
                <a:cxn ang="0">
                  <a:pos x="11" y="5"/>
                </a:cxn>
                <a:cxn ang="0">
                  <a:pos x="8" y="15"/>
                </a:cxn>
                <a:cxn ang="0">
                  <a:pos x="8" y="18"/>
                </a:cxn>
                <a:cxn ang="0">
                  <a:pos x="1" y="64"/>
                </a:cxn>
                <a:cxn ang="0">
                  <a:pos x="0" y="72"/>
                </a:cxn>
                <a:cxn ang="0">
                  <a:pos x="5" y="96"/>
                </a:cxn>
                <a:cxn ang="0">
                  <a:pos x="8" y="105"/>
                </a:cxn>
                <a:cxn ang="0">
                  <a:pos x="9" y="106"/>
                </a:cxn>
                <a:cxn ang="0">
                  <a:pos x="11" y="108"/>
                </a:cxn>
                <a:cxn ang="0">
                  <a:pos x="19" y="111"/>
                </a:cxn>
                <a:cxn ang="0">
                  <a:pos x="35" y="116"/>
                </a:cxn>
                <a:cxn ang="0">
                  <a:pos x="42" y="116"/>
                </a:cxn>
                <a:cxn ang="0">
                  <a:pos x="45" y="116"/>
                </a:cxn>
                <a:cxn ang="0">
                  <a:pos x="58" y="113"/>
                </a:cxn>
                <a:cxn ang="0">
                  <a:pos x="61" y="112"/>
                </a:cxn>
                <a:cxn ang="0">
                  <a:pos x="68" y="108"/>
                </a:cxn>
                <a:cxn ang="0">
                  <a:pos x="70" y="106"/>
                </a:cxn>
                <a:cxn ang="0">
                  <a:pos x="73" y="102"/>
                </a:cxn>
                <a:cxn ang="0">
                  <a:pos x="73" y="100"/>
                </a:cxn>
                <a:cxn ang="0">
                  <a:pos x="73" y="97"/>
                </a:cxn>
                <a:cxn ang="0">
                  <a:pos x="73" y="94"/>
                </a:cxn>
                <a:cxn ang="0">
                  <a:pos x="72" y="86"/>
                </a:cxn>
                <a:cxn ang="0">
                  <a:pos x="74" y="38"/>
                </a:cxn>
              </a:cxnLst>
              <a:rect l="0" t="0" r="r" b="b"/>
              <a:pathLst>
                <a:path w="74" h="116">
                  <a:moveTo>
                    <a:pt x="74" y="38"/>
                  </a:moveTo>
                  <a:lnTo>
                    <a:pt x="73" y="21"/>
                  </a:lnTo>
                  <a:lnTo>
                    <a:pt x="71" y="13"/>
                  </a:lnTo>
                  <a:lnTo>
                    <a:pt x="68" y="7"/>
                  </a:lnTo>
                  <a:lnTo>
                    <a:pt x="67" y="4"/>
                  </a:lnTo>
                  <a:lnTo>
                    <a:pt x="65" y="1"/>
                  </a:lnTo>
                  <a:lnTo>
                    <a:pt x="64" y="0"/>
                  </a:lnTo>
                  <a:lnTo>
                    <a:pt x="64" y="0"/>
                  </a:lnTo>
                  <a:lnTo>
                    <a:pt x="63" y="1"/>
                  </a:lnTo>
                  <a:lnTo>
                    <a:pt x="63" y="2"/>
                  </a:lnTo>
                  <a:lnTo>
                    <a:pt x="60" y="6"/>
                  </a:lnTo>
                  <a:lnTo>
                    <a:pt x="58" y="6"/>
                  </a:lnTo>
                  <a:lnTo>
                    <a:pt x="56" y="7"/>
                  </a:lnTo>
                  <a:lnTo>
                    <a:pt x="47" y="7"/>
                  </a:lnTo>
                  <a:lnTo>
                    <a:pt x="36" y="7"/>
                  </a:lnTo>
                  <a:lnTo>
                    <a:pt x="33" y="6"/>
                  </a:lnTo>
                  <a:lnTo>
                    <a:pt x="24" y="3"/>
                  </a:lnTo>
                  <a:lnTo>
                    <a:pt x="20" y="1"/>
                  </a:lnTo>
                  <a:lnTo>
                    <a:pt x="18" y="1"/>
                  </a:lnTo>
                  <a:lnTo>
                    <a:pt x="17" y="1"/>
                  </a:lnTo>
                  <a:lnTo>
                    <a:pt x="14" y="1"/>
                  </a:lnTo>
                  <a:lnTo>
                    <a:pt x="13" y="3"/>
                  </a:lnTo>
                  <a:lnTo>
                    <a:pt x="11" y="5"/>
                  </a:lnTo>
                  <a:lnTo>
                    <a:pt x="8" y="15"/>
                  </a:lnTo>
                  <a:lnTo>
                    <a:pt x="8" y="18"/>
                  </a:lnTo>
                  <a:lnTo>
                    <a:pt x="1" y="64"/>
                  </a:lnTo>
                  <a:lnTo>
                    <a:pt x="0" y="72"/>
                  </a:lnTo>
                  <a:lnTo>
                    <a:pt x="5" y="96"/>
                  </a:lnTo>
                  <a:lnTo>
                    <a:pt x="8" y="105"/>
                  </a:lnTo>
                  <a:lnTo>
                    <a:pt x="9" y="106"/>
                  </a:lnTo>
                  <a:lnTo>
                    <a:pt x="11" y="108"/>
                  </a:lnTo>
                  <a:lnTo>
                    <a:pt x="19" y="111"/>
                  </a:lnTo>
                  <a:lnTo>
                    <a:pt x="35" y="116"/>
                  </a:lnTo>
                  <a:lnTo>
                    <a:pt x="42" y="116"/>
                  </a:lnTo>
                  <a:lnTo>
                    <a:pt x="45" y="116"/>
                  </a:lnTo>
                  <a:lnTo>
                    <a:pt x="58" y="113"/>
                  </a:lnTo>
                  <a:lnTo>
                    <a:pt x="61" y="112"/>
                  </a:lnTo>
                  <a:lnTo>
                    <a:pt x="68" y="108"/>
                  </a:lnTo>
                  <a:lnTo>
                    <a:pt x="70" y="106"/>
                  </a:lnTo>
                  <a:lnTo>
                    <a:pt x="73" y="102"/>
                  </a:lnTo>
                  <a:lnTo>
                    <a:pt x="73" y="100"/>
                  </a:lnTo>
                  <a:lnTo>
                    <a:pt x="73" y="97"/>
                  </a:lnTo>
                  <a:lnTo>
                    <a:pt x="73" y="94"/>
                  </a:lnTo>
                  <a:lnTo>
                    <a:pt x="72" y="86"/>
                  </a:lnTo>
                  <a:lnTo>
                    <a:pt x="74" y="3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24"/>
            <p:cNvSpPr>
              <a:spLocks/>
            </p:cNvSpPr>
            <p:nvPr/>
          </p:nvSpPr>
          <p:spPr bwMode="auto">
            <a:xfrm flipH="1">
              <a:off x="8229690" y="5143366"/>
              <a:ext cx="45707" cy="38752"/>
            </a:xfrm>
            <a:custGeom>
              <a:avLst/>
              <a:gdLst/>
              <a:ahLst/>
              <a:cxnLst>
                <a:cxn ang="0">
                  <a:pos x="32" y="1"/>
                </a:cxn>
                <a:cxn ang="0">
                  <a:pos x="28" y="5"/>
                </a:cxn>
                <a:cxn ang="0">
                  <a:pos x="26" y="6"/>
                </a:cxn>
                <a:cxn ang="0">
                  <a:pos x="24" y="7"/>
                </a:cxn>
                <a:cxn ang="0">
                  <a:pos x="14" y="13"/>
                </a:cxn>
                <a:cxn ang="0">
                  <a:pos x="10" y="16"/>
                </a:cxn>
                <a:cxn ang="0">
                  <a:pos x="4" y="23"/>
                </a:cxn>
                <a:cxn ang="0">
                  <a:pos x="1" y="27"/>
                </a:cxn>
                <a:cxn ang="0">
                  <a:pos x="0" y="30"/>
                </a:cxn>
                <a:cxn ang="0">
                  <a:pos x="1" y="32"/>
                </a:cxn>
                <a:cxn ang="0">
                  <a:pos x="2" y="33"/>
                </a:cxn>
                <a:cxn ang="0">
                  <a:pos x="5" y="37"/>
                </a:cxn>
                <a:cxn ang="0">
                  <a:pos x="9" y="39"/>
                </a:cxn>
                <a:cxn ang="0">
                  <a:pos x="10" y="39"/>
                </a:cxn>
                <a:cxn ang="0">
                  <a:pos x="11" y="39"/>
                </a:cxn>
                <a:cxn ang="0">
                  <a:pos x="12" y="39"/>
                </a:cxn>
                <a:cxn ang="0">
                  <a:pos x="12" y="38"/>
                </a:cxn>
                <a:cxn ang="0">
                  <a:pos x="13" y="36"/>
                </a:cxn>
                <a:cxn ang="0">
                  <a:pos x="13" y="30"/>
                </a:cxn>
                <a:cxn ang="0">
                  <a:pos x="14" y="26"/>
                </a:cxn>
                <a:cxn ang="0">
                  <a:pos x="15" y="24"/>
                </a:cxn>
                <a:cxn ang="0">
                  <a:pos x="20" y="19"/>
                </a:cxn>
                <a:cxn ang="0">
                  <a:pos x="23" y="17"/>
                </a:cxn>
                <a:cxn ang="0">
                  <a:pos x="25" y="16"/>
                </a:cxn>
                <a:cxn ang="0">
                  <a:pos x="25" y="16"/>
                </a:cxn>
                <a:cxn ang="0">
                  <a:pos x="25" y="17"/>
                </a:cxn>
                <a:cxn ang="0">
                  <a:pos x="25" y="19"/>
                </a:cxn>
                <a:cxn ang="0">
                  <a:pos x="23" y="25"/>
                </a:cxn>
                <a:cxn ang="0">
                  <a:pos x="21" y="31"/>
                </a:cxn>
                <a:cxn ang="0">
                  <a:pos x="21" y="33"/>
                </a:cxn>
                <a:cxn ang="0">
                  <a:pos x="21" y="35"/>
                </a:cxn>
                <a:cxn ang="0">
                  <a:pos x="22" y="37"/>
                </a:cxn>
                <a:cxn ang="0">
                  <a:pos x="24" y="38"/>
                </a:cxn>
                <a:cxn ang="0">
                  <a:pos x="28" y="39"/>
                </a:cxn>
                <a:cxn ang="0">
                  <a:pos x="36" y="39"/>
                </a:cxn>
                <a:cxn ang="0">
                  <a:pos x="41" y="37"/>
                </a:cxn>
                <a:cxn ang="0">
                  <a:pos x="44" y="36"/>
                </a:cxn>
                <a:cxn ang="0">
                  <a:pos x="45" y="33"/>
                </a:cxn>
                <a:cxn ang="0">
                  <a:pos x="46" y="32"/>
                </a:cxn>
                <a:cxn ang="0">
                  <a:pos x="46" y="30"/>
                </a:cxn>
                <a:cxn ang="0">
                  <a:pos x="44" y="24"/>
                </a:cxn>
                <a:cxn ang="0">
                  <a:pos x="36" y="3"/>
                </a:cxn>
                <a:cxn ang="0">
                  <a:pos x="35" y="1"/>
                </a:cxn>
                <a:cxn ang="0">
                  <a:pos x="34" y="0"/>
                </a:cxn>
                <a:cxn ang="0">
                  <a:pos x="33" y="0"/>
                </a:cxn>
                <a:cxn ang="0">
                  <a:pos x="32" y="1"/>
                </a:cxn>
              </a:cxnLst>
              <a:rect l="0" t="0" r="r" b="b"/>
              <a:pathLst>
                <a:path w="46" h="39">
                  <a:moveTo>
                    <a:pt x="32" y="1"/>
                  </a:moveTo>
                  <a:lnTo>
                    <a:pt x="28" y="5"/>
                  </a:lnTo>
                  <a:lnTo>
                    <a:pt x="26" y="6"/>
                  </a:lnTo>
                  <a:lnTo>
                    <a:pt x="24" y="7"/>
                  </a:lnTo>
                  <a:lnTo>
                    <a:pt x="14" y="13"/>
                  </a:lnTo>
                  <a:lnTo>
                    <a:pt x="10" y="16"/>
                  </a:lnTo>
                  <a:lnTo>
                    <a:pt x="4" y="23"/>
                  </a:lnTo>
                  <a:lnTo>
                    <a:pt x="1" y="27"/>
                  </a:lnTo>
                  <a:lnTo>
                    <a:pt x="0" y="30"/>
                  </a:lnTo>
                  <a:lnTo>
                    <a:pt x="1" y="32"/>
                  </a:lnTo>
                  <a:lnTo>
                    <a:pt x="2" y="33"/>
                  </a:lnTo>
                  <a:lnTo>
                    <a:pt x="5" y="37"/>
                  </a:lnTo>
                  <a:lnTo>
                    <a:pt x="9" y="39"/>
                  </a:lnTo>
                  <a:lnTo>
                    <a:pt x="10" y="39"/>
                  </a:lnTo>
                  <a:lnTo>
                    <a:pt x="11" y="39"/>
                  </a:lnTo>
                  <a:lnTo>
                    <a:pt x="12" y="39"/>
                  </a:lnTo>
                  <a:lnTo>
                    <a:pt x="12" y="38"/>
                  </a:lnTo>
                  <a:lnTo>
                    <a:pt x="13" y="36"/>
                  </a:lnTo>
                  <a:lnTo>
                    <a:pt x="13" y="30"/>
                  </a:lnTo>
                  <a:lnTo>
                    <a:pt x="14" y="26"/>
                  </a:lnTo>
                  <a:lnTo>
                    <a:pt x="15" y="24"/>
                  </a:lnTo>
                  <a:lnTo>
                    <a:pt x="20" y="19"/>
                  </a:lnTo>
                  <a:lnTo>
                    <a:pt x="23" y="17"/>
                  </a:lnTo>
                  <a:lnTo>
                    <a:pt x="25" y="16"/>
                  </a:lnTo>
                  <a:lnTo>
                    <a:pt x="25" y="16"/>
                  </a:lnTo>
                  <a:lnTo>
                    <a:pt x="25" y="17"/>
                  </a:lnTo>
                  <a:lnTo>
                    <a:pt x="25" y="19"/>
                  </a:lnTo>
                  <a:lnTo>
                    <a:pt x="23" y="25"/>
                  </a:lnTo>
                  <a:lnTo>
                    <a:pt x="21" y="31"/>
                  </a:lnTo>
                  <a:lnTo>
                    <a:pt x="21" y="33"/>
                  </a:lnTo>
                  <a:lnTo>
                    <a:pt x="21" y="35"/>
                  </a:lnTo>
                  <a:lnTo>
                    <a:pt x="22" y="37"/>
                  </a:lnTo>
                  <a:lnTo>
                    <a:pt x="24" y="38"/>
                  </a:lnTo>
                  <a:lnTo>
                    <a:pt x="28" y="39"/>
                  </a:lnTo>
                  <a:lnTo>
                    <a:pt x="36" y="39"/>
                  </a:lnTo>
                  <a:lnTo>
                    <a:pt x="41" y="37"/>
                  </a:lnTo>
                  <a:lnTo>
                    <a:pt x="44" y="36"/>
                  </a:lnTo>
                  <a:lnTo>
                    <a:pt x="45" y="33"/>
                  </a:lnTo>
                  <a:lnTo>
                    <a:pt x="46" y="32"/>
                  </a:lnTo>
                  <a:lnTo>
                    <a:pt x="46" y="30"/>
                  </a:lnTo>
                  <a:lnTo>
                    <a:pt x="44" y="24"/>
                  </a:lnTo>
                  <a:lnTo>
                    <a:pt x="36" y="3"/>
                  </a:lnTo>
                  <a:lnTo>
                    <a:pt x="35" y="1"/>
                  </a:lnTo>
                  <a:lnTo>
                    <a:pt x="34" y="0"/>
                  </a:lnTo>
                  <a:lnTo>
                    <a:pt x="33" y="0"/>
                  </a:lnTo>
                  <a:lnTo>
                    <a:pt x="32" y="1"/>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25"/>
            <p:cNvSpPr>
              <a:spLocks/>
            </p:cNvSpPr>
            <p:nvPr/>
          </p:nvSpPr>
          <p:spPr bwMode="auto">
            <a:xfrm flipH="1">
              <a:off x="8159141" y="5163239"/>
              <a:ext cx="63593" cy="123211"/>
            </a:xfrm>
            <a:custGeom>
              <a:avLst/>
              <a:gdLst/>
              <a:ahLst/>
              <a:cxnLst>
                <a:cxn ang="0">
                  <a:pos x="60" y="13"/>
                </a:cxn>
                <a:cxn ang="0">
                  <a:pos x="59" y="12"/>
                </a:cxn>
                <a:cxn ang="0">
                  <a:pos x="57" y="13"/>
                </a:cxn>
                <a:cxn ang="0">
                  <a:pos x="55" y="13"/>
                </a:cxn>
                <a:cxn ang="0">
                  <a:pos x="53" y="15"/>
                </a:cxn>
                <a:cxn ang="0">
                  <a:pos x="48" y="17"/>
                </a:cxn>
                <a:cxn ang="0">
                  <a:pos x="46" y="18"/>
                </a:cxn>
                <a:cxn ang="0">
                  <a:pos x="44" y="18"/>
                </a:cxn>
                <a:cxn ang="0">
                  <a:pos x="40" y="18"/>
                </a:cxn>
                <a:cxn ang="0">
                  <a:pos x="36" y="16"/>
                </a:cxn>
                <a:cxn ang="0">
                  <a:pos x="29" y="11"/>
                </a:cxn>
                <a:cxn ang="0">
                  <a:pos x="25" y="8"/>
                </a:cxn>
                <a:cxn ang="0">
                  <a:pos x="21" y="2"/>
                </a:cxn>
                <a:cxn ang="0">
                  <a:pos x="20" y="0"/>
                </a:cxn>
                <a:cxn ang="0">
                  <a:pos x="19" y="0"/>
                </a:cxn>
                <a:cxn ang="0">
                  <a:pos x="18" y="0"/>
                </a:cxn>
                <a:cxn ang="0">
                  <a:pos x="17" y="2"/>
                </a:cxn>
                <a:cxn ang="0">
                  <a:pos x="16" y="4"/>
                </a:cxn>
                <a:cxn ang="0">
                  <a:pos x="13" y="24"/>
                </a:cxn>
                <a:cxn ang="0">
                  <a:pos x="4" y="52"/>
                </a:cxn>
                <a:cxn ang="0">
                  <a:pos x="0" y="89"/>
                </a:cxn>
                <a:cxn ang="0">
                  <a:pos x="0" y="106"/>
                </a:cxn>
                <a:cxn ang="0">
                  <a:pos x="0" y="109"/>
                </a:cxn>
                <a:cxn ang="0">
                  <a:pos x="0" y="111"/>
                </a:cxn>
                <a:cxn ang="0">
                  <a:pos x="1" y="112"/>
                </a:cxn>
                <a:cxn ang="0">
                  <a:pos x="3" y="116"/>
                </a:cxn>
                <a:cxn ang="0">
                  <a:pos x="10" y="120"/>
                </a:cxn>
                <a:cxn ang="0">
                  <a:pos x="23" y="124"/>
                </a:cxn>
                <a:cxn ang="0">
                  <a:pos x="29" y="124"/>
                </a:cxn>
                <a:cxn ang="0">
                  <a:pos x="35" y="123"/>
                </a:cxn>
                <a:cxn ang="0">
                  <a:pos x="41" y="120"/>
                </a:cxn>
                <a:cxn ang="0">
                  <a:pos x="47" y="116"/>
                </a:cxn>
                <a:cxn ang="0">
                  <a:pos x="49" y="113"/>
                </a:cxn>
                <a:cxn ang="0">
                  <a:pos x="51" y="110"/>
                </a:cxn>
                <a:cxn ang="0">
                  <a:pos x="52" y="107"/>
                </a:cxn>
                <a:cxn ang="0">
                  <a:pos x="52" y="103"/>
                </a:cxn>
                <a:cxn ang="0">
                  <a:pos x="52" y="74"/>
                </a:cxn>
                <a:cxn ang="0">
                  <a:pos x="59" y="44"/>
                </a:cxn>
                <a:cxn ang="0">
                  <a:pos x="61" y="39"/>
                </a:cxn>
                <a:cxn ang="0">
                  <a:pos x="63" y="29"/>
                </a:cxn>
                <a:cxn ang="0">
                  <a:pos x="64" y="18"/>
                </a:cxn>
                <a:cxn ang="0">
                  <a:pos x="62" y="14"/>
                </a:cxn>
                <a:cxn ang="0">
                  <a:pos x="60" y="13"/>
                </a:cxn>
              </a:cxnLst>
              <a:rect l="0" t="0" r="r" b="b"/>
              <a:pathLst>
                <a:path w="64" h="124">
                  <a:moveTo>
                    <a:pt x="60" y="13"/>
                  </a:moveTo>
                  <a:lnTo>
                    <a:pt x="59" y="12"/>
                  </a:lnTo>
                  <a:lnTo>
                    <a:pt x="57" y="13"/>
                  </a:lnTo>
                  <a:lnTo>
                    <a:pt x="55" y="13"/>
                  </a:lnTo>
                  <a:lnTo>
                    <a:pt x="53" y="15"/>
                  </a:lnTo>
                  <a:lnTo>
                    <a:pt x="48" y="17"/>
                  </a:lnTo>
                  <a:lnTo>
                    <a:pt x="46" y="18"/>
                  </a:lnTo>
                  <a:lnTo>
                    <a:pt x="44" y="18"/>
                  </a:lnTo>
                  <a:lnTo>
                    <a:pt x="40" y="18"/>
                  </a:lnTo>
                  <a:lnTo>
                    <a:pt x="36" y="16"/>
                  </a:lnTo>
                  <a:lnTo>
                    <a:pt x="29" y="11"/>
                  </a:lnTo>
                  <a:lnTo>
                    <a:pt x="25" y="8"/>
                  </a:lnTo>
                  <a:lnTo>
                    <a:pt x="21" y="2"/>
                  </a:lnTo>
                  <a:lnTo>
                    <a:pt x="20" y="0"/>
                  </a:lnTo>
                  <a:lnTo>
                    <a:pt x="19" y="0"/>
                  </a:lnTo>
                  <a:lnTo>
                    <a:pt x="18" y="0"/>
                  </a:lnTo>
                  <a:lnTo>
                    <a:pt x="17" y="2"/>
                  </a:lnTo>
                  <a:lnTo>
                    <a:pt x="16" y="4"/>
                  </a:lnTo>
                  <a:lnTo>
                    <a:pt x="13" y="24"/>
                  </a:lnTo>
                  <a:lnTo>
                    <a:pt x="4" y="52"/>
                  </a:lnTo>
                  <a:lnTo>
                    <a:pt x="0" y="89"/>
                  </a:lnTo>
                  <a:lnTo>
                    <a:pt x="0" y="106"/>
                  </a:lnTo>
                  <a:lnTo>
                    <a:pt x="0" y="109"/>
                  </a:lnTo>
                  <a:lnTo>
                    <a:pt x="0" y="111"/>
                  </a:lnTo>
                  <a:lnTo>
                    <a:pt x="1" y="112"/>
                  </a:lnTo>
                  <a:lnTo>
                    <a:pt x="3" y="116"/>
                  </a:lnTo>
                  <a:lnTo>
                    <a:pt x="10" y="120"/>
                  </a:lnTo>
                  <a:lnTo>
                    <a:pt x="23" y="124"/>
                  </a:lnTo>
                  <a:lnTo>
                    <a:pt x="29" y="124"/>
                  </a:lnTo>
                  <a:lnTo>
                    <a:pt x="35" y="123"/>
                  </a:lnTo>
                  <a:lnTo>
                    <a:pt x="41" y="120"/>
                  </a:lnTo>
                  <a:lnTo>
                    <a:pt x="47" y="116"/>
                  </a:lnTo>
                  <a:lnTo>
                    <a:pt x="49" y="113"/>
                  </a:lnTo>
                  <a:lnTo>
                    <a:pt x="51" y="110"/>
                  </a:lnTo>
                  <a:lnTo>
                    <a:pt x="52" y="107"/>
                  </a:lnTo>
                  <a:lnTo>
                    <a:pt x="52" y="103"/>
                  </a:lnTo>
                  <a:lnTo>
                    <a:pt x="52" y="74"/>
                  </a:lnTo>
                  <a:lnTo>
                    <a:pt x="59" y="44"/>
                  </a:lnTo>
                  <a:lnTo>
                    <a:pt x="61" y="39"/>
                  </a:lnTo>
                  <a:lnTo>
                    <a:pt x="63" y="29"/>
                  </a:lnTo>
                  <a:lnTo>
                    <a:pt x="64" y="18"/>
                  </a:lnTo>
                  <a:lnTo>
                    <a:pt x="62" y="14"/>
                  </a:lnTo>
                  <a:lnTo>
                    <a:pt x="60" y="13"/>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26"/>
            <p:cNvSpPr>
              <a:spLocks/>
            </p:cNvSpPr>
            <p:nvPr/>
          </p:nvSpPr>
          <p:spPr bwMode="auto">
            <a:xfrm flipH="1">
              <a:off x="8162122" y="5156283"/>
              <a:ext cx="30803" cy="16892"/>
            </a:xfrm>
            <a:custGeom>
              <a:avLst/>
              <a:gdLst/>
              <a:ahLst/>
              <a:cxnLst>
                <a:cxn ang="0">
                  <a:pos x="31" y="8"/>
                </a:cxn>
                <a:cxn ang="0">
                  <a:pos x="31" y="7"/>
                </a:cxn>
                <a:cxn ang="0">
                  <a:pos x="30" y="6"/>
                </a:cxn>
                <a:cxn ang="0">
                  <a:pos x="29" y="5"/>
                </a:cxn>
                <a:cxn ang="0">
                  <a:pos x="25" y="3"/>
                </a:cxn>
                <a:cxn ang="0">
                  <a:pos x="17" y="1"/>
                </a:cxn>
                <a:cxn ang="0">
                  <a:pos x="14" y="0"/>
                </a:cxn>
                <a:cxn ang="0">
                  <a:pos x="5" y="1"/>
                </a:cxn>
                <a:cxn ang="0">
                  <a:pos x="1" y="2"/>
                </a:cxn>
                <a:cxn ang="0">
                  <a:pos x="0" y="2"/>
                </a:cxn>
                <a:cxn ang="0">
                  <a:pos x="0" y="3"/>
                </a:cxn>
                <a:cxn ang="0">
                  <a:pos x="0" y="6"/>
                </a:cxn>
                <a:cxn ang="0">
                  <a:pos x="2" y="9"/>
                </a:cxn>
                <a:cxn ang="0">
                  <a:pos x="5" y="12"/>
                </a:cxn>
                <a:cxn ang="0">
                  <a:pos x="8" y="14"/>
                </a:cxn>
                <a:cxn ang="0">
                  <a:pos x="10" y="15"/>
                </a:cxn>
                <a:cxn ang="0">
                  <a:pos x="17" y="17"/>
                </a:cxn>
                <a:cxn ang="0">
                  <a:pos x="23" y="17"/>
                </a:cxn>
                <a:cxn ang="0">
                  <a:pos x="26" y="16"/>
                </a:cxn>
                <a:cxn ang="0">
                  <a:pos x="29" y="14"/>
                </a:cxn>
                <a:cxn ang="0">
                  <a:pos x="31" y="8"/>
                </a:cxn>
              </a:cxnLst>
              <a:rect l="0" t="0" r="r" b="b"/>
              <a:pathLst>
                <a:path w="31" h="17">
                  <a:moveTo>
                    <a:pt x="31" y="8"/>
                  </a:moveTo>
                  <a:lnTo>
                    <a:pt x="31" y="7"/>
                  </a:lnTo>
                  <a:lnTo>
                    <a:pt x="30" y="6"/>
                  </a:lnTo>
                  <a:lnTo>
                    <a:pt x="29" y="5"/>
                  </a:lnTo>
                  <a:lnTo>
                    <a:pt x="25" y="3"/>
                  </a:lnTo>
                  <a:lnTo>
                    <a:pt x="17" y="1"/>
                  </a:lnTo>
                  <a:lnTo>
                    <a:pt x="14" y="0"/>
                  </a:lnTo>
                  <a:lnTo>
                    <a:pt x="5" y="1"/>
                  </a:lnTo>
                  <a:lnTo>
                    <a:pt x="1" y="2"/>
                  </a:lnTo>
                  <a:lnTo>
                    <a:pt x="0" y="2"/>
                  </a:lnTo>
                  <a:lnTo>
                    <a:pt x="0" y="3"/>
                  </a:lnTo>
                  <a:lnTo>
                    <a:pt x="0" y="6"/>
                  </a:lnTo>
                  <a:lnTo>
                    <a:pt x="2" y="9"/>
                  </a:lnTo>
                  <a:lnTo>
                    <a:pt x="5" y="12"/>
                  </a:lnTo>
                  <a:lnTo>
                    <a:pt x="8" y="14"/>
                  </a:lnTo>
                  <a:lnTo>
                    <a:pt x="10" y="15"/>
                  </a:lnTo>
                  <a:lnTo>
                    <a:pt x="17" y="17"/>
                  </a:lnTo>
                  <a:lnTo>
                    <a:pt x="23" y="17"/>
                  </a:lnTo>
                  <a:lnTo>
                    <a:pt x="26" y="16"/>
                  </a:lnTo>
                  <a:lnTo>
                    <a:pt x="29" y="14"/>
                  </a:lnTo>
                  <a:lnTo>
                    <a:pt x="31" y="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27"/>
            <p:cNvSpPr>
              <a:spLocks/>
            </p:cNvSpPr>
            <p:nvPr/>
          </p:nvSpPr>
          <p:spPr bwMode="auto">
            <a:xfrm flipH="1">
              <a:off x="7984261" y="5143366"/>
              <a:ext cx="106319" cy="61605"/>
            </a:xfrm>
            <a:custGeom>
              <a:avLst/>
              <a:gdLst/>
              <a:ahLst/>
              <a:cxnLst>
                <a:cxn ang="0">
                  <a:pos x="100" y="0"/>
                </a:cxn>
                <a:cxn ang="0">
                  <a:pos x="99" y="0"/>
                </a:cxn>
                <a:cxn ang="0">
                  <a:pos x="99" y="1"/>
                </a:cxn>
                <a:cxn ang="0">
                  <a:pos x="98" y="2"/>
                </a:cxn>
                <a:cxn ang="0">
                  <a:pos x="97" y="3"/>
                </a:cxn>
                <a:cxn ang="0">
                  <a:pos x="57" y="30"/>
                </a:cxn>
                <a:cxn ang="0">
                  <a:pos x="39" y="36"/>
                </a:cxn>
                <a:cxn ang="0">
                  <a:pos x="3" y="42"/>
                </a:cxn>
                <a:cxn ang="0">
                  <a:pos x="1" y="43"/>
                </a:cxn>
                <a:cxn ang="0">
                  <a:pos x="0" y="44"/>
                </a:cxn>
                <a:cxn ang="0">
                  <a:pos x="1" y="45"/>
                </a:cxn>
                <a:cxn ang="0">
                  <a:pos x="5" y="49"/>
                </a:cxn>
                <a:cxn ang="0">
                  <a:pos x="16" y="56"/>
                </a:cxn>
                <a:cxn ang="0">
                  <a:pos x="22" y="59"/>
                </a:cxn>
                <a:cxn ang="0">
                  <a:pos x="35" y="62"/>
                </a:cxn>
                <a:cxn ang="0">
                  <a:pos x="42" y="62"/>
                </a:cxn>
                <a:cxn ang="0">
                  <a:pos x="55" y="61"/>
                </a:cxn>
                <a:cxn ang="0">
                  <a:pos x="83" y="52"/>
                </a:cxn>
                <a:cxn ang="0">
                  <a:pos x="97" y="44"/>
                </a:cxn>
                <a:cxn ang="0">
                  <a:pos x="102" y="40"/>
                </a:cxn>
                <a:cxn ang="0">
                  <a:pos x="105" y="36"/>
                </a:cxn>
                <a:cxn ang="0">
                  <a:pos x="107" y="31"/>
                </a:cxn>
                <a:cxn ang="0">
                  <a:pos x="107" y="28"/>
                </a:cxn>
                <a:cxn ang="0">
                  <a:pos x="107" y="24"/>
                </a:cxn>
                <a:cxn ang="0">
                  <a:pos x="104" y="10"/>
                </a:cxn>
                <a:cxn ang="0">
                  <a:pos x="101" y="1"/>
                </a:cxn>
                <a:cxn ang="0">
                  <a:pos x="100" y="0"/>
                </a:cxn>
              </a:cxnLst>
              <a:rect l="0" t="0" r="r" b="b"/>
              <a:pathLst>
                <a:path w="107" h="62">
                  <a:moveTo>
                    <a:pt x="100" y="0"/>
                  </a:moveTo>
                  <a:lnTo>
                    <a:pt x="99" y="0"/>
                  </a:lnTo>
                  <a:lnTo>
                    <a:pt x="99" y="1"/>
                  </a:lnTo>
                  <a:lnTo>
                    <a:pt x="98" y="2"/>
                  </a:lnTo>
                  <a:lnTo>
                    <a:pt x="97" y="3"/>
                  </a:lnTo>
                  <a:lnTo>
                    <a:pt x="57" y="30"/>
                  </a:lnTo>
                  <a:lnTo>
                    <a:pt x="39" y="36"/>
                  </a:lnTo>
                  <a:lnTo>
                    <a:pt x="3" y="42"/>
                  </a:lnTo>
                  <a:lnTo>
                    <a:pt x="1" y="43"/>
                  </a:lnTo>
                  <a:lnTo>
                    <a:pt x="0" y="44"/>
                  </a:lnTo>
                  <a:lnTo>
                    <a:pt x="1" y="45"/>
                  </a:lnTo>
                  <a:lnTo>
                    <a:pt x="5" y="49"/>
                  </a:lnTo>
                  <a:lnTo>
                    <a:pt x="16" y="56"/>
                  </a:lnTo>
                  <a:lnTo>
                    <a:pt x="22" y="59"/>
                  </a:lnTo>
                  <a:lnTo>
                    <a:pt x="35" y="62"/>
                  </a:lnTo>
                  <a:lnTo>
                    <a:pt x="42" y="62"/>
                  </a:lnTo>
                  <a:lnTo>
                    <a:pt x="55" y="61"/>
                  </a:lnTo>
                  <a:lnTo>
                    <a:pt x="83" y="52"/>
                  </a:lnTo>
                  <a:lnTo>
                    <a:pt x="97" y="44"/>
                  </a:lnTo>
                  <a:lnTo>
                    <a:pt x="102" y="40"/>
                  </a:lnTo>
                  <a:lnTo>
                    <a:pt x="105" y="36"/>
                  </a:lnTo>
                  <a:lnTo>
                    <a:pt x="107" y="31"/>
                  </a:lnTo>
                  <a:lnTo>
                    <a:pt x="107" y="28"/>
                  </a:lnTo>
                  <a:lnTo>
                    <a:pt x="107" y="24"/>
                  </a:lnTo>
                  <a:lnTo>
                    <a:pt x="104" y="10"/>
                  </a:lnTo>
                  <a:lnTo>
                    <a:pt x="101" y="1"/>
                  </a:lnTo>
                  <a:lnTo>
                    <a:pt x="100"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28"/>
            <p:cNvSpPr>
              <a:spLocks/>
            </p:cNvSpPr>
            <p:nvPr/>
          </p:nvSpPr>
          <p:spPr bwMode="auto">
            <a:xfrm flipH="1">
              <a:off x="8070708" y="5188080"/>
              <a:ext cx="31796" cy="107313"/>
            </a:xfrm>
            <a:custGeom>
              <a:avLst/>
              <a:gdLst/>
              <a:ahLst/>
              <a:cxnLst>
                <a:cxn ang="0">
                  <a:pos x="28" y="18"/>
                </a:cxn>
                <a:cxn ang="0">
                  <a:pos x="28" y="17"/>
                </a:cxn>
                <a:cxn ang="0">
                  <a:pos x="26" y="16"/>
                </a:cxn>
                <a:cxn ang="0">
                  <a:pos x="25" y="16"/>
                </a:cxn>
                <a:cxn ang="0">
                  <a:pos x="22" y="17"/>
                </a:cxn>
                <a:cxn ang="0">
                  <a:pos x="21" y="17"/>
                </a:cxn>
                <a:cxn ang="0">
                  <a:pos x="19" y="16"/>
                </a:cxn>
                <a:cxn ang="0">
                  <a:pos x="17" y="15"/>
                </a:cxn>
                <a:cxn ang="0">
                  <a:pos x="16" y="11"/>
                </a:cxn>
                <a:cxn ang="0">
                  <a:pos x="10" y="2"/>
                </a:cxn>
                <a:cxn ang="0">
                  <a:pos x="9" y="1"/>
                </a:cxn>
                <a:cxn ang="0">
                  <a:pos x="8" y="0"/>
                </a:cxn>
                <a:cxn ang="0">
                  <a:pos x="8" y="0"/>
                </a:cxn>
                <a:cxn ang="0">
                  <a:pos x="7" y="1"/>
                </a:cxn>
                <a:cxn ang="0">
                  <a:pos x="6" y="2"/>
                </a:cxn>
                <a:cxn ang="0">
                  <a:pos x="5" y="4"/>
                </a:cxn>
                <a:cxn ang="0">
                  <a:pos x="0" y="68"/>
                </a:cxn>
                <a:cxn ang="0">
                  <a:pos x="0" y="96"/>
                </a:cxn>
                <a:cxn ang="0">
                  <a:pos x="1" y="103"/>
                </a:cxn>
                <a:cxn ang="0">
                  <a:pos x="2" y="104"/>
                </a:cxn>
                <a:cxn ang="0">
                  <a:pos x="5" y="104"/>
                </a:cxn>
                <a:cxn ang="0">
                  <a:pos x="9" y="105"/>
                </a:cxn>
                <a:cxn ang="0">
                  <a:pos x="15" y="107"/>
                </a:cxn>
                <a:cxn ang="0">
                  <a:pos x="20" y="108"/>
                </a:cxn>
                <a:cxn ang="0">
                  <a:pos x="26" y="107"/>
                </a:cxn>
                <a:cxn ang="0">
                  <a:pos x="29" y="105"/>
                </a:cxn>
                <a:cxn ang="0">
                  <a:pos x="30" y="104"/>
                </a:cxn>
                <a:cxn ang="0">
                  <a:pos x="31" y="103"/>
                </a:cxn>
                <a:cxn ang="0">
                  <a:pos x="31" y="101"/>
                </a:cxn>
                <a:cxn ang="0">
                  <a:pos x="32" y="99"/>
                </a:cxn>
                <a:cxn ang="0">
                  <a:pos x="32" y="92"/>
                </a:cxn>
                <a:cxn ang="0">
                  <a:pos x="29" y="64"/>
                </a:cxn>
                <a:cxn ang="0">
                  <a:pos x="29" y="24"/>
                </a:cxn>
                <a:cxn ang="0">
                  <a:pos x="28" y="18"/>
                </a:cxn>
              </a:cxnLst>
              <a:rect l="0" t="0" r="r" b="b"/>
              <a:pathLst>
                <a:path w="32" h="108">
                  <a:moveTo>
                    <a:pt x="28" y="18"/>
                  </a:moveTo>
                  <a:lnTo>
                    <a:pt x="28" y="17"/>
                  </a:lnTo>
                  <a:lnTo>
                    <a:pt x="26" y="16"/>
                  </a:lnTo>
                  <a:lnTo>
                    <a:pt x="25" y="16"/>
                  </a:lnTo>
                  <a:lnTo>
                    <a:pt x="22" y="17"/>
                  </a:lnTo>
                  <a:lnTo>
                    <a:pt x="21" y="17"/>
                  </a:lnTo>
                  <a:lnTo>
                    <a:pt x="19" y="16"/>
                  </a:lnTo>
                  <a:lnTo>
                    <a:pt x="17" y="15"/>
                  </a:lnTo>
                  <a:lnTo>
                    <a:pt x="16" y="11"/>
                  </a:lnTo>
                  <a:lnTo>
                    <a:pt x="10" y="2"/>
                  </a:lnTo>
                  <a:lnTo>
                    <a:pt x="9" y="1"/>
                  </a:lnTo>
                  <a:lnTo>
                    <a:pt x="8" y="0"/>
                  </a:lnTo>
                  <a:lnTo>
                    <a:pt x="8" y="0"/>
                  </a:lnTo>
                  <a:lnTo>
                    <a:pt x="7" y="1"/>
                  </a:lnTo>
                  <a:lnTo>
                    <a:pt x="6" y="2"/>
                  </a:lnTo>
                  <a:lnTo>
                    <a:pt x="5" y="4"/>
                  </a:lnTo>
                  <a:lnTo>
                    <a:pt x="0" y="68"/>
                  </a:lnTo>
                  <a:lnTo>
                    <a:pt x="0" y="96"/>
                  </a:lnTo>
                  <a:lnTo>
                    <a:pt x="1" y="103"/>
                  </a:lnTo>
                  <a:lnTo>
                    <a:pt x="2" y="104"/>
                  </a:lnTo>
                  <a:lnTo>
                    <a:pt x="5" y="104"/>
                  </a:lnTo>
                  <a:lnTo>
                    <a:pt x="9" y="105"/>
                  </a:lnTo>
                  <a:lnTo>
                    <a:pt x="15" y="107"/>
                  </a:lnTo>
                  <a:lnTo>
                    <a:pt x="20" y="108"/>
                  </a:lnTo>
                  <a:lnTo>
                    <a:pt x="26" y="107"/>
                  </a:lnTo>
                  <a:lnTo>
                    <a:pt x="29" y="105"/>
                  </a:lnTo>
                  <a:lnTo>
                    <a:pt x="30" y="104"/>
                  </a:lnTo>
                  <a:lnTo>
                    <a:pt x="31" y="103"/>
                  </a:lnTo>
                  <a:lnTo>
                    <a:pt x="31" y="101"/>
                  </a:lnTo>
                  <a:lnTo>
                    <a:pt x="32" y="99"/>
                  </a:lnTo>
                  <a:lnTo>
                    <a:pt x="32" y="92"/>
                  </a:lnTo>
                  <a:lnTo>
                    <a:pt x="29" y="64"/>
                  </a:lnTo>
                  <a:lnTo>
                    <a:pt x="29" y="24"/>
                  </a:lnTo>
                  <a:lnTo>
                    <a:pt x="28" y="1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29"/>
            <p:cNvSpPr>
              <a:spLocks/>
            </p:cNvSpPr>
            <p:nvPr/>
          </p:nvSpPr>
          <p:spPr bwMode="auto">
            <a:xfrm flipH="1">
              <a:off x="7991217" y="5193048"/>
              <a:ext cx="78498" cy="93402"/>
            </a:xfrm>
            <a:custGeom>
              <a:avLst/>
              <a:gdLst/>
              <a:ahLst/>
              <a:cxnLst>
                <a:cxn ang="0">
                  <a:pos x="76" y="0"/>
                </a:cxn>
                <a:cxn ang="0">
                  <a:pos x="73" y="3"/>
                </a:cxn>
                <a:cxn ang="0">
                  <a:pos x="54" y="13"/>
                </a:cxn>
                <a:cxn ang="0">
                  <a:pos x="42" y="17"/>
                </a:cxn>
                <a:cxn ang="0">
                  <a:pos x="22" y="20"/>
                </a:cxn>
                <a:cxn ang="0">
                  <a:pos x="16" y="19"/>
                </a:cxn>
                <a:cxn ang="0">
                  <a:pos x="10" y="17"/>
                </a:cxn>
                <a:cxn ang="0">
                  <a:pos x="7" y="15"/>
                </a:cxn>
                <a:cxn ang="0">
                  <a:pos x="5" y="15"/>
                </a:cxn>
                <a:cxn ang="0">
                  <a:pos x="3" y="15"/>
                </a:cxn>
                <a:cxn ang="0">
                  <a:pos x="1" y="16"/>
                </a:cxn>
                <a:cxn ang="0">
                  <a:pos x="0" y="20"/>
                </a:cxn>
                <a:cxn ang="0">
                  <a:pos x="4" y="39"/>
                </a:cxn>
                <a:cxn ang="0">
                  <a:pos x="4" y="47"/>
                </a:cxn>
                <a:cxn ang="0">
                  <a:pos x="3" y="79"/>
                </a:cxn>
                <a:cxn ang="0">
                  <a:pos x="4" y="84"/>
                </a:cxn>
                <a:cxn ang="0">
                  <a:pos x="6" y="89"/>
                </a:cxn>
                <a:cxn ang="0">
                  <a:pos x="8" y="92"/>
                </a:cxn>
                <a:cxn ang="0">
                  <a:pos x="10" y="94"/>
                </a:cxn>
                <a:cxn ang="0">
                  <a:pos x="13" y="94"/>
                </a:cxn>
                <a:cxn ang="0">
                  <a:pos x="19" y="89"/>
                </a:cxn>
                <a:cxn ang="0">
                  <a:pos x="27" y="85"/>
                </a:cxn>
                <a:cxn ang="0">
                  <a:pos x="32" y="83"/>
                </a:cxn>
                <a:cxn ang="0">
                  <a:pos x="60" y="68"/>
                </a:cxn>
                <a:cxn ang="0">
                  <a:pos x="65" y="62"/>
                </a:cxn>
                <a:cxn ang="0">
                  <a:pos x="71" y="45"/>
                </a:cxn>
                <a:cxn ang="0">
                  <a:pos x="79" y="6"/>
                </a:cxn>
                <a:cxn ang="0">
                  <a:pos x="79" y="2"/>
                </a:cxn>
                <a:cxn ang="0">
                  <a:pos x="78" y="1"/>
                </a:cxn>
                <a:cxn ang="0">
                  <a:pos x="77" y="0"/>
                </a:cxn>
                <a:cxn ang="0">
                  <a:pos x="76" y="0"/>
                </a:cxn>
              </a:cxnLst>
              <a:rect l="0" t="0" r="r" b="b"/>
              <a:pathLst>
                <a:path w="79" h="94">
                  <a:moveTo>
                    <a:pt x="76" y="0"/>
                  </a:moveTo>
                  <a:lnTo>
                    <a:pt x="73" y="3"/>
                  </a:lnTo>
                  <a:lnTo>
                    <a:pt x="54" y="13"/>
                  </a:lnTo>
                  <a:lnTo>
                    <a:pt x="42" y="17"/>
                  </a:lnTo>
                  <a:lnTo>
                    <a:pt x="22" y="20"/>
                  </a:lnTo>
                  <a:lnTo>
                    <a:pt x="16" y="19"/>
                  </a:lnTo>
                  <a:lnTo>
                    <a:pt x="10" y="17"/>
                  </a:lnTo>
                  <a:lnTo>
                    <a:pt x="7" y="15"/>
                  </a:lnTo>
                  <a:lnTo>
                    <a:pt x="5" y="15"/>
                  </a:lnTo>
                  <a:lnTo>
                    <a:pt x="3" y="15"/>
                  </a:lnTo>
                  <a:lnTo>
                    <a:pt x="1" y="16"/>
                  </a:lnTo>
                  <a:lnTo>
                    <a:pt x="0" y="20"/>
                  </a:lnTo>
                  <a:lnTo>
                    <a:pt x="4" y="39"/>
                  </a:lnTo>
                  <a:lnTo>
                    <a:pt x="4" y="47"/>
                  </a:lnTo>
                  <a:lnTo>
                    <a:pt x="3" y="79"/>
                  </a:lnTo>
                  <a:lnTo>
                    <a:pt x="4" y="84"/>
                  </a:lnTo>
                  <a:lnTo>
                    <a:pt x="6" y="89"/>
                  </a:lnTo>
                  <a:lnTo>
                    <a:pt x="8" y="92"/>
                  </a:lnTo>
                  <a:lnTo>
                    <a:pt x="10" y="94"/>
                  </a:lnTo>
                  <a:lnTo>
                    <a:pt x="13" y="94"/>
                  </a:lnTo>
                  <a:lnTo>
                    <a:pt x="19" y="89"/>
                  </a:lnTo>
                  <a:lnTo>
                    <a:pt x="27" y="85"/>
                  </a:lnTo>
                  <a:lnTo>
                    <a:pt x="32" y="83"/>
                  </a:lnTo>
                  <a:lnTo>
                    <a:pt x="60" y="68"/>
                  </a:lnTo>
                  <a:lnTo>
                    <a:pt x="65" y="62"/>
                  </a:lnTo>
                  <a:lnTo>
                    <a:pt x="71" y="45"/>
                  </a:lnTo>
                  <a:lnTo>
                    <a:pt x="79" y="6"/>
                  </a:lnTo>
                  <a:lnTo>
                    <a:pt x="79" y="2"/>
                  </a:lnTo>
                  <a:lnTo>
                    <a:pt x="78" y="1"/>
                  </a:lnTo>
                  <a:lnTo>
                    <a:pt x="77" y="0"/>
                  </a:lnTo>
                  <a:lnTo>
                    <a:pt x="76"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30"/>
            <p:cNvSpPr>
              <a:spLocks/>
            </p:cNvSpPr>
            <p:nvPr/>
          </p:nvSpPr>
          <p:spPr bwMode="auto">
            <a:xfrm flipH="1">
              <a:off x="7932592" y="5097659"/>
              <a:ext cx="48688" cy="95389"/>
            </a:xfrm>
            <a:custGeom>
              <a:avLst/>
              <a:gdLst/>
              <a:ahLst/>
              <a:cxnLst>
                <a:cxn ang="0">
                  <a:pos x="20" y="0"/>
                </a:cxn>
                <a:cxn ang="0">
                  <a:pos x="19" y="0"/>
                </a:cxn>
                <a:cxn ang="0">
                  <a:pos x="19" y="1"/>
                </a:cxn>
                <a:cxn ang="0">
                  <a:pos x="25" y="8"/>
                </a:cxn>
                <a:cxn ang="0">
                  <a:pos x="27" y="10"/>
                </a:cxn>
                <a:cxn ang="0">
                  <a:pos x="28" y="12"/>
                </a:cxn>
                <a:cxn ang="0">
                  <a:pos x="28" y="14"/>
                </a:cxn>
                <a:cxn ang="0">
                  <a:pos x="28" y="16"/>
                </a:cxn>
                <a:cxn ang="0">
                  <a:pos x="27" y="19"/>
                </a:cxn>
                <a:cxn ang="0">
                  <a:pos x="20" y="28"/>
                </a:cxn>
                <a:cxn ang="0">
                  <a:pos x="17" y="32"/>
                </a:cxn>
                <a:cxn ang="0">
                  <a:pos x="15" y="33"/>
                </a:cxn>
                <a:cxn ang="0">
                  <a:pos x="14" y="34"/>
                </a:cxn>
                <a:cxn ang="0">
                  <a:pos x="9" y="36"/>
                </a:cxn>
                <a:cxn ang="0">
                  <a:pos x="6" y="37"/>
                </a:cxn>
                <a:cxn ang="0">
                  <a:pos x="3" y="37"/>
                </a:cxn>
                <a:cxn ang="0">
                  <a:pos x="2" y="39"/>
                </a:cxn>
                <a:cxn ang="0">
                  <a:pos x="1" y="40"/>
                </a:cxn>
                <a:cxn ang="0">
                  <a:pos x="0" y="42"/>
                </a:cxn>
                <a:cxn ang="0">
                  <a:pos x="1" y="44"/>
                </a:cxn>
                <a:cxn ang="0">
                  <a:pos x="6" y="58"/>
                </a:cxn>
                <a:cxn ang="0">
                  <a:pos x="7" y="64"/>
                </a:cxn>
                <a:cxn ang="0">
                  <a:pos x="8" y="88"/>
                </a:cxn>
                <a:cxn ang="0">
                  <a:pos x="7" y="92"/>
                </a:cxn>
                <a:cxn ang="0">
                  <a:pos x="6" y="95"/>
                </a:cxn>
                <a:cxn ang="0">
                  <a:pos x="5" y="96"/>
                </a:cxn>
                <a:cxn ang="0">
                  <a:pos x="6" y="96"/>
                </a:cxn>
                <a:cxn ang="0">
                  <a:pos x="8" y="96"/>
                </a:cxn>
                <a:cxn ang="0">
                  <a:pos x="9" y="95"/>
                </a:cxn>
                <a:cxn ang="0">
                  <a:pos x="14" y="91"/>
                </a:cxn>
                <a:cxn ang="0">
                  <a:pos x="18" y="86"/>
                </a:cxn>
                <a:cxn ang="0">
                  <a:pos x="35" y="75"/>
                </a:cxn>
                <a:cxn ang="0">
                  <a:pos x="41" y="68"/>
                </a:cxn>
                <a:cxn ang="0">
                  <a:pos x="48" y="53"/>
                </a:cxn>
                <a:cxn ang="0">
                  <a:pos x="49" y="42"/>
                </a:cxn>
                <a:cxn ang="0">
                  <a:pos x="49" y="32"/>
                </a:cxn>
                <a:cxn ang="0">
                  <a:pos x="46" y="21"/>
                </a:cxn>
                <a:cxn ang="0">
                  <a:pos x="39" y="10"/>
                </a:cxn>
                <a:cxn ang="0">
                  <a:pos x="37" y="9"/>
                </a:cxn>
                <a:cxn ang="0">
                  <a:pos x="22" y="1"/>
                </a:cxn>
                <a:cxn ang="0">
                  <a:pos x="20" y="0"/>
                </a:cxn>
              </a:cxnLst>
              <a:rect l="0" t="0" r="r" b="b"/>
              <a:pathLst>
                <a:path w="49" h="96">
                  <a:moveTo>
                    <a:pt x="20" y="0"/>
                  </a:moveTo>
                  <a:lnTo>
                    <a:pt x="19" y="0"/>
                  </a:lnTo>
                  <a:lnTo>
                    <a:pt x="19" y="1"/>
                  </a:lnTo>
                  <a:lnTo>
                    <a:pt x="25" y="8"/>
                  </a:lnTo>
                  <a:lnTo>
                    <a:pt x="27" y="10"/>
                  </a:lnTo>
                  <a:lnTo>
                    <a:pt x="28" y="12"/>
                  </a:lnTo>
                  <a:lnTo>
                    <a:pt x="28" y="14"/>
                  </a:lnTo>
                  <a:lnTo>
                    <a:pt x="28" y="16"/>
                  </a:lnTo>
                  <a:lnTo>
                    <a:pt x="27" y="19"/>
                  </a:lnTo>
                  <a:lnTo>
                    <a:pt x="20" y="28"/>
                  </a:lnTo>
                  <a:lnTo>
                    <a:pt x="17" y="32"/>
                  </a:lnTo>
                  <a:lnTo>
                    <a:pt x="15" y="33"/>
                  </a:lnTo>
                  <a:lnTo>
                    <a:pt x="14" y="34"/>
                  </a:lnTo>
                  <a:lnTo>
                    <a:pt x="9" y="36"/>
                  </a:lnTo>
                  <a:lnTo>
                    <a:pt x="6" y="37"/>
                  </a:lnTo>
                  <a:lnTo>
                    <a:pt x="3" y="37"/>
                  </a:lnTo>
                  <a:lnTo>
                    <a:pt x="2" y="39"/>
                  </a:lnTo>
                  <a:lnTo>
                    <a:pt x="1" y="40"/>
                  </a:lnTo>
                  <a:lnTo>
                    <a:pt x="0" y="42"/>
                  </a:lnTo>
                  <a:lnTo>
                    <a:pt x="1" y="44"/>
                  </a:lnTo>
                  <a:lnTo>
                    <a:pt x="6" y="58"/>
                  </a:lnTo>
                  <a:lnTo>
                    <a:pt x="7" y="64"/>
                  </a:lnTo>
                  <a:lnTo>
                    <a:pt x="8" y="88"/>
                  </a:lnTo>
                  <a:lnTo>
                    <a:pt x="7" y="92"/>
                  </a:lnTo>
                  <a:lnTo>
                    <a:pt x="6" y="95"/>
                  </a:lnTo>
                  <a:lnTo>
                    <a:pt x="5" y="96"/>
                  </a:lnTo>
                  <a:lnTo>
                    <a:pt x="6" y="96"/>
                  </a:lnTo>
                  <a:lnTo>
                    <a:pt x="8" y="96"/>
                  </a:lnTo>
                  <a:lnTo>
                    <a:pt x="9" y="95"/>
                  </a:lnTo>
                  <a:lnTo>
                    <a:pt x="14" y="91"/>
                  </a:lnTo>
                  <a:lnTo>
                    <a:pt x="18" y="86"/>
                  </a:lnTo>
                  <a:lnTo>
                    <a:pt x="35" y="75"/>
                  </a:lnTo>
                  <a:lnTo>
                    <a:pt x="41" y="68"/>
                  </a:lnTo>
                  <a:lnTo>
                    <a:pt x="48" y="53"/>
                  </a:lnTo>
                  <a:lnTo>
                    <a:pt x="49" y="42"/>
                  </a:lnTo>
                  <a:lnTo>
                    <a:pt x="49" y="32"/>
                  </a:lnTo>
                  <a:lnTo>
                    <a:pt x="46" y="21"/>
                  </a:lnTo>
                  <a:lnTo>
                    <a:pt x="39" y="10"/>
                  </a:lnTo>
                  <a:lnTo>
                    <a:pt x="37" y="9"/>
                  </a:lnTo>
                  <a:lnTo>
                    <a:pt x="22" y="1"/>
                  </a:lnTo>
                  <a:lnTo>
                    <a:pt x="20" y="0"/>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31"/>
            <p:cNvSpPr>
              <a:spLocks/>
            </p:cNvSpPr>
            <p:nvPr/>
          </p:nvSpPr>
          <p:spPr bwMode="auto">
            <a:xfrm flipH="1">
              <a:off x="8103498" y="5184105"/>
              <a:ext cx="59618" cy="76510"/>
            </a:xfrm>
            <a:custGeom>
              <a:avLst/>
              <a:gdLst/>
              <a:ahLst/>
              <a:cxnLst>
                <a:cxn ang="0">
                  <a:pos x="56" y="6"/>
                </a:cxn>
                <a:cxn ang="0">
                  <a:pos x="43" y="9"/>
                </a:cxn>
                <a:cxn ang="0">
                  <a:pos x="36" y="9"/>
                </a:cxn>
                <a:cxn ang="0">
                  <a:pos x="30" y="7"/>
                </a:cxn>
                <a:cxn ang="0">
                  <a:pos x="21" y="1"/>
                </a:cxn>
                <a:cxn ang="0">
                  <a:pos x="15" y="0"/>
                </a:cxn>
                <a:cxn ang="0">
                  <a:pos x="13" y="1"/>
                </a:cxn>
                <a:cxn ang="0">
                  <a:pos x="11" y="4"/>
                </a:cxn>
                <a:cxn ang="0">
                  <a:pos x="10" y="9"/>
                </a:cxn>
                <a:cxn ang="0">
                  <a:pos x="7" y="20"/>
                </a:cxn>
                <a:cxn ang="0">
                  <a:pos x="5" y="38"/>
                </a:cxn>
                <a:cxn ang="0">
                  <a:pos x="0" y="65"/>
                </a:cxn>
                <a:cxn ang="0">
                  <a:pos x="0" y="70"/>
                </a:cxn>
                <a:cxn ang="0">
                  <a:pos x="1" y="70"/>
                </a:cxn>
                <a:cxn ang="0">
                  <a:pos x="2" y="71"/>
                </a:cxn>
                <a:cxn ang="0">
                  <a:pos x="4" y="72"/>
                </a:cxn>
                <a:cxn ang="0">
                  <a:pos x="6" y="73"/>
                </a:cxn>
                <a:cxn ang="0">
                  <a:pos x="9" y="74"/>
                </a:cxn>
                <a:cxn ang="0">
                  <a:pos x="38" y="77"/>
                </a:cxn>
                <a:cxn ang="0">
                  <a:pos x="47" y="77"/>
                </a:cxn>
                <a:cxn ang="0">
                  <a:pos x="51" y="76"/>
                </a:cxn>
                <a:cxn ang="0">
                  <a:pos x="54" y="74"/>
                </a:cxn>
                <a:cxn ang="0">
                  <a:pos x="55" y="73"/>
                </a:cxn>
                <a:cxn ang="0">
                  <a:pos x="56" y="70"/>
                </a:cxn>
                <a:cxn ang="0">
                  <a:pos x="56" y="67"/>
                </a:cxn>
                <a:cxn ang="0">
                  <a:pos x="55" y="58"/>
                </a:cxn>
                <a:cxn ang="0">
                  <a:pos x="55" y="26"/>
                </a:cxn>
                <a:cxn ang="0">
                  <a:pos x="56" y="23"/>
                </a:cxn>
                <a:cxn ang="0">
                  <a:pos x="60" y="12"/>
                </a:cxn>
                <a:cxn ang="0">
                  <a:pos x="60" y="10"/>
                </a:cxn>
                <a:cxn ang="0">
                  <a:pos x="60" y="8"/>
                </a:cxn>
                <a:cxn ang="0">
                  <a:pos x="60" y="7"/>
                </a:cxn>
                <a:cxn ang="0">
                  <a:pos x="58" y="6"/>
                </a:cxn>
                <a:cxn ang="0">
                  <a:pos x="56" y="6"/>
                </a:cxn>
              </a:cxnLst>
              <a:rect l="0" t="0" r="r" b="b"/>
              <a:pathLst>
                <a:path w="60" h="77">
                  <a:moveTo>
                    <a:pt x="56" y="6"/>
                  </a:moveTo>
                  <a:lnTo>
                    <a:pt x="43" y="9"/>
                  </a:lnTo>
                  <a:lnTo>
                    <a:pt x="36" y="9"/>
                  </a:lnTo>
                  <a:lnTo>
                    <a:pt x="30" y="7"/>
                  </a:lnTo>
                  <a:lnTo>
                    <a:pt x="21" y="1"/>
                  </a:lnTo>
                  <a:lnTo>
                    <a:pt x="15" y="0"/>
                  </a:lnTo>
                  <a:lnTo>
                    <a:pt x="13" y="1"/>
                  </a:lnTo>
                  <a:lnTo>
                    <a:pt x="11" y="4"/>
                  </a:lnTo>
                  <a:lnTo>
                    <a:pt x="10" y="9"/>
                  </a:lnTo>
                  <a:lnTo>
                    <a:pt x="7" y="20"/>
                  </a:lnTo>
                  <a:lnTo>
                    <a:pt x="5" y="38"/>
                  </a:lnTo>
                  <a:lnTo>
                    <a:pt x="0" y="65"/>
                  </a:lnTo>
                  <a:lnTo>
                    <a:pt x="0" y="70"/>
                  </a:lnTo>
                  <a:lnTo>
                    <a:pt x="1" y="70"/>
                  </a:lnTo>
                  <a:lnTo>
                    <a:pt x="2" y="71"/>
                  </a:lnTo>
                  <a:lnTo>
                    <a:pt x="4" y="72"/>
                  </a:lnTo>
                  <a:lnTo>
                    <a:pt x="6" y="73"/>
                  </a:lnTo>
                  <a:lnTo>
                    <a:pt x="9" y="74"/>
                  </a:lnTo>
                  <a:lnTo>
                    <a:pt x="38" y="77"/>
                  </a:lnTo>
                  <a:lnTo>
                    <a:pt x="47" y="77"/>
                  </a:lnTo>
                  <a:lnTo>
                    <a:pt x="51" y="76"/>
                  </a:lnTo>
                  <a:lnTo>
                    <a:pt x="54" y="74"/>
                  </a:lnTo>
                  <a:lnTo>
                    <a:pt x="55" y="73"/>
                  </a:lnTo>
                  <a:lnTo>
                    <a:pt x="56" y="70"/>
                  </a:lnTo>
                  <a:lnTo>
                    <a:pt x="56" y="67"/>
                  </a:lnTo>
                  <a:lnTo>
                    <a:pt x="55" y="58"/>
                  </a:lnTo>
                  <a:lnTo>
                    <a:pt x="55" y="26"/>
                  </a:lnTo>
                  <a:lnTo>
                    <a:pt x="56" y="23"/>
                  </a:lnTo>
                  <a:lnTo>
                    <a:pt x="60" y="12"/>
                  </a:lnTo>
                  <a:lnTo>
                    <a:pt x="60" y="10"/>
                  </a:lnTo>
                  <a:lnTo>
                    <a:pt x="60" y="8"/>
                  </a:lnTo>
                  <a:lnTo>
                    <a:pt x="60" y="7"/>
                  </a:lnTo>
                  <a:lnTo>
                    <a:pt x="58" y="6"/>
                  </a:lnTo>
                  <a:lnTo>
                    <a:pt x="56" y="6"/>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32"/>
            <p:cNvSpPr>
              <a:spLocks/>
            </p:cNvSpPr>
            <p:nvPr/>
          </p:nvSpPr>
          <p:spPr bwMode="auto">
            <a:xfrm flipH="1">
              <a:off x="7939548" y="5044996"/>
              <a:ext cx="82472" cy="117249"/>
            </a:xfrm>
            <a:custGeom>
              <a:avLst/>
              <a:gdLst/>
              <a:ahLst/>
              <a:cxnLst>
                <a:cxn ang="0">
                  <a:pos x="15" y="2"/>
                </a:cxn>
                <a:cxn ang="0">
                  <a:pos x="10" y="0"/>
                </a:cxn>
                <a:cxn ang="0">
                  <a:pos x="6" y="0"/>
                </a:cxn>
                <a:cxn ang="0">
                  <a:pos x="5" y="0"/>
                </a:cxn>
                <a:cxn ang="0">
                  <a:pos x="3" y="1"/>
                </a:cxn>
                <a:cxn ang="0">
                  <a:pos x="2" y="4"/>
                </a:cxn>
                <a:cxn ang="0">
                  <a:pos x="1" y="8"/>
                </a:cxn>
                <a:cxn ang="0">
                  <a:pos x="0" y="11"/>
                </a:cxn>
                <a:cxn ang="0">
                  <a:pos x="1" y="14"/>
                </a:cxn>
                <a:cxn ang="0">
                  <a:pos x="2" y="16"/>
                </a:cxn>
                <a:cxn ang="0">
                  <a:pos x="5" y="24"/>
                </a:cxn>
                <a:cxn ang="0">
                  <a:pos x="5" y="26"/>
                </a:cxn>
                <a:cxn ang="0">
                  <a:pos x="6" y="29"/>
                </a:cxn>
                <a:cxn ang="0">
                  <a:pos x="7" y="30"/>
                </a:cxn>
                <a:cxn ang="0">
                  <a:pos x="10" y="31"/>
                </a:cxn>
                <a:cxn ang="0">
                  <a:pos x="12" y="31"/>
                </a:cxn>
                <a:cxn ang="0">
                  <a:pos x="15" y="32"/>
                </a:cxn>
                <a:cxn ang="0">
                  <a:pos x="17" y="33"/>
                </a:cxn>
                <a:cxn ang="0">
                  <a:pos x="19" y="35"/>
                </a:cxn>
                <a:cxn ang="0">
                  <a:pos x="21" y="37"/>
                </a:cxn>
                <a:cxn ang="0">
                  <a:pos x="27" y="52"/>
                </a:cxn>
                <a:cxn ang="0">
                  <a:pos x="29" y="59"/>
                </a:cxn>
                <a:cxn ang="0">
                  <a:pos x="32" y="61"/>
                </a:cxn>
                <a:cxn ang="0">
                  <a:pos x="37" y="65"/>
                </a:cxn>
                <a:cxn ang="0">
                  <a:pos x="39" y="67"/>
                </a:cxn>
                <a:cxn ang="0">
                  <a:pos x="40" y="69"/>
                </a:cxn>
                <a:cxn ang="0">
                  <a:pos x="43" y="76"/>
                </a:cxn>
                <a:cxn ang="0">
                  <a:pos x="45" y="98"/>
                </a:cxn>
                <a:cxn ang="0">
                  <a:pos x="46" y="106"/>
                </a:cxn>
                <a:cxn ang="0">
                  <a:pos x="47" y="108"/>
                </a:cxn>
                <a:cxn ang="0">
                  <a:pos x="50" y="113"/>
                </a:cxn>
                <a:cxn ang="0">
                  <a:pos x="52" y="115"/>
                </a:cxn>
                <a:cxn ang="0">
                  <a:pos x="56" y="118"/>
                </a:cxn>
                <a:cxn ang="0">
                  <a:pos x="57" y="118"/>
                </a:cxn>
                <a:cxn ang="0">
                  <a:pos x="59" y="118"/>
                </a:cxn>
                <a:cxn ang="0">
                  <a:pos x="60" y="117"/>
                </a:cxn>
                <a:cxn ang="0">
                  <a:pos x="61" y="114"/>
                </a:cxn>
                <a:cxn ang="0">
                  <a:pos x="61" y="96"/>
                </a:cxn>
                <a:cxn ang="0">
                  <a:pos x="62" y="88"/>
                </a:cxn>
                <a:cxn ang="0">
                  <a:pos x="62" y="87"/>
                </a:cxn>
                <a:cxn ang="0">
                  <a:pos x="62" y="86"/>
                </a:cxn>
                <a:cxn ang="0">
                  <a:pos x="63" y="86"/>
                </a:cxn>
                <a:cxn ang="0">
                  <a:pos x="65" y="87"/>
                </a:cxn>
                <a:cxn ang="0">
                  <a:pos x="67" y="90"/>
                </a:cxn>
                <a:cxn ang="0">
                  <a:pos x="73" y="101"/>
                </a:cxn>
                <a:cxn ang="0">
                  <a:pos x="75" y="106"/>
                </a:cxn>
                <a:cxn ang="0">
                  <a:pos x="76" y="114"/>
                </a:cxn>
                <a:cxn ang="0">
                  <a:pos x="76" y="115"/>
                </a:cxn>
                <a:cxn ang="0">
                  <a:pos x="76" y="115"/>
                </a:cxn>
                <a:cxn ang="0">
                  <a:pos x="78" y="115"/>
                </a:cxn>
                <a:cxn ang="0">
                  <a:pos x="80" y="113"/>
                </a:cxn>
                <a:cxn ang="0">
                  <a:pos x="82" y="111"/>
                </a:cxn>
                <a:cxn ang="0">
                  <a:pos x="83" y="109"/>
                </a:cxn>
                <a:cxn ang="0">
                  <a:pos x="83" y="103"/>
                </a:cxn>
                <a:cxn ang="0">
                  <a:pos x="81" y="91"/>
                </a:cxn>
                <a:cxn ang="0">
                  <a:pos x="73" y="75"/>
                </a:cxn>
                <a:cxn ang="0">
                  <a:pos x="39" y="26"/>
                </a:cxn>
                <a:cxn ang="0">
                  <a:pos x="25" y="9"/>
                </a:cxn>
                <a:cxn ang="0">
                  <a:pos x="20" y="5"/>
                </a:cxn>
                <a:cxn ang="0">
                  <a:pos x="15" y="2"/>
                </a:cxn>
              </a:cxnLst>
              <a:rect l="0" t="0" r="r" b="b"/>
              <a:pathLst>
                <a:path w="83" h="118">
                  <a:moveTo>
                    <a:pt x="15" y="2"/>
                  </a:moveTo>
                  <a:lnTo>
                    <a:pt x="10" y="0"/>
                  </a:lnTo>
                  <a:lnTo>
                    <a:pt x="6" y="0"/>
                  </a:lnTo>
                  <a:lnTo>
                    <a:pt x="5" y="0"/>
                  </a:lnTo>
                  <a:lnTo>
                    <a:pt x="3" y="1"/>
                  </a:lnTo>
                  <a:lnTo>
                    <a:pt x="2" y="4"/>
                  </a:lnTo>
                  <a:lnTo>
                    <a:pt x="1" y="8"/>
                  </a:lnTo>
                  <a:lnTo>
                    <a:pt x="0" y="11"/>
                  </a:lnTo>
                  <a:lnTo>
                    <a:pt x="1" y="14"/>
                  </a:lnTo>
                  <a:lnTo>
                    <a:pt x="2" y="16"/>
                  </a:lnTo>
                  <a:lnTo>
                    <a:pt x="5" y="24"/>
                  </a:lnTo>
                  <a:lnTo>
                    <a:pt x="5" y="26"/>
                  </a:lnTo>
                  <a:lnTo>
                    <a:pt x="6" y="29"/>
                  </a:lnTo>
                  <a:lnTo>
                    <a:pt x="7" y="30"/>
                  </a:lnTo>
                  <a:lnTo>
                    <a:pt x="10" y="31"/>
                  </a:lnTo>
                  <a:lnTo>
                    <a:pt x="12" y="31"/>
                  </a:lnTo>
                  <a:lnTo>
                    <a:pt x="15" y="32"/>
                  </a:lnTo>
                  <a:lnTo>
                    <a:pt x="17" y="33"/>
                  </a:lnTo>
                  <a:lnTo>
                    <a:pt x="19" y="35"/>
                  </a:lnTo>
                  <a:lnTo>
                    <a:pt x="21" y="37"/>
                  </a:lnTo>
                  <a:lnTo>
                    <a:pt x="27" y="52"/>
                  </a:lnTo>
                  <a:lnTo>
                    <a:pt x="29" y="59"/>
                  </a:lnTo>
                  <a:lnTo>
                    <a:pt x="32" y="61"/>
                  </a:lnTo>
                  <a:lnTo>
                    <a:pt x="37" y="65"/>
                  </a:lnTo>
                  <a:lnTo>
                    <a:pt x="39" y="67"/>
                  </a:lnTo>
                  <a:lnTo>
                    <a:pt x="40" y="69"/>
                  </a:lnTo>
                  <a:lnTo>
                    <a:pt x="43" y="76"/>
                  </a:lnTo>
                  <a:lnTo>
                    <a:pt x="45" y="98"/>
                  </a:lnTo>
                  <a:lnTo>
                    <a:pt x="46" y="106"/>
                  </a:lnTo>
                  <a:lnTo>
                    <a:pt x="47" y="108"/>
                  </a:lnTo>
                  <a:lnTo>
                    <a:pt x="50" y="113"/>
                  </a:lnTo>
                  <a:lnTo>
                    <a:pt x="52" y="115"/>
                  </a:lnTo>
                  <a:lnTo>
                    <a:pt x="56" y="118"/>
                  </a:lnTo>
                  <a:lnTo>
                    <a:pt x="57" y="118"/>
                  </a:lnTo>
                  <a:lnTo>
                    <a:pt x="59" y="118"/>
                  </a:lnTo>
                  <a:lnTo>
                    <a:pt x="60" y="117"/>
                  </a:lnTo>
                  <a:lnTo>
                    <a:pt x="61" y="114"/>
                  </a:lnTo>
                  <a:lnTo>
                    <a:pt x="61" y="96"/>
                  </a:lnTo>
                  <a:lnTo>
                    <a:pt x="62" y="88"/>
                  </a:lnTo>
                  <a:lnTo>
                    <a:pt x="62" y="87"/>
                  </a:lnTo>
                  <a:lnTo>
                    <a:pt x="62" y="86"/>
                  </a:lnTo>
                  <a:lnTo>
                    <a:pt x="63" y="86"/>
                  </a:lnTo>
                  <a:lnTo>
                    <a:pt x="65" y="87"/>
                  </a:lnTo>
                  <a:lnTo>
                    <a:pt x="67" y="90"/>
                  </a:lnTo>
                  <a:lnTo>
                    <a:pt x="73" y="101"/>
                  </a:lnTo>
                  <a:lnTo>
                    <a:pt x="75" y="106"/>
                  </a:lnTo>
                  <a:lnTo>
                    <a:pt x="76" y="114"/>
                  </a:lnTo>
                  <a:lnTo>
                    <a:pt x="76" y="115"/>
                  </a:lnTo>
                  <a:lnTo>
                    <a:pt x="76" y="115"/>
                  </a:lnTo>
                  <a:lnTo>
                    <a:pt x="78" y="115"/>
                  </a:lnTo>
                  <a:lnTo>
                    <a:pt x="80" y="113"/>
                  </a:lnTo>
                  <a:lnTo>
                    <a:pt x="82" y="111"/>
                  </a:lnTo>
                  <a:lnTo>
                    <a:pt x="83" y="109"/>
                  </a:lnTo>
                  <a:lnTo>
                    <a:pt x="83" y="103"/>
                  </a:lnTo>
                  <a:lnTo>
                    <a:pt x="81" y="91"/>
                  </a:lnTo>
                  <a:lnTo>
                    <a:pt x="73" y="75"/>
                  </a:lnTo>
                  <a:lnTo>
                    <a:pt x="39" y="26"/>
                  </a:lnTo>
                  <a:lnTo>
                    <a:pt x="25" y="9"/>
                  </a:lnTo>
                  <a:lnTo>
                    <a:pt x="20" y="5"/>
                  </a:lnTo>
                  <a:lnTo>
                    <a:pt x="15" y="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33"/>
            <p:cNvSpPr>
              <a:spLocks/>
            </p:cNvSpPr>
            <p:nvPr/>
          </p:nvSpPr>
          <p:spPr bwMode="auto">
            <a:xfrm flipH="1">
              <a:off x="7925637" y="5030092"/>
              <a:ext cx="93402" cy="135134"/>
            </a:xfrm>
            <a:custGeom>
              <a:avLst/>
              <a:gdLst/>
              <a:ahLst/>
              <a:cxnLst>
                <a:cxn ang="0">
                  <a:pos x="28" y="0"/>
                </a:cxn>
                <a:cxn ang="0">
                  <a:pos x="23" y="1"/>
                </a:cxn>
                <a:cxn ang="0">
                  <a:pos x="4" y="9"/>
                </a:cxn>
                <a:cxn ang="0">
                  <a:pos x="1" y="14"/>
                </a:cxn>
                <a:cxn ang="0">
                  <a:pos x="1" y="21"/>
                </a:cxn>
                <a:cxn ang="0">
                  <a:pos x="4" y="30"/>
                </a:cxn>
                <a:cxn ang="0">
                  <a:pos x="7" y="34"/>
                </a:cxn>
                <a:cxn ang="0">
                  <a:pos x="15" y="34"/>
                </a:cxn>
                <a:cxn ang="0">
                  <a:pos x="18" y="35"/>
                </a:cxn>
                <a:cxn ang="0">
                  <a:pos x="24" y="48"/>
                </a:cxn>
                <a:cxn ang="0">
                  <a:pos x="40" y="68"/>
                </a:cxn>
                <a:cxn ang="0">
                  <a:pos x="47" y="93"/>
                </a:cxn>
                <a:cxn ang="0">
                  <a:pos x="47" y="117"/>
                </a:cxn>
                <a:cxn ang="0">
                  <a:pos x="43" y="135"/>
                </a:cxn>
                <a:cxn ang="0">
                  <a:pos x="46" y="136"/>
                </a:cxn>
                <a:cxn ang="0">
                  <a:pos x="55" y="135"/>
                </a:cxn>
                <a:cxn ang="0">
                  <a:pos x="58" y="133"/>
                </a:cxn>
                <a:cxn ang="0">
                  <a:pos x="62" y="104"/>
                </a:cxn>
                <a:cxn ang="0">
                  <a:pos x="60" y="90"/>
                </a:cxn>
                <a:cxn ang="0">
                  <a:pos x="62" y="89"/>
                </a:cxn>
                <a:cxn ang="0">
                  <a:pos x="65" y="93"/>
                </a:cxn>
                <a:cxn ang="0">
                  <a:pos x="71" y="110"/>
                </a:cxn>
                <a:cxn ang="0">
                  <a:pos x="71" y="121"/>
                </a:cxn>
                <a:cxn ang="0">
                  <a:pos x="73" y="130"/>
                </a:cxn>
                <a:cxn ang="0">
                  <a:pos x="78" y="132"/>
                </a:cxn>
                <a:cxn ang="0">
                  <a:pos x="87" y="130"/>
                </a:cxn>
                <a:cxn ang="0">
                  <a:pos x="92" y="127"/>
                </a:cxn>
                <a:cxn ang="0">
                  <a:pos x="94" y="122"/>
                </a:cxn>
                <a:cxn ang="0">
                  <a:pos x="88" y="101"/>
                </a:cxn>
                <a:cxn ang="0">
                  <a:pos x="71" y="72"/>
                </a:cxn>
                <a:cxn ang="0">
                  <a:pos x="70" y="66"/>
                </a:cxn>
                <a:cxn ang="0">
                  <a:pos x="72" y="61"/>
                </a:cxn>
                <a:cxn ang="0">
                  <a:pos x="70" y="50"/>
                </a:cxn>
                <a:cxn ang="0">
                  <a:pos x="65" y="41"/>
                </a:cxn>
                <a:cxn ang="0">
                  <a:pos x="59" y="35"/>
                </a:cxn>
                <a:cxn ang="0">
                  <a:pos x="35" y="19"/>
                </a:cxn>
                <a:cxn ang="0">
                  <a:pos x="33" y="14"/>
                </a:cxn>
                <a:cxn ang="0">
                  <a:pos x="34" y="10"/>
                </a:cxn>
                <a:cxn ang="0">
                  <a:pos x="36" y="5"/>
                </a:cxn>
                <a:cxn ang="0">
                  <a:pos x="35" y="2"/>
                </a:cxn>
                <a:cxn ang="0">
                  <a:pos x="31" y="0"/>
                </a:cxn>
              </a:cxnLst>
              <a:rect l="0" t="0" r="r" b="b"/>
              <a:pathLst>
                <a:path w="94" h="136">
                  <a:moveTo>
                    <a:pt x="31" y="0"/>
                  </a:moveTo>
                  <a:lnTo>
                    <a:pt x="28" y="0"/>
                  </a:lnTo>
                  <a:lnTo>
                    <a:pt x="26" y="0"/>
                  </a:lnTo>
                  <a:lnTo>
                    <a:pt x="23" y="1"/>
                  </a:lnTo>
                  <a:lnTo>
                    <a:pt x="9" y="5"/>
                  </a:lnTo>
                  <a:lnTo>
                    <a:pt x="4" y="9"/>
                  </a:lnTo>
                  <a:lnTo>
                    <a:pt x="2" y="12"/>
                  </a:lnTo>
                  <a:lnTo>
                    <a:pt x="1" y="14"/>
                  </a:lnTo>
                  <a:lnTo>
                    <a:pt x="0" y="18"/>
                  </a:lnTo>
                  <a:lnTo>
                    <a:pt x="1" y="21"/>
                  </a:lnTo>
                  <a:lnTo>
                    <a:pt x="2" y="26"/>
                  </a:lnTo>
                  <a:lnTo>
                    <a:pt x="4" y="30"/>
                  </a:lnTo>
                  <a:lnTo>
                    <a:pt x="6" y="33"/>
                  </a:lnTo>
                  <a:lnTo>
                    <a:pt x="7" y="34"/>
                  </a:lnTo>
                  <a:lnTo>
                    <a:pt x="8" y="34"/>
                  </a:lnTo>
                  <a:lnTo>
                    <a:pt x="15" y="34"/>
                  </a:lnTo>
                  <a:lnTo>
                    <a:pt x="17" y="34"/>
                  </a:lnTo>
                  <a:lnTo>
                    <a:pt x="18" y="35"/>
                  </a:lnTo>
                  <a:lnTo>
                    <a:pt x="19" y="37"/>
                  </a:lnTo>
                  <a:lnTo>
                    <a:pt x="24" y="48"/>
                  </a:lnTo>
                  <a:lnTo>
                    <a:pt x="26" y="52"/>
                  </a:lnTo>
                  <a:lnTo>
                    <a:pt x="40" y="68"/>
                  </a:lnTo>
                  <a:lnTo>
                    <a:pt x="41" y="72"/>
                  </a:lnTo>
                  <a:lnTo>
                    <a:pt x="47" y="93"/>
                  </a:lnTo>
                  <a:lnTo>
                    <a:pt x="48" y="105"/>
                  </a:lnTo>
                  <a:lnTo>
                    <a:pt x="47" y="117"/>
                  </a:lnTo>
                  <a:lnTo>
                    <a:pt x="43" y="133"/>
                  </a:lnTo>
                  <a:lnTo>
                    <a:pt x="43" y="135"/>
                  </a:lnTo>
                  <a:lnTo>
                    <a:pt x="44" y="136"/>
                  </a:lnTo>
                  <a:lnTo>
                    <a:pt x="46" y="136"/>
                  </a:lnTo>
                  <a:lnTo>
                    <a:pt x="51" y="136"/>
                  </a:lnTo>
                  <a:lnTo>
                    <a:pt x="55" y="135"/>
                  </a:lnTo>
                  <a:lnTo>
                    <a:pt x="57" y="134"/>
                  </a:lnTo>
                  <a:lnTo>
                    <a:pt x="58" y="133"/>
                  </a:lnTo>
                  <a:lnTo>
                    <a:pt x="60" y="129"/>
                  </a:lnTo>
                  <a:lnTo>
                    <a:pt x="62" y="104"/>
                  </a:lnTo>
                  <a:lnTo>
                    <a:pt x="60" y="92"/>
                  </a:lnTo>
                  <a:lnTo>
                    <a:pt x="60" y="90"/>
                  </a:lnTo>
                  <a:lnTo>
                    <a:pt x="61" y="89"/>
                  </a:lnTo>
                  <a:lnTo>
                    <a:pt x="62" y="89"/>
                  </a:lnTo>
                  <a:lnTo>
                    <a:pt x="63" y="89"/>
                  </a:lnTo>
                  <a:lnTo>
                    <a:pt x="65" y="93"/>
                  </a:lnTo>
                  <a:lnTo>
                    <a:pt x="70" y="103"/>
                  </a:lnTo>
                  <a:lnTo>
                    <a:pt x="71" y="110"/>
                  </a:lnTo>
                  <a:lnTo>
                    <a:pt x="71" y="118"/>
                  </a:lnTo>
                  <a:lnTo>
                    <a:pt x="71" y="121"/>
                  </a:lnTo>
                  <a:lnTo>
                    <a:pt x="72" y="128"/>
                  </a:lnTo>
                  <a:lnTo>
                    <a:pt x="73" y="130"/>
                  </a:lnTo>
                  <a:lnTo>
                    <a:pt x="75" y="131"/>
                  </a:lnTo>
                  <a:lnTo>
                    <a:pt x="78" y="132"/>
                  </a:lnTo>
                  <a:lnTo>
                    <a:pt x="81" y="132"/>
                  </a:lnTo>
                  <a:lnTo>
                    <a:pt x="87" y="130"/>
                  </a:lnTo>
                  <a:lnTo>
                    <a:pt x="91" y="129"/>
                  </a:lnTo>
                  <a:lnTo>
                    <a:pt x="92" y="127"/>
                  </a:lnTo>
                  <a:lnTo>
                    <a:pt x="94" y="125"/>
                  </a:lnTo>
                  <a:lnTo>
                    <a:pt x="94" y="122"/>
                  </a:lnTo>
                  <a:lnTo>
                    <a:pt x="93" y="115"/>
                  </a:lnTo>
                  <a:lnTo>
                    <a:pt x="88" y="101"/>
                  </a:lnTo>
                  <a:lnTo>
                    <a:pt x="84" y="93"/>
                  </a:lnTo>
                  <a:lnTo>
                    <a:pt x="71" y="72"/>
                  </a:lnTo>
                  <a:lnTo>
                    <a:pt x="70" y="68"/>
                  </a:lnTo>
                  <a:lnTo>
                    <a:pt x="70" y="66"/>
                  </a:lnTo>
                  <a:lnTo>
                    <a:pt x="70" y="63"/>
                  </a:lnTo>
                  <a:lnTo>
                    <a:pt x="72" y="61"/>
                  </a:lnTo>
                  <a:lnTo>
                    <a:pt x="72" y="57"/>
                  </a:lnTo>
                  <a:lnTo>
                    <a:pt x="70" y="50"/>
                  </a:lnTo>
                  <a:lnTo>
                    <a:pt x="68" y="46"/>
                  </a:lnTo>
                  <a:lnTo>
                    <a:pt x="65" y="41"/>
                  </a:lnTo>
                  <a:lnTo>
                    <a:pt x="62" y="38"/>
                  </a:lnTo>
                  <a:lnTo>
                    <a:pt x="59" y="35"/>
                  </a:lnTo>
                  <a:lnTo>
                    <a:pt x="41" y="24"/>
                  </a:lnTo>
                  <a:lnTo>
                    <a:pt x="35" y="19"/>
                  </a:lnTo>
                  <a:lnTo>
                    <a:pt x="33" y="17"/>
                  </a:lnTo>
                  <a:lnTo>
                    <a:pt x="33" y="14"/>
                  </a:lnTo>
                  <a:lnTo>
                    <a:pt x="33" y="12"/>
                  </a:lnTo>
                  <a:lnTo>
                    <a:pt x="34" y="10"/>
                  </a:lnTo>
                  <a:lnTo>
                    <a:pt x="36" y="7"/>
                  </a:lnTo>
                  <a:lnTo>
                    <a:pt x="36" y="5"/>
                  </a:lnTo>
                  <a:lnTo>
                    <a:pt x="36" y="4"/>
                  </a:lnTo>
                  <a:lnTo>
                    <a:pt x="35" y="2"/>
                  </a:lnTo>
                  <a:lnTo>
                    <a:pt x="33" y="1"/>
                  </a:lnTo>
                  <a:lnTo>
                    <a:pt x="31"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34"/>
            <p:cNvSpPr>
              <a:spLocks/>
            </p:cNvSpPr>
            <p:nvPr/>
          </p:nvSpPr>
          <p:spPr bwMode="auto">
            <a:xfrm flipH="1">
              <a:off x="7968363" y="5073812"/>
              <a:ext cx="10930" cy="13911"/>
            </a:xfrm>
            <a:custGeom>
              <a:avLst/>
              <a:gdLst/>
              <a:ahLst/>
              <a:cxnLst>
                <a:cxn ang="0">
                  <a:pos x="6" y="0"/>
                </a:cxn>
                <a:cxn ang="0">
                  <a:pos x="5" y="0"/>
                </a:cxn>
                <a:cxn ang="0">
                  <a:pos x="4" y="0"/>
                </a:cxn>
                <a:cxn ang="0">
                  <a:pos x="1" y="2"/>
                </a:cxn>
                <a:cxn ang="0">
                  <a:pos x="0" y="5"/>
                </a:cxn>
                <a:cxn ang="0">
                  <a:pos x="0" y="8"/>
                </a:cxn>
                <a:cxn ang="0">
                  <a:pos x="2" y="10"/>
                </a:cxn>
                <a:cxn ang="0">
                  <a:pos x="6" y="12"/>
                </a:cxn>
                <a:cxn ang="0">
                  <a:pos x="9" y="13"/>
                </a:cxn>
                <a:cxn ang="0">
                  <a:pos x="11" y="14"/>
                </a:cxn>
                <a:cxn ang="0">
                  <a:pos x="11" y="13"/>
                </a:cxn>
                <a:cxn ang="0">
                  <a:pos x="11" y="11"/>
                </a:cxn>
                <a:cxn ang="0">
                  <a:pos x="7" y="2"/>
                </a:cxn>
                <a:cxn ang="0">
                  <a:pos x="7" y="1"/>
                </a:cxn>
                <a:cxn ang="0">
                  <a:pos x="6" y="0"/>
                </a:cxn>
              </a:cxnLst>
              <a:rect l="0" t="0" r="r" b="b"/>
              <a:pathLst>
                <a:path w="11" h="14">
                  <a:moveTo>
                    <a:pt x="6" y="0"/>
                  </a:moveTo>
                  <a:lnTo>
                    <a:pt x="5" y="0"/>
                  </a:lnTo>
                  <a:lnTo>
                    <a:pt x="4" y="0"/>
                  </a:lnTo>
                  <a:lnTo>
                    <a:pt x="1" y="2"/>
                  </a:lnTo>
                  <a:lnTo>
                    <a:pt x="0" y="5"/>
                  </a:lnTo>
                  <a:lnTo>
                    <a:pt x="0" y="8"/>
                  </a:lnTo>
                  <a:lnTo>
                    <a:pt x="2" y="10"/>
                  </a:lnTo>
                  <a:lnTo>
                    <a:pt x="6" y="12"/>
                  </a:lnTo>
                  <a:lnTo>
                    <a:pt x="9" y="13"/>
                  </a:lnTo>
                  <a:lnTo>
                    <a:pt x="11" y="14"/>
                  </a:lnTo>
                  <a:lnTo>
                    <a:pt x="11" y="13"/>
                  </a:lnTo>
                  <a:lnTo>
                    <a:pt x="11" y="11"/>
                  </a:lnTo>
                  <a:lnTo>
                    <a:pt x="7" y="2"/>
                  </a:lnTo>
                  <a:lnTo>
                    <a:pt x="7" y="1"/>
                  </a:lnTo>
                  <a:lnTo>
                    <a:pt x="6"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8" name="Group 34"/>
            <p:cNvGrpSpPr>
              <a:grpSpLocks noChangeAspect="1"/>
            </p:cNvGrpSpPr>
            <p:nvPr/>
          </p:nvGrpSpPr>
          <p:grpSpPr>
            <a:xfrm>
              <a:off x="8108389" y="4554993"/>
              <a:ext cx="290095" cy="177151"/>
              <a:chOff x="2103438" y="3086101"/>
              <a:chExt cx="595313" cy="363538"/>
            </a:xfrm>
          </p:grpSpPr>
          <p:sp>
            <p:nvSpPr>
              <p:cNvPr id="110" name="Freeform 72"/>
              <p:cNvSpPr>
                <a:spLocks/>
              </p:cNvSpPr>
              <p:nvPr/>
            </p:nvSpPr>
            <p:spPr bwMode="auto">
              <a:xfrm>
                <a:off x="2103438" y="3086101"/>
                <a:ext cx="595313" cy="363538"/>
              </a:xfrm>
              <a:custGeom>
                <a:avLst/>
                <a:gdLst/>
                <a:ahLst/>
                <a:cxnLst>
                  <a:cxn ang="0">
                    <a:pos x="214" y="0"/>
                  </a:cxn>
                  <a:cxn ang="0">
                    <a:pos x="186" y="1"/>
                  </a:cxn>
                  <a:cxn ang="0">
                    <a:pos x="153" y="9"/>
                  </a:cxn>
                  <a:cxn ang="0">
                    <a:pos x="137" y="17"/>
                  </a:cxn>
                  <a:cxn ang="0">
                    <a:pos x="123" y="27"/>
                  </a:cxn>
                  <a:cxn ang="0">
                    <a:pos x="88" y="62"/>
                  </a:cxn>
                  <a:cxn ang="0">
                    <a:pos x="40" y="106"/>
                  </a:cxn>
                  <a:cxn ang="0">
                    <a:pos x="10" y="129"/>
                  </a:cxn>
                  <a:cxn ang="0">
                    <a:pos x="4" y="136"/>
                  </a:cxn>
                  <a:cxn ang="0">
                    <a:pos x="1" y="143"/>
                  </a:cxn>
                  <a:cxn ang="0">
                    <a:pos x="0" y="149"/>
                  </a:cxn>
                  <a:cxn ang="0">
                    <a:pos x="3" y="155"/>
                  </a:cxn>
                  <a:cxn ang="0">
                    <a:pos x="7" y="160"/>
                  </a:cxn>
                  <a:cxn ang="0">
                    <a:pos x="11" y="162"/>
                  </a:cxn>
                  <a:cxn ang="0">
                    <a:pos x="27" y="168"/>
                  </a:cxn>
                  <a:cxn ang="0">
                    <a:pos x="85" y="177"/>
                  </a:cxn>
                  <a:cxn ang="0">
                    <a:pos x="254" y="179"/>
                  </a:cxn>
                  <a:cxn ang="0">
                    <a:pos x="266" y="181"/>
                  </a:cxn>
                  <a:cxn ang="0">
                    <a:pos x="279" y="185"/>
                  </a:cxn>
                  <a:cxn ang="0">
                    <a:pos x="303" y="197"/>
                  </a:cxn>
                  <a:cxn ang="0">
                    <a:pos x="321" y="210"/>
                  </a:cxn>
                  <a:cxn ang="0">
                    <a:pos x="332" y="224"/>
                  </a:cxn>
                  <a:cxn ang="0">
                    <a:pos x="338" y="228"/>
                  </a:cxn>
                  <a:cxn ang="0">
                    <a:pos x="344" y="229"/>
                  </a:cxn>
                  <a:cxn ang="0">
                    <a:pos x="350" y="229"/>
                  </a:cxn>
                  <a:cxn ang="0">
                    <a:pos x="355" y="228"/>
                  </a:cxn>
                  <a:cxn ang="0">
                    <a:pos x="360" y="224"/>
                  </a:cxn>
                  <a:cxn ang="0">
                    <a:pos x="369" y="214"/>
                  </a:cxn>
                  <a:cxn ang="0">
                    <a:pos x="372" y="207"/>
                  </a:cxn>
                  <a:cxn ang="0">
                    <a:pos x="375" y="189"/>
                  </a:cxn>
                  <a:cxn ang="0">
                    <a:pos x="374" y="140"/>
                  </a:cxn>
                  <a:cxn ang="0">
                    <a:pos x="370" y="120"/>
                  </a:cxn>
                  <a:cxn ang="0">
                    <a:pos x="368" y="111"/>
                  </a:cxn>
                  <a:cxn ang="0">
                    <a:pos x="356" y="83"/>
                  </a:cxn>
                  <a:cxn ang="0">
                    <a:pos x="339" y="56"/>
                  </a:cxn>
                  <a:cxn ang="0">
                    <a:pos x="324" y="38"/>
                  </a:cxn>
                  <a:cxn ang="0">
                    <a:pos x="313" y="29"/>
                  </a:cxn>
                  <a:cxn ang="0">
                    <a:pos x="278" y="12"/>
                  </a:cxn>
                  <a:cxn ang="0">
                    <a:pos x="224" y="1"/>
                  </a:cxn>
                  <a:cxn ang="0">
                    <a:pos x="214" y="0"/>
                  </a:cxn>
                </a:cxnLst>
                <a:rect l="0" t="0" r="r" b="b"/>
                <a:pathLst>
                  <a:path w="375" h="229">
                    <a:moveTo>
                      <a:pt x="214" y="0"/>
                    </a:moveTo>
                    <a:lnTo>
                      <a:pt x="186" y="1"/>
                    </a:lnTo>
                    <a:lnTo>
                      <a:pt x="153" y="9"/>
                    </a:lnTo>
                    <a:lnTo>
                      <a:pt x="137" y="17"/>
                    </a:lnTo>
                    <a:lnTo>
                      <a:pt x="123" y="27"/>
                    </a:lnTo>
                    <a:lnTo>
                      <a:pt x="88" y="62"/>
                    </a:lnTo>
                    <a:lnTo>
                      <a:pt x="40" y="106"/>
                    </a:lnTo>
                    <a:lnTo>
                      <a:pt x="10" y="129"/>
                    </a:lnTo>
                    <a:lnTo>
                      <a:pt x="4" y="136"/>
                    </a:lnTo>
                    <a:lnTo>
                      <a:pt x="1" y="143"/>
                    </a:lnTo>
                    <a:lnTo>
                      <a:pt x="0" y="149"/>
                    </a:lnTo>
                    <a:lnTo>
                      <a:pt x="3" y="155"/>
                    </a:lnTo>
                    <a:lnTo>
                      <a:pt x="7" y="160"/>
                    </a:lnTo>
                    <a:lnTo>
                      <a:pt x="11" y="162"/>
                    </a:lnTo>
                    <a:lnTo>
                      <a:pt x="27" y="168"/>
                    </a:lnTo>
                    <a:lnTo>
                      <a:pt x="85" y="177"/>
                    </a:lnTo>
                    <a:lnTo>
                      <a:pt x="254" y="179"/>
                    </a:lnTo>
                    <a:lnTo>
                      <a:pt x="266" y="181"/>
                    </a:lnTo>
                    <a:lnTo>
                      <a:pt x="279" y="185"/>
                    </a:lnTo>
                    <a:lnTo>
                      <a:pt x="303" y="197"/>
                    </a:lnTo>
                    <a:lnTo>
                      <a:pt x="321" y="210"/>
                    </a:lnTo>
                    <a:lnTo>
                      <a:pt x="332" y="224"/>
                    </a:lnTo>
                    <a:lnTo>
                      <a:pt x="338" y="228"/>
                    </a:lnTo>
                    <a:lnTo>
                      <a:pt x="344" y="229"/>
                    </a:lnTo>
                    <a:lnTo>
                      <a:pt x="350" y="229"/>
                    </a:lnTo>
                    <a:lnTo>
                      <a:pt x="355" y="228"/>
                    </a:lnTo>
                    <a:lnTo>
                      <a:pt x="360" y="224"/>
                    </a:lnTo>
                    <a:lnTo>
                      <a:pt x="369" y="214"/>
                    </a:lnTo>
                    <a:lnTo>
                      <a:pt x="372" y="207"/>
                    </a:lnTo>
                    <a:lnTo>
                      <a:pt x="375" y="189"/>
                    </a:lnTo>
                    <a:lnTo>
                      <a:pt x="374" y="140"/>
                    </a:lnTo>
                    <a:lnTo>
                      <a:pt x="370" y="120"/>
                    </a:lnTo>
                    <a:lnTo>
                      <a:pt x="368" y="111"/>
                    </a:lnTo>
                    <a:lnTo>
                      <a:pt x="356" y="83"/>
                    </a:lnTo>
                    <a:lnTo>
                      <a:pt x="339" y="56"/>
                    </a:lnTo>
                    <a:lnTo>
                      <a:pt x="324" y="38"/>
                    </a:lnTo>
                    <a:lnTo>
                      <a:pt x="313" y="29"/>
                    </a:lnTo>
                    <a:lnTo>
                      <a:pt x="278" y="12"/>
                    </a:lnTo>
                    <a:lnTo>
                      <a:pt x="224" y="1"/>
                    </a:lnTo>
                    <a:lnTo>
                      <a:pt x="214" y="0"/>
                    </a:lnTo>
                    <a:close/>
                  </a:path>
                </a:pathLst>
              </a:custGeom>
              <a:solidFill>
                <a:srgbClr val="D0A8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73"/>
              <p:cNvSpPr>
                <a:spLocks/>
              </p:cNvSpPr>
              <p:nvPr/>
            </p:nvSpPr>
            <p:spPr bwMode="auto">
              <a:xfrm>
                <a:off x="2417763" y="3133726"/>
                <a:ext cx="263525" cy="292100"/>
              </a:xfrm>
              <a:custGeom>
                <a:avLst/>
                <a:gdLst/>
                <a:ahLst/>
                <a:cxnLst>
                  <a:cxn ang="0">
                    <a:pos x="0" y="109"/>
                  </a:cxn>
                  <a:cxn ang="0">
                    <a:pos x="0" y="113"/>
                  </a:cxn>
                  <a:cxn ang="0">
                    <a:pos x="2" y="115"/>
                  </a:cxn>
                  <a:cxn ang="0">
                    <a:pos x="5" y="117"/>
                  </a:cxn>
                  <a:cxn ang="0">
                    <a:pos x="8" y="118"/>
                  </a:cxn>
                  <a:cxn ang="0">
                    <a:pos x="47" y="128"/>
                  </a:cxn>
                  <a:cxn ang="0">
                    <a:pos x="60" y="131"/>
                  </a:cxn>
                  <a:cxn ang="0">
                    <a:pos x="113" y="149"/>
                  </a:cxn>
                  <a:cxn ang="0">
                    <a:pos x="125" y="155"/>
                  </a:cxn>
                  <a:cxn ang="0">
                    <a:pos x="130" y="158"/>
                  </a:cxn>
                  <a:cxn ang="0">
                    <a:pos x="149" y="182"/>
                  </a:cxn>
                  <a:cxn ang="0">
                    <a:pos x="153" y="184"/>
                  </a:cxn>
                  <a:cxn ang="0">
                    <a:pos x="155" y="183"/>
                  </a:cxn>
                  <a:cxn ang="0">
                    <a:pos x="158" y="180"/>
                  </a:cxn>
                  <a:cxn ang="0">
                    <a:pos x="160" y="173"/>
                  </a:cxn>
                  <a:cxn ang="0">
                    <a:pos x="164" y="156"/>
                  </a:cxn>
                  <a:cxn ang="0">
                    <a:pos x="166" y="125"/>
                  </a:cxn>
                  <a:cxn ang="0">
                    <a:pos x="163" y="106"/>
                  </a:cxn>
                  <a:cxn ang="0">
                    <a:pos x="154" y="77"/>
                  </a:cxn>
                  <a:cxn ang="0">
                    <a:pos x="142" y="50"/>
                  </a:cxn>
                  <a:cxn ang="0">
                    <a:pos x="120" y="18"/>
                  </a:cxn>
                  <a:cxn ang="0">
                    <a:pos x="110" y="9"/>
                  </a:cxn>
                  <a:cxn ang="0">
                    <a:pos x="99" y="3"/>
                  </a:cxn>
                  <a:cxn ang="0">
                    <a:pos x="89" y="0"/>
                  </a:cxn>
                  <a:cxn ang="0">
                    <a:pos x="78" y="0"/>
                  </a:cxn>
                  <a:cxn ang="0">
                    <a:pos x="67" y="2"/>
                  </a:cxn>
                  <a:cxn ang="0">
                    <a:pos x="57" y="8"/>
                  </a:cxn>
                  <a:cxn ang="0">
                    <a:pos x="53" y="11"/>
                  </a:cxn>
                  <a:cxn ang="0">
                    <a:pos x="48" y="16"/>
                  </a:cxn>
                  <a:cxn ang="0">
                    <a:pos x="32" y="40"/>
                  </a:cxn>
                  <a:cxn ang="0">
                    <a:pos x="9" y="83"/>
                  </a:cxn>
                  <a:cxn ang="0">
                    <a:pos x="2" y="98"/>
                  </a:cxn>
                  <a:cxn ang="0">
                    <a:pos x="0" y="104"/>
                  </a:cxn>
                  <a:cxn ang="0">
                    <a:pos x="0" y="109"/>
                  </a:cxn>
                </a:cxnLst>
                <a:rect l="0" t="0" r="r" b="b"/>
                <a:pathLst>
                  <a:path w="166" h="184">
                    <a:moveTo>
                      <a:pt x="0" y="109"/>
                    </a:moveTo>
                    <a:lnTo>
                      <a:pt x="0" y="113"/>
                    </a:lnTo>
                    <a:lnTo>
                      <a:pt x="2" y="115"/>
                    </a:lnTo>
                    <a:lnTo>
                      <a:pt x="5" y="117"/>
                    </a:lnTo>
                    <a:lnTo>
                      <a:pt x="8" y="118"/>
                    </a:lnTo>
                    <a:lnTo>
                      <a:pt x="47" y="128"/>
                    </a:lnTo>
                    <a:lnTo>
                      <a:pt x="60" y="131"/>
                    </a:lnTo>
                    <a:lnTo>
                      <a:pt x="113" y="149"/>
                    </a:lnTo>
                    <a:lnTo>
                      <a:pt x="125" y="155"/>
                    </a:lnTo>
                    <a:lnTo>
                      <a:pt x="130" y="158"/>
                    </a:lnTo>
                    <a:lnTo>
                      <a:pt x="149" y="182"/>
                    </a:lnTo>
                    <a:lnTo>
                      <a:pt x="153" y="184"/>
                    </a:lnTo>
                    <a:lnTo>
                      <a:pt x="155" y="183"/>
                    </a:lnTo>
                    <a:lnTo>
                      <a:pt x="158" y="180"/>
                    </a:lnTo>
                    <a:lnTo>
                      <a:pt x="160" y="173"/>
                    </a:lnTo>
                    <a:lnTo>
                      <a:pt x="164" y="156"/>
                    </a:lnTo>
                    <a:lnTo>
                      <a:pt x="166" y="125"/>
                    </a:lnTo>
                    <a:lnTo>
                      <a:pt x="163" y="106"/>
                    </a:lnTo>
                    <a:lnTo>
                      <a:pt x="154" y="77"/>
                    </a:lnTo>
                    <a:lnTo>
                      <a:pt x="142" y="50"/>
                    </a:lnTo>
                    <a:lnTo>
                      <a:pt x="120" y="18"/>
                    </a:lnTo>
                    <a:lnTo>
                      <a:pt x="110" y="9"/>
                    </a:lnTo>
                    <a:lnTo>
                      <a:pt x="99" y="3"/>
                    </a:lnTo>
                    <a:lnTo>
                      <a:pt x="89" y="0"/>
                    </a:lnTo>
                    <a:lnTo>
                      <a:pt x="78" y="0"/>
                    </a:lnTo>
                    <a:lnTo>
                      <a:pt x="67" y="2"/>
                    </a:lnTo>
                    <a:lnTo>
                      <a:pt x="57" y="8"/>
                    </a:lnTo>
                    <a:lnTo>
                      <a:pt x="53" y="11"/>
                    </a:lnTo>
                    <a:lnTo>
                      <a:pt x="48" y="16"/>
                    </a:lnTo>
                    <a:lnTo>
                      <a:pt x="32" y="40"/>
                    </a:lnTo>
                    <a:lnTo>
                      <a:pt x="9" y="83"/>
                    </a:lnTo>
                    <a:lnTo>
                      <a:pt x="2" y="98"/>
                    </a:lnTo>
                    <a:lnTo>
                      <a:pt x="0" y="104"/>
                    </a:lnTo>
                    <a:lnTo>
                      <a:pt x="0" y="109"/>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74"/>
              <p:cNvSpPr>
                <a:spLocks/>
              </p:cNvSpPr>
              <p:nvPr/>
            </p:nvSpPr>
            <p:spPr bwMode="auto">
              <a:xfrm>
                <a:off x="2327275" y="3117851"/>
                <a:ext cx="177800" cy="187325"/>
              </a:xfrm>
              <a:custGeom>
                <a:avLst/>
                <a:gdLst/>
                <a:ahLst/>
                <a:cxnLst>
                  <a:cxn ang="0">
                    <a:pos x="78" y="2"/>
                  </a:cxn>
                  <a:cxn ang="0">
                    <a:pos x="75" y="4"/>
                  </a:cxn>
                  <a:cxn ang="0">
                    <a:pos x="43" y="38"/>
                  </a:cxn>
                  <a:cxn ang="0">
                    <a:pos x="9" y="94"/>
                  </a:cxn>
                  <a:cxn ang="0">
                    <a:pos x="5" y="100"/>
                  </a:cxn>
                  <a:cxn ang="0">
                    <a:pos x="0" y="105"/>
                  </a:cxn>
                  <a:cxn ang="0">
                    <a:pos x="1" y="105"/>
                  </a:cxn>
                  <a:cxn ang="0">
                    <a:pos x="3" y="107"/>
                  </a:cxn>
                  <a:cxn ang="0">
                    <a:pos x="10" y="111"/>
                  </a:cxn>
                  <a:cxn ang="0">
                    <a:pos x="15" y="113"/>
                  </a:cxn>
                  <a:cxn ang="0">
                    <a:pos x="20" y="116"/>
                  </a:cxn>
                  <a:cxn ang="0">
                    <a:pos x="26" y="117"/>
                  </a:cxn>
                  <a:cxn ang="0">
                    <a:pos x="32" y="118"/>
                  </a:cxn>
                  <a:cxn ang="0">
                    <a:pos x="38" y="117"/>
                  </a:cxn>
                  <a:cxn ang="0">
                    <a:pos x="42" y="116"/>
                  </a:cxn>
                  <a:cxn ang="0">
                    <a:pos x="45" y="112"/>
                  </a:cxn>
                  <a:cxn ang="0">
                    <a:pos x="62" y="63"/>
                  </a:cxn>
                  <a:cxn ang="0">
                    <a:pos x="69" y="50"/>
                  </a:cxn>
                  <a:cxn ang="0">
                    <a:pos x="89" y="24"/>
                  </a:cxn>
                  <a:cxn ang="0">
                    <a:pos x="92" y="20"/>
                  </a:cxn>
                  <a:cxn ang="0">
                    <a:pos x="100" y="15"/>
                  </a:cxn>
                  <a:cxn ang="0">
                    <a:pos x="105" y="12"/>
                  </a:cxn>
                  <a:cxn ang="0">
                    <a:pos x="112" y="10"/>
                  </a:cxn>
                  <a:cxn ang="0">
                    <a:pos x="112" y="9"/>
                  </a:cxn>
                  <a:cxn ang="0">
                    <a:pos x="110" y="7"/>
                  </a:cxn>
                  <a:cxn ang="0">
                    <a:pos x="105" y="5"/>
                  </a:cxn>
                  <a:cxn ang="0">
                    <a:pos x="84" y="0"/>
                  </a:cxn>
                  <a:cxn ang="0">
                    <a:pos x="81" y="1"/>
                  </a:cxn>
                  <a:cxn ang="0">
                    <a:pos x="78" y="2"/>
                  </a:cxn>
                </a:cxnLst>
                <a:rect l="0" t="0" r="r" b="b"/>
                <a:pathLst>
                  <a:path w="112" h="118">
                    <a:moveTo>
                      <a:pt x="78" y="2"/>
                    </a:moveTo>
                    <a:lnTo>
                      <a:pt x="75" y="4"/>
                    </a:lnTo>
                    <a:lnTo>
                      <a:pt x="43" y="38"/>
                    </a:lnTo>
                    <a:lnTo>
                      <a:pt x="9" y="94"/>
                    </a:lnTo>
                    <a:lnTo>
                      <a:pt x="5" y="100"/>
                    </a:lnTo>
                    <a:lnTo>
                      <a:pt x="0" y="105"/>
                    </a:lnTo>
                    <a:lnTo>
                      <a:pt x="1" y="105"/>
                    </a:lnTo>
                    <a:lnTo>
                      <a:pt x="3" y="107"/>
                    </a:lnTo>
                    <a:lnTo>
                      <a:pt x="10" y="111"/>
                    </a:lnTo>
                    <a:lnTo>
                      <a:pt x="15" y="113"/>
                    </a:lnTo>
                    <a:lnTo>
                      <a:pt x="20" y="116"/>
                    </a:lnTo>
                    <a:lnTo>
                      <a:pt x="26" y="117"/>
                    </a:lnTo>
                    <a:lnTo>
                      <a:pt x="32" y="118"/>
                    </a:lnTo>
                    <a:lnTo>
                      <a:pt x="38" y="117"/>
                    </a:lnTo>
                    <a:lnTo>
                      <a:pt x="42" y="116"/>
                    </a:lnTo>
                    <a:lnTo>
                      <a:pt x="45" y="112"/>
                    </a:lnTo>
                    <a:lnTo>
                      <a:pt x="62" y="63"/>
                    </a:lnTo>
                    <a:lnTo>
                      <a:pt x="69" y="50"/>
                    </a:lnTo>
                    <a:lnTo>
                      <a:pt x="89" y="24"/>
                    </a:lnTo>
                    <a:lnTo>
                      <a:pt x="92" y="20"/>
                    </a:lnTo>
                    <a:lnTo>
                      <a:pt x="100" y="15"/>
                    </a:lnTo>
                    <a:lnTo>
                      <a:pt x="105" y="12"/>
                    </a:lnTo>
                    <a:lnTo>
                      <a:pt x="112" y="10"/>
                    </a:lnTo>
                    <a:lnTo>
                      <a:pt x="112" y="9"/>
                    </a:lnTo>
                    <a:lnTo>
                      <a:pt x="110" y="7"/>
                    </a:lnTo>
                    <a:lnTo>
                      <a:pt x="105" y="5"/>
                    </a:lnTo>
                    <a:lnTo>
                      <a:pt x="84" y="0"/>
                    </a:lnTo>
                    <a:lnTo>
                      <a:pt x="81" y="1"/>
                    </a:lnTo>
                    <a:lnTo>
                      <a:pt x="78" y="2"/>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75"/>
              <p:cNvSpPr>
                <a:spLocks/>
              </p:cNvSpPr>
              <p:nvPr/>
            </p:nvSpPr>
            <p:spPr bwMode="auto">
              <a:xfrm>
                <a:off x="2214563" y="3100388"/>
                <a:ext cx="223838" cy="184150"/>
              </a:xfrm>
              <a:custGeom>
                <a:avLst/>
                <a:gdLst/>
                <a:ahLst/>
                <a:cxnLst>
                  <a:cxn ang="0">
                    <a:pos x="118" y="0"/>
                  </a:cxn>
                  <a:cxn ang="0">
                    <a:pos x="113" y="1"/>
                  </a:cxn>
                  <a:cxn ang="0">
                    <a:pos x="87" y="13"/>
                  </a:cxn>
                  <a:cxn ang="0">
                    <a:pos x="59" y="33"/>
                  </a:cxn>
                  <a:cxn ang="0">
                    <a:pos x="33" y="59"/>
                  </a:cxn>
                  <a:cxn ang="0">
                    <a:pos x="15" y="79"/>
                  </a:cxn>
                  <a:cxn ang="0">
                    <a:pos x="12" y="84"/>
                  </a:cxn>
                  <a:cxn ang="0">
                    <a:pos x="6" y="90"/>
                  </a:cxn>
                  <a:cxn ang="0">
                    <a:pos x="2" y="97"/>
                  </a:cxn>
                  <a:cxn ang="0">
                    <a:pos x="0" y="98"/>
                  </a:cxn>
                  <a:cxn ang="0">
                    <a:pos x="0" y="101"/>
                  </a:cxn>
                  <a:cxn ang="0">
                    <a:pos x="1" y="103"/>
                  </a:cxn>
                  <a:cxn ang="0">
                    <a:pos x="8" y="107"/>
                  </a:cxn>
                  <a:cxn ang="0">
                    <a:pos x="28" y="114"/>
                  </a:cxn>
                  <a:cxn ang="0">
                    <a:pos x="43" y="116"/>
                  </a:cxn>
                  <a:cxn ang="0">
                    <a:pos x="50" y="115"/>
                  </a:cxn>
                  <a:cxn ang="0">
                    <a:pos x="56" y="113"/>
                  </a:cxn>
                  <a:cxn ang="0">
                    <a:pos x="61" y="109"/>
                  </a:cxn>
                  <a:cxn ang="0">
                    <a:pos x="66" y="104"/>
                  </a:cxn>
                  <a:cxn ang="0">
                    <a:pos x="73" y="91"/>
                  </a:cxn>
                  <a:cxn ang="0">
                    <a:pos x="84" y="69"/>
                  </a:cxn>
                  <a:cxn ang="0">
                    <a:pos x="119" y="18"/>
                  </a:cxn>
                  <a:cxn ang="0">
                    <a:pos x="127" y="13"/>
                  </a:cxn>
                  <a:cxn ang="0">
                    <a:pos x="134" y="10"/>
                  </a:cxn>
                  <a:cxn ang="0">
                    <a:pos x="137" y="10"/>
                  </a:cxn>
                  <a:cxn ang="0">
                    <a:pos x="139" y="10"/>
                  </a:cxn>
                  <a:cxn ang="0">
                    <a:pos x="141" y="9"/>
                  </a:cxn>
                  <a:cxn ang="0">
                    <a:pos x="141" y="8"/>
                  </a:cxn>
                  <a:cxn ang="0">
                    <a:pos x="140" y="7"/>
                  </a:cxn>
                  <a:cxn ang="0">
                    <a:pos x="139" y="5"/>
                  </a:cxn>
                  <a:cxn ang="0">
                    <a:pos x="132" y="2"/>
                  </a:cxn>
                  <a:cxn ang="0">
                    <a:pos x="122" y="0"/>
                  </a:cxn>
                  <a:cxn ang="0">
                    <a:pos x="118" y="0"/>
                  </a:cxn>
                </a:cxnLst>
                <a:rect l="0" t="0" r="r" b="b"/>
                <a:pathLst>
                  <a:path w="141" h="116">
                    <a:moveTo>
                      <a:pt x="118" y="0"/>
                    </a:moveTo>
                    <a:lnTo>
                      <a:pt x="113" y="1"/>
                    </a:lnTo>
                    <a:lnTo>
                      <a:pt x="87" y="13"/>
                    </a:lnTo>
                    <a:lnTo>
                      <a:pt x="59" y="33"/>
                    </a:lnTo>
                    <a:lnTo>
                      <a:pt x="33" y="59"/>
                    </a:lnTo>
                    <a:lnTo>
                      <a:pt x="15" y="79"/>
                    </a:lnTo>
                    <a:lnTo>
                      <a:pt x="12" y="84"/>
                    </a:lnTo>
                    <a:lnTo>
                      <a:pt x="6" y="90"/>
                    </a:lnTo>
                    <a:lnTo>
                      <a:pt x="2" y="97"/>
                    </a:lnTo>
                    <a:lnTo>
                      <a:pt x="0" y="98"/>
                    </a:lnTo>
                    <a:lnTo>
                      <a:pt x="0" y="101"/>
                    </a:lnTo>
                    <a:lnTo>
                      <a:pt x="1" y="103"/>
                    </a:lnTo>
                    <a:lnTo>
                      <a:pt x="8" y="107"/>
                    </a:lnTo>
                    <a:lnTo>
                      <a:pt x="28" y="114"/>
                    </a:lnTo>
                    <a:lnTo>
                      <a:pt x="43" y="116"/>
                    </a:lnTo>
                    <a:lnTo>
                      <a:pt x="50" y="115"/>
                    </a:lnTo>
                    <a:lnTo>
                      <a:pt x="56" y="113"/>
                    </a:lnTo>
                    <a:lnTo>
                      <a:pt x="61" y="109"/>
                    </a:lnTo>
                    <a:lnTo>
                      <a:pt x="66" y="104"/>
                    </a:lnTo>
                    <a:lnTo>
                      <a:pt x="73" y="91"/>
                    </a:lnTo>
                    <a:lnTo>
                      <a:pt x="84" y="69"/>
                    </a:lnTo>
                    <a:lnTo>
                      <a:pt x="119" y="18"/>
                    </a:lnTo>
                    <a:lnTo>
                      <a:pt x="127" y="13"/>
                    </a:lnTo>
                    <a:lnTo>
                      <a:pt x="134" y="10"/>
                    </a:lnTo>
                    <a:lnTo>
                      <a:pt x="137" y="10"/>
                    </a:lnTo>
                    <a:lnTo>
                      <a:pt x="139" y="10"/>
                    </a:lnTo>
                    <a:lnTo>
                      <a:pt x="141" y="9"/>
                    </a:lnTo>
                    <a:lnTo>
                      <a:pt x="141" y="8"/>
                    </a:lnTo>
                    <a:lnTo>
                      <a:pt x="140" y="7"/>
                    </a:lnTo>
                    <a:lnTo>
                      <a:pt x="139" y="5"/>
                    </a:lnTo>
                    <a:lnTo>
                      <a:pt x="132" y="2"/>
                    </a:lnTo>
                    <a:lnTo>
                      <a:pt x="122" y="0"/>
                    </a:lnTo>
                    <a:lnTo>
                      <a:pt x="118" y="0"/>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76"/>
              <p:cNvSpPr>
                <a:spLocks/>
              </p:cNvSpPr>
              <p:nvPr/>
            </p:nvSpPr>
            <p:spPr bwMode="auto">
              <a:xfrm>
                <a:off x="2124075" y="3278188"/>
                <a:ext cx="379413" cy="76200"/>
              </a:xfrm>
              <a:custGeom>
                <a:avLst/>
                <a:gdLst/>
                <a:ahLst/>
                <a:cxnLst>
                  <a:cxn ang="0">
                    <a:pos x="238" y="46"/>
                  </a:cxn>
                  <a:cxn ang="0">
                    <a:pos x="239" y="45"/>
                  </a:cxn>
                  <a:cxn ang="0">
                    <a:pos x="239" y="44"/>
                  </a:cxn>
                  <a:cxn ang="0">
                    <a:pos x="237" y="44"/>
                  </a:cxn>
                  <a:cxn ang="0">
                    <a:pos x="234" y="43"/>
                  </a:cxn>
                  <a:cxn ang="0">
                    <a:pos x="165" y="29"/>
                  </a:cxn>
                  <a:cxn ang="0">
                    <a:pos x="63" y="2"/>
                  </a:cxn>
                  <a:cxn ang="0">
                    <a:pos x="49" y="0"/>
                  </a:cxn>
                  <a:cxn ang="0">
                    <a:pos x="39" y="0"/>
                  </a:cxn>
                  <a:cxn ang="0">
                    <a:pos x="30" y="2"/>
                  </a:cxn>
                  <a:cxn ang="0">
                    <a:pos x="18" y="7"/>
                  </a:cxn>
                  <a:cxn ang="0">
                    <a:pos x="11" y="11"/>
                  </a:cxn>
                  <a:cxn ang="0">
                    <a:pos x="2" y="22"/>
                  </a:cxn>
                  <a:cxn ang="0">
                    <a:pos x="0" y="26"/>
                  </a:cxn>
                  <a:cxn ang="0">
                    <a:pos x="0" y="29"/>
                  </a:cxn>
                  <a:cxn ang="0">
                    <a:pos x="3" y="32"/>
                  </a:cxn>
                  <a:cxn ang="0">
                    <a:pos x="5" y="33"/>
                  </a:cxn>
                  <a:cxn ang="0">
                    <a:pos x="7" y="34"/>
                  </a:cxn>
                  <a:cxn ang="0">
                    <a:pos x="10" y="35"/>
                  </a:cxn>
                  <a:cxn ang="0">
                    <a:pos x="87" y="41"/>
                  </a:cxn>
                  <a:cxn ang="0">
                    <a:pos x="147" y="48"/>
                  </a:cxn>
                  <a:cxn ang="0">
                    <a:pos x="232" y="47"/>
                  </a:cxn>
                  <a:cxn ang="0">
                    <a:pos x="235" y="46"/>
                  </a:cxn>
                  <a:cxn ang="0">
                    <a:pos x="238" y="46"/>
                  </a:cxn>
                </a:cxnLst>
                <a:rect l="0" t="0" r="r" b="b"/>
                <a:pathLst>
                  <a:path w="239" h="48">
                    <a:moveTo>
                      <a:pt x="238" y="46"/>
                    </a:moveTo>
                    <a:lnTo>
                      <a:pt x="239" y="45"/>
                    </a:lnTo>
                    <a:lnTo>
                      <a:pt x="239" y="44"/>
                    </a:lnTo>
                    <a:lnTo>
                      <a:pt x="237" y="44"/>
                    </a:lnTo>
                    <a:lnTo>
                      <a:pt x="234" y="43"/>
                    </a:lnTo>
                    <a:lnTo>
                      <a:pt x="165" y="29"/>
                    </a:lnTo>
                    <a:lnTo>
                      <a:pt x="63" y="2"/>
                    </a:lnTo>
                    <a:lnTo>
                      <a:pt x="49" y="0"/>
                    </a:lnTo>
                    <a:lnTo>
                      <a:pt x="39" y="0"/>
                    </a:lnTo>
                    <a:lnTo>
                      <a:pt x="30" y="2"/>
                    </a:lnTo>
                    <a:lnTo>
                      <a:pt x="18" y="7"/>
                    </a:lnTo>
                    <a:lnTo>
                      <a:pt x="11" y="11"/>
                    </a:lnTo>
                    <a:lnTo>
                      <a:pt x="2" y="22"/>
                    </a:lnTo>
                    <a:lnTo>
                      <a:pt x="0" y="26"/>
                    </a:lnTo>
                    <a:lnTo>
                      <a:pt x="0" y="29"/>
                    </a:lnTo>
                    <a:lnTo>
                      <a:pt x="3" y="32"/>
                    </a:lnTo>
                    <a:lnTo>
                      <a:pt x="5" y="33"/>
                    </a:lnTo>
                    <a:lnTo>
                      <a:pt x="7" y="34"/>
                    </a:lnTo>
                    <a:lnTo>
                      <a:pt x="10" y="35"/>
                    </a:lnTo>
                    <a:lnTo>
                      <a:pt x="87" y="41"/>
                    </a:lnTo>
                    <a:lnTo>
                      <a:pt x="147" y="48"/>
                    </a:lnTo>
                    <a:lnTo>
                      <a:pt x="232" y="47"/>
                    </a:lnTo>
                    <a:lnTo>
                      <a:pt x="235" y="46"/>
                    </a:lnTo>
                    <a:lnTo>
                      <a:pt x="238" y="46"/>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9" name="Freeform 18"/>
            <p:cNvSpPr>
              <a:spLocks/>
            </p:cNvSpPr>
            <p:nvPr/>
          </p:nvSpPr>
          <p:spPr bwMode="auto">
            <a:xfrm rot="6012585" flipH="1">
              <a:off x="7866693" y="4985033"/>
              <a:ext cx="483901" cy="284180"/>
            </a:xfrm>
            <a:custGeom>
              <a:avLst/>
              <a:gdLst/>
              <a:ahLst/>
              <a:cxnLst>
                <a:cxn ang="0">
                  <a:pos x="241" y="52"/>
                </a:cxn>
                <a:cxn ang="0">
                  <a:pos x="311" y="38"/>
                </a:cxn>
                <a:cxn ang="0">
                  <a:pos x="390" y="58"/>
                </a:cxn>
                <a:cxn ang="0">
                  <a:pos x="452" y="88"/>
                </a:cxn>
                <a:cxn ang="0">
                  <a:pos x="480" y="81"/>
                </a:cxn>
                <a:cxn ang="0">
                  <a:pos x="487" y="65"/>
                </a:cxn>
                <a:cxn ang="0">
                  <a:pos x="483" y="37"/>
                </a:cxn>
                <a:cxn ang="0">
                  <a:pos x="465" y="21"/>
                </a:cxn>
                <a:cxn ang="0">
                  <a:pos x="358" y="0"/>
                </a:cxn>
                <a:cxn ang="0">
                  <a:pos x="255" y="12"/>
                </a:cxn>
                <a:cxn ang="0">
                  <a:pos x="140" y="75"/>
                </a:cxn>
                <a:cxn ang="0">
                  <a:pos x="94" y="146"/>
                </a:cxn>
                <a:cxn ang="0">
                  <a:pos x="79" y="169"/>
                </a:cxn>
                <a:cxn ang="0">
                  <a:pos x="64" y="176"/>
                </a:cxn>
                <a:cxn ang="0">
                  <a:pos x="28" y="180"/>
                </a:cxn>
                <a:cxn ang="0">
                  <a:pos x="6" y="198"/>
                </a:cxn>
                <a:cxn ang="0">
                  <a:pos x="0" y="213"/>
                </a:cxn>
                <a:cxn ang="0">
                  <a:pos x="7" y="235"/>
                </a:cxn>
                <a:cxn ang="0">
                  <a:pos x="19" y="241"/>
                </a:cxn>
                <a:cxn ang="0">
                  <a:pos x="32" y="241"/>
                </a:cxn>
                <a:cxn ang="0">
                  <a:pos x="40" y="234"/>
                </a:cxn>
                <a:cxn ang="0">
                  <a:pos x="38" y="229"/>
                </a:cxn>
                <a:cxn ang="0">
                  <a:pos x="27" y="225"/>
                </a:cxn>
                <a:cxn ang="0">
                  <a:pos x="29" y="221"/>
                </a:cxn>
                <a:cxn ang="0">
                  <a:pos x="52" y="207"/>
                </a:cxn>
                <a:cxn ang="0">
                  <a:pos x="57" y="208"/>
                </a:cxn>
                <a:cxn ang="0">
                  <a:pos x="55" y="229"/>
                </a:cxn>
                <a:cxn ang="0">
                  <a:pos x="54" y="274"/>
                </a:cxn>
                <a:cxn ang="0">
                  <a:pos x="64" y="284"/>
                </a:cxn>
                <a:cxn ang="0">
                  <a:pos x="83" y="285"/>
                </a:cxn>
                <a:cxn ang="0">
                  <a:pos x="88" y="281"/>
                </a:cxn>
                <a:cxn ang="0">
                  <a:pos x="77" y="240"/>
                </a:cxn>
                <a:cxn ang="0">
                  <a:pos x="80" y="225"/>
                </a:cxn>
                <a:cxn ang="0">
                  <a:pos x="89" y="223"/>
                </a:cxn>
                <a:cxn ang="0">
                  <a:pos x="112" y="236"/>
                </a:cxn>
                <a:cxn ang="0">
                  <a:pos x="127" y="255"/>
                </a:cxn>
                <a:cxn ang="0">
                  <a:pos x="132" y="255"/>
                </a:cxn>
                <a:cxn ang="0">
                  <a:pos x="138" y="246"/>
                </a:cxn>
                <a:cxn ang="0">
                  <a:pos x="141" y="220"/>
                </a:cxn>
                <a:cxn ang="0">
                  <a:pos x="135" y="211"/>
                </a:cxn>
                <a:cxn ang="0">
                  <a:pos x="116" y="203"/>
                </a:cxn>
                <a:cxn ang="0">
                  <a:pos x="110" y="190"/>
                </a:cxn>
                <a:cxn ang="0">
                  <a:pos x="119" y="160"/>
                </a:cxn>
                <a:cxn ang="0">
                  <a:pos x="178" y="84"/>
                </a:cxn>
              </a:cxnLst>
              <a:rect l="0" t="0" r="r" b="b"/>
              <a:pathLst>
                <a:path w="487" h="286">
                  <a:moveTo>
                    <a:pt x="178" y="84"/>
                  </a:moveTo>
                  <a:lnTo>
                    <a:pt x="213" y="63"/>
                  </a:lnTo>
                  <a:lnTo>
                    <a:pt x="241" y="52"/>
                  </a:lnTo>
                  <a:lnTo>
                    <a:pt x="261" y="45"/>
                  </a:lnTo>
                  <a:lnTo>
                    <a:pt x="291" y="40"/>
                  </a:lnTo>
                  <a:lnTo>
                    <a:pt x="311" y="38"/>
                  </a:lnTo>
                  <a:lnTo>
                    <a:pt x="339" y="40"/>
                  </a:lnTo>
                  <a:lnTo>
                    <a:pt x="374" y="50"/>
                  </a:lnTo>
                  <a:lnTo>
                    <a:pt x="390" y="58"/>
                  </a:lnTo>
                  <a:lnTo>
                    <a:pt x="417" y="79"/>
                  </a:lnTo>
                  <a:lnTo>
                    <a:pt x="431" y="85"/>
                  </a:lnTo>
                  <a:lnTo>
                    <a:pt x="452" y="88"/>
                  </a:lnTo>
                  <a:lnTo>
                    <a:pt x="465" y="87"/>
                  </a:lnTo>
                  <a:lnTo>
                    <a:pt x="471" y="85"/>
                  </a:lnTo>
                  <a:lnTo>
                    <a:pt x="480" y="81"/>
                  </a:lnTo>
                  <a:lnTo>
                    <a:pt x="483" y="78"/>
                  </a:lnTo>
                  <a:lnTo>
                    <a:pt x="485" y="74"/>
                  </a:lnTo>
                  <a:lnTo>
                    <a:pt x="487" y="65"/>
                  </a:lnTo>
                  <a:lnTo>
                    <a:pt x="487" y="55"/>
                  </a:lnTo>
                  <a:lnTo>
                    <a:pt x="484" y="40"/>
                  </a:lnTo>
                  <a:lnTo>
                    <a:pt x="483" y="37"/>
                  </a:lnTo>
                  <a:lnTo>
                    <a:pt x="481" y="31"/>
                  </a:lnTo>
                  <a:lnTo>
                    <a:pt x="475" y="26"/>
                  </a:lnTo>
                  <a:lnTo>
                    <a:pt x="465" y="21"/>
                  </a:lnTo>
                  <a:lnTo>
                    <a:pt x="444" y="13"/>
                  </a:lnTo>
                  <a:lnTo>
                    <a:pt x="407" y="6"/>
                  </a:lnTo>
                  <a:lnTo>
                    <a:pt x="358" y="0"/>
                  </a:lnTo>
                  <a:lnTo>
                    <a:pt x="315" y="0"/>
                  </a:lnTo>
                  <a:lnTo>
                    <a:pt x="286" y="4"/>
                  </a:lnTo>
                  <a:lnTo>
                    <a:pt x="255" y="12"/>
                  </a:lnTo>
                  <a:lnTo>
                    <a:pt x="190" y="37"/>
                  </a:lnTo>
                  <a:lnTo>
                    <a:pt x="164" y="53"/>
                  </a:lnTo>
                  <a:lnTo>
                    <a:pt x="140" y="75"/>
                  </a:lnTo>
                  <a:lnTo>
                    <a:pt x="115" y="105"/>
                  </a:lnTo>
                  <a:lnTo>
                    <a:pt x="97" y="138"/>
                  </a:lnTo>
                  <a:lnTo>
                    <a:pt x="94" y="146"/>
                  </a:lnTo>
                  <a:lnTo>
                    <a:pt x="87" y="158"/>
                  </a:lnTo>
                  <a:lnTo>
                    <a:pt x="81" y="166"/>
                  </a:lnTo>
                  <a:lnTo>
                    <a:pt x="79" y="169"/>
                  </a:lnTo>
                  <a:lnTo>
                    <a:pt x="70" y="174"/>
                  </a:lnTo>
                  <a:lnTo>
                    <a:pt x="67" y="175"/>
                  </a:lnTo>
                  <a:lnTo>
                    <a:pt x="64" y="176"/>
                  </a:lnTo>
                  <a:lnTo>
                    <a:pt x="60" y="177"/>
                  </a:lnTo>
                  <a:lnTo>
                    <a:pt x="32" y="179"/>
                  </a:lnTo>
                  <a:lnTo>
                    <a:pt x="28" y="180"/>
                  </a:lnTo>
                  <a:lnTo>
                    <a:pt x="24" y="182"/>
                  </a:lnTo>
                  <a:lnTo>
                    <a:pt x="12" y="191"/>
                  </a:lnTo>
                  <a:lnTo>
                    <a:pt x="6" y="198"/>
                  </a:lnTo>
                  <a:lnTo>
                    <a:pt x="4" y="201"/>
                  </a:lnTo>
                  <a:lnTo>
                    <a:pt x="2" y="205"/>
                  </a:lnTo>
                  <a:lnTo>
                    <a:pt x="0" y="213"/>
                  </a:lnTo>
                  <a:lnTo>
                    <a:pt x="1" y="221"/>
                  </a:lnTo>
                  <a:lnTo>
                    <a:pt x="5" y="232"/>
                  </a:lnTo>
                  <a:lnTo>
                    <a:pt x="7" y="235"/>
                  </a:lnTo>
                  <a:lnTo>
                    <a:pt x="10" y="237"/>
                  </a:lnTo>
                  <a:lnTo>
                    <a:pt x="12" y="239"/>
                  </a:lnTo>
                  <a:lnTo>
                    <a:pt x="19" y="241"/>
                  </a:lnTo>
                  <a:lnTo>
                    <a:pt x="25" y="242"/>
                  </a:lnTo>
                  <a:lnTo>
                    <a:pt x="31" y="242"/>
                  </a:lnTo>
                  <a:lnTo>
                    <a:pt x="32" y="241"/>
                  </a:lnTo>
                  <a:lnTo>
                    <a:pt x="35" y="240"/>
                  </a:lnTo>
                  <a:lnTo>
                    <a:pt x="38" y="237"/>
                  </a:lnTo>
                  <a:lnTo>
                    <a:pt x="40" y="234"/>
                  </a:lnTo>
                  <a:lnTo>
                    <a:pt x="40" y="232"/>
                  </a:lnTo>
                  <a:lnTo>
                    <a:pt x="40" y="231"/>
                  </a:lnTo>
                  <a:lnTo>
                    <a:pt x="38" y="229"/>
                  </a:lnTo>
                  <a:lnTo>
                    <a:pt x="29" y="227"/>
                  </a:lnTo>
                  <a:lnTo>
                    <a:pt x="27" y="226"/>
                  </a:lnTo>
                  <a:lnTo>
                    <a:pt x="27" y="225"/>
                  </a:lnTo>
                  <a:lnTo>
                    <a:pt x="27" y="224"/>
                  </a:lnTo>
                  <a:lnTo>
                    <a:pt x="27" y="223"/>
                  </a:lnTo>
                  <a:lnTo>
                    <a:pt x="29" y="221"/>
                  </a:lnTo>
                  <a:lnTo>
                    <a:pt x="34" y="216"/>
                  </a:lnTo>
                  <a:lnTo>
                    <a:pt x="39" y="212"/>
                  </a:lnTo>
                  <a:lnTo>
                    <a:pt x="52" y="207"/>
                  </a:lnTo>
                  <a:lnTo>
                    <a:pt x="54" y="207"/>
                  </a:lnTo>
                  <a:lnTo>
                    <a:pt x="55" y="208"/>
                  </a:lnTo>
                  <a:lnTo>
                    <a:pt x="57" y="208"/>
                  </a:lnTo>
                  <a:lnTo>
                    <a:pt x="57" y="210"/>
                  </a:lnTo>
                  <a:lnTo>
                    <a:pt x="57" y="214"/>
                  </a:lnTo>
                  <a:lnTo>
                    <a:pt x="55" y="229"/>
                  </a:lnTo>
                  <a:lnTo>
                    <a:pt x="50" y="257"/>
                  </a:lnTo>
                  <a:lnTo>
                    <a:pt x="50" y="261"/>
                  </a:lnTo>
                  <a:lnTo>
                    <a:pt x="54" y="274"/>
                  </a:lnTo>
                  <a:lnTo>
                    <a:pt x="57" y="279"/>
                  </a:lnTo>
                  <a:lnTo>
                    <a:pt x="59" y="282"/>
                  </a:lnTo>
                  <a:lnTo>
                    <a:pt x="64" y="284"/>
                  </a:lnTo>
                  <a:lnTo>
                    <a:pt x="67" y="285"/>
                  </a:lnTo>
                  <a:lnTo>
                    <a:pt x="79" y="286"/>
                  </a:lnTo>
                  <a:lnTo>
                    <a:pt x="83" y="285"/>
                  </a:lnTo>
                  <a:lnTo>
                    <a:pt x="85" y="284"/>
                  </a:lnTo>
                  <a:lnTo>
                    <a:pt x="87" y="283"/>
                  </a:lnTo>
                  <a:lnTo>
                    <a:pt x="88" y="281"/>
                  </a:lnTo>
                  <a:lnTo>
                    <a:pt x="89" y="279"/>
                  </a:lnTo>
                  <a:lnTo>
                    <a:pt x="88" y="277"/>
                  </a:lnTo>
                  <a:lnTo>
                    <a:pt x="77" y="240"/>
                  </a:lnTo>
                  <a:lnTo>
                    <a:pt x="76" y="234"/>
                  </a:lnTo>
                  <a:lnTo>
                    <a:pt x="78" y="229"/>
                  </a:lnTo>
                  <a:lnTo>
                    <a:pt x="80" y="225"/>
                  </a:lnTo>
                  <a:lnTo>
                    <a:pt x="85" y="223"/>
                  </a:lnTo>
                  <a:lnTo>
                    <a:pt x="86" y="223"/>
                  </a:lnTo>
                  <a:lnTo>
                    <a:pt x="89" y="223"/>
                  </a:lnTo>
                  <a:lnTo>
                    <a:pt x="94" y="224"/>
                  </a:lnTo>
                  <a:lnTo>
                    <a:pt x="107" y="232"/>
                  </a:lnTo>
                  <a:lnTo>
                    <a:pt x="112" y="236"/>
                  </a:lnTo>
                  <a:lnTo>
                    <a:pt x="117" y="241"/>
                  </a:lnTo>
                  <a:lnTo>
                    <a:pt x="125" y="253"/>
                  </a:lnTo>
                  <a:lnTo>
                    <a:pt x="127" y="255"/>
                  </a:lnTo>
                  <a:lnTo>
                    <a:pt x="129" y="256"/>
                  </a:lnTo>
                  <a:lnTo>
                    <a:pt x="130" y="256"/>
                  </a:lnTo>
                  <a:lnTo>
                    <a:pt x="132" y="255"/>
                  </a:lnTo>
                  <a:lnTo>
                    <a:pt x="134" y="253"/>
                  </a:lnTo>
                  <a:lnTo>
                    <a:pt x="135" y="251"/>
                  </a:lnTo>
                  <a:lnTo>
                    <a:pt x="138" y="246"/>
                  </a:lnTo>
                  <a:lnTo>
                    <a:pt x="141" y="238"/>
                  </a:lnTo>
                  <a:lnTo>
                    <a:pt x="142" y="227"/>
                  </a:lnTo>
                  <a:lnTo>
                    <a:pt x="141" y="220"/>
                  </a:lnTo>
                  <a:lnTo>
                    <a:pt x="140" y="214"/>
                  </a:lnTo>
                  <a:lnTo>
                    <a:pt x="138" y="213"/>
                  </a:lnTo>
                  <a:lnTo>
                    <a:pt x="135" y="211"/>
                  </a:lnTo>
                  <a:lnTo>
                    <a:pt x="121" y="207"/>
                  </a:lnTo>
                  <a:lnTo>
                    <a:pt x="119" y="205"/>
                  </a:lnTo>
                  <a:lnTo>
                    <a:pt x="116" y="203"/>
                  </a:lnTo>
                  <a:lnTo>
                    <a:pt x="113" y="200"/>
                  </a:lnTo>
                  <a:lnTo>
                    <a:pt x="111" y="195"/>
                  </a:lnTo>
                  <a:lnTo>
                    <a:pt x="110" y="190"/>
                  </a:lnTo>
                  <a:lnTo>
                    <a:pt x="111" y="184"/>
                  </a:lnTo>
                  <a:lnTo>
                    <a:pt x="113" y="177"/>
                  </a:lnTo>
                  <a:lnTo>
                    <a:pt x="119" y="160"/>
                  </a:lnTo>
                  <a:lnTo>
                    <a:pt x="141" y="120"/>
                  </a:lnTo>
                  <a:lnTo>
                    <a:pt x="156" y="102"/>
                  </a:lnTo>
                  <a:lnTo>
                    <a:pt x="178" y="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0" name="Rectangle 69"/>
          <p:cNvSpPr/>
          <p:nvPr/>
        </p:nvSpPr>
        <p:spPr bwMode="auto">
          <a:xfrm>
            <a:off x="6477000" y="5917406"/>
            <a:ext cx="1752600" cy="2667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53" name="Rectangle 52"/>
          <p:cNvSpPr>
            <a:spLocks noChangeArrowheads="1"/>
          </p:cNvSpPr>
          <p:nvPr/>
        </p:nvSpPr>
        <p:spPr bwMode="auto">
          <a:xfrm>
            <a:off x="7242175" y="5915025"/>
            <a:ext cx="1901825" cy="276225"/>
          </a:xfrm>
          <a:prstGeom prst="rect">
            <a:avLst/>
          </a:prstGeom>
          <a:solidFill>
            <a:srgbClr val="0099CC">
              <a:alpha val="49804"/>
            </a:srgbClr>
          </a:solidFill>
          <a:ln w="9525" algn="ctr">
            <a:noFill/>
            <a:round/>
            <a:headEnd/>
            <a:tailEnd/>
          </a:ln>
        </p:spPr>
        <p:txBody>
          <a:bodyPr anchor="ctr"/>
          <a:lstStyle/>
          <a:p>
            <a:endParaRPr lang="en-US"/>
          </a:p>
        </p:txBody>
      </p:sp>
      <p:sp>
        <p:nvSpPr>
          <p:cNvPr id="6147" name="Rectangle 49"/>
          <p:cNvSpPr>
            <a:spLocks noChangeArrowheads="1"/>
          </p:cNvSpPr>
          <p:nvPr/>
        </p:nvSpPr>
        <p:spPr bwMode="auto">
          <a:xfrm>
            <a:off x="6459538" y="5915025"/>
            <a:ext cx="782637" cy="276225"/>
          </a:xfrm>
          <a:prstGeom prst="rect">
            <a:avLst/>
          </a:prstGeom>
          <a:solidFill>
            <a:srgbClr val="0099CC">
              <a:alpha val="49804"/>
            </a:srgbClr>
          </a:solidFill>
          <a:ln w="9525" algn="ctr">
            <a:noFill/>
            <a:round/>
            <a:headEnd/>
            <a:tailEnd/>
          </a:ln>
        </p:spPr>
        <p:txBody>
          <a:bodyPr anchor="ctr"/>
          <a:lstStyle/>
          <a:p>
            <a:endParaRPr lang="en-US"/>
          </a:p>
        </p:txBody>
      </p:sp>
      <p:grpSp>
        <p:nvGrpSpPr>
          <p:cNvPr id="9" name="Group 24"/>
          <p:cNvGrpSpPr>
            <a:grpSpLocks/>
          </p:cNvGrpSpPr>
          <p:nvPr/>
        </p:nvGrpSpPr>
        <p:grpSpPr bwMode="auto">
          <a:xfrm>
            <a:off x="1949450" y="3060700"/>
            <a:ext cx="642938" cy="1588"/>
            <a:chOff x="593725" y="3061494"/>
            <a:chExt cx="642143" cy="2381"/>
          </a:xfrm>
        </p:grpSpPr>
        <p:sp>
          <p:nvSpPr>
            <p:cNvPr id="6193" name="Line 13"/>
            <p:cNvSpPr>
              <a:spLocks noChangeShapeType="1"/>
            </p:cNvSpPr>
            <p:nvPr/>
          </p:nvSpPr>
          <p:spPr bwMode="auto">
            <a:xfrm flipH="1">
              <a:off x="915193" y="3061494"/>
              <a:ext cx="320675" cy="0"/>
            </a:xfrm>
            <a:prstGeom prst="line">
              <a:avLst/>
            </a:prstGeom>
            <a:noFill/>
            <a:ln w="9525">
              <a:solidFill>
                <a:schemeClr val="bg1"/>
              </a:solidFill>
              <a:round/>
              <a:headEnd/>
              <a:tailEnd/>
            </a:ln>
          </p:spPr>
          <p:txBody>
            <a:bodyPr anchor="ctr"/>
            <a:lstStyle/>
            <a:p>
              <a:endParaRPr lang="en-US"/>
            </a:p>
          </p:txBody>
        </p:sp>
        <p:sp>
          <p:nvSpPr>
            <p:cNvPr id="6194" name="Line 13"/>
            <p:cNvSpPr>
              <a:spLocks noChangeShapeType="1"/>
            </p:cNvSpPr>
            <p:nvPr/>
          </p:nvSpPr>
          <p:spPr bwMode="auto">
            <a:xfrm flipH="1">
              <a:off x="593725" y="3063875"/>
              <a:ext cx="320675" cy="0"/>
            </a:xfrm>
            <a:prstGeom prst="line">
              <a:avLst/>
            </a:prstGeom>
            <a:noFill/>
            <a:ln w="9525">
              <a:solidFill>
                <a:schemeClr val="tx1"/>
              </a:solidFill>
              <a:round/>
              <a:headEnd/>
              <a:tailEnd/>
            </a:ln>
          </p:spPr>
          <p:txBody>
            <a:bodyPr anchor="ctr"/>
            <a:lstStyle/>
            <a:p>
              <a:endParaRPr lang="en-US"/>
            </a:p>
          </p:txBody>
        </p:sp>
      </p:grpSp>
      <p:sp>
        <p:nvSpPr>
          <p:cNvPr id="57" name="Rectangle 56"/>
          <p:cNvSpPr>
            <a:spLocks noChangeArrowheads="1"/>
          </p:cNvSpPr>
          <p:nvPr/>
        </p:nvSpPr>
        <p:spPr bwMode="auto">
          <a:xfrm>
            <a:off x="2270125" y="2922588"/>
            <a:ext cx="782638" cy="276225"/>
          </a:xfrm>
          <a:prstGeom prst="rect">
            <a:avLst/>
          </a:prstGeom>
          <a:solidFill>
            <a:srgbClr val="0099CC">
              <a:alpha val="49804"/>
            </a:srgbClr>
          </a:solidFill>
          <a:ln w="9525" algn="ctr">
            <a:noFill/>
            <a:round/>
            <a:headEnd/>
            <a:tailEnd/>
          </a:ln>
        </p:spPr>
        <p:txBody>
          <a:bodyPr anchor="ctr"/>
          <a:lstStyle/>
          <a:p>
            <a:endParaRPr lang="en-US"/>
          </a:p>
        </p:txBody>
      </p:sp>
      <p:sp>
        <p:nvSpPr>
          <p:cNvPr id="6151" name="Rectangle 55"/>
          <p:cNvSpPr>
            <a:spLocks noChangeArrowheads="1"/>
          </p:cNvSpPr>
          <p:nvPr/>
        </p:nvSpPr>
        <p:spPr bwMode="auto">
          <a:xfrm>
            <a:off x="0" y="2922588"/>
            <a:ext cx="2270125" cy="276225"/>
          </a:xfrm>
          <a:prstGeom prst="rect">
            <a:avLst/>
          </a:prstGeom>
          <a:solidFill>
            <a:srgbClr val="0099CC">
              <a:alpha val="49804"/>
            </a:srgbClr>
          </a:solidFill>
          <a:ln w="9525" algn="ctr">
            <a:noFill/>
            <a:round/>
            <a:headEnd/>
            <a:tailEnd/>
          </a:ln>
        </p:spPr>
        <p:txBody>
          <a:bodyPr anchor="ctr"/>
          <a:lstStyle/>
          <a:p>
            <a:endParaRPr lang="en-US"/>
          </a:p>
        </p:txBody>
      </p:sp>
      <p:sp>
        <p:nvSpPr>
          <p:cNvPr id="6152" name="Rectangle 44"/>
          <p:cNvSpPr>
            <a:spLocks noChangeArrowheads="1"/>
          </p:cNvSpPr>
          <p:nvPr/>
        </p:nvSpPr>
        <p:spPr bwMode="auto">
          <a:xfrm>
            <a:off x="1819275" y="5126038"/>
            <a:ext cx="4660900" cy="1028700"/>
          </a:xfrm>
          <a:prstGeom prst="rect">
            <a:avLst/>
          </a:prstGeom>
          <a:solidFill>
            <a:srgbClr val="0099CC">
              <a:alpha val="49804"/>
            </a:srgbClr>
          </a:solidFill>
          <a:ln w="9525" algn="ctr">
            <a:noFill/>
            <a:round/>
            <a:headEnd/>
            <a:tailEnd/>
          </a:ln>
        </p:spPr>
        <p:txBody>
          <a:bodyPr anchor="ctr"/>
          <a:lstStyle/>
          <a:p>
            <a:endParaRPr lang="en-US"/>
          </a:p>
        </p:txBody>
      </p:sp>
      <p:sp>
        <p:nvSpPr>
          <p:cNvPr id="1044491" name="Line 11"/>
          <p:cNvSpPr>
            <a:spLocks noChangeShapeType="1"/>
          </p:cNvSpPr>
          <p:nvPr/>
        </p:nvSpPr>
        <p:spPr bwMode="auto">
          <a:xfrm flipV="1">
            <a:off x="2270125" y="2924175"/>
            <a:ext cx="0" cy="274638"/>
          </a:xfrm>
          <a:prstGeom prst="line">
            <a:avLst/>
          </a:prstGeom>
          <a:noFill/>
          <a:ln w="28575">
            <a:solidFill>
              <a:srgbClr val="CC9900"/>
            </a:solidFill>
            <a:round/>
            <a:headEnd/>
            <a:tailEnd/>
          </a:ln>
        </p:spPr>
        <p:txBody>
          <a:bodyPr anchor="ctr"/>
          <a:lstStyle/>
          <a:p>
            <a:endParaRPr lang="en-US"/>
          </a:p>
        </p:txBody>
      </p:sp>
      <p:sp>
        <p:nvSpPr>
          <p:cNvPr id="132" name="Rectangle 3"/>
          <p:cNvSpPr>
            <a:spLocks noGrp="1" noChangeArrowheads="1"/>
          </p:cNvSpPr>
          <p:nvPr>
            <p:ph type="title"/>
          </p:nvPr>
        </p:nvSpPr>
        <p:spPr>
          <a:xfrm>
            <a:off x="685800" y="658368"/>
            <a:ext cx="7772400" cy="1408176"/>
          </a:xfrm>
        </p:spPr>
        <p:txBody>
          <a:bodyPr/>
          <a:lstStyle/>
          <a:p>
            <a:r>
              <a:rPr lang="en-US" dirty="0"/>
              <a:t>A Simple </a:t>
            </a:r>
            <a:r>
              <a:rPr lang="en-US" dirty="0">
                <a:solidFill>
                  <a:srgbClr val="FF0000"/>
                </a:solidFill>
              </a:rPr>
              <a:t>Proportional</a:t>
            </a:r>
            <a:r>
              <a:rPr lang="en-US" dirty="0"/>
              <a:t> Control System</a:t>
            </a:r>
            <a:br>
              <a:rPr lang="en-US" dirty="0"/>
            </a:br>
            <a:endParaRPr lang="en-US" dirty="0"/>
          </a:p>
        </p:txBody>
      </p:sp>
      <p:sp>
        <p:nvSpPr>
          <p:cNvPr id="6157" name="AutoShape 2"/>
          <p:cNvSpPr>
            <a:spLocks noChangeAspect="1" noChangeArrowheads="1"/>
          </p:cNvSpPr>
          <p:nvPr/>
        </p:nvSpPr>
        <p:spPr bwMode="auto">
          <a:xfrm>
            <a:off x="2732088" y="2514600"/>
            <a:ext cx="206375" cy="411163"/>
          </a:xfrm>
          <a:prstGeom prst="triangle">
            <a:avLst>
              <a:gd name="adj" fmla="val 50000"/>
            </a:avLst>
          </a:prstGeom>
          <a:solidFill>
            <a:srgbClr val="CC9900"/>
          </a:solidFill>
          <a:ln w="3175" algn="ctr">
            <a:solidFill>
              <a:srgbClr val="CC9900"/>
            </a:solidFill>
            <a:miter lim="800000"/>
            <a:headEnd/>
            <a:tailEnd/>
          </a:ln>
        </p:spPr>
        <p:txBody>
          <a:bodyPr anchor="ctr"/>
          <a:lstStyle/>
          <a:p>
            <a:endParaRPr lang="en-US"/>
          </a:p>
        </p:txBody>
      </p:sp>
      <p:sp>
        <p:nvSpPr>
          <p:cNvPr id="6158" name="Line 6"/>
          <p:cNvSpPr>
            <a:spLocks noChangeShapeType="1"/>
          </p:cNvSpPr>
          <p:nvPr/>
        </p:nvSpPr>
        <p:spPr bwMode="auto">
          <a:xfrm flipV="1">
            <a:off x="2754313" y="3200400"/>
            <a:ext cx="0" cy="228600"/>
          </a:xfrm>
          <a:prstGeom prst="line">
            <a:avLst/>
          </a:prstGeom>
          <a:noFill/>
          <a:ln w="19050" cap="sq">
            <a:solidFill>
              <a:schemeClr val="tx1"/>
            </a:solidFill>
            <a:miter lim="800000"/>
            <a:headEnd/>
            <a:tailEnd/>
          </a:ln>
        </p:spPr>
        <p:txBody>
          <a:bodyPr anchor="ctr"/>
          <a:lstStyle/>
          <a:p>
            <a:endParaRPr lang="en-US"/>
          </a:p>
        </p:txBody>
      </p:sp>
      <p:sp>
        <p:nvSpPr>
          <p:cNvPr id="6159" name="Line 7"/>
          <p:cNvSpPr>
            <a:spLocks noChangeShapeType="1"/>
          </p:cNvSpPr>
          <p:nvPr/>
        </p:nvSpPr>
        <p:spPr bwMode="auto">
          <a:xfrm flipV="1">
            <a:off x="3036888" y="2925763"/>
            <a:ext cx="0" cy="503237"/>
          </a:xfrm>
          <a:prstGeom prst="line">
            <a:avLst/>
          </a:prstGeom>
          <a:noFill/>
          <a:ln w="19050" cap="sq">
            <a:solidFill>
              <a:schemeClr val="tx1"/>
            </a:solidFill>
            <a:miter lim="800000"/>
            <a:headEnd/>
            <a:tailEnd/>
          </a:ln>
        </p:spPr>
        <p:txBody>
          <a:bodyPr anchor="ctr"/>
          <a:lstStyle/>
          <a:p>
            <a:endParaRPr lang="en-US"/>
          </a:p>
        </p:txBody>
      </p:sp>
      <p:sp>
        <p:nvSpPr>
          <p:cNvPr id="6160" name="Line 8"/>
          <p:cNvSpPr>
            <a:spLocks noChangeShapeType="1"/>
          </p:cNvSpPr>
          <p:nvPr/>
        </p:nvSpPr>
        <p:spPr bwMode="auto">
          <a:xfrm flipH="1">
            <a:off x="0" y="3200400"/>
            <a:ext cx="2752725" cy="0"/>
          </a:xfrm>
          <a:prstGeom prst="line">
            <a:avLst/>
          </a:prstGeom>
          <a:noFill/>
          <a:ln w="19050" cap="sq">
            <a:solidFill>
              <a:schemeClr val="tx1"/>
            </a:solidFill>
            <a:miter lim="800000"/>
            <a:headEnd/>
            <a:tailEnd/>
          </a:ln>
        </p:spPr>
        <p:txBody>
          <a:bodyPr anchor="ctr"/>
          <a:lstStyle/>
          <a:p>
            <a:endParaRPr lang="en-US"/>
          </a:p>
        </p:txBody>
      </p:sp>
      <p:sp>
        <p:nvSpPr>
          <p:cNvPr id="6161" name="Line 9"/>
          <p:cNvSpPr>
            <a:spLocks noChangeShapeType="1"/>
          </p:cNvSpPr>
          <p:nvPr/>
        </p:nvSpPr>
        <p:spPr bwMode="auto">
          <a:xfrm flipH="1">
            <a:off x="0" y="2925763"/>
            <a:ext cx="3033713" cy="0"/>
          </a:xfrm>
          <a:prstGeom prst="line">
            <a:avLst/>
          </a:prstGeom>
          <a:noFill/>
          <a:ln w="19050" cap="sq">
            <a:solidFill>
              <a:schemeClr val="tx1"/>
            </a:solidFill>
            <a:miter lim="800000"/>
            <a:headEnd/>
            <a:tailEnd/>
          </a:ln>
        </p:spPr>
        <p:txBody>
          <a:bodyPr anchor="ctr"/>
          <a:lstStyle/>
          <a:p>
            <a:endParaRPr lang="en-US"/>
          </a:p>
        </p:txBody>
      </p:sp>
      <p:sp>
        <p:nvSpPr>
          <p:cNvPr id="6162" name="Oval 12"/>
          <p:cNvSpPr>
            <a:spLocks noChangeAspect="1" noChangeArrowheads="1"/>
          </p:cNvSpPr>
          <p:nvPr/>
        </p:nvSpPr>
        <p:spPr bwMode="auto">
          <a:xfrm>
            <a:off x="2224088" y="3016250"/>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10" name="Group 16"/>
          <p:cNvGrpSpPr>
            <a:grpSpLocks/>
          </p:cNvGrpSpPr>
          <p:nvPr/>
        </p:nvGrpSpPr>
        <p:grpSpPr bwMode="auto">
          <a:xfrm>
            <a:off x="595313" y="2486025"/>
            <a:ext cx="4479925" cy="46038"/>
            <a:chOff x="375" y="1566"/>
            <a:chExt cx="2822" cy="29"/>
          </a:xfrm>
        </p:grpSpPr>
        <p:sp>
          <p:nvSpPr>
            <p:cNvPr id="6182" name="Line 17"/>
            <p:cNvSpPr>
              <a:spLocks noChangeShapeType="1"/>
            </p:cNvSpPr>
            <p:nvPr/>
          </p:nvSpPr>
          <p:spPr bwMode="auto">
            <a:xfrm>
              <a:off x="375" y="1584"/>
              <a:ext cx="2822" cy="0"/>
            </a:xfrm>
            <a:prstGeom prst="line">
              <a:avLst/>
            </a:prstGeom>
            <a:noFill/>
            <a:ln w="9525">
              <a:solidFill>
                <a:schemeClr val="tx1"/>
              </a:solidFill>
              <a:round/>
              <a:headEnd/>
              <a:tailEnd/>
            </a:ln>
          </p:spPr>
          <p:txBody>
            <a:bodyPr anchor="ctr"/>
            <a:lstStyle/>
            <a:p>
              <a:endParaRPr lang="en-US"/>
            </a:p>
          </p:txBody>
        </p:sp>
        <p:sp>
          <p:nvSpPr>
            <p:cNvPr id="6183" name="Oval 19"/>
            <p:cNvSpPr>
              <a:spLocks noChangeAspect="1" noChangeArrowheads="1"/>
            </p:cNvSpPr>
            <p:nvPr/>
          </p:nvSpPr>
          <p:spPr bwMode="auto">
            <a:xfrm>
              <a:off x="3155" y="1566"/>
              <a:ext cx="29" cy="29"/>
            </a:xfrm>
            <a:prstGeom prst="ellipse">
              <a:avLst/>
            </a:prstGeom>
            <a:solidFill>
              <a:schemeClr val="tx1"/>
            </a:solidFill>
            <a:ln w="9525">
              <a:solidFill>
                <a:schemeClr val="tx1"/>
              </a:solidFill>
              <a:round/>
              <a:headEnd/>
              <a:tailEnd/>
            </a:ln>
          </p:spPr>
          <p:txBody>
            <a:bodyPr anchor="ctr"/>
            <a:lstStyle/>
            <a:p>
              <a:endParaRPr lang="en-US"/>
            </a:p>
          </p:txBody>
        </p:sp>
      </p:grpSp>
      <p:grpSp>
        <p:nvGrpSpPr>
          <p:cNvPr id="11" name="Group 36"/>
          <p:cNvGrpSpPr>
            <a:grpSpLocks/>
          </p:cNvGrpSpPr>
          <p:nvPr/>
        </p:nvGrpSpPr>
        <p:grpSpPr bwMode="auto">
          <a:xfrm>
            <a:off x="1966913" y="2495550"/>
            <a:ext cx="53975" cy="582613"/>
            <a:chOff x="1827183" y="2495539"/>
            <a:chExt cx="53182" cy="583413"/>
          </a:xfrm>
        </p:grpSpPr>
        <p:sp>
          <p:nvSpPr>
            <p:cNvPr id="6179" name="Oval 14"/>
            <p:cNvSpPr>
              <a:spLocks noChangeAspect="1" noChangeArrowheads="1"/>
            </p:cNvSpPr>
            <p:nvPr/>
          </p:nvSpPr>
          <p:spPr bwMode="auto">
            <a:xfrm>
              <a:off x="1827183" y="3032915"/>
              <a:ext cx="46038" cy="46037"/>
            </a:xfrm>
            <a:prstGeom prst="ellipse">
              <a:avLst/>
            </a:prstGeom>
            <a:solidFill>
              <a:schemeClr val="tx1"/>
            </a:solidFill>
            <a:ln w="9525">
              <a:solidFill>
                <a:schemeClr val="tx1"/>
              </a:solidFill>
              <a:round/>
              <a:headEnd/>
              <a:tailEnd/>
            </a:ln>
          </p:spPr>
          <p:txBody>
            <a:bodyPr wrap="none" anchor="ctr"/>
            <a:lstStyle/>
            <a:p>
              <a:endParaRPr lang="en-US"/>
            </a:p>
          </p:txBody>
        </p:sp>
        <p:sp>
          <p:nvSpPr>
            <p:cNvPr id="6180" name="Line 15"/>
            <p:cNvSpPr>
              <a:spLocks noChangeShapeType="1"/>
            </p:cNvSpPr>
            <p:nvPr/>
          </p:nvSpPr>
          <p:spPr bwMode="auto">
            <a:xfrm flipV="1">
              <a:off x="1855758" y="2513802"/>
              <a:ext cx="0" cy="549275"/>
            </a:xfrm>
            <a:prstGeom prst="line">
              <a:avLst/>
            </a:prstGeom>
            <a:noFill/>
            <a:ln w="9525">
              <a:solidFill>
                <a:schemeClr val="tx1"/>
              </a:solidFill>
              <a:round/>
              <a:headEnd/>
              <a:tailEnd/>
            </a:ln>
          </p:spPr>
          <p:txBody>
            <a:bodyPr anchor="ctr"/>
            <a:lstStyle/>
            <a:p>
              <a:endParaRPr lang="en-US"/>
            </a:p>
          </p:txBody>
        </p:sp>
        <p:sp>
          <p:nvSpPr>
            <p:cNvPr id="6181" name="Oval 14"/>
            <p:cNvSpPr>
              <a:spLocks noChangeAspect="1" noChangeArrowheads="1"/>
            </p:cNvSpPr>
            <p:nvPr/>
          </p:nvSpPr>
          <p:spPr bwMode="auto">
            <a:xfrm>
              <a:off x="1834327" y="2495539"/>
              <a:ext cx="46038" cy="46037"/>
            </a:xfrm>
            <a:prstGeom prst="ellipse">
              <a:avLst/>
            </a:prstGeom>
            <a:solidFill>
              <a:schemeClr val="tx1"/>
            </a:solidFill>
            <a:ln w="9525">
              <a:solidFill>
                <a:schemeClr val="tx1"/>
              </a:solidFill>
              <a:round/>
              <a:headEnd/>
              <a:tailEnd/>
            </a:ln>
          </p:spPr>
          <p:txBody>
            <a:bodyPr wrap="none" anchor="ctr"/>
            <a:lstStyle/>
            <a:p>
              <a:endParaRPr lang="en-US"/>
            </a:p>
          </p:txBody>
        </p:sp>
      </p:grpSp>
      <p:sp>
        <p:nvSpPr>
          <p:cNvPr id="6165" name="Oval 14"/>
          <p:cNvSpPr>
            <a:spLocks noChangeAspect="1" noChangeArrowheads="1"/>
          </p:cNvSpPr>
          <p:nvPr/>
        </p:nvSpPr>
        <p:spPr bwMode="auto">
          <a:xfrm>
            <a:off x="2789238" y="2462213"/>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12" name="Group 43"/>
          <p:cNvGrpSpPr>
            <a:grpSpLocks/>
          </p:cNvGrpSpPr>
          <p:nvPr/>
        </p:nvGrpSpPr>
        <p:grpSpPr bwMode="auto">
          <a:xfrm>
            <a:off x="1828800" y="3422650"/>
            <a:ext cx="4654550" cy="2749550"/>
            <a:chOff x="1828799" y="3423138"/>
            <a:chExt cx="4654062" cy="2749062"/>
          </a:xfrm>
        </p:grpSpPr>
        <p:sp>
          <p:nvSpPr>
            <p:cNvPr id="6174" name="Line 4"/>
            <p:cNvSpPr>
              <a:spLocks noChangeShapeType="1"/>
            </p:cNvSpPr>
            <p:nvPr/>
          </p:nvSpPr>
          <p:spPr bwMode="auto">
            <a:xfrm>
              <a:off x="1828800" y="3429000"/>
              <a:ext cx="0" cy="2743200"/>
            </a:xfrm>
            <a:prstGeom prst="line">
              <a:avLst/>
            </a:prstGeom>
            <a:noFill/>
            <a:ln w="76200" cap="sq">
              <a:solidFill>
                <a:schemeClr val="tx1"/>
              </a:solidFill>
              <a:miter lim="800000"/>
              <a:headEnd/>
              <a:tailEnd/>
            </a:ln>
          </p:spPr>
          <p:txBody>
            <a:bodyPr anchor="ctr"/>
            <a:lstStyle/>
            <a:p>
              <a:endParaRPr lang="en-US"/>
            </a:p>
          </p:txBody>
        </p:sp>
        <p:sp>
          <p:nvSpPr>
            <p:cNvPr id="6175" name="Line 5"/>
            <p:cNvSpPr>
              <a:spLocks noChangeShapeType="1"/>
            </p:cNvSpPr>
            <p:nvPr/>
          </p:nvSpPr>
          <p:spPr bwMode="auto">
            <a:xfrm>
              <a:off x="1828799" y="6172200"/>
              <a:ext cx="4651131" cy="0"/>
            </a:xfrm>
            <a:prstGeom prst="line">
              <a:avLst/>
            </a:prstGeom>
            <a:noFill/>
            <a:ln w="76200" cap="sq">
              <a:solidFill>
                <a:schemeClr val="tx1"/>
              </a:solidFill>
              <a:miter lim="800000"/>
              <a:headEnd/>
              <a:tailEnd/>
            </a:ln>
          </p:spPr>
          <p:txBody>
            <a:bodyPr anchor="ctr"/>
            <a:lstStyle/>
            <a:p>
              <a:endParaRPr lang="en-US"/>
            </a:p>
          </p:txBody>
        </p:sp>
        <p:sp>
          <p:nvSpPr>
            <p:cNvPr id="6176" name="Line 4"/>
            <p:cNvSpPr>
              <a:spLocks noChangeShapeType="1"/>
            </p:cNvSpPr>
            <p:nvPr/>
          </p:nvSpPr>
          <p:spPr bwMode="auto">
            <a:xfrm>
              <a:off x="6482861" y="3423138"/>
              <a:ext cx="0" cy="2743200"/>
            </a:xfrm>
            <a:prstGeom prst="line">
              <a:avLst/>
            </a:prstGeom>
            <a:noFill/>
            <a:ln w="76200" cap="sq">
              <a:solidFill>
                <a:schemeClr val="tx1"/>
              </a:solidFill>
              <a:miter lim="800000"/>
              <a:headEnd/>
              <a:tailEnd/>
            </a:ln>
          </p:spPr>
          <p:txBody>
            <a:bodyPr anchor="ctr"/>
            <a:lstStyle/>
            <a:p>
              <a:endParaRPr lang="en-US"/>
            </a:p>
          </p:txBody>
        </p:sp>
      </p:grpSp>
      <p:sp>
        <p:nvSpPr>
          <p:cNvPr id="58" name="Rectangle 57"/>
          <p:cNvSpPr>
            <a:spLocks noChangeArrowheads="1"/>
          </p:cNvSpPr>
          <p:nvPr/>
        </p:nvSpPr>
        <p:spPr bwMode="auto">
          <a:xfrm>
            <a:off x="2757488" y="3198813"/>
            <a:ext cx="276225" cy="1933575"/>
          </a:xfrm>
          <a:prstGeom prst="rect">
            <a:avLst/>
          </a:prstGeom>
          <a:solidFill>
            <a:srgbClr val="0099CC">
              <a:alpha val="49804"/>
            </a:srgbClr>
          </a:solidFill>
          <a:ln w="9525" algn="ctr">
            <a:noFill/>
            <a:round/>
            <a:headEnd/>
            <a:tailEnd/>
          </a:ln>
        </p:spPr>
        <p:txBody>
          <a:bodyPr anchor="ctr"/>
          <a:lstStyle/>
          <a:p>
            <a:endParaRPr lang="en-US"/>
          </a:p>
        </p:txBody>
      </p:sp>
      <p:sp>
        <p:nvSpPr>
          <p:cNvPr id="6170" name="Line 9"/>
          <p:cNvSpPr>
            <a:spLocks noChangeShapeType="1"/>
          </p:cNvSpPr>
          <p:nvPr/>
        </p:nvSpPr>
        <p:spPr bwMode="auto">
          <a:xfrm flipH="1" flipV="1">
            <a:off x="6459538" y="5915025"/>
            <a:ext cx="2684462" cy="0"/>
          </a:xfrm>
          <a:prstGeom prst="line">
            <a:avLst/>
          </a:prstGeom>
          <a:noFill/>
          <a:ln w="19050" cap="sq">
            <a:solidFill>
              <a:schemeClr val="tx1"/>
            </a:solidFill>
            <a:miter lim="800000"/>
            <a:headEnd/>
            <a:tailEnd/>
          </a:ln>
        </p:spPr>
        <p:txBody>
          <a:bodyPr anchor="ctr"/>
          <a:lstStyle/>
          <a:p>
            <a:endParaRPr lang="en-US"/>
          </a:p>
        </p:txBody>
      </p:sp>
      <p:sp>
        <p:nvSpPr>
          <p:cNvPr id="6169" name="Line 8"/>
          <p:cNvSpPr>
            <a:spLocks noChangeShapeType="1"/>
          </p:cNvSpPr>
          <p:nvPr/>
        </p:nvSpPr>
        <p:spPr bwMode="auto">
          <a:xfrm flipH="1">
            <a:off x="6459538" y="6191250"/>
            <a:ext cx="2684462" cy="0"/>
          </a:xfrm>
          <a:prstGeom prst="line">
            <a:avLst/>
          </a:prstGeom>
          <a:noFill/>
          <a:ln w="19050" cap="sq">
            <a:solidFill>
              <a:schemeClr val="tx1"/>
            </a:solidFill>
            <a:miter lim="800000"/>
            <a:headEnd/>
            <a:tailEnd/>
          </a:ln>
        </p:spPr>
        <p:txBody>
          <a:bodyPr anchor="ctr"/>
          <a:lstStyle/>
          <a:p>
            <a:endParaRPr lang="en-US"/>
          </a:p>
        </p:txBody>
      </p:sp>
      <p:sp>
        <p:nvSpPr>
          <p:cNvPr id="75" name="Freeform 74"/>
          <p:cNvSpPr/>
          <p:nvPr/>
        </p:nvSpPr>
        <p:spPr bwMode="auto">
          <a:xfrm>
            <a:off x="1863725" y="4943475"/>
            <a:ext cx="898128"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76" name="Freeform 75"/>
          <p:cNvSpPr/>
          <p:nvPr/>
        </p:nvSpPr>
        <p:spPr bwMode="auto">
          <a:xfrm flipH="1">
            <a:off x="3028154" y="4943475"/>
            <a:ext cx="880269"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74" name="TextBox 73"/>
          <p:cNvSpPr txBox="1"/>
          <p:nvPr/>
        </p:nvSpPr>
        <p:spPr>
          <a:xfrm>
            <a:off x="267855" y="5378254"/>
            <a:ext cx="5061527" cy="1200329"/>
          </a:xfrm>
          <a:prstGeom prst="rect">
            <a:avLst/>
          </a:prstGeom>
          <a:solidFill>
            <a:schemeClr val="bg1">
              <a:alpha val="85000"/>
            </a:schemeClr>
          </a:solidFill>
        </p:spPr>
        <p:txBody>
          <a:bodyPr wrap="square" rtlCol="0">
            <a:spAutoFit/>
          </a:bodyPr>
          <a:lstStyle/>
          <a:p>
            <a:r>
              <a:rPr lang="en-US" dirty="0"/>
              <a:t>As long as the </a:t>
            </a:r>
            <a:r>
              <a:rPr lang="en-US" dirty="0">
                <a:solidFill>
                  <a:srgbClr val="FF0000"/>
                </a:solidFill>
              </a:rPr>
              <a:t>demand</a:t>
            </a:r>
            <a:r>
              <a:rPr lang="en-US" dirty="0"/>
              <a:t> does not exceed the </a:t>
            </a:r>
            <a:r>
              <a:rPr lang="en-US" dirty="0">
                <a:solidFill>
                  <a:srgbClr val="7030A0"/>
                </a:solidFill>
              </a:rPr>
              <a:t>capacity</a:t>
            </a:r>
            <a:r>
              <a:rPr lang="en-US" dirty="0"/>
              <a:t> of the delivery system (i.e. steady state can be achieved inside the proportional band) the system will be under control</a:t>
            </a:r>
          </a:p>
        </p:txBody>
      </p:sp>
      <p:sp>
        <p:nvSpPr>
          <p:cNvPr id="52" name="Line 11"/>
          <p:cNvSpPr>
            <a:spLocks noChangeShapeType="1"/>
          </p:cNvSpPr>
          <p:nvPr/>
        </p:nvSpPr>
        <p:spPr bwMode="auto">
          <a:xfrm flipV="1">
            <a:off x="7258050" y="5916613"/>
            <a:ext cx="0" cy="274637"/>
          </a:xfrm>
          <a:prstGeom prst="line">
            <a:avLst/>
          </a:prstGeom>
          <a:noFill/>
          <a:ln w="28575">
            <a:solidFill>
              <a:srgbClr val="CC9900"/>
            </a:solidFill>
            <a:round/>
            <a:headEnd/>
            <a:tailEnd/>
          </a:ln>
        </p:spPr>
        <p:txBody>
          <a:bodyPr anchor="ctr"/>
          <a:lstStyle/>
          <a:p>
            <a:endParaRPr lang="en-US"/>
          </a:p>
        </p:txBody>
      </p:sp>
      <p:sp>
        <p:nvSpPr>
          <p:cNvPr id="6171" name="Oval 12"/>
          <p:cNvSpPr>
            <a:spLocks noChangeAspect="1" noChangeArrowheads="1"/>
          </p:cNvSpPr>
          <p:nvPr/>
        </p:nvSpPr>
        <p:spPr bwMode="auto">
          <a:xfrm>
            <a:off x="7212013" y="6008688"/>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13" name="Group 114"/>
          <p:cNvGrpSpPr/>
          <p:nvPr/>
        </p:nvGrpSpPr>
        <p:grpSpPr>
          <a:xfrm>
            <a:off x="8363830" y="4975442"/>
            <a:ext cx="501786" cy="547493"/>
            <a:chOff x="8363830" y="4975442"/>
            <a:chExt cx="501786" cy="547493"/>
          </a:xfrm>
        </p:grpSpPr>
        <p:sp>
          <p:nvSpPr>
            <p:cNvPr id="116" name="Freeform 8"/>
            <p:cNvSpPr>
              <a:spLocks/>
            </p:cNvSpPr>
            <p:nvPr/>
          </p:nvSpPr>
          <p:spPr bwMode="auto">
            <a:xfrm flipH="1">
              <a:off x="8363830" y="5100640"/>
              <a:ext cx="501786" cy="422295"/>
            </a:xfrm>
            <a:custGeom>
              <a:avLst/>
              <a:gdLst/>
              <a:ahLst/>
              <a:cxnLst>
                <a:cxn ang="0">
                  <a:pos x="25" y="3"/>
                </a:cxn>
                <a:cxn ang="0">
                  <a:pos x="20" y="0"/>
                </a:cxn>
                <a:cxn ang="0">
                  <a:pos x="18" y="0"/>
                </a:cxn>
                <a:cxn ang="0">
                  <a:pos x="16" y="0"/>
                </a:cxn>
                <a:cxn ang="0">
                  <a:pos x="14" y="2"/>
                </a:cxn>
                <a:cxn ang="0">
                  <a:pos x="9" y="7"/>
                </a:cxn>
                <a:cxn ang="0">
                  <a:pos x="5" y="16"/>
                </a:cxn>
                <a:cxn ang="0">
                  <a:pos x="4" y="23"/>
                </a:cxn>
                <a:cxn ang="0">
                  <a:pos x="6" y="76"/>
                </a:cxn>
                <a:cxn ang="0">
                  <a:pos x="5" y="77"/>
                </a:cxn>
                <a:cxn ang="0">
                  <a:pos x="5" y="78"/>
                </a:cxn>
                <a:cxn ang="0">
                  <a:pos x="5" y="79"/>
                </a:cxn>
                <a:cxn ang="0">
                  <a:pos x="5" y="81"/>
                </a:cxn>
                <a:cxn ang="0">
                  <a:pos x="4" y="82"/>
                </a:cxn>
                <a:cxn ang="0">
                  <a:pos x="4" y="85"/>
                </a:cxn>
                <a:cxn ang="0">
                  <a:pos x="3" y="94"/>
                </a:cxn>
                <a:cxn ang="0">
                  <a:pos x="0" y="116"/>
                </a:cxn>
                <a:cxn ang="0">
                  <a:pos x="0" y="121"/>
                </a:cxn>
                <a:cxn ang="0">
                  <a:pos x="1" y="129"/>
                </a:cxn>
                <a:cxn ang="0">
                  <a:pos x="3" y="132"/>
                </a:cxn>
                <a:cxn ang="0">
                  <a:pos x="6" y="136"/>
                </a:cxn>
                <a:cxn ang="0">
                  <a:pos x="8" y="139"/>
                </a:cxn>
                <a:cxn ang="0">
                  <a:pos x="11" y="141"/>
                </a:cxn>
                <a:cxn ang="0">
                  <a:pos x="116" y="245"/>
                </a:cxn>
                <a:cxn ang="0">
                  <a:pos x="179" y="298"/>
                </a:cxn>
                <a:cxn ang="0">
                  <a:pos x="247" y="352"/>
                </a:cxn>
                <a:cxn ang="0">
                  <a:pos x="317" y="412"/>
                </a:cxn>
                <a:cxn ang="0">
                  <a:pos x="329" y="419"/>
                </a:cxn>
                <a:cxn ang="0">
                  <a:pos x="338" y="423"/>
                </a:cxn>
                <a:cxn ang="0">
                  <a:pos x="343" y="425"/>
                </a:cxn>
                <a:cxn ang="0">
                  <a:pos x="348" y="425"/>
                </a:cxn>
                <a:cxn ang="0">
                  <a:pos x="353" y="423"/>
                </a:cxn>
                <a:cxn ang="0">
                  <a:pos x="362" y="419"/>
                </a:cxn>
                <a:cxn ang="0">
                  <a:pos x="375" y="410"/>
                </a:cxn>
                <a:cxn ang="0">
                  <a:pos x="379" y="406"/>
                </a:cxn>
                <a:cxn ang="0">
                  <a:pos x="397" y="396"/>
                </a:cxn>
                <a:cxn ang="0">
                  <a:pos x="488" y="356"/>
                </a:cxn>
                <a:cxn ang="0">
                  <a:pos x="499" y="349"/>
                </a:cxn>
                <a:cxn ang="0">
                  <a:pos x="502" y="346"/>
                </a:cxn>
                <a:cxn ang="0">
                  <a:pos x="504" y="343"/>
                </a:cxn>
                <a:cxn ang="0">
                  <a:pos x="504" y="341"/>
                </a:cxn>
                <a:cxn ang="0">
                  <a:pos x="505" y="339"/>
                </a:cxn>
                <a:cxn ang="0">
                  <a:pos x="503" y="294"/>
                </a:cxn>
                <a:cxn ang="0">
                  <a:pos x="496" y="229"/>
                </a:cxn>
                <a:cxn ang="0">
                  <a:pos x="495" y="225"/>
                </a:cxn>
                <a:cxn ang="0">
                  <a:pos x="494" y="223"/>
                </a:cxn>
                <a:cxn ang="0">
                  <a:pos x="492" y="222"/>
                </a:cxn>
                <a:cxn ang="0">
                  <a:pos x="489" y="222"/>
                </a:cxn>
                <a:cxn ang="0">
                  <a:pos x="488" y="222"/>
                </a:cxn>
                <a:cxn ang="0">
                  <a:pos x="485" y="223"/>
                </a:cxn>
                <a:cxn ang="0">
                  <a:pos x="411" y="254"/>
                </a:cxn>
                <a:cxn ang="0">
                  <a:pos x="379" y="265"/>
                </a:cxn>
                <a:cxn ang="0">
                  <a:pos x="371" y="267"/>
                </a:cxn>
                <a:cxn ang="0">
                  <a:pos x="358" y="267"/>
                </a:cxn>
                <a:cxn ang="0">
                  <a:pos x="353" y="265"/>
                </a:cxn>
                <a:cxn ang="0">
                  <a:pos x="343" y="261"/>
                </a:cxn>
                <a:cxn ang="0">
                  <a:pos x="340" y="259"/>
                </a:cxn>
                <a:cxn ang="0">
                  <a:pos x="322" y="245"/>
                </a:cxn>
                <a:cxn ang="0">
                  <a:pos x="214" y="163"/>
                </a:cxn>
                <a:cxn ang="0">
                  <a:pos x="119" y="87"/>
                </a:cxn>
                <a:cxn ang="0">
                  <a:pos x="58" y="34"/>
                </a:cxn>
                <a:cxn ang="0">
                  <a:pos x="31" y="7"/>
                </a:cxn>
                <a:cxn ang="0">
                  <a:pos x="25" y="3"/>
                </a:cxn>
              </a:cxnLst>
              <a:rect l="0" t="0" r="r" b="b"/>
              <a:pathLst>
                <a:path w="505" h="425">
                  <a:moveTo>
                    <a:pt x="25" y="3"/>
                  </a:moveTo>
                  <a:lnTo>
                    <a:pt x="20" y="0"/>
                  </a:lnTo>
                  <a:lnTo>
                    <a:pt x="18" y="0"/>
                  </a:lnTo>
                  <a:lnTo>
                    <a:pt x="16" y="0"/>
                  </a:lnTo>
                  <a:lnTo>
                    <a:pt x="14" y="2"/>
                  </a:lnTo>
                  <a:lnTo>
                    <a:pt x="9" y="7"/>
                  </a:lnTo>
                  <a:lnTo>
                    <a:pt x="5" y="16"/>
                  </a:lnTo>
                  <a:lnTo>
                    <a:pt x="4" y="23"/>
                  </a:lnTo>
                  <a:lnTo>
                    <a:pt x="6" y="76"/>
                  </a:lnTo>
                  <a:lnTo>
                    <a:pt x="5" y="77"/>
                  </a:lnTo>
                  <a:lnTo>
                    <a:pt x="5" y="78"/>
                  </a:lnTo>
                  <a:lnTo>
                    <a:pt x="5" y="79"/>
                  </a:lnTo>
                  <a:lnTo>
                    <a:pt x="5" y="81"/>
                  </a:lnTo>
                  <a:lnTo>
                    <a:pt x="4" y="82"/>
                  </a:lnTo>
                  <a:lnTo>
                    <a:pt x="4" y="85"/>
                  </a:lnTo>
                  <a:lnTo>
                    <a:pt x="3" y="94"/>
                  </a:lnTo>
                  <a:lnTo>
                    <a:pt x="0" y="116"/>
                  </a:lnTo>
                  <a:lnTo>
                    <a:pt x="0" y="121"/>
                  </a:lnTo>
                  <a:lnTo>
                    <a:pt x="1" y="129"/>
                  </a:lnTo>
                  <a:lnTo>
                    <a:pt x="3" y="132"/>
                  </a:lnTo>
                  <a:lnTo>
                    <a:pt x="6" y="136"/>
                  </a:lnTo>
                  <a:lnTo>
                    <a:pt x="8" y="139"/>
                  </a:lnTo>
                  <a:lnTo>
                    <a:pt x="11" y="141"/>
                  </a:lnTo>
                  <a:lnTo>
                    <a:pt x="116" y="245"/>
                  </a:lnTo>
                  <a:lnTo>
                    <a:pt x="179" y="298"/>
                  </a:lnTo>
                  <a:lnTo>
                    <a:pt x="247" y="352"/>
                  </a:lnTo>
                  <a:lnTo>
                    <a:pt x="317" y="412"/>
                  </a:lnTo>
                  <a:lnTo>
                    <a:pt x="329" y="419"/>
                  </a:lnTo>
                  <a:lnTo>
                    <a:pt x="338" y="423"/>
                  </a:lnTo>
                  <a:lnTo>
                    <a:pt x="343" y="425"/>
                  </a:lnTo>
                  <a:lnTo>
                    <a:pt x="348" y="425"/>
                  </a:lnTo>
                  <a:lnTo>
                    <a:pt x="353" y="423"/>
                  </a:lnTo>
                  <a:lnTo>
                    <a:pt x="362" y="419"/>
                  </a:lnTo>
                  <a:lnTo>
                    <a:pt x="375" y="410"/>
                  </a:lnTo>
                  <a:lnTo>
                    <a:pt x="379" y="406"/>
                  </a:lnTo>
                  <a:lnTo>
                    <a:pt x="397" y="396"/>
                  </a:lnTo>
                  <a:lnTo>
                    <a:pt x="488" y="356"/>
                  </a:lnTo>
                  <a:lnTo>
                    <a:pt x="499" y="349"/>
                  </a:lnTo>
                  <a:lnTo>
                    <a:pt x="502" y="346"/>
                  </a:lnTo>
                  <a:lnTo>
                    <a:pt x="504" y="343"/>
                  </a:lnTo>
                  <a:lnTo>
                    <a:pt x="504" y="341"/>
                  </a:lnTo>
                  <a:lnTo>
                    <a:pt x="505" y="339"/>
                  </a:lnTo>
                  <a:lnTo>
                    <a:pt x="503" y="294"/>
                  </a:lnTo>
                  <a:lnTo>
                    <a:pt x="496" y="229"/>
                  </a:lnTo>
                  <a:lnTo>
                    <a:pt x="495" y="225"/>
                  </a:lnTo>
                  <a:lnTo>
                    <a:pt x="494" y="223"/>
                  </a:lnTo>
                  <a:lnTo>
                    <a:pt x="492" y="222"/>
                  </a:lnTo>
                  <a:lnTo>
                    <a:pt x="489" y="222"/>
                  </a:lnTo>
                  <a:lnTo>
                    <a:pt x="488" y="222"/>
                  </a:lnTo>
                  <a:lnTo>
                    <a:pt x="485" y="223"/>
                  </a:lnTo>
                  <a:lnTo>
                    <a:pt x="411" y="254"/>
                  </a:lnTo>
                  <a:lnTo>
                    <a:pt x="379" y="265"/>
                  </a:lnTo>
                  <a:lnTo>
                    <a:pt x="371" y="267"/>
                  </a:lnTo>
                  <a:lnTo>
                    <a:pt x="358" y="267"/>
                  </a:lnTo>
                  <a:lnTo>
                    <a:pt x="353" y="265"/>
                  </a:lnTo>
                  <a:lnTo>
                    <a:pt x="343" y="261"/>
                  </a:lnTo>
                  <a:lnTo>
                    <a:pt x="340" y="259"/>
                  </a:lnTo>
                  <a:lnTo>
                    <a:pt x="322" y="245"/>
                  </a:lnTo>
                  <a:lnTo>
                    <a:pt x="214" y="163"/>
                  </a:lnTo>
                  <a:lnTo>
                    <a:pt x="119" y="87"/>
                  </a:lnTo>
                  <a:lnTo>
                    <a:pt x="58" y="34"/>
                  </a:lnTo>
                  <a:lnTo>
                    <a:pt x="31" y="7"/>
                  </a:lnTo>
                  <a:lnTo>
                    <a:pt x="25" y="3"/>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6"/>
            <p:cNvSpPr>
              <a:spLocks/>
            </p:cNvSpPr>
            <p:nvPr/>
          </p:nvSpPr>
          <p:spPr bwMode="auto">
            <a:xfrm flipH="1">
              <a:off x="8379728" y="4975442"/>
              <a:ext cx="468996" cy="438194"/>
            </a:xfrm>
            <a:custGeom>
              <a:avLst/>
              <a:gdLst/>
              <a:ahLst/>
              <a:cxnLst>
                <a:cxn ang="0">
                  <a:pos x="107" y="0"/>
                </a:cxn>
                <a:cxn ang="0">
                  <a:pos x="98" y="0"/>
                </a:cxn>
                <a:cxn ang="0">
                  <a:pos x="88" y="2"/>
                </a:cxn>
                <a:cxn ang="0">
                  <a:pos x="79" y="5"/>
                </a:cxn>
                <a:cxn ang="0">
                  <a:pos x="76" y="8"/>
                </a:cxn>
                <a:cxn ang="0">
                  <a:pos x="73" y="11"/>
                </a:cxn>
                <a:cxn ang="0">
                  <a:pos x="70" y="20"/>
                </a:cxn>
                <a:cxn ang="0">
                  <a:pos x="65" y="53"/>
                </a:cxn>
                <a:cxn ang="0">
                  <a:pos x="67" y="75"/>
                </a:cxn>
                <a:cxn ang="0">
                  <a:pos x="66" y="86"/>
                </a:cxn>
                <a:cxn ang="0">
                  <a:pos x="65" y="90"/>
                </a:cxn>
                <a:cxn ang="0">
                  <a:pos x="62" y="95"/>
                </a:cxn>
                <a:cxn ang="0">
                  <a:pos x="54" y="103"/>
                </a:cxn>
                <a:cxn ang="0">
                  <a:pos x="49" y="107"/>
                </a:cxn>
                <a:cxn ang="0">
                  <a:pos x="22" y="123"/>
                </a:cxn>
                <a:cxn ang="0">
                  <a:pos x="7" y="128"/>
                </a:cxn>
                <a:cxn ang="0">
                  <a:pos x="0" y="129"/>
                </a:cxn>
                <a:cxn ang="0">
                  <a:pos x="14" y="177"/>
                </a:cxn>
                <a:cxn ang="0">
                  <a:pos x="322" y="441"/>
                </a:cxn>
                <a:cxn ang="0">
                  <a:pos x="439" y="398"/>
                </a:cxn>
                <a:cxn ang="0">
                  <a:pos x="472" y="354"/>
                </a:cxn>
                <a:cxn ang="0">
                  <a:pos x="471" y="351"/>
                </a:cxn>
                <a:cxn ang="0">
                  <a:pos x="469" y="349"/>
                </a:cxn>
                <a:cxn ang="0">
                  <a:pos x="467" y="347"/>
                </a:cxn>
                <a:cxn ang="0">
                  <a:pos x="461" y="344"/>
                </a:cxn>
                <a:cxn ang="0">
                  <a:pos x="439" y="336"/>
                </a:cxn>
                <a:cxn ang="0">
                  <a:pos x="426" y="329"/>
                </a:cxn>
                <a:cxn ang="0">
                  <a:pos x="413" y="320"/>
                </a:cxn>
                <a:cxn ang="0">
                  <a:pos x="375" y="285"/>
                </a:cxn>
                <a:cxn ang="0">
                  <a:pos x="367" y="276"/>
                </a:cxn>
                <a:cxn ang="0">
                  <a:pos x="365" y="274"/>
                </a:cxn>
                <a:cxn ang="0">
                  <a:pos x="259" y="186"/>
                </a:cxn>
                <a:cxn ang="0">
                  <a:pos x="173" y="110"/>
                </a:cxn>
                <a:cxn ang="0">
                  <a:pos x="168" y="104"/>
                </a:cxn>
                <a:cxn ang="0">
                  <a:pos x="167" y="102"/>
                </a:cxn>
                <a:cxn ang="0">
                  <a:pos x="166" y="100"/>
                </a:cxn>
                <a:cxn ang="0">
                  <a:pos x="166" y="99"/>
                </a:cxn>
                <a:cxn ang="0">
                  <a:pos x="166" y="98"/>
                </a:cxn>
                <a:cxn ang="0">
                  <a:pos x="164" y="96"/>
                </a:cxn>
                <a:cxn ang="0">
                  <a:pos x="162" y="95"/>
                </a:cxn>
                <a:cxn ang="0">
                  <a:pos x="160" y="93"/>
                </a:cxn>
                <a:cxn ang="0">
                  <a:pos x="138" y="82"/>
                </a:cxn>
                <a:cxn ang="0">
                  <a:pos x="130" y="75"/>
                </a:cxn>
                <a:cxn ang="0">
                  <a:pos x="124" y="66"/>
                </a:cxn>
                <a:cxn ang="0">
                  <a:pos x="122" y="60"/>
                </a:cxn>
                <a:cxn ang="0">
                  <a:pos x="120" y="30"/>
                </a:cxn>
                <a:cxn ang="0">
                  <a:pos x="117" y="11"/>
                </a:cxn>
                <a:cxn ang="0">
                  <a:pos x="116" y="8"/>
                </a:cxn>
                <a:cxn ang="0">
                  <a:pos x="115" y="5"/>
                </a:cxn>
                <a:cxn ang="0">
                  <a:pos x="110" y="1"/>
                </a:cxn>
                <a:cxn ang="0">
                  <a:pos x="107" y="0"/>
                </a:cxn>
              </a:cxnLst>
              <a:rect l="0" t="0" r="r" b="b"/>
              <a:pathLst>
                <a:path w="472" h="441">
                  <a:moveTo>
                    <a:pt x="107" y="0"/>
                  </a:moveTo>
                  <a:lnTo>
                    <a:pt x="98" y="0"/>
                  </a:lnTo>
                  <a:lnTo>
                    <a:pt x="88" y="2"/>
                  </a:lnTo>
                  <a:lnTo>
                    <a:pt x="79" y="5"/>
                  </a:lnTo>
                  <a:lnTo>
                    <a:pt x="76" y="8"/>
                  </a:lnTo>
                  <a:lnTo>
                    <a:pt x="73" y="11"/>
                  </a:lnTo>
                  <a:lnTo>
                    <a:pt x="70" y="20"/>
                  </a:lnTo>
                  <a:lnTo>
                    <a:pt x="65" y="53"/>
                  </a:lnTo>
                  <a:lnTo>
                    <a:pt x="67" y="75"/>
                  </a:lnTo>
                  <a:lnTo>
                    <a:pt x="66" y="86"/>
                  </a:lnTo>
                  <a:lnTo>
                    <a:pt x="65" y="90"/>
                  </a:lnTo>
                  <a:lnTo>
                    <a:pt x="62" y="95"/>
                  </a:lnTo>
                  <a:lnTo>
                    <a:pt x="54" y="103"/>
                  </a:lnTo>
                  <a:lnTo>
                    <a:pt x="49" y="107"/>
                  </a:lnTo>
                  <a:lnTo>
                    <a:pt x="22" y="123"/>
                  </a:lnTo>
                  <a:lnTo>
                    <a:pt x="7" y="128"/>
                  </a:lnTo>
                  <a:lnTo>
                    <a:pt x="0" y="129"/>
                  </a:lnTo>
                  <a:lnTo>
                    <a:pt x="14" y="177"/>
                  </a:lnTo>
                  <a:lnTo>
                    <a:pt x="322" y="441"/>
                  </a:lnTo>
                  <a:lnTo>
                    <a:pt x="439" y="398"/>
                  </a:lnTo>
                  <a:lnTo>
                    <a:pt x="472" y="354"/>
                  </a:lnTo>
                  <a:lnTo>
                    <a:pt x="471" y="351"/>
                  </a:lnTo>
                  <a:lnTo>
                    <a:pt x="469" y="349"/>
                  </a:lnTo>
                  <a:lnTo>
                    <a:pt x="467" y="347"/>
                  </a:lnTo>
                  <a:lnTo>
                    <a:pt x="461" y="344"/>
                  </a:lnTo>
                  <a:lnTo>
                    <a:pt x="439" y="336"/>
                  </a:lnTo>
                  <a:lnTo>
                    <a:pt x="426" y="329"/>
                  </a:lnTo>
                  <a:lnTo>
                    <a:pt x="413" y="320"/>
                  </a:lnTo>
                  <a:lnTo>
                    <a:pt x="375" y="285"/>
                  </a:lnTo>
                  <a:lnTo>
                    <a:pt x="367" y="276"/>
                  </a:lnTo>
                  <a:lnTo>
                    <a:pt x="365" y="274"/>
                  </a:lnTo>
                  <a:lnTo>
                    <a:pt x="259" y="186"/>
                  </a:lnTo>
                  <a:lnTo>
                    <a:pt x="173" y="110"/>
                  </a:lnTo>
                  <a:lnTo>
                    <a:pt x="168" y="104"/>
                  </a:lnTo>
                  <a:lnTo>
                    <a:pt x="167" y="102"/>
                  </a:lnTo>
                  <a:lnTo>
                    <a:pt x="166" y="100"/>
                  </a:lnTo>
                  <a:lnTo>
                    <a:pt x="166" y="99"/>
                  </a:lnTo>
                  <a:lnTo>
                    <a:pt x="166" y="98"/>
                  </a:lnTo>
                  <a:lnTo>
                    <a:pt x="164" y="96"/>
                  </a:lnTo>
                  <a:lnTo>
                    <a:pt x="162" y="95"/>
                  </a:lnTo>
                  <a:lnTo>
                    <a:pt x="160" y="93"/>
                  </a:lnTo>
                  <a:lnTo>
                    <a:pt x="138" y="82"/>
                  </a:lnTo>
                  <a:lnTo>
                    <a:pt x="130" y="75"/>
                  </a:lnTo>
                  <a:lnTo>
                    <a:pt x="124" y="66"/>
                  </a:lnTo>
                  <a:lnTo>
                    <a:pt x="122" y="60"/>
                  </a:lnTo>
                  <a:lnTo>
                    <a:pt x="120" y="30"/>
                  </a:lnTo>
                  <a:lnTo>
                    <a:pt x="117" y="11"/>
                  </a:lnTo>
                  <a:lnTo>
                    <a:pt x="116" y="8"/>
                  </a:lnTo>
                  <a:lnTo>
                    <a:pt x="115" y="5"/>
                  </a:lnTo>
                  <a:lnTo>
                    <a:pt x="110" y="1"/>
                  </a:lnTo>
                  <a:lnTo>
                    <a:pt x="107" y="0"/>
                  </a:lnTo>
                  <a:close/>
                </a:path>
              </a:pathLst>
            </a:custGeom>
            <a:solidFill>
              <a:srgbClr val="82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Freeform 7"/>
            <p:cNvSpPr>
              <a:spLocks/>
            </p:cNvSpPr>
            <p:nvPr/>
          </p:nvSpPr>
          <p:spPr bwMode="auto">
            <a:xfrm flipH="1">
              <a:off x="8509895" y="5100640"/>
              <a:ext cx="274243" cy="293123"/>
            </a:xfrm>
            <a:custGeom>
              <a:avLst/>
              <a:gdLst/>
              <a:ahLst/>
              <a:cxnLst>
                <a:cxn ang="0">
                  <a:pos x="24" y="49"/>
                </a:cxn>
                <a:cxn ang="0">
                  <a:pos x="2" y="82"/>
                </a:cxn>
                <a:cxn ang="0">
                  <a:pos x="0" y="92"/>
                </a:cxn>
                <a:cxn ang="0">
                  <a:pos x="4" y="103"/>
                </a:cxn>
                <a:cxn ang="0">
                  <a:pos x="24" y="127"/>
                </a:cxn>
                <a:cxn ang="0">
                  <a:pos x="166" y="265"/>
                </a:cxn>
                <a:cxn ang="0">
                  <a:pos x="201" y="291"/>
                </a:cxn>
                <a:cxn ang="0">
                  <a:pos x="212" y="295"/>
                </a:cxn>
                <a:cxn ang="0">
                  <a:pos x="222" y="295"/>
                </a:cxn>
                <a:cxn ang="0">
                  <a:pos x="241" y="286"/>
                </a:cxn>
                <a:cxn ang="0">
                  <a:pos x="266" y="264"/>
                </a:cxn>
                <a:cxn ang="0">
                  <a:pos x="268" y="261"/>
                </a:cxn>
                <a:cxn ang="0">
                  <a:pos x="268" y="257"/>
                </a:cxn>
                <a:cxn ang="0">
                  <a:pos x="265" y="250"/>
                </a:cxn>
                <a:cxn ang="0">
                  <a:pos x="257" y="240"/>
                </a:cxn>
                <a:cxn ang="0">
                  <a:pos x="256" y="217"/>
                </a:cxn>
                <a:cxn ang="0">
                  <a:pos x="260" y="199"/>
                </a:cxn>
                <a:cxn ang="0">
                  <a:pos x="264" y="193"/>
                </a:cxn>
                <a:cxn ang="0">
                  <a:pos x="275" y="183"/>
                </a:cxn>
                <a:cxn ang="0">
                  <a:pos x="276" y="179"/>
                </a:cxn>
                <a:cxn ang="0">
                  <a:pos x="274" y="175"/>
                </a:cxn>
                <a:cxn ang="0">
                  <a:pos x="235" y="142"/>
                </a:cxn>
                <a:cxn ang="0">
                  <a:pos x="209" y="113"/>
                </a:cxn>
                <a:cxn ang="0">
                  <a:pos x="203" y="111"/>
                </a:cxn>
                <a:cxn ang="0">
                  <a:pos x="198" y="113"/>
                </a:cxn>
                <a:cxn ang="0">
                  <a:pos x="181" y="126"/>
                </a:cxn>
                <a:cxn ang="0">
                  <a:pos x="171" y="131"/>
                </a:cxn>
                <a:cxn ang="0">
                  <a:pos x="166" y="131"/>
                </a:cxn>
                <a:cxn ang="0">
                  <a:pos x="161" y="128"/>
                </a:cxn>
                <a:cxn ang="0">
                  <a:pos x="145" y="113"/>
                </a:cxn>
                <a:cxn ang="0">
                  <a:pos x="104" y="39"/>
                </a:cxn>
                <a:cxn ang="0">
                  <a:pos x="95" y="10"/>
                </a:cxn>
                <a:cxn ang="0">
                  <a:pos x="90" y="3"/>
                </a:cxn>
                <a:cxn ang="0">
                  <a:pos x="88" y="0"/>
                </a:cxn>
                <a:cxn ang="0">
                  <a:pos x="83" y="1"/>
                </a:cxn>
                <a:cxn ang="0">
                  <a:pos x="67" y="17"/>
                </a:cxn>
              </a:cxnLst>
              <a:rect l="0" t="0" r="r" b="b"/>
              <a:pathLst>
                <a:path w="276" h="295">
                  <a:moveTo>
                    <a:pt x="35" y="39"/>
                  </a:moveTo>
                  <a:lnTo>
                    <a:pt x="24" y="49"/>
                  </a:lnTo>
                  <a:lnTo>
                    <a:pt x="5" y="76"/>
                  </a:lnTo>
                  <a:lnTo>
                    <a:pt x="2" y="82"/>
                  </a:lnTo>
                  <a:lnTo>
                    <a:pt x="0" y="88"/>
                  </a:lnTo>
                  <a:lnTo>
                    <a:pt x="0" y="92"/>
                  </a:lnTo>
                  <a:lnTo>
                    <a:pt x="2" y="99"/>
                  </a:lnTo>
                  <a:lnTo>
                    <a:pt x="4" y="103"/>
                  </a:lnTo>
                  <a:lnTo>
                    <a:pt x="9" y="111"/>
                  </a:lnTo>
                  <a:lnTo>
                    <a:pt x="24" y="127"/>
                  </a:lnTo>
                  <a:lnTo>
                    <a:pt x="82" y="177"/>
                  </a:lnTo>
                  <a:lnTo>
                    <a:pt x="166" y="265"/>
                  </a:lnTo>
                  <a:lnTo>
                    <a:pt x="195" y="288"/>
                  </a:lnTo>
                  <a:lnTo>
                    <a:pt x="201" y="291"/>
                  </a:lnTo>
                  <a:lnTo>
                    <a:pt x="206" y="293"/>
                  </a:lnTo>
                  <a:lnTo>
                    <a:pt x="212" y="295"/>
                  </a:lnTo>
                  <a:lnTo>
                    <a:pt x="217" y="295"/>
                  </a:lnTo>
                  <a:lnTo>
                    <a:pt x="222" y="295"/>
                  </a:lnTo>
                  <a:lnTo>
                    <a:pt x="232" y="291"/>
                  </a:lnTo>
                  <a:lnTo>
                    <a:pt x="241" y="286"/>
                  </a:lnTo>
                  <a:lnTo>
                    <a:pt x="249" y="280"/>
                  </a:lnTo>
                  <a:lnTo>
                    <a:pt x="266" y="264"/>
                  </a:lnTo>
                  <a:lnTo>
                    <a:pt x="267" y="262"/>
                  </a:lnTo>
                  <a:lnTo>
                    <a:pt x="268" y="261"/>
                  </a:lnTo>
                  <a:lnTo>
                    <a:pt x="268" y="259"/>
                  </a:lnTo>
                  <a:lnTo>
                    <a:pt x="268" y="257"/>
                  </a:lnTo>
                  <a:lnTo>
                    <a:pt x="267" y="254"/>
                  </a:lnTo>
                  <a:lnTo>
                    <a:pt x="265" y="250"/>
                  </a:lnTo>
                  <a:lnTo>
                    <a:pt x="262" y="247"/>
                  </a:lnTo>
                  <a:lnTo>
                    <a:pt x="257" y="240"/>
                  </a:lnTo>
                  <a:lnTo>
                    <a:pt x="256" y="236"/>
                  </a:lnTo>
                  <a:lnTo>
                    <a:pt x="256" y="217"/>
                  </a:lnTo>
                  <a:lnTo>
                    <a:pt x="258" y="208"/>
                  </a:lnTo>
                  <a:lnTo>
                    <a:pt x="260" y="199"/>
                  </a:lnTo>
                  <a:lnTo>
                    <a:pt x="262" y="196"/>
                  </a:lnTo>
                  <a:lnTo>
                    <a:pt x="264" y="193"/>
                  </a:lnTo>
                  <a:lnTo>
                    <a:pt x="271" y="188"/>
                  </a:lnTo>
                  <a:lnTo>
                    <a:pt x="275" y="183"/>
                  </a:lnTo>
                  <a:lnTo>
                    <a:pt x="276" y="180"/>
                  </a:lnTo>
                  <a:lnTo>
                    <a:pt x="276" y="179"/>
                  </a:lnTo>
                  <a:lnTo>
                    <a:pt x="275" y="177"/>
                  </a:lnTo>
                  <a:lnTo>
                    <a:pt x="274" y="175"/>
                  </a:lnTo>
                  <a:lnTo>
                    <a:pt x="269" y="169"/>
                  </a:lnTo>
                  <a:lnTo>
                    <a:pt x="235" y="142"/>
                  </a:lnTo>
                  <a:lnTo>
                    <a:pt x="216" y="119"/>
                  </a:lnTo>
                  <a:lnTo>
                    <a:pt x="209" y="113"/>
                  </a:lnTo>
                  <a:lnTo>
                    <a:pt x="205" y="111"/>
                  </a:lnTo>
                  <a:lnTo>
                    <a:pt x="203" y="111"/>
                  </a:lnTo>
                  <a:lnTo>
                    <a:pt x="200" y="112"/>
                  </a:lnTo>
                  <a:lnTo>
                    <a:pt x="198" y="113"/>
                  </a:lnTo>
                  <a:lnTo>
                    <a:pt x="196" y="114"/>
                  </a:lnTo>
                  <a:lnTo>
                    <a:pt x="181" y="126"/>
                  </a:lnTo>
                  <a:lnTo>
                    <a:pt x="174" y="130"/>
                  </a:lnTo>
                  <a:lnTo>
                    <a:pt x="171" y="131"/>
                  </a:lnTo>
                  <a:lnTo>
                    <a:pt x="169" y="131"/>
                  </a:lnTo>
                  <a:lnTo>
                    <a:pt x="166" y="131"/>
                  </a:lnTo>
                  <a:lnTo>
                    <a:pt x="164" y="130"/>
                  </a:lnTo>
                  <a:lnTo>
                    <a:pt x="161" y="128"/>
                  </a:lnTo>
                  <a:lnTo>
                    <a:pt x="156" y="124"/>
                  </a:lnTo>
                  <a:lnTo>
                    <a:pt x="145" y="113"/>
                  </a:lnTo>
                  <a:lnTo>
                    <a:pt x="120" y="79"/>
                  </a:lnTo>
                  <a:lnTo>
                    <a:pt x="104" y="39"/>
                  </a:lnTo>
                  <a:lnTo>
                    <a:pt x="100" y="23"/>
                  </a:lnTo>
                  <a:lnTo>
                    <a:pt x="95" y="10"/>
                  </a:lnTo>
                  <a:lnTo>
                    <a:pt x="92" y="5"/>
                  </a:lnTo>
                  <a:lnTo>
                    <a:pt x="90" y="3"/>
                  </a:lnTo>
                  <a:lnTo>
                    <a:pt x="89" y="2"/>
                  </a:lnTo>
                  <a:lnTo>
                    <a:pt x="88" y="0"/>
                  </a:lnTo>
                  <a:lnTo>
                    <a:pt x="86" y="0"/>
                  </a:lnTo>
                  <a:lnTo>
                    <a:pt x="83" y="1"/>
                  </a:lnTo>
                  <a:lnTo>
                    <a:pt x="80" y="3"/>
                  </a:lnTo>
                  <a:lnTo>
                    <a:pt x="67" y="17"/>
                  </a:lnTo>
                  <a:lnTo>
                    <a:pt x="35" y="39"/>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 name="Freeform 9"/>
            <p:cNvSpPr>
              <a:spLocks/>
            </p:cNvSpPr>
            <p:nvPr/>
          </p:nvSpPr>
          <p:spPr bwMode="auto">
            <a:xfrm flipH="1">
              <a:off x="8528774" y="5121506"/>
              <a:ext cx="323925" cy="384537"/>
            </a:xfrm>
            <a:custGeom>
              <a:avLst/>
              <a:gdLst/>
              <a:ahLst/>
              <a:cxnLst>
                <a:cxn ang="0">
                  <a:pos x="3" y="5"/>
                </a:cxn>
                <a:cxn ang="0">
                  <a:pos x="2" y="10"/>
                </a:cxn>
                <a:cxn ang="0">
                  <a:pos x="2" y="57"/>
                </a:cxn>
                <a:cxn ang="0">
                  <a:pos x="0" y="82"/>
                </a:cxn>
                <a:cxn ang="0">
                  <a:pos x="1" y="97"/>
                </a:cxn>
                <a:cxn ang="0">
                  <a:pos x="2" y="101"/>
                </a:cxn>
                <a:cxn ang="0">
                  <a:pos x="5" y="108"/>
                </a:cxn>
                <a:cxn ang="0">
                  <a:pos x="5" y="110"/>
                </a:cxn>
                <a:cxn ang="0">
                  <a:pos x="6" y="113"/>
                </a:cxn>
                <a:cxn ang="0">
                  <a:pos x="10" y="117"/>
                </a:cxn>
                <a:cxn ang="0">
                  <a:pos x="27" y="136"/>
                </a:cxn>
                <a:cxn ang="0">
                  <a:pos x="109" y="214"/>
                </a:cxn>
                <a:cxn ang="0">
                  <a:pos x="194" y="288"/>
                </a:cxn>
                <a:cxn ang="0">
                  <a:pos x="274" y="351"/>
                </a:cxn>
                <a:cxn ang="0">
                  <a:pos x="303" y="376"/>
                </a:cxn>
                <a:cxn ang="0">
                  <a:pos x="313" y="383"/>
                </a:cxn>
                <a:cxn ang="0">
                  <a:pos x="315" y="385"/>
                </a:cxn>
                <a:cxn ang="0">
                  <a:pos x="318" y="387"/>
                </a:cxn>
                <a:cxn ang="0">
                  <a:pos x="319" y="386"/>
                </a:cxn>
                <a:cxn ang="0">
                  <a:pos x="320" y="386"/>
                </a:cxn>
                <a:cxn ang="0">
                  <a:pos x="321" y="384"/>
                </a:cxn>
                <a:cxn ang="0">
                  <a:pos x="322" y="380"/>
                </a:cxn>
                <a:cxn ang="0">
                  <a:pos x="322" y="373"/>
                </a:cxn>
                <a:cxn ang="0">
                  <a:pos x="321" y="363"/>
                </a:cxn>
                <a:cxn ang="0">
                  <a:pos x="324" y="287"/>
                </a:cxn>
                <a:cxn ang="0">
                  <a:pos x="324" y="283"/>
                </a:cxn>
                <a:cxn ang="0">
                  <a:pos x="326" y="277"/>
                </a:cxn>
                <a:cxn ang="0">
                  <a:pos x="326" y="272"/>
                </a:cxn>
                <a:cxn ang="0">
                  <a:pos x="325" y="268"/>
                </a:cxn>
                <a:cxn ang="0">
                  <a:pos x="324" y="265"/>
                </a:cxn>
                <a:cxn ang="0">
                  <a:pos x="318" y="257"/>
                </a:cxn>
                <a:cxn ang="0">
                  <a:pos x="293" y="234"/>
                </a:cxn>
                <a:cxn ang="0">
                  <a:pos x="102" y="81"/>
                </a:cxn>
                <a:cxn ang="0">
                  <a:pos x="14" y="3"/>
                </a:cxn>
                <a:cxn ang="0">
                  <a:pos x="11" y="2"/>
                </a:cxn>
                <a:cxn ang="0">
                  <a:pos x="9" y="1"/>
                </a:cxn>
                <a:cxn ang="0">
                  <a:pos x="7" y="0"/>
                </a:cxn>
                <a:cxn ang="0">
                  <a:pos x="5" y="1"/>
                </a:cxn>
                <a:cxn ang="0">
                  <a:pos x="4" y="2"/>
                </a:cxn>
                <a:cxn ang="0">
                  <a:pos x="3" y="5"/>
                </a:cxn>
              </a:cxnLst>
              <a:rect l="0" t="0" r="r" b="b"/>
              <a:pathLst>
                <a:path w="326" h="387">
                  <a:moveTo>
                    <a:pt x="3" y="5"/>
                  </a:moveTo>
                  <a:lnTo>
                    <a:pt x="2" y="10"/>
                  </a:lnTo>
                  <a:lnTo>
                    <a:pt x="2" y="57"/>
                  </a:lnTo>
                  <a:lnTo>
                    <a:pt x="0" y="82"/>
                  </a:lnTo>
                  <a:lnTo>
                    <a:pt x="1" y="97"/>
                  </a:lnTo>
                  <a:lnTo>
                    <a:pt x="2" y="101"/>
                  </a:lnTo>
                  <a:lnTo>
                    <a:pt x="5" y="108"/>
                  </a:lnTo>
                  <a:lnTo>
                    <a:pt x="5" y="110"/>
                  </a:lnTo>
                  <a:lnTo>
                    <a:pt x="6" y="113"/>
                  </a:lnTo>
                  <a:lnTo>
                    <a:pt x="10" y="117"/>
                  </a:lnTo>
                  <a:lnTo>
                    <a:pt x="27" y="136"/>
                  </a:lnTo>
                  <a:lnTo>
                    <a:pt x="109" y="214"/>
                  </a:lnTo>
                  <a:lnTo>
                    <a:pt x="194" y="288"/>
                  </a:lnTo>
                  <a:lnTo>
                    <a:pt x="274" y="351"/>
                  </a:lnTo>
                  <a:lnTo>
                    <a:pt x="303" y="376"/>
                  </a:lnTo>
                  <a:lnTo>
                    <a:pt x="313" y="383"/>
                  </a:lnTo>
                  <a:lnTo>
                    <a:pt x="315" y="385"/>
                  </a:lnTo>
                  <a:lnTo>
                    <a:pt x="318" y="387"/>
                  </a:lnTo>
                  <a:lnTo>
                    <a:pt x="319" y="386"/>
                  </a:lnTo>
                  <a:lnTo>
                    <a:pt x="320" y="386"/>
                  </a:lnTo>
                  <a:lnTo>
                    <a:pt x="321" y="384"/>
                  </a:lnTo>
                  <a:lnTo>
                    <a:pt x="322" y="380"/>
                  </a:lnTo>
                  <a:lnTo>
                    <a:pt x="322" y="373"/>
                  </a:lnTo>
                  <a:lnTo>
                    <a:pt x="321" y="363"/>
                  </a:lnTo>
                  <a:lnTo>
                    <a:pt x="324" y="287"/>
                  </a:lnTo>
                  <a:lnTo>
                    <a:pt x="324" y="283"/>
                  </a:lnTo>
                  <a:lnTo>
                    <a:pt x="326" y="277"/>
                  </a:lnTo>
                  <a:lnTo>
                    <a:pt x="326" y="272"/>
                  </a:lnTo>
                  <a:lnTo>
                    <a:pt x="325" y="268"/>
                  </a:lnTo>
                  <a:lnTo>
                    <a:pt x="324" y="265"/>
                  </a:lnTo>
                  <a:lnTo>
                    <a:pt x="318" y="257"/>
                  </a:lnTo>
                  <a:lnTo>
                    <a:pt x="293" y="234"/>
                  </a:lnTo>
                  <a:lnTo>
                    <a:pt x="102" y="81"/>
                  </a:lnTo>
                  <a:lnTo>
                    <a:pt x="14" y="3"/>
                  </a:lnTo>
                  <a:lnTo>
                    <a:pt x="11" y="2"/>
                  </a:lnTo>
                  <a:lnTo>
                    <a:pt x="9" y="1"/>
                  </a:lnTo>
                  <a:lnTo>
                    <a:pt x="7" y="0"/>
                  </a:lnTo>
                  <a:lnTo>
                    <a:pt x="5" y="1"/>
                  </a:lnTo>
                  <a:lnTo>
                    <a:pt x="4" y="2"/>
                  </a:lnTo>
                  <a:lnTo>
                    <a:pt x="3" y="5"/>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 name="Freeform 10"/>
            <p:cNvSpPr>
              <a:spLocks/>
            </p:cNvSpPr>
            <p:nvPr/>
          </p:nvSpPr>
          <p:spPr bwMode="auto">
            <a:xfrm flipH="1">
              <a:off x="8376747" y="5339112"/>
              <a:ext cx="134141" cy="161963"/>
            </a:xfrm>
            <a:custGeom>
              <a:avLst/>
              <a:gdLst/>
              <a:ahLst/>
              <a:cxnLst>
                <a:cxn ang="0">
                  <a:pos x="131" y="0"/>
                </a:cxn>
                <a:cxn ang="0">
                  <a:pos x="128" y="0"/>
                </a:cxn>
                <a:cxn ang="0">
                  <a:pos x="126" y="0"/>
                </a:cxn>
                <a:cxn ang="0">
                  <a:pos x="122" y="1"/>
                </a:cxn>
                <a:cxn ang="0">
                  <a:pos x="15" y="45"/>
                </a:cxn>
                <a:cxn ang="0">
                  <a:pos x="8" y="47"/>
                </a:cxn>
                <a:cxn ang="0">
                  <a:pos x="7" y="47"/>
                </a:cxn>
                <a:cxn ang="0">
                  <a:pos x="5" y="49"/>
                </a:cxn>
                <a:cxn ang="0">
                  <a:pos x="3" y="57"/>
                </a:cxn>
                <a:cxn ang="0">
                  <a:pos x="0" y="74"/>
                </a:cxn>
                <a:cxn ang="0">
                  <a:pos x="0" y="90"/>
                </a:cxn>
                <a:cxn ang="0">
                  <a:pos x="5" y="148"/>
                </a:cxn>
                <a:cxn ang="0">
                  <a:pos x="4" y="151"/>
                </a:cxn>
                <a:cxn ang="0">
                  <a:pos x="4" y="160"/>
                </a:cxn>
                <a:cxn ang="0">
                  <a:pos x="5" y="162"/>
                </a:cxn>
                <a:cxn ang="0">
                  <a:pos x="6" y="162"/>
                </a:cxn>
                <a:cxn ang="0">
                  <a:pos x="7" y="163"/>
                </a:cxn>
                <a:cxn ang="0">
                  <a:pos x="8" y="162"/>
                </a:cxn>
                <a:cxn ang="0">
                  <a:pos x="9" y="162"/>
                </a:cxn>
                <a:cxn ang="0">
                  <a:pos x="11" y="160"/>
                </a:cxn>
                <a:cxn ang="0">
                  <a:pos x="18" y="153"/>
                </a:cxn>
                <a:cxn ang="0">
                  <a:pos x="74" y="127"/>
                </a:cxn>
                <a:cxn ang="0">
                  <a:pos x="112" y="106"/>
                </a:cxn>
                <a:cxn ang="0">
                  <a:pos x="126" y="99"/>
                </a:cxn>
                <a:cxn ang="0">
                  <a:pos x="129" y="97"/>
                </a:cxn>
                <a:cxn ang="0">
                  <a:pos x="132" y="93"/>
                </a:cxn>
                <a:cxn ang="0">
                  <a:pos x="134" y="90"/>
                </a:cxn>
                <a:cxn ang="0">
                  <a:pos x="135" y="86"/>
                </a:cxn>
                <a:cxn ang="0">
                  <a:pos x="131" y="47"/>
                </a:cxn>
                <a:cxn ang="0">
                  <a:pos x="132" y="5"/>
                </a:cxn>
                <a:cxn ang="0">
                  <a:pos x="132" y="3"/>
                </a:cxn>
                <a:cxn ang="0">
                  <a:pos x="132" y="1"/>
                </a:cxn>
                <a:cxn ang="0">
                  <a:pos x="132" y="0"/>
                </a:cxn>
                <a:cxn ang="0">
                  <a:pos x="131" y="0"/>
                </a:cxn>
              </a:cxnLst>
              <a:rect l="0" t="0" r="r" b="b"/>
              <a:pathLst>
                <a:path w="135" h="163">
                  <a:moveTo>
                    <a:pt x="131" y="0"/>
                  </a:moveTo>
                  <a:lnTo>
                    <a:pt x="128" y="0"/>
                  </a:lnTo>
                  <a:lnTo>
                    <a:pt x="126" y="0"/>
                  </a:lnTo>
                  <a:lnTo>
                    <a:pt x="122" y="1"/>
                  </a:lnTo>
                  <a:lnTo>
                    <a:pt x="15" y="45"/>
                  </a:lnTo>
                  <a:lnTo>
                    <a:pt x="8" y="47"/>
                  </a:lnTo>
                  <a:lnTo>
                    <a:pt x="7" y="47"/>
                  </a:lnTo>
                  <a:lnTo>
                    <a:pt x="5" y="49"/>
                  </a:lnTo>
                  <a:lnTo>
                    <a:pt x="3" y="57"/>
                  </a:lnTo>
                  <a:lnTo>
                    <a:pt x="0" y="74"/>
                  </a:lnTo>
                  <a:lnTo>
                    <a:pt x="0" y="90"/>
                  </a:lnTo>
                  <a:lnTo>
                    <a:pt x="5" y="148"/>
                  </a:lnTo>
                  <a:lnTo>
                    <a:pt x="4" y="151"/>
                  </a:lnTo>
                  <a:lnTo>
                    <a:pt x="4" y="160"/>
                  </a:lnTo>
                  <a:lnTo>
                    <a:pt x="5" y="162"/>
                  </a:lnTo>
                  <a:lnTo>
                    <a:pt x="6" y="162"/>
                  </a:lnTo>
                  <a:lnTo>
                    <a:pt x="7" y="163"/>
                  </a:lnTo>
                  <a:lnTo>
                    <a:pt x="8" y="162"/>
                  </a:lnTo>
                  <a:lnTo>
                    <a:pt x="9" y="162"/>
                  </a:lnTo>
                  <a:lnTo>
                    <a:pt x="11" y="160"/>
                  </a:lnTo>
                  <a:lnTo>
                    <a:pt x="18" y="153"/>
                  </a:lnTo>
                  <a:lnTo>
                    <a:pt x="74" y="127"/>
                  </a:lnTo>
                  <a:lnTo>
                    <a:pt x="112" y="106"/>
                  </a:lnTo>
                  <a:lnTo>
                    <a:pt x="126" y="99"/>
                  </a:lnTo>
                  <a:lnTo>
                    <a:pt x="129" y="97"/>
                  </a:lnTo>
                  <a:lnTo>
                    <a:pt x="132" y="93"/>
                  </a:lnTo>
                  <a:lnTo>
                    <a:pt x="134" y="90"/>
                  </a:lnTo>
                  <a:lnTo>
                    <a:pt x="135" y="86"/>
                  </a:lnTo>
                  <a:lnTo>
                    <a:pt x="131" y="47"/>
                  </a:lnTo>
                  <a:lnTo>
                    <a:pt x="132" y="5"/>
                  </a:lnTo>
                  <a:lnTo>
                    <a:pt x="132" y="3"/>
                  </a:lnTo>
                  <a:lnTo>
                    <a:pt x="132" y="1"/>
                  </a:lnTo>
                  <a:lnTo>
                    <a:pt x="132" y="0"/>
                  </a:lnTo>
                  <a:lnTo>
                    <a:pt x="131" y="0"/>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Freeform 11"/>
            <p:cNvSpPr>
              <a:spLocks/>
            </p:cNvSpPr>
            <p:nvPr/>
          </p:nvSpPr>
          <p:spPr bwMode="auto">
            <a:xfrm flipH="1">
              <a:off x="8449283" y="4994321"/>
              <a:ext cx="312002" cy="259339"/>
            </a:xfrm>
            <a:custGeom>
              <a:avLst/>
              <a:gdLst/>
              <a:ahLst/>
              <a:cxnLst>
                <a:cxn ang="0">
                  <a:pos x="173" y="115"/>
                </a:cxn>
                <a:cxn ang="0">
                  <a:pos x="144" y="89"/>
                </a:cxn>
                <a:cxn ang="0">
                  <a:pos x="62" y="31"/>
                </a:cxn>
                <a:cxn ang="0">
                  <a:pos x="36" y="11"/>
                </a:cxn>
                <a:cxn ang="0">
                  <a:pos x="32" y="9"/>
                </a:cxn>
                <a:cxn ang="0">
                  <a:pos x="24" y="3"/>
                </a:cxn>
                <a:cxn ang="0">
                  <a:pos x="15" y="0"/>
                </a:cxn>
                <a:cxn ang="0">
                  <a:pos x="13" y="0"/>
                </a:cxn>
                <a:cxn ang="0">
                  <a:pos x="10" y="1"/>
                </a:cxn>
                <a:cxn ang="0">
                  <a:pos x="8" y="3"/>
                </a:cxn>
                <a:cxn ang="0">
                  <a:pos x="3" y="6"/>
                </a:cxn>
                <a:cxn ang="0">
                  <a:pos x="2" y="9"/>
                </a:cxn>
                <a:cxn ang="0">
                  <a:pos x="0" y="11"/>
                </a:cxn>
                <a:cxn ang="0">
                  <a:pos x="0" y="12"/>
                </a:cxn>
                <a:cxn ang="0">
                  <a:pos x="0" y="16"/>
                </a:cxn>
                <a:cxn ang="0">
                  <a:pos x="0" y="17"/>
                </a:cxn>
                <a:cxn ang="0">
                  <a:pos x="1" y="19"/>
                </a:cxn>
                <a:cxn ang="0">
                  <a:pos x="5" y="23"/>
                </a:cxn>
                <a:cxn ang="0">
                  <a:pos x="11" y="29"/>
                </a:cxn>
                <a:cxn ang="0">
                  <a:pos x="57" y="59"/>
                </a:cxn>
                <a:cxn ang="0">
                  <a:pos x="198" y="173"/>
                </a:cxn>
                <a:cxn ang="0">
                  <a:pos x="237" y="207"/>
                </a:cxn>
                <a:cxn ang="0">
                  <a:pos x="284" y="256"/>
                </a:cxn>
                <a:cxn ang="0">
                  <a:pos x="289" y="259"/>
                </a:cxn>
                <a:cxn ang="0">
                  <a:pos x="294" y="261"/>
                </a:cxn>
                <a:cxn ang="0">
                  <a:pos x="298" y="261"/>
                </a:cxn>
                <a:cxn ang="0">
                  <a:pos x="301" y="260"/>
                </a:cxn>
                <a:cxn ang="0">
                  <a:pos x="304" y="258"/>
                </a:cxn>
                <a:cxn ang="0">
                  <a:pos x="307" y="256"/>
                </a:cxn>
                <a:cxn ang="0">
                  <a:pos x="309" y="253"/>
                </a:cxn>
                <a:cxn ang="0">
                  <a:pos x="311" y="250"/>
                </a:cxn>
                <a:cxn ang="0">
                  <a:pos x="311" y="249"/>
                </a:cxn>
                <a:cxn ang="0">
                  <a:pos x="312" y="248"/>
                </a:cxn>
                <a:cxn ang="0">
                  <a:pos x="313" y="247"/>
                </a:cxn>
                <a:cxn ang="0">
                  <a:pos x="314" y="247"/>
                </a:cxn>
                <a:cxn ang="0">
                  <a:pos x="314" y="246"/>
                </a:cxn>
                <a:cxn ang="0">
                  <a:pos x="300" y="233"/>
                </a:cxn>
                <a:cxn ang="0">
                  <a:pos x="297" y="231"/>
                </a:cxn>
                <a:cxn ang="0">
                  <a:pos x="237" y="179"/>
                </a:cxn>
                <a:cxn ang="0">
                  <a:pos x="173" y="115"/>
                </a:cxn>
              </a:cxnLst>
              <a:rect l="0" t="0" r="r" b="b"/>
              <a:pathLst>
                <a:path w="314" h="261">
                  <a:moveTo>
                    <a:pt x="173" y="115"/>
                  </a:moveTo>
                  <a:lnTo>
                    <a:pt x="144" y="89"/>
                  </a:lnTo>
                  <a:lnTo>
                    <a:pt x="62" y="31"/>
                  </a:lnTo>
                  <a:lnTo>
                    <a:pt x="36" y="11"/>
                  </a:lnTo>
                  <a:lnTo>
                    <a:pt x="32" y="9"/>
                  </a:lnTo>
                  <a:lnTo>
                    <a:pt x="24" y="3"/>
                  </a:lnTo>
                  <a:lnTo>
                    <a:pt x="15" y="0"/>
                  </a:lnTo>
                  <a:lnTo>
                    <a:pt x="13" y="0"/>
                  </a:lnTo>
                  <a:lnTo>
                    <a:pt x="10" y="1"/>
                  </a:lnTo>
                  <a:lnTo>
                    <a:pt x="8" y="3"/>
                  </a:lnTo>
                  <a:lnTo>
                    <a:pt x="3" y="6"/>
                  </a:lnTo>
                  <a:lnTo>
                    <a:pt x="2" y="9"/>
                  </a:lnTo>
                  <a:lnTo>
                    <a:pt x="0" y="11"/>
                  </a:lnTo>
                  <a:lnTo>
                    <a:pt x="0" y="12"/>
                  </a:lnTo>
                  <a:lnTo>
                    <a:pt x="0" y="16"/>
                  </a:lnTo>
                  <a:lnTo>
                    <a:pt x="0" y="17"/>
                  </a:lnTo>
                  <a:lnTo>
                    <a:pt x="1" y="19"/>
                  </a:lnTo>
                  <a:lnTo>
                    <a:pt x="5" y="23"/>
                  </a:lnTo>
                  <a:lnTo>
                    <a:pt x="11" y="29"/>
                  </a:lnTo>
                  <a:lnTo>
                    <a:pt x="57" y="59"/>
                  </a:lnTo>
                  <a:lnTo>
                    <a:pt x="198" y="173"/>
                  </a:lnTo>
                  <a:lnTo>
                    <a:pt x="237" y="207"/>
                  </a:lnTo>
                  <a:lnTo>
                    <a:pt x="284" y="256"/>
                  </a:lnTo>
                  <a:lnTo>
                    <a:pt x="289" y="259"/>
                  </a:lnTo>
                  <a:lnTo>
                    <a:pt x="294" y="261"/>
                  </a:lnTo>
                  <a:lnTo>
                    <a:pt x="298" y="261"/>
                  </a:lnTo>
                  <a:lnTo>
                    <a:pt x="301" y="260"/>
                  </a:lnTo>
                  <a:lnTo>
                    <a:pt x="304" y="258"/>
                  </a:lnTo>
                  <a:lnTo>
                    <a:pt x="307" y="256"/>
                  </a:lnTo>
                  <a:lnTo>
                    <a:pt x="309" y="253"/>
                  </a:lnTo>
                  <a:lnTo>
                    <a:pt x="311" y="250"/>
                  </a:lnTo>
                  <a:lnTo>
                    <a:pt x="311" y="249"/>
                  </a:lnTo>
                  <a:lnTo>
                    <a:pt x="312" y="248"/>
                  </a:lnTo>
                  <a:lnTo>
                    <a:pt x="313" y="247"/>
                  </a:lnTo>
                  <a:lnTo>
                    <a:pt x="314" y="247"/>
                  </a:lnTo>
                  <a:lnTo>
                    <a:pt x="314" y="246"/>
                  </a:lnTo>
                  <a:lnTo>
                    <a:pt x="300" y="233"/>
                  </a:lnTo>
                  <a:lnTo>
                    <a:pt x="297" y="231"/>
                  </a:lnTo>
                  <a:lnTo>
                    <a:pt x="237" y="179"/>
                  </a:lnTo>
                  <a:lnTo>
                    <a:pt x="173" y="115"/>
                  </a:lnTo>
                  <a:close/>
                </a:path>
              </a:pathLst>
            </a:custGeom>
            <a:solidFill>
              <a:srgbClr val="DC8C8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12"/>
            <p:cNvSpPr>
              <a:spLocks/>
            </p:cNvSpPr>
            <p:nvPr/>
          </p:nvSpPr>
          <p:spPr bwMode="auto">
            <a:xfrm flipH="1">
              <a:off x="8374760" y="5213914"/>
              <a:ext cx="148052" cy="164943"/>
            </a:xfrm>
            <a:custGeom>
              <a:avLst/>
              <a:gdLst/>
              <a:ahLst/>
              <a:cxnLst>
                <a:cxn ang="0">
                  <a:pos x="149" y="114"/>
                </a:cxn>
                <a:cxn ang="0">
                  <a:pos x="149" y="113"/>
                </a:cxn>
                <a:cxn ang="0">
                  <a:pos x="148" y="111"/>
                </a:cxn>
                <a:cxn ang="0">
                  <a:pos x="146" y="108"/>
                </a:cxn>
                <a:cxn ang="0">
                  <a:pos x="143" y="76"/>
                </a:cxn>
                <a:cxn ang="0">
                  <a:pos x="142" y="69"/>
                </a:cxn>
                <a:cxn ang="0">
                  <a:pos x="140" y="64"/>
                </a:cxn>
                <a:cxn ang="0">
                  <a:pos x="138" y="60"/>
                </a:cxn>
                <a:cxn ang="0">
                  <a:pos x="134" y="58"/>
                </a:cxn>
                <a:cxn ang="0">
                  <a:pos x="130" y="57"/>
                </a:cxn>
                <a:cxn ang="0">
                  <a:pos x="126" y="57"/>
                </a:cxn>
                <a:cxn ang="0">
                  <a:pos x="107" y="58"/>
                </a:cxn>
                <a:cxn ang="0">
                  <a:pos x="103" y="56"/>
                </a:cxn>
                <a:cxn ang="0">
                  <a:pos x="100" y="55"/>
                </a:cxn>
                <a:cxn ang="0">
                  <a:pos x="99" y="52"/>
                </a:cxn>
                <a:cxn ang="0">
                  <a:pos x="89" y="29"/>
                </a:cxn>
                <a:cxn ang="0">
                  <a:pos x="82" y="12"/>
                </a:cxn>
                <a:cxn ang="0">
                  <a:pos x="78" y="5"/>
                </a:cxn>
                <a:cxn ang="0">
                  <a:pos x="76" y="3"/>
                </a:cxn>
                <a:cxn ang="0">
                  <a:pos x="73" y="1"/>
                </a:cxn>
                <a:cxn ang="0">
                  <a:pos x="66" y="0"/>
                </a:cxn>
                <a:cxn ang="0">
                  <a:pos x="60" y="0"/>
                </a:cxn>
                <a:cxn ang="0">
                  <a:pos x="56" y="1"/>
                </a:cxn>
                <a:cxn ang="0">
                  <a:pos x="54" y="3"/>
                </a:cxn>
                <a:cxn ang="0">
                  <a:pos x="51" y="6"/>
                </a:cxn>
                <a:cxn ang="0">
                  <a:pos x="48" y="9"/>
                </a:cxn>
                <a:cxn ang="0">
                  <a:pos x="45" y="18"/>
                </a:cxn>
                <a:cxn ang="0">
                  <a:pos x="38" y="47"/>
                </a:cxn>
                <a:cxn ang="0">
                  <a:pos x="38" y="55"/>
                </a:cxn>
                <a:cxn ang="0">
                  <a:pos x="39" y="64"/>
                </a:cxn>
                <a:cxn ang="0">
                  <a:pos x="39" y="77"/>
                </a:cxn>
                <a:cxn ang="0">
                  <a:pos x="34" y="86"/>
                </a:cxn>
                <a:cxn ang="0">
                  <a:pos x="5" y="116"/>
                </a:cxn>
                <a:cxn ang="0">
                  <a:pos x="3" y="121"/>
                </a:cxn>
                <a:cxn ang="0">
                  <a:pos x="1" y="126"/>
                </a:cxn>
                <a:cxn ang="0">
                  <a:pos x="0" y="136"/>
                </a:cxn>
                <a:cxn ang="0">
                  <a:pos x="3" y="158"/>
                </a:cxn>
                <a:cxn ang="0">
                  <a:pos x="3" y="160"/>
                </a:cxn>
                <a:cxn ang="0">
                  <a:pos x="2" y="164"/>
                </a:cxn>
                <a:cxn ang="0">
                  <a:pos x="2" y="166"/>
                </a:cxn>
                <a:cxn ang="0">
                  <a:pos x="2" y="166"/>
                </a:cxn>
                <a:cxn ang="0">
                  <a:pos x="5" y="166"/>
                </a:cxn>
                <a:cxn ang="0">
                  <a:pos x="35" y="159"/>
                </a:cxn>
                <a:cxn ang="0">
                  <a:pos x="137" y="121"/>
                </a:cxn>
                <a:cxn ang="0">
                  <a:pos x="144" y="118"/>
                </a:cxn>
                <a:cxn ang="0">
                  <a:pos x="146" y="117"/>
                </a:cxn>
                <a:cxn ang="0">
                  <a:pos x="148" y="115"/>
                </a:cxn>
                <a:cxn ang="0">
                  <a:pos x="149" y="114"/>
                </a:cxn>
              </a:cxnLst>
              <a:rect l="0" t="0" r="r" b="b"/>
              <a:pathLst>
                <a:path w="149" h="166">
                  <a:moveTo>
                    <a:pt x="149" y="114"/>
                  </a:moveTo>
                  <a:lnTo>
                    <a:pt x="149" y="113"/>
                  </a:lnTo>
                  <a:lnTo>
                    <a:pt x="148" y="111"/>
                  </a:lnTo>
                  <a:lnTo>
                    <a:pt x="146" y="108"/>
                  </a:lnTo>
                  <a:lnTo>
                    <a:pt x="143" y="76"/>
                  </a:lnTo>
                  <a:lnTo>
                    <a:pt x="142" y="69"/>
                  </a:lnTo>
                  <a:lnTo>
                    <a:pt x="140" y="64"/>
                  </a:lnTo>
                  <a:lnTo>
                    <a:pt x="138" y="60"/>
                  </a:lnTo>
                  <a:lnTo>
                    <a:pt x="134" y="58"/>
                  </a:lnTo>
                  <a:lnTo>
                    <a:pt x="130" y="57"/>
                  </a:lnTo>
                  <a:lnTo>
                    <a:pt x="126" y="57"/>
                  </a:lnTo>
                  <a:lnTo>
                    <a:pt x="107" y="58"/>
                  </a:lnTo>
                  <a:lnTo>
                    <a:pt x="103" y="56"/>
                  </a:lnTo>
                  <a:lnTo>
                    <a:pt x="100" y="55"/>
                  </a:lnTo>
                  <a:lnTo>
                    <a:pt x="99" y="52"/>
                  </a:lnTo>
                  <a:lnTo>
                    <a:pt x="89" y="29"/>
                  </a:lnTo>
                  <a:lnTo>
                    <a:pt x="82" y="12"/>
                  </a:lnTo>
                  <a:lnTo>
                    <a:pt x="78" y="5"/>
                  </a:lnTo>
                  <a:lnTo>
                    <a:pt x="76" y="3"/>
                  </a:lnTo>
                  <a:lnTo>
                    <a:pt x="73" y="1"/>
                  </a:lnTo>
                  <a:lnTo>
                    <a:pt x="66" y="0"/>
                  </a:lnTo>
                  <a:lnTo>
                    <a:pt x="60" y="0"/>
                  </a:lnTo>
                  <a:lnTo>
                    <a:pt x="56" y="1"/>
                  </a:lnTo>
                  <a:lnTo>
                    <a:pt x="54" y="3"/>
                  </a:lnTo>
                  <a:lnTo>
                    <a:pt x="51" y="6"/>
                  </a:lnTo>
                  <a:lnTo>
                    <a:pt x="48" y="9"/>
                  </a:lnTo>
                  <a:lnTo>
                    <a:pt x="45" y="18"/>
                  </a:lnTo>
                  <a:lnTo>
                    <a:pt x="38" y="47"/>
                  </a:lnTo>
                  <a:lnTo>
                    <a:pt x="38" y="55"/>
                  </a:lnTo>
                  <a:lnTo>
                    <a:pt x="39" y="64"/>
                  </a:lnTo>
                  <a:lnTo>
                    <a:pt x="39" y="77"/>
                  </a:lnTo>
                  <a:lnTo>
                    <a:pt x="34" y="86"/>
                  </a:lnTo>
                  <a:lnTo>
                    <a:pt x="5" y="116"/>
                  </a:lnTo>
                  <a:lnTo>
                    <a:pt x="3" y="121"/>
                  </a:lnTo>
                  <a:lnTo>
                    <a:pt x="1" y="126"/>
                  </a:lnTo>
                  <a:lnTo>
                    <a:pt x="0" y="136"/>
                  </a:lnTo>
                  <a:lnTo>
                    <a:pt x="3" y="158"/>
                  </a:lnTo>
                  <a:lnTo>
                    <a:pt x="3" y="160"/>
                  </a:lnTo>
                  <a:lnTo>
                    <a:pt x="2" y="164"/>
                  </a:lnTo>
                  <a:lnTo>
                    <a:pt x="2" y="166"/>
                  </a:lnTo>
                  <a:lnTo>
                    <a:pt x="2" y="166"/>
                  </a:lnTo>
                  <a:lnTo>
                    <a:pt x="5" y="166"/>
                  </a:lnTo>
                  <a:lnTo>
                    <a:pt x="35" y="159"/>
                  </a:lnTo>
                  <a:lnTo>
                    <a:pt x="137" y="121"/>
                  </a:lnTo>
                  <a:lnTo>
                    <a:pt x="144" y="118"/>
                  </a:lnTo>
                  <a:lnTo>
                    <a:pt x="146" y="117"/>
                  </a:lnTo>
                  <a:lnTo>
                    <a:pt x="148" y="115"/>
                  </a:lnTo>
                  <a:lnTo>
                    <a:pt x="149" y="114"/>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 name="Group 122"/>
          <p:cNvGrpSpPr/>
          <p:nvPr/>
        </p:nvGrpSpPr>
        <p:grpSpPr>
          <a:xfrm>
            <a:off x="184727" y="4807531"/>
            <a:ext cx="6696363" cy="646331"/>
            <a:chOff x="184727" y="3731496"/>
            <a:chExt cx="6696363" cy="646331"/>
          </a:xfrm>
        </p:grpSpPr>
        <p:cxnSp>
          <p:nvCxnSpPr>
            <p:cNvPr id="124" name="Straight Connector 123"/>
            <p:cNvCxnSpPr/>
            <p:nvPr/>
          </p:nvCxnSpPr>
          <p:spPr bwMode="auto">
            <a:xfrm rot="16200000" flipH="1">
              <a:off x="4080448" y="1253363"/>
              <a:ext cx="17078" cy="5584207"/>
            </a:xfrm>
            <a:prstGeom prst="line">
              <a:avLst/>
            </a:prstGeom>
            <a:solidFill>
              <a:schemeClr val="accent1"/>
            </a:solidFill>
            <a:ln w="28575" cap="flat" cmpd="sng" algn="ctr">
              <a:solidFill>
                <a:srgbClr val="0000FF"/>
              </a:solidFill>
              <a:prstDash val="sysDot"/>
              <a:round/>
              <a:headEnd type="none" w="med" len="med"/>
              <a:tailEnd type="none" w="med" len="med"/>
            </a:ln>
            <a:effectLst/>
          </p:spPr>
        </p:cxnSp>
        <p:sp>
          <p:nvSpPr>
            <p:cNvPr id="125" name="TextBox 124"/>
            <p:cNvSpPr txBox="1"/>
            <p:nvPr/>
          </p:nvSpPr>
          <p:spPr>
            <a:xfrm>
              <a:off x="184727" y="3731496"/>
              <a:ext cx="1117600" cy="646331"/>
            </a:xfrm>
            <a:prstGeom prst="rect">
              <a:avLst/>
            </a:prstGeom>
            <a:noFill/>
          </p:spPr>
          <p:txBody>
            <a:bodyPr wrap="square" rtlCol="0">
              <a:spAutoFit/>
            </a:bodyPr>
            <a:lstStyle/>
            <a:p>
              <a:pPr algn="ctr"/>
              <a:r>
                <a:rPr lang="en-US" dirty="0"/>
                <a:t>Control Point</a:t>
              </a:r>
            </a:p>
          </p:txBody>
        </p:sp>
      </p:grpSp>
      <p:grpSp>
        <p:nvGrpSpPr>
          <p:cNvPr id="15" name="Group 40"/>
          <p:cNvGrpSpPr>
            <a:grpSpLocks/>
          </p:cNvGrpSpPr>
          <p:nvPr/>
        </p:nvGrpSpPr>
        <p:grpSpPr bwMode="auto">
          <a:xfrm>
            <a:off x="4894263" y="2508250"/>
            <a:ext cx="274637" cy="1655763"/>
            <a:chOff x="4894266" y="2508240"/>
            <a:chExt cx="274320" cy="1655460"/>
          </a:xfrm>
        </p:grpSpPr>
        <p:sp>
          <p:nvSpPr>
            <p:cNvPr id="6178" name="Oval 19"/>
            <p:cNvSpPr>
              <a:spLocks noChangeAspect="1" noChangeArrowheads="1"/>
            </p:cNvSpPr>
            <p:nvPr/>
          </p:nvSpPr>
          <p:spPr bwMode="auto">
            <a:xfrm>
              <a:off x="4894266" y="3889380"/>
              <a:ext cx="274320" cy="274320"/>
            </a:xfrm>
            <a:prstGeom prst="ellipse">
              <a:avLst/>
            </a:prstGeom>
            <a:solidFill>
              <a:srgbClr val="996600"/>
            </a:solidFill>
            <a:ln w="9525">
              <a:solidFill>
                <a:srgbClr val="996600"/>
              </a:solidFill>
              <a:round/>
              <a:headEnd/>
              <a:tailEnd/>
            </a:ln>
          </p:spPr>
          <p:txBody>
            <a:bodyPr anchor="ctr"/>
            <a:lstStyle/>
            <a:p>
              <a:endParaRPr lang="en-US"/>
            </a:p>
          </p:txBody>
        </p:sp>
        <p:sp>
          <p:nvSpPr>
            <p:cNvPr id="6177" name="Line 20"/>
            <p:cNvSpPr>
              <a:spLocks noChangeShapeType="1"/>
            </p:cNvSpPr>
            <p:nvPr/>
          </p:nvSpPr>
          <p:spPr bwMode="auto">
            <a:xfrm flipV="1">
              <a:off x="5032380" y="2508240"/>
              <a:ext cx="0" cy="1371600"/>
            </a:xfrm>
            <a:prstGeom prst="line">
              <a:avLst/>
            </a:prstGeom>
            <a:noFill/>
            <a:ln w="9525">
              <a:solidFill>
                <a:schemeClr val="tx1"/>
              </a:solidFill>
              <a:round/>
              <a:headEnd/>
              <a:tailEnd/>
            </a:ln>
          </p:spPr>
          <p:txBody>
            <a:bodyPr anchor="ctr"/>
            <a:lstStyle/>
            <a:p>
              <a:endParaRPr lang="en-US"/>
            </a:p>
          </p:txBody>
        </p:sp>
      </p:grpSp>
      <p:grpSp>
        <p:nvGrpSpPr>
          <p:cNvPr id="16" name="Group 77"/>
          <p:cNvGrpSpPr/>
          <p:nvPr/>
        </p:nvGrpSpPr>
        <p:grpSpPr>
          <a:xfrm>
            <a:off x="184727" y="3897744"/>
            <a:ext cx="6696363" cy="369332"/>
            <a:chOff x="184727" y="3860800"/>
            <a:chExt cx="6696363" cy="369332"/>
          </a:xfrm>
        </p:grpSpPr>
        <p:cxnSp>
          <p:nvCxnSpPr>
            <p:cNvPr id="79" name="Straight Connector 78"/>
            <p:cNvCxnSpPr/>
            <p:nvPr/>
          </p:nvCxnSpPr>
          <p:spPr bwMode="auto">
            <a:xfrm rot="16200000" flipH="1">
              <a:off x="4080448" y="1253363"/>
              <a:ext cx="17078" cy="5584207"/>
            </a:xfrm>
            <a:prstGeom prst="line">
              <a:avLst/>
            </a:prstGeom>
            <a:solidFill>
              <a:schemeClr val="accent1"/>
            </a:solidFill>
            <a:ln w="28575" cap="flat" cmpd="sng" algn="ctr">
              <a:solidFill>
                <a:srgbClr val="FF0000"/>
              </a:solidFill>
              <a:prstDash val="sysDot"/>
              <a:round/>
              <a:headEnd type="none" w="med" len="med"/>
              <a:tailEnd type="none" w="med" len="med"/>
            </a:ln>
            <a:effectLst/>
          </p:spPr>
        </p:cxnSp>
        <p:sp>
          <p:nvSpPr>
            <p:cNvPr id="80" name="TextBox 79"/>
            <p:cNvSpPr txBox="1"/>
            <p:nvPr/>
          </p:nvSpPr>
          <p:spPr>
            <a:xfrm>
              <a:off x="184727" y="3860800"/>
              <a:ext cx="1117600" cy="369332"/>
            </a:xfrm>
            <a:prstGeom prst="rect">
              <a:avLst/>
            </a:prstGeom>
            <a:noFill/>
          </p:spPr>
          <p:txBody>
            <a:bodyPr wrap="square" rtlCol="0">
              <a:spAutoFit/>
            </a:bodyPr>
            <a:lstStyle/>
            <a:p>
              <a:pPr algn="ctr"/>
              <a:r>
                <a:rPr lang="en-US" dirty="0"/>
                <a:t>Set Point</a:t>
              </a:r>
            </a:p>
          </p:txBody>
        </p:sp>
      </p:grpSp>
      <p:sp>
        <p:nvSpPr>
          <p:cNvPr id="51" name="Rectangle 50"/>
          <p:cNvSpPr>
            <a:spLocks noChangeArrowheads="1"/>
          </p:cNvSpPr>
          <p:nvPr/>
        </p:nvSpPr>
        <p:spPr bwMode="auto">
          <a:xfrm>
            <a:off x="1819275" y="4073525"/>
            <a:ext cx="4660900" cy="1055688"/>
          </a:xfrm>
          <a:prstGeom prst="rect">
            <a:avLst/>
          </a:prstGeom>
          <a:solidFill>
            <a:srgbClr val="0099CC">
              <a:alpha val="49804"/>
            </a:srgbClr>
          </a:solidFill>
          <a:ln w="9525" algn="ctr">
            <a:noFill/>
            <a:round/>
            <a:headEnd/>
            <a:tailEnd/>
          </a:ln>
        </p:spPr>
        <p:txBody>
          <a:bodyPr anchor="ctr"/>
          <a:lstStyle/>
          <a:p>
            <a:endParaRPr lang="en-US"/>
          </a:p>
        </p:txBody>
      </p:sp>
      <p:grpSp>
        <p:nvGrpSpPr>
          <p:cNvPr id="17" name="Group 72"/>
          <p:cNvGrpSpPr/>
          <p:nvPr/>
        </p:nvGrpSpPr>
        <p:grpSpPr>
          <a:xfrm>
            <a:off x="1782619" y="2087157"/>
            <a:ext cx="7121895" cy="3061051"/>
            <a:chOff x="1782619" y="2087157"/>
            <a:chExt cx="7121895" cy="3061051"/>
          </a:xfrm>
        </p:grpSpPr>
        <p:sp>
          <p:nvSpPr>
            <p:cNvPr id="68" name="TextBox 67"/>
            <p:cNvSpPr txBox="1"/>
            <p:nvPr/>
          </p:nvSpPr>
          <p:spPr>
            <a:xfrm>
              <a:off x="5181600" y="2087157"/>
              <a:ext cx="3722914" cy="1200329"/>
            </a:xfrm>
            <a:prstGeom prst="rect">
              <a:avLst/>
            </a:prstGeom>
            <a:noFill/>
          </p:spPr>
          <p:txBody>
            <a:bodyPr wrap="square" rtlCol="0">
              <a:spAutoFit/>
            </a:bodyPr>
            <a:lstStyle/>
            <a:p>
              <a:r>
                <a:rPr lang="en-US" dirty="0"/>
                <a:t>The proportional band is the change in the process variable that causes the controlled variable to go through its full range</a:t>
              </a:r>
            </a:p>
          </p:txBody>
        </p:sp>
        <p:sp>
          <p:nvSpPr>
            <p:cNvPr id="69" name="Left Brace 68"/>
            <p:cNvSpPr/>
            <p:nvPr/>
          </p:nvSpPr>
          <p:spPr bwMode="auto">
            <a:xfrm rot="10800000">
              <a:off x="4024283" y="4100945"/>
              <a:ext cx="365760" cy="1047263"/>
            </a:xfrm>
            <a:prstGeom prst="leftBrac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0000FF"/>
                </a:solidFill>
                <a:effectLst/>
                <a:latin typeface="Arial Narrow" pitchFamily="34" charset="0"/>
              </a:endParaRPr>
            </a:p>
          </p:txBody>
        </p:sp>
        <p:sp>
          <p:nvSpPr>
            <p:cNvPr id="71" name="Arc 70"/>
            <p:cNvSpPr>
              <a:spLocks noChangeAspect="1"/>
            </p:cNvSpPr>
            <p:nvPr/>
          </p:nvSpPr>
          <p:spPr bwMode="auto">
            <a:xfrm rot="16200000">
              <a:off x="1782619" y="2567707"/>
              <a:ext cx="988290" cy="988290"/>
            </a:xfrm>
            <a:prstGeom prst="arc">
              <a:avLst/>
            </a:prstGeom>
            <a:noFill/>
            <a:ln w="28575" cap="flat" cmpd="sng" algn="ctr">
              <a:solidFill>
                <a:srgbClr val="FF0000"/>
              </a:solidFill>
              <a:prstDash val="solid"/>
              <a:round/>
              <a:headEnd type="none" w="med" len="med"/>
              <a:tailEnd type="arrow" w="lg" len="lg"/>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sp>
        <p:nvSpPr>
          <p:cNvPr id="19" name="Slide Number Placeholder 18"/>
          <p:cNvSpPr>
            <a:spLocks noGrp="1"/>
          </p:cNvSpPr>
          <p:nvPr>
            <p:ph type="sldNum" sz="quarter" idx="11"/>
          </p:nvPr>
        </p:nvSpPr>
        <p:spPr/>
        <p:txBody>
          <a:bodyPr/>
          <a:lstStyle/>
          <a:p>
            <a:fld id="{A9320731-3B2C-4107-8664-CAD7BE973DC8}" type="slidenum">
              <a:rPr lang="en-US" smtClean="0"/>
              <a:pPr/>
              <a:t>79</a:t>
            </a:fld>
            <a:endParaRPr lang="en-US"/>
          </a:p>
        </p:txBody>
      </p:sp>
      <p:sp>
        <p:nvSpPr>
          <p:cNvPr id="18" name="Footer Placeholder 17">
            <a:extLst>
              <a:ext uri="{FF2B5EF4-FFF2-40B4-BE49-F238E27FC236}">
                <a16:creationId xmlns:a16="http://schemas.microsoft.com/office/drawing/2014/main" id="{E4F4F2CD-B1B1-48C2-AA4B-3F5A8EBE8AD3}"/>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326089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afterEffect">
                                  <p:stCondLst>
                                    <p:cond delay="0"/>
                                  </p:stCondLst>
                                  <p:childTnLst>
                                    <p:animMotion origin="layout" path="M 8.33333E-7 3.7037E-6 C 0.00052 -0.00417 0.00105 -0.00811 0.00191 -0.01158 C 0.00278 -0.01505 0.00313 -0.01806 0.00469 -0.0213 C 0.00625 -0.02454 0.00851 -0.02801 0.01094 -0.03056 C 0.01337 -0.03311 0.01684 -0.03519 0.0191 -0.03681 C 0.02136 -0.03843 0.02309 -0.03959 0.025 -0.04028 C 0.02691 -0.04098 0.02882 -0.04098 0.03073 -0.04074 " pathEditMode="relative" ptsTypes="aaaaaaA">
                                      <p:cBhvr>
                                        <p:cTn id="6" dur="2000" fill="hold"/>
                                        <p:tgtEl>
                                          <p:spTgt spid="11"/>
                                        </p:tgtEl>
                                        <p:attrNameLst>
                                          <p:attrName>ppt_x</p:attrName>
                                          <p:attrName>ppt_y</p:attrName>
                                        </p:attrNameLst>
                                      </p:cBhvr>
                                    </p:animMotion>
                                  </p:childTnLst>
                                </p:cTn>
                              </p:par>
                              <p:par>
                                <p:cTn id="7" presetID="8" presetClass="emph" presetSubtype="0" fill="hold" nodeType="withEffect">
                                  <p:stCondLst>
                                    <p:cond delay="0"/>
                                  </p:stCondLst>
                                  <p:childTnLst>
                                    <p:animRot by="1800000">
                                      <p:cBhvr>
                                        <p:cTn id="8" dur="2000" fill="hold"/>
                                        <p:tgtEl>
                                          <p:spTgt spid="10"/>
                                        </p:tgtEl>
                                        <p:attrNameLst>
                                          <p:attrName>r</p:attrName>
                                        </p:attrNameLst>
                                      </p:cBhvr>
                                    </p:animRot>
                                  </p:childTnLst>
                                </p:cTn>
                              </p:par>
                              <p:par>
                                <p:cTn id="9" presetID="8" presetClass="emph" presetSubtype="0" fill="hold" grpId="0" nodeType="withEffect">
                                  <p:stCondLst>
                                    <p:cond delay="0"/>
                                  </p:stCondLst>
                                  <p:childTnLst>
                                    <p:animRot by="5400000">
                                      <p:cBhvr>
                                        <p:cTn id="10" dur="2000" fill="hold"/>
                                        <p:tgtEl>
                                          <p:spTgt spid="1044491"/>
                                        </p:tgtEl>
                                        <p:attrNameLst>
                                          <p:attrName>r</p:attrName>
                                        </p:attrNameLst>
                                      </p:cBhvr>
                                    </p:animRot>
                                  </p:childTnLst>
                                </p:cTn>
                              </p:par>
                              <p:par>
                                <p:cTn id="11" presetID="8" presetClass="emph" presetSubtype="0" fill="hold" nodeType="withEffect">
                                  <p:stCondLst>
                                    <p:cond delay="0"/>
                                  </p:stCondLst>
                                  <p:childTnLst>
                                    <p:animRot by="5400000">
                                      <p:cBhvr>
                                        <p:cTn id="12" dur="2000" fill="hold"/>
                                        <p:tgtEl>
                                          <p:spTgt spid="9"/>
                                        </p:tgtEl>
                                        <p:attrNameLst>
                                          <p:attrName>r</p:attrName>
                                        </p:attrNameLst>
                                      </p:cBhvr>
                                    </p:animRot>
                                  </p:childTnLst>
                                </p:cTn>
                              </p:par>
                              <p:par>
                                <p:cTn id="13" presetID="0" presetClass="path" presetSubtype="0" fill="hold" nodeType="withEffect">
                                  <p:stCondLst>
                                    <p:cond delay="0"/>
                                  </p:stCondLst>
                                  <p:childTnLst>
                                    <p:animMotion origin="layout" path="M 6.38889E-6 7.40741E-6 C 0.00035 0.01158 0.0007 0.02338 0.00018 0.03357 C -0.00034 0.04376 -0.00069 0.04908 -0.0026 0.06065 C -0.00451 0.07223 -0.00833 0.08982 -0.0118 0.10348 C -0.01527 0.11713 -0.02031 0.13357 -0.02343 0.14306 C -0.02656 0.15255 -0.02985 0.15764 -0.03107 0.16042 " pathEditMode="relative" ptsTypes="aaaaaA">
                                      <p:cBhvr>
                                        <p:cTn id="14" dur="2000" fill="hold"/>
                                        <p:tgtEl>
                                          <p:spTgt spid="15"/>
                                        </p:tgtEl>
                                        <p:attrNameLst>
                                          <p:attrName>ppt_x</p:attrName>
                                          <p:attrName>ppt_y</p:attrName>
                                        </p:attrNameLst>
                                      </p:cBhvr>
                                    </p:animMotion>
                                  </p:childTnLst>
                                </p:cTn>
                              </p:par>
                              <p:par>
                                <p:cTn id="15" presetID="22" presetClass="exit" presetSubtype="1" fill="hold" grpId="0" nodeType="withEffect">
                                  <p:stCondLst>
                                    <p:cond delay="0"/>
                                  </p:stCondLst>
                                  <p:childTnLst>
                                    <p:animEffect transition="out" filter="wipe(up)">
                                      <p:cBhvr>
                                        <p:cTn id="16" dur="2000"/>
                                        <p:tgtEl>
                                          <p:spTgt spid="51"/>
                                        </p:tgtEl>
                                      </p:cBhvr>
                                    </p:animEffect>
                                    <p:set>
                                      <p:cBhvr>
                                        <p:cTn id="17" dur="1" fill="hold">
                                          <p:stCondLst>
                                            <p:cond delay="1999"/>
                                          </p:stCondLst>
                                        </p:cTn>
                                        <p:tgtEl>
                                          <p:spTgt spid="51"/>
                                        </p:tgtEl>
                                        <p:attrNameLst>
                                          <p:attrName>style.visibility</p:attrName>
                                        </p:attrNameLst>
                                      </p:cBhvr>
                                      <p:to>
                                        <p:strVal val="hidden"/>
                                      </p:to>
                                    </p:set>
                                  </p:childTnLst>
                                </p:cTn>
                              </p:par>
                              <p:par>
                                <p:cTn id="18" presetID="8" presetClass="emph" presetSubtype="0" fill="hold" grpId="0" nodeType="withEffect">
                                  <p:stCondLst>
                                    <p:cond delay="0"/>
                                  </p:stCondLst>
                                  <p:childTnLst>
                                    <p:animRot by="5400000">
                                      <p:cBhvr>
                                        <p:cTn id="19" dur="2000" fill="hold"/>
                                        <p:tgtEl>
                                          <p:spTgt spid="52"/>
                                        </p:tgtEl>
                                        <p:attrNameLst>
                                          <p:attrName>r</p:attrName>
                                        </p:attrNameLst>
                                      </p:cBhvr>
                                    </p:animRot>
                                  </p:childTnLst>
                                </p:cTn>
                              </p:par>
                              <p:par>
                                <p:cTn id="20" presetID="22" presetClass="entr" presetSubtype="8" fill="hold" grpId="0"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wipe(left)">
                                      <p:cBhvr>
                                        <p:cTn id="22" dur="500"/>
                                        <p:tgtEl>
                                          <p:spTgt spid="57"/>
                                        </p:tgtEl>
                                      </p:cBhvr>
                                    </p:animEffect>
                                  </p:childTnLst>
                                </p:cTn>
                              </p:par>
                              <p:par>
                                <p:cTn id="23" presetID="22" presetClass="entr" presetSubtype="1" fill="hold" grpId="0" nodeType="withEffect">
                                  <p:stCondLst>
                                    <p:cond delay="500"/>
                                  </p:stCondLst>
                                  <p:childTnLst>
                                    <p:set>
                                      <p:cBhvr>
                                        <p:cTn id="24" dur="1" fill="hold">
                                          <p:stCondLst>
                                            <p:cond delay="0"/>
                                          </p:stCondLst>
                                        </p:cTn>
                                        <p:tgtEl>
                                          <p:spTgt spid="58"/>
                                        </p:tgtEl>
                                        <p:attrNameLst>
                                          <p:attrName>style.visibility</p:attrName>
                                        </p:attrNameLst>
                                      </p:cBhvr>
                                      <p:to>
                                        <p:strVal val="visible"/>
                                      </p:to>
                                    </p:set>
                                    <p:animEffect transition="in" filter="wipe(up)">
                                      <p:cBhvr>
                                        <p:cTn id="25" dur="2000"/>
                                        <p:tgtEl>
                                          <p:spTgt spid="58"/>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wipe(left)">
                                      <p:cBhvr>
                                        <p:cTn id="28" dur="500"/>
                                        <p:tgtEl>
                                          <p:spTgt spid="53"/>
                                        </p:tgtEl>
                                      </p:cBhvr>
                                    </p:animEffect>
                                  </p:childTnLst>
                                </p:cTn>
                              </p:par>
                              <p:par>
                                <p:cTn id="29" presetID="8" presetClass="emph" presetSubtype="0" fill="hold" nodeType="withEffect">
                                  <p:stCondLst>
                                    <p:cond delay="0"/>
                                  </p:stCondLst>
                                  <p:childTnLst>
                                    <p:animRot by="5400000">
                                      <p:cBhvr>
                                        <p:cTn id="30" dur="2000" fill="hold"/>
                                        <p:tgtEl>
                                          <p:spTgt spid="5"/>
                                        </p:tgtEl>
                                        <p:attrNameLst>
                                          <p:attrName>r</p:attrName>
                                        </p:attrNameLst>
                                      </p:cBhvr>
                                    </p:animRot>
                                  </p:childTnLst>
                                </p:cTn>
                              </p:par>
                              <p:par>
                                <p:cTn id="31" presetID="63" presetClass="path" presetSubtype="0" fill="hold" nodeType="withEffect">
                                  <p:stCondLst>
                                    <p:cond delay="0"/>
                                  </p:stCondLst>
                                  <p:childTnLst>
                                    <p:animMotion origin="layout" path="M 2.22222E-6 -3.7037E-7 L 0.06528 -3.7037E-7 " pathEditMode="relative" rAng="0" ptsTypes="AA">
                                      <p:cBhvr>
                                        <p:cTn id="32" dur="2000" fill="hold"/>
                                        <p:tgtEl>
                                          <p:spTgt spid="7"/>
                                        </p:tgtEl>
                                        <p:attrNameLst>
                                          <p:attrName>ppt_x</p:attrName>
                                          <p:attrName>ppt_y</p:attrName>
                                        </p:attrNameLst>
                                      </p:cBhvr>
                                      <p:rCtr x="33" y="0"/>
                                    </p:animMotion>
                                  </p:childTnLst>
                                </p:cTn>
                              </p:par>
                            </p:childTnLst>
                          </p:cTn>
                        </p:par>
                        <p:par>
                          <p:cTn id="33" fill="hold">
                            <p:stCondLst>
                              <p:cond delay="2500"/>
                            </p:stCondLst>
                            <p:childTnLst>
                              <p:par>
                                <p:cTn id="34" presetID="22" presetClass="entr" presetSubtype="4" repeatCount="indefinite" fill="hold" grpId="0" nodeType="afterEffect">
                                  <p:stCondLst>
                                    <p:cond delay="0"/>
                                  </p:stCondLst>
                                  <p:childTnLst>
                                    <p:set>
                                      <p:cBhvr>
                                        <p:cTn id="35" dur="1" fill="hold">
                                          <p:stCondLst>
                                            <p:cond delay="0"/>
                                          </p:stCondLst>
                                        </p:cTn>
                                        <p:tgtEl>
                                          <p:spTgt spid="75"/>
                                        </p:tgtEl>
                                        <p:attrNameLst>
                                          <p:attrName>style.visibility</p:attrName>
                                        </p:attrNameLst>
                                      </p:cBhvr>
                                      <p:to>
                                        <p:strVal val="visible"/>
                                      </p:to>
                                    </p:set>
                                    <p:animEffect transition="in" filter="wipe(down)">
                                      <p:cBhvr>
                                        <p:cTn id="36" dur="500"/>
                                        <p:tgtEl>
                                          <p:spTgt spid="75"/>
                                        </p:tgtEl>
                                      </p:cBhvr>
                                    </p:animEffect>
                                  </p:childTnLst>
                                </p:cTn>
                              </p:par>
                              <p:par>
                                <p:cTn id="37" presetID="22" presetClass="entr" presetSubtype="4" repeatCount="indefinite" fill="hold" grpId="0" nodeType="withEffect">
                                  <p:stCondLst>
                                    <p:cond delay="0"/>
                                  </p:stCondLst>
                                  <p:childTnLst>
                                    <p:set>
                                      <p:cBhvr>
                                        <p:cTn id="38" dur="1" fill="hold">
                                          <p:stCondLst>
                                            <p:cond delay="0"/>
                                          </p:stCondLst>
                                        </p:cTn>
                                        <p:tgtEl>
                                          <p:spTgt spid="76"/>
                                        </p:tgtEl>
                                        <p:attrNameLst>
                                          <p:attrName>style.visibility</p:attrName>
                                        </p:attrNameLst>
                                      </p:cBhvr>
                                      <p:to>
                                        <p:strVal val="visible"/>
                                      </p:to>
                                    </p:set>
                                    <p:animEffect transition="in" filter="wipe(down)">
                                      <p:cBhvr>
                                        <p:cTn id="39" dur="500"/>
                                        <p:tgtEl>
                                          <p:spTgt spid="76"/>
                                        </p:tgtEl>
                                      </p:cBhvr>
                                    </p:animEffect>
                                  </p:childTnLst>
                                </p:cTn>
                              </p:par>
                            </p:childTnLst>
                          </p:cTn>
                        </p:par>
                        <p:par>
                          <p:cTn id="40" fill="hold">
                            <p:stCondLst>
                              <p:cond delay="3000"/>
                            </p:stCondLst>
                            <p:childTnLst>
                              <p:par>
                                <p:cTn id="41" presetID="22" presetClass="exit" presetSubtype="1" repeatCount="indefinite" fill="hold" grpId="1" nodeType="afterEffect">
                                  <p:stCondLst>
                                    <p:cond delay="0"/>
                                  </p:stCondLst>
                                  <p:childTnLst>
                                    <p:animEffect transition="out" filter="wipe(up)">
                                      <p:cBhvr>
                                        <p:cTn id="42" dur="500"/>
                                        <p:tgtEl>
                                          <p:spTgt spid="75"/>
                                        </p:tgtEl>
                                      </p:cBhvr>
                                    </p:animEffect>
                                    <p:set>
                                      <p:cBhvr>
                                        <p:cTn id="43" dur="1" fill="hold">
                                          <p:stCondLst>
                                            <p:cond delay="499"/>
                                          </p:stCondLst>
                                        </p:cTn>
                                        <p:tgtEl>
                                          <p:spTgt spid="75"/>
                                        </p:tgtEl>
                                        <p:attrNameLst>
                                          <p:attrName>style.visibility</p:attrName>
                                        </p:attrNameLst>
                                      </p:cBhvr>
                                      <p:to>
                                        <p:strVal val="hidden"/>
                                      </p:to>
                                    </p:set>
                                  </p:childTnLst>
                                </p:cTn>
                              </p:par>
                              <p:par>
                                <p:cTn id="44" presetID="22" presetClass="exit" presetSubtype="1" repeatCount="indefinite" fill="hold" grpId="1" nodeType="withEffect">
                                  <p:stCondLst>
                                    <p:cond delay="0"/>
                                  </p:stCondLst>
                                  <p:childTnLst>
                                    <p:animEffect transition="out" filter="wipe(up)">
                                      <p:cBhvr>
                                        <p:cTn id="45" dur="500"/>
                                        <p:tgtEl>
                                          <p:spTgt spid="76"/>
                                        </p:tgtEl>
                                      </p:cBhvr>
                                    </p:animEffect>
                                    <p:set>
                                      <p:cBhvr>
                                        <p:cTn id="46" dur="1" fill="hold">
                                          <p:stCondLst>
                                            <p:cond delay="499"/>
                                          </p:stCondLst>
                                        </p:cTn>
                                        <p:tgtEl>
                                          <p:spTgt spid="76"/>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74"/>
                                        </p:tgtEl>
                                        <p:attrNameLst>
                                          <p:attrName>style.visibility</p:attrName>
                                        </p:attrNameLst>
                                      </p:cBhvr>
                                      <p:to>
                                        <p:strVal val="visible"/>
                                      </p:to>
                                    </p:set>
                                    <p:animEffect transition="in" filter="fade">
                                      <p:cBhvr>
                                        <p:cTn id="60" dur="500"/>
                                        <p:tgtEl>
                                          <p:spTgt spid="74"/>
                                        </p:tgtEl>
                                      </p:cBhvr>
                                    </p:animEffect>
                                  </p:childTnLst>
                                </p:cTn>
                              </p:par>
                              <p:par>
                                <p:cTn id="61" presetID="1" presetClass="emph" presetSubtype="2" fill="hold" nodeType="withEffect">
                                  <p:stCondLst>
                                    <p:cond delay="0"/>
                                  </p:stCondLst>
                                  <p:childTnLst>
                                    <p:animClr clrSpc="rgb" dir="cw">
                                      <p:cBhvr>
                                        <p:cTn id="62" dur="1000" fill="hold"/>
                                        <p:tgtEl>
                                          <p:spTgt spid="53"/>
                                        </p:tgtEl>
                                        <p:attrNameLst>
                                          <p:attrName>fillcolor</p:attrName>
                                        </p:attrNameLst>
                                      </p:cBhvr>
                                      <p:to>
                                        <a:srgbClr val="FF9999"/>
                                      </p:to>
                                    </p:animClr>
                                    <p:set>
                                      <p:cBhvr>
                                        <p:cTn id="63" dur="1000" fill="hold"/>
                                        <p:tgtEl>
                                          <p:spTgt spid="53"/>
                                        </p:tgtEl>
                                        <p:attrNameLst>
                                          <p:attrName>fill.type</p:attrName>
                                        </p:attrNameLst>
                                      </p:cBhvr>
                                      <p:to>
                                        <p:strVal val="solid"/>
                                      </p:to>
                                    </p:set>
                                    <p:set>
                                      <p:cBhvr>
                                        <p:cTn id="64" dur="1000" fill="hold"/>
                                        <p:tgtEl>
                                          <p:spTgt spid="53"/>
                                        </p:tgtEl>
                                        <p:attrNameLst>
                                          <p:attrName>fill.on</p:attrName>
                                        </p:attrNameLst>
                                      </p:cBhvr>
                                      <p:to>
                                        <p:strVal val="true"/>
                                      </p:to>
                                    </p:set>
                                  </p:childTnLst>
                                </p:cTn>
                              </p:par>
                            </p:childTnLst>
                          </p:cTn>
                        </p:par>
                        <p:par>
                          <p:cTn id="65" fill="hold">
                            <p:stCondLst>
                              <p:cond delay="1000"/>
                            </p:stCondLst>
                            <p:childTnLst>
                              <p:par>
                                <p:cTn id="66" presetID="1" presetClass="emph" presetSubtype="2" fill="hold" nodeType="afterEffect">
                                  <p:stCondLst>
                                    <p:cond delay="0"/>
                                  </p:stCondLst>
                                  <p:childTnLst>
                                    <p:animClr clrSpc="rgb" dir="cw">
                                      <p:cBhvr>
                                        <p:cTn id="67" dur="1000" fill="hold"/>
                                        <p:tgtEl>
                                          <p:spTgt spid="6151"/>
                                        </p:tgtEl>
                                        <p:attrNameLst>
                                          <p:attrName>fillcolor</p:attrName>
                                        </p:attrNameLst>
                                      </p:cBhvr>
                                      <p:to>
                                        <a:srgbClr val="CC99FF"/>
                                      </p:to>
                                    </p:animClr>
                                    <p:set>
                                      <p:cBhvr>
                                        <p:cTn id="68" dur="1000" fill="hold"/>
                                        <p:tgtEl>
                                          <p:spTgt spid="6151"/>
                                        </p:tgtEl>
                                        <p:attrNameLst>
                                          <p:attrName>fill.type</p:attrName>
                                        </p:attrNameLst>
                                      </p:cBhvr>
                                      <p:to>
                                        <p:strVal val="solid"/>
                                      </p:to>
                                    </p:set>
                                    <p:set>
                                      <p:cBhvr>
                                        <p:cTn id="69" dur="1000" fill="hold"/>
                                        <p:tgtEl>
                                          <p:spTgt spid="615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7" grpId="0" animBg="1"/>
      <p:bldP spid="1044491" grpId="0" animBg="1"/>
      <p:bldP spid="58" grpId="0" animBg="1"/>
      <p:bldP spid="75" grpId="0" animBg="1"/>
      <p:bldP spid="75" grpId="1" animBg="1"/>
      <p:bldP spid="76" grpId="0" animBg="1"/>
      <p:bldP spid="76" grpId="1" animBg="1"/>
      <p:bldP spid="74" grpId="0" animBg="1"/>
      <p:bldP spid="52" grpId="0" animBg="1"/>
      <p:bldP spid="5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1248" y="845820"/>
            <a:ext cx="7772400" cy="1821180"/>
          </a:xfrm>
        </p:spPr>
        <p:txBody>
          <a:bodyPr/>
          <a:lstStyle/>
          <a:p>
            <a:r>
              <a:rPr lang="en-US" sz="3600" dirty="0"/>
              <a:t>Control Systems:</a:t>
            </a:r>
            <a:br>
              <a:rPr lang="en-US" sz="3600" dirty="0"/>
            </a:br>
            <a:r>
              <a:rPr lang="en-US" sz="3600" dirty="0"/>
              <a:t>Design, Performance and Commissioning Issues</a:t>
            </a:r>
          </a:p>
        </p:txBody>
      </p:sp>
      <p:sp>
        <p:nvSpPr>
          <p:cNvPr id="5" name="Text Placeholder 4"/>
          <p:cNvSpPr>
            <a:spLocks noGrp="1"/>
          </p:cNvSpPr>
          <p:nvPr>
            <p:ph type="body" sz="quarter" idx="12"/>
          </p:nvPr>
        </p:nvSpPr>
        <p:spPr/>
        <p:txBody>
          <a:bodyPr/>
          <a:lstStyle/>
          <a:p>
            <a:r>
              <a:rPr lang="en-US" dirty="0"/>
              <a:t>David Sellers</a:t>
            </a:r>
          </a:p>
        </p:txBody>
      </p:sp>
      <p:sp>
        <p:nvSpPr>
          <p:cNvPr id="6" name="Text Placeholder 5"/>
          <p:cNvSpPr>
            <a:spLocks noGrp="1"/>
          </p:cNvSpPr>
          <p:nvPr>
            <p:ph type="body" sz="quarter" idx="13"/>
          </p:nvPr>
        </p:nvSpPr>
        <p:spPr/>
        <p:txBody>
          <a:bodyPr/>
          <a:lstStyle/>
          <a:p>
            <a:r>
              <a:rPr lang="en-US" dirty="0"/>
              <a:t>Senior Engineer</a:t>
            </a:r>
          </a:p>
        </p:txBody>
      </p:sp>
      <p:sp>
        <p:nvSpPr>
          <p:cNvPr id="7" name="Text Placeholder 6"/>
          <p:cNvSpPr>
            <a:spLocks noGrp="1"/>
          </p:cNvSpPr>
          <p:nvPr>
            <p:ph type="body" sz="quarter" idx="14"/>
          </p:nvPr>
        </p:nvSpPr>
        <p:spPr/>
        <p:txBody>
          <a:bodyPr/>
          <a:lstStyle/>
          <a:p>
            <a:r>
              <a:rPr lang="en-US" dirty="0"/>
              <a:t>Facility Dynamics Engineering</a:t>
            </a:r>
          </a:p>
        </p:txBody>
      </p:sp>
      <p:sp>
        <p:nvSpPr>
          <p:cNvPr id="9" name="Text Placeholder 8"/>
          <p:cNvSpPr>
            <a:spLocks noGrp="1"/>
          </p:cNvSpPr>
          <p:nvPr>
            <p:ph type="body" sz="quarter" idx="10"/>
          </p:nvPr>
        </p:nvSpPr>
        <p:spPr/>
        <p:txBody>
          <a:bodyPr/>
          <a:lstStyle/>
          <a:p>
            <a:pPr marL="0" indent="0">
              <a:buNone/>
            </a:pPr>
            <a:r>
              <a:rPr lang="en-US" dirty="0"/>
              <a:t>Control Processes</a:t>
            </a:r>
          </a:p>
        </p:txBody>
      </p:sp>
      <p:sp>
        <p:nvSpPr>
          <p:cNvPr id="10" name="Text Placeholder 2">
            <a:extLst>
              <a:ext uri="{FF2B5EF4-FFF2-40B4-BE49-F238E27FC236}">
                <a16:creationId xmlns:a16="http://schemas.microsoft.com/office/drawing/2014/main" id="{CBA5BEEF-3582-4874-9FCF-9B980057C3E6}"/>
              </a:ext>
            </a:extLst>
          </p:cNvPr>
          <p:cNvSpPr>
            <a:spLocks noGrp="1"/>
          </p:cNvSpPr>
          <p:nvPr>
            <p:ph type="body" sz="quarter" idx="10"/>
          </p:nvPr>
        </p:nvSpPr>
        <p:spPr>
          <a:xfrm>
            <a:off x="838200" y="3409187"/>
            <a:ext cx="7772400" cy="960097"/>
          </a:xfrm>
        </p:spPr>
        <p:txBody>
          <a:bodyPr>
            <a:normAutofit/>
          </a:bodyPr>
          <a:lstStyle/>
          <a:p>
            <a:r>
              <a:rPr lang="en-US" sz="2400" dirty="0"/>
              <a:t>Pneumatic Controllers in Action</a:t>
            </a:r>
          </a:p>
        </p:txBody>
      </p:sp>
    </p:spTree>
    <p:extLst>
      <p:ext uri="{BB962C8B-B14F-4D97-AF65-F5344CB8AC3E}">
        <p14:creationId xmlns:p14="http://schemas.microsoft.com/office/powerpoint/2010/main" val="305832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42"/>
          <p:cNvGrpSpPr>
            <a:grpSpLocks/>
          </p:cNvGrpSpPr>
          <p:nvPr/>
        </p:nvGrpSpPr>
        <p:grpSpPr bwMode="auto">
          <a:xfrm>
            <a:off x="612775" y="298450"/>
            <a:ext cx="4479925" cy="4413250"/>
            <a:chOff x="595313" y="298929"/>
            <a:chExt cx="4479925" cy="4413742"/>
          </a:xfrm>
        </p:grpSpPr>
        <p:sp>
          <p:nvSpPr>
            <p:cNvPr id="6184" name="Oval 22"/>
            <p:cNvSpPr>
              <a:spLocks noChangeAspect="1"/>
            </p:cNvSpPr>
            <p:nvPr/>
          </p:nvSpPr>
          <p:spPr bwMode="auto">
            <a:xfrm>
              <a:off x="633044" y="298929"/>
              <a:ext cx="4413742" cy="4413742"/>
            </a:xfrm>
            <a:prstGeom prst="ellipse">
              <a:avLst/>
            </a:prstGeom>
            <a:noFill/>
            <a:ln w="25400" algn="ctr">
              <a:solidFill>
                <a:schemeClr val="bg1"/>
              </a:solidFill>
              <a:round/>
              <a:headEnd/>
              <a:tailEnd/>
            </a:ln>
          </p:spPr>
          <p:txBody>
            <a:bodyPr anchor="ctr"/>
            <a:lstStyle/>
            <a:p>
              <a:endParaRPr lang="en-US"/>
            </a:p>
          </p:txBody>
        </p:sp>
        <p:sp>
          <p:nvSpPr>
            <p:cNvPr id="6185" name="Oval 38"/>
            <p:cNvSpPr>
              <a:spLocks noChangeArrowheads="1"/>
            </p:cNvSpPr>
            <p:nvPr/>
          </p:nvSpPr>
          <p:spPr bwMode="auto">
            <a:xfrm>
              <a:off x="1996261" y="2784468"/>
              <a:ext cx="552456" cy="552456"/>
            </a:xfrm>
            <a:prstGeom prst="ellipse">
              <a:avLst/>
            </a:prstGeom>
            <a:noFill/>
            <a:ln w="25400" algn="ctr">
              <a:solidFill>
                <a:schemeClr val="bg1"/>
              </a:solidFill>
              <a:round/>
              <a:headEnd/>
              <a:tailEnd/>
            </a:ln>
          </p:spPr>
          <p:txBody>
            <a:bodyPr anchor="ctr"/>
            <a:lstStyle/>
            <a:p>
              <a:endParaRPr lang="en-US"/>
            </a:p>
          </p:txBody>
        </p:sp>
        <p:grpSp>
          <p:nvGrpSpPr>
            <p:cNvPr id="3" name="Group 16"/>
            <p:cNvGrpSpPr>
              <a:grpSpLocks/>
            </p:cNvGrpSpPr>
            <p:nvPr/>
          </p:nvGrpSpPr>
          <p:grpSpPr bwMode="auto">
            <a:xfrm rot="1800000">
              <a:off x="595313" y="2486025"/>
              <a:ext cx="4479925" cy="46038"/>
              <a:chOff x="375" y="1566"/>
              <a:chExt cx="2822" cy="29"/>
            </a:xfrm>
          </p:grpSpPr>
          <p:sp>
            <p:nvSpPr>
              <p:cNvPr id="6191" name="Line 17"/>
              <p:cNvSpPr>
                <a:spLocks noChangeShapeType="1"/>
              </p:cNvSpPr>
              <p:nvPr/>
            </p:nvSpPr>
            <p:spPr bwMode="auto">
              <a:xfrm>
                <a:off x="375" y="1584"/>
                <a:ext cx="2822" cy="0"/>
              </a:xfrm>
              <a:prstGeom prst="line">
                <a:avLst/>
              </a:prstGeom>
              <a:noFill/>
              <a:ln w="9525">
                <a:solidFill>
                  <a:schemeClr val="bg1"/>
                </a:solidFill>
                <a:prstDash val="dash"/>
                <a:round/>
                <a:headEnd/>
                <a:tailEnd/>
              </a:ln>
            </p:spPr>
            <p:txBody>
              <a:bodyPr anchor="ctr"/>
              <a:lstStyle/>
              <a:p>
                <a:endParaRPr lang="en-US"/>
              </a:p>
            </p:txBody>
          </p:sp>
          <p:sp>
            <p:nvSpPr>
              <p:cNvPr id="6192" name="Oval 19"/>
              <p:cNvSpPr>
                <a:spLocks noChangeAspect="1" noChangeArrowheads="1"/>
              </p:cNvSpPr>
              <p:nvPr/>
            </p:nvSpPr>
            <p:spPr bwMode="auto">
              <a:xfrm>
                <a:off x="3155" y="1566"/>
                <a:ext cx="29" cy="29"/>
              </a:xfrm>
              <a:prstGeom prst="ellipse">
                <a:avLst/>
              </a:prstGeom>
              <a:solidFill>
                <a:schemeClr val="bg1"/>
              </a:solidFill>
              <a:ln w="9525">
                <a:solidFill>
                  <a:schemeClr val="bg1"/>
                </a:solidFill>
                <a:prstDash val="dash"/>
                <a:round/>
                <a:headEnd/>
                <a:tailEnd/>
              </a:ln>
            </p:spPr>
            <p:txBody>
              <a:bodyPr wrap="none" anchor="ctr"/>
              <a:lstStyle/>
              <a:p>
                <a:endParaRPr lang="en-US"/>
              </a:p>
            </p:txBody>
          </p:sp>
        </p:grpSp>
        <p:grpSp>
          <p:nvGrpSpPr>
            <p:cNvPr id="4" name="Group 29"/>
            <p:cNvGrpSpPr>
              <a:grpSpLocks/>
            </p:cNvGrpSpPr>
            <p:nvPr/>
          </p:nvGrpSpPr>
          <p:grpSpPr bwMode="auto">
            <a:xfrm rot="5400000">
              <a:off x="1950223" y="3060696"/>
              <a:ext cx="642143" cy="2381"/>
              <a:chOff x="593725" y="3061494"/>
              <a:chExt cx="642143" cy="2381"/>
            </a:xfrm>
          </p:grpSpPr>
          <p:sp>
            <p:nvSpPr>
              <p:cNvPr id="6189" name="Line 13"/>
              <p:cNvSpPr>
                <a:spLocks noChangeShapeType="1"/>
              </p:cNvSpPr>
              <p:nvPr/>
            </p:nvSpPr>
            <p:spPr bwMode="auto">
              <a:xfrm flipH="1">
                <a:off x="593725" y="3063875"/>
                <a:ext cx="320675" cy="0"/>
              </a:xfrm>
              <a:prstGeom prst="line">
                <a:avLst/>
              </a:prstGeom>
              <a:noFill/>
              <a:ln w="9525">
                <a:solidFill>
                  <a:schemeClr val="bg1"/>
                </a:solidFill>
                <a:prstDash val="dash"/>
                <a:round/>
                <a:headEnd/>
                <a:tailEnd/>
              </a:ln>
            </p:spPr>
            <p:txBody>
              <a:bodyPr anchor="ctr"/>
              <a:lstStyle/>
              <a:p>
                <a:endParaRPr lang="en-US"/>
              </a:p>
            </p:txBody>
          </p:sp>
          <p:sp>
            <p:nvSpPr>
              <p:cNvPr id="6190" name="Line 13"/>
              <p:cNvSpPr>
                <a:spLocks noChangeShapeType="1"/>
              </p:cNvSpPr>
              <p:nvPr/>
            </p:nvSpPr>
            <p:spPr bwMode="auto">
              <a:xfrm flipH="1">
                <a:off x="915193" y="3061494"/>
                <a:ext cx="320675" cy="0"/>
              </a:xfrm>
              <a:prstGeom prst="line">
                <a:avLst/>
              </a:prstGeom>
              <a:noFill/>
              <a:ln w="9525">
                <a:solidFill>
                  <a:schemeClr val="bg1"/>
                </a:solidFill>
                <a:prstDash val="dash"/>
                <a:round/>
                <a:headEnd/>
                <a:tailEnd/>
              </a:ln>
            </p:spPr>
            <p:txBody>
              <a:bodyPr anchor="ctr"/>
              <a:lstStyle/>
              <a:p>
                <a:endParaRPr lang="en-US"/>
              </a:p>
            </p:txBody>
          </p:sp>
        </p:grpSp>
        <p:sp>
          <p:nvSpPr>
            <p:cNvPr id="6188" name="Oval 34"/>
            <p:cNvSpPr>
              <a:spLocks noChangeAspect="1"/>
            </p:cNvSpPr>
            <p:nvPr/>
          </p:nvSpPr>
          <p:spPr bwMode="auto">
            <a:xfrm>
              <a:off x="1717644" y="1357290"/>
              <a:ext cx="2301900" cy="2301900"/>
            </a:xfrm>
            <a:prstGeom prst="ellipse">
              <a:avLst/>
            </a:prstGeom>
            <a:noFill/>
            <a:ln w="25400" algn="ctr">
              <a:solidFill>
                <a:schemeClr val="bg1"/>
              </a:solidFill>
              <a:round/>
              <a:headEnd/>
              <a:tailEnd/>
            </a:ln>
          </p:spPr>
          <p:txBody>
            <a:bodyPr anchor="ctr"/>
            <a:lstStyle/>
            <a:p>
              <a:endParaRPr lang="en-US"/>
            </a:p>
          </p:txBody>
        </p:sp>
      </p:grpSp>
      <p:grpSp>
        <p:nvGrpSpPr>
          <p:cNvPr id="5" name="Group 40"/>
          <p:cNvGrpSpPr>
            <a:grpSpLocks/>
          </p:cNvGrpSpPr>
          <p:nvPr/>
        </p:nvGrpSpPr>
        <p:grpSpPr bwMode="auto">
          <a:xfrm>
            <a:off x="4603891" y="3625850"/>
            <a:ext cx="274637" cy="1655763"/>
            <a:chOff x="4894266" y="2508240"/>
            <a:chExt cx="274320" cy="1655460"/>
          </a:xfrm>
        </p:grpSpPr>
        <p:sp>
          <p:nvSpPr>
            <p:cNvPr id="6177" name="Line 20"/>
            <p:cNvSpPr>
              <a:spLocks noChangeShapeType="1"/>
            </p:cNvSpPr>
            <p:nvPr/>
          </p:nvSpPr>
          <p:spPr bwMode="auto">
            <a:xfrm flipV="1">
              <a:off x="5032380" y="2508240"/>
              <a:ext cx="0" cy="1371600"/>
            </a:xfrm>
            <a:prstGeom prst="line">
              <a:avLst/>
            </a:prstGeom>
            <a:noFill/>
            <a:ln w="9525">
              <a:solidFill>
                <a:schemeClr val="tx1"/>
              </a:solidFill>
              <a:round/>
              <a:headEnd/>
              <a:tailEnd/>
            </a:ln>
          </p:spPr>
          <p:txBody>
            <a:bodyPr anchor="ctr"/>
            <a:lstStyle/>
            <a:p>
              <a:endParaRPr lang="en-US"/>
            </a:p>
          </p:txBody>
        </p:sp>
        <p:sp>
          <p:nvSpPr>
            <p:cNvPr id="6178" name="Oval 19"/>
            <p:cNvSpPr>
              <a:spLocks noChangeAspect="1" noChangeArrowheads="1"/>
            </p:cNvSpPr>
            <p:nvPr/>
          </p:nvSpPr>
          <p:spPr bwMode="auto">
            <a:xfrm>
              <a:off x="4894266" y="3889380"/>
              <a:ext cx="274320" cy="274320"/>
            </a:xfrm>
            <a:prstGeom prst="ellipse">
              <a:avLst/>
            </a:prstGeom>
            <a:solidFill>
              <a:srgbClr val="996600"/>
            </a:solidFill>
            <a:ln w="9525">
              <a:solidFill>
                <a:srgbClr val="996600"/>
              </a:solidFill>
              <a:round/>
              <a:headEnd/>
              <a:tailEnd/>
            </a:ln>
          </p:spPr>
          <p:txBody>
            <a:bodyPr anchor="ctr"/>
            <a:lstStyle/>
            <a:p>
              <a:endParaRPr lang="en-US"/>
            </a:p>
          </p:txBody>
        </p:sp>
      </p:grpSp>
      <p:grpSp>
        <p:nvGrpSpPr>
          <p:cNvPr id="6" name="Group 176"/>
          <p:cNvGrpSpPr/>
          <p:nvPr/>
        </p:nvGrpSpPr>
        <p:grpSpPr>
          <a:xfrm rot="2700000">
            <a:off x="7241377" y="5500688"/>
            <a:ext cx="7" cy="1082042"/>
            <a:chOff x="7258044" y="5505450"/>
            <a:chExt cx="7" cy="1082042"/>
          </a:xfrm>
        </p:grpSpPr>
        <p:grpSp>
          <p:nvGrpSpPr>
            <p:cNvPr id="7" name="Group 122"/>
            <p:cNvGrpSpPr/>
            <p:nvPr/>
          </p:nvGrpSpPr>
          <p:grpSpPr>
            <a:xfrm>
              <a:off x="7258044" y="5505452"/>
              <a:ext cx="0" cy="1082040"/>
              <a:chOff x="7315200" y="3810000"/>
              <a:chExt cx="0" cy="1082040"/>
            </a:xfrm>
          </p:grpSpPr>
          <p:cxnSp>
            <p:nvCxnSpPr>
              <p:cNvPr id="180" name="Straight Connector 179"/>
              <p:cNvCxnSpPr/>
              <p:nvPr/>
            </p:nvCxnSpPr>
            <p:spPr bwMode="auto">
              <a:xfrm rot="5400000" flipH="1" flipV="1">
                <a:off x="7040880" y="4084320"/>
                <a:ext cx="548640" cy="0"/>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cxnSp>
            <p:nvCxnSpPr>
              <p:cNvPr id="181" name="Straight Connector 180"/>
              <p:cNvCxnSpPr/>
              <p:nvPr/>
            </p:nvCxnSpPr>
            <p:spPr bwMode="auto">
              <a:xfrm rot="5400000">
                <a:off x="7040880" y="4617720"/>
                <a:ext cx="54864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grpSp>
        <p:cxnSp>
          <p:nvCxnSpPr>
            <p:cNvPr id="179" name="Straight Connector 178"/>
            <p:cNvCxnSpPr/>
            <p:nvPr/>
          </p:nvCxnSpPr>
          <p:spPr bwMode="auto">
            <a:xfrm rot="5400000">
              <a:off x="7146132" y="5617369"/>
              <a:ext cx="223838"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grpSp>
      <p:grpSp>
        <p:nvGrpSpPr>
          <p:cNvPr id="8" name="Group 181"/>
          <p:cNvGrpSpPr/>
          <p:nvPr/>
        </p:nvGrpSpPr>
        <p:grpSpPr>
          <a:xfrm>
            <a:off x="7497930" y="5240126"/>
            <a:ext cx="759412" cy="1182567"/>
            <a:chOff x="7648138" y="4554993"/>
            <a:chExt cx="759412" cy="1182567"/>
          </a:xfrm>
        </p:grpSpPr>
        <p:sp>
          <p:nvSpPr>
            <p:cNvPr id="183" name="Freeform 13"/>
            <p:cNvSpPr>
              <a:spLocks/>
            </p:cNvSpPr>
            <p:nvPr/>
          </p:nvSpPr>
          <p:spPr bwMode="auto">
            <a:xfrm flipH="1">
              <a:off x="7996185" y="4886015"/>
              <a:ext cx="278218" cy="455085"/>
            </a:xfrm>
            <a:custGeom>
              <a:avLst/>
              <a:gdLst/>
              <a:ahLst/>
              <a:cxnLst>
                <a:cxn ang="0">
                  <a:pos x="276" y="223"/>
                </a:cxn>
                <a:cxn ang="0">
                  <a:pos x="270" y="196"/>
                </a:cxn>
                <a:cxn ang="0">
                  <a:pos x="255" y="156"/>
                </a:cxn>
                <a:cxn ang="0">
                  <a:pos x="206" y="63"/>
                </a:cxn>
                <a:cxn ang="0">
                  <a:pos x="185" y="35"/>
                </a:cxn>
                <a:cxn ang="0">
                  <a:pos x="173" y="24"/>
                </a:cxn>
                <a:cxn ang="0">
                  <a:pos x="161" y="16"/>
                </a:cxn>
                <a:cxn ang="0">
                  <a:pos x="140" y="6"/>
                </a:cxn>
                <a:cxn ang="0">
                  <a:pos x="111" y="0"/>
                </a:cxn>
                <a:cxn ang="0">
                  <a:pos x="104" y="0"/>
                </a:cxn>
                <a:cxn ang="0">
                  <a:pos x="75" y="2"/>
                </a:cxn>
                <a:cxn ang="0">
                  <a:pos x="53" y="7"/>
                </a:cxn>
                <a:cxn ang="0">
                  <a:pos x="48" y="9"/>
                </a:cxn>
                <a:cxn ang="0">
                  <a:pos x="37" y="18"/>
                </a:cxn>
                <a:cxn ang="0">
                  <a:pos x="25" y="30"/>
                </a:cxn>
                <a:cxn ang="0">
                  <a:pos x="20" y="38"/>
                </a:cxn>
                <a:cxn ang="0">
                  <a:pos x="12" y="55"/>
                </a:cxn>
                <a:cxn ang="0">
                  <a:pos x="7" y="76"/>
                </a:cxn>
                <a:cxn ang="0">
                  <a:pos x="7" y="93"/>
                </a:cxn>
                <a:cxn ang="0">
                  <a:pos x="9" y="103"/>
                </a:cxn>
                <a:cxn ang="0">
                  <a:pos x="17" y="120"/>
                </a:cxn>
                <a:cxn ang="0">
                  <a:pos x="32" y="143"/>
                </a:cxn>
                <a:cxn ang="0">
                  <a:pos x="47" y="157"/>
                </a:cxn>
                <a:cxn ang="0">
                  <a:pos x="49" y="160"/>
                </a:cxn>
                <a:cxn ang="0">
                  <a:pos x="50" y="164"/>
                </a:cxn>
                <a:cxn ang="0">
                  <a:pos x="52" y="173"/>
                </a:cxn>
                <a:cxn ang="0">
                  <a:pos x="51" y="192"/>
                </a:cxn>
                <a:cxn ang="0">
                  <a:pos x="48" y="205"/>
                </a:cxn>
                <a:cxn ang="0">
                  <a:pos x="46" y="208"/>
                </a:cxn>
                <a:cxn ang="0">
                  <a:pos x="10" y="270"/>
                </a:cxn>
                <a:cxn ang="0">
                  <a:pos x="5" y="285"/>
                </a:cxn>
                <a:cxn ang="0">
                  <a:pos x="3" y="292"/>
                </a:cxn>
                <a:cxn ang="0">
                  <a:pos x="0" y="319"/>
                </a:cxn>
                <a:cxn ang="0">
                  <a:pos x="2" y="347"/>
                </a:cxn>
                <a:cxn ang="0">
                  <a:pos x="6" y="366"/>
                </a:cxn>
                <a:cxn ang="0">
                  <a:pos x="14" y="386"/>
                </a:cxn>
                <a:cxn ang="0">
                  <a:pos x="29" y="415"/>
                </a:cxn>
                <a:cxn ang="0">
                  <a:pos x="41" y="430"/>
                </a:cxn>
                <a:cxn ang="0">
                  <a:pos x="54" y="441"/>
                </a:cxn>
                <a:cxn ang="0">
                  <a:pos x="60" y="446"/>
                </a:cxn>
                <a:cxn ang="0">
                  <a:pos x="76" y="453"/>
                </a:cxn>
                <a:cxn ang="0">
                  <a:pos x="92" y="457"/>
                </a:cxn>
                <a:cxn ang="0">
                  <a:pos x="118" y="458"/>
                </a:cxn>
                <a:cxn ang="0">
                  <a:pos x="148" y="454"/>
                </a:cxn>
                <a:cxn ang="0">
                  <a:pos x="187" y="442"/>
                </a:cxn>
                <a:cxn ang="0">
                  <a:pos x="216" y="429"/>
                </a:cxn>
                <a:cxn ang="0">
                  <a:pos x="234" y="417"/>
                </a:cxn>
                <a:cxn ang="0">
                  <a:pos x="242" y="410"/>
                </a:cxn>
                <a:cxn ang="0">
                  <a:pos x="252" y="397"/>
                </a:cxn>
                <a:cxn ang="0">
                  <a:pos x="255" y="392"/>
                </a:cxn>
                <a:cxn ang="0">
                  <a:pos x="267" y="357"/>
                </a:cxn>
                <a:cxn ang="0">
                  <a:pos x="279" y="291"/>
                </a:cxn>
                <a:cxn ang="0">
                  <a:pos x="280" y="274"/>
                </a:cxn>
                <a:cxn ang="0">
                  <a:pos x="276" y="223"/>
                </a:cxn>
              </a:cxnLst>
              <a:rect l="0" t="0" r="r" b="b"/>
              <a:pathLst>
                <a:path w="280" h="458">
                  <a:moveTo>
                    <a:pt x="276" y="223"/>
                  </a:moveTo>
                  <a:lnTo>
                    <a:pt x="270" y="196"/>
                  </a:lnTo>
                  <a:lnTo>
                    <a:pt x="255" y="156"/>
                  </a:lnTo>
                  <a:lnTo>
                    <a:pt x="206" y="63"/>
                  </a:lnTo>
                  <a:lnTo>
                    <a:pt x="185" y="35"/>
                  </a:lnTo>
                  <a:lnTo>
                    <a:pt x="173" y="24"/>
                  </a:lnTo>
                  <a:lnTo>
                    <a:pt x="161" y="16"/>
                  </a:lnTo>
                  <a:lnTo>
                    <a:pt x="140" y="6"/>
                  </a:lnTo>
                  <a:lnTo>
                    <a:pt x="111" y="0"/>
                  </a:lnTo>
                  <a:lnTo>
                    <a:pt x="104" y="0"/>
                  </a:lnTo>
                  <a:lnTo>
                    <a:pt x="75" y="2"/>
                  </a:lnTo>
                  <a:lnTo>
                    <a:pt x="53" y="7"/>
                  </a:lnTo>
                  <a:lnTo>
                    <a:pt x="48" y="9"/>
                  </a:lnTo>
                  <a:lnTo>
                    <a:pt x="37" y="18"/>
                  </a:lnTo>
                  <a:lnTo>
                    <a:pt x="25" y="30"/>
                  </a:lnTo>
                  <a:lnTo>
                    <a:pt x="20" y="38"/>
                  </a:lnTo>
                  <a:lnTo>
                    <a:pt x="12" y="55"/>
                  </a:lnTo>
                  <a:lnTo>
                    <a:pt x="7" y="76"/>
                  </a:lnTo>
                  <a:lnTo>
                    <a:pt x="7" y="93"/>
                  </a:lnTo>
                  <a:lnTo>
                    <a:pt x="9" y="103"/>
                  </a:lnTo>
                  <a:lnTo>
                    <a:pt x="17" y="120"/>
                  </a:lnTo>
                  <a:lnTo>
                    <a:pt x="32" y="143"/>
                  </a:lnTo>
                  <a:lnTo>
                    <a:pt x="47" y="157"/>
                  </a:lnTo>
                  <a:lnTo>
                    <a:pt x="49" y="160"/>
                  </a:lnTo>
                  <a:lnTo>
                    <a:pt x="50" y="164"/>
                  </a:lnTo>
                  <a:lnTo>
                    <a:pt x="52" y="173"/>
                  </a:lnTo>
                  <a:lnTo>
                    <a:pt x="51" y="192"/>
                  </a:lnTo>
                  <a:lnTo>
                    <a:pt x="48" y="205"/>
                  </a:lnTo>
                  <a:lnTo>
                    <a:pt x="46" y="208"/>
                  </a:lnTo>
                  <a:lnTo>
                    <a:pt x="10" y="270"/>
                  </a:lnTo>
                  <a:lnTo>
                    <a:pt x="5" y="285"/>
                  </a:lnTo>
                  <a:lnTo>
                    <a:pt x="3" y="292"/>
                  </a:lnTo>
                  <a:lnTo>
                    <a:pt x="0" y="319"/>
                  </a:lnTo>
                  <a:lnTo>
                    <a:pt x="2" y="347"/>
                  </a:lnTo>
                  <a:lnTo>
                    <a:pt x="6" y="366"/>
                  </a:lnTo>
                  <a:lnTo>
                    <a:pt x="14" y="386"/>
                  </a:lnTo>
                  <a:lnTo>
                    <a:pt x="29" y="415"/>
                  </a:lnTo>
                  <a:lnTo>
                    <a:pt x="41" y="430"/>
                  </a:lnTo>
                  <a:lnTo>
                    <a:pt x="54" y="441"/>
                  </a:lnTo>
                  <a:lnTo>
                    <a:pt x="60" y="446"/>
                  </a:lnTo>
                  <a:lnTo>
                    <a:pt x="76" y="453"/>
                  </a:lnTo>
                  <a:lnTo>
                    <a:pt x="92" y="457"/>
                  </a:lnTo>
                  <a:lnTo>
                    <a:pt x="118" y="458"/>
                  </a:lnTo>
                  <a:lnTo>
                    <a:pt x="148" y="454"/>
                  </a:lnTo>
                  <a:lnTo>
                    <a:pt x="187" y="442"/>
                  </a:lnTo>
                  <a:lnTo>
                    <a:pt x="216" y="429"/>
                  </a:lnTo>
                  <a:lnTo>
                    <a:pt x="234" y="417"/>
                  </a:lnTo>
                  <a:lnTo>
                    <a:pt x="242" y="410"/>
                  </a:lnTo>
                  <a:lnTo>
                    <a:pt x="252" y="397"/>
                  </a:lnTo>
                  <a:lnTo>
                    <a:pt x="255" y="392"/>
                  </a:lnTo>
                  <a:lnTo>
                    <a:pt x="267" y="357"/>
                  </a:lnTo>
                  <a:lnTo>
                    <a:pt x="279" y="291"/>
                  </a:lnTo>
                  <a:lnTo>
                    <a:pt x="280" y="274"/>
                  </a:lnTo>
                  <a:lnTo>
                    <a:pt x="276" y="2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14"/>
            <p:cNvSpPr>
              <a:spLocks/>
            </p:cNvSpPr>
            <p:nvPr/>
          </p:nvSpPr>
          <p:spPr bwMode="auto">
            <a:xfrm rot="20505764" flipH="1">
              <a:off x="7648138" y="4896605"/>
              <a:ext cx="530601" cy="194753"/>
            </a:xfrm>
            <a:custGeom>
              <a:avLst/>
              <a:gdLst/>
              <a:ahLst/>
              <a:cxnLst>
                <a:cxn ang="0">
                  <a:pos x="282" y="135"/>
                </a:cxn>
                <a:cxn ang="0">
                  <a:pos x="186" y="90"/>
                </a:cxn>
                <a:cxn ang="0">
                  <a:pos x="142" y="79"/>
                </a:cxn>
                <a:cxn ang="0">
                  <a:pos x="26" y="78"/>
                </a:cxn>
                <a:cxn ang="0">
                  <a:pos x="11" y="82"/>
                </a:cxn>
                <a:cxn ang="0">
                  <a:pos x="4" y="89"/>
                </a:cxn>
                <a:cxn ang="0">
                  <a:pos x="0" y="102"/>
                </a:cxn>
                <a:cxn ang="0">
                  <a:pos x="5" y="119"/>
                </a:cxn>
                <a:cxn ang="0">
                  <a:pos x="20" y="137"/>
                </a:cxn>
                <a:cxn ang="0">
                  <a:pos x="34" y="144"/>
                </a:cxn>
                <a:cxn ang="0">
                  <a:pos x="42" y="143"/>
                </a:cxn>
                <a:cxn ang="0">
                  <a:pos x="67" y="131"/>
                </a:cxn>
                <a:cxn ang="0">
                  <a:pos x="120" y="127"/>
                </a:cxn>
                <a:cxn ang="0">
                  <a:pos x="207" y="153"/>
                </a:cxn>
                <a:cxn ang="0">
                  <a:pos x="251" y="172"/>
                </a:cxn>
                <a:cxn ang="0">
                  <a:pos x="287" y="177"/>
                </a:cxn>
                <a:cxn ang="0">
                  <a:pos x="404" y="120"/>
                </a:cxn>
                <a:cxn ang="0">
                  <a:pos x="417" y="117"/>
                </a:cxn>
                <a:cxn ang="0">
                  <a:pos x="422" y="117"/>
                </a:cxn>
                <a:cxn ang="0">
                  <a:pos x="431" y="125"/>
                </a:cxn>
                <a:cxn ang="0">
                  <a:pos x="451" y="171"/>
                </a:cxn>
                <a:cxn ang="0">
                  <a:pos x="463" y="191"/>
                </a:cxn>
                <a:cxn ang="0">
                  <a:pos x="471" y="196"/>
                </a:cxn>
                <a:cxn ang="0">
                  <a:pos x="476" y="196"/>
                </a:cxn>
                <a:cxn ang="0">
                  <a:pos x="482" y="193"/>
                </a:cxn>
                <a:cxn ang="0">
                  <a:pos x="488" y="187"/>
                </a:cxn>
                <a:cxn ang="0">
                  <a:pos x="493" y="174"/>
                </a:cxn>
                <a:cxn ang="0">
                  <a:pos x="491" y="162"/>
                </a:cxn>
                <a:cxn ang="0">
                  <a:pos x="484" y="152"/>
                </a:cxn>
                <a:cxn ang="0">
                  <a:pos x="468" y="137"/>
                </a:cxn>
                <a:cxn ang="0">
                  <a:pos x="457" y="116"/>
                </a:cxn>
                <a:cxn ang="0">
                  <a:pos x="457" y="112"/>
                </a:cxn>
                <a:cxn ang="0">
                  <a:pos x="463" y="109"/>
                </a:cxn>
                <a:cxn ang="0">
                  <a:pos x="471" y="112"/>
                </a:cxn>
                <a:cxn ang="0">
                  <a:pos x="476" y="117"/>
                </a:cxn>
                <a:cxn ang="0">
                  <a:pos x="498" y="152"/>
                </a:cxn>
                <a:cxn ang="0">
                  <a:pos x="520" y="163"/>
                </a:cxn>
                <a:cxn ang="0">
                  <a:pos x="526" y="163"/>
                </a:cxn>
                <a:cxn ang="0">
                  <a:pos x="530" y="160"/>
                </a:cxn>
                <a:cxn ang="0">
                  <a:pos x="534" y="148"/>
                </a:cxn>
                <a:cxn ang="0">
                  <a:pos x="534" y="141"/>
                </a:cxn>
                <a:cxn ang="0">
                  <a:pos x="528" y="126"/>
                </a:cxn>
                <a:cxn ang="0">
                  <a:pos x="516" y="112"/>
                </a:cxn>
                <a:cxn ang="0">
                  <a:pos x="499" y="103"/>
                </a:cxn>
                <a:cxn ang="0">
                  <a:pos x="459" y="88"/>
                </a:cxn>
                <a:cxn ang="0">
                  <a:pos x="455" y="82"/>
                </a:cxn>
                <a:cxn ang="0">
                  <a:pos x="457" y="64"/>
                </a:cxn>
                <a:cxn ang="0">
                  <a:pos x="471" y="37"/>
                </a:cxn>
                <a:cxn ang="0">
                  <a:pos x="476" y="22"/>
                </a:cxn>
                <a:cxn ang="0">
                  <a:pos x="474" y="10"/>
                </a:cxn>
                <a:cxn ang="0">
                  <a:pos x="468" y="2"/>
                </a:cxn>
                <a:cxn ang="0">
                  <a:pos x="464" y="0"/>
                </a:cxn>
                <a:cxn ang="0">
                  <a:pos x="459" y="0"/>
                </a:cxn>
                <a:cxn ang="0">
                  <a:pos x="447" y="9"/>
                </a:cxn>
                <a:cxn ang="0">
                  <a:pos x="443" y="16"/>
                </a:cxn>
                <a:cxn ang="0">
                  <a:pos x="440" y="49"/>
                </a:cxn>
                <a:cxn ang="0">
                  <a:pos x="436" y="63"/>
                </a:cxn>
                <a:cxn ang="0">
                  <a:pos x="422" y="78"/>
                </a:cxn>
                <a:cxn ang="0">
                  <a:pos x="407" y="86"/>
                </a:cxn>
                <a:cxn ang="0">
                  <a:pos x="331" y="124"/>
                </a:cxn>
                <a:cxn ang="0">
                  <a:pos x="304" y="134"/>
                </a:cxn>
              </a:cxnLst>
              <a:rect l="0" t="0" r="r" b="b"/>
              <a:pathLst>
                <a:path w="534" h="196">
                  <a:moveTo>
                    <a:pt x="294" y="136"/>
                  </a:moveTo>
                  <a:lnTo>
                    <a:pt x="282" y="135"/>
                  </a:lnTo>
                  <a:lnTo>
                    <a:pt x="262" y="130"/>
                  </a:lnTo>
                  <a:lnTo>
                    <a:pt x="186" y="90"/>
                  </a:lnTo>
                  <a:lnTo>
                    <a:pt x="163" y="83"/>
                  </a:lnTo>
                  <a:lnTo>
                    <a:pt x="142" y="79"/>
                  </a:lnTo>
                  <a:lnTo>
                    <a:pt x="78" y="75"/>
                  </a:lnTo>
                  <a:lnTo>
                    <a:pt x="26" y="78"/>
                  </a:lnTo>
                  <a:lnTo>
                    <a:pt x="14" y="81"/>
                  </a:lnTo>
                  <a:lnTo>
                    <a:pt x="11" y="82"/>
                  </a:lnTo>
                  <a:lnTo>
                    <a:pt x="7" y="85"/>
                  </a:lnTo>
                  <a:lnTo>
                    <a:pt x="4" y="89"/>
                  </a:lnTo>
                  <a:lnTo>
                    <a:pt x="2" y="93"/>
                  </a:lnTo>
                  <a:lnTo>
                    <a:pt x="0" y="102"/>
                  </a:lnTo>
                  <a:lnTo>
                    <a:pt x="3" y="115"/>
                  </a:lnTo>
                  <a:lnTo>
                    <a:pt x="5" y="119"/>
                  </a:lnTo>
                  <a:lnTo>
                    <a:pt x="15" y="132"/>
                  </a:lnTo>
                  <a:lnTo>
                    <a:pt x="20" y="137"/>
                  </a:lnTo>
                  <a:lnTo>
                    <a:pt x="29" y="142"/>
                  </a:lnTo>
                  <a:lnTo>
                    <a:pt x="34" y="144"/>
                  </a:lnTo>
                  <a:lnTo>
                    <a:pt x="38" y="144"/>
                  </a:lnTo>
                  <a:lnTo>
                    <a:pt x="42" y="143"/>
                  </a:lnTo>
                  <a:lnTo>
                    <a:pt x="62" y="134"/>
                  </a:lnTo>
                  <a:lnTo>
                    <a:pt x="67" y="131"/>
                  </a:lnTo>
                  <a:lnTo>
                    <a:pt x="80" y="129"/>
                  </a:lnTo>
                  <a:lnTo>
                    <a:pt x="120" y="127"/>
                  </a:lnTo>
                  <a:lnTo>
                    <a:pt x="143" y="130"/>
                  </a:lnTo>
                  <a:lnTo>
                    <a:pt x="207" y="153"/>
                  </a:lnTo>
                  <a:lnTo>
                    <a:pt x="237" y="167"/>
                  </a:lnTo>
                  <a:lnTo>
                    <a:pt x="251" y="172"/>
                  </a:lnTo>
                  <a:lnTo>
                    <a:pt x="270" y="176"/>
                  </a:lnTo>
                  <a:lnTo>
                    <a:pt x="287" y="177"/>
                  </a:lnTo>
                  <a:lnTo>
                    <a:pt x="313" y="170"/>
                  </a:lnTo>
                  <a:lnTo>
                    <a:pt x="404" y="120"/>
                  </a:lnTo>
                  <a:lnTo>
                    <a:pt x="411" y="118"/>
                  </a:lnTo>
                  <a:lnTo>
                    <a:pt x="417" y="117"/>
                  </a:lnTo>
                  <a:lnTo>
                    <a:pt x="420" y="117"/>
                  </a:lnTo>
                  <a:lnTo>
                    <a:pt x="422" y="117"/>
                  </a:lnTo>
                  <a:lnTo>
                    <a:pt x="426" y="120"/>
                  </a:lnTo>
                  <a:lnTo>
                    <a:pt x="431" y="125"/>
                  </a:lnTo>
                  <a:lnTo>
                    <a:pt x="436" y="134"/>
                  </a:lnTo>
                  <a:lnTo>
                    <a:pt x="451" y="171"/>
                  </a:lnTo>
                  <a:lnTo>
                    <a:pt x="461" y="187"/>
                  </a:lnTo>
                  <a:lnTo>
                    <a:pt x="463" y="191"/>
                  </a:lnTo>
                  <a:lnTo>
                    <a:pt x="468" y="195"/>
                  </a:lnTo>
                  <a:lnTo>
                    <a:pt x="471" y="196"/>
                  </a:lnTo>
                  <a:lnTo>
                    <a:pt x="473" y="196"/>
                  </a:lnTo>
                  <a:lnTo>
                    <a:pt x="476" y="196"/>
                  </a:lnTo>
                  <a:lnTo>
                    <a:pt x="479" y="195"/>
                  </a:lnTo>
                  <a:lnTo>
                    <a:pt x="482" y="193"/>
                  </a:lnTo>
                  <a:lnTo>
                    <a:pt x="486" y="190"/>
                  </a:lnTo>
                  <a:lnTo>
                    <a:pt x="488" y="187"/>
                  </a:lnTo>
                  <a:lnTo>
                    <a:pt x="492" y="180"/>
                  </a:lnTo>
                  <a:lnTo>
                    <a:pt x="493" y="174"/>
                  </a:lnTo>
                  <a:lnTo>
                    <a:pt x="493" y="168"/>
                  </a:lnTo>
                  <a:lnTo>
                    <a:pt x="491" y="162"/>
                  </a:lnTo>
                  <a:lnTo>
                    <a:pt x="489" y="159"/>
                  </a:lnTo>
                  <a:lnTo>
                    <a:pt x="484" y="152"/>
                  </a:lnTo>
                  <a:lnTo>
                    <a:pt x="470" y="140"/>
                  </a:lnTo>
                  <a:lnTo>
                    <a:pt x="468" y="137"/>
                  </a:lnTo>
                  <a:lnTo>
                    <a:pt x="460" y="123"/>
                  </a:lnTo>
                  <a:lnTo>
                    <a:pt x="457" y="116"/>
                  </a:lnTo>
                  <a:lnTo>
                    <a:pt x="457" y="114"/>
                  </a:lnTo>
                  <a:lnTo>
                    <a:pt x="457" y="112"/>
                  </a:lnTo>
                  <a:lnTo>
                    <a:pt x="459" y="110"/>
                  </a:lnTo>
                  <a:lnTo>
                    <a:pt x="463" y="109"/>
                  </a:lnTo>
                  <a:lnTo>
                    <a:pt x="466" y="109"/>
                  </a:lnTo>
                  <a:lnTo>
                    <a:pt x="471" y="112"/>
                  </a:lnTo>
                  <a:lnTo>
                    <a:pt x="473" y="114"/>
                  </a:lnTo>
                  <a:lnTo>
                    <a:pt x="476" y="117"/>
                  </a:lnTo>
                  <a:lnTo>
                    <a:pt x="495" y="148"/>
                  </a:lnTo>
                  <a:lnTo>
                    <a:pt x="498" y="152"/>
                  </a:lnTo>
                  <a:lnTo>
                    <a:pt x="509" y="160"/>
                  </a:lnTo>
                  <a:lnTo>
                    <a:pt x="520" y="163"/>
                  </a:lnTo>
                  <a:lnTo>
                    <a:pt x="523" y="163"/>
                  </a:lnTo>
                  <a:lnTo>
                    <a:pt x="526" y="163"/>
                  </a:lnTo>
                  <a:lnTo>
                    <a:pt x="528" y="162"/>
                  </a:lnTo>
                  <a:lnTo>
                    <a:pt x="530" y="160"/>
                  </a:lnTo>
                  <a:lnTo>
                    <a:pt x="533" y="154"/>
                  </a:lnTo>
                  <a:lnTo>
                    <a:pt x="534" y="148"/>
                  </a:lnTo>
                  <a:lnTo>
                    <a:pt x="534" y="144"/>
                  </a:lnTo>
                  <a:lnTo>
                    <a:pt x="534" y="141"/>
                  </a:lnTo>
                  <a:lnTo>
                    <a:pt x="532" y="134"/>
                  </a:lnTo>
                  <a:lnTo>
                    <a:pt x="528" y="126"/>
                  </a:lnTo>
                  <a:lnTo>
                    <a:pt x="522" y="119"/>
                  </a:lnTo>
                  <a:lnTo>
                    <a:pt x="516" y="112"/>
                  </a:lnTo>
                  <a:lnTo>
                    <a:pt x="512" y="109"/>
                  </a:lnTo>
                  <a:lnTo>
                    <a:pt x="499" y="103"/>
                  </a:lnTo>
                  <a:lnTo>
                    <a:pt x="460" y="89"/>
                  </a:lnTo>
                  <a:lnTo>
                    <a:pt x="459" y="88"/>
                  </a:lnTo>
                  <a:lnTo>
                    <a:pt x="457" y="86"/>
                  </a:lnTo>
                  <a:lnTo>
                    <a:pt x="455" y="82"/>
                  </a:lnTo>
                  <a:lnTo>
                    <a:pt x="454" y="77"/>
                  </a:lnTo>
                  <a:lnTo>
                    <a:pt x="457" y="64"/>
                  </a:lnTo>
                  <a:lnTo>
                    <a:pt x="461" y="55"/>
                  </a:lnTo>
                  <a:lnTo>
                    <a:pt x="471" y="37"/>
                  </a:lnTo>
                  <a:lnTo>
                    <a:pt x="475" y="26"/>
                  </a:lnTo>
                  <a:lnTo>
                    <a:pt x="476" y="22"/>
                  </a:lnTo>
                  <a:lnTo>
                    <a:pt x="476" y="17"/>
                  </a:lnTo>
                  <a:lnTo>
                    <a:pt x="474" y="10"/>
                  </a:lnTo>
                  <a:lnTo>
                    <a:pt x="472" y="7"/>
                  </a:lnTo>
                  <a:lnTo>
                    <a:pt x="468" y="2"/>
                  </a:lnTo>
                  <a:lnTo>
                    <a:pt x="466" y="0"/>
                  </a:lnTo>
                  <a:lnTo>
                    <a:pt x="464" y="0"/>
                  </a:lnTo>
                  <a:lnTo>
                    <a:pt x="461" y="0"/>
                  </a:lnTo>
                  <a:lnTo>
                    <a:pt x="459" y="0"/>
                  </a:lnTo>
                  <a:lnTo>
                    <a:pt x="453" y="4"/>
                  </a:lnTo>
                  <a:lnTo>
                    <a:pt x="447" y="9"/>
                  </a:lnTo>
                  <a:lnTo>
                    <a:pt x="445" y="12"/>
                  </a:lnTo>
                  <a:lnTo>
                    <a:pt x="443" y="16"/>
                  </a:lnTo>
                  <a:lnTo>
                    <a:pt x="442" y="20"/>
                  </a:lnTo>
                  <a:lnTo>
                    <a:pt x="440" y="49"/>
                  </a:lnTo>
                  <a:lnTo>
                    <a:pt x="438" y="59"/>
                  </a:lnTo>
                  <a:lnTo>
                    <a:pt x="436" y="63"/>
                  </a:lnTo>
                  <a:lnTo>
                    <a:pt x="429" y="72"/>
                  </a:lnTo>
                  <a:lnTo>
                    <a:pt x="422" y="78"/>
                  </a:lnTo>
                  <a:lnTo>
                    <a:pt x="411" y="84"/>
                  </a:lnTo>
                  <a:lnTo>
                    <a:pt x="407" y="86"/>
                  </a:lnTo>
                  <a:lnTo>
                    <a:pt x="381" y="94"/>
                  </a:lnTo>
                  <a:lnTo>
                    <a:pt x="331" y="124"/>
                  </a:lnTo>
                  <a:lnTo>
                    <a:pt x="323" y="127"/>
                  </a:lnTo>
                  <a:lnTo>
                    <a:pt x="304" y="134"/>
                  </a:lnTo>
                  <a:lnTo>
                    <a:pt x="294" y="1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Freeform 15"/>
            <p:cNvSpPr>
              <a:spLocks/>
            </p:cNvSpPr>
            <p:nvPr/>
          </p:nvSpPr>
          <p:spPr bwMode="auto">
            <a:xfrm flipH="1">
              <a:off x="7902783" y="5201991"/>
              <a:ext cx="218600" cy="507748"/>
            </a:xfrm>
            <a:custGeom>
              <a:avLst/>
              <a:gdLst/>
              <a:ahLst/>
              <a:cxnLst>
                <a:cxn ang="0">
                  <a:pos x="43" y="9"/>
                </a:cxn>
                <a:cxn ang="0">
                  <a:pos x="30" y="2"/>
                </a:cxn>
                <a:cxn ang="0">
                  <a:pos x="22" y="0"/>
                </a:cxn>
                <a:cxn ang="0">
                  <a:pos x="16" y="3"/>
                </a:cxn>
                <a:cxn ang="0">
                  <a:pos x="13" y="8"/>
                </a:cxn>
                <a:cxn ang="0">
                  <a:pos x="2" y="51"/>
                </a:cxn>
                <a:cxn ang="0">
                  <a:pos x="1" y="90"/>
                </a:cxn>
                <a:cxn ang="0">
                  <a:pos x="35" y="190"/>
                </a:cxn>
                <a:cxn ang="0">
                  <a:pos x="41" y="267"/>
                </a:cxn>
                <a:cxn ang="0">
                  <a:pos x="37" y="383"/>
                </a:cxn>
                <a:cxn ang="0">
                  <a:pos x="29" y="401"/>
                </a:cxn>
                <a:cxn ang="0">
                  <a:pos x="1" y="439"/>
                </a:cxn>
                <a:cxn ang="0">
                  <a:pos x="2" y="449"/>
                </a:cxn>
                <a:cxn ang="0">
                  <a:pos x="8" y="459"/>
                </a:cxn>
                <a:cxn ang="0">
                  <a:pos x="16" y="467"/>
                </a:cxn>
                <a:cxn ang="0">
                  <a:pos x="26" y="468"/>
                </a:cxn>
                <a:cxn ang="0">
                  <a:pos x="55" y="467"/>
                </a:cxn>
                <a:cxn ang="0">
                  <a:pos x="99" y="476"/>
                </a:cxn>
                <a:cxn ang="0">
                  <a:pos x="132" y="500"/>
                </a:cxn>
                <a:cxn ang="0">
                  <a:pos x="149" y="508"/>
                </a:cxn>
                <a:cxn ang="0">
                  <a:pos x="187" y="508"/>
                </a:cxn>
                <a:cxn ang="0">
                  <a:pos x="202" y="500"/>
                </a:cxn>
                <a:cxn ang="0">
                  <a:pos x="217" y="486"/>
                </a:cxn>
                <a:cxn ang="0">
                  <a:pos x="220" y="480"/>
                </a:cxn>
                <a:cxn ang="0">
                  <a:pos x="220" y="475"/>
                </a:cxn>
                <a:cxn ang="0">
                  <a:pos x="218" y="470"/>
                </a:cxn>
                <a:cxn ang="0">
                  <a:pos x="204" y="461"/>
                </a:cxn>
                <a:cxn ang="0">
                  <a:pos x="118" y="440"/>
                </a:cxn>
                <a:cxn ang="0">
                  <a:pos x="72" y="429"/>
                </a:cxn>
                <a:cxn ang="0">
                  <a:pos x="62" y="424"/>
                </a:cxn>
                <a:cxn ang="0">
                  <a:pos x="58" y="418"/>
                </a:cxn>
                <a:cxn ang="0">
                  <a:pos x="56" y="409"/>
                </a:cxn>
                <a:cxn ang="0">
                  <a:pos x="67" y="373"/>
                </a:cxn>
                <a:cxn ang="0">
                  <a:pos x="93" y="232"/>
                </a:cxn>
                <a:cxn ang="0">
                  <a:pos x="90" y="132"/>
                </a:cxn>
                <a:cxn ang="0">
                  <a:pos x="78" y="73"/>
                </a:cxn>
                <a:cxn ang="0">
                  <a:pos x="52" y="19"/>
                </a:cxn>
              </a:cxnLst>
              <a:rect l="0" t="0" r="r" b="b"/>
              <a:pathLst>
                <a:path w="220" h="511">
                  <a:moveTo>
                    <a:pt x="50" y="15"/>
                  </a:moveTo>
                  <a:lnTo>
                    <a:pt x="43" y="9"/>
                  </a:lnTo>
                  <a:lnTo>
                    <a:pt x="35" y="4"/>
                  </a:lnTo>
                  <a:lnTo>
                    <a:pt x="30" y="2"/>
                  </a:lnTo>
                  <a:lnTo>
                    <a:pt x="26" y="0"/>
                  </a:lnTo>
                  <a:lnTo>
                    <a:pt x="22" y="0"/>
                  </a:lnTo>
                  <a:lnTo>
                    <a:pt x="20" y="1"/>
                  </a:lnTo>
                  <a:lnTo>
                    <a:pt x="16" y="3"/>
                  </a:lnTo>
                  <a:lnTo>
                    <a:pt x="15" y="5"/>
                  </a:lnTo>
                  <a:lnTo>
                    <a:pt x="13" y="8"/>
                  </a:lnTo>
                  <a:lnTo>
                    <a:pt x="9" y="19"/>
                  </a:lnTo>
                  <a:lnTo>
                    <a:pt x="2" y="51"/>
                  </a:lnTo>
                  <a:lnTo>
                    <a:pt x="0" y="73"/>
                  </a:lnTo>
                  <a:lnTo>
                    <a:pt x="1" y="90"/>
                  </a:lnTo>
                  <a:lnTo>
                    <a:pt x="4" y="106"/>
                  </a:lnTo>
                  <a:lnTo>
                    <a:pt x="35" y="190"/>
                  </a:lnTo>
                  <a:lnTo>
                    <a:pt x="40" y="211"/>
                  </a:lnTo>
                  <a:lnTo>
                    <a:pt x="41" y="267"/>
                  </a:lnTo>
                  <a:lnTo>
                    <a:pt x="39" y="368"/>
                  </a:lnTo>
                  <a:lnTo>
                    <a:pt x="37" y="383"/>
                  </a:lnTo>
                  <a:lnTo>
                    <a:pt x="34" y="393"/>
                  </a:lnTo>
                  <a:lnTo>
                    <a:pt x="29" y="401"/>
                  </a:lnTo>
                  <a:lnTo>
                    <a:pt x="5" y="431"/>
                  </a:lnTo>
                  <a:lnTo>
                    <a:pt x="1" y="439"/>
                  </a:lnTo>
                  <a:lnTo>
                    <a:pt x="1" y="445"/>
                  </a:lnTo>
                  <a:lnTo>
                    <a:pt x="2" y="449"/>
                  </a:lnTo>
                  <a:lnTo>
                    <a:pt x="6" y="456"/>
                  </a:lnTo>
                  <a:lnTo>
                    <a:pt x="8" y="459"/>
                  </a:lnTo>
                  <a:lnTo>
                    <a:pt x="13" y="465"/>
                  </a:lnTo>
                  <a:lnTo>
                    <a:pt x="16" y="467"/>
                  </a:lnTo>
                  <a:lnTo>
                    <a:pt x="19" y="468"/>
                  </a:lnTo>
                  <a:lnTo>
                    <a:pt x="26" y="468"/>
                  </a:lnTo>
                  <a:lnTo>
                    <a:pt x="40" y="467"/>
                  </a:lnTo>
                  <a:lnTo>
                    <a:pt x="55" y="467"/>
                  </a:lnTo>
                  <a:lnTo>
                    <a:pt x="87" y="472"/>
                  </a:lnTo>
                  <a:lnTo>
                    <a:pt x="99" y="476"/>
                  </a:lnTo>
                  <a:lnTo>
                    <a:pt x="105" y="479"/>
                  </a:lnTo>
                  <a:lnTo>
                    <a:pt x="132" y="500"/>
                  </a:lnTo>
                  <a:lnTo>
                    <a:pt x="138" y="504"/>
                  </a:lnTo>
                  <a:lnTo>
                    <a:pt x="149" y="508"/>
                  </a:lnTo>
                  <a:lnTo>
                    <a:pt x="166" y="511"/>
                  </a:lnTo>
                  <a:lnTo>
                    <a:pt x="187" y="508"/>
                  </a:lnTo>
                  <a:lnTo>
                    <a:pt x="192" y="506"/>
                  </a:lnTo>
                  <a:lnTo>
                    <a:pt x="202" y="500"/>
                  </a:lnTo>
                  <a:lnTo>
                    <a:pt x="211" y="493"/>
                  </a:lnTo>
                  <a:lnTo>
                    <a:pt x="217" y="486"/>
                  </a:lnTo>
                  <a:lnTo>
                    <a:pt x="219" y="483"/>
                  </a:lnTo>
                  <a:lnTo>
                    <a:pt x="220" y="480"/>
                  </a:lnTo>
                  <a:lnTo>
                    <a:pt x="220" y="478"/>
                  </a:lnTo>
                  <a:lnTo>
                    <a:pt x="220" y="475"/>
                  </a:lnTo>
                  <a:lnTo>
                    <a:pt x="219" y="473"/>
                  </a:lnTo>
                  <a:lnTo>
                    <a:pt x="218" y="470"/>
                  </a:lnTo>
                  <a:lnTo>
                    <a:pt x="215" y="468"/>
                  </a:lnTo>
                  <a:lnTo>
                    <a:pt x="204" y="461"/>
                  </a:lnTo>
                  <a:lnTo>
                    <a:pt x="201" y="460"/>
                  </a:lnTo>
                  <a:lnTo>
                    <a:pt x="118" y="440"/>
                  </a:lnTo>
                  <a:lnTo>
                    <a:pt x="88" y="435"/>
                  </a:lnTo>
                  <a:lnTo>
                    <a:pt x="72" y="429"/>
                  </a:lnTo>
                  <a:lnTo>
                    <a:pt x="68" y="427"/>
                  </a:lnTo>
                  <a:lnTo>
                    <a:pt x="62" y="424"/>
                  </a:lnTo>
                  <a:lnTo>
                    <a:pt x="60" y="421"/>
                  </a:lnTo>
                  <a:lnTo>
                    <a:pt x="58" y="418"/>
                  </a:lnTo>
                  <a:lnTo>
                    <a:pt x="57" y="414"/>
                  </a:lnTo>
                  <a:lnTo>
                    <a:pt x="56" y="409"/>
                  </a:lnTo>
                  <a:lnTo>
                    <a:pt x="57" y="403"/>
                  </a:lnTo>
                  <a:lnTo>
                    <a:pt x="67" y="373"/>
                  </a:lnTo>
                  <a:lnTo>
                    <a:pt x="76" y="342"/>
                  </a:lnTo>
                  <a:lnTo>
                    <a:pt x="93" y="232"/>
                  </a:lnTo>
                  <a:lnTo>
                    <a:pt x="94" y="187"/>
                  </a:lnTo>
                  <a:lnTo>
                    <a:pt x="90" y="132"/>
                  </a:lnTo>
                  <a:lnTo>
                    <a:pt x="83" y="89"/>
                  </a:lnTo>
                  <a:lnTo>
                    <a:pt x="78" y="73"/>
                  </a:lnTo>
                  <a:lnTo>
                    <a:pt x="58" y="27"/>
                  </a:lnTo>
                  <a:lnTo>
                    <a:pt x="52" y="19"/>
                  </a:lnTo>
                  <a:lnTo>
                    <a:pt x="50" y="1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16"/>
            <p:cNvSpPr>
              <a:spLocks/>
            </p:cNvSpPr>
            <p:nvPr/>
          </p:nvSpPr>
          <p:spPr bwMode="auto">
            <a:xfrm flipH="1">
              <a:off x="8080644" y="5200997"/>
              <a:ext cx="196740" cy="536563"/>
            </a:xfrm>
            <a:custGeom>
              <a:avLst/>
              <a:gdLst/>
              <a:ahLst/>
              <a:cxnLst>
                <a:cxn ang="0">
                  <a:pos x="195" y="501"/>
                </a:cxn>
                <a:cxn ang="0">
                  <a:pos x="178" y="493"/>
                </a:cxn>
                <a:cxn ang="0">
                  <a:pos x="117" y="484"/>
                </a:cxn>
                <a:cxn ang="0">
                  <a:pos x="87" y="470"/>
                </a:cxn>
                <a:cxn ang="0">
                  <a:pos x="65" y="453"/>
                </a:cxn>
                <a:cxn ang="0">
                  <a:pos x="59" y="447"/>
                </a:cxn>
                <a:cxn ang="0">
                  <a:pos x="57" y="437"/>
                </a:cxn>
                <a:cxn ang="0">
                  <a:pos x="61" y="417"/>
                </a:cxn>
                <a:cxn ang="0">
                  <a:pos x="127" y="217"/>
                </a:cxn>
                <a:cxn ang="0">
                  <a:pos x="135" y="136"/>
                </a:cxn>
                <a:cxn ang="0">
                  <a:pos x="118" y="14"/>
                </a:cxn>
                <a:cxn ang="0">
                  <a:pos x="115" y="9"/>
                </a:cxn>
                <a:cxn ang="0">
                  <a:pos x="107" y="3"/>
                </a:cxn>
                <a:cxn ang="0">
                  <a:pos x="95" y="0"/>
                </a:cxn>
                <a:cxn ang="0">
                  <a:pos x="83" y="3"/>
                </a:cxn>
                <a:cxn ang="0">
                  <a:pos x="74" y="9"/>
                </a:cxn>
                <a:cxn ang="0">
                  <a:pos x="68" y="22"/>
                </a:cxn>
                <a:cxn ang="0">
                  <a:pos x="62" y="93"/>
                </a:cxn>
                <a:cxn ang="0">
                  <a:pos x="74" y="229"/>
                </a:cxn>
                <a:cxn ang="0">
                  <a:pos x="33" y="408"/>
                </a:cxn>
                <a:cxn ang="0">
                  <a:pos x="23" y="428"/>
                </a:cxn>
                <a:cxn ang="0">
                  <a:pos x="3" y="451"/>
                </a:cxn>
                <a:cxn ang="0">
                  <a:pos x="0" y="465"/>
                </a:cxn>
                <a:cxn ang="0">
                  <a:pos x="3" y="486"/>
                </a:cxn>
                <a:cxn ang="0">
                  <a:pos x="9" y="492"/>
                </a:cxn>
                <a:cxn ang="0">
                  <a:pos x="25" y="496"/>
                </a:cxn>
                <a:cxn ang="0">
                  <a:pos x="53" y="497"/>
                </a:cxn>
                <a:cxn ang="0">
                  <a:pos x="74" y="507"/>
                </a:cxn>
                <a:cxn ang="0">
                  <a:pos x="115" y="534"/>
                </a:cxn>
                <a:cxn ang="0">
                  <a:pos x="137" y="539"/>
                </a:cxn>
                <a:cxn ang="0">
                  <a:pos x="170" y="538"/>
                </a:cxn>
                <a:cxn ang="0">
                  <a:pos x="188" y="528"/>
                </a:cxn>
                <a:cxn ang="0">
                  <a:pos x="197" y="514"/>
                </a:cxn>
                <a:cxn ang="0">
                  <a:pos x="197" y="507"/>
                </a:cxn>
              </a:cxnLst>
              <a:rect l="0" t="0" r="r" b="b"/>
              <a:pathLst>
                <a:path w="198" h="540">
                  <a:moveTo>
                    <a:pt x="197" y="507"/>
                  </a:moveTo>
                  <a:lnTo>
                    <a:pt x="195" y="501"/>
                  </a:lnTo>
                  <a:lnTo>
                    <a:pt x="189" y="497"/>
                  </a:lnTo>
                  <a:lnTo>
                    <a:pt x="178" y="493"/>
                  </a:lnTo>
                  <a:lnTo>
                    <a:pt x="124" y="486"/>
                  </a:lnTo>
                  <a:lnTo>
                    <a:pt x="117" y="484"/>
                  </a:lnTo>
                  <a:lnTo>
                    <a:pt x="105" y="480"/>
                  </a:lnTo>
                  <a:lnTo>
                    <a:pt x="87" y="470"/>
                  </a:lnTo>
                  <a:lnTo>
                    <a:pt x="76" y="461"/>
                  </a:lnTo>
                  <a:lnTo>
                    <a:pt x="65" y="453"/>
                  </a:lnTo>
                  <a:lnTo>
                    <a:pt x="62" y="451"/>
                  </a:lnTo>
                  <a:lnTo>
                    <a:pt x="59" y="447"/>
                  </a:lnTo>
                  <a:lnTo>
                    <a:pt x="58" y="443"/>
                  </a:lnTo>
                  <a:lnTo>
                    <a:pt x="57" y="437"/>
                  </a:lnTo>
                  <a:lnTo>
                    <a:pt x="58" y="431"/>
                  </a:lnTo>
                  <a:lnTo>
                    <a:pt x="61" y="417"/>
                  </a:lnTo>
                  <a:lnTo>
                    <a:pt x="121" y="241"/>
                  </a:lnTo>
                  <a:lnTo>
                    <a:pt x="127" y="217"/>
                  </a:lnTo>
                  <a:lnTo>
                    <a:pt x="133" y="176"/>
                  </a:lnTo>
                  <a:lnTo>
                    <a:pt x="135" y="136"/>
                  </a:lnTo>
                  <a:lnTo>
                    <a:pt x="120" y="22"/>
                  </a:lnTo>
                  <a:lnTo>
                    <a:pt x="118" y="14"/>
                  </a:lnTo>
                  <a:lnTo>
                    <a:pt x="117" y="11"/>
                  </a:lnTo>
                  <a:lnTo>
                    <a:pt x="115" y="9"/>
                  </a:lnTo>
                  <a:lnTo>
                    <a:pt x="111" y="5"/>
                  </a:lnTo>
                  <a:lnTo>
                    <a:pt x="107" y="3"/>
                  </a:lnTo>
                  <a:lnTo>
                    <a:pt x="101" y="1"/>
                  </a:lnTo>
                  <a:lnTo>
                    <a:pt x="95" y="0"/>
                  </a:lnTo>
                  <a:lnTo>
                    <a:pt x="89" y="1"/>
                  </a:lnTo>
                  <a:lnTo>
                    <a:pt x="83" y="3"/>
                  </a:lnTo>
                  <a:lnTo>
                    <a:pt x="78" y="5"/>
                  </a:lnTo>
                  <a:lnTo>
                    <a:pt x="74" y="9"/>
                  </a:lnTo>
                  <a:lnTo>
                    <a:pt x="71" y="14"/>
                  </a:lnTo>
                  <a:lnTo>
                    <a:pt x="68" y="22"/>
                  </a:lnTo>
                  <a:lnTo>
                    <a:pt x="63" y="50"/>
                  </a:lnTo>
                  <a:lnTo>
                    <a:pt x="62" y="93"/>
                  </a:lnTo>
                  <a:lnTo>
                    <a:pt x="75" y="198"/>
                  </a:lnTo>
                  <a:lnTo>
                    <a:pt x="74" y="229"/>
                  </a:lnTo>
                  <a:lnTo>
                    <a:pt x="57" y="317"/>
                  </a:lnTo>
                  <a:lnTo>
                    <a:pt x="33" y="408"/>
                  </a:lnTo>
                  <a:lnTo>
                    <a:pt x="30" y="416"/>
                  </a:lnTo>
                  <a:lnTo>
                    <a:pt x="23" y="428"/>
                  </a:lnTo>
                  <a:lnTo>
                    <a:pt x="6" y="446"/>
                  </a:lnTo>
                  <a:lnTo>
                    <a:pt x="3" y="451"/>
                  </a:lnTo>
                  <a:lnTo>
                    <a:pt x="1" y="455"/>
                  </a:lnTo>
                  <a:lnTo>
                    <a:pt x="0" y="465"/>
                  </a:lnTo>
                  <a:lnTo>
                    <a:pt x="0" y="476"/>
                  </a:lnTo>
                  <a:lnTo>
                    <a:pt x="3" y="486"/>
                  </a:lnTo>
                  <a:lnTo>
                    <a:pt x="6" y="489"/>
                  </a:lnTo>
                  <a:lnTo>
                    <a:pt x="9" y="492"/>
                  </a:lnTo>
                  <a:lnTo>
                    <a:pt x="13" y="495"/>
                  </a:lnTo>
                  <a:lnTo>
                    <a:pt x="25" y="496"/>
                  </a:lnTo>
                  <a:lnTo>
                    <a:pt x="46" y="496"/>
                  </a:lnTo>
                  <a:lnTo>
                    <a:pt x="53" y="497"/>
                  </a:lnTo>
                  <a:lnTo>
                    <a:pt x="60" y="499"/>
                  </a:lnTo>
                  <a:lnTo>
                    <a:pt x="74" y="507"/>
                  </a:lnTo>
                  <a:lnTo>
                    <a:pt x="102" y="527"/>
                  </a:lnTo>
                  <a:lnTo>
                    <a:pt x="115" y="534"/>
                  </a:lnTo>
                  <a:lnTo>
                    <a:pt x="122" y="536"/>
                  </a:lnTo>
                  <a:lnTo>
                    <a:pt x="137" y="539"/>
                  </a:lnTo>
                  <a:lnTo>
                    <a:pt x="159" y="540"/>
                  </a:lnTo>
                  <a:lnTo>
                    <a:pt x="170" y="538"/>
                  </a:lnTo>
                  <a:lnTo>
                    <a:pt x="180" y="534"/>
                  </a:lnTo>
                  <a:lnTo>
                    <a:pt x="188" y="528"/>
                  </a:lnTo>
                  <a:lnTo>
                    <a:pt x="195" y="517"/>
                  </a:lnTo>
                  <a:lnTo>
                    <a:pt x="197" y="514"/>
                  </a:lnTo>
                  <a:lnTo>
                    <a:pt x="198" y="509"/>
                  </a:lnTo>
                  <a:lnTo>
                    <a:pt x="197" y="5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Freeform 17"/>
            <p:cNvSpPr>
              <a:spLocks/>
            </p:cNvSpPr>
            <p:nvPr/>
          </p:nvSpPr>
          <p:spPr bwMode="auto">
            <a:xfrm flipH="1">
              <a:off x="8039905" y="4599848"/>
              <a:ext cx="328894" cy="265301"/>
            </a:xfrm>
            <a:custGeom>
              <a:avLst/>
              <a:gdLst/>
              <a:ahLst/>
              <a:cxnLst>
                <a:cxn ang="0">
                  <a:pos x="321" y="151"/>
                </a:cxn>
                <a:cxn ang="0">
                  <a:pos x="311" y="147"/>
                </a:cxn>
                <a:cxn ang="0">
                  <a:pos x="273" y="147"/>
                </a:cxn>
                <a:cxn ang="0">
                  <a:pos x="260" y="146"/>
                </a:cxn>
                <a:cxn ang="0">
                  <a:pos x="250" y="140"/>
                </a:cxn>
                <a:cxn ang="0">
                  <a:pos x="244" y="134"/>
                </a:cxn>
                <a:cxn ang="0">
                  <a:pos x="242" y="126"/>
                </a:cxn>
                <a:cxn ang="0">
                  <a:pos x="206" y="68"/>
                </a:cxn>
                <a:cxn ang="0">
                  <a:pos x="159" y="24"/>
                </a:cxn>
                <a:cxn ang="0">
                  <a:pos x="109" y="0"/>
                </a:cxn>
                <a:cxn ang="0">
                  <a:pos x="76" y="2"/>
                </a:cxn>
                <a:cxn ang="0">
                  <a:pos x="44" y="15"/>
                </a:cxn>
                <a:cxn ang="0">
                  <a:pos x="26" y="29"/>
                </a:cxn>
                <a:cxn ang="0">
                  <a:pos x="8" y="58"/>
                </a:cxn>
                <a:cxn ang="0">
                  <a:pos x="1" y="85"/>
                </a:cxn>
                <a:cxn ang="0">
                  <a:pos x="2" y="122"/>
                </a:cxn>
                <a:cxn ang="0">
                  <a:pos x="15" y="165"/>
                </a:cxn>
                <a:cxn ang="0">
                  <a:pos x="42" y="206"/>
                </a:cxn>
                <a:cxn ang="0">
                  <a:pos x="115" y="256"/>
                </a:cxn>
                <a:cxn ang="0">
                  <a:pos x="138" y="264"/>
                </a:cxn>
                <a:cxn ang="0">
                  <a:pos x="185" y="263"/>
                </a:cxn>
                <a:cxn ang="0">
                  <a:pos x="205" y="255"/>
                </a:cxn>
                <a:cxn ang="0">
                  <a:pos x="228" y="235"/>
                </a:cxn>
                <a:cxn ang="0">
                  <a:pos x="243" y="202"/>
                </a:cxn>
                <a:cxn ang="0">
                  <a:pos x="250" y="176"/>
                </a:cxn>
                <a:cxn ang="0">
                  <a:pos x="258" y="173"/>
                </a:cxn>
                <a:cxn ang="0">
                  <a:pos x="286" y="180"/>
                </a:cxn>
                <a:cxn ang="0">
                  <a:pos x="310" y="189"/>
                </a:cxn>
                <a:cxn ang="0">
                  <a:pos x="317" y="190"/>
                </a:cxn>
                <a:cxn ang="0">
                  <a:pos x="325" y="184"/>
                </a:cxn>
                <a:cxn ang="0">
                  <a:pos x="331" y="172"/>
                </a:cxn>
                <a:cxn ang="0">
                  <a:pos x="331" y="167"/>
                </a:cxn>
                <a:cxn ang="0">
                  <a:pos x="329" y="159"/>
                </a:cxn>
              </a:cxnLst>
              <a:rect l="0" t="0" r="r" b="b"/>
              <a:pathLst>
                <a:path w="331" h="267">
                  <a:moveTo>
                    <a:pt x="326" y="155"/>
                  </a:moveTo>
                  <a:lnTo>
                    <a:pt x="321" y="151"/>
                  </a:lnTo>
                  <a:lnTo>
                    <a:pt x="317" y="149"/>
                  </a:lnTo>
                  <a:lnTo>
                    <a:pt x="311" y="147"/>
                  </a:lnTo>
                  <a:lnTo>
                    <a:pt x="298" y="146"/>
                  </a:lnTo>
                  <a:lnTo>
                    <a:pt x="273" y="147"/>
                  </a:lnTo>
                  <a:lnTo>
                    <a:pt x="266" y="147"/>
                  </a:lnTo>
                  <a:lnTo>
                    <a:pt x="260" y="146"/>
                  </a:lnTo>
                  <a:lnTo>
                    <a:pt x="255" y="143"/>
                  </a:lnTo>
                  <a:lnTo>
                    <a:pt x="250" y="140"/>
                  </a:lnTo>
                  <a:lnTo>
                    <a:pt x="245" y="136"/>
                  </a:lnTo>
                  <a:lnTo>
                    <a:pt x="244" y="134"/>
                  </a:lnTo>
                  <a:lnTo>
                    <a:pt x="243" y="132"/>
                  </a:lnTo>
                  <a:lnTo>
                    <a:pt x="242" y="126"/>
                  </a:lnTo>
                  <a:lnTo>
                    <a:pt x="239" y="115"/>
                  </a:lnTo>
                  <a:lnTo>
                    <a:pt x="206" y="68"/>
                  </a:lnTo>
                  <a:lnTo>
                    <a:pt x="183" y="44"/>
                  </a:lnTo>
                  <a:lnTo>
                    <a:pt x="159" y="24"/>
                  </a:lnTo>
                  <a:lnTo>
                    <a:pt x="128" y="6"/>
                  </a:lnTo>
                  <a:lnTo>
                    <a:pt x="109" y="0"/>
                  </a:lnTo>
                  <a:lnTo>
                    <a:pt x="98" y="0"/>
                  </a:lnTo>
                  <a:lnTo>
                    <a:pt x="76" y="2"/>
                  </a:lnTo>
                  <a:lnTo>
                    <a:pt x="65" y="6"/>
                  </a:lnTo>
                  <a:lnTo>
                    <a:pt x="44" y="15"/>
                  </a:lnTo>
                  <a:lnTo>
                    <a:pt x="35" y="21"/>
                  </a:lnTo>
                  <a:lnTo>
                    <a:pt x="26" y="29"/>
                  </a:lnTo>
                  <a:lnTo>
                    <a:pt x="18" y="39"/>
                  </a:lnTo>
                  <a:lnTo>
                    <a:pt x="8" y="58"/>
                  </a:lnTo>
                  <a:lnTo>
                    <a:pt x="3" y="71"/>
                  </a:lnTo>
                  <a:lnTo>
                    <a:pt x="1" y="85"/>
                  </a:lnTo>
                  <a:lnTo>
                    <a:pt x="0" y="99"/>
                  </a:lnTo>
                  <a:lnTo>
                    <a:pt x="2" y="122"/>
                  </a:lnTo>
                  <a:lnTo>
                    <a:pt x="6" y="136"/>
                  </a:lnTo>
                  <a:lnTo>
                    <a:pt x="15" y="165"/>
                  </a:lnTo>
                  <a:lnTo>
                    <a:pt x="26" y="186"/>
                  </a:lnTo>
                  <a:lnTo>
                    <a:pt x="42" y="206"/>
                  </a:lnTo>
                  <a:lnTo>
                    <a:pt x="78" y="236"/>
                  </a:lnTo>
                  <a:lnTo>
                    <a:pt x="115" y="256"/>
                  </a:lnTo>
                  <a:lnTo>
                    <a:pt x="123" y="259"/>
                  </a:lnTo>
                  <a:lnTo>
                    <a:pt x="138" y="264"/>
                  </a:lnTo>
                  <a:lnTo>
                    <a:pt x="159" y="267"/>
                  </a:lnTo>
                  <a:lnTo>
                    <a:pt x="185" y="263"/>
                  </a:lnTo>
                  <a:lnTo>
                    <a:pt x="196" y="260"/>
                  </a:lnTo>
                  <a:lnTo>
                    <a:pt x="205" y="255"/>
                  </a:lnTo>
                  <a:lnTo>
                    <a:pt x="214" y="249"/>
                  </a:lnTo>
                  <a:lnTo>
                    <a:pt x="228" y="235"/>
                  </a:lnTo>
                  <a:lnTo>
                    <a:pt x="233" y="227"/>
                  </a:lnTo>
                  <a:lnTo>
                    <a:pt x="243" y="202"/>
                  </a:lnTo>
                  <a:lnTo>
                    <a:pt x="249" y="179"/>
                  </a:lnTo>
                  <a:lnTo>
                    <a:pt x="250" y="176"/>
                  </a:lnTo>
                  <a:lnTo>
                    <a:pt x="252" y="175"/>
                  </a:lnTo>
                  <a:lnTo>
                    <a:pt x="258" y="173"/>
                  </a:lnTo>
                  <a:lnTo>
                    <a:pt x="265" y="174"/>
                  </a:lnTo>
                  <a:lnTo>
                    <a:pt x="286" y="180"/>
                  </a:lnTo>
                  <a:lnTo>
                    <a:pt x="305" y="188"/>
                  </a:lnTo>
                  <a:lnTo>
                    <a:pt x="310" y="189"/>
                  </a:lnTo>
                  <a:lnTo>
                    <a:pt x="314" y="190"/>
                  </a:lnTo>
                  <a:lnTo>
                    <a:pt x="317" y="190"/>
                  </a:lnTo>
                  <a:lnTo>
                    <a:pt x="320" y="189"/>
                  </a:lnTo>
                  <a:lnTo>
                    <a:pt x="325" y="184"/>
                  </a:lnTo>
                  <a:lnTo>
                    <a:pt x="327" y="181"/>
                  </a:lnTo>
                  <a:lnTo>
                    <a:pt x="331" y="172"/>
                  </a:lnTo>
                  <a:lnTo>
                    <a:pt x="331" y="169"/>
                  </a:lnTo>
                  <a:lnTo>
                    <a:pt x="331" y="167"/>
                  </a:lnTo>
                  <a:lnTo>
                    <a:pt x="331" y="164"/>
                  </a:lnTo>
                  <a:lnTo>
                    <a:pt x="329" y="159"/>
                  </a:lnTo>
                  <a:lnTo>
                    <a:pt x="326" y="15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19"/>
            <p:cNvSpPr>
              <a:spLocks/>
            </p:cNvSpPr>
            <p:nvPr/>
          </p:nvSpPr>
          <p:spPr bwMode="auto">
            <a:xfrm flipH="1">
              <a:off x="7921662" y="5168207"/>
              <a:ext cx="52663" cy="131160"/>
            </a:xfrm>
            <a:custGeom>
              <a:avLst/>
              <a:gdLst/>
              <a:ahLst/>
              <a:cxnLst>
                <a:cxn ang="0">
                  <a:pos x="53" y="113"/>
                </a:cxn>
                <a:cxn ang="0">
                  <a:pos x="53" y="102"/>
                </a:cxn>
                <a:cxn ang="0">
                  <a:pos x="50" y="89"/>
                </a:cxn>
                <a:cxn ang="0">
                  <a:pos x="47" y="81"/>
                </a:cxn>
                <a:cxn ang="0">
                  <a:pos x="32" y="23"/>
                </a:cxn>
                <a:cxn ang="0">
                  <a:pos x="25" y="4"/>
                </a:cxn>
                <a:cxn ang="0">
                  <a:pos x="23" y="1"/>
                </a:cxn>
                <a:cxn ang="0">
                  <a:pos x="20" y="0"/>
                </a:cxn>
                <a:cxn ang="0">
                  <a:pos x="19" y="0"/>
                </a:cxn>
                <a:cxn ang="0">
                  <a:pos x="16" y="2"/>
                </a:cxn>
                <a:cxn ang="0">
                  <a:pos x="13" y="5"/>
                </a:cxn>
                <a:cxn ang="0">
                  <a:pos x="7" y="15"/>
                </a:cxn>
                <a:cxn ang="0">
                  <a:pos x="1" y="21"/>
                </a:cxn>
                <a:cxn ang="0">
                  <a:pos x="0" y="23"/>
                </a:cxn>
                <a:cxn ang="0">
                  <a:pos x="0" y="28"/>
                </a:cxn>
                <a:cxn ang="0">
                  <a:pos x="20" y="122"/>
                </a:cxn>
                <a:cxn ang="0">
                  <a:pos x="23" y="127"/>
                </a:cxn>
                <a:cxn ang="0">
                  <a:pos x="25" y="130"/>
                </a:cxn>
                <a:cxn ang="0">
                  <a:pos x="26" y="131"/>
                </a:cxn>
                <a:cxn ang="0">
                  <a:pos x="28" y="132"/>
                </a:cxn>
                <a:cxn ang="0">
                  <a:pos x="30" y="132"/>
                </a:cxn>
                <a:cxn ang="0">
                  <a:pos x="34" y="131"/>
                </a:cxn>
                <a:cxn ang="0">
                  <a:pos x="41" y="128"/>
                </a:cxn>
                <a:cxn ang="0">
                  <a:pos x="46" y="125"/>
                </a:cxn>
                <a:cxn ang="0">
                  <a:pos x="49" y="122"/>
                </a:cxn>
                <a:cxn ang="0">
                  <a:pos x="51" y="118"/>
                </a:cxn>
                <a:cxn ang="0">
                  <a:pos x="53" y="113"/>
                </a:cxn>
              </a:cxnLst>
              <a:rect l="0" t="0" r="r" b="b"/>
              <a:pathLst>
                <a:path w="53" h="132">
                  <a:moveTo>
                    <a:pt x="53" y="113"/>
                  </a:moveTo>
                  <a:lnTo>
                    <a:pt x="53" y="102"/>
                  </a:lnTo>
                  <a:lnTo>
                    <a:pt x="50" y="89"/>
                  </a:lnTo>
                  <a:lnTo>
                    <a:pt x="47" y="81"/>
                  </a:lnTo>
                  <a:lnTo>
                    <a:pt x="32" y="23"/>
                  </a:lnTo>
                  <a:lnTo>
                    <a:pt x="25" y="4"/>
                  </a:lnTo>
                  <a:lnTo>
                    <a:pt x="23" y="1"/>
                  </a:lnTo>
                  <a:lnTo>
                    <a:pt x="20" y="0"/>
                  </a:lnTo>
                  <a:lnTo>
                    <a:pt x="19" y="0"/>
                  </a:lnTo>
                  <a:lnTo>
                    <a:pt x="16" y="2"/>
                  </a:lnTo>
                  <a:lnTo>
                    <a:pt x="13" y="5"/>
                  </a:lnTo>
                  <a:lnTo>
                    <a:pt x="7" y="15"/>
                  </a:lnTo>
                  <a:lnTo>
                    <a:pt x="1" y="21"/>
                  </a:lnTo>
                  <a:lnTo>
                    <a:pt x="0" y="23"/>
                  </a:lnTo>
                  <a:lnTo>
                    <a:pt x="0" y="28"/>
                  </a:lnTo>
                  <a:lnTo>
                    <a:pt x="20" y="122"/>
                  </a:lnTo>
                  <a:lnTo>
                    <a:pt x="23" y="127"/>
                  </a:lnTo>
                  <a:lnTo>
                    <a:pt x="25" y="130"/>
                  </a:lnTo>
                  <a:lnTo>
                    <a:pt x="26" y="131"/>
                  </a:lnTo>
                  <a:lnTo>
                    <a:pt x="28" y="132"/>
                  </a:lnTo>
                  <a:lnTo>
                    <a:pt x="30" y="132"/>
                  </a:lnTo>
                  <a:lnTo>
                    <a:pt x="34" y="131"/>
                  </a:lnTo>
                  <a:lnTo>
                    <a:pt x="41" y="128"/>
                  </a:lnTo>
                  <a:lnTo>
                    <a:pt x="46" y="125"/>
                  </a:lnTo>
                  <a:lnTo>
                    <a:pt x="49" y="122"/>
                  </a:lnTo>
                  <a:lnTo>
                    <a:pt x="51" y="118"/>
                  </a:lnTo>
                  <a:lnTo>
                    <a:pt x="53" y="113"/>
                  </a:lnTo>
                  <a:close/>
                </a:path>
              </a:pathLst>
            </a:custGeom>
            <a:solidFill>
              <a:srgbClr val="F0DE9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Freeform 20"/>
            <p:cNvSpPr>
              <a:spLocks/>
            </p:cNvSpPr>
            <p:nvPr/>
          </p:nvSpPr>
          <p:spPr bwMode="auto">
            <a:xfrm flipH="1">
              <a:off x="7927624" y="5070831"/>
              <a:ext cx="479926" cy="242447"/>
            </a:xfrm>
            <a:custGeom>
              <a:avLst/>
              <a:gdLst/>
              <a:ahLst/>
              <a:cxnLst>
                <a:cxn ang="0">
                  <a:pos x="395" y="16"/>
                </a:cxn>
                <a:cxn ang="0">
                  <a:pos x="408" y="32"/>
                </a:cxn>
                <a:cxn ang="0">
                  <a:pos x="412" y="52"/>
                </a:cxn>
                <a:cxn ang="0">
                  <a:pos x="404" y="66"/>
                </a:cxn>
                <a:cxn ang="0">
                  <a:pos x="373" y="91"/>
                </a:cxn>
                <a:cxn ang="0">
                  <a:pos x="293" y="111"/>
                </a:cxn>
                <a:cxn ang="0">
                  <a:pos x="264" y="104"/>
                </a:cxn>
                <a:cxn ang="0">
                  <a:pos x="258" y="103"/>
                </a:cxn>
                <a:cxn ang="0">
                  <a:pos x="256" y="98"/>
                </a:cxn>
                <a:cxn ang="0">
                  <a:pos x="247" y="81"/>
                </a:cxn>
                <a:cxn ang="0">
                  <a:pos x="231" y="75"/>
                </a:cxn>
                <a:cxn ang="0">
                  <a:pos x="214" y="76"/>
                </a:cxn>
                <a:cxn ang="0">
                  <a:pos x="202" y="87"/>
                </a:cxn>
                <a:cxn ang="0">
                  <a:pos x="194" y="92"/>
                </a:cxn>
                <a:cxn ang="0">
                  <a:pos x="188" y="89"/>
                </a:cxn>
                <a:cxn ang="0">
                  <a:pos x="177" y="45"/>
                </a:cxn>
                <a:cxn ang="0">
                  <a:pos x="117" y="1"/>
                </a:cxn>
                <a:cxn ang="0">
                  <a:pos x="98" y="3"/>
                </a:cxn>
                <a:cxn ang="0">
                  <a:pos x="54" y="17"/>
                </a:cxn>
                <a:cxn ang="0">
                  <a:pos x="17" y="66"/>
                </a:cxn>
                <a:cxn ang="0">
                  <a:pos x="2" y="119"/>
                </a:cxn>
                <a:cxn ang="0">
                  <a:pos x="0" y="139"/>
                </a:cxn>
                <a:cxn ang="0">
                  <a:pos x="6" y="154"/>
                </a:cxn>
                <a:cxn ang="0">
                  <a:pos x="81" y="225"/>
                </a:cxn>
                <a:cxn ang="0">
                  <a:pos x="144" y="244"/>
                </a:cxn>
                <a:cxn ang="0">
                  <a:pos x="176" y="235"/>
                </a:cxn>
                <a:cxn ang="0">
                  <a:pos x="183" y="223"/>
                </a:cxn>
                <a:cxn ang="0">
                  <a:pos x="187" y="221"/>
                </a:cxn>
                <a:cxn ang="0">
                  <a:pos x="199" y="227"/>
                </a:cxn>
                <a:cxn ang="0">
                  <a:pos x="237" y="217"/>
                </a:cxn>
                <a:cxn ang="0">
                  <a:pos x="247" y="202"/>
                </a:cxn>
                <a:cxn ang="0">
                  <a:pos x="248" y="193"/>
                </a:cxn>
                <a:cxn ang="0">
                  <a:pos x="268" y="198"/>
                </a:cxn>
                <a:cxn ang="0">
                  <a:pos x="296" y="196"/>
                </a:cxn>
                <a:cxn ang="0">
                  <a:pos x="297" y="204"/>
                </a:cxn>
                <a:cxn ang="0">
                  <a:pos x="299" y="223"/>
                </a:cxn>
                <a:cxn ang="0">
                  <a:pos x="307" y="229"/>
                </a:cxn>
                <a:cxn ang="0">
                  <a:pos x="341" y="232"/>
                </a:cxn>
                <a:cxn ang="0">
                  <a:pos x="401" y="201"/>
                </a:cxn>
                <a:cxn ang="0">
                  <a:pos x="414" y="185"/>
                </a:cxn>
                <a:cxn ang="0">
                  <a:pos x="427" y="136"/>
                </a:cxn>
                <a:cxn ang="0">
                  <a:pos x="440" y="128"/>
                </a:cxn>
                <a:cxn ang="0">
                  <a:pos x="475" y="104"/>
                </a:cxn>
                <a:cxn ang="0">
                  <a:pos x="482" y="90"/>
                </a:cxn>
                <a:cxn ang="0">
                  <a:pos x="483" y="51"/>
                </a:cxn>
                <a:cxn ang="0">
                  <a:pos x="475" y="42"/>
                </a:cxn>
                <a:cxn ang="0">
                  <a:pos x="456" y="22"/>
                </a:cxn>
                <a:cxn ang="0">
                  <a:pos x="446" y="21"/>
                </a:cxn>
                <a:cxn ang="0">
                  <a:pos x="439" y="23"/>
                </a:cxn>
                <a:cxn ang="0">
                  <a:pos x="440" y="27"/>
                </a:cxn>
                <a:cxn ang="0">
                  <a:pos x="444" y="35"/>
                </a:cxn>
                <a:cxn ang="0">
                  <a:pos x="443" y="46"/>
                </a:cxn>
                <a:cxn ang="0">
                  <a:pos x="433" y="52"/>
                </a:cxn>
                <a:cxn ang="0">
                  <a:pos x="426" y="52"/>
                </a:cxn>
                <a:cxn ang="0">
                  <a:pos x="424" y="47"/>
                </a:cxn>
                <a:cxn ang="0">
                  <a:pos x="417" y="25"/>
                </a:cxn>
                <a:cxn ang="0">
                  <a:pos x="399" y="10"/>
                </a:cxn>
                <a:cxn ang="0">
                  <a:pos x="395" y="10"/>
                </a:cxn>
              </a:cxnLst>
              <a:rect l="0" t="0" r="r" b="b"/>
              <a:pathLst>
                <a:path w="483" h="244">
                  <a:moveTo>
                    <a:pt x="395" y="10"/>
                  </a:moveTo>
                  <a:lnTo>
                    <a:pt x="395" y="13"/>
                  </a:lnTo>
                  <a:lnTo>
                    <a:pt x="395" y="16"/>
                  </a:lnTo>
                  <a:lnTo>
                    <a:pt x="397" y="19"/>
                  </a:lnTo>
                  <a:lnTo>
                    <a:pt x="399" y="23"/>
                  </a:lnTo>
                  <a:lnTo>
                    <a:pt x="408" y="32"/>
                  </a:lnTo>
                  <a:lnTo>
                    <a:pt x="410" y="37"/>
                  </a:lnTo>
                  <a:lnTo>
                    <a:pt x="413" y="45"/>
                  </a:lnTo>
                  <a:lnTo>
                    <a:pt x="412" y="52"/>
                  </a:lnTo>
                  <a:lnTo>
                    <a:pt x="411" y="55"/>
                  </a:lnTo>
                  <a:lnTo>
                    <a:pt x="407" y="62"/>
                  </a:lnTo>
                  <a:lnTo>
                    <a:pt x="404" y="66"/>
                  </a:lnTo>
                  <a:lnTo>
                    <a:pt x="393" y="76"/>
                  </a:lnTo>
                  <a:lnTo>
                    <a:pt x="380" y="86"/>
                  </a:lnTo>
                  <a:lnTo>
                    <a:pt x="373" y="91"/>
                  </a:lnTo>
                  <a:lnTo>
                    <a:pt x="323" y="108"/>
                  </a:lnTo>
                  <a:lnTo>
                    <a:pt x="304" y="112"/>
                  </a:lnTo>
                  <a:lnTo>
                    <a:pt x="293" y="111"/>
                  </a:lnTo>
                  <a:lnTo>
                    <a:pt x="268" y="105"/>
                  </a:lnTo>
                  <a:lnTo>
                    <a:pt x="266" y="104"/>
                  </a:lnTo>
                  <a:lnTo>
                    <a:pt x="264" y="104"/>
                  </a:lnTo>
                  <a:lnTo>
                    <a:pt x="260" y="104"/>
                  </a:lnTo>
                  <a:lnTo>
                    <a:pt x="259" y="103"/>
                  </a:lnTo>
                  <a:lnTo>
                    <a:pt x="258" y="103"/>
                  </a:lnTo>
                  <a:lnTo>
                    <a:pt x="257" y="102"/>
                  </a:lnTo>
                  <a:lnTo>
                    <a:pt x="256" y="100"/>
                  </a:lnTo>
                  <a:lnTo>
                    <a:pt x="256" y="98"/>
                  </a:lnTo>
                  <a:lnTo>
                    <a:pt x="252" y="86"/>
                  </a:lnTo>
                  <a:lnTo>
                    <a:pt x="250" y="84"/>
                  </a:lnTo>
                  <a:lnTo>
                    <a:pt x="247" y="81"/>
                  </a:lnTo>
                  <a:lnTo>
                    <a:pt x="244" y="79"/>
                  </a:lnTo>
                  <a:lnTo>
                    <a:pt x="235" y="75"/>
                  </a:lnTo>
                  <a:lnTo>
                    <a:pt x="231" y="75"/>
                  </a:lnTo>
                  <a:lnTo>
                    <a:pt x="222" y="75"/>
                  </a:lnTo>
                  <a:lnTo>
                    <a:pt x="217" y="75"/>
                  </a:lnTo>
                  <a:lnTo>
                    <a:pt x="214" y="76"/>
                  </a:lnTo>
                  <a:lnTo>
                    <a:pt x="206" y="81"/>
                  </a:lnTo>
                  <a:lnTo>
                    <a:pt x="204" y="84"/>
                  </a:lnTo>
                  <a:lnTo>
                    <a:pt x="202" y="87"/>
                  </a:lnTo>
                  <a:lnTo>
                    <a:pt x="199" y="90"/>
                  </a:lnTo>
                  <a:lnTo>
                    <a:pt x="198" y="92"/>
                  </a:lnTo>
                  <a:lnTo>
                    <a:pt x="194" y="92"/>
                  </a:lnTo>
                  <a:lnTo>
                    <a:pt x="190" y="92"/>
                  </a:lnTo>
                  <a:lnTo>
                    <a:pt x="189" y="91"/>
                  </a:lnTo>
                  <a:lnTo>
                    <a:pt x="188" y="89"/>
                  </a:lnTo>
                  <a:lnTo>
                    <a:pt x="187" y="86"/>
                  </a:lnTo>
                  <a:lnTo>
                    <a:pt x="181" y="60"/>
                  </a:lnTo>
                  <a:lnTo>
                    <a:pt x="177" y="45"/>
                  </a:lnTo>
                  <a:lnTo>
                    <a:pt x="172" y="41"/>
                  </a:lnTo>
                  <a:lnTo>
                    <a:pt x="126" y="5"/>
                  </a:lnTo>
                  <a:lnTo>
                    <a:pt x="117" y="1"/>
                  </a:lnTo>
                  <a:lnTo>
                    <a:pt x="114" y="0"/>
                  </a:lnTo>
                  <a:lnTo>
                    <a:pt x="108" y="0"/>
                  </a:lnTo>
                  <a:lnTo>
                    <a:pt x="98" y="3"/>
                  </a:lnTo>
                  <a:lnTo>
                    <a:pt x="91" y="4"/>
                  </a:lnTo>
                  <a:lnTo>
                    <a:pt x="65" y="12"/>
                  </a:lnTo>
                  <a:lnTo>
                    <a:pt x="54" y="17"/>
                  </a:lnTo>
                  <a:lnTo>
                    <a:pt x="49" y="21"/>
                  </a:lnTo>
                  <a:lnTo>
                    <a:pt x="35" y="36"/>
                  </a:lnTo>
                  <a:lnTo>
                    <a:pt x="17" y="66"/>
                  </a:lnTo>
                  <a:lnTo>
                    <a:pt x="11" y="80"/>
                  </a:lnTo>
                  <a:lnTo>
                    <a:pt x="4" y="109"/>
                  </a:lnTo>
                  <a:lnTo>
                    <a:pt x="2" y="119"/>
                  </a:lnTo>
                  <a:lnTo>
                    <a:pt x="2" y="123"/>
                  </a:lnTo>
                  <a:lnTo>
                    <a:pt x="1" y="127"/>
                  </a:lnTo>
                  <a:lnTo>
                    <a:pt x="0" y="139"/>
                  </a:lnTo>
                  <a:lnTo>
                    <a:pt x="1" y="144"/>
                  </a:lnTo>
                  <a:lnTo>
                    <a:pt x="3" y="149"/>
                  </a:lnTo>
                  <a:lnTo>
                    <a:pt x="6" y="154"/>
                  </a:lnTo>
                  <a:lnTo>
                    <a:pt x="24" y="176"/>
                  </a:lnTo>
                  <a:lnTo>
                    <a:pt x="71" y="220"/>
                  </a:lnTo>
                  <a:lnTo>
                    <a:pt x="81" y="225"/>
                  </a:lnTo>
                  <a:lnTo>
                    <a:pt x="110" y="238"/>
                  </a:lnTo>
                  <a:lnTo>
                    <a:pt x="127" y="243"/>
                  </a:lnTo>
                  <a:lnTo>
                    <a:pt x="144" y="244"/>
                  </a:lnTo>
                  <a:lnTo>
                    <a:pt x="153" y="243"/>
                  </a:lnTo>
                  <a:lnTo>
                    <a:pt x="162" y="241"/>
                  </a:lnTo>
                  <a:lnTo>
                    <a:pt x="176" y="235"/>
                  </a:lnTo>
                  <a:lnTo>
                    <a:pt x="178" y="233"/>
                  </a:lnTo>
                  <a:lnTo>
                    <a:pt x="180" y="231"/>
                  </a:lnTo>
                  <a:lnTo>
                    <a:pt x="183" y="223"/>
                  </a:lnTo>
                  <a:lnTo>
                    <a:pt x="184" y="222"/>
                  </a:lnTo>
                  <a:lnTo>
                    <a:pt x="186" y="221"/>
                  </a:lnTo>
                  <a:lnTo>
                    <a:pt x="187" y="221"/>
                  </a:lnTo>
                  <a:lnTo>
                    <a:pt x="188" y="221"/>
                  </a:lnTo>
                  <a:lnTo>
                    <a:pt x="195" y="226"/>
                  </a:lnTo>
                  <a:lnTo>
                    <a:pt x="199" y="227"/>
                  </a:lnTo>
                  <a:lnTo>
                    <a:pt x="203" y="227"/>
                  </a:lnTo>
                  <a:lnTo>
                    <a:pt x="228" y="221"/>
                  </a:lnTo>
                  <a:lnTo>
                    <a:pt x="237" y="217"/>
                  </a:lnTo>
                  <a:lnTo>
                    <a:pt x="244" y="210"/>
                  </a:lnTo>
                  <a:lnTo>
                    <a:pt x="247" y="204"/>
                  </a:lnTo>
                  <a:lnTo>
                    <a:pt x="247" y="202"/>
                  </a:lnTo>
                  <a:lnTo>
                    <a:pt x="246" y="195"/>
                  </a:lnTo>
                  <a:lnTo>
                    <a:pt x="247" y="194"/>
                  </a:lnTo>
                  <a:lnTo>
                    <a:pt x="248" y="193"/>
                  </a:lnTo>
                  <a:lnTo>
                    <a:pt x="251" y="193"/>
                  </a:lnTo>
                  <a:lnTo>
                    <a:pt x="262" y="197"/>
                  </a:lnTo>
                  <a:lnTo>
                    <a:pt x="268" y="198"/>
                  </a:lnTo>
                  <a:lnTo>
                    <a:pt x="284" y="197"/>
                  </a:lnTo>
                  <a:lnTo>
                    <a:pt x="287" y="196"/>
                  </a:lnTo>
                  <a:lnTo>
                    <a:pt x="296" y="196"/>
                  </a:lnTo>
                  <a:lnTo>
                    <a:pt x="298" y="197"/>
                  </a:lnTo>
                  <a:lnTo>
                    <a:pt x="298" y="199"/>
                  </a:lnTo>
                  <a:lnTo>
                    <a:pt x="297" y="204"/>
                  </a:lnTo>
                  <a:lnTo>
                    <a:pt x="297" y="215"/>
                  </a:lnTo>
                  <a:lnTo>
                    <a:pt x="298" y="221"/>
                  </a:lnTo>
                  <a:lnTo>
                    <a:pt x="299" y="223"/>
                  </a:lnTo>
                  <a:lnTo>
                    <a:pt x="300" y="225"/>
                  </a:lnTo>
                  <a:lnTo>
                    <a:pt x="303" y="228"/>
                  </a:lnTo>
                  <a:lnTo>
                    <a:pt x="307" y="229"/>
                  </a:lnTo>
                  <a:lnTo>
                    <a:pt x="312" y="230"/>
                  </a:lnTo>
                  <a:lnTo>
                    <a:pt x="333" y="232"/>
                  </a:lnTo>
                  <a:lnTo>
                    <a:pt x="341" y="232"/>
                  </a:lnTo>
                  <a:lnTo>
                    <a:pt x="350" y="231"/>
                  </a:lnTo>
                  <a:lnTo>
                    <a:pt x="359" y="227"/>
                  </a:lnTo>
                  <a:lnTo>
                    <a:pt x="401" y="201"/>
                  </a:lnTo>
                  <a:lnTo>
                    <a:pt x="406" y="197"/>
                  </a:lnTo>
                  <a:lnTo>
                    <a:pt x="410" y="192"/>
                  </a:lnTo>
                  <a:lnTo>
                    <a:pt x="414" y="185"/>
                  </a:lnTo>
                  <a:lnTo>
                    <a:pt x="422" y="154"/>
                  </a:lnTo>
                  <a:lnTo>
                    <a:pt x="423" y="147"/>
                  </a:lnTo>
                  <a:lnTo>
                    <a:pt x="427" y="136"/>
                  </a:lnTo>
                  <a:lnTo>
                    <a:pt x="429" y="134"/>
                  </a:lnTo>
                  <a:lnTo>
                    <a:pt x="431" y="133"/>
                  </a:lnTo>
                  <a:lnTo>
                    <a:pt x="440" y="128"/>
                  </a:lnTo>
                  <a:lnTo>
                    <a:pt x="463" y="115"/>
                  </a:lnTo>
                  <a:lnTo>
                    <a:pt x="467" y="112"/>
                  </a:lnTo>
                  <a:lnTo>
                    <a:pt x="475" y="104"/>
                  </a:lnTo>
                  <a:lnTo>
                    <a:pt x="478" y="100"/>
                  </a:lnTo>
                  <a:lnTo>
                    <a:pt x="480" y="96"/>
                  </a:lnTo>
                  <a:lnTo>
                    <a:pt x="482" y="90"/>
                  </a:lnTo>
                  <a:lnTo>
                    <a:pt x="483" y="84"/>
                  </a:lnTo>
                  <a:lnTo>
                    <a:pt x="483" y="56"/>
                  </a:lnTo>
                  <a:lnTo>
                    <a:pt x="483" y="51"/>
                  </a:lnTo>
                  <a:lnTo>
                    <a:pt x="482" y="49"/>
                  </a:lnTo>
                  <a:lnTo>
                    <a:pt x="481" y="48"/>
                  </a:lnTo>
                  <a:lnTo>
                    <a:pt x="475" y="42"/>
                  </a:lnTo>
                  <a:lnTo>
                    <a:pt x="461" y="26"/>
                  </a:lnTo>
                  <a:lnTo>
                    <a:pt x="458" y="23"/>
                  </a:lnTo>
                  <a:lnTo>
                    <a:pt x="456" y="22"/>
                  </a:lnTo>
                  <a:lnTo>
                    <a:pt x="454" y="21"/>
                  </a:lnTo>
                  <a:lnTo>
                    <a:pt x="451" y="21"/>
                  </a:lnTo>
                  <a:lnTo>
                    <a:pt x="446" y="21"/>
                  </a:lnTo>
                  <a:lnTo>
                    <a:pt x="442" y="21"/>
                  </a:lnTo>
                  <a:lnTo>
                    <a:pt x="440" y="22"/>
                  </a:lnTo>
                  <a:lnTo>
                    <a:pt x="439" y="23"/>
                  </a:lnTo>
                  <a:lnTo>
                    <a:pt x="439" y="24"/>
                  </a:lnTo>
                  <a:lnTo>
                    <a:pt x="439" y="26"/>
                  </a:lnTo>
                  <a:lnTo>
                    <a:pt x="440" y="27"/>
                  </a:lnTo>
                  <a:lnTo>
                    <a:pt x="441" y="30"/>
                  </a:lnTo>
                  <a:lnTo>
                    <a:pt x="444" y="33"/>
                  </a:lnTo>
                  <a:lnTo>
                    <a:pt x="444" y="35"/>
                  </a:lnTo>
                  <a:lnTo>
                    <a:pt x="445" y="37"/>
                  </a:lnTo>
                  <a:lnTo>
                    <a:pt x="444" y="43"/>
                  </a:lnTo>
                  <a:lnTo>
                    <a:pt x="443" y="46"/>
                  </a:lnTo>
                  <a:lnTo>
                    <a:pt x="441" y="48"/>
                  </a:lnTo>
                  <a:lnTo>
                    <a:pt x="438" y="50"/>
                  </a:lnTo>
                  <a:lnTo>
                    <a:pt x="433" y="52"/>
                  </a:lnTo>
                  <a:lnTo>
                    <a:pt x="429" y="53"/>
                  </a:lnTo>
                  <a:lnTo>
                    <a:pt x="427" y="53"/>
                  </a:lnTo>
                  <a:lnTo>
                    <a:pt x="426" y="52"/>
                  </a:lnTo>
                  <a:lnTo>
                    <a:pt x="425" y="51"/>
                  </a:lnTo>
                  <a:lnTo>
                    <a:pt x="424" y="50"/>
                  </a:lnTo>
                  <a:lnTo>
                    <a:pt x="424" y="47"/>
                  </a:lnTo>
                  <a:lnTo>
                    <a:pt x="425" y="43"/>
                  </a:lnTo>
                  <a:lnTo>
                    <a:pt x="424" y="40"/>
                  </a:lnTo>
                  <a:lnTo>
                    <a:pt x="417" y="25"/>
                  </a:lnTo>
                  <a:lnTo>
                    <a:pt x="413" y="17"/>
                  </a:lnTo>
                  <a:lnTo>
                    <a:pt x="409" y="14"/>
                  </a:lnTo>
                  <a:lnTo>
                    <a:pt x="399" y="10"/>
                  </a:lnTo>
                  <a:lnTo>
                    <a:pt x="398" y="10"/>
                  </a:lnTo>
                  <a:lnTo>
                    <a:pt x="397" y="10"/>
                  </a:lnTo>
                  <a:lnTo>
                    <a:pt x="395" y="10"/>
                  </a:lnTo>
                  <a:close/>
                </a:path>
              </a:pathLst>
            </a:custGeom>
            <a:solidFill>
              <a:srgbClr val="C1814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Freeform 21"/>
            <p:cNvSpPr>
              <a:spLocks/>
            </p:cNvSpPr>
            <p:nvPr/>
          </p:nvSpPr>
          <p:spPr bwMode="auto">
            <a:xfrm flipH="1">
              <a:off x="8240619" y="5086729"/>
              <a:ext cx="119236" cy="82472"/>
            </a:xfrm>
            <a:custGeom>
              <a:avLst/>
              <a:gdLst/>
              <a:ahLst/>
              <a:cxnLst>
                <a:cxn ang="0">
                  <a:pos x="43" y="1"/>
                </a:cxn>
                <a:cxn ang="0">
                  <a:pos x="20" y="7"/>
                </a:cxn>
                <a:cxn ang="0">
                  <a:pos x="12" y="10"/>
                </a:cxn>
                <a:cxn ang="0">
                  <a:pos x="7" y="13"/>
                </a:cxn>
                <a:cxn ang="0">
                  <a:pos x="3" y="17"/>
                </a:cxn>
                <a:cxn ang="0">
                  <a:pos x="1" y="19"/>
                </a:cxn>
                <a:cxn ang="0">
                  <a:pos x="0" y="21"/>
                </a:cxn>
                <a:cxn ang="0">
                  <a:pos x="0" y="23"/>
                </a:cxn>
                <a:cxn ang="0">
                  <a:pos x="0" y="25"/>
                </a:cxn>
                <a:cxn ang="0">
                  <a:pos x="0" y="27"/>
                </a:cxn>
                <a:cxn ang="0">
                  <a:pos x="3" y="30"/>
                </a:cxn>
                <a:cxn ang="0">
                  <a:pos x="14" y="38"/>
                </a:cxn>
                <a:cxn ang="0">
                  <a:pos x="45" y="67"/>
                </a:cxn>
                <a:cxn ang="0">
                  <a:pos x="61" y="79"/>
                </a:cxn>
                <a:cxn ang="0">
                  <a:pos x="66" y="82"/>
                </a:cxn>
                <a:cxn ang="0">
                  <a:pos x="68" y="83"/>
                </a:cxn>
                <a:cxn ang="0">
                  <a:pos x="70" y="83"/>
                </a:cxn>
                <a:cxn ang="0">
                  <a:pos x="72" y="82"/>
                </a:cxn>
                <a:cxn ang="0">
                  <a:pos x="74" y="81"/>
                </a:cxn>
                <a:cxn ang="0">
                  <a:pos x="76" y="80"/>
                </a:cxn>
                <a:cxn ang="0">
                  <a:pos x="78" y="79"/>
                </a:cxn>
                <a:cxn ang="0">
                  <a:pos x="80" y="76"/>
                </a:cxn>
                <a:cxn ang="0">
                  <a:pos x="91" y="62"/>
                </a:cxn>
                <a:cxn ang="0">
                  <a:pos x="94" y="59"/>
                </a:cxn>
                <a:cxn ang="0">
                  <a:pos x="97" y="58"/>
                </a:cxn>
                <a:cxn ang="0">
                  <a:pos x="109" y="53"/>
                </a:cxn>
                <a:cxn ang="0">
                  <a:pos x="112" y="53"/>
                </a:cxn>
                <a:cxn ang="0">
                  <a:pos x="116" y="51"/>
                </a:cxn>
                <a:cxn ang="0">
                  <a:pos x="118" y="50"/>
                </a:cxn>
                <a:cxn ang="0">
                  <a:pos x="120" y="48"/>
                </a:cxn>
                <a:cxn ang="0">
                  <a:pos x="120" y="47"/>
                </a:cxn>
                <a:cxn ang="0">
                  <a:pos x="118" y="44"/>
                </a:cxn>
                <a:cxn ang="0">
                  <a:pos x="109" y="37"/>
                </a:cxn>
                <a:cxn ang="0">
                  <a:pos x="85" y="14"/>
                </a:cxn>
                <a:cxn ang="0">
                  <a:pos x="72" y="5"/>
                </a:cxn>
                <a:cxn ang="0">
                  <a:pos x="65" y="1"/>
                </a:cxn>
                <a:cxn ang="0">
                  <a:pos x="59" y="0"/>
                </a:cxn>
                <a:cxn ang="0">
                  <a:pos x="43" y="1"/>
                </a:cxn>
              </a:cxnLst>
              <a:rect l="0" t="0" r="r" b="b"/>
              <a:pathLst>
                <a:path w="120" h="83">
                  <a:moveTo>
                    <a:pt x="43" y="1"/>
                  </a:moveTo>
                  <a:lnTo>
                    <a:pt x="20" y="7"/>
                  </a:lnTo>
                  <a:lnTo>
                    <a:pt x="12" y="10"/>
                  </a:lnTo>
                  <a:lnTo>
                    <a:pt x="7" y="13"/>
                  </a:lnTo>
                  <a:lnTo>
                    <a:pt x="3" y="17"/>
                  </a:lnTo>
                  <a:lnTo>
                    <a:pt x="1" y="19"/>
                  </a:lnTo>
                  <a:lnTo>
                    <a:pt x="0" y="21"/>
                  </a:lnTo>
                  <a:lnTo>
                    <a:pt x="0" y="23"/>
                  </a:lnTo>
                  <a:lnTo>
                    <a:pt x="0" y="25"/>
                  </a:lnTo>
                  <a:lnTo>
                    <a:pt x="0" y="27"/>
                  </a:lnTo>
                  <a:lnTo>
                    <a:pt x="3" y="30"/>
                  </a:lnTo>
                  <a:lnTo>
                    <a:pt x="14" y="38"/>
                  </a:lnTo>
                  <a:lnTo>
                    <a:pt x="45" y="67"/>
                  </a:lnTo>
                  <a:lnTo>
                    <a:pt x="61" y="79"/>
                  </a:lnTo>
                  <a:lnTo>
                    <a:pt x="66" y="82"/>
                  </a:lnTo>
                  <a:lnTo>
                    <a:pt x="68" y="83"/>
                  </a:lnTo>
                  <a:lnTo>
                    <a:pt x="70" y="83"/>
                  </a:lnTo>
                  <a:lnTo>
                    <a:pt x="72" y="82"/>
                  </a:lnTo>
                  <a:lnTo>
                    <a:pt x="74" y="81"/>
                  </a:lnTo>
                  <a:lnTo>
                    <a:pt x="76" y="80"/>
                  </a:lnTo>
                  <a:lnTo>
                    <a:pt x="78" y="79"/>
                  </a:lnTo>
                  <a:lnTo>
                    <a:pt x="80" y="76"/>
                  </a:lnTo>
                  <a:lnTo>
                    <a:pt x="91" y="62"/>
                  </a:lnTo>
                  <a:lnTo>
                    <a:pt x="94" y="59"/>
                  </a:lnTo>
                  <a:lnTo>
                    <a:pt x="97" y="58"/>
                  </a:lnTo>
                  <a:lnTo>
                    <a:pt x="109" y="53"/>
                  </a:lnTo>
                  <a:lnTo>
                    <a:pt x="112" y="53"/>
                  </a:lnTo>
                  <a:lnTo>
                    <a:pt x="116" y="51"/>
                  </a:lnTo>
                  <a:lnTo>
                    <a:pt x="118" y="50"/>
                  </a:lnTo>
                  <a:lnTo>
                    <a:pt x="120" y="48"/>
                  </a:lnTo>
                  <a:lnTo>
                    <a:pt x="120" y="47"/>
                  </a:lnTo>
                  <a:lnTo>
                    <a:pt x="118" y="44"/>
                  </a:lnTo>
                  <a:lnTo>
                    <a:pt x="109" y="37"/>
                  </a:lnTo>
                  <a:lnTo>
                    <a:pt x="85" y="14"/>
                  </a:lnTo>
                  <a:lnTo>
                    <a:pt x="72" y="5"/>
                  </a:lnTo>
                  <a:lnTo>
                    <a:pt x="65" y="1"/>
                  </a:lnTo>
                  <a:lnTo>
                    <a:pt x="59" y="0"/>
                  </a:lnTo>
                  <a:lnTo>
                    <a:pt x="43" y="1"/>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Freeform 22"/>
            <p:cNvSpPr>
              <a:spLocks/>
            </p:cNvSpPr>
            <p:nvPr/>
          </p:nvSpPr>
          <p:spPr bwMode="auto">
            <a:xfrm flipH="1">
              <a:off x="8298250" y="5126474"/>
              <a:ext cx="94396" cy="157988"/>
            </a:xfrm>
            <a:custGeom>
              <a:avLst/>
              <a:gdLst/>
              <a:ahLst/>
              <a:cxnLst>
                <a:cxn ang="0">
                  <a:pos x="22" y="0"/>
                </a:cxn>
                <a:cxn ang="0">
                  <a:pos x="20" y="3"/>
                </a:cxn>
                <a:cxn ang="0">
                  <a:pos x="18" y="7"/>
                </a:cxn>
                <a:cxn ang="0">
                  <a:pos x="8" y="28"/>
                </a:cxn>
                <a:cxn ang="0">
                  <a:pos x="2" y="42"/>
                </a:cxn>
                <a:cxn ang="0">
                  <a:pos x="0" y="58"/>
                </a:cxn>
                <a:cxn ang="0">
                  <a:pos x="0" y="76"/>
                </a:cxn>
                <a:cxn ang="0">
                  <a:pos x="1" y="91"/>
                </a:cxn>
                <a:cxn ang="0">
                  <a:pos x="3" y="97"/>
                </a:cxn>
                <a:cxn ang="0">
                  <a:pos x="4" y="99"/>
                </a:cxn>
                <a:cxn ang="0">
                  <a:pos x="11" y="105"/>
                </a:cxn>
                <a:cxn ang="0">
                  <a:pos x="13" y="107"/>
                </a:cxn>
                <a:cxn ang="0">
                  <a:pos x="44" y="135"/>
                </a:cxn>
                <a:cxn ang="0">
                  <a:pos x="72" y="155"/>
                </a:cxn>
                <a:cxn ang="0">
                  <a:pos x="78" y="158"/>
                </a:cxn>
                <a:cxn ang="0">
                  <a:pos x="81" y="159"/>
                </a:cxn>
                <a:cxn ang="0">
                  <a:pos x="83" y="158"/>
                </a:cxn>
                <a:cxn ang="0">
                  <a:pos x="84" y="157"/>
                </a:cxn>
                <a:cxn ang="0">
                  <a:pos x="85" y="155"/>
                </a:cxn>
                <a:cxn ang="0">
                  <a:pos x="87" y="146"/>
                </a:cxn>
                <a:cxn ang="0">
                  <a:pos x="87" y="141"/>
                </a:cxn>
                <a:cxn ang="0">
                  <a:pos x="84" y="128"/>
                </a:cxn>
                <a:cxn ang="0">
                  <a:pos x="84" y="121"/>
                </a:cxn>
                <a:cxn ang="0">
                  <a:pos x="84" y="94"/>
                </a:cxn>
                <a:cxn ang="0">
                  <a:pos x="85" y="85"/>
                </a:cxn>
                <a:cxn ang="0">
                  <a:pos x="86" y="81"/>
                </a:cxn>
                <a:cxn ang="0">
                  <a:pos x="94" y="62"/>
                </a:cxn>
                <a:cxn ang="0">
                  <a:pos x="95" y="59"/>
                </a:cxn>
                <a:cxn ang="0">
                  <a:pos x="95" y="56"/>
                </a:cxn>
                <a:cxn ang="0">
                  <a:pos x="94" y="55"/>
                </a:cxn>
                <a:cxn ang="0">
                  <a:pos x="93" y="53"/>
                </a:cxn>
                <a:cxn ang="0">
                  <a:pos x="90" y="51"/>
                </a:cxn>
                <a:cxn ang="0">
                  <a:pos x="83" y="49"/>
                </a:cxn>
                <a:cxn ang="0">
                  <a:pos x="52" y="28"/>
                </a:cxn>
                <a:cxn ang="0">
                  <a:pos x="45" y="22"/>
                </a:cxn>
                <a:cxn ang="0">
                  <a:pos x="28" y="2"/>
                </a:cxn>
                <a:cxn ang="0">
                  <a:pos x="26" y="0"/>
                </a:cxn>
                <a:cxn ang="0">
                  <a:pos x="24" y="0"/>
                </a:cxn>
                <a:cxn ang="0">
                  <a:pos x="22" y="0"/>
                </a:cxn>
              </a:cxnLst>
              <a:rect l="0" t="0" r="r" b="b"/>
              <a:pathLst>
                <a:path w="95" h="159">
                  <a:moveTo>
                    <a:pt x="22" y="0"/>
                  </a:moveTo>
                  <a:lnTo>
                    <a:pt x="20" y="3"/>
                  </a:lnTo>
                  <a:lnTo>
                    <a:pt x="18" y="7"/>
                  </a:lnTo>
                  <a:lnTo>
                    <a:pt x="8" y="28"/>
                  </a:lnTo>
                  <a:lnTo>
                    <a:pt x="2" y="42"/>
                  </a:lnTo>
                  <a:lnTo>
                    <a:pt x="0" y="58"/>
                  </a:lnTo>
                  <a:lnTo>
                    <a:pt x="0" y="76"/>
                  </a:lnTo>
                  <a:lnTo>
                    <a:pt x="1" y="91"/>
                  </a:lnTo>
                  <a:lnTo>
                    <a:pt x="3" y="97"/>
                  </a:lnTo>
                  <a:lnTo>
                    <a:pt x="4" y="99"/>
                  </a:lnTo>
                  <a:lnTo>
                    <a:pt x="11" y="105"/>
                  </a:lnTo>
                  <a:lnTo>
                    <a:pt x="13" y="107"/>
                  </a:lnTo>
                  <a:lnTo>
                    <a:pt x="44" y="135"/>
                  </a:lnTo>
                  <a:lnTo>
                    <a:pt x="72" y="155"/>
                  </a:lnTo>
                  <a:lnTo>
                    <a:pt x="78" y="158"/>
                  </a:lnTo>
                  <a:lnTo>
                    <a:pt x="81" y="159"/>
                  </a:lnTo>
                  <a:lnTo>
                    <a:pt x="83" y="158"/>
                  </a:lnTo>
                  <a:lnTo>
                    <a:pt x="84" y="157"/>
                  </a:lnTo>
                  <a:lnTo>
                    <a:pt x="85" y="155"/>
                  </a:lnTo>
                  <a:lnTo>
                    <a:pt x="87" y="146"/>
                  </a:lnTo>
                  <a:lnTo>
                    <a:pt x="87" y="141"/>
                  </a:lnTo>
                  <a:lnTo>
                    <a:pt x="84" y="128"/>
                  </a:lnTo>
                  <a:lnTo>
                    <a:pt x="84" y="121"/>
                  </a:lnTo>
                  <a:lnTo>
                    <a:pt x="84" y="94"/>
                  </a:lnTo>
                  <a:lnTo>
                    <a:pt x="85" y="85"/>
                  </a:lnTo>
                  <a:lnTo>
                    <a:pt x="86" y="81"/>
                  </a:lnTo>
                  <a:lnTo>
                    <a:pt x="94" y="62"/>
                  </a:lnTo>
                  <a:lnTo>
                    <a:pt x="95" y="59"/>
                  </a:lnTo>
                  <a:lnTo>
                    <a:pt x="95" y="56"/>
                  </a:lnTo>
                  <a:lnTo>
                    <a:pt x="94" y="55"/>
                  </a:lnTo>
                  <a:lnTo>
                    <a:pt x="93" y="53"/>
                  </a:lnTo>
                  <a:lnTo>
                    <a:pt x="90" y="51"/>
                  </a:lnTo>
                  <a:lnTo>
                    <a:pt x="83" y="49"/>
                  </a:lnTo>
                  <a:lnTo>
                    <a:pt x="52" y="28"/>
                  </a:lnTo>
                  <a:lnTo>
                    <a:pt x="45" y="22"/>
                  </a:lnTo>
                  <a:lnTo>
                    <a:pt x="28" y="2"/>
                  </a:lnTo>
                  <a:lnTo>
                    <a:pt x="26" y="0"/>
                  </a:lnTo>
                  <a:lnTo>
                    <a:pt x="24" y="0"/>
                  </a:lnTo>
                  <a:lnTo>
                    <a:pt x="22"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23"/>
            <p:cNvSpPr>
              <a:spLocks/>
            </p:cNvSpPr>
            <p:nvPr/>
          </p:nvSpPr>
          <p:spPr bwMode="auto">
            <a:xfrm flipH="1">
              <a:off x="8227702" y="5186092"/>
              <a:ext cx="73529" cy="115262"/>
            </a:xfrm>
            <a:custGeom>
              <a:avLst/>
              <a:gdLst/>
              <a:ahLst/>
              <a:cxnLst>
                <a:cxn ang="0">
                  <a:pos x="74" y="38"/>
                </a:cxn>
                <a:cxn ang="0">
                  <a:pos x="73" y="21"/>
                </a:cxn>
                <a:cxn ang="0">
                  <a:pos x="71" y="13"/>
                </a:cxn>
                <a:cxn ang="0">
                  <a:pos x="68" y="7"/>
                </a:cxn>
                <a:cxn ang="0">
                  <a:pos x="67" y="4"/>
                </a:cxn>
                <a:cxn ang="0">
                  <a:pos x="65" y="1"/>
                </a:cxn>
                <a:cxn ang="0">
                  <a:pos x="64" y="0"/>
                </a:cxn>
                <a:cxn ang="0">
                  <a:pos x="64" y="0"/>
                </a:cxn>
                <a:cxn ang="0">
                  <a:pos x="63" y="1"/>
                </a:cxn>
                <a:cxn ang="0">
                  <a:pos x="63" y="2"/>
                </a:cxn>
                <a:cxn ang="0">
                  <a:pos x="60" y="6"/>
                </a:cxn>
                <a:cxn ang="0">
                  <a:pos x="58" y="6"/>
                </a:cxn>
                <a:cxn ang="0">
                  <a:pos x="56" y="7"/>
                </a:cxn>
                <a:cxn ang="0">
                  <a:pos x="47" y="7"/>
                </a:cxn>
                <a:cxn ang="0">
                  <a:pos x="36" y="7"/>
                </a:cxn>
                <a:cxn ang="0">
                  <a:pos x="33" y="6"/>
                </a:cxn>
                <a:cxn ang="0">
                  <a:pos x="24" y="3"/>
                </a:cxn>
                <a:cxn ang="0">
                  <a:pos x="20" y="1"/>
                </a:cxn>
                <a:cxn ang="0">
                  <a:pos x="18" y="1"/>
                </a:cxn>
                <a:cxn ang="0">
                  <a:pos x="17" y="1"/>
                </a:cxn>
                <a:cxn ang="0">
                  <a:pos x="14" y="1"/>
                </a:cxn>
                <a:cxn ang="0">
                  <a:pos x="13" y="3"/>
                </a:cxn>
                <a:cxn ang="0">
                  <a:pos x="11" y="5"/>
                </a:cxn>
                <a:cxn ang="0">
                  <a:pos x="8" y="15"/>
                </a:cxn>
                <a:cxn ang="0">
                  <a:pos x="8" y="18"/>
                </a:cxn>
                <a:cxn ang="0">
                  <a:pos x="1" y="64"/>
                </a:cxn>
                <a:cxn ang="0">
                  <a:pos x="0" y="72"/>
                </a:cxn>
                <a:cxn ang="0">
                  <a:pos x="5" y="96"/>
                </a:cxn>
                <a:cxn ang="0">
                  <a:pos x="8" y="105"/>
                </a:cxn>
                <a:cxn ang="0">
                  <a:pos x="9" y="106"/>
                </a:cxn>
                <a:cxn ang="0">
                  <a:pos x="11" y="108"/>
                </a:cxn>
                <a:cxn ang="0">
                  <a:pos x="19" y="111"/>
                </a:cxn>
                <a:cxn ang="0">
                  <a:pos x="35" y="116"/>
                </a:cxn>
                <a:cxn ang="0">
                  <a:pos x="42" y="116"/>
                </a:cxn>
                <a:cxn ang="0">
                  <a:pos x="45" y="116"/>
                </a:cxn>
                <a:cxn ang="0">
                  <a:pos x="58" y="113"/>
                </a:cxn>
                <a:cxn ang="0">
                  <a:pos x="61" y="112"/>
                </a:cxn>
                <a:cxn ang="0">
                  <a:pos x="68" y="108"/>
                </a:cxn>
                <a:cxn ang="0">
                  <a:pos x="70" y="106"/>
                </a:cxn>
                <a:cxn ang="0">
                  <a:pos x="73" y="102"/>
                </a:cxn>
                <a:cxn ang="0">
                  <a:pos x="73" y="100"/>
                </a:cxn>
                <a:cxn ang="0">
                  <a:pos x="73" y="97"/>
                </a:cxn>
                <a:cxn ang="0">
                  <a:pos x="73" y="94"/>
                </a:cxn>
                <a:cxn ang="0">
                  <a:pos x="72" y="86"/>
                </a:cxn>
                <a:cxn ang="0">
                  <a:pos x="74" y="38"/>
                </a:cxn>
              </a:cxnLst>
              <a:rect l="0" t="0" r="r" b="b"/>
              <a:pathLst>
                <a:path w="74" h="116">
                  <a:moveTo>
                    <a:pt x="74" y="38"/>
                  </a:moveTo>
                  <a:lnTo>
                    <a:pt x="73" y="21"/>
                  </a:lnTo>
                  <a:lnTo>
                    <a:pt x="71" y="13"/>
                  </a:lnTo>
                  <a:lnTo>
                    <a:pt x="68" y="7"/>
                  </a:lnTo>
                  <a:lnTo>
                    <a:pt x="67" y="4"/>
                  </a:lnTo>
                  <a:lnTo>
                    <a:pt x="65" y="1"/>
                  </a:lnTo>
                  <a:lnTo>
                    <a:pt x="64" y="0"/>
                  </a:lnTo>
                  <a:lnTo>
                    <a:pt x="64" y="0"/>
                  </a:lnTo>
                  <a:lnTo>
                    <a:pt x="63" y="1"/>
                  </a:lnTo>
                  <a:lnTo>
                    <a:pt x="63" y="2"/>
                  </a:lnTo>
                  <a:lnTo>
                    <a:pt x="60" y="6"/>
                  </a:lnTo>
                  <a:lnTo>
                    <a:pt x="58" y="6"/>
                  </a:lnTo>
                  <a:lnTo>
                    <a:pt x="56" y="7"/>
                  </a:lnTo>
                  <a:lnTo>
                    <a:pt x="47" y="7"/>
                  </a:lnTo>
                  <a:lnTo>
                    <a:pt x="36" y="7"/>
                  </a:lnTo>
                  <a:lnTo>
                    <a:pt x="33" y="6"/>
                  </a:lnTo>
                  <a:lnTo>
                    <a:pt x="24" y="3"/>
                  </a:lnTo>
                  <a:lnTo>
                    <a:pt x="20" y="1"/>
                  </a:lnTo>
                  <a:lnTo>
                    <a:pt x="18" y="1"/>
                  </a:lnTo>
                  <a:lnTo>
                    <a:pt x="17" y="1"/>
                  </a:lnTo>
                  <a:lnTo>
                    <a:pt x="14" y="1"/>
                  </a:lnTo>
                  <a:lnTo>
                    <a:pt x="13" y="3"/>
                  </a:lnTo>
                  <a:lnTo>
                    <a:pt x="11" y="5"/>
                  </a:lnTo>
                  <a:lnTo>
                    <a:pt x="8" y="15"/>
                  </a:lnTo>
                  <a:lnTo>
                    <a:pt x="8" y="18"/>
                  </a:lnTo>
                  <a:lnTo>
                    <a:pt x="1" y="64"/>
                  </a:lnTo>
                  <a:lnTo>
                    <a:pt x="0" y="72"/>
                  </a:lnTo>
                  <a:lnTo>
                    <a:pt x="5" y="96"/>
                  </a:lnTo>
                  <a:lnTo>
                    <a:pt x="8" y="105"/>
                  </a:lnTo>
                  <a:lnTo>
                    <a:pt x="9" y="106"/>
                  </a:lnTo>
                  <a:lnTo>
                    <a:pt x="11" y="108"/>
                  </a:lnTo>
                  <a:lnTo>
                    <a:pt x="19" y="111"/>
                  </a:lnTo>
                  <a:lnTo>
                    <a:pt x="35" y="116"/>
                  </a:lnTo>
                  <a:lnTo>
                    <a:pt x="42" y="116"/>
                  </a:lnTo>
                  <a:lnTo>
                    <a:pt x="45" y="116"/>
                  </a:lnTo>
                  <a:lnTo>
                    <a:pt x="58" y="113"/>
                  </a:lnTo>
                  <a:lnTo>
                    <a:pt x="61" y="112"/>
                  </a:lnTo>
                  <a:lnTo>
                    <a:pt x="68" y="108"/>
                  </a:lnTo>
                  <a:lnTo>
                    <a:pt x="70" y="106"/>
                  </a:lnTo>
                  <a:lnTo>
                    <a:pt x="73" y="102"/>
                  </a:lnTo>
                  <a:lnTo>
                    <a:pt x="73" y="100"/>
                  </a:lnTo>
                  <a:lnTo>
                    <a:pt x="73" y="97"/>
                  </a:lnTo>
                  <a:lnTo>
                    <a:pt x="73" y="94"/>
                  </a:lnTo>
                  <a:lnTo>
                    <a:pt x="72" y="86"/>
                  </a:lnTo>
                  <a:lnTo>
                    <a:pt x="74" y="3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 name="Freeform 24"/>
            <p:cNvSpPr>
              <a:spLocks/>
            </p:cNvSpPr>
            <p:nvPr/>
          </p:nvSpPr>
          <p:spPr bwMode="auto">
            <a:xfrm flipH="1">
              <a:off x="8229690" y="5143366"/>
              <a:ext cx="45707" cy="38752"/>
            </a:xfrm>
            <a:custGeom>
              <a:avLst/>
              <a:gdLst/>
              <a:ahLst/>
              <a:cxnLst>
                <a:cxn ang="0">
                  <a:pos x="32" y="1"/>
                </a:cxn>
                <a:cxn ang="0">
                  <a:pos x="28" y="5"/>
                </a:cxn>
                <a:cxn ang="0">
                  <a:pos x="26" y="6"/>
                </a:cxn>
                <a:cxn ang="0">
                  <a:pos x="24" y="7"/>
                </a:cxn>
                <a:cxn ang="0">
                  <a:pos x="14" y="13"/>
                </a:cxn>
                <a:cxn ang="0">
                  <a:pos x="10" y="16"/>
                </a:cxn>
                <a:cxn ang="0">
                  <a:pos x="4" y="23"/>
                </a:cxn>
                <a:cxn ang="0">
                  <a:pos x="1" y="27"/>
                </a:cxn>
                <a:cxn ang="0">
                  <a:pos x="0" y="30"/>
                </a:cxn>
                <a:cxn ang="0">
                  <a:pos x="1" y="32"/>
                </a:cxn>
                <a:cxn ang="0">
                  <a:pos x="2" y="33"/>
                </a:cxn>
                <a:cxn ang="0">
                  <a:pos x="5" y="37"/>
                </a:cxn>
                <a:cxn ang="0">
                  <a:pos x="9" y="39"/>
                </a:cxn>
                <a:cxn ang="0">
                  <a:pos x="10" y="39"/>
                </a:cxn>
                <a:cxn ang="0">
                  <a:pos x="11" y="39"/>
                </a:cxn>
                <a:cxn ang="0">
                  <a:pos x="12" y="39"/>
                </a:cxn>
                <a:cxn ang="0">
                  <a:pos x="12" y="38"/>
                </a:cxn>
                <a:cxn ang="0">
                  <a:pos x="13" y="36"/>
                </a:cxn>
                <a:cxn ang="0">
                  <a:pos x="13" y="30"/>
                </a:cxn>
                <a:cxn ang="0">
                  <a:pos x="14" y="26"/>
                </a:cxn>
                <a:cxn ang="0">
                  <a:pos x="15" y="24"/>
                </a:cxn>
                <a:cxn ang="0">
                  <a:pos x="20" y="19"/>
                </a:cxn>
                <a:cxn ang="0">
                  <a:pos x="23" y="17"/>
                </a:cxn>
                <a:cxn ang="0">
                  <a:pos x="25" y="16"/>
                </a:cxn>
                <a:cxn ang="0">
                  <a:pos x="25" y="16"/>
                </a:cxn>
                <a:cxn ang="0">
                  <a:pos x="25" y="17"/>
                </a:cxn>
                <a:cxn ang="0">
                  <a:pos x="25" y="19"/>
                </a:cxn>
                <a:cxn ang="0">
                  <a:pos x="23" y="25"/>
                </a:cxn>
                <a:cxn ang="0">
                  <a:pos x="21" y="31"/>
                </a:cxn>
                <a:cxn ang="0">
                  <a:pos x="21" y="33"/>
                </a:cxn>
                <a:cxn ang="0">
                  <a:pos x="21" y="35"/>
                </a:cxn>
                <a:cxn ang="0">
                  <a:pos x="22" y="37"/>
                </a:cxn>
                <a:cxn ang="0">
                  <a:pos x="24" y="38"/>
                </a:cxn>
                <a:cxn ang="0">
                  <a:pos x="28" y="39"/>
                </a:cxn>
                <a:cxn ang="0">
                  <a:pos x="36" y="39"/>
                </a:cxn>
                <a:cxn ang="0">
                  <a:pos x="41" y="37"/>
                </a:cxn>
                <a:cxn ang="0">
                  <a:pos x="44" y="36"/>
                </a:cxn>
                <a:cxn ang="0">
                  <a:pos x="45" y="33"/>
                </a:cxn>
                <a:cxn ang="0">
                  <a:pos x="46" y="32"/>
                </a:cxn>
                <a:cxn ang="0">
                  <a:pos x="46" y="30"/>
                </a:cxn>
                <a:cxn ang="0">
                  <a:pos x="44" y="24"/>
                </a:cxn>
                <a:cxn ang="0">
                  <a:pos x="36" y="3"/>
                </a:cxn>
                <a:cxn ang="0">
                  <a:pos x="35" y="1"/>
                </a:cxn>
                <a:cxn ang="0">
                  <a:pos x="34" y="0"/>
                </a:cxn>
                <a:cxn ang="0">
                  <a:pos x="33" y="0"/>
                </a:cxn>
                <a:cxn ang="0">
                  <a:pos x="32" y="1"/>
                </a:cxn>
              </a:cxnLst>
              <a:rect l="0" t="0" r="r" b="b"/>
              <a:pathLst>
                <a:path w="46" h="39">
                  <a:moveTo>
                    <a:pt x="32" y="1"/>
                  </a:moveTo>
                  <a:lnTo>
                    <a:pt x="28" y="5"/>
                  </a:lnTo>
                  <a:lnTo>
                    <a:pt x="26" y="6"/>
                  </a:lnTo>
                  <a:lnTo>
                    <a:pt x="24" y="7"/>
                  </a:lnTo>
                  <a:lnTo>
                    <a:pt x="14" y="13"/>
                  </a:lnTo>
                  <a:lnTo>
                    <a:pt x="10" y="16"/>
                  </a:lnTo>
                  <a:lnTo>
                    <a:pt x="4" y="23"/>
                  </a:lnTo>
                  <a:lnTo>
                    <a:pt x="1" y="27"/>
                  </a:lnTo>
                  <a:lnTo>
                    <a:pt x="0" y="30"/>
                  </a:lnTo>
                  <a:lnTo>
                    <a:pt x="1" y="32"/>
                  </a:lnTo>
                  <a:lnTo>
                    <a:pt x="2" y="33"/>
                  </a:lnTo>
                  <a:lnTo>
                    <a:pt x="5" y="37"/>
                  </a:lnTo>
                  <a:lnTo>
                    <a:pt x="9" y="39"/>
                  </a:lnTo>
                  <a:lnTo>
                    <a:pt x="10" y="39"/>
                  </a:lnTo>
                  <a:lnTo>
                    <a:pt x="11" y="39"/>
                  </a:lnTo>
                  <a:lnTo>
                    <a:pt x="12" y="39"/>
                  </a:lnTo>
                  <a:lnTo>
                    <a:pt x="12" y="38"/>
                  </a:lnTo>
                  <a:lnTo>
                    <a:pt x="13" y="36"/>
                  </a:lnTo>
                  <a:lnTo>
                    <a:pt x="13" y="30"/>
                  </a:lnTo>
                  <a:lnTo>
                    <a:pt x="14" y="26"/>
                  </a:lnTo>
                  <a:lnTo>
                    <a:pt x="15" y="24"/>
                  </a:lnTo>
                  <a:lnTo>
                    <a:pt x="20" y="19"/>
                  </a:lnTo>
                  <a:lnTo>
                    <a:pt x="23" y="17"/>
                  </a:lnTo>
                  <a:lnTo>
                    <a:pt x="25" y="16"/>
                  </a:lnTo>
                  <a:lnTo>
                    <a:pt x="25" y="16"/>
                  </a:lnTo>
                  <a:lnTo>
                    <a:pt x="25" y="17"/>
                  </a:lnTo>
                  <a:lnTo>
                    <a:pt x="25" y="19"/>
                  </a:lnTo>
                  <a:lnTo>
                    <a:pt x="23" y="25"/>
                  </a:lnTo>
                  <a:lnTo>
                    <a:pt x="21" y="31"/>
                  </a:lnTo>
                  <a:lnTo>
                    <a:pt x="21" y="33"/>
                  </a:lnTo>
                  <a:lnTo>
                    <a:pt x="21" y="35"/>
                  </a:lnTo>
                  <a:lnTo>
                    <a:pt x="22" y="37"/>
                  </a:lnTo>
                  <a:lnTo>
                    <a:pt x="24" y="38"/>
                  </a:lnTo>
                  <a:lnTo>
                    <a:pt x="28" y="39"/>
                  </a:lnTo>
                  <a:lnTo>
                    <a:pt x="36" y="39"/>
                  </a:lnTo>
                  <a:lnTo>
                    <a:pt x="41" y="37"/>
                  </a:lnTo>
                  <a:lnTo>
                    <a:pt x="44" y="36"/>
                  </a:lnTo>
                  <a:lnTo>
                    <a:pt x="45" y="33"/>
                  </a:lnTo>
                  <a:lnTo>
                    <a:pt x="46" y="32"/>
                  </a:lnTo>
                  <a:lnTo>
                    <a:pt x="46" y="30"/>
                  </a:lnTo>
                  <a:lnTo>
                    <a:pt x="44" y="24"/>
                  </a:lnTo>
                  <a:lnTo>
                    <a:pt x="36" y="3"/>
                  </a:lnTo>
                  <a:lnTo>
                    <a:pt x="35" y="1"/>
                  </a:lnTo>
                  <a:lnTo>
                    <a:pt x="34" y="0"/>
                  </a:lnTo>
                  <a:lnTo>
                    <a:pt x="33" y="0"/>
                  </a:lnTo>
                  <a:lnTo>
                    <a:pt x="32" y="1"/>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 name="Freeform 25"/>
            <p:cNvSpPr>
              <a:spLocks/>
            </p:cNvSpPr>
            <p:nvPr/>
          </p:nvSpPr>
          <p:spPr bwMode="auto">
            <a:xfrm flipH="1">
              <a:off x="8159141" y="5163239"/>
              <a:ext cx="63593" cy="123211"/>
            </a:xfrm>
            <a:custGeom>
              <a:avLst/>
              <a:gdLst/>
              <a:ahLst/>
              <a:cxnLst>
                <a:cxn ang="0">
                  <a:pos x="60" y="13"/>
                </a:cxn>
                <a:cxn ang="0">
                  <a:pos x="59" y="12"/>
                </a:cxn>
                <a:cxn ang="0">
                  <a:pos x="57" y="13"/>
                </a:cxn>
                <a:cxn ang="0">
                  <a:pos x="55" y="13"/>
                </a:cxn>
                <a:cxn ang="0">
                  <a:pos x="53" y="15"/>
                </a:cxn>
                <a:cxn ang="0">
                  <a:pos x="48" y="17"/>
                </a:cxn>
                <a:cxn ang="0">
                  <a:pos x="46" y="18"/>
                </a:cxn>
                <a:cxn ang="0">
                  <a:pos x="44" y="18"/>
                </a:cxn>
                <a:cxn ang="0">
                  <a:pos x="40" y="18"/>
                </a:cxn>
                <a:cxn ang="0">
                  <a:pos x="36" y="16"/>
                </a:cxn>
                <a:cxn ang="0">
                  <a:pos x="29" y="11"/>
                </a:cxn>
                <a:cxn ang="0">
                  <a:pos x="25" y="8"/>
                </a:cxn>
                <a:cxn ang="0">
                  <a:pos x="21" y="2"/>
                </a:cxn>
                <a:cxn ang="0">
                  <a:pos x="20" y="0"/>
                </a:cxn>
                <a:cxn ang="0">
                  <a:pos x="19" y="0"/>
                </a:cxn>
                <a:cxn ang="0">
                  <a:pos x="18" y="0"/>
                </a:cxn>
                <a:cxn ang="0">
                  <a:pos x="17" y="2"/>
                </a:cxn>
                <a:cxn ang="0">
                  <a:pos x="16" y="4"/>
                </a:cxn>
                <a:cxn ang="0">
                  <a:pos x="13" y="24"/>
                </a:cxn>
                <a:cxn ang="0">
                  <a:pos x="4" y="52"/>
                </a:cxn>
                <a:cxn ang="0">
                  <a:pos x="0" y="89"/>
                </a:cxn>
                <a:cxn ang="0">
                  <a:pos x="0" y="106"/>
                </a:cxn>
                <a:cxn ang="0">
                  <a:pos x="0" y="109"/>
                </a:cxn>
                <a:cxn ang="0">
                  <a:pos x="0" y="111"/>
                </a:cxn>
                <a:cxn ang="0">
                  <a:pos x="1" y="112"/>
                </a:cxn>
                <a:cxn ang="0">
                  <a:pos x="3" y="116"/>
                </a:cxn>
                <a:cxn ang="0">
                  <a:pos x="10" y="120"/>
                </a:cxn>
                <a:cxn ang="0">
                  <a:pos x="23" y="124"/>
                </a:cxn>
                <a:cxn ang="0">
                  <a:pos x="29" y="124"/>
                </a:cxn>
                <a:cxn ang="0">
                  <a:pos x="35" y="123"/>
                </a:cxn>
                <a:cxn ang="0">
                  <a:pos x="41" y="120"/>
                </a:cxn>
                <a:cxn ang="0">
                  <a:pos x="47" y="116"/>
                </a:cxn>
                <a:cxn ang="0">
                  <a:pos x="49" y="113"/>
                </a:cxn>
                <a:cxn ang="0">
                  <a:pos x="51" y="110"/>
                </a:cxn>
                <a:cxn ang="0">
                  <a:pos x="52" y="107"/>
                </a:cxn>
                <a:cxn ang="0">
                  <a:pos x="52" y="103"/>
                </a:cxn>
                <a:cxn ang="0">
                  <a:pos x="52" y="74"/>
                </a:cxn>
                <a:cxn ang="0">
                  <a:pos x="59" y="44"/>
                </a:cxn>
                <a:cxn ang="0">
                  <a:pos x="61" y="39"/>
                </a:cxn>
                <a:cxn ang="0">
                  <a:pos x="63" y="29"/>
                </a:cxn>
                <a:cxn ang="0">
                  <a:pos x="64" y="18"/>
                </a:cxn>
                <a:cxn ang="0">
                  <a:pos x="62" y="14"/>
                </a:cxn>
                <a:cxn ang="0">
                  <a:pos x="60" y="13"/>
                </a:cxn>
              </a:cxnLst>
              <a:rect l="0" t="0" r="r" b="b"/>
              <a:pathLst>
                <a:path w="64" h="124">
                  <a:moveTo>
                    <a:pt x="60" y="13"/>
                  </a:moveTo>
                  <a:lnTo>
                    <a:pt x="59" y="12"/>
                  </a:lnTo>
                  <a:lnTo>
                    <a:pt x="57" y="13"/>
                  </a:lnTo>
                  <a:lnTo>
                    <a:pt x="55" y="13"/>
                  </a:lnTo>
                  <a:lnTo>
                    <a:pt x="53" y="15"/>
                  </a:lnTo>
                  <a:lnTo>
                    <a:pt x="48" y="17"/>
                  </a:lnTo>
                  <a:lnTo>
                    <a:pt x="46" y="18"/>
                  </a:lnTo>
                  <a:lnTo>
                    <a:pt x="44" y="18"/>
                  </a:lnTo>
                  <a:lnTo>
                    <a:pt x="40" y="18"/>
                  </a:lnTo>
                  <a:lnTo>
                    <a:pt x="36" y="16"/>
                  </a:lnTo>
                  <a:lnTo>
                    <a:pt x="29" y="11"/>
                  </a:lnTo>
                  <a:lnTo>
                    <a:pt x="25" y="8"/>
                  </a:lnTo>
                  <a:lnTo>
                    <a:pt x="21" y="2"/>
                  </a:lnTo>
                  <a:lnTo>
                    <a:pt x="20" y="0"/>
                  </a:lnTo>
                  <a:lnTo>
                    <a:pt x="19" y="0"/>
                  </a:lnTo>
                  <a:lnTo>
                    <a:pt x="18" y="0"/>
                  </a:lnTo>
                  <a:lnTo>
                    <a:pt x="17" y="2"/>
                  </a:lnTo>
                  <a:lnTo>
                    <a:pt x="16" y="4"/>
                  </a:lnTo>
                  <a:lnTo>
                    <a:pt x="13" y="24"/>
                  </a:lnTo>
                  <a:lnTo>
                    <a:pt x="4" y="52"/>
                  </a:lnTo>
                  <a:lnTo>
                    <a:pt x="0" y="89"/>
                  </a:lnTo>
                  <a:lnTo>
                    <a:pt x="0" y="106"/>
                  </a:lnTo>
                  <a:lnTo>
                    <a:pt x="0" y="109"/>
                  </a:lnTo>
                  <a:lnTo>
                    <a:pt x="0" y="111"/>
                  </a:lnTo>
                  <a:lnTo>
                    <a:pt x="1" y="112"/>
                  </a:lnTo>
                  <a:lnTo>
                    <a:pt x="3" y="116"/>
                  </a:lnTo>
                  <a:lnTo>
                    <a:pt x="10" y="120"/>
                  </a:lnTo>
                  <a:lnTo>
                    <a:pt x="23" y="124"/>
                  </a:lnTo>
                  <a:lnTo>
                    <a:pt x="29" y="124"/>
                  </a:lnTo>
                  <a:lnTo>
                    <a:pt x="35" y="123"/>
                  </a:lnTo>
                  <a:lnTo>
                    <a:pt x="41" y="120"/>
                  </a:lnTo>
                  <a:lnTo>
                    <a:pt x="47" y="116"/>
                  </a:lnTo>
                  <a:lnTo>
                    <a:pt x="49" y="113"/>
                  </a:lnTo>
                  <a:lnTo>
                    <a:pt x="51" y="110"/>
                  </a:lnTo>
                  <a:lnTo>
                    <a:pt x="52" y="107"/>
                  </a:lnTo>
                  <a:lnTo>
                    <a:pt x="52" y="103"/>
                  </a:lnTo>
                  <a:lnTo>
                    <a:pt x="52" y="74"/>
                  </a:lnTo>
                  <a:lnTo>
                    <a:pt x="59" y="44"/>
                  </a:lnTo>
                  <a:lnTo>
                    <a:pt x="61" y="39"/>
                  </a:lnTo>
                  <a:lnTo>
                    <a:pt x="63" y="29"/>
                  </a:lnTo>
                  <a:lnTo>
                    <a:pt x="64" y="18"/>
                  </a:lnTo>
                  <a:lnTo>
                    <a:pt x="62" y="14"/>
                  </a:lnTo>
                  <a:lnTo>
                    <a:pt x="60" y="13"/>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26"/>
            <p:cNvSpPr>
              <a:spLocks/>
            </p:cNvSpPr>
            <p:nvPr/>
          </p:nvSpPr>
          <p:spPr bwMode="auto">
            <a:xfrm flipH="1">
              <a:off x="8162122" y="5156283"/>
              <a:ext cx="30803" cy="16892"/>
            </a:xfrm>
            <a:custGeom>
              <a:avLst/>
              <a:gdLst/>
              <a:ahLst/>
              <a:cxnLst>
                <a:cxn ang="0">
                  <a:pos x="31" y="8"/>
                </a:cxn>
                <a:cxn ang="0">
                  <a:pos x="31" y="7"/>
                </a:cxn>
                <a:cxn ang="0">
                  <a:pos x="30" y="6"/>
                </a:cxn>
                <a:cxn ang="0">
                  <a:pos x="29" y="5"/>
                </a:cxn>
                <a:cxn ang="0">
                  <a:pos x="25" y="3"/>
                </a:cxn>
                <a:cxn ang="0">
                  <a:pos x="17" y="1"/>
                </a:cxn>
                <a:cxn ang="0">
                  <a:pos x="14" y="0"/>
                </a:cxn>
                <a:cxn ang="0">
                  <a:pos x="5" y="1"/>
                </a:cxn>
                <a:cxn ang="0">
                  <a:pos x="1" y="2"/>
                </a:cxn>
                <a:cxn ang="0">
                  <a:pos x="0" y="2"/>
                </a:cxn>
                <a:cxn ang="0">
                  <a:pos x="0" y="3"/>
                </a:cxn>
                <a:cxn ang="0">
                  <a:pos x="0" y="6"/>
                </a:cxn>
                <a:cxn ang="0">
                  <a:pos x="2" y="9"/>
                </a:cxn>
                <a:cxn ang="0">
                  <a:pos x="5" y="12"/>
                </a:cxn>
                <a:cxn ang="0">
                  <a:pos x="8" y="14"/>
                </a:cxn>
                <a:cxn ang="0">
                  <a:pos x="10" y="15"/>
                </a:cxn>
                <a:cxn ang="0">
                  <a:pos x="17" y="17"/>
                </a:cxn>
                <a:cxn ang="0">
                  <a:pos x="23" y="17"/>
                </a:cxn>
                <a:cxn ang="0">
                  <a:pos x="26" y="16"/>
                </a:cxn>
                <a:cxn ang="0">
                  <a:pos x="29" y="14"/>
                </a:cxn>
                <a:cxn ang="0">
                  <a:pos x="31" y="8"/>
                </a:cxn>
              </a:cxnLst>
              <a:rect l="0" t="0" r="r" b="b"/>
              <a:pathLst>
                <a:path w="31" h="17">
                  <a:moveTo>
                    <a:pt x="31" y="8"/>
                  </a:moveTo>
                  <a:lnTo>
                    <a:pt x="31" y="7"/>
                  </a:lnTo>
                  <a:lnTo>
                    <a:pt x="30" y="6"/>
                  </a:lnTo>
                  <a:lnTo>
                    <a:pt x="29" y="5"/>
                  </a:lnTo>
                  <a:lnTo>
                    <a:pt x="25" y="3"/>
                  </a:lnTo>
                  <a:lnTo>
                    <a:pt x="17" y="1"/>
                  </a:lnTo>
                  <a:lnTo>
                    <a:pt x="14" y="0"/>
                  </a:lnTo>
                  <a:lnTo>
                    <a:pt x="5" y="1"/>
                  </a:lnTo>
                  <a:lnTo>
                    <a:pt x="1" y="2"/>
                  </a:lnTo>
                  <a:lnTo>
                    <a:pt x="0" y="2"/>
                  </a:lnTo>
                  <a:lnTo>
                    <a:pt x="0" y="3"/>
                  </a:lnTo>
                  <a:lnTo>
                    <a:pt x="0" y="6"/>
                  </a:lnTo>
                  <a:lnTo>
                    <a:pt x="2" y="9"/>
                  </a:lnTo>
                  <a:lnTo>
                    <a:pt x="5" y="12"/>
                  </a:lnTo>
                  <a:lnTo>
                    <a:pt x="8" y="14"/>
                  </a:lnTo>
                  <a:lnTo>
                    <a:pt x="10" y="15"/>
                  </a:lnTo>
                  <a:lnTo>
                    <a:pt x="17" y="17"/>
                  </a:lnTo>
                  <a:lnTo>
                    <a:pt x="23" y="17"/>
                  </a:lnTo>
                  <a:lnTo>
                    <a:pt x="26" y="16"/>
                  </a:lnTo>
                  <a:lnTo>
                    <a:pt x="29" y="14"/>
                  </a:lnTo>
                  <a:lnTo>
                    <a:pt x="31" y="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27"/>
            <p:cNvSpPr>
              <a:spLocks/>
            </p:cNvSpPr>
            <p:nvPr/>
          </p:nvSpPr>
          <p:spPr bwMode="auto">
            <a:xfrm flipH="1">
              <a:off x="7984261" y="5143366"/>
              <a:ext cx="106319" cy="61605"/>
            </a:xfrm>
            <a:custGeom>
              <a:avLst/>
              <a:gdLst/>
              <a:ahLst/>
              <a:cxnLst>
                <a:cxn ang="0">
                  <a:pos x="100" y="0"/>
                </a:cxn>
                <a:cxn ang="0">
                  <a:pos x="99" y="0"/>
                </a:cxn>
                <a:cxn ang="0">
                  <a:pos x="99" y="1"/>
                </a:cxn>
                <a:cxn ang="0">
                  <a:pos x="98" y="2"/>
                </a:cxn>
                <a:cxn ang="0">
                  <a:pos x="97" y="3"/>
                </a:cxn>
                <a:cxn ang="0">
                  <a:pos x="57" y="30"/>
                </a:cxn>
                <a:cxn ang="0">
                  <a:pos x="39" y="36"/>
                </a:cxn>
                <a:cxn ang="0">
                  <a:pos x="3" y="42"/>
                </a:cxn>
                <a:cxn ang="0">
                  <a:pos x="1" y="43"/>
                </a:cxn>
                <a:cxn ang="0">
                  <a:pos x="0" y="44"/>
                </a:cxn>
                <a:cxn ang="0">
                  <a:pos x="1" y="45"/>
                </a:cxn>
                <a:cxn ang="0">
                  <a:pos x="5" y="49"/>
                </a:cxn>
                <a:cxn ang="0">
                  <a:pos x="16" y="56"/>
                </a:cxn>
                <a:cxn ang="0">
                  <a:pos x="22" y="59"/>
                </a:cxn>
                <a:cxn ang="0">
                  <a:pos x="35" y="62"/>
                </a:cxn>
                <a:cxn ang="0">
                  <a:pos x="42" y="62"/>
                </a:cxn>
                <a:cxn ang="0">
                  <a:pos x="55" y="61"/>
                </a:cxn>
                <a:cxn ang="0">
                  <a:pos x="83" y="52"/>
                </a:cxn>
                <a:cxn ang="0">
                  <a:pos x="97" y="44"/>
                </a:cxn>
                <a:cxn ang="0">
                  <a:pos x="102" y="40"/>
                </a:cxn>
                <a:cxn ang="0">
                  <a:pos x="105" y="36"/>
                </a:cxn>
                <a:cxn ang="0">
                  <a:pos x="107" y="31"/>
                </a:cxn>
                <a:cxn ang="0">
                  <a:pos x="107" y="28"/>
                </a:cxn>
                <a:cxn ang="0">
                  <a:pos x="107" y="24"/>
                </a:cxn>
                <a:cxn ang="0">
                  <a:pos x="104" y="10"/>
                </a:cxn>
                <a:cxn ang="0">
                  <a:pos x="101" y="1"/>
                </a:cxn>
                <a:cxn ang="0">
                  <a:pos x="100" y="0"/>
                </a:cxn>
              </a:cxnLst>
              <a:rect l="0" t="0" r="r" b="b"/>
              <a:pathLst>
                <a:path w="107" h="62">
                  <a:moveTo>
                    <a:pt x="100" y="0"/>
                  </a:moveTo>
                  <a:lnTo>
                    <a:pt x="99" y="0"/>
                  </a:lnTo>
                  <a:lnTo>
                    <a:pt x="99" y="1"/>
                  </a:lnTo>
                  <a:lnTo>
                    <a:pt x="98" y="2"/>
                  </a:lnTo>
                  <a:lnTo>
                    <a:pt x="97" y="3"/>
                  </a:lnTo>
                  <a:lnTo>
                    <a:pt x="57" y="30"/>
                  </a:lnTo>
                  <a:lnTo>
                    <a:pt x="39" y="36"/>
                  </a:lnTo>
                  <a:lnTo>
                    <a:pt x="3" y="42"/>
                  </a:lnTo>
                  <a:lnTo>
                    <a:pt x="1" y="43"/>
                  </a:lnTo>
                  <a:lnTo>
                    <a:pt x="0" y="44"/>
                  </a:lnTo>
                  <a:lnTo>
                    <a:pt x="1" y="45"/>
                  </a:lnTo>
                  <a:lnTo>
                    <a:pt x="5" y="49"/>
                  </a:lnTo>
                  <a:lnTo>
                    <a:pt x="16" y="56"/>
                  </a:lnTo>
                  <a:lnTo>
                    <a:pt x="22" y="59"/>
                  </a:lnTo>
                  <a:lnTo>
                    <a:pt x="35" y="62"/>
                  </a:lnTo>
                  <a:lnTo>
                    <a:pt x="42" y="62"/>
                  </a:lnTo>
                  <a:lnTo>
                    <a:pt x="55" y="61"/>
                  </a:lnTo>
                  <a:lnTo>
                    <a:pt x="83" y="52"/>
                  </a:lnTo>
                  <a:lnTo>
                    <a:pt x="97" y="44"/>
                  </a:lnTo>
                  <a:lnTo>
                    <a:pt x="102" y="40"/>
                  </a:lnTo>
                  <a:lnTo>
                    <a:pt x="105" y="36"/>
                  </a:lnTo>
                  <a:lnTo>
                    <a:pt x="107" y="31"/>
                  </a:lnTo>
                  <a:lnTo>
                    <a:pt x="107" y="28"/>
                  </a:lnTo>
                  <a:lnTo>
                    <a:pt x="107" y="24"/>
                  </a:lnTo>
                  <a:lnTo>
                    <a:pt x="104" y="10"/>
                  </a:lnTo>
                  <a:lnTo>
                    <a:pt x="101" y="1"/>
                  </a:lnTo>
                  <a:lnTo>
                    <a:pt x="100"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28"/>
            <p:cNvSpPr>
              <a:spLocks/>
            </p:cNvSpPr>
            <p:nvPr/>
          </p:nvSpPr>
          <p:spPr bwMode="auto">
            <a:xfrm flipH="1">
              <a:off x="8070708" y="5188080"/>
              <a:ext cx="31796" cy="107313"/>
            </a:xfrm>
            <a:custGeom>
              <a:avLst/>
              <a:gdLst/>
              <a:ahLst/>
              <a:cxnLst>
                <a:cxn ang="0">
                  <a:pos x="28" y="18"/>
                </a:cxn>
                <a:cxn ang="0">
                  <a:pos x="28" y="17"/>
                </a:cxn>
                <a:cxn ang="0">
                  <a:pos x="26" y="16"/>
                </a:cxn>
                <a:cxn ang="0">
                  <a:pos x="25" y="16"/>
                </a:cxn>
                <a:cxn ang="0">
                  <a:pos x="22" y="17"/>
                </a:cxn>
                <a:cxn ang="0">
                  <a:pos x="21" y="17"/>
                </a:cxn>
                <a:cxn ang="0">
                  <a:pos x="19" y="16"/>
                </a:cxn>
                <a:cxn ang="0">
                  <a:pos x="17" y="15"/>
                </a:cxn>
                <a:cxn ang="0">
                  <a:pos x="16" y="11"/>
                </a:cxn>
                <a:cxn ang="0">
                  <a:pos x="10" y="2"/>
                </a:cxn>
                <a:cxn ang="0">
                  <a:pos x="9" y="1"/>
                </a:cxn>
                <a:cxn ang="0">
                  <a:pos x="8" y="0"/>
                </a:cxn>
                <a:cxn ang="0">
                  <a:pos x="8" y="0"/>
                </a:cxn>
                <a:cxn ang="0">
                  <a:pos x="7" y="1"/>
                </a:cxn>
                <a:cxn ang="0">
                  <a:pos x="6" y="2"/>
                </a:cxn>
                <a:cxn ang="0">
                  <a:pos x="5" y="4"/>
                </a:cxn>
                <a:cxn ang="0">
                  <a:pos x="0" y="68"/>
                </a:cxn>
                <a:cxn ang="0">
                  <a:pos x="0" y="96"/>
                </a:cxn>
                <a:cxn ang="0">
                  <a:pos x="1" y="103"/>
                </a:cxn>
                <a:cxn ang="0">
                  <a:pos x="2" y="104"/>
                </a:cxn>
                <a:cxn ang="0">
                  <a:pos x="5" y="104"/>
                </a:cxn>
                <a:cxn ang="0">
                  <a:pos x="9" y="105"/>
                </a:cxn>
                <a:cxn ang="0">
                  <a:pos x="15" y="107"/>
                </a:cxn>
                <a:cxn ang="0">
                  <a:pos x="20" y="108"/>
                </a:cxn>
                <a:cxn ang="0">
                  <a:pos x="26" y="107"/>
                </a:cxn>
                <a:cxn ang="0">
                  <a:pos x="29" y="105"/>
                </a:cxn>
                <a:cxn ang="0">
                  <a:pos x="30" y="104"/>
                </a:cxn>
                <a:cxn ang="0">
                  <a:pos x="31" y="103"/>
                </a:cxn>
                <a:cxn ang="0">
                  <a:pos x="31" y="101"/>
                </a:cxn>
                <a:cxn ang="0">
                  <a:pos x="32" y="99"/>
                </a:cxn>
                <a:cxn ang="0">
                  <a:pos x="32" y="92"/>
                </a:cxn>
                <a:cxn ang="0">
                  <a:pos x="29" y="64"/>
                </a:cxn>
                <a:cxn ang="0">
                  <a:pos x="29" y="24"/>
                </a:cxn>
                <a:cxn ang="0">
                  <a:pos x="28" y="18"/>
                </a:cxn>
              </a:cxnLst>
              <a:rect l="0" t="0" r="r" b="b"/>
              <a:pathLst>
                <a:path w="32" h="108">
                  <a:moveTo>
                    <a:pt x="28" y="18"/>
                  </a:moveTo>
                  <a:lnTo>
                    <a:pt x="28" y="17"/>
                  </a:lnTo>
                  <a:lnTo>
                    <a:pt x="26" y="16"/>
                  </a:lnTo>
                  <a:lnTo>
                    <a:pt x="25" y="16"/>
                  </a:lnTo>
                  <a:lnTo>
                    <a:pt x="22" y="17"/>
                  </a:lnTo>
                  <a:lnTo>
                    <a:pt x="21" y="17"/>
                  </a:lnTo>
                  <a:lnTo>
                    <a:pt x="19" y="16"/>
                  </a:lnTo>
                  <a:lnTo>
                    <a:pt x="17" y="15"/>
                  </a:lnTo>
                  <a:lnTo>
                    <a:pt x="16" y="11"/>
                  </a:lnTo>
                  <a:lnTo>
                    <a:pt x="10" y="2"/>
                  </a:lnTo>
                  <a:lnTo>
                    <a:pt x="9" y="1"/>
                  </a:lnTo>
                  <a:lnTo>
                    <a:pt x="8" y="0"/>
                  </a:lnTo>
                  <a:lnTo>
                    <a:pt x="8" y="0"/>
                  </a:lnTo>
                  <a:lnTo>
                    <a:pt x="7" y="1"/>
                  </a:lnTo>
                  <a:lnTo>
                    <a:pt x="6" y="2"/>
                  </a:lnTo>
                  <a:lnTo>
                    <a:pt x="5" y="4"/>
                  </a:lnTo>
                  <a:lnTo>
                    <a:pt x="0" y="68"/>
                  </a:lnTo>
                  <a:lnTo>
                    <a:pt x="0" y="96"/>
                  </a:lnTo>
                  <a:lnTo>
                    <a:pt x="1" y="103"/>
                  </a:lnTo>
                  <a:lnTo>
                    <a:pt x="2" y="104"/>
                  </a:lnTo>
                  <a:lnTo>
                    <a:pt x="5" y="104"/>
                  </a:lnTo>
                  <a:lnTo>
                    <a:pt x="9" y="105"/>
                  </a:lnTo>
                  <a:lnTo>
                    <a:pt x="15" y="107"/>
                  </a:lnTo>
                  <a:lnTo>
                    <a:pt x="20" y="108"/>
                  </a:lnTo>
                  <a:lnTo>
                    <a:pt x="26" y="107"/>
                  </a:lnTo>
                  <a:lnTo>
                    <a:pt x="29" y="105"/>
                  </a:lnTo>
                  <a:lnTo>
                    <a:pt x="30" y="104"/>
                  </a:lnTo>
                  <a:lnTo>
                    <a:pt x="31" y="103"/>
                  </a:lnTo>
                  <a:lnTo>
                    <a:pt x="31" y="101"/>
                  </a:lnTo>
                  <a:lnTo>
                    <a:pt x="32" y="99"/>
                  </a:lnTo>
                  <a:lnTo>
                    <a:pt x="32" y="92"/>
                  </a:lnTo>
                  <a:lnTo>
                    <a:pt x="29" y="64"/>
                  </a:lnTo>
                  <a:lnTo>
                    <a:pt x="29" y="24"/>
                  </a:lnTo>
                  <a:lnTo>
                    <a:pt x="28" y="1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29"/>
            <p:cNvSpPr>
              <a:spLocks/>
            </p:cNvSpPr>
            <p:nvPr/>
          </p:nvSpPr>
          <p:spPr bwMode="auto">
            <a:xfrm flipH="1">
              <a:off x="7991217" y="5193048"/>
              <a:ext cx="78498" cy="93402"/>
            </a:xfrm>
            <a:custGeom>
              <a:avLst/>
              <a:gdLst/>
              <a:ahLst/>
              <a:cxnLst>
                <a:cxn ang="0">
                  <a:pos x="76" y="0"/>
                </a:cxn>
                <a:cxn ang="0">
                  <a:pos x="73" y="3"/>
                </a:cxn>
                <a:cxn ang="0">
                  <a:pos x="54" y="13"/>
                </a:cxn>
                <a:cxn ang="0">
                  <a:pos x="42" y="17"/>
                </a:cxn>
                <a:cxn ang="0">
                  <a:pos x="22" y="20"/>
                </a:cxn>
                <a:cxn ang="0">
                  <a:pos x="16" y="19"/>
                </a:cxn>
                <a:cxn ang="0">
                  <a:pos x="10" y="17"/>
                </a:cxn>
                <a:cxn ang="0">
                  <a:pos x="7" y="15"/>
                </a:cxn>
                <a:cxn ang="0">
                  <a:pos x="5" y="15"/>
                </a:cxn>
                <a:cxn ang="0">
                  <a:pos x="3" y="15"/>
                </a:cxn>
                <a:cxn ang="0">
                  <a:pos x="1" y="16"/>
                </a:cxn>
                <a:cxn ang="0">
                  <a:pos x="0" y="20"/>
                </a:cxn>
                <a:cxn ang="0">
                  <a:pos x="4" y="39"/>
                </a:cxn>
                <a:cxn ang="0">
                  <a:pos x="4" y="47"/>
                </a:cxn>
                <a:cxn ang="0">
                  <a:pos x="3" y="79"/>
                </a:cxn>
                <a:cxn ang="0">
                  <a:pos x="4" y="84"/>
                </a:cxn>
                <a:cxn ang="0">
                  <a:pos x="6" y="89"/>
                </a:cxn>
                <a:cxn ang="0">
                  <a:pos x="8" y="92"/>
                </a:cxn>
                <a:cxn ang="0">
                  <a:pos x="10" y="94"/>
                </a:cxn>
                <a:cxn ang="0">
                  <a:pos x="13" y="94"/>
                </a:cxn>
                <a:cxn ang="0">
                  <a:pos x="19" y="89"/>
                </a:cxn>
                <a:cxn ang="0">
                  <a:pos x="27" y="85"/>
                </a:cxn>
                <a:cxn ang="0">
                  <a:pos x="32" y="83"/>
                </a:cxn>
                <a:cxn ang="0">
                  <a:pos x="60" y="68"/>
                </a:cxn>
                <a:cxn ang="0">
                  <a:pos x="65" y="62"/>
                </a:cxn>
                <a:cxn ang="0">
                  <a:pos x="71" y="45"/>
                </a:cxn>
                <a:cxn ang="0">
                  <a:pos x="79" y="6"/>
                </a:cxn>
                <a:cxn ang="0">
                  <a:pos x="79" y="2"/>
                </a:cxn>
                <a:cxn ang="0">
                  <a:pos x="78" y="1"/>
                </a:cxn>
                <a:cxn ang="0">
                  <a:pos x="77" y="0"/>
                </a:cxn>
                <a:cxn ang="0">
                  <a:pos x="76" y="0"/>
                </a:cxn>
              </a:cxnLst>
              <a:rect l="0" t="0" r="r" b="b"/>
              <a:pathLst>
                <a:path w="79" h="94">
                  <a:moveTo>
                    <a:pt x="76" y="0"/>
                  </a:moveTo>
                  <a:lnTo>
                    <a:pt x="73" y="3"/>
                  </a:lnTo>
                  <a:lnTo>
                    <a:pt x="54" y="13"/>
                  </a:lnTo>
                  <a:lnTo>
                    <a:pt x="42" y="17"/>
                  </a:lnTo>
                  <a:lnTo>
                    <a:pt x="22" y="20"/>
                  </a:lnTo>
                  <a:lnTo>
                    <a:pt x="16" y="19"/>
                  </a:lnTo>
                  <a:lnTo>
                    <a:pt x="10" y="17"/>
                  </a:lnTo>
                  <a:lnTo>
                    <a:pt x="7" y="15"/>
                  </a:lnTo>
                  <a:lnTo>
                    <a:pt x="5" y="15"/>
                  </a:lnTo>
                  <a:lnTo>
                    <a:pt x="3" y="15"/>
                  </a:lnTo>
                  <a:lnTo>
                    <a:pt x="1" y="16"/>
                  </a:lnTo>
                  <a:lnTo>
                    <a:pt x="0" y="20"/>
                  </a:lnTo>
                  <a:lnTo>
                    <a:pt x="4" y="39"/>
                  </a:lnTo>
                  <a:lnTo>
                    <a:pt x="4" y="47"/>
                  </a:lnTo>
                  <a:lnTo>
                    <a:pt x="3" y="79"/>
                  </a:lnTo>
                  <a:lnTo>
                    <a:pt x="4" y="84"/>
                  </a:lnTo>
                  <a:lnTo>
                    <a:pt x="6" y="89"/>
                  </a:lnTo>
                  <a:lnTo>
                    <a:pt x="8" y="92"/>
                  </a:lnTo>
                  <a:lnTo>
                    <a:pt x="10" y="94"/>
                  </a:lnTo>
                  <a:lnTo>
                    <a:pt x="13" y="94"/>
                  </a:lnTo>
                  <a:lnTo>
                    <a:pt x="19" y="89"/>
                  </a:lnTo>
                  <a:lnTo>
                    <a:pt x="27" y="85"/>
                  </a:lnTo>
                  <a:lnTo>
                    <a:pt x="32" y="83"/>
                  </a:lnTo>
                  <a:lnTo>
                    <a:pt x="60" y="68"/>
                  </a:lnTo>
                  <a:lnTo>
                    <a:pt x="65" y="62"/>
                  </a:lnTo>
                  <a:lnTo>
                    <a:pt x="71" y="45"/>
                  </a:lnTo>
                  <a:lnTo>
                    <a:pt x="79" y="6"/>
                  </a:lnTo>
                  <a:lnTo>
                    <a:pt x="79" y="2"/>
                  </a:lnTo>
                  <a:lnTo>
                    <a:pt x="78" y="1"/>
                  </a:lnTo>
                  <a:lnTo>
                    <a:pt x="77" y="0"/>
                  </a:lnTo>
                  <a:lnTo>
                    <a:pt x="76"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30"/>
            <p:cNvSpPr>
              <a:spLocks/>
            </p:cNvSpPr>
            <p:nvPr/>
          </p:nvSpPr>
          <p:spPr bwMode="auto">
            <a:xfrm flipH="1">
              <a:off x="7932592" y="5097659"/>
              <a:ext cx="48688" cy="95389"/>
            </a:xfrm>
            <a:custGeom>
              <a:avLst/>
              <a:gdLst/>
              <a:ahLst/>
              <a:cxnLst>
                <a:cxn ang="0">
                  <a:pos x="20" y="0"/>
                </a:cxn>
                <a:cxn ang="0">
                  <a:pos x="19" y="0"/>
                </a:cxn>
                <a:cxn ang="0">
                  <a:pos x="19" y="1"/>
                </a:cxn>
                <a:cxn ang="0">
                  <a:pos x="25" y="8"/>
                </a:cxn>
                <a:cxn ang="0">
                  <a:pos x="27" y="10"/>
                </a:cxn>
                <a:cxn ang="0">
                  <a:pos x="28" y="12"/>
                </a:cxn>
                <a:cxn ang="0">
                  <a:pos x="28" y="14"/>
                </a:cxn>
                <a:cxn ang="0">
                  <a:pos x="28" y="16"/>
                </a:cxn>
                <a:cxn ang="0">
                  <a:pos x="27" y="19"/>
                </a:cxn>
                <a:cxn ang="0">
                  <a:pos x="20" y="28"/>
                </a:cxn>
                <a:cxn ang="0">
                  <a:pos x="17" y="32"/>
                </a:cxn>
                <a:cxn ang="0">
                  <a:pos x="15" y="33"/>
                </a:cxn>
                <a:cxn ang="0">
                  <a:pos x="14" y="34"/>
                </a:cxn>
                <a:cxn ang="0">
                  <a:pos x="9" y="36"/>
                </a:cxn>
                <a:cxn ang="0">
                  <a:pos x="6" y="37"/>
                </a:cxn>
                <a:cxn ang="0">
                  <a:pos x="3" y="37"/>
                </a:cxn>
                <a:cxn ang="0">
                  <a:pos x="2" y="39"/>
                </a:cxn>
                <a:cxn ang="0">
                  <a:pos x="1" y="40"/>
                </a:cxn>
                <a:cxn ang="0">
                  <a:pos x="0" y="42"/>
                </a:cxn>
                <a:cxn ang="0">
                  <a:pos x="1" y="44"/>
                </a:cxn>
                <a:cxn ang="0">
                  <a:pos x="6" y="58"/>
                </a:cxn>
                <a:cxn ang="0">
                  <a:pos x="7" y="64"/>
                </a:cxn>
                <a:cxn ang="0">
                  <a:pos x="8" y="88"/>
                </a:cxn>
                <a:cxn ang="0">
                  <a:pos x="7" y="92"/>
                </a:cxn>
                <a:cxn ang="0">
                  <a:pos x="6" y="95"/>
                </a:cxn>
                <a:cxn ang="0">
                  <a:pos x="5" y="96"/>
                </a:cxn>
                <a:cxn ang="0">
                  <a:pos x="6" y="96"/>
                </a:cxn>
                <a:cxn ang="0">
                  <a:pos x="8" y="96"/>
                </a:cxn>
                <a:cxn ang="0">
                  <a:pos x="9" y="95"/>
                </a:cxn>
                <a:cxn ang="0">
                  <a:pos x="14" y="91"/>
                </a:cxn>
                <a:cxn ang="0">
                  <a:pos x="18" y="86"/>
                </a:cxn>
                <a:cxn ang="0">
                  <a:pos x="35" y="75"/>
                </a:cxn>
                <a:cxn ang="0">
                  <a:pos x="41" y="68"/>
                </a:cxn>
                <a:cxn ang="0">
                  <a:pos x="48" y="53"/>
                </a:cxn>
                <a:cxn ang="0">
                  <a:pos x="49" y="42"/>
                </a:cxn>
                <a:cxn ang="0">
                  <a:pos x="49" y="32"/>
                </a:cxn>
                <a:cxn ang="0">
                  <a:pos x="46" y="21"/>
                </a:cxn>
                <a:cxn ang="0">
                  <a:pos x="39" y="10"/>
                </a:cxn>
                <a:cxn ang="0">
                  <a:pos x="37" y="9"/>
                </a:cxn>
                <a:cxn ang="0">
                  <a:pos x="22" y="1"/>
                </a:cxn>
                <a:cxn ang="0">
                  <a:pos x="20" y="0"/>
                </a:cxn>
              </a:cxnLst>
              <a:rect l="0" t="0" r="r" b="b"/>
              <a:pathLst>
                <a:path w="49" h="96">
                  <a:moveTo>
                    <a:pt x="20" y="0"/>
                  </a:moveTo>
                  <a:lnTo>
                    <a:pt x="19" y="0"/>
                  </a:lnTo>
                  <a:lnTo>
                    <a:pt x="19" y="1"/>
                  </a:lnTo>
                  <a:lnTo>
                    <a:pt x="25" y="8"/>
                  </a:lnTo>
                  <a:lnTo>
                    <a:pt x="27" y="10"/>
                  </a:lnTo>
                  <a:lnTo>
                    <a:pt x="28" y="12"/>
                  </a:lnTo>
                  <a:lnTo>
                    <a:pt x="28" y="14"/>
                  </a:lnTo>
                  <a:lnTo>
                    <a:pt x="28" y="16"/>
                  </a:lnTo>
                  <a:lnTo>
                    <a:pt x="27" y="19"/>
                  </a:lnTo>
                  <a:lnTo>
                    <a:pt x="20" y="28"/>
                  </a:lnTo>
                  <a:lnTo>
                    <a:pt x="17" y="32"/>
                  </a:lnTo>
                  <a:lnTo>
                    <a:pt x="15" y="33"/>
                  </a:lnTo>
                  <a:lnTo>
                    <a:pt x="14" y="34"/>
                  </a:lnTo>
                  <a:lnTo>
                    <a:pt x="9" y="36"/>
                  </a:lnTo>
                  <a:lnTo>
                    <a:pt x="6" y="37"/>
                  </a:lnTo>
                  <a:lnTo>
                    <a:pt x="3" y="37"/>
                  </a:lnTo>
                  <a:lnTo>
                    <a:pt x="2" y="39"/>
                  </a:lnTo>
                  <a:lnTo>
                    <a:pt x="1" y="40"/>
                  </a:lnTo>
                  <a:lnTo>
                    <a:pt x="0" y="42"/>
                  </a:lnTo>
                  <a:lnTo>
                    <a:pt x="1" y="44"/>
                  </a:lnTo>
                  <a:lnTo>
                    <a:pt x="6" y="58"/>
                  </a:lnTo>
                  <a:lnTo>
                    <a:pt x="7" y="64"/>
                  </a:lnTo>
                  <a:lnTo>
                    <a:pt x="8" y="88"/>
                  </a:lnTo>
                  <a:lnTo>
                    <a:pt x="7" y="92"/>
                  </a:lnTo>
                  <a:lnTo>
                    <a:pt x="6" y="95"/>
                  </a:lnTo>
                  <a:lnTo>
                    <a:pt x="5" y="96"/>
                  </a:lnTo>
                  <a:lnTo>
                    <a:pt x="6" y="96"/>
                  </a:lnTo>
                  <a:lnTo>
                    <a:pt x="8" y="96"/>
                  </a:lnTo>
                  <a:lnTo>
                    <a:pt x="9" y="95"/>
                  </a:lnTo>
                  <a:lnTo>
                    <a:pt x="14" y="91"/>
                  </a:lnTo>
                  <a:lnTo>
                    <a:pt x="18" y="86"/>
                  </a:lnTo>
                  <a:lnTo>
                    <a:pt x="35" y="75"/>
                  </a:lnTo>
                  <a:lnTo>
                    <a:pt x="41" y="68"/>
                  </a:lnTo>
                  <a:lnTo>
                    <a:pt x="48" y="53"/>
                  </a:lnTo>
                  <a:lnTo>
                    <a:pt x="49" y="42"/>
                  </a:lnTo>
                  <a:lnTo>
                    <a:pt x="49" y="32"/>
                  </a:lnTo>
                  <a:lnTo>
                    <a:pt x="46" y="21"/>
                  </a:lnTo>
                  <a:lnTo>
                    <a:pt x="39" y="10"/>
                  </a:lnTo>
                  <a:lnTo>
                    <a:pt x="37" y="9"/>
                  </a:lnTo>
                  <a:lnTo>
                    <a:pt x="22" y="1"/>
                  </a:lnTo>
                  <a:lnTo>
                    <a:pt x="20" y="0"/>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31"/>
            <p:cNvSpPr>
              <a:spLocks/>
            </p:cNvSpPr>
            <p:nvPr/>
          </p:nvSpPr>
          <p:spPr bwMode="auto">
            <a:xfrm flipH="1">
              <a:off x="8103498" y="5184105"/>
              <a:ext cx="59618" cy="76510"/>
            </a:xfrm>
            <a:custGeom>
              <a:avLst/>
              <a:gdLst/>
              <a:ahLst/>
              <a:cxnLst>
                <a:cxn ang="0">
                  <a:pos x="56" y="6"/>
                </a:cxn>
                <a:cxn ang="0">
                  <a:pos x="43" y="9"/>
                </a:cxn>
                <a:cxn ang="0">
                  <a:pos x="36" y="9"/>
                </a:cxn>
                <a:cxn ang="0">
                  <a:pos x="30" y="7"/>
                </a:cxn>
                <a:cxn ang="0">
                  <a:pos x="21" y="1"/>
                </a:cxn>
                <a:cxn ang="0">
                  <a:pos x="15" y="0"/>
                </a:cxn>
                <a:cxn ang="0">
                  <a:pos x="13" y="1"/>
                </a:cxn>
                <a:cxn ang="0">
                  <a:pos x="11" y="4"/>
                </a:cxn>
                <a:cxn ang="0">
                  <a:pos x="10" y="9"/>
                </a:cxn>
                <a:cxn ang="0">
                  <a:pos x="7" y="20"/>
                </a:cxn>
                <a:cxn ang="0">
                  <a:pos x="5" y="38"/>
                </a:cxn>
                <a:cxn ang="0">
                  <a:pos x="0" y="65"/>
                </a:cxn>
                <a:cxn ang="0">
                  <a:pos x="0" y="70"/>
                </a:cxn>
                <a:cxn ang="0">
                  <a:pos x="1" y="70"/>
                </a:cxn>
                <a:cxn ang="0">
                  <a:pos x="2" y="71"/>
                </a:cxn>
                <a:cxn ang="0">
                  <a:pos x="4" y="72"/>
                </a:cxn>
                <a:cxn ang="0">
                  <a:pos x="6" y="73"/>
                </a:cxn>
                <a:cxn ang="0">
                  <a:pos x="9" y="74"/>
                </a:cxn>
                <a:cxn ang="0">
                  <a:pos x="38" y="77"/>
                </a:cxn>
                <a:cxn ang="0">
                  <a:pos x="47" y="77"/>
                </a:cxn>
                <a:cxn ang="0">
                  <a:pos x="51" y="76"/>
                </a:cxn>
                <a:cxn ang="0">
                  <a:pos x="54" y="74"/>
                </a:cxn>
                <a:cxn ang="0">
                  <a:pos x="55" y="73"/>
                </a:cxn>
                <a:cxn ang="0">
                  <a:pos x="56" y="70"/>
                </a:cxn>
                <a:cxn ang="0">
                  <a:pos x="56" y="67"/>
                </a:cxn>
                <a:cxn ang="0">
                  <a:pos x="55" y="58"/>
                </a:cxn>
                <a:cxn ang="0">
                  <a:pos x="55" y="26"/>
                </a:cxn>
                <a:cxn ang="0">
                  <a:pos x="56" y="23"/>
                </a:cxn>
                <a:cxn ang="0">
                  <a:pos x="60" y="12"/>
                </a:cxn>
                <a:cxn ang="0">
                  <a:pos x="60" y="10"/>
                </a:cxn>
                <a:cxn ang="0">
                  <a:pos x="60" y="8"/>
                </a:cxn>
                <a:cxn ang="0">
                  <a:pos x="60" y="7"/>
                </a:cxn>
                <a:cxn ang="0">
                  <a:pos x="58" y="6"/>
                </a:cxn>
                <a:cxn ang="0">
                  <a:pos x="56" y="6"/>
                </a:cxn>
              </a:cxnLst>
              <a:rect l="0" t="0" r="r" b="b"/>
              <a:pathLst>
                <a:path w="60" h="77">
                  <a:moveTo>
                    <a:pt x="56" y="6"/>
                  </a:moveTo>
                  <a:lnTo>
                    <a:pt x="43" y="9"/>
                  </a:lnTo>
                  <a:lnTo>
                    <a:pt x="36" y="9"/>
                  </a:lnTo>
                  <a:lnTo>
                    <a:pt x="30" y="7"/>
                  </a:lnTo>
                  <a:lnTo>
                    <a:pt x="21" y="1"/>
                  </a:lnTo>
                  <a:lnTo>
                    <a:pt x="15" y="0"/>
                  </a:lnTo>
                  <a:lnTo>
                    <a:pt x="13" y="1"/>
                  </a:lnTo>
                  <a:lnTo>
                    <a:pt x="11" y="4"/>
                  </a:lnTo>
                  <a:lnTo>
                    <a:pt x="10" y="9"/>
                  </a:lnTo>
                  <a:lnTo>
                    <a:pt x="7" y="20"/>
                  </a:lnTo>
                  <a:lnTo>
                    <a:pt x="5" y="38"/>
                  </a:lnTo>
                  <a:lnTo>
                    <a:pt x="0" y="65"/>
                  </a:lnTo>
                  <a:lnTo>
                    <a:pt x="0" y="70"/>
                  </a:lnTo>
                  <a:lnTo>
                    <a:pt x="1" y="70"/>
                  </a:lnTo>
                  <a:lnTo>
                    <a:pt x="2" y="71"/>
                  </a:lnTo>
                  <a:lnTo>
                    <a:pt x="4" y="72"/>
                  </a:lnTo>
                  <a:lnTo>
                    <a:pt x="6" y="73"/>
                  </a:lnTo>
                  <a:lnTo>
                    <a:pt x="9" y="74"/>
                  </a:lnTo>
                  <a:lnTo>
                    <a:pt x="38" y="77"/>
                  </a:lnTo>
                  <a:lnTo>
                    <a:pt x="47" y="77"/>
                  </a:lnTo>
                  <a:lnTo>
                    <a:pt x="51" y="76"/>
                  </a:lnTo>
                  <a:lnTo>
                    <a:pt x="54" y="74"/>
                  </a:lnTo>
                  <a:lnTo>
                    <a:pt x="55" y="73"/>
                  </a:lnTo>
                  <a:lnTo>
                    <a:pt x="56" y="70"/>
                  </a:lnTo>
                  <a:lnTo>
                    <a:pt x="56" y="67"/>
                  </a:lnTo>
                  <a:lnTo>
                    <a:pt x="55" y="58"/>
                  </a:lnTo>
                  <a:lnTo>
                    <a:pt x="55" y="26"/>
                  </a:lnTo>
                  <a:lnTo>
                    <a:pt x="56" y="23"/>
                  </a:lnTo>
                  <a:lnTo>
                    <a:pt x="60" y="12"/>
                  </a:lnTo>
                  <a:lnTo>
                    <a:pt x="60" y="10"/>
                  </a:lnTo>
                  <a:lnTo>
                    <a:pt x="60" y="8"/>
                  </a:lnTo>
                  <a:lnTo>
                    <a:pt x="60" y="7"/>
                  </a:lnTo>
                  <a:lnTo>
                    <a:pt x="58" y="6"/>
                  </a:lnTo>
                  <a:lnTo>
                    <a:pt x="56" y="6"/>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 name="Freeform 32"/>
            <p:cNvSpPr>
              <a:spLocks/>
            </p:cNvSpPr>
            <p:nvPr/>
          </p:nvSpPr>
          <p:spPr bwMode="auto">
            <a:xfrm flipH="1">
              <a:off x="7939548" y="5044996"/>
              <a:ext cx="82472" cy="117249"/>
            </a:xfrm>
            <a:custGeom>
              <a:avLst/>
              <a:gdLst/>
              <a:ahLst/>
              <a:cxnLst>
                <a:cxn ang="0">
                  <a:pos x="15" y="2"/>
                </a:cxn>
                <a:cxn ang="0">
                  <a:pos x="10" y="0"/>
                </a:cxn>
                <a:cxn ang="0">
                  <a:pos x="6" y="0"/>
                </a:cxn>
                <a:cxn ang="0">
                  <a:pos x="5" y="0"/>
                </a:cxn>
                <a:cxn ang="0">
                  <a:pos x="3" y="1"/>
                </a:cxn>
                <a:cxn ang="0">
                  <a:pos x="2" y="4"/>
                </a:cxn>
                <a:cxn ang="0">
                  <a:pos x="1" y="8"/>
                </a:cxn>
                <a:cxn ang="0">
                  <a:pos x="0" y="11"/>
                </a:cxn>
                <a:cxn ang="0">
                  <a:pos x="1" y="14"/>
                </a:cxn>
                <a:cxn ang="0">
                  <a:pos x="2" y="16"/>
                </a:cxn>
                <a:cxn ang="0">
                  <a:pos x="5" y="24"/>
                </a:cxn>
                <a:cxn ang="0">
                  <a:pos x="5" y="26"/>
                </a:cxn>
                <a:cxn ang="0">
                  <a:pos x="6" y="29"/>
                </a:cxn>
                <a:cxn ang="0">
                  <a:pos x="7" y="30"/>
                </a:cxn>
                <a:cxn ang="0">
                  <a:pos x="10" y="31"/>
                </a:cxn>
                <a:cxn ang="0">
                  <a:pos x="12" y="31"/>
                </a:cxn>
                <a:cxn ang="0">
                  <a:pos x="15" y="32"/>
                </a:cxn>
                <a:cxn ang="0">
                  <a:pos x="17" y="33"/>
                </a:cxn>
                <a:cxn ang="0">
                  <a:pos x="19" y="35"/>
                </a:cxn>
                <a:cxn ang="0">
                  <a:pos x="21" y="37"/>
                </a:cxn>
                <a:cxn ang="0">
                  <a:pos x="27" y="52"/>
                </a:cxn>
                <a:cxn ang="0">
                  <a:pos x="29" y="59"/>
                </a:cxn>
                <a:cxn ang="0">
                  <a:pos x="32" y="61"/>
                </a:cxn>
                <a:cxn ang="0">
                  <a:pos x="37" y="65"/>
                </a:cxn>
                <a:cxn ang="0">
                  <a:pos x="39" y="67"/>
                </a:cxn>
                <a:cxn ang="0">
                  <a:pos x="40" y="69"/>
                </a:cxn>
                <a:cxn ang="0">
                  <a:pos x="43" y="76"/>
                </a:cxn>
                <a:cxn ang="0">
                  <a:pos x="45" y="98"/>
                </a:cxn>
                <a:cxn ang="0">
                  <a:pos x="46" y="106"/>
                </a:cxn>
                <a:cxn ang="0">
                  <a:pos x="47" y="108"/>
                </a:cxn>
                <a:cxn ang="0">
                  <a:pos x="50" y="113"/>
                </a:cxn>
                <a:cxn ang="0">
                  <a:pos x="52" y="115"/>
                </a:cxn>
                <a:cxn ang="0">
                  <a:pos x="56" y="118"/>
                </a:cxn>
                <a:cxn ang="0">
                  <a:pos x="57" y="118"/>
                </a:cxn>
                <a:cxn ang="0">
                  <a:pos x="59" y="118"/>
                </a:cxn>
                <a:cxn ang="0">
                  <a:pos x="60" y="117"/>
                </a:cxn>
                <a:cxn ang="0">
                  <a:pos x="61" y="114"/>
                </a:cxn>
                <a:cxn ang="0">
                  <a:pos x="61" y="96"/>
                </a:cxn>
                <a:cxn ang="0">
                  <a:pos x="62" y="88"/>
                </a:cxn>
                <a:cxn ang="0">
                  <a:pos x="62" y="87"/>
                </a:cxn>
                <a:cxn ang="0">
                  <a:pos x="62" y="86"/>
                </a:cxn>
                <a:cxn ang="0">
                  <a:pos x="63" y="86"/>
                </a:cxn>
                <a:cxn ang="0">
                  <a:pos x="65" y="87"/>
                </a:cxn>
                <a:cxn ang="0">
                  <a:pos x="67" y="90"/>
                </a:cxn>
                <a:cxn ang="0">
                  <a:pos x="73" y="101"/>
                </a:cxn>
                <a:cxn ang="0">
                  <a:pos x="75" y="106"/>
                </a:cxn>
                <a:cxn ang="0">
                  <a:pos x="76" y="114"/>
                </a:cxn>
                <a:cxn ang="0">
                  <a:pos x="76" y="115"/>
                </a:cxn>
                <a:cxn ang="0">
                  <a:pos x="76" y="115"/>
                </a:cxn>
                <a:cxn ang="0">
                  <a:pos x="78" y="115"/>
                </a:cxn>
                <a:cxn ang="0">
                  <a:pos x="80" y="113"/>
                </a:cxn>
                <a:cxn ang="0">
                  <a:pos x="82" y="111"/>
                </a:cxn>
                <a:cxn ang="0">
                  <a:pos x="83" y="109"/>
                </a:cxn>
                <a:cxn ang="0">
                  <a:pos x="83" y="103"/>
                </a:cxn>
                <a:cxn ang="0">
                  <a:pos x="81" y="91"/>
                </a:cxn>
                <a:cxn ang="0">
                  <a:pos x="73" y="75"/>
                </a:cxn>
                <a:cxn ang="0">
                  <a:pos x="39" y="26"/>
                </a:cxn>
                <a:cxn ang="0">
                  <a:pos x="25" y="9"/>
                </a:cxn>
                <a:cxn ang="0">
                  <a:pos x="20" y="5"/>
                </a:cxn>
                <a:cxn ang="0">
                  <a:pos x="15" y="2"/>
                </a:cxn>
              </a:cxnLst>
              <a:rect l="0" t="0" r="r" b="b"/>
              <a:pathLst>
                <a:path w="83" h="118">
                  <a:moveTo>
                    <a:pt x="15" y="2"/>
                  </a:moveTo>
                  <a:lnTo>
                    <a:pt x="10" y="0"/>
                  </a:lnTo>
                  <a:lnTo>
                    <a:pt x="6" y="0"/>
                  </a:lnTo>
                  <a:lnTo>
                    <a:pt x="5" y="0"/>
                  </a:lnTo>
                  <a:lnTo>
                    <a:pt x="3" y="1"/>
                  </a:lnTo>
                  <a:lnTo>
                    <a:pt x="2" y="4"/>
                  </a:lnTo>
                  <a:lnTo>
                    <a:pt x="1" y="8"/>
                  </a:lnTo>
                  <a:lnTo>
                    <a:pt x="0" y="11"/>
                  </a:lnTo>
                  <a:lnTo>
                    <a:pt x="1" y="14"/>
                  </a:lnTo>
                  <a:lnTo>
                    <a:pt x="2" y="16"/>
                  </a:lnTo>
                  <a:lnTo>
                    <a:pt x="5" y="24"/>
                  </a:lnTo>
                  <a:lnTo>
                    <a:pt x="5" y="26"/>
                  </a:lnTo>
                  <a:lnTo>
                    <a:pt x="6" y="29"/>
                  </a:lnTo>
                  <a:lnTo>
                    <a:pt x="7" y="30"/>
                  </a:lnTo>
                  <a:lnTo>
                    <a:pt x="10" y="31"/>
                  </a:lnTo>
                  <a:lnTo>
                    <a:pt x="12" y="31"/>
                  </a:lnTo>
                  <a:lnTo>
                    <a:pt x="15" y="32"/>
                  </a:lnTo>
                  <a:lnTo>
                    <a:pt x="17" y="33"/>
                  </a:lnTo>
                  <a:lnTo>
                    <a:pt x="19" y="35"/>
                  </a:lnTo>
                  <a:lnTo>
                    <a:pt x="21" y="37"/>
                  </a:lnTo>
                  <a:lnTo>
                    <a:pt x="27" y="52"/>
                  </a:lnTo>
                  <a:lnTo>
                    <a:pt x="29" y="59"/>
                  </a:lnTo>
                  <a:lnTo>
                    <a:pt x="32" y="61"/>
                  </a:lnTo>
                  <a:lnTo>
                    <a:pt x="37" y="65"/>
                  </a:lnTo>
                  <a:lnTo>
                    <a:pt x="39" y="67"/>
                  </a:lnTo>
                  <a:lnTo>
                    <a:pt x="40" y="69"/>
                  </a:lnTo>
                  <a:lnTo>
                    <a:pt x="43" y="76"/>
                  </a:lnTo>
                  <a:lnTo>
                    <a:pt x="45" y="98"/>
                  </a:lnTo>
                  <a:lnTo>
                    <a:pt x="46" y="106"/>
                  </a:lnTo>
                  <a:lnTo>
                    <a:pt x="47" y="108"/>
                  </a:lnTo>
                  <a:lnTo>
                    <a:pt x="50" y="113"/>
                  </a:lnTo>
                  <a:lnTo>
                    <a:pt x="52" y="115"/>
                  </a:lnTo>
                  <a:lnTo>
                    <a:pt x="56" y="118"/>
                  </a:lnTo>
                  <a:lnTo>
                    <a:pt x="57" y="118"/>
                  </a:lnTo>
                  <a:lnTo>
                    <a:pt x="59" y="118"/>
                  </a:lnTo>
                  <a:lnTo>
                    <a:pt x="60" y="117"/>
                  </a:lnTo>
                  <a:lnTo>
                    <a:pt x="61" y="114"/>
                  </a:lnTo>
                  <a:lnTo>
                    <a:pt x="61" y="96"/>
                  </a:lnTo>
                  <a:lnTo>
                    <a:pt x="62" y="88"/>
                  </a:lnTo>
                  <a:lnTo>
                    <a:pt x="62" y="87"/>
                  </a:lnTo>
                  <a:lnTo>
                    <a:pt x="62" y="86"/>
                  </a:lnTo>
                  <a:lnTo>
                    <a:pt x="63" y="86"/>
                  </a:lnTo>
                  <a:lnTo>
                    <a:pt x="65" y="87"/>
                  </a:lnTo>
                  <a:lnTo>
                    <a:pt x="67" y="90"/>
                  </a:lnTo>
                  <a:lnTo>
                    <a:pt x="73" y="101"/>
                  </a:lnTo>
                  <a:lnTo>
                    <a:pt x="75" y="106"/>
                  </a:lnTo>
                  <a:lnTo>
                    <a:pt x="76" y="114"/>
                  </a:lnTo>
                  <a:lnTo>
                    <a:pt x="76" y="115"/>
                  </a:lnTo>
                  <a:lnTo>
                    <a:pt x="76" y="115"/>
                  </a:lnTo>
                  <a:lnTo>
                    <a:pt x="78" y="115"/>
                  </a:lnTo>
                  <a:lnTo>
                    <a:pt x="80" y="113"/>
                  </a:lnTo>
                  <a:lnTo>
                    <a:pt x="82" y="111"/>
                  </a:lnTo>
                  <a:lnTo>
                    <a:pt x="83" y="109"/>
                  </a:lnTo>
                  <a:lnTo>
                    <a:pt x="83" y="103"/>
                  </a:lnTo>
                  <a:lnTo>
                    <a:pt x="81" y="91"/>
                  </a:lnTo>
                  <a:lnTo>
                    <a:pt x="73" y="75"/>
                  </a:lnTo>
                  <a:lnTo>
                    <a:pt x="39" y="26"/>
                  </a:lnTo>
                  <a:lnTo>
                    <a:pt x="25" y="9"/>
                  </a:lnTo>
                  <a:lnTo>
                    <a:pt x="20" y="5"/>
                  </a:lnTo>
                  <a:lnTo>
                    <a:pt x="15" y="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Freeform 33"/>
            <p:cNvSpPr>
              <a:spLocks/>
            </p:cNvSpPr>
            <p:nvPr/>
          </p:nvSpPr>
          <p:spPr bwMode="auto">
            <a:xfrm flipH="1">
              <a:off x="7925637" y="5030092"/>
              <a:ext cx="93402" cy="135134"/>
            </a:xfrm>
            <a:custGeom>
              <a:avLst/>
              <a:gdLst/>
              <a:ahLst/>
              <a:cxnLst>
                <a:cxn ang="0">
                  <a:pos x="28" y="0"/>
                </a:cxn>
                <a:cxn ang="0">
                  <a:pos x="23" y="1"/>
                </a:cxn>
                <a:cxn ang="0">
                  <a:pos x="4" y="9"/>
                </a:cxn>
                <a:cxn ang="0">
                  <a:pos x="1" y="14"/>
                </a:cxn>
                <a:cxn ang="0">
                  <a:pos x="1" y="21"/>
                </a:cxn>
                <a:cxn ang="0">
                  <a:pos x="4" y="30"/>
                </a:cxn>
                <a:cxn ang="0">
                  <a:pos x="7" y="34"/>
                </a:cxn>
                <a:cxn ang="0">
                  <a:pos x="15" y="34"/>
                </a:cxn>
                <a:cxn ang="0">
                  <a:pos x="18" y="35"/>
                </a:cxn>
                <a:cxn ang="0">
                  <a:pos x="24" y="48"/>
                </a:cxn>
                <a:cxn ang="0">
                  <a:pos x="40" y="68"/>
                </a:cxn>
                <a:cxn ang="0">
                  <a:pos x="47" y="93"/>
                </a:cxn>
                <a:cxn ang="0">
                  <a:pos x="47" y="117"/>
                </a:cxn>
                <a:cxn ang="0">
                  <a:pos x="43" y="135"/>
                </a:cxn>
                <a:cxn ang="0">
                  <a:pos x="46" y="136"/>
                </a:cxn>
                <a:cxn ang="0">
                  <a:pos x="55" y="135"/>
                </a:cxn>
                <a:cxn ang="0">
                  <a:pos x="58" y="133"/>
                </a:cxn>
                <a:cxn ang="0">
                  <a:pos x="62" y="104"/>
                </a:cxn>
                <a:cxn ang="0">
                  <a:pos x="60" y="90"/>
                </a:cxn>
                <a:cxn ang="0">
                  <a:pos x="62" y="89"/>
                </a:cxn>
                <a:cxn ang="0">
                  <a:pos x="65" y="93"/>
                </a:cxn>
                <a:cxn ang="0">
                  <a:pos x="71" y="110"/>
                </a:cxn>
                <a:cxn ang="0">
                  <a:pos x="71" y="121"/>
                </a:cxn>
                <a:cxn ang="0">
                  <a:pos x="73" y="130"/>
                </a:cxn>
                <a:cxn ang="0">
                  <a:pos x="78" y="132"/>
                </a:cxn>
                <a:cxn ang="0">
                  <a:pos x="87" y="130"/>
                </a:cxn>
                <a:cxn ang="0">
                  <a:pos x="92" y="127"/>
                </a:cxn>
                <a:cxn ang="0">
                  <a:pos x="94" y="122"/>
                </a:cxn>
                <a:cxn ang="0">
                  <a:pos x="88" y="101"/>
                </a:cxn>
                <a:cxn ang="0">
                  <a:pos x="71" y="72"/>
                </a:cxn>
                <a:cxn ang="0">
                  <a:pos x="70" y="66"/>
                </a:cxn>
                <a:cxn ang="0">
                  <a:pos x="72" y="61"/>
                </a:cxn>
                <a:cxn ang="0">
                  <a:pos x="70" y="50"/>
                </a:cxn>
                <a:cxn ang="0">
                  <a:pos x="65" y="41"/>
                </a:cxn>
                <a:cxn ang="0">
                  <a:pos x="59" y="35"/>
                </a:cxn>
                <a:cxn ang="0">
                  <a:pos x="35" y="19"/>
                </a:cxn>
                <a:cxn ang="0">
                  <a:pos x="33" y="14"/>
                </a:cxn>
                <a:cxn ang="0">
                  <a:pos x="34" y="10"/>
                </a:cxn>
                <a:cxn ang="0">
                  <a:pos x="36" y="5"/>
                </a:cxn>
                <a:cxn ang="0">
                  <a:pos x="35" y="2"/>
                </a:cxn>
                <a:cxn ang="0">
                  <a:pos x="31" y="0"/>
                </a:cxn>
              </a:cxnLst>
              <a:rect l="0" t="0" r="r" b="b"/>
              <a:pathLst>
                <a:path w="94" h="136">
                  <a:moveTo>
                    <a:pt x="31" y="0"/>
                  </a:moveTo>
                  <a:lnTo>
                    <a:pt x="28" y="0"/>
                  </a:lnTo>
                  <a:lnTo>
                    <a:pt x="26" y="0"/>
                  </a:lnTo>
                  <a:lnTo>
                    <a:pt x="23" y="1"/>
                  </a:lnTo>
                  <a:lnTo>
                    <a:pt x="9" y="5"/>
                  </a:lnTo>
                  <a:lnTo>
                    <a:pt x="4" y="9"/>
                  </a:lnTo>
                  <a:lnTo>
                    <a:pt x="2" y="12"/>
                  </a:lnTo>
                  <a:lnTo>
                    <a:pt x="1" y="14"/>
                  </a:lnTo>
                  <a:lnTo>
                    <a:pt x="0" y="18"/>
                  </a:lnTo>
                  <a:lnTo>
                    <a:pt x="1" y="21"/>
                  </a:lnTo>
                  <a:lnTo>
                    <a:pt x="2" y="26"/>
                  </a:lnTo>
                  <a:lnTo>
                    <a:pt x="4" y="30"/>
                  </a:lnTo>
                  <a:lnTo>
                    <a:pt x="6" y="33"/>
                  </a:lnTo>
                  <a:lnTo>
                    <a:pt x="7" y="34"/>
                  </a:lnTo>
                  <a:lnTo>
                    <a:pt x="8" y="34"/>
                  </a:lnTo>
                  <a:lnTo>
                    <a:pt x="15" y="34"/>
                  </a:lnTo>
                  <a:lnTo>
                    <a:pt x="17" y="34"/>
                  </a:lnTo>
                  <a:lnTo>
                    <a:pt x="18" y="35"/>
                  </a:lnTo>
                  <a:lnTo>
                    <a:pt x="19" y="37"/>
                  </a:lnTo>
                  <a:lnTo>
                    <a:pt x="24" y="48"/>
                  </a:lnTo>
                  <a:lnTo>
                    <a:pt x="26" y="52"/>
                  </a:lnTo>
                  <a:lnTo>
                    <a:pt x="40" y="68"/>
                  </a:lnTo>
                  <a:lnTo>
                    <a:pt x="41" y="72"/>
                  </a:lnTo>
                  <a:lnTo>
                    <a:pt x="47" y="93"/>
                  </a:lnTo>
                  <a:lnTo>
                    <a:pt x="48" y="105"/>
                  </a:lnTo>
                  <a:lnTo>
                    <a:pt x="47" y="117"/>
                  </a:lnTo>
                  <a:lnTo>
                    <a:pt x="43" y="133"/>
                  </a:lnTo>
                  <a:lnTo>
                    <a:pt x="43" y="135"/>
                  </a:lnTo>
                  <a:lnTo>
                    <a:pt x="44" y="136"/>
                  </a:lnTo>
                  <a:lnTo>
                    <a:pt x="46" y="136"/>
                  </a:lnTo>
                  <a:lnTo>
                    <a:pt x="51" y="136"/>
                  </a:lnTo>
                  <a:lnTo>
                    <a:pt x="55" y="135"/>
                  </a:lnTo>
                  <a:lnTo>
                    <a:pt x="57" y="134"/>
                  </a:lnTo>
                  <a:lnTo>
                    <a:pt x="58" y="133"/>
                  </a:lnTo>
                  <a:lnTo>
                    <a:pt x="60" y="129"/>
                  </a:lnTo>
                  <a:lnTo>
                    <a:pt x="62" y="104"/>
                  </a:lnTo>
                  <a:lnTo>
                    <a:pt x="60" y="92"/>
                  </a:lnTo>
                  <a:lnTo>
                    <a:pt x="60" y="90"/>
                  </a:lnTo>
                  <a:lnTo>
                    <a:pt x="61" y="89"/>
                  </a:lnTo>
                  <a:lnTo>
                    <a:pt x="62" y="89"/>
                  </a:lnTo>
                  <a:lnTo>
                    <a:pt x="63" y="89"/>
                  </a:lnTo>
                  <a:lnTo>
                    <a:pt x="65" y="93"/>
                  </a:lnTo>
                  <a:lnTo>
                    <a:pt x="70" y="103"/>
                  </a:lnTo>
                  <a:lnTo>
                    <a:pt x="71" y="110"/>
                  </a:lnTo>
                  <a:lnTo>
                    <a:pt x="71" y="118"/>
                  </a:lnTo>
                  <a:lnTo>
                    <a:pt x="71" y="121"/>
                  </a:lnTo>
                  <a:lnTo>
                    <a:pt x="72" y="128"/>
                  </a:lnTo>
                  <a:lnTo>
                    <a:pt x="73" y="130"/>
                  </a:lnTo>
                  <a:lnTo>
                    <a:pt x="75" y="131"/>
                  </a:lnTo>
                  <a:lnTo>
                    <a:pt x="78" y="132"/>
                  </a:lnTo>
                  <a:lnTo>
                    <a:pt x="81" y="132"/>
                  </a:lnTo>
                  <a:lnTo>
                    <a:pt x="87" y="130"/>
                  </a:lnTo>
                  <a:lnTo>
                    <a:pt x="91" y="129"/>
                  </a:lnTo>
                  <a:lnTo>
                    <a:pt x="92" y="127"/>
                  </a:lnTo>
                  <a:lnTo>
                    <a:pt x="94" y="125"/>
                  </a:lnTo>
                  <a:lnTo>
                    <a:pt x="94" y="122"/>
                  </a:lnTo>
                  <a:lnTo>
                    <a:pt x="93" y="115"/>
                  </a:lnTo>
                  <a:lnTo>
                    <a:pt x="88" y="101"/>
                  </a:lnTo>
                  <a:lnTo>
                    <a:pt x="84" y="93"/>
                  </a:lnTo>
                  <a:lnTo>
                    <a:pt x="71" y="72"/>
                  </a:lnTo>
                  <a:lnTo>
                    <a:pt x="70" y="68"/>
                  </a:lnTo>
                  <a:lnTo>
                    <a:pt x="70" y="66"/>
                  </a:lnTo>
                  <a:lnTo>
                    <a:pt x="70" y="63"/>
                  </a:lnTo>
                  <a:lnTo>
                    <a:pt x="72" y="61"/>
                  </a:lnTo>
                  <a:lnTo>
                    <a:pt x="72" y="57"/>
                  </a:lnTo>
                  <a:lnTo>
                    <a:pt x="70" y="50"/>
                  </a:lnTo>
                  <a:lnTo>
                    <a:pt x="68" y="46"/>
                  </a:lnTo>
                  <a:lnTo>
                    <a:pt x="65" y="41"/>
                  </a:lnTo>
                  <a:lnTo>
                    <a:pt x="62" y="38"/>
                  </a:lnTo>
                  <a:lnTo>
                    <a:pt x="59" y="35"/>
                  </a:lnTo>
                  <a:lnTo>
                    <a:pt x="41" y="24"/>
                  </a:lnTo>
                  <a:lnTo>
                    <a:pt x="35" y="19"/>
                  </a:lnTo>
                  <a:lnTo>
                    <a:pt x="33" y="17"/>
                  </a:lnTo>
                  <a:lnTo>
                    <a:pt x="33" y="14"/>
                  </a:lnTo>
                  <a:lnTo>
                    <a:pt x="33" y="12"/>
                  </a:lnTo>
                  <a:lnTo>
                    <a:pt x="34" y="10"/>
                  </a:lnTo>
                  <a:lnTo>
                    <a:pt x="36" y="7"/>
                  </a:lnTo>
                  <a:lnTo>
                    <a:pt x="36" y="5"/>
                  </a:lnTo>
                  <a:lnTo>
                    <a:pt x="36" y="4"/>
                  </a:lnTo>
                  <a:lnTo>
                    <a:pt x="35" y="2"/>
                  </a:lnTo>
                  <a:lnTo>
                    <a:pt x="33" y="1"/>
                  </a:lnTo>
                  <a:lnTo>
                    <a:pt x="31"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Freeform 34"/>
            <p:cNvSpPr>
              <a:spLocks/>
            </p:cNvSpPr>
            <p:nvPr/>
          </p:nvSpPr>
          <p:spPr bwMode="auto">
            <a:xfrm flipH="1">
              <a:off x="7968363" y="5073812"/>
              <a:ext cx="10930" cy="13911"/>
            </a:xfrm>
            <a:custGeom>
              <a:avLst/>
              <a:gdLst/>
              <a:ahLst/>
              <a:cxnLst>
                <a:cxn ang="0">
                  <a:pos x="6" y="0"/>
                </a:cxn>
                <a:cxn ang="0">
                  <a:pos x="5" y="0"/>
                </a:cxn>
                <a:cxn ang="0">
                  <a:pos x="4" y="0"/>
                </a:cxn>
                <a:cxn ang="0">
                  <a:pos x="1" y="2"/>
                </a:cxn>
                <a:cxn ang="0">
                  <a:pos x="0" y="5"/>
                </a:cxn>
                <a:cxn ang="0">
                  <a:pos x="0" y="8"/>
                </a:cxn>
                <a:cxn ang="0">
                  <a:pos x="2" y="10"/>
                </a:cxn>
                <a:cxn ang="0">
                  <a:pos x="6" y="12"/>
                </a:cxn>
                <a:cxn ang="0">
                  <a:pos x="9" y="13"/>
                </a:cxn>
                <a:cxn ang="0">
                  <a:pos x="11" y="14"/>
                </a:cxn>
                <a:cxn ang="0">
                  <a:pos x="11" y="13"/>
                </a:cxn>
                <a:cxn ang="0">
                  <a:pos x="11" y="11"/>
                </a:cxn>
                <a:cxn ang="0">
                  <a:pos x="7" y="2"/>
                </a:cxn>
                <a:cxn ang="0">
                  <a:pos x="7" y="1"/>
                </a:cxn>
                <a:cxn ang="0">
                  <a:pos x="6" y="0"/>
                </a:cxn>
              </a:cxnLst>
              <a:rect l="0" t="0" r="r" b="b"/>
              <a:pathLst>
                <a:path w="11" h="14">
                  <a:moveTo>
                    <a:pt x="6" y="0"/>
                  </a:moveTo>
                  <a:lnTo>
                    <a:pt x="5" y="0"/>
                  </a:lnTo>
                  <a:lnTo>
                    <a:pt x="4" y="0"/>
                  </a:lnTo>
                  <a:lnTo>
                    <a:pt x="1" y="2"/>
                  </a:lnTo>
                  <a:lnTo>
                    <a:pt x="0" y="5"/>
                  </a:lnTo>
                  <a:lnTo>
                    <a:pt x="0" y="8"/>
                  </a:lnTo>
                  <a:lnTo>
                    <a:pt x="2" y="10"/>
                  </a:lnTo>
                  <a:lnTo>
                    <a:pt x="6" y="12"/>
                  </a:lnTo>
                  <a:lnTo>
                    <a:pt x="9" y="13"/>
                  </a:lnTo>
                  <a:lnTo>
                    <a:pt x="11" y="14"/>
                  </a:lnTo>
                  <a:lnTo>
                    <a:pt x="11" y="13"/>
                  </a:lnTo>
                  <a:lnTo>
                    <a:pt x="11" y="11"/>
                  </a:lnTo>
                  <a:lnTo>
                    <a:pt x="7" y="2"/>
                  </a:lnTo>
                  <a:lnTo>
                    <a:pt x="7" y="1"/>
                  </a:lnTo>
                  <a:lnTo>
                    <a:pt x="6"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9" name="Group 34"/>
            <p:cNvGrpSpPr>
              <a:grpSpLocks noChangeAspect="1"/>
            </p:cNvGrpSpPr>
            <p:nvPr/>
          </p:nvGrpSpPr>
          <p:grpSpPr>
            <a:xfrm>
              <a:off x="8108389" y="4554993"/>
              <a:ext cx="290095" cy="177151"/>
              <a:chOff x="2103438" y="3086101"/>
              <a:chExt cx="595313" cy="363538"/>
            </a:xfrm>
          </p:grpSpPr>
          <p:sp>
            <p:nvSpPr>
              <p:cNvPr id="206" name="Freeform 72"/>
              <p:cNvSpPr>
                <a:spLocks/>
              </p:cNvSpPr>
              <p:nvPr/>
            </p:nvSpPr>
            <p:spPr bwMode="auto">
              <a:xfrm>
                <a:off x="2103438" y="3086101"/>
                <a:ext cx="595313" cy="363538"/>
              </a:xfrm>
              <a:custGeom>
                <a:avLst/>
                <a:gdLst/>
                <a:ahLst/>
                <a:cxnLst>
                  <a:cxn ang="0">
                    <a:pos x="214" y="0"/>
                  </a:cxn>
                  <a:cxn ang="0">
                    <a:pos x="186" y="1"/>
                  </a:cxn>
                  <a:cxn ang="0">
                    <a:pos x="153" y="9"/>
                  </a:cxn>
                  <a:cxn ang="0">
                    <a:pos x="137" y="17"/>
                  </a:cxn>
                  <a:cxn ang="0">
                    <a:pos x="123" y="27"/>
                  </a:cxn>
                  <a:cxn ang="0">
                    <a:pos x="88" y="62"/>
                  </a:cxn>
                  <a:cxn ang="0">
                    <a:pos x="40" y="106"/>
                  </a:cxn>
                  <a:cxn ang="0">
                    <a:pos x="10" y="129"/>
                  </a:cxn>
                  <a:cxn ang="0">
                    <a:pos x="4" y="136"/>
                  </a:cxn>
                  <a:cxn ang="0">
                    <a:pos x="1" y="143"/>
                  </a:cxn>
                  <a:cxn ang="0">
                    <a:pos x="0" y="149"/>
                  </a:cxn>
                  <a:cxn ang="0">
                    <a:pos x="3" y="155"/>
                  </a:cxn>
                  <a:cxn ang="0">
                    <a:pos x="7" y="160"/>
                  </a:cxn>
                  <a:cxn ang="0">
                    <a:pos x="11" y="162"/>
                  </a:cxn>
                  <a:cxn ang="0">
                    <a:pos x="27" y="168"/>
                  </a:cxn>
                  <a:cxn ang="0">
                    <a:pos x="85" y="177"/>
                  </a:cxn>
                  <a:cxn ang="0">
                    <a:pos x="254" y="179"/>
                  </a:cxn>
                  <a:cxn ang="0">
                    <a:pos x="266" y="181"/>
                  </a:cxn>
                  <a:cxn ang="0">
                    <a:pos x="279" y="185"/>
                  </a:cxn>
                  <a:cxn ang="0">
                    <a:pos x="303" y="197"/>
                  </a:cxn>
                  <a:cxn ang="0">
                    <a:pos x="321" y="210"/>
                  </a:cxn>
                  <a:cxn ang="0">
                    <a:pos x="332" y="224"/>
                  </a:cxn>
                  <a:cxn ang="0">
                    <a:pos x="338" y="228"/>
                  </a:cxn>
                  <a:cxn ang="0">
                    <a:pos x="344" y="229"/>
                  </a:cxn>
                  <a:cxn ang="0">
                    <a:pos x="350" y="229"/>
                  </a:cxn>
                  <a:cxn ang="0">
                    <a:pos x="355" y="228"/>
                  </a:cxn>
                  <a:cxn ang="0">
                    <a:pos x="360" y="224"/>
                  </a:cxn>
                  <a:cxn ang="0">
                    <a:pos x="369" y="214"/>
                  </a:cxn>
                  <a:cxn ang="0">
                    <a:pos x="372" y="207"/>
                  </a:cxn>
                  <a:cxn ang="0">
                    <a:pos x="375" y="189"/>
                  </a:cxn>
                  <a:cxn ang="0">
                    <a:pos x="374" y="140"/>
                  </a:cxn>
                  <a:cxn ang="0">
                    <a:pos x="370" y="120"/>
                  </a:cxn>
                  <a:cxn ang="0">
                    <a:pos x="368" y="111"/>
                  </a:cxn>
                  <a:cxn ang="0">
                    <a:pos x="356" y="83"/>
                  </a:cxn>
                  <a:cxn ang="0">
                    <a:pos x="339" y="56"/>
                  </a:cxn>
                  <a:cxn ang="0">
                    <a:pos x="324" y="38"/>
                  </a:cxn>
                  <a:cxn ang="0">
                    <a:pos x="313" y="29"/>
                  </a:cxn>
                  <a:cxn ang="0">
                    <a:pos x="278" y="12"/>
                  </a:cxn>
                  <a:cxn ang="0">
                    <a:pos x="224" y="1"/>
                  </a:cxn>
                  <a:cxn ang="0">
                    <a:pos x="214" y="0"/>
                  </a:cxn>
                </a:cxnLst>
                <a:rect l="0" t="0" r="r" b="b"/>
                <a:pathLst>
                  <a:path w="375" h="229">
                    <a:moveTo>
                      <a:pt x="214" y="0"/>
                    </a:moveTo>
                    <a:lnTo>
                      <a:pt x="186" y="1"/>
                    </a:lnTo>
                    <a:lnTo>
                      <a:pt x="153" y="9"/>
                    </a:lnTo>
                    <a:lnTo>
                      <a:pt x="137" y="17"/>
                    </a:lnTo>
                    <a:lnTo>
                      <a:pt x="123" y="27"/>
                    </a:lnTo>
                    <a:lnTo>
                      <a:pt x="88" y="62"/>
                    </a:lnTo>
                    <a:lnTo>
                      <a:pt x="40" y="106"/>
                    </a:lnTo>
                    <a:lnTo>
                      <a:pt x="10" y="129"/>
                    </a:lnTo>
                    <a:lnTo>
                      <a:pt x="4" y="136"/>
                    </a:lnTo>
                    <a:lnTo>
                      <a:pt x="1" y="143"/>
                    </a:lnTo>
                    <a:lnTo>
                      <a:pt x="0" y="149"/>
                    </a:lnTo>
                    <a:lnTo>
                      <a:pt x="3" y="155"/>
                    </a:lnTo>
                    <a:lnTo>
                      <a:pt x="7" y="160"/>
                    </a:lnTo>
                    <a:lnTo>
                      <a:pt x="11" y="162"/>
                    </a:lnTo>
                    <a:lnTo>
                      <a:pt x="27" y="168"/>
                    </a:lnTo>
                    <a:lnTo>
                      <a:pt x="85" y="177"/>
                    </a:lnTo>
                    <a:lnTo>
                      <a:pt x="254" y="179"/>
                    </a:lnTo>
                    <a:lnTo>
                      <a:pt x="266" y="181"/>
                    </a:lnTo>
                    <a:lnTo>
                      <a:pt x="279" y="185"/>
                    </a:lnTo>
                    <a:lnTo>
                      <a:pt x="303" y="197"/>
                    </a:lnTo>
                    <a:lnTo>
                      <a:pt x="321" y="210"/>
                    </a:lnTo>
                    <a:lnTo>
                      <a:pt x="332" y="224"/>
                    </a:lnTo>
                    <a:lnTo>
                      <a:pt x="338" y="228"/>
                    </a:lnTo>
                    <a:lnTo>
                      <a:pt x="344" y="229"/>
                    </a:lnTo>
                    <a:lnTo>
                      <a:pt x="350" y="229"/>
                    </a:lnTo>
                    <a:lnTo>
                      <a:pt x="355" y="228"/>
                    </a:lnTo>
                    <a:lnTo>
                      <a:pt x="360" y="224"/>
                    </a:lnTo>
                    <a:lnTo>
                      <a:pt x="369" y="214"/>
                    </a:lnTo>
                    <a:lnTo>
                      <a:pt x="372" y="207"/>
                    </a:lnTo>
                    <a:lnTo>
                      <a:pt x="375" y="189"/>
                    </a:lnTo>
                    <a:lnTo>
                      <a:pt x="374" y="140"/>
                    </a:lnTo>
                    <a:lnTo>
                      <a:pt x="370" y="120"/>
                    </a:lnTo>
                    <a:lnTo>
                      <a:pt x="368" y="111"/>
                    </a:lnTo>
                    <a:lnTo>
                      <a:pt x="356" y="83"/>
                    </a:lnTo>
                    <a:lnTo>
                      <a:pt x="339" y="56"/>
                    </a:lnTo>
                    <a:lnTo>
                      <a:pt x="324" y="38"/>
                    </a:lnTo>
                    <a:lnTo>
                      <a:pt x="313" y="29"/>
                    </a:lnTo>
                    <a:lnTo>
                      <a:pt x="278" y="12"/>
                    </a:lnTo>
                    <a:lnTo>
                      <a:pt x="224" y="1"/>
                    </a:lnTo>
                    <a:lnTo>
                      <a:pt x="214" y="0"/>
                    </a:lnTo>
                    <a:close/>
                  </a:path>
                </a:pathLst>
              </a:custGeom>
              <a:solidFill>
                <a:srgbClr val="D0A8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73"/>
              <p:cNvSpPr>
                <a:spLocks/>
              </p:cNvSpPr>
              <p:nvPr/>
            </p:nvSpPr>
            <p:spPr bwMode="auto">
              <a:xfrm>
                <a:off x="2417763" y="3133726"/>
                <a:ext cx="263525" cy="292100"/>
              </a:xfrm>
              <a:custGeom>
                <a:avLst/>
                <a:gdLst/>
                <a:ahLst/>
                <a:cxnLst>
                  <a:cxn ang="0">
                    <a:pos x="0" y="109"/>
                  </a:cxn>
                  <a:cxn ang="0">
                    <a:pos x="0" y="113"/>
                  </a:cxn>
                  <a:cxn ang="0">
                    <a:pos x="2" y="115"/>
                  </a:cxn>
                  <a:cxn ang="0">
                    <a:pos x="5" y="117"/>
                  </a:cxn>
                  <a:cxn ang="0">
                    <a:pos x="8" y="118"/>
                  </a:cxn>
                  <a:cxn ang="0">
                    <a:pos x="47" y="128"/>
                  </a:cxn>
                  <a:cxn ang="0">
                    <a:pos x="60" y="131"/>
                  </a:cxn>
                  <a:cxn ang="0">
                    <a:pos x="113" y="149"/>
                  </a:cxn>
                  <a:cxn ang="0">
                    <a:pos x="125" y="155"/>
                  </a:cxn>
                  <a:cxn ang="0">
                    <a:pos x="130" y="158"/>
                  </a:cxn>
                  <a:cxn ang="0">
                    <a:pos x="149" y="182"/>
                  </a:cxn>
                  <a:cxn ang="0">
                    <a:pos x="153" y="184"/>
                  </a:cxn>
                  <a:cxn ang="0">
                    <a:pos x="155" y="183"/>
                  </a:cxn>
                  <a:cxn ang="0">
                    <a:pos x="158" y="180"/>
                  </a:cxn>
                  <a:cxn ang="0">
                    <a:pos x="160" y="173"/>
                  </a:cxn>
                  <a:cxn ang="0">
                    <a:pos x="164" y="156"/>
                  </a:cxn>
                  <a:cxn ang="0">
                    <a:pos x="166" y="125"/>
                  </a:cxn>
                  <a:cxn ang="0">
                    <a:pos x="163" y="106"/>
                  </a:cxn>
                  <a:cxn ang="0">
                    <a:pos x="154" y="77"/>
                  </a:cxn>
                  <a:cxn ang="0">
                    <a:pos x="142" y="50"/>
                  </a:cxn>
                  <a:cxn ang="0">
                    <a:pos x="120" y="18"/>
                  </a:cxn>
                  <a:cxn ang="0">
                    <a:pos x="110" y="9"/>
                  </a:cxn>
                  <a:cxn ang="0">
                    <a:pos x="99" y="3"/>
                  </a:cxn>
                  <a:cxn ang="0">
                    <a:pos x="89" y="0"/>
                  </a:cxn>
                  <a:cxn ang="0">
                    <a:pos x="78" y="0"/>
                  </a:cxn>
                  <a:cxn ang="0">
                    <a:pos x="67" y="2"/>
                  </a:cxn>
                  <a:cxn ang="0">
                    <a:pos x="57" y="8"/>
                  </a:cxn>
                  <a:cxn ang="0">
                    <a:pos x="53" y="11"/>
                  </a:cxn>
                  <a:cxn ang="0">
                    <a:pos x="48" y="16"/>
                  </a:cxn>
                  <a:cxn ang="0">
                    <a:pos x="32" y="40"/>
                  </a:cxn>
                  <a:cxn ang="0">
                    <a:pos x="9" y="83"/>
                  </a:cxn>
                  <a:cxn ang="0">
                    <a:pos x="2" y="98"/>
                  </a:cxn>
                  <a:cxn ang="0">
                    <a:pos x="0" y="104"/>
                  </a:cxn>
                  <a:cxn ang="0">
                    <a:pos x="0" y="109"/>
                  </a:cxn>
                </a:cxnLst>
                <a:rect l="0" t="0" r="r" b="b"/>
                <a:pathLst>
                  <a:path w="166" h="184">
                    <a:moveTo>
                      <a:pt x="0" y="109"/>
                    </a:moveTo>
                    <a:lnTo>
                      <a:pt x="0" y="113"/>
                    </a:lnTo>
                    <a:lnTo>
                      <a:pt x="2" y="115"/>
                    </a:lnTo>
                    <a:lnTo>
                      <a:pt x="5" y="117"/>
                    </a:lnTo>
                    <a:lnTo>
                      <a:pt x="8" y="118"/>
                    </a:lnTo>
                    <a:lnTo>
                      <a:pt x="47" y="128"/>
                    </a:lnTo>
                    <a:lnTo>
                      <a:pt x="60" y="131"/>
                    </a:lnTo>
                    <a:lnTo>
                      <a:pt x="113" y="149"/>
                    </a:lnTo>
                    <a:lnTo>
                      <a:pt x="125" y="155"/>
                    </a:lnTo>
                    <a:lnTo>
                      <a:pt x="130" y="158"/>
                    </a:lnTo>
                    <a:lnTo>
                      <a:pt x="149" y="182"/>
                    </a:lnTo>
                    <a:lnTo>
                      <a:pt x="153" y="184"/>
                    </a:lnTo>
                    <a:lnTo>
                      <a:pt x="155" y="183"/>
                    </a:lnTo>
                    <a:lnTo>
                      <a:pt x="158" y="180"/>
                    </a:lnTo>
                    <a:lnTo>
                      <a:pt x="160" y="173"/>
                    </a:lnTo>
                    <a:lnTo>
                      <a:pt x="164" y="156"/>
                    </a:lnTo>
                    <a:lnTo>
                      <a:pt x="166" y="125"/>
                    </a:lnTo>
                    <a:lnTo>
                      <a:pt x="163" y="106"/>
                    </a:lnTo>
                    <a:lnTo>
                      <a:pt x="154" y="77"/>
                    </a:lnTo>
                    <a:lnTo>
                      <a:pt x="142" y="50"/>
                    </a:lnTo>
                    <a:lnTo>
                      <a:pt x="120" y="18"/>
                    </a:lnTo>
                    <a:lnTo>
                      <a:pt x="110" y="9"/>
                    </a:lnTo>
                    <a:lnTo>
                      <a:pt x="99" y="3"/>
                    </a:lnTo>
                    <a:lnTo>
                      <a:pt x="89" y="0"/>
                    </a:lnTo>
                    <a:lnTo>
                      <a:pt x="78" y="0"/>
                    </a:lnTo>
                    <a:lnTo>
                      <a:pt x="67" y="2"/>
                    </a:lnTo>
                    <a:lnTo>
                      <a:pt x="57" y="8"/>
                    </a:lnTo>
                    <a:lnTo>
                      <a:pt x="53" y="11"/>
                    </a:lnTo>
                    <a:lnTo>
                      <a:pt x="48" y="16"/>
                    </a:lnTo>
                    <a:lnTo>
                      <a:pt x="32" y="40"/>
                    </a:lnTo>
                    <a:lnTo>
                      <a:pt x="9" y="83"/>
                    </a:lnTo>
                    <a:lnTo>
                      <a:pt x="2" y="98"/>
                    </a:lnTo>
                    <a:lnTo>
                      <a:pt x="0" y="104"/>
                    </a:lnTo>
                    <a:lnTo>
                      <a:pt x="0" y="109"/>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 name="Freeform 74"/>
              <p:cNvSpPr>
                <a:spLocks/>
              </p:cNvSpPr>
              <p:nvPr/>
            </p:nvSpPr>
            <p:spPr bwMode="auto">
              <a:xfrm>
                <a:off x="2327275" y="3117851"/>
                <a:ext cx="177800" cy="187325"/>
              </a:xfrm>
              <a:custGeom>
                <a:avLst/>
                <a:gdLst/>
                <a:ahLst/>
                <a:cxnLst>
                  <a:cxn ang="0">
                    <a:pos x="78" y="2"/>
                  </a:cxn>
                  <a:cxn ang="0">
                    <a:pos x="75" y="4"/>
                  </a:cxn>
                  <a:cxn ang="0">
                    <a:pos x="43" y="38"/>
                  </a:cxn>
                  <a:cxn ang="0">
                    <a:pos x="9" y="94"/>
                  </a:cxn>
                  <a:cxn ang="0">
                    <a:pos x="5" y="100"/>
                  </a:cxn>
                  <a:cxn ang="0">
                    <a:pos x="0" y="105"/>
                  </a:cxn>
                  <a:cxn ang="0">
                    <a:pos x="1" y="105"/>
                  </a:cxn>
                  <a:cxn ang="0">
                    <a:pos x="3" y="107"/>
                  </a:cxn>
                  <a:cxn ang="0">
                    <a:pos x="10" y="111"/>
                  </a:cxn>
                  <a:cxn ang="0">
                    <a:pos x="15" y="113"/>
                  </a:cxn>
                  <a:cxn ang="0">
                    <a:pos x="20" y="116"/>
                  </a:cxn>
                  <a:cxn ang="0">
                    <a:pos x="26" y="117"/>
                  </a:cxn>
                  <a:cxn ang="0">
                    <a:pos x="32" y="118"/>
                  </a:cxn>
                  <a:cxn ang="0">
                    <a:pos x="38" y="117"/>
                  </a:cxn>
                  <a:cxn ang="0">
                    <a:pos x="42" y="116"/>
                  </a:cxn>
                  <a:cxn ang="0">
                    <a:pos x="45" y="112"/>
                  </a:cxn>
                  <a:cxn ang="0">
                    <a:pos x="62" y="63"/>
                  </a:cxn>
                  <a:cxn ang="0">
                    <a:pos x="69" y="50"/>
                  </a:cxn>
                  <a:cxn ang="0">
                    <a:pos x="89" y="24"/>
                  </a:cxn>
                  <a:cxn ang="0">
                    <a:pos x="92" y="20"/>
                  </a:cxn>
                  <a:cxn ang="0">
                    <a:pos x="100" y="15"/>
                  </a:cxn>
                  <a:cxn ang="0">
                    <a:pos x="105" y="12"/>
                  </a:cxn>
                  <a:cxn ang="0">
                    <a:pos x="112" y="10"/>
                  </a:cxn>
                  <a:cxn ang="0">
                    <a:pos x="112" y="9"/>
                  </a:cxn>
                  <a:cxn ang="0">
                    <a:pos x="110" y="7"/>
                  </a:cxn>
                  <a:cxn ang="0">
                    <a:pos x="105" y="5"/>
                  </a:cxn>
                  <a:cxn ang="0">
                    <a:pos x="84" y="0"/>
                  </a:cxn>
                  <a:cxn ang="0">
                    <a:pos x="81" y="1"/>
                  </a:cxn>
                  <a:cxn ang="0">
                    <a:pos x="78" y="2"/>
                  </a:cxn>
                </a:cxnLst>
                <a:rect l="0" t="0" r="r" b="b"/>
                <a:pathLst>
                  <a:path w="112" h="118">
                    <a:moveTo>
                      <a:pt x="78" y="2"/>
                    </a:moveTo>
                    <a:lnTo>
                      <a:pt x="75" y="4"/>
                    </a:lnTo>
                    <a:lnTo>
                      <a:pt x="43" y="38"/>
                    </a:lnTo>
                    <a:lnTo>
                      <a:pt x="9" y="94"/>
                    </a:lnTo>
                    <a:lnTo>
                      <a:pt x="5" y="100"/>
                    </a:lnTo>
                    <a:lnTo>
                      <a:pt x="0" y="105"/>
                    </a:lnTo>
                    <a:lnTo>
                      <a:pt x="1" y="105"/>
                    </a:lnTo>
                    <a:lnTo>
                      <a:pt x="3" y="107"/>
                    </a:lnTo>
                    <a:lnTo>
                      <a:pt x="10" y="111"/>
                    </a:lnTo>
                    <a:lnTo>
                      <a:pt x="15" y="113"/>
                    </a:lnTo>
                    <a:lnTo>
                      <a:pt x="20" y="116"/>
                    </a:lnTo>
                    <a:lnTo>
                      <a:pt x="26" y="117"/>
                    </a:lnTo>
                    <a:lnTo>
                      <a:pt x="32" y="118"/>
                    </a:lnTo>
                    <a:lnTo>
                      <a:pt x="38" y="117"/>
                    </a:lnTo>
                    <a:lnTo>
                      <a:pt x="42" y="116"/>
                    </a:lnTo>
                    <a:lnTo>
                      <a:pt x="45" y="112"/>
                    </a:lnTo>
                    <a:lnTo>
                      <a:pt x="62" y="63"/>
                    </a:lnTo>
                    <a:lnTo>
                      <a:pt x="69" y="50"/>
                    </a:lnTo>
                    <a:lnTo>
                      <a:pt x="89" y="24"/>
                    </a:lnTo>
                    <a:lnTo>
                      <a:pt x="92" y="20"/>
                    </a:lnTo>
                    <a:lnTo>
                      <a:pt x="100" y="15"/>
                    </a:lnTo>
                    <a:lnTo>
                      <a:pt x="105" y="12"/>
                    </a:lnTo>
                    <a:lnTo>
                      <a:pt x="112" y="10"/>
                    </a:lnTo>
                    <a:lnTo>
                      <a:pt x="112" y="9"/>
                    </a:lnTo>
                    <a:lnTo>
                      <a:pt x="110" y="7"/>
                    </a:lnTo>
                    <a:lnTo>
                      <a:pt x="105" y="5"/>
                    </a:lnTo>
                    <a:lnTo>
                      <a:pt x="84" y="0"/>
                    </a:lnTo>
                    <a:lnTo>
                      <a:pt x="81" y="1"/>
                    </a:lnTo>
                    <a:lnTo>
                      <a:pt x="78" y="2"/>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75"/>
              <p:cNvSpPr>
                <a:spLocks/>
              </p:cNvSpPr>
              <p:nvPr/>
            </p:nvSpPr>
            <p:spPr bwMode="auto">
              <a:xfrm>
                <a:off x="2214563" y="3100388"/>
                <a:ext cx="223838" cy="184150"/>
              </a:xfrm>
              <a:custGeom>
                <a:avLst/>
                <a:gdLst/>
                <a:ahLst/>
                <a:cxnLst>
                  <a:cxn ang="0">
                    <a:pos x="118" y="0"/>
                  </a:cxn>
                  <a:cxn ang="0">
                    <a:pos x="113" y="1"/>
                  </a:cxn>
                  <a:cxn ang="0">
                    <a:pos x="87" y="13"/>
                  </a:cxn>
                  <a:cxn ang="0">
                    <a:pos x="59" y="33"/>
                  </a:cxn>
                  <a:cxn ang="0">
                    <a:pos x="33" y="59"/>
                  </a:cxn>
                  <a:cxn ang="0">
                    <a:pos x="15" y="79"/>
                  </a:cxn>
                  <a:cxn ang="0">
                    <a:pos x="12" y="84"/>
                  </a:cxn>
                  <a:cxn ang="0">
                    <a:pos x="6" y="90"/>
                  </a:cxn>
                  <a:cxn ang="0">
                    <a:pos x="2" y="97"/>
                  </a:cxn>
                  <a:cxn ang="0">
                    <a:pos x="0" y="98"/>
                  </a:cxn>
                  <a:cxn ang="0">
                    <a:pos x="0" y="101"/>
                  </a:cxn>
                  <a:cxn ang="0">
                    <a:pos x="1" y="103"/>
                  </a:cxn>
                  <a:cxn ang="0">
                    <a:pos x="8" y="107"/>
                  </a:cxn>
                  <a:cxn ang="0">
                    <a:pos x="28" y="114"/>
                  </a:cxn>
                  <a:cxn ang="0">
                    <a:pos x="43" y="116"/>
                  </a:cxn>
                  <a:cxn ang="0">
                    <a:pos x="50" y="115"/>
                  </a:cxn>
                  <a:cxn ang="0">
                    <a:pos x="56" y="113"/>
                  </a:cxn>
                  <a:cxn ang="0">
                    <a:pos x="61" y="109"/>
                  </a:cxn>
                  <a:cxn ang="0">
                    <a:pos x="66" y="104"/>
                  </a:cxn>
                  <a:cxn ang="0">
                    <a:pos x="73" y="91"/>
                  </a:cxn>
                  <a:cxn ang="0">
                    <a:pos x="84" y="69"/>
                  </a:cxn>
                  <a:cxn ang="0">
                    <a:pos x="119" y="18"/>
                  </a:cxn>
                  <a:cxn ang="0">
                    <a:pos x="127" y="13"/>
                  </a:cxn>
                  <a:cxn ang="0">
                    <a:pos x="134" y="10"/>
                  </a:cxn>
                  <a:cxn ang="0">
                    <a:pos x="137" y="10"/>
                  </a:cxn>
                  <a:cxn ang="0">
                    <a:pos x="139" y="10"/>
                  </a:cxn>
                  <a:cxn ang="0">
                    <a:pos x="141" y="9"/>
                  </a:cxn>
                  <a:cxn ang="0">
                    <a:pos x="141" y="8"/>
                  </a:cxn>
                  <a:cxn ang="0">
                    <a:pos x="140" y="7"/>
                  </a:cxn>
                  <a:cxn ang="0">
                    <a:pos x="139" y="5"/>
                  </a:cxn>
                  <a:cxn ang="0">
                    <a:pos x="132" y="2"/>
                  </a:cxn>
                  <a:cxn ang="0">
                    <a:pos x="122" y="0"/>
                  </a:cxn>
                  <a:cxn ang="0">
                    <a:pos x="118" y="0"/>
                  </a:cxn>
                </a:cxnLst>
                <a:rect l="0" t="0" r="r" b="b"/>
                <a:pathLst>
                  <a:path w="141" h="116">
                    <a:moveTo>
                      <a:pt x="118" y="0"/>
                    </a:moveTo>
                    <a:lnTo>
                      <a:pt x="113" y="1"/>
                    </a:lnTo>
                    <a:lnTo>
                      <a:pt x="87" y="13"/>
                    </a:lnTo>
                    <a:lnTo>
                      <a:pt x="59" y="33"/>
                    </a:lnTo>
                    <a:lnTo>
                      <a:pt x="33" y="59"/>
                    </a:lnTo>
                    <a:lnTo>
                      <a:pt x="15" y="79"/>
                    </a:lnTo>
                    <a:lnTo>
                      <a:pt x="12" y="84"/>
                    </a:lnTo>
                    <a:lnTo>
                      <a:pt x="6" y="90"/>
                    </a:lnTo>
                    <a:lnTo>
                      <a:pt x="2" y="97"/>
                    </a:lnTo>
                    <a:lnTo>
                      <a:pt x="0" y="98"/>
                    </a:lnTo>
                    <a:lnTo>
                      <a:pt x="0" y="101"/>
                    </a:lnTo>
                    <a:lnTo>
                      <a:pt x="1" y="103"/>
                    </a:lnTo>
                    <a:lnTo>
                      <a:pt x="8" y="107"/>
                    </a:lnTo>
                    <a:lnTo>
                      <a:pt x="28" y="114"/>
                    </a:lnTo>
                    <a:lnTo>
                      <a:pt x="43" y="116"/>
                    </a:lnTo>
                    <a:lnTo>
                      <a:pt x="50" y="115"/>
                    </a:lnTo>
                    <a:lnTo>
                      <a:pt x="56" y="113"/>
                    </a:lnTo>
                    <a:lnTo>
                      <a:pt x="61" y="109"/>
                    </a:lnTo>
                    <a:lnTo>
                      <a:pt x="66" y="104"/>
                    </a:lnTo>
                    <a:lnTo>
                      <a:pt x="73" y="91"/>
                    </a:lnTo>
                    <a:lnTo>
                      <a:pt x="84" y="69"/>
                    </a:lnTo>
                    <a:lnTo>
                      <a:pt x="119" y="18"/>
                    </a:lnTo>
                    <a:lnTo>
                      <a:pt x="127" y="13"/>
                    </a:lnTo>
                    <a:lnTo>
                      <a:pt x="134" y="10"/>
                    </a:lnTo>
                    <a:lnTo>
                      <a:pt x="137" y="10"/>
                    </a:lnTo>
                    <a:lnTo>
                      <a:pt x="139" y="10"/>
                    </a:lnTo>
                    <a:lnTo>
                      <a:pt x="141" y="9"/>
                    </a:lnTo>
                    <a:lnTo>
                      <a:pt x="141" y="8"/>
                    </a:lnTo>
                    <a:lnTo>
                      <a:pt x="140" y="7"/>
                    </a:lnTo>
                    <a:lnTo>
                      <a:pt x="139" y="5"/>
                    </a:lnTo>
                    <a:lnTo>
                      <a:pt x="132" y="2"/>
                    </a:lnTo>
                    <a:lnTo>
                      <a:pt x="122" y="0"/>
                    </a:lnTo>
                    <a:lnTo>
                      <a:pt x="118" y="0"/>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76"/>
              <p:cNvSpPr>
                <a:spLocks/>
              </p:cNvSpPr>
              <p:nvPr/>
            </p:nvSpPr>
            <p:spPr bwMode="auto">
              <a:xfrm>
                <a:off x="2124075" y="3278188"/>
                <a:ext cx="379413" cy="76200"/>
              </a:xfrm>
              <a:custGeom>
                <a:avLst/>
                <a:gdLst/>
                <a:ahLst/>
                <a:cxnLst>
                  <a:cxn ang="0">
                    <a:pos x="238" y="46"/>
                  </a:cxn>
                  <a:cxn ang="0">
                    <a:pos x="239" y="45"/>
                  </a:cxn>
                  <a:cxn ang="0">
                    <a:pos x="239" y="44"/>
                  </a:cxn>
                  <a:cxn ang="0">
                    <a:pos x="237" y="44"/>
                  </a:cxn>
                  <a:cxn ang="0">
                    <a:pos x="234" y="43"/>
                  </a:cxn>
                  <a:cxn ang="0">
                    <a:pos x="165" y="29"/>
                  </a:cxn>
                  <a:cxn ang="0">
                    <a:pos x="63" y="2"/>
                  </a:cxn>
                  <a:cxn ang="0">
                    <a:pos x="49" y="0"/>
                  </a:cxn>
                  <a:cxn ang="0">
                    <a:pos x="39" y="0"/>
                  </a:cxn>
                  <a:cxn ang="0">
                    <a:pos x="30" y="2"/>
                  </a:cxn>
                  <a:cxn ang="0">
                    <a:pos x="18" y="7"/>
                  </a:cxn>
                  <a:cxn ang="0">
                    <a:pos x="11" y="11"/>
                  </a:cxn>
                  <a:cxn ang="0">
                    <a:pos x="2" y="22"/>
                  </a:cxn>
                  <a:cxn ang="0">
                    <a:pos x="0" y="26"/>
                  </a:cxn>
                  <a:cxn ang="0">
                    <a:pos x="0" y="29"/>
                  </a:cxn>
                  <a:cxn ang="0">
                    <a:pos x="3" y="32"/>
                  </a:cxn>
                  <a:cxn ang="0">
                    <a:pos x="5" y="33"/>
                  </a:cxn>
                  <a:cxn ang="0">
                    <a:pos x="7" y="34"/>
                  </a:cxn>
                  <a:cxn ang="0">
                    <a:pos x="10" y="35"/>
                  </a:cxn>
                  <a:cxn ang="0">
                    <a:pos x="87" y="41"/>
                  </a:cxn>
                  <a:cxn ang="0">
                    <a:pos x="147" y="48"/>
                  </a:cxn>
                  <a:cxn ang="0">
                    <a:pos x="232" y="47"/>
                  </a:cxn>
                  <a:cxn ang="0">
                    <a:pos x="235" y="46"/>
                  </a:cxn>
                  <a:cxn ang="0">
                    <a:pos x="238" y="46"/>
                  </a:cxn>
                </a:cxnLst>
                <a:rect l="0" t="0" r="r" b="b"/>
                <a:pathLst>
                  <a:path w="239" h="48">
                    <a:moveTo>
                      <a:pt x="238" y="46"/>
                    </a:moveTo>
                    <a:lnTo>
                      <a:pt x="239" y="45"/>
                    </a:lnTo>
                    <a:lnTo>
                      <a:pt x="239" y="44"/>
                    </a:lnTo>
                    <a:lnTo>
                      <a:pt x="237" y="44"/>
                    </a:lnTo>
                    <a:lnTo>
                      <a:pt x="234" y="43"/>
                    </a:lnTo>
                    <a:lnTo>
                      <a:pt x="165" y="29"/>
                    </a:lnTo>
                    <a:lnTo>
                      <a:pt x="63" y="2"/>
                    </a:lnTo>
                    <a:lnTo>
                      <a:pt x="49" y="0"/>
                    </a:lnTo>
                    <a:lnTo>
                      <a:pt x="39" y="0"/>
                    </a:lnTo>
                    <a:lnTo>
                      <a:pt x="30" y="2"/>
                    </a:lnTo>
                    <a:lnTo>
                      <a:pt x="18" y="7"/>
                    </a:lnTo>
                    <a:lnTo>
                      <a:pt x="11" y="11"/>
                    </a:lnTo>
                    <a:lnTo>
                      <a:pt x="2" y="22"/>
                    </a:lnTo>
                    <a:lnTo>
                      <a:pt x="0" y="26"/>
                    </a:lnTo>
                    <a:lnTo>
                      <a:pt x="0" y="29"/>
                    </a:lnTo>
                    <a:lnTo>
                      <a:pt x="3" y="32"/>
                    </a:lnTo>
                    <a:lnTo>
                      <a:pt x="5" y="33"/>
                    </a:lnTo>
                    <a:lnTo>
                      <a:pt x="7" y="34"/>
                    </a:lnTo>
                    <a:lnTo>
                      <a:pt x="10" y="35"/>
                    </a:lnTo>
                    <a:lnTo>
                      <a:pt x="87" y="41"/>
                    </a:lnTo>
                    <a:lnTo>
                      <a:pt x="147" y="48"/>
                    </a:lnTo>
                    <a:lnTo>
                      <a:pt x="232" y="47"/>
                    </a:lnTo>
                    <a:lnTo>
                      <a:pt x="235" y="46"/>
                    </a:lnTo>
                    <a:lnTo>
                      <a:pt x="238" y="46"/>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05" name="Freeform 18"/>
            <p:cNvSpPr>
              <a:spLocks/>
            </p:cNvSpPr>
            <p:nvPr/>
          </p:nvSpPr>
          <p:spPr bwMode="auto">
            <a:xfrm rot="6012585" flipH="1">
              <a:off x="7866693" y="4985033"/>
              <a:ext cx="483901" cy="284180"/>
            </a:xfrm>
            <a:custGeom>
              <a:avLst/>
              <a:gdLst/>
              <a:ahLst/>
              <a:cxnLst>
                <a:cxn ang="0">
                  <a:pos x="241" y="52"/>
                </a:cxn>
                <a:cxn ang="0">
                  <a:pos x="311" y="38"/>
                </a:cxn>
                <a:cxn ang="0">
                  <a:pos x="390" y="58"/>
                </a:cxn>
                <a:cxn ang="0">
                  <a:pos x="452" y="88"/>
                </a:cxn>
                <a:cxn ang="0">
                  <a:pos x="480" y="81"/>
                </a:cxn>
                <a:cxn ang="0">
                  <a:pos x="487" y="65"/>
                </a:cxn>
                <a:cxn ang="0">
                  <a:pos x="483" y="37"/>
                </a:cxn>
                <a:cxn ang="0">
                  <a:pos x="465" y="21"/>
                </a:cxn>
                <a:cxn ang="0">
                  <a:pos x="358" y="0"/>
                </a:cxn>
                <a:cxn ang="0">
                  <a:pos x="255" y="12"/>
                </a:cxn>
                <a:cxn ang="0">
                  <a:pos x="140" y="75"/>
                </a:cxn>
                <a:cxn ang="0">
                  <a:pos x="94" y="146"/>
                </a:cxn>
                <a:cxn ang="0">
                  <a:pos x="79" y="169"/>
                </a:cxn>
                <a:cxn ang="0">
                  <a:pos x="64" y="176"/>
                </a:cxn>
                <a:cxn ang="0">
                  <a:pos x="28" y="180"/>
                </a:cxn>
                <a:cxn ang="0">
                  <a:pos x="6" y="198"/>
                </a:cxn>
                <a:cxn ang="0">
                  <a:pos x="0" y="213"/>
                </a:cxn>
                <a:cxn ang="0">
                  <a:pos x="7" y="235"/>
                </a:cxn>
                <a:cxn ang="0">
                  <a:pos x="19" y="241"/>
                </a:cxn>
                <a:cxn ang="0">
                  <a:pos x="32" y="241"/>
                </a:cxn>
                <a:cxn ang="0">
                  <a:pos x="40" y="234"/>
                </a:cxn>
                <a:cxn ang="0">
                  <a:pos x="38" y="229"/>
                </a:cxn>
                <a:cxn ang="0">
                  <a:pos x="27" y="225"/>
                </a:cxn>
                <a:cxn ang="0">
                  <a:pos x="29" y="221"/>
                </a:cxn>
                <a:cxn ang="0">
                  <a:pos x="52" y="207"/>
                </a:cxn>
                <a:cxn ang="0">
                  <a:pos x="57" y="208"/>
                </a:cxn>
                <a:cxn ang="0">
                  <a:pos x="55" y="229"/>
                </a:cxn>
                <a:cxn ang="0">
                  <a:pos x="54" y="274"/>
                </a:cxn>
                <a:cxn ang="0">
                  <a:pos x="64" y="284"/>
                </a:cxn>
                <a:cxn ang="0">
                  <a:pos x="83" y="285"/>
                </a:cxn>
                <a:cxn ang="0">
                  <a:pos x="88" y="281"/>
                </a:cxn>
                <a:cxn ang="0">
                  <a:pos x="77" y="240"/>
                </a:cxn>
                <a:cxn ang="0">
                  <a:pos x="80" y="225"/>
                </a:cxn>
                <a:cxn ang="0">
                  <a:pos x="89" y="223"/>
                </a:cxn>
                <a:cxn ang="0">
                  <a:pos x="112" y="236"/>
                </a:cxn>
                <a:cxn ang="0">
                  <a:pos x="127" y="255"/>
                </a:cxn>
                <a:cxn ang="0">
                  <a:pos x="132" y="255"/>
                </a:cxn>
                <a:cxn ang="0">
                  <a:pos x="138" y="246"/>
                </a:cxn>
                <a:cxn ang="0">
                  <a:pos x="141" y="220"/>
                </a:cxn>
                <a:cxn ang="0">
                  <a:pos x="135" y="211"/>
                </a:cxn>
                <a:cxn ang="0">
                  <a:pos x="116" y="203"/>
                </a:cxn>
                <a:cxn ang="0">
                  <a:pos x="110" y="190"/>
                </a:cxn>
                <a:cxn ang="0">
                  <a:pos x="119" y="160"/>
                </a:cxn>
                <a:cxn ang="0">
                  <a:pos x="178" y="84"/>
                </a:cxn>
              </a:cxnLst>
              <a:rect l="0" t="0" r="r" b="b"/>
              <a:pathLst>
                <a:path w="487" h="286">
                  <a:moveTo>
                    <a:pt x="178" y="84"/>
                  </a:moveTo>
                  <a:lnTo>
                    <a:pt x="213" y="63"/>
                  </a:lnTo>
                  <a:lnTo>
                    <a:pt x="241" y="52"/>
                  </a:lnTo>
                  <a:lnTo>
                    <a:pt x="261" y="45"/>
                  </a:lnTo>
                  <a:lnTo>
                    <a:pt x="291" y="40"/>
                  </a:lnTo>
                  <a:lnTo>
                    <a:pt x="311" y="38"/>
                  </a:lnTo>
                  <a:lnTo>
                    <a:pt x="339" y="40"/>
                  </a:lnTo>
                  <a:lnTo>
                    <a:pt x="374" y="50"/>
                  </a:lnTo>
                  <a:lnTo>
                    <a:pt x="390" y="58"/>
                  </a:lnTo>
                  <a:lnTo>
                    <a:pt x="417" y="79"/>
                  </a:lnTo>
                  <a:lnTo>
                    <a:pt x="431" y="85"/>
                  </a:lnTo>
                  <a:lnTo>
                    <a:pt x="452" y="88"/>
                  </a:lnTo>
                  <a:lnTo>
                    <a:pt x="465" y="87"/>
                  </a:lnTo>
                  <a:lnTo>
                    <a:pt x="471" y="85"/>
                  </a:lnTo>
                  <a:lnTo>
                    <a:pt x="480" y="81"/>
                  </a:lnTo>
                  <a:lnTo>
                    <a:pt x="483" y="78"/>
                  </a:lnTo>
                  <a:lnTo>
                    <a:pt x="485" y="74"/>
                  </a:lnTo>
                  <a:lnTo>
                    <a:pt x="487" y="65"/>
                  </a:lnTo>
                  <a:lnTo>
                    <a:pt x="487" y="55"/>
                  </a:lnTo>
                  <a:lnTo>
                    <a:pt x="484" y="40"/>
                  </a:lnTo>
                  <a:lnTo>
                    <a:pt x="483" y="37"/>
                  </a:lnTo>
                  <a:lnTo>
                    <a:pt x="481" y="31"/>
                  </a:lnTo>
                  <a:lnTo>
                    <a:pt x="475" y="26"/>
                  </a:lnTo>
                  <a:lnTo>
                    <a:pt x="465" y="21"/>
                  </a:lnTo>
                  <a:lnTo>
                    <a:pt x="444" y="13"/>
                  </a:lnTo>
                  <a:lnTo>
                    <a:pt x="407" y="6"/>
                  </a:lnTo>
                  <a:lnTo>
                    <a:pt x="358" y="0"/>
                  </a:lnTo>
                  <a:lnTo>
                    <a:pt x="315" y="0"/>
                  </a:lnTo>
                  <a:lnTo>
                    <a:pt x="286" y="4"/>
                  </a:lnTo>
                  <a:lnTo>
                    <a:pt x="255" y="12"/>
                  </a:lnTo>
                  <a:lnTo>
                    <a:pt x="190" y="37"/>
                  </a:lnTo>
                  <a:lnTo>
                    <a:pt x="164" y="53"/>
                  </a:lnTo>
                  <a:lnTo>
                    <a:pt x="140" y="75"/>
                  </a:lnTo>
                  <a:lnTo>
                    <a:pt x="115" y="105"/>
                  </a:lnTo>
                  <a:lnTo>
                    <a:pt x="97" y="138"/>
                  </a:lnTo>
                  <a:lnTo>
                    <a:pt x="94" y="146"/>
                  </a:lnTo>
                  <a:lnTo>
                    <a:pt x="87" y="158"/>
                  </a:lnTo>
                  <a:lnTo>
                    <a:pt x="81" y="166"/>
                  </a:lnTo>
                  <a:lnTo>
                    <a:pt x="79" y="169"/>
                  </a:lnTo>
                  <a:lnTo>
                    <a:pt x="70" y="174"/>
                  </a:lnTo>
                  <a:lnTo>
                    <a:pt x="67" y="175"/>
                  </a:lnTo>
                  <a:lnTo>
                    <a:pt x="64" y="176"/>
                  </a:lnTo>
                  <a:lnTo>
                    <a:pt x="60" y="177"/>
                  </a:lnTo>
                  <a:lnTo>
                    <a:pt x="32" y="179"/>
                  </a:lnTo>
                  <a:lnTo>
                    <a:pt x="28" y="180"/>
                  </a:lnTo>
                  <a:lnTo>
                    <a:pt x="24" y="182"/>
                  </a:lnTo>
                  <a:lnTo>
                    <a:pt x="12" y="191"/>
                  </a:lnTo>
                  <a:lnTo>
                    <a:pt x="6" y="198"/>
                  </a:lnTo>
                  <a:lnTo>
                    <a:pt x="4" y="201"/>
                  </a:lnTo>
                  <a:lnTo>
                    <a:pt x="2" y="205"/>
                  </a:lnTo>
                  <a:lnTo>
                    <a:pt x="0" y="213"/>
                  </a:lnTo>
                  <a:lnTo>
                    <a:pt x="1" y="221"/>
                  </a:lnTo>
                  <a:lnTo>
                    <a:pt x="5" y="232"/>
                  </a:lnTo>
                  <a:lnTo>
                    <a:pt x="7" y="235"/>
                  </a:lnTo>
                  <a:lnTo>
                    <a:pt x="10" y="237"/>
                  </a:lnTo>
                  <a:lnTo>
                    <a:pt x="12" y="239"/>
                  </a:lnTo>
                  <a:lnTo>
                    <a:pt x="19" y="241"/>
                  </a:lnTo>
                  <a:lnTo>
                    <a:pt x="25" y="242"/>
                  </a:lnTo>
                  <a:lnTo>
                    <a:pt x="31" y="242"/>
                  </a:lnTo>
                  <a:lnTo>
                    <a:pt x="32" y="241"/>
                  </a:lnTo>
                  <a:lnTo>
                    <a:pt x="35" y="240"/>
                  </a:lnTo>
                  <a:lnTo>
                    <a:pt x="38" y="237"/>
                  </a:lnTo>
                  <a:lnTo>
                    <a:pt x="40" y="234"/>
                  </a:lnTo>
                  <a:lnTo>
                    <a:pt x="40" y="232"/>
                  </a:lnTo>
                  <a:lnTo>
                    <a:pt x="40" y="231"/>
                  </a:lnTo>
                  <a:lnTo>
                    <a:pt x="38" y="229"/>
                  </a:lnTo>
                  <a:lnTo>
                    <a:pt x="29" y="227"/>
                  </a:lnTo>
                  <a:lnTo>
                    <a:pt x="27" y="226"/>
                  </a:lnTo>
                  <a:lnTo>
                    <a:pt x="27" y="225"/>
                  </a:lnTo>
                  <a:lnTo>
                    <a:pt x="27" y="224"/>
                  </a:lnTo>
                  <a:lnTo>
                    <a:pt x="27" y="223"/>
                  </a:lnTo>
                  <a:lnTo>
                    <a:pt x="29" y="221"/>
                  </a:lnTo>
                  <a:lnTo>
                    <a:pt x="34" y="216"/>
                  </a:lnTo>
                  <a:lnTo>
                    <a:pt x="39" y="212"/>
                  </a:lnTo>
                  <a:lnTo>
                    <a:pt x="52" y="207"/>
                  </a:lnTo>
                  <a:lnTo>
                    <a:pt x="54" y="207"/>
                  </a:lnTo>
                  <a:lnTo>
                    <a:pt x="55" y="208"/>
                  </a:lnTo>
                  <a:lnTo>
                    <a:pt x="57" y="208"/>
                  </a:lnTo>
                  <a:lnTo>
                    <a:pt x="57" y="210"/>
                  </a:lnTo>
                  <a:lnTo>
                    <a:pt x="57" y="214"/>
                  </a:lnTo>
                  <a:lnTo>
                    <a:pt x="55" y="229"/>
                  </a:lnTo>
                  <a:lnTo>
                    <a:pt x="50" y="257"/>
                  </a:lnTo>
                  <a:lnTo>
                    <a:pt x="50" y="261"/>
                  </a:lnTo>
                  <a:lnTo>
                    <a:pt x="54" y="274"/>
                  </a:lnTo>
                  <a:lnTo>
                    <a:pt x="57" y="279"/>
                  </a:lnTo>
                  <a:lnTo>
                    <a:pt x="59" y="282"/>
                  </a:lnTo>
                  <a:lnTo>
                    <a:pt x="64" y="284"/>
                  </a:lnTo>
                  <a:lnTo>
                    <a:pt x="67" y="285"/>
                  </a:lnTo>
                  <a:lnTo>
                    <a:pt x="79" y="286"/>
                  </a:lnTo>
                  <a:lnTo>
                    <a:pt x="83" y="285"/>
                  </a:lnTo>
                  <a:lnTo>
                    <a:pt x="85" y="284"/>
                  </a:lnTo>
                  <a:lnTo>
                    <a:pt x="87" y="283"/>
                  </a:lnTo>
                  <a:lnTo>
                    <a:pt x="88" y="281"/>
                  </a:lnTo>
                  <a:lnTo>
                    <a:pt x="89" y="279"/>
                  </a:lnTo>
                  <a:lnTo>
                    <a:pt x="88" y="277"/>
                  </a:lnTo>
                  <a:lnTo>
                    <a:pt x="77" y="240"/>
                  </a:lnTo>
                  <a:lnTo>
                    <a:pt x="76" y="234"/>
                  </a:lnTo>
                  <a:lnTo>
                    <a:pt x="78" y="229"/>
                  </a:lnTo>
                  <a:lnTo>
                    <a:pt x="80" y="225"/>
                  </a:lnTo>
                  <a:lnTo>
                    <a:pt x="85" y="223"/>
                  </a:lnTo>
                  <a:lnTo>
                    <a:pt x="86" y="223"/>
                  </a:lnTo>
                  <a:lnTo>
                    <a:pt x="89" y="223"/>
                  </a:lnTo>
                  <a:lnTo>
                    <a:pt x="94" y="224"/>
                  </a:lnTo>
                  <a:lnTo>
                    <a:pt x="107" y="232"/>
                  </a:lnTo>
                  <a:lnTo>
                    <a:pt x="112" y="236"/>
                  </a:lnTo>
                  <a:lnTo>
                    <a:pt x="117" y="241"/>
                  </a:lnTo>
                  <a:lnTo>
                    <a:pt x="125" y="253"/>
                  </a:lnTo>
                  <a:lnTo>
                    <a:pt x="127" y="255"/>
                  </a:lnTo>
                  <a:lnTo>
                    <a:pt x="129" y="256"/>
                  </a:lnTo>
                  <a:lnTo>
                    <a:pt x="130" y="256"/>
                  </a:lnTo>
                  <a:lnTo>
                    <a:pt x="132" y="255"/>
                  </a:lnTo>
                  <a:lnTo>
                    <a:pt x="134" y="253"/>
                  </a:lnTo>
                  <a:lnTo>
                    <a:pt x="135" y="251"/>
                  </a:lnTo>
                  <a:lnTo>
                    <a:pt x="138" y="246"/>
                  </a:lnTo>
                  <a:lnTo>
                    <a:pt x="141" y="238"/>
                  </a:lnTo>
                  <a:lnTo>
                    <a:pt x="142" y="227"/>
                  </a:lnTo>
                  <a:lnTo>
                    <a:pt x="141" y="220"/>
                  </a:lnTo>
                  <a:lnTo>
                    <a:pt x="140" y="214"/>
                  </a:lnTo>
                  <a:lnTo>
                    <a:pt x="138" y="213"/>
                  </a:lnTo>
                  <a:lnTo>
                    <a:pt x="135" y="211"/>
                  </a:lnTo>
                  <a:lnTo>
                    <a:pt x="121" y="207"/>
                  </a:lnTo>
                  <a:lnTo>
                    <a:pt x="119" y="205"/>
                  </a:lnTo>
                  <a:lnTo>
                    <a:pt x="116" y="203"/>
                  </a:lnTo>
                  <a:lnTo>
                    <a:pt x="113" y="200"/>
                  </a:lnTo>
                  <a:lnTo>
                    <a:pt x="111" y="195"/>
                  </a:lnTo>
                  <a:lnTo>
                    <a:pt x="110" y="190"/>
                  </a:lnTo>
                  <a:lnTo>
                    <a:pt x="111" y="184"/>
                  </a:lnTo>
                  <a:lnTo>
                    <a:pt x="113" y="177"/>
                  </a:lnTo>
                  <a:lnTo>
                    <a:pt x="119" y="160"/>
                  </a:lnTo>
                  <a:lnTo>
                    <a:pt x="141" y="120"/>
                  </a:lnTo>
                  <a:lnTo>
                    <a:pt x="156" y="102"/>
                  </a:lnTo>
                  <a:lnTo>
                    <a:pt x="178" y="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0" name="Rectangle 69"/>
          <p:cNvSpPr/>
          <p:nvPr/>
        </p:nvSpPr>
        <p:spPr bwMode="auto">
          <a:xfrm>
            <a:off x="6477000" y="5917406"/>
            <a:ext cx="1752600" cy="2667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53" name="Rectangle 52"/>
          <p:cNvSpPr>
            <a:spLocks noChangeArrowheads="1"/>
          </p:cNvSpPr>
          <p:nvPr/>
        </p:nvSpPr>
        <p:spPr bwMode="auto">
          <a:xfrm>
            <a:off x="7242175" y="5915025"/>
            <a:ext cx="1901825" cy="276225"/>
          </a:xfrm>
          <a:prstGeom prst="rect">
            <a:avLst/>
          </a:prstGeom>
          <a:solidFill>
            <a:srgbClr val="0099CC">
              <a:alpha val="49804"/>
            </a:srgbClr>
          </a:solidFill>
          <a:ln w="9525" algn="ctr">
            <a:noFill/>
            <a:round/>
            <a:headEnd/>
            <a:tailEnd/>
          </a:ln>
        </p:spPr>
        <p:txBody>
          <a:bodyPr anchor="ctr"/>
          <a:lstStyle/>
          <a:p>
            <a:endParaRPr lang="en-US"/>
          </a:p>
        </p:txBody>
      </p:sp>
      <p:sp>
        <p:nvSpPr>
          <p:cNvPr id="6147" name="Rectangle 49"/>
          <p:cNvSpPr>
            <a:spLocks noChangeArrowheads="1"/>
          </p:cNvSpPr>
          <p:nvPr/>
        </p:nvSpPr>
        <p:spPr bwMode="auto">
          <a:xfrm>
            <a:off x="6459538" y="5915025"/>
            <a:ext cx="782637" cy="276225"/>
          </a:xfrm>
          <a:prstGeom prst="rect">
            <a:avLst/>
          </a:prstGeom>
          <a:solidFill>
            <a:srgbClr val="0099CC">
              <a:alpha val="49804"/>
            </a:srgbClr>
          </a:solidFill>
          <a:ln w="9525" algn="ctr">
            <a:noFill/>
            <a:round/>
            <a:headEnd/>
            <a:tailEnd/>
          </a:ln>
        </p:spPr>
        <p:txBody>
          <a:bodyPr anchor="ctr"/>
          <a:lstStyle/>
          <a:p>
            <a:endParaRPr lang="en-US"/>
          </a:p>
        </p:txBody>
      </p:sp>
      <p:grpSp>
        <p:nvGrpSpPr>
          <p:cNvPr id="10" name="Group 24"/>
          <p:cNvGrpSpPr>
            <a:grpSpLocks/>
          </p:cNvGrpSpPr>
          <p:nvPr/>
        </p:nvGrpSpPr>
        <p:grpSpPr bwMode="auto">
          <a:xfrm rot="5400000">
            <a:off x="1949450" y="3060700"/>
            <a:ext cx="642938" cy="1588"/>
            <a:chOff x="593725" y="3061494"/>
            <a:chExt cx="642143" cy="2381"/>
          </a:xfrm>
        </p:grpSpPr>
        <p:sp>
          <p:nvSpPr>
            <p:cNvPr id="6193" name="Line 13"/>
            <p:cNvSpPr>
              <a:spLocks noChangeShapeType="1"/>
            </p:cNvSpPr>
            <p:nvPr/>
          </p:nvSpPr>
          <p:spPr bwMode="auto">
            <a:xfrm flipH="1">
              <a:off x="915193" y="3061494"/>
              <a:ext cx="320675" cy="0"/>
            </a:xfrm>
            <a:prstGeom prst="line">
              <a:avLst/>
            </a:prstGeom>
            <a:noFill/>
            <a:ln w="9525">
              <a:solidFill>
                <a:schemeClr val="bg1"/>
              </a:solidFill>
              <a:round/>
              <a:headEnd/>
              <a:tailEnd/>
            </a:ln>
          </p:spPr>
          <p:txBody>
            <a:bodyPr anchor="ctr"/>
            <a:lstStyle/>
            <a:p>
              <a:endParaRPr lang="en-US"/>
            </a:p>
          </p:txBody>
        </p:sp>
        <p:sp>
          <p:nvSpPr>
            <p:cNvPr id="6194" name="Line 13"/>
            <p:cNvSpPr>
              <a:spLocks noChangeShapeType="1"/>
            </p:cNvSpPr>
            <p:nvPr/>
          </p:nvSpPr>
          <p:spPr bwMode="auto">
            <a:xfrm flipH="1">
              <a:off x="593725" y="3063875"/>
              <a:ext cx="320675" cy="0"/>
            </a:xfrm>
            <a:prstGeom prst="line">
              <a:avLst/>
            </a:prstGeom>
            <a:noFill/>
            <a:ln w="9525">
              <a:solidFill>
                <a:schemeClr val="tx1"/>
              </a:solidFill>
              <a:round/>
              <a:headEnd/>
              <a:tailEnd/>
            </a:ln>
          </p:spPr>
          <p:txBody>
            <a:bodyPr anchor="ctr"/>
            <a:lstStyle/>
            <a:p>
              <a:endParaRPr lang="en-US"/>
            </a:p>
          </p:txBody>
        </p:sp>
      </p:grpSp>
      <p:sp>
        <p:nvSpPr>
          <p:cNvPr id="57" name="Rectangle 56"/>
          <p:cNvSpPr>
            <a:spLocks noChangeArrowheads="1"/>
          </p:cNvSpPr>
          <p:nvPr/>
        </p:nvSpPr>
        <p:spPr bwMode="auto">
          <a:xfrm>
            <a:off x="2270125" y="2922588"/>
            <a:ext cx="782638" cy="276225"/>
          </a:xfrm>
          <a:prstGeom prst="rect">
            <a:avLst/>
          </a:prstGeom>
          <a:solidFill>
            <a:srgbClr val="0099CC">
              <a:alpha val="49804"/>
            </a:srgbClr>
          </a:solidFill>
          <a:ln w="9525" algn="ctr">
            <a:noFill/>
            <a:round/>
            <a:headEnd/>
            <a:tailEnd/>
          </a:ln>
        </p:spPr>
        <p:txBody>
          <a:bodyPr anchor="ctr"/>
          <a:lstStyle/>
          <a:p>
            <a:endParaRPr lang="en-US"/>
          </a:p>
        </p:txBody>
      </p:sp>
      <p:sp>
        <p:nvSpPr>
          <p:cNvPr id="6151" name="Rectangle 55"/>
          <p:cNvSpPr>
            <a:spLocks noChangeArrowheads="1"/>
          </p:cNvSpPr>
          <p:nvPr/>
        </p:nvSpPr>
        <p:spPr bwMode="auto">
          <a:xfrm>
            <a:off x="0" y="2922588"/>
            <a:ext cx="2270125" cy="276225"/>
          </a:xfrm>
          <a:prstGeom prst="rect">
            <a:avLst/>
          </a:prstGeom>
          <a:solidFill>
            <a:srgbClr val="0099CC">
              <a:alpha val="49804"/>
            </a:srgbClr>
          </a:solidFill>
          <a:ln w="9525" algn="ctr">
            <a:noFill/>
            <a:round/>
            <a:headEnd/>
            <a:tailEnd/>
          </a:ln>
        </p:spPr>
        <p:txBody>
          <a:bodyPr anchor="ctr"/>
          <a:lstStyle/>
          <a:p>
            <a:endParaRPr lang="en-US"/>
          </a:p>
        </p:txBody>
      </p:sp>
      <p:sp>
        <p:nvSpPr>
          <p:cNvPr id="6152" name="Rectangle 44"/>
          <p:cNvSpPr>
            <a:spLocks noChangeArrowheads="1"/>
          </p:cNvSpPr>
          <p:nvPr/>
        </p:nvSpPr>
        <p:spPr bwMode="auto">
          <a:xfrm>
            <a:off x="1819275" y="5126038"/>
            <a:ext cx="4660900" cy="1028700"/>
          </a:xfrm>
          <a:prstGeom prst="rect">
            <a:avLst/>
          </a:prstGeom>
          <a:solidFill>
            <a:srgbClr val="0099CC">
              <a:alpha val="49804"/>
            </a:srgbClr>
          </a:solidFill>
          <a:ln w="9525" algn="ctr">
            <a:noFill/>
            <a:round/>
            <a:headEnd/>
            <a:tailEnd/>
          </a:ln>
        </p:spPr>
        <p:txBody>
          <a:bodyPr anchor="ctr"/>
          <a:lstStyle/>
          <a:p>
            <a:endParaRPr lang="en-US"/>
          </a:p>
        </p:txBody>
      </p:sp>
      <p:sp>
        <p:nvSpPr>
          <p:cNvPr id="1044491" name="Line 11"/>
          <p:cNvSpPr>
            <a:spLocks noChangeShapeType="1"/>
          </p:cNvSpPr>
          <p:nvPr/>
        </p:nvSpPr>
        <p:spPr bwMode="auto">
          <a:xfrm rot="5400000" flipV="1">
            <a:off x="2270125" y="2924175"/>
            <a:ext cx="0" cy="274638"/>
          </a:xfrm>
          <a:prstGeom prst="line">
            <a:avLst/>
          </a:prstGeom>
          <a:noFill/>
          <a:ln w="28575">
            <a:solidFill>
              <a:srgbClr val="CC9900"/>
            </a:solidFill>
            <a:round/>
            <a:headEnd/>
            <a:tailEnd/>
          </a:ln>
        </p:spPr>
        <p:txBody>
          <a:bodyPr anchor="ctr"/>
          <a:lstStyle/>
          <a:p>
            <a:endParaRPr lang="en-US"/>
          </a:p>
        </p:txBody>
      </p:sp>
      <p:sp>
        <p:nvSpPr>
          <p:cNvPr id="113" name="Rectangle 3"/>
          <p:cNvSpPr>
            <a:spLocks noGrp="1" noChangeArrowheads="1"/>
          </p:cNvSpPr>
          <p:nvPr>
            <p:ph type="title"/>
          </p:nvPr>
        </p:nvSpPr>
        <p:spPr>
          <a:xfrm>
            <a:off x="685800" y="658368"/>
            <a:ext cx="7772400" cy="1408176"/>
          </a:xfrm>
        </p:spPr>
        <p:txBody>
          <a:bodyPr/>
          <a:lstStyle/>
          <a:p>
            <a:r>
              <a:rPr lang="en-US" dirty="0"/>
              <a:t>A Simple </a:t>
            </a:r>
            <a:r>
              <a:rPr lang="en-US" dirty="0">
                <a:solidFill>
                  <a:srgbClr val="FF0000"/>
                </a:solidFill>
              </a:rPr>
              <a:t>Proportional</a:t>
            </a:r>
            <a:r>
              <a:rPr lang="en-US" dirty="0"/>
              <a:t> Control System</a:t>
            </a:r>
            <a:br>
              <a:rPr lang="en-US" dirty="0"/>
            </a:br>
            <a:endParaRPr lang="en-US" dirty="0"/>
          </a:p>
        </p:txBody>
      </p:sp>
      <p:sp>
        <p:nvSpPr>
          <p:cNvPr id="6157" name="AutoShape 2"/>
          <p:cNvSpPr>
            <a:spLocks noChangeAspect="1" noChangeArrowheads="1"/>
          </p:cNvSpPr>
          <p:nvPr/>
        </p:nvSpPr>
        <p:spPr bwMode="auto">
          <a:xfrm>
            <a:off x="2732088" y="2514600"/>
            <a:ext cx="206375" cy="411163"/>
          </a:xfrm>
          <a:prstGeom prst="triangle">
            <a:avLst>
              <a:gd name="adj" fmla="val 50000"/>
            </a:avLst>
          </a:prstGeom>
          <a:solidFill>
            <a:srgbClr val="CC9900"/>
          </a:solidFill>
          <a:ln w="3175" algn="ctr">
            <a:solidFill>
              <a:srgbClr val="CC9900"/>
            </a:solidFill>
            <a:miter lim="800000"/>
            <a:headEnd/>
            <a:tailEnd/>
          </a:ln>
        </p:spPr>
        <p:txBody>
          <a:bodyPr anchor="ctr"/>
          <a:lstStyle/>
          <a:p>
            <a:endParaRPr lang="en-US"/>
          </a:p>
        </p:txBody>
      </p:sp>
      <p:sp>
        <p:nvSpPr>
          <p:cNvPr id="6158" name="Line 6"/>
          <p:cNvSpPr>
            <a:spLocks noChangeShapeType="1"/>
          </p:cNvSpPr>
          <p:nvPr/>
        </p:nvSpPr>
        <p:spPr bwMode="auto">
          <a:xfrm flipV="1">
            <a:off x="2754313" y="3200400"/>
            <a:ext cx="0" cy="228600"/>
          </a:xfrm>
          <a:prstGeom prst="line">
            <a:avLst/>
          </a:prstGeom>
          <a:noFill/>
          <a:ln w="19050" cap="sq">
            <a:solidFill>
              <a:schemeClr val="tx1"/>
            </a:solidFill>
            <a:miter lim="800000"/>
            <a:headEnd/>
            <a:tailEnd/>
          </a:ln>
        </p:spPr>
        <p:txBody>
          <a:bodyPr anchor="ctr"/>
          <a:lstStyle/>
          <a:p>
            <a:endParaRPr lang="en-US"/>
          </a:p>
        </p:txBody>
      </p:sp>
      <p:sp>
        <p:nvSpPr>
          <p:cNvPr id="6159" name="Line 7"/>
          <p:cNvSpPr>
            <a:spLocks noChangeShapeType="1"/>
          </p:cNvSpPr>
          <p:nvPr/>
        </p:nvSpPr>
        <p:spPr bwMode="auto">
          <a:xfrm flipV="1">
            <a:off x="3036888" y="2925763"/>
            <a:ext cx="0" cy="503237"/>
          </a:xfrm>
          <a:prstGeom prst="line">
            <a:avLst/>
          </a:prstGeom>
          <a:noFill/>
          <a:ln w="19050" cap="sq">
            <a:solidFill>
              <a:schemeClr val="tx1"/>
            </a:solidFill>
            <a:miter lim="800000"/>
            <a:headEnd/>
            <a:tailEnd/>
          </a:ln>
        </p:spPr>
        <p:txBody>
          <a:bodyPr anchor="ctr"/>
          <a:lstStyle/>
          <a:p>
            <a:endParaRPr lang="en-US"/>
          </a:p>
        </p:txBody>
      </p:sp>
      <p:sp>
        <p:nvSpPr>
          <p:cNvPr id="6160" name="Line 8"/>
          <p:cNvSpPr>
            <a:spLocks noChangeShapeType="1"/>
          </p:cNvSpPr>
          <p:nvPr/>
        </p:nvSpPr>
        <p:spPr bwMode="auto">
          <a:xfrm flipH="1">
            <a:off x="0" y="3200400"/>
            <a:ext cx="2752725" cy="0"/>
          </a:xfrm>
          <a:prstGeom prst="line">
            <a:avLst/>
          </a:prstGeom>
          <a:noFill/>
          <a:ln w="19050" cap="sq">
            <a:solidFill>
              <a:schemeClr val="tx1"/>
            </a:solidFill>
            <a:miter lim="800000"/>
            <a:headEnd/>
            <a:tailEnd/>
          </a:ln>
        </p:spPr>
        <p:txBody>
          <a:bodyPr anchor="ctr"/>
          <a:lstStyle/>
          <a:p>
            <a:endParaRPr lang="en-US"/>
          </a:p>
        </p:txBody>
      </p:sp>
      <p:sp>
        <p:nvSpPr>
          <p:cNvPr id="6161" name="Line 9"/>
          <p:cNvSpPr>
            <a:spLocks noChangeShapeType="1"/>
          </p:cNvSpPr>
          <p:nvPr/>
        </p:nvSpPr>
        <p:spPr bwMode="auto">
          <a:xfrm flipH="1">
            <a:off x="0" y="2925763"/>
            <a:ext cx="3033713" cy="0"/>
          </a:xfrm>
          <a:prstGeom prst="line">
            <a:avLst/>
          </a:prstGeom>
          <a:noFill/>
          <a:ln w="19050" cap="sq">
            <a:solidFill>
              <a:schemeClr val="tx1"/>
            </a:solidFill>
            <a:miter lim="800000"/>
            <a:headEnd/>
            <a:tailEnd/>
          </a:ln>
        </p:spPr>
        <p:txBody>
          <a:bodyPr anchor="ctr"/>
          <a:lstStyle/>
          <a:p>
            <a:endParaRPr lang="en-US"/>
          </a:p>
        </p:txBody>
      </p:sp>
      <p:sp>
        <p:nvSpPr>
          <p:cNvPr id="6162" name="Oval 12"/>
          <p:cNvSpPr>
            <a:spLocks noChangeAspect="1" noChangeArrowheads="1"/>
          </p:cNvSpPr>
          <p:nvPr/>
        </p:nvSpPr>
        <p:spPr bwMode="auto">
          <a:xfrm rot="5400000">
            <a:off x="2224088" y="3016250"/>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11" name="Group 16"/>
          <p:cNvGrpSpPr>
            <a:grpSpLocks/>
          </p:cNvGrpSpPr>
          <p:nvPr/>
        </p:nvGrpSpPr>
        <p:grpSpPr bwMode="auto">
          <a:xfrm rot="1800000">
            <a:off x="595313" y="2486025"/>
            <a:ext cx="4479925" cy="46038"/>
            <a:chOff x="375" y="1566"/>
            <a:chExt cx="2822" cy="29"/>
          </a:xfrm>
        </p:grpSpPr>
        <p:sp>
          <p:nvSpPr>
            <p:cNvPr id="6182" name="Line 17"/>
            <p:cNvSpPr>
              <a:spLocks noChangeShapeType="1"/>
            </p:cNvSpPr>
            <p:nvPr/>
          </p:nvSpPr>
          <p:spPr bwMode="auto">
            <a:xfrm>
              <a:off x="375" y="1584"/>
              <a:ext cx="2822" cy="0"/>
            </a:xfrm>
            <a:prstGeom prst="line">
              <a:avLst/>
            </a:prstGeom>
            <a:noFill/>
            <a:ln w="9525">
              <a:solidFill>
                <a:schemeClr val="tx1"/>
              </a:solidFill>
              <a:round/>
              <a:headEnd/>
              <a:tailEnd/>
            </a:ln>
          </p:spPr>
          <p:txBody>
            <a:bodyPr anchor="ctr"/>
            <a:lstStyle/>
            <a:p>
              <a:endParaRPr lang="en-US"/>
            </a:p>
          </p:txBody>
        </p:sp>
        <p:sp>
          <p:nvSpPr>
            <p:cNvPr id="6183" name="Oval 19"/>
            <p:cNvSpPr>
              <a:spLocks noChangeAspect="1" noChangeArrowheads="1"/>
            </p:cNvSpPr>
            <p:nvPr/>
          </p:nvSpPr>
          <p:spPr bwMode="auto">
            <a:xfrm>
              <a:off x="3155" y="1566"/>
              <a:ext cx="29" cy="29"/>
            </a:xfrm>
            <a:prstGeom prst="ellipse">
              <a:avLst/>
            </a:prstGeom>
            <a:solidFill>
              <a:schemeClr val="tx1"/>
            </a:solidFill>
            <a:ln w="9525">
              <a:solidFill>
                <a:schemeClr val="tx1"/>
              </a:solidFill>
              <a:round/>
              <a:headEnd/>
              <a:tailEnd/>
            </a:ln>
          </p:spPr>
          <p:txBody>
            <a:bodyPr anchor="ctr"/>
            <a:lstStyle/>
            <a:p>
              <a:endParaRPr lang="en-US"/>
            </a:p>
          </p:txBody>
        </p:sp>
      </p:grpSp>
      <p:grpSp>
        <p:nvGrpSpPr>
          <p:cNvPr id="12" name="Group 36"/>
          <p:cNvGrpSpPr>
            <a:grpSpLocks/>
          </p:cNvGrpSpPr>
          <p:nvPr/>
        </p:nvGrpSpPr>
        <p:grpSpPr bwMode="auto">
          <a:xfrm>
            <a:off x="2243138" y="2222648"/>
            <a:ext cx="53975" cy="582613"/>
            <a:chOff x="1827183" y="2495539"/>
            <a:chExt cx="53182" cy="583413"/>
          </a:xfrm>
        </p:grpSpPr>
        <p:sp>
          <p:nvSpPr>
            <p:cNvPr id="6179" name="Oval 14"/>
            <p:cNvSpPr>
              <a:spLocks noChangeAspect="1" noChangeArrowheads="1"/>
            </p:cNvSpPr>
            <p:nvPr/>
          </p:nvSpPr>
          <p:spPr bwMode="auto">
            <a:xfrm>
              <a:off x="1827183" y="3032915"/>
              <a:ext cx="46038" cy="46037"/>
            </a:xfrm>
            <a:prstGeom prst="ellipse">
              <a:avLst/>
            </a:prstGeom>
            <a:solidFill>
              <a:schemeClr val="tx1"/>
            </a:solidFill>
            <a:ln w="9525">
              <a:solidFill>
                <a:schemeClr val="tx1"/>
              </a:solidFill>
              <a:round/>
              <a:headEnd/>
              <a:tailEnd/>
            </a:ln>
          </p:spPr>
          <p:txBody>
            <a:bodyPr wrap="none" anchor="ctr"/>
            <a:lstStyle/>
            <a:p>
              <a:endParaRPr lang="en-US"/>
            </a:p>
          </p:txBody>
        </p:sp>
        <p:sp>
          <p:nvSpPr>
            <p:cNvPr id="6180" name="Line 15"/>
            <p:cNvSpPr>
              <a:spLocks noChangeShapeType="1"/>
            </p:cNvSpPr>
            <p:nvPr/>
          </p:nvSpPr>
          <p:spPr bwMode="auto">
            <a:xfrm flipV="1">
              <a:off x="1855758" y="2504265"/>
              <a:ext cx="0" cy="549275"/>
            </a:xfrm>
            <a:prstGeom prst="line">
              <a:avLst/>
            </a:prstGeom>
            <a:noFill/>
            <a:ln w="9525">
              <a:solidFill>
                <a:schemeClr val="tx1"/>
              </a:solidFill>
              <a:round/>
              <a:headEnd/>
              <a:tailEnd/>
            </a:ln>
          </p:spPr>
          <p:txBody>
            <a:bodyPr anchor="ctr"/>
            <a:lstStyle/>
            <a:p>
              <a:endParaRPr lang="en-US"/>
            </a:p>
          </p:txBody>
        </p:sp>
        <p:sp>
          <p:nvSpPr>
            <p:cNvPr id="6181" name="Oval 14"/>
            <p:cNvSpPr>
              <a:spLocks noChangeAspect="1" noChangeArrowheads="1"/>
            </p:cNvSpPr>
            <p:nvPr/>
          </p:nvSpPr>
          <p:spPr bwMode="auto">
            <a:xfrm>
              <a:off x="1834327" y="2495539"/>
              <a:ext cx="46038" cy="46037"/>
            </a:xfrm>
            <a:prstGeom prst="ellipse">
              <a:avLst/>
            </a:prstGeom>
            <a:solidFill>
              <a:schemeClr val="tx1"/>
            </a:solidFill>
            <a:ln w="9525">
              <a:solidFill>
                <a:schemeClr val="tx1"/>
              </a:solidFill>
              <a:round/>
              <a:headEnd/>
              <a:tailEnd/>
            </a:ln>
          </p:spPr>
          <p:txBody>
            <a:bodyPr wrap="none" anchor="ctr"/>
            <a:lstStyle/>
            <a:p>
              <a:endParaRPr lang="en-US"/>
            </a:p>
          </p:txBody>
        </p:sp>
      </p:grpSp>
      <p:sp>
        <p:nvSpPr>
          <p:cNvPr id="6165" name="Oval 14"/>
          <p:cNvSpPr>
            <a:spLocks noChangeAspect="1" noChangeArrowheads="1"/>
          </p:cNvSpPr>
          <p:nvPr/>
        </p:nvSpPr>
        <p:spPr bwMode="auto">
          <a:xfrm>
            <a:off x="2789238" y="2462213"/>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13" name="Group 43"/>
          <p:cNvGrpSpPr>
            <a:grpSpLocks/>
          </p:cNvGrpSpPr>
          <p:nvPr/>
        </p:nvGrpSpPr>
        <p:grpSpPr bwMode="auto">
          <a:xfrm>
            <a:off x="1828800" y="3422650"/>
            <a:ext cx="4654550" cy="2749550"/>
            <a:chOff x="1828799" y="3423138"/>
            <a:chExt cx="4654062" cy="2749062"/>
          </a:xfrm>
        </p:grpSpPr>
        <p:sp>
          <p:nvSpPr>
            <p:cNvPr id="6174" name="Line 4"/>
            <p:cNvSpPr>
              <a:spLocks noChangeShapeType="1"/>
            </p:cNvSpPr>
            <p:nvPr/>
          </p:nvSpPr>
          <p:spPr bwMode="auto">
            <a:xfrm>
              <a:off x="1828800" y="3429000"/>
              <a:ext cx="0" cy="2743200"/>
            </a:xfrm>
            <a:prstGeom prst="line">
              <a:avLst/>
            </a:prstGeom>
            <a:noFill/>
            <a:ln w="76200" cap="sq">
              <a:solidFill>
                <a:schemeClr val="tx1"/>
              </a:solidFill>
              <a:miter lim="800000"/>
              <a:headEnd/>
              <a:tailEnd/>
            </a:ln>
          </p:spPr>
          <p:txBody>
            <a:bodyPr anchor="ctr"/>
            <a:lstStyle/>
            <a:p>
              <a:endParaRPr lang="en-US"/>
            </a:p>
          </p:txBody>
        </p:sp>
        <p:sp>
          <p:nvSpPr>
            <p:cNvPr id="6175" name="Line 5"/>
            <p:cNvSpPr>
              <a:spLocks noChangeShapeType="1"/>
            </p:cNvSpPr>
            <p:nvPr/>
          </p:nvSpPr>
          <p:spPr bwMode="auto">
            <a:xfrm>
              <a:off x="1828799" y="6172200"/>
              <a:ext cx="4651131" cy="0"/>
            </a:xfrm>
            <a:prstGeom prst="line">
              <a:avLst/>
            </a:prstGeom>
            <a:noFill/>
            <a:ln w="76200" cap="sq">
              <a:solidFill>
                <a:schemeClr val="tx1"/>
              </a:solidFill>
              <a:miter lim="800000"/>
              <a:headEnd/>
              <a:tailEnd/>
            </a:ln>
          </p:spPr>
          <p:txBody>
            <a:bodyPr anchor="ctr"/>
            <a:lstStyle/>
            <a:p>
              <a:endParaRPr lang="en-US"/>
            </a:p>
          </p:txBody>
        </p:sp>
        <p:sp>
          <p:nvSpPr>
            <p:cNvPr id="6176" name="Line 4"/>
            <p:cNvSpPr>
              <a:spLocks noChangeShapeType="1"/>
            </p:cNvSpPr>
            <p:nvPr/>
          </p:nvSpPr>
          <p:spPr bwMode="auto">
            <a:xfrm>
              <a:off x="6482861" y="3423138"/>
              <a:ext cx="0" cy="2743200"/>
            </a:xfrm>
            <a:prstGeom prst="line">
              <a:avLst/>
            </a:prstGeom>
            <a:noFill/>
            <a:ln w="76200" cap="sq">
              <a:solidFill>
                <a:schemeClr val="tx1"/>
              </a:solidFill>
              <a:miter lim="800000"/>
              <a:headEnd/>
              <a:tailEnd/>
            </a:ln>
          </p:spPr>
          <p:txBody>
            <a:bodyPr anchor="ctr"/>
            <a:lstStyle/>
            <a:p>
              <a:endParaRPr lang="en-US"/>
            </a:p>
          </p:txBody>
        </p:sp>
      </p:grpSp>
      <p:sp>
        <p:nvSpPr>
          <p:cNvPr id="58" name="Rectangle 57"/>
          <p:cNvSpPr>
            <a:spLocks noChangeArrowheads="1"/>
          </p:cNvSpPr>
          <p:nvPr/>
        </p:nvSpPr>
        <p:spPr bwMode="auto">
          <a:xfrm>
            <a:off x="2757488" y="3198813"/>
            <a:ext cx="276225" cy="1933575"/>
          </a:xfrm>
          <a:prstGeom prst="rect">
            <a:avLst/>
          </a:prstGeom>
          <a:solidFill>
            <a:srgbClr val="0099CC">
              <a:alpha val="49804"/>
            </a:srgbClr>
          </a:solidFill>
          <a:ln w="9525" algn="ctr">
            <a:noFill/>
            <a:round/>
            <a:headEnd/>
            <a:tailEnd/>
          </a:ln>
        </p:spPr>
        <p:txBody>
          <a:bodyPr anchor="ctr"/>
          <a:lstStyle/>
          <a:p>
            <a:endParaRPr lang="en-US"/>
          </a:p>
        </p:txBody>
      </p:sp>
      <p:sp>
        <p:nvSpPr>
          <p:cNvPr id="6170" name="Line 9"/>
          <p:cNvSpPr>
            <a:spLocks noChangeShapeType="1"/>
          </p:cNvSpPr>
          <p:nvPr/>
        </p:nvSpPr>
        <p:spPr bwMode="auto">
          <a:xfrm flipH="1" flipV="1">
            <a:off x="6459538" y="5915025"/>
            <a:ext cx="2684462" cy="0"/>
          </a:xfrm>
          <a:prstGeom prst="line">
            <a:avLst/>
          </a:prstGeom>
          <a:noFill/>
          <a:ln w="19050" cap="sq">
            <a:solidFill>
              <a:schemeClr val="tx1"/>
            </a:solidFill>
            <a:miter lim="800000"/>
            <a:headEnd/>
            <a:tailEnd/>
          </a:ln>
        </p:spPr>
        <p:txBody>
          <a:bodyPr anchor="ctr"/>
          <a:lstStyle/>
          <a:p>
            <a:endParaRPr lang="en-US"/>
          </a:p>
        </p:txBody>
      </p:sp>
      <p:sp>
        <p:nvSpPr>
          <p:cNvPr id="6169" name="Line 8"/>
          <p:cNvSpPr>
            <a:spLocks noChangeShapeType="1"/>
          </p:cNvSpPr>
          <p:nvPr/>
        </p:nvSpPr>
        <p:spPr bwMode="auto">
          <a:xfrm flipH="1">
            <a:off x="6459538" y="6191250"/>
            <a:ext cx="2684462" cy="0"/>
          </a:xfrm>
          <a:prstGeom prst="line">
            <a:avLst/>
          </a:prstGeom>
          <a:noFill/>
          <a:ln w="19050" cap="sq">
            <a:solidFill>
              <a:schemeClr val="tx1"/>
            </a:solidFill>
            <a:miter lim="800000"/>
            <a:headEnd/>
            <a:tailEnd/>
          </a:ln>
        </p:spPr>
        <p:txBody>
          <a:bodyPr anchor="ctr"/>
          <a:lstStyle/>
          <a:p>
            <a:endParaRPr lang="en-US"/>
          </a:p>
        </p:txBody>
      </p:sp>
      <p:sp>
        <p:nvSpPr>
          <p:cNvPr id="73" name="Freeform 72"/>
          <p:cNvSpPr/>
          <p:nvPr/>
        </p:nvSpPr>
        <p:spPr bwMode="auto">
          <a:xfrm>
            <a:off x="1863725" y="4943475"/>
            <a:ext cx="898128"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78" name="Freeform 77"/>
          <p:cNvSpPr/>
          <p:nvPr/>
        </p:nvSpPr>
        <p:spPr bwMode="auto">
          <a:xfrm flipH="1">
            <a:off x="3028154" y="4943475"/>
            <a:ext cx="880269"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grpSp>
        <p:nvGrpSpPr>
          <p:cNvPr id="14" name="Group 78"/>
          <p:cNvGrpSpPr/>
          <p:nvPr/>
        </p:nvGrpSpPr>
        <p:grpSpPr>
          <a:xfrm>
            <a:off x="184727" y="3897744"/>
            <a:ext cx="6696363" cy="369332"/>
            <a:chOff x="184727" y="3860800"/>
            <a:chExt cx="6696363" cy="369332"/>
          </a:xfrm>
        </p:grpSpPr>
        <p:cxnSp>
          <p:nvCxnSpPr>
            <p:cNvPr id="80" name="Straight Connector 79"/>
            <p:cNvCxnSpPr/>
            <p:nvPr/>
          </p:nvCxnSpPr>
          <p:spPr bwMode="auto">
            <a:xfrm rot="16200000" flipH="1">
              <a:off x="4080448" y="1253363"/>
              <a:ext cx="17078" cy="5584207"/>
            </a:xfrm>
            <a:prstGeom prst="line">
              <a:avLst/>
            </a:prstGeom>
            <a:solidFill>
              <a:schemeClr val="accent1"/>
            </a:solidFill>
            <a:ln w="28575" cap="flat" cmpd="sng" algn="ctr">
              <a:solidFill>
                <a:srgbClr val="FF0000"/>
              </a:solidFill>
              <a:prstDash val="sysDot"/>
              <a:round/>
              <a:headEnd type="none" w="med" len="med"/>
              <a:tailEnd type="none" w="med" len="med"/>
            </a:ln>
            <a:effectLst/>
          </p:spPr>
        </p:cxnSp>
        <p:sp>
          <p:nvSpPr>
            <p:cNvPr id="81" name="TextBox 80"/>
            <p:cNvSpPr txBox="1"/>
            <p:nvPr/>
          </p:nvSpPr>
          <p:spPr>
            <a:xfrm>
              <a:off x="184727" y="3860800"/>
              <a:ext cx="1117600" cy="369332"/>
            </a:xfrm>
            <a:prstGeom prst="rect">
              <a:avLst/>
            </a:prstGeom>
            <a:noFill/>
          </p:spPr>
          <p:txBody>
            <a:bodyPr wrap="square" rtlCol="0">
              <a:spAutoFit/>
            </a:bodyPr>
            <a:lstStyle/>
            <a:p>
              <a:pPr algn="ctr"/>
              <a:r>
                <a:rPr lang="en-US" dirty="0"/>
                <a:t>Set Point</a:t>
              </a:r>
            </a:p>
          </p:txBody>
        </p:sp>
      </p:grpSp>
      <p:sp>
        <p:nvSpPr>
          <p:cNvPr id="82" name="Left Brace 81"/>
          <p:cNvSpPr/>
          <p:nvPr/>
        </p:nvSpPr>
        <p:spPr bwMode="auto">
          <a:xfrm rot="10800000">
            <a:off x="4024283" y="4100945"/>
            <a:ext cx="365760" cy="1047263"/>
          </a:xfrm>
          <a:prstGeom prst="leftBrac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0000FF"/>
              </a:solidFill>
              <a:effectLst/>
              <a:latin typeface="Arial Narrow" pitchFamily="34" charset="0"/>
            </a:endParaRPr>
          </a:p>
        </p:txBody>
      </p:sp>
      <p:sp>
        <p:nvSpPr>
          <p:cNvPr id="83" name="TextBox 82"/>
          <p:cNvSpPr txBox="1"/>
          <p:nvPr/>
        </p:nvSpPr>
        <p:spPr>
          <a:xfrm>
            <a:off x="4169229" y="1994776"/>
            <a:ext cx="4767942" cy="1200329"/>
          </a:xfrm>
          <a:prstGeom prst="rect">
            <a:avLst/>
          </a:prstGeom>
          <a:noFill/>
        </p:spPr>
        <p:txBody>
          <a:bodyPr wrap="square" rtlCol="0">
            <a:spAutoFit/>
          </a:bodyPr>
          <a:lstStyle/>
          <a:p>
            <a:r>
              <a:rPr lang="en-US" dirty="0"/>
              <a:t>By its nature, a proportional control system will always have a difference or “error” between the set point and the control point except at one specific condition</a:t>
            </a:r>
          </a:p>
        </p:txBody>
      </p:sp>
      <p:grpSp>
        <p:nvGrpSpPr>
          <p:cNvPr id="15" name="Group 83"/>
          <p:cNvGrpSpPr/>
          <p:nvPr/>
        </p:nvGrpSpPr>
        <p:grpSpPr>
          <a:xfrm>
            <a:off x="184727" y="4807531"/>
            <a:ext cx="6696363" cy="646331"/>
            <a:chOff x="184727" y="3731496"/>
            <a:chExt cx="6696363" cy="646331"/>
          </a:xfrm>
        </p:grpSpPr>
        <p:cxnSp>
          <p:nvCxnSpPr>
            <p:cNvPr id="85" name="Straight Connector 84"/>
            <p:cNvCxnSpPr/>
            <p:nvPr/>
          </p:nvCxnSpPr>
          <p:spPr bwMode="auto">
            <a:xfrm rot="16200000" flipH="1">
              <a:off x="4080448" y="1253363"/>
              <a:ext cx="17078" cy="5584207"/>
            </a:xfrm>
            <a:prstGeom prst="line">
              <a:avLst/>
            </a:prstGeom>
            <a:solidFill>
              <a:schemeClr val="accent1"/>
            </a:solidFill>
            <a:ln w="28575" cap="flat" cmpd="sng" algn="ctr">
              <a:solidFill>
                <a:srgbClr val="0000FF"/>
              </a:solidFill>
              <a:prstDash val="sysDot"/>
              <a:round/>
              <a:headEnd type="none" w="med" len="med"/>
              <a:tailEnd type="none" w="med" len="med"/>
            </a:ln>
            <a:effectLst/>
          </p:spPr>
        </p:cxnSp>
        <p:sp>
          <p:nvSpPr>
            <p:cNvPr id="86" name="TextBox 85"/>
            <p:cNvSpPr txBox="1"/>
            <p:nvPr/>
          </p:nvSpPr>
          <p:spPr>
            <a:xfrm>
              <a:off x="184727" y="3731496"/>
              <a:ext cx="1117600" cy="646331"/>
            </a:xfrm>
            <a:prstGeom prst="rect">
              <a:avLst/>
            </a:prstGeom>
            <a:noFill/>
          </p:spPr>
          <p:txBody>
            <a:bodyPr wrap="square" rtlCol="0">
              <a:spAutoFit/>
            </a:bodyPr>
            <a:lstStyle/>
            <a:p>
              <a:pPr algn="ctr"/>
              <a:r>
                <a:rPr lang="en-US" dirty="0"/>
                <a:t>Control Point</a:t>
              </a:r>
            </a:p>
          </p:txBody>
        </p:sp>
      </p:grpSp>
      <p:sp>
        <p:nvSpPr>
          <p:cNvPr id="52" name="Line 11"/>
          <p:cNvSpPr>
            <a:spLocks noChangeShapeType="1"/>
          </p:cNvSpPr>
          <p:nvPr/>
        </p:nvSpPr>
        <p:spPr bwMode="auto">
          <a:xfrm rot="5400000" flipV="1">
            <a:off x="7258050" y="5916613"/>
            <a:ext cx="0" cy="274637"/>
          </a:xfrm>
          <a:prstGeom prst="line">
            <a:avLst/>
          </a:prstGeom>
          <a:noFill/>
          <a:ln w="28575">
            <a:solidFill>
              <a:srgbClr val="CC9900"/>
            </a:solidFill>
            <a:round/>
            <a:headEnd/>
            <a:tailEnd/>
          </a:ln>
        </p:spPr>
        <p:txBody>
          <a:bodyPr anchor="ctr"/>
          <a:lstStyle/>
          <a:p>
            <a:endParaRPr lang="en-US"/>
          </a:p>
        </p:txBody>
      </p:sp>
      <p:sp>
        <p:nvSpPr>
          <p:cNvPr id="6171" name="Oval 12"/>
          <p:cNvSpPr>
            <a:spLocks noChangeAspect="1" noChangeArrowheads="1"/>
          </p:cNvSpPr>
          <p:nvPr/>
        </p:nvSpPr>
        <p:spPr bwMode="auto">
          <a:xfrm>
            <a:off x="7212013" y="6008688"/>
            <a:ext cx="92075" cy="92075"/>
          </a:xfrm>
          <a:prstGeom prst="ellipse">
            <a:avLst/>
          </a:prstGeom>
          <a:solidFill>
            <a:schemeClr val="tx1"/>
          </a:solidFill>
          <a:ln w="9525">
            <a:solidFill>
              <a:schemeClr val="tx1"/>
            </a:solidFill>
            <a:round/>
            <a:headEnd/>
            <a:tailEnd/>
          </a:ln>
        </p:spPr>
        <p:txBody>
          <a:bodyPr wrap="none" anchor="ctr"/>
          <a:lstStyle/>
          <a:p>
            <a:endParaRPr lang="en-US"/>
          </a:p>
        </p:txBody>
      </p:sp>
      <p:sp>
        <p:nvSpPr>
          <p:cNvPr id="87" name="TextBox 86"/>
          <p:cNvSpPr txBox="1"/>
          <p:nvPr/>
        </p:nvSpPr>
        <p:spPr>
          <a:xfrm>
            <a:off x="3205017" y="4433454"/>
            <a:ext cx="914400" cy="369332"/>
          </a:xfrm>
          <a:prstGeom prst="rect">
            <a:avLst/>
          </a:prstGeom>
          <a:noFill/>
        </p:spPr>
        <p:txBody>
          <a:bodyPr wrap="square" rtlCol="0">
            <a:spAutoFit/>
          </a:bodyPr>
          <a:lstStyle/>
          <a:p>
            <a:pPr algn="ctr"/>
            <a:r>
              <a:rPr lang="en-US" dirty="0"/>
              <a:t>Error</a:t>
            </a:r>
          </a:p>
        </p:txBody>
      </p:sp>
      <p:grpSp>
        <p:nvGrpSpPr>
          <p:cNvPr id="16" name="Group 103"/>
          <p:cNvGrpSpPr/>
          <p:nvPr/>
        </p:nvGrpSpPr>
        <p:grpSpPr>
          <a:xfrm>
            <a:off x="8363830" y="4975442"/>
            <a:ext cx="501786" cy="547493"/>
            <a:chOff x="8363830" y="4975442"/>
            <a:chExt cx="501786" cy="547493"/>
          </a:xfrm>
        </p:grpSpPr>
        <p:sp>
          <p:nvSpPr>
            <p:cNvPr id="105" name="Freeform 8"/>
            <p:cNvSpPr>
              <a:spLocks/>
            </p:cNvSpPr>
            <p:nvPr/>
          </p:nvSpPr>
          <p:spPr bwMode="auto">
            <a:xfrm flipH="1">
              <a:off x="8363830" y="5100640"/>
              <a:ext cx="501786" cy="422295"/>
            </a:xfrm>
            <a:custGeom>
              <a:avLst/>
              <a:gdLst/>
              <a:ahLst/>
              <a:cxnLst>
                <a:cxn ang="0">
                  <a:pos x="25" y="3"/>
                </a:cxn>
                <a:cxn ang="0">
                  <a:pos x="20" y="0"/>
                </a:cxn>
                <a:cxn ang="0">
                  <a:pos x="18" y="0"/>
                </a:cxn>
                <a:cxn ang="0">
                  <a:pos x="16" y="0"/>
                </a:cxn>
                <a:cxn ang="0">
                  <a:pos x="14" y="2"/>
                </a:cxn>
                <a:cxn ang="0">
                  <a:pos x="9" y="7"/>
                </a:cxn>
                <a:cxn ang="0">
                  <a:pos x="5" y="16"/>
                </a:cxn>
                <a:cxn ang="0">
                  <a:pos x="4" y="23"/>
                </a:cxn>
                <a:cxn ang="0">
                  <a:pos x="6" y="76"/>
                </a:cxn>
                <a:cxn ang="0">
                  <a:pos x="5" y="77"/>
                </a:cxn>
                <a:cxn ang="0">
                  <a:pos x="5" y="78"/>
                </a:cxn>
                <a:cxn ang="0">
                  <a:pos x="5" y="79"/>
                </a:cxn>
                <a:cxn ang="0">
                  <a:pos x="5" y="81"/>
                </a:cxn>
                <a:cxn ang="0">
                  <a:pos x="4" y="82"/>
                </a:cxn>
                <a:cxn ang="0">
                  <a:pos x="4" y="85"/>
                </a:cxn>
                <a:cxn ang="0">
                  <a:pos x="3" y="94"/>
                </a:cxn>
                <a:cxn ang="0">
                  <a:pos x="0" y="116"/>
                </a:cxn>
                <a:cxn ang="0">
                  <a:pos x="0" y="121"/>
                </a:cxn>
                <a:cxn ang="0">
                  <a:pos x="1" y="129"/>
                </a:cxn>
                <a:cxn ang="0">
                  <a:pos x="3" y="132"/>
                </a:cxn>
                <a:cxn ang="0">
                  <a:pos x="6" y="136"/>
                </a:cxn>
                <a:cxn ang="0">
                  <a:pos x="8" y="139"/>
                </a:cxn>
                <a:cxn ang="0">
                  <a:pos x="11" y="141"/>
                </a:cxn>
                <a:cxn ang="0">
                  <a:pos x="116" y="245"/>
                </a:cxn>
                <a:cxn ang="0">
                  <a:pos x="179" y="298"/>
                </a:cxn>
                <a:cxn ang="0">
                  <a:pos x="247" y="352"/>
                </a:cxn>
                <a:cxn ang="0">
                  <a:pos x="317" y="412"/>
                </a:cxn>
                <a:cxn ang="0">
                  <a:pos x="329" y="419"/>
                </a:cxn>
                <a:cxn ang="0">
                  <a:pos x="338" y="423"/>
                </a:cxn>
                <a:cxn ang="0">
                  <a:pos x="343" y="425"/>
                </a:cxn>
                <a:cxn ang="0">
                  <a:pos x="348" y="425"/>
                </a:cxn>
                <a:cxn ang="0">
                  <a:pos x="353" y="423"/>
                </a:cxn>
                <a:cxn ang="0">
                  <a:pos x="362" y="419"/>
                </a:cxn>
                <a:cxn ang="0">
                  <a:pos x="375" y="410"/>
                </a:cxn>
                <a:cxn ang="0">
                  <a:pos x="379" y="406"/>
                </a:cxn>
                <a:cxn ang="0">
                  <a:pos x="397" y="396"/>
                </a:cxn>
                <a:cxn ang="0">
                  <a:pos x="488" y="356"/>
                </a:cxn>
                <a:cxn ang="0">
                  <a:pos x="499" y="349"/>
                </a:cxn>
                <a:cxn ang="0">
                  <a:pos x="502" y="346"/>
                </a:cxn>
                <a:cxn ang="0">
                  <a:pos x="504" y="343"/>
                </a:cxn>
                <a:cxn ang="0">
                  <a:pos x="504" y="341"/>
                </a:cxn>
                <a:cxn ang="0">
                  <a:pos x="505" y="339"/>
                </a:cxn>
                <a:cxn ang="0">
                  <a:pos x="503" y="294"/>
                </a:cxn>
                <a:cxn ang="0">
                  <a:pos x="496" y="229"/>
                </a:cxn>
                <a:cxn ang="0">
                  <a:pos x="495" y="225"/>
                </a:cxn>
                <a:cxn ang="0">
                  <a:pos x="494" y="223"/>
                </a:cxn>
                <a:cxn ang="0">
                  <a:pos x="492" y="222"/>
                </a:cxn>
                <a:cxn ang="0">
                  <a:pos x="489" y="222"/>
                </a:cxn>
                <a:cxn ang="0">
                  <a:pos x="488" y="222"/>
                </a:cxn>
                <a:cxn ang="0">
                  <a:pos x="485" y="223"/>
                </a:cxn>
                <a:cxn ang="0">
                  <a:pos x="411" y="254"/>
                </a:cxn>
                <a:cxn ang="0">
                  <a:pos x="379" y="265"/>
                </a:cxn>
                <a:cxn ang="0">
                  <a:pos x="371" y="267"/>
                </a:cxn>
                <a:cxn ang="0">
                  <a:pos x="358" y="267"/>
                </a:cxn>
                <a:cxn ang="0">
                  <a:pos x="353" y="265"/>
                </a:cxn>
                <a:cxn ang="0">
                  <a:pos x="343" y="261"/>
                </a:cxn>
                <a:cxn ang="0">
                  <a:pos x="340" y="259"/>
                </a:cxn>
                <a:cxn ang="0">
                  <a:pos x="322" y="245"/>
                </a:cxn>
                <a:cxn ang="0">
                  <a:pos x="214" y="163"/>
                </a:cxn>
                <a:cxn ang="0">
                  <a:pos x="119" y="87"/>
                </a:cxn>
                <a:cxn ang="0">
                  <a:pos x="58" y="34"/>
                </a:cxn>
                <a:cxn ang="0">
                  <a:pos x="31" y="7"/>
                </a:cxn>
                <a:cxn ang="0">
                  <a:pos x="25" y="3"/>
                </a:cxn>
              </a:cxnLst>
              <a:rect l="0" t="0" r="r" b="b"/>
              <a:pathLst>
                <a:path w="505" h="425">
                  <a:moveTo>
                    <a:pt x="25" y="3"/>
                  </a:moveTo>
                  <a:lnTo>
                    <a:pt x="20" y="0"/>
                  </a:lnTo>
                  <a:lnTo>
                    <a:pt x="18" y="0"/>
                  </a:lnTo>
                  <a:lnTo>
                    <a:pt x="16" y="0"/>
                  </a:lnTo>
                  <a:lnTo>
                    <a:pt x="14" y="2"/>
                  </a:lnTo>
                  <a:lnTo>
                    <a:pt x="9" y="7"/>
                  </a:lnTo>
                  <a:lnTo>
                    <a:pt x="5" y="16"/>
                  </a:lnTo>
                  <a:lnTo>
                    <a:pt x="4" y="23"/>
                  </a:lnTo>
                  <a:lnTo>
                    <a:pt x="6" y="76"/>
                  </a:lnTo>
                  <a:lnTo>
                    <a:pt x="5" y="77"/>
                  </a:lnTo>
                  <a:lnTo>
                    <a:pt x="5" y="78"/>
                  </a:lnTo>
                  <a:lnTo>
                    <a:pt x="5" y="79"/>
                  </a:lnTo>
                  <a:lnTo>
                    <a:pt x="5" y="81"/>
                  </a:lnTo>
                  <a:lnTo>
                    <a:pt x="4" y="82"/>
                  </a:lnTo>
                  <a:lnTo>
                    <a:pt x="4" y="85"/>
                  </a:lnTo>
                  <a:lnTo>
                    <a:pt x="3" y="94"/>
                  </a:lnTo>
                  <a:lnTo>
                    <a:pt x="0" y="116"/>
                  </a:lnTo>
                  <a:lnTo>
                    <a:pt x="0" y="121"/>
                  </a:lnTo>
                  <a:lnTo>
                    <a:pt x="1" y="129"/>
                  </a:lnTo>
                  <a:lnTo>
                    <a:pt x="3" y="132"/>
                  </a:lnTo>
                  <a:lnTo>
                    <a:pt x="6" y="136"/>
                  </a:lnTo>
                  <a:lnTo>
                    <a:pt x="8" y="139"/>
                  </a:lnTo>
                  <a:lnTo>
                    <a:pt x="11" y="141"/>
                  </a:lnTo>
                  <a:lnTo>
                    <a:pt x="116" y="245"/>
                  </a:lnTo>
                  <a:lnTo>
                    <a:pt x="179" y="298"/>
                  </a:lnTo>
                  <a:lnTo>
                    <a:pt x="247" y="352"/>
                  </a:lnTo>
                  <a:lnTo>
                    <a:pt x="317" y="412"/>
                  </a:lnTo>
                  <a:lnTo>
                    <a:pt x="329" y="419"/>
                  </a:lnTo>
                  <a:lnTo>
                    <a:pt x="338" y="423"/>
                  </a:lnTo>
                  <a:lnTo>
                    <a:pt x="343" y="425"/>
                  </a:lnTo>
                  <a:lnTo>
                    <a:pt x="348" y="425"/>
                  </a:lnTo>
                  <a:lnTo>
                    <a:pt x="353" y="423"/>
                  </a:lnTo>
                  <a:lnTo>
                    <a:pt x="362" y="419"/>
                  </a:lnTo>
                  <a:lnTo>
                    <a:pt x="375" y="410"/>
                  </a:lnTo>
                  <a:lnTo>
                    <a:pt x="379" y="406"/>
                  </a:lnTo>
                  <a:lnTo>
                    <a:pt x="397" y="396"/>
                  </a:lnTo>
                  <a:lnTo>
                    <a:pt x="488" y="356"/>
                  </a:lnTo>
                  <a:lnTo>
                    <a:pt x="499" y="349"/>
                  </a:lnTo>
                  <a:lnTo>
                    <a:pt x="502" y="346"/>
                  </a:lnTo>
                  <a:lnTo>
                    <a:pt x="504" y="343"/>
                  </a:lnTo>
                  <a:lnTo>
                    <a:pt x="504" y="341"/>
                  </a:lnTo>
                  <a:lnTo>
                    <a:pt x="505" y="339"/>
                  </a:lnTo>
                  <a:lnTo>
                    <a:pt x="503" y="294"/>
                  </a:lnTo>
                  <a:lnTo>
                    <a:pt x="496" y="229"/>
                  </a:lnTo>
                  <a:lnTo>
                    <a:pt x="495" y="225"/>
                  </a:lnTo>
                  <a:lnTo>
                    <a:pt x="494" y="223"/>
                  </a:lnTo>
                  <a:lnTo>
                    <a:pt x="492" y="222"/>
                  </a:lnTo>
                  <a:lnTo>
                    <a:pt x="489" y="222"/>
                  </a:lnTo>
                  <a:lnTo>
                    <a:pt x="488" y="222"/>
                  </a:lnTo>
                  <a:lnTo>
                    <a:pt x="485" y="223"/>
                  </a:lnTo>
                  <a:lnTo>
                    <a:pt x="411" y="254"/>
                  </a:lnTo>
                  <a:lnTo>
                    <a:pt x="379" y="265"/>
                  </a:lnTo>
                  <a:lnTo>
                    <a:pt x="371" y="267"/>
                  </a:lnTo>
                  <a:lnTo>
                    <a:pt x="358" y="267"/>
                  </a:lnTo>
                  <a:lnTo>
                    <a:pt x="353" y="265"/>
                  </a:lnTo>
                  <a:lnTo>
                    <a:pt x="343" y="261"/>
                  </a:lnTo>
                  <a:lnTo>
                    <a:pt x="340" y="259"/>
                  </a:lnTo>
                  <a:lnTo>
                    <a:pt x="322" y="245"/>
                  </a:lnTo>
                  <a:lnTo>
                    <a:pt x="214" y="163"/>
                  </a:lnTo>
                  <a:lnTo>
                    <a:pt x="119" y="87"/>
                  </a:lnTo>
                  <a:lnTo>
                    <a:pt x="58" y="34"/>
                  </a:lnTo>
                  <a:lnTo>
                    <a:pt x="31" y="7"/>
                  </a:lnTo>
                  <a:lnTo>
                    <a:pt x="25" y="3"/>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6"/>
            <p:cNvSpPr>
              <a:spLocks/>
            </p:cNvSpPr>
            <p:nvPr/>
          </p:nvSpPr>
          <p:spPr bwMode="auto">
            <a:xfrm flipH="1">
              <a:off x="8379728" y="4975442"/>
              <a:ext cx="468996" cy="438194"/>
            </a:xfrm>
            <a:custGeom>
              <a:avLst/>
              <a:gdLst/>
              <a:ahLst/>
              <a:cxnLst>
                <a:cxn ang="0">
                  <a:pos x="107" y="0"/>
                </a:cxn>
                <a:cxn ang="0">
                  <a:pos x="98" y="0"/>
                </a:cxn>
                <a:cxn ang="0">
                  <a:pos x="88" y="2"/>
                </a:cxn>
                <a:cxn ang="0">
                  <a:pos x="79" y="5"/>
                </a:cxn>
                <a:cxn ang="0">
                  <a:pos x="76" y="8"/>
                </a:cxn>
                <a:cxn ang="0">
                  <a:pos x="73" y="11"/>
                </a:cxn>
                <a:cxn ang="0">
                  <a:pos x="70" y="20"/>
                </a:cxn>
                <a:cxn ang="0">
                  <a:pos x="65" y="53"/>
                </a:cxn>
                <a:cxn ang="0">
                  <a:pos x="67" y="75"/>
                </a:cxn>
                <a:cxn ang="0">
                  <a:pos x="66" y="86"/>
                </a:cxn>
                <a:cxn ang="0">
                  <a:pos x="65" y="90"/>
                </a:cxn>
                <a:cxn ang="0">
                  <a:pos x="62" y="95"/>
                </a:cxn>
                <a:cxn ang="0">
                  <a:pos x="54" y="103"/>
                </a:cxn>
                <a:cxn ang="0">
                  <a:pos x="49" y="107"/>
                </a:cxn>
                <a:cxn ang="0">
                  <a:pos x="22" y="123"/>
                </a:cxn>
                <a:cxn ang="0">
                  <a:pos x="7" y="128"/>
                </a:cxn>
                <a:cxn ang="0">
                  <a:pos x="0" y="129"/>
                </a:cxn>
                <a:cxn ang="0">
                  <a:pos x="14" y="177"/>
                </a:cxn>
                <a:cxn ang="0">
                  <a:pos x="322" y="441"/>
                </a:cxn>
                <a:cxn ang="0">
                  <a:pos x="439" y="398"/>
                </a:cxn>
                <a:cxn ang="0">
                  <a:pos x="472" y="354"/>
                </a:cxn>
                <a:cxn ang="0">
                  <a:pos x="471" y="351"/>
                </a:cxn>
                <a:cxn ang="0">
                  <a:pos x="469" y="349"/>
                </a:cxn>
                <a:cxn ang="0">
                  <a:pos x="467" y="347"/>
                </a:cxn>
                <a:cxn ang="0">
                  <a:pos x="461" y="344"/>
                </a:cxn>
                <a:cxn ang="0">
                  <a:pos x="439" y="336"/>
                </a:cxn>
                <a:cxn ang="0">
                  <a:pos x="426" y="329"/>
                </a:cxn>
                <a:cxn ang="0">
                  <a:pos x="413" y="320"/>
                </a:cxn>
                <a:cxn ang="0">
                  <a:pos x="375" y="285"/>
                </a:cxn>
                <a:cxn ang="0">
                  <a:pos x="367" y="276"/>
                </a:cxn>
                <a:cxn ang="0">
                  <a:pos x="365" y="274"/>
                </a:cxn>
                <a:cxn ang="0">
                  <a:pos x="259" y="186"/>
                </a:cxn>
                <a:cxn ang="0">
                  <a:pos x="173" y="110"/>
                </a:cxn>
                <a:cxn ang="0">
                  <a:pos x="168" y="104"/>
                </a:cxn>
                <a:cxn ang="0">
                  <a:pos x="167" y="102"/>
                </a:cxn>
                <a:cxn ang="0">
                  <a:pos x="166" y="100"/>
                </a:cxn>
                <a:cxn ang="0">
                  <a:pos x="166" y="99"/>
                </a:cxn>
                <a:cxn ang="0">
                  <a:pos x="166" y="98"/>
                </a:cxn>
                <a:cxn ang="0">
                  <a:pos x="164" y="96"/>
                </a:cxn>
                <a:cxn ang="0">
                  <a:pos x="162" y="95"/>
                </a:cxn>
                <a:cxn ang="0">
                  <a:pos x="160" y="93"/>
                </a:cxn>
                <a:cxn ang="0">
                  <a:pos x="138" y="82"/>
                </a:cxn>
                <a:cxn ang="0">
                  <a:pos x="130" y="75"/>
                </a:cxn>
                <a:cxn ang="0">
                  <a:pos x="124" y="66"/>
                </a:cxn>
                <a:cxn ang="0">
                  <a:pos x="122" y="60"/>
                </a:cxn>
                <a:cxn ang="0">
                  <a:pos x="120" y="30"/>
                </a:cxn>
                <a:cxn ang="0">
                  <a:pos x="117" y="11"/>
                </a:cxn>
                <a:cxn ang="0">
                  <a:pos x="116" y="8"/>
                </a:cxn>
                <a:cxn ang="0">
                  <a:pos x="115" y="5"/>
                </a:cxn>
                <a:cxn ang="0">
                  <a:pos x="110" y="1"/>
                </a:cxn>
                <a:cxn ang="0">
                  <a:pos x="107" y="0"/>
                </a:cxn>
              </a:cxnLst>
              <a:rect l="0" t="0" r="r" b="b"/>
              <a:pathLst>
                <a:path w="472" h="441">
                  <a:moveTo>
                    <a:pt x="107" y="0"/>
                  </a:moveTo>
                  <a:lnTo>
                    <a:pt x="98" y="0"/>
                  </a:lnTo>
                  <a:lnTo>
                    <a:pt x="88" y="2"/>
                  </a:lnTo>
                  <a:lnTo>
                    <a:pt x="79" y="5"/>
                  </a:lnTo>
                  <a:lnTo>
                    <a:pt x="76" y="8"/>
                  </a:lnTo>
                  <a:lnTo>
                    <a:pt x="73" y="11"/>
                  </a:lnTo>
                  <a:lnTo>
                    <a:pt x="70" y="20"/>
                  </a:lnTo>
                  <a:lnTo>
                    <a:pt x="65" y="53"/>
                  </a:lnTo>
                  <a:lnTo>
                    <a:pt x="67" y="75"/>
                  </a:lnTo>
                  <a:lnTo>
                    <a:pt x="66" y="86"/>
                  </a:lnTo>
                  <a:lnTo>
                    <a:pt x="65" y="90"/>
                  </a:lnTo>
                  <a:lnTo>
                    <a:pt x="62" y="95"/>
                  </a:lnTo>
                  <a:lnTo>
                    <a:pt x="54" y="103"/>
                  </a:lnTo>
                  <a:lnTo>
                    <a:pt x="49" y="107"/>
                  </a:lnTo>
                  <a:lnTo>
                    <a:pt x="22" y="123"/>
                  </a:lnTo>
                  <a:lnTo>
                    <a:pt x="7" y="128"/>
                  </a:lnTo>
                  <a:lnTo>
                    <a:pt x="0" y="129"/>
                  </a:lnTo>
                  <a:lnTo>
                    <a:pt x="14" y="177"/>
                  </a:lnTo>
                  <a:lnTo>
                    <a:pt x="322" y="441"/>
                  </a:lnTo>
                  <a:lnTo>
                    <a:pt x="439" y="398"/>
                  </a:lnTo>
                  <a:lnTo>
                    <a:pt x="472" y="354"/>
                  </a:lnTo>
                  <a:lnTo>
                    <a:pt x="471" y="351"/>
                  </a:lnTo>
                  <a:lnTo>
                    <a:pt x="469" y="349"/>
                  </a:lnTo>
                  <a:lnTo>
                    <a:pt x="467" y="347"/>
                  </a:lnTo>
                  <a:lnTo>
                    <a:pt x="461" y="344"/>
                  </a:lnTo>
                  <a:lnTo>
                    <a:pt x="439" y="336"/>
                  </a:lnTo>
                  <a:lnTo>
                    <a:pt x="426" y="329"/>
                  </a:lnTo>
                  <a:lnTo>
                    <a:pt x="413" y="320"/>
                  </a:lnTo>
                  <a:lnTo>
                    <a:pt x="375" y="285"/>
                  </a:lnTo>
                  <a:lnTo>
                    <a:pt x="367" y="276"/>
                  </a:lnTo>
                  <a:lnTo>
                    <a:pt x="365" y="274"/>
                  </a:lnTo>
                  <a:lnTo>
                    <a:pt x="259" y="186"/>
                  </a:lnTo>
                  <a:lnTo>
                    <a:pt x="173" y="110"/>
                  </a:lnTo>
                  <a:lnTo>
                    <a:pt x="168" y="104"/>
                  </a:lnTo>
                  <a:lnTo>
                    <a:pt x="167" y="102"/>
                  </a:lnTo>
                  <a:lnTo>
                    <a:pt x="166" y="100"/>
                  </a:lnTo>
                  <a:lnTo>
                    <a:pt x="166" y="99"/>
                  </a:lnTo>
                  <a:lnTo>
                    <a:pt x="166" y="98"/>
                  </a:lnTo>
                  <a:lnTo>
                    <a:pt x="164" y="96"/>
                  </a:lnTo>
                  <a:lnTo>
                    <a:pt x="162" y="95"/>
                  </a:lnTo>
                  <a:lnTo>
                    <a:pt x="160" y="93"/>
                  </a:lnTo>
                  <a:lnTo>
                    <a:pt x="138" y="82"/>
                  </a:lnTo>
                  <a:lnTo>
                    <a:pt x="130" y="75"/>
                  </a:lnTo>
                  <a:lnTo>
                    <a:pt x="124" y="66"/>
                  </a:lnTo>
                  <a:lnTo>
                    <a:pt x="122" y="60"/>
                  </a:lnTo>
                  <a:lnTo>
                    <a:pt x="120" y="30"/>
                  </a:lnTo>
                  <a:lnTo>
                    <a:pt x="117" y="11"/>
                  </a:lnTo>
                  <a:lnTo>
                    <a:pt x="116" y="8"/>
                  </a:lnTo>
                  <a:lnTo>
                    <a:pt x="115" y="5"/>
                  </a:lnTo>
                  <a:lnTo>
                    <a:pt x="110" y="1"/>
                  </a:lnTo>
                  <a:lnTo>
                    <a:pt x="107" y="0"/>
                  </a:lnTo>
                  <a:close/>
                </a:path>
              </a:pathLst>
            </a:custGeom>
            <a:solidFill>
              <a:srgbClr val="82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7"/>
            <p:cNvSpPr>
              <a:spLocks/>
            </p:cNvSpPr>
            <p:nvPr/>
          </p:nvSpPr>
          <p:spPr bwMode="auto">
            <a:xfrm flipH="1">
              <a:off x="8509895" y="5100640"/>
              <a:ext cx="274243" cy="293123"/>
            </a:xfrm>
            <a:custGeom>
              <a:avLst/>
              <a:gdLst/>
              <a:ahLst/>
              <a:cxnLst>
                <a:cxn ang="0">
                  <a:pos x="24" y="49"/>
                </a:cxn>
                <a:cxn ang="0">
                  <a:pos x="2" y="82"/>
                </a:cxn>
                <a:cxn ang="0">
                  <a:pos x="0" y="92"/>
                </a:cxn>
                <a:cxn ang="0">
                  <a:pos x="4" y="103"/>
                </a:cxn>
                <a:cxn ang="0">
                  <a:pos x="24" y="127"/>
                </a:cxn>
                <a:cxn ang="0">
                  <a:pos x="166" y="265"/>
                </a:cxn>
                <a:cxn ang="0">
                  <a:pos x="201" y="291"/>
                </a:cxn>
                <a:cxn ang="0">
                  <a:pos x="212" y="295"/>
                </a:cxn>
                <a:cxn ang="0">
                  <a:pos x="222" y="295"/>
                </a:cxn>
                <a:cxn ang="0">
                  <a:pos x="241" y="286"/>
                </a:cxn>
                <a:cxn ang="0">
                  <a:pos x="266" y="264"/>
                </a:cxn>
                <a:cxn ang="0">
                  <a:pos x="268" y="261"/>
                </a:cxn>
                <a:cxn ang="0">
                  <a:pos x="268" y="257"/>
                </a:cxn>
                <a:cxn ang="0">
                  <a:pos x="265" y="250"/>
                </a:cxn>
                <a:cxn ang="0">
                  <a:pos x="257" y="240"/>
                </a:cxn>
                <a:cxn ang="0">
                  <a:pos x="256" y="217"/>
                </a:cxn>
                <a:cxn ang="0">
                  <a:pos x="260" y="199"/>
                </a:cxn>
                <a:cxn ang="0">
                  <a:pos x="264" y="193"/>
                </a:cxn>
                <a:cxn ang="0">
                  <a:pos x="275" y="183"/>
                </a:cxn>
                <a:cxn ang="0">
                  <a:pos x="276" y="179"/>
                </a:cxn>
                <a:cxn ang="0">
                  <a:pos x="274" y="175"/>
                </a:cxn>
                <a:cxn ang="0">
                  <a:pos x="235" y="142"/>
                </a:cxn>
                <a:cxn ang="0">
                  <a:pos x="209" y="113"/>
                </a:cxn>
                <a:cxn ang="0">
                  <a:pos x="203" y="111"/>
                </a:cxn>
                <a:cxn ang="0">
                  <a:pos x="198" y="113"/>
                </a:cxn>
                <a:cxn ang="0">
                  <a:pos x="181" y="126"/>
                </a:cxn>
                <a:cxn ang="0">
                  <a:pos x="171" y="131"/>
                </a:cxn>
                <a:cxn ang="0">
                  <a:pos x="166" y="131"/>
                </a:cxn>
                <a:cxn ang="0">
                  <a:pos x="161" y="128"/>
                </a:cxn>
                <a:cxn ang="0">
                  <a:pos x="145" y="113"/>
                </a:cxn>
                <a:cxn ang="0">
                  <a:pos x="104" y="39"/>
                </a:cxn>
                <a:cxn ang="0">
                  <a:pos x="95" y="10"/>
                </a:cxn>
                <a:cxn ang="0">
                  <a:pos x="90" y="3"/>
                </a:cxn>
                <a:cxn ang="0">
                  <a:pos x="88" y="0"/>
                </a:cxn>
                <a:cxn ang="0">
                  <a:pos x="83" y="1"/>
                </a:cxn>
                <a:cxn ang="0">
                  <a:pos x="67" y="17"/>
                </a:cxn>
              </a:cxnLst>
              <a:rect l="0" t="0" r="r" b="b"/>
              <a:pathLst>
                <a:path w="276" h="295">
                  <a:moveTo>
                    <a:pt x="35" y="39"/>
                  </a:moveTo>
                  <a:lnTo>
                    <a:pt x="24" y="49"/>
                  </a:lnTo>
                  <a:lnTo>
                    <a:pt x="5" y="76"/>
                  </a:lnTo>
                  <a:lnTo>
                    <a:pt x="2" y="82"/>
                  </a:lnTo>
                  <a:lnTo>
                    <a:pt x="0" y="88"/>
                  </a:lnTo>
                  <a:lnTo>
                    <a:pt x="0" y="92"/>
                  </a:lnTo>
                  <a:lnTo>
                    <a:pt x="2" y="99"/>
                  </a:lnTo>
                  <a:lnTo>
                    <a:pt x="4" y="103"/>
                  </a:lnTo>
                  <a:lnTo>
                    <a:pt x="9" y="111"/>
                  </a:lnTo>
                  <a:lnTo>
                    <a:pt x="24" y="127"/>
                  </a:lnTo>
                  <a:lnTo>
                    <a:pt x="82" y="177"/>
                  </a:lnTo>
                  <a:lnTo>
                    <a:pt x="166" y="265"/>
                  </a:lnTo>
                  <a:lnTo>
                    <a:pt x="195" y="288"/>
                  </a:lnTo>
                  <a:lnTo>
                    <a:pt x="201" y="291"/>
                  </a:lnTo>
                  <a:lnTo>
                    <a:pt x="206" y="293"/>
                  </a:lnTo>
                  <a:lnTo>
                    <a:pt x="212" y="295"/>
                  </a:lnTo>
                  <a:lnTo>
                    <a:pt x="217" y="295"/>
                  </a:lnTo>
                  <a:lnTo>
                    <a:pt x="222" y="295"/>
                  </a:lnTo>
                  <a:lnTo>
                    <a:pt x="232" y="291"/>
                  </a:lnTo>
                  <a:lnTo>
                    <a:pt x="241" y="286"/>
                  </a:lnTo>
                  <a:lnTo>
                    <a:pt x="249" y="280"/>
                  </a:lnTo>
                  <a:lnTo>
                    <a:pt x="266" y="264"/>
                  </a:lnTo>
                  <a:lnTo>
                    <a:pt x="267" y="262"/>
                  </a:lnTo>
                  <a:lnTo>
                    <a:pt x="268" y="261"/>
                  </a:lnTo>
                  <a:lnTo>
                    <a:pt x="268" y="259"/>
                  </a:lnTo>
                  <a:lnTo>
                    <a:pt x="268" y="257"/>
                  </a:lnTo>
                  <a:lnTo>
                    <a:pt x="267" y="254"/>
                  </a:lnTo>
                  <a:lnTo>
                    <a:pt x="265" y="250"/>
                  </a:lnTo>
                  <a:lnTo>
                    <a:pt x="262" y="247"/>
                  </a:lnTo>
                  <a:lnTo>
                    <a:pt x="257" y="240"/>
                  </a:lnTo>
                  <a:lnTo>
                    <a:pt x="256" y="236"/>
                  </a:lnTo>
                  <a:lnTo>
                    <a:pt x="256" y="217"/>
                  </a:lnTo>
                  <a:lnTo>
                    <a:pt x="258" y="208"/>
                  </a:lnTo>
                  <a:lnTo>
                    <a:pt x="260" y="199"/>
                  </a:lnTo>
                  <a:lnTo>
                    <a:pt x="262" y="196"/>
                  </a:lnTo>
                  <a:lnTo>
                    <a:pt x="264" y="193"/>
                  </a:lnTo>
                  <a:lnTo>
                    <a:pt x="271" y="188"/>
                  </a:lnTo>
                  <a:lnTo>
                    <a:pt x="275" y="183"/>
                  </a:lnTo>
                  <a:lnTo>
                    <a:pt x="276" y="180"/>
                  </a:lnTo>
                  <a:lnTo>
                    <a:pt x="276" y="179"/>
                  </a:lnTo>
                  <a:lnTo>
                    <a:pt x="275" y="177"/>
                  </a:lnTo>
                  <a:lnTo>
                    <a:pt x="274" y="175"/>
                  </a:lnTo>
                  <a:lnTo>
                    <a:pt x="269" y="169"/>
                  </a:lnTo>
                  <a:lnTo>
                    <a:pt x="235" y="142"/>
                  </a:lnTo>
                  <a:lnTo>
                    <a:pt x="216" y="119"/>
                  </a:lnTo>
                  <a:lnTo>
                    <a:pt x="209" y="113"/>
                  </a:lnTo>
                  <a:lnTo>
                    <a:pt x="205" y="111"/>
                  </a:lnTo>
                  <a:lnTo>
                    <a:pt x="203" y="111"/>
                  </a:lnTo>
                  <a:lnTo>
                    <a:pt x="200" y="112"/>
                  </a:lnTo>
                  <a:lnTo>
                    <a:pt x="198" y="113"/>
                  </a:lnTo>
                  <a:lnTo>
                    <a:pt x="196" y="114"/>
                  </a:lnTo>
                  <a:lnTo>
                    <a:pt x="181" y="126"/>
                  </a:lnTo>
                  <a:lnTo>
                    <a:pt x="174" y="130"/>
                  </a:lnTo>
                  <a:lnTo>
                    <a:pt x="171" y="131"/>
                  </a:lnTo>
                  <a:lnTo>
                    <a:pt x="169" y="131"/>
                  </a:lnTo>
                  <a:lnTo>
                    <a:pt x="166" y="131"/>
                  </a:lnTo>
                  <a:lnTo>
                    <a:pt x="164" y="130"/>
                  </a:lnTo>
                  <a:lnTo>
                    <a:pt x="161" y="128"/>
                  </a:lnTo>
                  <a:lnTo>
                    <a:pt x="156" y="124"/>
                  </a:lnTo>
                  <a:lnTo>
                    <a:pt x="145" y="113"/>
                  </a:lnTo>
                  <a:lnTo>
                    <a:pt x="120" y="79"/>
                  </a:lnTo>
                  <a:lnTo>
                    <a:pt x="104" y="39"/>
                  </a:lnTo>
                  <a:lnTo>
                    <a:pt x="100" y="23"/>
                  </a:lnTo>
                  <a:lnTo>
                    <a:pt x="95" y="10"/>
                  </a:lnTo>
                  <a:lnTo>
                    <a:pt x="92" y="5"/>
                  </a:lnTo>
                  <a:lnTo>
                    <a:pt x="90" y="3"/>
                  </a:lnTo>
                  <a:lnTo>
                    <a:pt x="89" y="2"/>
                  </a:lnTo>
                  <a:lnTo>
                    <a:pt x="88" y="0"/>
                  </a:lnTo>
                  <a:lnTo>
                    <a:pt x="86" y="0"/>
                  </a:lnTo>
                  <a:lnTo>
                    <a:pt x="83" y="1"/>
                  </a:lnTo>
                  <a:lnTo>
                    <a:pt x="80" y="3"/>
                  </a:lnTo>
                  <a:lnTo>
                    <a:pt x="67" y="17"/>
                  </a:lnTo>
                  <a:lnTo>
                    <a:pt x="35" y="39"/>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9"/>
            <p:cNvSpPr>
              <a:spLocks/>
            </p:cNvSpPr>
            <p:nvPr/>
          </p:nvSpPr>
          <p:spPr bwMode="auto">
            <a:xfrm flipH="1">
              <a:off x="8528774" y="5121506"/>
              <a:ext cx="323925" cy="384537"/>
            </a:xfrm>
            <a:custGeom>
              <a:avLst/>
              <a:gdLst/>
              <a:ahLst/>
              <a:cxnLst>
                <a:cxn ang="0">
                  <a:pos x="3" y="5"/>
                </a:cxn>
                <a:cxn ang="0">
                  <a:pos x="2" y="10"/>
                </a:cxn>
                <a:cxn ang="0">
                  <a:pos x="2" y="57"/>
                </a:cxn>
                <a:cxn ang="0">
                  <a:pos x="0" y="82"/>
                </a:cxn>
                <a:cxn ang="0">
                  <a:pos x="1" y="97"/>
                </a:cxn>
                <a:cxn ang="0">
                  <a:pos x="2" y="101"/>
                </a:cxn>
                <a:cxn ang="0">
                  <a:pos x="5" y="108"/>
                </a:cxn>
                <a:cxn ang="0">
                  <a:pos x="5" y="110"/>
                </a:cxn>
                <a:cxn ang="0">
                  <a:pos x="6" y="113"/>
                </a:cxn>
                <a:cxn ang="0">
                  <a:pos x="10" y="117"/>
                </a:cxn>
                <a:cxn ang="0">
                  <a:pos x="27" y="136"/>
                </a:cxn>
                <a:cxn ang="0">
                  <a:pos x="109" y="214"/>
                </a:cxn>
                <a:cxn ang="0">
                  <a:pos x="194" y="288"/>
                </a:cxn>
                <a:cxn ang="0">
                  <a:pos x="274" y="351"/>
                </a:cxn>
                <a:cxn ang="0">
                  <a:pos x="303" y="376"/>
                </a:cxn>
                <a:cxn ang="0">
                  <a:pos x="313" y="383"/>
                </a:cxn>
                <a:cxn ang="0">
                  <a:pos x="315" y="385"/>
                </a:cxn>
                <a:cxn ang="0">
                  <a:pos x="318" y="387"/>
                </a:cxn>
                <a:cxn ang="0">
                  <a:pos x="319" y="386"/>
                </a:cxn>
                <a:cxn ang="0">
                  <a:pos x="320" y="386"/>
                </a:cxn>
                <a:cxn ang="0">
                  <a:pos x="321" y="384"/>
                </a:cxn>
                <a:cxn ang="0">
                  <a:pos x="322" y="380"/>
                </a:cxn>
                <a:cxn ang="0">
                  <a:pos x="322" y="373"/>
                </a:cxn>
                <a:cxn ang="0">
                  <a:pos x="321" y="363"/>
                </a:cxn>
                <a:cxn ang="0">
                  <a:pos x="324" y="287"/>
                </a:cxn>
                <a:cxn ang="0">
                  <a:pos x="324" y="283"/>
                </a:cxn>
                <a:cxn ang="0">
                  <a:pos x="326" y="277"/>
                </a:cxn>
                <a:cxn ang="0">
                  <a:pos x="326" y="272"/>
                </a:cxn>
                <a:cxn ang="0">
                  <a:pos x="325" y="268"/>
                </a:cxn>
                <a:cxn ang="0">
                  <a:pos x="324" y="265"/>
                </a:cxn>
                <a:cxn ang="0">
                  <a:pos x="318" y="257"/>
                </a:cxn>
                <a:cxn ang="0">
                  <a:pos x="293" y="234"/>
                </a:cxn>
                <a:cxn ang="0">
                  <a:pos x="102" y="81"/>
                </a:cxn>
                <a:cxn ang="0">
                  <a:pos x="14" y="3"/>
                </a:cxn>
                <a:cxn ang="0">
                  <a:pos x="11" y="2"/>
                </a:cxn>
                <a:cxn ang="0">
                  <a:pos x="9" y="1"/>
                </a:cxn>
                <a:cxn ang="0">
                  <a:pos x="7" y="0"/>
                </a:cxn>
                <a:cxn ang="0">
                  <a:pos x="5" y="1"/>
                </a:cxn>
                <a:cxn ang="0">
                  <a:pos x="4" y="2"/>
                </a:cxn>
                <a:cxn ang="0">
                  <a:pos x="3" y="5"/>
                </a:cxn>
              </a:cxnLst>
              <a:rect l="0" t="0" r="r" b="b"/>
              <a:pathLst>
                <a:path w="326" h="387">
                  <a:moveTo>
                    <a:pt x="3" y="5"/>
                  </a:moveTo>
                  <a:lnTo>
                    <a:pt x="2" y="10"/>
                  </a:lnTo>
                  <a:lnTo>
                    <a:pt x="2" y="57"/>
                  </a:lnTo>
                  <a:lnTo>
                    <a:pt x="0" y="82"/>
                  </a:lnTo>
                  <a:lnTo>
                    <a:pt x="1" y="97"/>
                  </a:lnTo>
                  <a:lnTo>
                    <a:pt x="2" y="101"/>
                  </a:lnTo>
                  <a:lnTo>
                    <a:pt x="5" y="108"/>
                  </a:lnTo>
                  <a:lnTo>
                    <a:pt x="5" y="110"/>
                  </a:lnTo>
                  <a:lnTo>
                    <a:pt x="6" y="113"/>
                  </a:lnTo>
                  <a:lnTo>
                    <a:pt x="10" y="117"/>
                  </a:lnTo>
                  <a:lnTo>
                    <a:pt x="27" y="136"/>
                  </a:lnTo>
                  <a:lnTo>
                    <a:pt x="109" y="214"/>
                  </a:lnTo>
                  <a:lnTo>
                    <a:pt x="194" y="288"/>
                  </a:lnTo>
                  <a:lnTo>
                    <a:pt x="274" y="351"/>
                  </a:lnTo>
                  <a:lnTo>
                    <a:pt x="303" y="376"/>
                  </a:lnTo>
                  <a:lnTo>
                    <a:pt x="313" y="383"/>
                  </a:lnTo>
                  <a:lnTo>
                    <a:pt x="315" y="385"/>
                  </a:lnTo>
                  <a:lnTo>
                    <a:pt x="318" y="387"/>
                  </a:lnTo>
                  <a:lnTo>
                    <a:pt x="319" y="386"/>
                  </a:lnTo>
                  <a:lnTo>
                    <a:pt x="320" y="386"/>
                  </a:lnTo>
                  <a:lnTo>
                    <a:pt x="321" y="384"/>
                  </a:lnTo>
                  <a:lnTo>
                    <a:pt x="322" y="380"/>
                  </a:lnTo>
                  <a:lnTo>
                    <a:pt x="322" y="373"/>
                  </a:lnTo>
                  <a:lnTo>
                    <a:pt x="321" y="363"/>
                  </a:lnTo>
                  <a:lnTo>
                    <a:pt x="324" y="287"/>
                  </a:lnTo>
                  <a:lnTo>
                    <a:pt x="324" y="283"/>
                  </a:lnTo>
                  <a:lnTo>
                    <a:pt x="326" y="277"/>
                  </a:lnTo>
                  <a:lnTo>
                    <a:pt x="326" y="272"/>
                  </a:lnTo>
                  <a:lnTo>
                    <a:pt x="325" y="268"/>
                  </a:lnTo>
                  <a:lnTo>
                    <a:pt x="324" y="265"/>
                  </a:lnTo>
                  <a:lnTo>
                    <a:pt x="318" y="257"/>
                  </a:lnTo>
                  <a:lnTo>
                    <a:pt x="293" y="234"/>
                  </a:lnTo>
                  <a:lnTo>
                    <a:pt x="102" y="81"/>
                  </a:lnTo>
                  <a:lnTo>
                    <a:pt x="14" y="3"/>
                  </a:lnTo>
                  <a:lnTo>
                    <a:pt x="11" y="2"/>
                  </a:lnTo>
                  <a:lnTo>
                    <a:pt x="9" y="1"/>
                  </a:lnTo>
                  <a:lnTo>
                    <a:pt x="7" y="0"/>
                  </a:lnTo>
                  <a:lnTo>
                    <a:pt x="5" y="1"/>
                  </a:lnTo>
                  <a:lnTo>
                    <a:pt x="4" y="2"/>
                  </a:lnTo>
                  <a:lnTo>
                    <a:pt x="3" y="5"/>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10"/>
            <p:cNvSpPr>
              <a:spLocks/>
            </p:cNvSpPr>
            <p:nvPr/>
          </p:nvSpPr>
          <p:spPr bwMode="auto">
            <a:xfrm flipH="1">
              <a:off x="8376747" y="5339112"/>
              <a:ext cx="134141" cy="161963"/>
            </a:xfrm>
            <a:custGeom>
              <a:avLst/>
              <a:gdLst/>
              <a:ahLst/>
              <a:cxnLst>
                <a:cxn ang="0">
                  <a:pos x="131" y="0"/>
                </a:cxn>
                <a:cxn ang="0">
                  <a:pos x="128" y="0"/>
                </a:cxn>
                <a:cxn ang="0">
                  <a:pos x="126" y="0"/>
                </a:cxn>
                <a:cxn ang="0">
                  <a:pos x="122" y="1"/>
                </a:cxn>
                <a:cxn ang="0">
                  <a:pos x="15" y="45"/>
                </a:cxn>
                <a:cxn ang="0">
                  <a:pos x="8" y="47"/>
                </a:cxn>
                <a:cxn ang="0">
                  <a:pos x="7" y="47"/>
                </a:cxn>
                <a:cxn ang="0">
                  <a:pos x="5" y="49"/>
                </a:cxn>
                <a:cxn ang="0">
                  <a:pos x="3" y="57"/>
                </a:cxn>
                <a:cxn ang="0">
                  <a:pos x="0" y="74"/>
                </a:cxn>
                <a:cxn ang="0">
                  <a:pos x="0" y="90"/>
                </a:cxn>
                <a:cxn ang="0">
                  <a:pos x="5" y="148"/>
                </a:cxn>
                <a:cxn ang="0">
                  <a:pos x="4" y="151"/>
                </a:cxn>
                <a:cxn ang="0">
                  <a:pos x="4" y="160"/>
                </a:cxn>
                <a:cxn ang="0">
                  <a:pos x="5" y="162"/>
                </a:cxn>
                <a:cxn ang="0">
                  <a:pos x="6" y="162"/>
                </a:cxn>
                <a:cxn ang="0">
                  <a:pos x="7" y="163"/>
                </a:cxn>
                <a:cxn ang="0">
                  <a:pos x="8" y="162"/>
                </a:cxn>
                <a:cxn ang="0">
                  <a:pos x="9" y="162"/>
                </a:cxn>
                <a:cxn ang="0">
                  <a:pos x="11" y="160"/>
                </a:cxn>
                <a:cxn ang="0">
                  <a:pos x="18" y="153"/>
                </a:cxn>
                <a:cxn ang="0">
                  <a:pos x="74" y="127"/>
                </a:cxn>
                <a:cxn ang="0">
                  <a:pos x="112" y="106"/>
                </a:cxn>
                <a:cxn ang="0">
                  <a:pos x="126" y="99"/>
                </a:cxn>
                <a:cxn ang="0">
                  <a:pos x="129" y="97"/>
                </a:cxn>
                <a:cxn ang="0">
                  <a:pos x="132" y="93"/>
                </a:cxn>
                <a:cxn ang="0">
                  <a:pos x="134" y="90"/>
                </a:cxn>
                <a:cxn ang="0">
                  <a:pos x="135" y="86"/>
                </a:cxn>
                <a:cxn ang="0">
                  <a:pos x="131" y="47"/>
                </a:cxn>
                <a:cxn ang="0">
                  <a:pos x="132" y="5"/>
                </a:cxn>
                <a:cxn ang="0">
                  <a:pos x="132" y="3"/>
                </a:cxn>
                <a:cxn ang="0">
                  <a:pos x="132" y="1"/>
                </a:cxn>
                <a:cxn ang="0">
                  <a:pos x="132" y="0"/>
                </a:cxn>
                <a:cxn ang="0">
                  <a:pos x="131" y="0"/>
                </a:cxn>
              </a:cxnLst>
              <a:rect l="0" t="0" r="r" b="b"/>
              <a:pathLst>
                <a:path w="135" h="163">
                  <a:moveTo>
                    <a:pt x="131" y="0"/>
                  </a:moveTo>
                  <a:lnTo>
                    <a:pt x="128" y="0"/>
                  </a:lnTo>
                  <a:lnTo>
                    <a:pt x="126" y="0"/>
                  </a:lnTo>
                  <a:lnTo>
                    <a:pt x="122" y="1"/>
                  </a:lnTo>
                  <a:lnTo>
                    <a:pt x="15" y="45"/>
                  </a:lnTo>
                  <a:lnTo>
                    <a:pt x="8" y="47"/>
                  </a:lnTo>
                  <a:lnTo>
                    <a:pt x="7" y="47"/>
                  </a:lnTo>
                  <a:lnTo>
                    <a:pt x="5" y="49"/>
                  </a:lnTo>
                  <a:lnTo>
                    <a:pt x="3" y="57"/>
                  </a:lnTo>
                  <a:lnTo>
                    <a:pt x="0" y="74"/>
                  </a:lnTo>
                  <a:lnTo>
                    <a:pt x="0" y="90"/>
                  </a:lnTo>
                  <a:lnTo>
                    <a:pt x="5" y="148"/>
                  </a:lnTo>
                  <a:lnTo>
                    <a:pt x="4" y="151"/>
                  </a:lnTo>
                  <a:lnTo>
                    <a:pt x="4" y="160"/>
                  </a:lnTo>
                  <a:lnTo>
                    <a:pt x="5" y="162"/>
                  </a:lnTo>
                  <a:lnTo>
                    <a:pt x="6" y="162"/>
                  </a:lnTo>
                  <a:lnTo>
                    <a:pt x="7" y="163"/>
                  </a:lnTo>
                  <a:lnTo>
                    <a:pt x="8" y="162"/>
                  </a:lnTo>
                  <a:lnTo>
                    <a:pt x="9" y="162"/>
                  </a:lnTo>
                  <a:lnTo>
                    <a:pt x="11" y="160"/>
                  </a:lnTo>
                  <a:lnTo>
                    <a:pt x="18" y="153"/>
                  </a:lnTo>
                  <a:lnTo>
                    <a:pt x="74" y="127"/>
                  </a:lnTo>
                  <a:lnTo>
                    <a:pt x="112" y="106"/>
                  </a:lnTo>
                  <a:lnTo>
                    <a:pt x="126" y="99"/>
                  </a:lnTo>
                  <a:lnTo>
                    <a:pt x="129" y="97"/>
                  </a:lnTo>
                  <a:lnTo>
                    <a:pt x="132" y="93"/>
                  </a:lnTo>
                  <a:lnTo>
                    <a:pt x="134" y="90"/>
                  </a:lnTo>
                  <a:lnTo>
                    <a:pt x="135" y="86"/>
                  </a:lnTo>
                  <a:lnTo>
                    <a:pt x="131" y="47"/>
                  </a:lnTo>
                  <a:lnTo>
                    <a:pt x="132" y="5"/>
                  </a:lnTo>
                  <a:lnTo>
                    <a:pt x="132" y="3"/>
                  </a:lnTo>
                  <a:lnTo>
                    <a:pt x="132" y="1"/>
                  </a:lnTo>
                  <a:lnTo>
                    <a:pt x="132" y="0"/>
                  </a:lnTo>
                  <a:lnTo>
                    <a:pt x="131" y="0"/>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11"/>
            <p:cNvSpPr>
              <a:spLocks/>
            </p:cNvSpPr>
            <p:nvPr/>
          </p:nvSpPr>
          <p:spPr bwMode="auto">
            <a:xfrm flipH="1">
              <a:off x="8449283" y="4994321"/>
              <a:ext cx="312002" cy="259339"/>
            </a:xfrm>
            <a:custGeom>
              <a:avLst/>
              <a:gdLst/>
              <a:ahLst/>
              <a:cxnLst>
                <a:cxn ang="0">
                  <a:pos x="173" y="115"/>
                </a:cxn>
                <a:cxn ang="0">
                  <a:pos x="144" y="89"/>
                </a:cxn>
                <a:cxn ang="0">
                  <a:pos x="62" y="31"/>
                </a:cxn>
                <a:cxn ang="0">
                  <a:pos x="36" y="11"/>
                </a:cxn>
                <a:cxn ang="0">
                  <a:pos x="32" y="9"/>
                </a:cxn>
                <a:cxn ang="0">
                  <a:pos x="24" y="3"/>
                </a:cxn>
                <a:cxn ang="0">
                  <a:pos x="15" y="0"/>
                </a:cxn>
                <a:cxn ang="0">
                  <a:pos x="13" y="0"/>
                </a:cxn>
                <a:cxn ang="0">
                  <a:pos x="10" y="1"/>
                </a:cxn>
                <a:cxn ang="0">
                  <a:pos x="8" y="3"/>
                </a:cxn>
                <a:cxn ang="0">
                  <a:pos x="3" y="6"/>
                </a:cxn>
                <a:cxn ang="0">
                  <a:pos x="2" y="9"/>
                </a:cxn>
                <a:cxn ang="0">
                  <a:pos x="0" y="11"/>
                </a:cxn>
                <a:cxn ang="0">
                  <a:pos x="0" y="12"/>
                </a:cxn>
                <a:cxn ang="0">
                  <a:pos x="0" y="16"/>
                </a:cxn>
                <a:cxn ang="0">
                  <a:pos x="0" y="17"/>
                </a:cxn>
                <a:cxn ang="0">
                  <a:pos x="1" y="19"/>
                </a:cxn>
                <a:cxn ang="0">
                  <a:pos x="5" y="23"/>
                </a:cxn>
                <a:cxn ang="0">
                  <a:pos x="11" y="29"/>
                </a:cxn>
                <a:cxn ang="0">
                  <a:pos x="57" y="59"/>
                </a:cxn>
                <a:cxn ang="0">
                  <a:pos x="198" y="173"/>
                </a:cxn>
                <a:cxn ang="0">
                  <a:pos x="237" y="207"/>
                </a:cxn>
                <a:cxn ang="0">
                  <a:pos x="284" y="256"/>
                </a:cxn>
                <a:cxn ang="0">
                  <a:pos x="289" y="259"/>
                </a:cxn>
                <a:cxn ang="0">
                  <a:pos x="294" y="261"/>
                </a:cxn>
                <a:cxn ang="0">
                  <a:pos x="298" y="261"/>
                </a:cxn>
                <a:cxn ang="0">
                  <a:pos x="301" y="260"/>
                </a:cxn>
                <a:cxn ang="0">
                  <a:pos x="304" y="258"/>
                </a:cxn>
                <a:cxn ang="0">
                  <a:pos x="307" y="256"/>
                </a:cxn>
                <a:cxn ang="0">
                  <a:pos x="309" y="253"/>
                </a:cxn>
                <a:cxn ang="0">
                  <a:pos x="311" y="250"/>
                </a:cxn>
                <a:cxn ang="0">
                  <a:pos x="311" y="249"/>
                </a:cxn>
                <a:cxn ang="0">
                  <a:pos x="312" y="248"/>
                </a:cxn>
                <a:cxn ang="0">
                  <a:pos x="313" y="247"/>
                </a:cxn>
                <a:cxn ang="0">
                  <a:pos x="314" y="247"/>
                </a:cxn>
                <a:cxn ang="0">
                  <a:pos x="314" y="246"/>
                </a:cxn>
                <a:cxn ang="0">
                  <a:pos x="300" y="233"/>
                </a:cxn>
                <a:cxn ang="0">
                  <a:pos x="297" y="231"/>
                </a:cxn>
                <a:cxn ang="0">
                  <a:pos x="237" y="179"/>
                </a:cxn>
                <a:cxn ang="0">
                  <a:pos x="173" y="115"/>
                </a:cxn>
              </a:cxnLst>
              <a:rect l="0" t="0" r="r" b="b"/>
              <a:pathLst>
                <a:path w="314" h="261">
                  <a:moveTo>
                    <a:pt x="173" y="115"/>
                  </a:moveTo>
                  <a:lnTo>
                    <a:pt x="144" y="89"/>
                  </a:lnTo>
                  <a:lnTo>
                    <a:pt x="62" y="31"/>
                  </a:lnTo>
                  <a:lnTo>
                    <a:pt x="36" y="11"/>
                  </a:lnTo>
                  <a:lnTo>
                    <a:pt x="32" y="9"/>
                  </a:lnTo>
                  <a:lnTo>
                    <a:pt x="24" y="3"/>
                  </a:lnTo>
                  <a:lnTo>
                    <a:pt x="15" y="0"/>
                  </a:lnTo>
                  <a:lnTo>
                    <a:pt x="13" y="0"/>
                  </a:lnTo>
                  <a:lnTo>
                    <a:pt x="10" y="1"/>
                  </a:lnTo>
                  <a:lnTo>
                    <a:pt x="8" y="3"/>
                  </a:lnTo>
                  <a:lnTo>
                    <a:pt x="3" y="6"/>
                  </a:lnTo>
                  <a:lnTo>
                    <a:pt x="2" y="9"/>
                  </a:lnTo>
                  <a:lnTo>
                    <a:pt x="0" y="11"/>
                  </a:lnTo>
                  <a:lnTo>
                    <a:pt x="0" y="12"/>
                  </a:lnTo>
                  <a:lnTo>
                    <a:pt x="0" y="16"/>
                  </a:lnTo>
                  <a:lnTo>
                    <a:pt x="0" y="17"/>
                  </a:lnTo>
                  <a:lnTo>
                    <a:pt x="1" y="19"/>
                  </a:lnTo>
                  <a:lnTo>
                    <a:pt x="5" y="23"/>
                  </a:lnTo>
                  <a:lnTo>
                    <a:pt x="11" y="29"/>
                  </a:lnTo>
                  <a:lnTo>
                    <a:pt x="57" y="59"/>
                  </a:lnTo>
                  <a:lnTo>
                    <a:pt x="198" y="173"/>
                  </a:lnTo>
                  <a:lnTo>
                    <a:pt x="237" y="207"/>
                  </a:lnTo>
                  <a:lnTo>
                    <a:pt x="284" y="256"/>
                  </a:lnTo>
                  <a:lnTo>
                    <a:pt x="289" y="259"/>
                  </a:lnTo>
                  <a:lnTo>
                    <a:pt x="294" y="261"/>
                  </a:lnTo>
                  <a:lnTo>
                    <a:pt x="298" y="261"/>
                  </a:lnTo>
                  <a:lnTo>
                    <a:pt x="301" y="260"/>
                  </a:lnTo>
                  <a:lnTo>
                    <a:pt x="304" y="258"/>
                  </a:lnTo>
                  <a:lnTo>
                    <a:pt x="307" y="256"/>
                  </a:lnTo>
                  <a:lnTo>
                    <a:pt x="309" y="253"/>
                  </a:lnTo>
                  <a:lnTo>
                    <a:pt x="311" y="250"/>
                  </a:lnTo>
                  <a:lnTo>
                    <a:pt x="311" y="249"/>
                  </a:lnTo>
                  <a:lnTo>
                    <a:pt x="312" y="248"/>
                  </a:lnTo>
                  <a:lnTo>
                    <a:pt x="313" y="247"/>
                  </a:lnTo>
                  <a:lnTo>
                    <a:pt x="314" y="247"/>
                  </a:lnTo>
                  <a:lnTo>
                    <a:pt x="314" y="246"/>
                  </a:lnTo>
                  <a:lnTo>
                    <a:pt x="300" y="233"/>
                  </a:lnTo>
                  <a:lnTo>
                    <a:pt x="297" y="231"/>
                  </a:lnTo>
                  <a:lnTo>
                    <a:pt x="237" y="179"/>
                  </a:lnTo>
                  <a:lnTo>
                    <a:pt x="173" y="115"/>
                  </a:lnTo>
                  <a:close/>
                </a:path>
              </a:pathLst>
            </a:custGeom>
            <a:solidFill>
              <a:srgbClr val="DC8C8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12"/>
            <p:cNvSpPr>
              <a:spLocks/>
            </p:cNvSpPr>
            <p:nvPr/>
          </p:nvSpPr>
          <p:spPr bwMode="auto">
            <a:xfrm flipH="1">
              <a:off x="8374760" y="5213914"/>
              <a:ext cx="148052" cy="164943"/>
            </a:xfrm>
            <a:custGeom>
              <a:avLst/>
              <a:gdLst/>
              <a:ahLst/>
              <a:cxnLst>
                <a:cxn ang="0">
                  <a:pos x="149" y="114"/>
                </a:cxn>
                <a:cxn ang="0">
                  <a:pos x="149" y="113"/>
                </a:cxn>
                <a:cxn ang="0">
                  <a:pos x="148" y="111"/>
                </a:cxn>
                <a:cxn ang="0">
                  <a:pos x="146" y="108"/>
                </a:cxn>
                <a:cxn ang="0">
                  <a:pos x="143" y="76"/>
                </a:cxn>
                <a:cxn ang="0">
                  <a:pos x="142" y="69"/>
                </a:cxn>
                <a:cxn ang="0">
                  <a:pos x="140" y="64"/>
                </a:cxn>
                <a:cxn ang="0">
                  <a:pos x="138" y="60"/>
                </a:cxn>
                <a:cxn ang="0">
                  <a:pos x="134" y="58"/>
                </a:cxn>
                <a:cxn ang="0">
                  <a:pos x="130" y="57"/>
                </a:cxn>
                <a:cxn ang="0">
                  <a:pos x="126" y="57"/>
                </a:cxn>
                <a:cxn ang="0">
                  <a:pos x="107" y="58"/>
                </a:cxn>
                <a:cxn ang="0">
                  <a:pos x="103" y="56"/>
                </a:cxn>
                <a:cxn ang="0">
                  <a:pos x="100" y="55"/>
                </a:cxn>
                <a:cxn ang="0">
                  <a:pos x="99" y="52"/>
                </a:cxn>
                <a:cxn ang="0">
                  <a:pos x="89" y="29"/>
                </a:cxn>
                <a:cxn ang="0">
                  <a:pos x="82" y="12"/>
                </a:cxn>
                <a:cxn ang="0">
                  <a:pos x="78" y="5"/>
                </a:cxn>
                <a:cxn ang="0">
                  <a:pos x="76" y="3"/>
                </a:cxn>
                <a:cxn ang="0">
                  <a:pos x="73" y="1"/>
                </a:cxn>
                <a:cxn ang="0">
                  <a:pos x="66" y="0"/>
                </a:cxn>
                <a:cxn ang="0">
                  <a:pos x="60" y="0"/>
                </a:cxn>
                <a:cxn ang="0">
                  <a:pos x="56" y="1"/>
                </a:cxn>
                <a:cxn ang="0">
                  <a:pos x="54" y="3"/>
                </a:cxn>
                <a:cxn ang="0">
                  <a:pos x="51" y="6"/>
                </a:cxn>
                <a:cxn ang="0">
                  <a:pos x="48" y="9"/>
                </a:cxn>
                <a:cxn ang="0">
                  <a:pos x="45" y="18"/>
                </a:cxn>
                <a:cxn ang="0">
                  <a:pos x="38" y="47"/>
                </a:cxn>
                <a:cxn ang="0">
                  <a:pos x="38" y="55"/>
                </a:cxn>
                <a:cxn ang="0">
                  <a:pos x="39" y="64"/>
                </a:cxn>
                <a:cxn ang="0">
                  <a:pos x="39" y="77"/>
                </a:cxn>
                <a:cxn ang="0">
                  <a:pos x="34" y="86"/>
                </a:cxn>
                <a:cxn ang="0">
                  <a:pos x="5" y="116"/>
                </a:cxn>
                <a:cxn ang="0">
                  <a:pos x="3" y="121"/>
                </a:cxn>
                <a:cxn ang="0">
                  <a:pos x="1" y="126"/>
                </a:cxn>
                <a:cxn ang="0">
                  <a:pos x="0" y="136"/>
                </a:cxn>
                <a:cxn ang="0">
                  <a:pos x="3" y="158"/>
                </a:cxn>
                <a:cxn ang="0">
                  <a:pos x="3" y="160"/>
                </a:cxn>
                <a:cxn ang="0">
                  <a:pos x="2" y="164"/>
                </a:cxn>
                <a:cxn ang="0">
                  <a:pos x="2" y="166"/>
                </a:cxn>
                <a:cxn ang="0">
                  <a:pos x="2" y="166"/>
                </a:cxn>
                <a:cxn ang="0">
                  <a:pos x="5" y="166"/>
                </a:cxn>
                <a:cxn ang="0">
                  <a:pos x="35" y="159"/>
                </a:cxn>
                <a:cxn ang="0">
                  <a:pos x="137" y="121"/>
                </a:cxn>
                <a:cxn ang="0">
                  <a:pos x="144" y="118"/>
                </a:cxn>
                <a:cxn ang="0">
                  <a:pos x="146" y="117"/>
                </a:cxn>
                <a:cxn ang="0">
                  <a:pos x="148" y="115"/>
                </a:cxn>
                <a:cxn ang="0">
                  <a:pos x="149" y="114"/>
                </a:cxn>
              </a:cxnLst>
              <a:rect l="0" t="0" r="r" b="b"/>
              <a:pathLst>
                <a:path w="149" h="166">
                  <a:moveTo>
                    <a:pt x="149" y="114"/>
                  </a:moveTo>
                  <a:lnTo>
                    <a:pt x="149" y="113"/>
                  </a:lnTo>
                  <a:lnTo>
                    <a:pt x="148" y="111"/>
                  </a:lnTo>
                  <a:lnTo>
                    <a:pt x="146" y="108"/>
                  </a:lnTo>
                  <a:lnTo>
                    <a:pt x="143" y="76"/>
                  </a:lnTo>
                  <a:lnTo>
                    <a:pt x="142" y="69"/>
                  </a:lnTo>
                  <a:lnTo>
                    <a:pt x="140" y="64"/>
                  </a:lnTo>
                  <a:lnTo>
                    <a:pt x="138" y="60"/>
                  </a:lnTo>
                  <a:lnTo>
                    <a:pt x="134" y="58"/>
                  </a:lnTo>
                  <a:lnTo>
                    <a:pt x="130" y="57"/>
                  </a:lnTo>
                  <a:lnTo>
                    <a:pt x="126" y="57"/>
                  </a:lnTo>
                  <a:lnTo>
                    <a:pt x="107" y="58"/>
                  </a:lnTo>
                  <a:lnTo>
                    <a:pt x="103" y="56"/>
                  </a:lnTo>
                  <a:lnTo>
                    <a:pt x="100" y="55"/>
                  </a:lnTo>
                  <a:lnTo>
                    <a:pt x="99" y="52"/>
                  </a:lnTo>
                  <a:lnTo>
                    <a:pt x="89" y="29"/>
                  </a:lnTo>
                  <a:lnTo>
                    <a:pt x="82" y="12"/>
                  </a:lnTo>
                  <a:lnTo>
                    <a:pt x="78" y="5"/>
                  </a:lnTo>
                  <a:lnTo>
                    <a:pt x="76" y="3"/>
                  </a:lnTo>
                  <a:lnTo>
                    <a:pt x="73" y="1"/>
                  </a:lnTo>
                  <a:lnTo>
                    <a:pt x="66" y="0"/>
                  </a:lnTo>
                  <a:lnTo>
                    <a:pt x="60" y="0"/>
                  </a:lnTo>
                  <a:lnTo>
                    <a:pt x="56" y="1"/>
                  </a:lnTo>
                  <a:lnTo>
                    <a:pt x="54" y="3"/>
                  </a:lnTo>
                  <a:lnTo>
                    <a:pt x="51" y="6"/>
                  </a:lnTo>
                  <a:lnTo>
                    <a:pt x="48" y="9"/>
                  </a:lnTo>
                  <a:lnTo>
                    <a:pt x="45" y="18"/>
                  </a:lnTo>
                  <a:lnTo>
                    <a:pt x="38" y="47"/>
                  </a:lnTo>
                  <a:lnTo>
                    <a:pt x="38" y="55"/>
                  </a:lnTo>
                  <a:lnTo>
                    <a:pt x="39" y="64"/>
                  </a:lnTo>
                  <a:lnTo>
                    <a:pt x="39" y="77"/>
                  </a:lnTo>
                  <a:lnTo>
                    <a:pt x="34" y="86"/>
                  </a:lnTo>
                  <a:lnTo>
                    <a:pt x="5" y="116"/>
                  </a:lnTo>
                  <a:lnTo>
                    <a:pt x="3" y="121"/>
                  </a:lnTo>
                  <a:lnTo>
                    <a:pt x="1" y="126"/>
                  </a:lnTo>
                  <a:lnTo>
                    <a:pt x="0" y="136"/>
                  </a:lnTo>
                  <a:lnTo>
                    <a:pt x="3" y="158"/>
                  </a:lnTo>
                  <a:lnTo>
                    <a:pt x="3" y="160"/>
                  </a:lnTo>
                  <a:lnTo>
                    <a:pt x="2" y="164"/>
                  </a:lnTo>
                  <a:lnTo>
                    <a:pt x="2" y="166"/>
                  </a:lnTo>
                  <a:lnTo>
                    <a:pt x="2" y="166"/>
                  </a:lnTo>
                  <a:lnTo>
                    <a:pt x="5" y="166"/>
                  </a:lnTo>
                  <a:lnTo>
                    <a:pt x="35" y="159"/>
                  </a:lnTo>
                  <a:lnTo>
                    <a:pt x="137" y="121"/>
                  </a:lnTo>
                  <a:lnTo>
                    <a:pt x="144" y="118"/>
                  </a:lnTo>
                  <a:lnTo>
                    <a:pt x="146" y="117"/>
                  </a:lnTo>
                  <a:lnTo>
                    <a:pt x="148" y="115"/>
                  </a:lnTo>
                  <a:lnTo>
                    <a:pt x="149" y="114"/>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8" name="Slide Number Placeholder 17"/>
          <p:cNvSpPr>
            <a:spLocks noGrp="1"/>
          </p:cNvSpPr>
          <p:nvPr>
            <p:ph type="sldNum" sz="quarter" idx="11"/>
          </p:nvPr>
        </p:nvSpPr>
        <p:spPr/>
        <p:txBody>
          <a:bodyPr/>
          <a:lstStyle/>
          <a:p>
            <a:fld id="{A9320731-3B2C-4107-8664-CAD7BE973DC8}" type="slidenum">
              <a:rPr lang="en-US" smtClean="0"/>
              <a:pPr/>
              <a:t>80</a:t>
            </a:fld>
            <a:endParaRPr lang="en-US"/>
          </a:p>
        </p:txBody>
      </p:sp>
      <p:sp>
        <p:nvSpPr>
          <p:cNvPr id="17" name="Footer Placeholder 16">
            <a:extLst>
              <a:ext uri="{FF2B5EF4-FFF2-40B4-BE49-F238E27FC236}">
                <a16:creationId xmlns:a16="http://schemas.microsoft.com/office/drawing/2014/main" id="{930AC3FC-0C6B-4008-B1D4-10DDFD365797}"/>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2871865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down)">
                                      <p:cBhvr>
                                        <p:cTn id="7" dur="500"/>
                                        <p:tgtEl>
                                          <p:spTgt spid="73"/>
                                        </p:tgtEl>
                                      </p:cBhvr>
                                    </p:animEffect>
                                  </p:childTnLst>
                                </p:cTn>
                              </p:par>
                              <p:par>
                                <p:cTn id="8" presetID="22" presetClass="entr" presetSubtype="4" repeatCount="indefinite"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wipe(down)">
                                      <p:cBhvr>
                                        <p:cTn id="10" dur="500"/>
                                        <p:tgtEl>
                                          <p:spTgt spid="78"/>
                                        </p:tgtEl>
                                      </p:cBhvr>
                                    </p:animEffect>
                                  </p:childTnLst>
                                </p:cTn>
                              </p:par>
                            </p:childTnLst>
                          </p:cTn>
                        </p:par>
                        <p:par>
                          <p:cTn id="11" fill="hold">
                            <p:stCondLst>
                              <p:cond delay="500"/>
                            </p:stCondLst>
                            <p:childTnLst>
                              <p:par>
                                <p:cTn id="12" presetID="22" presetClass="exit" presetSubtype="1" repeatCount="indefinite" fill="hold" grpId="1" nodeType="afterEffect">
                                  <p:stCondLst>
                                    <p:cond delay="0"/>
                                  </p:stCondLst>
                                  <p:childTnLst>
                                    <p:animEffect transition="out" filter="wipe(up)">
                                      <p:cBhvr>
                                        <p:cTn id="13" dur="500"/>
                                        <p:tgtEl>
                                          <p:spTgt spid="73"/>
                                        </p:tgtEl>
                                      </p:cBhvr>
                                    </p:animEffect>
                                    <p:set>
                                      <p:cBhvr>
                                        <p:cTn id="14" dur="1" fill="hold">
                                          <p:stCondLst>
                                            <p:cond delay="499"/>
                                          </p:stCondLst>
                                        </p:cTn>
                                        <p:tgtEl>
                                          <p:spTgt spid="73"/>
                                        </p:tgtEl>
                                        <p:attrNameLst>
                                          <p:attrName>style.visibility</p:attrName>
                                        </p:attrNameLst>
                                      </p:cBhvr>
                                      <p:to>
                                        <p:strVal val="hidden"/>
                                      </p:to>
                                    </p:set>
                                  </p:childTnLst>
                                </p:cTn>
                              </p:par>
                              <p:par>
                                <p:cTn id="15" presetID="22" presetClass="exit" presetSubtype="1" repeatCount="indefinite" fill="hold" grpId="1" nodeType="withEffect">
                                  <p:stCondLst>
                                    <p:cond delay="0"/>
                                  </p:stCondLst>
                                  <p:childTnLst>
                                    <p:animEffect transition="out" filter="wipe(up)">
                                      <p:cBhvr>
                                        <p:cTn id="16" dur="500"/>
                                        <p:tgtEl>
                                          <p:spTgt spid="78"/>
                                        </p:tgtEl>
                                      </p:cBhvr>
                                    </p:animEffect>
                                    <p:set>
                                      <p:cBhvr>
                                        <p:cTn id="17" dur="1" fill="hold">
                                          <p:stCondLst>
                                            <p:cond delay="499"/>
                                          </p:stCondLst>
                                        </p:cTn>
                                        <p:tgtEl>
                                          <p:spTgt spid="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3" grpId="1" animBg="1"/>
      <p:bldP spid="78" grpId="0" animBg="1"/>
      <p:bldP spid="78"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42"/>
          <p:cNvGrpSpPr>
            <a:grpSpLocks/>
          </p:cNvGrpSpPr>
          <p:nvPr/>
        </p:nvGrpSpPr>
        <p:grpSpPr bwMode="auto">
          <a:xfrm>
            <a:off x="612775" y="298450"/>
            <a:ext cx="4479925" cy="4413250"/>
            <a:chOff x="595313" y="298929"/>
            <a:chExt cx="4479925" cy="4413742"/>
          </a:xfrm>
        </p:grpSpPr>
        <p:sp>
          <p:nvSpPr>
            <p:cNvPr id="6184" name="Oval 22"/>
            <p:cNvSpPr>
              <a:spLocks noChangeAspect="1"/>
            </p:cNvSpPr>
            <p:nvPr/>
          </p:nvSpPr>
          <p:spPr bwMode="auto">
            <a:xfrm>
              <a:off x="633044" y="298929"/>
              <a:ext cx="4413742" cy="4413742"/>
            </a:xfrm>
            <a:prstGeom prst="ellipse">
              <a:avLst/>
            </a:prstGeom>
            <a:noFill/>
            <a:ln w="25400" algn="ctr">
              <a:solidFill>
                <a:schemeClr val="bg1"/>
              </a:solidFill>
              <a:round/>
              <a:headEnd/>
              <a:tailEnd/>
            </a:ln>
          </p:spPr>
          <p:txBody>
            <a:bodyPr anchor="ctr"/>
            <a:lstStyle/>
            <a:p>
              <a:endParaRPr lang="en-US"/>
            </a:p>
          </p:txBody>
        </p:sp>
        <p:sp>
          <p:nvSpPr>
            <p:cNvPr id="6185" name="Oval 38"/>
            <p:cNvSpPr>
              <a:spLocks noChangeArrowheads="1"/>
            </p:cNvSpPr>
            <p:nvPr/>
          </p:nvSpPr>
          <p:spPr bwMode="auto">
            <a:xfrm>
              <a:off x="1996261" y="2784468"/>
              <a:ext cx="552456" cy="552456"/>
            </a:xfrm>
            <a:prstGeom prst="ellipse">
              <a:avLst/>
            </a:prstGeom>
            <a:noFill/>
            <a:ln w="25400" algn="ctr">
              <a:solidFill>
                <a:schemeClr val="bg1"/>
              </a:solidFill>
              <a:round/>
              <a:headEnd/>
              <a:tailEnd/>
            </a:ln>
          </p:spPr>
          <p:txBody>
            <a:bodyPr anchor="ctr"/>
            <a:lstStyle/>
            <a:p>
              <a:endParaRPr lang="en-US"/>
            </a:p>
          </p:txBody>
        </p:sp>
        <p:grpSp>
          <p:nvGrpSpPr>
            <p:cNvPr id="3" name="Group 16"/>
            <p:cNvGrpSpPr>
              <a:grpSpLocks/>
            </p:cNvGrpSpPr>
            <p:nvPr/>
          </p:nvGrpSpPr>
          <p:grpSpPr bwMode="auto">
            <a:xfrm rot="1800000">
              <a:off x="595313" y="2486025"/>
              <a:ext cx="4479925" cy="46038"/>
              <a:chOff x="375" y="1566"/>
              <a:chExt cx="2822" cy="29"/>
            </a:xfrm>
          </p:grpSpPr>
          <p:sp>
            <p:nvSpPr>
              <p:cNvPr id="6191" name="Line 17"/>
              <p:cNvSpPr>
                <a:spLocks noChangeShapeType="1"/>
              </p:cNvSpPr>
              <p:nvPr/>
            </p:nvSpPr>
            <p:spPr bwMode="auto">
              <a:xfrm>
                <a:off x="375" y="1584"/>
                <a:ext cx="2822" cy="0"/>
              </a:xfrm>
              <a:prstGeom prst="line">
                <a:avLst/>
              </a:prstGeom>
              <a:noFill/>
              <a:ln w="9525">
                <a:solidFill>
                  <a:schemeClr val="bg1"/>
                </a:solidFill>
                <a:prstDash val="dash"/>
                <a:round/>
                <a:headEnd/>
                <a:tailEnd/>
              </a:ln>
            </p:spPr>
            <p:txBody>
              <a:bodyPr anchor="ctr"/>
              <a:lstStyle/>
              <a:p>
                <a:endParaRPr lang="en-US"/>
              </a:p>
            </p:txBody>
          </p:sp>
          <p:sp>
            <p:nvSpPr>
              <p:cNvPr id="6192" name="Oval 19"/>
              <p:cNvSpPr>
                <a:spLocks noChangeAspect="1" noChangeArrowheads="1"/>
              </p:cNvSpPr>
              <p:nvPr/>
            </p:nvSpPr>
            <p:spPr bwMode="auto">
              <a:xfrm>
                <a:off x="3155" y="1566"/>
                <a:ext cx="29" cy="29"/>
              </a:xfrm>
              <a:prstGeom prst="ellipse">
                <a:avLst/>
              </a:prstGeom>
              <a:solidFill>
                <a:schemeClr val="bg1"/>
              </a:solidFill>
              <a:ln w="9525">
                <a:solidFill>
                  <a:schemeClr val="bg1"/>
                </a:solidFill>
                <a:prstDash val="dash"/>
                <a:round/>
                <a:headEnd/>
                <a:tailEnd/>
              </a:ln>
            </p:spPr>
            <p:txBody>
              <a:bodyPr wrap="none" anchor="ctr"/>
              <a:lstStyle/>
              <a:p>
                <a:endParaRPr lang="en-US"/>
              </a:p>
            </p:txBody>
          </p:sp>
        </p:grpSp>
        <p:grpSp>
          <p:nvGrpSpPr>
            <p:cNvPr id="4" name="Group 29"/>
            <p:cNvGrpSpPr>
              <a:grpSpLocks/>
            </p:cNvGrpSpPr>
            <p:nvPr/>
          </p:nvGrpSpPr>
          <p:grpSpPr bwMode="auto">
            <a:xfrm rot="5400000">
              <a:off x="1950223" y="3060696"/>
              <a:ext cx="642143" cy="2381"/>
              <a:chOff x="593725" y="3061494"/>
              <a:chExt cx="642143" cy="2381"/>
            </a:xfrm>
          </p:grpSpPr>
          <p:sp>
            <p:nvSpPr>
              <p:cNvPr id="6189" name="Line 13"/>
              <p:cNvSpPr>
                <a:spLocks noChangeShapeType="1"/>
              </p:cNvSpPr>
              <p:nvPr/>
            </p:nvSpPr>
            <p:spPr bwMode="auto">
              <a:xfrm flipH="1">
                <a:off x="593725" y="3063875"/>
                <a:ext cx="320675" cy="0"/>
              </a:xfrm>
              <a:prstGeom prst="line">
                <a:avLst/>
              </a:prstGeom>
              <a:noFill/>
              <a:ln w="9525">
                <a:solidFill>
                  <a:schemeClr val="bg1"/>
                </a:solidFill>
                <a:prstDash val="dash"/>
                <a:round/>
                <a:headEnd/>
                <a:tailEnd/>
              </a:ln>
            </p:spPr>
            <p:txBody>
              <a:bodyPr anchor="ctr"/>
              <a:lstStyle/>
              <a:p>
                <a:endParaRPr lang="en-US"/>
              </a:p>
            </p:txBody>
          </p:sp>
          <p:sp>
            <p:nvSpPr>
              <p:cNvPr id="6190" name="Line 13"/>
              <p:cNvSpPr>
                <a:spLocks noChangeShapeType="1"/>
              </p:cNvSpPr>
              <p:nvPr/>
            </p:nvSpPr>
            <p:spPr bwMode="auto">
              <a:xfrm flipH="1">
                <a:off x="915193" y="3061494"/>
                <a:ext cx="320675" cy="0"/>
              </a:xfrm>
              <a:prstGeom prst="line">
                <a:avLst/>
              </a:prstGeom>
              <a:noFill/>
              <a:ln w="9525">
                <a:solidFill>
                  <a:schemeClr val="bg1"/>
                </a:solidFill>
                <a:prstDash val="dash"/>
                <a:round/>
                <a:headEnd/>
                <a:tailEnd/>
              </a:ln>
            </p:spPr>
            <p:txBody>
              <a:bodyPr anchor="ctr"/>
              <a:lstStyle/>
              <a:p>
                <a:endParaRPr lang="en-US"/>
              </a:p>
            </p:txBody>
          </p:sp>
        </p:grpSp>
        <p:sp>
          <p:nvSpPr>
            <p:cNvPr id="6188" name="Oval 34"/>
            <p:cNvSpPr>
              <a:spLocks noChangeAspect="1"/>
            </p:cNvSpPr>
            <p:nvPr/>
          </p:nvSpPr>
          <p:spPr bwMode="auto">
            <a:xfrm>
              <a:off x="1717644" y="1357290"/>
              <a:ext cx="2301900" cy="2301900"/>
            </a:xfrm>
            <a:prstGeom prst="ellipse">
              <a:avLst/>
            </a:prstGeom>
            <a:noFill/>
            <a:ln w="25400" algn="ctr">
              <a:solidFill>
                <a:schemeClr val="bg1"/>
              </a:solidFill>
              <a:round/>
              <a:headEnd/>
              <a:tailEnd/>
            </a:ln>
          </p:spPr>
          <p:txBody>
            <a:bodyPr anchor="ctr"/>
            <a:lstStyle/>
            <a:p>
              <a:endParaRPr lang="en-US"/>
            </a:p>
          </p:txBody>
        </p:sp>
      </p:grpSp>
      <p:grpSp>
        <p:nvGrpSpPr>
          <p:cNvPr id="5" name="Group 40"/>
          <p:cNvGrpSpPr>
            <a:grpSpLocks/>
          </p:cNvGrpSpPr>
          <p:nvPr/>
        </p:nvGrpSpPr>
        <p:grpSpPr bwMode="auto">
          <a:xfrm>
            <a:off x="4603891" y="3625850"/>
            <a:ext cx="274637" cy="1655763"/>
            <a:chOff x="4894266" y="2508240"/>
            <a:chExt cx="274320" cy="1655460"/>
          </a:xfrm>
        </p:grpSpPr>
        <p:sp>
          <p:nvSpPr>
            <p:cNvPr id="6177" name="Line 20"/>
            <p:cNvSpPr>
              <a:spLocks noChangeShapeType="1"/>
            </p:cNvSpPr>
            <p:nvPr/>
          </p:nvSpPr>
          <p:spPr bwMode="auto">
            <a:xfrm flipV="1">
              <a:off x="5032380" y="2508240"/>
              <a:ext cx="0" cy="1371600"/>
            </a:xfrm>
            <a:prstGeom prst="line">
              <a:avLst/>
            </a:prstGeom>
            <a:noFill/>
            <a:ln w="9525">
              <a:solidFill>
                <a:schemeClr val="tx1"/>
              </a:solidFill>
              <a:round/>
              <a:headEnd/>
              <a:tailEnd/>
            </a:ln>
          </p:spPr>
          <p:txBody>
            <a:bodyPr anchor="ctr"/>
            <a:lstStyle/>
            <a:p>
              <a:endParaRPr lang="en-US"/>
            </a:p>
          </p:txBody>
        </p:sp>
        <p:sp>
          <p:nvSpPr>
            <p:cNvPr id="6178" name="Oval 19"/>
            <p:cNvSpPr>
              <a:spLocks noChangeAspect="1" noChangeArrowheads="1"/>
            </p:cNvSpPr>
            <p:nvPr/>
          </p:nvSpPr>
          <p:spPr bwMode="auto">
            <a:xfrm>
              <a:off x="4894266" y="3889380"/>
              <a:ext cx="274320" cy="274320"/>
            </a:xfrm>
            <a:prstGeom prst="ellipse">
              <a:avLst/>
            </a:prstGeom>
            <a:solidFill>
              <a:srgbClr val="996600"/>
            </a:solidFill>
            <a:ln w="9525">
              <a:solidFill>
                <a:srgbClr val="996600"/>
              </a:solidFill>
              <a:round/>
              <a:headEnd/>
              <a:tailEnd/>
            </a:ln>
          </p:spPr>
          <p:txBody>
            <a:bodyPr anchor="ctr"/>
            <a:lstStyle/>
            <a:p>
              <a:endParaRPr lang="en-US"/>
            </a:p>
          </p:txBody>
        </p:sp>
      </p:grpSp>
      <p:grpSp>
        <p:nvGrpSpPr>
          <p:cNvPr id="6" name="Group 176"/>
          <p:cNvGrpSpPr/>
          <p:nvPr/>
        </p:nvGrpSpPr>
        <p:grpSpPr>
          <a:xfrm rot="2700000">
            <a:off x="7241377" y="5500688"/>
            <a:ext cx="7" cy="1082042"/>
            <a:chOff x="7258044" y="5505450"/>
            <a:chExt cx="7" cy="1082042"/>
          </a:xfrm>
        </p:grpSpPr>
        <p:grpSp>
          <p:nvGrpSpPr>
            <p:cNvPr id="7" name="Group 122"/>
            <p:cNvGrpSpPr/>
            <p:nvPr/>
          </p:nvGrpSpPr>
          <p:grpSpPr>
            <a:xfrm>
              <a:off x="7258044" y="5505452"/>
              <a:ext cx="0" cy="1082040"/>
              <a:chOff x="7315200" y="3810000"/>
              <a:chExt cx="0" cy="1082040"/>
            </a:xfrm>
          </p:grpSpPr>
          <p:cxnSp>
            <p:nvCxnSpPr>
              <p:cNvPr id="180" name="Straight Connector 179"/>
              <p:cNvCxnSpPr/>
              <p:nvPr/>
            </p:nvCxnSpPr>
            <p:spPr bwMode="auto">
              <a:xfrm rot="5400000" flipH="1" flipV="1">
                <a:off x="7040880" y="4084320"/>
                <a:ext cx="548640" cy="0"/>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cxnSp>
            <p:nvCxnSpPr>
              <p:cNvPr id="181" name="Straight Connector 180"/>
              <p:cNvCxnSpPr/>
              <p:nvPr/>
            </p:nvCxnSpPr>
            <p:spPr bwMode="auto">
              <a:xfrm rot="5400000">
                <a:off x="7040880" y="4617720"/>
                <a:ext cx="54864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grpSp>
        <p:cxnSp>
          <p:nvCxnSpPr>
            <p:cNvPr id="179" name="Straight Connector 178"/>
            <p:cNvCxnSpPr/>
            <p:nvPr/>
          </p:nvCxnSpPr>
          <p:spPr bwMode="auto">
            <a:xfrm rot="5400000">
              <a:off x="7146132" y="5617369"/>
              <a:ext cx="223838"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grpSp>
      <p:grpSp>
        <p:nvGrpSpPr>
          <p:cNvPr id="8" name="Group 181"/>
          <p:cNvGrpSpPr/>
          <p:nvPr/>
        </p:nvGrpSpPr>
        <p:grpSpPr>
          <a:xfrm>
            <a:off x="7497930" y="5240126"/>
            <a:ext cx="759412" cy="1182567"/>
            <a:chOff x="7648138" y="4554993"/>
            <a:chExt cx="759412" cy="1182567"/>
          </a:xfrm>
        </p:grpSpPr>
        <p:sp>
          <p:nvSpPr>
            <p:cNvPr id="183" name="Freeform 13"/>
            <p:cNvSpPr>
              <a:spLocks/>
            </p:cNvSpPr>
            <p:nvPr/>
          </p:nvSpPr>
          <p:spPr bwMode="auto">
            <a:xfrm flipH="1">
              <a:off x="7996185" y="4886015"/>
              <a:ext cx="278218" cy="455085"/>
            </a:xfrm>
            <a:custGeom>
              <a:avLst/>
              <a:gdLst/>
              <a:ahLst/>
              <a:cxnLst>
                <a:cxn ang="0">
                  <a:pos x="276" y="223"/>
                </a:cxn>
                <a:cxn ang="0">
                  <a:pos x="270" y="196"/>
                </a:cxn>
                <a:cxn ang="0">
                  <a:pos x="255" y="156"/>
                </a:cxn>
                <a:cxn ang="0">
                  <a:pos x="206" y="63"/>
                </a:cxn>
                <a:cxn ang="0">
                  <a:pos x="185" y="35"/>
                </a:cxn>
                <a:cxn ang="0">
                  <a:pos x="173" y="24"/>
                </a:cxn>
                <a:cxn ang="0">
                  <a:pos x="161" y="16"/>
                </a:cxn>
                <a:cxn ang="0">
                  <a:pos x="140" y="6"/>
                </a:cxn>
                <a:cxn ang="0">
                  <a:pos x="111" y="0"/>
                </a:cxn>
                <a:cxn ang="0">
                  <a:pos x="104" y="0"/>
                </a:cxn>
                <a:cxn ang="0">
                  <a:pos x="75" y="2"/>
                </a:cxn>
                <a:cxn ang="0">
                  <a:pos x="53" y="7"/>
                </a:cxn>
                <a:cxn ang="0">
                  <a:pos x="48" y="9"/>
                </a:cxn>
                <a:cxn ang="0">
                  <a:pos x="37" y="18"/>
                </a:cxn>
                <a:cxn ang="0">
                  <a:pos x="25" y="30"/>
                </a:cxn>
                <a:cxn ang="0">
                  <a:pos x="20" y="38"/>
                </a:cxn>
                <a:cxn ang="0">
                  <a:pos x="12" y="55"/>
                </a:cxn>
                <a:cxn ang="0">
                  <a:pos x="7" y="76"/>
                </a:cxn>
                <a:cxn ang="0">
                  <a:pos x="7" y="93"/>
                </a:cxn>
                <a:cxn ang="0">
                  <a:pos x="9" y="103"/>
                </a:cxn>
                <a:cxn ang="0">
                  <a:pos x="17" y="120"/>
                </a:cxn>
                <a:cxn ang="0">
                  <a:pos x="32" y="143"/>
                </a:cxn>
                <a:cxn ang="0">
                  <a:pos x="47" y="157"/>
                </a:cxn>
                <a:cxn ang="0">
                  <a:pos x="49" y="160"/>
                </a:cxn>
                <a:cxn ang="0">
                  <a:pos x="50" y="164"/>
                </a:cxn>
                <a:cxn ang="0">
                  <a:pos x="52" y="173"/>
                </a:cxn>
                <a:cxn ang="0">
                  <a:pos x="51" y="192"/>
                </a:cxn>
                <a:cxn ang="0">
                  <a:pos x="48" y="205"/>
                </a:cxn>
                <a:cxn ang="0">
                  <a:pos x="46" y="208"/>
                </a:cxn>
                <a:cxn ang="0">
                  <a:pos x="10" y="270"/>
                </a:cxn>
                <a:cxn ang="0">
                  <a:pos x="5" y="285"/>
                </a:cxn>
                <a:cxn ang="0">
                  <a:pos x="3" y="292"/>
                </a:cxn>
                <a:cxn ang="0">
                  <a:pos x="0" y="319"/>
                </a:cxn>
                <a:cxn ang="0">
                  <a:pos x="2" y="347"/>
                </a:cxn>
                <a:cxn ang="0">
                  <a:pos x="6" y="366"/>
                </a:cxn>
                <a:cxn ang="0">
                  <a:pos x="14" y="386"/>
                </a:cxn>
                <a:cxn ang="0">
                  <a:pos x="29" y="415"/>
                </a:cxn>
                <a:cxn ang="0">
                  <a:pos x="41" y="430"/>
                </a:cxn>
                <a:cxn ang="0">
                  <a:pos x="54" y="441"/>
                </a:cxn>
                <a:cxn ang="0">
                  <a:pos x="60" y="446"/>
                </a:cxn>
                <a:cxn ang="0">
                  <a:pos x="76" y="453"/>
                </a:cxn>
                <a:cxn ang="0">
                  <a:pos x="92" y="457"/>
                </a:cxn>
                <a:cxn ang="0">
                  <a:pos x="118" y="458"/>
                </a:cxn>
                <a:cxn ang="0">
                  <a:pos x="148" y="454"/>
                </a:cxn>
                <a:cxn ang="0">
                  <a:pos x="187" y="442"/>
                </a:cxn>
                <a:cxn ang="0">
                  <a:pos x="216" y="429"/>
                </a:cxn>
                <a:cxn ang="0">
                  <a:pos x="234" y="417"/>
                </a:cxn>
                <a:cxn ang="0">
                  <a:pos x="242" y="410"/>
                </a:cxn>
                <a:cxn ang="0">
                  <a:pos x="252" y="397"/>
                </a:cxn>
                <a:cxn ang="0">
                  <a:pos x="255" y="392"/>
                </a:cxn>
                <a:cxn ang="0">
                  <a:pos x="267" y="357"/>
                </a:cxn>
                <a:cxn ang="0">
                  <a:pos x="279" y="291"/>
                </a:cxn>
                <a:cxn ang="0">
                  <a:pos x="280" y="274"/>
                </a:cxn>
                <a:cxn ang="0">
                  <a:pos x="276" y="223"/>
                </a:cxn>
              </a:cxnLst>
              <a:rect l="0" t="0" r="r" b="b"/>
              <a:pathLst>
                <a:path w="280" h="458">
                  <a:moveTo>
                    <a:pt x="276" y="223"/>
                  </a:moveTo>
                  <a:lnTo>
                    <a:pt x="270" y="196"/>
                  </a:lnTo>
                  <a:lnTo>
                    <a:pt x="255" y="156"/>
                  </a:lnTo>
                  <a:lnTo>
                    <a:pt x="206" y="63"/>
                  </a:lnTo>
                  <a:lnTo>
                    <a:pt x="185" y="35"/>
                  </a:lnTo>
                  <a:lnTo>
                    <a:pt x="173" y="24"/>
                  </a:lnTo>
                  <a:lnTo>
                    <a:pt x="161" y="16"/>
                  </a:lnTo>
                  <a:lnTo>
                    <a:pt x="140" y="6"/>
                  </a:lnTo>
                  <a:lnTo>
                    <a:pt x="111" y="0"/>
                  </a:lnTo>
                  <a:lnTo>
                    <a:pt x="104" y="0"/>
                  </a:lnTo>
                  <a:lnTo>
                    <a:pt x="75" y="2"/>
                  </a:lnTo>
                  <a:lnTo>
                    <a:pt x="53" y="7"/>
                  </a:lnTo>
                  <a:lnTo>
                    <a:pt x="48" y="9"/>
                  </a:lnTo>
                  <a:lnTo>
                    <a:pt x="37" y="18"/>
                  </a:lnTo>
                  <a:lnTo>
                    <a:pt x="25" y="30"/>
                  </a:lnTo>
                  <a:lnTo>
                    <a:pt x="20" y="38"/>
                  </a:lnTo>
                  <a:lnTo>
                    <a:pt x="12" y="55"/>
                  </a:lnTo>
                  <a:lnTo>
                    <a:pt x="7" y="76"/>
                  </a:lnTo>
                  <a:lnTo>
                    <a:pt x="7" y="93"/>
                  </a:lnTo>
                  <a:lnTo>
                    <a:pt x="9" y="103"/>
                  </a:lnTo>
                  <a:lnTo>
                    <a:pt x="17" y="120"/>
                  </a:lnTo>
                  <a:lnTo>
                    <a:pt x="32" y="143"/>
                  </a:lnTo>
                  <a:lnTo>
                    <a:pt x="47" y="157"/>
                  </a:lnTo>
                  <a:lnTo>
                    <a:pt x="49" y="160"/>
                  </a:lnTo>
                  <a:lnTo>
                    <a:pt x="50" y="164"/>
                  </a:lnTo>
                  <a:lnTo>
                    <a:pt x="52" y="173"/>
                  </a:lnTo>
                  <a:lnTo>
                    <a:pt x="51" y="192"/>
                  </a:lnTo>
                  <a:lnTo>
                    <a:pt x="48" y="205"/>
                  </a:lnTo>
                  <a:lnTo>
                    <a:pt x="46" y="208"/>
                  </a:lnTo>
                  <a:lnTo>
                    <a:pt x="10" y="270"/>
                  </a:lnTo>
                  <a:lnTo>
                    <a:pt x="5" y="285"/>
                  </a:lnTo>
                  <a:lnTo>
                    <a:pt x="3" y="292"/>
                  </a:lnTo>
                  <a:lnTo>
                    <a:pt x="0" y="319"/>
                  </a:lnTo>
                  <a:lnTo>
                    <a:pt x="2" y="347"/>
                  </a:lnTo>
                  <a:lnTo>
                    <a:pt x="6" y="366"/>
                  </a:lnTo>
                  <a:lnTo>
                    <a:pt x="14" y="386"/>
                  </a:lnTo>
                  <a:lnTo>
                    <a:pt x="29" y="415"/>
                  </a:lnTo>
                  <a:lnTo>
                    <a:pt x="41" y="430"/>
                  </a:lnTo>
                  <a:lnTo>
                    <a:pt x="54" y="441"/>
                  </a:lnTo>
                  <a:lnTo>
                    <a:pt x="60" y="446"/>
                  </a:lnTo>
                  <a:lnTo>
                    <a:pt x="76" y="453"/>
                  </a:lnTo>
                  <a:lnTo>
                    <a:pt x="92" y="457"/>
                  </a:lnTo>
                  <a:lnTo>
                    <a:pt x="118" y="458"/>
                  </a:lnTo>
                  <a:lnTo>
                    <a:pt x="148" y="454"/>
                  </a:lnTo>
                  <a:lnTo>
                    <a:pt x="187" y="442"/>
                  </a:lnTo>
                  <a:lnTo>
                    <a:pt x="216" y="429"/>
                  </a:lnTo>
                  <a:lnTo>
                    <a:pt x="234" y="417"/>
                  </a:lnTo>
                  <a:lnTo>
                    <a:pt x="242" y="410"/>
                  </a:lnTo>
                  <a:lnTo>
                    <a:pt x="252" y="397"/>
                  </a:lnTo>
                  <a:lnTo>
                    <a:pt x="255" y="392"/>
                  </a:lnTo>
                  <a:lnTo>
                    <a:pt x="267" y="357"/>
                  </a:lnTo>
                  <a:lnTo>
                    <a:pt x="279" y="291"/>
                  </a:lnTo>
                  <a:lnTo>
                    <a:pt x="280" y="274"/>
                  </a:lnTo>
                  <a:lnTo>
                    <a:pt x="276" y="2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14"/>
            <p:cNvSpPr>
              <a:spLocks/>
            </p:cNvSpPr>
            <p:nvPr/>
          </p:nvSpPr>
          <p:spPr bwMode="auto">
            <a:xfrm rot="20505764" flipH="1">
              <a:off x="7648138" y="4896605"/>
              <a:ext cx="530601" cy="194753"/>
            </a:xfrm>
            <a:custGeom>
              <a:avLst/>
              <a:gdLst/>
              <a:ahLst/>
              <a:cxnLst>
                <a:cxn ang="0">
                  <a:pos x="282" y="135"/>
                </a:cxn>
                <a:cxn ang="0">
                  <a:pos x="186" y="90"/>
                </a:cxn>
                <a:cxn ang="0">
                  <a:pos x="142" y="79"/>
                </a:cxn>
                <a:cxn ang="0">
                  <a:pos x="26" y="78"/>
                </a:cxn>
                <a:cxn ang="0">
                  <a:pos x="11" y="82"/>
                </a:cxn>
                <a:cxn ang="0">
                  <a:pos x="4" y="89"/>
                </a:cxn>
                <a:cxn ang="0">
                  <a:pos x="0" y="102"/>
                </a:cxn>
                <a:cxn ang="0">
                  <a:pos x="5" y="119"/>
                </a:cxn>
                <a:cxn ang="0">
                  <a:pos x="20" y="137"/>
                </a:cxn>
                <a:cxn ang="0">
                  <a:pos x="34" y="144"/>
                </a:cxn>
                <a:cxn ang="0">
                  <a:pos x="42" y="143"/>
                </a:cxn>
                <a:cxn ang="0">
                  <a:pos x="67" y="131"/>
                </a:cxn>
                <a:cxn ang="0">
                  <a:pos x="120" y="127"/>
                </a:cxn>
                <a:cxn ang="0">
                  <a:pos x="207" y="153"/>
                </a:cxn>
                <a:cxn ang="0">
                  <a:pos x="251" y="172"/>
                </a:cxn>
                <a:cxn ang="0">
                  <a:pos x="287" y="177"/>
                </a:cxn>
                <a:cxn ang="0">
                  <a:pos x="404" y="120"/>
                </a:cxn>
                <a:cxn ang="0">
                  <a:pos x="417" y="117"/>
                </a:cxn>
                <a:cxn ang="0">
                  <a:pos x="422" y="117"/>
                </a:cxn>
                <a:cxn ang="0">
                  <a:pos x="431" y="125"/>
                </a:cxn>
                <a:cxn ang="0">
                  <a:pos x="451" y="171"/>
                </a:cxn>
                <a:cxn ang="0">
                  <a:pos x="463" y="191"/>
                </a:cxn>
                <a:cxn ang="0">
                  <a:pos x="471" y="196"/>
                </a:cxn>
                <a:cxn ang="0">
                  <a:pos x="476" y="196"/>
                </a:cxn>
                <a:cxn ang="0">
                  <a:pos x="482" y="193"/>
                </a:cxn>
                <a:cxn ang="0">
                  <a:pos x="488" y="187"/>
                </a:cxn>
                <a:cxn ang="0">
                  <a:pos x="493" y="174"/>
                </a:cxn>
                <a:cxn ang="0">
                  <a:pos x="491" y="162"/>
                </a:cxn>
                <a:cxn ang="0">
                  <a:pos x="484" y="152"/>
                </a:cxn>
                <a:cxn ang="0">
                  <a:pos x="468" y="137"/>
                </a:cxn>
                <a:cxn ang="0">
                  <a:pos x="457" y="116"/>
                </a:cxn>
                <a:cxn ang="0">
                  <a:pos x="457" y="112"/>
                </a:cxn>
                <a:cxn ang="0">
                  <a:pos x="463" y="109"/>
                </a:cxn>
                <a:cxn ang="0">
                  <a:pos x="471" y="112"/>
                </a:cxn>
                <a:cxn ang="0">
                  <a:pos x="476" y="117"/>
                </a:cxn>
                <a:cxn ang="0">
                  <a:pos x="498" y="152"/>
                </a:cxn>
                <a:cxn ang="0">
                  <a:pos x="520" y="163"/>
                </a:cxn>
                <a:cxn ang="0">
                  <a:pos x="526" y="163"/>
                </a:cxn>
                <a:cxn ang="0">
                  <a:pos x="530" y="160"/>
                </a:cxn>
                <a:cxn ang="0">
                  <a:pos x="534" y="148"/>
                </a:cxn>
                <a:cxn ang="0">
                  <a:pos x="534" y="141"/>
                </a:cxn>
                <a:cxn ang="0">
                  <a:pos x="528" y="126"/>
                </a:cxn>
                <a:cxn ang="0">
                  <a:pos x="516" y="112"/>
                </a:cxn>
                <a:cxn ang="0">
                  <a:pos x="499" y="103"/>
                </a:cxn>
                <a:cxn ang="0">
                  <a:pos x="459" y="88"/>
                </a:cxn>
                <a:cxn ang="0">
                  <a:pos x="455" y="82"/>
                </a:cxn>
                <a:cxn ang="0">
                  <a:pos x="457" y="64"/>
                </a:cxn>
                <a:cxn ang="0">
                  <a:pos x="471" y="37"/>
                </a:cxn>
                <a:cxn ang="0">
                  <a:pos x="476" y="22"/>
                </a:cxn>
                <a:cxn ang="0">
                  <a:pos x="474" y="10"/>
                </a:cxn>
                <a:cxn ang="0">
                  <a:pos x="468" y="2"/>
                </a:cxn>
                <a:cxn ang="0">
                  <a:pos x="464" y="0"/>
                </a:cxn>
                <a:cxn ang="0">
                  <a:pos x="459" y="0"/>
                </a:cxn>
                <a:cxn ang="0">
                  <a:pos x="447" y="9"/>
                </a:cxn>
                <a:cxn ang="0">
                  <a:pos x="443" y="16"/>
                </a:cxn>
                <a:cxn ang="0">
                  <a:pos x="440" y="49"/>
                </a:cxn>
                <a:cxn ang="0">
                  <a:pos x="436" y="63"/>
                </a:cxn>
                <a:cxn ang="0">
                  <a:pos x="422" y="78"/>
                </a:cxn>
                <a:cxn ang="0">
                  <a:pos x="407" y="86"/>
                </a:cxn>
                <a:cxn ang="0">
                  <a:pos x="331" y="124"/>
                </a:cxn>
                <a:cxn ang="0">
                  <a:pos x="304" y="134"/>
                </a:cxn>
              </a:cxnLst>
              <a:rect l="0" t="0" r="r" b="b"/>
              <a:pathLst>
                <a:path w="534" h="196">
                  <a:moveTo>
                    <a:pt x="294" y="136"/>
                  </a:moveTo>
                  <a:lnTo>
                    <a:pt x="282" y="135"/>
                  </a:lnTo>
                  <a:lnTo>
                    <a:pt x="262" y="130"/>
                  </a:lnTo>
                  <a:lnTo>
                    <a:pt x="186" y="90"/>
                  </a:lnTo>
                  <a:lnTo>
                    <a:pt x="163" y="83"/>
                  </a:lnTo>
                  <a:lnTo>
                    <a:pt x="142" y="79"/>
                  </a:lnTo>
                  <a:lnTo>
                    <a:pt x="78" y="75"/>
                  </a:lnTo>
                  <a:lnTo>
                    <a:pt x="26" y="78"/>
                  </a:lnTo>
                  <a:lnTo>
                    <a:pt x="14" y="81"/>
                  </a:lnTo>
                  <a:lnTo>
                    <a:pt x="11" y="82"/>
                  </a:lnTo>
                  <a:lnTo>
                    <a:pt x="7" y="85"/>
                  </a:lnTo>
                  <a:lnTo>
                    <a:pt x="4" y="89"/>
                  </a:lnTo>
                  <a:lnTo>
                    <a:pt x="2" y="93"/>
                  </a:lnTo>
                  <a:lnTo>
                    <a:pt x="0" y="102"/>
                  </a:lnTo>
                  <a:lnTo>
                    <a:pt x="3" y="115"/>
                  </a:lnTo>
                  <a:lnTo>
                    <a:pt x="5" y="119"/>
                  </a:lnTo>
                  <a:lnTo>
                    <a:pt x="15" y="132"/>
                  </a:lnTo>
                  <a:lnTo>
                    <a:pt x="20" y="137"/>
                  </a:lnTo>
                  <a:lnTo>
                    <a:pt x="29" y="142"/>
                  </a:lnTo>
                  <a:lnTo>
                    <a:pt x="34" y="144"/>
                  </a:lnTo>
                  <a:lnTo>
                    <a:pt x="38" y="144"/>
                  </a:lnTo>
                  <a:lnTo>
                    <a:pt x="42" y="143"/>
                  </a:lnTo>
                  <a:lnTo>
                    <a:pt x="62" y="134"/>
                  </a:lnTo>
                  <a:lnTo>
                    <a:pt x="67" y="131"/>
                  </a:lnTo>
                  <a:lnTo>
                    <a:pt x="80" y="129"/>
                  </a:lnTo>
                  <a:lnTo>
                    <a:pt x="120" y="127"/>
                  </a:lnTo>
                  <a:lnTo>
                    <a:pt x="143" y="130"/>
                  </a:lnTo>
                  <a:lnTo>
                    <a:pt x="207" y="153"/>
                  </a:lnTo>
                  <a:lnTo>
                    <a:pt x="237" y="167"/>
                  </a:lnTo>
                  <a:lnTo>
                    <a:pt x="251" y="172"/>
                  </a:lnTo>
                  <a:lnTo>
                    <a:pt x="270" y="176"/>
                  </a:lnTo>
                  <a:lnTo>
                    <a:pt x="287" y="177"/>
                  </a:lnTo>
                  <a:lnTo>
                    <a:pt x="313" y="170"/>
                  </a:lnTo>
                  <a:lnTo>
                    <a:pt x="404" y="120"/>
                  </a:lnTo>
                  <a:lnTo>
                    <a:pt x="411" y="118"/>
                  </a:lnTo>
                  <a:lnTo>
                    <a:pt x="417" y="117"/>
                  </a:lnTo>
                  <a:lnTo>
                    <a:pt x="420" y="117"/>
                  </a:lnTo>
                  <a:lnTo>
                    <a:pt x="422" y="117"/>
                  </a:lnTo>
                  <a:lnTo>
                    <a:pt x="426" y="120"/>
                  </a:lnTo>
                  <a:lnTo>
                    <a:pt x="431" y="125"/>
                  </a:lnTo>
                  <a:lnTo>
                    <a:pt x="436" y="134"/>
                  </a:lnTo>
                  <a:lnTo>
                    <a:pt x="451" y="171"/>
                  </a:lnTo>
                  <a:lnTo>
                    <a:pt x="461" y="187"/>
                  </a:lnTo>
                  <a:lnTo>
                    <a:pt x="463" y="191"/>
                  </a:lnTo>
                  <a:lnTo>
                    <a:pt x="468" y="195"/>
                  </a:lnTo>
                  <a:lnTo>
                    <a:pt x="471" y="196"/>
                  </a:lnTo>
                  <a:lnTo>
                    <a:pt x="473" y="196"/>
                  </a:lnTo>
                  <a:lnTo>
                    <a:pt x="476" y="196"/>
                  </a:lnTo>
                  <a:lnTo>
                    <a:pt x="479" y="195"/>
                  </a:lnTo>
                  <a:lnTo>
                    <a:pt x="482" y="193"/>
                  </a:lnTo>
                  <a:lnTo>
                    <a:pt x="486" y="190"/>
                  </a:lnTo>
                  <a:lnTo>
                    <a:pt x="488" y="187"/>
                  </a:lnTo>
                  <a:lnTo>
                    <a:pt x="492" y="180"/>
                  </a:lnTo>
                  <a:lnTo>
                    <a:pt x="493" y="174"/>
                  </a:lnTo>
                  <a:lnTo>
                    <a:pt x="493" y="168"/>
                  </a:lnTo>
                  <a:lnTo>
                    <a:pt x="491" y="162"/>
                  </a:lnTo>
                  <a:lnTo>
                    <a:pt x="489" y="159"/>
                  </a:lnTo>
                  <a:lnTo>
                    <a:pt x="484" y="152"/>
                  </a:lnTo>
                  <a:lnTo>
                    <a:pt x="470" y="140"/>
                  </a:lnTo>
                  <a:lnTo>
                    <a:pt x="468" y="137"/>
                  </a:lnTo>
                  <a:lnTo>
                    <a:pt x="460" y="123"/>
                  </a:lnTo>
                  <a:lnTo>
                    <a:pt x="457" y="116"/>
                  </a:lnTo>
                  <a:lnTo>
                    <a:pt x="457" y="114"/>
                  </a:lnTo>
                  <a:lnTo>
                    <a:pt x="457" y="112"/>
                  </a:lnTo>
                  <a:lnTo>
                    <a:pt x="459" y="110"/>
                  </a:lnTo>
                  <a:lnTo>
                    <a:pt x="463" y="109"/>
                  </a:lnTo>
                  <a:lnTo>
                    <a:pt x="466" y="109"/>
                  </a:lnTo>
                  <a:lnTo>
                    <a:pt x="471" y="112"/>
                  </a:lnTo>
                  <a:lnTo>
                    <a:pt x="473" y="114"/>
                  </a:lnTo>
                  <a:lnTo>
                    <a:pt x="476" y="117"/>
                  </a:lnTo>
                  <a:lnTo>
                    <a:pt x="495" y="148"/>
                  </a:lnTo>
                  <a:lnTo>
                    <a:pt x="498" y="152"/>
                  </a:lnTo>
                  <a:lnTo>
                    <a:pt x="509" y="160"/>
                  </a:lnTo>
                  <a:lnTo>
                    <a:pt x="520" y="163"/>
                  </a:lnTo>
                  <a:lnTo>
                    <a:pt x="523" y="163"/>
                  </a:lnTo>
                  <a:lnTo>
                    <a:pt x="526" y="163"/>
                  </a:lnTo>
                  <a:lnTo>
                    <a:pt x="528" y="162"/>
                  </a:lnTo>
                  <a:lnTo>
                    <a:pt x="530" y="160"/>
                  </a:lnTo>
                  <a:lnTo>
                    <a:pt x="533" y="154"/>
                  </a:lnTo>
                  <a:lnTo>
                    <a:pt x="534" y="148"/>
                  </a:lnTo>
                  <a:lnTo>
                    <a:pt x="534" y="144"/>
                  </a:lnTo>
                  <a:lnTo>
                    <a:pt x="534" y="141"/>
                  </a:lnTo>
                  <a:lnTo>
                    <a:pt x="532" y="134"/>
                  </a:lnTo>
                  <a:lnTo>
                    <a:pt x="528" y="126"/>
                  </a:lnTo>
                  <a:lnTo>
                    <a:pt x="522" y="119"/>
                  </a:lnTo>
                  <a:lnTo>
                    <a:pt x="516" y="112"/>
                  </a:lnTo>
                  <a:lnTo>
                    <a:pt x="512" y="109"/>
                  </a:lnTo>
                  <a:lnTo>
                    <a:pt x="499" y="103"/>
                  </a:lnTo>
                  <a:lnTo>
                    <a:pt x="460" y="89"/>
                  </a:lnTo>
                  <a:lnTo>
                    <a:pt x="459" y="88"/>
                  </a:lnTo>
                  <a:lnTo>
                    <a:pt x="457" y="86"/>
                  </a:lnTo>
                  <a:lnTo>
                    <a:pt x="455" y="82"/>
                  </a:lnTo>
                  <a:lnTo>
                    <a:pt x="454" y="77"/>
                  </a:lnTo>
                  <a:lnTo>
                    <a:pt x="457" y="64"/>
                  </a:lnTo>
                  <a:lnTo>
                    <a:pt x="461" y="55"/>
                  </a:lnTo>
                  <a:lnTo>
                    <a:pt x="471" y="37"/>
                  </a:lnTo>
                  <a:lnTo>
                    <a:pt x="475" y="26"/>
                  </a:lnTo>
                  <a:lnTo>
                    <a:pt x="476" y="22"/>
                  </a:lnTo>
                  <a:lnTo>
                    <a:pt x="476" y="17"/>
                  </a:lnTo>
                  <a:lnTo>
                    <a:pt x="474" y="10"/>
                  </a:lnTo>
                  <a:lnTo>
                    <a:pt x="472" y="7"/>
                  </a:lnTo>
                  <a:lnTo>
                    <a:pt x="468" y="2"/>
                  </a:lnTo>
                  <a:lnTo>
                    <a:pt x="466" y="0"/>
                  </a:lnTo>
                  <a:lnTo>
                    <a:pt x="464" y="0"/>
                  </a:lnTo>
                  <a:lnTo>
                    <a:pt x="461" y="0"/>
                  </a:lnTo>
                  <a:lnTo>
                    <a:pt x="459" y="0"/>
                  </a:lnTo>
                  <a:lnTo>
                    <a:pt x="453" y="4"/>
                  </a:lnTo>
                  <a:lnTo>
                    <a:pt x="447" y="9"/>
                  </a:lnTo>
                  <a:lnTo>
                    <a:pt x="445" y="12"/>
                  </a:lnTo>
                  <a:lnTo>
                    <a:pt x="443" y="16"/>
                  </a:lnTo>
                  <a:lnTo>
                    <a:pt x="442" y="20"/>
                  </a:lnTo>
                  <a:lnTo>
                    <a:pt x="440" y="49"/>
                  </a:lnTo>
                  <a:lnTo>
                    <a:pt x="438" y="59"/>
                  </a:lnTo>
                  <a:lnTo>
                    <a:pt x="436" y="63"/>
                  </a:lnTo>
                  <a:lnTo>
                    <a:pt x="429" y="72"/>
                  </a:lnTo>
                  <a:lnTo>
                    <a:pt x="422" y="78"/>
                  </a:lnTo>
                  <a:lnTo>
                    <a:pt x="411" y="84"/>
                  </a:lnTo>
                  <a:lnTo>
                    <a:pt x="407" y="86"/>
                  </a:lnTo>
                  <a:lnTo>
                    <a:pt x="381" y="94"/>
                  </a:lnTo>
                  <a:lnTo>
                    <a:pt x="331" y="124"/>
                  </a:lnTo>
                  <a:lnTo>
                    <a:pt x="323" y="127"/>
                  </a:lnTo>
                  <a:lnTo>
                    <a:pt x="304" y="134"/>
                  </a:lnTo>
                  <a:lnTo>
                    <a:pt x="294" y="1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Freeform 15"/>
            <p:cNvSpPr>
              <a:spLocks/>
            </p:cNvSpPr>
            <p:nvPr/>
          </p:nvSpPr>
          <p:spPr bwMode="auto">
            <a:xfrm flipH="1">
              <a:off x="7902783" y="5201991"/>
              <a:ext cx="218600" cy="507748"/>
            </a:xfrm>
            <a:custGeom>
              <a:avLst/>
              <a:gdLst/>
              <a:ahLst/>
              <a:cxnLst>
                <a:cxn ang="0">
                  <a:pos x="43" y="9"/>
                </a:cxn>
                <a:cxn ang="0">
                  <a:pos x="30" y="2"/>
                </a:cxn>
                <a:cxn ang="0">
                  <a:pos x="22" y="0"/>
                </a:cxn>
                <a:cxn ang="0">
                  <a:pos x="16" y="3"/>
                </a:cxn>
                <a:cxn ang="0">
                  <a:pos x="13" y="8"/>
                </a:cxn>
                <a:cxn ang="0">
                  <a:pos x="2" y="51"/>
                </a:cxn>
                <a:cxn ang="0">
                  <a:pos x="1" y="90"/>
                </a:cxn>
                <a:cxn ang="0">
                  <a:pos x="35" y="190"/>
                </a:cxn>
                <a:cxn ang="0">
                  <a:pos x="41" y="267"/>
                </a:cxn>
                <a:cxn ang="0">
                  <a:pos x="37" y="383"/>
                </a:cxn>
                <a:cxn ang="0">
                  <a:pos x="29" y="401"/>
                </a:cxn>
                <a:cxn ang="0">
                  <a:pos x="1" y="439"/>
                </a:cxn>
                <a:cxn ang="0">
                  <a:pos x="2" y="449"/>
                </a:cxn>
                <a:cxn ang="0">
                  <a:pos x="8" y="459"/>
                </a:cxn>
                <a:cxn ang="0">
                  <a:pos x="16" y="467"/>
                </a:cxn>
                <a:cxn ang="0">
                  <a:pos x="26" y="468"/>
                </a:cxn>
                <a:cxn ang="0">
                  <a:pos x="55" y="467"/>
                </a:cxn>
                <a:cxn ang="0">
                  <a:pos x="99" y="476"/>
                </a:cxn>
                <a:cxn ang="0">
                  <a:pos x="132" y="500"/>
                </a:cxn>
                <a:cxn ang="0">
                  <a:pos x="149" y="508"/>
                </a:cxn>
                <a:cxn ang="0">
                  <a:pos x="187" y="508"/>
                </a:cxn>
                <a:cxn ang="0">
                  <a:pos x="202" y="500"/>
                </a:cxn>
                <a:cxn ang="0">
                  <a:pos x="217" y="486"/>
                </a:cxn>
                <a:cxn ang="0">
                  <a:pos x="220" y="480"/>
                </a:cxn>
                <a:cxn ang="0">
                  <a:pos x="220" y="475"/>
                </a:cxn>
                <a:cxn ang="0">
                  <a:pos x="218" y="470"/>
                </a:cxn>
                <a:cxn ang="0">
                  <a:pos x="204" y="461"/>
                </a:cxn>
                <a:cxn ang="0">
                  <a:pos x="118" y="440"/>
                </a:cxn>
                <a:cxn ang="0">
                  <a:pos x="72" y="429"/>
                </a:cxn>
                <a:cxn ang="0">
                  <a:pos x="62" y="424"/>
                </a:cxn>
                <a:cxn ang="0">
                  <a:pos x="58" y="418"/>
                </a:cxn>
                <a:cxn ang="0">
                  <a:pos x="56" y="409"/>
                </a:cxn>
                <a:cxn ang="0">
                  <a:pos x="67" y="373"/>
                </a:cxn>
                <a:cxn ang="0">
                  <a:pos x="93" y="232"/>
                </a:cxn>
                <a:cxn ang="0">
                  <a:pos x="90" y="132"/>
                </a:cxn>
                <a:cxn ang="0">
                  <a:pos x="78" y="73"/>
                </a:cxn>
                <a:cxn ang="0">
                  <a:pos x="52" y="19"/>
                </a:cxn>
              </a:cxnLst>
              <a:rect l="0" t="0" r="r" b="b"/>
              <a:pathLst>
                <a:path w="220" h="511">
                  <a:moveTo>
                    <a:pt x="50" y="15"/>
                  </a:moveTo>
                  <a:lnTo>
                    <a:pt x="43" y="9"/>
                  </a:lnTo>
                  <a:lnTo>
                    <a:pt x="35" y="4"/>
                  </a:lnTo>
                  <a:lnTo>
                    <a:pt x="30" y="2"/>
                  </a:lnTo>
                  <a:lnTo>
                    <a:pt x="26" y="0"/>
                  </a:lnTo>
                  <a:lnTo>
                    <a:pt x="22" y="0"/>
                  </a:lnTo>
                  <a:lnTo>
                    <a:pt x="20" y="1"/>
                  </a:lnTo>
                  <a:lnTo>
                    <a:pt x="16" y="3"/>
                  </a:lnTo>
                  <a:lnTo>
                    <a:pt x="15" y="5"/>
                  </a:lnTo>
                  <a:lnTo>
                    <a:pt x="13" y="8"/>
                  </a:lnTo>
                  <a:lnTo>
                    <a:pt x="9" y="19"/>
                  </a:lnTo>
                  <a:lnTo>
                    <a:pt x="2" y="51"/>
                  </a:lnTo>
                  <a:lnTo>
                    <a:pt x="0" y="73"/>
                  </a:lnTo>
                  <a:lnTo>
                    <a:pt x="1" y="90"/>
                  </a:lnTo>
                  <a:lnTo>
                    <a:pt x="4" y="106"/>
                  </a:lnTo>
                  <a:lnTo>
                    <a:pt x="35" y="190"/>
                  </a:lnTo>
                  <a:lnTo>
                    <a:pt x="40" y="211"/>
                  </a:lnTo>
                  <a:lnTo>
                    <a:pt x="41" y="267"/>
                  </a:lnTo>
                  <a:lnTo>
                    <a:pt x="39" y="368"/>
                  </a:lnTo>
                  <a:lnTo>
                    <a:pt x="37" y="383"/>
                  </a:lnTo>
                  <a:lnTo>
                    <a:pt x="34" y="393"/>
                  </a:lnTo>
                  <a:lnTo>
                    <a:pt x="29" y="401"/>
                  </a:lnTo>
                  <a:lnTo>
                    <a:pt x="5" y="431"/>
                  </a:lnTo>
                  <a:lnTo>
                    <a:pt x="1" y="439"/>
                  </a:lnTo>
                  <a:lnTo>
                    <a:pt x="1" y="445"/>
                  </a:lnTo>
                  <a:lnTo>
                    <a:pt x="2" y="449"/>
                  </a:lnTo>
                  <a:lnTo>
                    <a:pt x="6" y="456"/>
                  </a:lnTo>
                  <a:lnTo>
                    <a:pt x="8" y="459"/>
                  </a:lnTo>
                  <a:lnTo>
                    <a:pt x="13" y="465"/>
                  </a:lnTo>
                  <a:lnTo>
                    <a:pt x="16" y="467"/>
                  </a:lnTo>
                  <a:lnTo>
                    <a:pt x="19" y="468"/>
                  </a:lnTo>
                  <a:lnTo>
                    <a:pt x="26" y="468"/>
                  </a:lnTo>
                  <a:lnTo>
                    <a:pt x="40" y="467"/>
                  </a:lnTo>
                  <a:lnTo>
                    <a:pt x="55" y="467"/>
                  </a:lnTo>
                  <a:lnTo>
                    <a:pt x="87" y="472"/>
                  </a:lnTo>
                  <a:lnTo>
                    <a:pt x="99" y="476"/>
                  </a:lnTo>
                  <a:lnTo>
                    <a:pt x="105" y="479"/>
                  </a:lnTo>
                  <a:lnTo>
                    <a:pt x="132" y="500"/>
                  </a:lnTo>
                  <a:lnTo>
                    <a:pt x="138" y="504"/>
                  </a:lnTo>
                  <a:lnTo>
                    <a:pt x="149" y="508"/>
                  </a:lnTo>
                  <a:lnTo>
                    <a:pt x="166" y="511"/>
                  </a:lnTo>
                  <a:lnTo>
                    <a:pt x="187" y="508"/>
                  </a:lnTo>
                  <a:lnTo>
                    <a:pt x="192" y="506"/>
                  </a:lnTo>
                  <a:lnTo>
                    <a:pt x="202" y="500"/>
                  </a:lnTo>
                  <a:lnTo>
                    <a:pt x="211" y="493"/>
                  </a:lnTo>
                  <a:lnTo>
                    <a:pt x="217" y="486"/>
                  </a:lnTo>
                  <a:lnTo>
                    <a:pt x="219" y="483"/>
                  </a:lnTo>
                  <a:lnTo>
                    <a:pt x="220" y="480"/>
                  </a:lnTo>
                  <a:lnTo>
                    <a:pt x="220" y="478"/>
                  </a:lnTo>
                  <a:lnTo>
                    <a:pt x="220" y="475"/>
                  </a:lnTo>
                  <a:lnTo>
                    <a:pt x="219" y="473"/>
                  </a:lnTo>
                  <a:lnTo>
                    <a:pt x="218" y="470"/>
                  </a:lnTo>
                  <a:lnTo>
                    <a:pt x="215" y="468"/>
                  </a:lnTo>
                  <a:lnTo>
                    <a:pt x="204" y="461"/>
                  </a:lnTo>
                  <a:lnTo>
                    <a:pt x="201" y="460"/>
                  </a:lnTo>
                  <a:lnTo>
                    <a:pt x="118" y="440"/>
                  </a:lnTo>
                  <a:lnTo>
                    <a:pt x="88" y="435"/>
                  </a:lnTo>
                  <a:lnTo>
                    <a:pt x="72" y="429"/>
                  </a:lnTo>
                  <a:lnTo>
                    <a:pt x="68" y="427"/>
                  </a:lnTo>
                  <a:lnTo>
                    <a:pt x="62" y="424"/>
                  </a:lnTo>
                  <a:lnTo>
                    <a:pt x="60" y="421"/>
                  </a:lnTo>
                  <a:lnTo>
                    <a:pt x="58" y="418"/>
                  </a:lnTo>
                  <a:lnTo>
                    <a:pt x="57" y="414"/>
                  </a:lnTo>
                  <a:lnTo>
                    <a:pt x="56" y="409"/>
                  </a:lnTo>
                  <a:lnTo>
                    <a:pt x="57" y="403"/>
                  </a:lnTo>
                  <a:lnTo>
                    <a:pt x="67" y="373"/>
                  </a:lnTo>
                  <a:lnTo>
                    <a:pt x="76" y="342"/>
                  </a:lnTo>
                  <a:lnTo>
                    <a:pt x="93" y="232"/>
                  </a:lnTo>
                  <a:lnTo>
                    <a:pt x="94" y="187"/>
                  </a:lnTo>
                  <a:lnTo>
                    <a:pt x="90" y="132"/>
                  </a:lnTo>
                  <a:lnTo>
                    <a:pt x="83" y="89"/>
                  </a:lnTo>
                  <a:lnTo>
                    <a:pt x="78" y="73"/>
                  </a:lnTo>
                  <a:lnTo>
                    <a:pt x="58" y="27"/>
                  </a:lnTo>
                  <a:lnTo>
                    <a:pt x="52" y="19"/>
                  </a:lnTo>
                  <a:lnTo>
                    <a:pt x="50" y="1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16"/>
            <p:cNvSpPr>
              <a:spLocks/>
            </p:cNvSpPr>
            <p:nvPr/>
          </p:nvSpPr>
          <p:spPr bwMode="auto">
            <a:xfrm flipH="1">
              <a:off x="8080644" y="5200997"/>
              <a:ext cx="196740" cy="536563"/>
            </a:xfrm>
            <a:custGeom>
              <a:avLst/>
              <a:gdLst/>
              <a:ahLst/>
              <a:cxnLst>
                <a:cxn ang="0">
                  <a:pos x="195" y="501"/>
                </a:cxn>
                <a:cxn ang="0">
                  <a:pos x="178" y="493"/>
                </a:cxn>
                <a:cxn ang="0">
                  <a:pos x="117" y="484"/>
                </a:cxn>
                <a:cxn ang="0">
                  <a:pos x="87" y="470"/>
                </a:cxn>
                <a:cxn ang="0">
                  <a:pos x="65" y="453"/>
                </a:cxn>
                <a:cxn ang="0">
                  <a:pos x="59" y="447"/>
                </a:cxn>
                <a:cxn ang="0">
                  <a:pos x="57" y="437"/>
                </a:cxn>
                <a:cxn ang="0">
                  <a:pos x="61" y="417"/>
                </a:cxn>
                <a:cxn ang="0">
                  <a:pos x="127" y="217"/>
                </a:cxn>
                <a:cxn ang="0">
                  <a:pos x="135" y="136"/>
                </a:cxn>
                <a:cxn ang="0">
                  <a:pos x="118" y="14"/>
                </a:cxn>
                <a:cxn ang="0">
                  <a:pos x="115" y="9"/>
                </a:cxn>
                <a:cxn ang="0">
                  <a:pos x="107" y="3"/>
                </a:cxn>
                <a:cxn ang="0">
                  <a:pos x="95" y="0"/>
                </a:cxn>
                <a:cxn ang="0">
                  <a:pos x="83" y="3"/>
                </a:cxn>
                <a:cxn ang="0">
                  <a:pos x="74" y="9"/>
                </a:cxn>
                <a:cxn ang="0">
                  <a:pos x="68" y="22"/>
                </a:cxn>
                <a:cxn ang="0">
                  <a:pos x="62" y="93"/>
                </a:cxn>
                <a:cxn ang="0">
                  <a:pos x="74" y="229"/>
                </a:cxn>
                <a:cxn ang="0">
                  <a:pos x="33" y="408"/>
                </a:cxn>
                <a:cxn ang="0">
                  <a:pos x="23" y="428"/>
                </a:cxn>
                <a:cxn ang="0">
                  <a:pos x="3" y="451"/>
                </a:cxn>
                <a:cxn ang="0">
                  <a:pos x="0" y="465"/>
                </a:cxn>
                <a:cxn ang="0">
                  <a:pos x="3" y="486"/>
                </a:cxn>
                <a:cxn ang="0">
                  <a:pos x="9" y="492"/>
                </a:cxn>
                <a:cxn ang="0">
                  <a:pos x="25" y="496"/>
                </a:cxn>
                <a:cxn ang="0">
                  <a:pos x="53" y="497"/>
                </a:cxn>
                <a:cxn ang="0">
                  <a:pos x="74" y="507"/>
                </a:cxn>
                <a:cxn ang="0">
                  <a:pos x="115" y="534"/>
                </a:cxn>
                <a:cxn ang="0">
                  <a:pos x="137" y="539"/>
                </a:cxn>
                <a:cxn ang="0">
                  <a:pos x="170" y="538"/>
                </a:cxn>
                <a:cxn ang="0">
                  <a:pos x="188" y="528"/>
                </a:cxn>
                <a:cxn ang="0">
                  <a:pos x="197" y="514"/>
                </a:cxn>
                <a:cxn ang="0">
                  <a:pos x="197" y="507"/>
                </a:cxn>
              </a:cxnLst>
              <a:rect l="0" t="0" r="r" b="b"/>
              <a:pathLst>
                <a:path w="198" h="540">
                  <a:moveTo>
                    <a:pt x="197" y="507"/>
                  </a:moveTo>
                  <a:lnTo>
                    <a:pt x="195" y="501"/>
                  </a:lnTo>
                  <a:lnTo>
                    <a:pt x="189" y="497"/>
                  </a:lnTo>
                  <a:lnTo>
                    <a:pt x="178" y="493"/>
                  </a:lnTo>
                  <a:lnTo>
                    <a:pt x="124" y="486"/>
                  </a:lnTo>
                  <a:lnTo>
                    <a:pt x="117" y="484"/>
                  </a:lnTo>
                  <a:lnTo>
                    <a:pt x="105" y="480"/>
                  </a:lnTo>
                  <a:lnTo>
                    <a:pt x="87" y="470"/>
                  </a:lnTo>
                  <a:lnTo>
                    <a:pt x="76" y="461"/>
                  </a:lnTo>
                  <a:lnTo>
                    <a:pt x="65" y="453"/>
                  </a:lnTo>
                  <a:lnTo>
                    <a:pt x="62" y="451"/>
                  </a:lnTo>
                  <a:lnTo>
                    <a:pt x="59" y="447"/>
                  </a:lnTo>
                  <a:lnTo>
                    <a:pt x="58" y="443"/>
                  </a:lnTo>
                  <a:lnTo>
                    <a:pt x="57" y="437"/>
                  </a:lnTo>
                  <a:lnTo>
                    <a:pt x="58" y="431"/>
                  </a:lnTo>
                  <a:lnTo>
                    <a:pt x="61" y="417"/>
                  </a:lnTo>
                  <a:lnTo>
                    <a:pt x="121" y="241"/>
                  </a:lnTo>
                  <a:lnTo>
                    <a:pt x="127" y="217"/>
                  </a:lnTo>
                  <a:lnTo>
                    <a:pt x="133" y="176"/>
                  </a:lnTo>
                  <a:lnTo>
                    <a:pt x="135" y="136"/>
                  </a:lnTo>
                  <a:lnTo>
                    <a:pt x="120" y="22"/>
                  </a:lnTo>
                  <a:lnTo>
                    <a:pt x="118" y="14"/>
                  </a:lnTo>
                  <a:lnTo>
                    <a:pt x="117" y="11"/>
                  </a:lnTo>
                  <a:lnTo>
                    <a:pt x="115" y="9"/>
                  </a:lnTo>
                  <a:lnTo>
                    <a:pt x="111" y="5"/>
                  </a:lnTo>
                  <a:lnTo>
                    <a:pt x="107" y="3"/>
                  </a:lnTo>
                  <a:lnTo>
                    <a:pt x="101" y="1"/>
                  </a:lnTo>
                  <a:lnTo>
                    <a:pt x="95" y="0"/>
                  </a:lnTo>
                  <a:lnTo>
                    <a:pt x="89" y="1"/>
                  </a:lnTo>
                  <a:lnTo>
                    <a:pt x="83" y="3"/>
                  </a:lnTo>
                  <a:lnTo>
                    <a:pt x="78" y="5"/>
                  </a:lnTo>
                  <a:lnTo>
                    <a:pt x="74" y="9"/>
                  </a:lnTo>
                  <a:lnTo>
                    <a:pt x="71" y="14"/>
                  </a:lnTo>
                  <a:lnTo>
                    <a:pt x="68" y="22"/>
                  </a:lnTo>
                  <a:lnTo>
                    <a:pt x="63" y="50"/>
                  </a:lnTo>
                  <a:lnTo>
                    <a:pt x="62" y="93"/>
                  </a:lnTo>
                  <a:lnTo>
                    <a:pt x="75" y="198"/>
                  </a:lnTo>
                  <a:lnTo>
                    <a:pt x="74" y="229"/>
                  </a:lnTo>
                  <a:lnTo>
                    <a:pt x="57" y="317"/>
                  </a:lnTo>
                  <a:lnTo>
                    <a:pt x="33" y="408"/>
                  </a:lnTo>
                  <a:lnTo>
                    <a:pt x="30" y="416"/>
                  </a:lnTo>
                  <a:lnTo>
                    <a:pt x="23" y="428"/>
                  </a:lnTo>
                  <a:lnTo>
                    <a:pt x="6" y="446"/>
                  </a:lnTo>
                  <a:lnTo>
                    <a:pt x="3" y="451"/>
                  </a:lnTo>
                  <a:lnTo>
                    <a:pt x="1" y="455"/>
                  </a:lnTo>
                  <a:lnTo>
                    <a:pt x="0" y="465"/>
                  </a:lnTo>
                  <a:lnTo>
                    <a:pt x="0" y="476"/>
                  </a:lnTo>
                  <a:lnTo>
                    <a:pt x="3" y="486"/>
                  </a:lnTo>
                  <a:lnTo>
                    <a:pt x="6" y="489"/>
                  </a:lnTo>
                  <a:lnTo>
                    <a:pt x="9" y="492"/>
                  </a:lnTo>
                  <a:lnTo>
                    <a:pt x="13" y="495"/>
                  </a:lnTo>
                  <a:lnTo>
                    <a:pt x="25" y="496"/>
                  </a:lnTo>
                  <a:lnTo>
                    <a:pt x="46" y="496"/>
                  </a:lnTo>
                  <a:lnTo>
                    <a:pt x="53" y="497"/>
                  </a:lnTo>
                  <a:lnTo>
                    <a:pt x="60" y="499"/>
                  </a:lnTo>
                  <a:lnTo>
                    <a:pt x="74" y="507"/>
                  </a:lnTo>
                  <a:lnTo>
                    <a:pt x="102" y="527"/>
                  </a:lnTo>
                  <a:lnTo>
                    <a:pt x="115" y="534"/>
                  </a:lnTo>
                  <a:lnTo>
                    <a:pt x="122" y="536"/>
                  </a:lnTo>
                  <a:lnTo>
                    <a:pt x="137" y="539"/>
                  </a:lnTo>
                  <a:lnTo>
                    <a:pt x="159" y="540"/>
                  </a:lnTo>
                  <a:lnTo>
                    <a:pt x="170" y="538"/>
                  </a:lnTo>
                  <a:lnTo>
                    <a:pt x="180" y="534"/>
                  </a:lnTo>
                  <a:lnTo>
                    <a:pt x="188" y="528"/>
                  </a:lnTo>
                  <a:lnTo>
                    <a:pt x="195" y="517"/>
                  </a:lnTo>
                  <a:lnTo>
                    <a:pt x="197" y="514"/>
                  </a:lnTo>
                  <a:lnTo>
                    <a:pt x="198" y="509"/>
                  </a:lnTo>
                  <a:lnTo>
                    <a:pt x="197" y="5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Freeform 17"/>
            <p:cNvSpPr>
              <a:spLocks/>
            </p:cNvSpPr>
            <p:nvPr/>
          </p:nvSpPr>
          <p:spPr bwMode="auto">
            <a:xfrm flipH="1">
              <a:off x="8039905" y="4599848"/>
              <a:ext cx="328894" cy="265301"/>
            </a:xfrm>
            <a:custGeom>
              <a:avLst/>
              <a:gdLst/>
              <a:ahLst/>
              <a:cxnLst>
                <a:cxn ang="0">
                  <a:pos x="321" y="151"/>
                </a:cxn>
                <a:cxn ang="0">
                  <a:pos x="311" y="147"/>
                </a:cxn>
                <a:cxn ang="0">
                  <a:pos x="273" y="147"/>
                </a:cxn>
                <a:cxn ang="0">
                  <a:pos x="260" y="146"/>
                </a:cxn>
                <a:cxn ang="0">
                  <a:pos x="250" y="140"/>
                </a:cxn>
                <a:cxn ang="0">
                  <a:pos x="244" y="134"/>
                </a:cxn>
                <a:cxn ang="0">
                  <a:pos x="242" y="126"/>
                </a:cxn>
                <a:cxn ang="0">
                  <a:pos x="206" y="68"/>
                </a:cxn>
                <a:cxn ang="0">
                  <a:pos x="159" y="24"/>
                </a:cxn>
                <a:cxn ang="0">
                  <a:pos x="109" y="0"/>
                </a:cxn>
                <a:cxn ang="0">
                  <a:pos x="76" y="2"/>
                </a:cxn>
                <a:cxn ang="0">
                  <a:pos x="44" y="15"/>
                </a:cxn>
                <a:cxn ang="0">
                  <a:pos x="26" y="29"/>
                </a:cxn>
                <a:cxn ang="0">
                  <a:pos x="8" y="58"/>
                </a:cxn>
                <a:cxn ang="0">
                  <a:pos x="1" y="85"/>
                </a:cxn>
                <a:cxn ang="0">
                  <a:pos x="2" y="122"/>
                </a:cxn>
                <a:cxn ang="0">
                  <a:pos x="15" y="165"/>
                </a:cxn>
                <a:cxn ang="0">
                  <a:pos x="42" y="206"/>
                </a:cxn>
                <a:cxn ang="0">
                  <a:pos x="115" y="256"/>
                </a:cxn>
                <a:cxn ang="0">
                  <a:pos x="138" y="264"/>
                </a:cxn>
                <a:cxn ang="0">
                  <a:pos x="185" y="263"/>
                </a:cxn>
                <a:cxn ang="0">
                  <a:pos x="205" y="255"/>
                </a:cxn>
                <a:cxn ang="0">
                  <a:pos x="228" y="235"/>
                </a:cxn>
                <a:cxn ang="0">
                  <a:pos x="243" y="202"/>
                </a:cxn>
                <a:cxn ang="0">
                  <a:pos x="250" y="176"/>
                </a:cxn>
                <a:cxn ang="0">
                  <a:pos x="258" y="173"/>
                </a:cxn>
                <a:cxn ang="0">
                  <a:pos x="286" y="180"/>
                </a:cxn>
                <a:cxn ang="0">
                  <a:pos x="310" y="189"/>
                </a:cxn>
                <a:cxn ang="0">
                  <a:pos x="317" y="190"/>
                </a:cxn>
                <a:cxn ang="0">
                  <a:pos x="325" y="184"/>
                </a:cxn>
                <a:cxn ang="0">
                  <a:pos x="331" y="172"/>
                </a:cxn>
                <a:cxn ang="0">
                  <a:pos x="331" y="167"/>
                </a:cxn>
                <a:cxn ang="0">
                  <a:pos x="329" y="159"/>
                </a:cxn>
              </a:cxnLst>
              <a:rect l="0" t="0" r="r" b="b"/>
              <a:pathLst>
                <a:path w="331" h="267">
                  <a:moveTo>
                    <a:pt x="326" y="155"/>
                  </a:moveTo>
                  <a:lnTo>
                    <a:pt x="321" y="151"/>
                  </a:lnTo>
                  <a:lnTo>
                    <a:pt x="317" y="149"/>
                  </a:lnTo>
                  <a:lnTo>
                    <a:pt x="311" y="147"/>
                  </a:lnTo>
                  <a:lnTo>
                    <a:pt x="298" y="146"/>
                  </a:lnTo>
                  <a:lnTo>
                    <a:pt x="273" y="147"/>
                  </a:lnTo>
                  <a:lnTo>
                    <a:pt x="266" y="147"/>
                  </a:lnTo>
                  <a:lnTo>
                    <a:pt x="260" y="146"/>
                  </a:lnTo>
                  <a:lnTo>
                    <a:pt x="255" y="143"/>
                  </a:lnTo>
                  <a:lnTo>
                    <a:pt x="250" y="140"/>
                  </a:lnTo>
                  <a:lnTo>
                    <a:pt x="245" y="136"/>
                  </a:lnTo>
                  <a:lnTo>
                    <a:pt x="244" y="134"/>
                  </a:lnTo>
                  <a:lnTo>
                    <a:pt x="243" y="132"/>
                  </a:lnTo>
                  <a:lnTo>
                    <a:pt x="242" y="126"/>
                  </a:lnTo>
                  <a:lnTo>
                    <a:pt x="239" y="115"/>
                  </a:lnTo>
                  <a:lnTo>
                    <a:pt x="206" y="68"/>
                  </a:lnTo>
                  <a:lnTo>
                    <a:pt x="183" y="44"/>
                  </a:lnTo>
                  <a:lnTo>
                    <a:pt x="159" y="24"/>
                  </a:lnTo>
                  <a:lnTo>
                    <a:pt x="128" y="6"/>
                  </a:lnTo>
                  <a:lnTo>
                    <a:pt x="109" y="0"/>
                  </a:lnTo>
                  <a:lnTo>
                    <a:pt x="98" y="0"/>
                  </a:lnTo>
                  <a:lnTo>
                    <a:pt x="76" y="2"/>
                  </a:lnTo>
                  <a:lnTo>
                    <a:pt x="65" y="6"/>
                  </a:lnTo>
                  <a:lnTo>
                    <a:pt x="44" y="15"/>
                  </a:lnTo>
                  <a:lnTo>
                    <a:pt x="35" y="21"/>
                  </a:lnTo>
                  <a:lnTo>
                    <a:pt x="26" y="29"/>
                  </a:lnTo>
                  <a:lnTo>
                    <a:pt x="18" y="39"/>
                  </a:lnTo>
                  <a:lnTo>
                    <a:pt x="8" y="58"/>
                  </a:lnTo>
                  <a:lnTo>
                    <a:pt x="3" y="71"/>
                  </a:lnTo>
                  <a:lnTo>
                    <a:pt x="1" y="85"/>
                  </a:lnTo>
                  <a:lnTo>
                    <a:pt x="0" y="99"/>
                  </a:lnTo>
                  <a:lnTo>
                    <a:pt x="2" y="122"/>
                  </a:lnTo>
                  <a:lnTo>
                    <a:pt x="6" y="136"/>
                  </a:lnTo>
                  <a:lnTo>
                    <a:pt x="15" y="165"/>
                  </a:lnTo>
                  <a:lnTo>
                    <a:pt x="26" y="186"/>
                  </a:lnTo>
                  <a:lnTo>
                    <a:pt x="42" y="206"/>
                  </a:lnTo>
                  <a:lnTo>
                    <a:pt x="78" y="236"/>
                  </a:lnTo>
                  <a:lnTo>
                    <a:pt x="115" y="256"/>
                  </a:lnTo>
                  <a:lnTo>
                    <a:pt x="123" y="259"/>
                  </a:lnTo>
                  <a:lnTo>
                    <a:pt x="138" y="264"/>
                  </a:lnTo>
                  <a:lnTo>
                    <a:pt x="159" y="267"/>
                  </a:lnTo>
                  <a:lnTo>
                    <a:pt x="185" y="263"/>
                  </a:lnTo>
                  <a:lnTo>
                    <a:pt x="196" y="260"/>
                  </a:lnTo>
                  <a:lnTo>
                    <a:pt x="205" y="255"/>
                  </a:lnTo>
                  <a:lnTo>
                    <a:pt x="214" y="249"/>
                  </a:lnTo>
                  <a:lnTo>
                    <a:pt x="228" y="235"/>
                  </a:lnTo>
                  <a:lnTo>
                    <a:pt x="233" y="227"/>
                  </a:lnTo>
                  <a:lnTo>
                    <a:pt x="243" y="202"/>
                  </a:lnTo>
                  <a:lnTo>
                    <a:pt x="249" y="179"/>
                  </a:lnTo>
                  <a:lnTo>
                    <a:pt x="250" y="176"/>
                  </a:lnTo>
                  <a:lnTo>
                    <a:pt x="252" y="175"/>
                  </a:lnTo>
                  <a:lnTo>
                    <a:pt x="258" y="173"/>
                  </a:lnTo>
                  <a:lnTo>
                    <a:pt x="265" y="174"/>
                  </a:lnTo>
                  <a:lnTo>
                    <a:pt x="286" y="180"/>
                  </a:lnTo>
                  <a:lnTo>
                    <a:pt x="305" y="188"/>
                  </a:lnTo>
                  <a:lnTo>
                    <a:pt x="310" y="189"/>
                  </a:lnTo>
                  <a:lnTo>
                    <a:pt x="314" y="190"/>
                  </a:lnTo>
                  <a:lnTo>
                    <a:pt x="317" y="190"/>
                  </a:lnTo>
                  <a:lnTo>
                    <a:pt x="320" y="189"/>
                  </a:lnTo>
                  <a:lnTo>
                    <a:pt x="325" y="184"/>
                  </a:lnTo>
                  <a:lnTo>
                    <a:pt x="327" y="181"/>
                  </a:lnTo>
                  <a:lnTo>
                    <a:pt x="331" y="172"/>
                  </a:lnTo>
                  <a:lnTo>
                    <a:pt x="331" y="169"/>
                  </a:lnTo>
                  <a:lnTo>
                    <a:pt x="331" y="167"/>
                  </a:lnTo>
                  <a:lnTo>
                    <a:pt x="331" y="164"/>
                  </a:lnTo>
                  <a:lnTo>
                    <a:pt x="329" y="159"/>
                  </a:lnTo>
                  <a:lnTo>
                    <a:pt x="326" y="15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19"/>
            <p:cNvSpPr>
              <a:spLocks/>
            </p:cNvSpPr>
            <p:nvPr/>
          </p:nvSpPr>
          <p:spPr bwMode="auto">
            <a:xfrm flipH="1">
              <a:off x="7921662" y="5168207"/>
              <a:ext cx="52663" cy="131160"/>
            </a:xfrm>
            <a:custGeom>
              <a:avLst/>
              <a:gdLst/>
              <a:ahLst/>
              <a:cxnLst>
                <a:cxn ang="0">
                  <a:pos x="53" y="113"/>
                </a:cxn>
                <a:cxn ang="0">
                  <a:pos x="53" y="102"/>
                </a:cxn>
                <a:cxn ang="0">
                  <a:pos x="50" y="89"/>
                </a:cxn>
                <a:cxn ang="0">
                  <a:pos x="47" y="81"/>
                </a:cxn>
                <a:cxn ang="0">
                  <a:pos x="32" y="23"/>
                </a:cxn>
                <a:cxn ang="0">
                  <a:pos x="25" y="4"/>
                </a:cxn>
                <a:cxn ang="0">
                  <a:pos x="23" y="1"/>
                </a:cxn>
                <a:cxn ang="0">
                  <a:pos x="20" y="0"/>
                </a:cxn>
                <a:cxn ang="0">
                  <a:pos x="19" y="0"/>
                </a:cxn>
                <a:cxn ang="0">
                  <a:pos x="16" y="2"/>
                </a:cxn>
                <a:cxn ang="0">
                  <a:pos x="13" y="5"/>
                </a:cxn>
                <a:cxn ang="0">
                  <a:pos x="7" y="15"/>
                </a:cxn>
                <a:cxn ang="0">
                  <a:pos x="1" y="21"/>
                </a:cxn>
                <a:cxn ang="0">
                  <a:pos x="0" y="23"/>
                </a:cxn>
                <a:cxn ang="0">
                  <a:pos x="0" y="28"/>
                </a:cxn>
                <a:cxn ang="0">
                  <a:pos x="20" y="122"/>
                </a:cxn>
                <a:cxn ang="0">
                  <a:pos x="23" y="127"/>
                </a:cxn>
                <a:cxn ang="0">
                  <a:pos x="25" y="130"/>
                </a:cxn>
                <a:cxn ang="0">
                  <a:pos x="26" y="131"/>
                </a:cxn>
                <a:cxn ang="0">
                  <a:pos x="28" y="132"/>
                </a:cxn>
                <a:cxn ang="0">
                  <a:pos x="30" y="132"/>
                </a:cxn>
                <a:cxn ang="0">
                  <a:pos x="34" y="131"/>
                </a:cxn>
                <a:cxn ang="0">
                  <a:pos x="41" y="128"/>
                </a:cxn>
                <a:cxn ang="0">
                  <a:pos x="46" y="125"/>
                </a:cxn>
                <a:cxn ang="0">
                  <a:pos x="49" y="122"/>
                </a:cxn>
                <a:cxn ang="0">
                  <a:pos x="51" y="118"/>
                </a:cxn>
                <a:cxn ang="0">
                  <a:pos x="53" y="113"/>
                </a:cxn>
              </a:cxnLst>
              <a:rect l="0" t="0" r="r" b="b"/>
              <a:pathLst>
                <a:path w="53" h="132">
                  <a:moveTo>
                    <a:pt x="53" y="113"/>
                  </a:moveTo>
                  <a:lnTo>
                    <a:pt x="53" y="102"/>
                  </a:lnTo>
                  <a:lnTo>
                    <a:pt x="50" y="89"/>
                  </a:lnTo>
                  <a:lnTo>
                    <a:pt x="47" y="81"/>
                  </a:lnTo>
                  <a:lnTo>
                    <a:pt x="32" y="23"/>
                  </a:lnTo>
                  <a:lnTo>
                    <a:pt x="25" y="4"/>
                  </a:lnTo>
                  <a:lnTo>
                    <a:pt x="23" y="1"/>
                  </a:lnTo>
                  <a:lnTo>
                    <a:pt x="20" y="0"/>
                  </a:lnTo>
                  <a:lnTo>
                    <a:pt x="19" y="0"/>
                  </a:lnTo>
                  <a:lnTo>
                    <a:pt x="16" y="2"/>
                  </a:lnTo>
                  <a:lnTo>
                    <a:pt x="13" y="5"/>
                  </a:lnTo>
                  <a:lnTo>
                    <a:pt x="7" y="15"/>
                  </a:lnTo>
                  <a:lnTo>
                    <a:pt x="1" y="21"/>
                  </a:lnTo>
                  <a:lnTo>
                    <a:pt x="0" y="23"/>
                  </a:lnTo>
                  <a:lnTo>
                    <a:pt x="0" y="28"/>
                  </a:lnTo>
                  <a:lnTo>
                    <a:pt x="20" y="122"/>
                  </a:lnTo>
                  <a:lnTo>
                    <a:pt x="23" y="127"/>
                  </a:lnTo>
                  <a:lnTo>
                    <a:pt x="25" y="130"/>
                  </a:lnTo>
                  <a:lnTo>
                    <a:pt x="26" y="131"/>
                  </a:lnTo>
                  <a:lnTo>
                    <a:pt x="28" y="132"/>
                  </a:lnTo>
                  <a:lnTo>
                    <a:pt x="30" y="132"/>
                  </a:lnTo>
                  <a:lnTo>
                    <a:pt x="34" y="131"/>
                  </a:lnTo>
                  <a:lnTo>
                    <a:pt x="41" y="128"/>
                  </a:lnTo>
                  <a:lnTo>
                    <a:pt x="46" y="125"/>
                  </a:lnTo>
                  <a:lnTo>
                    <a:pt x="49" y="122"/>
                  </a:lnTo>
                  <a:lnTo>
                    <a:pt x="51" y="118"/>
                  </a:lnTo>
                  <a:lnTo>
                    <a:pt x="53" y="113"/>
                  </a:lnTo>
                  <a:close/>
                </a:path>
              </a:pathLst>
            </a:custGeom>
            <a:solidFill>
              <a:srgbClr val="F0DE9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Freeform 20"/>
            <p:cNvSpPr>
              <a:spLocks/>
            </p:cNvSpPr>
            <p:nvPr/>
          </p:nvSpPr>
          <p:spPr bwMode="auto">
            <a:xfrm flipH="1">
              <a:off x="7927624" y="5070831"/>
              <a:ext cx="479926" cy="242447"/>
            </a:xfrm>
            <a:custGeom>
              <a:avLst/>
              <a:gdLst/>
              <a:ahLst/>
              <a:cxnLst>
                <a:cxn ang="0">
                  <a:pos x="395" y="16"/>
                </a:cxn>
                <a:cxn ang="0">
                  <a:pos x="408" y="32"/>
                </a:cxn>
                <a:cxn ang="0">
                  <a:pos x="412" y="52"/>
                </a:cxn>
                <a:cxn ang="0">
                  <a:pos x="404" y="66"/>
                </a:cxn>
                <a:cxn ang="0">
                  <a:pos x="373" y="91"/>
                </a:cxn>
                <a:cxn ang="0">
                  <a:pos x="293" y="111"/>
                </a:cxn>
                <a:cxn ang="0">
                  <a:pos x="264" y="104"/>
                </a:cxn>
                <a:cxn ang="0">
                  <a:pos x="258" y="103"/>
                </a:cxn>
                <a:cxn ang="0">
                  <a:pos x="256" y="98"/>
                </a:cxn>
                <a:cxn ang="0">
                  <a:pos x="247" y="81"/>
                </a:cxn>
                <a:cxn ang="0">
                  <a:pos x="231" y="75"/>
                </a:cxn>
                <a:cxn ang="0">
                  <a:pos x="214" y="76"/>
                </a:cxn>
                <a:cxn ang="0">
                  <a:pos x="202" y="87"/>
                </a:cxn>
                <a:cxn ang="0">
                  <a:pos x="194" y="92"/>
                </a:cxn>
                <a:cxn ang="0">
                  <a:pos x="188" y="89"/>
                </a:cxn>
                <a:cxn ang="0">
                  <a:pos x="177" y="45"/>
                </a:cxn>
                <a:cxn ang="0">
                  <a:pos x="117" y="1"/>
                </a:cxn>
                <a:cxn ang="0">
                  <a:pos x="98" y="3"/>
                </a:cxn>
                <a:cxn ang="0">
                  <a:pos x="54" y="17"/>
                </a:cxn>
                <a:cxn ang="0">
                  <a:pos x="17" y="66"/>
                </a:cxn>
                <a:cxn ang="0">
                  <a:pos x="2" y="119"/>
                </a:cxn>
                <a:cxn ang="0">
                  <a:pos x="0" y="139"/>
                </a:cxn>
                <a:cxn ang="0">
                  <a:pos x="6" y="154"/>
                </a:cxn>
                <a:cxn ang="0">
                  <a:pos x="81" y="225"/>
                </a:cxn>
                <a:cxn ang="0">
                  <a:pos x="144" y="244"/>
                </a:cxn>
                <a:cxn ang="0">
                  <a:pos x="176" y="235"/>
                </a:cxn>
                <a:cxn ang="0">
                  <a:pos x="183" y="223"/>
                </a:cxn>
                <a:cxn ang="0">
                  <a:pos x="187" y="221"/>
                </a:cxn>
                <a:cxn ang="0">
                  <a:pos x="199" y="227"/>
                </a:cxn>
                <a:cxn ang="0">
                  <a:pos x="237" y="217"/>
                </a:cxn>
                <a:cxn ang="0">
                  <a:pos x="247" y="202"/>
                </a:cxn>
                <a:cxn ang="0">
                  <a:pos x="248" y="193"/>
                </a:cxn>
                <a:cxn ang="0">
                  <a:pos x="268" y="198"/>
                </a:cxn>
                <a:cxn ang="0">
                  <a:pos x="296" y="196"/>
                </a:cxn>
                <a:cxn ang="0">
                  <a:pos x="297" y="204"/>
                </a:cxn>
                <a:cxn ang="0">
                  <a:pos x="299" y="223"/>
                </a:cxn>
                <a:cxn ang="0">
                  <a:pos x="307" y="229"/>
                </a:cxn>
                <a:cxn ang="0">
                  <a:pos x="341" y="232"/>
                </a:cxn>
                <a:cxn ang="0">
                  <a:pos x="401" y="201"/>
                </a:cxn>
                <a:cxn ang="0">
                  <a:pos x="414" y="185"/>
                </a:cxn>
                <a:cxn ang="0">
                  <a:pos x="427" y="136"/>
                </a:cxn>
                <a:cxn ang="0">
                  <a:pos x="440" y="128"/>
                </a:cxn>
                <a:cxn ang="0">
                  <a:pos x="475" y="104"/>
                </a:cxn>
                <a:cxn ang="0">
                  <a:pos x="482" y="90"/>
                </a:cxn>
                <a:cxn ang="0">
                  <a:pos x="483" y="51"/>
                </a:cxn>
                <a:cxn ang="0">
                  <a:pos x="475" y="42"/>
                </a:cxn>
                <a:cxn ang="0">
                  <a:pos x="456" y="22"/>
                </a:cxn>
                <a:cxn ang="0">
                  <a:pos x="446" y="21"/>
                </a:cxn>
                <a:cxn ang="0">
                  <a:pos x="439" y="23"/>
                </a:cxn>
                <a:cxn ang="0">
                  <a:pos x="440" y="27"/>
                </a:cxn>
                <a:cxn ang="0">
                  <a:pos x="444" y="35"/>
                </a:cxn>
                <a:cxn ang="0">
                  <a:pos x="443" y="46"/>
                </a:cxn>
                <a:cxn ang="0">
                  <a:pos x="433" y="52"/>
                </a:cxn>
                <a:cxn ang="0">
                  <a:pos x="426" y="52"/>
                </a:cxn>
                <a:cxn ang="0">
                  <a:pos x="424" y="47"/>
                </a:cxn>
                <a:cxn ang="0">
                  <a:pos x="417" y="25"/>
                </a:cxn>
                <a:cxn ang="0">
                  <a:pos x="399" y="10"/>
                </a:cxn>
                <a:cxn ang="0">
                  <a:pos x="395" y="10"/>
                </a:cxn>
              </a:cxnLst>
              <a:rect l="0" t="0" r="r" b="b"/>
              <a:pathLst>
                <a:path w="483" h="244">
                  <a:moveTo>
                    <a:pt x="395" y="10"/>
                  </a:moveTo>
                  <a:lnTo>
                    <a:pt x="395" y="13"/>
                  </a:lnTo>
                  <a:lnTo>
                    <a:pt x="395" y="16"/>
                  </a:lnTo>
                  <a:lnTo>
                    <a:pt x="397" y="19"/>
                  </a:lnTo>
                  <a:lnTo>
                    <a:pt x="399" y="23"/>
                  </a:lnTo>
                  <a:lnTo>
                    <a:pt x="408" y="32"/>
                  </a:lnTo>
                  <a:lnTo>
                    <a:pt x="410" y="37"/>
                  </a:lnTo>
                  <a:lnTo>
                    <a:pt x="413" y="45"/>
                  </a:lnTo>
                  <a:lnTo>
                    <a:pt x="412" y="52"/>
                  </a:lnTo>
                  <a:lnTo>
                    <a:pt x="411" y="55"/>
                  </a:lnTo>
                  <a:lnTo>
                    <a:pt x="407" y="62"/>
                  </a:lnTo>
                  <a:lnTo>
                    <a:pt x="404" y="66"/>
                  </a:lnTo>
                  <a:lnTo>
                    <a:pt x="393" y="76"/>
                  </a:lnTo>
                  <a:lnTo>
                    <a:pt x="380" y="86"/>
                  </a:lnTo>
                  <a:lnTo>
                    <a:pt x="373" y="91"/>
                  </a:lnTo>
                  <a:lnTo>
                    <a:pt x="323" y="108"/>
                  </a:lnTo>
                  <a:lnTo>
                    <a:pt x="304" y="112"/>
                  </a:lnTo>
                  <a:lnTo>
                    <a:pt x="293" y="111"/>
                  </a:lnTo>
                  <a:lnTo>
                    <a:pt x="268" y="105"/>
                  </a:lnTo>
                  <a:lnTo>
                    <a:pt x="266" y="104"/>
                  </a:lnTo>
                  <a:lnTo>
                    <a:pt x="264" y="104"/>
                  </a:lnTo>
                  <a:lnTo>
                    <a:pt x="260" y="104"/>
                  </a:lnTo>
                  <a:lnTo>
                    <a:pt x="259" y="103"/>
                  </a:lnTo>
                  <a:lnTo>
                    <a:pt x="258" y="103"/>
                  </a:lnTo>
                  <a:lnTo>
                    <a:pt x="257" y="102"/>
                  </a:lnTo>
                  <a:lnTo>
                    <a:pt x="256" y="100"/>
                  </a:lnTo>
                  <a:lnTo>
                    <a:pt x="256" y="98"/>
                  </a:lnTo>
                  <a:lnTo>
                    <a:pt x="252" y="86"/>
                  </a:lnTo>
                  <a:lnTo>
                    <a:pt x="250" y="84"/>
                  </a:lnTo>
                  <a:lnTo>
                    <a:pt x="247" y="81"/>
                  </a:lnTo>
                  <a:lnTo>
                    <a:pt x="244" y="79"/>
                  </a:lnTo>
                  <a:lnTo>
                    <a:pt x="235" y="75"/>
                  </a:lnTo>
                  <a:lnTo>
                    <a:pt x="231" y="75"/>
                  </a:lnTo>
                  <a:lnTo>
                    <a:pt x="222" y="75"/>
                  </a:lnTo>
                  <a:lnTo>
                    <a:pt x="217" y="75"/>
                  </a:lnTo>
                  <a:lnTo>
                    <a:pt x="214" y="76"/>
                  </a:lnTo>
                  <a:lnTo>
                    <a:pt x="206" y="81"/>
                  </a:lnTo>
                  <a:lnTo>
                    <a:pt x="204" y="84"/>
                  </a:lnTo>
                  <a:lnTo>
                    <a:pt x="202" y="87"/>
                  </a:lnTo>
                  <a:lnTo>
                    <a:pt x="199" y="90"/>
                  </a:lnTo>
                  <a:lnTo>
                    <a:pt x="198" y="92"/>
                  </a:lnTo>
                  <a:lnTo>
                    <a:pt x="194" y="92"/>
                  </a:lnTo>
                  <a:lnTo>
                    <a:pt x="190" y="92"/>
                  </a:lnTo>
                  <a:lnTo>
                    <a:pt x="189" y="91"/>
                  </a:lnTo>
                  <a:lnTo>
                    <a:pt x="188" y="89"/>
                  </a:lnTo>
                  <a:lnTo>
                    <a:pt x="187" y="86"/>
                  </a:lnTo>
                  <a:lnTo>
                    <a:pt x="181" y="60"/>
                  </a:lnTo>
                  <a:lnTo>
                    <a:pt x="177" y="45"/>
                  </a:lnTo>
                  <a:lnTo>
                    <a:pt x="172" y="41"/>
                  </a:lnTo>
                  <a:lnTo>
                    <a:pt x="126" y="5"/>
                  </a:lnTo>
                  <a:lnTo>
                    <a:pt x="117" y="1"/>
                  </a:lnTo>
                  <a:lnTo>
                    <a:pt x="114" y="0"/>
                  </a:lnTo>
                  <a:lnTo>
                    <a:pt x="108" y="0"/>
                  </a:lnTo>
                  <a:lnTo>
                    <a:pt x="98" y="3"/>
                  </a:lnTo>
                  <a:lnTo>
                    <a:pt x="91" y="4"/>
                  </a:lnTo>
                  <a:lnTo>
                    <a:pt x="65" y="12"/>
                  </a:lnTo>
                  <a:lnTo>
                    <a:pt x="54" y="17"/>
                  </a:lnTo>
                  <a:lnTo>
                    <a:pt x="49" y="21"/>
                  </a:lnTo>
                  <a:lnTo>
                    <a:pt x="35" y="36"/>
                  </a:lnTo>
                  <a:lnTo>
                    <a:pt x="17" y="66"/>
                  </a:lnTo>
                  <a:lnTo>
                    <a:pt x="11" y="80"/>
                  </a:lnTo>
                  <a:lnTo>
                    <a:pt x="4" y="109"/>
                  </a:lnTo>
                  <a:lnTo>
                    <a:pt x="2" y="119"/>
                  </a:lnTo>
                  <a:lnTo>
                    <a:pt x="2" y="123"/>
                  </a:lnTo>
                  <a:lnTo>
                    <a:pt x="1" y="127"/>
                  </a:lnTo>
                  <a:lnTo>
                    <a:pt x="0" y="139"/>
                  </a:lnTo>
                  <a:lnTo>
                    <a:pt x="1" y="144"/>
                  </a:lnTo>
                  <a:lnTo>
                    <a:pt x="3" y="149"/>
                  </a:lnTo>
                  <a:lnTo>
                    <a:pt x="6" y="154"/>
                  </a:lnTo>
                  <a:lnTo>
                    <a:pt x="24" y="176"/>
                  </a:lnTo>
                  <a:lnTo>
                    <a:pt x="71" y="220"/>
                  </a:lnTo>
                  <a:lnTo>
                    <a:pt x="81" y="225"/>
                  </a:lnTo>
                  <a:lnTo>
                    <a:pt x="110" y="238"/>
                  </a:lnTo>
                  <a:lnTo>
                    <a:pt x="127" y="243"/>
                  </a:lnTo>
                  <a:lnTo>
                    <a:pt x="144" y="244"/>
                  </a:lnTo>
                  <a:lnTo>
                    <a:pt x="153" y="243"/>
                  </a:lnTo>
                  <a:lnTo>
                    <a:pt x="162" y="241"/>
                  </a:lnTo>
                  <a:lnTo>
                    <a:pt x="176" y="235"/>
                  </a:lnTo>
                  <a:lnTo>
                    <a:pt x="178" y="233"/>
                  </a:lnTo>
                  <a:lnTo>
                    <a:pt x="180" y="231"/>
                  </a:lnTo>
                  <a:lnTo>
                    <a:pt x="183" y="223"/>
                  </a:lnTo>
                  <a:lnTo>
                    <a:pt x="184" y="222"/>
                  </a:lnTo>
                  <a:lnTo>
                    <a:pt x="186" y="221"/>
                  </a:lnTo>
                  <a:lnTo>
                    <a:pt x="187" y="221"/>
                  </a:lnTo>
                  <a:lnTo>
                    <a:pt x="188" y="221"/>
                  </a:lnTo>
                  <a:lnTo>
                    <a:pt x="195" y="226"/>
                  </a:lnTo>
                  <a:lnTo>
                    <a:pt x="199" y="227"/>
                  </a:lnTo>
                  <a:lnTo>
                    <a:pt x="203" y="227"/>
                  </a:lnTo>
                  <a:lnTo>
                    <a:pt x="228" y="221"/>
                  </a:lnTo>
                  <a:lnTo>
                    <a:pt x="237" y="217"/>
                  </a:lnTo>
                  <a:lnTo>
                    <a:pt x="244" y="210"/>
                  </a:lnTo>
                  <a:lnTo>
                    <a:pt x="247" y="204"/>
                  </a:lnTo>
                  <a:lnTo>
                    <a:pt x="247" y="202"/>
                  </a:lnTo>
                  <a:lnTo>
                    <a:pt x="246" y="195"/>
                  </a:lnTo>
                  <a:lnTo>
                    <a:pt x="247" y="194"/>
                  </a:lnTo>
                  <a:lnTo>
                    <a:pt x="248" y="193"/>
                  </a:lnTo>
                  <a:lnTo>
                    <a:pt x="251" y="193"/>
                  </a:lnTo>
                  <a:lnTo>
                    <a:pt x="262" y="197"/>
                  </a:lnTo>
                  <a:lnTo>
                    <a:pt x="268" y="198"/>
                  </a:lnTo>
                  <a:lnTo>
                    <a:pt x="284" y="197"/>
                  </a:lnTo>
                  <a:lnTo>
                    <a:pt x="287" y="196"/>
                  </a:lnTo>
                  <a:lnTo>
                    <a:pt x="296" y="196"/>
                  </a:lnTo>
                  <a:lnTo>
                    <a:pt x="298" y="197"/>
                  </a:lnTo>
                  <a:lnTo>
                    <a:pt x="298" y="199"/>
                  </a:lnTo>
                  <a:lnTo>
                    <a:pt x="297" y="204"/>
                  </a:lnTo>
                  <a:lnTo>
                    <a:pt x="297" y="215"/>
                  </a:lnTo>
                  <a:lnTo>
                    <a:pt x="298" y="221"/>
                  </a:lnTo>
                  <a:lnTo>
                    <a:pt x="299" y="223"/>
                  </a:lnTo>
                  <a:lnTo>
                    <a:pt x="300" y="225"/>
                  </a:lnTo>
                  <a:lnTo>
                    <a:pt x="303" y="228"/>
                  </a:lnTo>
                  <a:lnTo>
                    <a:pt x="307" y="229"/>
                  </a:lnTo>
                  <a:lnTo>
                    <a:pt x="312" y="230"/>
                  </a:lnTo>
                  <a:lnTo>
                    <a:pt x="333" y="232"/>
                  </a:lnTo>
                  <a:lnTo>
                    <a:pt x="341" y="232"/>
                  </a:lnTo>
                  <a:lnTo>
                    <a:pt x="350" y="231"/>
                  </a:lnTo>
                  <a:lnTo>
                    <a:pt x="359" y="227"/>
                  </a:lnTo>
                  <a:lnTo>
                    <a:pt x="401" y="201"/>
                  </a:lnTo>
                  <a:lnTo>
                    <a:pt x="406" y="197"/>
                  </a:lnTo>
                  <a:lnTo>
                    <a:pt x="410" y="192"/>
                  </a:lnTo>
                  <a:lnTo>
                    <a:pt x="414" y="185"/>
                  </a:lnTo>
                  <a:lnTo>
                    <a:pt x="422" y="154"/>
                  </a:lnTo>
                  <a:lnTo>
                    <a:pt x="423" y="147"/>
                  </a:lnTo>
                  <a:lnTo>
                    <a:pt x="427" y="136"/>
                  </a:lnTo>
                  <a:lnTo>
                    <a:pt x="429" y="134"/>
                  </a:lnTo>
                  <a:lnTo>
                    <a:pt x="431" y="133"/>
                  </a:lnTo>
                  <a:lnTo>
                    <a:pt x="440" y="128"/>
                  </a:lnTo>
                  <a:lnTo>
                    <a:pt x="463" y="115"/>
                  </a:lnTo>
                  <a:lnTo>
                    <a:pt x="467" y="112"/>
                  </a:lnTo>
                  <a:lnTo>
                    <a:pt x="475" y="104"/>
                  </a:lnTo>
                  <a:lnTo>
                    <a:pt x="478" y="100"/>
                  </a:lnTo>
                  <a:lnTo>
                    <a:pt x="480" y="96"/>
                  </a:lnTo>
                  <a:lnTo>
                    <a:pt x="482" y="90"/>
                  </a:lnTo>
                  <a:lnTo>
                    <a:pt x="483" y="84"/>
                  </a:lnTo>
                  <a:lnTo>
                    <a:pt x="483" y="56"/>
                  </a:lnTo>
                  <a:lnTo>
                    <a:pt x="483" y="51"/>
                  </a:lnTo>
                  <a:lnTo>
                    <a:pt x="482" y="49"/>
                  </a:lnTo>
                  <a:lnTo>
                    <a:pt x="481" y="48"/>
                  </a:lnTo>
                  <a:lnTo>
                    <a:pt x="475" y="42"/>
                  </a:lnTo>
                  <a:lnTo>
                    <a:pt x="461" y="26"/>
                  </a:lnTo>
                  <a:lnTo>
                    <a:pt x="458" y="23"/>
                  </a:lnTo>
                  <a:lnTo>
                    <a:pt x="456" y="22"/>
                  </a:lnTo>
                  <a:lnTo>
                    <a:pt x="454" y="21"/>
                  </a:lnTo>
                  <a:lnTo>
                    <a:pt x="451" y="21"/>
                  </a:lnTo>
                  <a:lnTo>
                    <a:pt x="446" y="21"/>
                  </a:lnTo>
                  <a:lnTo>
                    <a:pt x="442" y="21"/>
                  </a:lnTo>
                  <a:lnTo>
                    <a:pt x="440" y="22"/>
                  </a:lnTo>
                  <a:lnTo>
                    <a:pt x="439" y="23"/>
                  </a:lnTo>
                  <a:lnTo>
                    <a:pt x="439" y="24"/>
                  </a:lnTo>
                  <a:lnTo>
                    <a:pt x="439" y="26"/>
                  </a:lnTo>
                  <a:lnTo>
                    <a:pt x="440" y="27"/>
                  </a:lnTo>
                  <a:lnTo>
                    <a:pt x="441" y="30"/>
                  </a:lnTo>
                  <a:lnTo>
                    <a:pt x="444" y="33"/>
                  </a:lnTo>
                  <a:lnTo>
                    <a:pt x="444" y="35"/>
                  </a:lnTo>
                  <a:lnTo>
                    <a:pt x="445" y="37"/>
                  </a:lnTo>
                  <a:lnTo>
                    <a:pt x="444" y="43"/>
                  </a:lnTo>
                  <a:lnTo>
                    <a:pt x="443" y="46"/>
                  </a:lnTo>
                  <a:lnTo>
                    <a:pt x="441" y="48"/>
                  </a:lnTo>
                  <a:lnTo>
                    <a:pt x="438" y="50"/>
                  </a:lnTo>
                  <a:lnTo>
                    <a:pt x="433" y="52"/>
                  </a:lnTo>
                  <a:lnTo>
                    <a:pt x="429" y="53"/>
                  </a:lnTo>
                  <a:lnTo>
                    <a:pt x="427" y="53"/>
                  </a:lnTo>
                  <a:lnTo>
                    <a:pt x="426" y="52"/>
                  </a:lnTo>
                  <a:lnTo>
                    <a:pt x="425" y="51"/>
                  </a:lnTo>
                  <a:lnTo>
                    <a:pt x="424" y="50"/>
                  </a:lnTo>
                  <a:lnTo>
                    <a:pt x="424" y="47"/>
                  </a:lnTo>
                  <a:lnTo>
                    <a:pt x="425" y="43"/>
                  </a:lnTo>
                  <a:lnTo>
                    <a:pt x="424" y="40"/>
                  </a:lnTo>
                  <a:lnTo>
                    <a:pt x="417" y="25"/>
                  </a:lnTo>
                  <a:lnTo>
                    <a:pt x="413" y="17"/>
                  </a:lnTo>
                  <a:lnTo>
                    <a:pt x="409" y="14"/>
                  </a:lnTo>
                  <a:lnTo>
                    <a:pt x="399" y="10"/>
                  </a:lnTo>
                  <a:lnTo>
                    <a:pt x="398" y="10"/>
                  </a:lnTo>
                  <a:lnTo>
                    <a:pt x="397" y="10"/>
                  </a:lnTo>
                  <a:lnTo>
                    <a:pt x="395" y="10"/>
                  </a:lnTo>
                  <a:close/>
                </a:path>
              </a:pathLst>
            </a:custGeom>
            <a:solidFill>
              <a:srgbClr val="C1814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Freeform 21"/>
            <p:cNvSpPr>
              <a:spLocks/>
            </p:cNvSpPr>
            <p:nvPr/>
          </p:nvSpPr>
          <p:spPr bwMode="auto">
            <a:xfrm flipH="1">
              <a:off x="8240619" y="5086729"/>
              <a:ext cx="119236" cy="82472"/>
            </a:xfrm>
            <a:custGeom>
              <a:avLst/>
              <a:gdLst/>
              <a:ahLst/>
              <a:cxnLst>
                <a:cxn ang="0">
                  <a:pos x="43" y="1"/>
                </a:cxn>
                <a:cxn ang="0">
                  <a:pos x="20" y="7"/>
                </a:cxn>
                <a:cxn ang="0">
                  <a:pos x="12" y="10"/>
                </a:cxn>
                <a:cxn ang="0">
                  <a:pos x="7" y="13"/>
                </a:cxn>
                <a:cxn ang="0">
                  <a:pos x="3" y="17"/>
                </a:cxn>
                <a:cxn ang="0">
                  <a:pos x="1" y="19"/>
                </a:cxn>
                <a:cxn ang="0">
                  <a:pos x="0" y="21"/>
                </a:cxn>
                <a:cxn ang="0">
                  <a:pos x="0" y="23"/>
                </a:cxn>
                <a:cxn ang="0">
                  <a:pos x="0" y="25"/>
                </a:cxn>
                <a:cxn ang="0">
                  <a:pos x="0" y="27"/>
                </a:cxn>
                <a:cxn ang="0">
                  <a:pos x="3" y="30"/>
                </a:cxn>
                <a:cxn ang="0">
                  <a:pos x="14" y="38"/>
                </a:cxn>
                <a:cxn ang="0">
                  <a:pos x="45" y="67"/>
                </a:cxn>
                <a:cxn ang="0">
                  <a:pos x="61" y="79"/>
                </a:cxn>
                <a:cxn ang="0">
                  <a:pos x="66" y="82"/>
                </a:cxn>
                <a:cxn ang="0">
                  <a:pos x="68" y="83"/>
                </a:cxn>
                <a:cxn ang="0">
                  <a:pos x="70" y="83"/>
                </a:cxn>
                <a:cxn ang="0">
                  <a:pos x="72" y="82"/>
                </a:cxn>
                <a:cxn ang="0">
                  <a:pos x="74" y="81"/>
                </a:cxn>
                <a:cxn ang="0">
                  <a:pos x="76" y="80"/>
                </a:cxn>
                <a:cxn ang="0">
                  <a:pos x="78" y="79"/>
                </a:cxn>
                <a:cxn ang="0">
                  <a:pos x="80" y="76"/>
                </a:cxn>
                <a:cxn ang="0">
                  <a:pos x="91" y="62"/>
                </a:cxn>
                <a:cxn ang="0">
                  <a:pos x="94" y="59"/>
                </a:cxn>
                <a:cxn ang="0">
                  <a:pos x="97" y="58"/>
                </a:cxn>
                <a:cxn ang="0">
                  <a:pos x="109" y="53"/>
                </a:cxn>
                <a:cxn ang="0">
                  <a:pos x="112" y="53"/>
                </a:cxn>
                <a:cxn ang="0">
                  <a:pos x="116" y="51"/>
                </a:cxn>
                <a:cxn ang="0">
                  <a:pos x="118" y="50"/>
                </a:cxn>
                <a:cxn ang="0">
                  <a:pos x="120" y="48"/>
                </a:cxn>
                <a:cxn ang="0">
                  <a:pos x="120" y="47"/>
                </a:cxn>
                <a:cxn ang="0">
                  <a:pos x="118" y="44"/>
                </a:cxn>
                <a:cxn ang="0">
                  <a:pos x="109" y="37"/>
                </a:cxn>
                <a:cxn ang="0">
                  <a:pos x="85" y="14"/>
                </a:cxn>
                <a:cxn ang="0">
                  <a:pos x="72" y="5"/>
                </a:cxn>
                <a:cxn ang="0">
                  <a:pos x="65" y="1"/>
                </a:cxn>
                <a:cxn ang="0">
                  <a:pos x="59" y="0"/>
                </a:cxn>
                <a:cxn ang="0">
                  <a:pos x="43" y="1"/>
                </a:cxn>
              </a:cxnLst>
              <a:rect l="0" t="0" r="r" b="b"/>
              <a:pathLst>
                <a:path w="120" h="83">
                  <a:moveTo>
                    <a:pt x="43" y="1"/>
                  </a:moveTo>
                  <a:lnTo>
                    <a:pt x="20" y="7"/>
                  </a:lnTo>
                  <a:lnTo>
                    <a:pt x="12" y="10"/>
                  </a:lnTo>
                  <a:lnTo>
                    <a:pt x="7" y="13"/>
                  </a:lnTo>
                  <a:lnTo>
                    <a:pt x="3" y="17"/>
                  </a:lnTo>
                  <a:lnTo>
                    <a:pt x="1" y="19"/>
                  </a:lnTo>
                  <a:lnTo>
                    <a:pt x="0" y="21"/>
                  </a:lnTo>
                  <a:lnTo>
                    <a:pt x="0" y="23"/>
                  </a:lnTo>
                  <a:lnTo>
                    <a:pt x="0" y="25"/>
                  </a:lnTo>
                  <a:lnTo>
                    <a:pt x="0" y="27"/>
                  </a:lnTo>
                  <a:lnTo>
                    <a:pt x="3" y="30"/>
                  </a:lnTo>
                  <a:lnTo>
                    <a:pt x="14" y="38"/>
                  </a:lnTo>
                  <a:lnTo>
                    <a:pt x="45" y="67"/>
                  </a:lnTo>
                  <a:lnTo>
                    <a:pt x="61" y="79"/>
                  </a:lnTo>
                  <a:lnTo>
                    <a:pt x="66" y="82"/>
                  </a:lnTo>
                  <a:lnTo>
                    <a:pt x="68" y="83"/>
                  </a:lnTo>
                  <a:lnTo>
                    <a:pt x="70" y="83"/>
                  </a:lnTo>
                  <a:lnTo>
                    <a:pt x="72" y="82"/>
                  </a:lnTo>
                  <a:lnTo>
                    <a:pt x="74" y="81"/>
                  </a:lnTo>
                  <a:lnTo>
                    <a:pt x="76" y="80"/>
                  </a:lnTo>
                  <a:lnTo>
                    <a:pt x="78" y="79"/>
                  </a:lnTo>
                  <a:lnTo>
                    <a:pt x="80" y="76"/>
                  </a:lnTo>
                  <a:lnTo>
                    <a:pt x="91" y="62"/>
                  </a:lnTo>
                  <a:lnTo>
                    <a:pt x="94" y="59"/>
                  </a:lnTo>
                  <a:lnTo>
                    <a:pt x="97" y="58"/>
                  </a:lnTo>
                  <a:lnTo>
                    <a:pt x="109" y="53"/>
                  </a:lnTo>
                  <a:lnTo>
                    <a:pt x="112" y="53"/>
                  </a:lnTo>
                  <a:lnTo>
                    <a:pt x="116" y="51"/>
                  </a:lnTo>
                  <a:lnTo>
                    <a:pt x="118" y="50"/>
                  </a:lnTo>
                  <a:lnTo>
                    <a:pt x="120" y="48"/>
                  </a:lnTo>
                  <a:lnTo>
                    <a:pt x="120" y="47"/>
                  </a:lnTo>
                  <a:lnTo>
                    <a:pt x="118" y="44"/>
                  </a:lnTo>
                  <a:lnTo>
                    <a:pt x="109" y="37"/>
                  </a:lnTo>
                  <a:lnTo>
                    <a:pt x="85" y="14"/>
                  </a:lnTo>
                  <a:lnTo>
                    <a:pt x="72" y="5"/>
                  </a:lnTo>
                  <a:lnTo>
                    <a:pt x="65" y="1"/>
                  </a:lnTo>
                  <a:lnTo>
                    <a:pt x="59" y="0"/>
                  </a:lnTo>
                  <a:lnTo>
                    <a:pt x="43" y="1"/>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Freeform 22"/>
            <p:cNvSpPr>
              <a:spLocks/>
            </p:cNvSpPr>
            <p:nvPr/>
          </p:nvSpPr>
          <p:spPr bwMode="auto">
            <a:xfrm flipH="1">
              <a:off x="8298250" y="5126474"/>
              <a:ext cx="94396" cy="157988"/>
            </a:xfrm>
            <a:custGeom>
              <a:avLst/>
              <a:gdLst/>
              <a:ahLst/>
              <a:cxnLst>
                <a:cxn ang="0">
                  <a:pos x="22" y="0"/>
                </a:cxn>
                <a:cxn ang="0">
                  <a:pos x="20" y="3"/>
                </a:cxn>
                <a:cxn ang="0">
                  <a:pos x="18" y="7"/>
                </a:cxn>
                <a:cxn ang="0">
                  <a:pos x="8" y="28"/>
                </a:cxn>
                <a:cxn ang="0">
                  <a:pos x="2" y="42"/>
                </a:cxn>
                <a:cxn ang="0">
                  <a:pos x="0" y="58"/>
                </a:cxn>
                <a:cxn ang="0">
                  <a:pos x="0" y="76"/>
                </a:cxn>
                <a:cxn ang="0">
                  <a:pos x="1" y="91"/>
                </a:cxn>
                <a:cxn ang="0">
                  <a:pos x="3" y="97"/>
                </a:cxn>
                <a:cxn ang="0">
                  <a:pos x="4" y="99"/>
                </a:cxn>
                <a:cxn ang="0">
                  <a:pos x="11" y="105"/>
                </a:cxn>
                <a:cxn ang="0">
                  <a:pos x="13" y="107"/>
                </a:cxn>
                <a:cxn ang="0">
                  <a:pos x="44" y="135"/>
                </a:cxn>
                <a:cxn ang="0">
                  <a:pos x="72" y="155"/>
                </a:cxn>
                <a:cxn ang="0">
                  <a:pos x="78" y="158"/>
                </a:cxn>
                <a:cxn ang="0">
                  <a:pos x="81" y="159"/>
                </a:cxn>
                <a:cxn ang="0">
                  <a:pos x="83" y="158"/>
                </a:cxn>
                <a:cxn ang="0">
                  <a:pos x="84" y="157"/>
                </a:cxn>
                <a:cxn ang="0">
                  <a:pos x="85" y="155"/>
                </a:cxn>
                <a:cxn ang="0">
                  <a:pos x="87" y="146"/>
                </a:cxn>
                <a:cxn ang="0">
                  <a:pos x="87" y="141"/>
                </a:cxn>
                <a:cxn ang="0">
                  <a:pos x="84" y="128"/>
                </a:cxn>
                <a:cxn ang="0">
                  <a:pos x="84" y="121"/>
                </a:cxn>
                <a:cxn ang="0">
                  <a:pos x="84" y="94"/>
                </a:cxn>
                <a:cxn ang="0">
                  <a:pos x="85" y="85"/>
                </a:cxn>
                <a:cxn ang="0">
                  <a:pos x="86" y="81"/>
                </a:cxn>
                <a:cxn ang="0">
                  <a:pos x="94" y="62"/>
                </a:cxn>
                <a:cxn ang="0">
                  <a:pos x="95" y="59"/>
                </a:cxn>
                <a:cxn ang="0">
                  <a:pos x="95" y="56"/>
                </a:cxn>
                <a:cxn ang="0">
                  <a:pos x="94" y="55"/>
                </a:cxn>
                <a:cxn ang="0">
                  <a:pos x="93" y="53"/>
                </a:cxn>
                <a:cxn ang="0">
                  <a:pos x="90" y="51"/>
                </a:cxn>
                <a:cxn ang="0">
                  <a:pos x="83" y="49"/>
                </a:cxn>
                <a:cxn ang="0">
                  <a:pos x="52" y="28"/>
                </a:cxn>
                <a:cxn ang="0">
                  <a:pos x="45" y="22"/>
                </a:cxn>
                <a:cxn ang="0">
                  <a:pos x="28" y="2"/>
                </a:cxn>
                <a:cxn ang="0">
                  <a:pos x="26" y="0"/>
                </a:cxn>
                <a:cxn ang="0">
                  <a:pos x="24" y="0"/>
                </a:cxn>
                <a:cxn ang="0">
                  <a:pos x="22" y="0"/>
                </a:cxn>
              </a:cxnLst>
              <a:rect l="0" t="0" r="r" b="b"/>
              <a:pathLst>
                <a:path w="95" h="159">
                  <a:moveTo>
                    <a:pt x="22" y="0"/>
                  </a:moveTo>
                  <a:lnTo>
                    <a:pt x="20" y="3"/>
                  </a:lnTo>
                  <a:lnTo>
                    <a:pt x="18" y="7"/>
                  </a:lnTo>
                  <a:lnTo>
                    <a:pt x="8" y="28"/>
                  </a:lnTo>
                  <a:lnTo>
                    <a:pt x="2" y="42"/>
                  </a:lnTo>
                  <a:lnTo>
                    <a:pt x="0" y="58"/>
                  </a:lnTo>
                  <a:lnTo>
                    <a:pt x="0" y="76"/>
                  </a:lnTo>
                  <a:lnTo>
                    <a:pt x="1" y="91"/>
                  </a:lnTo>
                  <a:lnTo>
                    <a:pt x="3" y="97"/>
                  </a:lnTo>
                  <a:lnTo>
                    <a:pt x="4" y="99"/>
                  </a:lnTo>
                  <a:lnTo>
                    <a:pt x="11" y="105"/>
                  </a:lnTo>
                  <a:lnTo>
                    <a:pt x="13" y="107"/>
                  </a:lnTo>
                  <a:lnTo>
                    <a:pt x="44" y="135"/>
                  </a:lnTo>
                  <a:lnTo>
                    <a:pt x="72" y="155"/>
                  </a:lnTo>
                  <a:lnTo>
                    <a:pt x="78" y="158"/>
                  </a:lnTo>
                  <a:lnTo>
                    <a:pt x="81" y="159"/>
                  </a:lnTo>
                  <a:lnTo>
                    <a:pt x="83" y="158"/>
                  </a:lnTo>
                  <a:lnTo>
                    <a:pt x="84" y="157"/>
                  </a:lnTo>
                  <a:lnTo>
                    <a:pt x="85" y="155"/>
                  </a:lnTo>
                  <a:lnTo>
                    <a:pt x="87" y="146"/>
                  </a:lnTo>
                  <a:lnTo>
                    <a:pt x="87" y="141"/>
                  </a:lnTo>
                  <a:lnTo>
                    <a:pt x="84" y="128"/>
                  </a:lnTo>
                  <a:lnTo>
                    <a:pt x="84" y="121"/>
                  </a:lnTo>
                  <a:lnTo>
                    <a:pt x="84" y="94"/>
                  </a:lnTo>
                  <a:lnTo>
                    <a:pt x="85" y="85"/>
                  </a:lnTo>
                  <a:lnTo>
                    <a:pt x="86" y="81"/>
                  </a:lnTo>
                  <a:lnTo>
                    <a:pt x="94" y="62"/>
                  </a:lnTo>
                  <a:lnTo>
                    <a:pt x="95" y="59"/>
                  </a:lnTo>
                  <a:lnTo>
                    <a:pt x="95" y="56"/>
                  </a:lnTo>
                  <a:lnTo>
                    <a:pt x="94" y="55"/>
                  </a:lnTo>
                  <a:lnTo>
                    <a:pt x="93" y="53"/>
                  </a:lnTo>
                  <a:lnTo>
                    <a:pt x="90" y="51"/>
                  </a:lnTo>
                  <a:lnTo>
                    <a:pt x="83" y="49"/>
                  </a:lnTo>
                  <a:lnTo>
                    <a:pt x="52" y="28"/>
                  </a:lnTo>
                  <a:lnTo>
                    <a:pt x="45" y="22"/>
                  </a:lnTo>
                  <a:lnTo>
                    <a:pt x="28" y="2"/>
                  </a:lnTo>
                  <a:lnTo>
                    <a:pt x="26" y="0"/>
                  </a:lnTo>
                  <a:lnTo>
                    <a:pt x="24" y="0"/>
                  </a:lnTo>
                  <a:lnTo>
                    <a:pt x="22"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23"/>
            <p:cNvSpPr>
              <a:spLocks/>
            </p:cNvSpPr>
            <p:nvPr/>
          </p:nvSpPr>
          <p:spPr bwMode="auto">
            <a:xfrm flipH="1">
              <a:off x="8227702" y="5186092"/>
              <a:ext cx="73529" cy="115262"/>
            </a:xfrm>
            <a:custGeom>
              <a:avLst/>
              <a:gdLst/>
              <a:ahLst/>
              <a:cxnLst>
                <a:cxn ang="0">
                  <a:pos x="74" y="38"/>
                </a:cxn>
                <a:cxn ang="0">
                  <a:pos x="73" y="21"/>
                </a:cxn>
                <a:cxn ang="0">
                  <a:pos x="71" y="13"/>
                </a:cxn>
                <a:cxn ang="0">
                  <a:pos x="68" y="7"/>
                </a:cxn>
                <a:cxn ang="0">
                  <a:pos x="67" y="4"/>
                </a:cxn>
                <a:cxn ang="0">
                  <a:pos x="65" y="1"/>
                </a:cxn>
                <a:cxn ang="0">
                  <a:pos x="64" y="0"/>
                </a:cxn>
                <a:cxn ang="0">
                  <a:pos x="64" y="0"/>
                </a:cxn>
                <a:cxn ang="0">
                  <a:pos x="63" y="1"/>
                </a:cxn>
                <a:cxn ang="0">
                  <a:pos x="63" y="2"/>
                </a:cxn>
                <a:cxn ang="0">
                  <a:pos x="60" y="6"/>
                </a:cxn>
                <a:cxn ang="0">
                  <a:pos x="58" y="6"/>
                </a:cxn>
                <a:cxn ang="0">
                  <a:pos x="56" y="7"/>
                </a:cxn>
                <a:cxn ang="0">
                  <a:pos x="47" y="7"/>
                </a:cxn>
                <a:cxn ang="0">
                  <a:pos x="36" y="7"/>
                </a:cxn>
                <a:cxn ang="0">
                  <a:pos x="33" y="6"/>
                </a:cxn>
                <a:cxn ang="0">
                  <a:pos x="24" y="3"/>
                </a:cxn>
                <a:cxn ang="0">
                  <a:pos x="20" y="1"/>
                </a:cxn>
                <a:cxn ang="0">
                  <a:pos x="18" y="1"/>
                </a:cxn>
                <a:cxn ang="0">
                  <a:pos x="17" y="1"/>
                </a:cxn>
                <a:cxn ang="0">
                  <a:pos x="14" y="1"/>
                </a:cxn>
                <a:cxn ang="0">
                  <a:pos x="13" y="3"/>
                </a:cxn>
                <a:cxn ang="0">
                  <a:pos x="11" y="5"/>
                </a:cxn>
                <a:cxn ang="0">
                  <a:pos x="8" y="15"/>
                </a:cxn>
                <a:cxn ang="0">
                  <a:pos x="8" y="18"/>
                </a:cxn>
                <a:cxn ang="0">
                  <a:pos x="1" y="64"/>
                </a:cxn>
                <a:cxn ang="0">
                  <a:pos x="0" y="72"/>
                </a:cxn>
                <a:cxn ang="0">
                  <a:pos x="5" y="96"/>
                </a:cxn>
                <a:cxn ang="0">
                  <a:pos x="8" y="105"/>
                </a:cxn>
                <a:cxn ang="0">
                  <a:pos x="9" y="106"/>
                </a:cxn>
                <a:cxn ang="0">
                  <a:pos x="11" y="108"/>
                </a:cxn>
                <a:cxn ang="0">
                  <a:pos x="19" y="111"/>
                </a:cxn>
                <a:cxn ang="0">
                  <a:pos x="35" y="116"/>
                </a:cxn>
                <a:cxn ang="0">
                  <a:pos x="42" y="116"/>
                </a:cxn>
                <a:cxn ang="0">
                  <a:pos x="45" y="116"/>
                </a:cxn>
                <a:cxn ang="0">
                  <a:pos x="58" y="113"/>
                </a:cxn>
                <a:cxn ang="0">
                  <a:pos x="61" y="112"/>
                </a:cxn>
                <a:cxn ang="0">
                  <a:pos x="68" y="108"/>
                </a:cxn>
                <a:cxn ang="0">
                  <a:pos x="70" y="106"/>
                </a:cxn>
                <a:cxn ang="0">
                  <a:pos x="73" y="102"/>
                </a:cxn>
                <a:cxn ang="0">
                  <a:pos x="73" y="100"/>
                </a:cxn>
                <a:cxn ang="0">
                  <a:pos x="73" y="97"/>
                </a:cxn>
                <a:cxn ang="0">
                  <a:pos x="73" y="94"/>
                </a:cxn>
                <a:cxn ang="0">
                  <a:pos x="72" y="86"/>
                </a:cxn>
                <a:cxn ang="0">
                  <a:pos x="74" y="38"/>
                </a:cxn>
              </a:cxnLst>
              <a:rect l="0" t="0" r="r" b="b"/>
              <a:pathLst>
                <a:path w="74" h="116">
                  <a:moveTo>
                    <a:pt x="74" y="38"/>
                  </a:moveTo>
                  <a:lnTo>
                    <a:pt x="73" y="21"/>
                  </a:lnTo>
                  <a:lnTo>
                    <a:pt x="71" y="13"/>
                  </a:lnTo>
                  <a:lnTo>
                    <a:pt x="68" y="7"/>
                  </a:lnTo>
                  <a:lnTo>
                    <a:pt x="67" y="4"/>
                  </a:lnTo>
                  <a:lnTo>
                    <a:pt x="65" y="1"/>
                  </a:lnTo>
                  <a:lnTo>
                    <a:pt x="64" y="0"/>
                  </a:lnTo>
                  <a:lnTo>
                    <a:pt x="64" y="0"/>
                  </a:lnTo>
                  <a:lnTo>
                    <a:pt x="63" y="1"/>
                  </a:lnTo>
                  <a:lnTo>
                    <a:pt x="63" y="2"/>
                  </a:lnTo>
                  <a:lnTo>
                    <a:pt x="60" y="6"/>
                  </a:lnTo>
                  <a:lnTo>
                    <a:pt x="58" y="6"/>
                  </a:lnTo>
                  <a:lnTo>
                    <a:pt x="56" y="7"/>
                  </a:lnTo>
                  <a:lnTo>
                    <a:pt x="47" y="7"/>
                  </a:lnTo>
                  <a:lnTo>
                    <a:pt x="36" y="7"/>
                  </a:lnTo>
                  <a:lnTo>
                    <a:pt x="33" y="6"/>
                  </a:lnTo>
                  <a:lnTo>
                    <a:pt x="24" y="3"/>
                  </a:lnTo>
                  <a:lnTo>
                    <a:pt x="20" y="1"/>
                  </a:lnTo>
                  <a:lnTo>
                    <a:pt x="18" y="1"/>
                  </a:lnTo>
                  <a:lnTo>
                    <a:pt x="17" y="1"/>
                  </a:lnTo>
                  <a:lnTo>
                    <a:pt x="14" y="1"/>
                  </a:lnTo>
                  <a:lnTo>
                    <a:pt x="13" y="3"/>
                  </a:lnTo>
                  <a:lnTo>
                    <a:pt x="11" y="5"/>
                  </a:lnTo>
                  <a:lnTo>
                    <a:pt x="8" y="15"/>
                  </a:lnTo>
                  <a:lnTo>
                    <a:pt x="8" y="18"/>
                  </a:lnTo>
                  <a:lnTo>
                    <a:pt x="1" y="64"/>
                  </a:lnTo>
                  <a:lnTo>
                    <a:pt x="0" y="72"/>
                  </a:lnTo>
                  <a:lnTo>
                    <a:pt x="5" y="96"/>
                  </a:lnTo>
                  <a:lnTo>
                    <a:pt x="8" y="105"/>
                  </a:lnTo>
                  <a:lnTo>
                    <a:pt x="9" y="106"/>
                  </a:lnTo>
                  <a:lnTo>
                    <a:pt x="11" y="108"/>
                  </a:lnTo>
                  <a:lnTo>
                    <a:pt x="19" y="111"/>
                  </a:lnTo>
                  <a:lnTo>
                    <a:pt x="35" y="116"/>
                  </a:lnTo>
                  <a:lnTo>
                    <a:pt x="42" y="116"/>
                  </a:lnTo>
                  <a:lnTo>
                    <a:pt x="45" y="116"/>
                  </a:lnTo>
                  <a:lnTo>
                    <a:pt x="58" y="113"/>
                  </a:lnTo>
                  <a:lnTo>
                    <a:pt x="61" y="112"/>
                  </a:lnTo>
                  <a:lnTo>
                    <a:pt x="68" y="108"/>
                  </a:lnTo>
                  <a:lnTo>
                    <a:pt x="70" y="106"/>
                  </a:lnTo>
                  <a:lnTo>
                    <a:pt x="73" y="102"/>
                  </a:lnTo>
                  <a:lnTo>
                    <a:pt x="73" y="100"/>
                  </a:lnTo>
                  <a:lnTo>
                    <a:pt x="73" y="97"/>
                  </a:lnTo>
                  <a:lnTo>
                    <a:pt x="73" y="94"/>
                  </a:lnTo>
                  <a:lnTo>
                    <a:pt x="72" y="86"/>
                  </a:lnTo>
                  <a:lnTo>
                    <a:pt x="74" y="3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 name="Freeform 24"/>
            <p:cNvSpPr>
              <a:spLocks/>
            </p:cNvSpPr>
            <p:nvPr/>
          </p:nvSpPr>
          <p:spPr bwMode="auto">
            <a:xfrm flipH="1">
              <a:off x="8229690" y="5143366"/>
              <a:ext cx="45707" cy="38752"/>
            </a:xfrm>
            <a:custGeom>
              <a:avLst/>
              <a:gdLst/>
              <a:ahLst/>
              <a:cxnLst>
                <a:cxn ang="0">
                  <a:pos x="32" y="1"/>
                </a:cxn>
                <a:cxn ang="0">
                  <a:pos x="28" y="5"/>
                </a:cxn>
                <a:cxn ang="0">
                  <a:pos x="26" y="6"/>
                </a:cxn>
                <a:cxn ang="0">
                  <a:pos x="24" y="7"/>
                </a:cxn>
                <a:cxn ang="0">
                  <a:pos x="14" y="13"/>
                </a:cxn>
                <a:cxn ang="0">
                  <a:pos x="10" y="16"/>
                </a:cxn>
                <a:cxn ang="0">
                  <a:pos x="4" y="23"/>
                </a:cxn>
                <a:cxn ang="0">
                  <a:pos x="1" y="27"/>
                </a:cxn>
                <a:cxn ang="0">
                  <a:pos x="0" y="30"/>
                </a:cxn>
                <a:cxn ang="0">
                  <a:pos x="1" y="32"/>
                </a:cxn>
                <a:cxn ang="0">
                  <a:pos x="2" y="33"/>
                </a:cxn>
                <a:cxn ang="0">
                  <a:pos x="5" y="37"/>
                </a:cxn>
                <a:cxn ang="0">
                  <a:pos x="9" y="39"/>
                </a:cxn>
                <a:cxn ang="0">
                  <a:pos x="10" y="39"/>
                </a:cxn>
                <a:cxn ang="0">
                  <a:pos x="11" y="39"/>
                </a:cxn>
                <a:cxn ang="0">
                  <a:pos x="12" y="39"/>
                </a:cxn>
                <a:cxn ang="0">
                  <a:pos x="12" y="38"/>
                </a:cxn>
                <a:cxn ang="0">
                  <a:pos x="13" y="36"/>
                </a:cxn>
                <a:cxn ang="0">
                  <a:pos x="13" y="30"/>
                </a:cxn>
                <a:cxn ang="0">
                  <a:pos x="14" y="26"/>
                </a:cxn>
                <a:cxn ang="0">
                  <a:pos x="15" y="24"/>
                </a:cxn>
                <a:cxn ang="0">
                  <a:pos x="20" y="19"/>
                </a:cxn>
                <a:cxn ang="0">
                  <a:pos x="23" y="17"/>
                </a:cxn>
                <a:cxn ang="0">
                  <a:pos x="25" y="16"/>
                </a:cxn>
                <a:cxn ang="0">
                  <a:pos x="25" y="16"/>
                </a:cxn>
                <a:cxn ang="0">
                  <a:pos x="25" y="17"/>
                </a:cxn>
                <a:cxn ang="0">
                  <a:pos x="25" y="19"/>
                </a:cxn>
                <a:cxn ang="0">
                  <a:pos x="23" y="25"/>
                </a:cxn>
                <a:cxn ang="0">
                  <a:pos x="21" y="31"/>
                </a:cxn>
                <a:cxn ang="0">
                  <a:pos x="21" y="33"/>
                </a:cxn>
                <a:cxn ang="0">
                  <a:pos x="21" y="35"/>
                </a:cxn>
                <a:cxn ang="0">
                  <a:pos x="22" y="37"/>
                </a:cxn>
                <a:cxn ang="0">
                  <a:pos x="24" y="38"/>
                </a:cxn>
                <a:cxn ang="0">
                  <a:pos x="28" y="39"/>
                </a:cxn>
                <a:cxn ang="0">
                  <a:pos x="36" y="39"/>
                </a:cxn>
                <a:cxn ang="0">
                  <a:pos x="41" y="37"/>
                </a:cxn>
                <a:cxn ang="0">
                  <a:pos x="44" y="36"/>
                </a:cxn>
                <a:cxn ang="0">
                  <a:pos x="45" y="33"/>
                </a:cxn>
                <a:cxn ang="0">
                  <a:pos x="46" y="32"/>
                </a:cxn>
                <a:cxn ang="0">
                  <a:pos x="46" y="30"/>
                </a:cxn>
                <a:cxn ang="0">
                  <a:pos x="44" y="24"/>
                </a:cxn>
                <a:cxn ang="0">
                  <a:pos x="36" y="3"/>
                </a:cxn>
                <a:cxn ang="0">
                  <a:pos x="35" y="1"/>
                </a:cxn>
                <a:cxn ang="0">
                  <a:pos x="34" y="0"/>
                </a:cxn>
                <a:cxn ang="0">
                  <a:pos x="33" y="0"/>
                </a:cxn>
                <a:cxn ang="0">
                  <a:pos x="32" y="1"/>
                </a:cxn>
              </a:cxnLst>
              <a:rect l="0" t="0" r="r" b="b"/>
              <a:pathLst>
                <a:path w="46" h="39">
                  <a:moveTo>
                    <a:pt x="32" y="1"/>
                  </a:moveTo>
                  <a:lnTo>
                    <a:pt x="28" y="5"/>
                  </a:lnTo>
                  <a:lnTo>
                    <a:pt x="26" y="6"/>
                  </a:lnTo>
                  <a:lnTo>
                    <a:pt x="24" y="7"/>
                  </a:lnTo>
                  <a:lnTo>
                    <a:pt x="14" y="13"/>
                  </a:lnTo>
                  <a:lnTo>
                    <a:pt x="10" y="16"/>
                  </a:lnTo>
                  <a:lnTo>
                    <a:pt x="4" y="23"/>
                  </a:lnTo>
                  <a:lnTo>
                    <a:pt x="1" y="27"/>
                  </a:lnTo>
                  <a:lnTo>
                    <a:pt x="0" y="30"/>
                  </a:lnTo>
                  <a:lnTo>
                    <a:pt x="1" y="32"/>
                  </a:lnTo>
                  <a:lnTo>
                    <a:pt x="2" y="33"/>
                  </a:lnTo>
                  <a:lnTo>
                    <a:pt x="5" y="37"/>
                  </a:lnTo>
                  <a:lnTo>
                    <a:pt x="9" y="39"/>
                  </a:lnTo>
                  <a:lnTo>
                    <a:pt x="10" y="39"/>
                  </a:lnTo>
                  <a:lnTo>
                    <a:pt x="11" y="39"/>
                  </a:lnTo>
                  <a:lnTo>
                    <a:pt x="12" y="39"/>
                  </a:lnTo>
                  <a:lnTo>
                    <a:pt x="12" y="38"/>
                  </a:lnTo>
                  <a:lnTo>
                    <a:pt x="13" y="36"/>
                  </a:lnTo>
                  <a:lnTo>
                    <a:pt x="13" y="30"/>
                  </a:lnTo>
                  <a:lnTo>
                    <a:pt x="14" y="26"/>
                  </a:lnTo>
                  <a:lnTo>
                    <a:pt x="15" y="24"/>
                  </a:lnTo>
                  <a:lnTo>
                    <a:pt x="20" y="19"/>
                  </a:lnTo>
                  <a:lnTo>
                    <a:pt x="23" y="17"/>
                  </a:lnTo>
                  <a:lnTo>
                    <a:pt x="25" y="16"/>
                  </a:lnTo>
                  <a:lnTo>
                    <a:pt x="25" y="16"/>
                  </a:lnTo>
                  <a:lnTo>
                    <a:pt x="25" y="17"/>
                  </a:lnTo>
                  <a:lnTo>
                    <a:pt x="25" y="19"/>
                  </a:lnTo>
                  <a:lnTo>
                    <a:pt x="23" y="25"/>
                  </a:lnTo>
                  <a:lnTo>
                    <a:pt x="21" y="31"/>
                  </a:lnTo>
                  <a:lnTo>
                    <a:pt x="21" y="33"/>
                  </a:lnTo>
                  <a:lnTo>
                    <a:pt x="21" y="35"/>
                  </a:lnTo>
                  <a:lnTo>
                    <a:pt x="22" y="37"/>
                  </a:lnTo>
                  <a:lnTo>
                    <a:pt x="24" y="38"/>
                  </a:lnTo>
                  <a:lnTo>
                    <a:pt x="28" y="39"/>
                  </a:lnTo>
                  <a:lnTo>
                    <a:pt x="36" y="39"/>
                  </a:lnTo>
                  <a:lnTo>
                    <a:pt x="41" y="37"/>
                  </a:lnTo>
                  <a:lnTo>
                    <a:pt x="44" y="36"/>
                  </a:lnTo>
                  <a:lnTo>
                    <a:pt x="45" y="33"/>
                  </a:lnTo>
                  <a:lnTo>
                    <a:pt x="46" y="32"/>
                  </a:lnTo>
                  <a:lnTo>
                    <a:pt x="46" y="30"/>
                  </a:lnTo>
                  <a:lnTo>
                    <a:pt x="44" y="24"/>
                  </a:lnTo>
                  <a:lnTo>
                    <a:pt x="36" y="3"/>
                  </a:lnTo>
                  <a:lnTo>
                    <a:pt x="35" y="1"/>
                  </a:lnTo>
                  <a:lnTo>
                    <a:pt x="34" y="0"/>
                  </a:lnTo>
                  <a:lnTo>
                    <a:pt x="33" y="0"/>
                  </a:lnTo>
                  <a:lnTo>
                    <a:pt x="32" y="1"/>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 name="Freeform 25"/>
            <p:cNvSpPr>
              <a:spLocks/>
            </p:cNvSpPr>
            <p:nvPr/>
          </p:nvSpPr>
          <p:spPr bwMode="auto">
            <a:xfrm flipH="1">
              <a:off x="8159141" y="5163239"/>
              <a:ext cx="63593" cy="123211"/>
            </a:xfrm>
            <a:custGeom>
              <a:avLst/>
              <a:gdLst/>
              <a:ahLst/>
              <a:cxnLst>
                <a:cxn ang="0">
                  <a:pos x="60" y="13"/>
                </a:cxn>
                <a:cxn ang="0">
                  <a:pos x="59" y="12"/>
                </a:cxn>
                <a:cxn ang="0">
                  <a:pos x="57" y="13"/>
                </a:cxn>
                <a:cxn ang="0">
                  <a:pos x="55" y="13"/>
                </a:cxn>
                <a:cxn ang="0">
                  <a:pos x="53" y="15"/>
                </a:cxn>
                <a:cxn ang="0">
                  <a:pos x="48" y="17"/>
                </a:cxn>
                <a:cxn ang="0">
                  <a:pos x="46" y="18"/>
                </a:cxn>
                <a:cxn ang="0">
                  <a:pos x="44" y="18"/>
                </a:cxn>
                <a:cxn ang="0">
                  <a:pos x="40" y="18"/>
                </a:cxn>
                <a:cxn ang="0">
                  <a:pos x="36" y="16"/>
                </a:cxn>
                <a:cxn ang="0">
                  <a:pos x="29" y="11"/>
                </a:cxn>
                <a:cxn ang="0">
                  <a:pos x="25" y="8"/>
                </a:cxn>
                <a:cxn ang="0">
                  <a:pos x="21" y="2"/>
                </a:cxn>
                <a:cxn ang="0">
                  <a:pos x="20" y="0"/>
                </a:cxn>
                <a:cxn ang="0">
                  <a:pos x="19" y="0"/>
                </a:cxn>
                <a:cxn ang="0">
                  <a:pos x="18" y="0"/>
                </a:cxn>
                <a:cxn ang="0">
                  <a:pos x="17" y="2"/>
                </a:cxn>
                <a:cxn ang="0">
                  <a:pos x="16" y="4"/>
                </a:cxn>
                <a:cxn ang="0">
                  <a:pos x="13" y="24"/>
                </a:cxn>
                <a:cxn ang="0">
                  <a:pos x="4" y="52"/>
                </a:cxn>
                <a:cxn ang="0">
                  <a:pos x="0" y="89"/>
                </a:cxn>
                <a:cxn ang="0">
                  <a:pos x="0" y="106"/>
                </a:cxn>
                <a:cxn ang="0">
                  <a:pos x="0" y="109"/>
                </a:cxn>
                <a:cxn ang="0">
                  <a:pos x="0" y="111"/>
                </a:cxn>
                <a:cxn ang="0">
                  <a:pos x="1" y="112"/>
                </a:cxn>
                <a:cxn ang="0">
                  <a:pos x="3" y="116"/>
                </a:cxn>
                <a:cxn ang="0">
                  <a:pos x="10" y="120"/>
                </a:cxn>
                <a:cxn ang="0">
                  <a:pos x="23" y="124"/>
                </a:cxn>
                <a:cxn ang="0">
                  <a:pos x="29" y="124"/>
                </a:cxn>
                <a:cxn ang="0">
                  <a:pos x="35" y="123"/>
                </a:cxn>
                <a:cxn ang="0">
                  <a:pos x="41" y="120"/>
                </a:cxn>
                <a:cxn ang="0">
                  <a:pos x="47" y="116"/>
                </a:cxn>
                <a:cxn ang="0">
                  <a:pos x="49" y="113"/>
                </a:cxn>
                <a:cxn ang="0">
                  <a:pos x="51" y="110"/>
                </a:cxn>
                <a:cxn ang="0">
                  <a:pos x="52" y="107"/>
                </a:cxn>
                <a:cxn ang="0">
                  <a:pos x="52" y="103"/>
                </a:cxn>
                <a:cxn ang="0">
                  <a:pos x="52" y="74"/>
                </a:cxn>
                <a:cxn ang="0">
                  <a:pos x="59" y="44"/>
                </a:cxn>
                <a:cxn ang="0">
                  <a:pos x="61" y="39"/>
                </a:cxn>
                <a:cxn ang="0">
                  <a:pos x="63" y="29"/>
                </a:cxn>
                <a:cxn ang="0">
                  <a:pos x="64" y="18"/>
                </a:cxn>
                <a:cxn ang="0">
                  <a:pos x="62" y="14"/>
                </a:cxn>
                <a:cxn ang="0">
                  <a:pos x="60" y="13"/>
                </a:cxn>
              </a:cxnLst>
              <a:rect l="0" t="0" r="r" b="b"/>
              <a:pathLst>
                <a:path w="64" h="124">
                  <a:moveTo>
                    <a:pt x="60" y="13"/>
                  </a:moveTo>
                  <a:lnTo>
                    <a:pt x="59" y="12"/>
                  </a:lnTo>
                  <a:lnTo>
                    <a:pt x="57" y="13"/>
                  </a:lnTo>
                  <a:lnTo>
                    <a:pt x="55" y="13"/>
                  </a:lnTo>
                  <a:lnTo>
                    <a:pt x="53" y="15"/>
                  </a:lnTo>
                  <a:lnTo>
                    <a:pt x="48" y="17"/>
                  </a:lnTo>
                  <a:lnTo>
                    <a:pt x="46" y="18"/>
                  </a:lnTo>
                  <a:lnTo>
                    <a:pt x="44" y="18"/>
                  </a:lnTo>
                  <a:lnTo>
                    <a:pt x="40" y="18"/>
                  </a:lnTo>
                  <a:lnTo>
                    <a:pt x="36" y="16"/>
                  </a:lnTo>
                  <a:lnTo>
                    <a:pt x="29" y="11"/>
                  </a:lnTo>
                  <a:lnTo>
                    <a:pt x="25" y="8"/>
                  </a:lnTo>
                  <a:lnTo>
                    <a:pt x="21" y="2"/>
                  </a:lnTo>
                  <a:lnTo>
                    <a:pt x="20" y="0"/>
                  </a:lnTo>
                  <a:lnTo>
                    <a:pt x="19" y="0"/>
                  </a:lnTo>
                  <a:lnTo>
                    <a:pt x="18" y="0"/>
                  </a:lnTo>
                  <a:lnTo>
                    <a:pt x="17" y="2"/>
                  </a:lnTo>
                  <a:lnTo>
                    <a:pt x="16" y="4"/>
                  </a:lnTo>
                  <a:lnTo>
                    <a:pt x="13" y="24"/>
                  </a:lnTo>
                  <a:lnTo>
                    <a:pt x="4" y="52"/>
                  </a:lnTo>
                  <a:lnTo>
                    <a:pt x="0" y="89"/>
                  </a:lnTo>
                  <a:lnTo>
                    <a:pt x="0" y="106"/>
                  </a:lnTo>
                  <a:lnTo>
                    <a:pt x="0" y="109"/>
                  </a:lnTo>
                  <a:lnTo>
                    <a:pt x="0" y="111"/>
                  </a:lnTo>
                  <a:lnTo>
                    <a:pt x="1" y="112"/>
                  </a:lnTo>
                  <a:lnTo>
                    <a:pt x="3" y="116"/>
                  </a:lnTo>
                  <a:lnTo>
                    <a:pt x="10" y="120"/>
                  </a:lnTo>
                  <a:lnTo>
                    <a:pt x="23" y="124"/>
                  </a:lnTo>
                  <a:lnTo>
                    <a:pt x="29" y="124"/>
                  </a:lnTo>
                  <a:lnTo>
                    <a:pt x="35" y="123"/>
                  </a:lnTo>
                  <a:lnTo>
                    <a:pt x="41" y="120"/>
                  </a:lnTo>
                  <a:lnTo>
                    <a:pt x="47" y="116"/>
                  </a:lnTo>
                  <a:lnTo>
                    <a:pt x="49" y="113"/>
                  </a:lnTo>
                  <a:lnTo>
                    <a:pt x="51" y="110"/>
                  </a:lnTo>
                  <a:lnTo>
                    <a:pt x="52" y="107"/>
                  </a:lnTo>
                  <a:lnTo>
                    <a:pt x="52" y="103"/>
                  </a:lnTo>
                  <a:lnTo>
                    <a:pt x="52" y="74"/>
                  </a:lnTo>
                  <a:lnTo>
                    <a:pt x="59" y="44"/>
                  </a:lnTo>
                  <a:lnTo>
                    <a:pt x="61" y="39"/>
                  </a:lnTo>
                  <a:lnTo>
                    <a:pt x="63" y="29"/>
                  </a:lnTo>
                  <a:lnTo>
                    <a:pt x="64" y="18"/>
                  </a:lnTo>
                  <a:lnTo>
                    <a:pt x="62" y="14"/>
                  </a:lnTo>
                  <a:lnTo>
                    <a:pt x="60" y="13"/>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26"/>
            <p:cNvSpPr>
              <a:spLocks/>
            </p:cNvSpPr>
            <p:nvPr/>
          </p:nvSpPr>
          <p:spPr bwMode="auto">
            <a:xfrm flipH="1">
              <a:off x="8162122" y="5156283"/>
              <a:ext cx="30803" cy="16892"/>
            </a:xfrm>
            <a:custGeom>
              <a:avLst/>
              <a:gdLst/>
              <a:ahLst/>
              <a:cxnLst>
                <a:cxn ang="0">
                  <a:pos x="31" y="8"/>
                </a:cxn>
                <a:cxn ang="0">
                  <a:pos x="31" y="7"/>
                </a:cxn>
                <a:cxn ang="0">
                  <a:pos x="30" y="6"/>
                </a:cxn>
                <a:cxn ang="0">
                  <a:pos x="29" y="5"/>
                </a:cxn>
                <a:cxn ang="0">
                  <a:pos x="25" y="3"/>
                </a:cxn>
                <a:cxn ang="0">
                  <a:pos x="17" y="1"/>
                </a:cxn>
                <a:cxn ang="0">
                  <a:pos x="14" y="0"/>
                </a:cxn>
                <a:cxn ang="0">
                  <a:pos x="5" y="1"/>
                </a:cxn>
                <a:cxn ang="0">
                  <a:pos x="1" y="2"/>
                </a:cxn>
                <a:cxn ang="0">
                  <a:pos x="0" y="2"/>
                </a:cxn>
                <a:cxn ang="0">
                  <a:pos x="0" y="3"/>
                </a:cxn>
                <a:cxn ang="0">
                  <a:pos x="0" y="6"/>
                </a:cxn>
                <a:cxn ang="0">
                  <a:pos x="2" y="9"/>
                </a:cxn>
                <a:cxn ang="0">
                  <a:pos x="5" y="12"/>
                </a:cxn>
                <a:cxn ang="0">
                  <a:pos x="8" y="14"/>
                </a:cxn>
                <a:cxn ang="0">
                  <a:pos x="10" y="15"/>
                </a:cxn>
                <a:cxn ang="0">
                  <a:pos x="17" y="17"/>
                </a:cxn>
                <a:cxn ang="0">
                  <a:pos x="23" y="17"/>
                </a:cxn>
                <a:cxn ang="0">
                  <a:pos x="26" y="16"/>
                </a:cxn>
                <a:cxn ang="0">
                  <a:pos x="29" y="14"/>
                </a:cxn>
                <a:cxn ang="0">
                  <a:pos x="31" y="8"/>
                </a:cxn>
              </a:cxnLst>
              <a:rect l="0" t="0" r="r" b="b"/>
              <a:pathLst>
                <a:path w="31" h="17">
                  <a:moveTo>
                    <a:pt x="31" y="8"/>
                  </a:moveTo>
                  <a:lnTo>
                    <a:pt x="31" y="7"/>
                  </a:lnTo>
                  <a:lnTo>
                    <a:pt x="30" y="6"/>
                  </a:lnTo>
                  <a:lnTo>
                    <a:pt x="29" y="5"/>
                  </a:lnTo>
                  <a:lnTo>
                    <a:pt x="25" y="3"/>
                  </a:lnTo>
                  <a:lnTo>
                    <a:pt x="17" y="1"/>
                  </a:lnTo>
                  <a:lnTo>
                    <a:pt x="14" y="0"/>
                  </a:lnTo>
                  <a:lnTo>
                    <a:pt x="5" y="1"/>
                  </a:lnTo>
                  <a:lnTo>
                    <a:pt x="1" y="2"/>
                  </a:lnTo>
                  <a:lnTo>
                    <a:pt x="0" y="2"/>
                  </a:lnTo>
                  <a:lnTo>
                    <a:pt x="0" y="3"/>
                  </a:lnTo>
                  <a:lnTo>
                    <a:pt x="0" y="6"/>
                  </a:lnTo>
                  <a:lnTo>
                    <a:pt x="2" y="9"/>
                  </a:lnTo>
                  <a:lnTo>
                    <a:pt x="5" y="12"/>
                  </a:lnTo>
                  <a:lnTo>
                    <a:pt x="8" y="14"/>
                  </a:lnTo>
                  <a:lnTo>
                    <a:pt x="10" y="15"/>
                  </a:lnTo>
                  <a:lnTo>
                    <a:pt x="17" y="17"/>
                  </a:lnTo>
                  <a:lnTo>
                    <a:pt x="23" y="17"/>
                  </a:lnTo>
                  <a:lnTo>
                    <a:pt x="26" y="16"/>
                  </a:lnTo>
                  <a:lnTo>
                    <a:pt x="29" y="14"/>
                  </a:lnTo>
                  <a:lnTo>
                    <a:pt x="31" y="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27"/>
            <p:cNvSpPr>
              <a:spLocks/>
            </p:cNvSpPr>
            <p:nvPr/>
          </p:nvSpPr>
          <p:spPr bwMode="auto">
            <a:xfrm flipH="1">
              <a:off x="7984261" y="5143366"/>
              <a:ext cx="106319" cy="61605"/>
            </a:xfrm>
            <a:custGeom>
              <a:avLst/>
              <a:gdLst/>
              <a:ahLst/>
              <a:cxnLst>
                <a:cxn ang="0">
                  <a:pos x="100" y="0"/>
                </a:cxn>
                <a:cxn ang="0">
                  <a:pos x="99" y="0"/>
                </a:cxn>
                <a:cxn ang="0">
                  <a:pos x="99" y="1"/>
                </a:cxn>
                <a:cxn ang="0">
                  <a:pos x="98" y="2"/>
                </a:cxn>
                <a:cxn ang="0">
                  <a:pos x="97" y="3"/>
                </a:cxn>
                <a:cxn ang="0">
                  <a:pos x="57" y="30"/>
                </a:cxn>
                <a:cxn ang="0">
                  <a:pos x="39" y="36"/>
                </a:cxn>
                <a:cxn ang="0">
                  <a:pos x="3" y="42"/>
                </a:cxn>
                <a:cxn ang="0">
                  <a:pos x="1" y="43"/>
                </a:cxn>
                <a:cxn ang="0">
                  <a:pos x="0" y="44"/>
                </a:cxn>
                <a:cxn ang="0">
                  <a:pos x="1" y="45"/>
                </a:cxn>
                <a:cxn ang="0">
                  <a:pos x="5" y="49"/>
                </a:cxn>
                <a:cxn ang="0">
                  <a:pos x="16" y="56"/>
                </a:cxn>
                <a:cxn ang="0">
                  <a:pos x="22" y="59"/>
                </a:cxn>
                <a:cxn ang="0">
                  <a:pos x="35" y="62"/>
                </a:cxn>
                <a:cxn ang="0">
                  <a:pos x="42" y="62"/>
                </a:cxn>
                <a:cxn ang="0">
                  <a:pos x="55" y="61"/>
                </a:cxn>
                <a:cxn ang="0">
                  <a:pos x="83" y="52"/>
                </a:cxn>
                <a:cxn ang="0">
                  <a:pos x="97" y="44"/>
                </a:cxn>
                <a:cxn ang="0">
                  <a:pos x="102" y="40"/>
                </a:cxn>
                <a:cxn ang="0">
                  <a:pos x="105" y="36"/>
                </a:cxn>
                <a:cxn ang="0">
                  <a:pos x="107" y="31"/>
                </a:cxn>
                <a:cxn ang="0">
                  <a:pos x="107" y="28"/>
                </a:cxn>
                <a:cxn ang="0">
                  <a:pos x="107" y="24"/>
                </a:cxn>
                <a:cxn ang="0">
                  <a:pos x="104" y="10"/>
                </a:cxn>
                <a:cxn ang="0">
                  <a:pos x="101" y="1"/>
                </a:cxn>
                <a:cxn ang="0">
                  <a:pos x="100" y="0"/>
                </a:cxn>
              </a:cxnLst>
              <a:rect l="0" t="0" r="r" b="b"/>
              <a:pathLst>
                <a:path w="107" h="62">
                  <a:moveTo>
                    <a:pt x="100" y="0"/>
                  </a:moveTo>
                  <a:lnTo>
                    <a:pt x="99" y="0"/>
                  </a:lnTo>
                  <a:lnTo>
                    <a:pt x="99" y="1"/>
                  </a:lnTo>
                  <a:lnTo>
                    <a:pt x="98" y="2"/>
                  </a:lnTo>
                  <a:lnTo>
                    <a:pt x="97" y="3"/>
                  </a:lnTo>
                  <a:lnTo>
                    <a:pt x="57" y="30"/>
                  </a:lnTo>
                  <a:lnTo>
                    <a:pt x="39" y="36"/>
                  </a:lnTo>
                  <a:lnTo>
                    <a:pt x="3" y="42"/>
                  </a:lnTo>
                  <a:lnTo>
                    <a:pt x="1" y="43"/>
                  </a:lnTo>
                  <a:lnTo>
                    <a:pt x="0" y="44"/>
                  </a:lnTo>
                  <a:lnTo>
                    <a:pt x="1" y="45"/>
                  </a:lnTo>
                  <a:lnTo>
                    <a:pt x="5" y="49"/>
                  </a:lnTo>
                  <a:lnTo>
                    <a:pt x="16" y="56"/>
                  </a:lnTo>
                  <a:lnTo>
                    <a:pt x="22" y="59"/>
                  </a:lnTo>
                  <a:lnTo>
                    <a:pt x="35" y="62"/>
                  </a:lnTo>
                  <a:lnTo>
                    <a:pt x="42" y="62"/>
                  </a:lnTo>
                  <a:lnTo>
                    <a:pt x="55" y="61"/>
                  </a:lnTo>
                  <a:lnTo>
                    <a:pt x="83" y="52"/>
                  </a:lnTo>
                  <a:lnTo>
                    <a:pt x="97" y="44"/>
                  </a:lnTo>
                  <a:lnTo>
                    <a:pt x="102" y="40"/>
                  </a:lnTo>
                  <a:lnTo>
                    <a:pt x="105" y="36"/>
                  </a:lnTo>
                  <a:lnTo>
                    <a:pt x="107" y="31"/>
                  </a:lnTo>
                  <a:lnTo>
                    <a:pt x="107" y="28"/>
                  </a:lnTo>
                  <a:lnTo>
                    <a:pt x="107" y="24"/>
                  </a:lnTo>
                  <a:lnTo>
                    <a:pt x="104" y="10"/>
                  </a:lnTo>
                  <a:lnTo>
                    <a:pt x="101" y="1"/>
                  </a:lnTo>
                  <a:lnTo>
                    <a:pt x="100"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28"/>
            <p:cNvSpPr>
              <a:spLocks/>
            </p:cNvSpPr>
            <p:nvPr/>
          </p:nvSpPr>
          <p:spPr bwMode="auto">
            <a:xfrm flipH="1">
              <a:off x="8070708" y="5188080"/>
              <a:ext cx="31796" cy="107313"/>
            </a:xfrm>
            <a:custGeom>
              <a:avLst/>
              <a:gdLst/>
              <a:ahLst/>
              <a:cxnLst>
                <a:cxn ang="0">
                  <a:pos x="28" y="18"/>
                </a:cxn>
                <a:cxn ang="0">
                  <a:pos x="28" y="17"/>
                </a:cxn>
                <a:cxn ang="0">
                  <a:pos x="26" y="16"/>
                </a:cxn>
                <a:cxn ang="0">
                  <a:pos x="25" y="16"/>
                </a:cxn>
                <a:cxn ang="0">
                  <a:pos x="22" y="17"/>
                </a:cxn>
                <a:cxn ang="0">
                  <a:pos x="21" y="17"/>
                </a:cxn>
                <a:cxn ang="0">
                  <a:pos x="19" y="16"/>
                </a:cxn>
                <a:cxn ang="0">
                  <a:pos x="17" y="15"/>
                </a:cxn>
                <a:cxn ang="0">
                  <a:pos x="16" y="11"/>
                </a:cxn>
                <a:cxn ang="0">
                  <a:pos x="10" y="2"/>
                </a:cxn>
                <a:cxn ang="0">
                  <a:pos x="9" y="1"/>
                </a:cxn>
                <a:cxn ang="0">
                  <a:pos x="8" y="0"/>
                </a:cxn>
                <a:cxn ang="0">
                  <a:pos x="8" y="0"/>
                </a:cxn>
                <a:cxn ang="0">
                  <a:pos x="7" y="1"/>
                </a:cxn>
                <a:cxn ang="0">
                  <a:pos x="6" y="2"/>
                </a:cxn>
                <a:cxn ang="0">
                  <a:pos x="5" y="4"/>
                </a:cxn>
                <a:cxn ang="0">
                  <a:pos x="0" y="68"/>
                </a:cxn>
                <a:cxn ang="0">
                  <a:pos x="0" y="96"/>
                </a:cxn>
                <a:cxn ang="0">
                  <a:pos x="1" y="103"/>
                </a:cxn>
                <a:cxn ang="0">
                  <a:pos x="2" y="104"/>
                </a:cxn>
                <a:cxn ang="0">
                  <a:pos x="5" y="104"/>
                </a:cxn>
                <a:cxn ang="0">
                  <a:pos x="9" y="105"/>
                </a:cxn>
                <a:cxn ang="0">
                  <a:pos x="15" y="107"/>
                </a:cxn>
                <a:cxn ang="0">
                  <a:pos x="20" y="108"/>
                </a:cxn>
                <a:cxn ang="0">
                  <a:pos x="26" y="107"/>
                </a:cxn>
                <a:cxn ang="0">
                  <a:pos x="29" y="105"/>
                </a:cxn>
                <a:cxn ang="0">
                  <a:pos x="30" y="104"/>
                </a:cxn>
                <a:cxn ang="0">
                  <a:pos x="31" y="103"/>
                </a:cxn>
                <a:cxn ang="0">
                  <a:pos x="31" y="101"/>
                </a:cxn>
                <a:cxn ang="0">
                  <a:pos x="32" y="99"/>
                </a:cxn>
                <a:cxn ang="0">
                  <a:pos x="32" y="92"/>
                </a:cxn>
                <a:cxn ang="0">
                  <a:pos x="29" y="64"/>
                </a:cxn>
                <a:cxn ang="0">
                  <a:pos x="29" y="24"/>
                </a:cxn>
                <a:cxn ang="0">
                  <a:pos x="28" y="18"/>
                </a:cxn>
              </a:cxnLst>
              <a:rect l="0" t="0" r="r" b="b"/>
              <a:pathLst>
                <a:path w="32" h="108">
                  <a:moveTo>
                    <a:pt x="28" y="18"/>
                  </a:moveTo>
                  <a:lnTo>
                    <a:pt x="28" y="17"/>
                  </a:lnTo>
                  <a:lnTo>
                    <a:pt x="26" y="16"/>
                  </a:lnTo>
                  <a:lnTo>
                    <a:pt x="25" y="16"/>
                  </a:lnTo>
                  <a:lnTo>
                    <a:pt x="22" y="17"/>
                  </a:lnTo>
                  <a:lnTo>
                    <a:pt x="21" y="17"/>
                  </a:lnTo>
                  <a:lnTo>
                    <a:pt x="19" y="16"/>
                  </a:lnTo>
                  <a:lnTo>
                    <a:pt x="17" y="15"/>
                  </a:lnTo>
                  <a:lnTo>
                    <a:pt x="16" y="11"/>
                  </a:lnTo>
                  <a:lnTo>
                    <a:pt x="10" y="2"/>
                  </a:lnTo>
                  <a:lnTo>
                    <a:pt x="9" y="1"/>
                  </a:lnTo>
                  <a:lnTo>
                    <a:pt x="8" y="0"/>
                  </a:lnTo>
                  <a:lnTo>
                    <a:pt x="8" y="0"/>
                  </a:lnTo>
                  <a:lnTo>
                    <a:pt x="7" y="1"/>
                  </a:lnTo>
                  <a:lnTo>
                    <a:pt x="6" y="2"/>
                  </a:lnTo>
                  <a:lnTo>
                    <a:pt x="5" y="4"/>
                  </a:lnTo>
                  <a:lnTo>
                    <a:pt x="0" y="68"/>
                  </a:lnTo>
                  <a:lnTo>
                    <a:pt x="0" y="96"/>
                  </a:lnTo>
                  <a:lnTo>
                    <a:pt x="1" y="103"/>
                  </a:lnTo>
                  <a:lnTo>
                    <a:pt x="2" y="104"/>
                  </a:lnTo>
                  <a:lnTo>
                    <a:pt x="5" y="104"/>
                  </a:lnTo>
                  <a:lnTo>
                    <a:pt x="9" y="105"/>
                  </a:lnTo>
                  <a:lnTo>
                    <a:pt x="15" y="107"/>
                  </a:lnTo>
                  <a:lnTo>
                    <a:pt x="20" y="108"/>
                  </a:lnTo>
                  <a:lnTo>
                    <a:pt x="26" y="107"/>
                  </a:lnTo>
                  <a:lnTo>
                    <a:pt x="29" y="105"/>
                  </a:lnTo>
                  <a:lnTo>
                    <a:pt x="30" y="104"/>
                  </a:lnTo>
                  <a:lnTo>
                    <a:pt x="31" y="103"/>
                  </a:lnTo>
                  <a:lnTo>
                    <a:pt x="31" y="101"/>
                  </a:lnTo>
                  <a:lnTo>
                    <a:pt x="32" y="99"/>
                  </a:lnTo>
                  <a:lnTo>
                    <a:pt x="32" y="92"/>
                  </a:lnTo>
                  <a:lnTo>
                    <a:pt x="29" y="64"/>
                  </a:lnTo>
                  <a:lnTo>
                    <a:pt x="29" y="24"/>
                  </a:lnTo>
                  <a:lnTo>
                    <a:pt x="28" y="1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29"/>
            <p:cNvSpPr>
              <a:spLocks/>
            </p:cNvSpPr>
            <p:nvPr/>
          </p:nvSpPr>
          <p:spPr bwMode="auto">
            <a:xfrm flipH="1">
              <a:off x="7991217" y="5193048"/>
              <a:ext cx="78498" cy="93402"/>
            </a:xfrm>
            <a:custGeom>
              <a:avLst/>
              <a:gdLst/>
              <a:ahLst/>
              <a:cxnLst>
                <a:cxn ang="0">
                  <a:pos x="76" y="0"/>
                </a:cxn>
                <a:cxn ang="0">
                  <a:pos x="73" y="3"/>
                </a:cxn>
                <a:cxn ang="0">
                  <a:pos x="54" y="13"/>
                </a:cxn>
                <a:cxn ang="0">
                  <a:pos x="42" y="17"/>
                </a:cxn>
                <a:cxn ang="0">
                  <a:pos x="22" y="20"/>
                </a:cxn>
                <a:cxn ang="0">
                  <a:pos x="16" y="19"/>
                </a:cxn>
                <a:cxn ang="0">
                  <a:pos x="10" y="17"/>
                </a:cxn>
                <a:cxn ang="0">
                  <a:pos x="7" y="15"/>
                </a:cxn>
                <a:cxn ang="0">
                  <a:pos x="5" y="15"/>
                </a:cxn>
                <a:cxn ang="0">
                  <a:pos x="3" y="15"/>
                </a:cxn>
                <a:cxn ang="0">
                  <a:pos x="1" y="16"/>
                </a:cxn>
                <a:cxn ang="0">
                  <a:pos x="0" y="20"/>
                </a:cxn>
                <a:cxn ang="0">
                  <a:pos x="4" y="39"/>
                </a:cxn>
                <a:cxn ang="0">
                  <a:pos x="4" y="47"/>
                </a:cxn>
                <a:cxn ang="0">
                  <a:pos x="3" y="79"/>
                </a:cxn>
                <a:cxn ang="0">
                  <a:pos x="4" y="84"/>
                </a:cxn>
                <a:cxn ang="0">
                  <a:pos x="6" y="89"/>
                </a:cxn>
                <a:cxn ang="0">
                  <a:pos x="8" y="92"/>
                </a:cxn>
                <a:cxn ang="0">
                  <a:pos x="10" y="94"/>
                </a:cxn>
                <a:cxn ang="0">
                  <a:pos x="13" y="94"/>
                </a:cxn>
                <a:cxn ang="0">
                  <a:pos x="19" y="89"/>
                </a:cxn>
                <a:cxn ang="0">
                  <a:pos x="27" y="85"/>
                </a:cxn>
                <a:cxn ang="0">
                  <a:pos x="32" y="83"/>
                </a:cxn>
                <a:cxn ang="0">
                  <a:pos x="60" y="68"/>
                </a:cxn>
                <a:cxn ang="0">
                  <a:pos x="65" y="62"/>
                </a:cxn>
                <a:cxn ang="0">
                  <a:pos x="71" y="45"/>
                </a:cxn>
                <a:cxn ang="0">
                  <a:pos x="79" y="6"/>
                </a:cxn>
                <a:cxn ang="0">
                  <a:pos x="79" y="2"/>
                </a:cxn>
                <a:cxn ang="0">
                  <a:pos x="78" y="1"/>
                </a:cxn>
                <a:cxn ang="0">
                  <a:pos x="77" y="0"/>
                </a:cxn>
                <a:cxn ang="0">
                  <a:pos x="76" y="0"/>
                </a:cxn>
              </a:cxnLst>
              <a:rect l="0" t="0" r="r" b="b"/>
              <a:pathLst>
                <a:path w="79" h="94">
                  <a:moveTo>
                    <a:pt x="76" y="0"/>
                  </a:moveTo>
                  <a:lnTo>
                    <a:pt x="73" y="3"/>
                  </a:lnTo>
                  <a:lnTo>
                    <a:pt x="54" y="13"/>
                  </a:lnTo>
                  <a:lnTo>
                    <a:pt x="42" y="17"/>
                  </a:lnTo>
                  <a:lnTo>
                    <a:pt x="22" y="20"/>
                  </a:lnTo>
                  <a:lnTo>
                    <a:pt x="16" y="19"/>
                  </a:lnTo>
                  <a:lnTo>
                    <a:pt x="10" y="17"/>
                  </a:lnTo>
                  <a:lnTo>
                    <a:pt x="7" y="15"/>
                  </a:lnTo>
                  <a:lnTo>
                    <a:pt x="5" y="15"/>
                  </a:lnTo>
                  <a:lnTo>
                    <a:pt x="3" y="15"/>
                  </a:lnTo>
                  <a:lnTo>
                    <a:pt x="1" y="16"/>
                  </a:lnTo>
                  <a:lnTo>
                    <a:pt x="0" y="20"/>
                  </a:lnTo>
                  <a:lnTo>
                    <a:pt x="4" y="39"/>
                  </a:lnTo>
                  <a:lnTo>
                    <a:pt x="4" y="47"/>
                  </a:lnTo>
                  <a:lnTo>
                    <a:pt x="3" y="79"/>
                  </a:lnTo>
                  <a:lnTo>
                    <a:pt x="4" y="84"/>
                  </a:lnTo>
                  <a:lnTo>
                    <a:pt x="6" y="89"/>
                  </a:lnTo>
                  <a:lnTo>
                    <a:pt x="8" y="92"/>
                  </a:lnTo>
                  <a:lnTo>
                    <a:pt x="10" y="94"/>
                  </a:lnTo>
                  <a:lnTo>
                    <a:pt x="13" y="94"/>
                  </a:lnTo>
                  <a:lnTo>
                    <a:pt x="19" y="89"/>
                  </a:lnTo>
                  <a:lnTo>
                    <a:pt x="27" y="85"/>
                  </a:lnTo>
                  <a:lnTo>
                    <a:pt x="32" y="83"/>
                  </a:lnTo>
                  <a:lnTo>
                    <a:pt x="60" y="68"/>
                  </a:lnTo>
                  <a:lnTo>
                    <a:pt x="65" y="62"/>
                  </a:lnTo>
                  <a:lnTo>
                    <a:pt x="71" y="45"/>
                  </a:lnTo>
                  <a:lnTo>
                    <a:pt x="79" y="6"/>
                  </a:lnTo>
                  <a:lnTo>
                    <a:pt x="79" y="2"/>
                  </a:lnTo>
                  <a:lnTo>
                    <a:pt x="78" y="1"/>
                  </a:lnTo>
                  <a:lnTo>
                    <a:pt x="77" y="0"/>
                  </a:lnTo>
                  <a:lnTo>
                    <a:pt x="76"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30"/>
            <p:cNvSpPr>
              <a:spLocks/>
            </p:cNvSpPr>
            <p:nvPr/>
          </p:nvSpPr>
          <p:spPr bwMode="auto">
            <a:xfrm flipH="1">
              <a:off x="7932592" y="5097659"/>
              <a:ext cx="48688" cy="95389"/>
            </a:xfrm>
            <a:custGeom>
              <a:avLst/>
              <a:gdLst/>
              <a:ahLst/>
              <a:cxnLst>
                <a:cxn ang="0">
                  <a:pos x="20" y="0"/>
                </a:cxn>
                <a:cxn ang="0">
                  <a:pos x="19" y="0"/>
                </a:cxn>
                <a:cxn ang="0">
                  <a:pos x="19" y="1"/>
                </a:cxn>
                <a:cxn ang="0">
                  <a:pos x="25" y="8"/>
                </a:cxn>
                <a:cxn ang="0">
                  <a:pos x="27" y="10"/>
                </a:cxn>
                <a:cxn ang="0">
                  <a:pos x="28" y="12"/>
                </a:cxn>
                <a:cxn ang="0">
                  <a:pos x="28" y="14"/>
                </a:cxn>
                <a:cxn ang="0">
                  <a:pos x="28" y="16"/>
                </a:cxn>
                <a:cxn ang="0">
                  <a:pos x="27" y="19"/>
                </a:cxn>
                <a:cxn ang="0">
                  <a:pos x="20" y="28"/>
                </a:cxn>
                <a:cxn ang="0">
                  <a:pos x="17" y="32"/>
                </a:cxn>
                <a:cxn ang="0">
                  <a:pos x="15" y="33"/>
                </a:cxn>
                <a:cxn ang="0">
                  <a:pos x="14" y="34"/>
                </a:cxn>
                <a:cxn ang="0">
                  <a:pos x="9" y="36"/>
                </a:cxn>
                <a:cxn ang="0">
                  <a:pos x="6" y="37"/>
                </a:cxn>
                <a:cxn ang="0">
                  <a:pos x="3" y="37"/>
                </a:cxn>
                <a:cxn ang="0">
                  <a:pos x="2" y="39"/>
                </a:cxn>
                <a:cxn ang="0">
                  <a:pos x="1" y="40"/>
                </a:cxn>
                <a:cxn ang="0">
                  <a:pos x="0" y="42"/>
                </a:cxn>
                <a:cxn ang="0">
                  <a:pos x="1" y="44"/>
                </a:cxn>
                <a:cxn ang="0">
                  <a:pos x="6" y="58"/>
                </a:cxn>
                <a:cxn ang="0">
                  <a:pos x="7" y="64"/>
                </a:cxn>
                <a:cxn ang="0">
                  <a:pos x="8" y="88"/>
                </a:cxn>
                <a:cxn ang="0">
                  <a:pos x="7" y="92"/>
                </a:cxn>
                <a:cxn ang="0">
                  <a:pos x="6" y="95"/>
                </a:cxn>
                <a:cxn ang="0">
                  <a:pos x="5" y="96"/>
                </a:cxn>
                <a:cxn ang="0">
                  <a:pos x="6" y="96"/>
                </a:cxn>
                <a:cxn ang="0">
                  <a:pos x="8" y="96"/>
                </a:cxn>
                <a:cxn ang="0">
                  <a:pos x="9" y="95"/>
                </a:cxn>
                <a:cxn ang="0">
                  <a:pos x="14" y="91"/>
                </a:cxn>
                <a:cxn ang="0">
                  <a:pos x="18" y="86"/>
                </a:cxn>
                <a:cxn ang="0">
                  <a:pos x="35" y="75"/>
                </a:cxn>
                <a:cxn ang="0">
                  <a:pos x="41" y="68"/>
                </a:cxn>
                <a:cxn ang="0">
                  <a:pos x="48" y="53"/>
                </a:cxn>
                <a:cxn ang="0">
                  <a:pos x="49" y="42"/>
                </a:cxn>
                <a:cxn ang="0">
                  <a:pos x="49" y="32"/>
                </a:cxn>
                <a:cxn ang="0">
                  <a:pos x="46" y="21"/>
                </a:cxn>
                <a:cxn ang="0">
                  <a:pos x="39" y="10"/>
                </a:cxn>
                <a:cxn ang="0">
                  <a:pos x="37" y="9"/>
                </a:cxn>
                <a:cxn ang="0">
                  <a:pos x="22" y="1"/>
                </a:cxn>
                <a:cxn ang="0">
                  <a:pos x="20" y="0"/>
                </a:cxn>
              </a:cxnLst>
              <a:rect l="0" t="0" r="r" b="b"/>
              <a:pathLst>
                <a:path w="49" h="96">
                  <a:moveTo>
                    <a:pt x="20" y="0"/>
                  </a:moveTo>
                  <a:lnTo>
                    <a:pt x="19" y="0"/>
                  </a:lnTo>
                  <a:lnTo>
                    <a:pt x="19" y="1"/>
                  </a:lnTo>
                  <a:lnTo>
                    <a:pt x="25" y="8"/>
                  </a:lnTo>
                  <a:lnTo>
                    <a:pt x="27" y="10"/>
                  </a:lnTo>
                  <a:lnTo>
                    <a:pt x="28" y="12"/>
                  </a:lnTo>
                  <a:lnTo>
                    <a:pt x="28" y="14"/>
                  </a:lnTo>
                  <a:lnTo>
                    <a:pt x="28" y="16"/>
                  </a:lnTo>
                  <a:lnTo>
                    <a:pt x="27" y="19"/>
                  </a:lnTo>
                  <a:lnTo>
                    <a:pt x="20" y="28"/>
                  </a:lnTo>
                  <a:lnTo>
                    <a:pt x="17" y="32"/>
                  </a:lnTo>
                  <a:lnTo>
                    <a:pt x="15" y="33"/>
                  </a:lnTo>
                  <a:lnTo>
                    <a:pt x="14" y="34"/>
                  </a:lnTo>
                  <a:lnTo>
                    <a:pt x="9" y="36"/>
                  </a:lnTo>
                  <a:lnTo>
                    <a:pt x="6" y="37"/>
                  </a:lnTo>
                  <a:lnTo>
                    <a:pt x="3" y="37"/>
                  </a:lnTo>
                  <a:lnTo>
                    <a:pt x="2" y="39"/>
                  </a:lnTo>
                  <a:lnTo>
                    <a:pt x="1" y="40"/>
                  </a:lnTo>
                  <a:lnTo>
                    <a:pt x="0" y="42"/>
                  </a:lnTo>
                  <a:lnTo>
                    <a:pt x="1" y="44"/>
                  </a:lnTo>
                  <a:lnTo>
                    <a:pt x="6" y="58"/>
                  </a:lnTo>
                  <a:lnTo>
                    <a:pt x="7" y="64"/>
                  </a:lnTo>
                  <a:lnTo>
                    <a:pt x="8" y="88"/>
                  </a:lnTo>
                  <a:lnTo>
                    <a:pt x="7" y="92"/>
                  </a:lnTo>
                  <a:lnTo>
                    <a:pt x="6" y="95"/>
                  </a:lnTo>
                  <a:lnTo>
                    <a:pt x="5" y="96"/>
                  </a:lnTo>
                  <a:lnTo>
                    <a:pt x="6" y="96"/>
                  </a:lnTo>
                  <a:lnTo>
                    <a:pt x="8" y="96"/>
                  </a:lnTo>
                  <a:lnTo>
                    <a:pt x="9" y="95"/>
                  </a:lnTo>
                  <a:lnTo>
                    <a:pt x="14" y="91"/>
                  </a:lnTo>
                  <a:lnTo>
                    <a:pt x="18" y="86"/>
                  </a:lnTo>
                  <a:lnTo>
                    <a:pt x="35" y="75"/>
                  </a:lnTo>
                  <a:lnTo>
                    <a:pt x="41" y="68"/>
                  </a:lnTo>
                  <a:lnTo>
                    <a:pt x="48" y="53"/>
                  </a:lnTo>
                  <a:lnTo>
                    <a:pt x="49" y="42"/>
                  </a:lnTo>
                  <a:lnTo>
                    <a:pt x="49" y="32"/>
                  </a:lnTo>
                  <a:lnTo>
                    <a:pt x="46" y="21"/>
                  </a:lnTo>
                  <a:lnTo>
                    <a:pt x="39" y="10"/>
                  </a:lnTo>
                  <a:lnTo>
                    <a:pt x="37" y="9"/>
                  </a:lnTo>
                  <a:lnTo>
                    <a:pt x="22" y="1"/>
                  </a:lnTo>
                  <a:lnTo>
                    <a:pt x="20" y="0"/>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31"/>
            <p:cNvSpPr>
              <a:spLocks/>
            </p:cNvSpPr>
            <p:nvPr/>
          </p:nvSpPr>
          <p:spPr bwMode="auto">
            <a:xfrm flipH="1">
              <a:off x="8103498" y="5184105"/>
              <a:ext cx="59618" cy="76510"/>
            </a:xfrm>
            <a:custGeom>
              <a:avLst/>
              <a:gdLst/>
              <a:ahLst/>
              <a:cxnLst>
                <a:cxn ang="0">
                  <a:pos x="56" y="6"/>
                </a:cxn>
                <a:cxn ang="0">
                  <a:pos x="43" y="9"/>
                </a:cxn>
                <a:cxn ang="0">
                  <a:pos x="36" y="9"/>
                </a:cxn>
                <a:cxn ang="0">
                  <a:pos x="30" y="7"/>
                </a:cxn>
                <a:cxn ang="0">
                  <a:pos x="21" y="1"/>
                </a:cxn>
                <a:cxn ang="0">
                  <a:pos x="15" y="0"/>
                </a:cxn>
                <a:cxn ang="0">
                  <a:pos x="13" y="1"/>
                </a:cxn>
                <a:cxn ang="0">
                  <a:pos x="11" y="4"/>
                </a:cxn>
                <a:cxn ang="0">
                  <a:pos x="10" y="9"/>
                </a:cxn>
                <a:cxn ang="0">
                  <a:pos x="7" y="20"/>
                </a:cxn>
                <a:cxn ang="0">
                  <a:pos x="5" y="38"/>
                </a:cxn>
                <a:cxn ang="0">
                  <a:pos x="0" y="65"/>
                </a:cxn>
                <a:cxn ang="0">
                  <a:pos x="0" y="70"/>
                </a:cxn>
                <a:cxn ang="0">
                  <a:pos x="1" y="70"/>
                </a:cxn>
                <a:cxn ang="0">
                  <a:pos x="2" y="71"/>
                </a:cxn>
                <a:cxn ang="0">
                  <a:pos x="4" y="72"/>
                </a:cxn>
                <a:cxn ang="0">
                  <a:pos x="6" y="73"/>
                </a:cxn>
                <a:cxn ang="0">
                  <a:pos x="9" y="74"/>
                </a:cxn>
                <a:cxn ang="0">
                  <a:pos x="38" y="77"/>
                </a:cxn>
                <a:cxn ang="0">
                  <a:pos x="47" y="77"/>
                </a:cxn>
                <a:cxn ang="0">
                  <a:pos x="51" y="76"/>
                </a:cxn>
                <a:cxn ang="0">
                  <a:pos x="54" y="74"/>
                </a:cxn>
                <a:cxn ang="0">
                  <a:pos x="55" y="73"/>
                </a:cxn>
                <a:cxn ang="0">
                  <a:pos x="56" y="70"/>
                </a:cxn>
                <a:cxn ang="0">
                  <a:pos x="56" y="67"/>
                </a:cxn>
                <a:cxn ang="0">
                  <a:pos x="55" y="58"/>
                </a:cxn>
                <a:cxn ang="0">
                  <a:pos x="55" y="26"/>
                </a:cxn>
                <a:cxn ang="0">
                  <a:pos x="56" y="23"/>
                </a:cxn>
                <a:cxn ang="0">
                  <a:pos x="60" y="12"/>
                </a:cxn>
                <a:cxn ang="0">
                  <a:pos x="60" y="10"/>
                </a:cxn>
                <a:cxn ang="0">
                  <a:pos x="60" y="8"/>
                </a:cxn>
                <a:cxn ang="0">
                  <a:pos x="60" y="7"/>
                </a:cxn>
                <a:cxn ang="0">
                  <a:pos x="58" y="6"/>
                </a:cxn>
                <a:cxn ang="0">
                  <a:pos x="56" y="6"/>
                </a:cxn>
              </a:cxnLst>
              <a:rect l="0" t="0" r="r" b="b"/>
              <a:pathLst>
                <a:path w="60" h="77">
                  <a:moveTo>
                    <a:pt x="56" y="6"/>
                  </a:moveTo>
                  <a:lnTo>
                    <a:pt x="43" y="9"/>
                  </a:lnTo>
                  <a:lnTo>
                    <a:pt x="36" y="9"/>
                  </a:lnTo>
                  <a:lnTo>
                    <a:pt x="30" y="7"/>
                  </a:lnTo>
                  <a:lnTo>
                    <a:pt x="21" y="1"/>
                  </a:lnTo>
                  <a:lnTo>
                    <a:pt x="15" y="0"/>
                  </a:lnTo>
                  <a:lnTo>
                    <a:pt x="13" y="1"/>
                  </a:lnTo>
                  <a:lnTo>
                    <a:pt x="11" y="4"/>
                  </a:lnTo>
                  <a:lnTo>
                    <a:pt x="10" y="9"/>
                  </a:lnTo>
                  <a:lnTo>
                    <a:pt x="7" y="20"/>
                  </a:lnTo>
                  <a:lnTo>
                    <a:pt x="5" y="38"/>
                  </a:lnTo>
                  <a:lnTo>
                    <a:pt x="0" y="65"/>
                  </a:lnTo>
                  <a:lnTo>
                    <a:pt x="0" y="70"/>
                  </a:lnTo>
                  <a:lnTo>
                    <a:pt x="1" y="70"/>
                  </a:lnTo>
                  <a:lnTo>
                    <a:pt x="2" y="71"/>
                  </a:lnTo>
                  <a:lnTo>
                    <a:pt x="4" y="72"/>
                  </a:lnTo>
                  <a:lnTo>
                    <a:pt x="6" y="73"/>
                  </a:lnTo>
                  <a:lnTo>
                    <a:pt x="9" y="74"/>
                  </a:lnTo>
                  <a:lnTo>
                    <a:pt x="38" y="77"/>
                  </a:lnTo>
                  <a:lnTo>
                    <a:pt x="47" y="77"/>
                  </a:lnTo>
                  <a:lnTo>
                    <a:pt x="51" y="76"/>
                  </a:lnTo>
                  <a:lnTo>
                    <a:pt x="54" y="74"/>
                  </a:lnTo>
                  <a:lnTo>
                    <a:pt x="55" y="73"/>
                  </a:lnTo>
                  <a:lnTo>
                    <a:pt x="56" y="70"/>
                  </a:lnTo>
                  <a:lnTo>
                    <a:pt x="56" y="67"/>
                  </a:lnTo>
                  <a:lnTo>
                    <a:pt x="55" y="58"/>
                  </a:lnTo>
                  <a:lnTo>
                    <a:pt x="55" y="26"/>
                  </a:lnTo>
                  <a:lnTo>
                    <a:pt x="56" y="23"/>
                  </a:lnTo>
                  <a:lnTo>
                    <a:pt x="60" y="12"/>
                  </a:lnTo>
                  <a:lnTo>
                    <a:pt x="60" y="10"/>
                  </a:lnTo>
                  <a:lnTo>
                    <a:pt x="60" y="8"/>
                  </a:lnTo>
                  <a:lnTo>
                    <a:pt x="60" y="7"/>
                  </a:lnTo>
                  <a:lnTo>
                    <a:pt x="58" y="6"/>
                  </a:lnTo>
                  <a:lnTo>
                    <a:pt x="56" y="6"/>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 name="Freeform 32"/>
            <p:cNvSpPr>
              <a:spLocks/>
            </p:cNvSpPr>
            <p:nvPr/>
          </p:nvSpPr>
          <p:spPr bwMode="auto">
            <a:xfrm flipH="1">
              <a:off x="7939548" y="5044996"/>
              <a:ext cx="82472" cy="117249"/>
            </a:xfrm>
            <a:custGeom>
              <a:avLst/>
              <a:gdLst/>
              <a:ahLst/>
              <a:cxnLst>
                <a:cxn ang="0">
                  <a:pos x="15" y="2"/>
                </a:cxn>
                <a:cxn ang="0">
                  <a:pos x="10" y="0"/>
                </a:cxn>
                <a:cxn ang="0">
                  <a:pos x="6" y="0"/>
                </a:cxn>
                <a:cxn ang="0">
                  <a:pos x="5" y="0"/>
                </a:cxn>
                <a:cxn ang="0">
                  <a:pos x="3" y="1"/>
                </a:cxn>
                <a:cxn ang="0">
                  <a:pos x="2" y="4"/>
                </a:cxn>
                <a:cxn ang="0">
                  <a:pos x="1" y="8"/>
                </a:cxn>
                <a:cxn ang="0">
                  <a:pos x="0" y="11"/>
                </a:cxn>
                <a:cxn ang="0">
                  <a:pos x="1" y="14"/>
                </a:cxn>
                <a:cxn ang="0">
                  <a:pos x="2" y="16"/>
                </a:cxn>
                <a:cxn ang="0">
                  <a:pos x="5" y="24"/>
                </a:cxn>
                <a:cxn ang="0">
                  <a:pos x="5" y="26"/>
                </a:cxn>
                <a:cxn ang="0">
                  <a:pos x="6" y="29"/>
                </a:cxn>
                <a:cxn ang="0">
                  <a:pos x="7" y="30"/>
                </a:cxn>
                <a:cxn ang="0">
                  <a:pos x="10" y="31"/>
                </a:cxn>
                <a:cxn ang="0">
                  <a:pos x="12" y="31"/>
                </a:cxn>
                <a:cxn ang="0">
                  <a:pos x="15" y="32"/>
                </a:cxn>
                <a:cxn ang="0">
                  <a:pos x="17" y="33"/>
                </a:cxn>
                <a:cxn ang="0">
                  <a:pos x="19" y="35"/>
                </a:cxn>
                <a:cxn ang="0">
                  <a:pos x="21" y="37"/>
                </a:cxn>
                <a:cxn ang="0">
                  <a:pos x="27" y="52"/>
                </a:cxn>
                <a:cxn ang="0">
                  <a:pos x="29" y="59"/>
                </a:cxn>
                <a:cxn ang="0">
                  <a:pos x="32" y="61"/>
                </a:cxn>
                <a:cxn ang="0">
                  <a:pos x="37" y="65"/>
                </a:cxn>
                <a:cxn ang="0">
                  <a:pos x="39" y="67"/>
                </a:cxn>
                <a:cxn ang="0">
                  <a:pos x="40" y="69"/>
                </a:cxn>
                <a:cxn ang="0">
                  <a:pos x="43" y="76"/>
                </a:cxn>
                <a:cxn ang="0">
                  <a:pos x="45" y="98"/>
                </a:cxn>
                <a:cxn ang="0">
                  <a:pos x="46" y="106"/>
                </a:cxn>
                <a:cxn ang="0">
                  <a:pos x="47" y="108"/>
                </a:cxn>
                <a:cxn ang="0">
                  <a:pos x="50" y="113"/>
                </a:cxn>
                <a:cxn ang="0">
                  <a:pos x="52" y="115"/>
                </a:cxn>
                <a:cxn ang="0">
                  <a:pos x="56" y="118"/>
                </a:cxn>
                <a:cxn ang="0">
                  <a:pos x="57" y="118"/>
                </a:cxn>
                <a:cxn ang="0">
                  <a:pos x="59" y="118"/>
                </a:cxn>
                <a:cxn ang="0">
                  <a:pos x="60" y="117"/>
                </a:cxn>
                <a:cxn ang="0">
                  <a:pos x="61" y="114"/>
                </a:cxn>
                <a:cxn ang="0">
                  <a:pos x="61" y="96"/>
                </a:cxn>
                <a:cxn ang="0">
                  <a:pos x="62" y="88"/>
                </a:cxn>
                <a:cxn ang="0">
                  <a:pos x="62" y="87"/>
                </a:cxn>
                <a:cxn ang="0">
                  <a:pos x="62" y="86"/>
                </a:cxn>
                <a:cxn ang="0">
                  <a:pos x="63" y="86"/>
                </a:cxn>
                <a:cxn ang="0">
                  <a:pos x="65" y="87"/>
                </a:cxn>
                <a:cxn ang="0">
                  <a:pos x="67" y="90"/>
                </a:cxn>
                <a:cxn ang="0">
                  <a:pos x="73" y="101"/>
                </a:cxn>
                <a:cxn ang="0">
                  <a:pos x="75" y="106"/>
                </a:cxn>
                <a:cxn ang="0">
                  <a:pos x="76" y="114"/>
                </a:cxn>
                <a:cxn ang="0">
                  <a:pos x="76" y="115"/>
                </a:cxn>
                <a:cxn ang="0">
                  <a:pos x="76" y="115"/>
                </a:cxn>
                <a:cxn ang="0">
                  <a:pos x="78" y="115"/>
                </a:cxn>
                <a:cxn ang="0">
                  <a:pos x="80" y="113"/>
                </a:cxn>
                <a:cxn ang="0">
                  <a:pos x="82" y="111"/>
                </a:cxn>
                <a:cxn ang="0">
                  <a:pos x="83" y="109"/>
                </a:cxn>
                <a:cxn ang="0">
                  <a:pos x="83" y="103"/>
                </a:cxn>
                <a:cxn ang="0">
                  <a:pos x="81" y="91"/>
                </a:cxn>
                <a:cxn ang="0">
                  <a:pos x="73" y="75"/>
                </a:cxn>
                <a:cxn ang="0">
                  <a:pos x="39" y="26"/>
                </a:cxn>
                <a:cxn ang="0">
                  <a:pos x="25" y="9"/>
                </a:cxn>
                <a:cxn ang="0">
                  <a:pos x="20" y="5"/>
                </a:cxn>
                <a:cxn ang="0">
                  <a:pos x="15" y="2"/>
                </a:cxn>
              </a:cxnLst>
              <a:rect l="0" t="0" r="r" b="b"/>
              <a:pathLst>
                <a:path w="83" h="118">
                  <a:moveTo>
                    <a:pt x="15" y="2"/>
                  </a:moveTo>
                  <a:lnTo>
                    <a:pt x="10" y="0"/>
                  </a:lnTo>
                  <a:lnTo>
                    <a:pt x="6" y="0"/>
                  </a:lnTo>
                  <a:lnTo>
                    <a:pt x="5" y="0"/>
                  </a:lnTo>
                  <a:lnTo>
                    <a:pt x="3" y="1"/>
                  </a:lnTo>
                  <a:lnTo>
                    <a:pt x="2" y="4"/>
                  </a:lnTo>
                  <a:lnTo>
                    <a:pt x="1" y="8"/>
                  </a:lnTo>
                  <a:lnTo>
                    <a:pt x="0" y="11"/>
                  </a:lnTo>
                  <a:lnTo>
                    <a:pt x="1" y="14"/>
                  </a:lnTo>
                  <a:lnTo>
                    <a:pt x="2" y="16"/>
                  </a:lnTo>
                  <a:lnTo>
                    <a:pt x="5" y="24"/>
                  </a:lnTo>
                  <a:lnTo>
                    <a:pt x="5" y="26"/>
                  </a:lnTo>
                  <a:lnTo>
                    <a:pt x="6" y="29"/>
                  </a:lnTo>
                  <a:lnTo>
                    <a:pt x="7" y="30"/>
                  </a:lnTo>
                  <a:lnTo>
                    <a:pt x="10" y="31"/>
                  </a:lnTo>
                  <a:lnTo>
                    <a:pt x="12" y="31"/>
                  </a:lnTo>
                  <a:lnTo>
                    <a:pt x="15" y="32"/>
                  </a:lnTo>
                  <a:lnTo>
                    <a:pt x="17" y="33"/>
                  </a:lnTo>
                  <a:lnTo>
                    <a:pt x="19" y="35"/>
                  </a:lnTo>
                  <a:lnTo>
                    <a:pt x="21" y="37"/>
                  </a:lnTo>
                  <a:lnTo>
                    <a:pt x="27" y="52"/>
                  </a:lnTo>
                  <a:lnTo>
                    <a:pt x="29" y="59"/>
                  </a:lnTo>
                  <a:lnTo>
                    <a:pt x="32" y="61"/>
                  </a:lnTo>
                  <a:lnTo>
                    <a:pt x="37" y="65"/>
                  </a:lnTo>
                  <a:lnTo>
                    <a:pt x="39" y="67"/>
                  </a:lnTo>
                  <a:lnTo>
                    <a:pt x="40" y="69"/>
                  </a:lnTo>
                  <a:lnTo>
                    <a:pt x="43" y="76"/>
                  </a:lnTo>
                  <a:lnTo>
                    <a:pt x="45" y="98"/>
                  </a:lnTo>
                  <a:lnTo>
                    <a:pt x="46" y="106"/>
                  </a:lnTo>
                  <a:lnTo>
                    <a:pt x="47" y="108"/>
                  </a:lnTo>
                  <a:lnTo>
                    <a:pt x="50" y="113"/>
                  </a:lnTo>
                  <a:lnTo>
                    <a:pt x="52" y="115"/>
                  </a:lnTo>
                  <a:lnTo>
                    <a:pt x="56" y="118"/>
                  </a:lnTo>
                  <a:lnTo>
                    <a:pt x="57" y="118"/>
                  </a:lnTo>
                  <a:lnTo>
                    <a:pt x="59" y="118"/>
                  </a:lnTo>
                  <a:lnTo>
                    <a:pt x="60" y="117"/>
                  </a:lnTo>
                  <a:lnTo>
                    <a:pt x="61" y="114"/>
                  </a:lnTo>
                  <a:lnTo>
                    <a:pt x="61" y="96"/>
                  </a:lnTo>
                  <a:lnTo>
                    <a:pt x="62" y="88"/>
                  </a:lnTo>
                  <a:lnTo>
                    <a:pt x="62" y="87"/>
                  </a:lnTo>
                  <a:lnTo>
                    <a:pt x="62" y="86"/>
                  </a:lnTo>
                  <a:lnTo>
                    <a:pt x="63" y="86"/>
                  </a:lnTo>
                  <a:lnTo>
                    <a:pt x="65" y="87"/>
                  </a:lnTo>
                  <a:lnTo>
                    <a:pt x="67" y="90"/>
                  </a:lnTo>
                  <a:lnTo>
                    <a:pt x="73" y="101"/>
                  </a:lnTo>
                  <a:lnTo>
                    <a:pt x="75" y="106"/>
                  </a:lnTo>
                  <a:lnTo>
                    <a:pt x="76" y="114"/>
                  </a:lnTo>
                  <a:lnTo>
                    <a:pt x="76" y="115"/>
                  </a:lnTo>
                  <a:lnTo>
                    <a:pt x="76" y="115"/>
                  </a:lnTo>
                  <a:lnTo>
                    <a:pt x="78" y="115"/>
                  </a:lnTo>
                  <a:lnTo>
                    <a:pt x="80" y="113"/>
                  </a:lnTo>
                  <a:lnTo>
                    <a:pt x="82" y="111"/>
                  </a:lnTo>
                  <a:lnTo>
                    <a:pt x="83" y="109"/>
                  </a:lnTo>
                  <a:lnTo>
                    <a:pt x="83" y="103"/>
                  </a:lnTo>
                  <a:lnTo>
                    <a:pt x="81" y="91"/>
                  </a:lnTo>
                  <a:lnTo>
                    <a:pt x="73" y="75"/>
                  </a:lnTo>
                  <a:lnTo>
                    <a:pt x="39" y="26"/>
                  </a:lnTo>
                  <a:lnTo>
                    <a:pt x="25" y="9"/>
                  </a:lnTo>
                  <a:lnTo>
                    <a:pt x="20" y="5"/>
                  </a:lnTo>
                  <a:lnTo>
                    <a:pt x="15" y="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Freeform 33"/>
            <p:cNvSpPr>
              <a:spLocks/>
            </p:cNvSpPr>
            <p:nvPr/>
          </p:nvSpPr>
          <p:spPr bwMode="auto">
            <a:xfrm flipH="1">
              <a:off x="7925637" y="5030092"/>
              <a:ext cx="93402" cy="135134"/>
            </a:xfrm>
            <a:custGeom>
              <a:avLst/>
              <a:gdLst/>
              <a:ahLst/>
              <a:cxnLst>
                <a:cxn ang="0">
                  <a:pos x="28" y="0"/>
                </a:cxn>
                <a:cxn ang="0">
                  <a:pos x="23" y="1"/>
                </a:cxn>
                <a:cxn ang="0">
                  <a:pos x="4" y="9"/>
                </a:cxn>
                <a:cxn ang="0">
                  <a:pos x="1" y="14"/>
                </a:cxn>
                <a:cxn ang="0">
                  <a:pos x="1" y="21"/>
                </a:cxn>
                <a:cxn ang="0">
                  <a:pos x="4" y="30"/>
                </a:cxn>
                <a:cxn ang="0">
                  <a:pos x="7" y="34"/>
                </a:cxn>
                <a:cxn ang="0">
                  <a:pos x="15" y="34"/>
                </a:cxn>
                <a:cxn ang="0">
                  <a:pos x="18" y="35"/>
                </a:cxn>
                <a:cxn ang="0">
                  <a:pos x="24" y="48"/>
                </a:cxn>
                <a:cxn ang="0">
                  <a:pos x="40" y="68"/>
                </a:cxn>
                <a:cxn ang="0">
                  <a:pos x="47" y="93"/>
                </a:cxn>
                <a:cxn ang="0">
                  <a:pos x="47" y="117"/>
                </a:cxn>
                <a:cxn ang="0">
                  <a:pos x="43" y="135"/>
                </a:cxn>
                <a:cxn ang="0">
                  <a:pos x="46" y="136"/>
                </a:cxn>
                <a:cxn ang="0">
                  <a:pos x="55" y="135"/>
                </a:cxn>
                <a:cxn ang="0">
                  <a:pos x="58" y="133"/>
                </a:cxn>
                <a:cxn ang="0">
                  <a:pos x="62" y="104"/>
                </a:cxn>
                <a:cxn ang="0">
                  <a:pos x="60" y="90"/>
                </a:cxn>
                <a:cxn ang="0">
                  <a:pos x="62" y="89"/>
                </a:cxn>
                <a:cxn ang="0">
                  <a:pos x="65" y="93"/>
                </a:cxn>
                <a:cxn ang="0">
                  <a:pos x="71" y="110"/>
                </a:cxn>
                <a:cxn ang="0">
                  <a:pos x="71" y="121"/>
                </a:cxn>
                <a:cxn ang="0">
                  <a:pos x="73" y="130"/>
                </a:cxn>
                <a:cxn ang="0">
                  <a:pos x="78" y="132"/>
                </a:cxn>
                <a:cxn ang="0">
                  <a:pos x="87" y="130"/>
                </a:cxn>
                <a:cxn ang="0">
                  <a:pos x="92" y="127"/>
                </a:cxn>
                <a:cxn ang="0">
                  <a:pos x="94" y="122"/>
                </a:cxn>
                <a:cxn ang="0">
                  <a:pos x="88" y="101"/>
                </a:cxn>
                <a:cxn ang="0">
                  <a:pos x="71" y="72"/>
                </a:cxn>
                <a:cxn ang="0">
                  <a:pos x="70" y="66"/>
                </a:cxn>
                <a:cxn ang="0">
                  <a:pos x="72" y="61"/>
                </a:cxn>
                <a:cxn ang="0">
                  <a:pos x="70" y="50"/>
                </a:cxn>
                <a:cxn ang="0">
                  <a:pos x="65" y="41"/>
                </a:cxn>
                <a:cxn ang="0">
                  <a:pos x="59" y="35"/>
                </a:cxn>
                <a:cxn ang="0">
                  <a:pos x="35" y="19"/>
                </a:cxn>
                <a:cxn ang="0">
                  <a:pos x="33" y="14"/>
                </a:cxn>
                <a:cxn ang="0">
                  <a:pos x="34" y="10"/>
                </a:cxn>
                <a:cxn ang="0">
                  <a:pos x="36" y="5"/>
                </a:cxn>
                <a:cxn ang="0">
                  <a:pos x="35" y="2"/>
                </a:cxn>
                <a:cxn ang="0">
                  <a:pos x="31" y="0"/>
                </a:cxn>
              </a:cxnLst>
              <a:rect l="0" t="0" r="r" b="b"/>
              <a:pathLst>
                <a:path w="94" h="136">
                  <a:moveTo>
                    <a:pt x="31" y="0"/>
                  </a:moveTo>
                  <a:lnTo>
                    <a:pt x="28" y="0"/>
                  </a:lnTo>
                  <a:lnTo>
                    <a:pt x="26" y="0"/>
                  </a:lnTo>
                  <a:lnTo>
                    <a:pt x="23" y="1"/>
                  </a:lnTo>
                  <a:lnTo>
                    <a:pt x="9" y="5"/>
                  </a:lnTo>
                  <a:lnTo>
                    <a:pt x="4" y="9"/>
                  </a:lnTo>
                  <a:lnTo>
                    <a:pt x="2" y="12"/>
                  </a:lnTo>
                  <a:lnTo>
                    <a:pt x="1" y="14"/>
                  </a:lnTo>
                  <a:lnTo>
                    <a:pt x="0" y="18"/>
                  </a:lnTo>
                  <a:lnTo>
                    <a:pt x="1" y="21"/>
                  </a:lnTo>
                  <a:lnTo>
                    <a:pt x="2" y="26"/>
                  </a:lnTo>
                  <a:lnTo>
                    <a:pt x="4" y="30"/>
                  </a:lnTo>
                  <a:lnTo>
                    <a:pt x="6" y="33"/>
                  </a:lnTo>
                  <a:lnTo>
                    <a:pt x="7" y="34"/>
                  </a:lnTo>
                  <a:lnTo>
                    <a:pt x="8" y="34"/>
                  </a:lnTo>
                  <a:lnTo>
                    <a:pt x="15" y="34"/>
                  </a:lnTo>
                  <a:lnTo>
                    <a:pt x="17" y="34"/>
                  </a:lnTo>
                  <a:lnTo>
                    <a:pt x="18" y="35"/>
                  </a:lnTo>
                  <a:lnTo>
                    <a:pt x="19" y="37"/>
                  </a:lnTo>
                  <a:lnTo>
                    <a:pt x="24" y="48"/>
                  </a:lnTo>
                  <a:lnTo>
                    <a:pt x="26" y="52"/>
                  </a:lnTo>
                  <a:lnTo>
                    <a:pt x="40" y="68"/>
                  </a:lnTo>
                  <a:lnTo>
                    <a:pt x="41" y="72"/>
                  </a:lnTo>
                  <a:lnTo>
                    <a:pt x="47" y="93"/>
                  </a:lnTo>
                  <a:lnTo>
                    <a:pt x="48" y="105"/>
                  </a:lnTo>
                  <a:lnTo>
                    <a:pt x="47" y="117"/>
                  </a:lnTo>
                  <a:lnTo>
                    <a:pt x="43" y="133"/>
                  </a:lnTo>
                  <a:lnTo>
                    <a:pt x="43" y="135"/>
                  </a:lnTo>
                  <a:lnTo>
                    <a:pt x="44" y="136"/>
                  </a:lnTo>
                  <a:lnTo>
                    <a:pt x="46" y="136"/>
                  </a:lnTo>
                  <a:lnTo>
                    <a:pt x="51" y="136"/>
                  </a:lnTo>
                  <a:lnTo>
                    <a:pt x="55" y="135"/>
                  </a:lnTo>
                  <a:lnTo>
                    <a:pt x="57" y="134"/>
                  </a:lnTo>
                  <a:lnTo>
                    <a:pt x="58" y="133"/>
                  </a:lnTo>
                  <a:lnTo>
                    <a:pt x="60" y="129"/>
                  </a:lnTo>
                  <a:lnTo>
                    <a:pt x="62" y="104"/>
                  </a:lnTo>
                  <a:lnTo>
                    <a:pt x="60" y="92"/>
                  </a:lnTo>
                  <a:lnTo>
                    <a:pt x="60" y="90"/>
                  </a:lnTo>
                  <a:lnTo>
                    <a:pt x="61" y="89"/>
                  </a:lnTo>
                  <a:lnTo>
                    <a:pt x="62" y="89"/>
                  </a:lnTo>
                  <a:lnTo>
                    <a:pt x="63" y="89"/>
                  </a:lnTo>
                  <a:lnTo>
                    <a:pt x="65" y="93"/>
                  </a:lnTo>
                  <a:lnTo>
                    <a:pt x="70" y="103"/>
                  </a:lnTo>
                  <a:lnTo>
                    <a:pt x="71" y="110"/>
                  </a:lnTo>
                  <a:lnTo>
                    <a:pt x="71" y="118"/>
                  </a:lnTo>
                  <a:lnTo>
                    <a:pt x="71" y="121"/>
                  </a:lnTo>
                  <a:lnTo>
                    <a:pt x="72" y="128"/>
                  </a:lnTo>
                  <a:lnTo>
                    <a:pt x="73" y="130"/>
                  </a:lnTo>
                  <a:lnTo>
                    <a:pt x="75" y="131"/>
                  </a:lnTo>
                  <a:lnTo>
                    <a:pt x="78" y="132"/>
                  </a:lnTo>
                  <a:lnTo>
                    <a:pt x="81" y="132"/>
                  </a:lnTo>
                  <a:lnTo>
                    <a:pt x="87" y="130"/>
                  </a:lnTo>
                  <a:lnTo>
                    <a:pt x="91" y="129"/>
                  </a:lnTo>
                  <a:lnTo>
                    <a:pt x="92" y="127"/>
                  </a:lnTo>
                  <a:lnTo>
                    <a:pt x="94" y="125"/>
                  </a:lnTo>
                  <a:lnTo>
                    <a:pt x="94" y="122"/>
                  </a:lnTo>
                  <a:lnTo>
                    <a:pt x="93" y="115"/>
                  </a:lnTo>
                  <a:lnTo>
                    <a:pt x="88" y="101"/>
                  </a:lnTo>
                  <a:lnTo>
                    <a:pt x="84" y="93"/>
                  </a:lnTo>
                  <a:lnTo>
                    <a:pt x="71" y="72"/>
                  </a:lnTo>
                  <a:lnTo>
                    <a:pt x="70" y="68"/>
                  </a:lnTo>
                  <a:lnTo>
                    <a:pt x="70" y="66"/>
                  </a:lnTo>
                  <a:lnTo>
                    <a:pt x="70" y="63"/>
                  </a:lnTo>
                  <a:lnTo>
                    <a:pt x="72" y="61"/>
                  </a:lnTo>
                  <a:lnTo>
                    <a:pt x="72" y="57"/>
                  </a:lnTo>
                  <a:lnTo>
                    <a:pt x="70" y="50"/>
                  </a:lnTo>
                  <a:lnTo>
                    <a:pt x="68" y="46"/>
                  </a:lnTo>
                  <a:lnTo>
                    <a:pt x="65" y="41"/>
                  </a:lnTo>
                  <a:lnTo>
                    <a:pt x="62" y="38"/>
                  </a:lnTo>
                  <a:lnTo>
                    <a:pt x="59" y="35"/>
                  </a:lnTo>
                  <a:lnTo>
                    <a:pt x="41" y="24"/>
                  </a:lnTo>
                  <a:lnTo>
                    <a:pt x="35" y="19"/>
                  </a:lnTo>
                  <a:lnTo>
                    <a:pt x="33" y="17"/>
                  </a:lnTo>
                  <a:lnTo>
                    <a:pt x="33" y="14"/>
                  </a:lnTo>
                  <a:lnTo>
                    <a:pt x="33" y="12"/>
                  </a:lnTo>
                  <a:lnTo>
                    <a:pt x="34" y="10"/>
                  </a:lnTo>
                  <a:lnTo>
                    <a:pt x="36" y="7"/>
                  </a:lnTo>
                  <a:lnTo>
                    <a:pt x="36" y="5"/>
                  </a:lnTo>
                  <a:lnTo>
                    <a:pt x="36" y="4"/>
                  </a:lnTo>
                  <a:lnTo>
                    <a:pt x="35" y="2"/>
                  </a:lnTo>
                  <a:lnTo>
                    <a:pt x="33" y="1"/>
                  </a:lnTo>
                  <a:lnTo>
                    <a:pt x="31"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Freeform 34"/>
            <p:cNvSpPr>
              <a:spLocks/>
            </p:cNvSpPr>
            <p:nvPr/>
          </p:nvSpPr>
          <p:spPr bwMode="auto">
            <a:xfrm flipH="1">
              <a:off x="7968363" y="5073812"/>
              <a:ext cx="10930" cy="13911"/>
            </a:xfrm>
            <a:custGeom>
              <a:avLst/>
              <a:gdLst/>
              <a:ahLst/>
              <a:cxnLst>
                <a:cxn ang="0">
                  <a:pos x="6" y="0"/>
                </a:cxn>
                <a:cxn ang="0">
                  <a:pos x="5" y="0"/>
                </a:cxn>
                <a:cxn ang="0">
                  <a:pos x="4" y="0"/>
                </a:cxn>
                <a:cxn ang="0">
                  <a:pos x="1" y="2"/>
                </a:cxn>
                <a:cxn ang="0">
                  <a:pos x="0" y="5"/>
                </a:cxn>
                <a:cxn ang="0">
                  <a:pos x="0" y="8"/>
                </a:cxn>
                <a:cxn ang="0">
                  <a:pos x="2" y="10"/>
                </a:cxn>
                <a:cxn ang="0">
                  <a:pos x="6" y="12"/>
                </a:cxn>
                <a:cxn ang="0">
                  <a:pos x="9" y="13"/>
                </a:cxn>
                <a:cxn ang="0">
                  <a:pos x="11" y="14"/>
                </a:cxn>
                <a:cxn ang="0">
                  <a:pos x="11" y="13"/>
                </a:cxn>
                <a:cxn ang="0">
                  <a:pos x="11" y="11"/>
                </a:cxn>
                <a:cxn ang="0">
                  <a:pos x="7" y="2"/>
                </a:cxn>
                <a:cxn ang="0">
                  <a:pos x="7" y="1"/>
                </a:cxn>
                <a:cxn ang="0">
                  <a:pos x="6" y="0"/>
                </a:cxn>
              </a:cxnLst>
              <a:rect l="0" t="0" r="r" b="b"/>
              <a:pathLst>
                <a:path w="11" h="14">
                  <a:moveTo>
                    <a:pt x="6" y="0"/>
                  </a:moveTo>
                  <a:lnTo>
                    <a:pt x="5" y="0"/>
                  </a:lnTo>
                  <a:lnTo>
                    <a:pt x="4" y="0"/>
                  </a:lnTo>
                  <a:lnTo>
                    <a:pt x="1" y="2"/>
                  </a:lnTo>
                  <a:lnTo>
                    <a:pt x="0" y="5"/>
                  </a:lnTo>
                  <a:lnTo>
                    <a:pt x="0" y="8"/>
                  </a:lnTo>
                  <a:lnTo>
                    <a:pt x="2" y="10"/>
                  </a:lnTo>
                  <a:lnTo>
                    <a:pt x="6" y="12"/>
                  </a:lnTo>
                  <a:lnTo>
                    <a:pt x="9" y="13"/>
                  </a:lnTo>
                  <a:lnTo>
                    <a:pt x="11" y="14"/>
                  </a:lnTo>
                  <a:lnTo>
                    <a:pt x="11" y="13"/>
                  </a:lnTo>
                  <a:lnTo>
                    <a:pt x="11" y="11"/>
                  </a:lnTo>
                  <a:lnTo>
                    <a:pt x="7" y="2"/>
                  </a:lnTo>
                  <a:lnTo>
                    <a:pt x="7" y="1"/>
                  </a:lnTo>
                  <a:lnTo>
                    <a:pt x="6"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9" name="Group 34"/>
            <p:cNvGrpSpPr>
              <a:grpSpLocks noChangeAspect="1"/>
            </p:cNvGrpSpPr>
            <p:nvPr/>
          </p:nvGrpSpPr>
          <p:grpSpPr>
            <a:xfrm>
              <a:off x="8108389" y="4554993"/>
              <a:ext cx="290095" cy="177151"/>
              <a:chOff x="2103438" y="3086101"/>
              <a:chExt cx="595313" cy="363538"/>
            </a:xfrm>
          </p:grpSpPr>
          <p:sp>
            <p:nvSpPr>
              <p:cNvPr id="206" name="Freeform 72"/>
              <p:cNvSpPr>
                <a:spLocks/>
              </p:cNvSpPr>
              <p:nvPr/>
            </p:nvSpPr>
            <p:spPr bwMode="auto">
              <a:xfrm>
                <a:off x="2103438" y="3086101"/>
                <a:ext cx="595313" cy="363538"/>
              </a:xfrm>
              <a:custGeom>
                <a:avLst/>
                <a:gdLst/>
                <a:ahLst/>
                <a:cxnLst>
                  <a:cxn ang="0">
                    <a:pos x="214" y="0"/>
                  </a:cxn>
                  <a:cxn ang="0">
                    <a:pos x="186" y="1"/>
                  </a:cxn>
                  <a:cxn ang="0">
                    <a:pos x="153" y="9"/>
                  </a:cxn>
                  <a:cxn ang="0">
                    <a:pos x="137" y="17"/>
                  </a:cxn>
                  <a:cxn ang="0">
                    <a:pos x="123" y="27"/>
                  </a:cxn>
                  <a:cxn ang="0">
                    <a:pos x="88" y="62"/>
                  </a:cxn>
                  <a:cxn ang="0">
                    <a:pos x="40" y="106"/>
                  </a:cxn>
                  <a:cxn ang="0">
                    <a:pos x="10" y="129"/>
                  </a:cxn>
                  <a:cxn ang="0">
                    <a:pos x="4" y="136"/>
                  </a:cxn>
                  <a:cxn ang="0">
                    <a:pos x="1" y="143"/>
                  </a:cxn>
                  <a:cxn ang="0">
                    <a:pos x="0" y="149"/>
                  </a:cxn>
                  <a:cxn ang="0">
                    <a:pos x="3" y="155"/>
                  </a:cxn>
                  <a:cxn ang="0">
                    <a:pos x="7" y="160"/>
                  </a:cxn>
                  <a:cxn ang="0">
                    <a:pos x="11" y="162"/>
                  </a:cxn>
                  <a:cxn ang="0">
                    <a:pos x="27" y="168"/>
                  </a:cxn>
                  <a:cxn ang="0">
                    <a:pos x="85" y="177"/>
                  </a:cxn>
                  <a:cxn ang="0">
                    <a:pos x="254" y="179"/>
                  </a:cxn>
                  <a:cxn ang="0">
                    <a:pos x="266" y="181"/>
                  </a:cxn>
                  <a:cxn ang="0">
                    <a:pos x="279" y="185"/>
                  </a:cxn>
                  <a:cxn ang="0">
                    <a:pos x="303" y="197"/>
                  </a:cxn>
                  <a:cxn ang="0">
                    <a:pos x="321" y="210"/>
                  </a:cxn>
                  <a:cxn ang="0">
                    <a:pos x="332" y="224"/>
                  </a:cxn>
                  <a:cxn ang="0">
                    <a:pos x="338" y="228"/>
                  </a:cxn>
                  <a:cxn ang="0">
                    <a:pos x="344" y="229"/>
                  </a:cxn>
                  <a:cxn ang="0">
                    <a:pos x="350" y="229"/>
                  </a:cxn>
                  <a:cxn ang="0">
                    <a:pos x="355" y="228"/>
                  </a:cxn>
                  <a:cxn ang="0">
                    <a:pos x="360" y="224"/>
                  </a:cxn>
                  <a:cxn ang="0">
                    <a:pos x="369" y="214"/>
                  </a:cxn>
                  <a:cxn ang="0">
                    <a:pos x="372" y="207"/>
                  </a:cxn>
                  <a:cxn ang="0">
                    <a:pos x="375" y="189"/>
                  </a:cxn>
                  <a:cxn ang="0">
                    <a:pos x="374" y="140"/>
                  </a:cxn>
                  <a:cxn ang="0">
                    <a:pos x="370" y="120"/>
                  </a:cxn>
                  <a:cxn ang="0">
                    <a:pos x="368" y="111"/>
                  </a:cxn>
                  <a:cxn ang="0">
                    <a:pos x="356" y="83"/>
                  </a:cxn>
                  <a:cxn ang="0">
                    <a:pos x="339" y="56"/>
                  </a:cxn>
                  <a:cxn ang="0">
                    <a:pos x="324" y="38"/>
                  </a:cxn>
                  <a:cxn ang="0">
                    <a:pos x="313" y="29"/>
                  </a:cxn>
                  <a:cxn ang="0">
                    <a:pos x="278" y="12"/>
                  </a:cxn>
                  <a:cxn ang="0">
                    <a:pos x="224" y="1"/>
                  </a:cxn>
                  <a:cxn ang="0">
                    <a:pos x="214" y="0"/>
                  </a:cxn>
                </a:cxnLst>
                <a:rect l="0" t="0" r="r" b="b"/>
                <a:pathLst>
                  <a:path w="375" h="229">
                    <a:moveTo>
                      <a:pt x="214" y="0"/>
                    </a:moveTo>
                    <a:lnTo>
                      <a:pt x="186" y="1"/>
                    </a:lnTo>
                    <a:lnTo>
                      <a:pt x="153" y="9"/>
                    </a:lnTo>
                    <a:lnTo>
                      <a:pt x="137" y="17"/>
                    </a:lnTo>
                    <a:lnTo>
                      <a:pt x="123" y="27"/>
                    </a:lnTo>
                    <a:lnTo>
                      <a:pt x="88" y="62"/>
                    </a:lnTo>
                    <a:lnTo>
                      <a:pt x="40" y="106"/>
                    </a:lnTo>
                    <a:lnTo>
                      <a:pt x="10" y="129"/>
                    </a:lnTo>
                    <a:lnTo>
                      <a:pt x="4" y="136"/>
                    </a:lnTo>
                    <a:lnTo>
                      <a:pt x="1" y="143"/>
                    </a:lnTo>
                    <a:lnTo>
                      <a:pt x="0" y="149"/>
                    </a:lnTo>
                    <a:lnTo>
                      <a:pt x="3" y="155"/>
                    </a:lnTo>
                    <a:lnTo>
                      <a:pt x="7" y="160"/>
                    </a:lnTo>
                    <a:lnTo>
                      <a:pt x="11" y="162"/>
                    </a:lnTo>
                    <a:lnTo>
                      <a:pt x="27" y="168"/>
                    </a:lnTo>
                    <a:lnTo>
                      <a:pt x="85" y="177"/>
                    </a:lnTo>
                    <a:lnTo>
                      <a:pt x="254" y="179"/>
                    </a:lnTo>
                    <a:lnTo>
                      <a:pt x="266" y="181"/>
                    </a:lnTo>
                    <a:lnTo>
                      <a:pt x="279" y="185"/>
                    </a:lnTo>
                    <a:lnTo>
                      <a:pt x="303" y="197"/>
                    </a:lnTo>
                    <a:lnTo>
                      <a:pt x="321" y="210"/>
                    </a:lnTo>
                    <a:lnTo>
                      <a:pt x="332" y="224"/>
                    </a:lnTo>
                    <a:lnTo>
                      <a:pt x="338" y="228"/>
                    </a:lnTo>
                    <a:lnTo>
                      <a:pt x="344" y="229"/>
                    </a:lnTo>
                    <a:lnTo>
                      <a:pt x="350" y="229"/>
                    </a:lnTo>
                    <a:lnTo>
                      <a:pt x="355" y="228"/>
                    </a:lnTo>
                    <a:lnTo>
                      <a:pt x="360" y="224"/>
                    </a:lnTo>
                    <a:lnTo>
                      <a:pt x="369" y="214"/>
                    </a:lnTo>
                    <a:lnTo>
                      <a:pt x="372" y="207"/>
                    </a:lnTo>
                    <a:lnTo>
                      <a:pt x="375" y="189"/>
                    </a:lnTo>
                    <a:lnTo>
                      <a:pt x="374" y="140"/>
                    </a:lnTo>
                    <a:lnTo>
                      <a:pt x="370" y="120"/>
                    </a:lnTo>
                    <a:lnTo>
                      <a:pt x="368" y="111"/>
                    </a:lnTo>
                    <a:lnTo>
                      <a:pt x="356" y="83"/>
                    </a:lnTo>
                    <a:lnTo>
                      <a:pt x="339" y="56"/>
                    </a:lnTo>
                    <a:lnTo>
                      <a:pt x="324" y="38"/>
                    </a:lnTo>
                    <a:lnTo>
                      <a:pt x="313" y="29"/>
                    </a:lnTo>
                    <a:lnTo>
                      <a:pt x="278" y="12"/>
                    </a:lnTo>
                    <a:lnTo>
                      <a:pt x="224" y="1"/>
                    </a:lnTo>
                    <a:lnTo>
                      <a:pt x="214" y="0"/>
                    </a:lnTo>
                    <a:close/>
                  </a:path>
                </a:pathLst>
              </a:custGeom>
              <a:solidFill>
                <a:srgbClr val="D0A8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73"/>
              <p:cNvSpPr>
                <a:spLocks/>
              </p:cNvSpPr>
              <p:nvPr/>
            </p:nvSpPr>
            <p:spPr bwMode="auto">
              <a:xfrm>
                <a:off x="2417763" y="3133726"/>
                <a:ext cx="263525" cy="292100"/>
              </a:xfrm>
              <a:custGeom>
                <a:avLst/>
                <a:gdLst/>
                <a:ahLst/>
                <a:cxnLst>
                  <a:cxn ang="0">
                    <a:pos x="0" y="109"/>
                  </a:cxn>
                  <a:cxn ang="0">
                    <a:pos x="0" y="113"/>
                  </a:cxn>
                  <a:cxn ang="0">
                    <a:pos x="2" y="115"/>
                  </a:cxn>
                  <a:cxn ang="0">
                    <a:pos x="5" y="117"/>
                  </a:cxn>
                  <a:cxn ang="0">
                    <a:pos x="8" y="118"/>
                  </a:cxn>
                  <a:cxn ang="0">
                    <a:pos x="47" y="128"/>
                  </a:cxn>
                  <a:cxn ang="0">
                    <a:pos x="60" y="131"/>
                  </a:cxn>
                  <a:cxn ang="0">
                    <a:pos x="113" y="149"/>
                  </a:cxn>
                  <a:cxn ang="0">
                    <a:pos x="125" y="155"/>
                  </a:cxn>
                  <a:cxn ang="0">
                    <a:pos x="130" y="158"/>
                  </a:cxn>
                  <a:cxn ang="0">
                    <a:pos x="149" y="182"/>
                  </a:cxn>
                  <a:cxn ang="0">
                    <a:pos x="153" y="184"/>
                  </a:cxn>
                  <a:cxn ang="0">
                    <a:pos x="155" y="183"/>
                  </a:cxn>
                  <a:cxn ang="0">
                    <a:pos x="158" y="180"/>
                  </a:cxn>
                  <a:cxn ang="0">
                    <a:pos x="160" y="173"/>
                  </a:cxn>
                  <a:cxn ang="0">
                    <a:pos x="164" y="156"/>
                  </a:cxn>
                  <a:cxn ang="0">
                    <a:pos x="166" y="125"/>
                  </a:cxn>
                  <a:cxn ang="0">
                    <a:pos x="163" y="106"/>
                  </a:cxn>
                  <a:cxn ang="0">
                    <a:pos x="154" y="77"/>
                  </a:cxn>
                  <a:cxn ang="0">
                    <a:pos x="142" y="50"/>
                  </a:cxn>
                  <a:cxn ang="0">
                    <a:pos x="120" y="18"/>
                  </a:cxn>
                  <a:cxn ang="0">
                    <a:pos x="110" y="9"/>
                  </a:cxn>
                  <a:cxn ang="0">
                    <a:pos x="99" y="3"/>
                  </a:cxn>
                  <a:cxn ang="0">
                    <a:pos x="89" y="0"/>
                  </a:cxn>
                  <a:cxn ang="0">
                    <a:pos x="78" y="0"/>
                  </a:cxn>
                  <a:cxn ang="0">
                    <a:pos x="67" y="2"/>
                  </a:cxn>
                  <a:cxn ang="0">
                    <a:pos x="57" y="8"/>
                  </a:cxn>
                  <a:cxn ang="0">
                    <a:pos x="53" y="11"/>
                  </a:cxn>
                  <a:cxn ang="0">
                    <a:pos x="48" y="16"/>
                  </a:cxn>
                  <a:cxn ang="0">
                    <a:pos x="32" y="40"/>
                  </a:cxn>
                  <a:cxn ang="0">
                    <a:pos x="9" y="83"/>
                  </a:cxn>
                  <a:cxn ang="0">
                    <a:pos x="2" y="98"/>
                  </a:cxn>
                  <a:cxn ang="0">
                    <a:pos x="0" y="104"/>
                  </a:cxn>
                  <a:cxn ang="0">
                    <a:pos x="0" y="109"/>
                  </a:cxn>
                </a:cxnLst>
                <a:rect l="0" t="0" r="r" b="b"/>
                <a:pathLst>
                  <a:path w="166" h="184">
                    <a:moveTo>
                      <a:pt x="0" y="109"/>
                    </a:moveTo>
                    <a:lnTo>
                      <a:pt x="0" y="113"/>
                    </a:lnTo>
                    <a:lnTo>
                      <a:pt x="2" y="115"/>
                    </a:lnTo>
                    <a:lnTo>
                      <a:pt x="5" y="117"/>
                    </a:lnTo>
                    <a:lnTo>
                      <a:pt x="8" y="118"/>
                    </a:lnTo>
                    <a:lnTo>
                      <a:pt x="47" y="128"/>
                    </a:lnTo>
                    <a:lnTo>
                      <a:pt x="60" y="131"/>
                    </a:lnTo>
                    <a:lnTo>
                      <a:pt x="113" y="149"/>
                    </a:lnTo>
                    <a:lnTo>
                      <a:pt x="125" y="155"/>
                    </a:lnTo>
                    <a:lnTo>
                      <a:pt x="130" y="158"/>
                    </a:lnTo>
                    <a:lnTo>
                      <a:pt x="149" y="182"/>
                    </a:lnTo>
                    <a:lnTo>
                      <a:pt x="153" y="184"/>
                    </a:lnTo>
                    <a:lnTo>
                      <a:pt x="155" y="183"/>
                    </a:lnTo>
                    <a:lnTo>
                      <a:pt x="158" y="180"/>
                    </a:lnTo>
                    <a:lnTo>
                      <a:pt x="160" y="173"/>
                    </a:lnTo>
                    <a:lnTo>
                      <a:pt x="164" y="156"/>
                    </a:lnTo>
                    <a:lnTo>
                      <a:pt x="166" y="125"/>
                    </a:lnTo>
                    <a:lnTo>
                      <a:pt x="163" y="106"/>
                    </a:lnTo>
                    <a:lnTo>
                      <a:pt x="154" y="77"/>
                    </a:lnTo>
                    <a:lnTo>
                      <a:pt x="142" y="50"/>
                    </a:lnTo>
                    <a:lnTo>
                      <a:pt x="120" y="18"/>
                    </a:lnTo>
                    <a:lnTo>
                      <a:pt x="110" y="9"/>
                    </a:lnTo>
                    <a:lnTo>
                      <a:pt x="99" y="3"/>
                    </a:lnTo>
                    <a:lnTo>
                      <a:pt x="89" y="0"/>
                    </a:lnTo>
                    <a:lnTo>
                      <a:pt x="78" y="0"/>
                    </a:lnTo>
                    <a:lnTo>
                      <a:pt x="67" y="2"/>
                    </a:lnTo>
                    <a:lnTo>
                      <a:pt x="57" y="8"/>
                    </a:lnTo>
                    <a:lnTo>
                      <a:pt x="53" y="11"/>
                    </a:lnTo>
                    <a:lnTo>
                      <a:pt x="48" y="16"/>
                    </a:lnTo>
                    <a:lnTo>
                      <a:pt x="32" y="40"/>
                    </a:lnTo>
                    <a:lnTo>
                      <a:pt x="9" y="83"/>
                    </a:lnTo>
                    <a:lnTo>
                      <a:pt x="2" y="98"/>
                    </a:lnTo>
                    <a:lnTo>
                      <a:pt x="0" y="104"/>
                    </a:lnTo>
                    <a:lnTo>
                      <a:pt x="0" y="109"/>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 name="Freeform 74"/>
              <p:cNvSpPr>
                <a:spLocks/>
              </p:cNvSpPr>
              <p:nvPr/>
            </p:nvSpPr>
            <p:spPr bwMode="auto">
              <a:xfrm>
                <a:off x="2327275" y="3117851"/>
                <a:ext cx="177800" cy="187325"/>
              </a:xfrm>
              <a:custGeom>
                <a:avLst/>
                <a:gdLst/>
                <a:ahLst/>
                <a:cxnLst>
                  <a:cxn ang="0">
                    <a:pos x="78" y="2"/>
                  </a:cxn>
                  <a:cxn ang="0">
                    <a:pos x="75" y="4"/>
                  </a:cxn>
                  <a:cxn ang="0">
                    <a:pos x="43" y="38"/>
                  </a:cxn>
                  <a:cxn ang="0">
                    <a:pos x="9" y="94"/>
                  </a:cxn>
                  <a:cxn ang="0">
                    <a:pos x="5" y="100"/>
                  </a:cxn>
                  <a:cxn ang="0">
                    <a:pos x="0" y="105"/>
                  </a:cxn>
                  <a:cxn ang="0">
                    <a:pos x="1" y="105"/>
                  </a:cxn>
                  <a:cxn ang="0">
                    <a:pos x="3" y="107"/>
                  </a:cxn>
                  <a:cxn ang="0">
                    <a:pos x="10" y="111"/>
                  </a:cxn>
                  <a:cxn ang="0">
                    <a:pos x="15" y="113"/>
                  </a:cxn>
                  <a:cxn ang="0">
                    <a:pos x="20" y="116"/>
                  </a:cxn>
                  <a:cxn ang="0">
                    <a:pos x="26" y="117"/>
                  </a:cxn>
                  <a:cxn ang="0">
                    <a:pos x="32" y="118"/>
                  </a:cxn>
                  <a:cxn ang="0">
                    <a:pos x="38" y="117"/>
                  </a:cxn>
                  <a:cxn ang="0">
                    <a:pos x="42" y="116"/>
                  </a:cxn>
                  <a:cxn ang="0">
                    <a:pos x="45" y="112"/>
                  </a:cxn>
                  <a:cxn ang="0">
                    <a:pos x="62" y="63"/>
                  </a:cxn>
                  <a:cxn ang="0">
                    <a:pos x="69" y="50"/>
                  </a:cxn>
                  <a:cxn ang="0">
                    <a:pos x="89" y="24"/>
                  </a:cxn>
                  <a:cxn ang="0">
                    <a:pos x="92" y="20"/>
                  </a:cxn>
                  <a:cxn ang="0">
                    <a:pos x="100" y="15"/>
                  </a:cxn>
                  <a:cxn ang="0">
                    <a:pos x="105" y="12"/>
                  </a:cxn>
                  <a:cxn ang="0">
                    <a:pos x="112" y="10"/>
                  </a:cxn>
                  <a:cxn ang="0">
                    <a:pos x="112" y="9"/>
                  </a:cxn>
                  <a:cxn ang="0">
                    <a:pos x="110" y="7"/>
                  </a:cxn>
                  <a:cxn ang="0">
                    <a:pos x="105" y="5"/>
                  </a:cxn>
                  <a:cxn ang="0">
                    <a:pos x="84" y="0"/>
                  </a:cxn>
                  <a:cxn ang="0">
                    <a:pos x="81" y="1"/>
                  </a:cxn>
                  <a:cxn ang="0">
                    <a:pos x="78" y="2"/>
                  </a:cxn>
                </a:cxnLst>
                <a:rect l="0" t="0" r="r" b="b"/>
                <a:pathLst>
                  <a:path w="112" h="118">
                    <a:moveTo>
                      <a:pt x="78" y="2"/>
                    </a:moveTo>
                    <a:lnTo>
                      <a:pt x="75" y="4"/>
                    </a:lnTo>
                    <a:lnTo>
                      <a:pt x="43" y="38"/>
                    </a:lnTo>
                    <a:lnTo>
                      <a:pt x="9" y="94"/>
                    </a:lnTo>
                    <a:lnTo>
                      <a:pt x="5" y="100"/>
                    </a:lnTo>
                    <a:lnTo>
                      <a:pt x="0" y="105"/>
                    </a:lnTo>
                    <a:lnTo>
                      <a:pt x="1" y="105"/>
                    </a:lnTo>
                    <a:lnTo>
                      <a:pt x="3" y="107"/>
                    </a:lnTo>
                    <a:lnTo>
                      <a:pt x="10" y="111"/>
                    </a:lnTo>
                    <a:lnTo>
                      <a:pt x="15" y="113"/>
                    </a:lnTo>
                    <a:lnTo>
                      <a:pt x="20" y="116"/>
                    </a:lnTo>
                    <a:lnTo>
                      <a:pt x="26" y="117"/>
                    </a:lnTo>
                    <a:lnTo>
                      <a:pt x="32" y="118"/>
                    </a:lnTo>
                    <a:lnTo>
                      <a:pt x="38" y="117"/>
                    </a:lnTo>
                    <a:lnTo>
                      <a:pt x="42" y="116"/>
                    </a:lnTo>
                    <a:lnTo>
                      <a:pt x="45" y="112"/>
                    </a:lnTo>
                    <a:lnTo>
                      <a:pt x="62" y="63"/>
                    </a:lnTo>
                    <a:lnTo>
                      <a:pt x="69" y="50"/>
                    </a:lnTo>
                    <a:lnTo>
                      <a:pt x="89" y="24"/>
                    </a:lnTo>
                    <a:lnTo>
                      <a:pt x="92" y="20"/>
                    </a:lnTo>
                    <a:lnTo>
                      <a:pt x="100" y="15"/>
                    </a:lnTo>
                    <a:lnTo>
                      <a:pt x="105" y="12"/>
                    </a:lnTo>
                    <a:lnTo>
                      <a:pt x="112" y="10"/>
                    </a:lnTo>
                    <a:lnTo>
                      <a:pt x="112" y="9"/>
                    </a:lnTo>
                    <a:lnTo>
                      <a:pt x="110" y="7"/>
                    </a:lnTo>
                    <a:lnTo>
                      <a:pt x="105" y="5"/>
                    </a:lnTo>
                    <a:lnTo>
                      <a:pt x="84" y="0"/>
                    </a:lnTo>
                    <a:lnTo>
                      <a:pt x="81" y="1"/>
                    </a:lnTo>
                    <a:lnTo>
                      <a:pt x="78" y="2"/>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75"/>
              <p:cNvSpPr>
                <a:spLocks/>
              </p:cNvSpPr>
              <p:nvPr/>
            </p:nvSpPr>
            <p:spPr bwMode="auto">
              <a:xfrm>
                <a:off x="2214563" y="3100388"/>
                <a:ext cx="223838" cy="184150"/>
              </a:xfrm>
              <a:custGeom>
                <a:avLst/>
                <a:gdLst/>
                <a:ahLst/>
                <a:cxnLst>
                  <a:cxn ang="0">
                    <a:pos x="118" y="0"/>
                  </a:cxn>
                  <a:cxn ang="0">
                    <a:pos x="113" y="1"/>
                  </a:cxn>
                  <a:cxn ang="0">
                    <a:pos x="87" y="13"/>
                  </a:cxn>
                  <a:cxn ang="0">
                    <a:pos x="59" y="33"/>
                  </a:cxn>
                  <a:cxn ang="0">
                    <a:pos x="33" y="59"/>
                  </a:cxn>
                  <a:cxn ang="0">
                    <a:pos x="15" y="79"/>
                  </a:cxn>
                  <a:cxn ang="0">
                    <a:pos x="12" y="84"/>
                  </a:cxn>
                  <a:cxn ang="0">
                    <a:pos x="6" y="90"/>
                  </a:cxn>
                  <a:cxn ang="0">
                    <a:pos x="2" y="97"/>
                  </a:cxn>
                  <a:cxn ang="0">
                    <a:pos x="0" y="98"/>
                  </a:cxn>
                  <a:cxn ang="0">
                    <a:pos x="0" y="101"/>
                  </a:cxn>
                  <a:cxn ang="0">
                    <a:pos x="1" y="103"/>
                  </a:cxn>
                  <a:cxn ang="0">
                    <a:pos x="8" y="107"/>
                  </a:cxn>
                  <a:cxn ang="0">
                    <a:pos x="28" y="114"/>
                  </a:cxn>
                  <a:cxn ang="0">
                    <a:pos x="43" y="116"/>
                  </a:cxn>
                  <a:cxn ang="0">
                    <a:pos x="50" y="115"/>
                  </a:cxn>
                  <a:cxn ang="0">
                    <a:pos x="56" y="113"/>
                  </a:cxn>
                  <a:cxn ang="0">
                    <a:pos x="61" y="109"/>
                  </a:cxn>
                  <a:cxn ang="0">
                    <a:pos x="66" y="104"/>
                  </a:cxn>
                  <a:cxn ang="0">
                    <a:pos x="73" y="91"/>
                  </a:cxn>
                  <a:cxn ang="0">
                    <a:pos x="84" y="69"/>
                  </a:cxn>
                  <a:cxn ang="0">
                    <a:pos x="119" y="18"/>
                  </a:cxn>
                  <a:cxn ang="0">
                    <a:pos x="127" y="13"/>
                  </a:cxn>
                  <a:cxn ang="0">
                    <a:pos x="134" y="10"/>
                  </a:cxn>
                  <a:cxn ang="0">
                    <a:pos x="137" y="10"/>
                  </a:cxn>
                  <a:cxn ang="0">
                    <a:pos x="139" y="10"/>
                  </a:cxn>
                  <a:cxn ang="0">
                    <a:pos x="141" y="9"/>
                  </a:cxn>
                  <a:cxn ang="0">
                    <a:pos x="141" y="8"/>
                  </a:cxn>
                  <a:cxn ang="0">
                    <a:pos x="140" y="7"/>
                  </a:cxn>
                  <a:cxn ang="0">
                    <a:pos x="139" y="5"/>
                  </a:cxn>
                  <a:cxn ang="0">
                    <a:pos x="132" y="2"/>
                  </a:cxn>
                  <a:cxn ang="0">
                    <a:pos x="122" y="0"/>
                  </a:cxn>
                  <a:cxn ang="0">
                    <a:pos x="118" y="0"/>
                  </a:cxn>
                </a:cxnLst>
                <a:rect l="0" t="0" r="r" b="b"/>
                <a:pathLst>
                  <a:path w="141" h="116">
                    <a:moveTo>
                      <a:pt x="118" y="0"/>
                    </a:moveTo>
                    <a:lnTo>
                      <a:pt x="113" y="1"/>
                    </a:lnTo>
                    <a:lnTo>
                      <a:pt x="87" y="13"/>
                    </a:lnTo>
                    <a:lnTo>
                      <a:pt x="59" y="33"/>
                    </a:lnTo>
                    <a:lnTo>
                      <a:pt x="33" y="59"/>
                    </a:lnTo>
                    <a:lnTo>
                      <a:pt x="15" y="79"/>
                    </a:lnTo>
                    <a:lnTo>
                      <a:pt x="12" y="84"/>
                    </a:lnTo>
                    <a:lnTo>
                      <a:pt x="6" y="90"/>
                    </a:lnTo>
                    <a:lnTo>
                      <a:pt x="2" y="97"/>
                    </a:lnTo>
                    <a:lnTo>
                      <a:pt x="0" y="98"/>
                    </a:lnTo>
                    <a:lnTo>
                      <a:pt x="0" y="101"/>
                    </a:lnTo>
                    <a:lnTo>
                      <a:pt x="1" y="103"/>
                    </a:lnTo>
                    <a:lnTo>
                      <a:pt x="8" y="107"/>
                    </a:lnTo>
                    <a:lnTo>
                      <a:pt x="28" y="114"/>
                    </a:lnTo>
                    <a:lnTo>
                      <a:pt x="43" y="116"/>
                    </a:lnTo>
                    <a:lnTo>
                      <a:pt x="50" y="115"/>
                    </a:lnTo>
                    <a:lnTo>
                      <a:pt x="56" y="113"/>
                    </a:lnTo>
                    <a:lnTo>
                      <a:pt x="61" y="109"/>
                    </a:lnTo>
                    <a:lnTo>
                      <a:pt x="66" y="104"/>
                    </a:lnTo>
                    <a:lnTo>
                      <a:pt x="73" y="91"/>
                    </a:lnTo>
                    <a:lnTo>
                      <a:pt x="84" y="69"/>
                    </a:lnTo>
                    <a:lnTo>
                      <a:pt x="119" y="18"/>
                    </a:lnTo>
                    <a:lnTo>
                      <a:pt x="127" y="13"/>
                    </a:lnTo>
                    <a:lnTo>
                      <a:pt x="134" y="10"/>
                    </a:lnTo>
                    <a:lnTo>
                      <a:pt x="137" y="10"/>
                    </a:lnTo>
                    <a:lnTo>
                      <a:pt x="139" y="10"/>
                    </a:lnTo>
                    <a:lnTo>
                      <a:pt x="141" y="9"/>
                    </a:lnTo>
                    <a:lnTo>
                      <a:pt x="141" y="8"/>
                    </a:lnTo>
                    <a:lnTo>
                      <a:pt x="140" y="7"/>
                    </a:lnTo>
                    <a:lnTo>
                      <a:pt x="139" y="5"/>
                    </a:lnTo>
                    <a:lnTo>
                      <a:pt x="132" y="2"/>
                    </a:lnTo>
                    <a:lnTo>
                      <a:pt x="122" y="0"/>
                    </a:lnTo>
                    <a:lnTo>
                      <a:pt x="118" y="0"/>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76"/>
              <p:cNvSpPr>
                <a:spLocks/>
              </p:cNvSpPr>
              <p:nvPr/>
            </p:nvSpPr>
            <p:spPr bwMode="auto">
              <a:xfrm>
                <a:off x="2124075" y="3278188"/>
                <a:ext cx="379413" cy="76200"/>
              </a:xfrm>
              <a:custGeom>
                <a:avLst/>
                <a:gdLst/>
                <a:ahLst/>
                <a:cxnLst>
                  <a:cxn ang="0">
                    <a:pos x="238" y="46"/>
                  </a:cxn>
                  <a:cxn ang="0">
                    <a:pos x="239" y="45"/>
                  </a:cxn>
                  <a:cxn ang="0">
                    <a:pos x="239" y="44"/>
                  </a:cxn>
                  <a:cxn ang="0">
                    <a:pos x="237" y="44"/>
                  </a:cxn>
                  <a:cxn ang="0">
                    <a:pos x="234" y="43"/>
                  </a:cxn>
                  <a:cxn ang="0">
                    <a:pos x="165" y="29"/>
                  </a:cxn>
                  <a:cxn ang="0">
                    <a:pos x="63" y="2"/>
                  </a:cxn>
                  <a:cxn ang="0">
                    <a:pos x="49" y="0"/>
                  </a:cxn>
                  <a:cxn ang="0">
                    <a:pos x="39" y="0"/>
                  </a:cxn>
                  <a:cxn ang="0">
                    <a:pos x="30" y="2"/>
                  </a:cxn>
                  <a:cxn ang="0">
                    <a:pos x="18" y="7"/>
                  </a:cxn>
                  <a:cxn ang="0">
                    <a:pos x="11" y="11"/>
                  </a:cxn>
                  <a:cxn ang="0">
                    <a:pos x="2" y="22"/>
                  </a:cxn>
                  <a:cxn ang="0">
                    <a:pos x="0" y="26"/>
                  </a:cxn>
                  <a:cxn ang="0">
                    <a:pos x="0" y="29"/>
                  </a:cxn>
                  <a:cxn ang="0">
                    <a:pos x="3" y="32"/>
                  </a:cxn>
                  <a:cxn ang="0">
                    <a:pos x="5" y="33"/>
                  </a:cxn>
                  <a:cxn ang="0">
                    <a:pos x="7" y="34"/>
                  </a:cxn>
                  <a:cxn ang="0">
                    <a:pos x="10" y="35"/>
                  </a:cxn>
                  <a:cxn ang="0">
                    <a:pos x="87" y="41"/>
                  </a:cxn>
                  <a:cxn ang="0">
                    <a:pos x="147" y="48"/>
                  </a:cxn>
                  <a:cxn ang="0">
                    <a:pos x="232" y="47"/>
                  </a:cxn>
                  <a:cxn ang="0">
                    <a:pos x="235" y="46"/>
                  </a:cxn>
                  <a:cxn ang="0">
                    <a:pos x="238" y="46"/>
                  </a:cxn>
                </a:cxnLst>
                <a:rect l="0" t="0" r="r" b="b"/>
                <a:pathLst>
                  <a:path w="239" h="48">
                    <a:moveTo>
                      <a:pt x="238" y="46"/>
                    </a:moveTo>
                    <a:lnTo>
                      <a:pt x="239" y="45"/>
                    </a:lnTo>
                    <a:lnTo>
                      <a:pt x="239" y="44"/>
                    </a:lnTo>
                    <a:lnTo>
                      <a:pt x="237" y="44"/>
                    </a:lnTo>
                    <a:lnTo>
                      <a:pt x="234" y="43"/>
                    </a:lnTo>
                    <a:lnTo>
                      <a:pt x="165" y="29"/>
                    </a:lnTo>
                    <a:lnTo>
                      <a:pt x="63" y="2"/>
                    </a:lnTo>
                    <a:lnTo>
                      <a:pt x="49" y="0"/>
                    </a:lnTo>
                    <a:lnTo>
                      <a:pt x="39" y="0"/>
                    </a:lnTo>
                    <a:lnTo>
                      <a:pt x="30" y="2"/>
                    </a:lnTo>
                    <a:lnTo>
                      <a:pt x="18" y="7"/>
                    </a:lnTo>
                    <a:lnTo>
                      <a:pt x="11" y="11"/>
                    </a:lnTo>
                    <a:lnTo>
                      <a:pt x="2" y="22"/>
                    </a:lnTo>
                    <a:lnTo>
                      <a:pt x="0" y="26"/>
                    </a:lnTo>
                    <a:lnTo>
                      <a:pt x="0" y="29"/>
                    </a:lnTo>
                    <a:lnTo>
                      <a:pt x="3" y="32"/>
                    </a:lnTo>
                    <a:lnTo>
                      <a:pt x="5" y="33"/>
                    </a:lnTo>
                    <a:lnTo>
                      <a:pt x="7" y="34"/>
                    </a:lnTo>
                    <a:lnTo>
                      <a:pt x="10" y="35"/>
                    </a:lnTo>
                    <a:lnTo>
                      <a:pt x="87" y="41"/>
                    </a:lnTo>
                    <a:lnTo>
                      <a:pt x="147" y="48"/>
                    </a:lnTo>
                    <a:lnTo>
                      <a:pt x="232" y="47"/>
                    </a:lnTo>
                    <a:lnTo>
                      <a:pt x="235" y="46"/>
                    </a:lnTo>
                    <a:lnTo>
                      <a:pt x="238" y="46"/>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05" name="Freeform 18"/>
            <p:cNvSpPr>
              <a:spLocks/>
            </p:cNvSpPr>
            <p:nvPr/>
          </p:nvSpPr>
          <p:spPr bwMode="auto">
            <a:xfrm rot="6012585" flipH="1">
              <a:off x="7866693" y="4985033"/>
              <a:ext cx="483901" cy="284180"/>
            </a:xfrm>
            <a:custGeom>
              <a:avLst/>
              <a:gdLst/>
              <a:ahLst/>
              <a:cxnLst>
                <a:cxn ang="0">
                  <a:pos x="241" y="52"/>
                </a:cxn>
                <a:cxn ang="0">
                  <a:pos x="311" y="38"/>
                </a:cxn>
                <a:cxn ang="0">
                  <a:pos x="390" y="58"/>
                </a:cxn>
                <a:cxn ang="0">
                  <a:pos x="452" y="88"/>
                </a:cxn>
                <a:cxn ang="0">
                  <a:pos x="480" y="81"/>
                </a:cxn>
                <a:cxn ang="0">
                  <a:pos x="487" y="65"/>
                </a:cxn>
                <a:cxn ang="0">
                  <a:pos x="483" y="37"/>
                </a:cxn>
                <a:cxn ang="0">
                  <a:pos x="465" y="21"/>
                </a:cxn>
                <a:cxn ang="0">
                  <a:pos x="358" y="0"/>
                </a:cxn>
                <a:cxn ang="0">
                  <a:pos x="255" y="12"/>
                </a:cxn>
                <a:cxn ang="0">
                  <a:pos x="140" y="75"/>
                </a:cxn>
                <a:cxn ang="0">
                  <a:pos x="94" y="146"/>
                </a:cxn>
                <a:cxn ang="0">
                  <a:pos x="79" y="169"/>
                </a:cxn>
                <a:cxn ang="0">
                  <a:pos x="64" y="176"/>
                </a:cxn>
                <a:cxn ang="0">
                  <a:pos x="28" y="180"/>
                </a:cxn>
                <a:cxn ang="0">
                  <a:pos x="6" y="198"/>
                </a:cxn>
                <a:cxn ang="0">
                  <a:pos x="0" y="213"/>
                </a:cxn>
                <a:cxn ang="0">
                  <a:pos x="7" y="235"/>
                </a:cxn>
                <a:cxn ang="0">
                  <a:pos x="19" y="241"/>
                </a:cxn>
                <a:cxn ang="0">
                  <a:pos x="32" y="241"/>
                </a:cxn>
                <a:cxn ang="0">
                  <a:pos x="40" y="234"/>
                </a:cxn>
                <a:cxn ang="0">
                  <a:pos x="38" y="229"/>
                </a:cxn>
                <a:cxn ang="0">
                  <a:pos x="27" y="225"/>
                </a:cxn>
                <a:cxn ang="0">
                  <a:pos x="29" y="221"/>
                </a:cxn>
                <a:cxn ang="0">
                  <a:pos x="52" y="207"/>
                </a:cxn>
                <a:cxn ang="0">
                  <a:pos x="57" y="208"/>
                </a:cxn>
                <a:cxn ang="0">
                  <a:pos x="55" y="229"/>
                </a:cxn>
                <a:cxn ang="0">
                  <a:pos x="54" y="274"/>
                </a:cxn>
                <a:cxn ang="0">
                  <a:pos x="64" y="284"/>
                </a:cxn>
                <a:cxn ang="0">
                  <a:pos x="83" y="285"/>
                </a:cxn>
                <a:cxn ang="0">
                  <a:pos x="88" y="281"/>
                </a:cxn>
                <a:cxn ang="0">
                  <a:pos x="77" y="240"/>
                </a:cxn>
                <a:cxn ang="0">
                  <a:pos x="80" y="225"/>
                </a:cxn>
                <a:cxn ang="0">
                  <a:pos x="89" y="223"/>
                </a:cxn>
                <a:cxn ang="0">
                  <a:pos x="112" y="236"/>
                </a:cxn>
                <a:cxn ang="0">
                  <a:pos x="127" y="255"/>
                </a:cxn>
                <a:cxn ang="0">
                  <a:pos x="132" y="255"/>
                </a:cxn>
                <a:cxn ang="0">
                  <a:pos x="138" y="246"/>
                </a:cxn>
                <a:cxn ang="0">
                  <a:pos x="141" y="220"/>
                </a:cxn>
                <a:cxn ang="0">
                  <a:pos x="135" y="211"/>
                </a:cxn>
                <a:cxn ang="0">
                  <a:pos x="116" y="203"/>
                </a:cxn>
                <a:cxn ang="0">
                  <a:pos x="110" y="190"/>
                </a:cxn>
                <a:cxn ang="0">
                  <a:pos x="119" y="160"/>
                </a:cxn>
                <a:cxn ang="0">
                  <a:pos x="178" y="84"/>
                </a:cxn>
              </a:cxnLst>
              <a:rect l="0" t="0" r="r" b="b"/>
              <a:pathLst>
                <a:path w="487" h="286">
                  <a:moveTo>
                    <a:pt x="178" y="84"/>
                  </a:moveTo>
                  <a:lnTo>
                    <a:pt x="213" y="63"/>
                  </a:lnTo>
                  <a:lnTo>
                    <a:pt x="241" y="52"/>
                  </a:lnTo>
                  <a:lnTo>
                    <a:pt x="261" y="45"/>
                  </a:lnTo>
                  <a:lnTo>
                    <a:pt x="291" y="40"/>
                  </a:lnTo>
                  <a:lnTo>
                    <a:pt x="311" y="38"/>
                  </a:lnTo>
                  <a:lnTo>
                    <a:pt x="339" y="40"/>
                  </a:lnTo>
                  <a:lnTo>
                    <a:pt x="374" y="50"/>
                  </a:lnTo>
                  <a:lnTo>
                    <a:pt x="390" y="58"/>
                  </a:lnTo>
                  <a:lnTo>
                    <a:pt x="417" y="79"/>
                  </a:lnTo>
                  <a:lnTo>
                    <a:pt x="431" y="85"/>
                  </a:lnTo>
                  <a:lnTo>
                    <a:pt x="452" y="88"/>
                  </a:lnTo>
                  <a:lnTo>
                    <a:pt x="465" y="87"/>
                  </a:lnTo>
                  <a:lnTo>
                    <a:pt x="471" y="85"/>
                  </a:lnTo>
                  <a:lnTo>
                    <a:pt x="480" y="81"/>
                  </a:lnTo>
                  <a:lnTo>
                    <a:pt x="483" y="78"/>
                  </a:lnTo>
                  <a:lnTo>
                    <a:pt x="485" y="74"/>
                  </a:lnTo>
                  <a:lnTo>
                    <a:pt x="487" y="65"/>
                  </a:lnTo>
                  <a:lnTo>
                    <a:pt x="487" y="55"/>
                  </a:lnTo>
                  <a:lnTo>
                    <a:pt x="484" y="40"/>
                  </a:lnTo>
                  <a:lnTo>
                    <a:pt x="483" y="37"/>
                  </a:lnTo>
                  <a:lnTo>
                    <a:pt x="481" y="31"/>
                  </a:lnTo>
                  <a:lnTo>
                    <a:pt x="475" y="26"/>
                  </a:lnTo>
                  <a:lnTo>
                    <a:pt x="465" y="21"/>
                  </a:lnTo>
                  <a:lnTo>
                    <a:pt x="444" y="13"/>
                  </a:lnTo>
                  <a:lnTo>
                    <a:pt x="407" y="6"/>
                  </a:lnTo>
                  <a:lnTo>
                    <a:pt x="358" y="0"/>
                  </a:lnTo>
                  <a:lnTo>
                    <a:pt x="315" y="0"/>
                  </a:lnTo>
                  <a:lnTo>
                    <a:pt x="286" y="4"/>
                  </a:lnTo>
                  <a:lnTo>
                    <a:pt x="255" y="12"/>
                  </a:lnTo>
                  <a:lnTo>
                    <a:pt x="190" y="37"/>
                  </a:lnTo>
                  <a:lnTo>
                    <a:pt x="164" y="53"/>
                  </a:lnTo>
                  <a:lnTo>
                    <a:pt x="140" y="75"/>
                  </a:lnTo>
                  <a:lnTo>
                    <a:pt x="115" y="105"/>
                  </a:lnTo>
                  <a:lnTo>
                    <a:pt x="97" y="138"/>
                  </a:lnTo>
                  <a:lnTo>
                    <a:pt x="94" y="146"/>
                  </a:lnTo>
                  <a:lnTo>
                    <a:pt x="87" y="158"/>
                  </a:lnTo>
                  <a:lnTo>
                    <a:pt x="81" y="166"/>
                  </a:lnTo>
                  <a:lnTo>
                    <a:pt x="79" y="169"/>
                  </a:lnTo>
                  <a:lnTo>
                    <a:pt x="70" y="174"/>
                  </a:lnTo>
                  <a:lnTo>
                    <a:pt x="67" y="175"/>
                  </a:lnTo>
                  <a:lnTo>
                    <a:pt x="64" y="176"/>
                  </a:lnTo>
                  <a:lnTo>
                    <a:pt x="60" y="177"/>
                  </a:lnTo>
                  <a:lnTo>
                    <a:pt x="32" y="179"/>
                  </a:lnTo>
                  <a:lnTo>
                    <a:pt x="28" y="180"/>
                  </a:lnTo>
                  <a:lnTo>
                    <a:pt x="24" y="182"/>
                  </a:lnTo>
                  <a:lnTo>
                    <a:pt x="12" y="191"/>
                  </a:lnTo>
                  <a:lnTo>
                    <a:pt x="6" y="198"/>
                  </a:lnTo>
                  <a:lnTo>
                    <a:pt x="4" y="201"/>
                  </a:lnTo>
                  <a:lnTo>
                    <a:pt x="2" y="205"/>
                  </a:lnTo>
                  <a:lnTo>
                    <a:pt x="0" y="213"/>
                  </a:lnTo>
                  <a:lnTo>
                    <a:pt x="1" y="221"/>
                  </a:lnTo>
                  <a:lnTo>
                    <a:pt x="5" y="232"/>
                  </a:lnTo>
                  <a:lnTo>
                    <a:pt x="7" y="235"/>
                  </a:lnTo>
                  <a:lnTo>
                    <a:pt x="10" y="237"/>
                  </a:lnTo>
                  <a:lnTo>
                    <a:pt x="12" y="239"/>
                  </a:lnTo>
                  <a:lnTo>
                    <a:pt x="19" y="241"/>
                  </a:lnTo>
                  <a:lnTo>
                    <a:pt x="25" y="242"/>
                  </a:lnTo>
                  <a:lnTo>
                    <a:pt x="31" y="242"/>
                  </a:lnTo>
                  <a:lnTo>
                    <a:pt x="32" y="241"/>
                  </a:lnTo>
                  <a:lnTo>
                    <a:pt x="35" y="240"/>
                  </a:lnTo>
                  <a:lnTo>
                    <a:pt x="38" y="237"/>
                  </a:lnTo>
                  <a:lnTo>
                    <a:pt x="40" y="234"/>
                  </a:lnTo>
                  <a:lnTo>
                    <a:pt x="40" y="232"/>
                  </a:lnTo>
                  <a:lnTo>
                    <a:pt x="40" y="231"/>
                  </a:lnTo>
                  <a:lnTo>
                    <a:pt x="38" y="229"/>
                  </a:lnTo>
                  <a:lnTo>
                    <a:pt x="29" y="227"/>
                  </a:lnTo>
                  <a:lnTo>
                    <a:pt x="27" y="226"/>
                  </a:lnTo>
                  <a:lnTo>
                    <a:pt x="27" y="225"/>
                  </a:lnTo>
                  <a:lnTo>
                    <a:pt x="27" y="224"/>
                  </a:lnTo>
                  <a:lnTo>
                    <a:pt x="27" y="223"/>
                  </a:lnTo>
                  <a:lnTo>
                    <a:pt x="29" y="221"/>
                  </a:lnTo>
                  <a:lnTo>
                    <a:pt x="34" y="216"/>
                  </a:lnTo>
                  <a:lnTo>
                    <a:pt x="39" y="212"/>
                  </a:lnTo>
                  <a:lnTo>
                    <a:pt x="52" y="207"/>
                  </a:lnTo>
                  <a:lnTo>
                    <a:pt x="54" y="207"/>
                  </a:lnTo>
                  <a:lnTo>
                    <a:pt x="55" y="208"/>
                  </a:lnTo>
                  <a:lnTo>
                    <a:pt x="57" y="208"/>
                  </a:lnTo>
                  <a:lnTo>
                    <a:pt x="57" y="210"/>
                  </a:lnTo>
                  <a:lnTo>
                    <a:pt x="57" y="214"/>
                  </a:lnTo>
                  <a:lnTo>
                    <a:pt x="55" y="229"/>
                  </a:lnTo>
                  <a:lnTo>
                    <a:pt x="50" y="257"/>
                  </a:lnTo>
                  <a:lnTo>
                    <a:pt x="50" y="261"/>
                  </a:lnTo>
                  <a:lnTo>
                    <a:pt x="54" y="274"/>
                  </a:lnTo>
                  <a:lnTo>
                    <a:pt x="57" y="279"/>
                  </a:lnTo>
                  <a:lnTo>
                    <a:pt x="59" y="282"/>
                  </a:lnTo>
                  <a:lnTo>
                    <a:pt x="64" y="284"/>
                  </a:lnTo>
                  <a:lnTo>
                    <a:pt x="67" y="285"/>
                  </a:lnTo>
                  <a:lnTo>
                    <a:pt x="79" y="286"/>
                  </a:lnTo>
                  <a:lnTo>
                    <a:pt x="83" y="285"/>
                  </a:lnTo>
                  <a:lnTo>
                    <a:pt x="85" y="284"/>
                  </a:lnTo>
                  <a:lnTo>
                    <a:pt x="87" y="283"/>
                  </a:lnTo>
                  <a:lnTo>
                    <a:pt x="88" y="281"/>
                  </a:lnTo>
                  <a:lnTo>
                    <a:pt x="89" y="279"/>
                  </a:lnTo>
                  <a:lnTo>
                    <a:pt x="88" y="277"/>
                  </a:lnTo>
                  <a:lnTo>
                    <a:pt x="77" y="240"/>
                  </a:lnTo>
                  <a:lnTo>
                    <a:pt x="76" y="234"/>
                  </a:lnTo>
                  <a:lnTo>
                    <a:pt x="78" y="229"/>
                  </a:lnTo>
                  <a:lnTo>
                    <a:pt x="80" y="225"/>
                  </a:lnTo>
                  <a:lnTo>
                    <a:pt x="85" y="223"/>
                  </a:lnTo>
                  <a:lnTo>
                    <a:pt x="86" y="223"/>
                  </a:lnTo>
                  <a:lnTo>
                    <a:pt x="89" y="223"/>
                  </a:lnTo>
                  <a:lnTo>
                    <a:pt x="94" y="224"/>
                  </a:lnTo>
                  <a:lnTo>
                    <a:pt x="107" y="232"/>
                  </a:lnTo>
                  <a:lnTo>
                    <a:pt x="112" y="236"/>
                  </a:lnTo>
                  <a:lnTo>
                    <a:pt x="117" y="241"/>
                  </a:lnTo>
                  <a:lnTo>
                    <a:pt x="125" y="253"/>
                  </a:lnTo>
                  <a:lnTo>
                    <a:pt x="127" y="255"/>
                  </a:lnTo>
                  <a:lnTo>
                    <a:pt x="129" y="256"/>
                  </a:lnTo>
                  <a:lnTo>
                    <a:pt x="130" y="256"/>
                  </a:lnTo>
                  <a:lnTo>
                    <a:pt x="132" y="255"/>
                  </a:lnTo>
                  <a:lnTo>
                    <a:pt x="134" y="253"/>
                  </a:lnTo>
                  <a:lnTo>
                    <a:pt x="135" y="251"/>
                  </a:lnTo>
                  <a:lnTo>
                    <a:pt x="138" y="246"/>
                  </a:lnTo>
                  <a:lnTo>
                    <a:pt x="141" y="238"/>
                  </a:lnTo>
                  <a:lnTo>
                    <a:pt x="142" y="227"/>
                  </a:lnTo>
                  <a:lnTo>
                    <a:pt x="141" y="220"/>
                  </a:lnTo>
                  <a:lnTo>
                    <a:pt x="140" y="214"/>
                  </a:lnTo>
                  <a:lnTo>
                    <a:pt x="138" y="213"/>
                  </a:lnTo>
                  <a:lnTo>
                    <a:pt x="135" y="211"/>
                  </a:lnTo>
                  <a:lnTo>
                    <a:pt x="121" y="207"/>
                  </a:lnTo>
                  <a:lnTo>
                    <a:pt x="119" y="205"/>
                  </a:lnTo>
                  <a:lnTo>
                    <a:pt x="116" y="203"/>
                  </a:lnTo>
                  <a:lnTo>
                    <a:pt x="113" y="200"/>
                  </a:lnTo>
                  <a:lnTo>
                    <a:pt x="111" y="195"/>
                  </a:lnTo>
                  <a:lnTo>
                    <a:pt x="110" y="190"/>
                  </a:lnTo>
                  <a:lnTo>
                    <a:pt x="111" y="184"/>
                  </a:lnTo>
                  <a:lnTo>
                    <a:pt x="113" y="177"/>
                  </a:lnTo>
                  <a:lnTo>
                    <a:pt x="119" y="160"/>
                  </a:lnTo>
                  <a:lnTo>
                    <a:pt x="141" y="120"/>
                  </a:lnTo>
                  <a:lnTo>
                    <a:pt x="156" y="102"/>
                  </a:lnTo>
                  <a:lnTo>
                    <a:pt x="178" y="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0" name="Rectangle 69"/>
          <p:cNvSpPr/>
          <p:nvPr/>
        </p:nvSpPr>
        <p:spPr bwMode="auto">
          <a:xfrm>
            <a:off x="6477000" y="5917406"/>
            <a:ext cx="1752600" cy="2667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53" name="Rectangle 52"/>
          <p:cNvSpPr>
            <a:spLocks noChangeArrowheads="1"/>
          </p:cNvSpPr>
          <p:nvPr/>
        </p:nvSpPr>
        <p:spPr bwMode="auto">
          <a:xfrm>
            <a:off x="7242175" y="5915025"/>
            <a:ext cx="1901825" cy="276225"/>
          </a:xfrm>
          <a:prstGeom prst="rect">
            <a:avLst/>
          </a:prstGeom>
          <a:solidFill>
            <a:srgbClr val="0099CC">
              <a:alpha val="49804"/>
            </a:srgbClr>
          </a:solidFill>
          <a:ln w="9525" algn="ctr">
            <a:noFill/>
            <a:round/>
            <a:headEnd/>
            <a:tailEnd/>
          </a:ln>
        </p:spPr>
        <p:txBody>
          <a:bodyPr anchor="ctr"/>
          <a:lstStyle/>
          <a:p>
            <a:endParaRPr lang="en-US"/>
          </a:p>
        </p:txBody>
      </p:sp>
      <p:sp>
        <p:nvSpPr>
          <p:cNvPr id="6147" name="Rectangle 49"/>
          <p:cNvSpPr>
            <a:spLocks noChangeArrowheads="1"/>
          </p:cNvSpPr>
          <p:nvPr/>
        </p:nvSpPr>
        <p:spPr bwMode="auto">
          <a:xfrm>
            <a:off x="6459538" y="5915025"/>
            <a:ext cx="782637" cy="276225"/>
          </a:xfrm>
          <a:prstGeom prst="rect">
            <a:avLst/>
          </a:prstGeom>
          <a:solidFill>
            <a:srgbClr val="0099CC">
              <a:alpha val="49804"/>
            </a:srgbClr>
          </a:solidFill>
          <a:ln w="9525" algn="ctr">
            <a:noFill/>
            <a:round/>
            <a:headEnd/>
            <a:tailEnd/>
          </a:ln>
        </p:spPr>
        <p:txBody>
          <a:bodyPr anchor="ctr"/>
          <a:lstStyle/>
          <a:p>
            <a:endParaRPr lang="en-US"/>
          </a:p>
        </p:txBody>
      </p:sp>
      <p:grpSp>
        <p:nvGrpSpPr>
          <p:cNvPr id="10" name="Group 24"/>
          <p:cNvGrpSpPr>
            <a:grpSpLocks/>
          </p:cNvGrpSpPr>
          <p:nvPr/>
        </p:nvGrpSpPr>
        <p:grpSpPr bwMode="auto">
          <a:xfrm rot="5400000">
            <a:off x="1949450" y="3060700"/>
            <a:ext cx="642938" cy="1588"/>
            <a:chOff x="593725" y="3061494"/>
            <a:chExt cx="642143" cy="2381"/>
          </a:xfrm>
        </p:grpSpPr>
        <p:sp>
          <p:nvSpPr>
            <p:cNvPr id="6193" name="Line 13"/>
            <p:cNvSpPr>
              <a:spLocks noChangeShapeType="1"/>
            </p:cNvSpPr>
            <p:nvPr/>
          </p:nvSpPr>
          <p:spPr bwMode="auto">
            <a:xfrm flipH="1">
              <a:off x="915193" y="3061494"/>
              <a:ext cx="320675" cy="0"/>
            </a:xfrm>
            <a:prstGeom prst="line">
              <a:avLst/>
            </a:prstGeom>
            <a:noFill/>
            <a:ln w="9525">
              <a:solidFill>
                <a:schemeClr val="bg1"/>
              </a:solidFill>
              <a:round/>
              <a:headEnd/>
              <a:tailEnd/>
            </a:ln>
          </p:spPr>
          <p:txBody>
            <a:bodyPr anchor="ctr"/>
            <a:lstStyle/>
            <a:p>
              <a:endParaRPr lang="en-US"/>
            </a:p>
          </p:txBody>
        </p:sp>
        <p:sp>
          <p:nvSpPr>
            <p:cNvPr id="6194" name="Line 13"/>
            <p:cNvSpPr>
              <a:spLocks noChangeShapeType="1"/>
            </p:cNvSpPr>
            <p:nvPr/>
          </p:nvSpPr>
          <p:spPr bwMode="auto">
            <a:xfrm flipH="1">
              <a:off x="593725" y="3063875"/>
              <a:ext cx="320675" cy="0"/>
            </a:xfrm>
            <a:prstGeom prst="line">
              <a:avLst/>
            </a:prstGeom>
            <a:noFill/>
            <a:ln w="9525">
              <a:solidFill>
                <a:schemeClr val="tx1"/>
              </a:solidFill>
              <a:round/>
              <a:headEnd/>
              <a:tailEnd/>
            </a:ln>
          </p:spPr>
          <p:txBody>
            <a:bodyPr anchor="ctr"/>
            <a:lstStyle/>
            <a:p>
              <a:endParaRPr lang="en-US"/>
            </a:p>
          </p:txBody>
        </p:sp>
      </p:grpSp>
      <p:sp>
        <p:nvSpPr>
          <p:cNvPr id="57" name="Rectangle 56"/>
          <p:cNvSpPr>
            <a:spLocks noChangeArrowheads="1"/>
          </p:cNvSpPr>
          <p:nvPr/>
        </p:nvSpPr>
        <p:spPr bwMode="auto">
          <a:xfrm>
            <a:off x="2270125" y="2922588"/>
            <a:ext cx="782638" cy="276225"/>
          </a:xfrm>
          <a:prstGeom prst="rect">
            <a:avLst/>
          </a:prstGeom>
          <a:solidFill>
            <a:srgbClr val="0099CC">
              <a:alpha val="49804"/>
            </a:srgbClr>
          </a:solidFill>
          <a:ln w="9525" algn="ctr">
            <a:noFill/>
            <a:round/>
            <a:headEnd/>
            <a:tailEnd/>
          </a:ln>
        </p:spPr>
        <p:txBody>
          <a:bodyPr anchor="ctr"/>
          <a:lstStyle/>
          <a:p>
            <a:endParaRPr lang="en-US"/>
          </a:p>
        </p:txBody>
      </p:sp>
      <p:sp>
        <p:nvSpPr>
          <p:cNvPr id="6151" name="Rectangle 55"/>
          <p:cNvSpPr>
            <a:spLocks noChangeArrowheads="1"/>
          </p:cNvSpPr>
          <p:nvPr/>
        </p:nvSpPr>
        <p:spPr bwMode="auto">
          <a:xfrm>
            <a:off x="0" y="2922588"/>
            <a:ext cx="2270125" cy="276225"/>
          </a:xfrm>
          <a:prstGeom prst="rect">
            <a:avLst/>
          </a:prstGeom>
          <a:solidFill>
            <a:srgbClr val="0099CC">
              <a:alpha val="49804"/>
            </a:srgbClr>
          </a:solidFill>
          <a:ln w="9525" algn="ctr">
            <a:noFill/>
            <a:round/>
            <a:headEnd/>
            <a:tailEnd/>
          </a:ln>
        </p:spPr>
        <p:txBody>
          <a:bodyPr anchor="ctr"/>
          <a:lstStyle/>
          <a:p>
            <a:endParaRPr lang="en-US"/>
          </a:p>
        </p:txBody>
      </p:sp>
      <p:sp>
        <p:nvSpPr>
          <p:cNvPr id="6152" name="Rectangle 44"/>
          <p:cNvSpPr>
            <a:spLocks noChangeArrowheads="1"/>
          </p:cNvSpPr>
          <p:nvPr/>
        </p:nvSpPr>
        <p:spPr bwMode="auto">
          <a:xfrm>
            <a:off x="1819275" y="5126038"/>
            <a:ext cx="4660900" cy="1028700"/>
          </a:xfrm>
          <a:prstGeom prst="rect">
            <a:avLst/>
          </a:prstGeom>
          <a:solidFill>
            <a:srgbClr val="0099CC">
              <a:alpha val="49804"/>
            </a:srgbClr>
          </a:solidFill>
          <a:ln w="9525" algn="ctr">
            <a:noFill/>
            <a:round/>
            <a:headEnd/>
            <a:tailEnd/>
          </a:ln>
        </p:spPr>
        <p:txBody>
          <a:bodyPr anchor="ctr"/>
          <a:lstStyle/>
          <a:p>
            <a:endParaRPr lang="en-US"/>
          </a:p>
        </p:txBody>
      </p:sp>
      <p:sp>
        <p:nvSpPr>
          <p:cNvPr id="1044491" name="Line 11"/>
          <p:cNvSpPr>
            <a:spLocks noChangeShapeType="1"/>
          </p:cNvSpPr>
          <p:nvPr/>
        </p:nvSpPr>
        <p:spPr bwMode="auto">
          <a:xfrm rot="5400000" flipV="1">
            <a:off x="2270125" y="2924175"/>
            <a:ext cx="0" cy="274638"/>
          </a:xfrm>
          <a:prstGeom prst="line">
            <a:avLst/>
          </a:prstGeom>
          <a:noFill/>
          <a:ln w="28575">
            <a:solidFill>
              <a:srgbClr val="CC9900"/>
            </a:solidFill>
            <a:round/>
            <a:headEnd/>
            <a:tailEnd/>
          </a:ln>
        </p:spPr>
        <p:txBody>
          <a:bodyPr anchor="ctr"/>
          <a:lstStyle/>
          <a:p>
            <a:endParaRPr lang="en-US"/>
          </a:p>
        </p:txBody>
      </p:sp>
      <p:sp>
        <p:nvSpPr>
          <p:cNvPr id="113" name="Rectangle 3"/>
          <p:cNvSpPr>
            <a:spLocks noGrp="1" noChangeArrowheads="1"/>
          </p:cNvSpPr>
          <p:nvPr>
            <p:ph type="title"/>
          </p:nvPr>
        </p:nvSpPr>
        <p:spPr>
          <a:xfrm>
            <a:off x="685800" y="658368"/>
            <a:ext cx="7772400" cy="1408176"/>
          </a:xfrm>
        </p:spPr>
        <p:txBody>
          <a:bodyPr/>
          <a:lstStyle/>
          <a:p>
            <a:r>
              <a:rPr lang="en-US" dirty="0"/>
              <a:t>A Simple </a:t>
            </a:r>
            <a:r>
              <a:rPr lang="en-US" dirty="0">
                <a:solidFill>
                  <a:srgbClr val="FF0000"/>
                </a:solidFill>
              </a:rPr>
              <a:t>Proportional</a:t>
            </a:r>
            <a:r>
              <a:rPr lang="en-US" dirty="0"/>
              <a:t> Control System</a:t>
            </a:r>
            <a:br>
              <a:rPr lang="en-US" dirty="0"/>
            </a:br>
            <a:r>
              <a:rPr lang="en-US" dirty="0"/>
              <a:t> </a:t>
            </a:r>
          </a:p>
        </p:txBody>
      </p:sp>
      <p:sp>
        <p:nvSpPr>
          <p:cNvPr id="6157" name="AutoShape 2"/>
          <p:cNvSpPr>
            <a:spLocks noChangeAspect="1" noChangeArrowheads="1"/>
          </p:cNvSpPr>
          <p:nvPr/>
        </p:nvSpPr>
        <p:spPr bwMode="auto">
          <a:xfrm>
            <a:off x="2732088" y="2514600"/>
            <a:ext cx="206375" cy="411163"/>
          </a:xfrm>
          <a:prstGeom prst="triangle">
            <a:avLst>
              <a:gd name="adj" fmla="val 50000"/>
            </a:avLst>
          </a:prstGeom>
          <a:solidFill>
            <a:srgbClr val="CC9900"/>
          </a:solidFill>
          <a:ln w="3175" algn="ctr">
            <a:solidFill>
              <a:srgbClr val="CC9900"/>
            </a:solidFill>
            <a:miter lim="800000"/>
            <a:headEnd/>
            <a:tailEnd/>
          </a:ln>
        </p:spPr>
        <p:txBody>
          <a:bodyPr anchor="ctr"/>
          <a:lstStyle/>
          <a:p>
            <a:endParaRPr lang="en-US"/>
          </a:p>
        </p:txBody>
      </p:sp>
      <p:sp>
        <p:nvSpPr>
          <p:cNvPr id="6158" name="Line 6"/>
          <p:cNvSpPr>
            <a:spLocks noChangeShapeType="1"/>
          </p:cNvSpPr>
          <p:nvPr/>
        </p:nvSpPr>
        <p:spPr bwMode="auto">
          <a:xfrm flipV="1">
            <a:off x="2754313" y="3200400"/>
            <a:ext cx="0" cy="228600"/>
          </a:xfrm>
          <a:prstGeom prst="line">
            <a:avLst/>
          </a:prstGeom>
          <a:noFill/>
          <a:ln w="19050" cap="sq">
            <a:solidFill>
              <a:schemeClr val="tx1"/>
            </a:solidFill>
            <a:miter lim="800000"/>
            <a:headEnd/>
            <a:tailEnd/>
          </a:ln>
        </p:spPr>
        <p:txBody>
          <a:bodyPr anchor="ctr"/>
          <a:lstStyle/>
          <a:p>
            <a:endParaRPr lang="en-US"/>
          </a:p>
        </p:txBody>
      </p:sp>
      <p:sp>
        <p:nvSpPr>
          <p:cNvPr id="6159" name="Line 7"/>
          <p:cNvSpPr>
            <a:spLocks noChangeShapeType="1"/>
          </p:cNvSpPr>
          <p:nvPr/>
        </p:nvSpPr>
        <p:spPr bwMode="auto">
          <a:xfrm flipV="1">
            <a:off x="3036888" y="2925763"/>
            <a:ext cx="0" cy="503237"/>
          </a:xfrm>
          <a:prstGeom prst="line">
            <a:avLst/>
          </a:prstGeom>
          <a:noFill/>
          <a:ln w="19050" cap="sq">
            <a:solidFill>
              <a:schemeClr val="tx1"/>
            </a:solidFill>
            <a:miter lim="800000"/>
            <a:headEnd/>
            <a:tailEnd/>
          </a:ln>
        </p:spPr>
        <p:txBody>
          <a:bodyPr anchor="ctr"/>
          <a:lstStyle/>
          <a:p>
            <a:endParaRPr lang="en-US"/>
          </a:p>
        </p:txBody>
      </p:sp>
      <p:sp>
        <p:nvSpPr>
          <p:cNvPr id="6160" name="Line 8"/>
          <p:cNvSpPr>
            <a:spLocks noChangeShapeType="1"/>
          </p:cNvSpPr>
          <p:nvPr/>
        </p:nvSpPr>
        <p:spPr bwMode="auto">
          <a:xfrm flipH="1">
            <a:off x="0" y="3200400"/>
            <a:ext cx="2752725" cy="0"/>
          </a:xfrm>
          <a:prstGeom prst="line">
            <a:avLst/>
          </a:prstGeom>
          <a:noFill/>
          <a:ln w="19050" cap="sq">
            <a:solidFill>
              <a:schemeClr val="tx1"/>
            </a:solidFill>
            <a:miter lim="800000"/>
            <a:headEnd/>
            <a:tailEnd/>
          </a:ln>
        </p:spPr>
        <p:txBody>
          <a:bodyPr anchor="ctr"/>
          <a:lstStyle/>
          <a:p>
            <a:endParaRPr lang="en-US"/>
          </a:p>
        </p:txBody>
      </p:sp>
      <p:sp>
        <p:nvSpPr>
          <p:cNvPr id="6161" name="Line 9"/>
          <p:cNvSpPr>
            <a:spLocks noChangeShapeType="1"/>
          </p:cNvSpPr>
          <p:nvPr/>
        </p:nvSpPr>
        <p:spPr bwMode="auto">
          <a:xfrm flipH="1">
            <a:off x="0" y="2925763"/>
            <a:ext cx="3033713" cy="0"/>
          </a:xfrm>
          <a:prstGeom prst="line">
            <a:avLst/>
          </a:prstGeom>
          <a:noFill/>
          <a:ln w="19050" cap="sq">
            <a:solidFill>
              <a:schemeClr val="tx1"/>
            </a:solidFill>
            <a:miter lim="800000"/>
            <a:headEnd/>
            <a:tailEnd/>
          </a:ln>
        </p:spPr>
        <p:txBody>
          <a:bodyPr anchor="ctr"/>
          <a:lstStyle/>
          <a:p>
            <a:endParaRPr lang="en-US"/>
          </a:p>
        </p:txBody>
      </p:sp>
      <p:sp>
        <p:nvSpPr>
          <p:cNvPr id="6162" name="Oval 12"/>
          <p:cNvSpPr>
            <a:spLocks noChangeAspect="1" noChangeArrowheads="1"/>
          </p:cNvSpPr>
          <p:nvPr/>
        </p:nvSpPr>
        <p:spPr bwMode="auto">
          <a:xfrm rot="5400000">
            <a:off x="2224088" y="3016250"/>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11" name="Group 16"/>
          <p:cNvGrpSpPr>
            <a:grpSpLocks/>
          </p:cNvGrpSpPr>
          <p:nvPr/>
        </p:nvGrpSpPr>
        <p:grpSpPr bwMode="auto">
          <a:xfrm rot="1800000">
            <a:off x="595313" y="2486025"/>
            <a:ext cx="4479925" cy="46038"/>
            <a:chOff x="375" y="1566"/>
            <a:chExt cx="2822" cy="29"/>
          </a:xfrm>
        </p:grpSpPr>
        <p:sp>
          <p:nvSpPr>
            <p:cNvPr id="6182" name="Line 17"/>
            <p:cNvSpPr>
              <a:spLocks noChangeShapeType="1"/>
            </p:cNvSpPr>
            <p:nvPr/>
          </p:nvSpPr>
          <p:spPr bwMode="auto">
            <a:xfrm>
              <a:off x="375" y="1584"/>
              <a:ext cx="2822" cy="0"/>
            </a:xfrm>
            <a:prstGeom prst="line">
              <a:avLst/>
            </a:prstGeom>
            <a:noFill/>
            <a:ln w="9525">
              <a:solidFill>
                <a:schemeClr val="tx1"/>
              </a:solidFill>
              <a:round/>
              <a:headEnd/>
              <a:tailEnd/>
            </a:ln>
          </p:spPr>
          <p:txBody>
            <a:bodyPr anchor="ctr"/>
            <a:lstStyle/>
            <a:p>
              <a:endParaRPr lang="en-US"/>
            </a:p>
          </p:txBody>
        </p:sp>
        <p:sp>
          <p:nvSpPr>
            <p:cNvPr id="6183" name="Oval 19"/>
            <p:cNvSpPr>
              <a:spLocks noChangeAspect="1" noChangeArrowheads="1"/>
            </p:cNvSpPr>
            <p:nvPr/>
          </p:nvSpPr>
          <p:spPr bwMode="auto">
            <a:xfrm>
              <a:off x="3155" y="1566"/>
              <a:ext cx="29" cy="29"/>
            </a:xfrm>
            <a:prstGeom prst="ellipse">
              <a:avLst/>
            </a:prstGeom>
            <a:solidFill>
              <a:schemeClr val="tx1"/>
            </a:solidFill>
            <a:ln w="9525">
              <a:solidFill>
                <a:schemeClr val="tx1"/>
              </a:solidFill>
              <a:round/>
              <a:headEnd/>
              <a:tailEnd/>
            </a:ln>
          </p:spPr>
          <p:txBody>
            <a:bodyPr anchor="ctr"/>
            <a:lstStyle/>
            <a:p>
              <a:endParaRPr lang="en-US"/>
            </a:p>
          </p:txBody>
        </p:sp>
      </p:grpSp>
      <p:grpSp>
        <p:nvGrpSpPr>
          <p:cNvPr id="12" name="Group 36"/>
          <p:cNvGrpSpPr>
            <a:grpSpLocks/>
          </p:cNvGrpSpPr>
          <p:nvPr/>
        </p:nvGrpSpPr>
        <p:grpSpPr bwMode="auto">
          <a:xfrm>
            <a:off x="2243138" y="2222648"/>
            <a:ext cx="53975" cy="582613"/>
            <a:chOff x="1827183" y="2495539"/>
            <a:chExt cx="53182" cy="583413"/>
          </a:xfrm>
        </p:grpSpPr>
        <p:sp>
          <p:nvSpPr>
            <p:cNvPr id="6179" name="Oval 14"/>
            <p:cNvSpPr>
              <a:spLocks noChangeAspect="1" noChangeArrowheads="1"/>
            </p:cNvSpPr>
            <p:nvPr/>
          </p:nvSpPr>
          <p:spPr bwMode="auto">
            <a:xfrm>
              <a:off x="1827183" y="3032915"/>
              <a:ext cx="46038" cy="46037"/>
            </a:xfrm>
            <a:prstGeom prst="ellipse">
              <a:avLst/>
            </a:prstGeom>
            <a:solidFill>
              <a:schemeClr val="tx1"/>
            </a:solidFill>
            <a:ln w="9525">
              <a:solidFill>
                <a:schemeClr val="tx1"/>
              </a:solidFill>
              <a:round/>
              <a:headEnd/>
              <a:tailEnd/>
            </a:ln>
          </p:spPr>
          <p:txBody>
            <a:bodyPr wrap="none" anchor="ctr"/>
            <a:lstStyle/>
            <a:p>
              <a:endParaRPr lang="en-US"/>
            </a:p>
          </p:txBody>
        </p:sp>
        <p:sp>
          <p:nvSpPr>
            <p:cNvPr id="6180" name="Line 15"/>
            <p:cNvSpPr>
              <a:spLocks noChangeShapeType="1"/>
            </p:cNvSpPr>
            <p:nvPr/>
          </p:nvSpPr>
          <p:spPr bwMode="auto">
            <a:xfrm flipV="1">
              <a:off x="1855758" y="2504265"/>
              <a:ext cx="0" cy="549275"/>
            </a:xfrm>
            <a:prstGeom prst="line">
              <a:avLst/>
            </a:prstGeom>
            <a:noFill/>
            <a:ln w="9525">
              <a:solidFill>
                <a:schemeClr val="tx1"/>
              </a:solidFill>
              <a:round/>
              <a:headEnd/>
              <a:tailEnd/>
            </a:ln>
          </p:spPr>
          <p:txBody>
            <a:bodyPr anchor="ctr"/>
            <a:lstStyle/>
            <a:p>
              <a:endParaRPr lang="en-US"/>
            </a:p>
          </p:txBody>
        </p:sp>
        <p:sp>
          <p:nvSpPr>
            <p:cNvPr id="6181" name="Oval 14"/>
            <p:cNvSpPr>
              <a:spLocks noChangeAspect="1" noChangeArrowheads="1"/>
            </p:cNvSpPr>
            <p:nvPr/>
          </p:nvSpPr>
          <p:spPr bwMode="auto">
            <a:xfrm>
              <a:off x="1834327" y="2495539"/>
              <a:ext cx="46038" cy="46037"/>
            </a:xfrm>
            <a:prstGeom prst="ellipse">
              <a:avLst/>
            </a:prstGeom>
            <a:solidFill>
              <a:schemeClr val="tx1"/>
            </a:solidFill>
            <a:ln w="9525">
              <a:solidFill>
                <a:schemeClr val="tx1"/>
              </a:solidFill>
              <a:round/>
              <a:headEnd/>
              <a:tailEnd/>
            </a:ln>
          </p:spPr>
          <p:txBody>
            <a:bodyPr wrap="none" anchor="ctr"/>
            <a:lstStyle/>
            <a:p>
              <a:endParaRPr lang="en-US"/>
            </a:p>
          </p:txBody>
        </p:sp>
      </p:grpSp>
      <p:sp>
        <p:nvSpPr>
          <p:cNvPr id="6165" name="Oval 14"/>
          <p:cNvSpPr>
            <a:spLocks noChangeAspect="1" noChangeArrowheads="1"/>
          </p:cNvSpPr>
          <p:nvPr/>
        </p:nvSpPr>
        <p:spPr bwMode="auto">
          <a:xfrm>
            <a:off x="2789238" y="2462213"/>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13" name="Group 43"/>
          <p:cNvGrpSpPr>
            <a:grpSpLocks/>
          </p:cNvGrpSpPr>
          <p:nvPr/>
        </p:nvGrpSpPr>
        <p:grpSpPr bwMode="auto">
          <a:xfrm>
            <a:off x="1828800" y="3422650"/>
            <a:ext cx="4654550" cy="2749550"/>
            <a:chOff x="1828799" y="3423138"/>
            <a:chExt cx="4654062" cy="2749062"/>
          </a:xfrm>
        </p:grpSpPr>
        <p:sp>
          <p:nvSpPr>
            <p:cNvPr id="6174" name="Line 4"/>
            <p:cNvSpPr>
              <a:spLocks noChangeShapeType="1"/>
            </p:cNvSpPr>
            <p:nvPr/>
          </p:nvSpPr>
          <p:spPr bwMode="auto">
            <a:xfrm>
              <a:off x="1828800" y="3429000"/>
              <a:ext cx="0" cy="2743200"/>
            </a:xfrm>
            <a:prstGeom prst="line">
              <a:avLst/>
            </a:prstGeom>
            <a:noFill/>
            <a:ln w="76200" cap="sq">
              <a:solidFill>
                <a:schemeClr val="tx1"/>
              </a:solidFill>
              <a:miter lim="800000"/>
              <a:headEnd/>
              <a:tailEnd/>
            </a:ln>
          </p:spPr>
          <p:txBody>
            <a:bodyPr anchor="ctr"/>
            <a:lstStyle/>
            <a:p>
              <a:endParaRPr lang="en-US"/>
            </a:p>
          </p:txBody>
        </p:sp>
        <p:sp>
          <p:nvSpPr>
            <p:cNvPr id="6175" name="Line 5"/>
            <p:cNvSpPr>
              <a:spLocks noChangeShapeType="1"/>
            </p:cNvSpPr>
            <p:nvPr/>
          </p:nvSpPr>
          <p:spPr bwMode="auto">
            <a:xfrm>
              <a:off x="1828799" y="6172200"/>
              <a:ext cx="4651131" cy="0"/>
            </a:xfrm>
            <a:prstGeom prst="line">
              <a:avLst/>
            </a:prstGeom>
            <a:noFill/>
            <a:ln w="76200" cap="sq">
              <a:solidFill>
                <a:schemeClr val="tx1"/>
              </a:solidFill>
              <a:miter lim="800000"/>
              <a:headEnd/>
              <a:tailEnd/>
            </a:ln>
          </p:spPr>
          <p:txBody>
            <a:bodyPr anchor="ctr"/>
            <a:lstStyle/>
            <a:p>
              <a:endParaRPr lang="en-US"/>
            </a:p>
          </p:txBody>
        </p:sp>
        <p:sp>
          <p:nvSpPr>
            <p:cNvPr id="6176" name="Line 4"/>
            <p:cNvSpPr>
              <a:spLocks noChangeShapeType="1"/>
            </p:cNvSpPr>
            <p:nvPr/>
          </p:nvSpPr>
          <p:spPr bwMode="auto">
            <a:xfrm>
              <a:off x="6482861" y="3423138"/>
              <a:ext cx="0" cy="2743200"/>
            </a:xfrm>
            <a:prstGeom prst="line">
              <a:avLst/>
            </a:prstGeom>
            <a:noFill/>
            <a:ln w="76200" cap="sq">
              <a:solidFill>
                <a:schemeClr val="tx1"/>
              </a:solidFill>
              <a:miter lim="800000"/>
              <a:headEnd/>
              <a:tailEnd/>
            </a:ln>
          </p:spPr>
          <p:txBody>
            <a:bodyPr anchor="ctr"/>
            <a:lstStyle/>
            <a:p>
              <a:endParaRPr lang="en-US"/>
            </a:p>
          </p:txBody>
        </p:sp>
      </p:grpSp>
      <p:sp>
        <p:nvSpPr>
          <p:cNvPr id="58" name="Rectangle 57"/>
          <p:cNvSpPr>
            <a:spLocks noChangeArrowheads="1"/>
          </p:cNvSpPr>
          <p:nvPr/>
        </p:nvSpPr>
        <p:spPr bwMode="auto">
          <a:xfrm>
            <a:off x="2757488" y="3198813"/>
            <a:ext cx="276225" cy="1933575"/>
          </a:xfrm>
          <a:prstGeom prst="rect">
            <a:avLst/>
          </a:prstGeom>
          <a:solidFill>
            <a:srgbClr val="0099CC">
              <a:alpha val="49804"/>
            </a:srgbClr>
          </a:solidFill>
          <a:ln w="9525" algn="ctr">
            <a:noFill/>
            <a:round/>
            <a:headEnd/>
            <a:tailEnd/>
          </a:ln>
        </p:spPr>
        <p:txBody>
          <a:bodyPr anchor="ctr"/>
          <a:lstStyle/>
          <a:p>
            <a:endParaRPr lang="en-US"/>
          </a:p>
        </p:txBody>
      </p:sp>
      <p:sp>
        <p:nvSpPr>
          <p:cNvPr id="6170" name="Line 9"/>
          <p:cNvSpPr>
            <a:spLocks noChangeShapeType="1"/>
          </p:cNvSpPr>
          <p:nvPr/>
        </p:nvSpPr>
        <p:spPr bwMode="auto">
          <a:xfrm flipH="1" flipV="1">
            <a:off x="6459538" y="5915025"/>
            <a:ext cx="2684462" cy="0"/>
          </a:xfrm>
          <a:prstGeom prst="line">
            <a:avLst/>
          </a:prstGeom>
          <a:noFill/>
          <a:ln w="19050" cap="sq">
            <a:solidFill>
              <a:schemeClr val="tx1"/>
            </a:solidFill>
            <a:miter lim="800000"/>
            <a:headEnd/>
            <a:tailEnd/>
          </a:ln>
        </p:spPr>
        <p:txBody>
          <a:bodyPr anchor="ctr"/>
          <a:lstStyle/>
          <a:p>
            <a:endParaRPr lang="en-US"/>
          </a:p>
        </p:txBody>
      </p:sp>
      <p:sp>
        <p:nvSpPr>
          <p:cNvPr id="6169" name="Line 8"/>
          <p:cNvSpPr>
            <a:spLocks noChangeShapeType="1"/>
          </p:cNvSpPr>
          <p:nvPr/>
        </p:nvSpPr>
        <p:spPr bwMode="auto">
          <a:xfrm flipH="1">
            <a:off x="6459538" y="6191250"/>
            <a:ext cx="2684462" cy="0"/>
          </a:xfrm>
          <a:prstGeom prst="line">
            <a:avLst/>
          </a:prstGeom>
          <a:noFill/>
          <a:ln w="19050" cap="sq">
            <a:solidFill>
              <a:schemeClr val="tx1"/>
            </a:solidFill>
            <a:miter lim="800000"/>
            <a:headEnd/>
            <a:tailEnd/>
          </a:ln>
        </p:spPr>
        <p:txBody>
          <a:bodyPr anchor="ctr"/>
          <a:lstStyle/>
          <a:p>
            <a:endParaRPr lang="en-US"/>
          </a:p>
        </p:txBody>
      </p:sp>
      <p:sp>
        <p:nvSpPr>
          <p:cNvPr id="73" name="Freeform 72"/>
          <p:cNvSpPr/>
          <p:nvPr/>
        </p:nvSpPr>
        <p:spPr bwMode="auto">
          <a:xfrm>
            <a:off x="1863725" y="4943475"/>
            <a:ext cx="898128"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78" name="Freeform 77"/>
          <p:cNvSpPr/>
          <p:nvPr/>
        </p:nvSpPr>
        <p:spPr bwMode="auto">
          <a:xfrm flipH="1">
            <a:off x="3028154" y="4943475"/>
            <a:ext cx="880269"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grpSp>
        <p:nvGrpSpPr>
          <p:cNvPr id="14" name="Group 78"/>
          <p:cNvGrpSpPr/>
          <p:nvPr/>
        </p:nvGrpSpPr>
        <p:grpSpPr>
          <a:xfrm>
            <a:off x="184727" y="3897744"/>
            <a:ext cx="6696363" cy="369332"/>
            <a:chOff x="184727" y="3860800"/>
            <a:chExt cx="6696363" cy="369332"/>
          </a:xfrm>
        </p:grpSpPr>
        <p:cxnSp>
          <p:nvCxnSpPr>
            <p:cNvPr id="80" name="Straight Connector 79"/>
            <p:cNvCxnSpPr/>
            <p:nvPr/>
          </p:nvCxnSpPr>
          <p:spPr bwMode="auto">
            <a:xfrm rot="16200000" flipH="1">
              <a:off x="4080448" y="1253363"/>
              <a:ext cx="17078" cy="5584207"/>
            </a:xfrm>
            <a:prstGeom prst="line">
              <a:avLst/>
            </a:prstGeom>
            <a:solidFill>
              <a:schemeClr val="accent1"/>
            </a:solidFill>
            <a:ln w="28575" cap="flat" cmpd="sng" algn="ctr">
              <a:solidFill>
                <a:srgbClr val="FF0000"/>
              </a:solidFill>
              <a:prstDash val="sysDot"/>
              <a:round/>
              <a:headEnd type="none" w="med" len="med"/>
              <a:tailEnd type="none" w="med" len="med"/>
            </a:ln>
            <a:effectLst/>
          </p:spPr>
        </p:cxnSp>
        <p:sp>
          <p:nvSpPr>
            <p:cNvPr id="81" name="TextBox 80"/>
            <p:cNvSpPr txBox="1"/>
            <p:nvPr/>
          </p:nvSpPr>
          <p:spPr>
            <a:xfrm>
              <a:off x="184727" y="3860800"/>
              <a:ext cx="1117600" cy="369332"/>
            </a:xfrm>
            <a:prstGeom prst="rect">
              <a:avLst/>
            </a:prstGeom>
            <a:noFill/>
          </p:spPr>
          <p:txBody>
            <a:bodyPr wrap="square" rtlCol="0">
              <a:spAutoFit/>
            </a:bodyPr>
            <a:lstStyle/>
            <a:p>
              <a:pPr algn="ctr"/>
              <a:r>
                <a:rPr lang="en-US" dirty="0"/>
                <a:t>Set Point</a:t>
              </a:r>
            </a:p>
          </p:txBody>
        </p:sp>
      </p:grpSp>
      <p:sp>
        <p:nvSpPr>
          <p:cNvPr id="83" name="TextBox 82"/>
          <p:cNvSpPr txBox="1"/>
          <p:nvPr/>
        </p:nvSpPr>
        <p:spPr>
          <a:xfrm>
            <a:off x="4169229" y="1994776"/>
            <a:ext cx="4767942" cy="923330"/>
          </a:xfrm>
          <a:prstGeom prst="rect">
            <a:avLst/>
          </a:prstGeom>
          <a:noFill/>
        </p:spPr>
        <p:txBody>
          <a:bodyPr wrap="square" rtlCol="0">
            <a:spAutoFit/>
          </a:bodyPr>
          <a:lstStyle/>
          <a:p>
            <a:r>
              <a:rPr lang="en-US" dirty="0"/>
              <a:t>We could reduce the error by increasing the gain of the controller (making it more sensitive to a level change in this case) …</a:t>
            </a:r>
          </a:p>
        </p:txBody>
      </p:sp>
      <p:grpSp>
        <p:nvGrpSpPr>
          <p:cNvPr id="15" name="Group 83"/>
          <p:cNvGrpSpPr/>
          <p:nvPr/>
        </p:nvGrpSpPr>
        <p:grpSpPr>
          <a:xfrm>
            <a:off x="184727" y="4807531"/>
            <a:ext cx="6696363" cy="646331"/>
            <a:chOff x="184727" y="3731496"/>
            <a:chExt cx="6696363" cy="646331"/>
          </a:xfrm>
        </p:grpSpPr>
        <p:cxnSp>
          <p:nvCxnSpPr>
            <p:cNvPr id="85" name="Straight Connector 84"/>
            <p:cNvCxnSpPr/>
            <p:nvPr/>
          </p:nvCxnSpPr>
          <p:spPr bwMode="auto">
            <a:xfrm rot="16200000" flipH="1">
              <a:off x="4080448" y="1253363"/>
              <a:ext cx="17078" cy="5584207"/>
            </a:xfrm>
            <a:prstGeom prst="line">
              <a:avLst/>
            </a:prstGeom>
            <a:solidFill>
              <a:srgbClr val="0099CC">
                <a:alpha val="49804"/>
              </a:srgbClr>
            </a:solidFill>
            <a:ln w="9525" algn="ctr">
              <a:noFill/>
              <a:round/>
              <a:headEnd/>
              <a:tailEnd/>
            </a:ln>
          </p:spPr>
        </p:cxnSp>
        <p:sp>
          <p:nvSpPr>
            <p:cNvPr id="86" name="TextBox 85"/>
            <p:cNvSpPr txBox="1"/>
            <p:nvPr/>
          </p:nvSpPr>
          <p:spPr>
            <a:xfrm>
              <a:off x="184727" y="3731496"/>
              <a:ext cx="1117600" cy="646331"/>
            </a:xfrm>
            <a:prstGeom prst="rect">
              <a:avLst/>
            </a:prstGeom>
            <a:noFill/>
            <a:ln w="9525" algn="ctr">
              <a:noFill/>
              <a:round/>
              <a:headEnd/>
              <a:tailEnd/>
            </a:ln>
          </p:spPr>
          <p:txBody>
            <a:bodyPr anchor="ctr"/>
            <a:lstStyle/>
            <a:p>
              <a:r>
                <a:rPr lang="en-US" dirty="0"/>
                <a:t>Control Point</a:t>
              </a:r>
            </a:p>
          </p:txBody>
        </p:sp>
      </p:grpSp>
      <p:sp>
        <p:nvSpPr>
          <p:cNvPr id="52" name="Line 11"/>
          <p:cNvSpPr>
            <a:spLocks noChangeShapeType="1"/>
          </p:cNvSpPr>
          <p:nvPr/>
        </p:nvSpPr>
        <p:spPr bwMode="auto">
          <a:xfrm rot="5400000" flipV="1">
            <a:off x="7258050" y="5916613"/>
            <a:ext cx="0" cy="274637"/>
          </a:xfrm>
          <a:prstGeom prst="line">
            <a:avLst/>
          </a:prstGeom>
          <a:noFill/>
          <a:ln w="28575">
            <a:solidFill>
              <a:srgbClr val="CC9900"/>
            </a:solidFill>
            <a:round/>
            <a:headEnd/>
            <a:tailEnd/>
          </a:ln>
        </p:spPr>
        <p:txBody>
          <a:bodyPr anchor="ctr"/>
          <a:lstStyle/>
          <a:p>
            <a:endParaRPr lang="en-US"/>
          </a:p>
        </p:txBody>
      </p:sp>
      <p:sp>
        <p:nvSpPr>
          <p:cNvPr id="6171" name="Oval 12"/>
          <p:cNvSpPr>
            <a:spLocks noChangeAspect="1" noChangeArrowheads="1"/>
          </p:cNvSpPr>
          <p:nvPr/>
        </p:nvSpPr>
        <p:spPr bwMode="auto">
          <a:xfrm>
            <a:off x="7212013" y="6008688"/>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16" name="Group 103"/>
          <p:cNvGrpSpPr/>
          <p:nvPr/>
        </p:nvGrpSpPr>
        <p:grpSpPr>
          <a:xfrm>
            <a:off x="8363830" y="4975442"/>
            <a:ext cx="501786" cy="547493"/>
            <a:chOff x="8363830" y="4975442"/>
            <a:chExt cx="501786" cy="547493"/>
          </a:xfrm>
        </p:grpSpPr>
        <p:sp>
          <p:nvSpPr>
            <p:cNvPr id="105" name="Freeform 8"/>
            <p:cNvSpPr>
              <a:spLocks/>
            </p:cNvSpPr>
            <p:nvPr/>
          </p:nvSpPr>
          <p:spPr bwMode="auto">
            <a:xfrm flipH="1">
              <a:off x="8363830" y="5100640"/>
              <a:ext cx="501786" cy="422295"/>
            </a:xfrm>
            <a:custGeom>
              <a:avLst/>
              <a:gdLst/>
              <a:ahLst/>
              <a:cxnLst>
                <a:cxn ang="0">
                  <a:pos x="25" y="3"/>
                </a:cxn>
                <a:cxn ang="0">
                  <a:pos x="20" y="0"/>
                </a:cxn>
                <a:cxn ang="0">
                  <a:pos x="18" y="0"/>
                </a:cxn>
                <a:cxn ang="0">
                  <a:pos x="16" y="0"/>
                </a:cxn>
                <a:cxn ang="0">
                  <a:pos x="14" y="2"/>
                </a:cxn>
                <a:cxn ang="0">
                  <a:pos x="9" y="7"/>
                </a:cxn>
                <a:cxn ang="0">
                  <a:pos x="5" y="16"/>
                </a:cxn>
                <a:cxn ang="0">
                  <a:pos x="4" y="23"/>
                </a:cxn>
                <a:cxn ang="0">
                  <a:pos x="6" y="76"/>
                </a:cxn>
                <a:cxn ang="0">
                  <a:pos x="5" y="77"/>
                </a:cxn>
                <a:cxn ang="0">
                  <a:pos x="5" y="78"/>
                </a:cxn>
                <a:cxn ang="0">
                  <a:pos x="5" y="79"/>
                </a:cxn>
                <a:cxn ang="0">
                  <a:pos x="5" y="81"/>
                </a:cxn>
                <a:cxn ang="0">
                  <a:pos x="4" y="82"/>
                </a:cxn>
                <a:cxn ang="0">
                  <a:pos x="4" y="85"/>
                </a:cxn>
                <a:cxn ang="0">
                  <a:pos x="3" y="94"/>
                </a:cxn>
                <a:cxn ang="0">
                  <a:pos x="0" y="116"/>
                </a:cxn>
                <a:cxn ang="0">
                  <a:pos x="0" y="121"/>
                </a:cxn>
                <a:cxn ang="0">
                  <a:pos x="1" y="129"/>
                </a:cxn>
                <a:cxn ang="0">
                  <a:pos x="3" y="132"/>
                </a:cxn>
                <a:cxn ang="0">
                  <a:pos x="6" y="136"/>
                </a:cxn>
                <a:cxn ang="0">
                  <a:pos x="8" y="139"/>
                </a:cxn>
                <a:cxn ang="0">
                  <a:pos x="11" y="141"/>
                </a:cxn>
                <a:cxn ang="0">
                  <a:pos x="116" y="245"/>
                </a:cxn>
                <a:cxn ang="0">
                  <a:pos x="179" y="298"/>
                </a:cxn>
                <a:cxn ang="0">
                  <a:pos x="247" y="352"/>
                </a:cxn>
                <a:cxn ang="0">
                  <a:pos x="317" y="412"/>
                </a:cxn>
                <a:cxn ang="0">
                  <a:pos x="329" y="419"/>
                </a:cxn>
                <a:cxn ang="0">
                  <a:pos x="338" y="423"/>
                </a:cxn>
                <a:cxn ang="0">
                  <a:pos x="343" y="425"/>
                </a:cxn>
                <a:cxn ang="0">
                  <a:pos x="348" y="425"/>
                </a:cxn>
                <a:cxn ang="0">
                  <a:pos x="353" y="423"/>
                </a:cxn>
                <a:cxn ang="0">
                  <a:pos x="362" y="419"/>
                </a:cxn>
                <a:cxn ang="0">
                  <a:pos x="375" y="410"/>
                </a:cxn>
                <a:cxn ang="0">
                  <a:pos x="379" y="406"/>
                </a:cxn>
                <a:cxn ang="0">
                  <a:pos x="397" y="396"/>
                </a:cxn>
                <a:cxn ang="0">
                  <a:pos x="488" y="356"/>
                </a:cxn>
                <a:cxn ang="0">
                  <a:pos x="499" y="349"/>
                </a:cxn>
                <a:cxn ang="0">
                  <a:pos x="502" y="346"/>
                </a:cxn>
                <a:cxn ang="0">
                  <a:pos x="504" y="343"/>
                </a:cxn>
                <a:cxn ang="0">
                  <a:pos x="504" y="341"/>
                </a:cxn>
                <a:cxn ang="0">
                  <a:pos x="505" y="339"/>
                </a:cxn>
                <a:cxn ang="0">
                  <a:pos x="503" y="294"/>
                </a:cxn>
                <a:cxn ang="0">
                  <a:pos x="496" y="229"/>
                </a:cxn>
                <a:cxn ang="0">
                  <a:pos x="495" y="225"/>
                </a:cxn>
                <a:cxn ang="0">
                  <a:pos x="494" y="223"/>
                </a:cxn>
                <a:cxn ang="0">
                  <a:pos x="492" y="222"/>
                </a:cxn>
                <a:cxn ang="0">
                  <a:pos x="489" y="222"/>
                </a:cxn>
                <a:cxn ang="0">
                  <a:pos x="488" y="222"/>
                </a:cxn>
                <a:cxn ang="0">
                  <a:pos x="485" y="223"/>
                </a:cxn>
                <a:cxn ang="0">
                  <a:pos x="411" y="254"/>
                </a:cxn>
                <a:cxn ang="0">
                  <a:pos x="379" y="265"/>
                </a:cxn>
                <a:cxn ang="0">
                  <a:pos x="371" y="267"/>
                </a:cxn>
                <a:cxn ang="0">
                  <a:pos x="358" y="267"/>
                </a:cxn>
                <a:cxn ang="0">
                  <a:pos x="353" y="265"/>
                </a:cxn>
                <a:cxn ang="0">
                  <a:pos x="343" y="261"/>
                </a:cxn>
                <a:cxn ang="0">
                  <a:pos x="340" y="259"/>
                </a:cxn>
                <a:cxn ang="0">
                  <a:pos x="322" y="245"/>
                </a:cxn>
                <a:cxn ang="0">
                  <a:pos x="214" y="163"/>
                </a:cxn>
                <a:cxn ang="0">
                  <a:pos x="119" y="87"/>
                </a:cxn>
                <a:cxn ang="0">
                  <a:pos x="58" y="34"/>
                </a:cxn>
                <a:cxn ang="0">
                  <a:pos x="31" y="7"/>
                </a:cxn>
                <a:cxn ang="0">
                  <a:pos x="25" y="3"/>
                </a:cxn>
              </a:cxnLst>
              <a:rect l="0" t="0" r="r" b="b"/>
              <a:pathLst>
                <a:path w="505" h="425">
                  <a:moveTo>
                    <a:pt x="25" y="3"/>
                  </a:moveTo>
                  <a:lnTo>
                    <a:pt x="20" y="0"/>
                  </a:lnTo>
                  <a:lnTo>
                    <a:pt x="18" y="0"/>
                  </a:lnTo>
                  <a:lnTo>
                    <a:pt x="16" y="0"/>
                  </a:lnTo>
                  <a:lnTo>
                    <a:pt x="14" y="2"/>
                  </a:lnTo>
                  <a:lnTo>
                    <a:pt x="9" y="7"/>
                  </a:lnTo>
                  <a:lnTo>
                    <a:pt x="5" y="16"/>
                  </a:lnTo>
                  <a:lnTo>
                    <a:pt x="4" y="23"/>
                  </a:lnTo>
                  <a:lnTo>
                    <a:pt x="6" y="76"/>
                  </a:lnTo>
                  <a:lnTo>
                    <a:pt x="5" y="77"/>
                  </a:lnTo>
                  <a:lnTo>
                    <a:pt x="5" y="78"/>
                  </a:lnTo>
                  <a:lnTo>
                    <a:pt x="5" y="79"/>
                  </a:lnTo>
                  <a:lnTo>
                    <a:pt x="5" y="81"/>
                  </a:lnTo>
                  <a:lnTo>
                    <a:pt x="4" y="82"/>
                  </a:lnTo>
                  <a:lnTo>
                    <a:pt x="4" y="85"/>
                  </a:lnTo>
                  <a:lnTo>
                    <a:pt x="3" y="94"/>
                  </a:lnTo>
                  <a:lnTo>
                    <a:pt x="0" y="116"/>
                  </a:lnTo>
                  <a:lnTo>
                    <a:pt x="0" y="121"/>
                  </a:lnTo>
                  <a:lnTo>
                    <a:pt x="1" y="129"/>
                  </a:lnTo>
                  <a:lnTo>
                    <a:pt x="3" y="132"/>
                  </a:lnTo>
                  <a:lnTo>
                    <a:pt x="6" y="136"/>
                  </a:lnTo>
                  <a:lnTo>
                    <a:pt x="8" y="139"/>
                  </a:lnTo>
                  <a:lnTo>
                    <a:pt x="11" y="141"/>
                  </a:lnTo>
                  <a:lnTo>
                    <a:pt x="116" y="245"/>
                  </a:lnTo>
                  <a:lnTo>
                    <a:pt x="179" y="298"/>
                  </a:lnTo>
                  <a:lnTo>
                    <a:pt x="247" y="352"/>
                  </a:lnTo>
                  <a:lnTo>
                    <a:pt x="317" y="412"/>
                  </a:lnTo>
                  <a:lnTo>
                    <a:pt x="329" y="419"/>
                  </a:lnTo>
                  <a:lnTo>
                    <a:pt x="338" y="423"/>
                  </a:lnTo>
                  <a:lnTo>
                    <a:pt x="343" y="425"/>
                  </a:lnTo>
                  <a:lnTo>
                    <a:pt x="348" y="425"/>
                  </a:lnTo>
                  <a:lnTo>
                    <a:pt x="353" y="423"/>
                  </a:lnTo>
                  <a:lnTo>
                    <a:pt x="362" y="419"/>
                  </a:lnTo>
                  <a:lnTo>
                    <a:pt x="375" y="410"/>
                  </a:lnTo>
                  <a:lnTo>
                    <a:pt x="379" y="406"/>
                  </a:lnTo>
                  <a:lnTo>
                    <a:pt x="397" y="396"/>
                  </a:lnTo>
                  <a:lnTo>
                    <a:pt x="488" y="356"/>
                  </a:lnTo>
                  <a:lnTo>
                    <a:pt x="499" y="349"/>
                  </a:lnTo>
                  <a:lnTo>
                    <a:pt x="502" y="346"/>
                  </a:lnTo>
                  <a:lnTo>
                    <a:pt x="504" y="343"/>
                  </a:lnTo>
                  <a:lnTo>
                    <a:pt x="504" y="341"/>
                  </a:lnTo>
                  <a:lnTo>
                    <a:pt x="505" y="339"/>
                  </a:lnTo>
                  <a:lnTo>
                    <a:pt x="503" y="294"/>
                  </a:lnTo>
                  <a:lnTo>
                    <a:pt x="496" y="229"/>
                  </a:lnTo>
                  <a:lnTo>
                    <a:pt x="495" y="225"/>
                  </a:lnTo>
                  <a:lnTo>
                    <a:pt x="494" y="223"/>
                  </a:lnTo>
                  <a:lnTo>
                    <a:pt x="492" y="222"/>
                  </a:lnTo>
                  <a:lnTo>
                    <a:pt x="489" y="222"/>
                  </a:lnTo>
                  <a:lnTo>
                    <a:pt x="488" y="222"/>
                  </a:lnTo>
                  <a:lnTo>
                    <a:pt x="485" y="223"/>
                  </a:lnTo>
                  <a:lnTo>
                    <a:pt x="411" y="254"/>
                  </a:lnTo>
                  <a:lnTo>
                    <a:pt x="379" y="265"/>
                  </a:lnTo>
                  <a:lnTo>
                    <a:pt x="371" y="267"/>
                  </a:lnTo>
                  <a:lnTo>
                    <a:pt x="358" y="267"/>
                  </a:lnTo>
                  <a:lnTo>
                    <a:pt x="353" y="265"/>
                  </a:lnTo>
                  <a:lnTo>
                    <a:pt x="343" y="261"/>
                  </a:lnTo>
                  <a:lnTo>
                    <a:pt x="340" y="259"/>
                  </a:lnTo>
                  <a:lnTo>
                    <a:pt x="322" y="245"/>
                  </a:lnTo>
                  <a:lnTo>
                    <a:pt x="214" y="163"/>
                  </a:lnTo>
                  <a:lnTo>
                    <a:pt x="119" y="87"/>
                  </a:lnTo>
                  <a:lnTo>
                    <a:pt x="58" y="34"/>
                  </a:lnTo>
                  <a:lnTo>
                    <a:pt x="31" y="7"/>
                  </a:lnTo>
                  <a:lnTo>
                    <a:pt x="25" y="3"/>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6"/>
            <p:cNvSpPr>
              <a:spLocks/>
            </p:cNvSpPr>
            <p:nvPr/>
          </p:nvSpPr>
          <p:spPr bwMode="auto">
            <a:xfrm flipH="1">
              <a:off x="8379728" y="4975442"/>
              <a:ext cx="468996" cy="438194"/>
            </a:xfrm>
            <a:custGeom>
              <a:avLst/>
              <a:gdLst/>
              <a:ahLst/>
              <a:cxnLst>
                <a:cxn ang="0">
                  <a:pos x="107" y="0"/>
                </a:cxn>
                <a:cxn ang="0">
                  <a:pos x="98" y="0"/>
                </a:cxn>
                <a:cxn ang="0">
                  <a:pos x="88" y="2"/>
                </a:cxn>
                <a:cxn ang="0">
                  <a:pos x="79" y="5"/>
                </a:cxn>
                <a:cxn ang="0">
                  <a:pos x="76" y="8"/>
                </a:cxn>
                <a:cxn ang="0">
                  <a:pos x="73" y="11"/>
                </a:cxn>
                <a:cxn ang="0">
                  <a:pos x="70" y="20"/>
                </a:cxn>
                <a:cxn ang="0">
                  <a:pos x="65" y="53"/>
                </a:cxn>
                <a:cxn ang="0">
                  <a:pos x="67" y="75"/>
                </a:cxn>
                <a:cxn ang="0">
                  <a:pos x="66" y="86"/>
                </a:cxn>
                <a:cxn ang="0">
                  <a:pos x="65" y="90"/>
                </a:cxn>
                <a:cxn ang="0">
                  <a:pos x="62" y="95"/>
                </a:cxn>
                <a:cxn ang="0">
                  <a:pos x="54" y="103"/>
                </a:cxn>
                <a:cxn ang="0">
                  <a:pos x="49" y="107"/>
                </a:cxn>
                <a:cxn ang="0">
                  <a:pos x="22" y="123"/>
                </a:cxn>
                <a:cxn ang="0">
                  <a:pos x="7" y="128"/>
                </a:cxn>
                <a:cxn ang="0">
                  <a:pos x="0" y="129"/>
                </a:cxn>
                <a:cxn ang="0">
                  <a:pos x="14" y="177"/>
                </a:cxn>
                <a:cxn ang="0">
                  <a:pos x="322" y="441"/>
                </a:cxn>
                <a:cxn ang="0">
                  <a:pos x="439" y="398"/>
                </a:cxn>
                <a:cxn ang="0">
                  <a:pos x="472" y="354"/>
                </a:cxn>
                <a:cxn ang="0">
                  <a:pos x="471" y="351"/>
                </a:cxn>
                <a:cxn ang="0">
                  <a:pos x="469" y="349"/>
                </a:cxn>
                <a:cxn ang="0">
                  <a:pos x="467" y="347"/>
                </a:cxn>
                <a:cxn ang="0">
                  <a:pos x="461" y="344"/>
                </a:cxn>
                <a:cxn ang="0">
                  <a:pos x="439" y="336"/>
                </a:cxn>
                <a:cxn ang="0">
                  <a:pos x="426" y="329"/>
                </a:cxn>
                <a:cxn ang="0">
                  <a:pos x="413" y="320"/>
                </a:cxn>
                <a:cxn ang="0">
                  <a:pos x="375" y="285"/>
                </a:cxn>
                <a:cxn ang="0">
                  <a:pos x="367" y="276"/>
                </a:cxn>
                <a:cxn ang="0">
                  <a:pos x="365" y="274"/>
                </a:cxn>
                <a:cxn ang="0">
                  <a:pos x="259" y="186"/>
                </a:cxn>
                <a:cxn ang="0">
                  <a:pos x="173" y="110"/>
                </a:cxn>
                <a:cxn ang="0">
                  <a:pos x="168" y="104"/>
                </a:cxn>
                <a:cxn ang="0">
                  <a:pos x="167" y="102"/>
                </a:cxn>
                <a:cxn ang="0">
                  <a:pos x="166" y="100"/>
                </a:cxn>
                <a:cxn ang="0">
                  <a:pos x="166" y="99"/>
                </a:cxn>
                <a:cxn ang="0">
                  <a:pos x="166" y="98"/>
                </a:cxn>
                <a:cxn ang="0">
                  <a:pos x="164" y="96"/>
                </a:cxn>
                <a:cxn ang="0">
                  <a:pos x="162" y="95"/>
                </a:cxn>
                <a:cxn ang="0">
                  <a:pos x="160" y="93"/>
                </a:cxn>
                <a:cxn ang="0">
                  <a:pos x="138" y="82"/>
                </a:cxn>
                <a:cxn ang="0">
                  <a:pos x="130" y="75"/>
                </a:cxn>
                <a:cxn ang="0">
                  <a:pos x="124" y="66"/>
                </a:cxn>
                <a:cxn ang="0">
                  <a:pos x="122" y="60"/>
                </a:cxn>
                <a:cxn ang="0">
                  <a:pos x="120" y="30"/>
                </a:cxn>
                <a:cxn ang="0">
                  <a:pos x="117" y="11"/>
                </a:cxn>
                <a:cxn ang="0">
                  <a:pos x="116" y="8"/>
                </a:cxn>
                <a:cxn ang="0">
                  <a:pos x="115" y="5"/>
                </a:cxn>
                <a:cxn ang="0">
                  <a:pos x="110" y="1"/>
                </a:cxn>
                <a:cxn ang="0">
                  <a:pos x="107" y="0"/>
                </a:cxn>
              </a:cxnLst>
              <a:rect l="0" t="0" r="r" b="b"/>
              <a:pathLst>
                <a:path w="472" h="441">
                  <a:moveTo>
                    <a:pt x="107" y="0"/>
                  </a:moveTo>
                  <a:lnTo>
                    <a:pt x="98" y="0"/>
                  </a:lnTo>
                  <a:lnTo>
                    <a:pt x="88" y="2"/>
                  </a:lnTo>
                  <a:lnTo>
                    <a:pt x="79" y="5"/>
                  </a:lnTo>
                  <a:lnTo>
                    <a:pt x="76" y="8"/>
                  </a:lnTo>
                  <a:lnTo>
                    <a:pt x="73" y="11"/>
                  </a:lnTo>
                  <a:lnTo>
                    <a:pt x="70" y="20"/>
                  </a:lnTo>
                  <a:lnTo>
                    <a:pt x="65" y="53"/>
                  </a:lnTo>
                  <a:lnTo>
                    <a:pt x="67" y="75"/>
                  </a:lnTo>
                  <a:lnTo>
                    <a:pt x="66" y="86"/>
                  </a:lnTo>
                  <a:lnTo>
                    <a:pt x="65" y="90"/>
                  </a:lnTo>
                  <a:lnTo>
                    <a:pt x="62" y="95"/>
                  </a:lnTo>
                  <a:lnTo>
                    <a:pt x="54" y="103"/>
                  </a:lnTo>
                  <a:lnTo>
                    <a:pt x="49" y="107"/>
                  </a:lnTo>
                  <a:lnTo>
                    <a:pt x="22" y="123"/>
                  </a:lnTo>
                  <a:lnTo>
                    <a:pt x="7" y="128"/>
                  </a:lnTo>
                  <a:lnTo>
                    <a:pt x="0" y="129"/>
                  </a:lnTo>
                  <a:lnTo>
                    <a:pt x="14" y="177"/>
                  </a:lnTo>
                  <a:lnTo>
                    <a:pt x="322" y="441"/>
                  </a:lnTo>
                  <a:lnTo>
                    <a:pt x="439" y="398"/>
                  </a:lnTo>
                  <a:lnTo>
                    <a:pt x="472" y="354"/>
                  </a:lnTo>
                  <a:lnTo>
                    <a:pt x="471" y="351"/>
                  </a:lnTo>
                  <a:lnTo>
                    <a:pt x="469" y="349"/>
                  </a:lnTo>
                  <a:lnTo>
                    <a:pt x="467" y="347"/>
                  </a:lnTo>
                  <a:lnTo>
                    <a:pt x="461" y="344"/>
                  </a:lnTo>
                  <a:lnTo>
                    <a:pt x="439" y="336"/>
                  </a:lnTo>
                  <a:lnTo>
                    <a:pt x="426" y="329"/>
                  </a:lnTo>
                  <a:lnTo>
                    <a:pt x="413" y="320"/>
                  </a:lnTo>
                  <a:lnTo>
                    <a:pt x="375" y="285"/>
                  </a:lnTo>
                  <a:lnTo>
                    <a:pt x="367" y="276"/>
                  </a:lnTo>
                  <a:lnTo>
                    <a:pt x="365" y="274"/>
                  </a:lnTo>
                  <a:lnTo>
                    <a:pt x="259" y="186"/>
                  </a:lnTo>
                  <a:lnTo>
                    <a:pt x="173" y="110"/>
                  </a:lnTo>
                  <a:lnTo>
                    <a:pt x="168" y="104"/>
                  </a:lnTo>
                  <a:lnTo>
                    <a:pt x="167" y="102"/>
                  </a:lnTo>
                  <a:lnTo>
                    <a:pt x="166" y="100"/>
                  </a:lnTo>
                  <a:lnTo>
                    <a:pt x="166" y="99"/>
                  </a:lnTo>
                  <a:lnTo>
                    <a:pt x="166" y="98"/>
                  </a:lnTo>
                  <a:lnTo>
                    <a:pt x="164" y="96"/>
                  </a:lnTo>
                  <a:lnTo>
                    <a:pt x="162" y="95"/>
                  </a:lnTo>
                  <a:lnTo>
                    <a:pt x="160" y="93"/>
                  </a:lnTo>
                  <a:lnTo>
                    <a:pt x="138" y="82"/>
                  </a:lnTo>
                  <a:lnTo>
                    <a:pt x="130" y="75"/>
                  </a:lnTo>
                  <a:lnTo>
                    <a:pt x="124" y="66"/>
                  </a:lnTo>
                  <a:lnTo>
                    <a:pt x="122" y="60"/>
                  </a:lnTo>
                  <a:lnTo>
                    <a:pt x="120" y="30"/>
                  </a:lnTo>
                  <a:lnTo>
                    <a:pt x="117" y="11"/>
                  </a:lnTo>
                  <a:lnTo>
                    <a:pt x="116" y="8"/>
                  </a:lnTo>
                  <a:lnTo>
                    <a:pt x="115" y="5"/>
                  </a:lnTo>
                  <a:lnTo>
                    <a:pt x="110" y="1"/>
                  </a:lnTo>
                  <a:lnTo>
                    <a:pt x="107" y="0"/>
                  </a:lnTo>
                  <a:close/>
                </a:path>
              </a:pathLst>
            </a:custGeom>
            <a:solidFill>
              <a:srgbClr val="82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7"/>
            <p:cNvSpPr>
              <a:spLocks/>
            </p:cNvSpPr>
            <p:nvPr/>
          </p:nvSpPr>
          <p:spPr bwMode="auto">
            <a:xfrm flipH="1">
              <a:off x="8509895" y="5100640"/>
              <a:ext cx="274243" cy="293123"/>
            </a:xfrm>
            <a:custGeom>
              <a:avLst/>
              <a:gdLst/>
              <a:ahLst/>
              <a:cxnLst>
                <a:cxn ang="0">
                  <a:pos x="24" y="49"/>
                </a:cxn>
                <a:cxn ang="0">
                  <a:pos x="2" y="82"/>
                </a:cxn>
                <a:cxn ang="0">
                  <a:pos x="0" y="92"/>
                </a:cxn>
                <a:cxn ang="0">
                  <a:pos x="4" y="103"/>
                </a:cxn>
                <a:cxn ang="0">
                  <a:pos x="24" y="127"/>
                </a:cxn>
                <a:cxn ang="0">
                  <a:pos x="166" y="265"/>
                </a:cxn>
                <a:cxn ang="0">
                  <a:pos x="201" y="291"/>
                </a:cxn>
                <a:cxn ang="0">
                  <a:pos x="212" y="295"/>
                </a:cxn>
                <a:cxn ang="0">
                  <a:pos x="222" y="295"/>
                </a:cxn>
                <a:cxn ang="0">
                  <a:pos x="241" y="286"/>
                </a:cxn>
                <a:cxn ang="0">
                  <a:pos x="266" y="264"/>
                </a:cxn>
                <a:cxn ang="0">
                  <a:pos x="268" y="261"/>
                </a:cxn>
                <a:cxn ang="0">
                  <a:pos x="268" y="257"/>
                </a:cxn>
                <a:cxn ang="0">
                  <a:pos x="265" y="250"/>
                </a:cxn>
                <a:cxn ang="0">
                  <a:pos x="257" y="240"/>
                </a:cxn>
                <a:cxn ang="0">
                  <a:pos x="256" y="217"/>
                </a:cxn>
                <a:cxn ang="0">
                  <a:pos x="260" y="199"/>
                </a:cxn>
                <a:cxn ang="0">
                  <a:pos x="264" y="193"/>
                </a:cxn>
                <a:cxn ang="0">
                  <a:pos x="275" y="183"/>
                </a:cxn>
                <a:cxn ang="0">
                  <a:pos x="276" y="179"/>
                </a:cxn>
                <a:cxn ang="0">
                  <a:pos x="274" y="175"/>
                </a:cxn>
                <a:cxn ang="0">
                  <a:pos x="235" y="142"/>
                </a:cxn>
                <a:cxn ang="0">
                  <a:pos x="209" y="113"/>
                </a:cxn>
                <a:cxn ang="0">
                  <a:pos x="203" y="111"/>
                </a:cxn>
                <a:cxn ang="0">
                  <a:pos x="198" y="113"/>
                </a:cxn>
                <a:cxn ang="0">
                  <a:pos x="181" y="126"/>
                </a:cxn>
                <a:cxn ang="0">
                  <a:pos x="171" y="131"/>
                </a:cxn>
                <a:cxn ang="0">
                  <a:pos x="166" y="131"/>
                </a:cxn>
                <a:cxn ang="0">
                  <a:pos x="161" y="128"/>
                </a:cxn>
                <a:cxn ang="0">
                  <a:pos x="145" y="113"/>
                </a:cxn>
                <a:cxn ang="0">
                  <a:pos x="104" y="39"/>
                </a:cxn>
                <a:cxn ang="0">
                  <a:pos x="95" y="10"/>
                </a:cxn>
                <a:cxn ang="0">
                  <a:pos x="90" y="3"/>
                </a:cxn>
                <a:cxn ang="0">
                  <a:pos x="88" y="0"/>
                </a:cxn>
                <a:cxn ang="0">
                  <a:pos x="83" y="1"/>
                </a:cxn>
                <a:cxn ang="0">
                  <a:pos x="67" y="17"/>
                </a:cxn>
              </a:cxnLst>
              <a:rect l="0" t="0" r="r" b="b"/>
              <a:pathLst>
                <a:path w="276" h="295">
                  <a:moveTo>
                    <a:pt x="35" y="39"/>
                  </a:moveTo>
                  <a:lnTo>
                    <a:pt x="24" y="49"/>
                  </a:lnTo>
                  <a:lnTo>
                    <a:pt x="5" y="76"/>
                  </a:lnTo>
                  <a:lnTo>
                    <a:pt x="2" y="82"/>
                  </a:lnTo>
                  <a:lnTo>
                    <a:pt x="0" y="88"/>
                  </a:lnTo>
                  <a:lnTo>
                    <a:pt x="0" y="92"/>
                  </a:lnTo>
                  <a:lnTo>
                    <a:pt x="2" y="99"/>
                  </a:lnTo>
                  <a:lnTo>
                    <a:pt x="4" y="103"/>
                  </a:lnTo>
                  <a:lnTo>
                    <a:pt x="9" y="111"/>
                  </a:lnTo>
                  <a:lnTo>
                    <a:pt x="24" y="127"/>
                  </a:lnTo>
                  <a:lnTo>
                    <a:pt x="82" y="177"/>
                  </a:lnTo>
                  <a:lnTo>
                    <a:pt x="166" y="265"/>
                  </a:lnTo>
                  <a:lnTo>
                    <a:pt x="195" y="288"/>
                  </a:lnTo>
                  <a:lnTo>
                    <a:pt x="201" y="291"/>
                  </a:lnTo>
                  <a:lnTo>
                    <a:pt x="206" y="293"/>
                  </a:lnTo>
                  <a:lnTo>
                    <a:pt x="212" y="295"/>
                  </a:lnTo>
                  <a:lnTo>
                    <a:pt x="217" y="295"/>
                  </a:lnTo>
                  <a:lnTo>
                    <a:pt x="222" y="295"/>
                  </a:lnTo>
                  <a:lnTo>
                    <a:pt x="232" y="291"/>
                  </a:lnTo>
                  <a:lnTo>
                    <a:pt x="241" y="286"/>
                  </a:lnTo>
                  <a:lnTo>
                    <a:pt x="249" y="280"/>
                  </a:lnTo>
                  <a:lnTo>
                    <a:pt x="266" y="264"/>
                  </a:lnTo>
                  <a:lnTo>
                    <a:pt x="267" y="262"/>
                  </a:lnTo>
                  <a:lnTo>
                    <a:pt x="268" y="261"/>
                  </a:lnTo>
                  <a:lnTo>
                    <a:pt x="268" y="259"/>
                  </a:lnTo>
                  <a:lnTo>
                    <a:pt x="268" y="257"/>
                  </a:lnTo>
                  <a:lnTo>
                    <a:pt x="267" y="254"/>
                  </a:lnTo>
                  <a:lnTo>
                    <a:pt x="265" y="250"/>
                  </a:lnTo>
                  <a:lnTo>
                    <a:pt x="262" y="247"/>
                  </a:lnTo>
                  <a:lnTo>
                    <a:pt x="257" y="240"/>
                  </a:lnTo>
                  <a:lnTo>
                    <a:pt x="256" y="236"/>
                  </a:lnTo>
                  <a:lnTo>
                    <a:pt x="256" y="217"/>
                  </a:lnTo>
                  <a:lnTo>
                    <a:pt x="258" y="208"/>
                  </a:lnTo>
                  <a:lnTo>
                    <a:pt x="260" y="199"/>
                  </a:lnTo>
                  <a:lnTo>
                    <a:pt x="262" y="196"/>
                  </a:lnTo>
                  <a:lnTo>
                    <a:pt x="264" y="193"/>
                  </a:lnTo>
                  <a:lnTo>
                    <a:pt x="271" y="188"/>
                  </a:lnTo>
                  <a:lnTo>
                    <a:pt x="275" y="183"/>
                  </a:lnTo>
                  <a:lnTo>
                    <a:pt x="276" y="180"/>
                  </a:lnTo>
                  <a:lnTo>
                    <a:pt x="276" y="179"/>
                  </a:lnTo>
                  <a:lnTo>
                    <a:pt x="275" y="177"/>
                  </a:lnTo>
                  <a:lnTo>
                    <a:pt x="274" y="175"/>
                  </a:lnTo>
                  <a:lnTo>
                    <a:pt x="269" y="169"/>
                  </a:lnTo>
                  <a:lnTo>
                    <a:pt x="235" y="142"/>
                  </a:lnTo>
                  <a:lnTo>
                    <a:pt x="216" y="119"/>
                  </a:lnTo>
                  <a:lnTo>
                    <a:pt x="209" y="113"/>
                  </a:lnTo>
                  <a:lnTo>
                    <a:pt x="205" y="111"/>
                  </a:lnTo>
                  <a:lnTo>
                    <a:pt x="203" y="111"/>
                  </a:lnTo>
                  <a:lnTo>
                    <a:pt x="200" y="112"/>
                  </a:lnTo>
                  <a:lnTo>
                    <a:pt x="198" y="113"/>
                  </a:lnTo>
                  <a:lnTo>
                    <a:pt x="196" y="114"/>
                  </a:lnTo>
                  <a:lnTo>
                    <a:pt x="181" y="126"/>
                  </a:lnTo>
                  <a:lnTo>
                    <a:pt x="174" y="130"/>
                  </a:lnTo>
                  <a:lnTo>
                    <a:pt x="171" y="131"/>
                  </a:lnTo>
                  <a:lnTo>
                    <a:pt x="169" y="131"/>
                  </a:lnTo>
                  <a:lnTo>
                    <a:pt x="166" y="131"/>
                  </a:lnTo>
                  <a:lnTo>
                    <a:pt x="164" y="130"/>
                  </a:lnTo>
                  <a:lnTo>
                    <a:pt x="161" y="128"/>
                  </a:lnTo>
                  <a:lnTo>
                    <a:pt x="156" y="124"/>
                  </a:lnTo>
                  <a:lnTo>
                    <a:pt x="145" y="113"/>
                  </a:lnTo>
                  <a:lnTo>
                    <a:pt x="120" y="79"/>
                  </a:lnTo>
                  <a:lnTo>
                    <a:pt x="104" y="39"/>
                  </a:lnTo>
                  <a:lnTo>
                    <a:pt x="100" y="23"/>
                  </a:lnTo>
                  <a:lnTo>
                    <a:pt x="95" y="10"/>
                  </a:lnTo>
                  <a:lnTo>
                    <a:pt x="92" y="5"/>
                  </a:lnTo>
                  <a:lnTo>
                    <a:pt x="90" y="3"/>
                  </a:lnTo>
                  <a:lnTo>
                    <a:pt x="89" y="2"/>
                  </a:lnTo>
                  <a:lnTo>
                    <a:pt x="88" y="0"/>
                  </a:lnTo>
                  <a:lnTo>
                    <a:pt x="86" y="0"/>
                  </a:lnTo>
                  <a:lnTo>
                    <a:pt x="83" y="1"/>
                  </a:lnTo>
                  <a:lnTo>
                    <a:pt x="80" y="3"/>
                  </a:lnTo>
                  <a:lnTo>
                    <a:pt x="67" y="17"/>
                  </a:lnTo>
                  <a:lnTo>
                    <a:pt x="35" y="39"/>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9"/>
            <p:cNvSpPr>
              <a:spLocks/>
            </p:cNvSpPr>
            <p:nvPr/>
          </p:nvSpPr>
          <p:spPr bwMode="auto">
            <a:xfrm flipH="1">
              <a:off x="8528774" y="5121506"/>
              <a:ext cx="323925" cy="384537"/>
            </a:xfrm>
            <a:custGeom>
              <a:avLst/>
              <a:gdLst/>
              <a:ahLst/>
              <a:cxnLst>
                <a:cxn ang="0">
                  <a:pos x="3" y="5"/>
                </a:cxn>
                <a:cxn ang="0">
                  <a:pos x="2" y="10"/>
                </a:cxn>
                <a:cxn ang="0">
                  <a:pos x="2" y="57"/>
                </a:cxn>
                <a:cxn ang="0">
                  <a:pos x="0" y="82"/>
                </a:cxn>
                <a:cxn ang="0">
                  <a:pos x="1" y="97"/>
                </a:cxn>
                <a:cxn ang="0">
                  <a:pos x="2" y="101"/>
                </a:cxn>
                <a:cxn ang="0">
                  <a:pos x="5" y="108"/>
                </a:cxn>
                <a:cxn ang="0">
                  <a:pos x="5" y="110"/>
                </a:cxn>
                <a:cxn ang="0">
                  <a:pos x="6" y="113"/>
                </a:cxn>
                <a:cxn ang="0">
                  <a:pos x="10" y="117"/>
                </a:cxn>
                <a:cxn ang="0">
                  <a:pos x="27" y="136"/>
                </a:cxn>
                <a:cxn ang="0">
                  <a:pos x="109" y="214"/>
                </a:cxn>
                <a:cxn ang="0">
                  <a:pos x="194" y="288"/>
                </a:cxn>
                <a:cxn ang="0">
                  <a:pos x="274" y="351"/>
                </a:cxn>
                <a:cxn ang="0">
                  <a:pos x="303" y="376"/>
                </a:cxn>
                <a:cxn ang="0">
                  <a:pos x="313" y="383"/>
                </a:cxn>
                <a:cxn ang="0">
                  <a:pos x="315" y="385"/>
                </a:cxn>
                <a:cxn ang="0">
                  <a:pos x="318" y="387"/>
                </a:cxn>
                <a:cxn ang="0">
                  <a:pos x="319" y="386"/>
                </a:cxn>
                <a:cxn ang="0">
                  <a:pos x="320" y="386"/>
                </a:cxn>
                <a:cxn ang="0">
                  <a:pos x="321" y="384"/>
                </a:cxn>
                <a:cxn ang="0">
                  <a:pos x="322" y="380"/>
                </a:cxn>
                <a:cxn ang="0">
                  <a:pos x="322" y="373"/>
                </a:cxn>
                <a:cxn ang="0">
                  <a:pos x="321" y="363"/>
                </a:cxn>
                <a:cxn ang="0">
                  <a:pos x="324" y="287"/>
                </a:cxn>
                <a:cxn ang="0">
                  <a:pos x="324" y="283"/>
                </a:cxn>
                <a:cxn ang="0">
                  <a:pos x="326" y="277"/>
                </a:cxn>
                <a:cxn ang="0">
                  <a:pos x="326" y="272"/>
                </a:cxn>
                <a:cxn ang="0">
                  <a:pos x="325" y="268"/>
                </a:cxn>
                <a:cxn ang="0">
                  <a:pos x="324" y="265"/>
                </a:cxn>
                <a:cxn ang="0">
                  <a:pos x="318" y="257"/>
                </a:cxn>
                <a:cxn ang="0">
                  <a:pos x="293" y="234"/>
                </a:cxn>
                <a:cxn ang="0">
                  <a:pos x="102" y="81"/>
                </a:cxn>
                <a:cxn ang="0">
                  <a:pos x="14" y="3"/>
                </a:cxn>
                <a:cxn ang="0">
                  <a:pos x="11" y="2"/>
                </a:cxn>
                <a:cxn ang="0">
                  <a:pos x="9" y="1"/>
                </a:cxn>
                <a:cxn ang="0">
                  <a:pos x="7" y="0"/>
                </a:cxn>
                <a:cxn ang="0">
                  <a:pos x="5" y="1"/>
                </a:cxn>
                <a:cxn ang="0">
                  <a:pos x="4" y="2"/>
                </a:cxn>
                <a:cxn ang="0">
                  <a:pos x="3" y="5"/>
                </a:cxn>
              </a:cxnLst>
              <a:rect l="0" t="0" r="r" b="b"/>
              <a:pathLst>
                <a:path w="326" h="387">
                  <a:moveTo>
                    <a:pt x="3" y="5"/>
                  </a:moveTo>
                  <a:lnTo>
                    <a:pt x="2" y="10"/>
                  </a:lnTo>
                  <a:lnTo>
                    <a:pt x="2" y="57"/>
                  </a:lnTo>
                  <a:lnTo>
                    <a:pt x="0" y="82"/>
                  </a:lnTo>
                  <a:lnTo>
                    <a:pt x="1" y="97"/>
                  </a:lnTo>
                  <a:lnTo>
                    <a:pt x="2" y="101"/>
                  </a:lnTo>
                  <a:lnTo>
                    <a:pt x="5" y="108"/>
                  </a:lnTo>
                  <a:lnTo>
                    <a:pt x="5" y="110"/>
                  </a:lnTo>
                  <a:lnTo>
                    <a:pt x="6" y="113"/>
                  </a:lnTo>
                  <a:lnTo>
                    <a:pt x="10" y="117"/>
                  </a:lnTo>
                  <a:lnTo>
                    <a:pt x="27" y="136"/>
                  </a:lnTo>
                  <a:lnTo>
                    <a:pt x="109" y="214"/>
                  </a:lnTo>
                  <a:lnTo>
                    <a:pt x="194" y="288"/>
                  </a:lnTo>
                  <a:lnTo>
                    <a:pt x="274" y="351"/>
                  </a:lnTo>
                  <a:lnTo>
                    <a:pt x="303" y="376"/>
                  </a:lnTo>
                  <a:lnTo>
                    <a:pt x="313" y="383"/>
                  </a:lnTo>
                  <a:lnTo>
                    <a:pt x="315" y="385"/>
                  </a:lnTo>
                  <a:lnTo>
                    <a:pt x="318" y="387"/>
                  </a:lnTo>
                  <a:lnTo>
                    <a:pt x="319" y="386"/>
                  </a:lnTo>
                  <a:lnTo>
                    <a:pt x="320" y="386"/>
                  </a:lnTo>
                  <a:lnTo>
                    <a:pt x="321" y="384"/>
                  </a:lnTo>
                  <a:lnTo>
                    <a:pt x="322" y="380"/>
                  </a:lnTo>
                  <a:lnTo>
                    <a:pt x="322" y="373"/>
                  </a:lnTo>
                  <a:lnTo>
                    <a:pt x="321" y="363"/>
                  </a:lnTo>
                  <a:lnTo>
                    <a:pt x="324" y="287"/>
                  </a:lnTo>
                  <a:lnTo>
                    <a:pt x="324" y="283"/>
                  </a:lnTo>
                  <a:lnTo>
                    <a:pt x="326" y="277"/>
                  </a:lnTo>
                  <a:lnTo>
                    <a:pt x="326" y="272"/>
                  </a:lnTo>
                  <a:lnTo>
                    <a:pt x="325" y="268"/>
                  </a:lnTo>
                  <a:lnTo>
                    <a:pt x="324" y="265"/>
                  </a:lnTo>
                  <a:lnTo>
                    <a:pt x="318" y="257"/>
                  </a:lnTo>
                  <a:lnTo>
                    <a:pt x="293" y="234"/>
                  </a:lnTo>
                  <a:lnTo>
                    <a:pt x="102" y="81"/>
                  </a:lnTo>
                  <a:lnTo>
                    <a:pt x="14" y="3"/>
                  </a:lnTo>
                  <a:lnTo>
                    <a:pt x="11" y="2"/>
                  </a:lnTo>
                  <a:lnTo>
                    <a:pt x="9" y="1"/>
                  </a:lnTo>
                  <a:lnTo>
                    <a:pt x="7" y="0"/>
                  </a:lnTo>
                  <a:lnTo>
                    <a:pt x="5" y="1"/>
                  </a:lnTo>
                  <a:lnTo>
                    <a:pt x="4" y="2"/>
                  </a:lnTo>
                  <a:lnTo>
                    <a:pt x="3" y="5"/>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10"/>
            <p:cNvSpPr>
              <a:spLocks/>
            </p:cNvSpPr>
            <p:nvPr/>
          </p:nvSpPr>
          <p:spPr bwMode="auto">
            <a:xfrm flipH="1">
              <a:off x="8376747" y="5339112"/>
              <a:ext cx="134141" cy="161963"/>
            </a:xfrm>
            <a:custGeom>
              <a:avLst/>
              <a:gdLst/>
              <a:ahLst/>
              <a:cxnLst>
                <a:cxn ang="0">
                  <a:pos x="131" y="0"/>
                </a:cxn>
                <a:cxn ang="0">
                  <a:pos x="128" y="0"/>
                </a:cxn>
                <a:cxn ang="0">
                  <a:pos x="126" y="0"/>
                </a:cxn>
                <a:cxn ang="0">
                  <a:pos x="122" y="1"/>
                </a:cxn>
                <a:cxn ang="0">
                  <a:pos x="15" y="45"/>
                </a:cxn>
                <a:cxn ang="0">
                  <a:pos x="8" y="47"/>
                </a:cxn>
                <a:cxn ang="0">
                  <a:pos x="7" y="47"/>
                </a:cxn>
                <a:cxn ang="0">
                  <a:pos x="5" y="49"/>
                </a:cxn>
                <a:cxn ang="0">
                  <a:pos x="3" y="57"/>
                </a:cxn>
                <a:cxn ang="0">
                  <a:pos x="0" y="74"/>
                </a:cxn>
                <a:cxn ang="0">
                  <a:pos x="0" y="90"/>
                </a:cxn>
                <a:cxn ang="0">
                  <a:pos x="5" y="148"/>
                </a:cxn>
                <a:cxn ang="0">
                  <a:pos x="4" y="151"/>
                </a:cxn>
                <a:cxn ang="0">
                  <a:pos x="4" y="160"/>
                </a:cxn>
                <a:cxn ang="0">
                  <a:pos x="5" y="162"/>
                </a:cxn>
                <a:cxn ang="0">
                  <a:pos x="6" y="162"/>
                </a:cxn>
                <a:cxn ang="0">
                  <a:pos x="7" y="163"/>
                </a:cxn>
                <a:cxn ang="0">
                  <a:pos x="8" y="162"/>
                </a:cxn>
                <a:cxn ang="0">
                  <a:pos x="9" y="162"/>
                </a:cxn>
                <a:cxn ang="0">
                  <a:pos x="11" y="160"/>
                </a:cxn>
                <a:cxn ang="0">
                  <a:pos x="18" y="153"/>
                </a:cxn>
                <a:cxn ang="0">
                  <a:pos x="74" y="127"/>
                </a:cxn>
                <a:cxn ang="0">
                  <a:pos x="112" y="106"/>
                </a:cxn>
                <a:cxn ang="0">
                  <a:pos x="126" y="99"/>
                </a:cxn>
                <a:cxn ang="0">
                  <a:pos x="129" y="97"/>
                </a:cxn>
                <a:cxn ang="0">
                  <a:pos x="132" y="93"/>
                </a:cxn>
                <a:cxn ang="0">
                  <a:pos x="134" y="90"/>
                </a:cxn>
                <a:cxn ang="0">
                  <a:pos x="135" y="86"/>
                </a:cxn>
                <a:cxn ang="0">
                  <a:pos x="131" y="47"/>
                </a:cxn>
                <a:cxn ang="0">
                  <a:pos x="132" y="5"/>
                </a:cxn>
                <a:cxn ang="0">
                  <a:pos x="132" y="3"/>
                </a:cxn>
                <a:cxn ang="0">
                  <a:pos x="132" y="1"/>
                </a:cxn>
                <a:cxn ang="0">
                  <a:pos x="132" y="0"/>
                </a:cxn>
                <a:cxn ang="0">
                  <a:pos x="131" y="0"/>
                </a:cxn>
              </a:cxnLst>
              <a:rect l="0" t="0" r="r" b="b"/>
              <a:pathLst>
                <a:path w="135" h="163">
                  <a:moveTo>
                    <a:pt x="131" y="0"/>
                  </a:moveTo>
                  <a:lnTo>
                    <a:pt x="128" y="0"/>
                  </a:lnTo>
                  <a:lnTo>
                    <a:pt x="126" y="0"/>
                  </a:lnTo>
                  <a:lnTo>
                    <a:pt x="122" y="1"/>
                  </a:lnTo>
                  <a:lnTo>
                    <a:pt x="15" y="45"/>
                  </a:lnTo>
                  <a:lnTo>
                    <a:pt x="8" y="47"/>
                  </a:lnTo>
                  <a:lnTo>
                    <a:pt x="7" y="47"/>
                  </a:lnTo>
                  <a:lnTo>
                    <a:pt x="5" y="49"/>
                  </a:lnTo>
                  <a:lnTo>
                    <a:pt x="3" y="57"/>
                  </a:lnTo>
                  <a:lnTo>
                    <a:pt x="0" y="74"/>
                  </a:lnTo>
                  <a:lnTo>
                    <a:pt x="0" y="90"/>
                  </a:lnTo>
                  <a:lnTo>
                    <a:pt x="5" y="148"/>
                  </a:lnTo>
                  <a:lnTo>
                    <a:pt x="4" y="151"/>
                  </a:lnTo>
                  <a:lnTo>
                    <a:pt x="4" y="160"/>
                  </a:lnTo>
                  <a:lnTo>
                    <a:pt x="5" y="162"/>
                  </a:lnTo>
                  <a:lnTo>
                    <a:pt x="6" y="162"/>
                  </a:lnTo>
                  <a:lnTo>
                    <a:pt x="7" y="163"/>
                  </a:lnTo>
                  <a:lnTo>
                    <a:pt x="8" y="162"/>
                  </a:lnTo>
                  <a:lnTo>
                    <a:pt x="9" y="162"/>
                  </a:lnTo>
                  <a:lnTo>
                    <a:pt x="11" y="160"/>
                  </a:lnTo>
                  <a:lnTo>
                    <a:pt x="18" y="153"/>
                  </a:lnTo>
                  <a:lnTo>
                    <a:pt x="74" y="127"/>
                  </a:lnTo>
                  <a:lnTo>
                    <a:pt x="112" y="106"/>
                  </a:lnTo>
                  <a:lnTo>
                    <a:pt x="126" y="99"/>
                  </a:lnTo>
                  <a:lnTo>
                    <a:pt x="129" y="97"/>
                  </a:lnTo>
                  <a:lnTo>
                    <a:pt x="132" y="93"/>
                  </a:lnTo>
                  <a:lnTo>
                    <a:pt x="134" y="90"/>
                  </a:lnTo>
                  <a:lnTo>
                    <a:pt x="135" y="86"/>
                  </a:lnTo>
                  <a:lnTo>
                    <a:pt x="131" y="47"/>
                  </a:lnTo>
                  <a:lnTo>
                    <a:pt x="132" y="5"/>
                  </a:lnTo>
                  <a:lnTo>
                    <a:pt x="132" y="3"/>
                  </a:lnTo>
                  <a:lnTo>
                    <a:pt x="132" y="1"/>
                  </a:lnTo>
                  <a:lnTo>
                    <a:pt x="132" y="0"/>
                  </a:lnTo>
                  <a:lnTo>
                    <a:pt x="131" y="0"/>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11"/>
            <p:cNvSpPr>
              <a:spLocks/>
            </p:cNvSpPr>
            <p:nvPr/>
          </p:nvSpPr>
          <p:spPr bwMode="auto">
            <a:xfrm flipH="1">
              <a:off x="8449283" y="4994321"/>
              <a:ext cx="312002" cy="259339"/>
            </a:xfrm>
            <a:custGeom>
              <a:avLst/>
              <a:gdLst/>
              <a:ahLst/>
              <a:cxnLst>
                <a:cxn ang="0">
                  <a:pos x="173" y="115"/>
                </a:cxn>
                <a:cxn ang="0">
                  <a:pos x="144" y="89"/>
                </a:cxn>
                <a:cxn ang="0">
                  <a:pos x="62" y="31"/>
                </a:cxn>
                <a:cxn ang="0">
                  <a:pos x="36" y="11"/>
                </a:cxn>
                <a:cxn ang="0">
                  <a:pos x="32" y="9"/>
                </a:cxn>
                <a:cxn ang="0">
                  <a:pos x="24" y="3"/>
                </a:cxn>
                <a:cxn ang="0">
                  <a:pos x="15" y="0"/>
                </a:cxn>
                <a:cxn ang="0">
                  <a:pos x="13" y="0"/>
                </a:cxn>
                <a:cxn ang="0">
                  <a:pos x="10" y="1"/>
                </a:cxn>
                <a:cxn ang="0">
                  <a:pos x="8" y="3"/>
                </a:cxn>
                <a:cxn ang="0">
                  <a:pos x="3" y="6"/>
                </a:cxn>
                <a:cxn ang="0">
                  <a:pos x="2" y="9"/>
                </a:cxn>
                <a:cxn ang="0">
                  <a:pos x="0" y="11"/>
                </a:cxn>
                <a:cxn ang="0">
                  <a:pos x="0" y="12"/>
                </a:cxn>
                <a:cxn ang="0">
                  <a:pos x="0" y="16"/>
                </a:cxn>
                <a:cxn ang="0">
                  <a:pos x="0" y="17"/>
                </a:cxn>
                <a:cxn ang="0">
                  <a:pos x="1" y="19"/>
                </a:cxn>
                <a:cxn ang="0">
                  <a:pos x="5" y="23"/>
                </a:cxn>
                <a:cxn ang="0">
                  <a:pos x="11" y="29"/>
                </a:cxn>
                <a:cxn ang="0">
                  <a:pos x="57" y="59"/>
                </a:cxn>
                <a:cxn ang="0">
                  <a:pos x="198" y="173"/>
                </a:cxn>
                <a:cxn ang="0">
                  <a:pos x="237" y="207"/>
                </a:cxn>
                <a:cxn ang="0">
                  <a:pos x="284" y="256"/>
                </a:cxn>
                <a:cxn ang="0">
                  <a:pos x="289" y="259"/>
                </a:cxn>
                <a:cxn ang="0">
                  <a:pos x="294" y="261"/>
                </a:cxn>
                <a:cxn ang="0">
                  <a:pos x="298" y="261"/>
                </a:cxn>
                <a:cxn ang="0">
                  <a:pos x="301" y="260"/>
                </a:cxn>
                <a:cxn ang="0">
                  <a:pos x="304" y="258"/>
                </a:cxn>
                <a:cxn ang="0">
                  <a:pos x="307" y="256"/>
                </a:cxn>
                <a:cxn ang="0">
                  <a:pos x="309" y="253"/>
                </a:cxn>
                <a:cxn ang="0">
                  <a:pos x="311" y="250"/>
                </a:cxn>
                <a:cxn ang="0">
                  <a:pos x="311" y="249"/>
                </a:cxn>
                <a:cxn ang="0">
                  <a:pos x="312" y="248"/>
                </a:cxn>
                <a:cxn ang="0">
                  <a:pos x="313" y="247"/>
                </a:cxn>
                <a:cxn ang="0">
                  <a:pos x="314" y="247"/>
                </a:cxn>
                <a:cxn ang="0">
                  <a:pos x="314" y="246"/>
                </a:cxn>
                <a:cxn ang="0">
                  <a:pos x="300" y="233"/>
                </a:cxn>
                <a:cxn ang="0">
                  <a:pos x="297" y="231"/>
                </a:cxn>
                <a:cxn ang="0">
                  <a:pos x="237" y="179"/>
                </a:cxn>
                <a:cxn ang="0">
                  <a:pos x="173" y="115"/>
                </a:cxn>
              </a:cxnLst>
              <a:rect l="0" t="0" r="r" b="b"/>
              <a:pathLst>
                <a:path w="314" h="261">
                  <a:moveTo>
                    <a:pt x="173" y="115"/>
                  </a:moveTo>
                  <a:lnTo>
                    <a:pt x="144" y="89"/>
                  </a:lnTo>
                  <a:lnTo>
                    <a:pt x="62" y="31"/>
                  </a:lnTo>
                  <a:lnTo>
                    <a:pt x="36" y="11"/>
                  </a:lnTo>
                  <a:lnTo>
                    <a:pt x="32" y="9"/>
                  </a:lnTo>
                  <a:lnTo>
                    <a:pt x="24" y="3"/>
                  </a:lnTo>
                  <a:lnTo>
                    <a:pt x="15" y="0"/>
                  </a:lnTo>
                  <a:lnTo>
                    <a:pt x="13" y="0"/>
                  </a:lnTo>
                  <a:lnTo>
                    <a:pt x="10" y="1"/>
                  </a:lnTo>
                  <a:lnTo>
                    <a:pt x="8" y="3"/>
                  </a:lnTo>
                  <a:lnTo>
                    <a:pt x="3" y="6"/>
                  </a:lnTo>
                  <a:lnTo>
                    <a:pt x="2" y="9"/>
                  </a:lnTo>
                  <a:lnTo>
                    <a:pt x="0" y="11"/>
                  </a:lnTo>
                  <a:lnTo>
                    <a:pt x="0" y="12"/>
                  </a:lnTo>
                  <a:lnTo>
                    <a:pt x="0" y="16"/>
                  </a:lnTo>
                  <a:lnTo>
                    <a:pt x="0" y="17"/>
                  </a:lnTo>
                  <a:lnTo>
                    <a:pt x="1" y="19"/>
                  </a:lnTo>
                  <a:lnTo>
                    <a:pt x="5" y="23"/>
                  </a:lnTo>
                  <a:lnTo>
                    <a:pt x="11" y="29"/>
                  </a:lnTo>
                  <a:lnTo>
                    <a:pt x="57" y="59"/>
                  </a:lnTo>
                  <a:lnTo>
                    <a:pt x="198" y="173"/>
                  </a:lnTo>
                  <a:lnTo>
                    <a:pt x="237" y="207"/>
                  </a:lnTo>
                  <a:lnTo>
                    <a:pt x="284" y="256"/>
                  </a:lnTo>
                  <a:lnTo>
                    <a:pt x="289" y="259"/>
                  </a:lnTo>
                  <a:lnTo>
                    <a:pt x="294" y="261"/>
                  </a:lnTo>
                  <a:lnTo>
                    <a:pt x="298" y="261"/>
                  </a:lnTo>
                  <a:lnTo>
                    <a:pt x="301" y="260"/>
                  </a:lnTo>
                  <a:lnTo>
                    <a:pt x="304" y="258"/>
                  </a:lnTo>
                  <a:lnTo>
                    <a:pt x="307" y="256"/>
                  </a:lnTo>
                  <a:lnTo>
                    <a:pt x="309" y="253"/>
                  </a:lnTo>
                  <a:lnTo>
                    <a:pt x="311" y="250"/>
                  </a:lnTo>
                  <a:lnTo>
                    <a:pt x="311" y="249"/>
                  </a:lnTo>
                  <a:lnTo>
                    <a:pt x="312" y="248"/>
                  </a:lnTo>
                  <a:lnTo>
                    <a:pt x="313" y="247"/>
                  </a:lnTo>
                  <a:lnTo>
                    <a:pt x="314" y="247"/>
                  </a:lnTo>
                  <a:lnTo>
                    <a:pt x="314" y="246"/>
                  </a:lnTo>
                  <a:lnTo>
                    <a:pt x="300" y="233"/>
                  </a:lnTo>
                  <a:lnTo>
                    <a:pt x="297" y="231"/>
                  </a:lnTo>
                  <a:lnTo>
                    <a:pt x="237" y="179"/>
                  </a:lnTo>
                  <a:lnTo>
                    <a:pt x="173" y="115"/>
                  </a:lnTo>
                  <a:close/>
                </a:path>
              </a:pathLst>
            </a:custGeom>
            <a:solidFill>
              <a:srgbClr val="DC8C8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12"/>
            <p:cNvSpPr>
              <a:spLocks/>
            </p:cNvSpPr>
            <p:nvPr/>
          </p:nvSpPr>
          <p:spPr bwMode="auto">
            <a:xfrm flipH="1">
              <a:off x="8374760" y="5213914"/>
              <a:ext cx="148052" cy="164943"/>
            </a:xfrm>
            <a:custGeom>
              <a:avLst/>
              <a:gdLst/>
              <a:ahLst/>
              <a:cxnLst>
                <a:cxn ang="0">
                  <a:pos x="149" y="114"/>
                </a:cxn>
                <a:cxn ang="0">
                  <a:pos x="149" y="113"/>
                </a:cxn>
                <a:cxn ang="0">
                  <a:pos x="148" y="111"/>
                </a:cxn>
                <a:cxn ang="0">
                  <a:pos x="146" y="108"/>
                </a:cxn>
                <a:cxn ang="0">
                  <a:pos x="143" y="76"/>
                </a:cxn>
                <a:cxn ang="0">
                  <a:pos x="142" y="69"/>
                </a:cxn>
                <a:cxn ang="0">
                  <a:pos x="140" y="64"/>
                </a:cxn>
                <a:cxn ang="0">
                  <a:pos x="138" y="60"/>
                </a:cxn>
                <a:cxn ang="0">
                  <a:pos x="134" y="58"/>
                </a:cxn>
                <a:cxn ang="0">
                  <a:pos x="130" y="57"/>
                </a:cxn>
                <a:cxn ang="0">
                  <a:pos x="126" y="57"/>
                </a:cxn>
                <a:cxn ang="0">
                  <a:pos x="107" y="58"/>
                </a:cxn>
                <a:cxn ang="0">
                  <a:pos x="103" y="56"/>
                </a:cxn>
                <a:cxn ang="0">
                  <a:pos x="100" y="55"/>
                </a:cxn>
                <a:cxn ang="0">
                  <a:pos x="99" y="52"/>
                </a:cxn>
                <a:cxn ang="0">
                  <a:pos x="89" y="29"/>
                </a:cxn>
                <a:cxn ang="0">
                  <a:pos x="82" y="12"/>
                </a:cxn>
                <a:cxn ang="0">
                  <a:pos x="78" y="5"/>
                </a:cxn>
                <a:cxn ang="0">
                  <a:pos x="76" y="3"/>
                </a:cxn>
                <a:cxn ang="0">
                  <a:pos x="73" y="1"/>
                </a:cxn>
                <a:cxn ang="0">
                  <a:pos x="66" y="0"/>
                </a:cxn>
                <a:cxn ang="0">
                  <a:pos x="60" y="0"/>
                </a:cxn>
                <a:cxn ang="0">
                  <a:pos x="56" y="1"/>
                </a:cxn>
                <a:cxn ang="0">
                  <a:pos x="54" y="3"/>
                </a:cxn>
                <a:cxn ang="0">
                  <a:pos x="51" y="6"/>
                </a:cxn>
                <a:cxn ang="0">
                  <a:pos x="48" y="9"/>
                </a:cxn>
                <a:cxn ang="0">
                  <a:pos x="45" y="18"/>
                </a:cxn>
                <a:cxn ang="0">
                  <a:pos x="38" y="47"/>
                </a:cxn>
                <a:cxn ang="0">
                  <a:pos x="38" y="55"/>
                </a:cxn>
                <a:cxn ang="0">
                  <a:pos x="39" y="64"/>
                </a:cxn>
                <a:cxn ang="0">
                  <a:pos x="39" y="77"/>
                </a:cxn>
                <a:cxn ang="0">
                  <a:pos x="34" y="86"/>
                </a:cxn>
                <a:cxn ang="0">
                  <a:pos x="5" y="116"/>
                </a:cxn>
                <a:cxn ang="0">
                  <a:pos x="3" y="121"/>
                </a:cxn>
                <a:cxn ang="0">
                  <a:pos x="1" y="126"/>
                </a:cxn>
                <a:cxn ang="0">
                  <a:pos x="0" y="136"/>
                </a:cxn>
                <a:cxn ang="0">
                  <a:pos x="3" y="158"/>
                </a:cxn>
                <a:cxn ang="0">
                  <a:pos x="3" y="160"/>
                </a:cxn>
                <a:cxn ang="0">
                  <a:pos x="2" y="164"/>
                </a:cxn>
                <a:cxn ang="0">
                  <a:pos x="2" y="166"/>
                </a:cxn>
                <a:cxn ang="0">
                  <a:pos x="2" y="166"/>
                </a:cxn>
                <a:cxn ang="0">
                  <a:pos x="5" y="166"/>
                </a:cxn>
                <a:cxn ang="0">
                  <a:pos x="35" y="159"/>
                </a:cxn>
                <a:cxn ang="0">
                  <a:pos x="137" y="121"/>
                </a:cxn>
                <a:cxn ang="0">
                  <a:pos x="144" y="118"/>
                </a:cxn>
                <a:cxn ang="0">
                  <a:pos x="146" y="117"/>
                </a:cxn>
                <a:cxn ang="0">
                  <a:pos x="148" y="115"/>
                </a:cxn>
                <a:cxn ang="0">
                  <a:pos x="149" y="114"/>
                </a:cxn>
              </a:cxnLst>
              <a:rect l="0" t="0" r="r" b="b"/>
              <a:pathLst>
                <a:path w="149" h="166">
                  <a:moveTo>
                    <a:pt x="149" y="114"/>
                  </a:moveTo>
                  <a:lnTo>
                    <a:pt x="149" y="113"/>
                  </a:lnTo>
                  <a:lnTo>
                    <a:pt x="148" y="111"/>
                  </a:lnTo>
                  <a:lnTo>
                    <a:pt x="146" y="108"/>
                  </a:lnTo>
                  <a:lnTo>
                    <a:pt x="143" y="76"/>
                  </a:lnTo>
                  <a:lnTo>
                    <a:pt x="142" y="69"/>
                  </a:lnTo>
                  <a:lnTo>
                    <a:pt x="140" y="64"/>
                  </a:lnTo>
                  <a:lnTo>
                    <a:pt x="138" y="60"/>
                  </a:lnTo>
                  <a:lnTo>
                    <a:pt x="134" y="58"/>
                  </a:lnTo>
                  <a:lnTo>
                    <a:pt x="130" y="57"/>
                  </a:lnTo>
                  <a:lnTo>
                    <a:pt x="126" y="57"/>
                  </a:lnTo>
                  <a:lnTo>
                    <a:pt x="107" y="58"/>
                  </a:lnTo>
                  <a:lnTo>
                    <a:pt x="103" y="56"/>
                  </a:lnTo>
                  <a:lnTo>
                    <a:pt x="100" y="55"/>
                  </a:lnTo>
                  <a:lnTo>
                    <a:pt x="99" y="52"/>
                  </a:lnTo>
                  <a:lnTo>
                    <a:pt x="89" y="29"/>
                  </a:lnTo>
                  <a:lnTo>
                    <a:pt x="82" y="12"/>
                  </a:lnTo>
                  <a:lnTo>
                    <a:pt x="78" y="5"/>
                  </a:lnTo>
                  <a:lnTo>
                    <a:pt x="76" y="3"/>
                  </a:lnTo>
                  <a:lnTo>
                    <a:pt x="73" y="1"/>
                  </a:lnTo>
                  <a:lnTo>
                    <a:pt x="66" y="0"/>
                  </a:lnTo>
                  <a:lnTo>
                    <a:pt x="60" y="0"/>
                  </a:lnTo>
                  <a:lnTo>
                    <a:pt x="56" y="1"/>
                  </a:lnTo>
                  <a:lnTo>
                    <a:pt x="54" y="3"/>
                  </a:lnTo>
                  <a:lnTo>
                    <a:pt x="51" y="6"/>
                  </a:lnTo>
                  <a:lnTo>
                    <a:pt x="48" y="9"/>
                  </a:lnTo>
                  <a:lnTo>
                    <a:pt x="45" y="18"/>
                  </a:lnTo>
                  <a:lnTo>
                    <a:pt x="38" y="47"/>
                  </a:lnTo>
                  <a:lnTo>
                    <a:pt x="38" y="55"/>
                  </a:lnTo>
                  <a:lnTo>
                    <a:pt x="39" y="64"/>
                  </a:lnTo>
                  <a:lnTo>
                    <a:pt x="39" y="77"/>
                  </a:lnTo>
                  <a:lnTo>
                    <a:pt x="34" y="86"/>
                  </a:lnTo>
                  <a:lnTo>
                    <a:pt x="5" y="116"/>
                  </a:lnTo>
                  <a:lnTo>
                    <a:pt x="3" y="121"/>
                  </a:lnTo>
                  <a:lnTo>
                    <a:pt x="1" y="126"/>
                  </a:lnTo>
                  <a:lnTo>
                    <a:pt x="0" y="136"/>
                  </a:lnTo>
                  <a:lnTo>
                    <a:pt x="3" y="158"/>
                  </a:lnTo>
                  <a:lnTo>
                    <a:pt x="3" y="160"/>
                  </a:lnTo>
                  <a:lnTo>
                    <a:pt x="2" y="164"/>
                  </a:lnTo>
                  <a:lnTo>
                    <a:pt x="2" y="166"/>
                  </a:lnTo>
                  <a:lnTo>
                    <a:pt x="2" y="166"/>
                  </a:lnTo>
                  <a:lnTo>
                    <a:pt x="5" y="166"/>
                  </a:lnTo>
                  <a:lnTo>
                    <a:pt x="35" y="159"/>
                  </a:lnTo>
                  <a:lnTo>
                    <a:pt x="137" y="121"/>
                  </a:lnTo>
                  <a:lnTo>
                    <a:pt x="144" y="118"/>
                  </a:lnTo>
                  <a:lnTo>
                    <a:pt x="146" y="117"/>
                  </a:lnTo>
                  <a:lnTo>
                    <a:pt x="148" y="115"/>
                  </a:lnTo>
                  <a:lnTo>
                    <a:pt x="149" y="114"/>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cxnSp>
        <p:nvCxnSpPr>
          <p:cNvPr id="112" name="Straight Connector 111"/>
          <p:cNvCxnSpPr>
            <a:stCxn id="6183" idx="1"/>
          </p:cNvCxnSpPr>
          <p:nvPr/>
        </p:nvCxnSpPr>
        <p:spPr bwMode="auto">
          <a:xfrm rot="16200000" flipV="1">
            <a:off x="3887907" y="2741493"/>
            <a:ext cx="613162" cy="1073775"/>
          </a:xfrm>
          <a:prstGeom prst="line">
            <a:avLst/>
          </a:prstGeom>
          <a:solidFill>
            <a:schemeClr val="accent1"/>
          </a:solidFill>
          <a:ln w="57150" cap="flat" cmpd="sng" algn="ctr">
            <a:solidFill>
              <a:srgbClr val="FF0000"/>
            </a:solidFill>
            <a:prstDash val="solid"/>
            <a:round/>
            <a:headEnd type="none" w="med" len="med"/>
            <a:tailEnd type="arrow" w="lg" len="lg"/>
          </a:ln>
          <a:effectLst/>
        </p:spPr>
      </p:cxnSp>
      <p:sp>
        <p:nvSpPr>
          <p:cNvPr id="18" name="Slide Number Placeholder 17"/>
          <p:cNvSpPr>
            <a:spLocks noGrp="1"/>
          </p:cNvSpPr>
          <p:nvPr>
            <p:ph type="sldNum" sz="quarter" idx="11"/>
          </p:nvPr>
        </p:nvSpPr>
        <p:spPr/>
        <p:txBody>
          <a:bodyPr/>
          <a:lstStyle/>
          <a:p>
            <a:fld id="{A9320731-3B2C-4107-8664-CAD7BE973DC8}" type="slidenum">
              <a:rPr lang="en-US" smtClean="0"/>
              <a:pPr/>
              <a:t>81</a:t>
            </a:fld>
            <a:endParaRPr lang="en-US"/>
          </a:p>
        </p:txBody>
      </p:sp>
      <p:sp>
        <p:nvSpPr>
          <p:cNvPr id="17" name="Footer Placeholder 16">
            <a:extLst>
              <a:ext uri="{FF2B5EF4-FFF2-40B4-BE49-F238E27FC236}">
                <a16:creationId xmlns:a16="http://schemas.microsoft.com/office/drawing/2014/main" id="{C2741250-4CBB-480E-8786-D16F63B46CB1}"/>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111793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down)">
                                      <p:cBhvr>
                                        <p:cTn id="7" dur="500"/>
                                        <p:tgtEl>
                                          <p:spTgt spid="73"/>
                                        </p:tgtEl>
                                      </p:cBhvr>
                                    </p:animEffect>
                                  </p:childTnLst>
                                </p:cTn>
                              </p:par>
                              <p:par>
                                <p:cTn id="8" presetID="22" presetClass="entr" presetSubtype="4" repeatCount="indefinite"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wipe(down)">
                                      <p:cBhvr>
                                        <p:cTn id="10" dur="500"/>
                                        <p:tgtEl>
                                          <p:spTgt spid="78"/>
                                        </p:tgtEl>
                                      </p:cBhvr>
                                    </p:animEffect>
                                  </p:childTnLst>
                                </p:cTn>
                              </p:par>
                            </p:childTnLst>
                          </p:cTn>
                        </p:par>
                        <p:par>
                          <p:cTn id="11" fill="hold">
                            <p:stCondLst>
                              <p:cond delay="500"/>
                            </p:stCondLst>
                            <p:childTnLst>
                              <p:par>
                                <p:cTn id="12" presetID="22" presetClass="exit" presetSubtype="1" repeatCount="indefinite" fill="hold" grpId="1" nodeType="afterEffect">
                                  <p:stCondLst>
                                    <p:cond delay="0"/>
                                  </p:stCondLst>
                                  <p:childTnLst>
                                    <p:animEffect transition="out" filter="wipe(up)">
                                      <p:cBhvr>
                                        <p:cTn id="13" dur="500"/>
                                        <p:tgtEl>
                                          <p:spTgt spid="73"/>
                                        </p:tgtEl>
                                      </p:cBhvr>
                                    </p:animEffect>
                                    <p:set>
                                      <p:cBhvr>
                                        <p:cTn id="14" dur="1" fill="hold">
                                          <p:stCondLst>
                                            <p:cond delay="499"/>
                                          </p:stCondLst>
                                        </p:cTn>
                                        <p:tgtEl>
                                          <p:spTgt spid="73"/>
                                        </p:tgtEl>
                                        <p:attrNameLst>
                                          <p:attrName>style.visibility</p:attrName>
                                        </p:attrNameLst>
                                      </p:cBhvr>
                                      <p:to>
                                        <p:strVal val="hidden"/>
                                      </p:to>
                                    </p:set>
                                  </p:childTnLst>
                                </p:cTn>
                              </p:par>
                              <p:par>
                                <p:cTn id="15" presetID="22" presetClass="exit" presetSubtype="1" repeatCount="indefinite" fill="hold" grpId="1" nodeType="withEffect">
                                  <p:stCondLst>
                                    <p:cond delay="0"/>
                                  </p:stCondLst>
                                  <p:childTnLst>
                                    <p:animEffect transition="out" filter="wipe(up)">
                                      <p:cBhvr>
                                        <p:cTn id="16" dur="500"/>
                                        <p:tgtEl>
                                          <p:spTgt spid="78"/>
                                        </p:tgtEl>
                                      </p:cBhvr>
                                    </p:animEffect>
                                    <p:set>
                                      <p:cBhvr>
                                        <p:cTn id="17" dur="1" fill="hold">
                                          <p:stCondLst>
                                            <p:cond delay="499"/>
                                          </p:stCondLst>
                                        </p:cTn>
                                        <p:tgtEl>
                                          <p:spTgt spid="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3" grpId="1" animBg="1"/>
      <p:bldP spid="78" grpId="0" animBg="1"/>
      <p:bldP spid="78" grpId="1"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42"/>
          <p:cNvGrpSpPr>
            <a:grpSpLocks/>
          </p:cNvGrpSpPr>
          <p:nvPr/>
        </p:nvGrpSpPr>
        <p:grpSpPr bwMode="auto">
          <a:xfrm>
            <a:off x="612775" y="298450"/>
            <a:ext cx="4479925" cy="4413250"/>
            <a:chOff x="595313" y="298929"/>
            <a:chExt cx="4479925" cy="4413742"/>
          </a:xfrm>
        </p:grpSpPr>
        <p:sp>
          <p:nvSpPr>
            <p:cNvPr id="6184" name="Oval 22"/>
            <p:cNvSpPr>
              <a:spLocks noChangeAspect="1"/>
            </p:cNvSpPr>
            <p:nvPr/>
          </p:nvSpPr>
          <p:spPr bwMode="auto">
            <a:xfrm>
              <a:off x="633044" y="298929"/>
              <a:ext cx="4413742" cy="4413742"/>
            </a:xfrm>
            <a:prstGeom prst="ellipse">
              <a:avLst/>
            </a:prstGeom>
            <a:noFill/>
            <a:ln w="25400" algn="ctr">
              <a:solidFill>
                <a:schemeClr val="bg1"/>
              </a:solidFill>
              <a:round/>
              <a:headEnd/>
              <a:tailEnd/>
            </a:ln>
          </p:spPr>
          <p:txBody>
            <a:bodyPr anchor="ctr"/>
            <a:lstStyle/>
            <a:p>
              <a:endParaRPr lang="en-US"/>
            </a:p>
          </p:txBody>
        </p:sp>
        <p:sp>
          <p:nvSpPr>
            <p:cNvPr id="6185" name="Oval 38"/>
            <p:cNvSpPr>
              <a:spLocks noChangeArrowheads="1"/>
            </p:cNvSpPr>
            <p:nvPr/>
          </p:nvSpPr>
          <p:spPr bwMode="auto">
            <a:xfrm>
              <a:off x="1996261" y="2784468"/>
              <a:ext cx="552456" cy="552456"/>
            </a:xfrm>
            <a:prstGeom prst="ellipse">
              <a:avLst/>
            </a:prstGeom>
            <a:noFill/>
            <a:ln w="25400" algn="ctr">
              <a:solidFill>
                <a:schemeClr val="bg1"/>
              </a:solidFill>
              <a:round/>
              <a:headEnd/>
              <a:tailEnd/>
            </a:ln>
          </p:spPr>
          <p:txBody>
            <a:bodyPr anchor="ctr"/>
            <a:lstStyle/>
            <a:p>
              <a:endParaRPr lang="en-US"/>
            </a:p>
          </p:txBody>
        </p:sp>
        <p:grpSp>
          <p:nvGrpSpPr>
            <p:cNvPr id="3" name="Group 16"/>
            <p:cNvGrpSpPr>
              <a:grpSpLocks/>
            </p:cNvGrpSpPr>
            <p:nvPr/>
          </p:nvGrpSpPr>
          <p:grpSpPr bwMode="auto">
            <a:xfrm rot="1800000">
              <a:off x="595313" y="2486025"/>
              <a:ext cx="4479925" cy="46038"/>
              <a:chOff x="375" y="1566"/>
              <a:chExt cx="2822" cy="29"/>
            </a:xfrm>
          </p:grpSpPr>
          <p:sp>
            <p:nvSpPr>
              <p:cNvPr id="6191" name="Line 17"/>
              <p:cNvSpPr>
                <a:spLocks noChangeShapeType="1"/>
              </p:cNvSpPr>
              <p:nvPr/>
            </p:nvSpPr>
            <p:spPr bwMode="auto">
              <a:xfrm>
                <a:off x="375" y="1584"/>
                <a:ext cx="2822" cy="0"/>
              </a:xfrm>
              <a:prstGeom prst="line">
                <a:avLst/>
              </a:prstGeom>
              <a:noFill/>
              <a:ln w="9525">
                <a:solidFill>
                  <a:schemeClr val="bg1"/>
                </a:solidFill>
                <a:prstDash val="dash"/>
                <a:round/>
                <a:headEnd/>
                <a:tailEnd/>
              </a:ln>
            </p:spPr>
            <p:txBody>
              <a:bodyPr anchor="ctr"/>
              <a:lstStyle/>
              <a:p>
                <a:endParaRPr lang="en-US"/>
              </a:p>
            </p:txBody>
          </p:sp>
          <p:sp>
            <p:nvSpPr>
              <p:cNvPr id="6192" name="Oval 19"/>
              <p:cNvSpPr>
                <a:spLocks noChangeAspect="1" noChangeArrowheads="1"/>
              </p:cNvSpPr>
              <p:nvPr/>
            </p:nvSpPr>
            <p:spPr bwMode="auto">
              <a:xfrm>
                <a:off x="3155" y="1566"/>
                <a:ext cx="29" cy="29"/>
              </a:xfrm>
              <a:prstGeom prst="ellipse">
                <a:avLst/>
              </a:prstGeom>
              <a:solidFill>
                <a:schemeClr val="bg1"/>
              </a:solidFill>
              <a:ln w="9525">
                <a:solidFill>
                  <a:schemeClr val="bg1"/>
                </a:solidFill>
                <a:prstDash val="dash"/>
                <a:round/>
                <a:headEnd/>
                <a:tailEnd/>
              </a:ln>
            </p:spPr>
            <p:txBody>
              <a:bodyPr wrap="none" anchor="ctr"/>
              <a:lstStyle/>
              <a:p>
                <a:endParaRPr lang="en-US"/>
              </a:p>
            </p:txBody>
          </p:sp>
        </p:grpSp>
        <p:grpSp>
          <p:nvGrpSpPr>
            <p:cNvPr id="4" name="Group 29"/>
            <p:cNvGrpSpPr>
              <a:grpSpLocks/>
            </p:cNvGrpSpPr>
            <p:nvPr/>
          </p:nvGrpSpPr>
          <p:grpSpPr bwMode="auto">
            <a:xfrm rot="5400000">
              <a:off x="1950223" y="3060696"/>
              <a:ext cx="642143" cy="2381"/>
              <a:chOff x="593725" y="3061494"/>
              <a:chExt cx="642143" cy="2381"/>
            </a:xfrm>
          </p:grpSpPr>
          <p:sp>
            <p:nvSpPr>
              <p:cNvPr id="6189" name="Line 13"/>
              <p:cNvSpPr>
                <a:spLocks noChangeShapeType="1"/>
              </p:cNvSpPr>
              <p:nvPr/>
            </p:nvSpPr>
            <p:spPr bwMode="auto">
              <a:xfrm flipH="1">
                <a:off x="593725" y="3063875"/>
                <a:ext cx="320675" cy="0"/>
              </a:xfrm>
              <a:prstGeom prst="line">
                <a:avLst/>
              </a:prstGeom>
              <a:noFill/>
              <a:ln w="9525">
                <a:solidFill>
                  <a:schemeClr val="bg1"/>
                </a:solidFill>
                <a:prstDash val="dash"/>
                <a:round/>
                <a:headEnd/>
                <a:tailEnd/>
              </a:ln>
            </p:spPr>
            <p:txBody>
              <a:bodyPr anchor="ctr"/>
              <a:lstStyle/>
              <a:p>
                <a:endParaRPr lang="en-US"/>
              </a:p>
            </p:txBody>
          </p:sp>
          <p:sp>
            <p:nvSpPr>
              <p:cNvPr id="6190" name="Line 13"/>
              <p:cNvSpPr>
                <a:spLocks noChangeShapeType="1"/>
              </p:cNvSpPr>
              <p:nvPr/>
            </p:nvSpPr>
            <p:spPr bwMode="auto">
              <a:xfrm flipH="1">
                <a:off x="915193" y="3061494"/>
                <a:ext cx="320675" cy="0"/>
              </a:xfrm>
              <a:prstGeom prst="line">
                <a:avLst/>
              </a:prstGeom>
              <a:noFill/>
              <a:ln w="9525">
                <a:solidFill>
                  <a:schemeClr val="bg1"/>
                </a:solidFill>
                <a:prstDash val="dash"/>
                <a:round/>
                <a:headEnd/>
                <a:tailEnd/>
              </a:ln>
            </p:spPr>
            <p:txBody>
              <a:bodyPr anchor="ctr"/>
              <a:lstStyle/>
              <a:p>
                <a:endParaRPr lang="en-US"/>
              </a:p>
            </p:txBody>
          </p:sp>
        </p:grpSp>
        <p:sp>
          <p:nvSpPr>
            <p:cNvPr id="6188" name="Oval 34"/>
            <p:cNvSpPr>
              <a:spLocks noChangeAspect="1"/>
            </p:cNvSpPr>
            <p:nvPr/>
          </p:nvSpPr>
          <p:spPr bwMode="auto">
            <a:xfrm>
              <a:off x="1717644" y="1357290"/>
              <a:ext cx="2301900" cy="2301900"/>
            </a:xfrm>
            <a:prstGeom prst="ellipse">
              <a:avLst/>
            </a:prstGeom>
            <a:noFill/>
            <a:ln w="25400" algn="ctr">
              <a:solidFill>
                <a:schemeClr val="bg1"/>
              </a:solidFill>
              <a:round/>
              <a:headEnd/>
              <a:tailEnd/>
            </a:ln>
          </p:spPr>
          <p:txBody>
            <a:bodyPr anchor="ctr"/>
            <a:lstStyle/>
            <a:p>
              <a:endParaRPr lang="en-US"/>
            </a:p>
          </p:txBody>
        </p:sp>
      </p:grpSp>
      <p:grpSp>
        <p:nvGrpSpPr>
          <p:cNvPr id="5" name="Group 40"/>
          <p:cNvGrpSpPr>
            <a:grpSpLocks/>
          </p:cNvGrpSpPr>
          <p:nvPr/>
        </p:nvGrpSpPr>
        <p:grpSpPr bwMode="auto">
          <a:xfrm>
            <a:off x="4598741" y="3625850"/>
            <a:ext cx="274637" cy="1655763"/>
            <a:chOff x="4894266" y="2508240"/>
            <a:chExt cx="274320" cy="1655460"/>
          </a:xfrm>
        </p:grpSpPr>
        <p:sp>
          <p:nvSpPr>
            <p:cNvPr id="6177" name="Line 20"/>
            <p:cNvSpPr>
              <a:spLocks noChangeShapeType="1"/>
            </p:cNvSpPr>
            <p:nvPr/>
          </p:nvSpPr>
          <p:spPr bwMode="auto">
            <a:xfrm flipV="1">
              <a:off x="5032380" y="2508240"/>
              <a:ext cx="0" cy="1371600"/>
            </a:xfrm>
            <a:prstGeom prst="line">
              <a:avLst/>
            </a:prstGeom>
            <a:noFill/>
            <a:ln w="9525">
              <a:solidFill>
                <a:schemeClr val="tx1"/>
              </a:solidFill>
              <a:round/>
              <a:headEnd/>
              <a:tailEnd/>
            </a:ln>
          </p:spPr>
          <p:txBody>
            <a:bodyPr anchor="ctr"/>
            <a:lstStyle/>
            <a:p>
              <a:endParaRPr lang="en-US"/>
            </a:p>
          </p:txBody>
        </p:sp>
        <p:sp>
          <p:nvSpPr>
            <p:cNvPr id="6178" name="Oval 19"/>
            <p:cNvSpPr>
              <a:spLocks noChangeAspect="1" noChangeArrowheads="1"/>
            </p:cNvSpPr>
            <p:nvPr/>
          </p:nvSpPr>
          <p:spPr bwMode="auto">
            <a:xfrm>
              <a:off x="4894266" y="3889380"/>
              <a:ext cx="274320" cy="274320"/>
            </a:xfrm>
            <a:prstGeom prst="ellipse">
              <a:avLst/>
            </a:prstGeom>
            <a:solidFill>
              <a:srgbClr val="996600"/>
            </a:solidFill>
            <a:ln w="9525">
              <a:solidFill>
                <a:srgbClr val="996600"/>
              </a:solidFill>
              <a:round/>
              <a:headEnd/>
              <a:tailEnd/>
            </a:ln>
          </p:spPr>
          <p:txBody>
            <a:bodyPr anchor="ctr"/>
            <a:lstStyle/>
            <a:p>
              <a:endParaRPr lang="en-US"/>
            </a:p>
          </p:txBody>
        </p:sp>
      </p:grpSp>
      <p:grpSp>
        <p:nvGrpSpPr>
          <p:cNvPr id="6" name="Group 176"/>
          <p:cNvGrpSpPr/>
          <p:nvPr/>
        </p:nvGrpSpPr>
        <p:grpSpPr>
          <a:xfrm rot="2700000">
            <a:off x="7241377" y="5500688"/>
            <a:ext cx="7" cy="1082042"/>
            <a:chOff x="7258044" y="5505450"/>
            <a:chExt cx="7" cy="1082042"/>
          </a:xfrm>
        </p:grpSpPr>
        <p:grpSp>
          <p:nvGrpSpPr>
            <p:cNvPr id="7" name="Group 122"/>
            <p:cNvGrpSpPr/>
            <p:nvPr/>
          </p:nvGrpSpPr>
          <p:grpSpPr>
            <a:xfrm>
              <a:off x="7258044" y="5505452"/>
              <a:ext cx="0" cy="1082040"/>
              <a:chOff x="7315200" y="3810000"/>
              <a:chExt cx="0" cy="1082040"/>
            </a:xfrm>
          </p:grpSpPr>
          <p:cxnSp>
            <p:nvCxnSpPr>
              <p:cNvPr id="180" name="Straight Connector 179"/>
              <p:cNvCxnSpPr/>
              <p:nvPr/>
            </p:nvCxnSpPr>
            <p:spPr bwMode="auto">
              <a:xfrm rot="5400000" flipH="1" flipV="1">
                <a:off x="7040880" y="4084320"/>
                <a:ext cx="548640" cy="0"/>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cxnSp>
            <p:nvCxnSpPr>
              <p:cNvPr id="181" name="Straight Connector 180"/>
              <p:cNvCxnSpPr/>
              <p:nvPr/>
            </p:nvCxnSpPr>
            <p:spPr bwMode="auto">
              <a:xfrm rot="5400000">
                <a:off x="7040880" y="4617720"/>
                <a:ext cx="54864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grpSp>
        <p:cxnSp>
          <p:nvCxnSpPr>
            <p:cNvPr id="179" name="Straight Connector 178"/>
            <p:cNvCxnSpPr/>
            <p:nvPr/>
          </p:nvCxnSpPr>
          <p:spPr bwMode="auto">
            <a:xfrm rot="5400000">
              <a:off x="7146132" y="5617369"/>
              <a:ext cx="223838"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grpSp>
      <p:grpSp>
        <p:nvGrpSpPr>
          <p:cNvPr id="8" name="Group 181"/>
          <p:cNvGrpSpPr/>
          <p:nvPr/>
        </p:nvGrpSpPr>
        <p:grpSpPr>
          <a:xfrm>
            <a:off x="7497930" y="5240126"/>
            <a:ext cx="759412" cy="1182567"/>
            <a:chOff x="7648138" y="4554993"/>
            <a:chExt cx="759412" cy="1182567"/>
          </a:xfrm>
        </p:grpSpPr>
        <p:sp>
          <p:nvSpPr>
            <p:cNvPr id="183" name="Freeform 13"/>
            <p:cNvSpPr>
              <a:spLocks/>
            </p:cNvSpPr>
            <p:nvPr/>
          </p:nvSpPr>
          <p:spPr bwMode="auto">
            <a:xfrm flipH="1">
              <a:off x="7996185" y="4886015"/>
              <a:ext cx="278218" cy="455085"/>
            </a:xfrm>
            <a:custGeom>
              <a:avLst/>
              <a:gdLst/>
              <a:ahLst/>
              <a:cxnLst>
                <a:cxn ang="0">
                  <a:pos x="276" y="223"/>
                </a:cxn>
                <a:cxn ang="0">
                  <a:pos x="270" y="196"/>
                </a:cxn>
                <a:cxn ang="0">
                  <a:pos x="255" y="156"/>
                </a:cxn>
                <a:cxn ang="0">
                  <a:pos x="206" y="63"/>
                </a:cxn>
                <a:cxn ang="0">
                  <a:pos x="185" y="35"/>
                </a:cxn>
                <a:cxn ang="0">
                  <a:pos x="173" y="24"/>
                </a:cxn>
                <a:cxn ang="0">
                  <a:pos x="161" y="16"/>
                </a:cxn>
                <a:cxn ang="0">
                  <a:pos x="140" y="6"/>
                </a:cxn>
                <a:cxn ang="0">
                  <a:pos x="111" y="0"/>
                </a:cxn>
                <a:cxn ang="0">
                  <a:pos x="104" y="0"/>
                </a:cxn>
                <a:cxn ang="0">
                  <a:pos x="75" y="2"/>
                </a:cxn>
                <a:cxn ang="0">
                  <a:pos x="53" y="7"/>
                </a:cxn>
                <a:cxn ang="0">
                  <a:pos x="48" y="9"/>
                </a:cxn>
                <a:cxn ang="0">
                  <a:pos x="37" y="18"/>
                </a:cxn>
                <a:cxn ang="0">
                  <a:pos x="25" y="30"/>
                </a:cxn>
                <a:cxn ang="0">
                  <a:pos x="20" y="38"/>
                </a:cxn>
                <a:cxn ang="0">
                  <a:pos x="12" y="55"/>
                </a:cxn>
                <a:cxn ang="0">
                  <a:pos x="7" y="76"/>
                </a:cxn>
                <a:cxn ang="0">
                  <a:pos x="7" y="93"/>
                </a:cxn>
                <a:cxn ang="0">
                  <a:pos x="9" y="103"/>
                </a:cxn>
                <a:cxn ang="0">
                  <a:pos x="17" y="120"/>
                </a:cxn>
                <a:cxn ang="0">
                  <a:pos x="32" y="143"/>
                </a:cxn>
                <a:cxn ang="0">
                  <a:pos x="47" y="157"/>
                </a:cxn>
                <a:cxn ang="0">
                  <a:pos x="49" y="160"/>
                </a:cxn>
                <a:cxn ang="0">
                  <a:pos x="50" y="164"/>
                </a:cxn>
                <a:cxn ang="0">
                  <a:pos x="52" y="173"/>
                </a:cxn>
                <a:cxn ang="0">
                  <a:pos x="51" y="192"/>
                </a:cxn>
                <a:cxn ang="0">
                  <a:pos x="48" y="205"/>
                </a:cxn>
                <a:cxn ang="0">
                  <a:pos x="46" y="208"/>
                </a:cxn>
                <a:cxn ang="0">
                  <a:pos x="10" y="270"/>
                </a:cxn>
                <a:cxn ang="0">
                  <a:pos x="5" y="285"/>
                </a:cxn>
                <a:cxn ang="0">
                  <a:pos x="3" y="292"/>
                </a:cxn>
                <a:cxn ang="0">
                  <a:pos x="0" y="319"/>
                </a:cxn>
                <a:cxn ang="0">
                  <a:pos x="2" y="347"/>
                </a:cxn>
                <a:cxn ang="0">
                  <a:pos x="6" y="366"/>
                </a:cxn>
                <a:cxn ang="0">
                  <a:pos x="14" y="386"/>
                </a:cxn>
                <a:cxn ang="0">
                  <a:pos x="29" y="415"/>
                </a:cxn>
                <a:cxn ang="0">
                  <a:pos x="41" y="430"/>
                </a:cxn>
                <a:cxn ang="0">
                  <a:pos x="54" y="441"/>
                </a:cxn>
                <a:cxn ang="0">
                  <a:pos x="60" y="446"/>
                </a:cxn>
                <a:cxn ang="0">
                  <a:pos x="76" y="453"/>
                </a:cxn>
                <a:cxn ang="0">
                  <a:pos x="92" y="457"/>
                </a:cxn>
                <a:cxn ang="0">
                  <a:pos x="118" y="458"/>
                </a:cxn>
                <a:cxn ang="0">
                  <a:pos x="148" y="454"/>
                </a:cxn>
                <a:cxn ang="0">
                  <a:pos x="187" y="442"/>
                </a:cxn>
                <a:cxn ang="0">
                  <a:pos x="216" y="429"/>
                </a:cxn>
                <a:cxn ang="0">
                  <a:pos x="234" y="417"/>
                </a:cxn>
                <a:cxn ang="0">
                  <a:pos x="242" y="410"/>
                </a:cxn>
                <a:cxn ang="0">
                  <a:pos x="252" y="397"/>
                </a:cxn>
                <a:cxn ang="0">
                  <a:pos x="255" y="392"/>
                </a:cxn>
                <a:cxn ang="0">
                  <a:pos x="267" y="357"/>
                </a:cxn>
                <a:cxn ang="0">
                  <a:pos x="279" y="291"/>
                </a:cxn>
                <a:cxn ang="0">
                  <a:pos x="280" y="274"/>
                </a:cxn>
                <a:cxn ang="0">
                  <a:pos x="276" y="223"/>
                </a:cxn>
              </a:cxnLst>
              <a:rect l="0" t="0" r="r" b="b"/>
              <a:pathLst>
                <a:path w="280" h="458">
                  <a:moveTo>
                    <a:pt x="276" y="223"/>
                  </a:moveTo>
                  <a:lnTo>
                    <a:pt x="270" y="196"/>
                  </a:lnTo>
                  <a:lnTo>
                    <a:pt x="255" y="156"/>
                  </a:lnTo>
                  <a:lnTo>
                    <a:pt x="206" y="63"/>
                  </a:lnTo>
                  <a:lnTo>
                    <a:pt x="185" y="35"/>
                  </a:lnTo>
                  <a:lnTo>
                    <a:pt x="173" y="24"/>
                  </a:lnTo>
                  <a:lnTo>
                    <a:pt x="161" y="16"/>
                  </a:lnTo>
                  <a:lnTo>
                    <a:pt x="140" y="6"/>
                  </a:lnTo>
                  <a:lnTo>
                    <a:pt x="111" y="0"/>
                  </a:lnTo>
                  <a:lnTo>
                    <a:pt x="104" y="0"/>
                  </a:lnTo>
                  <a:lnTo>
                    <a:pt x="75" y="2"/>
                  </a:lnTo>
                  <a:lnTo>
                    <a:pt x="53" y="7"/>
                  </a:lnTo>
                  <a:lnTo>
                    <a:pt x="48" y="9"/>
                  </a:lnTo>
                  <a:lnTo>
                    <a:pt x="37" y="18"/>
                  </a:lnTo>
                  <a:lnTo>
                    <a:pt x="25" y="30"/>
                  </a:lnTo>
                  <a:lnTo>
                    <a:pt x="20" y="38"/>
                  </a:lnTo>
                  <a:lnTo>
                    <a:pt x="12" y="55"/>
                  </a:lnTo>
                  <a:lnTo>
                    <a:pt x="7" y="76"/>
                  </a:lnTo>
                  <a:lnTo>
                    <a:pt x="7" y="93"/>
                  </a:lnTo>
                  <a:lnTo>
                    <a:pt x="9" y="103"/>
                  </a:lnTo>
                  <a:lnTo>
                    <a:pt x="17" y="120"/>
                  </a:lnTo>
                  <a:lnTo>
                    <a:pt x="32" y="143"/>
                  </a:lnTo>
                  <a:lnTo>
                    <a:pt x="47" y="157"/>
                  </a:lnTo>
                  <a:lnTo>
                    <a:pt x="49" y="160"/>
                  </a:lnTo>
                  <a:lnTo>
                    <a:pt x="50" y="164"/>
                  </a:lnTo>
                  <a:lnTo>
                    <a:pt x="52" y="173"/>
                  </a:lnTo>
                  <a:lnTo>
                    <a:pt x="51" y="192"/>
                  </a:lnTo>
                  <a:lnTo>
                    <a:pt x="48" y="205"/>
                  </a:lnTo>
                  <a:lnTo>
                    <a:pt x="46" y="208"/>
                  </a:lnTo>
                  <a:lnTo>
                    <a:pt x="10" y="270"/>
                  </a:lnTo>
                  <a:lnTo>
                    <a:pt x="5" y="285"/>
                  </a:lnTo>
                  <a:lnTo>
                    <a:pt x="3" y="292"/>
                  </a:lnTo>
                  <a:lnTo>
                    <a:pt x="0" y="319"/>
                  </a:lnTo>
                  <a:lnTo>
                    <a:pt x="2" y="347"/>
                  </a:lnTo>
                  <a:lnTo>
                    <a:pt x="6" y="366"/>
                  </a:lnTo>
                  <a:lnTo>
                    <a:pt x="14" y="386"/>
                  </a:lnTo>
                  <a:lnTo>
                    <a:pt x="29" y="415"/>
                  </a:lnTo>
                  <a:lnTo>
                    <a:pt x="41" y="430"/>
                  </a:lnTo>
                  <a:lnTo>
                    <a:pt x="54" y="441"/>
                  </a:lnTo>
                  <a:lnTo>
                    <a:pt x="60" y="446"/>
                  </a:lnTo>
                  <a:lnTo>
                    <a:pt x="76" y="453"/>
                  </a:lnTo>
                  <a:lnTo>
                    <a:pt x="92" y="457"/>
                  </a:lnTo>
                  <a:lnTo>
                    <a:pt x="118" y="458"/>
                  </a:lnTo>
                  <a:lnTo>
                    <a:pt x="148" y="454"/>
                  </a:lnTo>
                  <a:lnTo>
                    <a:pt x="187" y="442"/>
                  </a:lnTo>
                  <a:lnTo>
                    <a:pt x="216" y="429"/>
                  </a:lnTo>
                  <a:lnTo>
                    <a:pt x="234" y="417"/>
                  </a:lnTo>
                  <a:lnTo>
                    <a:pt x="242" y="410"/>
                  </a:lnTo>
                  <a:lnTo>
                    <a:pt x="252" y="397"/>
                  </a:lnTo>
                  <a:lnTo>
                    <a:pt x="255" y="392"/>
                  </a:lnTo>
                  <a:lnTo>
                    <a:pt x="267" y="357"/>
                  </a:lnTo>
                  <a:lnTo>
                    <a:pt x="279" y="291"/>
                  </a:lnTo>
                  <a:lnTo>
                    <a:pt x="280" y="274"/>
                  </a:lnTo>
                  <a:lnTo>
                    <a:pt x="276" y="2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14"/>
            <p:cNvSpPr>
              <a:spLocks/>
            </p:cNvSpPr>
            <p:nvPr/>
          </p:nvSpPr>
          <p:spPr bwMode="auto">
            <a:xfrm rot="20505764" flipH="1">
              <a:off x="7648138" y="4896605"/>
              <a:ext cx="530601" cy="194753"/>
            </a:xfrm>
            <a:custGeom>
              <a:avLst/>
              <a:gdLst/>
              <a:ahLst/>
              <a:cxnLst>
                <a:cxn ang="0">
                  <a:pos x="282" y="135"/>
                </a:cxn>
                <a:cxn ang="0">
                  <a:pos x="186" y="90"/>
                </a:cxn>
                <a:cxn ang="0">
                  <a:pos x="142" y="79"/>
                </a:cxn>
                <a:cxn ang="0">
                  <a:pos x="26" y="78"/>
                </a:cxn>
                <a:cxn ang="0">
                  <a:pos x="11" y="82"/>
                </a:cxn>
                <a:cxn ang="0">
                  <a:pos x="4" y="89"/>
                </a:cxn>
                <a:cxn ang="0">
                  <a:pos x="0" y="102"/>
                </a:cxn>
                <a:cxn ang="0">
                  <a:pos x="5" y="119"/>
                </a:cxn>
                <a:cxn ang="0">
                  <a:pos x="20" y="137"/>
                </a:cxn>
                <a:cxn ang="0">
                  <a:pos x="34" y="144"/>
                </a:cxn>
                <a:cxn ang="0">
                  <a:pos x="42" y="143"/>
                </a:cxn>
                <a:cxn ang="0">
                  <a:pos x="67" y="131"/>
                </a:cxn>
                <a:cxn ang="0">
                  <a:pos x="120" y="127"/>
                </a:cxn>
                <a:cxn ang="0">
                  <a:pos x="207" y="153"/>
                </a:cxn>
                <a:cxn ang="0">
                  <a:pos x="251" y="172"/>
                </a:cxn>
                <a:cxn ang="0">
                  <a:pos x="287" y="177"/>
                </a:cxn>
                <a:cxn ang="0">
                  <a:pos x="404" y="120"/>
                </a:cxn>
                <a:cxn ang="0">
                  <a:pos x="417" y="117"/>
                </a:cxn>
                <a:cxn ang="0">
                  <a:pos x="422" y="117"/>
                </a:cxn>
                <a:cxn ang="0">
                  <a:pos x="431" y="125"/>
                </a:cxn>
                <a:cxn ang="0">
                  <a:pos x="451" y="171"/>
                </a:cxn>
                <a:cxn ang="0">
                  <a:pos x="463" y="191"/>
                </a:cxn>
                <a:cxn ang="0">
                  <a:pos x="471" y="196"/>
                </a:cxn>
                <a:cxn ang="0">
                  <a:pos x="476" y="196"/>
                </a:cxn>
                <a:cxn ang="0">
                  <a:pos x="482" y="193"/>
                </a:cxn>
                <a:cxn ang="0">
                  <a:pos x="488" y="187"/>
                </a:cxn>
                <a:cxn ang="0">
                  <a:pos x="493" y="174"/>
                </a:cxn>
                <a:cxn ang="0">
                  <a:pos x="491" y="162"/>
                </a:cxn>
                <a:cxn ang="0">
                  <a:pos x="484" y="152"/>
                </a:cxn>
                <a:cxn ang="0">
                  <a:pos x="468" y="137"/>
                </a:cxn>
                <a:cxn ang="0">
                  <a:pos x="457" y="116"/>
                </a:cxn>
                <a:cxn ang="0">
                  <a:pos x="457" y="112"/>
                </a:cxn>
                <a:cxn ang="0">
                  <a:pos x="463" y="109"/>
                </a:cxn>
                <a:cxn ang="0">
                  <a:pos x="471" y="112"/>
                </a:cxn>
                <a:cxn ang="0">
                  <a:pos x="476" y="117"/>
                </a:cxn>
                <a:cxn ang="0">
                  <a:pos x="498" y="152"/>
                </a:cxn>
                <a:cxn ang="0">
                  <a:pos x="520" y="163"/>
                </a:cxn>
                <a:cxn ang="0">
                  <a:pos x="526" y="163"/>
                </a:cxn>
                <a:cxn ang="0">
                  <a:pos x="530" y="160"/>
                </a:cxn>
                <a:cxn ang="0">
                  <a:pos x="534" y="148"/>
                </a:cxn>
                <a:cxn ang="0">
                  <a:pos x="534" y="141"/>
                </a:cxn>
                <a:cxn ang="0">
                  <a:pos x="528" y="126"/>
                </a:cxn>
                <a:cxn ang="0">
                  <a:pos x="516" y="112"/>
                </a:cxn>
                <a:cxn ang="0">
                  <a:pos x="499" y="103"/>
                </a:cxn>
                <a:cxn ang="0">
                  <a:pos x="459" y="88"/>
                </a:cxn>
                <a:cxn ang="0">
                  <a:pos x="455" y="82"/>
                </a:cxn>
                <a:cxn ang="0">
                  <a:pos x="457" y="64"/>
                </a:cxn>
                <a:cxn ang="0">
                  <a:pos x="471" y="37"/>
                </a:cxn>
                <a:cxn ang="0">
                  <a:pos x="476" y="22"/>
                </a:cxn>
                <a:cxn ang="0">
                  <a:pos x="474" y="10"/>
                </a:cxn>
                <a:cxn ang="0">
                  <a:pos x="468" y="2"/>
                </a:cxn>
                <a:cxn ang="0">
                  <a:pos x="464" y="0"/>
                </a:cxn>
                <a:cxn ang="0">
                  <a:pos x="459" y="0"/>
                </a:cxn>
                <a:cxn ang="0">
                  <a:pos x="447" y="9"/>
                </a:cxn>
                <a:cxn ang="0">
                  <a:pos x="443" y="16"/>
                </a:cxn>
                <a:cxn ang="0">
                  <a:pos x="440" y="49"/>
                </a:cxn>
                <a:cxn ang="0">
                  <a:pos x="436" y="63"/>
                </a:cxn>
                <a:cxn ang="0">
                  <a:pos x="422" y="78"/>
                </a:cxn>
                <a:cxn ang="0">
                  <a:pos x="407" y="86"/>
                </a:cxn>
                <a:cxn ang="0">
                  <a:pos x="331" y="124"/>
                </a:cxn>
                <a:cxn ang="0">
                  <a:pos x="304" y="134"/>
                </a:cxn>
              </a:cxnLst>
              <a:rect l="0" t="0" r="r" b="b"/>
              <a:pathLst>
                <a:path w="534" h="196">
                  <a:moveTo>
                    <a:pt x="294" y="136"/>
                  </a:moveTo>
                  <a:lnTo>
                    <a:pt x="282" y="135"/>
                  </a:lnTo>
                  <a:lnTo>
                    <a:pt x="262" y="130"/>
                  </a:lnTo>
                  <a:lnTo>
                    <a:pt x="186" y="90"/>
                  </a:lnTo>
                  <a:lnTo>
                    <a:pt x="163" y="83"/>
                  </a:lnTo>
                  <a:lnTo>
                    <a:pt x="142" y="79"/>
                  </a:lnTo>
                  <a:lnTo>
                    <a:pt x="78" y="75"/>
                  </a:lnTo>
                  <a:lnTo>
                    <a:pt x="26" y="78"/>
                  </a:lnTo>
                  <a:lnTo>
                    <a:pt x="14" y="81"/>
                  </a:lnTo>
                  <a:lnTo>
                    <a:pt x="11" y="82"/>
                  </a:lnTo>
                  <a:lnTo>
                    <a:pt x="7" y="85"/>
                  </a:lnTo>
                  <a:lnTo>
                    <a:pt x="4" y="89"/>
                  </a:lnTo>
                  <a:lnTo>
                    <a:pt x="2" y="93"/>
                  </a:lnTo>
                  <a:lnTo>
                    <a:pt x="0" y="102"/>
                  </a:lnTo>
                  <a:lnTo>
                    <a:pt x="3" y="115"/>
                  </a:lnTo>
                  <a:lnTo>
                    <a:pt x="5" y="119"/>
                  </a:lnTo>
                  <a:lnTo>
                    <a:pt x="15" y="132"/>
                  </a:lnTo>
                  <a:lnTo>
                    <a:pt x="20" y="137"/>
                  </a:lnTo>
                  <a:lnTo>
                    <a:pt x="29" y="142"/>
                  </a:lnTo>
                  <a:lnTo>
                    <a:pt x="34" y="144"/>
                  </a:lnTo>
                  <a:lnTo>
                    <a:pt x="38" y="144"/>
                  </a:lnTo>
                  <a:lnTo>
                    <a:pt x="42" y="143"/>
                  </a:lnTo>
                  <a:lnTo>
                    <a:pt x="62" y="134"/>
                  </a:lnTo>
                  <a:lnTo>
                    <a:pt x="67" y="131"/>
                  </a:lnTo>
                  <a:lnTo>
                    <a:pt x="80" y="129"/>
                  </a:lnTo>
                  <a:lnTo>
                    <a:pt x="120" y="127"/>
                  </a:lnTo>
                  <a:lnTo>
                    <a:pt x="143" y="130"/>
                  </a:lnTo>
                  <a:lnTo>
                    <a:pt x="207" y="153"/>
                  </a:lnTo>
                  <a:lnTo>
                    <a:pt x="237" y="167"/>
                  </a:lnTo>
                  <a:lnTo>
                    <a:pt x="251" y="172"/>
                  </a:lnTo>
                  <a:lnTo>
                    <a:pt x="270" y="176"/>
                  </a:lnTo>
                  <a:lnTo>
                    <a:pt x="287" y="177"/>
                  </a:lnTo>
                  <a:lnTo>
                    <a:pt x="313" y="170"/>
                  </a:lnTo>
                  <a:lnTo>
                    <a:pt x="404" y="120"/>
                  </a:lnTo>
                  <a:lnTo>
                    <a:pt x="411" y="118"/>
                  </a:lnTo>
                  <a:lnTo>
                    <a:pt x="417" y="117"/>
                  </a:lnTo>
                  <a:lnTo>
                    <a:pt x="420" y="117"/>
                  </a:lnTo>
                  <a:lnTo>
                    <a:pt x="422" y="117"/>
                  </a:lnTo>
                  <a:lnTo>
                    <a:pt x="426" y="120"/>
                  </a:lnTo>
                  <a:lnTo>
                    <a:pt x="431" y="125"/>
                  </a:lnTo>
                  <a:lnTo>
                    <a:pt x="436" y="134"/>
                  </a:lnTo>
                  <a:lnTo>
                    <a:pt x="451" y="171"/>
                  </a:lnTo>
                  <a:lnTo>
                    <a:pt x="461" y="187"/>
                  </a:lnTo>
                  <a:lnTo>
                    <a:pt x="463" y="191"/>
                  </a:lnTo>
                  <a:lnTo>
                    <a:pt x="468" y="195"/>
                  </a:lnTo>
                  <a:lnTo>
                    <a:pt x="471" y="196"/>
                  </a:lnTo>
                  <a:lnTo>
                    <a:pt x="473" y="196"/>
                  </a:lnTo>
                  <a:lnTo>
                    <a:pt x="476" y="196"/>
                  </a:lnTo>
                  <a:lnTo>
                    <a:pt x="479" y="195"/>
                  </a:lnTo>
                  <a:lnTo>
                    <a:pt x="482" y="193"/>
                  </a:lnTo>
                  <a:lnTo>
                    <a:pt x="486" y="190"/>
                  </a:lnTo>
                  <a:lnTo>
                    <a:pt x="488" y="187"/>
                  </a:lnTo>
                  <a:lnTo>
                    <a:pt x="492" y="180"/>
                  </a:lnTo>
                  <a:lnTo>
                    <a:pt x="493" y="174"/>
                  </a:lnTo>
                  <a:lnTo>
                    <a:pt x="493" y="168"/>
                  </a:lnTo>
                  <a:lnTo>
                    <a:pt x="491" y="162"/>
                  </a:lnTo>
                  <a:lnTo>
                    <a:pt x="489" y="159"/>
                  </a:lnTo>
                  <a:lnTo>
                    <a:pt x="484" y="152"/>
                  </a:lnTo>
                  <a:lnTo>
                    <a:pt x="470" y="140"/>
                  </a:lnTo>
                  <a:lnTo>
                    <a:pt x="468" y="137"/>
                  </a:lnTo>
                  <a:lnTo>
                    <a:pt x="460" y="123"/>
                  </a:lnTo>
                  <a:lnTo>
                    <a:pt x="457" y="116"/>
                  </a:lnTo>
                  <a:lnTo>
                    <a:pt x="457" y="114"/>
                  </a:lnTo>
                  <a:lnTo>
                    <a:pt x="457" y="112"/>
                  </a:lnTo>
                  <a:lnTo>
                    <a:pt x="459" y="110"/>
                  </a:lnTo>
                  <a:lnTo>
                    <a:pt x="463" y="109"/>
                  </a:lnTo>
                  <a:lnTo>
                    <a:pt x="466" y="109"/>
                  </a:lnTo>
                  <a:lnTo>
                    <a:pt x="471" y="112"/>
                  </a:lnTo>
                  <a:lnTo>
                    <a:pt x="473" y="114"/>
                  </a:lnTo>
                  <a:lnTo>
                    <a:pt x="476" y="117"/>
                  </a:lnTo>
                  <a:lnTo>
                    <a:pt x="495" y="148"/>
                  </a:lnTo>
                  <a:lnTo>
                    <a:pt x="498" y="152"/>
                  </a:lnTo>
                  <a:lnTo>
                    <a:pt x="509" y="160"/>
                  </a:lnTo>
                  <a:lnTo>
                    <a:pt x="520" y="163"/>
                  </a:lnTo>
                  <a:lnTo>
                    <a:pt x="523" y="163"/>
                  </a:lnTo>
                  <a:lnTo>
                    <a:pt x="526" y="163"/>
                  </a:lnTo>
                  <a:lnTo>
                    <a:pt x="528" y="162"/>
                  </a:lnTo>
                  <a:lnTo>
                    <a:pt x="530" y="160"/>
                  </a:lnTo>
                  <a:lnTo>
                    <a:pt x="533" y="154"/>
                  </a:lnTo>
                  <a:lnTo>
                    <a:pt x="534" y="148"/>
                  </a:lnTo>
                  <a:lnTo>
                    <a:pt x="534" y="144"/>
                  </a:lnTo>
                  <a:lnTo>
                    <a:pt x="534" y="141"/>
                  </a:lnTo>
                  <a:lnTo>
                    <a:pt x="532" y="134"/>
                  </a:lnTo>
                  <a:lnTo>
                    <a:pt x="528" y="126"/>
                  </a:lnTo>
                  <a:lnTo>
                    <a:pt x="522" y="119"/>
                  </a:lnTo>
                  <a:lnTo>
                    <a:pt x="516" y="112"/>
                  </a:lnTo>
                  <a:lnTo>
                    <a:pt x="512" y="109"/>
                  </a:lnTo>
                  <a:lnTo>
                    <a:pt x="499" y="103"/>
                  </a:lnTo>
                  <a:lnTo>
                    <a:pt x="460" y="89"/>
                  </a:lnTo>
                  <a:lnTo>
                    <a:pt x="459" y="88"/>
                  </a:lnTo>
                  <a:lnTo>
                    <a:pt x="457" y="86"/>
                  </a:lnTo>
                  <a:lnTo>
                    <a:pt x="455" y="82"/>
                  </a:lnTo>
                  <a:lnTo>
                    <a:pt x="454" y="77"/>
                  </a:lnTo>
                  <a:lnTo>
                    <a:pt x="457" y="64"/>
                  </a:lnTo>
                  <a:lnTo>
                    <a:pt x="461" y="55"/>
                  </a:lnTo>
                  <a:lnTo>
                    <a:pt x="471" y="37"/>
                  </a:lnTo>
                  <a:lnTo>
                    <a:pt x="475" y="26"/>
                  </a:lnTo>
                  <a:lnTo>
                    <a:pt x="476" y="22"/>
                  </a:lnTo>
                  <a:lnTo>
                    <a:pt x="476" y="17"/>
                  </a:lnTo>
                  <a:lnTo>
                    <a:pt x="474" y="10"/>
                  </a:lnTo>
                  <a:lnTo>
                    <a:pt x="472" y="7"/>
                  </a:lnTo>
                  <a:lnTo>
                    <a:pt x="468" y="2"/>
                  </a:lnTo>
                  <a:lnTo>
                    <a:pt x="466" y="0"/>
                  </a:lnTo>
                  <a:lnTo>
                    <a:pt x="464" y="0"/>
                  </a:lnTo>
                  <a:lnTo>
                    <a:pt x="461" y="0"/>
                  </a:lnTo>
                  <a:lnTo>
                    <a:pt x="459" y="0"/>
                  </a:lnTo>
                  <a:lnTo>
                    <a:pt x="453" y="4"/>
                  </a:lnTo>
                  <a:lnTo>
                    <a:pt x="447" y="9"/>
                  </a:lnTo>
                  <a:lnTo>
                    <a:pt x="445" y="12"/>
                  </a:lnTo>
                  <a:lnTo>
                    <a:pt x="443" y="16"/>
                  </a:lnTo>
                  <a:lnTo>
                    <a:pt x="442" y="20"/>
                  </a:lnTo>
                  <a:lnTo>
                    <a:pt x="440" y="49"/>
                  </a:lnTo>
                  <a:lnTo>
                    <a:pt x="438" y="59"/>
                  </a:lnTo>
                  <a:lnTo>
                    <a:pt x="436" y="63"/>
                  </a:lnTo>
                  <a:lnTo>
                    <a:pt x="429" y="72"/>
                  </a:lnTo>
                  <a:lnTo>
                    <a:pt x="422" y="78"/>
                  </a:lnTo>
                  <a:lnTo>
                    <a:pt x="411" y="84"/>
                  </a:lnTo>
                  <a:lnTo>
                    <a:pt x="407" y="86"/>
                  </a:lnTo>
                  <a:lnTo>
                    <a:pt x="381" y="94"/>
                  </a:lnTo>
                  <a:lnTo>
                    <a:pt x="331" y="124"/>
                  </a:lnTo>
                  <a:lnTo>
                    <a:pt x="323" y="127"/>
                  </a:lnTo>
                  <a:lnTo>
                    <a:pt x="304" y="134"/>
                  </a:lnTo>
                  <a:lnTo>
                    <a:pt x="294" y="1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Freeform 15"/>
            <p:cNvSpPr>
              <a:spLocks/>
            </p:cNvSpPr>
            <p:nvPr/>
          </p:nvSpPr>
          <p:spPr bwMode="auto">
            <a:xfrm flipH="1">
              <a:off x="7902783" y="5201991"/>
              <a:ext cx="218600" cy="507748"/>
            </a:xfrm>
            <a:custGeom>
              <a:avLst/>
              <a:gdLst/>
              <a:ahLst/>
              <a:cxnLst>
                <a:cxn ang="0">
                  <a:pos x="43" y="9"/>
                </a:cxn>
                <a:cxn ang="0">
                  <a:pos x="30" y="2"/>
                </a:cxn>
                <a:cxn ang="0">
                  <a:pos x="22" y="0"/>
                </a:cxn>
                <a:cxn ang="0">
                  <a:pos x="16" y="3"/>
                </a:cxn>
                <a:cxn ang="0">
                  <a:pos x="13" y="8"/>
                </a:cxn>
                <a:cxn ang="0">
                  <a:pos x="2" y="51"/>
                </a:cxn>
                <a:cxn ang="0">
                  <a:pos x="1" y="90"/>
                </a:cxn>
                <a:cxn ang="0">
                  <a:pos x="35" y="190"/>
                </a:cxn>
                <a:cxn ang="0">
                  <a:pos x="41" y="267"/>
                </a:cxn>
                <a:cxn ang="0">
                  <a:pos x="37" y="383"/>
                </a:cxn>
                <a:cxn ang="0">
                  <a:pos x="29" y="401"/>
                </a:cxn>
                <a:cxn ang="0">
                  <a:pos x="1" y="439"/>
                </a:cxn>
                <a:cxn ang="0">
                  <a:pos x="2" y="449"/>
                </a:cxn>
                <a:cxn ang="0">
                  <a:pos x="8" y="459"/>
                </a:cxn>
                <a:cxn ang="0">
                  <a:pos x="16" y="467"/>
                </a:cxn>
                <a:cxn ang="0">
                  <a:pos x="26" y="468"/>
                </a:cxn>
                <a:cxn ang="0">
                  <a:pos x="55" y="467"/>
                </a:cxn>
                <a:cxn ang="0">
                  <a:pos x="99" y="476"/>
                </a:cxn>
                <a:cxn ang="0">
                  <a:pos x="132" y="500"/>
                </a:cxn>
                <a:cxn ang="0">
                  <a:pos x="149" y="508"/>
                </a:cxn>
                <a:cxn ang="0">
                  <a:pos x="187" y="508"/>
                </a:cxn>
                <a:cxn ang="0">
                  <a:pos x="202" y="500"/>
                </a:cxn>
                <a:cxn ang="0">
                  <a:pos x="217" y="486"/>
                </a:cxn>
                <a:cxn ang="0">
                  <a:pos x="220" y="480"/>
                </a:cxn>
                <a:cxn ang="0">
                  <a:pos x="220" y="475"/>
                </a:cxn>
                <a:cxn ang="0">
                  <a:pos x="218" y="470"/>
                </a:cxn>
                <a:cxn ang="0">
                  <a:pos x="204" y="461"/>
                </a:cxn>
                <a:cxn ang="0">
                  <a:pos x="118" y="440"/>
                </a:cxn>
                <a:cxn ang="0">
                  <a:pos x="72" y="429"/>
                </a:cxn>
                <a:cxn ang="0">
                  <a:pos x="62" y="424"/>
                </a:cxn>
                <a:cxn ang="0">
                  <a:pos x="58" y="418"/>
                </a:cxn>
                <a:cxn ang="0">
                  <a:pos x="56" y="409"/>
                </a:cxn>
                <a:cxn ang="0">
                  <a:pos x="67" y="373"/>
                </a:cxn>
                <a:cxn ang="0">
                  <a:pos x="93" y="232"/>
                </a:cxn>
                <a:cxn ang="0">
                  <a:pos x="90" y="132"/>
                </a:cxn>
                <a:cxn ang="0">
                  <a:pos x="78" y="73"/>
                </a:cxn>
                <a:cxn ang="0">
                  <a:pos x="52" y="19"/>
                </a:cxn>
              </a:cxnLst>
              <a:rect l="0" t="0" r="r" b="b"/>
              <a:pathLst>
                <a:path w="220" h="511">
                  <a:moveTo>
                    <a:pt x="50" y="15"/>
                  </a:moveTo>
                  <a:lnTo>
                    <a:pt x="43" y="9"/>
                  </a:lnTo>
                  <a:lnTo>
                    <a:pt x="35" y="4"/>
                  </a:lnTo>
                  <a:lnTo>
                    <a:pt x="30" y="2"/>
                  </a:lnTo>
                  <a:lnTo>
                    <a:pt x="26" y="0"/>
                  </a:lnTo>
                  <a:lnTo>
                    <a:pt x="22" y="0"/>
                  </a:lnTo>
                  <a:lnTo>
                    <a:pt x="20" y="1"/>
                  </a:lnTo>
                  <a:lnTo>
                    <a:pt x="16" y="3"/>
                  </a:lnTo>
                  <a:lnTo>
                    <a:pt x="15" y="5"/>
                  </a:lnTo>
                  <a:lnTo>
                    <a:pt x="13" y="8"/>
                  </a:lnTo>
                  <a:lnTo>
                    <a:pt x="9" y="19"/>
                  </a:lnTo>
                  <a:lnTo>
                    <a:pt x="2" y="51"/>
                  </a:lnTo>
                  <a:lnTo>
                    <a:pt x="0" y="73"/>
                  </a:lnTo>
                  <a:lnTo>
                    <a:pt x="1" y="90"/>
                  </a:lnTo>
                  <a:lnTo>
                    <a:pt x="4" y="106"/>
                  </a:lnTo>
                  <a:lnTo>
                    <a:pt x="35" y="190"/>
                  </a:lnTo>
                  <a:lnTo>
                    <a:pt x="40" y="211"/>
                  </a:lnTo>
                  <a:lnTo>
                    <a:pt x="41" y="267"/>
                  </a:lnTo>
                  <a:lnTo>
                    <a:pt x="39" y="368"/>
                  </a:lnTo>
                  <a:lnTo>
                    <a:pt x="37" y="383"/>
                  </a:lnTo>
                  <a:lnTo>
                    <a:pt x="34" y="393"/>
                  </a:lnTo>
                  <a:lnTo>
                    <a:pt x="29" y="401"/>
                  </a:lnTo>
                  <a:lnTo>
                    <a:pt x="5" y="431"/>
                  </a:lnTo>
                  <a:lnTo>
                    <a:pt x="1" y="439"/>
                  </a:lnTo>
                  <a:lnTo>
                    <a:pt x="1" y="445"/>
                  </a:lnTo>
                  <a:lnTo>
                    <a:pt x="2" y="449"/>
                  </a:lnTo>
                  <a:lnTo>
                    <a:pt x="6" y="456"/>
                  </a:lnTo>
                  <a:lnTo>
                    <a:pt x="8" y="459"/>
                  </a:lnTo>
                  <a:lnTo>
                    <a:pt x="13" y="465"/>
                  </a:lnTo>
                  <a:lnTo>
                    <a:pt x="16" y="467"/>
                  </a:lnTo>
                  <a:lnTo>
                    <a:pt x="19" y="468"/>
                  </a:lnTo>
                  <a:lnTo>
                    <a:pt x="26" y="468"/>
                  </a:lnTo>
                  <a:lnTo>
                    <a:pt x="40" y="467"/>
                  </a:lnTo>
                  <a:lnTo>
                    <a:pt x="55" y="467"/>
                  </a:lnTo>
                  <a:lnTo>
                    <a:pt x="87" y="472"/>
                  </a:lnTo>
                  <a:lnTo>
                    <a:pt x="99" y="476"/>
                  </a:lnTo>
                  <a:lnTo>
                    <a:pt x="105" y="479"/>
                  </a:lnTo>
                  <a:lnTo>
                    <a:pt x="132" y="500"/>
                  </a:lnTo>
                  <a:lnTo>
                    <a:pt x="138" y="504"/>
                  </a:lnTo>
                  <a:lnTo>
                    <a:pt x="149" y="508"/>
                  </a:lnTo>
                  <a:lnTo>
                    <a:pt x="166" y="511"/>
                  </a:lnTo>
                  <a:lnTo>
                    <a:pt x="187" y="508"/>
                  </a:lnTo>
                  <a:lnTo>
                    <a:pt x="192" y="506"/>
                  </a:lnTo>
                  <a:lnTo>
                    <a:pt x="202" y="500"/>
                  </a:lnTo>
                  <a:lnTo>
                    <a:pt x="211" y="493"/>
                  </a:lnTo>
                  <a:lnTo>
                    <a:pt x="217" y="486"/>
                  </a:lnTo>
                  <a:lnTo>
                    <a:pt x="219" y="483"/>
                  </a:lnTo>
                  <a:lnTo>
                    <a:pt x="220" y="480"/>
                  </a:lnTo>
                  <a:lnTo>
                    <a:pt x="220" y="478"/>
                  </a:lnTo>
                  <a:lnTo>
                    <a:pt x="220" y="475"/>
                  </a:lnTo>
                  <a:lnTo>
                    <a:pt x="219" y="473"/>
                  </a:lnTo>
                  <a:lnTo>
                    <a:pt x="218" y="470"/>
                  </a:lnTo>
                  <a:lnTo>
                    <a:pt x="215" y="468"/>
                  </a:lnTo>
                  <a:lnTo>
                    <a:pt x="204" y="461"/>
                  </a:lnTo>
                  <a:lnTo>
                    <a:pt x="201" y="460"/>
                  </a:lnTo>
                  <a:lnTo>
                    <a:pt x="118" y="440"/>
                  </a:lnTo>
                  <a:lnTo>
                    <a:pt x="88" y="435"/>
                  </a:lnTo>
                  <a:lnTo>
                    <a:pt x="72" y="429"/>
                  </a:lnTo>
                  <a:lnTo>
                    <a:pt x="68" y="427"/>
                  </a:lnTo>
                  <a:lnTo>
                    <a:pt x="62" y="424"/>
                  </a:lnTo>
                  <a:lnTo>
                    <a:pt x="60" y="421"/>
                  </a:lnTo>
                  <a:lnTo>
                    <a:pt x="58" y="418"/>
                  </a:lnTo>
                  <a:lnTo>
                    <a:pt x="57" y="414"/>
                  </a:lnTo>
                  <a:lnTo>
                    <a:pt x="56" y="409"/>
                  </a:lnTo>
                  <a:lnTo>
                    <a:pt x="57" y="403"/>
                  </a:lnTo>
                  <a:lnTo>
                    <a:pt x="67" y="373"/>
                  </a:lnTo>
                  <a:lnTo>
                    <a:pt x="76" y="342"/>
                  </a:lnTo>
                  <a:lnTo>
                    <a:pt x="93" y="232"/>
                  </a:lnTo>
                  <a:lnTo>
                    <a:pt x="94" y="187"/>
                  </a:lnTo>
                  <a:lnTo>
                    <a:pt x="90" y="132"/>
                  </a:lnTo>
                  <a:lnTo>
                    <a:pt x="83" y="89"/>
                  </a:lnTo>
                  <a:lnTo>
                    <a:pt x="78" y="73"/>
                  </a:lnTo>
                  <a:lnTo>
                    <a:pt x="58" y="27"/>
                  </a:lnTo>
                  <a:lnTo>
                    <a:pt x="52" y="19"/>
                  </a:lnTo>
                  <a:lnTo>
                    <a:pt x="50" y="1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16"/>
            <p:cNvSpPr>
              <a:spLocks/>
            </p:cNvSpPr>
            <p:nvPr/>
          </p:nvSpPr>
          <p:spPr bwMode="auto">
            <a:xfrm flipH="1">
              <a:off x="8080644" y="5200997"/>
              <a:ext cx="196740" cy="536563"/>
            </a:xfrm>
            <a:custGeom>
              <a:avLst/>
              <a:gdLst/>
              <a:ahLst/>
              <a:cxnLst>
                <a:cxn ang="0">
                  <a:pos x="195" y="501"/>
                </a:cxn>
                <a:cxn ang="0">
                  <a:pos x="178" y="493"/>
                </a:cxn>
                <a:cxn ang="0">
                  <a:pos x="117" y="484"/>
                </a:cxn>
                <a:cxn ang="0">
                  <a:pos x="87" y="470"/>
                </a:cxn>
                <a:cxn ang="0">
                  <a:pos x="65" y="453"/>
                </a:cxn>
                <a:cxn ang="0">
                  <a:pos x="59" y="447"/>
                </a:cxn>
                <a:cxn ang="0">
                  <a:pos x="57" y="437"/>
                </a:cxn>
                <a:cxn ang="0">
                  <a:pos x="61" y="417"/>
                </a:cxn>
                <a:cxn ang="0">
                  <a:pos x="127" y="217"/>
                </a:cxn>
                <a:cxn ang="0">
                  <a:pos x="135" y="136"/>
                </a:cxn>
                <a:cxn ang="0">
                  <a:pos x="118" y="14"/>
                </a:cxn>
                <a:cxn ang="0">
                  <a:pos x="115" y="9"/>
                </a:cxn>
                <a:cxn ang="0">
                  <a:pos x="107" y="3"/>
                </a:cxn>
                <a:cxn ang="0">
                  <a:pos x="95" y="0"/>
                </a:cxn>
                <a:cxn ang="0">
                  <a:pos x="83" y="3"/>
                </a:cxn>
                <a:cxn ang="0">
                  <a:pos x="74" y="9"/>
                </a:cxn>
                <a:cxn ang="0">
                  <a:pos x="68" y="22"/>
                </a:cxn>
                <a:cxn ang="0">
                  <a:pos x="62" y="93"/>
                </a:cxn>
                <a:cxn ang="0">
                  <a:pos x="74" y="229"/>
                </a:cxn>
                <a:cxn ang="0">
                  <a:pos x="33" y="408"/>
                </a:cxn>
                <a:cxn ang="0">
                  <a:pos x="23" y="428"/>
                </a:cxn>
                <a:cxn ang="0">
                  <a:pos x="3" y="451"/>
                </a:cxn>
                <a:cxn ang="0">
                  <a:pos x="0" y="465"/>
                </a:cxn>
                <a:cxn ang="0">
                  <a:pos x="3" y="486"/>
                </a:cxn>
                <a:cxn ang="0">
                  <a:pos x="9" y="492"/>
                </a:cxn>
                <a:cxn ang="0">
                  <a:pos x="25" y="496"/>
                </a:cxn>
                <a:cxn ang="0">
                  <a:pos x="53" y="497"/>
                </a:cxn>
                <a:cxn ang="0">
                  <a:pos x="74" y="507"/>
                </a:cxn>
                <a:cxn ang="0">
                  <a:pos x="115" y="534"/>
                </a:cxn>
                <a:cxn ang="0">
                  <a:pos x="137" y="539"/>
                </a:cxn>
                <a:cxn ang="0">
                  <a:pos x="170" y="538"/>
                </a:cxn>
                <a:cxn ang="0">
                  <a:pos x="188" y="528"/>
                </a:cxn>
                <a:cxn ang="0">
                  <a:pos x="197" y="514"/>
                </a:cxn>
                <a:cxn ang="0">
                  <a:pos x="197" y="507"/>
                </a:cxn>
              </a:cxnLst>
              <a:rect l="0" t="0" r="r" b="b"/>
              <a:pathLst>
                <a:path w="198" h="540">
                  <a:moveTo>
                    <a:pt x="197" y="507"/>
                  </a:moveTo>
                  <a:lnTo>
                    <a:pt x="195" y="501"/>
                  </a:lnTo>
                  <a:lnTo>
                    <a:pt x="189" y="497"/>
                  </a:lnTo>
                  <a:lnTo>
                    <a:pt x="178" y="493"/>
                  </a:lnTo>
                  <a:lnTo>
                    <a:pt x="124" y="486"/>
                  </a:lnTo>
                  <a:lnTo>
                    <a:pt x="117" y="484"/>
                  </a:lnTo>
                  <a:lnTo>
                    <a:pt x="105" y="480"/>
                  </a:lnTo>
                  <a:lnTo>
                    <a:pt x="87" y="470"/>
                  </a:lnTo>
                  <a:lnTo>
                    <a:pt x="76" y="461"/>
                  </a:lnTo>
                  <a:lnTo>
                    <a:pt x="65" y="453"/>
                  </a:lnTo>
                  <a:lnTo>
                    <a:pt x="62" y="451"/>
                  </a:lnTo>
                  <a:lnTo>
                    <a:pt x="59" y="447"/>
                  </a:lnTo>
                  <a:lnTo>
                    <a:pt x="58" y="443"/>
                  </a:lnTo>
                  <a:lnTo>
                    <a:pt x="57" y="437"/>
                  </a:lnTo>
                  <a:lnTo>
                    <a:pt x="58" y="431"/>
                  </a:lnTo>
                  <a:lnTo>
                    <a:pt x="61" y="417"/>
                  </a:lnTo>
                  <a:lnTo>
                    <a:pt x="121" y="241"/>
                  </a:lnTo>
                  <a:lnTo>
                    <a:pt x="127" y="217"/>
                  </a:lnTo>
                  <a:lnTo>
                    <a:pt x="133" y="176"/>
                  </a:lnTo>
                  <a:lnTo>
                    <a:pt x="135" y="136"/>
                  </a:lnTo>
                  <a:lnTo>
                    <a:pt x="120" y="22"/>
                  </a:lnTo>
                  <a:lnTo>
                    <a:pt x="118" y="14"/>
                  </a:lnTo>
                  <a:lnTo>
                    <a:pt x="117" y="11"/>
                  </a:lnTo>
                  <a:lnTo>
                    <a:pt x="115" y="9"/>
                  </a:lnTo>
                  <a:lnTo>
                    <a:pt x="111" y="5"/>
                  </a:lnTo>
                  <a:lnTo>
                    <a:pt x="107" y="3"/>
                  </a:lnTo>
                  <a:lnTo>
                    <a:pt x="101" y="1"/>
                  </a:lnTo>
                  <a:lnTo>
                    <a:pt x="95" y="0"/>
                  </a:lnTo>
                  <a:lnTo>
                    <a:pt x="89" y="1"/>
                  </a:lnTo>
                  <a:lnTo>
                    <a:pt x="83" y="3"/>
                  </a:lnTo>
                  <a:lnTo>
                    <a:pt x="78" y="5"/>
                  </a:lnTo>
                  <a:lnTo>
                    <a:pt x="74" y="9"/>
                  </a:lnTo>
                  <a:lnTo>
                    <a:pt x="71" y="14"/>
                  </a:lnTo>
                  <a:lnTo>
                    <a:pt x="68" y="22"/>
                  </a:lnTo>
                  <a:lnTo>
                    <a:pt x="63" y="50"/>
                  </a:lnTo>
                  <a:lnTo>
                    <a:pt x="62" y="93"/>
                  </a:lnTo>
                  <a:lnTo>
                    <a:pt x="75" y="198"/>
                  </a:lnTo>
                  <a:lnTo>
                    <a:pt x="74" y="229"/>
                  </a:lnTo>
                  <a:lnTo>
                    <a:pt x="57" y="317"/>
                  </a:lnTo>
                  <a:lnTo>
                    <a:pt x="33" y="408"/>
                  </a:lnTo>
                  <a:lnTo>
                    <a:pt x="30" y="416"/>
                  </a:lnTo>
                  <a:lnTo>
                    <a:pt x="23" y="428"/>
                  </a:lnTo>
                  <a:lnTo>
                    <a:pt x="6" y="446"/>
                  </a:lnTo>
                  <a:lnTo>
                    <a:pt x="3" y="451"/>
                  </a:lnTo>
                  <a:lnTo>
                    <a:pt x="1" y="455"/>
                  </a:lnTo>
                  <a:lnTo>
                    <a:pt x="0" y="465"/>
                  </a:lnTo>
                  <a:lnTo>
                    <a:pt x="0" y="476"/>
                  </a:lnTo>
                  <a:lnTo>
                    <a:pt x="3" y="486"/>
                  </a:lnTo>
                  <a:lnTo>
                    <a:pt x="6" y="489"/>
                  </a:lnTo>
                  <a:lnTo>
                    <a:pt x="9" y="492"/>
                  </a:lnTo>
                  <a:lnTo>
                    <a:pt x="13" y="495"/>
                  </a:lnTo>
                  <a:lnTo>
                    <a:pt x="25" y="496"/>
                  </a:lnTo>
                  <a:lnTo>
                    <a:pt x="46" y="496"/>
                  </a:lnTo>
                  <a:lnTo>
                    <a:pt x="53" y="497"/>
                  </a:lnTo>
                  <a:lnTo>
                    <a:pt x="60" y="499"/>
                  </a:lnTo>
                  <a:lnTo>
                    <a:pt x="74" y="507"/>
                  </a:lnTo>
                  <a:lnTo>
                    <a:pt x="102" y="527"/>
                  </a:lnTo>
                  <a:lnTo>
                    <a:pt x="115" y="534"/>
                  </a:lnTo>
                  <a:lnTo>
                    <a:pt x="122" y="536"/>
                  </a:lnTo>
                  <a:lnTo>
                    <a:pt x="137" y="539"/>
                  </a:lnTo>
                  <a:lnTo>
                    <a:pt x="159" y="540"/>
                  </a:lnTo>
                  <a:lnTo>
                    <a:pt x="170" y="538"/>
                  </a:lnTo>
                  <a:lnTo>
                    <a:pt x="180" y="534"/>
                  </a:lnTo>
                  <a:lnTo>
                    <a:pt x="188" y="528"/>
                  </a:lnTo>
                  <a:lnTo>
                    <a:pt x="195" y="517"/>
                  </a:lnTo>
                  <a:lnTo>
                    <a:pt x="197" y="514"/>
                  </a:lnTo>
                  <a:lnTo>
                    <a:pt x="198" y="509"/>
                  </a:lnTo>
                  <a:lnTo>
                    <a:pt x="197" y="5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Freeform 17"/>
            <p:cNvSpPr>
              <a:spLocks/>
            </p:cNvSpPr>
            <p:nvPr/>
          </p:nvSpPr>
          <p:spPr bwMode="auto">
            <a:xfrm flipH="1">
              <a:off x="8039905" y="4599848"/>
              <a:ext cx="328894" cy="265301"/>
            </a:xfrm>
            <a:custGeom>
              <a:avLst/>
              <a:gdLst/>
              <a:ahLst/>
              <a:cxnLst>
                <a:cxn ang="0">
                  <a:pos x="321" y="151"/>
                </a:cxn>
                <a:cxn ang="0">
                  <a:pos x="311" y="147"/>
                </a:cxn>
                <a:cxn ang="0">
                  <a:pos x="273" y="147"/>
                </a:cxn>
                <a:cxn ang="0">
                  <a:pos x="260" y="146"/>
                </a:cxn>
                <a:cxn ang="0">
                  <a:pos x="250" y="140"/>
                </a:cxn>
                <a:cxn ang="0">
                  <a:pos x="244" y="134"/>
                </a:cxn>
                <a:cxn ang="0">
                  <a:pos x="242" y="126"/>
                </a:cxn>
                <a:cxn ang="0">
                  <a:pos x="206" y="68"/>
                </a:cxn>
                <a:cxn ang="0">
                  <a:pos x="159" y="24"/>
                </a:cxn>
                <a:cxn ang="0">
                  <a:pos x="109" y="0"/>
                </a:cxn>
                <a:cxn ang="0">
                  <a:pos x="76" y="2"/>
                </a:cxn>
                <a:cxn ang="0">
                  <a:pos x="44" y="15"/>
                </a:cxn>
                <a:cxn ang="0">
                  <a:pos x="26" y="29"/>
                </a:cxn>
                <a:cxn ang="0">
                  <a:pos x="8" y="58"/>
                </a:cxn>
                <a:cxn ang="0">
                  <a:pos x="1" y="85"/>
                </a:cxn>
                <a:cxn ang="0">
                  <a:pos x="2" y="122"/>
                </a:cxn>
                <a:cxn ang="0">
                  <a:pos x="15" y="165"/>
                </a:cxn>
                <a:cxn ang="0">
                  <a:pos x="42" y="206"/>
                </a:cxn>
                <a:cxn ang="0">
                  <a:pos x="115" y="256"/>
                </a:cxn>
                <a:cxn ang="0">
                  <a:pos x="138" y="264"/>
                </a:cxn>
                <a:cxn ang="0">
                  <a:pos x="185" y="263"/>
                </a:cxn>
                <a:cxn ang="0">
                  <a:pos x="205" y="255"/>
                </a:cxn>
                <a:cxn ang="0">
                  <a:pos x="228" y="235"/>
                </a:cxn>
                <a:cxn ang="0">
                  <a:pos x="243" y="202"/>
                </a:cxn>
                <a:cxn ang="0">
                  <a:pos x="250" y="176"/>
                </a:cxn>
                <a:cxn ang="0">
                  <a:pos x="258" y="173"/>
                </a:cxn>
                <a:cxn ang="0">
                  <a:pos x="286" y="180"/>
                </a:cxn>
                <a:cxn ang="0">
                  <a:pos x="310" y="189"/>
                </a:cxn>
                <a:cxn ang="0">
                  <a:pos x="317" y="190"/>
                </a:cxn>
                <a:cxn ang="0">
                  <a:pos x="325" y="184"/>
                </a:cxn>
                <a:cxn ang="0">
                  <a:pos x="331" y="172"/>
                </a:cxn>
                <a:cxn ang="0">
                  <a:pos x="331" y="167"/>
                </a:cxn>
                <a:cxn ang="0">
                  <a:pos x="329" y="159"/>
                </a:cxn>
              </a:cxnLst>
              <a:rect l="0" t="0" r="r" b="b"/>
              <a:pathLst>
                <a:path w="331" h="267">
                  <a:moveTo>
                    <a:pt x="326" y="155"/>
                  </a:moveTo>
                  <a:lnTo>
                    <a:pt x="321" y="151"/>
                  </a:lnTo>
                  <a:lnTo>
                    <a:pt x="317" y="149"/>
                  </a:lnTo>
                  <a:lnTo>
                    <a:pt x="311" y="147"/>
                  </a:lnTo>
                  <a:lnTo>
                    <a:pt x="298" y="146"/>
                  </a:lnTo>
                  <a:lnTo>
                    <a:pt x="273" y="147"/>
                  </a:lnTo>
                  <a:lnTo>
                    <a:pt x="266" y="147"/>
                  </a:lnTo>
                  <a:lnTo>
                    <a:pt x="260" y="146"/>
                  </a:lnTo>
                  <a:lnTo>
                    <a:pt x="255" y="143"/>
                  </a:lnTo>
                  <a:lnTo>
                    <a:pt x="250" y="140"/>
                  </a:lnTo>
                  <a:lnTo>
                    <a:pt x="245" y="136"/>
                  </a:lnTo>
                  <a:lnTo>
                    <a:pt x="244" y="134"/>
                  </a:lnTo>
                  <a:lnTo>
                    <a:pt x="243" y="132"/>
                  </a:lnTo>
                  <a:lnTo>
                    <a:pt x="242" y="126"/>
                  </a:lnTo>
                  <a:lnTo>
                    <a:pt x="239" y="115"/>
                  </a:lnTo>
                  <a:lnTo>
                    <a:pt x="206" y="68"/>
                  </a:lnTo>
                  <a:lnTo>
                    <a:pt x="183" y="44"/>
                  </a:lnTo>
                  <a:lnTo>
                    <a:pt x="159" y="24"/>
                  </a:lnTo>
                  <a:lnTo>
                    <a:pt x="128" y="6"/>
                  </a:lnTo>
                  <a:lnTo>
                    <a:pt x="109" y="0"/>
                  </a:lnTo>
                  <a:lnTo>
                    <a:pt x="98" y="0"/>
                  </a:lnTo>
                  <a:lnTo>
                    <a:pt x="76" y="2"/>
                  </a:lnTo>
                  <a:lnTo>
                    <a:pt x="65" y="6"/>
                  </a:lnTo>
                  <a:lnTo>
                    <a:pt x="44" y="15"/>
                  </a:lnTo>
                  <a:lnTo>
                    <a:pt x="35" y="21"/>
                  </a:lnTo>
                  <a:lnTo>
                    <a:pt x="26" y="29"/>
                  </a:lnTo>
                  <a:lnTo>
                    <a:pt x="18" y="39"/>
                  </a:lnTo>
                  <a:lnTo>
                    <a:pt x="8" y="58"/>
                  </a:lnTo>
                  <a:lnTo>
                    <a:pt x="3" y="71"/>
                  </a:lnTo>
                  <a:lnTo>
                    <a:pt x="1" y="85"/>
                  </a:lnTo>
                  <a:lnTo>
                    <a:pt x="0" y="99"/>
                  </a:lnTo>
                  <a:lnTo>
                    <a:pt x="2" y="122"/>
                  </a:lnTo>
                  <a:lnTo>
                    <a:pt x="6" y="136"/>
                  </a:lnTo>
                  <a:lnTo>
                    <a:pt x="15" y="165"/>
                  </a:lnTo>
                  <a:lnTo>
                    <a:pt x="26" y="186"/>
                  </a:lnTo>
                  <a:lnTo>
                    <a:pt x="42" y="206"/>
                  </a:lnTo>
                  <a:lnTo>
                    <a:pt x="78" y="236"/>
                  </a:lnTo>
                  <a:lnTo>
                    <a:pt x="115" y="256"/>
                  </a:lnTo>
                  <a:lnTo>
                    <a:pt x="123" y="259"/>
                  </a:lnTo>
                  <a:lnTo>
                    <a:pt x="138" y="264"/>
                  </a:lnTo>
                  <a:lnTo>
                    <a:pt x="159" y="267"/>
                  </a:lnTo>
                  <a:lnTo>
                    <a:pt x="185" y="263"/>
                  </a:lnTo>
                  <a:lnTo>
                    <a:pt x="196" y="260"/>
                  </a:lnTo>
                  <a:lnTo>
                    <a:pt x="205" y="255"/>
                  </a:lnTo>
                  <a:lnTo>
                    <a:pt x="214" y="249"/>
                  </a:lnTo>
                  <a:lnTo>
                    <a:pt x="228" y="235"/>
                  </a:lnTo>
                  <a:lnTo>
                    <a:pt x="233" y="227"/>
                  </a:lnTo>
                  <a:lnTo>
                    <a:pt x="243" y="202"/>
                  </a:lnTo>
                  <a:lnTo>
                    <a:pt x="249" y="179"/>
                  </a:lnTo>
                  <a:lnTo>
                    <a:pt x="250" y="176"/>
                  </a:lnTo>
                  <a:lnTo>
                    <a:pt x="252" y="175"/>
                  </a:lnTo>
                  <a:lnTo>
                    <a:pt x="258" y="173"/>
                  </a:lnTo>
                  <a:lnTo>
                    <a:pt x="265" y="174"/>
                  </a:lnTo>
                  <a:lnTo>
                    <a:pt x="286" y="180"/>
                  </a:lnTo>
                  <a:lnTo>
                    <a:pt x="305" y="188"/>
                  </a:lnTo>
                  <a:lnTo>
                    <a:pt x="310" y="189"/>
                  </a:lnTo>
                  <a:lnTo>
                    <a:pt x="314" y="190"/>
                  </a:lnTo>
                  <a:lnTo>
                    <a:pt x="317" y="190"/>
                  </a:lnTo>
                  <a:lnTo>
                    <a:pt x="320" y="189"/>
                  </a:lnTo>
                  <a:lnTo>
                    <a:pt x="325" y="184"/>
                  </a:lnTo>
                  <a:lnTo>
                    <a:pt x="327" y="181"/>
                  </a:lnTo>
                  <a:lnTo>
                    <a:pt x="331" y="172"/>
                  </a:lnTo>
                  <a:lnTo>
                    <a:pt x="331" y="169"/>
                  </a:lnTo>
                  <a:lnTo>
                    <a:pt x="331" y="167"/>
                  </a:lnTo>
                  <a:lnTo>
                    <a:pt x="331" y="164"/>
                  </a:lnTo>
                  <a:lnTo>
                    <a:pt x="329" y="159"/>
                  </a:lnTo>
                  <a:lnTo>
                    <a:pt x="326" y="15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19"/>
            <p:cNvSpPr>
              <a:spLocks/>
            </p:cNvSpPr>
            <p:nvPr/>
          </p:nvSpPr>
          <p:spPr bwMode="auto">
            <a:xfrm flipH="1">
              <a:off x="7921662" y="5168207"/>
              <a:ext cx="52663" cy="131160"/>
            </a:xfrm>
            <a:custGeom>
              <a:avLst/>
              <a:gdLst/>
              <a:ahLst/>
              <a:cxnLst>
                <a:cxn ang="0">
                  <a:pos x="53" y="113"/>
                </a:cxn>
                <a:cxn ang="0">
                  <a:pos x="53" y="102"/>
                </a:cxn>
                <a:cxn ang="0">
                  <a:pos x="50" y="89"/>
                </a:cxn>
                <a:cxn ang="0">
                  <a:pos x="47" y="81"/>
                </a:cxn>
                <a:cxn ang="0">
                  <a:pos x="32" y="23"/>
                </a:cxn>
                <a:cxn ang="0">
                  <a:pos x="25" y="4"/>
                </a:cxn>
                <a:cxn ang="0">
                  <a:pos x="23" y="1"/>
                </a:cxn>
                <a:cxn ang="0">
                  <a:pos x="20" y="0"/>
                </a:cxn>
                <a:cxn ang="0">
                  <a:pos x="19" y="0"/>
                </a:cxn>
                <a:cxn ang="0">
                  <a:pos x="16" y="2"/>
                </a:cxn>
                <a:cxn ang="0">
                  <a:pos x="13" y="5"/>
                </a:cxn>
                <a:cxn ang="0">
                  <a:pos x="7" y="15"/>
                </a:cxn>
                <a:cxn ang="0">
                  <a:pos x="1" y="21"/>
                </a:cxn>
                <a:cxn ang="0">
                  <a:pos x="0" y="23"/>
                </a:cxn>
                <a:cxn ang="0">
                  <a:pos x="0" y="28"/>
                </a:cxn>
                <a:cxn ang="0">
                  <a:pos x="20" y="122"/>
                </a:cxn>
                <a:cxn ang="0">
                  <a:pos x="23" y="127"/>
                </a:cxn>
                <a:cxn ang="0">
                  <a:pos x="25" y="130"/>
                </a:cxn>
                <a:cxn ang="0">
                  <a:pos x="26" y="131"/>
                </a:cxn>
                <a:cxn ang="0">
                  <a:pos x="28" y="132"/>
                </a:cxn>
                <a:cxn ang="0">
                  <a:pos x="30" y="132"/>
                </a:cxn>
                <a:cxn ang="0">
                  <a:pos x="34" y="131"/>
                </a:cxn>
                <a:cxn ang="0">
                  <a:pos x="41" y="128"/>
                </a:cxn>
                <a:cxn ang="0">
                  <a:pos x="46" y="125"/>
                </a:cxn>
                <a:cxn ang="0">
                  <a:pos x="49" y="122"/>
                </a:cxn>
                <a:cxn ang="0">
                  <a:pos x="51" y="118"/>
                </a:cxn>
                <a:cxn ang="0">
                  <a:pos x="53" y="113"/>
                </a:cxn>
              </a:cxnLst>
              <a:rect l="0" t="0" r="r" b="b"/>
              <a:pathLst>
                <a:path w="53" h="132">
                  <a:moveTo>
                    <a:pt x="53" y="113"/>
                  </a:moveTo>
                  <a:lnTo>
                    <a:pt x="53" y="102"/>
                  </a:lnTo>
                  <a:lnTo>
                    <a:pt x="50" y="89"/>
                  </a:lnTo>
                  <a:lnTo>
                    <a:pt x="47" y="81"/>
                  </a:lnTo>
                  <a:lnTo>
                    <a:pt x="32" y="23"/>
                  </a:lnTo>
                  <a:lnTo>
                    <a:pt x="25" y="4"/>
                  </a:lnTo>
                  <a:lnTo>
                    <a:pt x="23" y="1"/>
                  </a:lnTo>
                  <a:lnTo>
                    <a:pt x="20" y="0"/>
                  </a:lnTo>
                  <a:lnTo>
                    <a:pt x="19" y="0"/>
                  </a:lnTo>
                  <a:lnTo>
                    <a:pt x="16" y="2"/>
                  </a:lnTo>
                  <a:lnTo>
                    <a:pt x="13" y="5"/>
                  </a:lnTo>
                  <a:lnTo>
                    <a:pt x="7" y="15"/>
                  </a:lnTo>
                  <a:lnTo>
                    <a:pt x="1" y="21"/>
                  </a:lnTo>
                  <a:lnTo>
                    <a:pt x="0" y="23"/>
                  </a:lnTo>
                  <a:lnTo>
                    <a:pt x="0" y="28"/>
                  </a:lnTo>
                  <a:lnTo>
                    <a:pt x="20" y="122"/>
                  </a:lnTo>
                  <a:lnTo>
                    <a:pt x="23" y="127"/>
                  </a:lnTo>
                  <a:lnTo>
                    <a:pt x="25" y="130"/>
                  </a:lnTo>
                  <a:lnTo>
                    <a:pt x="26" y="131"/>
                  </a:lnTo>
                  <a:lnTo>
                    <a:pt x="28" y="132"/>
                  </a:lnTo>
                  <a:lnTo>
                    <a:pt x="30" y="132"/>
                  </a:lnTo>
                  <a:lnTo>
                    <a:pt x="34" y="131"/>
                  </a:lnTo>
                  <a:lnTo>
                    <a:pt x="41" y="128"/>
                  </a:lnTo>
                  <a:lnTo>
                    <a:pt x="46" y="125"/>
                  </a:lnTo>
                  <a:lnTo>
                    <a:pt x="49" y="122"/>
                  </a:lnTo>
                  <a:lnTo>
                    <a:pt x="51" y="118"/>
                  </a:lnTo>
                  <a:lnTo>
                    <a:pt x="53" y="113"/>
                  </a:lnTo>
                  <a:close/>
                </a:path>
              </a:pathLst>
            </a:custGeom>
            <a:solidFill>
              <a:srgbClr val="F0DE9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Freeform 20"/>
            <p:cNvSpPr>
              <a:spLocks/>
            </p:cNvSpPr>
            <p:nvPr/>
          </p:nvSpPr>
          <p:spPr bwMode="auto">
            <a:xfrm flipH="1">
              <a:off x="7927624" y="5070831"/>
              <a:ext cx="479926" cy="242447"/>
            </a:xfrm>
            <a:custGeom>
              <a:avLst/>
              <a:gdLst/>
              <a:ahLst/>
              <a:cxnLst>
                <a:cxn ang="0">
                  <a:pos x="395" y="16"/>
                </a:cxn>
                <a:cxn ang="0">
                  <a:pos x="408" y="32"/>
                </a:cxn>
                <a:cxn ang="0">
                  <a:pos x="412" y="52"/>
                </a:cxn>
                <a:cxn ang="0">
                  <a:pos x="404" y="66"/>
                </a:cxn>
                <a:cxn ang="0">
                  <a:pos x="373" y="91"/>
                </a:cxn>
                <a:cxn ang="0">
                  <a:pos x="293" y="111"/>
                </a:cxn>
                <a:cxn ang="0">
                  <a:pos x="264" y="104"/>
                </a:cxn>
                <a:cxn ang="0">
                  <a:pos x="258" y="103"/>
                </a:cxn>
                <a:cxn ang="0">
                  <a:pos x="256" y="98"/>
                </a:cxn>
                <a:cxn ang="0">
                  <a:pos x="247" y="81"/>
                </a:cxn>
                <a:cxn ang="0">
                  <a:pos x="231" y="75"/>
                </a:cxn>
                <a:cxn ang="0">
                  <a:pos x="214" y="76"/>
                </a:cxn>
                <a:cxn ang="0">
                  <a:pos x="202" y="87"/>
                </a:cxn>
                <a:cxn ang="0">
                  <a:pos x="194" y="92"/>
                </a:cxn>
                <a:cxn ang="0">
                  <a:pos x="188" y="89"/>
                </a:cxn>
                <a:cxn ang="0">
                  <a:pos x="177" y="45"/>
                </a:cxn>
                <a:cxn ang="0">
                  <a:pos x="117" y="1"/>
                </a:cxn>
                <a:cxn ang="0">
                  <a:pos x="98" y="3"/>
                </a:cxn>
                <a:cxn ang="0">
                  <a:pos x="54" y="17"/>
                </a:cxn>
                <a:cxn ang="0">
                  <a:pos x="17" y="66"/>
                </a:cxn>
                <a:cxn ang="0">
                  <a:pos x="2" y="119"/>
                </a:cxn>
                <a:cxn ang="0">
                  <a:pos x="0" y="139"/>
                </a:cxn>
                <a:cxn ang="0">
                  <a:pos x="6" y="154"/>
                </a:cxn>
                <a:cxn ang="0">
                  <a:pos x="81" y="225"/>
                </a:cxn>
                <a:cxn ang="0">
                  <a:pos x="144" y="244"/>
                </a:cxn>
                <a:cxn ang="0">
                  <a:pos x="176" y="235"/>
                </a:cxn>
                <a:cxn ang="0">
                  <a:pos x="183" y="223"/>
                </a:cxn>
                <a:cxn ang="0">
                  <a:pos x="187" y="221"/>
                </a:cxn>
                <a:cxn ang="0">
                  <a:pos x="199" y="227"/>
                </a:cxn>
                <a:cxn ang="0">
                  <a:pos x="237" y="217"/>
                </a:cxn>
                <a:cxn ang="0">
                  <a:pos x="247" y="202"/>
                </a:cxn>
                <a:cxn ang="0">
                  <a:pos x="248" y="193"/>
                </a:cxn>
                <a:cxn ang="0">
                  <a:pos x="268" y="198"/>
                </a:cxn>
                <a:cxn ang="0">
                  <a:pos x="296" y="196"/>
                </a:cxn>
                <a:cxn ang="0">
                  <a:pos x="297" y="204"/>
                </a:cxn>
                <a:cxn ang="0">
                  <a:pos x="299" y="223"/>
                </a:cxn>
                <a:cxn ang="0">
                  <a:pos x="307" y="229"/>
                </a:cxn>
                <a:cxn ang="0">
                  <a:pos x="341" y="232"/>
                </a:cxn>
                <a:cxn ang="0">
                  <a:pos x="401" y="201"/>
                </a:cxn>
                <a:cxn ang="0">
                  <a:pos x="414" y="185"/>
                </a:cxn>
                <a:cxn ang="0">
                  <a:pos x="427" y="136"/>
                </a:cxn>
                <a:cxn ang="0">
                  <a:pos x="440" y="128"/>
                </a:cxn>
                <a:cxn ang="0">
                  <a:pos x="475" y="104"/>
                </a:cxn>
                <a:cxn ang="0">
                  <a:pos x="482" y="90"/>
                </a:cxn>
                <a:cxn ang="0">
                  <a:pos x="483" y="51"/>
                </a:cxn>
                <a:cxn ang="0">
                  <a:pos x="475" y="42"/>
                </a:cxn>
                <a:cxn ang="0">
                  <a:pos x="456" y="22"/>
                </a:cxn>
                <a:cxn ang="0">
                  <a:pos x="446" y="21"/>
                </a:cxn>
                <a:cxn ang="0">
                  <a:pos x="439" y="23"/>
                </a:cxn>
                <a:cxn ang="0">
                  <a:pos x="440" y="27"/>
                </a:cxn>
                <a:cxn ang="0">
                  <a:pos x="444" y="35"/>
                </a:cxn>
                <a:cxn ang="0">
                  <a:pos x="443" y="46"/>
                </a:cxn>
                <a:cxn ang="0">
                  <a:pos x="433" y="52"/>
                </a:cxn>
                <a:cxn ang="0">
                  <a:pos x="426" y="52"/>
                </a:cxn>
                <a:cxn ang="0">
                  <a:pos x="424" y="47"/>
                </a:cxn>
                <a:cxn ang="0">
                  <a:pos x="417" y="25"/>
                </a:cxn>
                <a:cxn ang="0">
                  <a:pos x="399" y="10"/>
                </a:cxn>
                <a:cxn ang="0">
                  <a:pos x="395" y="10"/>
                </a:cxn>
              </a:cxnLst>
              <a:rect l="0" t="0" r="r" b="b"/>
              <a:pathLst>
                <a:path w="483" h="244">
                  <a:moveTo>
                    <a:pt x="395" y="10"/>
                  </a:moveTo>
                  <a:lnTo>
                    <a:pt x="395" y="13"/>
                  </a:lnTo>
                  <a:lnTo>
                    <a:pt x="395" y="16"/>
                  </a:lnTo>
                  <a:lnTo>
                    <a:pt x="397" y="19"/>
                  </a:lnTo>
                  <a:lnTo>
                    <a:pt x="399" y="23"/>
                  </a:lnTo>
                  <a:lnTo>
                    <a:pt x="408" y="32"/>
                  </a:lnTo>
                  <a:lnTo>
                    <a:pt x="410" y="37"/>
                  </a:lnTo>
                  <a:lnTo>
                    <a:pt x="413" y="45"/>
                  </a:lnTo>
                  <a:lnTo>
                    <a:pt x="412" y="52"/>
                  </a:lnTo>
                  <a:lnTo>
                    <a:pt x="411" y="55"/>
                  </a:lnTo>
                  <a:lnTo>
                    <a:pt x="407" y="62"/>
                  </a:lnTo>
                  <a:lnTo>
                    <a:pt x="404" y="66"/>
                  </a:lnTo>
                  <a:lnTo>
                    <a:pt x="393" y="76"/>
                  </a:lnTo>
                  <a:lnTo>
                    <a:pt x="380" y="86"/>
                  </a:lnTo>
                  <a:lnTo>
                    <a:pt x="373" y="91"/>
                  </a:lnTo>
                  <a:lnTo>
                    <a:pt x="323" y="108"/>
                  </a:lnTo>
                  <a:lnTo>
                    <a:pt x="304" y="112"/>
                  </a:lnTo>
                  <a:lnTo>
                    <a:pt x="293" y="111"/>
                  </a:lnTo>
                  <a:lnTo>
                    <a:pt x="268" y="105"/>
                  </a:lnTo>
                  <a:lnTo>
                    <a:pt x="266" y="104"/>
                  </a:lnTo>
                  <a:lnTo>
                    <a:pt x="264" y="104"/>
                  </a:lnTo>
                  <a:lnTo>
                    <a:pt x="260" y="104"/>
                  </a:lnTo>
                  <a:lnTo>
                    <a:pt x="259" y="103"/>
                  </a:lnTo>
                  <a:lnTo>
                    <a:pt x="258" y="103"/>
                  </a:lnTo>
                  <a:lnTo>
                    <a:pt x="257" y="102"/>
                  </a:lnTo>
                  <a:lnTo>
                    <a:pt x="256" y="100"/>
                  </a:lnTo>
                  <a:lnTo>
                    <a:pt x="256" y="98"/>
                  </a:lnTo>
                  <a:lnTo>
                    <a:pt x="252" y="86"/>
                  </a:lnTo>
                  <a:lnTo>
                    <a:pt x="250" y="84"/>
                  </a:lnTo>
                  <a:lnTo>
                    <a:pt x="247" y="81"/>
                  </a:lnTo>
                  <a:lnTo>
                    <a:pt x="244" y="79"/>
                  </a:lnTo>
                  <a:lnTo>
                    <a:pt x="235" y="75"/>
                  </a:lnTo>
                  <a:lnTo>
                    <a:pt x="231" y="75"/>
                  </a:lnTo>
                  <a:lnTo>
                    <a:pt x="222" y="75"/>
                  </a:lnTo>
                  <a:lnTo>
                    <a:pt x="217" y="75"/>
                  </a:lnTo>
                  <a:lnTo>
                    <a:pt x="214" y="76"/>
                  </a:lnTo>
                  <a:lnTo>
                    <a:pt x="206" y="81"/>
                  </a:lnTo>
                  <a:lnTo>
                    <a:pt x="204" y="84"/>
                  </a:lnTo>
                  <a:lnTo>
                    <a:pt x="202" y="87"/>
                  </a:lnTo>
                  <a:lnTo>
                    <a:pt x="199" y="90"/>
                  </a:lnTo>
                  <a:lnTo>
                    <a:pt x="198" y="92"/>
                  </a:lnTo>
                  <a:lnTo>
                    <a:pt x="194" y="92"/>
                  </a:lnTo>
                  <a:lnTo>
                    <a:pt x="190" y="92"/>
                  </a:lnTo>
                  <a:lnTo>
                    <a:pt x="189" y="91"/>
                  </a:lnTo>
                  <a:lnTo>
                    <a:pt x="188" y="89"/>
                  </a:lnTo>
                  <a:lnTo>
                    <a:pt x="187" y="86"/>
                  </a:lnTo>
                  <a:lnTo>
                    <a:pt x="181" y="60"/>
                  </a:lnTo>
                  <a:lnTo>
                    <a:pt x="177" y="45"/>
                  </a:lnTo>
                  <a:lnTo>
                    <a:pt x="172" y="41"/>
                  </a:lnTo>
                  <a:lnTo>
                    <a:pt x="126" y="5"/>
                  </a:lnTo>
                  <a:lnTo>
                    <a:pt x="117" y="1"/>
                  </a:lnTo>
                  <a:lnTo>
                    <a:pt x="114" y="0"/>
                  </a:lnTo>
                  <a:lnTo>
                    <a:pt x="108" y="0"/>
                  </a:lnTo>
                  <a:lnTo>
                    <a:pt x="98" y="3"/>
                  </a:lnTo>
                  <a:lnTo>
                    <a:pt x="91" y="4"/>
                  </a:lnTo>
                  <a:lnTo>
                    <a:pt x="65" y="12"/>
                  </a:lnTo>
                  <a:lnTo>
                    <a:pt x="54" y="17"/>
                  </a:lnTo>
                  <a:lnTo>
                    <a:pt x="49" y="21"/>
                  </a:lnTo>
                  <a:lnTo>
                    <a:pt x="35" y="36"/>
                  </a:lnTo>
                  <a:lnTo>
                    <a:pt x="17" y="66"/>
                  </a:lnTo>
                  <a:lnTo>
                    <a:pt x="11" y="80"/>
                  </a:lnTo>
                  <a:lnTo>
                    <a:pt x="4" y="109"/>
                  </a:lnTo>
                  <a:lnTo>
                    <a:pt x="2" y="119"/>
                  </a:lnTo>
                  <a:lnTo>
                    <a:pt x="2" y="123"/>
                  </a:lnTo>
                  <a:lnTo>
                    <a:pt x="1" y="127"/>
                  </a:lnTo>
                  <a:lnTo>
                    <a:pt x="0" y="139"/>
                  </a:lnTo>
                  <a:lnTo>
                    <a:pt x="1" y="144"/>
                  </a:lnTo>
                  <a:lnTo>
                    <a:pt x="3" y="149"/>
                  </a:lnTo>
                  <a:lnTo>
                    <a:pt x="6" y="154"/>
                  </a:lnTo>
                  <a:lnTo>
                    <a:pt x="24" y="176"/>
                  </a:lnTo>
                  <a:lnTo>
                    <a:pt x="71" y="220"/>
                  </a:lnTo>
                  <a:lnTo>
                    <a:pt x="81" y="225"/>
                  </a:lnTo>
                  <a:lnTo>
                    <a:pt x="110" y="238"/>
                  </a:lnTo>
                  <a:lnTo>
                    <a:pt x="127" y="243"/>
                  </a:lnTo>
                  <a:lnTo>
                    <a:pt x="144" y="244"/>
                  </a:lnTo>
                  <a:lnTo>
                    <a:pt x="153" y="243"/>
                  </a:lnTo>
                  <a:lnTo>
                    <a:pt x="162" y="241"/>
                  </a:lnTo>
                  <a:lnTo>
                    <a:pt x="176" y="235"/>
                  </a:lnTo>
                  <a:lnTo>
                    <a:pt x="178" y="233"/>
                  </a:lnTo>
                  <a:lnTo>
                    <a:pt x="180" y="231"/>
                  </a:lnTo>
                  <a:lnTo>
                    <a:pt x="183" y="223"/>
                  </a:lnTo>
                  <a:lnTo>
                    <a:pt x="184" y="222"/>
                  </a:lnTo>
                  <a:lnTo>
                    <a:pt x="186" y="221"/>
                  </a:lnTo>
                  <a:lnTo>
                    <a:pt x="187" y="221"/>
                  </a:lnTo>
                  <a:lnTo>
                    <a:pt x="188" y="221"/>
                  </a:lnTo>
                  <a:lnTo>
                    <a:pt x="195" y="226"/>
                  </a:lnTo>
                  <a:lnTo>
                    <a:pt x="199" y="227"/>
                  </a:lnTo>
                  <a:lnTo>
                    <a:pt x="203" y="227"/>
                  </a:lnTo>
                  <a:lnTo>
                    <a:pt x="228" y="221"/>
                  </a:lnTo>
                  <a:lnTo>
                    <a:pt x="237" y="217"/>
                  </a:lnTo>
                  <a:lnTo>
                    <a:pt x="244" y="210"/>
                  </a:lnTo>
                  <a:lnTo>
                    <a:pt x="247" y="204"/>
                  </a:lnTo>
                  <a:lnTo>
                    <a:pt x="247" y="202"/>
                  </a:lnTo>
                  <a:lnTo>
                    <a:pt x="246" y="195"/>
                  </a:lnTo>
                  <a:lnTo>
                    <a:pt x="247" y="194"/>
                  </a:lnTo>
                  <a:lnTo>
                    <a:pt x="248" y="193"/>
                  </a:lnTo>
                  <a:lnTo>
                    <a:pt x="251" y="193"/>
                  </a:lnTo>
                  <a:lnTo>
                    <a:pt x="262" y="197"/>
                  </a:lnTo>
                  <a:lnTo>
                    <a:pt x="268" y="198"/>
                  </a:lnTo>
                  <a:lnTo>
                    <a:pt x="284" y="197"/>
                  </a:lnTo>
                  <a:lnTo>
                    <a:pt x="287" y="196"/>
                  </a:lnTo>
                  <a:lnTo>
                    <a:pt x="296" y="196"/>
                  </a:lnTo>
                  <a:lnTo>
                    <a:pt x="298" y="197"/>
                  </a:lnTo>
                  <a:lnTo>
                    <a:pt x="298" y="199"/>
                  </a:lnTo>
                  <a:lnTo>
                    <a:pt x="297" y="204"/>
                  </a:lnTo>
                  <a:lnTo>
                    <a:pt x="297" y="215"/>
                  </a:lnTo>
                  <a:lnTo>
                    <a:pt x="298" y="221"/>
                  </a:lnTo>
                  <a:lnTo>
                    <a:pt x="299" y="223"/>
                  </a:lnTo>
                  <a:lnTo>
                    <a:pt x="300" y="225"/>
                  </a:lnTo>
                  <a:lnTo>
                    <a:pt x="303" y="228"/>
                  </a:lnTo>
                  <a:lnTo>
                    <a:pt x="307" y="229"/>
                  </a:lnTo>
                  <a:lnTo>
                    <a:pt x="312" y="230"/>
                  </a:lnTo>
                  <a:lnTo>
                    <a:pt x="333" y="232"/>
                  </a:lnTo>
                  <a:lnTo>
                    <a:pt x="341" y="232"/>
                  </a:lnTo>
                  <a:lnTo>
                    <a:pt x="350" y="231"/>
                  </a:lnTo>
                  <a:lnTo>
                    <a:pt x="359" y="227"/>
                  </a:lnTo>
                  <a:lnTo>
                    <a:pt x="401" y="201"/>
                  </a:lnTo>
                  <a:lnTo>
                    <a:pt x="406" y="197"/>
                  </a:lnTo>
                  <a:lnTo>
                    <a:pt x="410" y="192"/>
                  </a:lnTo>
                  <a:lnTo>
                    <a:pt x="414" y="185"/>
                  </a:lnTo>
                  <a:lnTo>
                    <a:pt x="422" y="154"/>
                  </a:lnTo>
                  <a:lnTo>
                    <a:pt x="423" y="147"/>
                  </a:lnTo>
                  <a:lnTo>
                    <a:pt x="427" y="136"/>
                  </a:lnTo>
                  <a:lnTo>
                    <a:pt x="429" y="134"/>
                  </a:lnTo>
                  <a:lnTo>
                    <a:pt x="431" y="133"/>
                  </a:lnTo>
                  <a:lnTo>
                    <a:pt x="440" y="128"/>
                  </a:lnTo>
                  <a:lnTo>
                    <a:pt x="463" y="115"/>
                  </a:lnTo>
                  <a:lnTo>
                    <a:pt x="467" y="112"/>
                  </a:lnTo>
                  <a:lnTo>
                    <a:pt x="475" y="104"/>
                  </a:lnTo>
                  <a:lnTo>
                    <a:pt x="478" y="100"/>
                  </a:lnTo>
                  <a:lnTo>
                    <a:pt x="480" y="96"/>
                  </a:lnTo>
                  <a:lnTo>
                    <a:pt x="482" y="90"/>
                  </a:lnTo>
                  <a:lnTo>
                    <a:pt x="483" y="84"/>
                  </a:lnTo>
                  <a:lnTo>
                    <a:pt x="483" y="56"/>
                  </a:lnTo>
                  <a:lnTo>
                    <a:pt x="483" y="51"/>
                  </a:lnTo>
                  <a:lnTo>
                    <a:pt x="482" y="49"/>
                  </a:lnTo>
                  <a:lnTo>
                    <a:pt x="481" y="48"/>
                  </a:lnTo>
                  <a:lnTo>
                    <a:pt x="475" y="42"/>
                  </a:lnTo>
                  <a:lnTo>
                    <a:pt x="461" y="26"/>
                  </a:lnTo>
                  <a:lnTo>
                    <a:pt x="458" y="23"/>
                  </a:lnTo>
                  <a:lnTo>
                    <a:pt x="456" y="22"/>
                  </a:lnTo>
                  <a:lnTo>
                    <a:pt x="454" y="21"/>
                  </a:lnTo>
                  <a:lnTo>
                    <a:pt x="451" y="21"/>
                  </a:lnTo>
                  <a:lnTo>
                    <a:pt x="446" y="21"/>
                  </a:lnTo>
                  <a:lnTo>
                    <a:pt x="442" y="21"/>
                  </a:lnTo>
                  <a:lnTo>
                    <a:pt x="440" y="22"/>
                  </a:lnTo>
                  <a:lnTo>
                    <a:pt x="439" y="23"/>
                  </a:lnTo>
                  <a:lnTo>
                    <a:pt x="439" y="24"/>
                  </a:lnTo>
                  <a:lnTo>
                    <a:pt x="439" y="26"/>
                  </a:lnTo>
                  <a:lnTo>
                    <a:pt x="440" y="27"/>
                  </a:lnTo>
                  <a:lnTo>
                    <a:pt x="441" y="30"/>
                  </a:lnTo>
                  <a:lnTo>
                    <a:pt x="444" y="33"/>
                  </a:lnTo>
                  <a:lnTo>
                    <a:pt x="444" y="35"/>
                  </a:lnTo>
                  <a:lnTo>
                    <a:pt x="445" y="37"/>
                  </a:lnTo>
                  <a:lnTo>
                    <a:pt x="444" y="43"/>
                  </a:lnTo>
                  <a:lnTo>
                    <a:pt x="443" y="46"/>
                  </a:lnTo>
                  <a:lnTo>
                    <a:pt x="441" y="48"/>
                  </a:lnTo>
                  <a:lnTo>
                    <a:pt x="438" y="50"/>
                  </a:lnTo>
                  <a:lnTo>
                    <a:pt x="433" y="52"/>
                  </a:lnTo>
                  <a:lnTo>
                    <a:pt x="429" y="53"/>
                  </a:lnTo>
                  <a:lnTo>
                    <a:pt x="427" y="53"/>
                  </a:lnTo>
                  <a:lnTo>
                    <a:pt x="426" y="52"/>
                  </a:lnTo>
                  <a:lnTo>
                    <a:pt x="425" y="51"/>
                  </a:lnTo>
                  <a:lnTo>
                    <a:pt x="424" y="50"/>
                  </a:lnTo>
                  <a:lnTo>
                    <a:pt x="424" y="47"/>
                  </a:lnTo>
                  <a:lnTo>
                    <a:pt x="425" y="43"/>
                  </a:lnTo>
                  <a:lnTo>
                    <a:pt x="424" y="40"/>
                  </a:lnTo>
                  <a:lnTo>
                    <a:pt x="417" y="25"/>
                  </a:lnTo>
                  <a:lnTo>
                    <a:pt x="413" y="17"/>
                  </a:lnTo>
                  <a:lnTo>
                    <a:pt x="409" y="14"/>
                  </a:lnTo>
                  <a:lnTo>
                    <a:pt x="399" y="10"/>
                  </a:lnTo>
                  <a:lnTo>
                    <a:pt x="398" y="10"/>
                  </a:lnTo>
                  <a:lnTo>
                    <a:pt x="397" y="10"/>
                  </a:lnTo>
                  <a:lnTo>
                    <a:pt x="395" y="10"/>
                  </a:lnTo>
                  <a:close/>
                </a:path>
              </a:pathLst>
            </a:custGeom>
            <a:solidFill>
              <a:srgbClr val="C1814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Freeform 21"/>
            <p:cNvSpPr>
              <a:spLocks/>
            </p:cNvSpPr>
            <p:nvPr/>
          </p:nvSpPr>
          <p:spPr bwMode="auto">
            <a:xfrm flipH="1">
              <a:off x="8240619" y="5086729"/>
              <a:ext cx="119236" cy="82472"/>
            </a:xfrm>
            <a:custGeom>
              <a:avLst/>
              <a:gdLst/>
              <a:ahLst/>
              <a:cxnLst>
                <a:cxn ang="0">
                  <a:pos x="43" y="1"/>
                </a:cxn>
                <a:cxn ang="0">
                  <a:pos x="20" y="7"/>
                </a:cxn>
                <a:cxn ang="0">
                  <a:pos x="12" y="10"/>
                </a:cxn>
                <a:cxn ang="0">
                  <a:pos x="7" y="13"/>
                </a:cxn>
                <a:cxn ang="0">
                  <a:pos x="3" y="17"/>
                </a:cxn>
                <a:cxn ang="0">
                  <a:pos x="1" y="19"/>
                </a:cxn>
                <a:cxn ang="0">
                  <a:pos x="0" y="21"/>
                </a:cxn>
                <a:cxn ang="0">
                  <a:pos x="0" y="23"/>
                </a:cxn>
                <a:cxn ang="0">
                  <a:pos x="0" y="25"/>
                </a:cxn>
                <a:cxn ang="0">
                  <a:pos x="0" y="27"/>
                </a:cxn>
                <a:cxn ang="0">
                  <a:pos x="3" y="30"/>
                </a:cxn>
                <a:cxn ang="0">
                  <a:pos x="14" y="38"/>
                </a:cxn>
                <a:cxn ang="0">
                  <a:pos x="45" y="67"/>
                </a:cxn>
                <a:cxn ang="0">
                  <a:pos x="61" y="79"/>
                </a:cxn>
                <a:cxn ang="0">
                  <a:pos x="66" y="82"/>
                </a:cxn>
                <a:cxn ang="0">
                  <a:pos x="68" y="83"/>
                </a:cxn>
                <a:cxn ang="0">
                  <a:pos x="70" y="83"/>
                </a:cxn>
                <a:cxn ang="0">
                  <a:pos x="72" y="82"/>
                </a:cxn>
                <a:cxn ang="0">
                  <a:pos x="74" y="81"/>
                </a:cxn>
                <a:cxn ang="0">
                  <a:pos x="76" y="80"/>
                </a:cxn>
                <a:cxn ang="0">
                  <a:pos x="78" y="79"/>
                </a:cxn>
                <a:cxn ang="0">
                  <a:pos x="80" y="76"/>
                </a:cxn>
                <a:cxn ang="0">
                  <a:pos x="91" y="62"/>
                </a:cxn>
                <a:cxn ang="0">
                  <a:pos x="94" y="59"/>
                </a:cxn>
                <a:cxn ang="0">
                  <a:pos x="97" y="58"/>
                </a:cxn>
                <a:cxn ang="0">
                  <a:pos x="109" y="53"/>
                </a:cxn>
                <a:cxn ang="0">
                  <a:pos x="112" y="53"/>
                </a:cxn>
                <a:cxn ang="0">
                  <a:pos x="116" y="51"/>
                </a:cxn>
                <a:cxn ang="0">
                  <a:pos x="118" y="50"/>
                </a:cxn>
                <a:cxn ang="0">
                  <a:pos x="120" y="48"/>
                </a:cxn>
                <a:cxn ang="0">
                  <a:pos x="120" y="47"/>
                </a:cxn>
                <a:cxn ang="0">
                  <a:pos x="118" y="44"/>
                </a:cxn>
                <a:cxn ang="0">
                  <a:pos x="109" y="37"/>
                </a:cxn>
                <a:cxn ang="0">
                  <a:pos x="85" y="14"/>
                </a:cxn>
                <a:cxn ang="0">
                  <a:pos x="72" y="5"/>
                </a:cxn>
                <a:cxn ang="0">
                  <a:pos x="65" y="1"/>
                </a:cxn>
                <a:cxn ang="0">
                  <a:pos x="59" y="0"/>
                </a:cxn>
                <a:cxn ang="0">
                  <a:pos x="43" y="1"/>
                </a:cxn>
              </a:cxnLst>
              <a:rect l="0" t="0" r="r" b="b"/>
              <a:pathLst>
                <a:path w="120" h="83">
                  <a:moveTo>
                    <a:pt x="43" y="1"/>
                  </a:moveTo>
                  <a:lnTo>
                    <a:pt x="20" y="7"/>
                  </a:lnTo>
                  <a:lnTo>
                    <a:pt x="12" y="10"/>
                  </a:lnTo>
                  <a:lnTo>
                    <a:pt x="7" y="13"/>
                  </a:lnTo>
                  <a:lnTo>
                    <a:pt x="3" y="17"/>
                  </a:lnTo>
                  <a:lnTo>
                    <a:pt x="1" y="19"/>
                  </a:lnTo>
                  <a:lnTo>
                    <a:pt x="0" y="21"/>
                  </a:lnTo>
                  <a:lnTo>
                    <a:pt x="0" y="23"/>
                  </a:lnTo>
                  <a:lnTo>
                    <a:pt x="0" y="25"/>
                  </a:lnTo>
                  <a:lnTo>
                    <a:pt x="0" y="27"/>
                  </a:lnTo>
                  <a:lnTo>
                    <a:pt x="3" y="30"/>
                  </a:lnTo>
                  <a:lnTo>
                    <a:pt x="14" y="38"/>
                  </a:lnTo>
                  <a:lnTo>
                    <a:pt x="45" y="67"/>
                  </a:lnTo>
                  <a:lnTo>
                    <a:pt x="61" y="79"/>
                  </a:lnTo>
                  <a:lnTo>
                    <a:pt x="66" y="82"/>
                  </a:lnTo>
                  <a:lnTo>
                    <a:pt x="68" y="83"/>
                  </a:lnTo>
                  <a:lnTo>
                    <a:pt x="70" y="83"/>
                  </a:lnTo>
                  <a:lnTo>
                    <a:pt x="72" y="82"/>
                  </a:lnTo>
                  <a:lnTo>
                    <a:pt x="74" y="81"/>
                  </a:lnTo>
                  <a:lnTo>
                    <a:pt x="76" y="80"/>
                  </a:lnTo>
                  <a:lnTo>
                    <a:pt x="78" y="79"/>
                  </a:lnTo>
                  <a:lnTo>
                    <a:pt x="80" y="76"/>
                  </a:lnTo>
                  <a:lnTo>
                    <a:pt x="91" y="62"/>
                  </a:lnTo>
                  <a:lnTo>
                    <a:pt x="94" y="59"/>
                  </a:lnTo>
                  <a:lnTo>
                    <a:pt x="97" y="58"/>
                  </a:lnTo>
                  <a:lnTo>
                    <a:pt x="109" y="53"/>
                  </a:lnTo>
                  <a:lnTo>
                    <a:pt x="112" y="53"/>
                  </a:lnTo>
                  <a:lnTo>
                    <a:pt x="116" y="51"/>
                  </a:lnTo>
                  <a:lnTo>
                    <a:pt x="118" y="50"/>
                  </a:lnTo>
                  <a:lnTo>
                    <a:pt x="120" y="48"/>
                  </a:lnTo>
                  <a:lnTo>
                    <a:pt x="120" y="47"/>
                  </a:lnTo>
                  <a:lnTo>
                    <a:pt x="118" y="44"/>
                  </a:lnTo>
                  <a:lnTo>
                    <a:pt x="109" y="37"/>
                  </a:lnTo>
                  <a:lnTo>
                    <a:pt x="85" y="14"/>
                  </a:lnTo>
                  <a:lnTo>
                    <a:pt x="72" y="5"/>
                  </a:lnTo>
                  <a:lnTo>
                    <a:pt x="65" y="1"/>
                  </a:lnTo>
                  <a:lnTo>
                    <a:pt x="59" y="0"/>
                  </a:lnTo>
                  <a:lnTo>
                    <a:pt x="43" y="1"/>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Freeform 22"/>
            <p:cNvSpPr>
              <a:spLocks/>
            </p:cNvSpPr>
            <p:nvPr/>
          </p:nvSpPr>
          <p:spPr bwMode="auto">
            <a:xfrm flipH="1">
              <a:off x="8298250" y="5126474"/>
              <a:ext cx="94396" cy="157988"/>
            </a:xfrm>
            <a:custGeom>
              <a:avLst/>
              <a:gdLst/>
              <a:ahLst/>
              <a:cxnLst>
                <a:cxn ang="0">
                  <a:pos x="22" y="0"/>
                </a:cxn>
                <a:cxn ang="0">
                  <a:pos x="20" y="3"/>
                </a:cxn>
                <a:cxn ang="0">
                  <a:pos x="18" y="7"/>
                </a:cxn>
                <a:cxn ang="0">
                  <a:pos x="8" y="28"/>
                </a:cxn>
                <a:cxn ang="0">
                  <a:pos x="2" y="42"/>
                </a:cxn>
                <a:cxn ang="0">
                  <a:pos x="0" y="58"/>
                </a:cxn>
                <a:cxn ang="0">
                  <a:pos x="0" y="76"/>
                </a:cxn>
                <a:cxn ang="0">
                  <a:pos x="1" y="91"/>
                </a:cxn>
                <a:cxn ang="0">
                  <a:pos x="3" y="97"/>
                </a:cxn>
                <a:cxn ang="0">
                  <a:pos x="4" y="99"/>
                </a:cxn>
                <a:cxn ang="0">
                  <a:pos x="11" y="105"/>
                </a:cxn>
                <a:cxn ang="0">
                  <a:pos x="13" y="107"/>
                </a:cxn>
                <a:cxn ang="0">
                  <a:pos x="44" y="135"/>
                </a:cxn>
                <a:cxn ang="0">
                  <a:pos x="72" y="155"/>
                </a:cxn>
                <a:cxn ang="0">
                  <a:pos x="78" y="158"/>
                </a:cxn>
                <a:cxn ang="0">
                  <a:pos x="81" y="159"/>
                </a:cxn>
                <a:cxn ang="0">
                  <a:pos x="83" y="158"/>
                </a:cxn>
                <a:cxn ang="0">
                  <a:pos x="84" y="157"/>
                </a:cxn>
                <a:cxn ang="0">
                  <a:pos x="85" y="155"/>
                </a:cxn>
                <a:cxn ang="0">
                  <a:pos x="87" y="146"/>
                </a:cxn>
                <a:cxn ang="0">
                  <a:pos x="87" y="141"/>
                </a:cxn>
                <a:cxn ang="0">
                  <a:pos x="84" y="128"/>
                </a:cxn>
                <a:cxn ang="0">
                  <a:pos x="84" y="121"/>
                </a:cxn>
                <a:cxn ang="0">
                  <a:pos x="84" y="94"/>
                </a:cxn>
                <a:cxn ang="0">
                  <a:pos x="85" y="85"/>
                </a:cxn>
                <a:cxn ang="0">
                  <a:pos x="86" y="81"/>
                </a:cxn>
                <a:cxn ang="0">
                  <a:pos x="94" y="62"/>
                </a:cxn>
                <a:cxn ang="0">
                  <a:pos x="95" y="59"/>
                </a:cxn>
                <a:cxn ang="0">
                  <a:pos x="95" y="56"/>
                </a:cxn>
                <a:cxn ang="0">
                  <a:pos x="94" y="55"/>
                </a:cxn>
                <a:cxn ang="0">
                  <a:pos x="93" y="53"/>
                </a:cxn>
                <a:cxn ang="0">
                  <a:pos x="90" y="51"/>
                </a:cxn>
                <a:cxn ang="0">
                  <a:pos x="83" y="49"/>
                </a:cxn>
                <a:cxn ang="0">
                  <a:pos x="52" y="28"/>
                </a:cxn>
                <a:cxn ang="0">
                  <a:pos x="45" y="22"/>
                </a:cxn>
                <a:cxn ang="0">
                  <a:pos x="28" y="2"/>
                </a:cxn>
                <a:cxn ang="0">
                  <a:pos x="26" y="0"/>
                </a:cxn>
                <a:cxn ang="0">
                  <a:pos x="24" y="0"/>
                </a:cxn>
                <a:cxn ang="0">
                  <a:pos x="22" y="0"/>
                </a:cxn>
              </a:cxnLst>
              <a:rect l="0" t="0" r="r" b="b"/>
              <a:pathLst>
                <a:path w="95" h="159">
                  <a:moveTo>
                    <a:pt x="22" y="0"/>
                  </a:moveTo>
                  <a:lnTo>
                    <a:pt x="20" y="3"/>
                  </a:lnTo>
                  <a:lnTo>
                    <a:pt x="18" y="7"/>
                  </a:lnTo>
                  <a:lnTo>
                    <a:pt x="8" y="28"/>
                  </a:lnTo>
                  <a:lnTo>
                    <a:pt x="2" y="42"/>
                  </a:lnTo>
                  <a:lnTo>
                    <a:pt x="0" y="58"/>
                  </a:lnTo>
                  <a:lnTo>
                    <a:pt x="0" y="76"/>
                  </a:lnTo>
                  <a:lnTo>
                    <a:pt x="1" y="91"/>
                  </a:lnTo>
                  <a:lnTo>
                    <a:pt x="3" y="97"/>
                  </a:lnTo>
                  <a:lnTo>
                    <a:pt x="4" y="99"/>
                  </a:lnTo>
                  <a:lnTo>
                    <a:pt x="11" y="105"/>
                  </a:lnTo>
                  <a:lnTo>
                    <a:pt x="13" y="107"/>
                  </a:lnTo>
                  <a:lnTo>
                    <a:pt x="44" y="135"/>
                  </a:lnTo>
                  <a:lnTo>
                    <a:pt x="72" y="155"/>
                  </a:lnTo>
                  <a:lnTo>
                    <a:pt x="78" y="158"/>
                  </a:lnTo>
                  <a:lnTo>
                    <a:pt x="81" y="159"/>
                  </a:lnTo>
                  <a:lnTo>
                    <a:pt x="83" y="158"/>
                  </a:lnTo>
                  <a:lnTo>
                    <a:pt x="84" y="157"/>
                  </a:lnTo>
                  <a:lnTo>
                    <a:pt x="85" y="155"/>
                  </a:lnTo>
                  <a:lnTo>
                    <a:pt x="87" y="146"/>
                  </a:lnTo>
                  <a:lnTo>
                    <a:pt x="87" y="141"/>
                  </a:lnTo>
                  <a:lnTo>
                    <a:pt x="84" y="128"/>
                  </a:lnTo>
                  <a:lnTo>
                    <a:pt x="84" y="121"/>
                  </a:lnTo>
                  <a:lnTo>
                    <a:pt x="84" y="94"/>
                  </a:lnTo>
                  <a:lnTo>
                    <a:pt x="85" y="85"/>
                  </a:lnTo>
                  <a:lnTo>
                    <a:pt x="86" y="81"/>
                  </a:lnTo>
                  <a:lnTo>
                    <a:pt x="94" y="62"/>
                  </a:lnTo>
                  <a:lnTo>
                    <a:pt x="95" y="59"/>
                  </a:lnTo>
                  <a:lnTo>
                    <a:pt x="95" y="56"/>
                  </a:lnTo>
                  <a:lnTo>
                    <a:pt x="94" y="55"/>
                  </a:lnTo>
                  <a:lnTo>
                    <a:pt x="93" y="53"/>
                  </a:lnTo>
                  <a:lnTo>
                    <a:pt x="90" y="51"/>
                  </a:lnTo>
                  <a:lnTo>
                    <a:pt x="83" y="49"/>
                  </a:lnTo>
                  <a:lnTo>
                    <a:pt x="52" y="28"/>
                  </a:lnTo>
                  <a:lnTo>
                    <a:pt x="45" y="22"/>
                  </a:lnTo>
                  <a:lnTo>
                    <a:pt x="28" y="2"/>
                  </a:lnTo>
                  <a:lnTo>
                    <a:pt x="26" y="0"/>
                  </a:lnTo>
                  <a:lnTo>
                    <a:pt x="24" y="0"/>
                  </a:lnTo>
                  <a:lnTo>
                    <a:pt x="22"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23"/>
            <p:cNvSpPr>
              <a:spLocks/>
            </p:cNvSpPr>
            <p:nvPr/>
          </p:nvSpPr>
          <p:spPr bwMode="auto">
            <a:xfrm flipH="1">
              <a:off x="8227702" y="5186092"/>
              <a:ext cx="73529" cy="115262"/>
            </a:xfrm>
            <a:custGeom>
              <a:avLst/>
              <a:gdLst/>
              <a:ahLst/>
              <a:cxnLst>
                <a:cxn ang="0">
                  <a:pos x="74" y="38"/>
                </a:cxn>
                <a:cxn ang="0">
                  <a:pos x="73" y="21"/>
                </a:cxn>
                <a:cxn ang="0">
                  <a:pos x="71" y="13"/>
                </a:cxn>
                <a:cxn ang="0">
                  <a:pos x="68" y="7"/>
                </a:cxn>
                <a:cxn ang="0">
                  <a:pos x="67" y="4"/>
                </a:cxn>
                <a:cxn ang="0">
                  <a:pos x="65" y="1"/>
                </a:cxn>
                <a:cxn ang="0">
                  <a:pos x="64" y="0"/>
                </a:cxn>
                <a:cxn ang="0">
                  <a:pos x="64" y="0"/>
                </a:cxn>
                <a:cxn ang="0">
                  <a:pos x="63" y="1"/>
                </a:cxn>
                <a:cxn ang="0">
                  <a:pos x="63" y="2"/>
                </a:cxn>
                <a:cxn ang="0">
                  <a:pos x="60" y="6"/>
                </a:cxn>
                <a:cxn ang="0">
                  <a:pos x="58" y="6"/>
                </a:cxn>
                <a:cxn ang="0">
                  <a:pos x="56" y="7"/>
                </a:cxn>
                <a:cxn ang="0">
                  <a:pos x="47" y="7"/>
                </a:cxn>
                <a:cxn ang="0">
                  <a:pos x="36" y="7"/>
                </a:cxn>
                <a:cxn ang="0">
                  <a:pos x="33" y="6"/>
                </a:cxn>
                <a:cxn ang="0">
                  <a:pos x="24" y="3"/>
                </a:cxn>
                <a:cxn ang="0">
                  <a:pos x="20" y="1"/>
                </a:cxn>
                <a:cxn ang="0">
                  <a:pos x="18" y="1"/>
                </a:cxn>
                <a:cxn ang="0">
                  <a:pos x="17" y="1"/>
                </a:cxn>
                <a:cxn ang="0">
                  <a:pos x="14" y="1"/>
                </a:cxn>
                <a:cxn ang="0">
                  <a:pos x="13" y="3"/>
                </a:cxn>
                <a:cxn ang="0">
                  <a:pos x="11" y="5"/>
                </a:cxn>
                <a:cxn ang="0">
                  <a:pos x="8" y="15"/>
                </a:cxn>
                <a:cxn ang="0">
                  <a:pos x="8" y="18"/>
                </a:cxn>
                <a:cxn ang="0">
                  <a:pos x="1" y="64"/>
                </a:cxn>
                <a:cxn ang="0">
                  <a:pos x="0" y="72"/>
                </a:cxn>
                <a:cxn ang="0">
                  <a:pos x="5" y="96"/>
                </a:cxn>
                <a:cxn ang="0">
                  <a:pos x="8" y="105"/>
                </a:cxn>
                <a:cxn ang="0">
                  <a:pos x="9" y="106"/>
                </a:cxn>
                <a:cxn ang="0">
                  <a:pos x="11" y="108"/>
                </a:cxn>
                <a:cxn ang="0">
                  <a:pos x="19" y="111"/>
                </a:cxn>
                <a:cxn ang="0">
                  <a:pos x="35" y="116"/>
                </a:cxn>
                <a:cxn ang="0">
                  <a:pos x="42" y="116"/>
                </a:cxn>
                <a:cxn ang="0">
                  <a:pos x="45" y="116"/>
                </a:cxn>
                <a:cxn ang="0">
                  <a:pos x="58" y="113"/>
                </a:cxn>
                <a:cxn ang="0">
                  <a:pos x="61" y="112"/>
                </a:cxn>
                <a:cxn ang="0">
                  <a:pos x="68" y="108"/>
                </a:cxn>
                <a:cxn ang="0">
                  <a:pos x="70" y="106"/>
                </a:cxn>
                <a:cxn ang="0">
                  <a:pos x="73" y="102"/>
                </a:cxn>
                <a:cxn ang="0">
                  <a:pos x="73" y="100"/>
                </a:cxn>
                <a:cxn ang="0">
                  <a:pos x="73" y="97"/>
                </a:cxn>
                <a:cxn ang="0">
                  <a:pos x="73" y="94"/>
                </a:cxn>
                <a:cxn ang="0">
                  <a:pos x="72" y="86"/>
                </a:cxn>
                <a:cxn ang="0">
                  <a:pos x="74" y="38"/>
                </a:cxn>
              </a:cxnLst>
              <a:rect l="0" t="0" r="r" b="b"/>
              <a:pathLst>
                <a:path w="74" h="116">
                  <a:moveTo>
                    <a:pt x="74" y="38"/>
                  </a:moveTo>
                  <a:lnTo>
                    <a:pt x="73" y="21"/>
                  </a:lnTo>
                  <a:lnTo>
                    <a:pt x="71" y="13"/>
                  </a:lnTo>
                  <a:lnTo>
                    <a:pt x="68" y="7"/>
                  </a:lnTo>
                  <a:lnTo>
                    <a:pt x="67" y="4"/>
                  </a:lnTo>
                  <a:lnTo>
                    <a:pt x="65" y="1"/>
                  </a:lnTo>
                  <a:lnTo>
                    <a:pt x="64" y="0"/>
                  </a:lnTo>
                  <a:lnTo>
                    <a:pt x="64" y="0"/>
                  </a:lnTo>
                  <a:lnTo>
                    <a:pt x="63" y="1"/>
                  </a:lnTo>
                  <a:lnTo>
                    <a:pt x="63" y="2"/>
                  </a:lnTo>
                  <a:lnTo>
                    <a:pt x="60" y="6"/>
                  </a:lnTo>
                  <a:lnTo>
                    <a:pt x="58" y="6"/>
                  </a:lnTo>
                  <a:lnTo>
                    <a:pt x="56" y="7"/>
                  </a:lnTo>
                  <a:lnTo>
                    <a:pt x="47" y="7"/>
                  </a:lnTo>
                  <a:lnTo>
                    <a:pt x="36" y="7"/>
                  </a:lnTo>
                  <a:lnTo>
                    <a:pt x="33" y="6"/>
                  </a:lnTo>
                  <a:lnTo>
                    <a:pt x="24" y="3"/>
                  </a:lnTo>
                  <a:lnTo>
                    <a:pt x="20" y="1"/>
                  </a:lnTo>
                  <a:lnTo>
                    <a:pt x="18" y="1"/>
                  </a:lnTo>
                  <a:lnTo>
                    <a:pt x="17" y="1"/>
                  </a:lnTo>
                  <a:lnTo>
                    <a:pt x="14" y="1"/>
                  </a:lnTo>
                  <a:lnTo>
                    <a:pt x="13" y="3"/>
                  </a:lnTo>
                  <a:lnTo>
                    <a:pt x="11" y="5"/>
                  </a:lnTo>
                  <a:lnTo>
                    <a:pt x="8" y="15"/>
                  </a:lnTo>
                  <a:lnTo>
                    <a:pt x="8" y="18"/>
                  </a:lnTo>
                  <a:lnTo>
                    <a:pt x="1" y="64"/>
                  </a:lnTo>
                  <a:lnTo>
                    <a:pt x="0" y="72"/>
                  </a:lnTo>
                  <a:lnTo>
                    <a:pt x="5" y="96"/>
                  </a:lnTo>
                  <a:lnTo>
                    <a:pt x="8" y="105"/>
                  </a:lnTo>
                  <a:lnTo>
                    <a:pt x="9" y="106"/>
                  </a:lnTo>
                  <a:lnTo>
                    <a:pt x="11" y="108"/>
                  </a:lnTo>
                  <a:lnTo>
                    <a:pt x="19" y="111"/>
                  </a:lnTo>
                  <a:lnTo>
                    <a:pt x="35" y="116"/>
                  </a:lnTo>
                  <a:lnTo>
                    <a:pt x="42" y="116"/>
                  </a:lnTo>
                  <a:lnTo>
                    <a:pt x="45" y="116"/>
                  </a:lnTo>
                  <a:lnTo>
                    <a:pt x="58" y="113"/>
                  </a:lnTo>
                  <a:lnTo>
                    <a:pt x="61" y="112"/>
                  </a:lnTo>
                  <a:lnTo>
                    <a:pt x="68" y="108"/>
                  </a:lnTo>
                  <a:lnTo>
                    <a:pt x="70" y="106"/>
                  </a:lnTo>
                  <a:lnTo>
                    <a:pt x="73" y="102"/>
                  </a:lnTo>
                  <a:lnTo>
                    <a:pt x="73" y="100"/>
                  </a:lnTo>
                  <a:lnTo>
                    <a:pt x="73" y="97"/>
                  </a:lnTo>
                  <a:lnTo>
                    <a:pt x="73" y="94"/>
                  </a:lnTo>
                  <a:lnTo>
                    <a:pt x="72" y="86"/>
                  </a:lnTo>
                  <a:lnTo>
                    <a:pt x="74" y="3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 name="Freeform 24"/>
            <p:cNvSpPr>
              <a:spLocks/>
            </p:cNvSpPr>
            <p:nvPr/>
          </p:nvSpPr>
          <p:spPr bwMode="auto">
            <a:xfrm flipH="1">
              <a:off x="8229690" y="5143366"/>
              <a:ext cx="45707" cy="38752"/>
            </a:xfrm>
            <a:custGeom>
              <a:avLst/>
              <a:gdLst/>
              <a:ahLst/>
              <a:cxnLst>
                <a:cxn ang="0">
                  <a:pos x="32" y="1"/>
                </a:cxn>
                <a:cxn ang="0">
                  <a:pos x="28" y="5"/>
                </a:cxn>
                <a:cxn ang="0">
                  <a:pos x="26" y="6"/>
                </a:cxn>
                <a:cxn ang="0">
                  <a:pos x="24" y="7"/>
                </a:cxn>
                <a:cxn ang="0">
                  <a:pos x="14" y="13"/>
                </a:cxn>
                <a:cxn ang="0">
                  <a:pos x="10" y="16"/>
                </a:cxn>
                <a:cxn ang="0">
                  <a:pos x="4" y="23"/>
                </a:cxn>
                <a:cxn ang="0">
                  <a:pos x="1" y="27"/>
                </a:cxn>
                <a:cxn ang="0">
                  <a:pos x="0" y="30"/>
                </a:cxn>
                <a:cxn ang="0">
                  <a:pos x="1" y="32"/>
                </a:cxn>
                <a:cxn ang="0">
                  <a:pos x="2" y="33"/>
                </a:cxn>
                <a:cxn ang="0">
                  <a:pos x="5" y="37"/>
                </a:cxn>
                <a:cxn ang="0">
                  <a:pos x="9" y="39"/>
                </a:cxn>
                <a:cxn ang="0">
                  <a:pos x="10" y="39"/>
                </a:cxn>
                <a:cxn ang="0">
                  <a:pos x="11" y="39"/>
                </a:cxn>
                <a:cxn ang="0">
                  <a:pos x="12" y="39"/>
                </a:cxn>
                <a:cxn ang="0">
                  <a:pos x="12" y="38"/>
                </a:cxn>
                <a:cxn ang="0">
                  <a:pos x="13" y="36"/>
                </a:cxn>
                <a:cxn ang="0">
                  <a:pos x="13" y="30"/>
                </a:cxn>
                <a:cxn ang="0">
                  <a:pos x="14" y="26"/>
                </a:cxn>
                <a:cxn ang="0">
                  <a:pos x="15" y="24"/>
                </a:cxn>
                <a:cxn ang="0">
                  <a:pos x="20" y="19"/>
                </a:cxn>
                <a:cxn ang="0">
                  <a:pos x="23" y="17"/>
                </a:cxn>
                <a:cxn ang="0">
                  <a:pos x="25" y="16"/>
                </a:cxn>
                <a:cxn ang="0">
                  <a:pos x="25" y="16"/>
                </a:cxn>
                <a:cxn ang="0">
                  <a:pos x="25" y="17"/>
                </a:cxn>
                <a:cxn ang="0">
                  <a:pos x="25" y="19"/>
                </a:cxn>
                <a:cxn ang="0">
                  <a:pos x="23" y="25"/>
                </a:cxn>
                <a:cxn ang="0">
                  <a:pos x="21" y="31"/>
                </a:cxn>
                <a:cxn ang="0">
                  <a:pos x="21" y="33"/>
                </a:cxn>
                <a:cxn ang="0">
                  <a:pos x="21" y="35"/>
                </a:cxn>
                <a:cxn ang="0">
                  <a:pos x="22" y="37"/>
                </a:cxn>
                <a:cxn ang="0">
                  <a:pos x="24" y="38"/>
                </a:cxn>
                <a:cxn ang="0">
                  <a:pos x="28" y="39"/>
                </a:cxn>
                <a:cxn ang="0">
                  <a:pos x="36" y="39"/>
                </a:cxn>
                <a:cxn ang="0">
                  <a:pos x="41" y="37"/>
                </a:cxn>
                <a:cxn ang="0">
                  <a:pos x="44" y="36"/>
                </a:cxn>
                <a:cxn ang="0">
                  <a:pos x="45" y="33"/>
                </a:cxn>
                <a:cxn ang="0">
                  <a:pos x="46" y="32"/>
                </a:cxn>
                <a:cxn ang="0">
                  <a:pos x="46" y="30"/>
                </a:cxn>
                <a:cxn ang="0">
                  <a:pos x="44" y="24"/>
                </a:cxn>
                <a:cxn ang="0">
                  <a:pos x="36" y="3"/>
                </a:cxn>
                <a:cxn ang="0">
                  <a:pos x="35" y="1"/>
                </a:cxn>
                <a:cxn ang="0">
                  <a:pos x="34" y="0"/>
                </a:cxn>
                <a:cxn ang="0">
                  <a:pos x="33" y="0"/>
                </a:cxn>
                <a:cxn ang="0">
                  <a:pos x="32" y="1"/>
                </a:cxn>
              </a:cxnLst>
              <a:rect l="0" t="0" r="r" b="b"/>
              <a:pathLst>
                <a:path w="46" h="39">
                  <a:moveTo>
                    <a:pt x="32" y="1"/>
                  </a:moveTo>
                  <a:lnTo>
                    <a:pt x="28" y="5"/>
                  </a:lnTo>
                  <a:lnTo>
                    <a:pt x="26" y="6"/>
                  </a:lnTo>
                  <a:lnTo>
                    <a:pt x="24" y="7"/>
                  </a:lnTo>
                  <a:lnTo>
                    <a:pt x="14" y="13"/>
                  </a:lnTo>
                  <a:lnTo>
                    <a:pt x="10" y="16"/>
                  </a:lnTo>
                  <a:lnTo>
                    <a:pt x="4" y="23"/>
                  </a:lnTo>
                  <a:lnTo>
                    <a:pt x="1" y="27"/>
                  </a:lnTo>
                  <a:lnTo>
                    <a:pt x="0" y="30"/>
                  </a:lnTo>
                  <a:lnTo>
                    <a:pt x="1" y="32"/>
                  </a:lnTo>
                  <a:lnTo>
                    <a:pt x="2" y="33"/>
                  </a:lnTo>
                  <a:lnTo>
                    <a:pt x="5" y="37"/>
                  </a:lnTo>
                  <a:lnTo>
                    <a:pt x="9" y="39"/>
                  </a:lnTo>
                  <a:lnTo>
                    <a:pt x="10" y="39"/>
                  </a:lnTo>
                  <a:lnTo>
                    <a:pt x="11" y="39"/>
                  </a:lnTo>
                  <a:lnTo>
                    <a:pt x="12" y="39"/>
                  </a:lnTo>
                  <a:lnTo>
                    <a:pt x="12" y="38"/>
                  </a:lnTo>
                  <a:lnTo>
                    <a:pt x="13" y="36"/>
                  </a:lnTo>
                  <a:lnTo>
                    <a:pt x="13" y="30"/>
                  </a:lnTo>
                  <a:lnTo>
                    <a:pt x="14" y="26"/>
                  </a:lnTo>
                  <a:lnTo>
                    <a:pt x="15" y="24"/>
                  </a:lnTo>
                  <a:lnTo>
                    <a:pt x="20" y="19"/>
                  </a:lnTo>
                  <a:lnTo>
                    <a:pt x="23" y="17"/>
                  </a:lnTo>
                  <a:lnTo>
                    <a:pt x="25" y="16"/>
                  </a:lnTo>
                  <a:lnTo>
                    <a:pt x="25" y="16"/>
                  </a:lnTo>
                  <a:lnTo>
                    <a:pt x="25" y="17"/>
                  </a:lnTo>
                  <a:lnTo>
                    <a:pt x="25" y="19"/>
                  </a:lnTo>
                  <a:lnTo>
                    <a:pt x="23" y="25"/>
                  </a:lnTo>
                  <a:lnTo>
                    <a:pt x="21" y="31"/>
                  </a:lnTo>
                  <a:lnTo>
                    <a:pt x="21" y="33"/>
                  </a:lnTo>
                  <a:lnTo>
                    <a:pt x="21" y="35"/>
                  </a:lnTo>
                  <a:lnTo>
                    <a:pt x="22" y="37"/>
                  </a:lnTo>
                  <a:lnTo>
                    <a:pt x="24" y="38"/>
                  </a:lnTo>
                  <a:lnTo>
                    <a:pt x="28" y="39"/>
                  </a:lnTo>
                  <a:lnTo>
                    <a:pt x="36" y="39"/>
                  </a:lnTo>
                  <a:lnTo>
                    <a:pt x="41" y="37"/>
                  </a:lnTo>
                  <a:lnTo>
                    <a:pt x="44" y="36"/>
                  </a:lnTo>
                  <a:lnTo>
                    <a:pt x="45" y="33"/>
                  </a:lnTo>
                  <a:lnTo>
                    <a:pt x="46" y="32"/>
                  </a:lnTo>
                  <a:lnTo>
                    <a:pt x="46" y="30"/>
                  </a:lnTo>
                  <a:lnTo>
                    <a:pt x="44" y="24"/>
                  </a:lnTo>
                  <a:lnTo>
                    <a:pt x="36" y="3"/>
                  </a:lnTo>
                  <a:lnTo>
                    <a:pt x="35" y="1"/>
                  </a:lnTo>
                  <a:lnTo>
                    <a:pt x="34" y="0"/>
                  </a:lnTo>
                  <a:lnTo>
                    <a:pt x="33" y="0"/>
                  </a:lnTo>
                  <a:lnTo>
                    <a:pt x="32" y="1"/>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 name="Freeform 25"/>
            <p:cNvSpPr>
              <a:spLocks/>
            </p:cNvSpPr>
            <p:nvPr/>
          </p:nvSpPr>
          <p:spPr bwMode="auto">
            <a:xfrm flipH="1">
              <a:off x="8159141" y="5163239"/>
              <a:ext cx="63593" cy="123211"/>
            </a:xfrm>
            <a:custGeom>
              <a:avLst/>
              <a:gdLst/>
              <a:ahLst/>
              <a:cxnLst>
                <a:cxn ang="0">
                  <a:pos x="60" y="13"/>
                </a:cxn>
                <a:cxn ang="0">
                  <a:pos x="59" y="12"/>
                </a:cxn>
                <a:cxn ang="0">
                  <a:pos x="57" y="13"/>
                </a:cxn>
                <a:cxn ang="0">
                  <a:pos x="55" y="13"/>
                </a:cxn>
                <a:cxn ang="0">
                  <a:pos x="53" y="15"/>
                </a:cxn>
                <a:cxn ang="0">
                  <a:pos x="48" y="17"/>
                </a:cxn>
                <a:cxn ang="0">
                  <a:pos x="46" y="18"/>
                </a:cxn>
                <a:cxn ang="0">
                  <a:pos x="44" y="18"/>
                </a:cxn>
                <a:cxn ang="0">
                  <a:pos x="40" y="18"/>
                </a:cxn>
                <a:cxn ang="0">
                  <a:pos x="36" y="16"/>
                </a:cxn>
                <a:cxn ang="0">
                  <a:pos x="29" y="11"/>
                </a:cxn>
                <a:cxn ang="0">
                  <a:pos x="25" y="8"/>
                </a:cxn>
                <a:cxn ang="0">
                  <a:pos x="21" y="2"/>
                </a:cxn>
                <a:cxn ang="0">
                  <a:pos x="20" y="0"/>
                </a:cxn>
                <a:cxn ang="0">
                  <a:pos x="19" y="0"/>
                </a:cxn>
                <a:cxn ang="0">
                  <a:pos x="18" y="0"/>
                </a:cxn>
                <a:cxn ang="0">
                  <a:pos x="17" y="2"/>
                </a:cxn>
                <a:cxn ang="0">
                  <a:pos x="16" y="4"/>
                </a:cxn>
                <a:cxn ang="0">
                  <a:pos x="13" y="24"/>
                </a:cxn>
                <a:cxn ang="0">
                  <a:pos x="4" y="52"/>
                </a:cxn>
                <a:cxn ang="0">
                  <a:pos x="0" y="89"/>
                </a:cxn>
                <a:cxn ang="0">
                  <a:pos x="0" y="106"/>
                </a:cxn>
                <a:cxn ang="0">
                  <a:pos x="0" y="109"/>
                </a:cxn>
                <a:cxn ang="0">
                  <a:pos x="0" y="111"/>
                </a:cxn>
                <a:cxn ang="0">
                  <a:pos x="1" y="112"/>
                </a:cxn>
                <a:cxn ang="0">
                  <a:pos x="3" y="116"/>
                </a:cxn>
                <a:cxn ang="0">
                  <a:pos x="10" y="120"/>
                </a:cxn>
                <a:cxn ang="0">
                  <a:pos x="23" y="124"/>
                </a:cxn>
                <a:cxn ang="0">
                  <a:pos x="29" y="124"/>
                </a:cxn>
                <a:cxn ang="0">
                  <a:pos x="35" y="123"/>
                </a:cxn>
                <a:cxn ang="0">
                  <a:pos x="41" y="120"/>
                </a:cxn>
                <a:cxn ang="0">
                  <a:pos x="47" y="116"/>
                </a:cxn>
                <a:cxn ang="0">
                  <a:pos x="49" y="113"/>
                </a:cxn>
                <a:cxn ang="0">
                  <a:pos x="51" y="110"/>
                </a:cxn>
                <a:cxn ang="0">
                  <a:pos x="52" y="107"/>
                </a:cxn>
                <a:cxn ang="0">
                  <a:pos x="52" y="103"/>
                </a:cxn>
                <a:cxn ang="0">
                  <a:pos x="52" y="74"/>
                </a:cxn>
                <a:cxn ang="0">
                  <a:pos x="59" y="44"/>
                </a:cxn>
                <a:cxn ang="0">
                  <a:pos x="61" y="39"/>
                </a:cxn>
                <a:cxn ang="0">
                  <a:pos x="63" y="29"/>
                </a:cxn>
                <a:cxn ang="0">
                  <a:pos x="64" y="18"/>
                </a:cxn>
                <a:cxn ang="0">
                  <a:pos x="62" y="14"/>
                </a:cxn>
                <a:cxn ang="0">
                  <a:pos x="60" y="13"/>
                </a:cxn>
              </a:cxnLst>
              <a:rect l="0" t="0" r="r" b="b"/>
              <a:pathLst>
                <a:path w="64" h="124">
                  <a:moveTo>
                    <a:pt x="60" y="13"/>
                  </a:moveTo>
                  <a:lnTo>
                    <a:pt x="59" y="12"/>
                  </a:lnTo>
                  <a:lnTo>
                    <a:pt x="57" y="13"/>
                  </a:lnTo>
                  <a:lnTo>
                    <a:pt x="55" y="13"/>
                  </a:lnTo>
                  <a:lnTo>
                    <a:pt x="53" y="15"/>
                  </a:lnTo>
                  <a:lnTo>
                    <a:pt x="48" y="17"/>
                  </a:lnTo>
                  <a:lnTo>
                    <a:pt x="46" y="18"/>
                  </a:lnTo>
                  <a:lnTo>
                    <a:pt x="44" y="18"/>
                  </a:lnTo>
                  <a:lnTo>
                    <a:pt x="40" y="18"/>
                  </a:lnTo>
                  <a:lnTo>
                    <a:pt x="36" y="16"/>
                  </a:lnTo>
                  <a:lnTo>
                    <a:pt x="29" y="11"/>
                  </a:lnTo>
                  <a:lnTo>
                    <a:pt x="25" y="8"/>
                  </a:lnTo>
                  <a:lnTo>
                    <a:pt x="21" y="2"/>
                  </a:lnTo>
                  <a:lnTo>
                    <a:pt x="20" y="0"/>
                  </a:lnTo>
                  <a:lnTo>
                    <a:pt x="19" y="0"/>
                  </a:lnTo>
                  <a:lnTo>
                    <a:pt x="18" y="0"/>
                  </a:lnTo>
                  <a:lnTo>
                    <a:pt x="17" y="2"/>
                  </a:lnTo>
                  <a:lnTo>
                    <a:pt x="16" y="4"/>
                  </a:lnTo>
                  <a:lnTo>
                    <a:pt x="13" y="24"/>
                  </a:lnTo>
                  <a:lnTo>
                    <a:pt x="4" y="52"/>
                  </a:lnTo>
                  <a:lnTo>
                    <a:pt x="0" y="89"/>
                  </a:lnTo>
                  <a:lnTo>
                    <a:pt x="0" y="106"/>
                  </a:lnTo>
                  <a:lnTo>
                    <a:pt x="0" y="109"/>
                  </a:lnTo>
                  <a:lnTo>
                    <a:pt x="0" y="111"/>
                  </a:lnTo>
                  <a:lnTo>
                    <a:pt x="1" y="112"/>
                  </a:lnTo>
                  <a:lnTo>
                    <a:pt x="3" y="116"/>
                  </a:lnTo>
                  <a:lnTo>
                    <a:pt x="10" y="120"/>
                  </a:lnTo>
                  <a:lnTo>
                    <a:pt x="23" y="124"/>
                  </a:lnTo>
                  <a:lnTo>
                    <a:pt x="29" y="124"/>
                  </a:lnTo>
                  <a:lnTo>
                    <a:pt x="35" y="123"/>
                  </a:lnTo>
                  <a:lnTo>
                    <a:pt x="41" y="120"/>
                  </a:lnTo>
                  <a:lnTo>
                    <a:pt x="47" y="116"/>
                  </a:lnTo>
                  <a:lnTo>
                    <a:pt x="49" y="113"/>
                  </a:lnTo>
                  <a:lnTo>
                    <a:pt x="51" y="110"/>
                  </a:lnTo>
                  <a:lnTo>
                    <a:pt x="52" y="107"/>
                  </a:lnTo>
                  <a:lnTo>
                    <a:pt x="52" y="103"/>
                  </a:lnTo>
                  <a:lnTo>
                    <a:pt x="52" y="74"/>
                  </a:lnTo>
                  <a:lnTo>
                    <a:pt x="59" y="44"/>
                  </a:lnTo>
                  <a:lnTo>
                    <a:pt x="61" y="39"/>
                  </a:lnTo>
                  <a:lnTo>
                    <a:pt x="63" y="29"/>
                  </a:lnTo>
                  <a:lnTo>
                    <a:pt x="64" y="18"/>
                  </a:lnTo>
                  <a:lnTo>
                    <a:pt x="62" y="14"/>
                  </a:lnTo>
                  <a:lnTo>
                    <a:pt x="60" y="13"/>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26"/>
            <p:cNvSpPr>
              <a:spLocks/>
            </p:cNvSpPr>
            <p:nvPr/>
          </p:nvSpPr>
          <p:spPr bwMode="auto">
            <a:xfrm flipH="1">
              <a:off x="8162122" y="5156283"/>
              <a:ext cx="30803" cy="16892"/>
            </a:xfrm>
            <a:custGeom>
              <a:avLst/>
              <a:gdLst/>
              <a:ahLst/>
              <a:cxnLst>
                <a:cxn ang="0">
                  <a:pos x="31" y="8"/>
                </a:cxn>
                <a:cxn ang="0">
                  <a:pos x="31" y="7"/>
                </a:cxn>
                <a:cxn ang="0">
                  <a:pos x="30" y="6"/>
                </a:cxn>
                <a:cxn ang="0">
                  <a:pos x="29" y="5"/>
                </a:cxn>
                <a:cxn ang="0">
                  <a:pos x="25" y="3"/>
                </a:cxn>
                <a:cxn ang="0">
                  <a:pos x="17" y="1"/>
                </a:cxn>
                <a:cxn ang="0">
                  <a:pos x="14" y="0"/>
                </a:cxn>
                <a:cxn ang="0">
                  <a:pos x="5" y="1"/>
                </a:cxn>
                <a:cxn ang="0">
                  <a:pos x="1" y="2"/>
                </a:cxn>
                <a:cxn ang="0">
                  <a:pos x="0" y="2"/>
                </a:cxn>
                <a:cxn ang="0">
                  <a:pos x="0" y="3"/>
                </a:cxn>
                <a:cxn ang="0">
                  <a:pos x="0" y="6"/>
                </a:cxn>
                <a:cxn ang="0">
                  <a:pos x="2" y="9"/>
                </a:cxn>
                <a:cxn ang="0">
                  <a:pos x="5" y="12"/>
                </a:cxn>
                <a:cxn ang="0">
                  <a:pos x="8" y="14"/>
                </a:cxn>
                <a:cxn ang="0">
                  <a:pos x="10" y="15"/>
                </a:cxn>
                <a:cxn ang="0">
                  <a:pos x="17" y="17"/>
                </a:cxn>
                <a:cxn ang="0">
                  <a:pos x="23" y="17"/>
                </a:cxn>
                <a:cxn ang="0">
                  <a:pos x="26" y="16"/>
                </a:cxn>
                <a:cxn ang="0">
                  <a:pos x="29" y="14"/>
                </a:cxn>
                <a:cxn ang="0">
                  <a:pos x="31" y="8"/>
                </a:cxn>
              </a:cxnLst>
              <a:rect l="0" t="0" r="r" b="b"/>
              <a:pathLst>
                <a:path w="31" h="17">
                  <a:moveTo>
                    <a:pt x="31" y="8"/>
                  </a:moveTo>
                  <a:lnTo>
                    <a:pt x="31" y="7"/>
                  </a:lnTo>
                  <a:lnTo>
                    <a:pt x="30" y="6"/>
                  </a:lnTo>
                  <a:lnTo>
                    <a:pt x="29" y="5"/>
                  </a:lnTo>
                  <a:lnTo>
                    <a:pt x="25" y="3"/>
                  </a:lnTo>
                  <a:lnTo>
                    <a:pt x="17" y="1"/>
                  </a:lnTo>
                  <a:lnTo>
                    <a:pt x="14" y="0"/>
                  </a:lnTo>
                  <a:lnTo>
                    <a:pt x="5" y="1"/>
                  </a:lnTo>
                  <a:lnTo>
                    <a:pt x="1" y="2"/>
                  </a:lnTo>
                  <a:lnTo>
                    <a:pt x="0" y="2"/>
                  </a:lnTo>
                  <a:lnTo>
                    <a:pt x="0" y="3"/>
                  </a:lnTo>
                  <a:lnTo>
                    <a:pt x="0" y="6"/>
                  </a:lnTo>
                  <a:lnTo>
                    <a:pt x="2" y="9"/>
                  </a:lnTo>
                  <a:lnTo>
                    <a:pt x="5" y="12"/>
                  </a:lnTo>
                  <a:lnTo>
                    <a:pt x="8" y="14"/>
                  </a:lnTo>
                  <a:lnTo>
                    <a:pt x="10" y="15"/>
                  </a:lnTo>
                  <a:lnTo>
                    <a:pt x="17" y="17"/>
                  </a:lnTo>
                  <a:lnTo>
                    <a:pt x="23" y="17"/>
                  </a:lnTo>
                  <a:lnTo>
                    <a:pt x="26" y="16"/>
                  </a:lnTo>
                  <a:lnTo>
                    <a:pt x="29" y="14"/>
                  </a:lnTo>
                  <a:lnTo>
                    <a:pt x="31" y="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27"/>
            <p:cNvSpPr>
              <a:spLocks/>
            </p:cNvSpPr>
            <p:nvPr/>
          </p:nvSpPr>
          <p:spPr bwMode="auto">
            <a:xfrm flipH="1">
              <a:off x="7984261" y="5143366"/>
              <a:ext cx="106319" cy="61605"/>
            </a:xfrm>
            <a:custGeom>
              <a:avLst/>
              <a:gdLst/>
              <a:ahLst/>
              <a:cxnLst>
                <a:cxn ang="0">
                  <a:pos x="100" y="0"/>
                </a:cxn>
                <a:cxn ang="0">
                  <a:pos x="99" y="0"/>
                </a:cxn>
                <a:cxn ang="0">
                  <a:pos x="99" y="1"/>
                </a:cxn>
                <a:cxn ang="0">
                  <a:pos x="98" y="2"/>
                </a:cxn>
                <a:cxn ang="0">
                  <a:pos x="97" y="3"/>
                </a:cxn>
                <a:cxn ang="0">
                  <a:pos x="57" y="30"/>
                </a:cxn>
                <a:cxn ang="0">
                  <a:pos x="39" y="36"/>
                </a:cxn>
                <a:cxn ang="0">
                  <a:pos x="3" y="42"/>
                </a:cxn>
                <a:cxn ang="0">
                  <a:pos x="1" y="43"/>
                </a:cxn>
                <a:cxn ang="0">
                  <a:pos x="0" y="44"/>
                </a:cxn>
                <a:cxn ang="0">
                  <a:pos x="1" y="45"/>
                </a:cxn>
                <a:cxn ang="0">
                  <a:pos x="5" y="49"/>
                </a:cxn>
                <a:cxn ang="0">
                  <a:pos x="16" y="56"/>
                </a:cxn>
                <a:cxn ang="0">
                  <a:pos x="22" y="59"/>
                </a:cxn>
                <a:cxn ang="0">
                  <a:pos x="35" y="62"/>
                </a:cxn>
                <a:cxn ang="0">
                  <a:pos x="42" y="62"/>
                </a:cxn>
                <a:cxn ang="0">
                  <a:pos x="55" y="61"/>
                </a:cxn>
                <a:cxn ang="0">
                  <a:pos x="83" y="52"/>
                </a:cxn>
                <a:cxn ang="0">
                  <a:pos x="97" y="44"/>
                </a:cxn>
                <a:cxn ang="0">
                  <a:pos x="102" y="40"/>
                </a:cxn>
                <a:cxn ang="0">
                  <a:pos x="105" y="36"/>
                </a:cxn>
                <a:cxn ang="0">
                  <a:pos x="107" y="31"/>
                </a:cxn>
                <a:cxn ang="0">
                  <a:pos x="107" y="28"/>
                </a:cxn>
                <a:cxn ang="0">
                  <a:pos x="107" y="24"/>
                </a:cxn>
                <a:cxn ang="0">
                  <a:pos x="104" y="10"/>
                </a:cxn>
                <a:cxn ang="0">
                  <a:pos x="101" y="1"/>
                </a:cxn>
                <a:cxn ang="0">
                  <a:pos x="100" y="0"/>
                </a:cxn>
              </a:cxnLst>
              <a:rect l="0" t="0" r="r" b="b"/>
              <a:pathLst>
                <a:path w="107" h="62">
                  <a:moveTo>
                    <a:pt x="100" y="0"/>
                  </a:moveTo>
                  <a:lnTo>
                    <a:pt x="99" y="0"/>
                  </a:lnTo>
                  <a:lnTo>
                    <a:pt x="99" y="1"/>
                  </a:lnTo>
                  <a:lnTo>
                    <a:pt x="98" y="2"/>
                  </a:lnTo>
                  <a:lnTo>
                    <a:pt x="97" y="3"/>
                  </a:lnTo>
                  <a:lnTo>
                    <a:pt x="57" y="30"/>
                  </a:lnTo>
                  <a:lnTo>
                    <a:pt x="39" y="36"/>
                  </a:lnTo>
                  <a:lnTo>
                    <a:pt x="3" y="42"/>
                  </a:lnTo>
                  <a:lnTo>
                    <a:pt x="1" y="43"/>
                  </a:lnTo>
                  <a:lnTo>
                    <a:pt x="0" y="44"/>
                  </a:lnTo>
                  <a:lnTo>
                    <a:pt x="1" y="45"/>
                  </a:lnTo>
                  <a:lnTo>
                    <a:pt x="5" y="49"/>
                  </a:lnTo>
                  <a:lnTo>
                    <a:pt x="16" y="56"/>
                  </a:lnTo>
                  <a:lnTo>
                    <a:pt x="22" y="59"/>
                  </a:lnTo>
                  <a:lnTo>
                    <a:pt x="35" y="62"/>
                  </a:lnTo>
                  <a:lnTo>
                    <a:pt x="42" y="62"/>
                  </a:lnTo>
                  <a:lnTo>
                    <a:pt x="55" y="61"/>
                  </a:lnTo>
                  <a:lnTo>
                    <a:pt x="83" y="52"/>
                  </a:lnTo>
                  <a:lnTo>
                    <a:pt x="97" y="44"/>
                  </a:lnTo>
                  <a:lnTo>
                    <a:pt x="102" y="40"/>
                  </a:lnTo>
                  <a:lnTo>
                    <a:pt x="105" y="36"/>
                  </a:lnTo>
                  <a:lnTo>
                    <a:pt x="107" y="31"/>
                  </a:lnTo>
                  <a:lnTo>
                    <a:pt x="107" y="28"/>
                  </a:lnTo>
                  <a:lnTo>
                    <a:pt x="107" y="24"/>
                  </a:lnTo>
                  <a:lnTo>
                    <a:pt x="104" y="10"/>
                  </a:lnTo>
                  <a:lnTo>
                    <a:pt x="101" y="1"/>
                  </a:lnTo>
                  <a:lnTo>
                    <a:pt x="100"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28"/>
            <p:cNvSpPr>
              <a:spLocks/>
            </p:cNvSpPr>
            <p:nvPr/>
          </p:nvSpPr>
          <p:spPr bwMode="auto">
            <a:xfrm flipH="1">
              <a:off x="8070708" y="5188080"/>
              <a:ext cx="31796" cy="107313"/>
            </a:xfrm>
            <a:custGeom>
              <a:avLst/>
              <a:gdLst/>
              <a:ahLst/>
              <a:cxnLst>
                <a:cxn ang="0">
                  <a:pos x="28" y="18"/>
                </a:cxn>
                <a:cxn ang="0">
                  <a:pos x="28" y="17"/>
                </a:cxn>
                <a:cxn ang="0">
                  <a:pos x="26" y="16"/>
                </a:cxn>
                <a:cxn ang="0">
                  <a:pos x="25" y="16"/>
                </a:cxn>
                <a:cxn ang="0">
                  <a:pos x="22" y="17"/>
                </a:cxn>
                <a:cxn ang="0">
                  <a:pos x="21" y="17"/>
                </a:cxn>
                <a:cxn ang="0">
                  <a:pos x="19" y="16"/>
                </a:cxn>
                <a:cxn ang="0">
                  <a:pos x="17" y="15"/>
                </a:cxn>
                <a:cxn ang="0">
                  <a:pos x="16" y="11"/>
                </a:cxn>
                <a:cxn ang="0">
                  <a:pos x="10" y="2"/>
                </a:cxn>
                <a:cxn ang="0">
                  <a:pos x="9" y="1"/>
                </a:cxn>
                <a:cxn ang="0">
                  <a:pos x="8" y="0"/>
                </a:cxn>
                <a:cxn ang="0">
                  <a:pos x="8" y="0"/>
                </a:cxn>
                <a:cxn ang="0">
                  <a:pos x="7" y="1"/>
                </a:cxn>
                <a:cxn ang="0">
                  <a:pos x="6" y="2"/>
                </a:cxn>
                <a:cxn ang="0">
                  <a:pos x="5" y="4"/>
                </a:cxn>
                <a:cxn ang="0">
                  <a:pos x="0" y="68"/>
                </a:cxn>
                <a:cxn ang="0">
                  <a:pos x="0" y="96"/>
                </a:cxn>
                <a:cxn ang="0">
                  <a:pos x="1" y="103"/>
                </a:cxn>
                <a:cxn ang="0">
                  <a:pos x="2" y="104"/>
                </a:cxn>
                <a:cxn ang="0">
                  <a:pos x="5" y="104"/>
                </a:cxn>
                <a:cxn ang="0">
                  <a:pos x="9" y="105"/>
                </a:cxn>
                <a:cxn ang="0">
                  <a:pos x="15" y="107"/>
                </a:cxn>
                <a:cxn ang="0">
                  <a:pos x="20" y="108"/>
                </a:cxn>
                <a:cxn ang="0">
                  <a:pos x="26" y="107"/>
                </a:cxn>
                <a:cxn ang="0">
                  <a:pos x="29" y="105"/>
                </a:cxn>
                <a:cxn ang="0">
                  <a:pos x="30" y="104"/>
                </a:cxn>
                <a:cxn ang="0">
                  <a:pos x="31" y="103"/>
                </a:cxn>
                <a:cxn ang="0">
                  <a:pos x="31" y="101"/>
                </a:cxn>
                <a:cxn ang="0">
                  <a:pos x="32" y="99"/>
                </a:cxn>
                <a:cxn ang="0">
                  <a:pos x="32" y="92"/>
                </a:cxn>
                <a:cxn ang="0">
                  <a:pos x="29" y="64"/>
                </a:cxn>
                <a:cxn ang="0">
                  <a:pos x="29" y="24"/>
                </a:cxn>
                <a:cxn ang="0">
                  <a:pos x="28" y="18"/>
                </a:cxn>
              </a:cxnLst>
              <a:rect l="0" t="0" r="r" b="b"/>
              <a:pathLst>
                <a:path w="32" h="108">
                  <a:moveTo>
                    <a:pt x="28" y="18"/>
                  </a:moveTo>
                  <a:lnTo>
                    <a:pt x="28" y="17"/>
                  </a:lnTo>
                  <a:lnTo>
                    <a:pt x="26" y="16"/>
                  </a:lnTo>
                  <a:lnTo>
                    <a:pt x="25" y="16"/>
                  </a:lnTo>
                  <a:lnTo>
                    <a:pt x="22" y="17"/>
                  </a:lnTo>
                  <a:lnTo>
                    <a:pt x="21" y="17"/>
                  </a:lnTo>
                  <a:lnTo>
                    <a:pt x="19" y="16"/>
                  </a:lnTo>
                  <a:lnTo>
                    <a:pt x="17" y="15"/>
                  </a:lnTo>
                  <a:lnTo>
                    <a:pt x="16" y="11"/>
                  </a:lnTo>
                  <a:lnTo>
                    <a:pt x="10" y="2"/>
                  </a:lnTo>
                  <a:lnTo>
                    <a:pt x="9" y="1"/>
                  </a:lnTo>
                  <a:lnTo>
                    <a:pt x="8" y="0"/>
                  </a:lnTo>
                  <a:lnTo>
                    <a:pt x="8" y="0"/>
                  </a:lnTo>
                  <a:lnTo>
                    <a:pt x="7" y="1"/>
                  </a:lnTo>
                  <a:lnTo>
                    <a:pt x="6" y="2"/>
                  </a:lnTo>
                  <a:lnTo>
                    <a:pt x="5" y="4"/>
                  </a:lnTo>
                  <a:lnTo>
                    <a:pt x="0" y="68"/>
                  </a:lnTo>
                  <a:lnTo>
                    <a:pt x="0" y="96"/>
                  </a:lnTo>
                  <a:lnTo>
                    <a:pt x="1" y="103"/>
                  </a:lnTo>
                  <a:lnTo>
                    <a:pt x="2" y="104"/>
                  </a:lnTo>
                  <a:lnTo>
                    <a:pt x="5" y="104"/>
                  </a:lnTo>
                  <a:lnTo>
                    <a:pt x="9" y="105"/>
                  </a:lnTo>
                  <a:lnTo>
                    <a:pt x="15" y="107"/>
                  </a:lnTo>
                  <a:lnTo>
                    <a:pt x="20" y="108"/>
                  </a:lnTo>
                  <a:lnTo>
                    <a:pt x="26" y="107"/>
                  </a:lnTo>
                  <a:lnTo>
                    <a:pt x="29" y="105"/>
                  </a:lnTo>
                  <a:lnTo>
                    <a:pt x="30" y="104"/>
                  </a:lnTo>
                  <a:lnTo>
                    <a:pt x="31" y="103"/>
                  </a:lnTo>
                  <a:lnTo>
                    <a:pt x="31" y="101"/>
                  </a:lnTo>
                  <a:lnTo>
                    <a:pt x="32" y="99"/>
                  </a:lnTo>
                  <a:lnTo>
                    <a:pt x="32" y="92"/>
                  </a:lnTo>
                  <a:lnTo>
                    <a:pt x="29" y="64"/>
                  </a:lnTo>
                  <a:lnTo>
                    <a:pt x="29" y="24"/>
                  </a:lnTo>
                  <a:lnTo>
                    <a:pt x="28" y="1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29"/>
            <p:cNvSpPr>
              <a:spLocks/>
            </p:cNvSpPr>
            <p:nvPr/>
          </p:nvSpPr>
          <p:spPr bwMode="auto">
            <a:xfrm flipH="1">
              <a:off x="7991217" y="5193048"/>
              <a:ext cx="78498" cy="93402"/>
            </a:xfrm>
            <a:custGeom>
              <a:avLst/>
              <a:gdLst/>
              <a:ahLst/>
              <a:cxnLst>
                <a:cxn ang="0">
                  <a:pos x="76" y="0"/>
                </a:cxn>
                <a:cxn ang="0">
                  <a:pos x="73" y="3"/>
                </a:cxn>
                <a:cxn ang="0">
                  <a:pos x="54" y="13"/>
                </a:cxn>
                <a:cxn ang="0">
                  <a:pos x="42" y="17"/>
                </a:cxn>
                <a:cxn ang="0">
                  <a:pos x="22" y="20"/>
                </a:cxn>
                <a:cxn ang="0">
                  <a:pos x="16" y="19"/>
                </a:cxn>
                <a:cxn ang="0">
                  <a:pos x="10" y="17"/>
                </a:cxn>
                <a:cxn ang="0">
                  <a:pos x="7" y="15"/>
                </a:cxn>
                <a:cxn ang="0">
                  <a:pos x="5" y="15"/>
                </a:cxn>
                <a:cxn ang="0">
                  <a:pos x="3" y="15"/>
                </a:cxn>
                <a:cxn ang="0">
                  <a:pos x="1" y="16"/>
                </a:cxn>
                <a:cxn ang="0">
                  <a:pos x="0" y="20"/>
                </a:cxn>
                <a:cxn ang="0">
                  <a:pos x="4" y="39"/>
                </a:cxn>
                <a:cxn ang="0">
                  <a:pos x="4" y="47"/>
                </a:cxn>
                <a:cxn ang="0">
                  <a:pos x="3" y="79"/>
                </a:cxn>
                <a:cxn ang="0">
                  <a:pos x="4" y="84"/>
                </a:cxn>
                <a:cxn ang="0">
                  <a:pos x="6" y="89"/>
                </a:cxn>
                <a:cxn ang="0">
                  <a:pos x="8" y="92"/>
                </a:cxn>
                <a:cxn ang="0">
                  <a:pos x="10" y="94"/>
                </a:cxn>
                <a:cxn ang="0">
                  <a:pos x="13" y="94"/>
                </a:cxn>
                <a:cxn ang="0">
                  <a:pos x="19" y="89"/>
                </a:cxn>
                <a:cxn ang="0">
                  <a:pos x="27" y="85"/>
                </a:cxn>
                <a:cxn ang="0">
                  <a:pos x="32" y="83"/>
                </a:cxn>
                <a:cxn ang="0">
                  <a:pos x="60" y="68"/>
                </a:cxn>
                <a:cxn ang="0">
                  <a:pos x="65" y="62"/>
                </a:cxn>
                <a:cxn ang="0">
                  <a:pos x="71" y="45"/>
                </a:cxn>
                <a:cxn ang="0">
                  <a:pos x="79" y="6"/>
                </a:cxn>
                <a:cxn ang="0">
                  <a:pos x="79" y="2"/>
                </a:cxn>
                <a:cxn ang="0">
                  <a:pos x="78" y="1"/>
                </a:cxn>
                <a:cxn ang="0">
                  <a:pos x="77" y="0"/>
                </a:cxn>
                <a:cxn ang="0">
                  <a:pos x="76" y="0"/>
                </a:cxn>
              </a:cxnLst>
              <a:rect l="0" t="0" r="r" b="b"/>
              <a:pathLst>
                <a:path w="79" h="94">
                  <a:moveTo>
                    <a:pt x="76" y="0"/>
                  </a:moveTo>
                  <a:lnTo>
                    <a:pt x="73" y="3"/>
                  </a:lnTo>
                  <a:lnTo>
                    <a:pt x="54" y="13"/>
                  </a:lnTo>
                  <a:lnTo>
                    <a:pt x="42" y="17"/>
                  </a:lnTo>
                  <a:lnTo>
                    <a:pt x="22" y="20"/>
                  </a:lnTo>
                  <a:lnTo>
                    <a:pt x="16" y="19"/>
                  </a:lnTo>
                  <a:lnTo>
                    <a:pt x="10" y="17"/>
                  </a:lnTo>
                  <a:lnTo>
                    <a:pt x="7" y="15"/>
                  </a:lnTo>
                  <a:lnTo>
                    <a:pt x="5" y="15"/>
                  </a:lnTo>
                  <a:lnTo>
                    <a:pt x="3" y="15"/>
                  </a:lnTo>
                  <a:lnTo>
                    <a:pt x="1" y="16"/>
                  </a:lnTo>
                  <a:lnTo>
                    <a:pt x="0" y="20"/>
                  </a:lnTo>
                  <a:lnTo>
                    <a:pt x="4" y="39"/>
                  </a:lnTo>
                  <a:lnTo>
                    <a:pt x="4" y="47"/>
                  </a:lnTo>
                  <a:lnTo>
                    <a:pt x="3" y="79"/>
                  </a:lnTo>
                  <a:lnTo>
                    <a:pt x="4" y="84"/>
                  </a:lnTo>
                  <a:lnTo>
                    <a:pt x="6" y="89"/>
                  </a:lnTo>
                  <a:lnTo>
                    <a:pt x="8" y="92"/>
                  </a:lnTo>
                  <a:lnTo>
                    <a:pt x="10" y="94"/>
                  </a:lnTo>
                  <a:lnTo>
                    <a:pt x="13" y="94"/>
                  </a:lnTo>
                  <a:lnTo>
                    <a:pt x="19" y="89"/>
                  </a:lnTo>
                  <a:lnTo>
                    <a:pt x="27" y="85"/>
                  </a:lnTo>
                  <a:lnTo>
                    <a:pt x="32" y="83"/>
                  </a:lnTo>
                  <a:lnTo>
                    <a:pt x="60" y="68"/>
                  </a:lnTo>
                  <a:lnTo>
                    <a:pt x="65" y="62"/>
                  </a:lnTo>
                  <a:lnTo>
                    <a:pt x="71" y="45"/>
                  </a:lnTo>
                  <a:lnTo>
                    <a:pt x="79" y="6"/>
                  </a:lnTo>
                  <a:lnTo>
                    <a:pt x="79" y="2"/>
                  </a:lnTo>
                  <a:lnTo>
                    <a:pt x="78" y="1"/>
                  </a:lnTo>
                  <a:lnTo>
                    <a:pt x="77" y="0"/>
                  </a:lnTo>
                  <a:lnTo>
                    <a:pt x="76"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30"/>
            <p:cNvSpPr>
              <a:spLocks/>
            </p:cNvSpPr>
            <p:nvPr/>
          </p:nvSpPr>
          <p:spPr bwMode="auto">
            <a:xfrm flipH="1">
              <a:off x="7932592" y="5097659"/>
              <a:ext cx="48688" cy="95389"/>
            </a:xfrm>
            <a:custGeom>
              <a:avLst/>
              <a:gdLst/>
              <a:ahLst/>
              <a:cxnLst>
                <a:cxn ang="0">
                  <a:pos x="20" y="0"/>
                </a:cxn>
                <a:cxn ang="0">
                  <a:pos x="19" y="0"/>
                </a:cxn>
                <a:cxn ang="0">
                  <a:pos x="19" y="1"/>
                </a:cxn>
                <a:cxn ang="0">
                  <a:pos x="25" y="8"/>
                </a:cxn>
                <a:cxn ang="0">
                  <a:pos x="27" y="10"/>
                </a:cxn>
                <a:cxn ang="0">
                  <a:pos x="28" y="12"/>
                </a:cxn>
                <a:cxn ang="0">
                  <a:pos x="28" y="14"/>
                </a:cxn>
                <a:cxn ang="0">
                  <a:pos x="28" y="16"/>
                </a:cxn>
                <a:cxn ang="0">
                  <a:pos x="27" y="19"/>
                </a:cxn>
                <a:cxn ang="0">
                  <a:pos x="20" y="28"/>
                </a:cxn>
                <a:cxn ang="0">
                  <a:pos x="17" y="32"/>
                </a:cxn>
                <a:cxn ang="0">
                  <a:pos x="15" y="33"/>
                </a:cxn>
                <a:cxn ang="0">
                  <a:pos x="14" y="34"/>
                </a:cxn>
                <a:cxn ang="0">
                  <a:pos x="9" y="36"/>
                </a:cxn>
                <a:cxn ang="0">
                  <a:pos x="6" y="37"/>
                </a:cxn>
                <a:cxn ang="0">
                  <a:pos x="3" y="37"/>
                </a:cxn>
                <a:cxn ang="0">
                  <a:pos x="2" y="39"/>
                </a:cxn>
                <a:cxn ang="0">
                  <a:pos x="1" y="40"/>
                </a:cxn>
                <a:cxn ang="0">
                  <a:pos x="0" y="42"/>
                </a:cxn>
                <a:cxn ang="0">
                  <a:pos x="1" y="44"/>
                </a:cxn>
                <a:cxn ang="0">
                  <a:pos x="6" y="58"/>
                </a:cxn>
                <a:cxn ang="0">
                  <a:pos x="7" y="64"/>
                </a:cxn>
                <a:cxn ang="0">
                  <a:pos x="8" y="88"/>
                </a:cxn>
                <a:cxn ang="0">
                  <a:pos x="7" y="92"/>
                </a:cxn>
                <a:cxn ang="0">
                  <a:pos x="6" y="95"/>
                </a:cxn>
                <a:cxn ang="0">
                  <a:pos x="5" y="96"/>
                </a:cxn>
                <a:cxn ang="0">
                  <a:pos x="6" y="96"/>
                </a:cxn>
                <a:cxn ang="0">
                  <a:pos x="8" y="96"/>
                </a:cxn>
                <a:cxn ang="0">
                  <a:pos x="9" y="95"/>
                </a:cxn>
                <a:cxn ang="0">
                  <a:pos x="14" y="91"/>
                </a:cxn>
                <a:cxn ang="0">
                  <a:pos x="18" y="86"/>
                </a:cxn>
                <a:cxn ang="0">
                  <a:pos x="35" y="75"/>
                </a:cxn>
                <a:cxn ang="0">
                  <a:pos x="41" y="68"/>
                </a:cxn>
                <a:cxn ang="0">
                  <a:pos x="48" y="53"/>
                </a:cxn>
                <a:cxn ang="0">
                  <a:pos x="49" y="42"/>
                </a:cxn>
                <a:cxn ang="0">
                  <a:pos x="49" y="32"/>
                </a:cxn>
                <a:cxn ang="0">
                  <a:pos x="46" y="21"/>
                </a:cxn>
                <a:cxn ang="0">
                  <a:pos x="39" y="10"/>
                </a:cxn>
                <a:cxn ang="0">
                  <a:pos x="37" y="9"/>
                </a:cxn>
                <a:cxn ang="0">
                  <a:pos x="22" y="1"/>
                </a:cxn>
                <a:cxn ang="0">
                  <a:pos x="20" y="0"/>
                </a:cxn>
              </a:cxnLst>
              <a:rect l="0" t="0" r="r" b="b"/>
              <a:pathLst>
                <a:path w="49" h="96">
                  <a:moveTo>
                    <a:pt x="20" y="0"/>
                  </a:moveTo>
                  <a:lnTo>
                    <a:pt x="19" y="0"/>
                  </a:lnTo>
                  <a:lnTo>
                    <a:pt x="19" y="1"/>
                  </a:lnTo>
                  <a:lnTo>
                    <a:pt x="25" y="8"/>
                  </a:lnTo>
                  <a:lnTo>
                    <a:pt x="27" y="10"/>
                  </a:lnTo>
                  <a:lnTo>
                    <a:pt x="28" y="12"/>
                  </a:lnTo>
                  <a:lnTo>
                    <a:pt x="28" y="14"/>
                  </a:lnTo>
                  <a:lnTo>
                    <a:pt x="28" y="16"/>
                  </a:lnTo>
                  <a:lnTo>
                    <a:pt x="27" y="19"/>
                  </a:lnTo>
                  <a:lnTo>
                    <a:pt x="20" y="28"/>
                  </a:lnTo>
                  <a:lnTo>
                    <a:pt x="17" y="32"/>
                  </a:lnTo>
                  <a:lnTo>
                    <a:pt x="15" y="33"/>
                  </a:lnTo>
                  <a:lnTo>
                    <a:pt x="14" y="34"/>
                  </a:lnTo>
                  <a:lnTo>
                    <a:pt x="9" y="36"/>
                  </a:lnTo>
                  <a:lnTo>
                    <a:pt x="6" y="37"/>
                  </a:lnTo>
                  <a:lnTo>
                    <a:pt x="3" y="37"/>
                  </a:lnTo>
                  <a:lnTo>
                    <a:pt x="2" y="39"/>
                  </a:lnTo>
                  <a:lnTo>
                    <a:pt x="1" y="40"/>
                  </a:lnTo>
                  <a:lnTo>
                    <a:pt x="0" y="42"/>
                  </a:lnTo>
                  <a:lnTo>
                    <a:pt x="1" y="44"/>
                  </a:lnTo>
                  <a:lnTo>
                    <a:pt x="6" y="58"/>
                  </a:lnTo>
                  <a:lnTo>
                    <a:pt x="7" y="64"/>
                  </a:lnTo>
                  <a:lnTo>
                    <a:pt x="8" y="88"/>
                  </a:lnTo>
                  <a:lnTo>
                    <a:pt x="7" y="92"/>
                  </a:lnTo>
                  <a:lnTo>
                    <a:pt x="6" y="95"/>
                  </a:lnTo>
                  <a:lnTo>
                    <a:pt x="5" y="96"/>
                  </a:lnTo>
                  <a:lnTo>
                    <a:pt x="6" y="96"/>
                  </a:lnTo>
                  <a:lnTo>
                    <a:pt x="8" y="96"/>
                  </a:lnTo>
                  <a:lnTo>
                    <a:pt x="9" y="95"/>
                  </a:lnTo>
                  <a:lnTo>
                    <a:pt x="14" y="91"/>
                  </a:lnTo>
                  <a:lnTo>
                    <a:pt x="18" y="86"/>
                  </a:lnTo>
                  <a:lnTo>
                    <a:pt x="35" y="75"/>
                  </a:lnTo>
                  <a:lnTo>
                    <a:pt x="41" y="68"/>
                  </a:lnTo>
                  <a:lnTo>
                    <a:pt x="48" y="53"/>
                  </a:lnTo>
                  <a:lnTo>
                    <a:pt x="49" y="42"/>
                  </a:lnTo>
                  <a:lnTo>
                    <a:pt x="49" y="32"/>
                  </a:lnTo>
                  <a:lnTo>
                    <a:pt x="46" y="21"/>
                  </a:lnTo>
                  <a:lnTo>
                    <a:pt x="39" y="10"/>
                  </a:lnTo>
                  <a:lnTo>
                    <a:pt x="37" y="9"/>
                  </a:lnTo>
                  <a:lnTo>
                    <a:pt x="22" y="1"/>
                  </a:lnTo>
                  <a:lnTo>
                    <a:pt x="20" y="0"/>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31"/>
            <p:cNvSpPr>
              <a:spLocks/>
            </p:cNvSpPr>
            <p:nvPr/>
          </p:nvSpPr>
          <p:spPr bwMode="auto">
            <a:xfrm flipH="1">
              <a:off x="8103498" y="5184105"/>
              <a:ext cx="59618" cy="76510"/>
            </a:xfrm>
            <a:custGeom>
              <a:avLst/>
              <a:gdLst/>
              <a:ahLst/>
              <a:cxnLst>
                <a:cxn ang="0">
                  <a:pos x="56" y="6"/>
                </a:cxn>
                <a:cxn ang="0">
                  <a:pos x="43" y="9"/>
                </a:cxn>
                <a:cxn ang="0">
                  <a:pos x="36" y="9"/>
                </a:cxn>
                <a:cxn ang="0">
                  <a:pos x="30" y="7"/>
                </a:cxn>
                <a:cxn ang="0">
                  <a:pos x="21" y="1"/>
                </a:cxn>
                <a:cxn ang="0">
                  <a:pos x="15" y="0"/>
                </a:cxn>
                <a:cxn ang="0">
                  <a:pos x="13" y="1"/>
                </a:cxn>
                <a:cxn ang="0">
                  <a:pos x="11" y="4"/>
                </a:cxn>
                <a:cxn ang="0">
                  <a:pos x="10" y="9"/>
                </a:cxn>
                <a:cxn ang="0">
                  <a:pos x="7" y="20"/>
                </a:cxn>
                <a:cxn ang="0">
                  <a:pos x="5" y="38"/>
                </a:cxn>
                <a:cxn ang="0">
                  <a:pos x="0" y="65"/>
                </a:cxn>
                <a:cxn ang="0">
                  <a:pos x="0" y="70"/>
                </a:cxn>
                <a:cxn ang="0">
                  <a:pos x="1" y="70"/>
                </a:cxn>
                <a:cxn ang="0">
                  <a:pos x="2" y="71"/>
                </a:cxn>
                <a:cxn ang="0">
                  <a:pos x="4" y="72"/>
                </a:cxn>
                <a:cxn ang="0">
                  <a:pos x="6" y="73"/>
                </a:cxn>
                <a:cxn ang="0">
                  <a:pos x="9" y="74"/>
                </a:cxn>
                <a:cxn ang="0">
                  <a:pos x="38" y="77"/>
                </a:cxn>
                <a:cxn ang="0">
                  <a:pos x="47" y="77"/>
                </a:cxn>
                <a:cxn ang="0">
                  <a:pos x="51" y="76"/>
                </a:cxn>
                <a:cxn ang="0">
                  <a:pos x="54" y="74"/>
                </a:cxn>
                <a:cxn ang="0">
                  <a:pos x="55" y="73"/>
                </a:cxn>
                <a:cxn ang="0">
                  <a:pos x="56" y="70"/>
                </a:cxn>
                <a:cxn ang="0">
                  <a:pos x="56" y="67"/>
                </a:cxn>
                <a:cxn ang="0">
                  <a:pos x="55" y="58"/>
                </a:cxn>
                <a:cxn ang="0">
                  <a:pos x="55" y="26"/>
                </a:cxn>
                <a:cxn ang="0">
                  <a:pos x="56" y="23"/>
                </a:cxn>
                <a:cxn ang="0">
                  <a:pos x="60" y="12"/>
                </a:cxn>
                <a:cxn ang="0">
                  <a:pos x="60" y="10"/>
                </a:cxn>
                <a:cxn ang="0">
                  <a:pos x="60" y="8"/>
                </a:cxn>
                <a:cxn ang="0">
                  <a:pos x="60" y="7"/>
                </a:cxn>
                <a:cxn ang="0">
                  <a:pos x="58" y="6"/>
                </a:cxn>
                <a:cxn ang="0">
                  <a:pos x="56" y="6"/>
                </a:cxn>
              </a:cxnLst>
              <a:rect l="0" t="0" r="r" b="b"/>
              <a:pathLst>
                <a:path w="60" h="77">
                  <a:moveTo>
                    <a:pt x="56" y="6"/>
                  </a:moveTo>
                  <a:lnTo>
                    <a:pt x="43" y="9"/>
                  </a:lnTo>
                  <a:lnTo>
                    <a:pt x="36" y="9"/>
                  </a:lnTo>
                  <a:lnTo>
                    <a:pt x="30" y="7"/>
                  </a:lnTo>
                  <a:lnTo>
                    <a:pt x="21" y="1"/>
                  </a:lnTo>
                  <a:lnTo>
                    <a:pt x="15" y="0"/>
                  </a:lnTo>
                  <a:lnTo>
                    <a:pt x="13" y="1"/>
                  </a:lnTo>
                  <a:lnTo>
                    <a:pt x="11" y="4"/>
                  </a:lnTo>
                  <a:lnTo>
                    <a:pt x="10" y="9"/>
                  </a:lnTo>
                  <a:lnTo>
                    <a:pt x="7" y="20"/>
                  </a:lnTo>
                  <a:lnTo>
                    <a:pt x="5" y="38"/>
                  </a:lnTo>
                  <a:lnTo>
                    <a:pt x="0" y="65"/>
                  </a:lnTo>
                  <a:lnTo>
                    <a:pt x="0" y="70"/>
                  </a:lnTo>
                  <a:lnTo>
                    <a:pt x="1" y="70"/>
                  </a:lnTo>
                  <a:lnTo>
                    <a:pt x="2" y="71"/>
                  </a:lnTo>
                  <a:lnTo>
                    <a:pt x="4" y="72"/>
                  </a:lnTo>
                  <a:lnTo>
                    <a:pt x="6" y="73"/>
                  </a:lnTo>
                  <a:lnTo>
                    <a:pt x="9" y="74"/>
                  </a:lnTo>
                  <a:lnTo>
                    <a:pt x="38" y="77"/>
                  </a:lnTo>
                  <a:lnTo>
                    <a:pt x="47" y="77"/>
                  </a:lnTo>
                  <a:lnTo>
                    <a:pt x="51" y="76"/>
                  </a:lnTo>
                  <a:lnTo>
                    <a:pt x="54" y="74"/>
                  </a:lnTo>
                  <a:lnTo>
                    <a:pt x="55" y="73"/>
                  </a:lnTo>
                  <a:lnTo>
                    <a:pt x="56" y="70"/>
                  </a:lnTo>
                  <a:lnTo>
                    <a:pt x="56" y="67"/>
                  </a:lnTo>
                  <a:lnTo>
                    <a:pt x="55" y="58"/>
                  </a:lnTo>
                  <a:lnTo>
                    <a:pt x="55" y="26"/>
                  </a:lnTo>
                  <a:lnTo>
                    <a:pt x="56" y="23"/>
                  </a:lnTo>
                  <a:lnTo>
                    <a:pt x="60" y="12"/>
                  </a:lnTo>
                  <a:lnTo>
                    <a:pt x="60" y="10"/>
                  </a:lnTo>
                  <a:lnTo>
                    <a:pt x="60" y="8"/>
                  </a:lnTo>
                  <a:lnTo>
                    <a:pt x="60" y="7"/>
                  </a:lnTo>
                  <a:lnTo>
                    <a:pt x="58" y="6"/>
                  </a:lnTo>
                  <a:lnTo>
                    <a:pt x="56" y="6"/>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 name="Freeform 32"/>
            <p:cNvSpPr>
              <a:spLocks/>
            </p:cNvSpPr>
            <p:nvPr/>
          </p:nvSpPr>
          <p:spPr bwMode="auto">
            <a:xfrm flipH="1">
              <a:off x="7939548" y="5044996"/>
              <a:ext cx="82472" cy="117249"/>
            </a:xfrm>
            <a:custGeom>
              <a:avLst/>
              <a:gdLst/>
              <a:ahLst/>
              <a:cxnLst>
                <a:cxn ang="0">
                  <a:pos x="15" y="2"/>
                </a:cxn>
                <a:cxn ang="0">
                  <a:pos x="10" y="0"/>
                </a:cxn>
                <a:cxn ang="0">
                  <a:pos x="6" y="0"/>
                </a:cxn>
                <a:cxn ang="0">
                  <a:pos x="5" y="0"/>
                </a:cxn>
                <a:cxn ang="0">
                  <a:pos x="3" y="1"/>
                </a:cxn>
                <a:cxn ang="0">
                  <a:pos x="2" y="4"/>
                </a:cxn>
                <a:cxn ang="0">
                  <a:pos x="1" y="8"/>
                </a:cxn>
                <a:cxn ang="0">
                  <a:pos x="0" y="11"/>
                </a:cxn>
                <a:cxn ang="0">
                  <a:pos x="1" y="14"/>
                </a:cxn>
                <a:cxn ang="0">
                  <a:pos x="2" y="16"/>
                </a:cxn>
                <a:cxn ang="0">
                  <a:pos x="5" y="24"/>
                </a:cxn>
                <a:cxn ang="0">
                  <a:pos x="5" y="26"/>
                </a:cxn>
                <a:cxn ang="0">
                  <a:pos x="6" y="29"/>
                </a:cxn>
                <a:cxn ang="0">
                  <a:pos x="7" y="30"/>
                </a:cxn>
                <a:cxn ang="0">
                  <a:pos x="10" y="31"/>
                </a:cxn>
                <a:cxn ang="0">
                  <a:pos x="12" y="31"/>
                </a:cxn>
                <a:cxn ang="0">
                  <a:pos x="15" y="32"/>
                </a:cxn>
                <a:cxn ang="0">
                  <a:pos x="17" y="33"/>
                </a:cxn>
                <a:cxn ang="0">
                  <a:pos x="19" y="35"/>
                </a:cxn>
                <a:cxn ang="0">
                  <a:pos x="21" y="37"/>
                </a:cxn>
                <a:cxn ang="0">
                  <a:pos x="27" y="52"/>
                </a:cxn>
                <a:cxn ang="0">
                  <a:pos x="29" y="59"/>
                </a:cxn>
                <a:cxn ang="0">
                  <a:pos x="32" y="61"/>
                </a:cxn>
                <a:cxn ang="0">
                  <a:pos x="37" y="65"/>
                </a:cxn>
                <a:cxn ang="0">
                  <a:pos x="39" y="67"/>
                </a:cxn>
                <a:cxn ang="0">
                  <a:pos x="40" y="69"/>
                </a:cxn>
                <a:cxn ang="0">
                  <a:pos x="43" y="76"/>
                </a:cxn>
                <a:cxn ang="0">
                  <a:pos x="45" y="98"/>
                </a:cxn>
                <a:cxn ang="0">
                  <a:pos x="46" y="106"/>
                </a:cxn>
                <a:cxn ang="0">
                  <a:pos x="47" y="108"/>
                </a:cxn>
                <a:cxn ang="0">
                  <a:pos x="50" y="113"/>
                </a:cxn>
                <a:cxn ang="0">
                  <a:pos x="52" y="115"/>
                </a:cxn>
                <a:cxn ang="0">
                  <a:pos x="56" y="118"/>
                </a:cxn>
                <a:cxn ang="0">
                  <a:pos x="57" y="118"/>
                </a:cxn>
                <a:cxn ang="0">
                  <a:pos x="59" y="118"/>
                </a:cxn>
                <a:cxn ang="0">
                  <a:pos x="60" y="117"/>
                </a:cxn>
                <a:cxn ang="0">
                  <a:pos x="61" y="114"/>
                </a:cxn>
                <a:cxn ang="0">
                  <a:pos x="61" y="96"/>
                </a:cxn>
                <a:cxn ang="0">
                  <a:pos x="62" y="88"/>
                </a:cxn>
                <a:cxn ang="0">
                  <a:pos x="62" y="87"/>
                </a:cxn>
                <a:cxn ang="0">
                  <a:pos x="62" y="86"/>
                </a:cxn>
                <a:cxn ang="0">
                  <a:pos x="63" y="86"/>
                </a:cxn>
                <a:cxn ang="0">
                  <a:pos x="65" y="87"/>
                </a:cxn>
                <a:cxn ang="0">
                  <a:pos x="67" y="90"/>
                </a:cxn>
                <a:cxn ang="0">
                  <a:pos x="73" y="101"/>
                </a:cxn>
                <a:cxn ang="0">
                  <a:pos x="75" y="106"/>
                </a:cxn>
                <a:cxn ang="0">
                  <a:pos x="76" y="114"/>
                </a:cxn>
                <a:cxn ang="0">
                  <a:pos x="76" y="115"/>
                </a:cxn>
                <a:cxn ang="0">
                  <a:pos x="76" y="115"/>
                </a:cxn>
                <a:cxn ang="0">
                  <a:pos x="78" y="115"/>
                </a:cxn>
                <a:cxn ang="0">
                  <a:pos x="80" y="113"/>
                </a:cxn>
                <a:cxn ang="0">
                  <a:pos x="82" y="111"/>
                </a:cxn>
                <a:cxn ang="0">
                  <a:pos x="83" y="109"/>
                </a:cxn>
                <a:cxn ang="0">
                  <a:pos x="83" y="103"/>
                </a:cxn>
                <a:cxn ang="0">
                  <a:pos x="81" y="91"/>
                </a:cxn>
                <a:cxn ang="0">
                  <a:pos x="73" y="75"/>
                </a:cxn>
                <a:cxn ang="0">
                  <a:pos x="39" y="26"/>
                </a:cxn>
                <a:cxn ang="0">
                  <a:pos x="25" y="9"/>
                </a:cxn>
                <a:cxn ang="0">
                  <a:pos x="20" y="5"/>
                </a:cxn>
                <a:cxn ang="0">
                  <a:pos x="15" y="2"/>
                </a:cxn>
              </a:cxnLst>
              <a:rect l="0" t="0" r="r" b="b"/>
              <a:pathLst>
                <a:path w="83" h="118">
                  <a:moveTo>
                    <a:pt x="15" y="2"/>
                  </a:moveTo>
                  <a:lnTo>
                    <a:pt x="10" y="0"/>
                  </a:lnTo>
                  <a:lnTo>
                    <a:pt x="6" y="0"/>
                  </a:lnTo>
                  <a:lnTo>
                    <a:pt x="5" y="0"/>
                  </a:lnTo>
                  <a:lnTo>
                    <a:pt x="3" y="1"/>
                  </a:lnTo>
                  <a:lnTo>
                    <a:pt x="2" y="4"/>
                  </a:lnTo>
                  <a:lnTo>
                    <a:pt x="1" y="8"/>
                  </a:lnTo>
                  <a:lnTo>
                    <a:pt x="0" y="11"/>
                  </a:lnTo>
                  <a:lnTo>
                    <a:pt x="1" y="14"/>
                  </a:lnTo>
                  <a:lnTo>
                    <a:pt x="2" y="16"/>
                  </a:lnTo>
                  <a:lnTo>
                    <a:pt x="5" y="24"/>
                  </a:lnTo>
                  <a:lnTo>
                    <a:pt x="5" y="26"/>
                  </a:lnTo>
                  <a:lnTo>
                    <a:pt x="6" y="29"/>
                  </a:lnTo>
                  <a:lnTo>
                    <a:pt x="7" y="30"/>
                  </a:lnTo>
                  <a:lnTo>
                    <a:pt x="10" y="31"/>
                  </a:lnTo>
                  <a:lnTo>
                    <a:pt x="12" y="31"/>
                  </a:lnTo>
                  <a:lnTo>
                    <a:pt x="15" y="32"/>
                  </a:lnTo>
                  <a:lnTo>
                    <a:pt x="17" y="33"/>
                  </a:lnTo>
                  <a:lnTo>
                    <a:pt x="19" y="35"/>
                  </a:lnTo>
                  <a:lnTo>
                    <a:pt x="21" y="37"/>
                  </a:lnTo>
                  <a:lnTo>
                    <a:pt x="27" y="52"/>
                  </a:lnTo>
                  <a:lnTo>
                    <a:pt x="29" y="59"/>
                  </a:lnTo>
                  <a:lnTo>
                    <a:pt x="32" y="61"/>
                  </a:lnTo>
                  <a:lnTo>
                    <a:pt x="37" y="65"/>
                  </a:lnTo>
                  <a:lnTo>
                    <a:pt x="39" y="67"/>
                  </a:lnTo>
                  <a:lnTo>
                    <a:pt x="40" y="69"/>
                  </a:lnTo>
                  <a:lnTo>
                    <a:pt x="43" y="76"/>
                  </a:lnTo>
                  <a:lnTo>
                    <a:pt x="45" y="98"/>
                  </a:lnTo>
                  <a:lnTo>
                    <a:pt x="46" y="106"/>
                  </a:lnTo>
                  <a:lnTo>
                    <a:pt x="47" y="108"/>
                  </a:lnTo>
                  <a:lnTo>
                    <a:pt x="50" y="113"/>
                  </a:lnTo>
                  <a:lnTo>
                    <a:pt x="52" y="115"/>
                  </a:lnTo>
                  <a:lnTo>
                    <a:pt x="56" y="118"/>
                  </a:lnTo>
                  <a:lnTo>
                    <a:pt x="57" y="118"/>
                  </a:lnTo>
                  <a:lnTo>
                    <a:pt x="59" y="118"/>
                  </a:lnTo>
                  <a:lnTo>
                    <a:pt x="60" y="117"/>
                  </a:lnTo>
                  <a:lnTo>
                    <a:pt x="61" y="114"/>
                  </a:lnTo>
                  <a:lnTo>
                    <a:pt x="61" y="96"/>
                  </a:lnTo>
                  <a:lnTo>
                    <a:pt x="62" y="88"/>
                  </a:lnTo>
                  <a:lnTo>
                    <a:pt x="62" y="87"/>
                  </a:lnTo>
                  <a:lnTo>
                    <a:pt x="62" y="86"/>
                  </a:lnTo>
                  <a:lnTo>
                    <a:pt x="63" y="86"/>
                  </a:lnTo>
                  <a:lnTo>
                    <a:pt x="65" y="87"/>
                  </a:lnTo>
                  <a:lnTo>
                    <a:pt x="67" y="90"/>
                  </a:lnTo>
                  <a:lnTo>
                    <a:pt x="73" y="101"/>
                  </a:lnTo>
                  <a:lnTo>
                    <a:pt x="75" y="106"/>
                  </a:lnTo>
                  <a:lnTo>
                    <a:pt x="76" y="114"/>
                  </a:lnTo>
                  <a:lnTo>
                    <a:pt x="76" y="115"/>
                  </a:lnTo>
                  <a:lnTo>
                    <a:pt x="76" y="115"/>
                  </a:lnTo>
                  <a:lnTo>
                    <a:pt x="78" y="115"/>
                  </a:lnTo>
                  <a:lnTo>
                    <a:pt x="80" y="113"/>
                  </a:lnTo>
                  <a:lnTo>
                    <a:pt x="82" y="111"/>
                  </a:lnTo>
                  <a:lnTo>
                    <a:pt x="83" y="109"/>
                  </a:lnTo>
                  <a:lnTo>
                    <a:pt x="83" y="103"/>
                  </a:lnTo>
                  <a:lnTo>
                    <a:pt x="81" y="91"/>
                  </a:lnTo>
                  <a:lnTo>
                    <a:pt x="73" y="75"/>
                  </a:lnTo>
                  <a:lnTo>
                    <a:pt x="39" y="26"/>
                  </a:lnTo>
                  <a:lnTo>
                    <a:pt x="25" y="9"/>
                  </a:lnTo>
                  <a:lnTo>
                    <a:pt x="20" y="5"/>
                  </a:lnTo>
                  <a:lnTo>
                    <a:pt x="15" y="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Freeform 33"/>
            <p:cNvSpPr>
              <a:spLocks/>
            </p:cNvSpPr>
            <p:nvPr/>
          </p:nvSpPr>
          <p:spPr bwMode="auto">
            <a:xfrm flipH="1">
              <a:off x="7925637" y="5030092"/>
              <a:ext cx="93402" cy="135134"/>
            </a:xfrm>
            <a:custGeom>
              <a:avLst/>
              <a:gdLst/>
              <a:ahLst/>
              <a:cxnLst>
                <a:cxn ang="0">
                  <a:pos x="28" y="0"/>
                </a:cxn>
                <a:cxn ang="0">
                  <a:pos x="23" y="1"/>
                </a:cxn>
                <a:cxn ang="0">
                  <a:pos x="4" y="9"/>
                </a:cxn>
                <a:cxn ang="0">
                  <a:pos x="1" y="14"/>
                </a:cxn>
                <a:cxn ang="0">
                  <a:pos x="1" y="21"/>
                </a:cxn>
                <a:cxn ang="0">
                  <a:pos x="4" y="30"/>
                </a:cxn>
                <a:cxn ang="0">
                  <a:pos x="7" y="34"/>
                </a:cxn>
                <a:cxn ang="0">
                  <a:pos x="15" y="34"/>
                </a:cxn>
                <a:cxn ang="0">
                  <a:pos x="18" y="35"/>
                </a:cxn>
                <a:cxn ang="0">
                  <a:pos x="24" y="48"/>
                </a:cxn>
                <a:cxn ang="0">
                  <a:pos x="40" y="68"/>
                </a:cxn>
                <a:cxn ang="0">
                  <a:pos x="47" y="93"/>
                </a:cxn>
                <a:cxn ang="0">
                  <a:pos x="47" y="117"/>
                </a:cxn>
                <a:cxn ang="0">
                  <a:pos x="43" y="135"/>
                </a:cxn>
                <a:cxn ang="0">
                  <a:pos x="46" y="136"/>
                </a:cxn>
                <a:cxn ang="0">
                  <a:pos x="55" y="135"/>
                </a:cxn>
                <a:cxn ang="0">
                  <a:pos x="58" y="133"/>
                </a:cxn>
                <a:cxn ang="0">
                  <a:pos x="62" y="104"/>
                </a:cxn>
                <a:cxn ang="0">
                  <a:pos x="60" y="90"/>
                </a:cxn>
                <a:cxn ang="0">
                  <a:pos x="62" y="89"/>
                </a:cxn>
                <a:cxn ang="0">
                  <a:pos x="65" y="93"/>
                </a:cxn>
                <a:cxn ang="0">
                  <a:pos x="71" y="110"/>
                </a:cxn>
                <a:cxn ang="0">
                  <a:pos x="71" y="121"/>
                </a:cxn>
                <a:cxn ang="0">
                  <a:pos x="73" y="130"/>
                </a:cxn>
                <a:cxn ang="0">
                  <a:pos x="78" y="132"/>
                </a:cxn>
                <a:cxn ang="0">
                  <a:pos x="87" y="130"/>
                </a:cxn>
                <a:cxn ang="0">
                  <a:pos x="92" y="127"/>
                </a:cxn>
                <a:cxn ang="0">
                  <a:pos x="94" y="122"/>
                </a:cxn>
                <a:cxn ang="0">
                  <a:pos x="88" y="101"/>
                </a:cxn>
                <a:cxn ang="0">
                  <a:pos x="71" y="72"/>
                </a:cxn>
                <a:cxn ang="0">
                  <a:pos x="70" y="66"/>
                </a:cxn>
                <a:cxn ang="0">
                  <a:pos x="72" y="61"/>
                </a:cxn>
                <a:cxn ang="0">
                  <a:pos x="70" y="50"/>
                </a:cxn>
                <a:cxn ang="0">
                  <a:pos x="65" y="41"/>
                </a:cxn>
                <a:cxn ang="0">
                  <a:pos x="59" y="35"/>
                </a:cxn>
                <a:cxn ang="0">
                  <a:pos x="35" y="19"/>
                </a:cxn>
                <a:cxn ang="0">
                  <a:pos x="33" y="14"/>
                </a:cxn>
                <a:cxn ang="0">
                  <a:pos x="34" y="10"/>
                </a:cxn>
                <a:cxn ang="0">
                  <a:pos x="36" y="5"/>
                </a:cxn>
                <a:cxn ang="0">
                  <a:pos x="35" y="2"/>
                </a:cxn>
                <a:cxn ang="0">
                  <a:pos x="31" y="0"/>
                </a:cxn>
              </a:cxnLst>
              <a:rect l="0" t="0" r="r" b="b"/>
              <a:pathLst>
                <a:path w="94" h="136">
                  <a:moveTo>
                    <a:pt x="31" y="0"/>
                  </a:moveTo>
                  <a:lnTo>
                    <a:pt x="28" y="0"/>
                  </a:lnTo>
                  <a:lnTo>
                    <a:pt x="26" y="0"/>
                  </a:lnTo>
                  <a:lnTo>
                    <a:pt x="23" y="1"/>
                  </a:lnTo>
                  <a:lnTo>
                    <a:pt x="9" y="5"/>
                  </a:lnTo>
                  <a:lnTo>
                    <a:pt x="4" y="9"/>
                  </a:lnTo>
                  <a:lnTo>
                    <a:pt x="2" y="12"/>
                  </a:lnTo>
                  <a:lnTo>
                    <a:pt x="1" y="14"/>
                  </a:lnTo>
                  <a:lnTo>
                    <a:pt x="0" y="18"/>
                  </a:lnTo>
                  <a:lnTo>
                    <a:pt x="1" y="21"/>
                  </a:lnTo>
                  <a:lnTo>
                    <a:pt x="2" y="26"/>
                  </a:lnTo>
                  <a:lnTo>
                    <a:pt x="4" y="30"/>
                  </a:lnTo>
                  <a:lnTo>
                    <a:pt x="6" y="33"/>
                  </a:lnTo>
                  <a:lnTo>
                    <a:pt x="7" y="34"/>
                  </a:lnTo>
                  <a:lnTo>
                    <a:pt x="8" y="34"/>
                  </a:lnTo>
                  <a:lnTo>
                    <a:pt x="15" y="34"/>
                  </a:lnTo>
                  <a:lnTo>
                    <a:pt x="17" y="34"/>
                  </a:lnTo>
                  <a:lnTo>
                    <a:pt x="18" y="35"/>
                  </a:lnTo>
                  <a:lnTo>
                    <a:pt x="19" y="37"/>
                  </a:lnTo>
                  <a:lnTo>
                    <a:pt x="24" y="48"/>
                  </a:lnTo>
                  <a:lnTo>
                    <a:pt x="26" y="52"/>
                  </a:lnTo>
                  <a:lnTo>
                    <a:pt x="40" y="68"/>
                  </a:lnTo>
                  <a:lnTo>
                    <a:pt x="41" y="72"/>
                  </a:lnTo>
                  <a:lnTo>
                    <a:pt x="47" y="93"/>
                  </a:lnTo>
                  <a:lnTo>
                    <a:pt x="48" y="105"/>
                  </a:lnTo>
                  <a:lnTo>
                    <a:pt x="47" y="117"/>
                  </a:lnTo>
                  <a:lnTo>
                    <a:pt x="43" y="133"/>
                  </a:lnTo>
                  <a:lnTo>
                    <a:pt x="43" y="135"/>
                  </a:lnTo>
                  <a:lnTo>
                    <a:pt x="44" y="136"/>
                  </a:lnTo>
                  <a:lnTo>
                    <a:pt x="46" y="136"/>
                  </a:lnTo>
                  <a:lnTo>
                    <a:pt x="51" y="136"/>
                  </a:lnTo>
                  <a:lnTo>
                    <a:pt x="55" y="135"/>
                  </a:lnTo>
                  <a:lnTo>
                    <a:pt x="57" y="134"/>
                  </a:lnTo>
                  <a:lnTo>
                    <a:pt x="58" y="133"/>
                  </a:lnTo>
                  <a:lnTo>
                    <a:pt x="60" y="129"/>
                  </a:lnTo>
                  <a:lnTo>
                    <a:pt x="62" y="104"/>
                  </a:lnTo>
                  <a:lnTo>
                    <a:pt x="60" y="92"/>
                  </a:lnTo>
                  <a:lnTo>
                    <a:pt x="60" y="90"/>
                  </a:lnTo>
                  <a:lnTo>
                    <a:pt x="61" y="89"/>
                  </a:lnTo>
                  <a:lnTo>
                    <a:pt x="62" y="89"/>
                  </a:lnTo>
                  <a:lnTo>
                    <a:pt x="63" y="89"/>
                  </a:lnTo>
                  <a:lnTo>
                    <a:pt x="65" y="93"/>
                  </a:lnTo>
                  <a:lnTo>
                    <a:pt x="70" y="103"/>
                  </a:lnTo>
                  <a:lnTo>
                    <a:pt x="71" y="110"/>
                  </a:lnTo>
                  <a:lnTo>
                    <a:pt x="71" y="118"/>
                  </a:lnTo>
                  <a:lnTo>
                    <a:pt x="71" y="121"/>
                  </a:lnTo>
                  <a:lnTo>
                    <a:pt x="72" y="128"/>
                  </a:lnTo>
                  <a:lnTo>
                    <a:pt x="73" y="130"/>
                  </a:lnTo>
                  <a:lnTo>
                    <a:pt x="75" y="131"/>
                  </a:lnTo>
                  <a:lnTo>
                    <a:pt x="78" y="132"/>
                  </a:lnTo>
                  <a:lnTo>
                    <a:pt x="81" y="132"/>
                  </a:lnTo>
                  <a:lnTo>
                    <a:pt x="87" y="130"/>
                  </a:lnTo>
                  <a:lnTo>
                    <a:pt x="91" y="129"/>
                  </a:lnTo>
                  <a:lnTo>
                    <a:pt x="92" y="127"/>
                  </a:lnTo>
                  <a:lnTo>
                    <a:pt x="94" y="125"/>
                  </a:lnTo>
                  <a:lnTo>
                    <a:pt x="94" y="122"/>
                  </a:lnTo>
                  <a:lnTo>
                    <a:pt x="93" y="115"/>
                  </a:lnTo>
                  <a:lnTo>
                    <a:pt x="88" y="101"/>
                  </a:lnTo>
                  <a:lnTo>
                    <a:pt x="84" y="93"/>
                  </a:lnTo>
                  <a:lnTo>
                    <a:pt x="71" y="72"/>
                  </a:lnTo>
                  <a:lnTo>
                    <a:pt x="70" y="68"/>
                  </a:lnTo>
                  <a:lnTo>
                    <a:pt x="70" y="66"/>
                  </a:lnTo>
                  <a:lnTo>
                    <a:pt x="70" y="63"/>
                  </a:lnTo>
                  <a:lnTo>
                    <a:pt x="72" y="61"/>
                  </a:lnTo>
                  <a:lnTo>
                    <a:pt x="72" y="57"/>
                  </a:lnTo>
                  <a:lnTo>
                    <a:pt x="70" y="50"/>
                  </a:lnTo>
                  <a:lnTo>
                    <a:pt x="68" y="46"/>
                  </a:lnTo>
                  <a:lnTo>
                    <a:pt x="65" y="41"/>
                  </a:lnTo>
                  <a:lnTo>
                    <a:pt x="62" y="38"/>
                  </a:lnTo>
                  <a:lnTo>
                    <a:pt x="59" y="35"/>
                  </a:lnTo>
                  <a:lnTo>
                    <a:pt x="41" y="24"/>
                  </a:lnTo>
                  <a:lnTo>
                    <a:pt x="35" y="19"/>
                  </a:lnTo>
                  <a:lnTo>
                    <a:pt x="33" y="17"/>
                  </a:lnTo>
                  <a:lnTo>
                    <a:pt x="33" y="14"/>
                  </a:lnTo>
                  <a:lnTo>
                    <a:pt x="33" y="12"/>
                  </a:lnTo>
                  <a:lnTo>
                    <a:pt x="34" y="10"/>
                  </a:lnTo>
                  <a:lnTo>
                    <a:pt x="36" y="7"/>
                  </a:lnTo>
                  <a:lnTo>
                    <a:pt x="36" y="5"/>
                  </a:lnTo>
                  <a:lnTo>
                    <a:pt x="36" y="4"/>
                  </a:lnTo>
                  <a:lnTo>
                    <a:pt x="35" y="2"/>
                  </a:lnTo>
                  <a:lnTo>
                    <a:pt x="33" y="1"/>
                  </a:lnTo>
                  <a:lnTo>
                    <a:pt x="31"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Freeform 34"/>
            <p:cNvSpPr>
              <a:spLocks/>
            </p:cNvSpPr>
            <p:nvPr/>
          </p:nvSpPr>
          <p:spPr bwMode="auto">
            <a:xfrm flipH="1">
              <a:off x="7968363" y="5073812"/>
              <a:ext cx="10930" cy="13911"/>
            </a:xfrm>
            <a:custGeom>
              <a:avLst/>
              <a:gdLst/>
              <a:ahLst/>
              <a:cxnLst>
                <a:cxn ang="0">
                  <a:pos x="6" y="0"/>
                </a:cxn>
                <a:cxn ang="0">
                  <a:pos x="5" y="0"/>
                </a:cxn>
                <a:cxn ang="0">
                  <a:pos x="4" y="0"/>
                </a:cxn>
                <a:cxn ang="0">
                  <a:pos x="1" y="2"/>
                </a:cxn>
                <a:cxn ang="0">
                  <a:pos x="0" y="5"/>
                </a:cxn>
                <a:cxn ang="0">
                  <a:pos x="0" y="8"/>
                </a:cxn>
                <a:cxn ang="0">
                  <a:pos x="2" y="10"/>
                </a:cxn>
                <a:cxn ang="0">
                  <a:pos x="6" y="12"/>
                </a:cxn>
                <a:cxn ang="0">
                  <a:pos x="9" y="13"/>
                </a:cxn>
                <a:cxn ang="0">
                  <a:pos x="11" y="14"/>
                </a:cxn>
                <a:cxn ang="0">
                  <a:pos x="11" y="13"/>
                </a:cxn>
                <a:cxn ang="0">
                  <a:pos x="11" y="11"/>
                </a:cxn>
                <a:cxn ang="0">
                  <a:pos x="7" y="2"/>
                </a:cxn>
                <a:cxn ang="0">
                  <a:pos x="7" y="1"/>
                </a:cxn>
                <a:cxn ang="0">
                  <a:pos x="6" y="0"/>
                </a:cxn>
              </a:cxnLst>
              <a:rect l="0" t="0" r="r" b="b"/>
              <a:pathLst>
                <a:path w="11" h="14">
                  <a:moveTo>
                    <a:pt x="6" y="0"/>
                  </a:moveTo>
                  <a:lnTo>
                    <a:pt x="5" y="0"/>
                  </a:lnTo>
                  <a:lnTo>
                    <a:pt x="4" y="0"/>
                  </a:lnTo>
                  <a:lnTo>
                    <a:pt x="1" y="2"/>
                  </a:lnTo>
                  <a:lnTo>
                    <a:pt x="0" y="5"/>
                  </a:lnTo>
                  <a:lnTo>
                    <a:pt x="0" y="8"/>
                  </a:lnTo>
                  <a:lnTo>
                    <a:pt x="2" y="10"/>
                  </a:lnTo>
                  <a:lnTo>
                    <a:pt x="6" y="12"/>
                  </a:lnTo>
                  <a:lnTo>
                    <a:pt x="9" y="13"/>
                  </a:lnTo>
                  <a:lnTo>
                    <a:pt x="11" y="14"/>
                  </a:lnTo>
                  <a:lnTo>
                    <a:pt x="11" y="13"/>
                  </a:lnTo>
                  <a:lnTo>
                    <a:pt x="11" y="11"/>
                  </a:lnTo>
                  <a:lnTo>
                    <a:pt x="7" y="2"/>
                  </a:lnTo>
                  <a:lnTo>
                    <a:pt x="7" y="1"/>
                  </a:lnTo>
                  <a:lnTo>
                    <a:pt x="6"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9" name="Group 34"/>
            <p:cNvGrpSpPr>
              <a:grpSpLocks noChangeAspect="1"/>
            </p:cNvGrpSpPr>
            <p:nvPr/>
          </p:nvGrpSpPr>
          <p:grpSpPr>
            <a:xfrm>
              <a:off x="8108389" y="4554993"/>
              <a:ext cx="290095" cy="177151"/>
              <a:chOff x="2103438" y="3086101"/>
              <a:chExt cx="595313" cy="363538"/>
            </a:xfrm>
          </p:grpSpPr>
          <p:sp>
            <p:nvSpPr>
              <p:cNvPr id="206" name="Freeform 72"/>
              <p:cNvSpPr>
                <a:spLocks/>
              </p:cNvSpPr>
              <p:nvPr/>
            </p:nvSpPr>
            <p:spPr bwMode="auto">
              <a:xfrm>
                <a:off x="2103438" y="3086101"/>
                <a:ext cx="595313" cy="363538"/>
              </a:xfrm>
              <a:custGeom>
                <a:avLst/>
                <a:gdLst/>
                <a:ahLst/>
                <a:cxnLst>
                  <a:cxn ang="0">
                    <a:pos x="214" y="0"/>
                  </a:cxn>
                  <a:cxn ang="0">
                    <a:pos x="186" y="1"/>
                  </a:cxn>
                  <a:cxn ang="0">
                    <a:pos x="153" y="9"/>
                  </a:cxn>
                  <a:cxn ang="0">
                    <a:pos x="137" y="17"/>
                  </a:cxn>
                  <a:cxn ang="0">
                    <a:pos x="123" y="27"/>
                  </a:cxn>
                  <a:cxn ang="0">
                    <a:pos x="88" y="62"/>
                  </a:cxn>
                  <a:cxn ang="0">
                    <a:pos x="40" y="106"/>
                  </a:cxn>
                  <a:cxn ang="0">
                    <a:pos x="10" y="129"/>
                  </a:cxn>
                  <a:cxn ang="0">
                    <a:pos x="4" y="136"/>
                  </a:cxn>
                  <a:cxn ang="0">
                    <a:pos x="1" y="143"/>
                  </a:cxn>
                  <a:cxn ang="0">
                    <a:pos x="0" y="149"/>
                  </a:cxn>
                  <a:cxn ang="0">
                    <a:pos x="3" y="155"/>
                  </a:cxn>
                  <a:cxn ang="0">
                    <a:pos x="7" y="160"/>
                  </a:cxn>
                  <a:cxn ang="0">
                    <a:pos x="11" y="162"/>
                  </a:cxn>
                  <a:cxn ang="0">
                    <a:pos x="27" y="168"/>
                  </a:cxn>
                  <a:cxn ang="0">
                    <a:pos x="85" y="177"/>
                  </a:cxn>
                  <a:cxn ang="0">
                    <a:pos x="254" y="179"/>
                  </a:cxn>
                  <a:cxn ang="0">
                    <a:pos x="266" y="181"/>
                  </a:cxn>
                  <a:cxn ang="0">
                    <a:pos x="279" y="185"/>
                  </a:cxn>
                  <a:cxn ang="0">
                    <a:pos x="303" y="197"/>
                  </a:cxn>
                  <a:cxn ang="0">
                    <a:pos x="321" y="210"/>
                  </a:cxn>
                  <a:cxn ang="0">
                    <a:pos x="332" y="224"/>
                  </a:cxn>
                  <a:cxn ang="0">
                    <a:pos x="338" y="228"/>
                  </a:cxn>
                  <a:cxn ang="0">
                    <a:pos x="344" y="229"/>
                  </a:cxn>
                  <a:cxn ang="0">
                    <a:pos x="350" y="229"/>
                  </a:cxn>
                  <a:cxn ang="0">
                    <a:pos x="355" y="228"/>
                  </a:cxn>
                  <a:cxn ang="0">
                    <a:pos x="360" y="224"/>
                  </a:cxn>
                  <a:cxn ang="0">
                    <a:pos x="369" y="214"/>
                  </a:cxn>
                  <a:cxn ang="0">
                    <a:pos x="372" y="207"/>
                  </a:cxn>
                  <a:cxn ang="0">
                    <a:pos x="375" y="189"/>
                  </a:cxn>
                  <a:cxn ang="0">
                    <a:pos x="374" y="140"/>
                  </a:cxn>
                  <a:cxn ang="0">
                    <a:pos x="370" y="120"/>
                  </a:cxn>
                  <a:cxn ang="0">
                    <a:pos x="368" y="111"/>
                  </a:cxn>
                  <a:cxn ang="0">
                    <a:pos x="356" y="83"/>
                  </a:cxn>
                  <a:cxn ang="0">
                    <a:pos x="339" y="56"/>
                  </a:cxn>
                  <a:cxn ang="0">
                    <a:pos x="324" y="38"/>
                  </a:cxn>
                  <a:cxn ang="0">
                    <a:pos x="313" y="29"/>
                  </a:cxn>
                  <a:cxn ang="0">
                    <a:pos x="278" y="12"/>
                  </a:cxn>
                  <a:cxn ang="0">
                    <a:pos x="224" y="1"/>
                  </a:cxn>
                  <a:cxn ang="0">
                    <a:pos x="214" y="0"/>
                  </a:cxn>
                </a:cxnLst>
                <a:rect l="0" t="0" r="r" b="b"/>
                <a:pathLst>
                  <a:path w="375" h="229">
                    <a:moveTo>
                      <a:pt x="214" y="0"/>
                    </a:moveTo>
                    <a:lnTo>
                      <a:pt x="186" y="1"/>
                    </a:lnTo>
                    <a:lnTo>
                      <a:pt x="153" y="9"/>
                    </a:lnTo>
                    <a:lnTo>
                      <a:pt x="137" y="17"/>
                    </a:lnTo>
                    <a:lnTo>
                      <a:pt x="123" y="27"/>
                    </a:lnTo>
                    <a:lnTo>
                      <a:pt x="88" y="62"/>
                    </a:lnTo>
                    <a:lnTo>
                      <a:pt x="40" y="106"/>
                    </a:lnTo>
                    <a:lnTo>
                      <a:pt x="10" y="129"/>
                    </a:lnTo>
                    <a:lnTo>
                      <a:pt x="4" y="136"/>
                    </a:lnTo>
                    <a:lnTo>
                      <a:pt x="1" y="143"/>
                    </a:lnTo>
                    <a:lnTo>
                      <a:pt x="0" y="149"/>
                    </a:lnTo>
                    <a:lnTo>
                      <a:pt x="3" y="155"/>
                    </a:lnTo>
                    <a:lnTo>
                      <a:pt x="7" y="160"/>
                    </a:lnTo>
                    <a:lnTo>
                      <a:pt x="11" y="162"/>
                    </a:lnTo>
                    <a:lnTo>
                      <a:pt x="27" y="168"/>
                    </a:lnTo>
                    <a:lnTo>
                      <a:pt x="85" y="177"/>
                    </a:lnTo>
                    <a:lnTo>
                      <a:pt x="254" y="179"/>
                    </a:lnTo>
                    <a:lnTo>
                      <a:pt x="266" y="181"/>
                    </a:lnTo>
                    <a:lnTo>
                      <a:pt x="279" y="185"/>
                    </a:lnTo>
                    <a:lnTo>
                      <a:pt x="303" y="197"/>
                    </a:lnTo>
                    <a:lnTo>
                      <a:pt x="321" y="210"/>
                    </a:lnTo>
                    <a:lnTo>
                      <a:pt x="332" y="224"/>
                    </a:lnTo>
                    <a:lnTo>
                      <a:pt x="338" y="228"/>
                    </a:lnTo>
                    <a:lnTo>
                      <a:pt x="344" y="229"/>
                    </a:lnTo>
                    <a:lnTo>
                      <a:pt x="350" y="229"/>
                    </a:lnTo>
                    <a:lnTo>
                      <a:pt x="355" y="228"/>
                    </a:lnTo>
                    <a:lnTo>
                      <a:pt x="360" y="224"/>
                    </a:lnTo>
                    <a:lnTo>
                      <a:pt x="369" y="214"/>
                    </a:lnTo>
                    <a:lnTo>
                      <a:pt x="372" y="207"/>
                    </a:lnTo>
                    <a:lnTo>
                      <a:pt x="375" y="189"/>
                    </a:lnTo>
                    <a:lnTo>
                      <a:pt x="374" y="140"/>
                    </a:lnTo>
                    <a:lnTo>
                      <a:pt x="370" y="120"/>
                    </a:lnTo>
                    <a:lnTo>
                      <a:pt x="368" y="111"/>
                    </a:lnTo>
                    <a:lnTo>
                      <a:pt x="356" y="83"/>
                    </a:lnTo>
                    <a:lnTo>
                      <a:pt x="339" y="56"/>
                    </a:lnTo>
                    <a:lnTo>
                      <a:pt x="324" y="38"/>
                    </a:lnTo>
                    <a:lnTo>
                      <a:pt x="313" y="29"/>
                    </a:lnTo>
                    <a:lnTo>
                      <a:pt x="278" y="12"/>
                    </a:lnTo>
                    <a:lnTo>
                      <a:pt x="224" y="1"/>
                    </a:lnTo>
                    <a:lnTo>
                      <a:pt x="214" y="0"/>
                    </a:lnTo>
                    <a:close/>
                  </a:path>
                </a:pathLst>
              </a:custGeom>
              <a:solidFill>
                <a:srgbClr val="D0A8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73"/>
              <p:cNvSpPr>
                <a:spLocks/>
              </p:cNvSpPr>
              <p:nvPr/>
            </p:nvSpPr>
            <p:spPr bwMode="auto">
              <a:xfrm>
                <a:off x="2417763" y="3133726"/>
                <a:ext cx="263525" cy="292100"/>
              </a:xfrm>
              <a:custGeom>
                <a:avLst/>
                <a:gdLst/>
                <a:ahLst/>
                <a:cxnLst>
                  <a:cxn ang="0">
                    <a:pos x="0" y="109"/>
                  </a:cxn>
                  <a:cxn ang="0">
                    <a:pos x="0" y="113"/>
                  </a:cxn>
                  <a:cxn ang="0">
                    <a:pos x="2" y="115"/>
                  </a:cxn>
                  <a:cxn ang="0">
                    <a:pos x="5" y="117"/>
                  </a:cxn>
                  <a:cxn ang="0">
                    <a:pos x="8" y="118"/>
                  </a:cxn>
                  <a:cxn ang="0">
                    <a:pos x="47" y="128"/>
                  </a:cxn>
                  <a:cxn ang="0">
                    <a:pos x="60" y="131"/>
                  </a:cxn>
                  <a:cxn ang="0">
                    <a:pos x="113" y="149"/>
                  </a:cxn>
                  <a:cxn ang="0">
                    <a:pos x="125" y="155"/>
                  </a:cxn>
                  <a:cxn ang="0">
                    <a:pos x="130" y="158"/>
                  </a:cxn>
                  <a:cxn ang="0">
                    <a:pos x="149" y="182"/>
                  </a:cxn>
                  <a:cxn ang="0">
                    <a:pos x="153" y="184"/>
                  </a:cxn>
                  <a:cxn ang="0">
                    <a:pos x="155" y="183"/>
                  </a:cxn>
                  <a:cxn ang="0">
                    <a:pos x="158" y="180"/>
                  </a:cxn>
                  <a:cxn ang="0">
                    <a:pos x="160" y="173"/>
                  </a:cxn>
                  <a:cxn ang="0">
                    <a:pos x="164" y="156"/>
                  </a:cxn>
                  <a:cxn ang="0">
                    <a:pos x="166" y="125"/>
                  </a:cxn>
                  <a:cxn ang="0">
                    <a:pos x="163" y="106"/>
                  </a:cxn>
                  <a:cxn ang="0">
                    <a:pos x="154" y="77"/>
                  </a:cxn>
                  <a:cxn ang="0">
                    <a:pos x="142" y="50"/>
                  </a:cxn>
                  <a:cxn ang="0">
                    <a:pos x="120" y="18"/>
                  </a:cxn>
                  <a:cxn ang="0">
                    <a:pos x="110" y="9"/>
                  </a:cxn>
                  <a:cxn ang="0">
                    <a:pos x="99" y="3"/>
                  </a:cxn>
                  <a:cxn ang="0">
                    <a:pos x="89" y="0"/>
                  </a:cxn>
                  <a:cxn ang="0">
                    <a:pos x="78" y="0"/>
                  </a:cxn>
                  <a:cxn ang="0">
                    <a:pos x="67" y="2"/>
                  </a:cxn>
                  <a:cxn ang="0">
                    <a:pos x="57" y="8"/>
                  </a:cxn>
                  <a:cxn ang="0">
                    <a:pos x="53" y="11"/>
                  </a:cxn>
                  <a:cxn ang="0">
                    <a:pos x="48" y="16"/>
                  </a:cxn>
                  <a:cxn ang="0">
                    <a:pos x="32" y="40"/>
                  </a:cxn>
                  <a:cxn ang="0">
                    <a:pos x="9" y="83"/>
                  </a:cxn>
                  <a:cxn ang="0">
                    <a:pos x="2" y="98"/>
                  </a:cxn>
                  <a:cxn ang="0">
                    <a:pos x="0" y="104"/>
                  </a:cxn>
                  <a:cxn ang="0">
                    <a:pos x="0" y="109"/>
                  </a:cxn>
                </a:cxnLst>
                <a:rect l="0" t="0" r="r" b="b"/>
                <a:pathLst>
                  <a:path w="166" h="184">
                    <a:moveTo>
                      <a:pt x="0" y="109"/>
                    </a:moveTo>
                    <a:lnTo>
                      <a:pt x="0" y="113"/>
                    </a:lnTo>
                    <a:lnTo>
                      <a:pt x="2" y="115"/>
                    </a:lnTo>
                    <a:lnTo>
                      <a:pt x="5" y="117"/>
                    </a:lnTo>
                    <a:lnTo>
                      <a:pt x="8" y="118"/>
                    </a:lnTo>
                    <a:lnTo>
                      <a:pt x="47" y="128"/>
                    </a:lnTo>
                    <a:lnTo>
                      <a:pt x="60" y="131"/>
                    </a:lnTo>
                    <a:lnTo>
                      <a:pt x="113" y="149"/>
                    </a:lnTo>
                    <a:lnTo>
                      <a:pt x="125" y="155"/>
                    </a:lnTo>
                    <a:lnTo>
                      <a:pt x="130" y="158"/>
                    </a:lnTo>
                    <a:lnTo>
                      <a:pt x="149" y="182"/>
                    </a:lnTo>
                    <a:lnTo>
                      <a:pt x="153" y="184"/>
                    </a:lnTo>
                    <a:lnTo>
                      <a:pt x="155" y="183"/>
                    </a:lnTo>
                    <a:lnTo>
                      <a:pt x="158" y="180"/>
                    </a:lnTo>
                    <a:lnTo>
                      <a:pt x="160" y="173"/>
                    </a:lnTo>
                    <a:lnTo>
                      <a:pt x="164" y="156"/>
                    </a:lnTo>
                    <a:lnTo>
                      <a:pt x="166" y="125"/>
                    </a:lnTo>
                    <a:lnTo>
                      <a:pt x="163" y="106"/>
                    </a:lnTo>
                    <a:lnTo>
                      <a:pt x="154" y="77"/>
                    </a:lnTo>
                    <a:lnTo>
                      <a:pt x="142" y="50"/>
                    </a:lnTo>
                    <a:lnTo>
                      <a:pt x="120" y="18"/>
                    </a:lnTo>
                    <a:lnTo>
                      <a:pt x="110" y="9"/>
                    </a:lnTo>
                    <a:lnTo>
                      <a:pt x="99" y="3"/>
                    </a:lnTo>
                    <a:lnTo>
                      <a:pt x="89" y="0"/>
                    </a:lnTo>
                    <a:lnTo>
                      <a:pt x="78" y="0"/>
                    </a:lnTo>
                    <a:lnTo>
                      <a:pt x="67" y="2"/>
                    </a:lnTo>
                    <a:lnTo>
                      <a:pt x="57" y="8"/>
                    </a:lnTo>
                    <a:lnTo>
                      <a:pt x="53" y="11"/>
                    </a:lnTo>
                    <a:lnTo>
                      <a:pt x="48" y="16"/>
                    </a:lnTo>
                    <a:lnTo>
                      <a:pt x="32" y="40"/>
                    </a:lnTo>
                    <a:lnTo>
                      <a:pt x="9" y="83"/>
                    </a:lnTo>
                    <a:lnTo>
                      <a:pt x="2" y="98"/>
                    </a:lnTo>
                    <a:lnTo>
                      <a:pt x="0" y="104"/>
                    </a:lnTo>
                    <a:lnTo>
                      <a:pt x="0" y="109"/>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 name="Freeform 74"/>
              <p:cNvSpPr>
                <a:spLocks/>
              </p:cNvSpPr>
              <p:nvPr/>
            </p:nvSpPr>
            <p:spPr bwMode="auto">
              <a:xfrm>
                <a:off x="2327275" y="3117851"/>
                <a:ext cx="177800" cy="187325"/>
              </a:xfrm>
              <a:custGeom>
                <a:avLst/>
                <a:gdLst/>
                <a:ahLst/>
                <a:cxnLst>
                  <a:cxn ang="0">
                    <a:pos x="78" y="2"/>
                  </a:cxn>
                  <a:cxn ang="0">
                    <a:pos x="75" y="4"/>
                  </a:cxn>
                  <a:cxn ang="0">
                    <a:pos x="43" y="38"/>
                  </a:cxn>
                  <a:cxn ang="0">
                    <a:pos x="9" y="94"/>
                  </a:cxn>
                  <a:cxn ang="0">
                    <a:pos x="5" y="100"/>
                  </a:cxn>
                  <a:cxn ang="0">
                    <a:pos x="0" y="105"/>
                  </a:cxn>
                  <a:cxn ang="0">
                    <a:pos x="1" y="105"/>
                  </a:cxn>
                  <a:cxn ang="0">
                    <a:pos x="3" y="107"/>
                  </a:cxn>
                  <a:cxn ang="0">
                    <a:pos x="10" y="111"/>
                  </a:cxn>
                  <a:cxn ang="0">
                    <a:pos x="15" y="113"/>
                  </a:cxn>
                  <a:cxn ang="0">
                    <a:pos x="20" y="116"/>
                  </a:cxn>
                  <a:cxn ang="0">
                    <a:pos x="26" y="117"/>
                  </a:cxn>
                  <a:cxn ang="0">
                    <a:pos x="32" y="118"/>
                  </a:cxn>
                  <a:cxn ang="0">
                    <a:pos x="38" y="117"/>
                  </a:cxn>
                  <a:cxn ang="0">
                    <a:pos x="42" y="116"/>
                  </a:cxn>
                  <a:cxn ang="0">
                    <a:pos x="45" y="112"/>
                  </a:cxn>
                  <a:cxn ang="0">
                    <a:pos x="62" y="63"/>
                  </a:cxn>
                  <a:cxn ang="0">
                    <a:pos x="69" y="50"/>
                  </a:cxn>
                  <a:cxn ang="0">
                    <a:pos x="89" y="24"/>
                  </a:cxn>
                  <a:cxn ang="0">
                    <a:pos x="92" y="20"/>
                  </a:cxn>
                  <a:cxn ang="0">
                    <a:pos x="100" y="15"/>
                  </a:cxn>
                  <a:cxn ang="0">
                    <a:pos x="105" y="12"/>
                  </a:cxn>
                  <a:cxn ang="0">
                    <a:pos x="112" y="10"/>
                  </a:cxn>
                  <a:cxn ang="0">
                    <a:pos x="112" y="9"/>
                  </a:cxn>
                  <a:cxn ang="0">
                    <a:pos x="110" y="7"/>
                  </a:cxn>
                  <a:cxn ang="0">
                    <a:pos x="105" y="5"/>
                  </a:cxn>
                  <a:cxn ang="0">
                    <a:pos x="84" y="0"/>
                  </a:cxn>
                  <a:cxn ang="0">
                    <a:pos x="81" y="1"/>
                  </a:cxn>
                  <a:cxn ang="0">
                    <a:pos x="78" y="2"/>
                  </a:cxn>
                </a:cxnLst>
                <a:rect l="0" t="0" r="r" b="b"/>
                <a:pathLst>
                  <a:path w="112" h="118">
                    <a:moveTo>
                      <a:pt x="78" y="2"/>
                    </a:moveTo>
                    <a:lnTo>
                      <a:pt x="75" y="4"/>
                    </a:lnTo>
                    <a:lnTo>
                      <a:pt x="43" y="38"/>
                    </a:lnTo>
                    <a:lnTo>
                      <a:pt x="9" y="94"/>
                    </a:lnTo>
                    <a:lnTo>
                      <a:pt x="5" y="100"/>
                    </a:lnTo>
                    <a:lnTo>
                      <a:pt x="0" y="105"/>
                    </a:lnTo>
                    <a:lnTo>
                      <a:pt x="1" y="105"/>
                    </a:lnTo>
                    <a:lnTo>
                      <a:pt x="3" y="107"/>
                    </a:lnTo>
                    <a:lnTo>
                      <a:pt x="10" y="111"/>
                    </a:lnTo>
                    <a:lnTo>
                      <a:pt x="15" y="113"/>
                    </a:lnTo>
                    <a:lnTo>
                      <a:pt x="20" y="116"/>
                    </a:lnTo>
                    <a:lnTo>
                      <a:pt x="26" y="117"/>
                    </a:lnTo>
                    <a:lnTo>
                      <a:pt x="32" y="118"/>
                    </a:lnTo>
                    <a:lnTo>
                      <a:pt x="38" y="117"/>
                    </a:lnTo>
                    <a:lnTo>
                      <a:pt x="42" y="116"/>
                    </a:lnTo>
                    <a:lnTo>
                      <a:pt x="45" y="112"/>
                    </a:lnTo>
                    <a:lnTo>
                      <a:pt x="62" y="63"/>
                    </a:lnTo>
                    <a:lnTo>
                      <a:pt x="69" y="50"/>
                    </a:lnTo>
                    <a:lnTo>
                      <a:pt x="89" y="24"/>
                    </a:lnTo>
                    <a:lnTo>
                      <a:pt x="92" y="20"/>
                    </a:lnTo>
                    <a:lnTo>
                      <a:pt x="100" y="15"/>
                    </a:lnTo>
                    <a:lnTo>
                      <a:pt x="105" y="12"/>
                    </a:lnTo>
                    <a:lnTo>
                      <a:pt x="112" y="10"/>
                    </a:lnTo>
                    <a:lnTo>
                      <a:pt x="112" y="9"/>
                    </a:lnTo>
                    <a:lnTo>
                      <a:pt x="110" y="7"/>
                    </a:lnTo>
                    <a:lnTo>
                      <a:pt x="105" y="5"/>
                    </a:lnTo>
                    <a:lnTo>
                      <a:pt x="84" y="0"/>
                    </a:lnTo>
                    <a:lnTo>
                      <a:pt x="81" y="1"/>
                    </a:lnTo>
                    <a:lnTo>
                      <a:pt x="78" y="2"/>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75"/>
              <p:cNvSpPr>
                <a:spLocks/>
              </p:cNvSpPr>
              <p:nvPr/>
            </p:nvSpPr>
            <p:spPr bwMode="auto">
              <a:xfrm>
                <a:off x="2214563" y="3100388"/>
                <a:ext cx="223838" cy="184150"/>
              </a:xfrm>
              <a:custGeom>
                <a:avLst/>
                <a:gdLst/>
                <a:ahLst/>
                <a:cxnLst>
                  <a:cxn ang="0">
                    <a:pos x="118" y="0"/>
                  </a:cxn>
                  <a:cxn ang="0">
                    <a:pos x="113" y="1"/>
                  </a:cxn>
                  <a:cxn ang="0">
                    <a:pos x="87" y="13"/>
                  </a:cxn>
                  <a:cxn ang="0">
                    <a:pos x="59" y="33"/>
                  </a:cxn>
                  <a:cxn ang="0">
                    <a:pos x="33" y="59"/>
                  </a:cxn>
                  <a:cxn ang="0">
                    <a:pos x="15" y="79"/>
                  </a:cxn>
                  <a:cxn ang="0">
                    <a:pos x="12" y="84"/>
                  </a:cxn>
                  <a:cxn ang="0">
                    <a:pos x="6" y="90"/>
                  </a:cxn>
                  <a:cxn ang="0">
                    <a:pos x="2" y="97"/>
                  </a:cxn>
                  <a:cxn ang="0">
                    <a:pos x="0" y="98"/>
                  </a:cxn>
                  <a:cxn ang="0">
                    <a:pos x="0" y="101"/>
                  </a:cxn>
                  <a:cxn ang="0">
                    <a:pos x="1" y="103"/>
                  </a:cxn>
                  <a:cxn ang="0">
                    <a:pos x="8" y="107"/>
                  </a:cxn>
                  <a:cxn ang="0">
                    <a:pos x="28" y="114"/>
                  </a:cxn>
                  <a:cxn ang="0">
                    <a:pos x="43" y="116"/>
                  </a:cxn>
                  <a:cxn ang="0">
                    <a:pos x="50" y="115"/>
                  </a:cxn>
                  <a:cxn ang="0">
                    <a:pos x="56" y="113"/>
                  </a:cxn>
                  <a:cxn ang="0">
                    <a:pos x="61" y="109"/>
                  </a:cxn>
                  <a:cxn ang="0">
                    <a:pos x="66" y="104"/>
                  </a:cxn>
                  <a:cxn ang="0">
                    <a:pos x="73" y="91"/>
                  </a:cxn>
                  <a:cxn ang="0">
                    <a:pos x="84" y="69"/>
                  </a:cxn>
                  <a:cxn ang="0">
                    <a:pos x="119" y="18"/>
                  </a:cxn>
                  <a:cxn ang="0">
                    <a:pos x="127" y="13"/>
                  </a:cxn>
                  <a:cxn ang="0">
                    <a:pos x="134" y="10"/>
                  </a:cxn>
                  <a:cxn ang="0">
                    <a:pos x="137" y="10"/>
                  </a:cxn>
                  <a:cxn ang="0">
                    <a:pos x="139" y="10"/>
                  </a:cxn>
                  <a:cxn ang="0">
                    <a:pos x="141" y="9"/>
                  </a:cxn>
                  <a:cxn ang="0">
                    <a:pos x="141" y="8"/>
                  </a:cxn>
                  <a:cxn ang="0">
                    <a:pos x="140" y="7"/>
                  </a:cxn>
                  <a:cxn ang="0">
                    <a:pos x="139" y="5"/>
                  </a:cxn>
                  <a:cxn ang="0">
                    <a:pos x="132" y="2"/>
                  </a:cxn>
                  <a:cxn ang="0">
                    <a:pos x="122" y="0"/>
                  </a:cxn>
                  <a:cxn ang="0">
                    <a:pos x="118" y="0"/>
                  </a:cxn>
                </a:cxnLst>
                <a:rect l="0" t="0" r="r" b="b"/>
                <a:pathLst>
                  <a:path w="141" h="116">
                    <a:moveTo>
                      <a:pt x="118" y="0"/>
                    </a:moveTo>
                    <a:lnTo>
                      <a:pt x="113" y="1"/>
                    </a:lnTo>
                    <a:lnTo>
                      <a:pt x="87" y="13"/>
                    </a:lnTo>
                    <a:lnTo>
                      <a:pt x="59" y="33"/>
                    </a:lnTo>
                    <a:lnTo>
                      <a:pt x="33" y="59"/>
                    </a:lnTo>
                    <a:lnTo>
                      <a:pt x="15" y="79"/>
                    </a:lnTo>
                    <a:lnTo>
                      <a:pt x="12" y="84"/>
                    </a:lnTo>
                    <a:lnTo>
                      <a:pt x="6" y="90"/>
                    </a:lnTo>
                    <a:lnTo>
                      <a:pt x="2" y="97"/>
                    </a:lnTo>
                    <a:lnTo>
                      <a:pt x="0" y="98"/>
                    </a:lnTo>
                    <a:lnTo>
                      <a:pt x="0" y="101"/>
                    </a:lnTo>
                    <a:lnTo>
                      <a:pt x="1" y="103"/>
                    </a:lnTo>
                    <a:lnTo>
                      <a:pt x="8" y="107"/>
                    </a:lnTo>
                    <a:lnTo>
                      <a:pt x="28" y="114"/>
                    </a:lnTo>
                    <a:lnTo>
                      <a:pt x="43" y="116"/>
                    </a:lnTo>
                    <a:lnTo>
                      <a:pt x="50" y="115"/>
                    </a:lnTo>
                    <a:lnTo>
                      <a:pt x="56" y="113"/>
                    </a:lnTo>
                    <a:lnTo>
                      <a:pt x="61" y="109"/>
                    </a:lnTo>
                    <a:lnTo>
                      <a:pt x="66" y="104"/>
                    </a:lnTo>
                    <a:lnTo>
                      <a:pt x="73" y="91"/>
                    </a:lnTo>
                    <a:lnTo>
                      <a:pt x="84" y="69"/>
                    </a:lnTo>
                    <a:lnTo>
                      <a:pt x="119" y="18"/>
                    </a:lnTo>
                    <a:lnTo>
                      <a:pt x="127" y="13"/>
                    </a:lnTo>
                    <a:lnTo>
                      <a:pt x="134" y="10"/>
                    </a:lnTo>
                    <a:lnTo>
                      <a:pt x="137" y="10"/>
                    </a:lnTo>
                    <a:lnTo>
                      <a:pt x="139" y="10"/>
                    </a:lnTo>
                    <a:lnTo>
                      <a:pt x="141" y="9"/>
                    </a:lnTo>
                    <a:lnTo>
                      <a:pt x="141" y="8"/>
                    </a:lnTo>
                    <a:lnTo>
                      <a:pt x="140" y="7"/>
                    </a:lnTo>
                    <a:lnTo>
                      <a:pt x="139" y="5"/>
                    </a:lnTo>
                    <a:lnTo>
                      <a:pt x="132" y="2"/>
                    </a:lnTo>
                    <a:lnTo>
                      <a:pt x="122" y="0"/>
                    </a:lnTo>
                    <a:lnTo>
                      <a:pt x="118" y="0"/>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76"/>
              <p:cNvSpPr>
                <a:spLocks/>
              </p:cNvSpPr>
              <p:nvPr/>
            </p:nvSpPr>
            <p:spPr bwMode="auto">
              <a:xfrm>
                <a:off x="2124075" y="3278188"/>
                <a:ext cx="379413" cy="76200"/>
              </a:xfrm>
              <a:custGeom>
                <a:avLst/>
                <a:gdLst/>
                <a:ahLst/>
                <a:cxnLst>
                  <a:cxn ang="0">
                    <a:pos x="238" y="46"/>
                  </a:cxn>
                  <a:cxn ang="0">
                    <a:pos x="239" y="45"/>
                  </a:cxn>
                  <a:cxn ang="0">
                    <a:pos x="239" y="44"/>
                  </a:cxn>
                  <a:cxn ang="0">
                    <a:pos x="237" y="44"/>
                  </a:cxn>
                  <a:cxn ang="0">
                    <a:pos x="234" y="43"/>
                  </a:cxn>
                  <a:cxn ang="0">
                    <a:pos x="165" y="29"/>
                  </a:cxn>
                  <a:cxn ang="0">
                    <a:pos x="63" y="2"/>
                  </a:cxn>
                  <a:cxn ang="0">
                    <a:pos x="49" y="0"/>
                  </a:cxn>
                  <a:cxn ang="0">
                    <a:pos x="39" y="0"/>
                  </a:cxn>
                  <a:cxn ang="0">
                    <a:pos x="30" y="2"/>
                  </a:cxn>
                  <a:cxn ang="0">
                    <a:pos x="18" y="7"/>
                  </a:cxn>
                  <a:cxn ang="0">
                    <a:pos x="11" y="11"/>
                  </a:cxn>
                  <a:cxn ang="0">
                    <a:pos x="2" y="22"/>
                  </a:cxn>
                  <a:cxn ang="0">
                    <a:pos x="0" y="26"/>
                  </a:cxn>
                  <a:cxn ang="0">
                    <a:pos x="0" y="29"/>
                  </a:cxn>
                  <a:cxn ang="0">
                    <a:pos x="3" y="32"/>
                  </a:cxn>
                  <a:cxn ang="0">
                    <a:pos x="5" y="33"/>
                  </a:cxn>
                  <a:cxn ang="0">
                    <a:pos x="7" y="34"/>
                  </a:cxn>
                  <a:cxn ang="0">
                    <a:pos x="10" y="35"/>
                  </a:cxn>
                  <a:cxn ang="0">
                    <a:pos x="87" y="41"/>
                  </a:cxn>
                  <a:cxn ang="0">
                    <a:pos x="147" y="48"/>
                  </a:cxn>
                  <a:cxn ang="0">
                    <a:pos x="232" y="47"/>
                  </a:cxn>
                  <a:cxn ang="0">
                    <a:pos x="235" y="46"/>
                  </a:cxn>
                  <a:cxn ang="0">
                    <a:pos x="238" y="46"/>
                  </a:cxn>
                </a:cxnLst>
                <a:rect l="0" t="0" r="r" b="b"/>
                <a:pathLst>
                  <a:path w="239" h="48">
                    <a:moveTo>
                      <a:pt x="238" y="46"/>
                    </a:moveTo>
                    <a:lnTo>
                      <a:pt x="239" y="45"/>
                    </a:lnTo>
                    <a:lnTo>
                      <a:pt x="239" y="44"/>
                    </a:lnTo>
                    <a:lnTo>
                      <a:pt x="237" y="44"/>
                    </a:lnTo>
                    <a:lnTo>
                      <a:pt x="234" y="43"/>
                    </a:lnTo>
                    <a:lnTo>
                      <a:pt x="165" y="29"/>
                    </a:lnTo>
                    <a:lnTo>
                      <a:pt x="63" y="2"/>
                    </a:lnTo>
                    <a:lnTo>
                      <a:pt x="49" y="0"/>
                    </a:lnTo>
                    <a:lnTo>
                      <a:pt x="39" y="0"/>
                    </a:lnTo>
                    <a:lnTo>
                      <a:pt x="30" y="2"/>
                    </a:lnTo>
                    <a:lnTo>
                      <a:pt x="18" y="7"/>
                    </a:lnTo>
                    <a:lnTo>
                      <a:pt x="11" y="11"/>
                    </a:lnTo>
                    <a:lnTo>
                      <a:pt x="2" y="22"/>
                    </a:lnTo>
                    <a:lnTo>
                      <a:pt x="0" y="26"/>
                    </a:lnTo>
                    <a:lnTo>
                      <a:pt x="0" y="29"/>
                    </a:lnTo>
                    <a:lnTo>
                      <a:pt x="3" y="32"/>
                    </a:lnTo>
                    <a:lnTo>
                      <a:pt x="5" y="33"/>
                    </a:lnTo>
                    <a:lnTo>
                      <a:pt x="7" y="34"/>
                    </a:lnTo>
                    <a:lnTo>
                      <a:pt x="10" y="35"/>
                    </a:lnTo>
                    <a:lnTo>
                      <a:pt x="87" y="41"/>
                    </a:lnTo>
                    <a:lnTo>
                      <a:pt x="147" y="48"/>
                    </a:lnTo>
                    <a:lnTo>
                      <a:pt x="232" y="47"/>
                    </a:lnTo>
                    <a:lnTo>
                      <a:pt x="235" y="46"/>
                    </a:lnTo>
                    <a:lnTo>
                      <a:pt x="238" y="46"/>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05" name="Freeform 18"/>
            <p:cNvSpPr>
              <a:spLocks/>
            </p:cNvSpPr>
            <p:nvPr/>
          </p:nvSpPr>
          <p:spPr bwMode="auto">
            <a:xfrm rot="6012585" flipH="1">
              <a:off x="7866693" y="4985033"/>
              <a:ext cx="483901" cy="284180"/>
            </a:xfrm>
            <a:custGeom>
              <a:avLst/>
              <a:gdLst/>
              <a:ahLst/>
              <a:cxnLst>
                <a:cxn ang="0">
                  <a:pos x="241" y="52"/>
                </a:cxn>
                <a:cxn ang="0">
                  <a:pos x="311" y="38"/>
                </a:cxn>
                <a:cxn ang="0">
                  <a:pos x="390" y="58"/>
                </a:cxn>
                <a:cxn ang="0">
                  <a:pos x="452" y="88"/>
                </a:cxn>
                <a:cxn ang="0">
                  <a:pos x="480" y="81"/>
                </a:cxn>
                <a:cxn ang="0">
                  <a:pos x="487" y="65"/>
                </a:cxn>
                <a:cxn ang="0">
                  <a:pos x="483" y="37"/>
                </a:cxn>
                <a:cxn ang="0">
                  <a:pos x="465" y="21"/>
                </a:cxn>
                <a:cxn ang="0">
                  <a:pos x="358" y="0"/>
                </a:cxn>
                <a:cxn ang="0">
                  <a:pos x="255" y="12"/>
                </a:cxn>
                <a:cxn ang="0">
                  <a:pos x="140" y="75"/>
                </a:cxn>
                <a:cxn ang="0">
                  <a:pos x="94" y="146"/>
                </a:cxn>
                <a:cxn ang="0">
                  <a:pos x="79" y="169"/>
                </a:cxn>
                <a:cxn ang="0">
                  <a:pos x="64" y="176"/>
                </a:cxn>
                <a:cxn ang="0">
                  <a:pos x="28" y="180"/>
                </a:cxn>
                <a:cxn ang="0">
                  <a:pos x="6" y="198"/>
                </a:cxn>
                <a:cxn ang="0">
                  <a:pos x="0" y="213"/>
                </a:cxn>
                <a:cxn ang="0">
                  <a:pos x="7" y="235"/>
                </a:cxn>
                <a:cxn ang="0">
                  <a:pos x="19" y="241"/>
                </a:cxn>
                <a:cxn ang="0">
                  <a:pos x="32" y="241"/>
                </a:cxn>
                <a:cxn ang="0">
                  <a:pos x="40" y="234"/>
                </a:cxn>
                <a:cxn ang="0">
                  <a:pos x="38" y="229"/>
                </a:cxn>
                <a:cxn ang="0">
                  <a:pos x="27" y="225"/>
                </a:cxn>
                <a:cxn ang="0">
                  <a:pos x="29" y="221"/>
                </a:cxn>
                <a:cxn ang="0">
                  <a:pos x="52" y="207"/>
                </a:cxn>
                <a:cxn ang="0">
                  <a:pos x="57" y="208"/>
                </a:cxn>
                <a:cxn ang="0">
                  <a:pos x="55" y="229"/>
                </a:cxn>
                <a:cxn ang="0">
                  <a:pos x="54" y="274"/>
                </a:cxn>
                <a:cxn ang="0">
                  <a:pos x="64" y="284"/>
                </a:cxn>
                <a:cxn ang="0">
                  <a:pos x="83" y="285"/>
                </a:cxn>
                <a:cxn ang="0">
                  <a:pos x="88" y="281"/>
                </a:cxn>
                <a:cxn ang="0">
                  <a:pos x="77" y="240"/>
                </a:cxn>
                <a:cxn ang="0">
                  <a:pos x="80" y="225"/>
                </a:cxn>
                <a:cxn ang="0">
                  <a:pos x="89" y="223"/>
                </a:cxn>
                <a:cxn ang="0">
                  <a:pos x="112" y="236"/>
                </a:cxn>
                <a:cxn ang="0">
                  <a:pos x="127" y="255"/>
                </a:cxn>
                <a:cxn ang="0">
                  <a:pos x="132" y="255"/>
                </a:cxn>
                <a:cxn ang="0">
                  <a:pos x="138" y="246"/>
                </a:cxn>
                <a:cxn ang="0">
                  <a:pos x="141" y="220"/>
                </a:cxn>
                <a:cxn ang="0">
                  <a:pos x="135" y="211"/>
                </a:cxn>
                <a:cxn ang="0">
                  <a:pos x="116" y="203"/>
                </a:cxn>
                <a:cxn ang="0">
                  <a:pos x="110" y="190"/>
                </a:cxn>
                <a:cxn ang="0">
                  <a:pos x="119" y="160"/>
                </a:cxn>
                <a:cxn ang="0">
                  <a:pos x="178" y="84"/>
                </a:cxn>
              </a:cxnLst>
              <a:rect l="0" t="0" r="r" b="b"/>
              <a:pathLst>
                <a:path w="487" h="286">
                  <a:moveTo>
                    <a:pt x="178" y="84"/>
                  </a:moveTo>
                  <a:lnTo>
                    <a:pt x="213" y="63"/>
                  </a:lnTo>
                  <a:lnTo>
                    <a:pt x="241" y="52"/>
                  </a:lnTo>
                  <a:lnTo>
                    <a:pt x="261" y="45"/>
                  </a:lnTo>
                  <a:lnTo>
                    <a:pt x="291" y="40"/>
                  </a:lnTo>
                  <a:lnTo>
                    <a:pt x="311" y="38"/>
                  </a:lnTo>
                  <a:lnTo>
                    <a:pt x="339" y="40"/>
                  </a:lnTo>
                  <a:lnTo>
                    <a:pt x="374" y="50"/>
                  </a:lnTo>
                  <a:lnTo>
                    <a:pt x="390" y="58"/>
                  </a:lnTo>
                  <a:lnTo>
                    <a:pt x="417" y="79"/>
                  </a:lnTo>
                  <a:lnTo>
                    <a:pt x="431" y="85"/>
                  </a:lnTo>
                  <a:lnTo>
                    <a:pt x="452" y="88"/>
                  </a:lnTo>
                  <a:lnTo>
                    <a:pt x="465" y="87"/>
                  </a:lnTo>
                  <a:lnTo>
                    <a:pt x="471" y="85"/>
                  </a:lnTo>
                  <a:lnTo>
                    <a:pt x="480" y="81"/>
                  </a:lnTo>
                  <a:lnTo>
                    <a:pt x="483" y="78"/>
                  </a:lnTo>
                  <a:lnTo>
                    <a:pt x="485" y="74"/>
                  </a:lnTo>
                  <a:lnTo>
                    <a:pt x="487" y="65"/>
                  </a:lnTo>
                  <a:lnTo>
                    <a:pt x="487" y="55"/>
                  </a:lnTo>
                  <a:lnTo>
                    <a:pt x="484" y="40"/>
                  </a:lnTo>
                  <a:lnTo>
                    <a:pt x="483" y="37"/>
                  </a:lnTo>
                  <a:lnTo>
                    <a:pt x="481" y="31"/>
                  </a:lnTo>
                  <a:lnTo>
                    <a:pt x="475" y="26"/>
                  </a:lnTo>
                  <a:lnTo>
                    <a:pt x="465" y="21"/>
                  </a:lnTo>
                  <a:lnTo>
                    <a:pt x="444" y="13"/>
                  </a:lnTo>
                  <a:lnTo>
                    <a:pt x="407" y="6"/>
                  </a:lnTo>
                  <a:lnTo>
                    <a:pt x="358" y="0"/>
                  </a:lnTo>
                  <a:lnTo>
                    <a:pt x="315" y="0"/>
                  </a:lnTo>
                  <a:lnTo>
                    <a:pt x="286" y="4"/>
                  </a:lnTo>
                  <a:lnTo>
                    <a:pt x="255" y="12"/>
                  </a:lnTo>
                  <a:lnTo>
                    <a:pt x="190" y="37"/>
                  </a:lnTo>
                  <a:lnTo>
                    <a:pt x="164" y="53"/>
                  </a:lnTo>
                  <a:lnTo>
                    <a:pt x="140" y="75"/>
                  </a:lnTo>
                  <a:lnTo>
                    <a:pt x="115" y="105"/>
                  </a:lnTo>
                  <a:lnTo>
                    <a:pt x="97" y="138"/>
                  </a:lnTo>
                  <a:lnTo>
                    <a:pt x="94" y="146"/>
                  </a:lnTo>
                  <a:lnTo>
                    <a:pt x="87" y="158"/>
                  </a:lnTo>
                  <a:lnTo>
                    <a:pt x="81" y="166"/>
                  </a:lnTo>
                  <a:lnTo>
                    <a:pt x="79" y="169"/>
                  </a:lnTo>
                  <a:lnTo>
                    <a:pt x="70" y="174"/>
                  </a:lnTo>
                  <a:lnTo>
                    <a:pt x="67" y="175"/>
                  </a:lnTo>
                  <a:lnTo>
                    <a:pt x="64" y="176"/>
                  </a:lnTo>
                  <a:lnTo>
                    <a:pt x="60" y="177"/>
                  </a:lnTo>
                  <a:lnTo>
                    <a:pt x="32" y="179"/>
                  </a:lnTo>
                  <a:lnTo>
                    <a:pt x="28" y="180"/>
                  </a:lnTo>
                  <a:lnTo>
                    <a:pt x="24" y="182"/>
                  </a:lnTo>
                  <a:lnTo>
                    <a:pt x="12" y="191"/>
                  </a:lnTo>
                  <a:lnTo>
                    <a:pt x="6" y="198"/>
                  </a:lnTo>
                  <a:lnTo>
                    <a:pt x="4" y="201"/>
                  </a:lnTo>
                  <a:lnTo>
                    <a:pt x="2" y="205"/>
                  </a:lnTo>
                  <a:lnTo>
                    <a:pt x="0" y="213"/>
                  </a:lnTo>
                  <a:lnTo>
                    <a:pt x="1" y="221"/>
                  </a:lnTo>
                  <a:lnTo>
                    <a:pt x="5" y="232"/>
                  </a:lnTo>
                  <a:lnTo>
                    <a:pt x="7" y="235"/>
                  </a:lnTo>
                  <a:lnTo>
                    <a:pt x="10" y="237"/>
                  </a:lnTo>
                  <a:lnTo>
                    <a:pt x="12" y="239"/>
                  </a:lnTo>
                  <a:lnTo>
                    <a:pt x="19" y="241"/>
                  </a:lnTo>
                  <a:lnTo>
                    <a:pt x="25" y="242"/>
                  </a:lnTo>
                  <a:lnTo>
                    <a:pt x="31" y="242"/>
                  </a:lnTo>
                  <a:lnTo>
                    <a:pt x="32" y="241"/>
                  </a:lnTo>
                  <a:lnTo>
                    <a:pt x="35" y="240"/>
                  </a:lnTo>
                  <a:lnTo>
                    <a:pt x="38" y="237"/>
                  </a:lnTo>
                  <a:lnTo>
                    <a:pt x="40" y="234"/>
                  </a:lnTo>
                  <a:lnTo>
                    <a:pt x="40" y="232"/>
                  </a:lnTo>
                  <a:lnTo>
                    <a:pt x="40" y="231"/>
                  </a:lnTo>
                  <a:lnTo>
                    <a:pt x="38" y="229"/>
                  </a:lnTo>
                  <a:lnTo>
                    <a:pt x="29" y="227"/>
                  </a:lnTo>
                  <a:lnTo>
                    <a:pt x="27" y="226"/>
                  </a:lnTo>
                  <a:lnTo>
                    <a:pt x="27" y="225"/>
                  </a:lnTo>
                  <a:lnTo>
                    <a:pt x="27" y="224"/>
                  </a:lnTo>
                  <a:lnTo>
                    <a:pt x="27" y="223"/>
                  </a:lnTo>
                  <a:lnTo>
                    <a:pt x="29" y="221"/>
                  </a:lnTo>
                  <a:lnTo>
                    <a:pt x="34" y="216"/>
                  </a:lnTo>
                  <a:lnTo>
                    <a:pt x="39" y="212"/>
                  </a:lnTo>
                  <a:lnTo>
                    <a:pt x="52" y="207"/>
                  </a:lnTo>
                  <a:lnTo>
                    <a:pt x="54" y="207"/>
                  </a:lnTo>
                  <a:lnTo>
                    <a:pt x="55" y="208"/>
                  </a:lnTo>
                  <a:lnTo>
                    <a:pt x="57" y="208"/>
                  </a:lnTo>
                  <a:lnTo>
                    <a:pt x="57" y="210"/>
                  </a:lnTo>
                  <a:lnTo>
                    <a:pt x="57" y="214"/>
                  </a:lnTo>
                  <a:lnTo>
                    <a:pt x="55" y="229"/>
                  </a:lnTo>
                  <a:lnTo>
                    <a:pt x="50" y="257"/>
                  </a:lnTo>
                  <a:lnTo>
                    <a:pt x="50" y="261"/>
                  </a:lnTo>
                  <a:lnTo>
                    <a:pt x="54" y="274"/>
                  </a:lnTo>
                  <a:lnTo>
                    <a:pt x="57" y="279"/>
                  </a:lnTo>
                  <a:lnTo>
                    <a:pt x="59" y="282"/>
                  </a:lnTo>
                  <a:lnTo>
                    <a:pt x="64" y="284"/>
                  </a:lnTo>
                  <a:lnTo>
                    <a:pt x="67" y="285"/>
                  </a:lnTo>
                  <a:lnTo>
                    <a:pt x="79" y="286"/>
                  </a:lnTo>
                  <a:lnTo>
                    <a:pt x="83" y="285"/>
                  </a:lnTo>
                  <a:lnTo>
                    <a:pt x="85" y="284"/>
                  </a:lnTo>
                  <a:lnTo>
                    <a:pt x="87" y="283"/>
                  </a:lnTo>
                  <a:lnTo>
                    <a:pt x="88" y="281"/>
                  </a:lnTo>
                  <a:lnTo>
                    <a:pt x="89" y="279"/>
                  </a:lnTo>
                  <a:lnTo>
                    <a:pt x="88" y="277"/>
                  </a:lnTo>
                  <a:lnTo>
                    <a:pt x="77" y="240"/>
                  </a:lnTo>
                  <a:lnTo>
                    <a:pt x="76" y="234"/>
                  </a:lnTo>
                  <a:lnTo>
                    <a:pt x="78" y="229"/>
                  </a:lnTo>
                  <a:lnTo>
                    <a:pt x="80" y="225"/>
                  </a:lnTo>
                  <a:lnTo>
                    <a:pt x="85" y="223"/>
                  </a:lnTo>
                  <a:lnTo>
                    <a:pt x="86" y="223"/>
                  </a:lnTo>
                  <a:lnTo>
                    <a:pt x="89" y="223"/>
                  </a:lnTo>
                  <a:lnTo>
                    <a:pt x="94" y="224"/>
                  </a:lnTo>
                  <a:lnTo>
                    <a:pt x="107" y="232"/>
                  </a:lnTo>
                  <a:lnTo>
                    <a:pt x="112" y="236"/>
                  </a:lnTo>
                  <a:lnTo>
                    <a:pt x="117" y="241"/>
                  </a:lnTo>
                  <a:lnTo>
                    <a:pt x="125" y="253"/>
                  </a:lnTo>
                  <a:lnTo>
                    <a:pt x="127" y="255"/>
                  </a:lnTo>
                  <a:lnTo>
                    <a:pt x="129" y="256"/>
                  </a:lnTo>
                  <a:lnTo>
                    <a:pt x="130" y="256"/>
                  </a:lnTo>
                  <a:lnTo>
                    <a:pt x="132" y="255"/>
                  </a:lnTo>
                  <a:lnTo>
                    <a:pt x="134" y="253"/>
                  </a:lnTo>
                  <a:lnTo>
                    <a:pt x="135" y="251"/>
                  </a:lnTo>
                  <a:lnTo>
                    <a:pt x="138" y="246"/>
                  </a:lnTo>
                  <a:lnTo>
                    <a:pt x="141" y="238"/>
                  </a:lnTo>
                  <a:lnTo>
                    <a:pt x="142" y="227"/>
                  </a:lnTo>
                  <a:lnTo>
                    <a:pt x="141" y="220"/>
                  </a:lnTo>
                  <a:lnTo>
                    <a:pt x="140" y="214"/>
                  </a:lnTo>
                  <a:lnTo>
                    <a:pt x="138" y="213"/>
                  </a:lnTo>
                  <a:lnTo>
                    <a:pt x="135" y="211"/>
                  </a:lnTo>
                  <a:lnTo>
                    <a:pt x="121" y="207"/>
                  </a:lnTo>
                  <a:lnTo>
                    <a:pt x="119" y="205"/>
                  </a:lnTo>
                  <a:lnTo>
                    <a:pt x="116" y="203"/>
                  </a:lnTo>
                  <a:lnTo>
                    <a:pt x="113" y="200"/>
                  </a:lnTo>
                  <a:lnTo>
                    <a:pt x="111" y="195"/>
                  </a:lnTo>
                  <a:lnTo>
                    <a:pt x="110" y="190"/>
                  </a:lnTo>
                  <a:lnTo>
                    <a:pt x="111" y="184"/>
                  </a:lnTo>
                  <a:lnTo>
                    <a:pt x="113" y="177"/>
                  </a:lnTo>
                  <a:lnTo>
                    <a:pt x="119" y="160"/>
                  </a:lnTo>
                  <a:lnTo>
                    <a:pt x="141" y="120"/>
                  </a:lnTo>
                  <a:lnTo>
                    <a:pt x="156" y="102"/>
                  </a:lnTo>
                  <a:lnTo>
                    <a:pt x="178" y="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0" name="Rectangle 69"/>
          <p:cNvSpPr/>
          <p:nvPr/>
        </p:nvSpPr>
        <p:spPr bwMode="auto">
          <a:xfrm>
            <a:off x="6477000" y="5917406"/>
            <a:ext cx="1752600" cy="2667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53" name="Rectangle 52"/>
          <p:cNvSpPr>
            <a:spLocks noChangeArrowheads="1"/>
          </p:cNvSpPr>
          <p:nvPr/>
        </p:nvSpPr>
        <p:spPr bwMode="auto">
          <a:xfrm>
            <a:off x="7242175" y="5915025"/>
            <a:ext cx="1901825" cy="276225"/>
          </a:xfrm>
          <a:prstGeom prst="rect">
            <a:avLst/>
          </a:prstGeom>
          <a:solidFill>
            <a:srgbClr val="0099CC">
              <a:alpha val="49804"/>
            </a:srgbClr>
          </a:solidFill>
          <a:ln w="9525" algn="ctr">
            <a:noFill/>
            <a:round/>
            <a:headEnd/>
            <a:tailEnd/>
          </a:ln>
        </p:spPr>
        <p:txBody>
          <a:bodyPr anchor="ctr"/>
          <a:lstStyle/>
          <a:p>
            <a:endParaRPr lang="en-US"/>
          </a:p>
        </p:txBody>
      </p:sp>
      <p:sp>
        <p:nvSpPr>
          <p:cNvPr id="6147" name="Rectangle 49"/>
          <p:cNvSpPr>
            <a:spLocks noChangeArrowheads="1"/>
          </p:cNvSpPr>
          <p:nvPr/>
        </p:nvSpPr>
        <p:spPr bwMode="auto">
          <a:xfrm>
            <a:off x="6459538" y="5915025"/>
            <a:ext cx="782637" cy="276225"/>
          </a:xfrm>
          <a:prstGeom prst="rect">
            <a:avLst/>
          </a:prstGeom>
          <a:solidFill>
            <a:srgbClr val="0099CC">
              <a:alpha val="49804"/>
            </a:srgbClr>
          </a:solidFill>
          <a:ln w="9525" algn="ctr">
            <a:noFill/>
            <a:round/>
            <a:headEnd/>
            <a:tailEnd/>
          </a:ln>
        </p:spPr>
        <p:txBody>
          <a:bodyPr anchor="ctr"/>
          <a:lstStyle/>
          <a:p>
            <a:endParaRPr lang="en-US"/>
          </a:p>
        </p:txBody>
      </p:sp>
      <p:grpSp>
        <p:nvGrpSpPr>
          <p:cNvPr id="10" name="Group 24"/>
          <p:cNvGrpSpPr>
            <a:grpSpLocks/>
          </p:cNvGrpSpPr>
          <p:nvPr/>
        </p:nvGrpSpPr>
        <p:grpSpPr bwMode="auto">
          <a:xfrm rot="5400000">
            <a:off x="1949450" y="3060700"/>
            <a:ext cx="642938" cy="1588"/>
            <a:chOff x="593725" y="3061494"/>
            <a:chExt cx="642143" cy="2381"/>
          </a:xfrm>
        </p:grpSpPr>
        <p:sp>
          <p:nvSpPr>
            <p:cNvPr id="6193" name="Line 13"/>
            <p:cNvSpPr>
              <a:spLocks noChangeShapeType="1"/>
            </p:cNvSpPr>
            <p:nvPr/>
          </p:nvSpPr>
          <p:spPr bwMode="auto">
            <a:xfrm flipH="1">
              <a:off x="915193" y="3061494"/>
              <a:ext cx="320675" cy="0"/>
            </a:xfrm>
            <a:prstGeom prst="line">
              <a:avLst/>
            </a:prstGeom>
            <a:noFill/>
            <a:ln w="9525">
              <a:solidFill>
                <a:schemeClr val="bg1"/>
              </a:solidFill>
              <a:round/>
              <a:headEnd/>
              <a:tailEnd/>
            </a:ln>
          </p:spPr>
          <p:txBody>
            <a:bodyPr anchor="ctr"/>
            <a:lstStyle/>
            <a:p>
              <a:endParaRPr lang="en-US"/>
            </a:p>
          </p:txBody>
        </p:sp>
        <p:sp>
          <p:nvSpPr>
            <p:cNvPr id="6194" name="Line 13"/>
            <p:cNvSpPr>
              <a:spLocks noChangeShapeType="1"/>
            </p:cNvSpPr>
            <p:nvPr/>
          </p:nvSpPr>
          <p:spPr bwMode="auto">
            <a:xfrm flipH="1">
              <a:off x="593725" y="3063875"/>
              <a:ext cx="320675" cy="0"/>
            </a:xfrm>
            <a:prstGeom prst="line">
              <a:avLst/>
            </a:prstGeom>
            <a:noFill/>
            <a:ln w="9525">
              <a:solidFill>
                <a:schemeClr val="tx1"/>
              </a:solidFill>
              <a:round/>
              <a:headEnd/>
              <a:tailEnd/>
            </a:ln>
          </p:spPr>
          <p:txBody>
            <a:bodyPr anchor="ctr"/>
            <a:lstStyle/>
            <a:p>
              <a:endParaRPr lang="en-US"/>
            </a:p>
          </p:txBody>
        </p:sp>
      </p:grpSp>
      <p:sp>
        <p:nvSpPr>
          <p:cNvPr id="57" name="Rectangle 56"/>
          <p:cNvSpPr>
            <a:spLocks noChangeArrowheads="1"/>
          </p:cNvSpPr>
          <p:nvPr/>
        </p:nvSpPr>
        <p:spPr bwMode="auto">
          <a:xfrm>
            <a:off x="2270125" y="2922588"/>
            <a:ext cx="782638" cy="276225"/>
          </a:xfrm>
          <a:prstGeom prst="rect">
            <a:avLst/>
          </a:prstGeom>
          <a:solidFill>
            <a:srgbClr val="0099CC">
              <a:alpha val="49804"/>
            </a:srgbClr>
          </a:solidFill>
          <a:ln w="9525" algn="ctr">
            <a:noFill/>
            <a:round/>
            <a:headEnd/>
            <a:tailEnd/>
          </a:ln>
        </p:spPr>
        <p:txBody>
          <a:bodyPr anchor="ctr"/>
          <a:lstStyle/>
          <a:p>
            <a:endParaRPr lang="en-US"/>
          </a:p>
        </p:txBody>
      </p:sp>
      <p:sp>
        <p:nvSpPr>
          <p:cNvPr id="6151" name="Rectangle 55"/>
          <p:cNvSpPr>
            <a:spLocks noChangeArrowheads="1"/>
          </p:cNvSpPr>
          <p:nvPr/>
        </p:nvSpPr>
        <p:spPr bwMode="auto">
          <a:xfrm>
            <a:off x="0" y="2922588"/>
            <a:ext cx="2270125" cy="276225"/>
          </a:xfrm>
          <a:prstGeom prst="rect">
            <a:avLst/>
          </a:prstGeom>
          <a:solidFill>
            <a:srgbClr val="0099CC">
              <a:alpha val="49804"/>
            </a:srgbClr>
          </a:solidFill>
          <a:ln w="9525" algn="ctr">
            <a:noFill/>
            <a:round/>
            <a:headEnd/>
            <a:tailEnd/>
          </a:ln>
        </p:spPr>
        <p:txBody>
          <a:bodyPr anchor="ctr"/>
          <a:lstStyle/>
          <a:p>
            <a:endParaRPr lang="en-US"/>
          </a:p>
        </p:txBody>
      </p:sp>
      <p:sp>
        <p:nvSpPr>
          <p:cNvPr id="6152" name="Rectangle 44"/>
          <p:cNvSpPr>
            <a:spLocks noChangeArrowheads="1"/>
          </p:cNvSpPr>
          <p:nvPr/>
        </p:nvSpPr>
        <p:spPr bwMode="auto">
          <a:xfrm>
            <a:off x="1819275" y="5126038"/>
            <a:ext cx="4660900" cy="1028700"/>
          </a:xfrm>
          <a:prstGeom prst="rect">
            <a:avLst/>
          </a:prstGeom>
          <a:solidFill>
            <a:srgbClr val="0099CC">
              <a:alpha val="49804"/>
            </a:srgbClr>
          </a:solidFill>
          <a:ln w="9525" algn="ctr">
            <a:noFill/>
            <a:round/>
            <a:headEnd/>
            <a:tailEnd/>
          </a:ln>
        </p:spPr>
        <p:txBody>
          <a:bodyPr anchor="ctr"/>
          <a:lstStyle/>
          <a:p>
            <a:endParaRPr lang="en-US"/>
          </a:p>
        </p:txBody>
      </p:sp>
      <p:sp>
        <p:nvSpPr>
          <p:cNvPr id="1044491" name="Line 11"/>
          <p:cNvSpPr>
            <a:spLocks noChangeShapeType="1"/>
          </p:cNvSpPr>
          <p:nvPr/>
        </p:nvSpPr>
        <p:spPr bwMode="auto">
          <a:xfrm rot="5400000" flipV="1">
            <a:off x="2270125" y="2924175"/>
            <a:ext cx="0" cy="274638"/>
          </a:xfrm>
          <a:prstGeom prst="line">
            <a:avLst/>
          </a:prstGeom>
          <a:noFill/>
          <a:ln w="28575">
            <a:solidFill>
              <a:srgbClr val="CC9900"/>
            </a:solidFill>
            <a:round/>
            <a:headEnd/>
            <a:tailEnd/>
          </a:ln>
        </p:spPr>
        <p:txBody>
          <a:bodyPr anchor="ctr"/>
          <a:lstStyle/>
          <a:p>
            <a:endParaRPr lang="en-US"/>
          </a:p>
        </p:txBody>
      </p:sp>
      <p:sp>
        <p:nvSpPr>
          <p:cNvPr id="113" name="Rectangle 3"/>
          <p:cNvSpPr>
            <a:spLocks noGrp="1" noChangeArrowheads="1"/>
          </p:cNvSpPr>
          <p:nvPr>
            <p:ph type="title"/>
          </p:nvPr>
        </p:nvSpPr>
        <p:spPr>
          <a:xfrm>
            <a:off x="685800" y="658368"/>
            <a:ext cx="7772400" cy="1408176"/>
          </a:xfrm>
        </p:spPr>
        <p:txBody>
          <a:bodyPr/>
          <a:lstStyle/>
          <a:p>
            <a:r>
              <a:rPr lang="en-US" dirty="0"/>
              <a:t>A Simple </a:t>
            </a:r>
            <a:r>
              <a:rPr lang="en-US" dirty="0">
                <a:solidFill>
                  <a:srgbClr val="FF0000"/>
                </a:solidFill>
              </a:rPr>
              <a:t>Proportional</a:t>
            </a:r>
            <a:r>
              <a:rPr lang="en-US" dirty="0"/>
              <a:t> Control System</a:t>
            </a:r>
            <a:br>
              <a:rPr lang="en-US" dirty="0"/>
            </a:br>
            <a:r>
              <a:rPr lang="en-US" dirty="0"/>
              <a:t> </a:t>
            </a:r>
            <a:endParaRPr lang="en-US" dirty="0">
              <a:solidFill>
                <a:schemeClr val="bg1"/>
              </a:solidFill>
            </a:endParaRPr>
          </a:p>
        </p:txBody>
      </p:sp>
      <p:sp>
        <p:nvSpPr>
          <p:cNvPr id="6157" name="AutoShape 2"/>
          <p:cNvSpPr>
            <a:spLocks noChangeAspect="1" noChangeArrowheads="1"/>
          </p:cNvSpPr>
          <p:nvPr/>
        </p:nvSpPr>
        <p:spPr bwMode="auto">
          <a:xfrm>
            <a:off x="2732088" y="2514600"/>
            <a:ext cx="206375" cy="411163"/>
          </a:xfrm>
          <a:prstGeom prst="triangle">
            <a:avLst>
              <a:gd name="adj" fmla="val 50000"/>
            </a:avLst>
          </a:prstGeom>
          <a:solidFill>
            <a:srgbClr val="CC9900"/>
          </a:solidFill>
          <a:ln w="3175" algn="ctr">
            <a:solidFill>
              <a:srgbClr val="CC9900"/>
            </a:solidFill>
            <a:miter lim="800000"/>
            <a:headEnd/>
            <a:tailEnd/>
          </a:ln>
        </p:spPr>
        <p:txBody>
          <a:bodyPr anchor="ctr"/>
          <a:lstStyle/>
          <a:p>
            <a:endParaRPr lang="en-US"/>
          </a:p>
        </p:txBody>
      </p:sp>
      <p:sp>
        <p:nvSpPr>
          <p:cNvPr id="6158" name="Line 6"/>
          <p:cNvSpPr>
            <a:spLocks noChangeShapeType="1"/>
          </p:cNvSpPr>
          <p:nvPr/>
        </p:nvSpPr>
        <p:spPr bwMode="auto">
          <a:xfrm flipV="1">
            <a:off x="2754313" y="3200400"/>
            <a:ext cx="0" cy="228600"/>
          </a:xfrm>
          <a:prstGeom prst="line">
            <a:avLst/>
          </a:prstGeom>
          <a:noFill/>
          <a:ln w="19050" cap="sq">
            <a:solidFill>
              <a:schemeClr val="tx1"/>
            </a:solidFill>
            <a:miter lim="800000"/>
            <a:headEnd/>
            <a:tailEnd/>
          </a:ln>
        </p:spPr>
        <p:txBody>
          <a:bodyPr anchor="ctr"/>
          <a:lstStyle/>
          <a:p>
            <a:endParaRPr lang="en-US"/>
          </a:p>
        </p:txBody>
      </p:sp>
      <p:sp>
        <p:nvSpPr>
          <p:cNvPr id="6159" name="Line 7"/>
          <p:cNvSpPr>
            <a:spLocks noChangeShapeType="1"/>
          </p:cNvSpPr>
          <p:nvPr/>
        </p:nvSpPr>
        <p:spPr bwMode="auto">
          <a:xfrm flipV="1">
            <a:off x="3036888" y="2925763"/>
            <a:ext cx="0" cy="503237"/>
          </a:xfrm>
          <a:prstGeom prst="line">
            <a:avLst/>
          </a:prstGeom>
          <a:noFill/>
          <a:ln w="19050" cap="sq">
            <a:solidFill>
              <a:schemeClr val="tx1"/>
            </a:solidFill>
            <a:miter lim="800000"/>
            <a:headEnd/>
            <a:tailEnd/>
          </a:ln>
        </p:spPr>
        <p:txBody>
          <a:bodyPr anchor="ctr"/>
          <a:lstStyle/>
          <a:p>
            <a:endParaRPr lang="en-US"/>
          </a:p>
        </p:txBody>
      </p:sp>
      <p:sp>
        <p:nvSpPr>
          <p:cNvPr id="6160" name="Line 8"/>
          <p:cNvSpPr>
            <a:spLocks noChangeShapeType="1"/>
          </p:cNvSpPr>
          <p:nvPr/>
        </p:nvSpPr>
        <p:spPr bwMode="auto">
          <a:xfrm flipH="1">
            <a:off x="0" y="3200400"/>
            <a:ext cx="2752725" cy="0"/>
          </a:xfrm>
          <a:prstGeom prst="line">
            <a:avLst/>
          </a:prstGeom>
          <a:noFill/>
          <a:ln w="19050" cap="sq">
            <a:solidFill>
              <a:schemeClr val="tx1"/>
            </a:solidFill>
            <a:miter lim="800000"/>
            <a:headEnd/>
            <a:tailEnd/>
          </a:ln>
        </p:spPr>
        <p:txBody>
          <a:bodyPr anchor="ctr"/>
          <a:lstStyle/>
          <a:p>
            <a:endParaRPr lang="en-US"/>
          </a:p>
        </p:txBody>
      </p:sp>
      <p:sp>
        <p:nvSpPr>
          <p:cNvPr id="6161" name="Line 9"/>
          <p:cNvSpPr>
            <a:spLocks noChangeShapeType="1"/>
          </p:cNvSpPr>
          <p:nvPr/>
        </p:nvSpPr>
        <p:spPr bwMode="auto">
          <a:xfrm flipH="1">
            <a:off x="0" y="2925763"/>
            <a:ext cx="3033713" cy="0"/>
          </a:xfrm>
          <a:prstGeom prst="line">
            <a:avLst/>
          </a:prstGeom>
          <a:noFill/>
          <a:ln w="19050" cap="sq">
            <a:solidFill>
              <a:schemeClr val="tx1"/>
            </a:solidFill>
            <a:miter lim="800000"/>
            <a:headEnd/>
            <a:tailEnd/>
          </a:ln>
        </p:spPr>
        <p:txBody>
          <a:bodyPr anchor="ctr"/>
          <a:lstStyle/>
          <a:p>
            <a:endParaRPr lang="en-US"/>
          </a:p>
        </p:txBody>
      </p:sp>
      <p:sp>
        <p:nvSpPr>
          <p:cNvPr id="6162" name="Oval 12"/>
          <p:cNvSpPr>
            <a:spLocks noChangeAspect="1" noChangeArrowheads="1"/>
          </p:cNvSpPr>
          <p:nvPr/>
        </p:nvSpPr>
        <p:spPr bwMode="auto">
          <a:xfrm rot="5400000">
            <a:off x="2224088" y="3016250"/>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11" name="Group 16"/>
          <p:cNvGrpSpPr>
            <a:grpSpLocks/>
          </p:cNvGrpSpPr>
          <p:nvPr/>
        </p:nvGrpSpPr>
        <p:grpSpPr bwMode="auto">
          <a:xfrm rot="1800000">
            <a:off x="595313" y="2486025"/>
            <a:ext cx="4479925" cy="46038"/>
            <a:chOff x="375" y="1566"/>
            <a:chExt cx="2822" cy="29"/>
          </a:xfrm>
        </p:grpSpPr>
        <p:sp>
          <p:nvSpPr>
            <p:cNvPr id="6182" name="Line 17"/>
            <p:cNvSpPr>
              <a:spLocks noChangeShapeType="1"/>
            </p:cNvSpPr>
            <p:nvPr/>
          </p:nvSpPr>
          <p:spPr bwMode="auto">
            <a:xfrm>
              <a:off x="375" y="1584"/>
              <a:ext cx="2822" cy="0"/>
            </a:xfrm>
            <a:prstGeom prst="line">
              <a:avLst/>
            </a:prstGeom>
            <a:noFill/>
            <a:ln w="9525">
              <a:solidFill>
                <a:schemeClr val="tx1"/>
              </a:solidFill>
              <a:round/>
              <a:headEnd/>
              <a:tailEnd/>
            </a:ln>
          </p:spPr>
          <p:txBody>
            <a:bodyPr anchor="ctr"/>
            <a:lstStyle/>
            <a:p>
              <a:endParaRPr lang="en-US"/>
            </a:p>
          </p:txBody>
        </p:sp>
        <p:sp>
          <p:nvSpPr>
            <p:cNvPr id="6183" name="Oval 19"/>
            <p:cNvSpPr>
              <a:spLocks noChangeAspect="1" noChangeArrowheads="1"/>
            </p:cNvSpPr>
            <p:nvPr/>
          </p:nvSpPr>
          <p:spPr bwMode="auto">
            <a:xfrm>
              <a:off x="3155" y="1566"/>
              <a:ext cx="29" cy="29"/>
            </a:xfrm>
            <a:prstGeom prst="ellipse">
              <a:avLst/>
            </a:prstGeom>
            <a:solidFill>
              <a:schemeClr val="tx1"/>
            </a:solidFill>
            <a:ln w="9525">
              <a:solidFill>
                <a:schemeClr val="tx1"/>
              </a:solidFill>
              <a:round/>
              <a:headEnd/>
              <a:tailEnd/>
            </a:ln>
          </p:spPr>
          <p:txBody>
            <a:bodyPr anchor="ctr"/>
            <a:lstStyle/>
            <a:p>
              <a:endParaRPr lang="en-US"/>
            </a:p>
          </p:txBody>
        </p:sp>
      </p:grpSp>
      <p:grpSp>
        <p:nvGrpSpPr>
          <p:cNvPr id="12" name="Group 36"/>
          <p:cNvGrpSpPr>
            <a:grpSpLocks/>
          </p:cNvGrpSpPr>
          <p:nvPr/>
        </p:nvGrpSpPr>
        <p:grpSpPr bwMode="auto">
          <a:xfrm>
            <a:off x="2243138" y="2222648"/>
            <a:ext cx="53975" cy="582613"/>
            <a:chOff x="1827183" y="2495539"/>
            <a:chExt cx="53182" cy="583413"/>
          </a:xfrm>
        </p:grpSpPr>
        <p:sp>
          <p:nvSpPr>
            <p:cNvPr id="6179" name="Oval 14"/>
            <p:cNvSpPr>
              <a:spLocks noChangeAspect="1" noChangeArrowheads="1"/>
            </p:cNvSpPr>
            <p:nvPr/>
          </p:nvSpPr>
          <p:spPr bwMode="auto">
            <a:xfrm>
              <a:off x="1827183" y="3032915"/>
              <a:ext cx="46038" cy="46037"/>
            </a:xfrm>
            <a:prstGeom prst="ellipse">
              <a:avLst/>
            </a:prstGeom>
            <a:solidFill>
              <a:schemeClr val="tx1"/>
            </a:solidFill>
            <a:ln w="9525">
              <a:solidFill>
                <a:schemeClr val="tx1"/>
              </a:solidFill>
              <a:round/>
              <a:headEnd/>
              <a:tailEnd/>
            </a:ln>
          </p:spPr>
          <p:txBody>
            <a:bodyPr wrap="none" anchor="ctr"/>
            <a:lstStyle/>
            <a:p>
              <a:endParaRPr lang="en-US"/>
            </a:p>
          </p:txBody>
        </p:sp>
        <p:sp>
          <p:nvSpPr>
            <p:cNvPr id="6180" name="Line 15"/>
            <p:cNvSpPr>
              <a:spLocks noChangeShapeType="1"/>
            </p:cNvSpPr>
            <p:nvPr/>
          </p:nvSpPr>
          <p:spPr bwMode="auto">
            <a:xfrm flipV="1">
              <a:off x="1855758" y="2504265"/>
              <a:ext cx="0" cy="549275"/>
            </a:xfrm>
            <a:prstGeom prst="line">
              <a:avLst/>
            </a:prstGeom>
            <a:noFill/>
            <a:ln w="9525">
              <a:solidFill>
                <a:schemeClr val="tx1"/>
              </a:solidFill>
              <a:round/>
              <a:headEnd/>
              <a:tailEnd/>
            </a:ln>
          </p:spPr>
          <p:txBody>
            <a:bodyPr anchor="ctr"/>
            <a:lstStyle/>
            <a:p>
              <a:endParaRPr lang="en-US"/>
            </a:p>
          </p:txBody>
        </p:sp>
        <p:sp>
          <p:nvSpPr>
            <p:cNvPr id="6181" name="Oval 14"/>
            <p:cNvSpPr>
              <a:spLocks noChangeAspect="1" noChangeArrowheads="1"/>
            </p:cNvSpPr>
            <p:nvPr/>
          </p:nvSpPr>
          <p:spPr bwMode="auto">
            <a:xfrm>
              <a:off x="1834327" y="2495539"/>
              <a:ext cx="46038" cy="46037"/>
            </a:xfrm>
            <a:prstGeom prst="ellipse">
              <a:avLst/>
            </a:prstGeom>
            <a:solidFill>
              <a:schemeClr val="tx1"/>
            </a:solidFill>
            <a:ln w="9525">
              <a:solidFill>
                <a:schemeClr val="tx1"/>
              </a:solidFill>
              <a:round/>
              <a:headEnd/>
              <a:tailEnd/>
            </a:ln>
          </p:spPr>
          <p:txBody>
            <a:bodyPr wrap="none" anchor="ctr"/>
            <a:lstStyle/>
            <a:p>
              <a:endParaRPr lang="en-US"/>
            </a:p>
          </p:txBody>
        </p:sp>
      </p:grpSp>
      <p:sp>
        <p:nvSpPr>
          <p:cNvPr id="6165" name="Oval 14"/>
          <p:cNvSpPr>
            <a:spLocks noChangeAspect="1" noChangeArrowheads="1"/>
          </p:cNvSpPr>
          <p:nvPr/>
        </p:nvSpPr>
        <p:spPr bwMode="auto">
          <a:xfrm>
            <a:off x="2789238" y="2462213"/>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13" name="Group 43"/>
          <p:cNvGrpSpPr>
            <a:grpSpLocks/>
          </p:cNvGrpSpPr>
          <p:nvPr/>
        </p:nvGrpSpPr>
        <p:grpSpPr bwMode="auto">
          <a:xfrm>
            <a:off x="1828800" y="3422650"/>
            <a:ext cx="4654550" cy="2749550"/>
            <a:chOff x="1828799" y="3423138"/>
            <a:chExt cx="4654062" cy="2749062"/>
          </a:xfrm>
        </p:grpSpPr>
        <p:sp>
          <p:nvSpPr>
            <p:cNvPr id="6174" name="Line 4"/>
            <p:cNvSpPr>
              <a:spLocks noChangeShapeType="1"/>
            </p:cNvSpPr>
            <p:nvPr/>
          </p:nvSpPr>
          <p:spPr bwMode="auto">
            <a:xfrm>
              <a:off x="1828800" y="3429000"/>
              <a:ext cx="0" cy="2743200"/>
            </a:xfrm>
            <a:prstGeom prst="line">
              <a:avLst/>
            </a:prstGeom>
            <a:noFill/>
            <a:ln w="76200" cap="sq">
              <a:solidFill>
                <a:schemeClr val="tx1"/>
              </a:solidFill>
              <a:miter lim="800000"/>
              <a:headEnd/>
              <a:tailEnd/>
            </a:ln>
          </p:spPr>
          <p:txBody>
            <a:bodyPr anchor="ctr"/>
            <a:lstStyle/>
            <a:p>
              <a:endParaRPr lang="en-US"/>
            </a:p>
          </p:txBody>
        </p:sp>
        <p:sp>
          <p:nvSpPr>
            <p:cNvPr id="6175" name="Line 5"/>
            <p:cNvSpPr>
              <a:spLocks noChangeShapeType="1"/>
            </p:cNvSpPr>
            <p:nvPr/>
          </p:nvSpPr>
          <p:spPr bwMode="auto">
            <a:xfrm>
              <a:off x="1828799" y="6172200"/>
              <a:ext cx="4651131" cy="0"/>
            </a:xfrm>
            <a:prstGeom prst="line">
              <a:avLst/>
            </a:prstGeom>
            <a:noFill/>
            <a:ln w="76200" cap="sq">
              <a:solidFill>
                <a:schemeClr val="tx1"/>
              </a:solidFill>
              <a:miter lim="800000"/>
              <a:headEnd/>
              <a:tailEnd/>
            </a:ln>
          </p:spPr>
          <p:txBody>
            <a:bodyPr anchor="ctr"/>
            <a:lstStyle/>
            <a:p>
              <a:endParaRPr lang="en-US"/>
            </a:p>
          </p:txBody>
        </p:sp>
        <p:sp>
          <p:nvSpPr>
            <p:cNvPr id="6176" name="Line 4"/>
            <p:cNvSpPr>
              <a:spLocks noChangeShapeType="1"/>
            </p:cNvSpPr>
            <p:nvPr/>
          </p:nvSpPr>
          <p:spPr bwMode="auto">
            <a:xfrm>
              <a:off x="6482861" y="3423138"/>
              <a:ext cx="0" cy="2743200"/>
            </a:xfrm>
            <a:prstGeom prst="line">
              <a:avLst/>
            </a:prstGeom>
            <a:noFill/>
            <a:ln w="76200" cap="sq">
              <a:solidFill>
                <a:schemeClr val="tx1"/>
              </a:solidFill>
              <a:miter lim="800000"/>
              <a:headEnd/>
              <a:tailEnd/>
            </a:ln>
          </p:spPr>
          <p:txBody>
            <a:bodyPr anchor="ctr"/>
            <a:lstStyle/>
            <a:p>
              <a:endParaRPr lang="en-US"/>
            </a:p>
          </p:txBody>
        </p:sp>
      </p:grpSp>
      <p:sp>
        <p:nvSpPr>
          <p:cNvPr id="58" name="Rectangle 57"/>
          <p:cNvSpPr>
            <a:spLocks noChangeArrowheads="1"/>
          </p:cNvSpPr>
          <p:nvPr/>
        </p:nvSpPr>
        <p:spPr bwMode="auto">
          <a:xfrm>
            <a:off x="2757488" y="3198813"/>
            <a:ext cx="276225" cy="1933575"/>
          </a:xfrm>
          <a:prstGeom prst="rect">
            <a:avLst/>
          </a:prstGeom>
          <a:solidFill>
            <a:srgbClr val="0099CC">
              <a:alpha val="49804"/>
            </a:srgbClr>
          </a:solidFill>
          <a:ln w="9525" algn="ctr">
            <a:noFill/>
            <a:round/>
            <a:headEnd/>
            <a:tailEnd/>
          </a:ln>
        </p:spPr>
        <p:txBody>
          <a:bodyPr anchor="ctr"/>
          <a:lstStyle/>
          <a:p>
            <a:endParaRPr lang="en-US"/>
          </a:p>
        </p:txBody>
      </p:sp>
      <p:sp>
        <p:nvSpPr>
          <p:cNvPr id="6170" name="Line 9"/>
          <p:cNvSpPr>
            <a:spLocks noChangeShapeType="1"/>
          </p:cNvSpPr>
          <p:nvPr/>
        </p:nvSpPr>
        <p:spPr bwMode="auto">
          <a:xfrm flipH="1" flipV="1">
            <a:off x="6459538" y="5915025"/>
            <a:ext cx="2684462" cy="0"/>
          </a:xfrm>
          <a:prstGeom prst="line">
            <a:avLst/>
          </a:prstGeom>
          <a:noFill/>
          <a:ln w="19050" cap="sq">
            <a:solidFill>
              <a:schemeClr val="tx1"/>
            </a:solidFill>
            <a:miter lim="800000"/>
            <a:headEnd/>
            <a:tailEnd/>
          </a:ln>
        </p:spPr>
        <p:txBody>
          <a:bodyPr anchor="ctr"/>
          <a:lstStyle/>
          <a:p>
            <a:endParaRPr lang="en-US"/>
          </a:p>
        </p:txBody>
      </p:sp>
      <p:sp>
        <p:nvSpPr>
          <p:cNvPr id="6169" name="Line 8"/>
          <p:cNvSpPr>
            <a:spLocks noChangeShapeType="1"/>
          </p:cNvSpPr>
          <p:nvPr/>
        </p:nvSpPr>
        <p:spPr bwMode="auto">
          <a:xfrm flipH="1">
            <a:off x="6459538" y="6191250"/>
            <a:ext cx="2684462" cy="0"/>
          </a:xfrm>
          <a:prstGeom prst="line">
            <a:avLst/>
          </a:prstGeom>
          <a:noFill/>
          <a:ln w="19050" cap="sq">
            <a:solidFill>
              <a:schemeClr val="tx1"/>
            </a:solidFill>
            <a:miter lim="800000"/>
            <a:headEnd/>
            <a:tailEnd/>
          </a:ln>
        </p:spPr>
        <p:txBody>
          <a:bodyPr anchor="ctr"/>
          <a:lstStyle/>
          <a:p>
            <a:endParaRPr lang="en-US"/>
          </a:p>
        </p:txBody>
      </p:sp>
      <p:sp>
        <p:nvSpPr>
          <p:cNvPr id="73" name="Freeform 72"/>
          <p:cNvSpPr/>
          <p:nvPr/>
        </p:nvSpPr>
        <p:spPr bwMode="auto">
          <a:xfrm>
            <a:off x="1863725" y="4943475"/>
            <a:ext cx="898128"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78" name="Freeform 77"/>
          <p:cNvSpPr/>
          <p:nvPr/>
        </p:nvSpPr>
        <p:spPr bwMode="auto">
          <a:xfrm flipH="1">
            <a:off x="3028154" y="4943475"/>
            <a:ext cx="880269"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grpSp>
        <p:nvGrpSpPr>
          <p:cNvPr id="14" name="Group 78"/>
          <p:cNvGrpSpPr/>
          <p:nvPr/>
        </p:nvGrpSpPr>
        <p:grpSpPr>
          <a:xfrm>
            <a:off x="184727" y="3897744"/>
            <a:ext cx="6696363" cy="369332"/>
            <a:chOff x="184727" y="3860800"/>
            <a:chExt cx="6696363" cy="369332"/>
          </a:xfrm>
        </p:grpSpPr>
        <p:cxnSp>
          <p:nvCxnSpPr>
            <p:cNvPr id="80" name="Straight Connector 79"/>
            <p:cNvCxnSpPr/>
            <p:nvPr/>
          </p:nvCxnSpPr>
          <p:spPr bwMode="auto">
            <a:xfrm rot="16200000" flipH="1">
              <a:off x="4080448" y="1253363"/>
              <a:ext cx="17078" cy="5584207"/>
            </a:xfrm>
            <a:prstGeom prst="line">
              <a:avLst/>
            </a:prstGeom>
            <a:solidFill>
              <a:schemeClr val="accent1"/>
            </a:solidFill>
            <a:ln w="28575" cap="flat" cmpd="sng" algn="ctr">
              <a:solidFill>
                <a:srgbClr val="FF0000"/>
              </a:solidFill>
              <a:prstDash val="sysDot"/>
              <a:round/>
              <a:headEnd type="none" w="med" len="med"/>
              <a:tailEnd type="none" w="med" len="med"/>
            </a:ln>
            <a:effectLst/>
          </p:spPr>
        </p:cxnSp>
        <p:sp>
          <p:nvSpPr>
            <p:cNvPr id="81" name="TextBox 80"/>
            <p:cNvSpPr txBox="1"/>
            <p:nvPr/>
          </p:nvSpPr>
          <p:spPr>
            <a:xfrm>
              <a:off x="184727" y="3860800"/>
              <a:ext cx="1117600" cy="369332"/>
            </a:xfrm>
            <a:prstGeom prst="rect">
              <a:avLst/>
            </a:prstGeom>
            <a:noFill/>
          </p:spPr>
          <p:txBody>
            <a:bodyPr wrap="square" rtlCol="0">
              <a:spAutoFit/>
            </a:bodyPr>
            <a:lstStyle/>
            <a:p>
              <a:pPr algn="ctr"/>
              <a:r>
                <a:rPr lang="en-US" dirty="0"/>
                <a:t>Set Point</a:t>
              </a:r>
            </a:p>
          </p:txBody>
        </p:sp>
      </p:grpSp>
      <p:sp>
        <p:nvSpPr>
          <p:cNvPr id="83" name="TextBox 82"/>
          <p:cNvSpPr txBox="1"/>
          <p:nvPr/>
        </p:nvSpPr>
        <p:spPr>
          <a:xfrm>
            <a:off x="4169229" y="1994776"/>
            <a:ext cx="4767942" cy="923330"/>
          </a:xfrm>
          <a:prstGeom prst="rect">
            <a:avLst/>
          </a:prstGeom>
          <a:noFill/>
        </p:spPr>
        <p:txBody>
          <a:bodyPr wrap="square" rtlCol="0">
            <a:spAutoFit/>
          </a:bodyPr>
          <a:lstStyle/>
          <a:p>
            <a:r>
              <a:rPr lang="en-US" dirty="0"/>
              <a:t>… but at some point, feedback from the process would interact with the control loop in a way that would make it unstable</a:t>
            </a:r>
          </a:p>
        </p:txBody>
      </p:sp>
      <p:grpSp>
        <p:nvGrpSpPr>
          <p:cNvPr id="15" name="Group 83"/>
          <p:cNvGrpSpPr/>
          <p:nvPr/>
        </p:nvGrpSpPr>
        <p:grpSpPr>
          <a:xfrm>
            <a:off x="184727" y="4807531"/>
            <a:ext cx="6696363" cy="646331"/>
            <a:chOff x="184727" y="3731496"/>
            <a:chExt cx="6696363" cy="646331"/>
          </a:xfrm>
        </p:grpSpPr>
        <p:cxnSp>
          <p:nvCxnSpPr>
            <p:cNvPr id="85" name="Straight Connector 84"/>
            <p:cNvCxnSpPr/>
            <p:nvPr/>
          </p:nvCxnSpPr>
          <p:spPr bwMode="auto">
            <a:xfrm rot="16200000" flipH="1">
              <a:off x="4080448" y="1253363"/>
              <a:ext cx="17078" cy="5584207"/>
            </a:xfrm>
            <a:prstGeom prst="line">
              <a:avLst/>
            </a:prstGeom>
            <a:solidFill>
              <a:srgbClr val="0099CC">
                <a:alpha val="49804"/>
              </a:srgbClr>
            </a:solidFill>
            <a:ln w="9525" algn="ctr">
              <a:noFill/>
              <a:round/>
              <a:headEnd/>
              <a:tailEnd/>
            </a:ln>
          </p:spPr>
        </p:cxnSp>
        <p:sp>
          <p:nvSpPr>
            <p:cNvPr id="86" name="TextBox 85"/>
            <p:cNvSpPr txBox="1"/>
            <p:nvPr/>
          </p:nvSpPr>
          <p:spPr>
            <a:xfrm>
              <a:off x="184727" y="3731496"/>
              <a:ext cx="1117600" cy="646331"/>
            </a:xfrm>
            <a:prstGeom prst="rect">
              <a:avLst/>
            </a:prstGeom>
            <a:noFill/>
            <a:ln w="9525" algn="ctr">
              <a:noFill/>
              <a:round/>
              <a:headEnd/>
              <a:tailEnd/>
            </a:ln>
          </p:spPr>
          <p:txBody>
            <a:bodyPr anchor="ctr"/>
            <a:lstStyle/>
            <a:p>
              <a:r>
                <a:rPr lang="en-US" dirty="0"/>
                <a:t>Control Point</a:t>
              </a:r>
            </a:p>
          </p:txBody>
        </p:sp>
      </p:grpSp>
      <p:sp>
        <p:nvSpPr>
          <p:cNvPr id="52" name="Line 11"/>
          <p:cNvSpPr>
            <a:spLocks noChangeShapeType="1"/>
          </p:cNvSpPr>
          <p:nvPr/>
        </p:nvSpPr>
        <p:spPr bwMode="auto">
          <a:xfrm rot="5400000" flipV="1">
            <a:off x="7258050" y="5916613"/>
            <a:ext cx="0" cy="274637"/>
          </a:xfrm>
          <a:prstGeom prst="line">
            <a:avLst/>
          </a:prstGeom>
          <a:noFill/>
          <a:ln w="28575">
            <a:solidFill>
              <a:srgbClr val="CC9900"/>
            </a:solidFill>
            <a:round/>
            <a:headEnd/>
            <a:tailEnd/>
          </a:ln>
        </p:spPr>
        <p:txBody>
          <a:bodyPr anchor="ctr"/>
          <a:lstStyle/>
          <a:p>
            <a:endParaRPr lang="en-US"/>
          </a:p>
        </p:txBody>
      </p:sp>
      <p:sp>
        <p:nvSpPr>
          <p:cNvPr id="6171" name="Oval 12"/>
          <p:cNvSpPr>
            <a:spLocks noChangeAspect="1" noChangeArrowheads="1"/>
          </p:cNvSpPr>
          <p:nvPr/>
        </p:nvSpPr>
        <p:spPr bwMode="auto">
          <a:xfrm>
            <a:off x="7212013" y="6008688"/>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16" name="Group 103"/>
          <p:cNvGrpSpPr/>
          <p:nvPr/>
        </p:nvGrpSpPr>
        <p:grpSpPr>
          <a:xfrm>
            <a:off x="8363830" y="4975442"/>
            <a:ext cx="501786" cy="547493"/>
            <a:chOff x="8363830" y="4975442"/>
            <a:chExt cx="501786" cy="547493"/>
          </a:xfrm>
        </p:grpSpPr>
        <p:sp>
          <p:nvSpPr>
            <p:cNvPr id="105" name="Freeform 8"/>
            <p:cNvSpPr>
              <a:spLocks/>
            </p:cNvSpPr>
            <p:nvPr/>
          </p:nvSpPr>
          <p:spPr bwMode="auto">
            <a:xfrm flipH="1">
              <a:off x="8363830" y="5100640"/>
              <a:ext cx="501786" cy="422295"/>
            </a:xfrm>
            <a:custGeom>
              <a:avLst/>
              <a:gdLst/>
              <a:ahLst/>
              <a:cxnLst>
                <a:cxn ang="0">
                  <a:pos x="25" y="3"/>
                </a:cxn>
                <a:cxn ang="0">
                  <a:pos x="20" y="0"/>
                </a:cxn>
                <a:cxn ang="0">
                  <a:pos x="18" y="0"/>
                </a:cxn>
                <a:cxn ang="0">
                  <a:pos x="16" y="0"/>
                </a:cxn>
                <a:cxn ang="0">
                  <a:pos x="14" y="2"/>
                </a:cxn>
                <a:cxn ang="0">
                  <a:pos x="9" y="7"/>
                </a:cxn>
                <a:cxn ang="0">
                  <a:pos x="5" y="16"/>
                </a:cxn>
                <a:cxn ang="0">
                  <a:pos x="4" y="23"/>
                </a:cxn>
                <a:cxn ang="0">
                  <a:pos x="6" y="76"/>
                </a:cxn>
                <a:cxn ang="0">
                  <a:pos x="5" y="77"/>
                </a:cxn>
                <a:cxn ang="0">
                  <a:pos x="5" y="78"/>
                </a:cxn>
                <a:cxn ang="0">
                  <a:pos x="5" y="79"/>
                </a:cxn>
                <a:cxn ang="0">
                  <a:pos x="5" y="81"/>
                </a:cxn>
                <a:cxn ang="0">
                  <a:pos x="4" y="82"/>
                </a:cxn>
                <a:cxn ang="0">
                  <a:pos x="4" y="85"/>
                </a:cxn>
                <a:cxn ang="0">
                  <a:pos x="3" y="94"/>
                </a:cxn>
                <a:cxn ang="0">
                  <a:pos x="0" y="116"/>
                </a:cxn>
                <a:cxn ang="0">
                  <a:pos x="0" y="121"/>
                </a:cxn>
                <a:cxn ang="0">
                  <a:pos x="1" y="129"/>
                </a:cxn>
                <a:cxn ang="0">
                  <a:pos x="3" y="132"/>
                </a:cxn>
                <a:cxn ang="0">
                  <a:pos x="6" y="136"/>
                </a:cxn>
                <a:cxn ang="0">
                  <a:pos x="8" y="139"/>
                </a:cxn>
                <a:cxn ang="0">
                  <a:pos x="11" y="141"/>
                </a:cxn>
                <a:cxn ang="0">
                  <a:pos x="116" y="245"/>
                </a:cxn>
                <a:cxn ang="0">
                  <a:pos x="179" y="298"/>
                </a:cxn>
                <a:cxn ang="0">
                  <a:pos x="247" y="352"/>
                </a:cxn>
                <a:cxn ang="0">
                  <a:pos x="317" y="412"/>
                </a:cxn>
                <a:cxn ang="0">
                  <a:pos x="329" y="419"/>
                </a:cxn>
                <a:cxn ang="0">
                  <a:pos x="338" y="423"/>
                </a:cxn>
                <a:cxn ang="0">
                  <a:pos x="343" y="425"/>
                </a:cxn>
                <a:cxn ang="0">
                  <a:pos x="348" y="425"/>
                </a:cxn>
                <a:cxn ang="0">
                  <a:pos x="353" y="423"/>
                </a:cxn>
                <a:cxn ang="0">
                  <a:pos x="362" y="419"/>
                </a:cxn>
                <a:cxn ang="0">
                  <a:pos x="375" y="410"/>
                </a:cxn>
                <a:cxn ang="0">
                  <a:pos x="379" y="406"/>
                </a:cxn>
                <a:cxn ang="0">
                  <a:pos x="397" y="396"/>
                </a:cxn>
                <a:cxn ang="0">
                  <a:pos x="488" y="356"/>
                </a:cxn>
                <a:cxn ang="0">
                  <a:pos x="499" y="349"/>
                </a:cxn>
                <a:cxn ang="0">
                  <a:pos x="502" y="346"/>
                </a:cxn>
                <a:cxn ang="0">
                  <a:pos x="504" y="343"/>
                </a:cxn>
                <a:cxn ang="0">
                  <a:pos x="504" y="341"/>
                </a:cxn>
                <a:cxn ang="0">
                  <a:pos x="505" y="339"/>
                </a:cxn>
                <a:cxn ang="0">
                  <a:pos x="503" y="294"/>
                </a:cxn>
                <a:cxn ang="0">
                  <a:pos x="496" y="229"/>
                </a:cxn>
                <a:cxn ang="0">
                  <a:pos x="495" y="225"/>
                </a:cxn>
                <a:cxn ang="0">
                  <a:pos x="494" y="223"/>
                </a:cxn>
                <a:cxn ang="0">
                  <a:pos x="492" y="222"/>
                </a:cxn>
                <a:cxn ang="0">
                  <a:pos x="489" y="222"/>
                </a:cxn>
                <a:cxn ang="0">
                  <a:pos x="488" y="222"/>
                </a:cxn>
                <a:cxn ang="0">
                  <a:pos x="485" y="223"/>
                </a:cxn>
                <a:cxn ang="0">
                  <a:pos x="411" y="254"/>
                </a:cxn>
                <a:cxn ang="0">
                  <a:pos x="379" y="265"/>
                </a:cxn>
                <a:cxn ang="0">
                  <a:pos x="371" y="267"/>
                </a:cxn>
                <a:cxn ang="0">
                  <a:pos x="358" y="267"/>
                </a:cxn>
                <a:cxn ang="0">
                  <a:pos x="353" y="265"/>
                </a:cxn>
                <a:cxn ang="0">
                  <a:pos x="343" y="261"/>
                </a:cxn>
                <a:cxn ang="0">
                  <a:pos x="340" y="259"/>
                </a:cxn>
                <a:cxn ang="0">
                  <a:pos x="322" y="245"/>
                </a:cxn>
                <a:cxn ang="0">
                  <a:pos x="214" y="163"/>
                </a:cxn>
                <a:cxn ang="0">
                  <a:pos x="119" y="87"/>
                </a:cxn>
                <a:cxn ang="0">
                  <a:pos x="58" y="34"/>
                </a:cxn>
                <a:cxn ang="0">
                  <a:pos x="31" y="7"/>
                </a:cxn>
                <a:cxn ang="0">
                  <a:pos x="25" y="3"/>
                </a:cxn>
              </a:cxnLst>
              <a:rect l="0" t="0" r="r" b="b"/>
              <a:pathLst>
                <a:path w="505" h="425">
                  <a:moveTo>
                    <a:pt x="25" y="3"/>
                  </a:moveTo>
                  <a:lnTo>
                    <a:pt x="20" y="0"/>
                  </a:lnTo>
                  <a:lnTo>
                    <a:pt x="18" y="0"/>
                  </a:lnTo>
                  <a:lnTo>
                    <a:pt x="16" y="0"/>
                  </a:lnTo>
                  <a:lnTo>
                    <a:pt x="14" y="2"/>
                  </a:lnTo>
                  <a:lnTo>
                    <a:pt x="9" y="7"/>
                  </a:lnTo>
                  <a:lnTo>
                    <a:pt x="5" y="16"/>
                  </a:lnTo>
                  <a:lnTo>
                    <a:pt x="4" y="23"/>
                  </a:lnTo>
                  <a:lnTo>
                    <a:pt x="6" y="76"/>
                  </a:lnTo>
                  <a:lnTo>
                    <a:pt x="5" y="77"/>
                  </a:lnTo>
                  <a:lnTo>
                    <a:pt x="5" y="78"/>
                  </a:lnTo>
                  <a:lnTo>
                    <a:pt x="5" y="79"/>
                  </a:lnTo>
                  <a:lnTo>
                    <a:pt x="5" y="81"/>
                  </a:lnTo>
                  <a:lnTo>
                    <a:pt x="4" y="82"/>
                  </a:lnTo>
                  <a:lnTo>
                    <a:pt x="4" y="85"/>
                  </a:lnTo>
                  <a:lnTo>
                    <a:pt x="3" y="94"/>
                  </a:lnTo>
                  <a:lnTo>
                    <a:pt x="0" y="116"/>
                  </a:lnTo>
                  <a:lnTo>
                    <a:pt x="0" y="121"/>
                  </a:lnTo>
                  <a:lnTo>
                    <a:pt x="1" y="129"/>
                  </a:lnTo>
                  <a:lnTo>
                    <a:pt x="3" y="132"/>
                  </a:lnTo>
                  <a:lnTo>
                    <a:pt x="6" y="136"/>
                  </a:lnTo>
                  <a:lnTo>
                    <a:pt x="8" y="139"/>
                  </a:lnTo>
                  <a:lnTo>
                    <a:pt x="11" y="141"/>
                  </a:lnTo>
                  <a:lnTo>
                    <a:pt x="116" y="245"/>
                  </a:lnTo>
                  <a:lnTo>
                    <a:pt x="179" y="298"/>
                  </a:lnTo>
                  <a:lnTo>
                    <a:pt x="247" y="352"/>
                  </a:lnTo>
                  <a:lnTo>
                    <a:pt x="317" y="412"/>
                  </a:lnTo>
                  <a:lnTo>
                    <a:pt x="329" y="419"/>
                  </a:lnTo>
                  <a:lnTo>
                    <a:pt x="338" y="423"/>
                  </a:lnTo>
                  <a:lnTo>
                    <a:pt x="343" y="425"/>
                  </a:lnTo>
                  <a:lnTo>
                    <a:pt x="348" y="425"/>
                  </a:lnTo>
                  <a:lnTo>
                    <a:pt x="353" y="423"/>
                  </a:lnTo>
                  <a:lnTo>
                    <a:pt x="362" y="419"/>
                  </a:lnTo>
                  <a:lnTo>
                    <a:pt x="375" y="410"/>
                  </a:lnTo>
                  <a:lnTo>
                    <a:pt x="379" y="406"/>
                  </a:lnTo>
                  <a:lnTo>
                    <a:pt x="397" y="396"/>
                  </a:lnTo>
                  <a:lnTo>
                    <a:pt x="488" y="356"/>
                  </a:lnTo>
                  <a:lnTo>
                    <a:pt x="499" y="349"/>
                  </a:lnTo>
                  <a:lnTo>
                    <a:pt x="502" y="346"/>
                  </a:lnTo>
                  <a:lnTo>
                    <a:pt x="504" y="343"/>
                  </a:lnTo>
                  <a:lnTo>
                    <a:pt x="504" y="341"/>
                  </a:lnTo>
                  <a:lnTo>
                    <a:pt x="505" y="339"/>
                  </a:lnTo>
                  <a:lnTo>
                    <a:pt x="503" y="294"/>
                  </a:lnTo>
                  <a:lnTo>
                    <a:pt x="496" y="229"/>
                  </a:lnTo>
                  <a:lnTo>
                    <a:pt x="495" y="225"/>
                  </a:lnTo>
                  <a:lnTo>
                    <a:pt x="494" y="223"/>
                  </a:lnTo>
                  <a:lnTo>
                    <a:pt x="492" y="222"/>
                  </a:lnTo>
                  <a:lnTo>
                    <a:pt x="489" y="222"/>
                  </a:lnTo>
                  <a:lnTo>
                    <a:pt x="488" y="222"/>
                  </a:lnTo>
                  <a:lnTo>
                    <a:pt x="485" y="223"/>
                  </a:lnTo>
                  <a:lnTo>
                    <a:pt x="411" y="254"/>
                  </a:lnTo>
                  <a:lnTo>
                    <a:pt x="379" y="265"/>
                  </a:lnTo>
                  <a:lnTo>
                    <a:pt x="371" y="267"/>
                  </a:lnTo>
                  <a:lnTo>
                    <a:pt x="358" y="267"/>
                  </a:lnTo>
                  <a:lnTo>
                    <a:pt x="353" y="265"/>
                  </a:lnTo>
                  <a:lnTo>
                    <a:pt x="343" y="261"/>
                  </a:lnTo>
                  <a:lnTo>
                    <a:pt x="340" y="259"/>
                  </a:lnTo>
                  <a:lnTo>
                    <a:pt x="322" y="245"/>
                  </a:lnTo>
                  <a:lnTo>
                    <a:pt x="214" y="163"/>
                  </a:lnTo>
                  <a:lnTo>
                    <a:pt x="119" y="87"/>
                  </a:lnTo>
                  <a:lnTo>
                    <a:pt x="58" y="34"/>
                  </a:lnTo>
                  <a:lnTo>
                    <a:pt x="31" y="7"/>
                  </a:lnTo>
                  <a:lnTo>
                    <a:pt x="25" y="3"/>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6"/>
            <p:cNvSpPr>
              <a:spLocks/>
            </p:cNvSpPr>
            <p:nvPr/>
          </p:nvSpPr>
          <p:spPr bwMode="auto">
            <a:xfrm flipH="1">
              <a:off x="8379728" y="4975442"/>
              <a:ext cx="468996" cy="438194"/>
            </a:xfrm>
            <a:custGeom>
              <a:avLst/>
              <a:gdLst/>
              <a:ahLst/>
              <a:cxnLst>
                <a:cxn ang="0">
                  <a:pos x="107" y="0"/>
                </a:cxn>
                <a:cxn ang="0">
                  <a:pos x="98" y="0"/>
                </a:cxn>
                <a:cxn ang="0">
                  <a:pos x="88" y="2"/>
                </a:cxn>
                <a:cxn ang="0">
                  <a:pos x="79" y="5"/>
                </a:cxn>
                <a:cxn ang="0">
                  <a:pos x="76" y="8"/>
                </a:cxn>
                <a:cxn ang="0">
                  <a:pos x="73" y="11"/>
                </a:cxn>
                <a:cxn ang="0">
                  <a:pos x="70" y="20"/>
                </a:cxn>
                <a:cxn ang="0">
                  <a:pos x="65" y="53"/>
                </a:cxn>
                <a:cxn ang="0">
                  <a:pos x="67" y="75"/>
                </a:cxn>
                <a:cxn ang="0">
                  <a:pos x="66" y="86"/>
                </a:cxn>
                <a:cxn ang="0">
                  <a:pos x="65" y="90"/>
                </a:cxn>
                <a:cxn ang="0">
                  <a:pos x="62" y="95"/>
                </a:cxn>
                <a:cxn ang="0">
                  <a:pos x="54" y="103"/>
                </a:cxn>
                <a:cxn ang="0">
                  <a:pos x="49" y="107"/>
                </a:cxn>
                <a:cxn ang="0">
                  <a:pos x="22" y="123"/>
                </a:cxn>
                <a:cxn ang="0">
                  <a:pos x="7" y="128"/>
                </a:cxn>
                <a:cxn ang="0">
                  <a:pos x="0" y="129"/>
                </a:cxn>
                <a:cxn ang="0">
                  <a:pos x="14" y="177"/>
                </a:cxn>
                <a:cxn ang="0">
                  <a:pos x="322" y="441"/>
                </a:cxn>
                <a:cxn ang="0">
                  <a:pos x="439" y="398"/>
                </a:cxn>
                <a:cxn ang="0">
                  <a:pos x="472" y="354"/>
                </a:cxn>
                <a:cxn ang="0">
                  <a:pos x="471" y="351"/>
                </a:cxn>
                <a:cxn ang="0">
                  <a:pos x="469" y="349"/>
                </a:cxn>
                <a:cxn ang="0">
                  <a:pos x="467" y="347"/>
                </a:cxn>
                <a:cxn ang="0">
                  <a:pos x="461" y="344"/>
                </a:cxn>
                <a:cxn ang="0">
                  <a:pos x="439" y="336"/>
                </a:cxn>
                <a:cxn ang="0">
                  <a:pos x="426" y="329"/>
                </a:cxn>
                <a:cxn ang="0">
                  <a:pos x="413" y="320"/>
                </a:cxn>
                <a:cxn ang="0">
                  <a:pos x="375" y="285"/>
                </a:cxn>
                <a:cxn ang="0">
                  <a:pos x="367" y="276"/>
                </a:cxn>
                <a:cxn ang="0">
                  <a:pos x="365" y="274"/>
                </a:cxn>
                <a:cxn ang="0">
                  <a:pos x="259" y="186"/>
                </a:cxn>
                <a:cxn ang="0">
                  <a:pos x="173" y="110"/>
                </a:cxn>
                <a:cxn ang="0">
                  <a:pos x="168" y="104"/>
                </a:cxn>
                <a:cxn ang="0">
                  <a:pos x="167" y="102"/>
                </a:cxn>
                <a:cxn ang="0">
                  <a:pos x="166" y="100"/>
                </a:cxn>
                <a:cxn ang="0">
                  <a:pos x="166" y="99"/>
                </a:cxn>
                <a:cxn ang="0">
                  <a:pos x="166" y="98"/>
                </a:cxn>
                <a:cxn ang="0">
                  <a:pos x="164" y="96"/>
                </a:cxn>
                <a:cxn ang="0">
                  <a:pos x="162" y="95"/>
                </a:cxn>
                <a:cxn ang="0">
                  <a:pos x="160" y="93"/>
                </a:cxn>
                <a:cxn ang="0">
                  <a:pos x="138" y="82"/>
                </a:cxn>
                <a:cxn ang="0">
                  <a:pos x="130" y="75"/>
                </a:cxn>
                <a:cxn ang="0">
                  <a:pos x="124" y="66"/>
                </a:cxn>
                <a:cxn ang="0">
                  <a:pos x="122" y="60"/>
                </a:cxn>
                <a:cxn ang="0">
                  <a:pos x="120" y="30"/>
                </a:cxn>
                <a:cxn ang="0">
                  <a:pos x="117" y="11"/>
                </a:cxn>
                <a:cxn ang="0">
                  <a:pos x="116" y="8"/>
                </a:cxn>
                <a:cxn ang="0">
                  <a:pos x="115" y="5"/>
                </a:cxn>
                <a:cxn ang="0">
                  <a:pos x="110" y="1"/>
                </a:cxn>
                <a:cxn ang="0">
                  <a:pos x="107" y="0"/>
                </a:cxn>
              </a:cxnLst>
              <a:rect l="0" t="0" r="r" b="b"/>
              <a:pathLst>
                <a:path w="472" h="441">
                  <a:moveTo>
                    <a:pt x="107" y="0"/>
                  </a:moveTo>
                  <a:lnTo>
                    <a:pt x="98" y="0"/>
                  </a:lnTo>
                  <a:lnTo>
                    <a:pt x="88" y="2"/>
                  </a:lnTo>
                  <a:lnTo>
                    <a:pt x="79" y="5"/>
                  </a:lnTo>
                  <a:lnTo>
                    <a:pt x="76" y="8"/>
                  </a:lnTo>
                  <a:lnTo>
                    <a:pt x="73" y="11"/>
                  </a:lnTo>
                  <a:lnTo>
                    <a:pt x="70" y="20"/>
                  </a:lnTo>
                  <a:lnTo>
                    <a:pt x="65" y="53"/>
                  </a:lnTo>
                  <a:lnTo>
                    <a:pt x="67" y="75"/>
                  </a:lnTo>
                  <a:lnTo>
                    <a:pt x="66" y="86"/>
                  </a:lnTo>
                  <a:lnTo>
                    <a:pt x="65" y="90"/>
                  </a:lnTo>
                  <a:lnTo>
                    <a:pt x="62" y="95"/>
                  </a:lnTo>
                  <a:lnTo>
                    <a:pt x="54" y="103"/>
                  </a:lnTo>
                  <a:lnTo>
                    <a:pt x="49" y="107"/>
                  </a:lnTo>
                  <a:lnTo>
                    <a:pt x="22" y="123"/>
                  </a:lnTo>
                  <a:lnTo>
                    <a:pt x="7" y="128"/>
                  </a:lnTo>
                  <a:lnTo>
                    <a:pt x="0" y="129"/>
                  </a:lnTo>
                  <a:lnTo>
                    <a:pt x="14" y="177"/>
                  </a:lnTo>
                  <a:lnTo>
                    <a:pt x="322" y="441"/>
                  </a:lnTo>
                  <a:lnTo>
                    <a:pt x="439" y="398"/>
                  </a:lnTo>
                  <a:lnTo>
                    <a:pt x="472" y="354"/>
                  </a:lnTo>
                  <a:lnTo>
                    <a:pt x="471" y="351"/>
                  </a:lnTo>
                  <a:lnTo>
                    <a:pt x="469" y="349"/>
                  </a:lnTo>
                  <a:lnTo>
                    <a:pt x="467" y="347"/>
                  </a:lnTo>
                  <a:lnTo>
                    <a:pt x="461" y="344"/>
                  </a:lnTo>
                  <a:lnTo>
                    <a:pt x="439" y="336"/>
                  </a:lnTo>
                  <a:lnTo>
                    <a:pt x="426" y="329"/>
                  </a:lnTo>
                  <a:lnTo>
                    <a:pt x="413" y="320"/>
                  </a:lnTo>
                  <a:lnTo>
                    <a:pt x="375" y="285"/>
                  </a:lnTo>
                  <a:lnTo>
                    <a:pt x="367" y="276"/>
                  </a:lnTo>
                  <a:lnTo>
                    <a:pt x="365" y="274"/>
                  </a:lnTo>
                  <a:lnTo>
                    <a:pt x="259" y="186"/>
                  </a:lnTo>
                  <a:lnTo>
                    <a:pt x="173" y="110"/>
                  </a:lnTo>
                  <a:lnTo>
                    <a:pt x="168" y="104"/>
                  </a:lnTo>
                  <a:lnTo>
                    <a:pt x="167" y="102"/>
                  </a:lnTo>
                  <a:lnTo>
                    <a:pt x="166" y="100"/>
                  </a:lnTo>
                  <a:lnTo>
                    <a:pt x="166" y="99"/>
                  </a:lnTo>
                  <a:lnTo>
                    <a:pt x="166" y="98"/>
                  </a:lnTo>
                  <a:lnTo>
                    <a:pt x="164" y="96"/>
                  </a:lnTo>
                  <a:lnTo>
                    <a:pt x="162" y="95"/>
                  </a:lnTo>
                  <a:lnTo>
                    <a:pt x="160" y="93"/>
                  </a:lnTo>
                  <a:lnTo>
                    <a:pt x="138" y="82"/>
                  </a:lnTo>
                  <a:lnTo>
                    <a:pt x="130" y="75"/>
                  </a:lnTo>
                  <a:lnTo>
                    <a:pt x="124" y="66"/>
                  </a:lnTo>
                  <a:lnTo>
                    <a:pt x="122" y="60"/>
                  </a:lnTo>
                  <a:lnTo>
                    <a:pt x="120" y="30"/>
                  </a:lnTo>
                  <a:lnTo>
                    <a:pt x="117" y="11"/>
                  </a:lnTo>
                  <a:lnTo>
                    <a:pt x="116" y="8"/>
                  </a:lnTo>
                  <a:lnTo>
                    <a:pt x="115" y="5"/>
                  </a:lnTo>
                  <a:lnTo>
                    <a:pt x="110" y="1"/>
                  </a:lnTo>
                  <a:lnTo>
                    <a:pt x="107" y="0"/>
                  </a:lnTo>
                  <a:close/>
                </a:path>
              </a:pathLst>
            </a:custGeom>
            <a:solidFill>
              <a:srgbClr val="82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7"/>
            <p:cNvSpPr>
              <a:spLocks/>
            </p:cNvSpPr>
            <p:nvPr/>
          </p:nvSpPr>
          <p:spPr bwMode="auto">
            <a:xfrm flipH="1">
              <a:off x="8509895" y="5100640"/>
              <a:ext cx="274243" cy="293123"/>
            </a:xfrm>
            <a:custGeom>
              <a:avLst/>
              <a:gdLst/>
              <a:ahLst/>
              <a:cxnLst>
                <a:cxn ang="0">
                  <a:pos x="24" y="49"/>
                </a:cxn>
                <a:cxn ang="0">
                  <a:pos x="2" y="82"/>
                </a:cxn>
                <a:cxn ang="0">
                  <a:pos x="0" y="92"/>
                </a:cxn>
                <a:cxn ang="0">
                  <a:pos x="4" y="103"/>
                </a:cxn>
                <a:cxn ang="0">
                  <a:pos x="24" y="127"/>
                </a:cxn>
                <a:cxn ang="0">
                  <a:pos x="166" y="265"/>
                </a:cxn>
                <a:cxn ang="0">
                  <a:pos x="201" y="291"/>
                </a:cxn>
                <a:cxn ang="0">
                  <a:pos x="212" y="295"/>
                </a:cxn>
                <a:cxn ang="0">
                  <a:pos x="222" y="295"/>
                </a:cxn>
                <a:cxn ang="0">
                  <a:pos x="241" y="286"/>
                </a:cxn>
                <a:cxn ang="0">
                  <a:pos x="266" y="264"/>
                </a:cxn>
                <a:cxn ang="0">
                  <a:pos x="268" y="261"/>
                </a:cxn>
                <a:cxn ang="0">
                  <a:pos x="268" y="257"/>
                </a:cxn>
                <a:cxn ang="0">
                  <a:pos x="265" y="250"/>
                </a:cxn>
                <a:cxn ang="0">
                  <a:pos x="257" y="240"/>
                </a:cxn>
                <a:cxn ang="0">
                  <a:pos x="256" y="217"/>
                </a:cxn>
                <a:cxn ang="0">
                  <a:pos x="260" y="199"/>
                </a:cxn>
                <a:cxn ang="0">
                  <a:pos x="264" y="193"/>
                </a:cxn>
                <a:cxn ang="0">
                  <a:pos x="275" y="183"/>
                </a:cxn>
                <a:cxn ang="0">
                  <a:pos x="276" y="179"/>
                </a:cxn>
                <a:cxn ang="0">
                  <a:pos x="274" y="175"/>
                </a:cxn>
                <a:cxn ang="0">
                  <a:pos x="235" y="142"/>
                </a:cxn>
                <a:cxn ang="0">
                  <a:pos x="209" y="113"/>
                </a:cxn>
                <a:cxn ang="0">
                  <a:pos x="203" y="111"/>
                </a:cxn>
                <a:cxn ang="0">
                  <a:pos x="198" y="113"/>
                </a:cxn>
                <a:cxn ang="0">
                  <a:pos x="181" y="126"/>
                </a:cxn>
                <a:cxn ang="0">
                  <a:pos x="171" y="131"/>
                </a:cxn>
                <a:cxn ang="0">
                  <a:pos x="166" y="131"/>
                </a:cxn>
                <a:cxn ang="0">
                  <a:pos x="161" y="128"/>
                </a:cxn>
                <a:cxn ang="0">
                  <a:pos x="145" y="113"/>
                </a:cxn>
                <a:cxn ang="0">
                  <a:pos x="104" y="39"/>
                </a:cxn>
                <a:cxn ang="0">
                  <a:pos x="95" y="10"/>
                </a:cxn>
                <a:cxn ang="0">
                  <a:pos x="90" y="3"/>
                </a:cxn>
                <a:cxn ang="0">
                  <a:pos x="88" y="0"/>
                </a:cxn>
                <a:cxn ang="0">
                  <a:pos x="83" y="1"/>
                </a:cxn>
                <a:cxn ang="0">
                  <a:pos x="67" y="17"/>
                </a:cxn>
              </a:cxnLst>
              <a:rect l="0" t="0" r="r" b="b"/>
              <a:pathLst>
                <a:path w="276" h="295">
                  <a:moveTo>
                    <a:pt x="35" y="39"/>
                  </a:moveTo>
                  <a:lnTo>
                    <a:pt x="24" y="49"/>
                  </a:lnTo>
                  <a:lnTo>
                    <a:pt x="5" y="76"/>
                  </a:lnTo>
                  <a:lnTo>
                    <a:pt x="2" y="82"/>
                  </a:lnTo>
                  <a:lnTo>
                    <a:pt x="0" y="88"/>
                  </a:lnTo>
                  <a:lnTo>
                    <a:pt x="0" y="92"/>
                  </a:lnTo>
                  <a:lnTo>
                    <a:pt x="2" y="99"/>
                  </a:lnTo>
                  <a:lnTo>
                    <a:pt x="4" y="103"/>
                  </a:lnTo>
                  <a:lnTo>
                    <a:pt x="9" y="111"/>
                  </a:lnTo>
                  <a:lnTo>
                    <a:pt x="24" y="127"/>
                  </a:lnTo>
                  <a:lnTo>
                    <a:pt x="82" y="177"/>
                  </a:lnTo>
                  <a:lnTo>
                    <a:pt x="166" y="265"/>
                  </a:lnTo>
                  <a:lnTo>
                    <a:pt x="195" y="288"/>
                  </a:lnTo>
                  <a:lnTo>
                    <a:pt x="201" y="291"/>
                  </a:lnTo>
                  <a:lnTo>
                    <a:pt x="206" y="293"/>
                  </a:lnTo>
                  <a:lnTo>
                    <a:pt x="212" y="295"/>
                  </a:lnTo>
                  <a:lnTo>
                    <a:pt x="217" y="295"/>
                  </a:lnTo>
                  <a:lnTo>
                    <a:pt x="222" y="295"/>
                  </a:lnTo>
                  <a:lnTo>
                    <a:pt x="232" y="291"/>
                  </a:lnTo>
                  <a:lnTo>
                    <a:pt x="241" y="286"/>
                  </a:lnTo>
                  <a:lnTo>
                    <a:pt x="249" y="280"/>
                  </a:lnTo>
                  <a:lnTo>
                    <a:pt x="266" y="264"/>
                  </a:lnTo>
                  <a:lnTo>
                    <a:pt x="267" y="262"/>
                  </a:lnTo>
                  <a:lnTo>
                    <a:pt x="268" y="261"/>
                  </a:lnTo>
                  <a:lnTo>
                    <a:pt x="268" y="259"/>
                  </a:lnTo>
                  <a:lnTo>
                    <a:pt x="268" y="257"/>
                  </a:lnTo>
                  <a:lnTo>
                    <a:pt x="267" y="254"/>
                  </a:lnTo>
                  <a:lnTo>
                    <a:pt x="265" y="250"/>
                  </a:lnTo>
                  <a:lnTo>
                    <a:pt x="262" y="247"/>
                  </a:lnTo>
                  <a:lnTo>
                    <a:pt x="257" y="240"/>
                  </a:lnTo>
                  <a:lnTo>
                    <a:pt x="256" y="236"/>
                  </a:lnTo>
                  <a:lnTo>
                    <a:pt x="256" y="217"/>
                  </a:lnTo>
                  <a:lnTo>
                    <a:pt x="258" y="208"/>
                  </a:lnTo>
                  <a:lnTo>
                    <a:pt x="260" y="199"/>
                  </a:lnTo>
                  <a:lnTo>
                    <a:pt x="262" y="196"/>
                  </a:lnTo>
                  <a:lnTo>
                    <a:pt x="264" y="193"/>
                  </a:lnTo>
                  <a:lnTo>
                    <a:pt x="271" y="188"/>
                  </a:lnTo>
                  <a:lnTo>
                    <a:pt x="275" y="183"/>
                  </a:lnTo>
                  <a:lnTo>
                    <a:pt x="276" y="180"/>
                  </a:lnTo>
                  <a:lnTo>
                    <a:pt x="276" y="179"/>
                  </a:lnTo>
                  <a:lnTo>
                    <a:pt x="275" y="177"/>
                  </a:lnTo>
                  <a:lnTo>
                    <a:pt x="274" y="175"/>
                  </a:lnTo>
                  <a:lnTo>
                    <a:pt x="269" y="169"/>
                  </a:lnTo>
                  <a:lnTo>
                    <a:pt x="235" y="142"/>
                  </a:lnTo>
                  <a:lnTo>
                    <a:pt x="216" y="119"/>
                  </a:lnTo>
                  <a:lnTo>
                    <a:pt x="209" y="113"/>
                  </a:lnTo>
                  <a:lnTo>
                    <a:pt x="205" y="111"/>
                  </a:lnTo>
                  <a:lnTo>
                    <a:pt x="203" y="111"/>
                  </a:lnTo>
                  <a:lnTo>
                    <a:pt x="200" y="112"/>
                  </a:lnTo>
                  <a:lnTo>
                    <a:pt x="198" y="113"/>
                  </a:lnTo>
                  <a:lnTo>
                    <a:pt x="196" y="114"/>
                  </a:lnTo>
                  <a:lnTo>
                    <a:pt x="181" y="126"/>
                  </a:lnTo>
                  <a:lnTo>
                    <a:pt x="174" y="130"/>
                  </a:lnTo>
                  <a:lnTo>
                    <a:pt x="171" y="131"/>
                  </a:lnTo>
                  <a:lnTo>
                    <a:pt x="169" y="131"/>
                  </a:lnTo>
                  <a:lnTo>
                    <a:pt x="166" y="131"/>
                  </a:lnTo>
                  <a:lnTo>
                    <a:pt x="164" y="130"/>
                  </a:lnTo>
                  <a:lnTo>
                    <a:pt x="161" y="128"/>
                  </a:lnTo>
                  <a:lnTo>
                    <a:pt x="156" y="124"/>
                  </a:lnTo>
                  <a:lnTo>
                    <a:pt x="145" y="113"/>
                  </a:lnTo>
                  <a:lnTo>
                    <a:pt x="120" y="79"/>
                  </a:lnTo>
                  <a:lnTo>
                    <a:pt x="104" y="39"/>
                  </a:lnTo>
                  <a:lnTo>
                    <a:pt x="100" y="23"/>
                  </a:lnTo>
                  <a:lnTo>
                    <a:pt x="95" y="10"/>
                  </a:lnTo>
                  <a:lnTo>
                    <a:pt x="92" y="5"/>
                  </a:lnTo>
                  <a:lnTo>
                    <a:pt x="90" y="3"/>
                  </a:lnTo>
                  <a:lnTo>
                    <a:pt x="89" y="2"/>
                  </a:lnTo>
                  <a:lnTo>
                    <a:pt x="88" y="0"/>
                  </a:lnTo>
                  <a:lnTo>
                    <a:pt x="86" y="0"/>
                  </a:lnTo>
                  <a:lnTo>
                    <a:pt x="83" y="1"/>
                  </a:lnTo>
                  <a:lnTo>
                    <a:pt x="80" y="3"/>
                  </a:lnTo>
                  <a:lnTo>
                    <a:pt x="67" y="17"/>
                  </a:lnTo>
                  <a:lnTo>
                    <a:pt x="35" y="39"/>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9"/>
            <p:cNvSpPr>
              <a:spLocks/>
            </p:cNvSpPr>
            <p:nvPr/>
          </p:nvSpPr>
          <p:spPr bwMode="auto">
            <a:xfrm flipH="1">
              <a:off x="8528774" y="5121506"/>
              <a:ext cx="323925" cy="384537"/>
            </a:xfrm>
            <a:custGeom>
              <a:avLst/>
              <a:gdLst/>
              <a:ahLst/>
              <a:cxnLst>
                <a:cxn ang="0">
                  <a:pos x="3" y="5"/>
                </a:cxn>
                <a:cxn ang="0">
                  <a:pos x="2" y="10"/>
                </a:cxn>
                <a:cxn ang="0">
                  <a:pos x="2" y="57"/>
                </a:cxn>
                <a:cxn ang="0">
                  <a:pos x="0" y="82"/>
                </a:cxn>
                <a:cxn ang="0">
                  <a:pos x="1" y="97"/>
                </a:cxn>
                <a:cxn ang="0">
                  <a:pos x="2" y="101"/>
                </a:cxn>
                <a:cxn ang="0">
                  <a:pos x="5" y="108"/>
                </a:cxn>
                <a:cxn ang="0">
                  <a:pos x="5" y="110"/>
                </a:cxn>
                <a:cxn ang="0">
                  <a:pos x="6" y="113"/>
                </a:cxn>
                <a:cxn ang="0">
                  <a:pos x="10" y="117"/>
                </a:cxn>
                <a:cxn ang="0">
                  <a:pos x="27" y="136"/>
                </a:cxn>
                <a:cxn ang="0">
                  <a:pos x="109" y="214"/>
                </a:cxn>
                <a:cxn ang="0">
                  <a:pos x="194" y="288"/>
                </a:cxn>
                <a:cxn ang="0">
                  <a:pos x="274" y="351"/>
                </a:cxn>
                <a:cxn ang="0">
                  <a:pos x="303" y="376"/>
                </a:cxn>
                <a:cxn ang="0">
                  <a:pos x="313" y="383"/>
                </a:cxn>
                <a:cxn ang="0">
                  <a:pos x="315" y="385"/>
                </a:cxn>
                <a:cxn ang="0">
                  <a:pos x="318" y="387"/>
                </a:cxn>
                <a:cxn ang="0">
                  <a:pos x="319" y="386"/>
                </a:cxn>
                <a:cxn ang="0">
                  <a:pos x="320" y="386"/>
                </a:cxn>
                <a:cxn ang="0">
                  <a:pos x="321" y="384"/>
                </a:cxn>
                <a:cxn ang="0">
                  <a:pos x="322" y="380"/>
                </a:cxn>
                <a:cxn ang="0">
                  <a:pos x="322" y="373"/>
                </a:cxn>
                <a:cxn ang="0">
                  <a:pos x="321" y="363"/>
                </a:cxn>
                <a:cxn ang="0">
                  <a:pos x="324" y="287"/>
                </a:cxn>
                <a:cxn ang="0">
                  <a:pos x="324" y="283"/>
                </a:cxn>
                <a:cxn ang="0">
                  <a:pos x="326" y="277"/>
                </a:cxn>
                <a:cxn ang="0">
                  <a:pos x="326" y="272"/>
                </a:cxn>
                <a:cxn ang="0">
                  <a:pos x="325" y="268"/>
                </a:cxn>
                <a:cxn ang="0">
                  <a:pos x="324" y="265"/>
                </a:cxn>
                <a:cxn ang="0">
                  <a:pos x="318" y="257"/>
                </a:cxn>
                <a:cxn ang="0">
                  <a:pos x="293" y="234"/>
                </a:cxn>
                <a:cxn ang="0">
                  <a:pos x="102" y="81"/>
                </a:cxn>
                <a:cxn ang="0">
                  <a:pos x="14" y="3"/>
                </a:cxn>
                <a:cxn ang="0">
                  <a:pos x="11" y="2"/>
                </a:cxn>
                <a:cxn ang="0">
                  <a:pos x="9" y="1"/>
                </a:cxn>
                <a:cxn ang="0">
                  <a:pos x="7" y="0"/>
                </a:cxn>
                <a:cxn ang="0">
                  <a:pos x="5" y="1"/>
                </a:cxn>
                <a:cxn ang="0">
                  <a:pos x="4" y="2"/>
                </a:cxn>
                <a:cxn ang="0">
                  <a:pos x="3" y="5"/>
                </a:cxn>
              </a:cxnLst>
              <a:rect l="0" t="0" r="r" b="b"/>
              <a:pathLst>
                <a:path w="326" h="387">
                  <a:moveTo>
                    <a:pt x="3" y="5"/>
                  </a:moveTo>
                  <a:lnTo>
                    <a:pt x="2" y="10"/>
                  </a:lnTo>
                  <a:lnTo>
                    <a:pt x="2" y="57"/>
                  </a:lnTo>
                  <a:lnTo>
                    <a:pt x="0" y="82"/>
                  </a:lnTo>
                  <a:lnTo>
                    <a:pt x="1" y="97"/>
                  </a:lnTo>
                  <a:lnTo>
                    <a:pt x="2" y="101"/>
                  </a:lnTo>
                  <a:lnTo>
                    <a:pt x="5" y="108"/>
                  </a:lnTo>
                  <a:lnTo>
                    <a:pt x="5" y="110"/>
                  </a:lnTo>
                  <a:lnTo>
                    <a:pt x="6" y="113"/>
                  </a:lnTo>
                  <a:lnTo>
                    <a:pt x="10" y="117"/>
                  </a:lnTo>
                  <a:lnTo>
                    <a:pt x="27" y="136"/>
                  </a:lnTo>
                  <a:lnTo>
                    <a:pt x="109" y="214"/>
                  </a:lnTo>
                  <a:lnTo>
                    <a:pt x="194" y="288"/>
                  </a:lnTo>
                  <a:lnTo>
                    <a:pt x="274" y="351"/>
                  </a:lnTo>
                  <a:lnTo>
                    <a:pt x="303" y="376"/>
                  </a:lnTo>
                  <a:lnTo>
                    <a:pt x="313" y="383"/>
                  </a:lnTo>
                  <a:lnTo>
                    <a:pt x="315" y="385"/>
                  </a:lnTo>
                  <a:lnTo>
                    <a:pt x="318" y="387"/>
                  </a:lnTo>
                  <a:lnTo>
                    <a:pt x="319" y="386"/>
                  </a:lnTo>
                  <a:lnTo>
                    <a:pt x="320" y="386"/>
                  </a:lnTo>
                  <a:lnTo>
                    <a:pt x="321" y="384"/>
                  </a:lnTo>
                  <a:lnTo>
                    <a:pt x="322" y="380"/>
                  </a:lnTo>
                  <a:lnTo>
                    <a:pt x="322" y="373"/>
                  </a:lnTo>
                  <a:lnTo>
                    <a:pt x="321" y="363"/>
                  </a:lnTo>
                  <a:lnTo>
                    <a:pt x="324" y="287"/>
                  </a:lnTo>
                  <a:lnTo>
                    <a:pt x="324" y="283"/>
                  </a:lnTo>
                  <a:lnTo>
                    <a:pt x="326" y="277"/>
                  </a:lnTo>
                  <a:lnTo>
                    <a:pt x="326" y="272"/>
                  </a:lnTo>
                  <a:lnTo>
                    <a:pt x="325" y="268"/>
                  </a:lnTo>
                  <a:lnTo>
                    <a:pt x="324" y="265"/>
                  </a:lnTo>
                  <a:lnTo>
                    <a:pt x="318" y="257"/>
                  </a:lnTo>
                  <a:lnTo>
                    <a:pt x="293" y="234"/>
                  </a:lnTo>
                  <a:lnTo>
                    <a:pt x="102" y="81"/>
                  </a:lnTo>
                  <a:lnTo>
                    <a:pt x="14" y="3"/>
                  </a:lnTo>
                  <a:lnTo>
                    <a:pt x="11" y="2"/>
                  </a:lnTo>
                  <a:lnTo>
                    <a:pt x="9" y="1"/>
                  </a:lnTo>
                  <a:lnTo>
                    <a:pt x="7" y="0"/>
                  </a:lnTo>
                  <a:lnTo>
                    <a:pt x="5" y="1"/>
                  </a:lnTo>
                  <a:lnTo>
                    <a:pt x="4" y="2"/>
                  </a:lnTo>
                  <a:lnTo>
                    <a:pt x="3" y="5"/>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10"/>
            <p:cNvSpPr>
              <a:spLocks/>
            </p:cNvSpPr>
            <p:nvPr/>
          </p:nvSpPr>
          <p:spPr bwMode="auto">
            <a:xfrm flipH="1">
              <a:off x="8376747" y="5339112"/>
              <a:ext cx="134141" cy="161963"/>
            </a:xfrm>
            <a:custGeom>
              <a:avLst/>
              <a:gdLst/>
              <a:ahLst/>
              <a:cxnLst>
                <a:cxn ang="0">
                  <a:pos x="131" y="0"/>
                </a:cxn>
                <a:cxn ang="0">
                  <a:pos x="128" y="0"/>
                </a:cxn>
                <a:cxn ang="0">
                  <a:pos x="126" y="0"/>
                </a:cxn>
                <a:cxn ang="0">
                  <a:pos x="122" y="1"/>
                </a:cxn>
                <a:cxn ang="0">
                  <a:pos x="15" y="45"/>
                </a:cxn>
                <a:cxn ang="0">
                  <a:pos x="8" y="47"/>
                </a:cxn>
                <a:cxn ang="0">
                  <a:pos x="7" y="47"/>
                </a:cxn>
                <a:cxn ang="0">
                  <a:pos x="5" y="49"/>
                </a:cxn>
                <a:cxn ang="0">
                  <a:pos x="3" y="57"/>
                </a:cxn>
                <a:cxn ang="0">
                  <a:pos x="0" y="74"/>
                </a:cxn>
                <a:cxn ang="0">
                  <a:pos x="0" y="90"/>
                </a:cxn>
                <a:cxn ang="0">
                  <a:pos x="5" y="148"/>
                </a:cxn>
                <a:cxn ang="0">
                  <a:pos x="4" y="151"/>
                </a:cxn>
                <a:cxn ang="0">
                  <a:pos x="4" y="160"/>
                </a:cxn>
                <a:cxn ang="0">
                  <a:pos x="5" y="162"/>
                </a:cxn>
                <a:cxn ang="0">
                  <a:pos x="6" y="162"/>
                </a:cxn>
                <a:cxn ang="0">
                  <a:pos x="7" y="163"/>
                </a:cxn>
                <a:cxn ang="0">
                  <a:pos x="8" y="162"/>
                </a:cxn>
                <a:cxn ang="0">
                  <a:pos x="9" y="162"/>
                </a:cxn>
                <a:cxn ang="0">
                  <a:pos x="11" y="160"/>
                </a:cxn>
                <a:cxn ang="0">
                  <a:pos x="18" y="153"/>
                </a:cxn>
                <a:cxn ang="0">
                  <a:pos x="74" y="127"/>
                </a:cxn>
                <a:cxn ang="0">
                  <a:pos x="112" y="106"/>
                </a:cxn>
                <a:cxn ang="0">
                  <a:pos x="126" y="99"/>
                </a:cxn>
                <a:cxn ang="0">
                  <a:pos x="129" y="97"/>
                </a:cxn>
                <a:cxn ang="0">
                  <a:pos x="132" y="93"/>
                </a:cxn>
                <a:cxn ang="0">
                  <a:pos x="134" y="90"/>
                </a:cxn>
                <a:cxn ang="0">
                  <a:pos x="135" y="86"/>
                </a:cxn>
                <a:cxn ang="0">
                  <a:pos x="131" y="47"/>
                </a:cxn>
                <a:cxn ang="0">
                  <a:pos x="132" y="5"/>
                </a:cxn>
                <a:cxn ang="0">
                  <a:pos x="132" y="3"/>
                </a:cxn>
                <a:cxn ang="0">
                  <a:pos x="132" y="1"/>
                </a:cxn>
                <a:cxn ang="0">
                  <a:pos x="132" y="0"/>
                </a:cxn>
                <a:cxn ang="0">
                  <a:pos x="131" y="0"/>
                </a:cxn>
              </a:cxnLst>
              <a:rect l="0" t="0" r="r" b="b"/>
              <a:pathLst>
                <a:path w="135" h="163">
                  <a:moveTo>
                    <a:pt x="131" y="0"/>
                  </a:moveTo>
                  <a:lnTo>
                    <a:pt x="128" y="0"/>
                  </a:lnTo>
                  <a:lnTo>
                    <a:pt x="126" y="0"/>
                  </a:lnTo>
                  <a:lnTo>
                    <a:pt x="122" y="1"/>
                  </a:lnTo>
                  <a:lnTo>
                    <a:pt x="15" y="45"/>
                  </a:lnTo>
                  <a:lnTo>
                    <a:pt x="8" y="47"/>
                  </a:lnTo>
                  <a:lnTo>
                    <a:pt x="7" y="47"/>
                  </a:lnTo>
                  <a:lnTo>
                    <a:pt x="5" y="49"/>
                  </a:lnTo>
                  <a:lnTo>
                    <a:pt x="3" y="57"/>
                  </a:lnTo>
                  <a:lnTo>
                    <a:pt x="0" y="74"/>
                  </a:lnTo>
                  <a:lnTo>
                    <a:pt x="0" y="90"/>
                  </a:lnTo>
                  <a:lnTo>
                    <a:pt x="5" y="148"/>
                  </a:lnTo>
                  <a:lnTo>
                    <a:pt x="4" y="151"/>
                  </a:lnTo>
                  <a:lnTo>
                    <a:pt x="4" y="160"/>
                  </a:lnTo>
                  <a:lnTo>
                    <a:pt x="5" y="162"/>
                  </a:lnTo>
                  <a:lnTo>
                    <a:pt x="6" y="162"/>
                  </a:lnTo>
                  <a:lnTo>
                    <a:pt x="7" y="163"/>
                  </a:lnTo>
                  <a:lnTo>
                    <a:pt x="8" y="162"/>
                  </a:lnTo>
                  <a:lnTo>
                    <a:pt x="9" y="162"/>
                  </a:lnTo>
                  <a:lnTo>
                    <a:pt x="11" y="160"/>
                  </a:lnTo>
                  <a:lnTo>
                    <a:pt x="18" y="153"/>
                  </a:lnTo>
                  <a:lnTo>
                    <a:pt x="74" y="127"/>
                  </a:lnTo>
                  <a:lnTo>
                    <a:pt x="112" y="106"/>
                  </a:lnTo>
                  <a:lnTo>
                    <a:pt x="126" y="99"/>
                  </a:lnTo>
                  <a:lnTo>
                    <a:pt x="129" y="97"/>
                  </a:lnTo>
                  <a:lnTo>
                    <a:pt x="132" y="93"/>
                  </a:lnTo>
                  <a:lnTo>
                    <a:pt x="134" y="90"/>
                  </a:lnTo>
                  <a:lnTo>
                    <a:pt x="135" y="86"/>
                  </a:lnTo>
                  <a:lnTo>
                    <a:pt x="131" y="47"/>
                  </a:lnTo>
                  <a:lnTo>
                    <a:pt x="132" y="5"/>
                  </a:lnTo>
                  <a:lnTo>
                    <a:pt x="132" y="3"/>
                  </a:lnTo>
                  <a:lnTo>
                    <a:pt x="132" y="1"/>
                  </a:lnTo>
                  <a:lnTo>
                    <a:pt x="132" y="0"/>
                  </a:lnTo>
                  <a:lnTo>
                    <a:pt x="131" y="0"/>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11"/>
            <p:cNvSpPr>
              <a:spLocks/>
            </p:cNvSpPr>
            <p:nvPr/>
          </p:nvSpPr>
          <p:spPr bwMode="auto">
            <a:xfrm flipH="1">
              <a:off x="8449283" y="4994321"/>
              <a:ext cx="312002" cy="259339"/>
            </a:xfrm>
            <a:custGeom>
              <a:avLst/>
              <a:gdLst/>
              <a:ahLst/>
              <a:cxnLst>
                <a:cxn ang="0">
                  <a:pos x="173" y="115"/>
                </a:cxn>
                <a:cxn ang="0">
                  <a:pos x="144" y="89"/>
                </a:cxn>
                <a:cxn ang="0">
                  <a:pos x="62" y="31"/>
                </a:cxn>
                <a:cxn ang="0">
                  <a:pos x="36" y="11"/>
                </a:cxn>
                <a:cxn ang="0">
                  <a:pos x="32" y="9"/>
                </a:cxn>
                <a:cxn ang="0">
                  <a:pos x="24" y="3"/>
                </a:cxn>
                <a:cxn ang="0">
                  <a:pos x="15" y="0"/>
                </a:cxn>
                <a:cxn ang="0">
                  <a:pos x="13" y="0"/>
                </a:cxn>
                <a:cxn ang="0">
                  <a:pos x="10" y="1"/>
                </a:cxn>
                <a:cxn ang="0">
                  <a:pos x="8" y="3"/>
                </a:cxn>
                <a:cxn ang="0">
                  <a:pos x="3" y="6"/>
                </a:cxn>
                <a:cxn ang="0">
                  <a:pos x="2" y="9"/>
                </a:cxn>
                <a:cxn ang="0">
                  <a:pos x="0" y="11"/>
                </a:cxn>
                <a:cxn ang="0">
                  <a:pos x="0" y="12"/>
                </a:cxn>
                <a:cxn ang="0">
                  <a:pos x="0" y="16"/>
                </a:cxn>
                <a:cxn ang="0">
                  <a:pos x="0" y="17"/>
                </a:cxn>
                <a:cxn ang="0">
                  <a:pos x="1" y="19"/>
                </a:cxn>
                <a:cxn ang="0">
                  <a:pos x="5" y="23"/>
                </a:cxn>
                <a:cxn ang="0">
                  <a:pos x="11" y="29"/>
                </a:cxn>
                <a:cxn ang="0">
                  <a:pos x="57" y="59"/>
                </a:cxn>
                <a:cxn ang="0">
                  <a:pos x="198" y="173"/>
                </a:cxn>
                <a:cxn ang="0">
                  <a:pos x="237" y="207"/>
                </a:cxn>
                <a:cxn ang="0">
                  <a:pos x="284" y="256"/>
                </a:cxn>
                <a:cxn ang="0">
                  <a:pos x="289" y="259"/>
                </a:cxn>
                <a:cxn ang="0">
                  <a:pos x="294" y="261"/>
                </a:cxn>
                <a:cxn ang="0">
                  <a:pos x="298" y="261"/>
                </a:cxn>
                <a:cxn ang="0">
                  <a:pos x="301" y="260"/>
                </a:cxn>
                <a:cxn ang="0">
                  <a:pos x="304" y="258"/>
                </a:cxn>
                <a:cxn ang="0">
                  <a:pos x="307" y="256"/>
                </a:cxn>
                <a:cxn ang="0">
                  <a:pos x="309" y="253"/>
                </a:cxn>
                <a:cxn ang="0">
                  <a:pos x="311" y="250"/>
                </a:cxn>
                <a:cxn ang="0">
                  <a:pos x="311" y="249"/>
                </a:cxn>
                <a:cxn ang="0">
                  <a:pos x="312" y="248"/>
                </a:cxn>
                <a:cxn ang="0">
                  <a:pos x="313" y="247"/>
                </a:cxn>
                <a:cxn ang="0">
                  <a:pos x="314" y="247"/>
                </a:cxn>
                <a:cxn ang="0">
                  <a:pos x="314" y="246"/>
                </a:cxn>
                <a:cxn ang="0">
                  <a:pos x="300" y="233"/>
                </a:cxn>
                <a:cxn ang="0">
                  <a:pos x="297" y="231"/>
                </a:cxn>
                <a:cxn ang="0">
                  <a:pos x="237" y="179"/>
                </a:cxn>
                <a:cxn ang="0">
                  <a:pos x="173" y="115"/>
                </a:cxn>
              </a:cxnLst>
              <a:rect l="0" t="0" r="r" b="b"/>
              <a:pathLst>
                <a:path w="314" h="261">
                  <a:moveTo>
                    <a:pt x="173" y="115"/>
                  </a:moveTo>
                  <a:lnTo>
                    <a:pt x="144" y="89"/>
                  </a:lnTo>
                  <a:lnTo>
                    <a:pt x="62" y="31"/>
                  </a:lnTo>
                  <a:lnTo>
                    <a:pt x="36" y="11"/>
                  </a:lnTo>
                  <a:lnTo>
                    <a:pt x="32" y="9"/>
                  </a:lnTo>
                  <a:lnTo>
                    <a:pt x="24" y="3"/>
                  </a:lnTo>
                  <a:lnTo>
                    <a:pt x="15" y="0"/>
                  </a:lnTo>
                  <a:lnTo>
                    <a:pt x="13" y="0"/>
                  </a:lnTo>
                  <a:lnTo>
                    <a:pt x="10" y="1"/>
                  </a:lnTo>
                  <a:lnTo>
                    <a:pt x="8" y="3"/>
                  </a:lnTo>
                  <a:lnTo>
                    <a:pt x="3" y="6"/>
                  </a:lnTo>
                  <a:lnTo>
                    <a:pt x="2" y="9"/>
                  </a:lnTo>
                  <a:lnTo>
                    <a:pt x="0" y="11"/>
                  </a:lnTo>
                  <a:lnTo>
                    <a:pt x="0" y="12"/>
                  </a:lnTo>
                  <a:lnTo>
                    <a:pt x="0" y="16"/>
                  </a:lnTo>
                  <a:lnTo>
                    <a:pt x="0" y="17"/>
                  </a:lnTo>
                  <a:lnTo>
                    <a:pt x="1" y="19"/>
                  </a:lnTo>
                  <a:lnTo>
                    <a:pt x="5" y="23"/>
                  </a:lnTo>
                  <a:lnTo>
                    <a:pt x="11" y="29"/>
                  </a:lnTo>
                  <a:lnTo>
                    <a:pt x="57" y="59"/>
                  </a:lnTo>
                  <a:lnTo>
                    <a:pt x="198" y="173"/>
                  </a:lnTo>
                  <a:lnTo>
                    <a:pt x="237" y="207"/>
                  </a:lnTo>
                  <a:lnTo>
                    <a:pt x="284" y="256"/>
                  </a:lnTo>
                  <a:lnTo>
                    <a:pt x="289" y="259"/>
                  </a:lnTo>
                  <a:lnTo>
                    <a:pt x="294" y="261"/>
                  </a:lnTo>
                  <a:lnTo>
                    <a:pt x="298" y="261"/>
                  </a:lnTo>
                  <a:lnTo>
                    <a:pt x="301" y="260"/>
                  </a:lnTo>
                  <a:lnTo>
                    <a:pt x="304" y="258"/>
                  </a:lnTo>
                  <a:lnTo>
                    <a:pt x="307" y="256"/>
                  </a:lnTo>
                  <a:lnTo>
                    <a:pt x="309" y="253"/>
                  </a:lnTo>
                  <a:lnTo>
                    <a:pt x="311" y="250"/>
                  </a:lnTo>
                  <a:lnTo>
                    <a:pt x="311" y="249"/>
                  </a:lnTo>
                  <a:lnTo>
                    <a:pt x="312" y="248"/>
                  </a:lnTo>
                  <a:lnTo>
                    <a:pt x="313" y="247"/>
                  </a:lnTo>
                  <a:lnTo>
                    <a:pt x="314" y="247"/>
                  </a:lnTo>
                  <a:lnTo>
                    <a:pt x="314" y="246"/>
                  </a:lnTo>
                  <a:lnTo>
                    <a:pt x="300" y="233"/>
                  </a:lnTo>
                  <a:lnTo>
                    <a:pt x="297" y="231"/>
                  </a:lnTo>
                  <a:lnTo>
                    <a:pt x="237" y="179"/>
                  </a:lnTo>
                  <a:lnTo>
                    <a:pt x="173" y="115"/>
                  </a:lnTo>
                  <a:close/>
                </a:path>
              </a:pathLst>
            </a:custGeom>
            <a:solidFill>
              <a:srgbClr val="DC8C8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12"/>
            <p:cNvSpPr>
              <a:spLocks/>
            </p:cNvSpPr>
            <p:nvPr/>
          </p:nvSpPr>
          <p:spPr bwMode="auto">
            <a:xfrm flipH="1">
              <a:off x="8374760" y="5213914"/>
              <a:ext cx="148052" cy="164943"/>
            </a:xfrm>
            <a:custGeom>
              <a:avLst/>
              <a:gdLst/>
              <a:ahLst/>
              <a:cxnLst>
                <a:cxn ang="0">
                  <a:pos x="149" y="114"/>
                </a:cxn>
                <a:cxn ang="0">
                  <a:pos x="149" y="113"/>
                </a:cxn>
                <a:cxn ang="0">
                  <a:pos x="148" y="111"/>
                </a:cxn>
                <a:cxn ang="0">
                  <a:pos x="146" y="108"/>
                </a:cxn>
                <a:cxn ang="0">
                  <a:pos x="143" y="76"/>
                </a:cxn>
                <a:cxn ang="0">
                  <a:pos x="142" y="69"/>
                </a:cxn>
                <a:cxn ang="0">
                  <a:pos x="140" y="64"/>
                </a:cxn>
                <a:cxn ang="0">
                  <a:pos x="138" y="60"/>
                </a:cxn>
                <a:cxn ang="0">
                  <a:pos x="134" y="58"/>
                </a:cxn>
                <a:cxn ang="0">
                  <a:pos x="130" y="57"/>
                </a:cxn>
                <a:cxn ang="0">
                  <a:pos x="126" y="57"/>
                </a:cxn>
                <a:cxn ang="0">
                  <a:pos x="107" y="58"/>
                </a:cxn>
                <a:cxn ang="0">
                  <a:pos x="103" y="56"/>
                </a:cxn>
                <a:cxn ang="0">
                  <a:pos x="100" y="55"/>
                </a:cxn>
                <a:cxn ang="0">
                  <a:pos x="99" y="52"/>
                </a:cxn>
                <a:cxn ang="0">
                  <a:pos x="89" y="29"/>
                </a:cxn>
                <a:cxn ang="0">
                  <a:pos x="82" y="12"/>
                </a:cxn>
                <a:cxn ang="0">
                  <a:pos x="78" y="5"/>
                </a:cxn>
                <a:cxn ang="0">
                  <a:pos x="76" y="3"/>
                </a:cxn>
                <a:cxn ang="0">
                  <a:pos x="73" y="1"/>
                </a:cxn>
                <a:cxn ang="0">
                  <a:pos x="66" y="0"/>
                </a:cxn>
                <a:cxn ang="0">
                  <a:pos x="60" y="0"/>
                </a:cxn>
                <a:cxn ang="0">
                  <a:pos x="56" y="1"/>
                </a:cxn>
                <a:cxn ang="0">
                  <a:pos x="54" y="3"/>
                </a:cxn>
                <a:cxn ang="0">
                  <a:pos x="51" y="6"/>
                </a:cxn>
                <a:cxn ang="0">
                  <a:pos x="48" y="9"/>
                </a:cxn>
                <a:cxn ang="0">
                  <a:pos x="45" y="18"/>
                </a:cxn>
                <a:cxn ang="0">
                  <a:pos x="38" y="47"/>
                </a:cxn>
                <a:cxn ang="0">
                  <a:pos x="38" y="55"/>
                </a:cxn>
                <a:cxn ang="0">
                  <a:pos x="39" y="64"/>
                </a:cxn>
                <a:cxn ang="0">
                  <a:pos x="39" y="77"/>
                </a:cxn>
                <a:cxn ang="0">
                  <a:pos x="34" y="86"/>
                </a:cxn>
                <a:cxn ang="0">
                  <a:pos x="5" y="116"/>
                </a:cxn>
                <a:cxn ang="0">
                  <a:pos x="3" y="121"/>
                </a:cxn>
                <a:cxn ang="0">
                  <a:pos x="1" y="126"/>
                </a:cxn>
                <a:cxn ang="0">
                  <a:pos x="0" y="136"/>
                </a:cxn>
                <a:cxn ang="0">
                  <a:pos x="3" y="158"/>
                </a:cxn>
                <a:cxn ang="0">
                  <a:pos x="3" y="160"/>
                </a:cxn>
                <a:cxn ang="0">
                  <a:pos x="2" y="164"/>
                </a:cxn>
                <a:cxn ang="0">
                  <a:pos x="2" y="166"/>
                </a:cxn>
                <a:cxn ang="0">
                  <a:pos x="2" y="166"/>
                </a:cxn>
                <a:cxn ang="0">
                  <a:pos x="5" y="166"/>
                </a:cxn>
                <a:cxn ang="0">
                  <a:pos x="35" y="159"/>
                </a:cxn>
                <a:cxn ang="0">
                  <a:pos x="137" y="121"/>
                </a:cxn>
                <a:cxn ang="0">
                  <a:pos x="144" y="118"/>
                </a:cxn>
                <a:cxn ang="0">
                  <a:pos x="146" y="117"/>
                </a:cxn>
                <a:cxn ang="0">
                  <a:pos x="148" y="115"/>
                </a:cxn>
                <a:cxn ang="0">
                  <a:pos x="149" y="114"/>
                </a:cxn>
              </a:cxnLst>
              <a:rect l="0" t="0" r="r" b="b"/>
              <a:pathLst>
                <a:path w="149" h="166">
                  <a:moveTo>
                    <a:pt x="149" y="114"/>
                  </a:moveTo>
                  <a:lnTo>
                    <a:pt x="149" y="113"/>
                  </a:lnTo>
                  <a:lnTo>
                    <a:pt x="148" y="111"/>
                  </a:lnTo>
                  <a:lnTo>
                    <a:pt x="146" y="108"/>
                  </a:lnTo>
                  <a:lnTo>
                    <a:pt x="143" y="76"/>
                  </a:lnTo>
                  <a:lnTo>
                    <a:pt x="142" y="69"/>
                  </a:lnTo>
                  <a:lnTo>
                    <a:pt x="140" y="64"/>
                  </a:lnTo>
                  <a:lnTo>
                    <a:pt x="138" y="60"/>
                  </a:lnTo>
                  <a:lnTo>
                    <a:pt x="134" y="58"/>
                  </a:lnTo>
                  <a:lnTo>
                    <a:pt x="130" y="57"/>
                  </a:lnTo>
                  <a:lnTo>
                    <a:pt x="126" y="57"/>
                  </a:lnTo>
                  <a:lnTo>
                    <a:pt x="107" y="58"/>
                  </a:lnTo>
                  <a:lnTo>
                    <a:pt x="103" y="56"/>
                  </a:lnTo>
                  <a:lnTo>
                    <a:pt x="100" y="55"/>
                  </a:lnTo>
                  <a:lnTo>
                    <a:pt x="99" y="52"/>
                  </a:lnTo>
                  <a:lnTo>
                    <a:pt x="89" y="29"/>
                  </a:lnTo>
                  <a:lnTo>
                    <a:pt x="82" y="12"/>
                  </a:lnTo>
                  <a:lnTo>
                    <a:pt x="78" y="5"/>
                  </a:lnTo>
                  <a:lnTo>
                    <a:pt x="76" y="3"/>
                  </a:lnTo>
                  <a:lnTo>
                    <a:pt x="73" y="1"/>
                  </a:lnTo>
                  <a:lnTo>
                    <a:pt x="66" y="0"/>
                  </a:lnTo>
                  <a:lnTo>
                    <a:pt x="60" y="0"/>
                  </a:lnTo>
                  <a:lnTo>
                    <a:pt x="56" y="1"/>
                  </a:lnTo>
                  <a:lnTo>
                    <a:pt x="54" y="3"/>
                  </a:lnTo>
                  <a:lnTo>
                    <a:pt x="51" y="6"/>
                  </a:lnTo>
                  <a:lnTo>
                    <a:pt x="48" y="9"/>
                  </a:lnTo>
                  <a:lnTo>
                    <a:pt x="45" y="18"/>
                  </a:lnTo>
                  <a:lnTo>
                    <a:pt x="38" y="47"/>
                  </a:lnTo>
                  <a:lnTo>
                    <a:pt x="38" y="55"/>
                  </a:lnTo>
                  <a:lnTo>
                    <a:pt x="39" y="64"/>
                  </a:lnTo>
                  <a:lnTo>
                    <a:pt x="39" y="77"/>
                  </a:lnTo>
                  <a:lnTo>
                    <a:pt x="34" y="86"/>
                  </a:lnTo>
                  <a:lnTo>
                    <a:pt x="5" y="116"/>
                  </a:lnTo>
                  <a:lnTo>
                    <a:pt x="3" y="121"/>
                  </a:lnTo>
                  <a:lnTo>
                    <a:pt x="1" y="126"/>
                  </a:lnTo>
                  <a:lnTo>
                    <a:pt x="0" y="136"/>
                  </a:lnTo>
                  <a:lnTo>
                    <a:pt x="3" y="158"/>
                  </a:lnTo>
                  <a:lnTo>
                    <a:pt x="3" y="160"/>
                  </a:lnTo>
                  <a:lnTo>
                    <a:pt x="2" y="164"/>
                  </a:lnTo>
                  <a:lnTo>
                    <a:pt x="2" y="166"/>
                  </a:lnTo>
                  <a:lnTo>
                    <a:pt x="2" y="166"/>
                  </a:lnTo>
                  <a:lnTo>
                    <a:pt x="5" y="166"/>
                  </a:lnTo>
                  <a:lnTo>
                    <a:pt x="35" y="159"/>
                  </a:lnTo>
                  <a:lnTo>
                    <a:pt x="137" y="121"/>
                  </a:lnTo>
                  <a:lnTo>
                    <a:pt x="144" y="118"/>
                  </a:lnTo>
                  <a:lnTo>
                    <a:pt x="146" y="117"/>
                  </a:lnTo>
                  <a:lnTo>
                    <a:pt x="148" y="115"/>
                  </a:lnTo>
                  <a:lnTo>
                    <a:pt x="149" y="114"/>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cxnSp>
        <p:nvCxnSpPr>
          <p:cNvPr id="112" name="Straight Connector 111"/>
          <p:cNvCxnSpPr/>
          <p:nvPr/>
        </p:nvCxnSpPr>
        <p:spPr bwMode="auto">
          <a:xfrm rot="5400000">
            <a:off x="3156122" y="4340310"/>
            <a:ext cx="706395" cy="527222"/>
          </a:xfrm>
          <a:prstGeom prst="line">
            <a:avLst/>
          </a:prstGeom>
          <a:solidFill>
            <a:schemeClr val="accent1"/>
          </a:solidFill>
          <a:ln w="57150" cap="flat" cmpd="sng" algn="ctr">
            <a:solidFill>
              <a:srgbClr val="FF0000"/>
            </a:solidFill>
            <a:prstDash val="solid"/>
            <a:round/>
            <a:headEnd type="none" w="med" len="med"/>
            <a:tailEnd type="arrow" w="lg" len="lg"/>
          </a:ln>
          <a:effectLst/>
        </p:spPr>
      </p:cxnSp>
      <p:sp>
        <p:nvSpPr>
          <p:cNvPr id="18" name="Slide Number Placeholder 17"/>
          <p:cNvSpPr>
            <a:spLocks noGrp="1"/>
          </p:cNvSpPr>
          <p:nvPr>
            <p:ph type="sldNum" sz="quarter" idx="11"/>
          </p:nvPr>
        </p:nvSpPr>
        <p:spPr/>
        <p:txBody>
          <a:bodyPr/>
          <a:lstStyle/>
          <a:p>
            <a:fld id="{A9320731-3B2C-4107-8664-CAD7BE973DC8}" type="slidenum">
              <a:rPr lang="en-US" smtClean="0"/>
              <a:pPr/>
              <a:t>82</a:t>
            </a:fld>
            <a:endParaRPr lang="en-US"/>
          </a:p>
        </p:txBody>
      </p:sp>
      <p:sp>
        <p:nvSpPr>
          <p:cNvPr id="17" name="Footer Placeholder 16">
            <a:extLst>
              <a:ext uri="{FF2B5EF4-FFF2-40B4-BE49-F238E27FC236}">
                <a16:creationId xmlns:a16="http://schemas.microsoft.com/office/drawing/2014/main" id="{9F4FE70E-91A3-4066-BAFB-C316ECC72425}"/>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50181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down)">
                                      <p:cBhvr>
                                        <p:cTn id="7" dur="500"/>
                                        <p:tgtEl>
                                          <p:spTgt spid="73"/>
                                        </p:tgtEl>
                                      </p:cBhvr>
                                    </p:animEffect>
                                  </p:childTnLst>
                                </p:cTn>
                              </p:par>
                              <p:par>
                                <p:cTn id="8" presetID="22" presetClass="entr" presetSubtype="4" repeatCount="indefinite"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wipe(down)">
                                      <p:cBhvr>
                                        <p:cTn id="10" dur="500"/>
                                        <p:tgtEl>
                                          <p:spTgt spid="78"/>
                                        </p:tgtEl>
                                      </p:cBhvr>
                                    </p:animEffect>
                                  </p:childTnLst>
                                </p:cTn>
                              </p:par>
                            </p:childTnLst>
                          </p:cTn>
                        </p:par>
                        <p:par>
                          <p:cTn id="11" fill="hold">
                            <p:stCondLst>
                              <p:cond delay="500"/>
                            </p:stCondLst>
                            <p:childTnLst>
                              <p:par>
                                <p:cTn id="12" presetID="22" presetClass="exit" presetSubtype="1" repeatCount="indefinite" fill="hold" grpId="1" nodeType="afterEffect">
                                  <p:stCondLst>
                                    <p:cond delay="0"/>
                                  </p:stCondLst>
                                  <p:childTnLst>
                                    <p:animEffect transition="out" filter="wipe(up)">
                                      <p:cBhvr>
                                        <p:cTn id="13" dur="500"/>
                                        <p:tgtEl>
                                          <p:spTgt spid="73"/>
                                        </p:tgtEl>
                                      </p:cBhvr>
                                    </p:animEffect>
                                    <p:set>
                                      <p:cBhvr>
                                        <p:cTn id="14" dur="1" fill="hold">
                                          <p:stCondLst>
                                            <p:cond delay="499"/>
                                          </p:stCondLst>
                                        </p:cTn>
                                        <p:tgtEl>
                                          <p:spTgt spid="73"/>
                                        </p:tgtEl>
                                        <p:attrNameLst>
                                          <p:attrName>style.visibility</p:attrName>
                                        </p:attrNameLst>
                                      </p:cBhvr>
                                      <p:to>
                                        <p:strVal val="hidden"/>
                                      </p:to>
                                    </p:set>
                                  </p:childTnLst>
                                </p:cTn>
                              </p:par>
                              <p:par>
                                <p:cTn id="15" presetID="22" presetClass="exit" presetSubtype="1" repeatCount="indefinite" fill="hold" grpId="1" nodeType="withEffect">
                                  <p:stCondLst>
                                    <p:cond delay="0"/>
                                  </p:stCondLst>
                                  <p:childTnLst>
                                    <p:animEffect transition="out" filter="wipe(up)">
                                      <p:cBhvr>
                                        <p:cTn id="16" dur="500"/>
                                        <p:tgtEl>
                                          <p:spTgt spid="78"/>
                                        </p:tgtEl>
                                      </p:cBhvr>
                                    </p:animEffect>
                                    <p:set>
                                      <p:cBhvr>
                                        <p:cTn id="17" dur="1" fill="hold">
                                          <p:stCondLst>
                                            <p:cond delay="499"/>
                                          </p:stCondLst>
                                        </p:cTn>
                                        <p:tgtEl>
                                          <p:spTgt spid="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3" grpId="1" animBg="1"/>
      <p:bldP spid="78" grpId="0" animBg="1"/>
      <p:bldP spid="78"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1248" y="845820"/>
            <a:ext cx="7772400" cy="1821180"/>
          </a:xfrm>
        </p:spPr>
        <p:txBody>
          <a:bodyPr/>
          <a:lstStyle/>
          <a:p>
            <a:r>
              <a:rPr lang="en-US" sz="3600" dirty="0"/>
              <a:t>Control Systems:</a:t>
            </a:r>
            <a:br>
              <a:rPr lang="en-US" sz="3600" dirty="0"/>
            </a:br>
            <a:r>
              <a:rPr lang="en-US" sz="3600" dirty="0"/>
              <a:t>Design, Performance and Commissioning Issues</a:t>
            </a:r>
          </a:p>
        </p:txBody>
      </p:sp>
      <p:sp>
        <p:nvSpPr>
          <p:cNvPr id="5" name="Text Placeholder 4"/>
          <p:cNvSpPr>
            <a:spLocks noGrp="1"/>
          </p:cNvSpPr>
          <p:nvPr>
            <p:ph type="body" sz="quarter" idx="12"/>
          </p:nvPr>
        </p:nvSpPr>
        <p:spPr/>
        <p:txBody>
          <a:bodyPr/>
          <a:lstStyle/>
          <a:p>
            <a:r>
              <a:rPr lang="en-US" dirty="0"/>
              <a:t>David Sellers</a:t>
            </a:r>
          </a:p>
        </p:txBody>
      </p:sp>
      <p:sp>
        <p:nvSpPr>
          <p:cNvPr id="6" name="Text Placeholder 5"/>
          <p:cNvSpPr>
            <a:spLocks noGrp="1"/>
          </p:cNvSpPr>
          <p:nvPr>
            <p:ph type="body" sz="quarter" idx="13"/>
          </p:nvPr>
        </p:nvSpPr>
        <p:spPr/>
        <p:txBody>
          <a:bodyPr/>
          <a:lstStyle/>
          <a:p>
            <a:r>
              <a:rPr lang="en-US" dirty="0"/>
              <a:t>Senior Engineer</a:t>
            </a:r>
          </a:p>
        </p:txBody>
      </p:sp>
      <p:sp>
        <p:nvSpPr>
          <p:cNvPr id="7" name="Text Placeholder 6"/>
          <p:cNvSpPr>
            <a:spLocks noGrp="1"/>
          </p:cNvSpPr>
          <p:nvPr>
            <p:ph type="body" sz="quarter" idx="14"/>
          </p:nvPr>
        </p:nvSpPr>
        <p:spPr/>
        <p:txBody>
          <a:bodyPr/>
          <a:lstStyle/>
          <a:p>
            <a:r>
              <a:rPr lang="en-US" dirty="0"/>
              <a:t>Facility Dynamics Engineering</a:t>
            </a:r>
          </a:p>
        </p:txBody>
      </p:sp>
      <p:sp>
        <p:nvSpPr>
          <p:cNvPr id="9" name="Text Placeholder 8"/>
          <p:cNvSpPr>
            <a:spLocks noGrp="1"/>
          </p:cNvSpPr>
          <p:nvPr>
            <p:ph type="body" sz="quarter" idx="10"/>
          </p:nvPr>
        </p:nvSpPr>
        <p:spPr/>
        <p:txBody>
          <a:bodyPr/>
          <a:lstStyle/>
          <a:p>
            <a:pPr marL="0" indent="0">
              <a:buNone/>
            </a:pPr>
            <a:r>
              <a:rPr lang="en-US" dirty="0"/>
              <a:t>Control Processes</a:t>
            </a:r>
          </a:p>
        </p:txBody>
      </p:sp>
      <p:sp>
        <p:nvSpPr>
          <p:cNvPr id="10" name="Text Placeholder 2">
            <a:extLst>
              <a:ext uri="{FF2B5EF4-FFF2-40B4-BE49-F238E27FC236}">
                <a16:creationId xmlns:a16="http://schemas.microsoft.com/office/drawing/2014/main" id="{CBA5BEEF-3582-4874-9FCF-9B980057C3E6}"/>
              </a:ext>
            </a:extLst>
          </p:cNvPr>
          <p:cNvSpPr>
            <a:spLocks noGrp="1"/>
          </p:cNvSpPr>
          <p:nvPr>
            <p:ph type="body" sz="quarter" idx="10"/>
          </p:nvPr>
        </p:nvSpPr>
        <p:spPr>
          <a:xfrm>
            <a:off x="838200" y="3409187"/>
            <a:ext cx="7772400" cy="960097"/>
          </a:xfrm>
        </p:spPr>
        <p:txBody>
          <a:bodyPr>
            <a:normAutofit/>
          </a:bodyPr>
          <a:lstStyle/>
          <a:p>
            <a:r>
              <a:rPr lang="en-US" sz="2400" dirty="0"/>
              <a:t>The Impact of Narrowing the Throttling Range in a Proportional Control Process</a:t>
            </a:r>
          </a:p>
        </p:txBody>
      </p:sp>
    </p:spTree>
    <p:extLst>
      <p:ext uri="{BB962C8B-B14F-4D97-AF65-F5344CB8AC3E}">
        <p14:creationId xmlns:p14="http://schemas.microsoft.com/office/powerpoint/2010/main" val="157539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Impact of Narrowing Throttling Range</a:t>
            </a:r>
          </a:p>
        </p:txBody>
      </p:sp>
      <p:sp>
        <p:nvSpPr>
          <p:cNvPr id="7" name="Content Placeholder 6"/>
          <p:cNvSpPr>
            <a:spLocks noGrp="1"/>
          </p:cNvSpPr>
          <p:nvPr>
            <p:ph idx="1"/>
          </p:nvPr>
        </p:nvSpPr>
        <p:spPr/>
        <p:txBody>
          <a:bodyPr/>
          <a:lstStyle/>
          <a:p>
            <a:r>
              <a:rPr lang="en-US" dirty="0"/>
              <a:t>Proportional band =400% and set point changed to 80% (black line) </a:t>
            </a:r>
          </a:p>
        </p:txBody>
      </p:sp>
      <p:sp>
        <p:nvSpPr>
          <p:cNvPr id="4" name="Slide Number Placeholder 3"/>
          <p:cNvSpPr>
            <a:spLocks noGrp="1"/>
          </p:cNvSpPr>
          <p:nvPr>
            <p:ph type="sldNum" sz="quarter" idx="11"/>
          </p:nvPr>
        </p:nvSpPr>
        <p:spPr/>
        <p:txBody>
          <a:bodyPr/>
          <a:lstStyle/>
          <a:p>
            <a:fld id="{A9320731-3B2C-4107-8664-CAD7BE973DC8}" type="slidenum">
              <a:rPr lang="en-US" smtClean="0"/>
              <a:pPr/>
              <a:t>84</a:t>
            </a:fld>
            <a:endParaRPr lang="en-US"/>
          </a:p>
        </p:txBody>
      </p:sp>
      <p:pic>
        <p:nvPicPr>
          <p:cNvPr id="8" name="Picture 7"/>
          <p:cNvPicPr>
            <a:picLocks noChangeAspect="1"/>
          </p:cNvPicPr>
          <p:nvPr/>
        </p:nvPicPr>
        <p:blipFill rotWithShape="1">
          <a:blip r:embed="rId3"/>
          <a:srcRect l="200" t="28400" r="4300" b="30711"/>
          <a:stretch/>
        </p:blipFill>
        <p:spPr>
          <a:xfrm>
            <a:off x="0" y="4267200"/>
            <a:ext cx="9144000" cy="2202220"/>
          </a:xfrm>
          <a:prstGeom prst="rect">
            <a:avLst/>
          </a:prstGeom>
        </p:spPr>
      </p:pic>
      <p:cxnSp>
        <p:nvCxnSpPr>
          <p:cNvPr id="9" name="Straight Connector 8"/>
          <p:cNvCxnSpPr/>
          <p:nvPr/>
        </p:nvCxnSpPr>
        <p:spPr>
          <a:xfrm>
            <a:off x="1143117" y="4591182"/>
            <a:ext cx="0" cy="158990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1164965" y="5502385"/>
            <a:ext cx="493379" cy="454502"/>
          </a:xfrm>
          <a:prstGeom prst="line">
            <a:avLst/>
          </a:prstGeom>
          <a:ln w="25400" cap="rnd">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658343" y="5956886"/>
            <a:ext cx="2536515" cy="338554"/>
          </a:xfrm>
          <a:prstGeom prst="rect">
            <a:avLst/>
          </a:prstGeom>
          <a:solidFill>
            <a:schemeClr val="bg1">
              <a:alpha val="75000"/>
            </a:schemeClr>
          </a:solidFill>
          <a:ln w="25400">
            <a:solidFill>
              <a:srgbClr val="FF0000"/>
            </a:solidFill>
          </a:ln>
          <a:effectLst>
            <a:outerShdw blurRad="50800" dist="38100" dir="2700000" algn="tl" rotWithShape="0">
              <a:prstClr val="black">
                <a:alpha val="40000"/>
              </a:prstClr>
            </a:outerShdw>
          </a:effectLst>
        </p:spPr>
        <p:txBody>
          <a:bodyPr wrap="square" lIns="45720" rIns="45720" rtlCol="0">
            <a:spAutoFit/>
          </a:bodyPr>
          <a:lstStyle/>
          <a:p>
            <a:r>
              <a:rPr lang="en-US" sz="1600" dirty="0">
                <a:latin typeface="Arial" pitchFamily="34" charset="0"/>
                <a:cs typeface="Arial" pitchFamily="34" charset="0"/>
              </a:rPr>
              <a:t>Set point changed to 80%</a:t>
            </a:r>
          </a:p>
        </p:txBody>
      </p:sp>
      <p:cxnSp>
        <p:nvCxnSpPr>
          <p:cNvPr id="12" name="Straight Connector 11"/>
          <p:cNvCxnSpPr/>
          <p:nvPr/>
        </p:nvCxnSpPr>
        <p:spPr>
          <a:xfrm>
            <a:off x="774260" y="4918636"/>
            <a:ext cx="8001000" cy="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343400" y="5330478"/>
            <a:ext cx="2765115" cy="584775"/>
          </a:xfrm>
          <a:prstGeom prst="rect">
            <a:avLst/>
          </a:prstGeom>
          <a:solidFill>
            <a:schemeClr val="bg1">
              <a:alpha val="75000"/>
            </a:schemeClr>
          </a:solidFill>
          <a:ln w="25400">
            <a:solidFill>
              <a:schemeClr val="tx1"/>
            </a:solidFill>
          </a:ln>
          <a:effectLst>
            <a:outerShdw blurRad="50800" dist="38100" dir="2700000" algn="tl" rotWithShape="0">
              <a:prstClr val="black">
                <a:alpha val="40000"/>
              </a:prstClr>
            </a:outerShdw>
          </a:effectLst>
        </p:spPr>
        <p:txBody>
          <a:bodyPr wrap="square" lIns="45720" rIns="45720" rtlCol="0">
            <a:spAutoFit/>
          </a:bodyPr>
          <a:lstStyle/>
          <a:p>
            <a:r>
              <a:rPr lang="en-US" sz="1600" dirty="0">
                <a:latin typeface="Arial" pitchFamily="34" charset="0"/>
                <a:cs typeface="Arial" pitchFamily="34" charset="0"/>
              </a:rPr>
              <a:t>Significant error between the control point and set point</a:t>
            </a:r>
          </a:p>
        </p:txBody>
      </p:sp>
      <p:cxnSp>
        <p:nvCxnSpPr>
          <p:cNvPr id="14" name="Straight Connector 13"/>
          <p:cNvCxnSpPr/>
          <p:nvPr/>
        </p:nvCxnSpPr>
        <p:spPr>
          <a:xfrm flipV="1">
            <a:off x="7543799" y="4615873"/>
            <a:ext cx="1" cy="287923"/>
          </a:xfrm>
          <a:prstGeom prst="line">
            <a:avLst/>
          </a:prstGeom>
          <a:ln w="25400" cap="rnd">
            <a:solidFill>
              <a:schemeClr val="tx1"/>
            </a:solidFill>
            <a:headEnd type="arrow" w="lg" len="med"/>
            <a:tailEnd type="none"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7543801" y="5220942"/>
            <a:ext cx="0" cy="399063"/>
          </a:xfrm>
          <a:prstGeom prst="line">
            <a:avLst/>
          </a:prstGeom>
          <a:ln w="25400" cap="rnd">
            <a:solidFill>
              <a:schemeClr val="tx1"/>
            </a:solidFill>
            <a:headEnd type="none" w="lg" len="med"/>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108516" y="5622863"/>
            <a:ext cx="435283" cy="1"/>
          </a:xfrm>
          <a:prstGeom prst="line">
            <a:avLst/>
          </a:prstGeom>
          <a:ln w="25400" cap="rnd">
            <a:solidFill>
              <a:schemeClr val="tx1"/>
            </a:solidFill>
            <a:headEnd type="none" w="lg" len="med"/>
            <a:tailEnd type="none"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BC1727A5-3ECC-422A-9B5D-FFF996EA1535}"/>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352022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Impact of Narrowing Throttling Range</a:t>
            </a:r>
          </a:p>
        </p:txBody>
      </p:sp>
      <p:sp>
        <p:nvSpPr>
          <p:cNvPr id="7" name="Content Placeholder 6"/>
          <p:cNvSpPr>
            <a:spLocks noGrp="1"/>
          </p:cNvSpPr>
          <p:nvPr>
            <p:ph idx="1"/>
          </p:nvPr>
        </p:nvSpPr>
        <p:spPr/>
        <p:txBody>
          <a:bodyPr/>
          <a:lstStyle/>
          <a:p>
            <a:r>
              <a:rPr lang="en-US" dirty="0"/>
              <a:t>Proportional band =400% (black line) </a:t>
            </a:r>
          </a:p>
          <a:p>
            <a:r>
              <a:rPr lang="en-US" dirty="0"/>
              <a:t>Proportional band =300% and set point changed to 80% (red line) </a:t>
            </a:r>
          </a:p>
          <a:p>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85</a:t>
            </a:fld>
            <a:endParaRPr lang="en-US"/>
          </a:p>
        </p:txBody>
      </p:sp>
      <p:pic>
        <p:nvPicPr>
          <p:cNvPr id="6" name="Picture 5"/>
          <p:cNvPicPr>
            <a:picLocks noChangeAspect="1"/>
          </p:cNvPicPr>
          <p:nvPr/>
        </p:nvPicPr>
        <p:blipFill rotWithShape="1">
          <a:blip r:embed="rId3"/>
          <a:srcRect l="200" t="28400" r="4300" b="30711"/>
          <a:stretch/>
        </p:blipFill>
        <p:spPr>
          <a:xfrm>
            <a:off x="0" y="4267200"/>
            <a:ext cx="9144000" cy="2202220"/>
          </a:xfrm>
          <a:prstGeom prst="rect">
            <a:avLst/>
          </a:prstGeom>
        </p:spPr>
      </p:pic>
      <p:cxnSp>
        <p:nvCxnSpPr>
          <p:cNvPr id="8" name="Straight Connector 7"/>
          <p:cNvCxnSpPr/>
          <p:nvPr/>
        </p:nvCxnSpPr>
        <p:spPr>
          <a:xfrm>
            <a:off x="1143117" y="4591182"/>
            <a:ext cx="0" cy="158990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1164965" y="5502385"/>
            <a:ext cx="493379" cy="454502"/>
          </a:xfrm>
          <a:prstGeom prst="line">
            <a:avLst/>
          </a:prstGeom>
          <a:ln w="25400" cap="rnd">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658343" y="5956886"/>
            <a:ext cx="2536515" cy="338554"/>
          </a:xfrm>
          <a:prstGeom prst="rect">
            <a:avLst/>
          </a:prstGeom>
          <a:solidFill>
            <a:schemeClr val="bg1">
              <a:alpha val="75000"/>
            </a:schemeClr>
          </a:solidFill>
          <a:ln w="25400">
            <a:solidFill>
              <a:srgbClr val="FF0000"/>
            </a:solidFill>
          </a:ln>
          <a:effectLst>
            <a:outerShdw blurRad="50800" dist="38100" dir="2700000" algn="tl" rotWithShape="0">
              <a:prstClr val="black">
                <a:alpha val="40000"/>
              </a:prstClr>
            </a:outerShdw>
          </a:effectLst>
        </p:spPr>
        <p:txBody>
          <a:bodyPr wrap="square" lIns="45720" rIns="45720" rtlCol="0">
            <a:spAutoFit/>
          </a:bodyPr>
          <a:lstStyle/>
          <a:p>
            <a:r>
              <a:rPr lang="en-US" sz="1600" dirty="0">
                <a:latin typeface="Arial" pitchFamily="34" charset="0"/>
                <a:cs typeface="Arial" pitchFamily="34" charset="0"/>
              </a:rPr>
              <a:t>Set point changed to 80%</a:t>
            </a:r>
          </a:p>
        </p:txBody>
      </p:sp>
      <p:cxnSp>
        <p:nvCxnSpPr>
          <p:cNvPr id="11" name="Straight Connector 10"/>
          <p:cNvCxnSpPr/>
          <p:nvPr/>
        </p:nvCxnSpPr>
        <p:spPr>
          <a:xfrm>
            <a:off x="774260" y="4918636"/>
            <a:ext cx="8001000" cy="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343400" y="5308521"/>
            <a:ext cx="2765115" cy="584775"/>
          </a:xfrm>
          <a:prstGeom prst="rect">
            <a:avLst/>
          </a:prstGeom>
          <a:solidFill>
            <a:schemeClr val="bg1">
              <a:alpha val="75000"/>
            </a:schemeClr>
          </a:solidFill>
          <a:ln w="25400">
            <a:solidFill>
              <a:srgbClr val="FF0000"/>
            </a:solidFill>
          </a:ln>
          <a:effectLst>
            <a:outerShdw blurRad="50800" dist="38100" dir="2700000" algn="tl" rotWithShape="0">
              <a:prstClr val="black">
                <a:alpha val="40000"/>
              </a:prstClr>
            </a:outerShdw>
          </a:effectLst>
        </p:spPr>
        <p:txBody>
          <a:bodyPr wrap="square" lIns="45720" rIns="45720" rtlCol="0">
            <a:spAutoFit/>
          </a:bodyPr>
          <a:lstStyle/>
          <a:p>
            <a:r>
              <a:rPr lang="en-US" sz="1600" dirty="0">
                <a:latin typeface="Arial" pitchFamily="34" charset="0"/>
                <a:cs typeface="Arial" pitchFamily="34" charset="0"/>
              </a:rPr>
              <a:t>Error between the control point and set point is reduced</a:t>
            </a:r>
          </a:p>
        </p:txBody>
      </p:sp>
      <p:cxnSp>
        <p:nvCxnSpPr>
          <p:cNvPr id="13" name="Straight Connector 12"/>
          <p:cNvCxnSpPr/>
          <p:nvPr/>
        </p:nvCxnSpPr>
        <p:spPr>
          <a:xfrm flipV="1">
            <a:off x="7543799" y="4615873"/>
            <a:ext cx="1" cy="287923"/>
          </a:xfrm>
          <a:prstGeom prst="line">
            <a:avLst/>
          </a:prstGeom>
          <a:ln w="25400" cap="rnd">
            <a:solidFill>
              <a:schemeClr val="tx1"/>
            </a:solidFill>
            <a:headEnd type="arrow" w="lg" len="med"/>
            <a:tailEnd type="none"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7543801" y="5198985"/>
            <a:ext cx="0" cy="399063"/>
          </a:xfrm>
          <a:prstGeom prst="line">
            <a:avLst/>
          </a:prstGeom>
          <a:ln w="25400" cap="rnd">
            <a:headEnd type="none" w="lg" len="med"/>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108516" y="5600906"/>
            <a:ext cx="435283" cy="1"/>
          </a:xfrm>
          <a:prstGeom prst="line">
            <a:avLst/>
          </a:prstGeom>
          <a:ln w="25400" cap="rnd">
            <a:headEnd type="none" w="lg" len="med"/>
            <a:tailEnd type="none"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7772400" y="5220942"/>
            <a:ext cx="0" cy="399063"/>
          </a:xfrm>
          <a:prstGeom prst="line">
            <a:avLst/>
          </a:prstGeom>
          <a:ln w="25400" cap="rnd">
            <a:solidFill>
              <a:schemeClr val="tx1"/>
            </a:solidFill>
            <a:headEnd type="none" w="lg" len="med"/>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8272C55D-45B1-442C-8B93-94A4F7443E52}"/>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401461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Impact of Narrowing Throttling Range</a:t>
            </a:r>
          </a:p>
        </p:txBody>
      </p:sp>
      <p:sp>
        <p:nvSpPr>
          <p:cNvPr id="7" name="Content Placeholder 6"/>
          <p:cNvSpPr>
            <a:spLocks noGrp="1"/>
          </p:cNvSpPr>
          <p:nvPr>
            <p:ph idx="1"/>
          </p:nvPr>
        </p:nvSpPr>
        <p:spPr/>
        <p:txBody>
          <a:bodyPr/>
          <a:lstStyle/>
          <a:p>
            <a:r>
              <a:rPr lang="en-US" dirty="0"/>
              <a:t>Proportional band =400% (black line) </a:t>
            </a:r>
          </a:p>
          <a:p>
            <a:r>
              <a:rPr lang="en-US" dirty="0"/>
              <a:t>Proportional band =300% (red line) </a:t>
            </a:r>
          </a:p>
          <a:p>
            <a:r>
              <a:rPr lang="en-US" dirty="0"/>
              <a:t>Proportional band =200% and set point changed to 80% (blue line) </a:t>
            </a:r>
          </a:p>
          <a:p>
            <a:endParaRPr lang="en-US" dirty="0"/>
          </a:p>
          <a:p>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86</a:t>
            </a:fld>
            <a:endParaRPr lang="en-US"/>
          </a:p>
        </p:txBody>
      </p:sp>
      <p:pic>
        <p:nvPicPr>
          <p:cNvPr id="6" name="Picture 5"/>
          <p:cNvPicPr>
            <a:picLocks noChangeAspect="1"/>
          </p:cNvPicPr>
          <p:nvPr/>
        </p:nvPicPr>
        <p:blipFill rotWithShape="1">
          <a:blip r:embed="rId3"/>
          <a:srcRect l="200" t="28400" r="4300" b="30711"/>
          <a:stretch/>
        </p:blipFill>
        <p:spPr>
          <a:xfrm>
            <a:off x="0" y="4267200"/>
            <a:ext cx="9144000" cy="2202220"/>
          </a:xfrm>
          <a:prstGeom prst="rect">
            <a:avLst/>
          </a:prstGeom>
        </p:spPr>
      </p:pic>
      <p:cxnSp>
        <p:nvCxnSpPr>
          <p:cNvPr id="8" name="Straight Connector 7"/>
          <p:cNvCxnSpPr/>
          <p:nvPr/>
        </p:nvCxnSpPr>
        <p:spPr>
          <a:xfrm>
            <a:off x="1143117" y="4591182"/>
            <a:ext cx="0" cy="158990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1164965" y="5502385"/>
            <a:ext cx="493379" cy="454502"/>
          </a:xfrm>
          <a:prstGeom prst="line">
            <a:avLst/>
          </a:prstGeom>
          <a:ln w="25400" cap="rnd">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658343" y="5956886"/>
            <a:ext cx="2536515" cy="338554"/>
          </a:xfrm>
          <a:prstGeom prst="rect">
            <a:avLst/>
          </a:prstGeom>
          <a:solidFill>
            <a:schemeClr val="bg1">
              <a:alpha val="75000"/>
            </a:schemeClr>
          </a:solidFill>
          <a:ln w="25400">
            <a:solidFill>
              <a:srgbClr val="FF0000"/>
            </a:solidFill>
          </a:ln>
          <a:effectLst>
            <a:outerShdw blurRad="50800" dist="38100" dir="2700000" algn="tl" rotWithShape="0">
              <a:prstClr val="black">
                <a:alpha val="40000"/>
              </a:prstClr>
            </a:outerShdw>
          </a:effectLst>
        </p:spPr>
        <p:txBody>
          <a:bodyPr wrap="square" lIns="45720" rIns="45720" rtlCol="0">
            <a:spAutoFit/>
          </a:bodyPr>
          <a:lstStyle/>
          <a:p>
            <a:r>
              <a:rPr lang="en-US" sz="1600" dirty="0">
                <a:latin typeface="Arial" pitchFamily="34" charset="0"/>
                <a:cs typeface="Arial" pitchFamily="34" charset="0"/>
              </a:rPr>
              <a:t>Set point changed to 80%</a:t>
            </a:r>
          </a:p>
        </p:txBody>
      </p:sp>
      <p:cxnSp>
        <p:nvCxnSpPr>
          <p:cNvPr id="11" name="Straight Connector 10"/>
          <p:cNvCxnSpPr/>
          <p:nvPr/>
        </p:nvCxnSpPr>
        <p:spPr>
          <a:xfrm>
            <a:off x="774260" y="4918636"/>
            <a:ext cx="8001000" cy="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343400" y="5308521"/>
            <a:ext cx="2765115" cy="830997"/>
          </a:xfrm>
          <a:prstGeom prst="rect">
            <a:avLst/>
          </a:prstGeom>
          <a:solidFill>
            <a:schemeClr val="bg1">
              <a:alpha val="75000"/>
            </a:schemeClr>
          </a:solidFill>
          <a:ln w="25400">
            <a:solidFill>
              <a:schemeClr val="accent5"/>
            </a:solidFill>
          </a:ln>
          <a:effectLst>
            <a:outerShdw blurRad="50800" dist="38100" dir="2700000" algn="tl" rotWithShape="0">
              <a:prstClr val="black">
                <a:alpha val="40000"/>
              </a:prstClr>
            </a:outerShdw>
          </a:effectLst>
        </p:spPr>
        <p:txBody>
          <a:bodyPr wrap="square" lIns="45720" rIns="45720" rtlCol="0">
            <a:spAutoFit/>
          </a:bodyPr>
          <a:lstStyle/>
          <a:p>
            <a:r>
              <a:rPr lang="en-US" sz="1600" dirty="0">
                <a:latin typeface="Arial" pitchFamily="34" charset="0"/>
                <a:cs typeface="Arial" pitchFamily="34" charset="0"/>
              </a:rPr>
              <a:t>Error between the control point and set point is further reduced</a:t>
            </a:r>
          </a:p>
        </p:txBody>
      </p:sp>
      <p:cxnSp>
        <p:nvCxnSpPr>
          <p:cNvPr id="14" name="Straight Connector 13"/>
          <p:cNvCxnSpPr/>
          <p:nvPr/>
        </p:nvCxnSpPr>
        <p:spPr>
          <a:xfrm flipV="1">
            <a:off x="7543799" y="4615873"/>
            <a:ext cx="1" cy="287923"/>
          </a:xfrm>
          <a:prstGeom prst="line">
            <a:avLst/>
          </a:prstGeom>
          <a:ln w="25400" cap="rnd">
            <a:solidFill>
              <a:schemeClr val="tx1"/>
            </a:solidFill>
            <a:headEnd type="arrow" w="lg" len="med"/>
            <a:tailEnd type="none"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543801" y="5168444"/>
            <a:ext cx="0" cy="432462"/>
          </a:xfrm>
          <a:prstGeom prst="line">
            <a:avLst/>
          </a:prstGeom>
          <a:ln w="25400" cap="rnd">
            <a:solidFill>
              <a:schemeClr val="accent5"/>
            </a:solidFill>
            <a:headEnd type="none" w="lg" len="med"/>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108516" y="5600906"/>
            <a:ext cx="435283" cy="1"/>
          </a:xfrm>
          <a:prstGeom prst="line">
            <a:avLst/>
          </a:prstGeom>
          <a:ln w="25400" cap="rnd">
            <a:solidFill>
              <a:schemeClr val="accent5"/>
            </a:solidFill>
            <a:headEnd type="none" w="lg" len="med"/>
            <a:tailEnd type="none"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7772400" y="5220942"/>
            <a:ext cx="0" cy="399063"/>
          </a:xfrm>
          <a:prstGeom prst="line">
            <a:avLst/>
          </a:prstGeom>
          <a:ln w="25400" cap="rnd">
            <a:headEnd type="none" w="lg" len="med"/>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2286236" y="4335388"/>
            <a:ext cx="5519194" cy="833056"/>
            <a:chOff x="2286236" y="4335388"/>
            <a:chExt cx="5519194" cy="833056"/>
          </a:xfrm>
        </p:grpSpPr>
        <p:cxnSp>
          <p:nvCxnSpPr>
            <p:cNvPr id="21" name="Straight Connector 20"/>
            <p:cNvCxnSpPr/>
            <p:nvPr/>
          </p:nvCxnSpPr>
          <p:spPr>
            <a:xfrm flipH="1">
              <a:off x="2286236" y="4673942"/>
              <a:ext cx="1865092" cy="377857"/>
            </a:xfrm>
            <a:prstGeom prst="line">
              <a:avLst/>
            </a:prstGeom>
            <a:ln w="25400" cap="rnd">
              <a:solidFill>
                <a:schemeClr val="accent5"/>
              </a:solidFill>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151327" y="4335388"/>
              <a:ext cx="3654103" cy="338554"/>
            </a:xfrm>
            <a:prstGeom prst="rect">
              <a:avLst/>
            </a:prstGeom>
            <a:solidFill>
              <a:schemeClr val="bg1">
                <a:alpha val="75000"/>
              </a:schemeClr>
            </a:solidFill>
            <a:ln w="25400">
              <a:solidFill>
                <a:schemeClr val="accent5"/>
              </a:solidFill>
            </a:ln>
            <a:effectLst>
              <a:outerShdw blurRad="50800" dist="38100" dir="2700000" algn="tl" rotWithShape="0">
                <a:prstClr val="black">
                  <a:alpha val="40000"/>
                </a:prstClr>
              </a:outerShdw>
            </a:effectLst>
          </p:spPr>
          <p:txBody>
            <a:bodyPr wrap="square" lIns="45720" rIns="45720" rtlCol="0">
              <a:spAutoFit/>
            </a:bodyPr>
            <a:lstStyle/>
            <a:p>
              <a:r>
                <a:rPr lang="en-US" sz="1600" dirty="0">
                  <a:latin typeface="Arial" pitchFamily="34" charset="0"/>
                  <a:cs typeface="Arial" pitchFamily="34" charset="0"/>
                </a:rPr>
                <a:t>Signs of instability and hunting emerge</a:t>
              </a:r>
            </a:p>
          </p:txBody>
        </p:sp>
        <p:cxnSp>
          <p:nvCxnSpPr>
            <p:cNvPr id="28" name="Straight Connector 27"/>
            <p:cNvCxnSpPr/>
            <p:nvPr/>
          </p:nvCxnSpPr>
          <p:spPr>
            <a:xfrm flipH="1">
              <a:off x="3588064" y="4673941"/>
              <a:ext cx="563264" cy="406743"/>
            </a:xfrm>
            <a:prstGeom prst="line">
              <a:avLst/>
            </a:prstGeom>
            <a:ln w="25400" cap="rnd">
              <a:solidFill>
                <a:schemeClr val="accent5"/>
              </a:solidFill>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151328" y="4673940"/>
              <a:ext cx="524976" cy="494504"/>
            </a:xfrm>
            <a:prstGeom prst="line">
              <a:avLst/>
            </a:prstGeom>
            <a:ln w="25400" cap="rnd">
              <a:solidFill>
                <a:schemeClr val="accent5"/>
              </a:solidFill>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27FCC716-5559-4E69-BDF0-5795A759159A}"/>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201071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Impact of Narrowing Throttling Range</a:t>
            </a:r>
          </a:p>
        </p:txBody>
      </p:sp>
      <p:sp>
        <p:nvSpPr>
          <p:cNvPr id="7" name="Content Placeholder 6"/>
          <p:cNvSpPr>
            <a:spLocks noGrp="1"/>
          </p:cNvSpPr>
          <p:nvPr>
            <p:ph idx="1"/>
          </p:nvPr>
        </p:nvSpPr>
        <p:spPr/>
        <p:txBody>
          <a:bodyPr/>
          <a:lstStyle/>
          <a:p>
            <a:r>
              <a:rPr lang="en-US" dirty="0"/>
              <a:t>Proportional band =400% (black line) </a:t>
            </a:r>
          </a:p>
          <a:p>
            <a:r>
              <a:rPr lang="en-US" dirty="0"/>
              <a:t>Proportional band =300% (red line) </a:t>
            </a:r>
          </a:p>
          <a:p>
            <a:r>
              <a:rPr lang="en-US" dirty="0"/>
              <a:t>Proportional band =200% (blue line) </a:t>
            </a:r>
          </a:p>
          <a:p>
            <a:r>
              <a:rPr lang="en-US" dirty="0"/>
              <a:t>Proportional band =150% and set point changed to 80% (gray line) </a:t>
            </a:r>
          </a:p>
          <a:p>
            <a:r>
              <a:rPr lang="en-US" dirty="0"/>
              <a:t> </a:t>
            </a:r>
          </a:p>
          <a:p>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87</a:t>
            </a:fld>
            <a:endParaRPr lang="en-US"/>
          </a:p>
        </p:txBody>
      </p:sp>
      <p:pic>
        <p:nvPicPr>
          <p:cNvPr id="6" name="Picture 5"/>
          <p:cNvPicPr>
            <a:picLocks noChangeAspect="1"/>
          </p:cNvPicPr>
          <p:nvPr/>
        </p:nvPicPr>
        <p:blipFill rotWithShape="1">
          <a:blip r:embed="rId3"/>
          <a:srcRect l="200" t="28400" r="4300" b="30711"/>
          <a:stretch/>
        </p:blipFill>
        <p:spPr>
          <a:xfrm>
            <a:off x="0" y="4267200"/>
            <a:ext cx="9144000" cy="2202220"/>
          </a:xfrm>
          <a:prstGeom prst="rect">
            <a:avLst/>
          </a:prstGeom>
        </p:spPr>
      </p:pic>
      <p:cxnSp>
        <p:nvCxnSpPr>
          <p:cNvPr id="8" name="Straight Connector 7"/>
          <p:cNvCxnSpPr/>
          <p:nvPr/>
        </p:nvCxnSpPr>
        <p:spPr>
          <a:xfrm>
            <a:off x="1143117" y="4591182"/>
            <a:ext cx="0" cy="158990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1164965" y="5502385"/>
            <a:ext cx="493379" cy="454502"/>
          </a:xfrm>
          <a:prstGeom prst="line">
            <a:avLst/>
          </a:prstGeom>
          <a:ln w="25400" cap="rnd">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658343" y="5956886"/>
            <a:ext cx="2536515" cy="338554"/>
          </a:xfrm>
          <a:prstGeom prst="rect">
            <a:avLst/>
          </a:prstGeom>
          <a:solidFill>
            <a:schemeClr val="bg1">
              <a:alpha val="75000"/>
            </a:schemeClr>
          </a:solidFill>
          <a:ln w="25400">
            <a:solidFill>
              <a:srgbClr val="FF0000"/>
            </a:solidFill>
          </a:ln>
          <a:effectLst>
            <a:outerShdw blurRad="50800" dist="38100" dir="2700000" algn="tl" rotWithShape="0">
              <a:prstClr val="black">
                <a:alpha val="40000"/>
              </a:prstClr>
            </a:outerShdw>
          </a:effectLst>
        </p:spPr>
        <p:txBody>
          <a:bodyPr wrap="square" lIns="45720" rIns="45720" rtlCol="0">
            <a:spAutoFit/>
          </a:bodyPr>
          <a:lstStyle/>
          <a:p>
            <a:r>
              <a:rPr lang="en-US" sz="1600" dirty="0">
                <a:latin typeface="Arial" pitchFamily="34" charset="0"/>
                <a:cs typeface="Arial" pitchFamily="34" charset="0"/>
              </a:rPr>
              <a:t>Set point changed to 80%</a:t>
            </a:r>
          </a:p>
        </p:txBody>
      </p:sp>
      <p:cxnSp>
        <p:nvCxnSpPr>
          <p:cNvPr id="11" name="Straight Connector 10"/>
          <p:cNvCxnSpPr/>
          <p:nvPr/>
        </p:nvCxnSpPr>
        <p:spPr>
          <a:xfrm>
            <a:off x="774260" y="4918636"/>
            <a:ext cx="8001000" cy="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13" idx="1"/>
          </p:cNvCxnSpPr>
          <p:nvPr/>
        </p:nvCxnSpPr>
        <p:spPr>
          <a:xfrm flipH="1" flipV="1">
            <a:off x="5435245" y="5268990"/>
            <a:ext cx="663234" cy="441675"/>
          </a:xfrm>
          <a:prstGeom prst="line">
            <a:avLst/>
          </a:prstGeom>
          <a:ln w="25400" cap="rnd">
            <a:solidFill>
              <a:schemeClr val="bg1">
                <a:lumMod val="50000"/>
              </a:schemeClr>
            </a:solidFill>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4194858" y="5295166"/>
            <a:ext cx="1891180" cy="415498"/>
          </a:xfrm>
          <a:prstGeom prst="line">
            <a:avLst/>
          </a:prstGeom>
          <a:ln w="25400" cap="rnd">
            <a:solidFill>
              <a:schemeClr val="bg1">
                <a:lumMod val="50000"/>
              </a:schemeClr>
            </a:solidFill>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098479" y="5295166"/>
            <a:ext cx="2765115" cy="830997"/>
          </a:xfrm>
          <a:prstGeom prst="rect">
            <a:avLst/>
          </a:prstGeom>
          <a:solidFill>
            <a:schemeClr val="bg1">
              <a:alpha val="75000"/>
            </a:schemeClr>
          </a:solidFill>
          <a:ln w="25400">
            <a:solidFill>
              <a:schemeClr val="bg1">
                <a:lumMod val="50000"/>
              </a:schemeClr>
            </a:solidFill>
          </a:ln>
          <a:effectLst>
            <a:outerShdw blurRad="50800" dist="38100" dir="2700000" algn="tl" rotWithShape="0">
              <a:prstClr val="black">
                <a:alpha val="40000"/>
              </a:prstClr>
            </a:outerShdw>
          </a:effectLst>
        </p:spPr>
        <p:txBody>
          <a:bodyPr wrap="square" lIns="45720" rIns="45720" rtlCol="0">
            <a:spAutoFit/>
          </a:bodyPr>
          <a:lstStyle/>
          <a:p>
            <a:r>
              <a:rPr lang="en-US" sz="1600" dirty="0">
                <a:latin typeface="Arial" pitchFamily="34" charset="0"/>
                <a:cs typeface="Arial" pitchFamily="34" charset="0"/>
              </a:rPr>
              <a:t>The system begins to resonate at it’s natural frequency (hunting begins)</a:t>
            </a:r>
          </a:p>
        </p:txBody>
      </p:sp>
      <p:sp>
        <p:nvSpPr>
          <p:cNvPr id="3" name="Footer Placeholder 2">
            <a:extLst>
              <a:ext uri="{FF2B5EF4-FFF2-40B4-BE49-F238E27FC236}">
                <a16:creationId xmlns:a16="http://schemas.microsoft.com/office/drawing/2014/main" id="{CCB68E90-E582-43B6-9633-FE8201DA586E}"/>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3171217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Impact of Narrowing Throttling Range</a:t>
            </a:r>
          </a:p>
        </p:txBody>
      </p:sp>
      <p:sp>
        <p:nvSpPr>
          <p:cNvPr id="7" name="Content Placeholder 6"/>
          <p:cNvSpPr>
            <a:spLocks noGrp="1"/>
          </p:cNvSpPr>
          <p:nvPr>
            <p:ph idx="1"/>
          </p:nvPr>
        </p:nvSpPr>
        <p:spPr/>
        <p:txBody>
          <a:bodyPr/>
          <a:lstStyle/>
          <a:p>
            <a:r>
              <a:rPr lang="en-US" dirty="0"/>
              <a:t>Proportional band =400% (black line) </a:t>
            </a:r>
          </a:p>
          <a:p>
            <a:r>
              <a:rPr lang="en-US" dirty="0"/>
              <a:t>Proportional band =300% (red line) </a:t>
            </a:r>
          </a:p>
          <a:p>
            <a:r>
              <a:rPr lang="en-US" dirty="0"/>
              <a:t>Proportional band =200% (blue line) </a:t>
            </a:r>
          </a:p>
          <a:p>
            <a:r>
              <a:rPr lang="en-US" dirty="0"/>
              <a:t>Proportional band =150% ((gray line) </a:t>
            </a:r>
          </a:p>
          <a:p>
            <a:r>
              <a:rPr lang="en-US" dirty="0"/>
              <a:t>Proportional band =100% and set point changed to 80% (second black line) </a:t>
            </a:r>
          </a:p>
          <a:p>
            <a:endParaRPr lang="en-US" dirty="0"/>
          </a:p>
          <a:p>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88</a:t>
            </a:fld>
            <a:endParaRPr lang="en-US"/>
          </a:p>
        </p:txBody>
      </p:sp>
      <p:pic>
        <p:nvPicPr>
          <p:cNvPr id="5" name="Picture 4"/>
          <p:cNvPicPr>
            <a:picLocks noChangeAspect="1"/>
          </p:cNvPicPr>
          <p:nvPr/>
        </p:nvPicPr>
        <p:blipFill rotWithShape="1">
          <a:blip r:embed="rId3"/>
          <a:srcRect l="200" t="28400" r="4300" b="30711"/>
          <a:stretch/>
        </p:blipFill>
        <p:spPr>
          <a:xfrm>
            <a:off x="0" y="4267200"/>
            <a:ext cx="9144000" cy="2202220"/>
          </a:xfrm>
          <a:prstGeom prst="rect">
            <a:avLst/>
          </a:prstGeom>
        </p:spPr>
      </p:pic>
      <p:cxnSp>
        <p:nvCxnSpPr>
          <p:cNvPr id="8" name="Straight Connector 7"/>
          <p:cNvCxnSpPr/>
          <p:nvPr/>
        </p:nvCxnSpPr>
        <p:spPr>
          <a:xfrm>
            <a:off x="1143117" y="4591182"/>
            <a:ext cx="0" cy="158990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1164965" y="5502385"/>
            <a:ext cx="493379" cy="454502"/>
          </a:xfrm>
          <a:prstGeom prst="line">
            <a:avLst/>
          </a:prstGeom>
          <a:ln w="25400" cap="rnd">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658343" y="5956886"/>
            <a:ext cx="2536515" cy="338554"/>
          </a:xfrm>
          <a:prstGeom prst="rect">
            <a:avLst/>
          </a:prstGeom>
          <a:solidFill>
            <a:schemeClr val="bg1">
              <a:alpha val="75000"/>
            </a:schemeClr>
          </a:solidFill>
          <a:ln w="25400">
            <a:solidFill>
              <a:srgbClr val="FF0000"/>
            </a:solidFill>
          </a:ln>
          <a:effectLst>
            <a:outerShdw blurRad="50800" dist="38100" dir="2700000" algn="tl" rotWithShape="0">
              <a:prstClr val="black">
                <a:alpha val="40000"/>
              </a:prstClr>
            </a:outerShdw>
          </a:effectLst>
        </p:spPr>
        <p:txBody>
          <a:bodyPr wrap="square" lIns="45720" rIns="45720" rtlCol="0">
            <a:spAutoFit/>
          </a:bodyPr>
          <a:lstStyle/>
          <a:p>
            <a:r>
              <a:rPr lang="en-US" sz="1600" dirty="0">
                <a:latin typeface="Arial" pitchFamily="34" charset="0"/>
                <a:cs typeface="Arial" pitchFamily="34" charset="0"/>
              </a:rPr>
              <a:t>Set point changed to 80%</a:t>
            </a:r>
          </a:p>
        </p:txBody>
      </p:sp>
      <p:cxnSp>
        <p:nvCxnSpPr>
          <p:cNvPr id="11" name="Straight Connector 10"/>
          <p:cNvCxnSpPr/>
          <p:nvPr/>
        </p:nvCxnSpPr>
        <p:spPr>
          <a:xfrm>
            <a:off x="774260" y="4918636"/>
            <a:ext cx="8001000" cy="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14" idx="1"/>
          </p:cNvCxnSpPr>
          <p:nvPr/>
        </p:nvCxnSpPr>
        <p:spPr>
          <a:xfrm flipH="1" flipV="1">
            <a:off x="5435245" y="5268992"/>
            <a:ext cx="663234" cy="318562"/>
          </a:xfrm>
          <a:prstGeom prst="line">
            <a:avLst/>
          </a:prstGeom>
          <a:ln w="25400" cap="rnd">
            <a:solidFill>
              <a:schemeClr val="tx1"/>
            </a:solidFill>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14" idx="1"/>
          </p:cNvCxnSpPr>
          <p:nvPr/>
        </p:nvCxnSpPr>
        <p:spPr>
          <a:xfrm flipH="1" flipV="1">
            <a:off x="4194858" y="5295166"/>
            <a:ext cx="1903621" cy="292388"/>
          </a:xfrm>
          <a:prstGeom prst="line">
            <a:avLst/>
          </a:prstGeom>
          <a:ln w="25400" cap="rnd">
            <a:solidFill>
              <a:schemeClr val="tx1"/>
            </a:solidFill>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098479" y="5295166"/>
            <a:ext cx="2140849" cy="584775"/>
          </a:xfrm>
          <a:prstGeom prst="rect">
            <a:avLst/>
          </a:prstGeom>
          <a:solidFill>
            <a:schemeClr val="bg1">
              <a:alpha val="75000"/>
            </a:schemeClr>
          </a:solidFill>
          <a:ln w="25400">
            <a:solidFill>
              <a:schemeClr val="tx1"/>
            </a:solidFill>
          </a:ln>
          <a:effectLst>
            <a:outerShdw blurRad="50800" dist="38100" dir="2700000" algn="tl" rotWithShape="0">
              <a:prstClr val="black">
                <a:alpha val="40000"/>
              </a:prstClr>
            </a:outerShdw>
          </a:effectLst>
        </p:spPr>
        <p:txBody>
          <a:bodyPr wrap="square" lIns="45720" rIns="45720" rtlCol="0">
            <a:spAutoFit/>
          </a:bodyPr>
          <a:lstStyle/>
          <a:p>
            <a:r>
              <a:rPr lang="en-US" sz="1600" dirty="0">
                <a:latin typeface="Arial" pitchFamily="34" charset="0"/>
                <a:cs typeface="Arial" pitchFamily="34" charset="0"/>
              </a:rPr>
              <a:t>The system becomes dynamically unstable</a:t>
            </a:r>
          </a:p>
        </p:txBody>
      </p:sp>
      <p:sp>
        <p:nvSpPr>
          <p:cNvPr id="3" name="Footer Placeholder 2">
            <a:extLst>
              <a:ext uri="{FF2B5EF4-FFF2-40B4-BE49-F238E27FC236}">
                <a16:creationId xmlns:a16="http://schemas.microsoft.com/office/drawing/2014/main" id="{FB8F5AD3-C641-42C6-93B4-7198487168E1}"/>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160511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1248" y="845820"/>
            <a:ext cx="7772400" cy="1821180"/>
          </a:xfrm>
        </p:spPr>
        <p:txBody>
          <a:bodyPr/>
          <a:lstStyle/>
          <a:p>
            <a:r>
              <a:rPr lang="en-US" sz="3600" dirty="0"/>
              <a:t>Control Systems:</a:t>
            </a:r>
            <a:br>
              <a:rPr lang="en-US" sz="3600" dirty="0"/>
            </a:br>
            <a:r>
              <a:rPr lang="en-US" sz="3600" dirty="0"/>
              <a:t>Design, Performance and Commissioning Issues</a:t>
            </a:r>
          </a:p>
        </p:txBody>
      </p:sp>
      <p:sp>
        <p:nvSpPr>
          <p:cNvPr id="5" name="Text Placeholder 4"/>
          <p:cNvSpPr>
            <a:spLocks noGrp="1"/>
          </p:cNvSpPr>
          <p:nvPr>
            <p:ph type="body" sz="quarter" idx="12"/>
          </p:nvPr>
        </p:nvSpPr>
        <p:spPr/>
        <p:txBody>
          <a:bodyPr/>
          <a:lstStyle/>
          <a:p>
            <a:r>
              <a:rPr lang="en-US" dirty="0"/>
              <a:t>David Sellers</a:t>
            </a:r>
          </a:p>
        </p:txBody>
      </p:sp>
      <p:sp>
        <p:nvSpPr>
          <p:cNvPr id="6" name="Text Placeholder 5"/>
          <p:cNvSpPr>
            <a:spLocks noGrp="1"/>
          </p:cNvSpPr>
          <p:nvPr>
            <p:ph type="body" sz="quarter" idx="13"/>
          </p:nvPr>
        </p:nvSpPr>
        <p:spPr/>
        <p:txBody>
          <a:bodyPr/>
          <a:lstStyle/>
          <a:p>
            <a:r>
              <a:rPr lang="en-US" dirty="0"/>
              <a:t>Senior Engineer</a:t>
            </a:r>
          </a:p>
        </p:txBody>
      </p:sp>
      <p:sp>
        <p:nvSpPr>
          <p:cNvPr id="7" name="Text Placeholder 6"/>
          <p:cNvSpPr>
            <a:spLocks noGrp="1"/>
          </p:cNvSpPr>
          <p:nvPr>
            <p:ph type="body" sz="quarter" idx="14"/>
          </p:nvPr>
        </p:nvSpPr>
        <p:spPr/>
        <p:txBody>
          <a:bodyPr/>
          <a:lstStyle/>
          <a:p>
            <a:r>
              <a:rPr lang="en-US" dirty="0"/>
              <a:t>Facility Dynamics Engineering</a:t>
            </a:r>
          </a:p>
        </p:txBody>
      </p:sp>
      <p:sp>
        <p:nvSpPr>
          <p:cNvPr id="9" name="Text Placeholder 8"/>
          <p:cNvSpPr>
            <a:spLocks noGrp="1"/>
          </p:cNvSpPr>
          <p:nvPr>
            <p:ph type="body" sz="quarter" idx="10"/>
          </p:nvPr>
        </p:nvSpPr>
        <p:spPr/>
        <p:txBody>
          <a:bodyPr/>
          <a:lstStyle/>
          <a:p>
            <a:pPr marL="0" indent="0">
              <a:buNone/>
            </a:pPr>
            <a:r>
              <a:rPr lang="en-US" dirty="0"/>
              <a:t>Control Processes</a:t>
            </a:r>
          </a:p>
        </p:txBody>
      </p:sp>
      <p:sp>
        <p:nvSpPr>
          <p:cNvPr id="10" name="Text Placeholder 2">
            <a:extLst>
              <a:ext uri="{FF2B5EF4-FFF2-40B4-BE49-F238E27FC236}">
                <a16:creationId xmlns:a16="http://schemas.microsoft.com/office/drawing/2014/main" id="{CBA5BEEF-3582-4874-9FCF-9B980057C3E6}"/>
              </a:ext>
            </a:extLst>
          </p:cNvPr>
          <p:cNvSpPr>
            <a:spLocks noGrp="1"/>
          </p:cNvSpPr>
          <p:nvPr>
            <p:ph type="body" sz="quarter" idx="10"/>
          </p:nvPr>
        </p:nvSpPr>
        <p:spPr>
          <a:xfrm>
            <a:off x="838200" y="3409187"/>
            <a:ext cx="7772400" cy="960097"/>
          </a:xfrm>
        </p:spPr>
        <p:txBody>
          <a:bodyPr>
            <a:normAutofit/>
          </a:bodyPr>
          <a:lstStyle/>
          <a:p>
            <a:r>
              <a:rPr lang="en-US" sz="2400" dirty="0">
                <a:solidFill>
                  <a:srgbClr val="FFA100"/>
                </a:solidFill>
              </a:rPr>
              <a:t>P</a:t>
            </a:r>
            <a:r>
              <a:rPr lang="en-US" sz="2400" dirty="0"/>
              <a:t>roportional plus </a:t>
            </a:r>
            <a:r>
              <a:rPr lang="en-US" sz="2400" dirty="0">
                <a:solidFill>
                  <a:srgbClr val="FFA100"/>
                </a:solidFill>
              </a:rPr>
              <a:t>I</a:t>
            </a:r>
            <a:r>
              <a:rPr lang="en-US" sz="2400" dirty="0"/>
              <a:t>ntegral plus </a:t>
            </a:r>
            <a:r>
              <a:rPr lang="en-US" sz="2400" dirty="0">
                <a:solidFill>
                  <a:srgbClr val="FFA100"/>
                </a:solidFill>
              </a:rPr>
              <a:t>D</a:t>
            </a:r>
            <a:r>
              <a:rPr lang="en-US" sz="2400" dirty="0"/>
              <a:t>erivation (</a:t>
            </a:r>
            <a:r>
              <a:rPr lang="en-US" sz="2400" dirty="0">
                <a:solidFill>
                  <a:srgbClr val="FFA100"/>
                </a:solidFill>
              </a:rPr>
              <a:t>PID</a:t>
            </a:r>
            <a:r>
              <a:rPr lang="en-US" sz="2400" dirty="0"/>
              <a:t>) Control Processes</a:t>
            </a:r>
          </a:p>
        </p:txBody>
      </p:sp>
    </p:spTree>
    <p:extLst>
      <p:ext uri="{BB962C8B-B14F-4D97-AF65-F5344CB8AC3E}">
        <p14:creationId xmlns:p14="http://schemas.microsoft.com/office/powerpoint/2010/main" val="164200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5090" name="Rectangle 18"/>
          <p:cNvSpPr>
            <a:spLocks noGrp="1" noChangeArrowheads="1"/>
          </p:cNvSpPr>
          <p:nvPr>
            <p:ph type="title"/>
          </p:nvPr>
        </p:nvSpPr>
        <p:spPr/>
        <p:txBody>
          <a:bodyPr>
            <a:normAutofit/>
          </a:bodyPr>
          <a:lstStyle/>
          <a:p>
            <a:r>
              <a:rPr lang="en-US"/>
              <a:t>A Typical One Pipe Pneumatic Control System</a:t>
            </a:r>
          </a:p>
        </p:txBody>
      </p:sp>
      <p:sp>
        <p:nvSpPr>
          <p:cNvPr id="1155074" name="Rectangle 2"/>
          <p:cNvSpPr>
            <a:spLocks noChangeArrowheads="1"/>
          </p:cNvSpPr>
          <p:nvPr/>
        </p:nvSpPr>
        <p:spPr bwMode="auto">
          <a:xfrm>
            <a:off x="2422525" y="3063875"/>
            <a:ext cx="92075" cy="365125"/>
          </a:xfrm>
          <a:prstGeom prst="rect">
            <a:avLst/>
          </a:prstGeom>
          <a:gradFill rotWithShape="1">
            <a:gsLst>
              <a:gs pos="0">
                <a:srgbClr val="0000FF"/>
              </a:gs>
              <a:gs pos="100000">
                <a:srgbClr val="0000FF">
                  <a:gamma/>
                  <a:shade val="60784"/>
                  <a:invGamma/>
                  <a:alpha val="10001"/>
                </a:srgbClr>
              </a:gs>
            </a:gsLst>
            <a:lin ang="0" scaled="1"/>
          </a:gradFill>
          <a:ln w="38100" algn="ctr">
            <a:noFill/>
            <a:miter lim="800000"/>
            <a:headEnd/>
            <a:tailEnd/>
          </a:ln>
          <a:effectLst/>
        </p:spPr>
        <p:txBody>
          <a:bodyPr wrap="none" anchor="ctr"/>
          <a:lstStyle/>
          <a:p>
            <a:endParaRPr lang="en-US"/>
          </a:p>
        </p:txBody>
      </p:sp>
      <p:sp>
        <p:nvSpPr>
          <p:cNvPr id="1155075" name="Rectangle 3"/>
          <p:cNvSpPr>
            <a:spLocks noChangeArrowheads="1"/>
          </p:cNvSpPr>
          <p:nvPr/>
        </p:nvSpPr>
        <p:spPr bwMode="auto">
          <a:xfrm>
            <a:off x="2193925" y="4708525"/>
            <a:ext cx="1279525" cy="1555750"/>
          </a:xfrm>
          <a:prstGeom prst="rect">
            <a:avLst/>
          </a:prstGeom>
          <a:solidFill>
            <a:srgbClr val="C0C0C0"/>
          </a:solidFill>
          <a:ln w="9525">
            <a:solidFill>
              <a:schemeClr val="tx1"/>
            </a:solidFill>
            <a:miter lim="800000"/>
            <a:headEnd/>
            <a:tailEnd/>
          </a:ln>
          <a:effectLst/>
        </p:spPr>
        <p:txBody>
          <a:bodyPr wrap="none" anchor="ctr"/>
          <a:lstStyle/>
          <a:p>
            <a:endParaRPr lang="en-US"/>
          </a:p>
        </p:txBody>
      </p:sp>
      <p:grpSp>
        <p:nvGrpSpPr>
          <p:cNvPr id="2" name="Group 4"/>
          <p:cNvGrpSpPr>
            <a:grpSpLocks/>
          </p:cNvGrpSpPr>
          <p:nvPr/>
        </p:nvGrpSpPr>
        <p:grpSpPr bwMode="auto">
          <a:xfrm>
            <a:off x="2651125" y="4664075"/>
            <a:ext cx="365125" cy="730250"/>
            <a:chOff x="1670" y="2938"/>
            <a:chExt cx="230" cy="460"/>
          </a:xfrm>
        </p:grpSpPr>
        <p:sp>
          <p:nvSpPr>
            <p:cNvPr id="1155077" name="AutoShape 5"/>
            <p:cNvSpPr>
              <a:spLocks noChangeArrowheads="1"/>
            </p:cNvSpPr>
            <p:nvPr/>
          </p:nvSpPr>
          <p:spPr bwMode="auto">
            <a:xfrm>
              <a:off x="1670" y="3305"/>
              <a:ext cx="230" cy="93"/>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chemeClr val="bg1"/>
            </a:solidFill>
            <a:ln w="38100" algn="ctr">
              <a:noFill/>
              <a:miter lim="800000"/>
              <a:headEnd/>
              <a:tailEnd/>
            </a:ln>
            <a:effectLst/>
          </p:spPr>
          <p:txBody>
            <a:bodyPr wrap="none" anchor="ctr"/>
            <a:lstStyle/>
            <a:p>
              <a:endParaRPr lang="en-US"/>
            </a:p>
          </p:txBody>
        </p:sp>
        <p:sp>
          <p:nvSpPr>
            <p:cNvPr id="1155078" name="Rectangle 6"/>
            <p:cNvSpPr>
              <a:spLocks noChangeArrowheads="1"/>
            </p:cNvSpPr>
            <p:nvPr/>
          </p:nvSpPr>
          <p:spPr bwMode="auto">
            <a:xfrm rot="-5400000">
              <a:off x="1598" y="3010"/>
              <a:ext cx="374" cy="230"/>
            </a:xfrm>
            <a:prstGeom prst="rect">
              <a:avLst/>
            </a:prstGeom>
            <a:solidFill>
              <a:schemeClr val="bg1"/>
            </a:solidFill>
            <a:ln w="38100" algn="ctr">
              <a:noFill/>
              <a:miter lim="800000"/>
              <a:headEnd/>
              <a:tailEnd/>
            </a:ln>
            <a:effectLst/>
          </p:spPr>
          <p:txBody>
            <a:bodyPr wrap="none" anchor="ctr"/>
            <a:lstStyle/>
            <a:p>
              <a:endParaRPr lang="en-US"/>
            </a:p>
          </p:txBody>
        </p:sp>
      </p:grpSp>
      <p:sp>
        <p:nvSpPr>
          <p:cNvPr id="1155079" name="Rectangle 7"/>
          <p:cNvSpPr>
            <a:spLocks noChangeArrowheads="1"/>
          </p:cNvSpPr>
          <p:nvPr/>
        </p:nvSpPr>
        <p:spPr bwMode="auto">
          <a:xfrm>
            <a:off x="4618038" y="2514600"/>
            <a:ext cx="182562" cy="54927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55080" name="Line 8"/>
          <p:cNvSpPr>
            <a:spLocks noChangeShapeType="1"/>
          </p:cNvSpPr>
          <p:nvPr/>
        </p:nvSpPr>
        <p:spPr bwMode="auto">
          <a:xfrm flipV="1">
            <a:off x="6765925" y="2651125"/>
            <a:ext cx="0" cy="1189038"/>
          </a:xfrm>
          <a:prstGeom prst="line">
            <a:avLst/>
          </a:prstGeom>
          <a:noFill/>
          <a:ln w="38100">
            <a:solidFill>
              <a:srgbClr val="808080"/>
            </a:solidFill>
            <a:round/>
            <a:headEnd/>
            <a:tailEnd/>
          </a:ln>
          <a:effectLst/>
        </p:spPr>
        <p:txBody>
          <a:bodyPr anchor="ctr"/>
          <a:lstStyle/>
          <a:p>
            <a:endParaRPr lang="en-US"/>
          </a:p>
        </p:txBody>
      </p:sp>
      <p:sp>
        <p:nvSpPr>
          <p:cNvPr id="1155081" name="Line 9"/>
          <p:cNvSpPr>
            <a:spLocks noChangeShapeType="1"/>
          </p:cNvSpPr>
          <p:nvPr/>
        </p:nvSpPr>
        <p:spPr bwMode="auto">
          <a:xfrm flipV="1">
            <a:off x="6950075" y="2651125"/>
            <a:ext cx="136525" cy="1189038"/>
          </a:xfrm>
          <a:prstGeom prst="line">
            <a:avLst/>
          </a:prstGeom>
          <a:noFill/>
          <a:ln w="38100">
            <a:solidFill>
              <a:srgbClr val="808080"/>
            </a:solidFill>
            <a:round/>
            <a:headEnd/>
            <a:tailEnd/>
          </a:ln>
          <a:effectLst/>
        </p:spPr>
        <p:txBody>
          <a:bodyPr anchor="ctr"/>
          <a:lstStyle/>
          <a:p>
            <a:endParaRPr lang="en-US"/>
          </a:p>
        </p:txBody>
      </p:sp>
      <p:sp>
        <p:nvSpPr>
          <p:cNvPr id="1155082" name="Line 10"/>
          <p:cNvSpPr>
            <a:spLocks noChangeShapeType="1"/>
          </p:cNvSpPr>
          <p:nvPr/>
        </p:nvSpPr>
        <p:spPr bwMode="auto">
          <a:xfrm flipV="1">
            <a:off x="7269163" y="2651125"/>
            <a:ext cx="138112" cy="1189038"/>
          </a:xfrm>
          <a:prstGeom prst="line">
            <a:avLst/>
          </a:prstGeom>
          <a:noFill/>
          <a:ln w="38100">
            <a:solidFill>
              <a:srgbClr val="808080"/>
            </a:solidFill>
            <a:round/>
            <a:headEnd/>
            <a:tailEnd/>
          </a:ln>
          <a:effectLst/>
        </p:spPr>
        <p:txBody>
          <a:bodyPr anchor="ctr"/>
          <a:lstStyle/>
          <a:p>
            <a:endParaRPr lang="en-US"/>
          </a:p>
        </p:txBody>
      </p:sp>
      <p:sp>
        <p:nvSpPr>
          <p:cNvPr id="1155083" name="Line 11"/>
          <p:cNvSpPr>
            <a:spLocks noChangeShapeType="1"/>
          </p:cNvSpPr>
          <p:nvPr/>
        </p:nvSpPr>
        <p:spPr bwMode="auto">
          <a:xfrm flipV="1">
            <a:off x="7635875" y="2651125"/>
            <a:ext cx="0" cy="1189038"/>
          </a:xfrm>
          <a:prstGeom prst="line">
            <a:avLst/>
          </a:prstGeom>
          <a:noFill/>
          <a:ln w="38100">
            <a:solidFill>
              <a:srgbClr val="808080"/>
            </a:solidFill>
            <a:round/>
            <a:headEnd/>
            <a:tailEnd/>
          </a:ln>
          <a:effectLst/>
        </p:spPr>
        <p:txBody>
          <a:bodyPr anchor="ctr"/>
          <a:lstStyle/>
          <a:p>
            <a:endParaRPr lang="en-US"/>
          </a:p>
        </p:txBody>
      </p:sp>
      <p:sp>
        <p:nvSpPr>
          <p:cNvPr id="1155084" name="Rectangle 12"/>
          <p:cNvSpPr>
            <a:spLocks noChangeArrowheads="1"/>
          </p:cNvSpPr>
          <p:nvPr/>
        </p:nvSpPr>
        <p:spPr bwMode="auto">
          <a:xfrm>
            <a:off x="5943600" y="2514600"/>
            <a:ext cx="549275" cy="1463675"/>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nvGrpSpPr>
          <p:cNvPr id="3" name="Group 13"/>
          <p:cNvGrpSpPr>
            <a:grpSpLocks/>
          </p:cNvGrpSpPr>
          <p:nvPr/>
        </p:nvGrpSpPr>
        <p:grpSpPr bwMode="auto">
          <a:xfrm>
            <a:off x="2652713" y="3429000"/>
            <a:ext cx="365125" cy="1965325"/>
            <a:chOff x="2045" y="2160"/>
            <a:chExt cx="230" cy="1238"/>
          </a:xfrm>
        </p:grpSpPr>
        <p:sp>
          <p:nvSpPr>
            <p:cNvPr id="1155086" name="AutoShape 14"/>
            <p:cNvSpPr>
              <a:spLocks noChangeArrowheads="1"/>
            </p:cNvSpPr>
            <p:nvPr/>
          </p:nvSpPr>
          <p:spPr bwMode="auto">
            <a:xfrm>
              <a:off x="2045" y="3312"/>
              <a:ext cx="230" cy="86"/>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a:p>
          </p:txBody>
        </p:sp>
        <p:sp>
          <p:nvSpPr>
            <p:cNvPr id="1155087" name="Rectangle 15"/>
            <p:cNvSpPr>
              <a:spLocks noChangeArrowheads="1"/>
            </p:cNvSpPr>
            <p:nvPr/>
          </p:nvSpPr>
          <p:spPr bwMode="auto">
            <a:xfrm rot="-5400000">
              <a:off x="1584" y="2621"/>
              <a:ext cx="1152" cy="230"/>
            </a:xfrm>
            <a:prstGeom prst="rect">
              <a:avLst/>
            </a:prstGeom>
            <a:solidFill>
              <a:srgbClr val="0000FF">
                <a:alpha val="10001"/>
              </a:srgbClr>
            </a:solidFill>
            <a:ln w="38100" algn="ctr">
              <a:noFill/>
              <a:miter lim="800000"/>
              <a:headEnd/>
              <a:tailEnd/>
            </a:ln>
            <a:effectLst/>
          </p:spPr>
          <p:txBody>
            <a:bodyPr wrap="none" anchor="ctr"/>
            <a:lstStyle/>
            <a:p>
              <a:endParaRPr lang="en-US"/>
            </a:p>
          </p:txBody>
        </p:sp>
      </p:grpSp>
      <p:sp>
        <p:nvSpPr>
          <p:cNvPr id="1155088" name="Rectangle 16"/>
          <p:cNvSpPr>
            <a:spLocks noChangeArrowheads="1"/>
          </p:cNvSpPr>
          <p:nvPr/>
        </p:nvSpPr>
        <p:spPr bwMode="auto">
          <a:xfrm>
            <a:off x="2514600" y="3063875"/>
            <a:ext cx="3429000" cy="365125"/>
          </a:xfrm>
          <a:prstGeom prst="rect">
            <a:avLst/>
          </a:prstGeom>
          <a:solidFill>
            <a:srgbClr val="0000FF">
              <a:alpha val="10001"/>
            </a:srgbClr>
          </a:solidFill>
          <a:ln w="38100" algn="ctr">
            <a:noFill/>
            <a:miter lim="800000"/>
            <a:headEnd/>
            <a:tailEnd/>
          </a:ln>
          <a:effectLst/>
        </p:spPr>
        <p:txBody>
          <a:bodyPr wrap="none" anchor="ctr"/>
          <a:lstStyle/>
          <a:p>
            <a:endParaRPr lang="en-US"/>
          </a:p>
        </p:txBody>
      </p:sp>
      <p:sp>
        <p:nvSpPr>
          <p:cNvPr id="1155089" name="Oval 17"/>
          <p:cNvSpPr>
            <a:spLocks noChangeAspect="1" noChangeArrowheads="1"/>
          </p:cNvSpPr>
          <p:nvPr/>
        </p:nvSpPr>
        <p:spPr bwMode="auto">
          <a:xfrm>
            <a:off x="320675" y="2789238"/>
            <a:ext cx="914400" cy="914400"/>
          </a:xfrm>
          <a:prstGeom prst="ellipse">
            <a:avLst/>
          </a:prstGeom>
          <a:solidFill>
            <a:srgbClr val="0000FF"/>
          </a:solidFill>
          <a:ln w="38100">
            <a:solidFill>
              <a:schemeClr val="tx1"/>
            </a:solidFill>
            <a:round/>
            <a:headEnd/>
            <a:tailEnd/>
          </a:ln>
          <a:effectLst/>
        </p:spPr>
        <p:txBody>
          <a:bodyPr wrap="none" anchor="ctr"/>
          <a:lstStyle/>
          <a:p>
            <a:pPr algn="ctr"/>
            <a:r>
              <a:rPr lang="en-US" sz="4000" b="1" dirty="0">
                <a:solidFill>
                  <a:schemeClr val="bg1"/>
                </a:solidFill>
                <a:latin typeface="Arial" charset="0"/>
              </a:rPr>
              <a:t>M</a:t>
            </a:r>
          </a:p>
        </p:txBody>
      </p:sp>
      <p:sp>
        <p:nvSpPr>
          <p:cNvPr id="1155091" name="Rectangle 19"/>
          <p:cNvSpPr>
            <a:spLocks noChangeArrowheads="1"/>
          </p:cNvSpPr>
          <p:nvPr/>
        </p:nvSpPr>
        <p:spPr bwMode="auto">
          <a:xfrm>
            <a:off x="1189038" y="3063875"/>
            <a:ext cx="1233487" cy="365125"/>
          </a:xfrm>
          <a:prstGeom prst="rect">
            <a:avLst/>
          </a:prstGeom>
          <a:solidFill>
            <a:srgbClr val="0000FF"/>
          </a:solidFill>
          <a:ln w="38100" algn="ctr">
            <a:noFill/>
            <a:miter lim="800000"/>
            <a:headEnd/>
            <a:tailEnd/>
          </a:ln>
          <a:effectLst/>
        </p:spPr>
        <p:txBody>
          <a:bodyPr wrap="none" anchor="ctr"/>
          <a:lstStyle/>
          <a:p>
            <a:endParaRPr lang="en-US"/>
          </a:p>
        </p:txBody>
      </p:sp>
      <p:grpSp>
        <p:nvGrpSpPr>
          <p:cNvPr id="4" name="Group 20"/>
          <p:cNvGrpSpPr>
            <a:grpSpLocks/>
          </p:cNvGrpSpPr>
          <p:nvPr/>
        </p:nvGrpSpPr>
        <p:grpSpPr bwMode="auto">
          <a:xfrm>
            <a:off x="2149475" y="3017838"/>
            <a:ext cx="1371600" cy="1006475"/>
            <a:chOff x="1728" y="1440"/>
            <a:chExt cx="864" cy="634"/>
          </a:xfrm>
        </p:grpSpPr>
        <p:sp>
          <p:nvSpPr>
            <p:cNvPr id="1155093" name="Line 21"/>
            <p:cNvSpPr>
              <a:spLocks noChangeShapeType="1"/>
            </p:cNvSpPr>
            <p:nvPr/>
          </p:nvSpPr>
          <p:spPr bwMode="auto">
            <a:xfrm>
              <a:off x="1930" y="1469"/>
              <a:ext cx="0" cy="86"/>
            </a:xfrm>
            <a:prstGeom prst="line">
              <a:avLst/>
            </a:prstGeom>
            <a:solidFill>
              <a:srgbClr val="FFC000"/>
            </a:solidFill>
            <a:ln w="76200">
              <a:solidFill>
                <a:srgbClr val="FFC000"/>
              </a:solidFill>
              <a:round/>
              <a:headEnd/>
              <a:tailEnd/>
            </a:ln>
            <a:effectLst/>
          </p:spPr>
          <p:txBody>
            <a:bodyPr anchor="ctr"/>
            <a:lstStyle/>
            <a:p>
              <a:endParaRPr lang="en-US"/>
            </a:p>
          </p:txBody>
        </p:sp>
        <p:sp>
          <p:nvSpPr>
            <p:cNvPr id="1155094" name="Line 22"/>
            <p:cNvSpPr>
              <a:spLocks noChangeShapeType="1"/>
            </p:cNvSpPr>
            <p:nvPr/>
          </p:nvSpPr>
          <p:spPr bwMode="auto">
            <a:xfrm>
              <a:off x="1930" y="1613"/>
              <a:ext cx="0" cy="87"/>
            </a:xfrm>
            <a:prstGeom prst="line">
              <a:avLst/>
            </a:prstGeom>
            <a:solidFill>
              <a:srgbClr val="FFC000"/>
            </a:solidFill>
            <a:ln w="76200">
              <a:solidFill>
                <a:srgbClr val="FFC000"/>
              </a:solidFill>
              <a:round/>
              <a:headEnd/>
              <a:tailEnd/>
            </a:ln>
            <a:effectLst/>
          </p:spPr>
          <p:txBody>
            <a:bodyPr anchor="ctr"/>
            <a:lstStyle/>
            <a:p>
              <a:endParaRPr lang="en-US"/>
            </a:p>
          </p:txBody>
        </p:sp>
        <p:sp>
          <p:nvSpPr>
            <p:cNvPr id="1155095" name="Rectangle 23"/>
            <p:cNvSpPr>
              <a:spLocks noChangeArrowheads="1"/>
            </p:cNvSpPr>
            <p:nvPr/>
          </p:nvSpPr>
          <p:spPr bwMode="auto">
            <a:xfrm>
              <a:off x="1728" y="1440"/>
              <a:ext cx="864" cy="58"/>
            </a:xfrm>
            <a:prstGeom prst="rect">
              <a:avLst/>
            </a:prstGeom>
            <a:solidFill>
              <a:srgbClr val="FFC000"/>
            </a:solidFill>
            <a:ln w="9525">
              <a:noFill/>
              <a:miter lim="800000"/>
              <a:headEnd/>
              <a:tailEnd/>
            </a:ln>
            <a:effectLst/>
          </p:spPr>
          <p:txBody>
            <a:bodyPr wrap="none" anchor="ctr"/>
            <a:lstStyle/>
            <a:p>
              <a:endParaRPr lang="en-US"/>
            </a:p>
          </p:txBody>
        </p:sp>
        <p:sp>
          <p:nvSpPr>
            <p:cNvPr id="1155096" name="Rectangle 24"/>
            <p:cNvSpPr>
              <a:spLocks noChangeArrowheads="1"/>
            </p:cNvSpPr>
            <p:nvPr/>
          </p:nvSpPr>
          <p:spPr bwMode="auto">
            <a:xfrm>
              <a:off x="1728" y="1671"/>
              <a:ext cx="346" cy="58"/>
            </a:xfrm>
            <a:prstGeom prst="rect">
              <a:avLst/>
            </a:prstGeom>
            <a:solidFill>
              <a:srgbClr val="FFC000"/>
            </a:solidFill>
            <a:ln w="9525">
              <a:noFill/>
              <a:miter lim="800000"/>
              <a:headEnd/>
              <a:tailEnd/>
            </a:ln>
            <a:effectLst/>
          </p:spPr>
          <p:txBody>
            <a:bodyPr wrap="none" anchor="ctr"/>
            <a:lstStyle/>
            <a:p>
              <a:endParaRPr lang="en-US"/>
            </a:p>
          </p:txBody>
        </p:sp>
        <p:sp>
          <p:nvSpPr>
            <p:cNvPr id="1155097" name="Rectangle 25"/>
            <p:cNvSpPr>
              <a:spLocks noChangeArrowheads="1"/>
            </p:cNvSpPr>
            <p:nvPr/>
          </p:nvSpPr>
          <p:spPr bwMode="auto">
            <a:xfrm>
              <a:off x="2246" y="1671"/>
              <a:ext cx="346" cy="58"/>
            </a:xfrm>
            <a:prstGeom prst="rect">
              <a:avLst/>
            </a:prstGeom>
            <a:solidFill>
              <a:srgbClr val="FFC000"/>
            </a:solidFill>
            <a:ln w="9525">
              <a:noFill/>
              <a:miter lim="800000"/>
              <a:headEnd/>
              <a:tailEnd/>
            </a:ln>
            <a:effectLst/>
          </p:spPr>
          <p:txBody>
            <a:bodyPr wrap="none" anchor="ctr"/>
            <a:lstStyle/>
            <a:p>
              <a:endParaRPr lang="en-US"/>
            </a:p>
          </p:txBody>
        </p:sp>
        <p:sp>
          <p:nvSpPr>
            <p:cNvPr id="1155098" name="Rectangle 26"/>
            <p:cNvSpPr>
              <a:spLocks noChangeArrowheads="1"/>
            </p:cNvSpPr>
            <p:nvPr/>
          </p:nvSpPr>
          <p:spPr bwMode="auto">
            <a:xfrm rot="5400000">
              <a:off x="1872" y="1872"/>
              <a:ext cx="346" cy="58"/>
            </a:xfrm>
            <a:prstGeom prst="rect">
              <a:avLst/>
            </a:prstGeom>
            <a:solidFill>
              <a:srgbClr val="FFC000"/>
            </a:solidFill>
            <a:ln w="9525">
              <a:noFill/>
              <a:miter lim="800000"/>
              <a:headEnd/>
              <a:tailEnd/>
            </a:ln>
            <a:effectLst/>
          </p:spPr>
          <p:txBody>
            <a:bodyPr wrap="none" anchor="ctr"/>
            <a:lstStyle/>
            <a:p>
              <a:endParaRPr lang="en-US"/>
            </a:p>
          </p:txBody>
        </p:sp>
        <p:sp>
          <p:nvSpPr>
            <p:cNvPr id="1155099" name="Rectangle 27"/>
            <p:cNvSpPr>
              <a:spLocks noChangeArrowheads="1"/>
            </p:cNvSpPr>
            <p:nvPr/>
          </p:nvSpPr>
          <p:spPr bwMode="auto">
            <a:xfrm rot="5400000">
              <a:off x="2102" y="1872"/>
              <a:ext cx="346" cy="58"/>
            </a:xfrm>
            <a:prstGeom prst="rect">
              <a:avLst/>
            </a:prstGeom>
            <a:solidFill>
              <a:srgbClr val="FFC000"/>
            </a:solidFill>
            <a:ln w="9525">
              <a:noFill/>
              <a:miter lim="800000"/>
              <a:headEnd/>
              <a:tailEnd/>
            </a:ln>
            <a:effectLst/>
          </p:spPr>
          <p:txBody>
            <a:bodyPr wrap="none" anchor="ctr"/>
            <a:lstStyle/>
            <a:p>
              <a:endParaRPr lang="en-US"/>
            </a:p>
          </p:txBody>
        </p:sp>
      </p:grpSp>
      <p:grpSp>
        <p:nvGrpSpPr>
          <p:cNvPr id="5" name="Group 28"/>
          <p:cNvGrpSpPr>
            <a:grpSpLocks/>
          </p:cNvGrpSpPr>
          <p:nvPr/>
        </p:nvGrpSpPr>
        <p:grpSpPr bwMode="auto">
          <a:xfrm rot="-5400000">
            <a:off x="2195513" y="3155950"/>
            <a:ext cx="274637" cy="182563"/>
            <a:chOff x="2419" y="2160"/>
            <a:chExt cx="576" cy="384"/>
          </a:xfrm>
        </p:grpSpPr>
        <p:sp>
          <p:nvSpPr>
            <p:cNvPr id="1155101" name="AutoShape 29"/>
            <p:cNvSpPr>
              <a:spLocks noChangeArrowheads="1"/>
            </p:cNvSpPr>
            <p:nvPr/>
          </p:nvSpPr>
          <p:spPr bwMode="auto">
            <a:xfrm>
              <a:off x="2419" y="2160"/>
              <a:ext cx="576" cy="384"/>
            </a:xfrm>
            <a:prstGeom prst="cloudCallout">
              <a:avLst>
                <a:gd name="adj1" fmla="val 2083"/>
                <a:gd name="adj2" fmla="val -2083"/>
              </a:avLst>
            </a:prstGeom>
            <a:solidFill>
              <a:schemeClr val="bg1"/>
            </a:solidFill>
            <a:ln w="9525">
              <a:solidFill>
                <a:schemeClr val="tx1"/>
              </a:solidFill>
              <a:round/>
              <a:headEnd/>
              <a:tailEnd/>
            </a:ln>
            <a:effectLst/>
          </p:spPr>
          <p:txBody>
            <a:bodyPr vert="eaVert" anchor="ctr"/>
            <a:lstStyle/>
            <a:p>
              <a:pPr algn="ctr"/>
              <a:endParaRPr lang="en-US"/>
            </a:p>
          </p:txBody>
        </p:sp>
        <p:sp>
          <p:nvSpPr>
            <p:cNvPr id="1155102" name="Rectangle 30"/>
            <p:cNvSpPr>
              <a:spLocks noChangeArrowheads="1"/>
            </p:cNvSpPr>
            <p:nvPr/>
          </p:nvSpPr>
          <p:spPr bwMode="auto">
            <a:xfrm>
              <a:off x="2678" y="2275"/>
              <a:ext cx="144" cy="115"/>
            </a:xfrm>
            <a:prstGeom prst="rect">
              <a:avLst/>
            </a:prstGeom>
            <a:solidFill>
              <a:schemeClr val="bg1"/>
            </a:solidFill>
            <a:ln w="9525">
              <a:noFill/>
              <a:miter lim="800000"/>
              <a:headEnd/>
              <a:tailEnd/>
            </a:ln>
            <a:effectLst/>
          </p:spPr>
          <p:txBody>
            <a:bodyPr wrap="none" anchor="ctr"/>
            <a:lstStyle/>
            <a:p>
              <a:endParaRPr lang="en-US"/>
            </a:p>
          </p:txBody>
        </p:sp>
        <p:sp>
          <p:nvSpPr>
            <p:cNvPr id="1155103" name="Rectangle 31"/>
            <p:cNvSpPr>
              <a:spLocks noChangeArrowheads="1"/>
            </p:cNvSpPr>
            <p:nvPr/>
          </p:nvSpPr>
          <p:spPr bwMode="auto">
            <a:xfrm>
              <a:off x="2765" y="2218"/>
              <a:ext cx="144" cy="115"/>
            </a:xfrm>
            <a:prstGeom prst="rect">
              <a:avLst/>
            </a:prstGeom>
            <a:solidFill>
              <a:schemeClr val="bg1"/>
            </a:solidFill>
            <a:ln w="9525">
              <a:noFill/>
              <a:miter lim="800000"/>
              <a:headEnd/>
              <a:tailEnd/>
            </a:ln>
            <a:effectLst/>
          </p:spPr>
          <p:txBody>
            <a:bodyPr wrap="none" anchor="ctr"/>
            <a:lstStyle/>
            <a:p>
              <a:endParaRPr lang="en-US"/>
            </a:p>
          </p:txBody>
        </p:sp>
      </p:grpSp>
      <p:sp>
        <p:nvSpPr>
          <p:cNvPr id="1155104" name="Line 32"/>
          <p:cNvSpPr>
            <a:spLocks noChangeShapeType="1"/>
          </p:cNvSpPr>
          <p:nvPr/>
        </p:nvSpPr>
        <p:spPr bwMode="auto">
          <a:xfrm>
            <a:off x="1189038" y="3429000"/>
            <a:ext cx="960437" cy="0"/>
          </a:xfrm>
          <a:prstGeom prst="line">
            <a:avLst/>
          </a:prstGeom>
          <a:noFill/>
          <a:ln w="38100">
            <a:solidFill>
              <a:schemeClr val="tx1"/>
            </a:solidFill>
            <a:round/>
            <a:headEnd/>
            <a:tailEnd/>
          </a:ln>
          <a:effectLst/>
        </p:spPr>
        <p:txBody>
          <a:bodyPr anchor="ctr"/>
          <a:lstStyle/>
          <a:p>
            <a:endParaRPr lang="en-US"/>
          </a:p>
        </p:txBody>
      </p:sp>
      <p:sp>
        <p:nvSpPr>
          <p:cNvPr id="1155105" name="Line 33"/>
          <p:cNvSpPr>
            <a:spLocks noChangeShapeType="1"/>
          </p:cNvSpPr>
          <p:nvPr/>
        </p:nvSpPr>
        <p:spPr bwMode="auto">
          <a:xfrm>
            <a:off x="1189038" y="3063875"/>
            <a:ext cx="960437" cy="0"/>
          </a:xfrm>
          <a:prstGeom prst="line">
            <a:avLst/>
          </a:prstGeom>
          <a:noFill/>
          <a:ln w="38100">
            <a:solidFill>
              <a:schemeClr val="tx1"/>
            </a:solidFill>
            <a:round/>
            <a:headEnd/>
            <a:tailEnd/>
          </a:ln>
          <a:effectLst/>
        </p:spPr>
        <p:txBody>
          <a:bodyPr anchor="ctr"/>
          <a:lstStyle/>
          <a:p>
            <a:endParaRPr lang="en-US"/>
          </a:p>
        </p:txBody>
      </p:sp>
      <p:grpSp>
        <p:nvGrpSpPr>
          <p:cNvPr id="6" name="Group 34"/>
          <p:cNvGrpSpPr>
            <a:grpSpLocks/>
          </p:cNvGrpSpPr>
          <p:nvPr/>
        </p:nvGrpSpPr>
        <p:grpSpPr bwMode="auto">
          <a:xfrm>
            <a:off x="2606675" y="4708525"/>
            <a:ext cx="144463" cy="738188"/>
            <a:chOff x="2016" y="2966"/>
            <a:chExt cx="91" cy="465"/>
          </a:xfrm>
          <a:solidFill>
            <a:srgbClr val="FFC000"/>
          </a:solidFill>
        </p:grpSpPr>
        <p:sp>
          <p:nvSpPr>
            <p:cNvPr id="1155107" name="Rectangle 35"/>
            <p:cNvSpPr>
              <a:spLocks noChangeArrowheads="1"/>
            </p:cNvSpPr>
            <p:nvPr/>
          </p:nvSpPr>
          <p:spPr bwMode="auto">
            <a:xfrm rot="5400000">
              <a:off x="1872" y="3110"/>
              <a:ext cx="346" cy="58"/>
            </a:xfrm>
            <a:prstGeom prst="rect">
              <a:avLst/>
            </a:prstGeom>
            <a:grpFill/>
            <a:ln w="9525">
              <a:solidFill>
                <a:srgbClr val="FFC000"/>
              </a:solidFill>
              <a:miter lim="800000"/>
              <a:headEnd/>
              <a:tailEnd/>
            </a:ln>
            <a:effectLst/>
          </p:spPr>
          <p:txBody>
            <a:bodyPr wrap="none" anchor="ctr"/>
            <a:lstStyle/>
            <a:p>
              <a:endParaRPr lang="en-US"/>
            </a:p>
          </p:txBody>
        </p:sp>
        <p:sp>
          <p:nvSpPr>
            <p:cNvPr id="1155108" name="Rectangle 36"/>
            <p:cNvSpPr>
              <a:spLocks noChangeArrowheads="1"/>
            </p:cNvSpPr>
            <p:nvPr/>
          </p:nvSpPr>
          <p:spPr bwMode="auto">
            <a:xfrm rot="3542174">
              <a:off x="2006" y="3330"/>
              <a:ext cx="144" cy="58"/>
            </a:xfrm>
            <a:prstGeom prst="rect">
              <a:avLst/>
            </a:prstGeom>
            <a:grpFill/>
            <a:ln w="9525">
              <a:solidFill>
                <a:srgbClr val="FFC000"/>
              </a:solidFill>
              <a:miter lim="800000"/>
              <a:headEnd/>
              <a:tailEnd/>
            </a:ln>
            <a:effectLst/>
          </p:spPr>
          <p:txBody>
            <a:bodyPr wrap="none" anchor="ctr"/>
            <a:lstStyle/>
            <a:p>
              <a:endParaRPr lang="en-US"/>
            </a:p>
          </p:txBody>
        </p:sp>
      </p:grpSp>
      <p:grpSp>
        <p:nvGrpSpPr>
          <p:cNvPr id="7" name="Group 37"/>
          <p:cNvGrpSpPr>
            <a:grpSpLocks/>
          </p:cNvGrpSpPr>
          <p:nvPr/>
        </p:nvGrpSpPr>
        <p:grpSpPr bwMode="auto">
          <a:xfrm flipH="1">
            <a:off x="2927350" y="4708525"/>
            <a:ext cx="144463" cy="738188"/>
            <a:chOff x="2016" y="2966"/>
            <a:chExt cx="91" cy="465"/>
          </a:xfrm>
          <a:solidFill>
            <a:srgbClr val="FFC000"/>
          </a:solidFill>
        </p:grpSpPr>
        <p:sp>
          <p:nvSpPr>
            <p:cNvPr id="1155110" name="Rectangle 38"/>
            <p:cNvSpPr>
              <a:spLocks noChangeArrowheads="1"/>
            </p:cNvSpPr>
            <p:nvPr/>
          </p:nvSpPr>
          <p:spPr bwMode="auto">
            <a:xfrm rot="5400000">
              <a:off x="1872" y="3110"/>
              <a:ext cx="346" cy="58"/>
            </a:xfrm>
            <a:prstGeom prst="rect">
              <a:avLst/>
            </a:prstGeom>
            <a:grpFill/>
            <a:ln w="9525">
              <a:solidFill>
                <a:srgbClr val="FFC000"/>
              </a:solidFill>
              <a:miter lim="800000"/>
              <a:headEnd/>
              <a:tailEnd/>
            </a:ln>
            <a:effectLst/>
          </p:spPr>
          <p:txBody>
            <a:bodyPr wrap="none" anchor="ctr"/>
            <a:lstStyle/>
            <a:p>
              <a:endParaRPr lang="en-US"/>
            </a:p>
          </p:txBody>
        </p:sp>
        <p:sp>
          <p:nvSpPr>
            <p:cNvPr id="1155111" name="Rectangle 39"/>
            <p:cNvSpPr>
              <a:spLocks noChangeArrowheads="1"/>
            </p:cNvSpPr>
            <p:nvPr/>
          </p:nvSpPr>
          <p:spPr bwMode="auto">
            <a:xfrm rot="3542174">
              <a:off x="2006" y="3330"/>
              <a:ext cx="144" cy="58"/>
            </a:xfrm>
            <a:prstGeom prst="rect">
              <a:avLst/>
            </a:prstGeom>
            <a:grpFill/>
            <a:ln w="9525">
              <a:solidFill>
                <a:srgbClr val="FFC000"/>
              </a:solidFill>
              <a:miter lim="800000"/>
              <a:headEnd/>
              <a:tailEnd/>
            </a:ln>
            <a:effectLst/>
          </p:spPr>
          <p:txBody>
            <a:bodyPr wrap="none" anchor="ctr"/>
            <a:lstStyle/>
            <a:p>
              <a:endParaRPr lang="en-US"/>
            </a:p>
          </p:txBody>
        </p:sp>
      </p:grpSp>
      <p:sp>
        <p:nvSpPr>
          <p:cNvPr id="1155112" name="Line 40"/>
          <p:cNvSpPr>
            <a:spLocks noChangeShapeType="1"/>
          </p:cNvSpPr>
          <p:nvPr/>
        </p:nvSpPr>
        <p:spPr bwMode="auto">
          <a:xfrm>
            <a:off x="2652713" y="4022725"/>
            <a:ext cx="0" cy="685800"/>
          </a:xfrm>
          <a:prstGeom prst="line">
            <a:avLst/>
          </a:prstGeom>
          <a:noFill/>
          <a:ln w="38100">
            <a:solidFill>
              <a:schemeClr val="tx1"/>
            </a:solidFill>
            <a:round/>
            <a:headEnd/>
            <a:tailEnd/>
          </a:ln>
          <a:effectLst/>
        </p:spPr>
        <p:txBody>
          <a:bodyPr anchor="ctr"/>
          <a:lstStyle/>
          <a:p>
            <a:endParaRPr lang="en-US"/>
          </a:p>
        </p:txBody>
      </p:sp>
      <p:sp>
        <p:nvSpPr>
          <p:cNvPr id="1155113" name="Line 41"/>
          <p:cNvSpPr>
            <a:spLocks noChangeShapeType="1"/>
          </p:cNvSpPr>
          <p:nvPr/>
        </p:nvSpPr>
        <p:spPr bwMode="auto">
          <a:xfrm>
            <a:off x="3017838" y="4022725"/>
            <a:ext cx="0" cy="685800"/>
          </a:xfrm>
          <a:prstGeom prst="line">
            <a:avLst/>
          </a:prstGeom>
          <a:noFill/>
          <a:ln w="38100">
            <a:solidFill>
              <a:schemeClr val="tx1"/>
            </a:solidFill>
            <a:round/>
            <a:headEnd/>
            <a:tailEnd/>
          </a:ln>
          <a:effectLst/>
        </p:spPr>
        <p:txBody>
          <a:bodyPr anchor="ctr"/>
          <a:lstStyle/>
          <a:p>
            <a:endParaRPr lang="en-US"/>
          </a:p>
        </p:txBody>
      </p:sp>
      <p:sp>
        <p:nvSpPr>
          <p:cNvPr id="1155114" name="Line 42"/>
          <p:cNvSpPr>
            <a:spLocks noChangeShapeType="1"/>
          </p:cNvSpPr>
          <p:nvPr/>
        </p:nvSpPr>
        <p:spPr bwMode="auto">
          <a:xfrm rot="3804972" flipH="1">
            <a:off x="2288382" y="5850731"/>
            <a:ext cx="730250" cy="1587"/>
          </a:xfrm>
          <a:prstGeom prst="line">
            <a:avLst/>
          </a:prstGeom>
          <a:noFill/>
          <a:ln w="38100">
            <a:solidFill>
              <a:schemeClr val="tx1"/>
            </a:solidFill>
            <a:round/>
            <a:headEnd/>
            <a:tailEnd/>
          </a:ln>
          <a:effectLst/>
        </p:spPr>
        <p:txBody>
          <a:bodyPr anchor="ctr"/>
          <a:lstStyle/>
          <a:p>
            <a:endParaRPr lang="en-US"/>
          </a:p>
        </p:txBody>
      </p:sp>
      <p:sp>
        <p:nvSpPr>
          <p:cNvPr id="1155115" name="Oval 43"/>
          <p:cNvSpPr>
            <a:spLocks noChangeAspect="1" noChangeArrowheads="1"/>
          </p:cNvSpPr>
          <p:nvPr/>
        </p:nvSpPr>
        <p:spPr bwMode="auto">
          <a:xfrm>
            <a:off x="2424113" y="5440363"/>
            <a:ext cx="90487" cy="90487"/>
          </a:xfrm>
          <a:prstGeom prst="ellipse">
            <a:avLst/>
          </a:prstGeom>
          <a:solidFill>
            <a:schemeClr val="tx1"/>
          </a:solidFill>
          <a:ln w="9525">
            <a:solidFill>
              <a:schemeClr val="tx1"/>
            </a:solidFill>
            <a:round/>
            <a:headEnd/>
            <a:tailEnd/>
          </a:ln>
          <a:effectLst/>
        </p:spPr>
        <p:txBody>
          <a:bodyPr wrap="none" anchor="ctr"/>
          <a:lstStyle/>
          <a:p>
            <a:endParaRPr lang="en-US"/>
          </a:p>
        </p:txBody>
      </p:sp>
      <p:grpSp>
        <p:nvGrpSpPr>
          <p:cNvPr id="8" name="Group 44"/>
          <p:cNvGrpSpPr>
            <a:grpSpLocks/>
          </p:cNvGrpSpPr>
          <p:nvPr/>
        </p:nvGrpSpPr>
        <p:grpSpPr bwMode="auto">
          <a:xfrm>
            <a:off x="5851525" y="2239963"/>
            <a:ext cx="1920875" cy="2012950"/>
            <a:chOff x="3398" y="1411"/>
            <a:chExt cx="1210" cy="1268"/>
          </a:xfrm>
        </p:grpSpPr>
        <p:grpSp>
          <p:nvGrpSpPr>
            <p:cNvPr id="9" name="Group 45"/>
            <p:cNvGrpSpPr>
              <a:grpSpLocks/>
            </p:cNvGrpSpPr>
            <p:nvPr/>
          </p:nvGrpSpPr>
          <p:grpSpPr bwMode="auto">
            <a:xfrm>
              <a:off x="3398" y="1411"/>
              <a:ext cx="1210" cy="548"/>
              <a:chOff x="3398" y="1411"/>
              <a:chExt cx="1210" cy="548"/>
            </a:xfrm>
          </p:grpSpPr>
          <p:sp>
            <p:nvSpPr>
              <p:cNvPr id="1155118" name="Rectangle 46"/>
              <p:cNvSpPr>
                <a:spLocks noChangeArrowheads="1"/>
              </p:cNvSpPr>
              <p:nvPr/>
            </p:nvSpPr>
            <p:spPr bwMode="auto">
              <a:xfrm>
                <a:off x="3427" y="1556"/>
                <a:ext cx="1181" cy="57"/>
              </a:xfrm>
              <a:prstGeom prst="rect">
                <a:avLst/>
              </a:prstGeom>
              <a:solidFill>
                <a:srgbClr val="808080"/>
              </a:solidFill>
              <a:ln w="9525" algn="ctr">
                <a:noFill/>
                <a:miter lim="800000"/>
                <a:headEnd/>
                <a:tailEnd/>
              </a:ln>
              <a:effectLst/>
            </p:spPr>
            <p:txBody>
              <a:bodyPr wrap="none" anchor="ctr"/>
              <a:lstStyle/>
              <a:p>
                <a:endParaRPr lang="en-US"/>
              </a:p>
            </p:txBody>
          </p:sp>
          <p:sp>
            <p:nvSpPr>
              <p:cNvPr id="1155119" name="Rectangle 47"/>
              <p:cNvSpPr>
                <a:spLocks noChangeArrowheads="1"/>
              </p:cNvSpPr>
              <p:nvPr/>
            </p:nvSpPr>
            <p:spPr bwMode="auto">
              <a:xfrm rot="5400000">
                <a:off x="3283" y="1757"/>
                <a:ext cx="345" cy="58"/>
              </a:xfrm>
              <a:prstGeom prst="rect">
                <a:avLst/>
              </a:prstGeom>
              <a:solidFill>
                <a:srgbClr val="808080"/>
              </a:solidFill>
              <a:ln w="9525">
                <a:noFill/>
                <a:miter lim="800000"/>
                <a:headEnd/>
                <a:tailEnd/>
              </a:ln>
              <a:effectLst/>
            </p:spPr>
            <p:txBody>
              <a:bodyPr wrap="none" anchor="ctr"/>
              <a:lstStyle/>
              <a:p>
                <a:endParaRPr lang="en-US"/>
              </a:p>
            </p:txBody>
          </p:sp>
          <p:sp>
            <p:nvSpPr>
              <p:cNvPr id="1155120" name="Rectangle 48"/>
              <p:cNvSpPr>
                <a:spLocks noChangeArrowheads="1"/>
              </p:cNvSpPr>
              <p:nvPr/>
            </p:nvSpPr>
            <p:spPr bwMode="auto">
              <a:xfrm>
                <a:off x="3398" y="1901"/>
                <a:ext cx="30" cy="57"/>
              </a:xfrm>
              <a:prstGeom prst="rect">
                <a:avLst/>
              </a:prstGeom>
              <a:solidFill>
                <a:srgbClr val="808080"/>
              </a:solidFill>
              <a:ln w="9525">
                <a:noFill/>
                <a:miter lim="800000"/>
                <a:headEnd/>
                <a:tailEnd/>
              </a:ln>
              <a:effectLst/>
            </p:spPr>
            <p:txBody>
              <a:bodyPr wrap="none" anchor="ctr"/>
              <a:lstStyle/>
              <a:p>
                <a:endParaRPr lang="en-US"/>
              </a:p>
            </p:txBody>
          </p:sp>
          <p:sp>
            <p:nvSpPr>
              <p:cNvPr id="1155121" name="Rectangle 49"/>
              <p:cNvSpPr>
                <a:spLocks noChangeArrowheads="1"/>
              </p:cNvSpPr>
              <p:nvPr/>
            </p:nvSpPr>
            <p:spPr bwMode="auto">
              <a:xfrm rot="5400000">
                <a:off x="4406" y="1757"/>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55122" name="Rectangle 50"/>
              <p:cNvSpPr>
                <a:spLocks noChangeArrowheads="1"/>
              </p:cNvSpPr>
              <p:nvPr/>
            </p:nvSpPr>
            <p:spPr bwMode="auto">
              <a:xfrm rot="5400000">
                <a:off x="3672" y="1454"/>
                <a:ext cx="144" cy="58"/>
              </a:xfrm>
              <a:prstGeom prst="rect">
                <a:avLst/>
              </a:prstGeom>
              <a:solidFill>
                <a:srgbClr val="808080"/>
              </a:solidFill>
              <a:ln w="9525">
                <a:noFill/>
                <a:miter lim="800000"/>
                <a:headEnd/>
                <a:tailEnd/>
              </a:ln>
              <a:effectLst/>
            </p:spPr>
            <p:txBody>
              <a:bodyPr wrap="none" anchor="ctr"/>
              <a:lstStyle/>
              <a:p>
                <a:endParaRPr lang="en-US"/>
              </a:p>
            </p:txBody>
          </p:sp>
        </p:grpSp>
        <p:grpSp>
          <p:nvGrpSpPr>
            <p:cNvPr id="10" name="Group 51"/>
            <p:cNvGrpSpPr>
              <a:grpSpLocks/>
            </p:cNvGrpSpPr>
            <p:nvPr/>
          </p:nvGrpSpPr>
          <p:grpSpPr bwMode="auto">
            <a:xfrm>
              <a:off x="3398" y="2131"/>
              <a:ext cx="1210" cy="548"/>
              <a:chOff x="3398" y="2131"/>
              <a:chExt cx="1210" cy="548"/>
            </a:xfrm>
          </p:grpSpPr>
          <p:sp>
            <p:nvSpPr>
              <p:cNvPr id="1155124" name="Rectangle 52"/>
              <p:cNvSpPr>
                <a:spLocks noChangeArrowheads="1"/>
              </p:cNvSpPr>
              <p:nvPr/>
            </p:nvSpPr>
            <p:spPr bwMode="auto">
              <a:xfrm flipV="1">
                <a:off x="3427" y="2477"/>
                <a:ext cx="1181" cy="57"/>
              </a:xfrm>
              <a:prstGeom prst="rect">
                <a:avLst/>
              </a:prstGeom>
              <a:solidFill>
                <a:srgbClr val="808080"/>
              </a:solidFill>
              <a:ln w="9525" algn="ctr">
                <a:noFill/>
                <a:miter lim="800000"/>
                <a:headEnd/>
                <a:tailEnd/>
              </a:ln>
              <a:effectLst/>
            </p:spPr>
            <p:txBody>
              <a:bodyPr wrap="none" anchor="ctr"/>
              <a:lstStyle/>
              <a:p>
                <a:endParaRPr lang="en-US"/>
              </a:p>
            </p:txBody>
          </p:sp>
          <p:sp>
            <p:nvSpPr>
              <p:cNvPr id="1155125" name="Rectangle 53"/>
              <p:cNvSpPr>
                <a:spLocks noChangeArrowheads="1"/>
              </p:cNvSpPr>
              <p:nvPr/>
            </p:nvSpPr>
            <p:spPr bwMode="auto">
              <a:xfrm rot="16200000" flipV="1">
                <a:off x="3283" y="2275"/>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55126" name="Rectangle 54"/>
              <p:cNvSpPr>
                <a:spLocks noChangeArrowheads="1"/>
              </p:cNvSpPr>
              <p:nvPr/>
            </p:nvSpPr>
            <p:spPr bwMode="auto">
              <a:xfrm flipV="1">
                <a:off x="3398" y="2132"/>
                <a:ext cx="30" cy="57"/>
              </a:xfrm>
              <a:prstGeom prst="rect">
                <a:avLst/>
              </a:prstGeom>
              <a:solidFill>
                <a:srgbClr val="808080"/>
              </a:solidFill>
              <a:ln w="9525">
                <a:noFill/>
                <a:miter lim="800000"/>
                <a:headEnd/>
                <a:tailEnd/>
              </a:ln>
              <a:effectLst/>
            </p:spPr>
            <p:txBody>
              <a:bodyPr wrap="none" anchor="ctr"/>
              <a:lstStyle/>
              <a:p>
                <a:endParaRPr lang="en-US"/>
              </a:p>
            </p:txBody>
          </p:sp>
          <p:sp>
            <p:nvSpPr>
              <p:cNvPr id="1155127" name="Rectangle 55"/>
              <p:cNvSpPr>
                <a:spLocks noChangeArrowheads="1"/>
              </p:cNvSpPr>
              <p:nvPr/>
            </p:nvSpPr>
            <p:spPr bwMode="auto">
              <a:xfrm rot="16200000" flipV="1">
                <a:off x="4406" y="2275"/>
                <a:ext cx="346" cy="58"/>
              </a:xfrm>
              <a:prstGeom prst="rect">
                <a:avLst/>
              </a:prstGeom>
              <a:solidFill>
                <a:srgbClr val="808080"/>
              </a:solidFill>
              <a:ln w="9525">
                <a:noFill/>
                <a:miter lim="800000"/>
                <a:headEnd/>
                <a:tailEnd/>
              </a:ln>
              <a:effectLst/>
            </p:spPr>
            <p:txBody>
              <a:bodyPr wrap="none" anchor="ctr"/>
              <a:lstStyle/>
              <a:p>
                <a:endParaRPr lang="en-US"/>
              </a:p>
            </p:txBody>
          </p:sp>
          <p:sp>
            <p:nvSpPr>
              <p:cNvPr id="1155128" name="Rectangle 56"/>
              <p:cNvSpPr>
                <a:spLocks noChangeArrowheads="1"/>
              </p:cNvSpPr>
              <p:nvPr/>
            </p:nvSpPr>
            <p:spPr bwMode="auto">
              <a:xfrm rot="16200000" flipV="1">
                <a:off x="3671" y="2578"/>
                <a:ext cx="145" cy="58"/>
              </a:xfrm>
              <a:prstGeom prst="rect">
                <a:avLst/>
              </a:prstGeom>
              <a:solidFill>
                <a:srgbClr val="808080"/>
              </a:solidFill>
              <a:ln w="9525" algn="ctr">
                <a:noFill/>
                <a:miter lim="800000"/>
                <a:headEnd/>
                <a:tailEnd/>
              </a:ln>
              <a:effectLst/>
            </p:spPr>
            <p:txBody>
              <a:bodyPr wrap="none" anchor="ctr"/>
              <a:lstStyle/>
              <a:p>
                <a:endParaRPr lang="en-US"/>
              </a:p>
            </p:txBody>
          </p:sp>
        </p:grpSp>
        <p:sp>
          <p:nvSpPr>
            <p:cNvPr id="1155129" name="Rectangle 57"/>
            <p:cNvSpPr>
              <a:spLocks noChangeArrowheads="1"/>
            </p:cNvSpPr>
            <p:nvPr/>
          </p:nvSpPr>
          <p:spPr bwMode="auto">
            <a:xfrm rot="5400000">
              <a:off x="3730" y="1454"/>
              <a:ext cx="144" cy="58"/>
            </a:xfrm>
            <a:prstGeom prst="rect">
              <a:avLst/>
            </a:prstGeom>
            <a:solidFill>
              <a:srgbClr val="808080"/>
            </a:solidFill>
            <a:ln w="9525">
              <a:noFill/>
              <a:miter lim="800000"/>
              <a:headEnd/>
              <a:tailEnd/>
            </a:ln>
            <a:effectLst/>
          </p:spPr>
          <p:txBody>
            <a:bodyPr wrap="none" anchor="ctr"/>
            <a:lstStyle/>
            <a:p>
              <a:endParaRPr lang="en-US"/>
            </a:p>
          </p:txBody>
        </p:sp>
        <p:sp>
          <p:nvSpPr>
            <p:cNvPr id="1155130" name="Rectangle 58"/>
            <p:cNvSpPr>
              <a:spLocks noChangeArrowheads="1"/>
            </p:cNvSpPr>
            <p:nvPr/>
          </p:nvSpPr>
          <p:spPr bwMode="auto">
            <a:xfrm rot="16200000" flipV="1">
              <a:off x="3729" y="2578"/>
              <a:ext cx="145" cy="58"/>
            </a:xfrm>
            <a:prstGeom prst="rect">
              <a:avLst/>
            </a:prstGeom>
            <a:solidFill>
              <a:srgbClr val="808080"/>
            </a:solidFill>
            <a:ln w="9525" algn="ctr">
              <a:noFill/>
              <a:miter lim="800000"/>
              <a:headEnd/>
              <a:tailEnd/>
            </a:ln>
            <a:effectLst/>
          </p:spPr>
          <p:txBody>
            <a:bodyPr wrap="none" anchor="ctr"/>
            <a:lstStyle/>
            <a:p>
              <a:endParaRPr lang="en-US"/>
            </a:p>
          </p:txBody>
        </p:sp>
      </p:grpSp>
      <p:grpSp>
        <p:nvGrpSpPr>
          <p:cNvPr id="11" name="Group 59"/>
          <p:cNvGrpSpPr>
            <a:grpSpLocks/>
          </p:cNvGrpSpPr>
          <p:nvPr/>
        </p:nvGrpSpPr>
        <p:grpSpPr bwMode="auto">
          <a:xfrm>
            <a:off x="6537325" y="2606675"/>
            <a:ext cx="1828800" cy="1279525"/>
            <a:chOff x="4032" y="1642"/>
            <a:chExt cx="1152" cy="806"/>
          </a:xfrm>
        </p:grpSpPr>
        <p:sp>
          <p:nvSpPr>
            <p:cNvPr id="1155132" name="Rectangle 60"/>
            <p:cNvSpPr>
              <a:spLocks noChangeArrowheads="1"/>
            </p:cNvSpPr>
            <p:nvPr/>
          </p:nvSpPr>
          <p:spPr bwMode="auto">
            <a:xfrm>
              <a:off x="4147" y="1987"/>
              <a:ext cx="1037" cy="116"/>
            </a:xfrm>
            <a:prstGeom prst="rect">
              <a:avLst/>
            </a:prstGeom>
            <a:solidFill>
              <a:srgbClr val="000000"/>
            </a:solidFill>
            <a:ln w="9525">
              <a:noFill/>
              <a:miter lim="800000"/>
              <a:headEnd/>
              <a:tailEnd/>
            </a:ln>
            <a:effectLst/>
          </p:spPr>
          <p:txBody>
            <a:bodyPr wrap="none" anchor="ctr"/>
            <a:lstStyle/>
            <a:p>
              <a:endParaRPr lang="en-US"/>
            </a:p>
          </p:txBody>
        </p:sp>
        <p:sp>
          <p:nvSpPr>
            <p:cNvPr id="1155133" name="Rectangle 61"/>
            <p:cNvSpPr>
              <a:spLocks noChangeArrowheads="1"/>
            </p:cNvSpPr>
            <p:nvPr/>
          </p:nvSpPr>
          <p:spPr bwMode="auto">
            <a:xfrm rot="-5400000">
              <a:off x="3687" y="1987"/>
              <a:ext cx="806" cy="116"/>
            </a:xfrm>
            <a:prstGeom prst="rect">
              <a:avLst/>
            </a:prstGeom>
            <a:solidFill>
              <a:srgbClr val="000000"/>
            </a:solidFill>
            <a:ln w="9525">
              <a:noFill/>
              <a:miter lim="800000"/>
              <a:headEnd/>
              <a:tailEnd/>
            </a:ln>
            <a:effectLst/>
          </p:spPr>
          <p:txBody>
            <a:bodyPr wrap="none" anchor="ctr"/>
            <a:lstStyle/>
            <a:p>
              <a:endParaRPr lang="en-US"/>
            </a:p>
          </p:txBody>
        </p:sp>
      </p:grpSp>
      <p:sp>
        <p:nvSpPr>
          <p:cNvPr id="1155134" name="Freeform 62"/>
          <p:cNvSpPr>
            <a:spLocks/>
          </p:cNvSpPr>
          <p:nvPr/>
        </p:nvSpPr>
        <p:spPr bwMode="auto">
          <a:xfrm>
            <a:off x="6435725" y="2239963"/>
            <a:ext cx="68263" cy="2011362"/>
          </a:xfrm>
          <a:custGeom>
            <a:avLst/>
            <a:gdLst/>
            <a:ahLst/>
            <a:cxnLst>
              <a:cxn ang="0">
                <a:pos x="7" y="1267"/>
              </a:cxn>
              <a:cxn ang="0">
                <a:pos x="5" y="1055"/>
              </a:cxn>
              <a:cxn ang="0">
                <a:pos x="38" y="1055"/>
              </a:cxn>
              <a:cxn ang="0">
                <a:pos x="37" y="209"/>
              </a:cxn>
              <a:cxn ang="0">
                <a:pos x="8" y="209"/>
              </a:cxn>
              <a:cxn ang="0">
                <a:pos x="7" y="0"/>
              </a:cxn>
            </a:cxnLst>
            <a:rect l="0" t="0" r="r" b="b"/>
            <a:pathLst>
              <a:path w="43" h="1267">
                <a:moveTo>
                  <a:pt x="7" y="1267"/>
                </a:moveTo>
                <a:cubicBezTo>
                  <a:pt x="7" y="1232"/>
                  <a:pt x="0" y="1090"/>
                  <a:pt x="5" y="1055"/>
                </a:cubicBezTo>
                <a:cubicBezTo>
                  <a:pt x="22" y="1055"/>
                  <a:pt x="14" y="1055"/>
                  <a:pt x="38" y="1055"/>
                </a:cubicBezTo>
                <a:cubicBezTo>
                  <a:pt x="43" y="912"/>
                  <a:pt x="38" y="356"/>
                  <a:pt x="37" y="209"/>
                </a:cubicBezTo>
                <a:cubicBezTo>
                  <a:pt x="25" y="209"/>
                  <a:pt x="28" y="209"/>
                  <a:pt x="8" y="209"/>
                </a:cubicBezTo>
                <a:cubicBezTo>
                  <a:pt x="9" y="176"/>
                  <a:pt x="7" y="44"/>
                  <a:pt x="7" y="0"/>
                </a:cubicBezTo>
              </a:path>
            </a:pathLst>
          </a:custGeom>
          <a:noFill/>
          <a:ln w="19050" cap="flat" cmpd="sng">
            <a:solidFill>
              <a:schemeClr val="tx1"/>
            </a:solidFill>
            <a:prstDash val="solid"/>
            <a:round/>
            <a:headEnd/>
            <a:tailEnd/>
          </a:ln>
          <a:effectLst/>
        </p:spPr>
        <p:txBody>
          <a:bodyPr anchor="ctr"/>
          <a:lstStyle/>
          <a:p>
            <a:endParaRPr lang="en-US"/>
          </a:p>
        </p:txBody>
      </p:sp>
      <p:sp>
        <p:nvSpPr>
          <p:cNvPr id="1155135" name="Line 63"/>
          <p:cNvSpPr>
            <a:spLocks noChangeShapeType="1"/>
          </p:cNvSpPr>
          <p:nvPr/>
        </p:nvSpPr>
        <p:spPr bwMode="auto">
          <a:xfrm>
            <a:off x="6765925" y="2651125"/>
            <a:ext cx="184150" cy="1189038"/>
          </a:xfrm>
          <a:prstGeom prst="line">
            <a:avLst/>
          </a:prstGeom>
          <a:noFill/>
          <a:ln w="38100">
            <a:solidFill>
              <a:srgbClr val="808080"/>
            </a:solidFill>
            <a:round/>
            <a:headEnd/>
            <a:tailEnd/>
          </a:ln>
          <a:effectLst/>
        </p:spPr>
        <p:txBody>
          <a:bodyPr anchor="ctr"/>
          <a:lstStyle/>
          <a:p>
            <a:endParaRPr lang="en-US"/>
          </a:p>
        </p:txBody>
      </p:sp>
      <p:sp>
        <p:nvSpPr>
          <p:cNvPr id="1155136" name="Line 64"/>
          <p:cNvSpPr>
            <a:spLocks noChangeShapeType="1"/>
          </p:cNvSpPr>
          <p:nvPr/>
        </p:nvSpPr>
        <p:spPr bwMode="auto">
          <a:xfrm>
            <a:off x="7086600" y="2651125"/>
            <a:ext cx="182563" cy="1189038"/>
          </a:xfrm>
          <a:prstGeom prst="line">
            <a:avLst/>
          </a:prstGeom>
          <a:noFill/>
          <a:ln w="38100">
            <a:solidFill>
              <a:srgbClr val="808080"/>
            </a:solidFill>
            <a:round/>
            <a:headEnd/>
            <a:tailEnd/>
          </a:ln>
          <a:effectLst/>
        </p:spPr>
        <p:txBody>
          <a:bodyPr anchor="ctr"/>
          <a:lstStyle/>
          <a:p>
            <a:endParaRPr lang="en-US"/>
          </a:p>
        </p:txBody>
      </p:sp>
      <p:sp>
        <p:nvSpPr>
          <p:cNvPr id="1155137" name="Line 65"/>
          <p:cNvSpPr>
            <a:spLocks noChangeShapeType="1"/>
          </p:cNvSpPr>
          <p:nvPr/>
        </p:nvSpPr>
        <p:spPr bwMode="auto">
          <a:xfrm>
            <a:off x="7407275" y="2651125"/>
            <a:ext cx="228600" cy="1189038"/>
          </a:xfrm>
          <a:prstGeom prst="line">
            <a:avLst/>
          </a:prstGeom>
          <a:noFill/>
          <a:ln w="38100">
            <a:solidFill>
              <a:srgbClr val="808080"/>
            </a:solidFill>
            <a:round/>
            <a:headEnd/>
            <a:tailEnd/>
          </a:ln>
          <a:effectLst/>
        </p:spPr>
        <p:txBody>
          <a:bodyPr anchor="ctr"/>
          <a:lstStyle/>
          <a:p>
            <a:endParaRPr lang="en-US"/>
          </a:p>
        </p:txBody>
      </p:sp>
      <p:sp>
        <p:nvSpPr>
          <p:cNvPr id="1155138" name="Line 66"/>
          <p:cNvSpPr>
            <a:spLocks noChangeShapeType="1"/>
          </p:cNvSpPr>
          <p:nvPr/>
        </p:nvSpPr>
        <p:spPr bwMode="auto">
          <a:xfrm>
            <a:off x="3521075" y="3429000"/>
            <a:ext cx="547688" cy="0"/>
          </a:xfrm>
          <a:prstGeom prst="line">
            <a:avLst/>
          </a:prstGeom>
          <a:noFill/>
          <a:ln w="38100">
            <a:solidFill>
              <a:schemeClr val="tx1"/>
            </a:solidFill>
            <a:round/>
            <a:headEnd/>
            <a:tailEnd/>
          </a:ln>
          <a:effectLst/>
        </p:spPr>
        <p:txBody>
          <a:bodyPr anchor="ctr"/>
          <a:lstStyle/>
          <a:p>
            <a:endParaRPr lang="en-US"/>
          </a:p>
        </p:txBody>
      </p:sp>
      <p:sp>
        <p:nvSpPr>
          <p:cNvPr id="1155139" name="Line 67"/>
          <p:cNvSpPr>
            <a:spLocks noChangeShapeType="1"/>
          </p:cNvSpPr>
          <p:nvPr/>
        </p:nvSpPr>
        <p:spPr bwMode="auto">
          <a:xfrm>
            <a:off x="3521075" y="3063875"/>
            <a:ext cx="547688" cy="0"/>
          </a:xfrm>
          <a:prstGeom prst="line">
            <a:avLst/>
          </a:prstGeom>
          <a:noFill/>
          <a:ln w="38100">
            <a:solidFill>
              <a:schemeClr val="tx1"/>
            </a:solidFill>
            <a:round/>
            <a:headEnd/>
            <a:tailEnd/>
          </a:ln>
          <a:effectLst/>
        </p:spPr>
        <p:txBody>
          <a:bodyPr anchor="ctr"/>
          <a:lstStyle/>
          <a:p>
            <a:endParaRPr lang="en-US"/>
          </a:p>
        </p:txBody>
      </p:sp>
      <p:sp>
        <p:nvSpPr>
          <p:cNvPr id="1155140" name="AutoShape 68"/>
          <p:cNvSpPr>
            <a:spLocks noChangeArrowheads="1"/>
          </p:cNvSpPr>
          <p:nvPr/>
        </p:nvSpPr>
        <p:spPr bwMode="auto">
          <a:xfrm rot="4361969">
            <a:off x="2955925" y="5456238"/>
            <a:ext cx="914400" cy="609600"/>
          </a:xfrm>
          <a:prstGeom prst="cloudCallout">
            <a:avLst>
              <a:gd name="adj1" fmla="val -43750"/>
              <a:gd name="adj2" fmla="val 70000"/>
            </a:avLst>
          </a:prstGeom>
          <a:gradFill rotWithShape="1">
            <a:gsLst>
              <a:gs pos="0">
                <a:schemeClr val="bg1"/>
              </a:gs>
              <a:gs pos="100000">
                <a:srgbClr val="3333CC">
                  <a:alpha val="10001"/>
                </a:srgbClr>
              </a:gs>
            </a:gsLst>
            <a:path path="rect">
              <a:fillToRect l="50000" t="50000" r="50000" b="50000"/>
            </a:path>
          </a:gradFill>
          <a:ln w="9525">
            <a:solidFill>
              <a:schemeClr val="bg1"/>
            </a:solidFill>
            <a:round/>
            <a:headEnd/>
            <a:tailEnd/>
          </a:ln>
          <a:effectLst/>
        </p:spPr>
        <p:txBody>
          <a:bodyPr rot="10800000" vert="eaVert" anchor="ctr"/>
          <a:lstStyle/>
          <a:p>
            <a:pPr algn="ctr"/>
            <a:endParaRPr lang="en-US"/>
          </a:p>
        </p:txBody>
      </p:sp>
      <p:sp>
        <p:nvSpPr>
          <p:cNvPr id="1155141" name="Rectangle 69"/>
          <p:cNvSpPr>
            <a:spLocks noChangeArrowheads="1"/>
          </p:cNvSpPr>
          <p:nvPr/>
        </p:nvSpPr>
        <p:spPr bwMode="auto">
          <a:xfrm flipV="1">
            <a:off x="4068763" y="3382963"/>
            <a:ext cx="1371600" cy="92075"/>
          </a:xfrm>
          <a:prstGeom prst="rect">
            <a:avLst/>
          </a:prstGeom>
          <a:solidFill>
            <a:srgbClr val="FFC000"/>
          </a:solidFill>
          <a:ln w="9525">
            <a:noFill/>
            <a:miter lim="800000"/>
            <a:headEnd/>
            <a:tailEnd/>
          </a:ln>
          <a:effectLst/>
        </p:spPr>
        <p:txBody>
          <a:bodyPr wrap="none" anchor="ctr"/>
          <a:lstStyle/>
          <a:p>
            <a:endParaRPr lang="en-US"/>
          </a:p>
        </p:txBody>
      </p:sp>
      <p:sp>
        <p:nvSpPr>
          <p:cNvPr id="1155142" name="Rectangle 70"/>
          <p:cNvSpPr>
            <a:spLocks noChangeArrowheads="1"/>
          </p:cNvSpPr>
          <p:nvPr/>
        </p:nvSpPr>
        <p:spPr bwMode="auto">
          <a:xfrm flipV="1">
            <a:off x="4068763" y="3016250"/>
            <a:ext cx="595312" cy="92075"/>
          </a:xfrm>
          <a:prstGeom prst="rect">
            <a:avLst/>
          </a:prstGeom>
          <a:solidFill>
            <a:srgbClr val="FFC000"/>
          </a:solidFill>
          <a:ln w="9525">
            <a:noFill/>
            <a:miter lim="800000"/>
            <a:headEnd/>
            <a:tailEnd/>
          </a:ln>
          <a:effectLst/>
        </p:spPr>
        <p:txBody>
          <a:bodyPr wrap="none" anchor="ctr"/>
          <a:lstStyle/>
          <a:p>
            <a:endParaRPr lang="en-US"/>
          </a:p>
        </p:txBody>
      </p:sp>
      <p:sp>
        <p:nvSpPr>
          <p:cNvPr id="1155143" name="Rectangle 71"/>
          <p:cNvSpPr>
            <a:spLocks noChangeArrowheads="1"/>
          </p:cNvSpPr>
          <p:nvPr/>
        </p:nvSpPr>
        <p:spPr bwMode="auto">
          <a:xfrm>
            <a:off x="4754563" y="3016250"/>
            <a:ext cx="685800" cy="92075"/>
          </a:xfrm>
          <a:prstGeom prst="rect">
            <a:avLst/>
          </a:prstGeom>
          <a:solidFill>
            <a:srgbClr val="FFC000"/>
          </a:solidFill>
          <a:ln w="9525">
            <a:noFill/>
            <a:miter lim="800000"/>
            <a:headEnd/>
            <a:tailEnd/>
          </a:ln>
          <a:effectLst/>
        </p:spPr>
        <p:txBody>
          <a:bodyPr wrap="none" anchor="ctr"/>
          <a:lstStyle/>
          <a:p>
            <a:endParaRPr lang="en-US"/>
          </a:p>
        </p:txBody>
      </p:sp>
      <p:sp>
        <p:nvSpPr>
          <p:cNvPr id="1155144" name="Rectangle 72"/>
          <p:cNvSpPr>
            <a:spLocks noChangeArrowheads="1"/>
          </p:cNvSpPr>
          <p:nvPr/>
        </p:nvSpPr>
        <p:spPr bwMode="auto">
          <a:xfrm rot="16200000" flipV="1">
            <a:off x="4343400" y="2697163"/>
            <a:ext cx="549275" cy="92075"/>
          </a:xfrm>
          <a:prstGeom prst="rect">
            <a:avLst/>
          </a:prstGeom>
          <a:solidFill>
            <a:srgbClr val="FFC000"/>
          </a:solidFill>
          <a:ln w="9525">
            <a:noFill/>
            <a:miter lim="800000"/>
            <a:headEnd/>
            <a:tailEnd/>
          </a:ln>
          <a:effectLst/>
        </p:spPr>
        <p:txBody>
          <a:bodyPr wrap="none" anchor="ctr"/>
          <a:lstStyle/>
          <a:p>
            <a:endParaRPr lang="en-US"/>
          </a:p>
        </p:txBody>
      </p:sp>
      <p:sp>
        <p:nvSpPr>
          <p:cNvPr id="1155145" name="Rectangle 73"/>
          <p:cNvSpPr>
            <a:spLocks noChangeArrowheads="1"/>
          </p:cNvSpPr>
          <p:nvPr/>
        </p:nvSpPr>
        <p:spPr bwMode="auto">
          <a:xfrm rot="16200000" flipV="1">
            <a:off x="4525963" y="2697163"/>
            <a:ext cx="549275" cy="92075"/>
          </a:xfrm>
          <a:prstGeom prst="rect">
            <a:avLst/>
          </a:prstGeom>
          <a:solidFill>
            <a:srgbClr val="FFC000"/>
          </a:solidFill>
          <a:ln w="9525">
            <a:noFill/>
            <a:miter lim="800000"/>
            <a:headEnd/>
            <a:tailEnd/>
          </a:ln>
          <a:effectLst/>
        </p:spPr>
        <p:txBody>
          <a:bodyPr wrap="none" anchor="ctr"/>
          <a:lstStyle/>
          <a:p>
            <a:endParaRPr lang="en-US"/>
          </a:p>
        </p:txBody>
      </p:sp>
      <p:sp>
        <p:nvSpPr>
          <p:cNvPr id="1155146" name="Oval 74"/>
          <p:cNvSpPr>
            <a:spLocks noChangeAspect="1" noChangeArrowheads="1"/>
          </p:cNvSpPr>
          <p:nvPr/>
        </p:nvSpPr>
        <p:spPr bwMode="auto">
          <a:xfrm>
            <a:off x="4251325" y="1600200"/>
            <a:ext cx="914400" cy="914400"/>
          </a:xfrm>
          <a:prstGeom prst="ellipse">
            <a:avLst/>
          </a:prstGeom>
          <a:solidFill>
            <a:schemeClr val="bg1"/>
          </a:solidFill>
          <a:ln w="38100">
            <a:solidFill>
              <a:schemeClr val="tx1"/>
            </a:solidFill>
            <a:round/>
            <a:headEnd/>
            <a:tailEnd/>
          </a:ln>
          <a:effectLst/>
        </p:spPr>
        <p:txBody>
          <a:bodyPr wrap="none" anchor="ctr"/>
          <a:lstStyle/>
          <a:p>
            <a:pPr algn="ctr"/>
            <a:endParaRPr lang="en-US" sz="4000" b="1">
              <a:latin typeface="Arial" charset="0"/>
            </a:endParaRPr>
          </a:p>
        </p:txBody>
      </p:sp>
      <p:sp>
        <p:nvSpPr>
          <p:cNvPr id="1155147" name="Line 75"/>
          <p:cNvSpPr>
            <a:spLocks noChangeShapeType="1"/>
          </p:cNvSpPr>
          <p:nvPr/>
        </p:nvSpPr>
        <p:spPr bwMode="auto">
          <a:xfrm>
            <a:off x="5440363" y="3429000"/>
            <a:ext cx="411162" cy="0"/>
          </a:xfrm>
          <a:prstGeom prst="line">
            <a:avLst/>
          </a:prstGeom>
          <a:noFill/>
          <a:ln w="38100">
            <a:solidFill>
              <a:schemeClr val="tx1"/>
            </a:solidFill>
            <a:round/>
            <a:headEnd/>
            <a:tailEnd/>
          </a:ln>
          <a:effectLst/>
        </p:spPr>
        <p:txBody>
          <a:bodyPr anchor="ctr"/>
          <a:lstStyle/>
          <a:p>
            <a:endParaRPr lang="en-US"/>
          </a:p>
        </p:txBody>
      </p:sp>
      <p:sp>
        <p:nvSpPr>
          <p:cNvPr id="1155148" name="Line 76"/>
          <p:cNvSpPr>
            <a:spLocks noChangeShapeType="1"/>
          </p:cNvSpPr>
          <p:nvPr/>
        </p:nvSpPr>
        <p:spPr bwMode="auto">
          <a:xfrm>
            <a:off x="5440363" y="3063875"/>
            <a:ext cx="411162" cy="0"/>
          </a:xfrm>
          <a:prstGeom prst="line">
            <a:avLst/>
          </a:prstGeom>
          <a:noFill/>
          <a:ln w="38100">
            <a:solidFill>
              <a:schemeClr val="tx1"/>
            </a:solidFill>
            <a:round/>
            <a:headEnd/>
            <a:tailEnd/>
          </a:ln>
          <a:effectLst/>
        </p:spPr>
        <p:txBody>
          <a:bodyPr anchor="ctr"/>
          <a:lstStyle/>
          <a:p>
            <a:endParaRPr lang="en-US"/>
          </a:p>
        </p:txBody>
      </p:sp>
      <p:sp>
        <p:nvSpPr>
          <p:cNvPr id="1155149" name="AutoShape 77"/>
          <p:cNvSpPr>
            <a:spLocks noChangeArrowheads="1"/>
          </p:cNvSpPr>
          <p:nvPr/>
        </p:nvSpPr>
        <p:spPr bwMode="auto">
          <a:xfrm rot="-8061638">
            <a:off x="4664869" y="1691482"/>
            <a:ext cx="90487" cy="730250"/>
          </a:xfrm>
          <a:prstGeom prst="triangle">
            <a:avLst>
              <a:gd name="adj" fmla="val 50000"/>
            </a:avLst>
          </a:prstGeom>
          <a:solidFill>
            <a:srgbClr val="FF0000"/>
          </a:solidFill>
          <a:ln w="9525">
            <a:solidFill>
              <a:schemeClr val="tx1"/>
            </a:solidFill>
            <a:miter lim="800000"/>
            <a:headEnd/>
            <a:tailEnd/>
          </a:ln>
          <a:effectLst/>
        </p:spPr>
        <p:txBody>
          <a:bodyPr wrap="none" anchor="ctr"/>
          <a:lstStyle/>
          <a:p>
            <a:endParaRPr lang="en-US"/>
          </a:p>
        </p:txBody>
      </p:sp>
      <p:sp>
        <p:nvSpPr>
          <p:cNvPr id="1155150" name="Oval 78"/>
          <p:cNvSpPr>
            <a:spLocks noChangeAspect="1" noChangeArrowheads="1"/>
          </p:cNvSpPr>
          <p:nvPr/>
        </p:nvSpPr>
        <p:spPr bwMode="auto">
          <a:xfrm>
            <a:off x="4664075" y="2011363"/>
            <a:ext cx="92075" cy="92075"/>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55151" name="Text Box 79"/>
          <p:cNvSpPr txBox="1">
            <a:spLocks noChangeArrowheads="1"/>
          </p:cNvSpPr>
          <p:nvPr/>
        </p:nvSpPr>
        <p:spPr bwMode="auto">
          <a:xfrm>
            <a:off x="7269163" y="4343400"/>
            <a:ext cx="1096962" cy="366713"/>
          </a:xfrm>
          <a:prstGeom prst="rect">
            <a:avLst/>
          </a:prstGeom>
          <a:solidFill>
            <a:srgbClr val="C0C0C0">
              <a:alpha val="50000"/>
            </a:srgbClr>
          </a:solidFill>
          <a:ln w="9525">
            <a:noFill/>
            <a:miter lim="800000"/>
            <a:headEnd/>
            <a:tailEnd/>
          </a:ln>
          <a:effectLst/>
        </p:spPr>
        <p:txBody>
          <a:bodyPr>
            <a:spAutoFit/>
          </a:bodyPr>
          <a:lstStyle/>
          <a:p>
            <a:pPr algn="ctr">
              <a:spcBef>
                <a:spcPct val="50000"/>
              </a:spcBef>
            </a:pPr>
            <a:r>
              <a:rPr lang="en-US" sz="1800">
                <a:latin typeface="Arial" charset="0"/>
              </a:rPr>
              <a:t>Actuator</a:t>
            </a:r>
          </a:p>
        </p:txBody>
      </p:sp>
      <p:sp>
        <p:nvSpPr>
          <p:cNvPr id="1155152" name="AutoShape 80"/>
          <p:cNvSpPr>
            <a:spLocks noChangeAspect="1" noChangeArrowheads="1"/>
          </p:cNvSpPr>
          <p:nvPr/>
        </p:nvSpPr>
        <p:spPr bwMode="auto">
          <a:xfrm rot="13777433">
            <a:off x="6965157" y="4007644"/>
            <a:ext cx="334962" cy="457200"/>
          </a:xfrm>
          <a:prstGeom prst="rightArrow">
            <a:avLst>
              <a:gd name="adj1" fmla="val 50000"/>
              <a:gd name="adj2" fmla="val 57347"/>
            </a:avLst>
          </a:prstGeom>
          <a:solidFill>
            <a:srgbClr val="FF0000"/>
          </a:solidFill>
          <a:ln w="25400">
            <a:solidFill>
              <a:schemeClr val="tx1"/>
            </a:solidFill>
            <a:miter lim="800000"/>
            <a:headEnd/>
            <a:tailEnd/>
          </a:ln>
          <a:effectLst/>
        </p:spPr>
        <p:txBody>
          <a:bodyPr wrap="none" anchor="ctr"/>
          <a:lstStyle/>
          <a:p>
            <a:endParaRPr lang="en-US"/>
          </a:p>
        </p:txBody>
      </p:sp>
      <p:sp>
        <p:nvSpPr>
          <p:cNvPr id="1155153" name="Text Box 81"/>
          <p:cNvSpPr txBox="1">
            <a:spLocks noChangeArrowheads="1"/>
          </p:cNvSpPr>
          <p:nvPr/>
        </p:nvSpPr>
        <p:spPr bwMode="auto">
          <a:xfrm>
            <a:off x="894759" y="1650987"/>
            <a:ext cx="1656522" cy="646331"/>
          </a:xfrm>
          <a:prstGeom prst="rect">
            <a:avLst/>
          </a:prstGeom>
          <a:solidFill>
            <a:srgbClr val="C0C0C0">
              <a:alpha val="50000"/>
            </a:srgbClr>
          </a:solidFill>
          <a:ln w="9525">
            <a:noFill/>
            <a:miter lim="800000"/>
            <a:headEnd/>
            <a:tailEnd/>
          </a:ln>
          <a:effectLst/>
        </p:spPr>
        <p:txBody>
          <a:bodyPr wrap="square">
            <a:spAutoFit/>
          </a:bodyPr>
          <a:lstStyle/>
          <a:p>
            <a:pPr algn="ctr">
              <a:spcBef>
                <a:spcPct val="50000"/>
              </a:spcBef>
            </a:pPr>
            <a:r>
              <a:rPr lang="en-US" sz="1800" dirty="0">
                <a:latin typeface="Arial" charset="0"/>
              </a:rPr>
              <a:t>Air Supply (“Main” Air)</a:t>
            </a:r>
          </a:p>
        </p:txBody>
      </p:sp>
      <p:sp>
        <p:nvSpPr>
          <p:cNvPr id="1155154" name="AutoShape 82"/>
          <p:cNvSpPr>
            <a:spLocks noChangeAspect="1" noChangeArrowheads="1"/>
          </p:cNvSpPr>
          <p:nvPr/>
        </p:nvSpPr>
        <p:spPr bwMode="auto">
          <a:xfrm rot="28943408">
            <a:off x="883443" y="2361407"/>
            <a:ext cx="334963" cy="457200"/>
          </a:xfrm>
          <a:prstGeom prst="rightArrow">
            <a:avLst>
              <a:gd name="adj1" fmla="val 50000"/>
              <a:gd name="adj2" fmla="val 57347"/>
            </a:avLst>
          </a:prstGeom>
          <a:solidFill>
            <a:srgbClr val="FF0000"/>
          </a:solidFill>
          <a:ln w="25400">
            <a:solidFill>
              <a:schemeClr val="tx1"/>
            </a:solidFill>
            <a:miter lim="800000"/>
            <a:headEnd/>
            <a:tailEnd/>
          </a:ln>
          <a:effectLst/>
        </p:spPr>
        <p:txBody>
          <a:bodyPr wrap="none" anchor="ctr"/>
          <a:lstStyle/>
          <a:p>
            <a:endParaRPr lang="en-US"/>
          </a:p>
        </p:txBody>
      </p:sp>
      <p:sp>
        <p:nvSpPr>
          <p:cNvPr id="1155155" name="Text Box 83"/>
          <p:cNvSpPr txBox="1">
            <a:spLocks noChangeArrowheads="1"/>
          </p:cNvSpPr>
          <p:nvPr/>
        </p:nvSpPr>
        <p:spPr bwMode="auto">
          <a:xfrm>
            <a:off x="3521075" y="4572000"/>
            <a:ext cx="1235075" cy="366713"/>
          </a:xfrm>
          <a:prstGeom prst="rect">
            <a:avLst/>
          </a:prstGeom>
          <a:solidFill>
            <a:srgbClr val="C0C0C0">
              <a:alpha val="50000"/>
            </a:srgbClr>
          </a:solidFill>
          <a:ln w="9525">
            <a:noFill/>
            <a:miter lim="800000"/>
            <a:headEnd/>
            <a:tailEnd/>
          </a:ln>
          <a:effectLst/>
        </p:spPr>
        <p:txBody>
          <a:bodyPr>
            <a:spAutoFit/>
          </a:bodyPr>
          <a:lstStyle/>
          <a:p>
            <a:pPr algn="ctr">
              <a:spcBef>
                <a:spcPct val="50000"/>
              </a:spcBef>
            </a:pPr>
            <a:r>
              <a:rPr lang="en-US" sz="1800">
                <a:latin typeface="Arial" charset="0"/>
              </a:rPr>
              <a:t>Nozzle</a:t>
            </a:r>
          </a:p>
        </p:txBody>
      </p:sp>
      <p:sp>
        <p:nvSpPr>
          <p:cNvPr id="1155156" name="AutoShape 84"/>
          <p:cNvSpPr>
            <a:spLocks noChangeAspect="1" noChangeArrowheads="1"/>
          </p:cNvSpPr>
          <p:nvPr/>
        </p:nvSpPr>
        <p:spPr bwMode="auto">
          <a:xfrm rot="30582605">
            <a:off x="3168650" y="4784725"/>
            <a:ext cx="334963" cy="457200"/>
          </a:xfrm>
          <a:prstGeom prst="rightArrow">
            <a:avLst>
              <a:gd name="adj1" fmla="val 50000"/>
              <a:gd name="adj2" fmla="val 57347"/>
            </a:avLst>
          </a:prstGeom>
          <a:solidFill>
            <a:srgbClr val="FF0000"/>
          </a:solidFill>
          <a:ln w="25400">
            <a:solidFill>
              <a:schemeClr val="tx1"/>
            </a:solidFill>
            <a:miter lim="800000"/>
            <a:headEnd/>
            <a:tailEnd/>
          </a:ln>
          <a:effectLst/>
        </p:spPr>
        <p:txBody>
          <a:bodyPr wrap="none" anchor="ctr"/>
          <a:lstStyle/>
          <a:p>
            <a:endParaRPr lang="en-US"/>
          </a:p>
        </p:txBody>
      </p:sp>
      <p:sp>
        <p:nvSpPr>
          <p:cNvPr id="1155157" name="Text Box 85"/>
          <p:cNvSpPr txBox="1">
            <a:spLocks noChangeArrowheads="1"/>
          </p:cNvSpPr>
          <p:nvPr/>
        </p:nvSpPr>
        <p:spPr bwMode="auto">
          <a:xfrm>
            <a:off x="3475038" y="4044950"/>
            <a:ext cx="1463675" cy="366713"/>
          </a:xfrm>
          <a:prstGeom prst="rect">
            <a:avLst/>
          </a:prstGeom>
          <a:solidFill>
            <a:srgbClr val="C0C0C0">
              <a:alpha val="50000"/>
            </a:srgbClr>
          </a:solidFill>
          <a:ln w="9525">
            <a:noFill/>
            <a:miter lim="800000"/>
            <a:headEnd/>
            <a:tailEnd/>
          </a:ln>
          <a:effectLst/>
        </p:spPr>
        <p:txBody>
          <a:bodyPr>
            <a:spAutoFit/>
          </a:bodyPr>
          <a:lstStyle/>
          <a:p>
            <a:pPr algn="ctr">
              <a:spcBef>
                <a:spcPct val="50000"/>
              </a:spcBef>
            </a:pPr>
            <a:r>
              <a:rPr lang="en-US" sz="1800">
                <a:latin typeface="Arial" charset="0"/>
              </a:rPr>
              <a:t>Restrictor T</a:t>
            </a:r>
          </a:p>
        </p:txBody>
      </p:sp>
      <p:sp>
        <p:nvSpPr>
          <p:cNvPr id="1155158" name="AutoShape 86"/>
          <p:cNvSpPr>
            <a:spLocks noChangeAspect="1" noChangeArrowheads="1"/>
          </p:cNvSpPr>
          <p:nvPr/>
        </p:nvSpPr>
        <p:spPr bwMode="auto">
          <a:xfrm rot="35351814">
            <a:off x="3134518" y="3653632"/>
            <a:ext cx="334963" cy="457200"/>
          </a:xfrm>
          <a:prstGeom prst="rightArrow">
            <a:avLst>
              <a:gd name="adj1" fmla="val 50000"/>
              <a:gd name="adj2" fmla="val 57347"/>
            </a:avLst>
          </a:prstGeom>
          <a:solidFill>
            <a:srgbClr val="FF0000"/>
          </a:solidFill>
          <a:ln w="25400">
            <a:solidFill>
              <a:schemeClr val="tx1"/>
            </a:solidFill>
            <a:miter lim="800000"/>
            <a:headEnd/>
            <a:tailEnd/>
          </a:ln>
          <a:effectLst/>
        </p:spPr>
        <p:txBody>
          <a:bodyPr wrap="none" anchor="ctr"/>
          <a:lstStyle/>
          <a:p>
            <a:endParaRPr lang="en-US"/>
          </a:p>
        </p:txBody>
      </p:sp>
      <p:sp>
        <p:nvSpPr>
          <p:cNvPr id="1155159" name="Text Box 87"/>
          <p:cNvSpPr txBox="1">
            <a:spLocks noChangeArrowheads="1"/>
          </p:cNvSpPr>
          <p:nvPr/>
        </p:nvSpPr>
        <p:spPr bwMode="auto">
          <a:xfrm>
            <a:off x="136525" y="4525963"/>
            <a:ext cx="1463675" cy="366712"/>
          </a:xfrm>
          <a:prstGeom prst="rect">
            <a:avLst/>
          </a:prstGeom>
          <a:solidFill>
            <a:srgbClr val="C0C0C0">
              <a:alpha val="50000"/>
            </a:srgbClr>
          </a:solidFill>
          <a:ln w="9525">
            <a:noFill/>
            <a:miter lim="800000"/>
            <a:headEnd/>
            <a:tailEnd/>
          </a:ln>
          <a:effectLst/>
        </p:spPr>
        <p:txBody>
          <a:bodyPr>
            <a:spAutoFit/>
          </a:bodyPr>
          <a:lstStyle/>
          <a:p>
            <a:pPr algn="ctr">
              <a:spcBef>
                <a:spcPct val="50000"/>
              </a:spcBef>
            </a:pPr>
            <a:r>
              <a:rPr lang="en-US" sz="1800">
                <a:latin typeface="Arial" charset="0"/>
              </a:rPr>
              <a:t>Controller</a:t>
            </a:r>
          </a:p>
        </p:txBody>
      </p:sp>
      <p:sp>
        <p:nvSpPr>
          <p:cNvPr id="1155160" name="AutoShape 88"/>
          <p:cNvSpPr>
            <a:spLocks noChangeAspect="1" noChangeArrowheads="1"/>
          </p:cNvSpPr>
          <p:nvPr/>
        </p:nvSpPr>
        <p:spPr bwMode="auto">
          <a:xfrm rot="22708037">
            <a:off x="1692275" y="4708525"/>
            <a:ext cx="334963" cy="457200"/>
          </a:xfrm>
          <a:prstGeom prst="rightArrow">
            <a:avLst>
              <a:gd name="adj1" fmla="val 50000"/>
              <a:gd name="adj2" fmla="val 57347"/>
            </a:avLst>
          </a:prstGeom>
          <a:solidFill>
            <a:srgbClr val="FF0000"/>
          </a:solidFill>
          <a:ln w="25400">
            <a:solidFill>
              <a:schemeClr val="tx1"/>
            </a:solidFill>
            <a:miter lim="800000"/>
            <a:headEnd/>
            <a:tailEnd/>
          </a:ln>
          <a:effectLst/>
        </p:spPr>
        <p:txBody>
          <a:bodyPr wrap="none" anchor="ctr"/>
          <a:lstStyle/>
          <a:p>
            <a:endParaRPr lang="en-US"/>
          </a:p>
        </p:txBody>
      </p:sp>
      <p:sp>
        <p:nvSpPr>
          <p:cNvPr id="1155161" name="Text Box 89"/>
          <p:cNvSpPr txBox="1">
            <a:spLocks noChangeArrowheads="1"/>
          </p:cNvSpPr>
          <p:nvPr/>
        </p:nvSpPr>
        <p:spPr bwMode="auto">
          <a:xfrm>
            <a:off x="593725" y="5622925"/>
            <a:ext cx="1463675" cy="366713"/>
          </a:xfrm>
          <a:prstGeom prst="rect">
            <a:avLst/>
          </a:prstGeom>
          <a:solidFill>
            <a:srgbClr val="C0C0C0">
              <a:alpha val="50000"/>
            </a:srgbClr>
          </a:solidFill>
          <a:ln w="9525">
            <a:noFill/>
            <a:miter lim="800000"/>
            <a:headEnd/>
            <a:tailEnd/>
          </a:ln>
          <a:effectLst/>
        </p:spPr>
        <p:txBody>
          <a:bodyPr>
            <a:spAutoFit/>
          </a:bodyPr>
          <a:lstStyle/>
          <a:p>
            <a:pPr algn="ctr">
              <a:spcBef>
                <a:spcPct val="50000"/>
              </a:spcBef>
            </a:pPr>
            <a:r>
              <a:rPr lang="en-US" sz="1800">
                <a:latin typeface="Arial" charset="0"/>
              </a:rPr>
              <a:t>“Flapper”</a:t>
            </a:r>
          </a:p>
        </p:txBody>
      </p:sp>
      <p:sp>
        <p:nvSpPr>
          <p:cNvPr id="1155162" name="AutoShape 90"/>
          <p:cNvSpPr>
            <a:spLocks noChangeAspect="1" noChangeArrowheads="1"/>
          </p:cNvSpPr>
          <p:nvPr/>
        </p:nvSpPr>
        <p:spPr bwMode="auto">
          <a:xfrm rot="20026853">
            <a:off x="2193925" y="5622925"/>
            <a:ext cx="334963" cy="457200"/>
          </a:xfrm>
          <a:prstGeom prst="rightArrow">
            <a:avLst>
              <a:gd name="adj1" fmla="val 50000"/>
              <a:gd name="adj2" fmla="val 57347"/>
            </a:avLst>
          </a:prstGeom>
          <a:solidFill>
            <a:srgbClr val="FF0000"/>
          </a:solidFill>
          <a:ln w="25400">
            <a:solidFill>
              <a:schemeClr val="tx1"/>
            </a:solidFill>
            <a:miter lim="800000"/>
            <a:headEnd/>
            <a:tailEnd/>
          </a:ln>
          <a:effectLst/>
        </p:spPr>
        <p:txBody>
          <a:bodyPr wrap="none" anchor="ctr"/>
          <a:lstStyle/>
          <a:p>
            <a:endParaRPr lang="en-US"/>
          </a:p>
        </p:txBody>
      </p:sp>
      <p:sp>
        <p:nvSpPr>
          <p:cNvPr id="1155163" name="Text Box 91"/>
          <p:cNvSpPr txBox="1">
            <a:spLocks noChangeArrowheads="1"/>
          </p:cNvSpPr>
          <p:nvPr/>
        </p:nvSpPr>
        <p:spPr bwMode="auto">
          <a:xfrm>
            <a:off x="2606675" y="2422525"/>
            <a:ext cx="1235075" cy="366713"/>
          </a:xfrm>
          <a:prstGeom prst="rect">
            <a:avLst/>
          </a:prstGeom>
          <a:solidFill>
            <a:srgbClr val="C0C0C0">
              <a:alpha val="50000"/>
            </a:srgbClr>
          </a:solidFill>
          <a:ln w="9525">
            <a:noFill/>
            <a:miter lim="800000"/>
            <a:headEnd/>
            <a:tailEnd/>
          </a:ln>
          <a:effectLst/>
        </p:spPr>
        <p:txBody>
          <a:bodyPr>
            <a:spAutoFit/>
          </a:bodyPr>
          <a:lstStyle/>
          <a:p>
            <a:pPr algn="ctr">
              <a:spcBef>
                <a:spcPct val="50000"/>
              </a:spcBef>
            </a:pPr>
            <a:r>
              <a:rPr lang="en-US" sz="1800">
                <a:latin typeface="Arial" charset="0"/>
              </a:rPr>
              <a:t>Filter</a:t>
            </a:r>
          </a:p>
        </p:txBody>
      </p:sp>
      <p:sp>
        <p:nvSpPr>
          <p:cNvPr id="1155164" name="AutoShape 92"/>
          <p:cNvSpPr>
            <a:spLocks noChangeAspect="1" noChangeArrowheads="1"/>
          </p:cNvSpPr>
          <p:nvPr/>
        </p:nvSpPr>
        <p:spPr bwMode="auto">
          <a:xfrm rot="28943408">
            <a:off x="2301081" y="2726532"/>
            <a:ext cx="334963" cy="457200"/>
          </a:xfrm>
          <a:prstGeom prst="rightArrow">
            <a:avLst>
              <a:gd name="adj1" fmla="val 50000"/>
              <a:gd name="adj2" fmla="val 57347"/>
            </a:avLst>
          </a:prstGeom>
          <a:solidFill>
            <a:srgbClr val="FF0000"/>
          </a:solidFill>
          <a:ln w="25400">
            <a:solidFill>
              <a:schemeClr val="tx1"/>
            </a:solidFill>
            <a:miter lim="800000"/>
            <a:headEnd/>
            <a:tailEnd/>
          </a:ln>
          <a:effectLst/>
        </p:spPr>
        <p:txBody>
          <a:bodyPr wrap="none" anchor="ctr"/>
          <a:lstStyle/>
          <a:p>
            <a:endParaRPr lang="en-US"/>
          </a:p>
        </p:txBody>
      </p:sp>
      <p:sp>
        <p:nvSpPr>
          <p:cNvPr id="1155165" name="Text Box 93"/>
          <p:cNvSpPr txBox="1">
            <a:spLocks noChangeArrowheads="1"/>
          </p:cNvSpPr>
          <p:nvPr/>
        </p:nvSpPr>
        <p:spPr bwMode="auto">
          <a:xfrm>
            <a:off x="5578475" y="1417638"/>
            <a:ext cx="1096963" cy="366712"/>
          </a:xfrm>
          <a:prstGeom prst="rect">
            <a:avLst/>
          </a:prstGeom>
          <a:solidFill>
            <a:srgbClr val="C0C0C0">
              <a:alpha val="50000"/>
            </a:srgbClr>
          </a:solidFill>
          <a:ln w="9525">
            <a:noFill/>
            <a:miter lim="800000"/>
            <a:headEnd/>
            <a:tailEnd/>
          </a:ln>
          <a:effectLst/>
        </p:spPr>
        <p:txBody>
          <a:bodyPr>
            <a:spAutoFit/>
          </a:bodyPr>
          <a:lstStyle/>
          <a:p>
            <a:pPr algn="ctr">
              <a:spcBef>
                <a:spcPct val="50000"/>
              </a:spcBef>
            </a:pPr>
            <a:r>
              <a:rPr lang="en-US" sz="1800">
                <a:latin typeface="Arial" charset="0"/>
              </a:rPr>
              <a:t>Gauge</a:t>
            </a:r>
          </a:p>
        </p:txBody>
      </p:sp>
      <p:sp>
        <p:nvSpPr>
          <p:cNvPr id="1155166" name="AutoShape 94"/>
          <p:cNvSpPr>
            <a:spLocks noChangeAspect="1" noChangeArrowheads="1"/>
          </p:cNvSpPr>
          <p:nvPr/>
        </p:nvSpPr>
        <p:spPr bwMode="auto">
          <a:xfrm rot="30336610">
            <a:off x="5211763" y="1646238"/>
            <a:ext cx="334962" cy="457200"/>
          </a:xfrm>
          <a:prstGeom prst="rightArrow">
            <a:avLst>
              <a:gd name="adj1" fmla="val 50000"/>
              <a:gd name="adj2" fmla="val 57347"/>
            </a:avLst>
          </a:prstGeom>
          <a:solidFill>
            <a:srgbClr val="FF0000"/>
          </a:solidFill>
          <a:ln w="25400">
            <a:solidFill>
              <a:schemeClr val="tx1"/>
            </a:solidFill>
            <a:miter lim="800000"/>
            <a:headEnd/>
            <a:tailEnd/>
          </a:ln>
          <a:effectLst/>
        </p:spPr>
        <p:txBody>
          <a:bodyPr wrap="none" anchor="ctr"/>
          <a:lstStyle/>
          <a:p>
            <a:endParaRPr lang="en-US"/>
          </a:p>
        </p:txBody>
      </p:sp>
      <p:sp>
        <p:nvSpPr>
          <p:cNvPr id="1155167" name="Text Box 95"/>
          <p:cNvSpPr txBox="1">
            <a:spLocks noChangeArrowheads="1"/>
          </p:cNvSpPr>
          <p:nvPr/>
        </p:nvSpPr>
        <p:spPr bwMode="auto">
          <a:xfrm>
            <a:off x="731838" y="3749675"/>
            <a:ext cx="1463675" cy="366713"/>
          </a:xfrm>
          <a:prstGeom prst="rect">
            <a:avLst/>
          </a:prstGeom>
          <a:solidFill>
            <a:srgbClr val="C0C0C0">
              <a:alpha val="50000"/>
            </a:srgbClr>
          </a:solidFill>
          <a:ln w="9525">
            <a:noFill/>
            <a:miter lim="800000"/>
            <a:headEnd/>
            <a:tailEnd/>
          </a:ln>
          <a:effectLst/>
        </p:spPr>
        <p:txBody>
          <a:bodyPr>
            <a:spAutoFit/>
          </a:bodyPr>
          <a:lstStyle/>
          <a:p>
            <a:pPr algn="ctr">
              <a:spcBef>
                <a:spcPct val="50000"/>
              </a:spcBef>
            </a:pPr>
            <a:r>
              <a:rPr lang="en-US" sz="1800">
                <a:latin typeface="Arial" charset="0"/>
              </a:rPr>
              <a:t>Restrictor</a:t>
            </a:r>
          </a:p>
        </p:txBody>
      </p:sp>
      <p:sp>
        <p:nvSpPr>
          <p:cNvPr id="1155168" name="AutoShape 96"/>
          <p:cNvSpPr>
            <a:spLocks noChangeAspect="1" noChangeArrowheads="1"/>
          </p:cNvSpPr>
          <p:nvPr/>
        </p:nvSpPr>
        <p:spPr bwMode="auto">
          <a:xfrm rot="18764652">
            <a:off x="2164557" y="3321844"/>
            <a:ext cx="334962" cy="457200"/>
          </a:xfrm>
          <a:prstGeom prst="rightArrow">
            <a:avLst>
              <a:gd name="adj1" fmla="val 50000"/>
              <a:gd name="adj2" fmla="val 57347"/>
            </a:avLst>
          </a:prstGeom>
          <a:solidFill>
            <a:srgbClr val="FF0000"/>
          </a:solidFill>
          <a:ln w="25400">
            <a:solidFill>
              <a:schemeClr val="tx1"/>
            </a:solidFill>
            <a:miter lim="800000"/>
            <a:headEnd/>
            <a:tailEnd/>
          </a:ln>
          <a:effectLst/>
        </p:spPr>
        <p:txBody>
          <a:bodyPr wrap="none" anchor="ctr"/>
          <a:lstStyle/>
          <a:p>
            <a:endParaRPr lang="en-US"/>
          </a:p>
        </p:txBody>
      </p:sp>
      <p:sp>
        <p:nvSpPr>
          <p:cNvPr id="1155169" name="Text Box 97"/>
          <p:cNvSpPr txBox="1">
            <a:spLocks noChangeArrowheads="1"/>
          </p:cNvSpPr>
          <p:nvPr/>
        </p:nvSpPr>
        <p:spPr bwMode="auto">
          <a:xfrm>
            <a:off x="4562475" y="3552825"/>
            <a:ext cx="1463675" cy="366713"/>
          </a:xfrm>
          <a:prstGeom prst="rect">
            <a:avLst/>
          </a:prstGeom>
          <a:solidFill>
            <a:srgbClr val="C0C0C0">
              <a:alpha val="50000"/>
            </a:srgbClr>
          </a:solidFill>
          <a:ln w="9525">
            <a:noFill/>
            <a:miter lim="800000"/>
            <a:headEnd/>
            <a:tailEnd/>
          </a:ln>
          <a:effectLst/>
        </p:spPr>
        <p:txBody>
          <a:bodyPr>
            <a:spAutoFit/>
          </a:bodyPr>
          <a:lstStyle/>
          <a:p>
            <a:pPr algn="ctr">
              <a:spcBef>
                <a:spcPct val="50000"/>
              </a:spcBef>
            </a:pPr>
            <a:r>
              <a:rPr lang="en-US" sz="1800">
                <a:latin typeface="Arial" charset="0"/>
              </a:rPr>
              <a:t>Diaphragm</a:t>
            </a:r>
          </a:p>
        </p:txBody>
      </p:sp>
      <p:sp>
        <p:nvSpPr>
          <p:cNvPr id="1155170" name="AutoShape 98"/>
          <p:cNvSpPr>
            <a:spLocks noChangeAspect="1" noChangeArrowheads="1"/>
          </p:cNvSpPr>
          <p:nvPr/>
        </p:nvSpPr>
        <p:spPr bwMode="auto">
          <a:xfrm rot="20453412">
            <a:off x="6075363" y="3417888"/>
            <a:ext cx="334962" cy="457200"/>
          </a:xfrm>
          <a:prstGeom prst="rightArrow">
            <a:avLst>
              <a:gd name="adj1" fmla="val 50000"/>
              <a:gd name="adj2" fmla="val 57347"/>
            </a:avLst>
          </a:prstGeom>
          <a:solidFill>
            <a:srgbClr val="FF0000"/>
          </a:solidFill>
          <a:ln w="25400">
            <a:solidFill>
              <a:schemeClr val="tx1"/>
            </a:solidFill>
            <a:miter lim="800000"/>
            <a:headEnd/>
            <a:tailEnd/>
          </a:ln>
          <a:effectLst/>
        </p:spPr>
        <p:txBody>
          <a:bodyPr wrap="none" anchor="ctr"/>
          <a:lstStyle/>
          <a:p>
            <a:endParaRPr lang="en-US"/>
          </a:p>
        </p:txBody>
      </p:sp>
      <p:sp>
        <p:nvSpPr>
          <p:cNvPr id="1155171" name="Text Box 99"/>
          <p:cNvSpPr txBox="1">
            <a:spLocks noChangeArrowheads="1"/>
          </p:cNvSpPr>
          <p:nvPr/>
        </p:nvSpPr>
        <p:spPr bwMode="auto">
          <a:xfrm>
            <a:off x="6904038" y="1874838"/>
            <a:ext cx="1235075" cy="366712"/>
          </a:xfrm>
          <a:prstGeom prst="rect">
            <a:avLst/>
          </a:prstGeom>
          <a:solidFill>
            <a:srgbClr val="C0C0C0">
              <a:alpha val="50000"/>
            </a:srgbClr>
          </a:solidFill>
          <a:ln w="9525">
            <a:noFill/>
            <a:miter lim="800000"/>
            <a:headEnd/>
            <a:tailEnd/>
          </a:ln>
          <a:effectLst/>
        </p:spPr>
        <p:txBody>
          <a:bodyPr>
            <a:spAutoFit/>
          </a:bodyPr>
          <a:lstStyle/>
          <a:p>
            <a:pPr algn="ctr">
              <a:spcBef>
                <a:spcPct val="50000"/>
              </a:spcBef>
            </a:pPr>
            <a:r>
              <a:rPr lang="en-US" sz="1800">
                <a:latin typeface="Arial" charset="0"/>
              </a:rPr>
              <a:t>Piston</a:t>
            </a:r>
          </a:p>
        </p:txBody>
      </p:sp>
      <p:sp>
        <p:nvSpPr>
          <p:cNvPr id="1155172" name="AutoShape 100"/>
          <p:cNvSpPr>
            <a:spLocks noChangeAspect="1" noChangeArrowheads="1"/>
          </p:cNvSpPr>
          <p:nvPr/>
        </p:nvSpPr>
        <p:spPr bwMode="auto">
          <a:xfrm rot="28663854">
            <a:off x="6553994" y="2178844"/>
            <a:ext cx="334962" cy="457200"/>
          </a:xfrm>
          <a:prstGeom prst="rightArrow">
            <a:avLst>
              <a:gd name="adj1" fmla="val 50000"/>
              <a:gd name="adj2" fmla="val 57347"/>
            </a:avLst>
          </a:prstGeom>
          <a:solidFill>
            <a:srgbClr val="FF0000"/>
          </a:solidFill>
          <a:ln w="25400">
            <a:solidFill>
              <a:schemeClr val="tx1"/>
            </a:solidFill>
            <a:miter lim="800000"/>
            <a:headEnd/>
            <a:tailEnd/>
          </a:ln>
          <a:effectLst/>
        </p:spPr>
        <p:txBody>
          <a:bodyPr wrap="none" anchor="ctr"/>
          <a:lstStyle/>
          <a:p>
            <a:endParaRPr lang="en-US"/>
          </a:p>
        </p:txBody>
      </p:sp>
      <p:sp>
        <p:nvSpPr>
          <p:cNvPr id="1155173" name="Text Box 101"/>
          <p:cNvSpPr txBox="1">
            <a:spLocks noChangeArrowheads="1"/>
          </p:cNvSpPr>
          <p:nvPr/>
        </p:nvSpPr>
        <p:spPr bwMode="auto">
          <a:xfrm>
            <a:off x="7842250" y="2322513"/>
            <a:ext cx="1235075" cy="366712"/>
          </a:xfrm>
          <a:prstGeom prst="rect">
            <a:avLst/>
          </a:prstGeom>
          <a:solidFill>
            <a:srgbClr val="C0C0C0">
              <a:alpha val="50000"/>
            </a:srgbClr>
          </a:solidFill>
          <a:ln w="9525">
            <a:noFill/>
            <a:miter lim="800000"/>
            <a:headEnd/>
            <a:tailEnd/>
          </a:ln>
          <a:effectLst/>
        </p:spPr>
        <p:txBody>
          <a:bodyPr>
            <a:spAutoFit/>
          </a:bodyPr>
          <a:lstStyle/>
          <a:p>
            <a:pPr algn="ctr">
              <a:spcBef>
                <a:spcPct val="50000"/>
              </a:spcBef>
            </a:pPr>
            <a:r>
              <a:rPr lang="en-US" sz="1800">
                <a:latin typeface="Arial" charset="0"/>
              </a:rPr>
              <a:t>Spring</a:t>
            </a:r>
          </a:p>
        </p:txBody>
      </p:sp>
      <p:sp>
        <p:nvSpPr>
          <p:cNvPr id="1155174" name="AutoShape 102"/>
          <p:cNvSpPr>
            <a:spLocks noChangeAspect="1" noChangeArrowheads="1"/>
          </p:cNvSpPr>
          <p:nvPr/>
        </p:nvSpPr>
        <p:spPr bwMode="auto">
          <a:xfrm rot="30710614">
            <a:off x="7485063" y="2563813"/>
            <a:ext cx="334962" cy="457200"/>
          </a:xfrm>
          <a:prstGeom prst="rightArrow">
            <a:avLst>
              <a:gd name="adj1" fmla="val 50000"/>
              <a:gd name="adj2" fmla="val 57347"/>
            </a:avLst>
          </a:prstGeom>
          <a:solidFill>
            <a:srgbClr val="FF0000"/>
          </a:solidFill>
          <a:ln w="25400">
            <a:solidFill>
              <a:schemeClr val="tx1"/>
            </a:solidFill>
            <a:miter lim="800000"/>
            <a:headEnd/>
            <a:tailEnd/>
          </a:ln>
          <a:effectLst/>
        </p:spPr>
        <p:txBody>
          <a:bodyPr wrap="none" anchor="ctr"/>
          <a:lstStyle/>
          <a:p>
            <a:endParaRPr lang="en-US"/>
          </a:p>
        </p:txBody>
      </p:sp>
      <p:sp>
        <p:nvSpPr>
          <p:cNvPr id="105" name="Slide Number Placeholder 104"/>
          <p:cNvSpPr>
            <a:spLocks noGrp="1"/>
          </p:cNvSpPr>
          <p:nvPr>
            <p:ph type="sldNum" sz="quarter" idx="11"/>
          </p:nvPr>
        </p:nvSpPr>
        <p:spPr/>
        <p:txBody>
          <a:bodyPr/>
          <a:lstStyle/>
          <a:p>
            <a:fld id="{D6836574-EC0E-40CD-8A77-5CE7910687BF}" type="slidenum">
              <a:rPr lang="en-US" smtClean="0"/>
              <a:t>9</a:t>
            </a:fld>
            <a:endParaRPr lang="en-US"/>
          </a:p>
        </p:txBody>
      </p:sp>
      <p:sp>
        <p:nvSpPr>
          <p:cNvPr id="13" name="Footer Placeholder 12">
            <a:extLst>
              <a:ext uri="{FF2B5EF4-FFF2-40B4-BE49-F238E27FC236}">
                <a16:creationId xmlns:a16="http://schemas.microsoft.com/office/drawing/2014/main" id="{B4A3D60F-7DF5-4C27-86C9-4E67A71D8F03}"/>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749696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55154"/>
                                        </p:tgtEl>
                                        <p:attrNameLst>
                                          <p:attrName>style.visibility</p:attrName>
                                        </p:attrNameLst>
                                      </p:cBhvr>
                                      <p:to>
                                        <p:strVal val="visible"/>
                                      </p:to>
                                    </p:set>
                                    <p:animEffect transition="in" filter="dissolve">
                                      <p:cBhvr>
                                        <p:cTn id="7" dur="500"/>
                                        <p:tgtEl>
                                          <p:spTgt spid="115515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55153"/>
                                        </p:tgtEl>
                                        <p:attrNameLst>
                                          <p:attrName>style.visibility</p:attrName>
                                        </p:attrNameLst>
                                      </p:cBhvr>
                                      <p:to>
                                        <p:strVal val="visible"/>
                                      </p:to>
                                    </p:set>
                                    <p:animEffect transition="in" filter="dissolve">
                                      <p:cBhvr>
                                        <p:cTn id="10" dur="500"/>
                                        <p:tgtEl>
                                          <p:spTgt spid="115515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1" nodeType="clickEffect">
                                  <p:stCondLst>
                                    <p:cond delay="0"/>
                                  </p:stCondLst>
                                  <p:childTnLst>
                                    <p:animEffect transition="out" filter="dissolve">
                                      <p:cBhvr>
                                        <p:cTn id="14" dur="500"/>
                                        <p:tgtEl>
                                          <p:spTgt spid="1155154"/>
                                        </p:tgtEl>
                                      </p:cBhvr>
                                    </p:animEffect>
                                    <p:set>
                                      <p:cBhvr>
                                        <p:cTn id="15" dur="1" fill="hold">
                                          <p:stCondLst>
                                            <p:cond delay="499"/>
                                          </p:stCondLst>
                                        </p:cTn>
                                        <p:tgtEl>
                                          <p:spTgt spid="1155154"/>
                                        </p:tgtEl>
                                        <p:attrNameLst>
                                          <p:attrName>style.visibility</p:attrName>
                                        </p:attrNameLst>
                                      </p:cBhvr>
                                      <p:to>
                                        <p:strVal val="hidden"/>
                                      </p:to>
                                    </p:set>
                                  </p:childTnLst>
                                </p:cTn>
                              </p:par>
                              <p:par>
                                <p:cTn id="16" presetID="9" presetClass="exit" presetSubtype="0" fill="hold" grpId="1" nodeType="withEffect">
                                  <p:stCondLst>
                                    <p:cond delay="0"/>
                                  </p:stCondLst>
                                  <p:childTnLst>
                                    <p:animEffect transition="out" filter="dissolve">
                                      <p:cBhvr>
                                        <p:cTn id="17" dur="500"/>
                                        <p:tgtEl>
                                          <p:spTgt spid="1155153"/>
                                        </p:tgtEl>
                                      </p:cBhvr>
                                    </p:animEffect>
                                    <p:set>
                                      <p:cBhvr>
                                        <p:cTn id="18" dur="1" fill="hold">
                                          <p:stCondLst>
                                            <p:cond delay="499"/>
                                          </p:stCondLst>
                                        </p:cTn>
                                        <p:tgtEl>
                                          <p:spTgt spid="1155153"/>
                                        </p:tgtEl>
                                        <p:attrNameLst>
                                          <p:attrName>style.visibility</p:attrName>
                                        </p:attrNameLst>
                                      </p:cBhvr>
                                      <p:to>
                                        <p:strVal val="hidden"/>
                                      </p:to>
                                    </p:set>
                                  </p:childTnLst>
                                </p:cTn>
                              </p:par>
                              <p:par>
                                <p:cTn id="19" presetID="9" presetClass="entr" presetSubtype="0" fill="hold" grpId="0" nodeType="withEffect">
                                  <p:stCondLst>
                                    <p:cond delay="0"/>
                                  </p:stCondLst>
                                  <p:childTnLst>
                                    <p:set>
                                      <p:cBhvr>
                                        <p:cTn id="20" dur="1" fill="hold">
                                          <p:stCondLst>
                                            <p:cond delay="0"/>
                                          </p:stCondLst>
                                        </p:cTn>
                                        <p:tgtEl>
                                          <p:spTgt spid="1155152"/>
                                        </p:tgtEl>
                                        <p:attrNameLst>
                                          <p:attrName>style.visibility</p:attrName>
                                        </p:attrNameLst>
                                      </p:cBhvr>
                                      <p:to>
                                        <p:strVal val="visible"/>
                                      </p:to>
                                    </p:set>
                                    <p:animEffect transition="in" filter="dissolve">
                                      <p:cBhvr>
                                        <p:cTn id="21" dur="500"/>
                                        <p:tgtEl>
                                          <p:spTgt spid="1155152"/>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155151"/>
                                        </p:tgtEl>
                                        <p:attrNameLst>
                                          <p:attrName>style.visibility</p:attrName>
                                        </p:attrNameLst>
                                      </p:cBhvr>
                                      <p:to>
                                        <p:strVal val="visible"/>
                                      </p:to>
                                    </p:set>
                                    <p:animEffect transition="in" filter="dissolve">
                                      <p:cBhvr>
                                        <p:cTn id="24" dur="500"/>
                                        <p:tgtEl>
                                          <p:spTgt spid="1155151"/>
                                        </p:tgtEl>
                                      </p:cBhvr>
                                    </p:animEffect>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1155172"/>
                                        </p:tgtEl>
                                        <p:attrNameLst>
                                          <p:attrName>style.visibility</p:attrName>
                                        </p:attrNameLst>
                                      </p:cBhvr>
                                      <p:to>
                                        <p:strVal val="visible"/>
                                      </p:to>
                                    </p:set>
                                    <p:animEffect transition="in" filter="dissolve">
                                      <p:cBhvr>
                                        <p:cTn id="28" dur="500"/>
                                        <p:tgtEl>
                                          <p:spTgt spid="1155172"/>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155171"/>
                                        </p:tgtEl>
                                        <p:attrNameLst>
                                          <p:attrName>style.visibility</p:attrName>
                                        </p:attrNameLst>
                                      </p:cBhvr>
                                      <p:to>
                                        <p:strVal val="visible"/>
                                      </p:to>
                                    </p:set>
                                    <p:animEffect transition="in" filter="dissolve">
                                      <p:cBhvr>
                                        <p:cTn id="31" dur="500"/>
                                        <p:tgtEl>
                                          <p:spTgt spid="1155171"/>
                                        </p:tgtEl>
                                      </p:cBhvr>
                                    </p:animEffect>
                                  </p:childTnLst>
                                </p:cTn>
                              </p:par>
                            </p:childTnLst>
                          </p:cTn>
                        </p:par>
                        <p:par>
                          <p:cTn id="32" fill="hold">
                            <p:stCondLst>
                              <p:cond delay="1000"/>
                            </p:stCondLst>
                            <p:childTnLst>
                              <p:par>
                                <p:cTn id="33" presetID="9" presetClass="entr" presetSubtype="0" fill="hold" grpId="0" nodeType="afterEffect">
                                  <p:stCondLst>
                                    <p:cond delay="0"/>
                                  </p:stCondLst>
                                  <p:childTnLst>
                                    <p:set>
                                      <p:cBhvr>
                                        <p:cTn id="34" dur="1" fill="hold">
                                          <p:stCondLst>
                                            <p:cond delay="0"/>
                                          </p:stCondLst>
                                        </p:cTn>
                                        <p:tgtEl>
                                          <p:spTgt spid="1155170"/>
                                        </p:tgtEl>
                                        <p:attrNameLst>
                                          <p:attrName>style.visibility</p:attrName>
                                        </p:attrNameLst>
                                      </p:cBhvr>
                                      <p:to>
                                        <p:strVal val="visible"/>
                                      </p:to>
                                    </p:set>
                                    <p:animEffect transition="in" filter="dissolve">
                                      <p:cBhvr>
                                        <p:cTn id="35" dur="500"/>
                                        <p:tgtEl>
                                          <p:spTgt spid="1155170"/>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155169"/>
                                        </p:tgtEl>
                                        <p:attrNameLst>
                                          <p:attrName>style.visibility</p:attrName>
                                        </p:attrNameLst>
                                      </p:cBhvr>
                                      <p:to>
                                        <p:strVal val="visible"/>
                                      </p:to>
                                    </p:set>
                                    <p:animEffect transition="in" filter="dissolve">
                                      <p:cBhvr>
                                        <p:cTn id="38" dur="500"/>
                                        <p:tgtEl>
                                          <p:spTgt spid="1155169"/>
                                        </p:tgtEl>
                                      </p:cBhvr>
                                    </p:animEffect>
                                  </p:childTnLst>
                                </p:cTn>
                              </p:par>
                            </p:childTnLst>
                          </p:cTn>
                        </p:par>
                        <p:par>
                          <p:cTn id="39" fill="hold">
                            <p:stCondLst>
                              <p:cond delay="1500"/>
                            </p:stCondLst>
                            <p:childTnLst>
                              <p:par>
                                <p:cTn id="40" presetID="9" presetClass="entr" presetSubtype="0" fill="hold" grpId="0" nodeType="afterEffect">
                                  <p:stCondLst>
                                    <p:cond delay="0"/>
                                  </p:stCondLst>
                                  <p:childTnLst>
                                    <p:set>
                                      <p:cBhvr>
                                        <p:cTn id="41" dur="1" fill="hold">
                                          <p:stCondLst>
                                            <p:cond delay="0"/>
                                          </p:stCondLst>
                                        </p:cTn>
                                        <p:tgtEl>
                                          <p:spTgt spid="1155174"/>
                                        </p:tgtEl>
                                        <p:attrNameLst>
                                          <p:attrName>style.visibility</p:attrName>
                                        </p:attrNameLst>
                                      </p:cBhvr>
                                      <p:to>
                                        <p:strVal val="visible"/>
                                      </p:to>
                                    </p:set>
                                    <p:animEffect transition="in" filter="dissolve">
                                      <p:cBhvr>
                                        <p:cTn id="42" dur="500"/>
                                        <p:tgtEl>
                                          <p:spTgt spid="1155174"/>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1155173"/>
                                        </p:tgtEl>
                                        <p:attrNameLst>
                                          <p:attrName>style.visibility</p:attrName>
                                        </p:attrNameLst>
                                      </p:cBhvr>
                                      <p:to>
                                        <p:strVal val="visible"/>
                                      </p:to>
                                    </p:set>
                                    <p:animEffect transition="in" filter="dissolve">
                                      <p:cBhvr>
                                        <p:cTn id="45" dur="500"/>
                                        <p:tgtEl>
                                          <p:spTgt spid="1155173"/>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xit" presetSubtype="0" fill="hold" grpId="1" nodeType="clickEffect">
                                  <p:stCondLst>
                                    <p:cond delay="0"/>
                                  </p:stCondLst>
                                  <p:childTnLst>
                                    <p:animEffect transition="out" filter="dissolve">
                                      <p:cBhvr>
                                        <p:cTn id="49" dur="500"/>
                                        <p:tgtEl>
                                          <p:spTgt spid="1155151"/>
                                        </p:tgtEl>
                                      </p:cBhvr>
                                    </p:animEffect>
                                    <p:set>
                                      <p:cBhvr>
                                        <p:cTn id="50" dur="1" fill="hold">
                                          <p:stCondLst>
                                            <p:cond delay="499"/>
                                          </p:stCondLst>
                                        </p:cTn>
                                        <p:tgtEl>
                                          <p:spTgt spid="1155151"/>
                                        </p:tgtEl>
                                        <p:attrNameLst>
                                          <p:attrName>style.visibility</p:attrName>
                                        </p:attrNameLst>
                                      </p:cBhvr>
                                      <p:to>
                                        <p:strVal val="hidden"/>
                                      </p:to>
                                    </p:set>
                                  </p:childTnLst>
                                </p:cTn>
                              </p:par>
                              <p:par>
                                <p:cTn id="51" presetID="9" presetClass="exit" presetSubtype="0" fill="hold" grpId="1" nodeType="withEffect">
                                  <p:stCondLst>
                                    <p:cond delay="0"/>
                                  </p:stCondLst>
                                  <p:childTnLst>
                                    <p:animEffect transition="out" filter="dissolve">
                                      <p:cBhvr>
                                        <p:cTn id="52" dur="500"/>
                                        <p:tgtEl>
                                          <p:spTgt spid="1155152"/>
                                        </p:tgtEl>
                                      </p:cBhvr>
                                    </p:animEffect>
                                    <p:set>
                                      <p:cBhvr>
                                        <p:cTn id="53" dur="1" fill="hold">
                                          <p:stCondLst>
                                            <p:cond delay="499"/>
                                          </p:stCondLst>
                                        </p:cTn>
                                        <p:tgtEl>
                                          <p:spTgt spid="1155152"/>
                                        </p:tgtEl>
                                        <p:attrNameLst>
                                          <p:attrName>style.visibility</p:attrName>
                                        </p:attrNameLst>
                                      </p:cBhvr>
                                      <p:to>
                                        <p:strVal val="hidden"/>
                                      </p:to>
                                    </p:set>
                                  </p:childTnLst>
                                </p:cTn>
                              </p:par>
                              <p:par>
                                <p:cTn id="54" presetID="9" presetClass="exit" presetSubtype="0" fill="hold" grpId="1" nodeType="withEffect">
                                  <p:stCondLst>
                                    <p:cond delay="0"/>
                                  </p:stCondLst>
                                  <p:childTnLst>
                                    <p:animEffect transition="out" filter="dissolve">
                                      <p:cBhvr>
                                        <p:cTn id="55" dur="500"/>
                                        <p:tgtEl>
                                          <p:spTgt spid="1155169"/>
                                        </p:tgtEl>
                                      </p:cBhvr>
                                    </p:animEffect>
                                    <p:set>
                                      <p:cBhvr>
                                        <p:cTn id="56" dur="1" fill="hold">
                                          <p:stCondLst>
                                            <p:cond delay="499"/>
                                          </p:stCondLst>
                                        </p:cTn>
                                        <p:tgtEl>
                                          <p:spTgt spid="1155169"/>
                                        </p:tgtEl>
                                        <p:attrNameLst>
                                          <p:attrName>style.visibility</p:attrName>
                                        </p:attrNameLst>
                                      </p:cBhvr>
                                      <p:to>
                                        <p:strVal val="hidden"/>
                                      </p:to>
                                    </p:set>
                                  </p:childTnLst>
                                </p:cTn>
                              </p:par>
                              <p:par>
                                <p:cTn id="57" presetID="9" presetClass="exit" presetSubtype="0" fill="hold" grpId="1" nodeType="withEffect">
                                  <p:stCondLst>
                                    <p:cond delay="0"/>
                                  </p:stCondLst>
                                  <p:childTnLst>
                                    <p:animEffect transition="out" filter="dissolve">
                                      <p:cBhvr>
                                        <p:cTn id="58" dur="500"/>
                                        <p:tgtEl>
                                          <p:spTgt spid="1155170"/>
                                        </p:tgtEl>
                                      </p:cBhvr>
                                    </p:animEffect>
                                    <p:set>
                                      <p:cBhvr>
                                        <p:cTn id="59" dur="1" fill="hold">
                                          <p:stCondLst>
                                            <p:cond delay="499"/>
                                          </p:stCondLst>
                                        </p:cTn>
                                        <p:tgtEl>
                                          <p:spTgt spid="1155170"/>
                                        </p:tgtEl>
                                        <p:attrNameLst>
                                          <p:attrName>style.visibility</p:attrName>
                                        </p:attrNameLst>
                                      </p:cBhvr>
                                      <p:to>
                                        <p:strVal val="hidden"/>
                                      </p:to>
                                    </p:set>
                                  </p:childTnLst>
                                </p:cTn>
                              </p:par>
                              <p:par>
                                <p:cTn id="60" presetID="9" presetClass="exit" presetSubtype="0" fill="hold" grpId="1" nodeType="withEffect">
                                  <p:stCondLst>
                                    <p:cond delay="0"/>
                                  </p:stCondLst>
                                  <p:childTnLst>
                                    <p:animEffect transition="out" filter="dissolve">
                                      <p:cBhvr>
                                        <p:cTn id="61" dur="500"/>
                                        <p:tgtEl>
                                          <p:spTgt spid="1155171"/>
                                        </p:tgtEl>
                                      </p:cBhvr>
                                    </p:animEffect>
                                    <p:set>
                                      <p:cBhvr>
                                        <p:cTn id="62" dur="1" fill="hold">
                                          <p:stCondLst>
                                            <p:cond delay="499"/>
                                          </p:stCondLst>
                                        </p:cTn>
                                        <p:tgtEl>
                                          <p:spTgt spid="1155171"/>
                                        </p:tgtEl>
                                        <p:attrNameLst>
                                          <p:attrName>style.visibility</p:attrName>
                                        </p:attrNameLst>
                                      </p:cBhvr>
                                      <p:to>
                                        <p:strVal val="hidden"/>
                                      </p:to>
                                    </p:set>
                                  </p:childTnLst>
                                </p:cTn>
                              </p:par>
                              <p:par>
                                <p:cTn id="63" presetID="9" presetClass="exit" presetSubtype="0" fill="hold" grpId="1" nodeType="withEffect">
                                  <p:stCondLst>
                                    <p:cond delay="0"/>
                                  </p:stCondLst>
                                  <p:childTnLst>
                                    <p:animEffect transition="out" filter="dissolve">
                                      <p:cBhvr>
                                        <p:cTn id="64" dur="500"/>
                                        <p:tgtEl>
                                          <p:spTgt spid="1155172"/>
                                        </p:tgtEl>
                                      </p:cBhvr>
                                    </p:animEffect>
                                    <p:set>
                                      <p:cBhvr>
                                        <p:cTn id="65" dur="1" fill="hold">
                                          <p:stCondLst>
                                            <p:cond delay="499"/>
                                          </p:stCondLst>
                                        </p:cTn>
                                        <p:tgtEl>
                                          <p:spTgt spid="1155172"/>
                                        </p:tgtEl>
                                        <p:attrNameLst>
                                          <p:attrName>style.visibility</p:attrName>
                                        </p:attrNameLst>
                                      </p:cBhvr>
                                      <p:to>
                                        <p:strVal val="hidden"/>
                                      </p:to>
                                    </p:set>
                                  </p:childTnLst>
                                </p:cTn>
                              </p:par>
                              <p:par>
                                <p:cTn id="66" presetID="9" presetClass="exit" presetSubtype="0" fill="hold" grpId="1" nodeType="withEffect">
                                  <p:stCondLst>
                                    <p:cond delay="0"/>
                                  </p:stCondLst>
                                  <p:childTnLst>
                                    <p:animEffect transition="out" filter="dissolve">
                                      <p:cBhvr>
                                        <p:cTn id="67" dur="500"/>
                                        <p:tgtEl>
                                          <p:spTgt spid="1155173"/>
                                        </p:tgtEl>
                                      </p:cBhvr>
                                    </p:animEffect>
                                    <p:set>
                                      <p:cBhvr>
                                        <p:cTn id="68" dur="1" fill="hold">
                                          <p:stCondLst>
                                            <p:cond delay="499"/>
                                          </p:stCondLst>
                                        </p:cTn>
                                        <p:tgtEl>
                                          <p:spTgt spid="1155173"/>
                                        </p:tgtEl>
                                        <p:attrNameLst>
                                          <p:attrName>style.visibility</p:attrName>
                                        </p:attrNameLst>
                                      </p:cBhvr>
                                      <p:to>
                                        <p:strVal val="hidden"/>
                                      </p:to>
                                    </p:set>
                                  </p:childTnLst>
                                </p:cTn>
                              </p:par>
                              <p:par>
                                <p:cTn id="69" presetID="9" presetClass="exit" presetSubtype="0" fill="hold" grpId="1" nodeType="withEffect">
                                  <p:stCondLst>
                                    <p:cond delay="0"/>
                                  </p:stCondLst>
                                  <p:childTnLst>
                                    <p:animEffect transition="out" filter="dissolve">
                                      <p:cBhvr>
                                        <p:cTn id="70" dur="500"/>
                                        <p:tgtEl>
                                          <p:spTgt spid="1155174"/>
                                        </p:tgtEl>
                                      </p:cBhvr>
                                    </p:animEffect>
                                    <p:set>
                                      <p:cBhvr>
                                        <p:cTn id="71" dur="1" fill="hold">
                                          <p:stCondLst>
                                            <p:cond delay="499"/>
                                          </p:stCondLst>
                                        </p:cTn>
                                        <p:tgtEl>
                                          <p:spTgt spid="1155174"/>
                                        </p:tgtEl>
                                        <p:attrNameLst>
                                          <p:attrName>style.visibility</p:attrName>
                                        </p:attrNameLst>
                                      </p:cBhvr>
                                      <p:to>
                                        <p:strVal val="hidden"/>
                                      </p:to>
                                    </p:set>
                                  </p:childTnLst>
                                </p:cTn>
                              </p:par>
                              <p:par>
                                <p:cTn id="72" presetID="9" presetClass="entr" presetSubtype="0" fill="hold" grpId="0" nodeType="withEffect">
                                  <p:stCondLst>
                                    <p:cond delay="0"/>
                                  </p:stCondLst>
                                  <p:childTnLst>
                                    <p:set>
                                      <p:cBhvr>
                                        <p:cTn id="73" dur="1" fill="hold">
                                          <p:stCondLst>
                                            <p:cond delay="0"/>
                                          </p:stCondLst>
                                        </p:cTn>
                                        <p:tgtEl>
                                          <p:spTgt spid="1155159"/>
                                        </p:tgtEl>
                                        <p:attrNameLst>
                                          <p:attrName>style.visibility</p:attrName>
                                        </p:attrNameLst>
                                      </p:cBhvr>
                                      <p:to>
                                        <p:strVal val="visible"/>
                                      </p:to>
                                    </p:set>
                                    <p:animEffect transition="in" filter="dissolve">
                                      <p:cBhvr>
                                        <p:cTn id="74" dur="500"/>
                                        <p:tgtEl>
                                          <p:spTgt spid="1155159"/>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1155160"/>
                                        </p:tgtEl>
                                        <p:attrNameLst>
                                          <p:attrName>style.visibility</p:attrName>
                                        </p:attrNameLst>
                                      </p:cBhvr>
                                      <p:to>
                                        <p:strVal val="visible"/>
                                      </p:to>
                                    </p:set>
                                    <p:animEffect transition="in" filter="dissolve">
                                      <p:cBhvr>
                                        <p:cTn id="77" dur="500"/>
                                        <p:tgtEl>
                                          <p:spTgt spid="1155160"/>
                                        </p:tgtEl>
                                      </p:cBhvr>
                                    </p:animEffect>
                                  </p:childTnLst>
                                </p:cTn>
                              </p:par>
                            </p:childTnLst>
                          </p:cTn>
                        </p:par>
                        <p:par>
                          <p:cTn id="78" fill="hold">
                            <p:stCondLst>
                              <p:cond delay="500"/>
                            </p:stCondLst>
                            <p:childTnLst>
                              <p:par>
                                <p:cTn id="79" presetID="9" presetClass="entr" presetSubtype="0" fill="hold" grpId="0" nodeType="afterEffect">
                                  <p:stCondLst>
                                    <p:cond delay="0"/>
                                  </p:stCondLst>
                                  <p:childTnLst>
                                    <p:set>
                                      <p:cBhvr>
                                        <p:cTn id="80" dur="1" fill="hold">
                                          <p:stCondLst>
                                            <p:cond delay="0"/>
                                          </p:stCondLst>
                                        </p:cTn>
                                        <p:tgtEl>
                                          <p:spTgt spid="1155156"/>
                                        </p:tgtEl>
                                        <p:attrNameLst>
                                          <p:attrName>style.visibility</p:attrName>
                                        </p:attrNameLst>
                                      </p:cBhvr>
                                      <p:to>
                                        <p:strVal val="visible"/>
                                      </p:to>
                                    </p:set>
                                    <p:animEffect transition="in" filter="dissolve">
                                      <p:cBhvr>
                                        <p:cTn id="81" dur="500"/>
                                        <p:tgtEl>
                                          <p:spTgt spid="1155156"/>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1155155"/>
                                        </p:tgtEl>
                                        <p:attrNameLst>
                                          <p:attrName>style.visibility</p:attrName>
                                        </p:attrNameLst>
                                      </p:cBhvr>
                                      <p:to>
                                        <p:strVal val="visible"/>
                                      </p:to>
                                    </p:set>
                                    <p:animEffect transition="in" filter="dissolve">
                                      <p:cBhvr>
                                        <p:cTn id="84" dur="500"/>
                                        <p:tgtEl>
                                          <p:spTgt spid="1155155"/>
                                        </p:tgtEl>
                                      </p:cBhvr>
                                    </p:animEffect>
                                  </p:childTnLst>
                                </p:cTn>
                              </p:par>
                            </p:childTnLst>
                          </p:cTn>
                        </p:par>
                        <p:par>
                          <p:cTn id="85" fill="hold">
                            <p:stCondLst>
                              <p:cond delay="1000"/>
                            </p:stCondLst>
                            <p:childTnLst>
                              <p:par>
                                <p:cTn id="86" presetID="9" presetClass="entr" presetSubtype="0" fill="hold" grpId="0" nodeType="afterEffect">
                                  <p:stCondLst>
                                    <p:cond delay="0"/>
                                  </p:stCondLst>
                                  <p:childTnLst>
                                    <p:set>
                                      <p:cBhvr>
                                        <p:cTn id="87" dur="1" fill="hold">
                                          <p:stCondLst>
                                            <p:cond delay="0"/>
                                          </p:stCondLst>
                                        </p:cTn>
                                        <p:tgtEl>
                                          <p:spTgt spid="1155162"/>
                                        </p:tgtEl>
                                        <p:attrNameLst>
                                          <p:attrName>style.visibility</p:attrName>
                                        </p:attrNameLst>
                                      </p:cBhvr>
                                      <p:to>
                                        <p:strVal val="visible"/>
                                      </p:to>
                                    </p:set>
                                    <p:animEffect transition="in" filter="dissolve">
                                      <p:cBhvr>
                                        <p:cTn id="88" dur="500"/>
                                        <p:tgtEl>
                                          <p:spTgt spid="1155162"/>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1155161"/>
                                        </p:tgtEl>
                                        <p:attrNameLst>
                                          <p:attrName>style.visibility</p:attrName>
                                        </p:attrNameLst>
                                      </p:cBhvr>
                                      <p:to>
                                        <p:strVal val="visible"/>
                                      </p:to>
                                    </p:set>
                                    <p:animEffect transition="in" filter="dissolve">
                                      <p:cBhvr>
                                        <p:cTn id="91" dur="500"/>
                                        <p:tgtEl>
                                          <p:spTgt spid="1155161"/>
                                        </p:tgtEl>
                                      </p:cBhvr>
                                    </p:animEffect>
                                  </p:childTnLst>
                                </p:cTn>
                              </p:par>
                            </p:childTnLst>
                          </p:cTn>
                        </p:par>
                      </p:childTnLst>
                    </p:cTn>
                  </p:par>
                  <p:par>
                    <p:cTn id="92" fill="hold">
                      <p:stCondLst>
                        <p:cond delay="indefinite"/>
                      </p:stCondLst>
                      <p:childTnLst>
                        <p:par>
                          <p:cTn id="93" fill="hold">
                            <p:stCondLst>
                              <p:cond delay="0"/>
                            </p:stCondLst>
                            <p:childTnLst>
                              <p:par>
                                <p:cTn id="94" presetID="9" presetClass="exit" presetSubtype="0" fill="hold" grpId="1" nodeType="clickEffect">
                                  <p:stCondLst>
                                    <p:cond delay="0"/>
                                  </p:stCondLst>
                                  <p:childTnLst>
                                    <p:animEffect transition="out" filter="dissolve">
                                      <p:cBhvr>
                                        <p:cTn id="95" dur="500"/>
                                        <p:tgtEl>
                                          <p:spTgt spid="1155159"/>
                                        </p:tgtEl>
                                      </p:cBhvr>
                                    </p:animEffect>
                                    <p:set>
                                      <p:cBhvr>
                                        <p:cTn id="96" dur="1" fill="hold">
                                          <p:stCondLst>
                                            <p:cond delay="499"/>
                                          </p:stCondLst>
                                        </p:cTn>
                                        <p:tgtEl>
                                          <p:spTgt spid="1155159"/>
                                        </p:tgtEl>
                                        <p:attrNameLst>
                                          <p:attrName>style.visibility</p:attrName>
                                        </p:attrNameLst>
                                      </p:cBhvr>
                                      <p:to>
                                        <p:strVal val="hidden"/>
                                      </p:to>
                                    </p:set>
                                  </p:childTnLst>
                                </p:cTn>
                              </p:par>
                              <p:par>
                                <p:cTn id="97" presetID="9" presetClass="exit" presetSubtype="0" fill="hold" grpId="1" nodeType="withEffect">
                                  <p:stCondLst>
                                    <p:cond delay="0"/>
                                  </p:stCondLst>
                                  <p:childTnLst>
                                    <p:animEffect transition="out" filter="dissolve">
                                      <p:cBhvr>
                                        <p:cTn id="98" dur="500"/>
                                        <p:tgtEl>
                                          <p:spTgt spid="1155160"/>
                                        </p:tgtEl>
                                      </p:cBhvr>
                                    </p:animEffect>
                                    <p:set>
                                      <p:cBhvr>
                                        <p:cTn id="99" dur="1" fill="hold">
                                          <p:stCondLst>
                                            <p:cond delay="499"/>
                                          </p:stCondLst>
                                        </p:cTn>
                                        <p:tgtEl>
                                          <p:spTgt spid="1155160"/>
                                        </p:tgtEl>
                                        <p:attrNameLst>
                                          <p:attrName>style.visibility</p:attrName>
                                        </p:attrNameLst>
                                      </p:cBhvr>
                                      <p:to>
                                        <p:strVal val="hidden"/>
                                      </p:to>
                                    </p:set>
                                  </p:childTnLst>
                                </p:cTn>
                              </p:par>
                              <p:par>
                                <p:cTn id="100" presetID="9" presetClass="exit" presetSubtype="0" fill="hold" grpId="1" nodeType="withEffect">
                                  <p:stCondLst>
                                    <p:cond delay="0"/>
                                  </p:stCondLst>
                                  <p:childTnLst>
                                    <p:animEffect transition="out" filter="dissolve">
                                      <p:cBhvr>
                                        <p:cTn id="101" dur="500"/>
                                        <p:tgtEl>
                                          <p:spTgt spid="1155161"/>
                                        </p:tgtEl>
                                      </p:cBhvr>
                                    </p:animEffect>
                                    <p:set>
                                      <p:cBhvr>
                                        <p:cTn id="102" dur="1" fill="hold">
                                          <p:stCondLst>
                                            <p:cond delay="499"/>
                                          </p:stCondLst>
                                        </p:cTn>
                                        <p:tgtEl>
                                          <p:spTgt spid="1155161"/>
                                        </p:tgtEl>
                                        <p:attrNameLst>
                                          <p:attrName>style.visibility</p:attrName>
                                        </p:attrNameLst>
                                      </p:cBhvr>
                                      <p:to>
                                        <p:strVal val="hidden"/>
                                      </p:to>
                                    </p:set>
                                  </p:childTnLst>
                                </p:cTn>
                              </p:par>
                              <p:par>
                                <p:cTn id="103" presetID="9" presetClass="exit" presetSubtype="0" fill="hold" grpId="1" nodeType="withEffect">
                                  <p:stCondLst>
                                    <p:cond delay="0"/>
                                  </p:stCondLst>
                                  <p:childTnLst>
                                    <p:animEffect transition="out" filter="dissolve">
                                      <p:cBhvr>
                                        <p:cTn id="104" dur="500"/>
                                        <p:tgtEl>
                                          <p:spTgt spid="1155162"/>
                                        </p:tgtEl>
                                      </p:cBhvr>
                                    </p:animEffect>
                                    <p:set>
                                      <p:cBhvr>
                                        <p:cTn id="105" dur="1" fill="hold">
                                          <p:stCondLst>
                                            <p:cond delay="499"/>
                                          </p:stCondLst>
                                        </p:cTn>
                                        <p:tgtEl>
                                          <p:spTgt spid="1155162"/>
                                        </p:tgtEl>
                                        <p:attrNameLst>
                                          <p:attrName>style.visibility</p:attrName>
                                        </p:attrNameLst>
                                      </p:cBhvr>
                                      <p:to>
                                        <p:strVal val="hidden"/>
                                      </p:to>
                                    </p:set>
                                  </p:childTnLst>
                                </p:cTn>
                              </p:par>
                              <p:par>
                                <p:cTn id="106" presetID="9" presetClass="exit" presetSubtype="0" fill="hold" grpId="1" nodeType="withEffect">
                                  <p:stCondLst>
                                    <p:cond delay="0"/>
                                  </p:stCondLst>
                                  <p:childTnLst>
                                    <p:animEffect transition="out" filter="dissolve">
                                      <p:cBhvr>
                                        <p:cTn id="107" dur="500"/>
                                        <p:tgtEl>
                                          <p:spTgt spid="1155155"/>
                                        </p:tgtEl>
                                      </p:cBhvr>
                                    </p:animEffect>
                                    <p:set>
                                      <p:cBhvr>
                                        <p:cTn id="108" dur="1" fill="hold">
                                          <p:stCondLst>
                                            <p:cond delay="499"/>
                                          </p:stCondLst>
                                        </p:cTn>
                                        <p:tgtEl>
                                          <p:spTgt spid="1155155"/>
                                        </p:tgtEl>
                                        <p:attrNameLst>
                                          <p:attrName>style.visibility</p:attrName>
                                        </p:attrNameLst>
                                      </p:cBhvr>
                                      <p:to>
                                        <p:strVal val="hidden"/>
                                      </p:to>
                                    </p:set>
                                  </p:childTnLst>
                                </p:cTn>
                              </p:par>
                              <p:par>
                                <p:cTn id="109" presetID="9" presetClass="exit" presetSubtype="0" fill="hold" grpId="1" nodeType="withEffect">
                                  <p:stCondLst>
                                    <p:cond delay="0"/>
                                  </p:stCondLst>
                                  <p:childTnLst>
                                    <p:animEffect transition="out" filter="dissolve">
                                      <p:cBhvr>
                                        <p:cTn id="110" dur="500"/>
                                        <p:tgtEl>
                                          <p:spTgt spid="1155156"/>
                                        </p:tgtEl>
                                      </p:cBhvr>
                                    </p:animEffect>
                                    <p:set>
                                      <p:cBhvr>
                                        <p:cTn id="111" dur="1" fill="hold">
                                          <p:stCondLst>
                                            <p:cond delay="499"/>
                                          </p:stCondLst>
                                        </p:cTn>
                                        <p:tgtEl>
                                          <p:spTgt spid="1155156"/>
                                        </p:tgtEl>
                                        <p:attrNameLst>
                                          <p:attrName>style.visibility</p:attrName>
                                        </p:attrNameLst>
                                      </p:cBhvr>
                                      <p:to>
                                        <p:strVal val="hidden"/>
                                      </p:to>
                                    </p:set>
                                  </p:childTnLst>
                                </p:cTn>
                              </p:par>
                              <p:par>
                                <p:cTn id="112" presetID="9" presetClass="entr" presetSubtype="0" fill="hold" grpId="0" nodeType="withEffect">
                                  <p:stCondLst>
                                    <p:cond delay="0"/>
                                  </p:stCondLst>
                                  <p:childTnLst>
                                    <p:set>
                                      <p:cBhvr>
                                        <p:cTn id="113" dur="1" fill="hold">
                                          <p:stCondLst>
                                            <p:cond delay="0"/>
                                          </p:stCondLst>
                                        </p:cTn>
                                        <p:tgtEl>
                                          <p:spTgt spid="1155157"/>
                                        </p:tgtEl>
                                        <p:attrNameLst>
                                          <p:attrName>style.visibility</p:attrName>
                                        </p:attrNameLst>
                                      </p:cBhvr>
                                      <p:to>
                                        <p:strVal val="visible"/>
                                      </p:to>
                                    </p:set>
                                    <p:animEffect transition="in" filter="dissolve">
                                      <p:cBhvr>
                                        <p:cTn id="114" dur="500"/>
                                        <p:tgtEl>
                                          <p:spTgt spid="1155157"/>
                                        </p:tgtEl>
                                      </p:cBhvr>
                                    </p:animEffect>
                                  </p:childTnLst>
                                </p:cTn>
                              </p:par>
                              <p:par>
                                <p:cTn id="115" presetID="9" presetClass="entr" presetSubtype="0" fill="hold" grpId="0" nodeType="withEffect">
                                  <p:stCondLst>
                                    <p:cond delay="0"/>
                                  </p:stCondLst>
                                  <p:childTnLst>
                                    <p:set>
                                      <p:cBhvr>
                                        <p:cTn id="116" dur="1" fill="hold">
                                          <p:stCondLst>
                                            <p:cond delay="0"/>
                                          </p:stCondLst>
                                        </p:cTn>
                                        <p:tgtEl>
                                          <p:spTgt spid="1155158"/>
                                        </p:tgtEl>
                                        <p:attrNameLst>
                                          <p:attrName>style.visibility</p:attrName>
                                        </p:attrNameLst>
                                      </p:cBhvr>
                                      <p:to>
                                        <p:strVal val="visible"/>
                                      </p:to>
                                    </p:set>
                                    <p:animEffect transition="in" filter="dissolve">
                                      <p:cBhvr>
                                        <p:cTn id="117" dur="500"/>
                                        <p:tgtEl>
                                          <p:spTgt spid="1155158"/>
                                        </p:tgtEl>
                                      </p:cBhvr>
                                    </p:animEffect>
                                  </p:childTnLst>
                                </p:cTn>
                              </p:par>
                            </p:childTnLst>
                          </p:cTn>
                        </p:par>
                        <p:par>
                          <p:cTn id="118" fill="hold">
                            <p:stCondLst>
                              <p:cond delay="500"/>
                            </p:stCondLst>
                            <p:childTnLst>
                              <p:par>
                                <p:cTn id="119" presetID="9" presetClass="entr" presetSubtype="0" fill="hold" grpId="0" nodeType="afterEffect">
                                  <p:stCondLst>
                                    <p:cond delay="0"/>
                                  </p:stCondLst>
                                  <p:childTnLst>
                                    <p:set>
                                      <p:cBhvr>
                                        <p:cTn id="120" dur="1" fill="hold">
                                          <p:stCondLst>
                                            <p:cond delay="0"/>
                                          </p:stCondLst>
                                        </p:cTn>
                                        <p:tgtEl>
                                          <p:spTgt spid="1155168"/>
                                        </p:tgtEl>
                                        <p:attrNameLst>
                                          <p:attrName>style.visibility</p:attrName>
                                        </p:attrNameLst>
                                      </p:cBhvr>
                                      <p:to>
                                        <p:strVal val="visible"/>
                                      </p:to>
                                    </p:set>
                                    <p:animEffect transition="in" filter="dissolve">
                                      <p:cBhvr>
                                        <p:cTn id="121" dur="500"/>
                                        <p:tgtEl>
                                          <p:spTgt spid="1155168"/>
                                        </p:tgtEl>
                                      </p:cBhvr>
                                    </p:animEffect>
                                  </p:childTnLst>
                                </p:cTn>
                              </p:par>
                              <p:par>
                                <p:cTn id="122" presetID="9" presetClass="entr" presetSubtype="0" fill="hold" grpId="0" nodeType="withEffect">
                                  <p:stCondLst>
                                    <p:cond delay="0"/>
                                  </p:stCondLst>
                                  <p:childTnLst>
                                    <p:set>
                                      <p:cBhvr>
                                        <p:cTn id="123" dur="1" fill="hold">
                                          <p:stCondLst>
                                            <p:cond delay="0"/>
                                          </p:stCondLst>
                                        </p:cTn>
                                        <p:tgtEl>
                                          <p:spTgt spid="1155167"/>
                                        </p:tgtEl>
                                        <p:attrNameLst>
                                          <p:attrName>style.visibility</p:attrName>
                                        </p:attrNameLst>
                                      </p:cBhvr>
                                      <p:to>
                                        <p:strVal val="visible"/>
                                      </p:to>
                                    </p:set>
                                    <p:animEffect transition="in" filter="dissolve">
                                      <p:cBhvr>
                                        <p:cTn id="124" dur="500"/>
                                        <p:tgtEl>
                                          <p:spTgt spid="1155167"/>
                                        </p:tgtEl>
                                      </p:cBhvr>
                                    </p:animEffect>
                                  </p:childTnLst>
                                </p:cTn>
                              </p:par>
                            </p:childTnLst>
                          </p:cTn>
                        </p:par>
                        <p:par>
                          <p:cTn id="125" fill="hold">
                            <p:stCondLst>
                              <p:cond delay="1000"/>
                            </p:stCondLst>
                            <p:childTnLst>
                              <p:par>
                                <p:cTn id="126" presetID="9" presetClass="entr" presetSubtype="0" fill="hold" grpId="0" nodeType="afterEffect">
                                  <p:stCondLst>
                                    <p:cond delay="0"/>
                                  </p:stCondLst>
                                  <p:childTnLst>
                                    <p:set>
                                      <p:cBhvr>
                                        <p:cTn id="127" dur="1" fill="hold">
                                          <p:stCondLst>
                                            <p:cond delay="0"/>
                                          </p:stCondLst>
                                        </p:cTn>
                                        <p:tgtEl>
                                          <p:spTgt spid="1155164"/>
                                        </p:tgtEl>
                                        <p:attrNameLst>
                                          <p:attrName>style.visibility</p:attrName>
                                        </p:attrNameLst>
                                      </p:cBhvr>
                                      <p:to>
                                        <p:strVal val="visible"/>
                                      </p:to>
                                    </p:set>
                                    <p:animEffect transition="in" filter="dissolve">
                                      <p:cBhvr>
                                        <p:cTn id="128" dur="500"/>
                                        <p:tgtEl>
                                          <p:spTgt spid="1155164"/>
                                        </p:tgtEl>
                                      </p:cBhvr>
                                    </p:animEffect>
                                  </p:childTnLst>
                                </p:cTn>
                              </p:par>
                              <p:par>
                                <p:cTn id="129" presetID="9" presetClass="entr" presetSubtype="0" fill="hold" grpId="0" nodeType="withEffect">
                                  <p:stCondLst>
                                    <p:cond delay="0"/>
                                  </p:stCondLst>
                                  <p:childTnLst>
                                    <p:set>
                                      <p:cBhvr>
                                        <p:cTn id="130" dur="1" fill="hold">
                                          <p:stCondLst>
                                            <p:cond delay="0"/>
                                          </p:stCondLst>
                                        </p:cTn>
                                        <p:tgtEl>
                                          <p:spTgt spid="1155163"/>
                                        </p:tgtEl>
                                        <p:attrNameLst>
                                          <p:attrName>style.visibility</p:attrName>
                                        </p:attrNameLst>
                                      </p:cBhvr>
                                      <p:to>
                                        <p:strVal val="visible"/>
                                      </p:to>
                                    </p:set>
                                    <p:animEffect transition="in" filter="dissolve">
                                      <p:cBhvr>
                                        <p:cTn id="131" dur="500"/>
                                        <p:tgtEl>
                                          <p:spTgt spid="1155163"/>
                                        </p:tgtEl>
                                      </p:cBhvr>
                                    </p:animEffect>
                                  </p:childTnLst>
                                </p:cTn>
                              </p:par>
                            </p:childTnLst>
                          </p:cTn>
                        </p:par>
                      </p:childTnLst>
                    </p:cTn>
                  </p:par>
                  <p:par>
                    <p:cTn id="132" fill="hold">
                      <p:stCondLst>
                        <p:cond delay="indefinite"/>
                      </p:stCondLst>
                      <p:childTnLst>
                        <p:par>
                          <p:cTn id="133" fill="hold">
                            <p:stCondLst>
                              <p:cond delay="0"/>
                            </p:stCondLst>
                            <p:childTnLst>
                              <p:par>
                                <p:cTn id="134" presetID="9" presetClass="exit" presetSubtype="0" fill="hold" grpId="1" nodeType="clickEffect">
                                  <p:stCondLst>
                                    <p:cond delay="0"/>
                                  </p:stCondLst>
                                  <p:childTnLst>
                                    <p:animEffect transition="out" filter="dissolve">
                                      <p:cBhvr>
                                        <p:cTn id="135" dur="500"/>
                                        <p:tgtEl>
                                          <p:spTgt spid="1155157"/>
                                        </p:tgtEl>
                                      </p:cBhvr>
                                    </p:animEffect>
                                    <p:set>
                                      <p:cBhvr>
                                        <p:cTn id="136" dur="1" fill="hold">
                                          <p:stCondLst>
                                            <p:cond delay="499"/>
                                          </p:stCondLst>
                                        </p:cTn>
                                        <p:tgtEl>
                                          <p:spTgt spid="1155157"/>
                                        </p:tgtEl>
                                        <p:attrNameLst>
                                          <p:attrName>style.visibility</p:attrName>
                                        </p:attrNameLst>
                                      </p:cBhvr>
                                      <p:to>
                                        <p:strVal val="hidden"/>
                                      </p:to>
                                    </p:set>
                                  </p:childTnLst>
                                </p:cTn>
                              </p:par>
                              <p:par>
                                <p:cTn id="137" presetID="9" presetClass="exit" presetSubtype="0" fill="hold" grpId="1" nodeType="withEffect">
                                  <p:stCondLst>
                                    <p:cond delay="0"/>
                                  </p:stCondLst>
                                  <p:childTnLst>
                                    <p:animEffect transition="out" filter="dissolve">
                                      <p:cBhvr>
                                        <p:cTn id="138" dur="500"/>
                                        <p:tgtEl>
                                          <p:spTgt spid="1155158"/>
                                        </p:tgtEl>
                                      </p:cBhvr>
                                    </p:animEffect>
                                    <p:set>
                                      <p:cBhvr>
                                        <p:cTn id="139" dur="1" fill="hold">
                                          <p:stCondLst>
                                            <p:cond delay="499"/>
                                          </p:stCondLst>
                                        </p:cTn>
                                        <p:tgtEl>
                                          <p:spTgt spid="1155158"/>
                                        </p:tgtEl>
                                        <p:attrNameLst>
                                          <p:attrName>style.visibility</p:attrName>
                                        </p:attrNameLst>
                                      </p:cBhvr>
                                      <p:to>
                                        <p:strVal val="hidden"/>
                                      </p:to>
                                    </p:set>
                                  </p:childTnLst>
                                </p:cTn>
                              </p:par>
                              <p:par>
                                <p:cTn id="140" presetID="9" presetClass="exit" presetSubtype="0" fill="hold" grpId="1" nodeType="withEffect">
                                  <p:stCondLst>
                                    <p:cond delay="0"/>
                                  </p:stCondLst>
                                  <p:childTnLst>
                                    <p:animEffect transition="out" filter="dissolve">
                                      <p:cBhvr>
                                        <p:cTn id="141" dur="500"/>
                                        <p:tgtEl>
                                          <p:spTgt spid="1155168"/>
                                        </p:tgtEl>
                                      </p:cBhvr>
                                    </p:animEffect>
                                    <p:set>
                                      <p:cBhvr>
                                        <p:cTn id="142" dur="1" fill="hold">
                                          <p:stCondLst>
                                            <p:cond delay="499"/>
                                          </p:stCondLst>
                                        </p:cTn>
                                        <p:tgtEl>
                                          <p:spTgt spid="1155168"/>
                                        </p:tgtEl>
                                        <p:attrNameLst>
                                          <p:attrName>style.visibility</p:attrName>
                                        </p:attrNameLst>
                                      </p:cBhvr>
                                      <p:to>
                                        <p:strVal val="hidden"/>
                                      </p:to>
                                    </p:set>
                                  </p:childTnLst>
                                </p:cTn>
                              </p:par>
                              <p:par>
                                <p:cTn id="143" presetID="9" presetClass="exit" presetSubtype="0" fill="hold" grpId="1" nodeType="withEffect">
                                  <p:stCondLst>
                                    <p:cond delay="0"/>
                                  </p:stCondLst>
                                  <p:childTnLst>
                                    <p:animEffect transition="out" filter="dissolve">
                                      <p:cBhvr>
                                        <p:cTn id="144" dur="500"/>
                                        <p:tgtEl>
                                          <p:spTgt spid="1155167"/>
                                        </p:tgtEl>
                                      </p:cBhvr>
                                    </p:animEffect>
                                    <p:set>
                                      <p:cBhvr>
                                        <p:cTn id="145" dur="1" fill="hold">
                                          <p:stCondLst>
                                            <p:cond delay="499"/>
                                          </p:stCondLst>
                                        </p:cTn>
                                        <p:tgtEl>
                                          <p:spTgt spid="1155167"/>
                                        </p:tgtEl>
                                        <p:attrNameLst>
                                          <p:attrName>style.visibility</p:attrName>
                                        </p:attrNameLst>
                                      </p:cBhvr>
                                      <p:to>
                                        <p:strVal val="hidden"/>
                                      </p:to>
                                    </p:set>
                                  </p:childTnLst>
                                </p:cTn>
                              </p:par>
                              <p:par>
                                <p:cTn id="146" presetID="9" presetClass="exit" presetSubtype="0" fill="hold" grpId="1" nodeType="withEffect">
                                  <p:stCondLst>
                                    <p:cond delay="0"/>
                                  </p:stCondLst>
                                  <p:childTnLst>
                                    <p:animEffect transition="out" filter="dissolve">
                                      <p:cBhvr>
                                        <p:cTn id="147" dur="500"/>
                                        <p:tgtEl>
                                          <p:spTgt spid="1155164"/>
                                        </p:tgtEl>
                                      </p:cBhvr>
                                    </p:animEffect>
                                    <p:set>
                                      <p:cBhvr>
                                        <p:cTn id="148" dur="1" fill="hold">
                                          <p:stCondLst>
                                            <p:cond delay="499"/>
                                          </p:stCondLst>
                                        </p:cTn>
                                        <p:tgtEl>
                                          <p:spTgt spid="1155164"/>
                                        </p:tgtEl>
                                        <p:attrNameLst>
                                          <p:attrName>style.visibility</p:attrName>
                                        </p:attrNameLst>
                                      </p:cBhvr>
                                      <p:to>
                                        <p:strVal val="hidden"/>
                                      </p:to>
                                    </p:set>
                                  </p:childTnLst>
                                </p:cTn>
                              </p:par>
                              <p:par>
                                <p:cTn id="149" presetID="9" presetClass="exit" presetSubtype="0" fill="hold" grpId="1" nodeType="withEffect">
                                  <p:stCondLst>
                                    <p:cond delay="0"/>
                                  </p:stCondLst>
                                  <p:childTnLst>
                                    <p:animEffect transition="out" filter="dissolve">
                                      <p:cBhvr>
                                        <p:cTn id="150" dur="500"/>
                                        <p:tgtEl>
                                          <p:spTgt spid="1155163"/>
                                        </p:tgtEl>
                                      </p:cBhvr>
                                    </p:animEffect>
                                    <p:set>
                                      <p:cBhvr>
                                        <p:cTn id="151" dur="1" fill="hold">
                                          <p:stCondLst>
                                            <p:cond delay="499"/>
                                          </p:stCondLst>
                                        </p:cTn>
                                        <p:tgtEl>
                                          <p:spTgt spid="1155163"/>
                                        </p:tgtEl>
                                        <p:attrNameLst>
                                          <p:attrName>style.visibility</p:attrName>
                                        </p:attrNameLst>
                                      </p:cBhvr>
                                      <p:to>
                                        <p:strVal val="hidden"/>
                                      </p:to>
                                    </p:set>
                                  </p:childTnLst>
                                </p:cTn>
                              </p:par>
                              <p:par>
                                <p:cTn id="152" presetID="9" presetClass="entr" presetSubtype="0" fill="hold" grpId="0" nodeType="withEffect">
                                  <p:stCondLst>
                                    <p:cond delay="0"/>
                                  </p:stCondLst>
                                  <p:childTnLst>
                                    <p:set>
                                      <p:cBhvr>
                                        <p:cTn id="153" dur="1" fill="hold">
                                          <p:stCondLst>
                                            <p:cond delay="0"/>
                                          </p:stCondLst>
                                        </p:cTn>
                                        <p:tgtEl>
                                          <p:spTgt spid="1155166"/>
                                        </p:tgtEl>
                                        <p:attrNameLst>
                                          <p:attrName>style.visibility</p:attrName>
                                        </p:attrNameLst>
                                      </p:cBhvr>
                                      <p:to>
                                        <p:strVal val="visible"/>
                                      </p:to>
                                    </p:set>
                                    <p:animEffect transition="in" filter="dissolve">
                                      <p:cBhvr>
                                        <p:cTn id="154" dur="500"/>
                                        <p:tgtEl>
                                          <p:spTgt spid="1155166"/>
                                        </p:tgtEl>
                                      </p:cBhvr>
                                    </p:animEffect>
                                  </p:childTnLst>
                                </p:cTn>
                              </p:par>
                              <p:par>
                                <p:cTn id="155" presetID="9" presetClass="entr" presetSubtype="0" fill="hold" grpId="0" nodeType="withEffect">
                                  <p:stCondLst>
                                    <p:cond delay="0"/>
                                  </p:stCondLst>
                                  <p:childTnLst>
                                    <p:set>
                                      <p:cBhvr>
                                        <p:cTn id="156" dur="1" fill="hold">
                                          <p:stCondLst>
                                            <p:cond delay="0"/>
                                          </p:stCondLst>
                                        </p:cTn>
                                        <p:tgtEl>
                                          <p:spTgt spid="1155165"/>
                                        </p:tgtEl>
                                        <p:attrNameLst>
                                          <p:attrName>style.visibility</p:attrName>
                                        </p:attrNameLst>
                                      </p:cBhvr>
                                      <p:to>
                                        <p:strVal val="visible"/>
                                      </p:to>
                                    </p:set>
                                    <p:animEffect transition="in" filter="dissolve">
                                      <p:cBhvr>
                                        <p:cTn id="157" dur="500"/>
                                        <p:tgtEl>
                                          <p:spTgt spid="1155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5151" grpId="0" animBg="1"/>
      <p:bldP spid="1155151" grpId="1" animBg="1"/>
      <p:bldP spid="1155152" grpId="0" animBg="1"/>
      <p:bldP spid="1155152" grpId="1" animBg="1"/>
      <p:bldP spid="1155153" grpId="0" animBg="1"/>
      <p:bldP spid="1155153" grpId="1" animBg="1"/>
      <p:bldP spid="1155154" grpId="0" animBg="1"/>
      <p:bldP spid="1155154" grpId="1" animBg="1"/>
      <p:bldP spid="1155155" grpId="0" animBg="1"/>
      <p:bldP spid="1155155" grpId="1" animBg="1"/>
      <p:bldP spid="1155156" grpId="0" animBg="1"/>
      <p:bldP spid="1155156" grpId="1" animBg="1"/>
      <p:bldP spid="1155157" grpId="0" animBg="1"/>
      <p:bldP spid="1155157" grpId="1" animBg="1"/>
      <p:bldP spid="1155158" grpId="0" animBg="1"/>
      <p:bldP spid="1155158" grpId="1" animBg="1"/>
      <p:bldP spid="1155159" grpId="0" animBg="1"/>
      <p:bldP spid="1155159" grpId="1" animBg="1"/>
      <p:bldP spid="1155160" grpId="0" animBg="1"/>
      <p:bldP spid="1155160" grpId="1" animBg="1"/>
      <p:bldP spid="1155161" grpId="0" animBg="1"/>
      <p:bldP spid="1155161" grpId="1" animBg="1"/>
      <p:bldP spid="1155162" grpId="0" animBg="1"/>
      <p:bldP spid="1155162" grpId="1" animBg="1"/>
      <p:bldP spid="1155163" grpId="0" animBg="1"/>
      <p:bldP spid="1155163" grpId="1" animBg="1"/>
      <p:bldP spid="1155164" grpId="0" animBg="1"/>
      <p:bldP spid="1155164" grpId="1" animBg="1"/>
      <p:bldP spid="1155165" grpId="0" animBg="1"/>
      <p:bldP spid="1155166" grpId="0" animBg="1"/>
      <p:bldP spid="1155167" grpId="0" animBg="1"/>
      <p:bldP spid="1155167" grpId="1" animBg="1"/>
      <p:bldP spid="1155168" grpId="0" animBg="1"/>
      <p:bldP spid="1155168" grpId="1" animBg="1"/>
      <p:bldP spid="1155169" grpId="0" animBg="1"/>
      <p:bldP spid="1155169" grpId="1" animBg="1"/>
      <p:bldP spid="1155170" grpId="0" animBg="1"/>
      <p:bldP spid="1155170" grpId="1" animBg="1"/>
      <p:bldP spid="1155171" grpId="0" animBg="1"/>
      <p:bldP spid="1155171" grpId="1" animBg="1"/>
      <p:bldP spid="1155172" grpId="0" animBg="1"/>
      <p:bldP spid="1155172" grpId="1" animBg="1"/>
      <p:bldP spid="1155173" grpId="0" animBg="1"/>
      <p:bldP spid="1155173" grpId="1" animBg="1"/>
      <p:bldP spid="1155174" grpId="0" animBg="1"/>
      <p:bldP spid="1155174" grpId="1"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Bottom Lines On Proportional Control</a:t>
            </a:r>
          </a:p>
        </p:txBody>
      </p:sp>
      <p:sp>
        <p:nvSpPr>
          <p:cNvPr id="3" name="Content Placeholder 2"/>
          <p:cNvSpPr>
            <a:spLocks noGrp="1"/>
          </p:cNvSpPr>
          <p:nvPr>
            <p:ph idx="1"/>
          </p:nvPr>
        </p:nvSpPr>
        <p:spPr/>
        <p:txBody>
          <a:bodyPr/>
          <a:lstStyle/>
          <a:p>
            <a:pPr marL="457200" indent="-457200">
              <a:buFont typeface="+mj-lt"/>
              <a:buAutoNum type="arabicPeriod"/>
            </a:pPr>
            <a:r>
              <a:rPr lang="en-US" dirty="0"/>
              <a:t>All proportional control processes will show a difference between set point and control point (a.k.a. error) under all operating conditions other than one very specific condition</a:t>
            </a:r>
          </a:p>
          <a:p>
            <a:pPr marL="457200" indent="-457200">
              <a:buFont typeface="+mj-lt"/>
              <a:buAutoNum type="arabicPeriod"/>
            </a:pPr>
            <a:r>
              <a:rPr lang="en-US" dirty="0"/>
              <a:t>The error can be reduced by narrowing down the throttling range</a:t>
            </a:r>
          </a:p>
          <a:p>
            <a:pPr marL="457200" indent="-457200">
              <a:buFont typeface="+mj-lt"/>
              <a:buAutoNum type="arabicPeriod"/>
            </a:pPr>
            <a:r>
              <a:rPr lang="en-US" dirty="0"/>
              <a:t>There is a limit to how much you can narrow the throttling range with out hunting</a:t>
            </a:r>
          </a:p>
          <a:p>
            <a:pPr marL="457200" indent="-457200">
              <a:buFont typeface="+mj-lt"/>
              <a:buAutoNum type="arabicPeriod"/>
            </a:pPr>
            <a:r>
              <a:rPr lang="en-US" dirty="0"/>
              <a:t>The limit is a function of the physics of the control system;  things like lags, play in the linkage system, the nature of the process, etc.</a:t>
            </a:r>
          </a:p>
        </p:txBody>
      </p:sp>
      <p:sp>
        <p:nvSpPr>
          <p:cNvPr id="5" name="Slide Number Placeholder 4"/>
          <p:cNvSpPr>
            <a:spLocks noGrp="1"/>
          </p:cNvSpPr>
          <p:nvPr>
            <p:ph type="sldNum" sz="quarter" idx="11"/>
          </p:nvPr>
        </p:nvSpPr>
        <p:spPr/>
        <p:txBody>
          <a:bodyPr/>
          <a:lstStyle/>
          <a:p>
            <a:fld id="{A9320731-3B2C-4107-8664-CAD7BE973DC8}" type="slidenum">
              <a:rPr lang="en-US" smtClean="0"/>
              <a:pPr/>
              <a:t>90</a:t>
            </a:fld>
            <a:endParaRPr lang="en-US"/>
          </a:p>
        </p:txBody>
      </p:sp>
      <p:sp>
        <p:nvSpPr>
          <p:cNvPr id="4" name="Footer Placeholder 3">
            <a:extLst>
              <a:ext uri="{FF2B5EF4-FFF2-40B4-BE49-F238E27FC236}">
                <a16:creationId xmlns:a16="http://schemas.microsoft.com/office/drawing/2014/main" id="{A92CA149-2400-4672-8C11-639127008602}"/>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259440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Then a Miracle Occurs</a:t>
            </a:r>
          </a:p>
        </p:txBody>
      </p:sp>
      <p:sp>
        <p:nvSpPr>
          <p:cNvPr id="3" name="Slide Number Placeholder 2"/>
          <p:cNvSpPr>
            <a:spLocks noGrp="1"/>
          </p:cNvSpPr>
          <p:nvPr>
            <p:ph type="sldNum" sz="quarter" idx="11"/>
          </p:nvPr>
        </p:nvSpPr>
        <p:spPr/>
        <p:txBody>
          <a:bodyPr/>
          <a:lstStyle/>
          <a:p>
            <a:fld id="{A9320731-3B2C-4107-8664-CAD7BE973DC8}" type="slidenum">
              <a:rPr lang="en-US" smtClean="0"/>
              <a:pPr/>
              <a:t>91</a:t>
            </a:fld>
            <a:endParaRPr lang="en-US"/>
          </a:p>
        </p:txBody>
      </p:sp>
      <p:pic>
        <p:nvPicPr>
          <p:cNvPr id="4" name="Picture 3"/>
          <p:cNvPicPr>
            <a:picLocks noChangeAspect="1"/>
          </p:cNvPicPr>
          <p:nvPr/>
        </p:nvPicPr>
        <p:blipFill>
          <a:blip r:embed="rId3"/>
          <a:stretch>
            <a:fillRect/>
          </a:stretch>
        </p:blipFill>
        <p:spPr>
          <a:xfrm>
            <a:off x="457200" y="1888390"/>
            <a:ext cx="8229600" cy="4512410"/>
          </a:xfrm>
          <a:prstGeom prst="rect">
            <a:avLst/>
          </a:prstGeom>
        </p:spPr>
      </p:pic>
      <p:sp>
        <p:nvSpPr>
          <p:cNvPr id="6" name="TextBox 5"/>
          <p:cNvSpPr txBox="1"/>
          <p:nvPr/>
        </p:nvSpPr>
        <p:spPr>
          <a:xfrm>
            <a:off x="457200" y="5939135"/>
            <a:ext cx="3986942" cy="461665"/>
          </a:xfrm>
          <a:prstGeom prst="rect">
            <a:avLst/>
          </a:prstGeom>
          <a:noFill/>
        </p:spPr>
        <p:txBody>
          <a:bodyPr wrap="square" rtlCol="0">
            <a:spAutoFit/>
          </a:bodyPr>
          <a:lstStyle/>
          <a:p>
            <a:r>
              <a:rPr lang="en-US" sz="1200" i="1" dirty="0"/>
              <a:t>Image from </a:t>
            </a:r>
            <a:r>
              <a:rPr lang="en-US" sz="1200" dirty="0"/>
              <a:t>http://www.sciencecartoonsplus.com/pages/gallery.php</a:t>
            </a:r>
          </a:p>
        </p:txBody>
      </p:sp>
      <p:sp>
        <p:nvSpPr>
          <p:cNvPr id="2" name="Footer Placeholder 1">
            <a:extLst>
              <a:ext uri="{FF2B5EF4-FFF2-40B4-BE49-F238E27FC236}">
                <a16:creationId xmlns:a16="http://schemas.microsoft.com/office/drawing/2014/main" id="{76A60179-B13B-49DC-AE9E-9D5D98E244FB}"/>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612294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solidFill>
              </a:rPr>
              <a:t>P</a:t>
            </a:r>
            <a:r>
              <a:rPr lang="en-US" dirty="0"/>
              <a:t>roportional plus </a:t>
            </a:r>
            <a:r>
              <a:rPr lang="en-US" dirty="0">
                <a:solidFill>
                  <a:schemeClr val="accent4"/>
                </a:solidFill>
              </a:rPr>
              <a:t>I</a:t>
            </a:r>
            <a:r>
              <a:rPr lang="en-US" dirty="0"/>
              <a:t>ntegral plus </a:t>
            </a:r>
            <a:r>
              <a:rPr lang="en-US" dirty="0">
                <a:solidFill>
                  <a:schemeClr val="accent4"/>
                </a:solidFill>
              </a:rPr>
              <a:t>D</a:t>
            </a:r>
            <a:r>
              <a:rPr lang="en-US" dirty="0"/>
              <a:t>erivative Control (</a:t>
            </a:r>
            <a:r>
              <a:rPr lang="en-US" dirty="0">
                <a:solidFill>
                  <a:schemeClr val="accent4"/>
                </a:solidFill>
              </a:rPr>
              <a:t>PID</a:t>
            </a:r>
            <a:r>
              <a:rPr lang="en-US" dirty="0"/>
              <a:t>)</a:t>
            </a:r>
          </a:p>
        </p:txBody>
      </p:sp>
      <p:sp>
        <p:nvSpPr>
          <p:cNvPr id="5" name="Content Placeholder 4"/>
          <p:cNvSpPr>
            <a:spLocks noGrp="1"/>
          </p:cNvSpPr>
          <p:nvPr>
            <p:ph idx="1"/>
          </p:nvPr>
        </p:nvSpPr>
        <p:spPr/>
        <p:txBody>
          <a:bodyPr/>
          <a:lstStyle/>
          <a:p>
            <a:r>
              <a:rPr lang="en-US" dirty="0"/>
              <a:t>PID is the Miracle that can:</a:t>
            </a:r>
          </a:p>
          <a:p>
            <a:pPr lvl="1"/>
            <a:r>
              <a:rPr lang="en-US" dirty="0"/>
              <a:t>Eliminate error</a:t>
            </a:r>
          </a:p>
          <a:p>
            <a:pPr lvl="1"/>
            <a:r>
              <a:rPr lang="en-US" dirty="0"/>
              <a:t>Reduce the magnitude of a spike when a system is upset</a:t>
            </a:r>
          </a:p>
          <a:p>
            <a:pPr lvl="1"/>
            <a:r>
              <a:rPr lang="en-US" dirty="0"/>
              <a:t>Reduce the settling time after an upset</a:t>
            </a:r>
          </a:p>
        </p:txBody>
      </p:sp>
      <p:sp>
        <p:nvSpPr>
          <p:cNvPr id="4" name="Slide Number Placeholder 3"/>
          <p:cNvSpPr>
            <a:spLocks noGrp="1"/>
          </p:cNvSpPr>
          <p:nvPr>
            <p:ph type="sldNum" sz="quarter" idx="11"/>
          </p:nvPr>
        </p:nvSpPr>
        <p:spPr/>
        <p:txBody>
          <a:bodyPr/>
          <a:lstStyle/>
          <a:p>
            <a:fld id="{A9320731-3B2C-4107-8664-CAD7BE973DC8}" type="slidenum">
              <a:rPr lang="en-US" smtClean="0"/>
              <a:pPr/>
              <a:t>92</a:t>
            </a:fld>
            <a:endParaRPr lang="en-US"/>
          </a:p>
        </p:txBody>
      </p:sp>
      <p:sp>
        <p:nvSpPr>
          <p:cNvPr id="3" name="Footer Placeholder 2">
            <a:extLst>
              <a:ext uri="{FF2B5EF4-FFF2-40B4-BE49-F238E27FC236}">
                <a16:creationId xmlns:a16="http://schemas.microsoft.com/office/drawing/2014/main" id="{F8EA464E-3134-437C-B284-675422F59913}"/>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151380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84" name="Oval 22"/>
          <p:cNvSpPr>
            <a:spLocks noChangeAspect="1"/>
          </p:cNvSpPr>
          <p:nvPr/>
        </p:nvSpPr>
        <p:spPr bwMode="auto">
          <a:xfrm>
            <a:off x="650506" y="298450"/>
            <a:ext cx="4413742" cy="4413250"/>
          </a:xfrm>
          <a:prstGeom prst="ellipse">
            <a:avLst/>
          </a:prstGeom>
          <a:noFill/>
          <a:ln w="25400" algn="ctr">
            <a:solidFill>
              <a:schemeClr val="bg1"/>
            </a:solidFill>
            <a:round/>
            <a:headEnd/>
            <a:tailEnd/>
          </a:ln>
        </p:spPr>
        <p:txBody>
          <a:bodyPr anchor="ctr"/>
          <a:lstStyle/>
          <a:p>
            <a:endParaRPr lang="en-US"/>
          </a:p>
        </p:txBody>
      </p:sp>
      <p:grpSp>
        <p:nvGrpSpPr>
          <p:cNvPr id="2" name="Group 40"/>
          <p:cNvGrpSpPr>
            <a:grpSpLocks/>
          </p:cNvGrpSpPr>
          <p:nvPr/>
        </p:nvGrpSpPr>
        <p:grpSpPr bwMode="auto">
          <a:xfrm>
            <a:off x="4813442" y="3078163"/>
            <a:ext cx="274637" cy="1655763"/>
            <a:chOff x="4894266" y="2508240"/>
            <a:chExt cx="274320" cy="1655460"/>
          </a:xfrm>
        </p:grpSpPr>
        <p:sp>
          <p:nvSpPr>
            <p:cNvPr id="6177" name="Line 20"/>
            <p:cNvSpPr>
              <a:spLocks noChangeShapeType="1"/>
            </p:cNvSpPr>
            <p:nvPr/>
          </p:nvSpPr>
          <p:spPr bwMode="auto">
            <a:xfrm flipV="1">
              <a:off x="5032380" y="2508240"/>
              <a:ext cx="0" cy="1371600"/>
            </a:xfrm>
            <a:prstGeom prst="line">
              <a:avLst/>
            </a:prstGeom>
            <a:noFill/>
            <a:ln w="9525">
              <a:solidFill>
                <a:schemeClr val="tx1"/>
              </a:solidFill>
              <a:round/>
              <a:headEnd/>
              <a:tailEnd/>
            </a:ln>
          </p:spPr>
          <p:txBody>
            <a:bodyPr anchor="ctr"/>
            <a:lstStyle/>
            <a:p>
              <a:endParaRPr lang="en-US"/>
            </a:p>
          </p:txBody>
        </p:sp>
        <p:sp>
          <p:nvSpPr>
            <p:cNvPr id="6178" name="Oval 19"/>
            <p:cNvSpPr>
              <a:spLocks noChangeAspect="1" noChangeArrowheads="1"/>
            </p:cNvSpPr>
            <p:nvPr/>
          </p:nvSpPr>
          <p:spPr bwMode="auto">
            <a:xfrm>
              <a:off x="4894266" y="3889380"/>
              <a:ext cx="274320" cy="274320"/>
            </a:xfrm>
            <a:prstGeom prst="ellipse">
              <a:avLst/>
            </a:prstGeom>
            <a:solidFill>
              <a:srgbClr val="996600"/>
            </a:solidFill>
            <a:ln w="9525">
              <a:solidFill>
                <a:srgbClr val="996600"/>
              </a:solidFill>
              <a:round/>
              <a:headEnd/>
              <a:tailEnd/>
            </a:ln>
          </p:spPr>
          <p:txBody>
            <a:bodyPr anchor="ctr"/>
            <a:lstStyle/>
            <a:p>
              <a:endParaRPr lang="en-US"/>
            </a:p>
          </p:txBody>
        </p:sp>
      </p:grpSp>
      <p:grpSp>
        <p:nvGrpSpPr>
          <p:cNvPr id="3" name="Group 164"/>
          <p:cNvGrpSpPr/>
          <p:nvPr/>
        </p:nvGrpSpPr>
        <p:grpSpPr>
          <a:xfrm>
            <a:off x="7241377" y="5500688"/>
            <a:ext cx="7" cy="1082042"/>
            <a:chOff x="7258044" y="5505450"/>
            <a:chExt cx="7" cy="1082042"/>
          </a:xfrm>
        </p:grpSpPr>
        <p:grpSp>
          <p:nvGrpSpPr>
            <p:cNvPr id="4" name="Group 122"/>
            <p:cNvGrpSpPr/>
            <p:nvPr/>
          </p:nvGrpSpPr>
          <p:grpSpPr>
            <a:xfrm>
              <a:off x="7258044" y="5505452"/>
              <a:ext cx="0" cy="1082040"/>
              <a:chOff x="7315200" y="3810000"/>
              <a:chExt cx="0" cy="1082040"/>
            </a:xfrm>
          </p:grpSpPr>
          <p:cxnSp>
            <p:nvCxnSpPr>
              <p:cNvPr id="168" name="Straight Connector 167"/>
              <p:cNvCxnSpPr/>
              <p:nvPr/>
            </p:nvCxnSpPr>
            <p:spPr bwMode="auto">
              <a:xfrm rot="5400000" flipH="1" flipV="1">
                <a:off x="7040880" y="4084320"/>
                <a:ext cx="548640" cy="0"/>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cxnSp>
            <p:nvCxnSpPr>
              <p:cNvPr id="169" name="Straight Connector 168"/>
              <p:cNvCxnSpPr/>
              <p:nvPr/>
            </p:nvCxnSpPr>
            <p:spPr bwMode="auto">
              <a:xfrm rot="5400000">
                <a:off x="7040880" y="4617720"/>
                <a:ext cx="54864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grpSp>
        <p:cxnSp>
          <p:nvCxnSpPr>
            <p:cNvPr id="167" name="Straight Connector 166"/>
            <p:cNvCxnSpPr/>
            <p:nvPr/>
          </p:nvCxnSpPr>
          <p:spPr bwMode="auto">
            <a:xfrm rot="5400000">
              <a:off x="7146132" y="5617369"/>
              <a:ext cx="223838"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grpSp>
      <p:sp>
        <p:nvSpPr>
          <p:cNvPr id="70" name="Rectangle 69"/>
          <p:cNvSpPr/>
          <p:nvPr/>
        </p:nvSpPr>
        <p:spPr bwMode="auto">
          <a:xfrm>
            <a:off x="6477000" y="5917406"/>
            <a:ext cx="1752600" cy="2667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53" name="Rectangle 52"/>
          <p:cNvSpPr>
            <a:spLocks noChangeArrowheads="1"/>
          </p:cNvSpPr>
          <p:nvPr/>
        </p:nvSpPr>
        <p:spPr bwMode="auto">
          <a:xfrm>
            <a:off x="7242175" y="5915025"/>
            <a:ext cx="1901825" cy="276225"/>
          </a:xfrm>
          <a:prstGeom prst="rect">
            <a:avLst/>
          </a:prstGeom>
          <a:solidFill>
            <a:srgbClr val="0099CC">
              <a:alpha val="49804"/>
            </a:srgbClr>
          </a:solidFill>
          <a:ln w="9525" algn="ctr">
            <a:noFill/>
            <a:round/>
            <a:headEnd/>
            <a:tailEnd/>
          </a:ln>
        </p:spPr>
        <p:txBody>
          <a:bodyPr anchor="ctr"/>
          <a:lstStyle/>
          <a:p>
            <a:endParaRPr lang="en-US"/>
          </a:p>
        </p:txBody>
      </p:sp>
      <p:sp>
        <p:nvSpPr>
          <p:cNvPr id="6147" name="Rectangle 49"/>
          <p:cNvSpPr>
            <a:spLocks noChangeArrowheads="1"/>
          </p:cNvSpPr>
          <p:nvPr/>
        </p:nvSpPr>
        <p:spPr bwMode="auto">
          <a:xfrm>
            <a:off x="6459538" y="5915025"/>
            <a:ext cx="782637" cy="276225"/>
          </a:xfrm>
          <a:prstGeom prst="rect">
            <a:avLst/>
          </a:prstGeom>
          <a:solidFill>
            <a:srgbClr val="0099CC">
              <a:alpha val="49804"/>
            </a:srgbClr>
          </a:solidFill>
          <a:ln w="9525" algn="ctr">
            <a:noFill/>
            <a:round/>
            <a:headEnd/>
            <a:tailEnd/>
          </a:ln>
        </p:spPr>
        <p:txBody>
          <a:bodyPr anchor="ctr"/>
          <a:lstStyle/>
          <a:p>
            <a:endParaRPr lang="en-US"/>
          </a:p>
        </p:txBody>
      </p:sp>
      <p:grpSp>
        <p:nvGrpSpPr>
          <p:cNvPr id="5" name="Group 24"/>
          <p:cNvGrpSpPr>
            <a:grpSpLocks/>
          </p:cNvGrpSpPr>
          <p:nvPr/>
        </p:nvGrpSpPr>
        <p:grpSpPr bwMode="auto">
          <a:xfrm rot="2700000">
            <a:off x="1949450" y="3060700"/>
            <a:ext cx="642938" cy="1588"/>
            <a:chOff x="593725" y="3061494"/>
            <a:chExt cx="642143" cy="2381"/>
          </a:xfrm>
        </p:grpSpPr>
        <p:sp>
          <p:nvSpPr>
            <p:cNvPr id="6193" name="Line 13"/>
            <p:cNvSpPr>
              <a:spLocks noChangeShapeType="1"/>
            </p:cNvSpPr>
            <p:nvPr/>
          </p:nvSpPr>
          <p:spPr bwMode="auto">
            <a:xfrm flipH="1">
              <a:off x="915193" y="3061494"/>
              <a:ext cx="320675" cy="0"/>
            </a:xfrm>
            <a:prstGeom prst="line">
              <a:avLst/>
            </a:prstGeom>
            <a:noFill/>
            <a:ln w="9525">
              <a:solidFill>
                <a:schemeClr val="bg1"/>
              </a:solidFill>
              <a:round/>
              <a:headEnd/>
              <a:tailEnd/>
            </a:ln>
          </p:spPr>
          <p:txBody>
            <a:bodyPr anchor="ctr"/>
            <a:lstStyle/>
            <a:p>
              <a:endParaRPr lang="en-US"/>
            </a:p>
          </p:txBody>
        </p:sp>
        <p:sp>
          <p:nvSpPr>
            <p:cNvPr id="6194" name="Line 13"/>
            <p:cNvSpPr>
              <a:spLocks noChangeShapeType="1"/>
            </p:cNvSpPr>
            <p:nvPr/>
          </p:nvSpPr>
          <p:spPr bwMode="auto">
            <a:xfrm flipH="1">
              <a:off x="593725" y="3063875"/>
              <a:ext cx="320675" cy="0"/>
            </a:xfrm>
            <a:prstGeom prst="line">
              <a:avLst/>
            </a:prstGeom>
            <a:noFill/>
            <a:ln w="9525">
              <a:solidFill>
                <a:schemeClr val="tx1"/>
              </a:solidFill>
              <a:round/>
              <a:headEnd/>
              <a:tailEnd/>
            </a:ln>
          </p:spPr>
          <p:txBody>
            <a:bodyPr anchor="ctr"/>
            <a:lstStyle/>
            <a:p>
              <a:endParaRPr lang="en-US"/>
            </a:p>
          </p:txBody>
        </p:sp>
      </p:grpSp>
      <p:grpSp>
        <p:nvGrpSpPr>
          <p:cNvPr id="6" name="Group 16"/>
          <p:cNvGrpSpPr>
            <a:grpSpLocks/>
          </p:cNvGrpSpPr>
          <p:nvPr/>
        </p:nvGrpSpPr>
        <p:grpSpPr bwMode="auto">
          <a:xfrm rot="1800000">
            <a:off x="612775" y="2485302"/>
            <a:ext cx="4479925" cy="46033"/>
            <a:chOff x="375" y="1566"/>
            <a:chExt cx="2822" cy="29"/>
          </a:xfrm>
        </p:grpSpPr>
        <p:sp>
          <p:nvSpPr>
            <p:cNvPr id="6191" name="Line 17"/>
            <p:cNvSpPr>
              <a:spLocks noChangeShapeType="1"/>
            </p:cNvSpPr>
            <p:nvPr/>
          </p:nvSpPr>
          <p:spPr bwMode="auto">
            <a:xfrm>
              <a:off x="375" y="1584"/>
              <a:ext cx="2822" cy="0"/>
            </a:xfrm>
            <a:prstGeom prst="line">
              <a:avLst/>
            </a:prstGeom>
            <a:noFill/>
            <a:ln w="9525">
              <a:solidFill>
                <a:schemeClr val="bg1"/>
              </a:solidFill>
              <a:prstDash val="dash"/>
              <a:round/>
              <a:headEnd/>
              <a:tailEnd/>
            </a:ln>
          </p:spPr>
          <p:txBody>
            <a:bodyPr anchor="ctr"/>
            <a:lstStyle/>
            <a:p>
              <a:endParaRPr lang="en-US"/>
            </a:p>
          </p:txBody>
        </p:sp>
        <p:sp>
          <p:nvSpPr>
            <p:cNvPr id="6192" name="Oval 19"/>
            <p:cNvSpPr>
              <a:spLocks noChangeAspect="1" noChangeArrowheads="1"/>
            </p:cNvSpPr>
            <p:nvPr/>
          </p:nvSpPr>
          <p:spPr bwMode="auto">
            <a:xfrm>
              <a:off x="3155" y="1566"/>
              <a:ext cx="29" cy="29"/>
            </a:xfrm>
            <a:prstGeom prst="ellipse">
              <a:avLst/>
            </a:prstGeom>
            <a:solidFill>
              <a:schemeClr val="bg1"/>
            </a:solidFill>
            <a:ln w="9525">
              <a:solidFill>
                <a:schemeClr val="bg1"/>
              </a:solidFill>
              <a:prstDash val="dash"/>
              <a:round/>
              <a:headEnd/>
              <a:tailEnd/>
            </a:ln>
          </p:spPr>
          <p:txBody>
            <a:bodyPr wrap="none" anchor="ctr"/>
            <a:lstStyle/>
            <a:p>
              <a:endParaRPr lang="en-US"/>
            </a:p>
          </p:txBody>
        </p:sp>
      </p:grpSp>
      <p:sp>
        <p:nvSpPr>
          <p:cNvPr id="6188" name="Oval 34"/>
          <p:cNvSpPr>
            <a:spLocks noChangeAspect="1"/>
          </p:cNvSpPr>
          <p:nvPr/>
        </p:nvSpPr>
        <p:spPr bwMode="auto">
          <a:xfrm>
            <a:off x="1735106" y="1356693"/>
            <a:ext cx="2301900" cy="2301643"/>
          </a:xfrm>
          <a:prstGeom prst="ellipse">
            <a:avLst/>
          </a:prstGeom>
          <a:noFill/>
          <a:ln w="25400" algn="ctr">
            <a:solidFill>
              <a:schemeClr val="bg1"/>
            </a:solidFill>
            <a:round/>
            <a:headEnd/>
            <a:tailEnd/>
          </a:ln>
        </p:spPr>
        <p:txBody>
          <a:bodyPr anchor="ctr"/>
          <a:lstStyle/>
          <a:p>
            <a:endParaRPr lang="en-US"/>
          </a:p>
        </p:txBody>
      </p:sp>
      <p:sp>
        <p:nvSpPr>
          <p:cNvPr id="57" name="Rectangle 56"/>
          <p:cNvSpPr>
            <a:spLocks noChangeArrowheads="1"/>
          </p:cNvSpPr>
          <p:nvPr/>
        </p:nvSpPr>
        <p:spPr bwMode="auto">
          <a:xfrm>
            <a:off x="2270125" y="2922588"/>
            <a:ext cx="782638" cy="276225"/>
          </a:xfrm>
          <a:prstGeom prst="rect">
            <a:avLst/>
          </a:prstGeom>
          <a:solidFill>
            <a:srgbClr val="0099CC">
              <a:alpha val="49804"/>
            </a:srgbClr>
          </a:solidFill>
          <a:ln w="9525" algn="ctr">
            <a:noFill/>
            <a:round/>
            <a:headEnd/>
            <a:tailEnd/>
          </a:ln>
        </p:spPr>
        <p:txBody>
          <a:bodyPr anchor="ctr"/>
          <a:lstStyle/>
          <a:p>
            <a:endParaRPr lang="en-US"/>
          </a:p>
        </p:txBody>
      </p:sp>
      <p:sp>
        <p:nvSpPr>
          <p:cNvPr id="6151" name="Rectangle 55"/>
          <p:cNvSpPr>
            <a:spLocks noChangeArrowheads="1"/>
          </p:cNvSpPr>
          <p:nvPr/>
        </p:nvSpPr>
        <p:spPr bwMode="auto">
          <a:xfrm>
            <a:off x="0" y="2922588"/>
            <a:ext cx="2270125" cy="276225"/>
          </a:xfrm>
          <a:prstGeom prst="rect">
            <a:avLst/>
          </a:prstGeom>
          <a:solidFill>
            <a:srgbClr val="0099CC">
              <a:alpha val="49804"/>
            </a:srgbClr>
          </a:solidFill>
          <a:ln w="9525" algn="ctr">
            <a:noFill/>
            <a:round/>
            <a:headEnd/>
            <a:tailEnd/>
          </a:ln>
        </p:spPr>
        <p:txBody>
          <a:bodyPr anchor="ctr"/>
          <a:lstStyle/>
          <a:p>
            <a:endParaRPr lang="en-US"/>
          </a:p>
        </p:txBody>
      </p:sp>
      <p:sp>
        <p:nvSpPr>
          <p:cNvPr id="6152" name="Rectangle 44"/>
          <p:cNvSpPr>
            <a:spLocks noChangeArrowheads="1"/>
          </p:cNvSpPr>
          <p:nvPr/>
        </p:nvSpPr>
        <p:spPr bwMode="auto">
          <a:xfrm>
            <a:off x="1819275" y="4624388"/>
            <a:ext cx="4660900" cy="1530350"/>
          </a:xfrm>
          <a:prstGeom prst="rect">
            <a:avLst/>
          </a:prstGeom>
          <a:solidFill>
            <a:srgbClr val="0099CC">
              <a:alpha val="49804"/>
            </a:srgbClr>
          </a:solidFill>
          <a:ln w="9525" algn="ctr">
            <a:noFill/>
            <a:round/>
            <a:headEnd/>
            <a:tailEnd/>
          </a:ln>
        </p:spPr>
        <p:txBody>
          <a:bodyPr anchor="ctr"/>
          <a:lstStyle/>
          <a:p>
            <a:endParaRPr lang="en-US"/>
          </a:p>
        </p:txBody>
      </p:sp>
      <p:sp>
        <p:nvSpPr>
          <p:cNvPr id="1044491" name="Line 11"/>
          <p:cNvSpPr>
            <a:spLocks noChangeShapeType="1"/>
          </p:cNvSpPr>
          <p:nvPr/>
        </p:nvSpPr>
        <p:spPr bwMode="auto">
          <a:xfrm rot="2700000" flipV="1">
            <a:off x="2270125" y="2924175"/>
            <a:ext cx="0" cy="274638"/>
          </a:xfrm>
          <a:prstGeom prst="line">
            <a:avLst/>
          </a:prstGeom>
          <a:noFill/>
          <a:ln w="28575">
            <a:solidFill>
              <a:srgbClr val="CC9900"/>
            </a:solidFill>
            <a:round/>
            <a:headEnd/>
            <a:tailEnd/>
          </a:ln>
        </p:spPr>
        <p:txBody>
          <a:bodyPr anchor="ctr"/>
          <a:lstStyle/>
          <a:p>
            <a:endParaRPr lang="en-US"/>
          </a:p>
        </p:txBody>
      </p:sp>
      <p:sp>
        <p:nvSpPr>
          <p:cNvPr id="179" name="Rectangle 3"/>
          <p:cNvSpPr>
            <a:spLocks noGrp="1" noChangeArrowheads="1"/>
          </p:cNvSpPr>
          <p:nvPr>
            <p:ph type="title"/>
          </p:nvPr>
        </p:nvSpPr>
        <p:spPr>
          <a:xfrm>
            <a:off x="685800" y="658368"/>
            <a:ext cx="7772400" cy="1408176"/>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dirty="0"/>
              <a:t>A Simple Proportional Control System;</a:t>
            </a:r>
            <a:br>
              <a:rPr lang="en-US" dirty="0"/>
            </a:br>
            <a:r>
              <a:rPr lang="en-US" sz="2400" dirty="0"/>
              <a:t>Adding Integral Control</a:t>
            </a:r>
            <a:endParaRPr lang="en-US" dirty="0"/>
          </a:p>
        </p:txBody>
      </p:sp>
      <p:sp>
        <p:nvSpPr>
          <p:cNvPr id="6157" name="AutoShape 2"/>
          <p:cNvSpPr>
            <a:spLocks noChangeAspect="1" noChangeArrowheads="1"/>
          </p:cNvSpPr>
          <p:nvPr/>
        </p:nvSpPr>
        <p:spPr bwMode="auto">
          <a:xfrm>
            <a:off x="2732088" y="2514600"/>
            <a:ext cx="206375" cy="411163"/>
          </a:xfrm>
          <a:prstGeom prst="triangle">
            <a:avLst>
              <a:gd name="adj" fmla="val 50000"/>
            </a:avLst>
          </a:prstGeom>
          <a:solidFill>
            <a:srgbClr val="CC9900"/>
          </a:solidFill>
          <a:ln w="3175" algn="ctr">
            <a:solidFill>
              <a:srgbClr val="CC9900"/>
            </a:solidFill>
            <a:miter lim="800000"/>
            <a:headEnd/>
            <a:tailEnd/>
          </a:ln>
        </p:spPr>
        <p:txBody>
          <a:bodyPr anchor="ctr"/>
          <a:lstStyle/>
          <a:p>
            <a:endParaRPr lang="en-US"/>
          </a:p>
        </p:txBody>
      </p:sp>
      <p:sp>
        <p:nvSpPr>
          <p:cNvPr id="6158" name="Line 6"/>
          <p:cNvSpPr>
            <a:spLocks noChangeShapeType="1"/>
          </p:cNvSpPr>
          <p:nvPr/>
        </p:nvSpPr>
        <p:spPr bwMode="auto">
          <a:xfrm flipV="1">
            <a:off x="2754313" y="3200400"/>
            <a:ext cx="0" cy="228600"/>
          </a:xfrm>
          <a:prstGeom prst="line">
            <a:avLst/>
          </a:prstGeom>
          <a:noFill/>
          <a:ln w="19050" cap="sq">
            <a:solidFill>
              <a:schemeClr val="tx1"/>
            </a:solidFill>
            <a:miter lim="800000"/>
            <a:headEnd/>
            <a:tailEnd/>
          </a:ln>
        </p:spPr>
        <p:txBody>
          <a:bodyPr anchor="ctr"/>
          <a:lstStyle/>
          <a:p>
            <a:endParaRPr lang="en-US"/>
          </a:p>
        </p:txBody>
      </p:sp>
      <p:sp>
        <p:nvSpPr>
          <p:cNvPr id="6159" name="Line 7"/>
          <p:cNvSpPr>
            <a:spLocks noChangeShapeType="1"/>
          </p:cNvSpPr>
          <p:nvPr/>
        </p:nvSpPr>
        <p:spPr bwMode="auto">
          <a:xfrm flipV="1">
            <a:off x="3036888" y="2925763"/>
            <a:ext cx="0" cy="503237"/>
          </a:xfrm>
          <a:prstGeom prst="line">
            <a:avLst/>
          </a:prstGeom>
          <a:noFill/>
          <a:ln w="19050" cap="sq">
            <a:solidFill>
              <a:schemeClr val="tx1"/>
            </a:solidFill>
            <a:miter lim="800000"/>
            <a:headEnd/>
            <a:tailEnd/>
          </a:ln>
        </p:spPr>
        <p:txBody>
          <a:bodyPr anchor="ctr"/>
          <a:lstStyle/>
          <a:p>
            <a:endParaRPr lang="en-US"/>
          </a:p>
        </p:txBody>
      </p:sp>
      <p:sp>
        <p:nvSpPr>
          <p:cNvPr id="6160" name="Line 8"/>
          <p:cNvSpPr>
            <a:spLocks noChangeShapeType="1"/>
          </p:cNvSpPr>
          <p:nvPr/>
        </p:nvSpPr>
        <p:spPr bwMode="auto">
          <a:xfrm flipH="1">
            <a:off x="0" y="3200400"/>
            <a:ext cx="2752725" cy="0"/>
          </a:xfrm>
          <a:prstGeom prst="line">
            <a:avLst/>
          </a:prstGeom>
          <a:noFill/>
          <a:ln w="19050" cap="sq">
            <a:solidFill>
              <a:schemeClr val="tx1"/>
            </a:solidFill>
            <a:miter lim="800000"/>
            <a:headEnd/>
            <a:tailEnd/>
          </a:ln>
        </p:spPr>
        <p:txBody>
          <a:bodyPr anchor="ctr"/>
          <a:lstStyle/>
          <a:p>
            <a:endParaRPr lang="en-US"/>
          </a:p>
        </p:txBody>
      </p:sp>
      <p:sp>
        <p:nvSpPr>
          <p:cNvPr id="6161" name="Line 9"/>
          <p:cNvSpPr>
            <a:spLocks noChangeShapeType="1"/>
          </p:cNvSpPr>
          <p:nvPr/>
        </p:nvSpPr>
        <p:spPr bwMode="auto">
          <a:xfrm flipH="1">
            <a:off x="0" y="2925763"/>
            <a:ext cx="3033713" cy="0"/>
          </a:xfrm>
          <a:prstGeom prst="line">
            <a:avLst/>
          </a:prstGeom>
          <a:noFill/>
          <a:ln w="19050" cap="sq">
            <a:solidFill>
              <a:schemeClr val="tx1"/>
            </a:solidFill>
            <a:miter lim="800000"/>
            <a:headEnd/>
            <a:tailEnd/>
          </a:ln>
        </p:spPr>
        <p:txBody>
          <a:bodyPr anchor="ctr"/>
          <a:lstStyle/>
          <a:p>
            <a:endParaRPr lang="en-US"/>
          </a:p>
        </p:txBody>
      </p:sp>
      <p:sp>
        <p:nvSpPr>
          <p:cNvPr id="6162" name="Oval 12"/>
          <p:cNvSpPr>
            <a:spLocks noChangeAspect="1" noChangeArrowheads="1"/>
          </p:cNvSpPr>
          <p:nvPr/>
        </p:nvSpPr>
        <p:spPr bwMode="auto">
          <a:xfrm rot="5400000">
            <a:off x="2224088" y="3016250"/>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7" name="Group 16"/>
          <p:cNvGrpSpPr>
            <a:grpSpLocks/>
          </p:cNvGrpSpPr>
          <p:nvPr/>
        </p:nvGrpSpPr>
        <p:grpSpPr bwMode="auto">
          <a:xfrm rot="900000">
            <a:off x="595313" y="2486025"/>
            <a:ext cx="4479925" cy="46038"/>
            <a:chOff x="375" y="1566"/>
            <a:chExt cx="2822" cy="29"/>
          </a:xfrm>
        </p:grpSpPr>
        <p:sp>
          <p:nvSpPr>
            <p:cNvPr id="6182" name="Line 17"/>
            <p:cNvSpPr>
              <a:spLocks noChangeShapeType="1"/>
            </p:cNvSpPr>
            <p:nvPr/>
          </p:nvSpPr>
          <p:spPr bwMode="auto">
            <a:xfrm>
              <a:off x="375" y="1584"/>
              <a:ext cx="2822" cy="0"/>
            </a:xfrm>
            <a:prstGeom prst="line">
              <a:avLst/>
            </a:prstGeom>
            <a:noFill/>
            <a:ln w="9525">
              <a:solidFill>
                <a:schemeClr val="tx1"/>
              </a:solidFill>
              <a:round/>
              <a:headEnd/>
              <a:tailEnd/>
            </a:ln>
          </p:spPr>
          <p:txBody>
            <a:bodyPr anchor="ctr"/>
            <a:lstStyle/>
            <a:p>
              <a:endParaRPr lang="en-US"/>
            </a:p>
          </p:txBody>
        </p:sp>
        <p:sp>
          <p:nvSpPr>
            <p:cNvPr id="6183" name="Oval 19"/>
            <p:cNvSpPr>
              <a:spLocks noChangeAspect="1" noChangeArrowheads="1"/>
            </p:cNvSpPr>
            <p:nvPr/>
          </p:nvSpPr>
          <p:spPr bwMode="auto">
            <a:xfrm>
              <a:off x="3155" y="1566"/>
              <a:ext cx="29" cy="29"/>
            </a:xfrm>
            <a:prstGeom prst="ellipse">
              <a:avLst/>
            </a:prstGeom>
            <a:solidFill>
              <a:schemeClr val="tx1"/>
            </a:solidFill>
            <a:ln w="9525">
              <a:solidFill>
                <a:schemeClr val="tx1"/>
              </a:solidFill>
              <a:round/>
              <a:headEnd/>
              <a:tailEnd/>
            </a:ln>
          </p:spPr>
          <p:txBody>
            <a:bodyPr anchor="ctr"/>
            <a:lstStyle/>
            <a:p>
              <a:endParaRPr lang="en-US"/>
            </a:p>
          </p:txBody>
        </p:sp>
      </p:grpSp>
      <p:sp>
        <p:nvSpPr>
          <p:cNvPr id="6165" name="Oval 14"/>
          <p:cNvSpPr>
            <a:spLocks noChangeAspect="1" noChangeArrowheads="1"/>
          </p:cNvSpPr>
          <p:nvPr/>
        </p:nvSpPr>
        <p:spPr bwMode="auto">
          <a:xfrm>
            <a:off x="2789238" y="2462213"/>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8" name="Group 43"/>
          <p:cNvGrpSpPr>
            <a:grpSpLocks/>
          </p:cNvGrpSpPr>
          <p:nvPr/>
        </p:nvGrpSpPr>
        <p:grpSpPr bwMode="auto">
          <a:xfrm>
            <a:off x="1828800" y="3422650"/>
            <a:ext cx="4654550" cy="2749550"/>
            <a:chOff x="1828799" y="3423138"/>
            <a:chExt cx="4654062" cy="2749062"/>
          </a:xfrm>
        </p:grpSpPr>
        <p:sp>
          <p:nvSpPr>
            <p:cNvPr id="6174" name="Line 4"/>
            <p:cNvSpPr>
              <a:spLocks noChangeShapeType="1"/>
            </p:cNvSpPr>
            <p:nvPr/>
          </p:nvSpPr>
          <p:spPr bwMode="auto">
            <a:xfrm>
              <a:off x="1828800" y="3429000"/>
              <a:ext cx="0" cy="2743200"/>
            </a:xfrm>
            <a:prstGeom prst="line">
              <a:avLst/>
            </a:prstGeom>
            <a:noFill/>
            <a:ln w="76200" cap="sq">
              <a:solidFill>
                <a:schemeClr val="tx1"/>
              </a:solidFill>
              <a:miter lim="800000"/>
              <a:headEnd/>
              <a:tailEnd/>
            </a:ln>
          </p:spPr>
          <p:txBody>
            <a:bodyPr anchor="ctr"/>
            <a:lstStyle/>
            <a:p>
              <a:endParaRPr lang="en-US"/>
            </a:p>
          </p:txBody>
        </p:sp>
        <p:sp>
          <p:nvSpPr>
            <p:cNvPr id="6175" name="Line 5"/>
            <p:cNvSpPr>
              <a:spLocks noChangeShapeType="1"/>
            </p:cNvSpPr>
            <p:nvPr/>
          </p:nvSpPr>
          <p:spPr bwMode="auto">
            <a:xfrm>
              <a:off x="1828799" y="6172200"/>
              <a:ext cx="4651131" cy="0"/>
            </a:xfrm>
            <a:prstGeom prst="line">
              <a:avLst/>
            </a:prstGeom>
            <a:noFill/>
            <a:ln w="76200" cap="sq">
              <a:solidFill>
                <a:schemeClr val="tx1"/>
              </a:solidFill>
              <a:miter lim="800000"/>
              <a:headEnd/>
              <a:tailEnd/>
            </a:ln>
          </p:spPr>
          <p:txBody>
            <a:bodyPr anchor="ctr"/>
            <a:lstStyle/>
            <a:p>
              <a:endParaRPr lang="en-US"/>
            </a:p>
          </p:txBody>
        </p:sp>
        <p:sp>
          <p:nvSpPr>
            <p:cNvPr id="6176" name="Line 4"/>
            <p:cNvSpPr>
              <a:spLocks noChangeShapeType="1"/>
            </p:cNvSpPr>
            <p:nvPr/>
          </p:nvSpPr>
          <p:spPr bwMode="auto">
            <a:xfrm>
              <a:off x="6482861" y="3423138"/>
              <a:ext cx="0" cy="2743200"/>
            </a:xfrm>
            <a:prstGeom prst="line">
              <a:avLst/>
            </a:prstGeom>
            <a:noFill/>
            <a:ln w="76200" cap="sq">
              <a:solidFill>
                <a:schemeClr val="tx1"/>
              </a:solidFill>
              <a:miter lim="800000"/>
              <a:headEnd/>
              <a:tailEnd/>
            </a:ln>
          </p:spPr>
          <p:txBody>
            <a:bodyPr anchor="ctr"/>
            <a:lstStyle/>
            <a:p>
              <a:endParaRPr lang="en-US"/>
            </a:p>
          </p:txBody>
        </p:sp>
      </p:grpSp>
      <p:sp>
        <p:nvSpPr>
          <p:cNvPr id="58" name="Rectangle 57"/>
          <p:cNvSpPr>
            <a:spLocks noChangeArrowheads="1"/>
          </p:cNvSpPr>
          <p:nvPr/>
        </p:nvSpPr>
        <p:spPr bwMode="auto">
          <a:xfrm>
            <a:off x="2757488" y="3198813"/>
            <a:ext cx="276225" cy="1425575"/>
          </a:xfrm>
          <a:prstGeom prst="rect">
            <a:avLst/>
          </a:prstGeom>
          <a:solidFill>
            <a:srgbClr val="0099CC">
              <a:alpha val="49804"/>
            </a:srgbClr>
          </a:solidFill>
          <a:ln w="9525" algn="ctr">
            <a:noFill/>
            <a:round/>
            <a:headEnd/>
            <a:tailEnd/>
          </a:ln>
        </p:spPr>
        <p:txBody>
          <a:bodyPr anchor="ctr"/>
          <a:lstStyle/>
          <a:p>
            <a:endParaRPr lang="en-US"/>
          </a:p>
        </p:txBody>
      </p:sp>
      <p:sp>
        <p:nvSpPr>
          <p:cNvPr id="6170" name="Line 9"/>
          <p:cNvSpPr>
            <a:spLocks noChangeShapeType="1"/>
          </p:cNvSpPr>
          <p:nvPr/>
        </p:nvSpPr>
        <p:spPr bwMode="auto">
          <a:xfrm flipH="1" flipV="1">
            <a:off x="6459538" y="5915025"/>
            <a:ext cx="2684462" cy="0"/>
          </a:xfrm>
          <a:prstGeom prst="line">
            <a:avLst/>
          </a:prstGeom>
          <a:noFill/>
          <a:ln w="19050" cap="sq">
            <a:solidFill>
              <a:schemeClr val="tx1"/>
            </a:solidFill>
            <a:miter lim="800000"/>
            <a:headEnd/>
            <a:tailEnd/>
          </a:ln>
        </p:spPr>
        <p:txBody>
          <a:bodyPr anchor="ctr"/>
          <a:lstStyle/>
          <a:p>
            <a:endParaRPr lang="en-US"/>
          </a:p>
        </p:txBody>
      </p:sp>
      <p:sp>
        <p:nvSpPr>
          <p:cNvPr id="6169" name="Line 8"/>
          <p:cNvSpPr>
            <a:spLocks noChangeShapeType="1"/>
          </p:cNvSpPr>
          <p:nvPr/>
        </p:nvSpPr>
        <p:spPr bwMode="auto">
          <a:xfrm flipH="1">
            <a:off x="6459538" y="6191250"/>
            <a:ext cx="2684462" cy="0"/>
          </a:xfrm>
          <a:prstGeom prst="line">
            <a:avLst/>
          </a:prstGeom>
          <a:noFill/>
          <a:ln w="19050" cap="sq">
            <a:solidFill>
              <a:schemeClr val="tx1"/>
            </a:solidFill>
            <a:miter lim="800000"/>
            <a:headEnd/>
            <a:tailEnd/>
          </a:ln>
        </p:spPr>
        <p:txBody>
          <a:bodyPr anchor="ctr"/>
          <a:lstStyle/>
          <a:p>
            <a:endParaRPr lang="en-US"/>
          </a:p>
        </p:txBody>
      </p:sp>
      <p:sp>
        <p:nvSpPr>
          <p:cNvPr id="73" name="Freeform 72"/>
          <p:cNvSpPr/>
          <p:nvPr/>
        </p:nvSpPr>
        <p:spPr bwMode="auto">
          <a:xfrm>
            <a:off x="1863725" y="4443413"/>
            <a:ext cx="898128"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78" name="Freeform 77"/>
          <p:cNvSpPr/>
          <p:nvPr/>
        </p:nvSpPr>
        <p:spPr bwMode="auto">
          <a:xfrm flipH="1">
            <a:off x="3028154" y="4443413"/>
            <a:ext cx="880269"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52" name="Line 11"/>
          <p:cNvSpPr>
            <a:spLocks noChangeShapeType="1"/>
          </p:cNvSpPr>
          <p:nvPr/>
        </p:nvSpPr>
        <p:spPr bwMode="auto">
          <a:xfrm rot="2700000" flipV="1">
            <a:off x="7258050" y="5916613"/>
            <a:ext cx="0" cy="274637"/>
          </a:xfrm>
          <a:prstGeom prst="line">
            <a:avLst/>
          </a:prstGeom>
          <a:noFill/>
          <a:ln w="28575">
            <a:solidFill>
              <a:srgbClr val="CC9900"/>
            </a:solidFill>
            <a:round/>
            <a:headEnd/>
            <a:tailEnd/>
          </a:ln>
        </p:spPr>
        <p:txBody>
          <a:bodyPr anchor="ctr"/>
          <a:lstStyle/>
          <a:p>
            <a:endParaRPr lang="en-US"/>
          </a:p>
        </p:txBody>
      </p:sp>
      <p:sp>
        <p:nvSpPr>
          <p:cNvPr id="6171" name="Oval 12"/>
          <p:cNvSpPr>
            <a:spLocks noChangeAspect="1" noChangeArrowheads="1"/>
          </p:cNvSpPr>
          <p:nvPr/>
        </p:nvSpPr>
        <p:spPr bwMode="auto">
          <a:xfrm>
            <a:off x="7212013" y="6008688"/>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9" name="Group 110"/>
          <p:cNvGrpSpPr/>
          <p:nvPr/>
        </p:nvGrpSpPr>
        <p:grpSpPr>
          <a:xfrm>
            <a:off x="184727" y="3897744"/>
            <a:ext cx="3855356" cy="369332"/>
            <a:chOff x="184727" y="3897744"/>
            <a:chExt cx="3855356" cy="369332"/>
          </a:xfrm>
        </p:grpSpPr>
        <p:cxnSp>
          <p:nvCxnSpPr>
            <p:cNvPr id="69" name="Straight Connector 68"/>
            <p:cNvCxnSpPr/>
            <p:nvPr/>
          </p:nvCxnSpPr>
          <p:spPr bwMode="auto">
            <a:xfrm>
              <a:off x="1296883" y="4073872"/>
              <a:ext cx="2743200" cy="17077"/>
            </a:xfrm>
            <a:prstGeom prst="line">
              <a:avLst/>
            </a:prstGeom>
            <a:solidFill>
              <a:schemeClr val="accent1"/>
            </a:solidFill>
            <a:ln w="28575" cap="flat" cmpd="sng" algn="ctr">
              <a:solidFill>
                <a:srgbClr val="FF0000"/>
              </a:solidFill>
              <a:prstDash val="sysDot"/>
              <a:round/>
              <a:headEnd type="none" w="med" len="med"/>
              <a:tailEnd type="none" w="med" len="med"/>
            </a:ln>
            <a:effectLst/>
          </p:spPr>
        </p:cxnSp>
        <p:sp>
          <p:nvSpPr>
            <p:cNvPr id="71" name="TextBox 70"/>
            <p:cNvSpPr txBox="1"/>
            <p:nvPr/>
          </p:nvSpPr>
          <p:spPr>
            <a:xfrm>
              <a:off x="184727" y="3897744"/>
              <a:ext cx="1117600" cy="369332"/>
            </a:xfrm>
            <a:prstGeom prst="rect">
              <a:avLst/>
            </a:prstGeom>
            <a:noFill/>
          </p:spPr>
          <p:txBody>
            <a:bodyPr wrap="square" rtlCol="0">
              <a:spAutoFit/>
            </a:bodyPr>
            <a:lstStyle/>
            <a:p>
              <a:pPr algn="ctr"/>
              <a:r>
                <a:rPr lang="en-US" dirty="0"/>
                <a:t>Set Point</a:t>
              </a:r>
            </a:p>
          </p:txBody>
        </p:sp>
      </p:grpSp>
      <p:grpSp>
        <p:nvGrpSpPr>
          <p:cNvPr id="10" name="Group 109"/>
          <p:cNvGrpSpPr/>
          <p:nvPr/>
        </p:nvGrpSpPr>
        <p:grpSpPr>
          <a:xfrm>
            <a:off x="184727" y="4327240"/>
            <a:ext cx="3855356" cy="646331"/>
            <a:chOff x="184727" y="4327240"/>
            <a:chExt cx="3855356" cy="646331"/>
          </a:xfrm>
        </p:grpSpPr>
        <p:cxnSp>
          <p:nvCxnSpPr>
            <p:cNvPr id="75" name="Straight Connector 74"/>
            <p:cNvCxnSpPr/>
            <p:nvPr/>
          </p:nvCxnSpPr>
          <p:spPr bwMode="auto">
            <a:xfrm>
              <a:off x="1296883" y="4632672"/>
              <a:ext cx="2743200" cy="8618"/>
            </a:xfrm>
            <a:prstGeom prst="line">
              <a:avLst/>
            </a:prstGeom>
            <a:solidFill>
              <a:schemeClr val="accent1"/>
            </a:solidFill>
            <a:ln w="28575" cap="flat" cmpd="sng" algn="ctr">
              <a:solidFill>
                <a:srgbClr val="0000FF"/>
              </a:solidFill>
              <a:prstDash val="sysDot"/>
              <a:round/>
              <a:headEnd type="none" w="med" len="med"/>
              <a:tailEnd type="none" w="med" len="med"/>
            </a:ln>
            <a:effectLst/>
          </p:spPr>
        </p:cxnSp>
        <p:sp>
          <p:nvSpPr>
            <p:cNvPr id="76" name="TextBox 75"/>
            <p:cNvSpPr txBox="1"/>
            <p:nvPr/>
          </p:nvSpPr>
          <p:spPr>
            <a:xfrm>
              <a:off x="184727" y="4327240"/>
              <a:ext cx="1117600" cy="646331"/>
            </a:xfrm>
            <a:prstGeom prst="rect">
              <a:avLst/>
            </a:prstGeom>
            <a:noFill/>
          </p:spPr>
          <p:txBody>
            <a:bodyPr wrap="square" rtlCol="0">
              <a:spAutoFit/>
            </a:bodyPr>
            <a:lstStyle/>
            <a:p>
              <a:pPr algn="ctr"/>
              <a:r>
                <a:rPr lang="en-US" dirty="0"/>
                <a:t>Control Point</a:t>
              </a:r>
            </a:p>
          </p:txBody>
        </p:sp>
      </p:grpSp>
      <p:grpSp>
        <p:nvGrpSpPr>
          <p:cNvPr id="11" name="Group 117"/>
          <p:cNvGrpSpPr/>
          <p:nvPr/>
        </p:nvGrpSpPr>
        <p:grpSpPr>
          <a:xfrm>
            <a:off x="4877246" y="3563112"/>
            <a:ext cx="1626602" cy="1672208"/>
            <a:chOff x="829502" y="3157728"/>
            <a:chExt cx="1626602" cy="1672208"/>
          </a:xfrm>
        </p:grpSpPr>
        <p:grpSp>
          <p:nvGrpSpPr>
            <p:cNvPr id="12" name="Group 89"/>
            <p:cNvGrpSpPr>
              <a:grpSpLocks noChangeAspect="1"/>
            </p:cNvGrpSpPr>
            <p:nvPr/>
          </p:nvGrpSpPr>
          <p:grpSpPr>
            <a:xfrm>
              <a:off x="829500" y="4231426"/>
              <a:ext cx="1304098" cy="598512"/>
              <a:chOff x="829502" y="3642316"/>
              <a:chExt cx="2587704" cy="1187620"/>
            </a:xfrm>
          </p:grpSpPr>
          <p:sp>
            <p:nvSpPr>
              <p:cNvPr id="152" name="Freeform 7"/>
              <p:cNvSpPr>
                <a:spLocks/>
              </p:cNvSpPr>
              <p:nvPr/>
            </p:nvSpPr>
            <p:spPr bwMode="auto">
              <a:xfrm>
                <a:off x="1218474" y="3642316"/>
                <a:ext cx="2136626" cy="1022007"/>
              </a:xfrm>
              <a:custGeom>
                <a:avLst/>
                <a:gdLst/>
                <a:ahLst/>
                <a:cxnLst>
                  <a:cxn ang="0">
                    <a:pos x="607" y="108"/>
                  </a:cxn>
                  <a:cxn ang="0">
                    <a:pos x="601" y="111"/>
                  </a:cxn>
                  <a:cxn ang="0">
                    <a:pos x="589" y="96"/>
                  </a:cxn>
                  <a:cxn ang="0">
                    <a:pos x="531" y="91"/>
                  </a:cxn>
                  <a:cxn ang="0">
                    <a:pos x="489" y="108"/>
                  </a:cxn>
                  <a:cxn ang="0">
                    <a:pos x="439" y="181"/>
                  </a:cxn>
                  <a:cxn ang="0">
                    <a:pos x="430" y="223"/>
                  </a:cxn>
                  <a:cxn ang="0">
                    <a:pos x="417" y="231"/>
                  </a:cxn>
                  <a:cxn ang="0">
                    <a:pos x="365" y="209"/>
                  </a:cxn>
                  <a:cxn ang="0">
                    <a:pos x="301" y="221"/>
                  </a:cxn>
                  <a:cxn ang="0">
                    <a:pos x="201" y="307"/>
                  </a:cxn>
                  <a:cxn ang="0">
                    <a:pos x="178" y="350"/>
                  </a:cxn>
                  <a:cxn ang="0">
                    <a:pos x="182" y="383"/>
                  </a:cxn>
                  <a:cxn ang="0">
                    <a:pos x="170" y="391"/>
                  </a:cxn>
                  <a:cxn ang="0">
                    <a:pos x="106" y="386"/>
                  </a:cxn>
                  <a:cxn ang="0">
                    <a:pos x="43" y="415"/>
                  </a:cxn>
                  <a:cxn ang="0">
                    <a:pos x="3" y="498"/>
                  </a:cxn>
                  <a:cxn ang="0">
                    <a:pos x="14" y="577"/>
                  </a:cxn>
                  <a:cxn ang="0">
                    <a:pos x="97" y="646"/>
                  </a:cxn>
                  <a:cxn ang="0">
                    <a:pos x="1158" y="936"/>
                  </a:cxn>
                  <a:cxn ang="0">
                    <a:pos x="1303" y="913"/>
                  </a:cxn>
                  <a:cxn ang="0">
                    <a:pos x="1338" y="883"/>
                  </a:cxn>
                  <a:cxn ang="0">
                    <a:pos x="1354" y="800"/>
                  </a:cxn>
                  <a:cxn ang="0">
                    <a:pos x="1340" y="769"/>
                  </a:cxn>
                  <a:cxn ang="0">
                    <a:pos x="1338" y="756"/>
                  </a:cxn>
                  <a:cxn ang="0">
                    <a:pos x="1380" y="771"/>
                  </a:cxn>
                  <a:cxn ang="0">
                    <a:pos x="1453" y="775"/>
                  </a:cxn>
                  <a:cxn ang="0">
                    <a:pos x="1504" y="746"/>
                  </a:cxn>
                  <a:cxn ang="0">
                    <a:pos x="1533" y="702"/>
                  </a:cxn>
                  <a:cxn ang="0">
                    <a:pos x="1514" y="606"/>
                  </a:cxn>
                  <a:cxn ang="0">
                    <a:pos x="1517" y="595"/>
                  </a:cxn>
                  <a:cxn ang="0">
                    <a:pos x="1550" y="611"/>
                  </a:cxn>
                  <a:cxn ang="0">
                    <a:pos x="1670" y="619"/>
                  </a:cxn>
                  <a:cxn ang="0">
                    <a:pos x="1707" y="599"/>
                  </a:cxn>
                  <a:cxn ang="0">
                    <a:pos x="1749" y="503"/>
                  </a:cxn>
                  <a:cxn ang="0">
                    <a:pos x="1741" y="440"/>
                  </a:cxn>
                  <a:cxn ang="0">
                    <a:pos x="1745" y="432"/>
                  </a:cxn>
                  <a:cxn ang="0">
                    <a:pos x="1820" y="456"/>
                  </a:cxn>
                  <a:cxn ang="0">
                    <a:pos x="1920" y="439"/>
                  </a:cxn>
                  <a:cxn ang="0">
                    <a:pos x="1944" y="417"/>
                  </a:cxn>
                  <a:cxn ang="0">
                    <a:pos x="1961" y="354"/>
                  </a:cxn>
                  <a:cxn ang="0">
                    <a:pos x="1952" y="300"/>
                  </a:cxn>
                  <a:cxn ang="0">
                    <a:pos x="1909" y="262"/>
                  </a:cxn>
                  <a:cxn ang="0">
                    <a:pos x="801" y="5"/>
                  </a:cxn>
                  <a:cxn ang="0">
                    <a:pos x="648" y="12"/>
                  </a:cxn>
                  <a:cxn ang="0">
                    <a:pos x="619" y="36"/>
                  </a:cxn>
                </a:cxnLst>
                <a:rect l="0" t="0" r="r" b="b"/>
                <a:pathLst>
                  <a:path w="1961" h="938">
                    <a:moveTo>
                      <a:pt x="609" y="58"/>
                    </a:moveTo>
                    <a:lnTo>
                      <a:pt x="607" y="72"/>
                    </a:lnTo>
                    <a:lnTo>
                      <a:pt x="607" y="108"/>
                    </a:lnTo>
                    <a:lnTo>
                      <a:pt x="606" y="111"/>
                    </a:lnTo>
                    <a:lnTo>
                      <a:pt x="603" y="112"/>
                    </a:lnTo>
                    <a:lnTo>
                      <a:pt x="601" y="111"/>
                    </a:lnTo>
                    <a:lnTo>
                      <a:pt x="599" y="108"/>
                    </a:lnTo>
                    <a:lnTo>
                      <a:pt x="596" y="105"/>
                    </a:lnTo>
                    <a:lnTo>
                      <a:pt x="589" y="96"/>
                    </a:lnTo>
                    <a:lnTo>
                      <a:pt x="579" y="91"/>
                    </a:lnTo>
                    <a:lnTo>
                      <a:pt x="573" y="90"/>
                    </a:lnTo>
                    <a:lnTo>
                      <a:pt x="531" y="91"/>
                    </a:lnTo>
                    <a:lnTo>
                      <a:pt x="516" y="95"/>
                    </a:lnTo>
                    <a:lnTo>
                      <a:pt x="502" y="100"/>
                    </a:lnTo>
                    <a:lnTo>
                      <a:pt x="489" y="108"/>
                    </a:lnTo>
                    <a:lnTo>
                      <a:pt x="466" y="128"/>
                    </a:lnTo>
                    <a:lnTo>
                      <a:pt x="457" y="140"/>
                    </a:lnTo>
                    <a:lnTo>
                      <a:pt x="439" y="181"/>
                    </a:lnTo>
                    <a:lnTo>
                      <a:pt x="437" y="188"/>
                    </a:lnTo>
                    <a:lnTo>
                      <a:pt x="432" y="217"/>
                    </a:lnTo>
                    <a:lnTo>
                      <a:pt x="430" y="223"/>
                    </a:lnTo>
                    <a:lnTo>
                      <a:pt x="427" y="228"/>
                    </a:lnTo>
                    <a:lnTo>
                      <a:pt x="422" y="231"/>
                    </a:lnTo>
                    <a:lnTo>
                      <a:pt x="417" y="231"/>
                    </a:lnTo>
                    <a:lnTo>
                      <a:pt x="401" y="225"/>
                    </a:lnTo>
                    <a:lnTo>
                      <a:pt x="373" y="212"/>
                    </a:lnTo>
                    <a:lnTo>
                      <a:pt x="365" y="209"/>
                    </a:lnTo>
                    <a:lnTo>
                      <a:pt x="356" y="207"/>
                    </a:lnTo>
                    <a:lnTo>
                      <a:pt x="338" y="209"/>
                    </a:lnTo>
                    <a:lnTo>
                      <a:pt x="301" y="221"/>
                    </a:lnTo>
                    <a:lnTo>
                      <a:pt x="283" y="231"/>
                    </a:lnTo>
                    <a:lnTo>
                      <a:pt x="265" y="244"/>
                    </a:lnTo>
                    <a:lnTo>
                      <a:pt x="201" y="307"/>
                    </a:lnTo>
                    <a:lnTo>
                      <a:pt x="191" y="321"/>
                    </a:lnTo>
                    <a:lnTo>
                      <a:pt x="179" y="344"/>
                    </a:lnTo>
                    <a:lnTo>
                      <a:pt x="178" y="350"/>
                    </a:lnTo>
                    <a:lnTo>
                      <a:pt x="178" y="357"/>
                    </a:lnTo>
                    <a:lnTo>
                      <a:pt x="182" y="377"/>
                    </a:lnTo>
                    <a:lnTo>
                      <a:pt x="182" y="383"/>
                    </a:lnTo>
                    <a:lnTo>
                      <a:pt x="179" y="387"/>
                    </a:lnTo>
                    <a:lnTo>
                      <a:pt x="176" y="390"/>
                    </a:lnTo>
                    <a:lnTo>
                      <a:pt x="170" y="391"/>
                    </a:lnTo>
                    <a:lnTo>
                      <a:pt x="162" y="391"/>
                    </a:lnTo>
                    <a:lnTo>
                      <a:pt x="117" y="386"/>
                    </a:lnTo>
                    <a:lnTo>
                      <a:pt x="106" y="386"/>
                    </a:lnTo>
                    <a:lnTo>
                      <a:pt x="96" y="387"/>
                    </a:lnTo>
                    <a:lnTo>
                      <a:pt x="60" y="402"/>
                    </a:lnTo>
                    <a:lnTo>
                      <a:pt x="43" y="415"/>
                    </a:lnTo>
                    <a:lnTo>
                      <a:pt x="29" y="430"/>
                    </a:lnTo>
                    <a:lnTo>
                      <a:pt x="19" y="450"/>
                    </a:lnTo>
                    <a:lnTo>
                      <a:pt x="3" y="498"/>
                    </a:lnTo>
                    <a:lnTo>
                      <a:pt x="0" y="520"/>
                    </a:lnTo>
                    <a:lnTo>
                      <a:pt x="1" y="540"/>
                    </a:lnTo>
                    <a:lnTo>
                      <a:pt x="14" y="577"/>
                    </a:lnTo>
                    <a:lnTo>
                      <a:pt x="33" y="606"/>
                    </a:lnTo>
                    <a:lnTo>
                      <a:pt x="45" y="617"/>
                    </a:lnTo>
                    <a:lnTo>
                      <a:pt x="97" y="646"/>
                    </a:lnTo>
                    <a:lnTo>
                      <a:pt x="472" y="772"/>
                    </a:lnTo>
                    <a:lnTo>
                      <a:pt x="1098" y="926"/>
                    </a:lnTo>
                    <a:lnTo>
                      <a:pt x="1158" y="936"/>
                    </a:lnTo>
                    <a:lnTo>
                      <a:pt x="1216" y="938"/>
                    </a:lnTo>
                    <a:lnTo>
                      <a:pt x="1267" y="928"/>
                    </a:lnTo>
                    <a:lnTo>
                      <a:pt x="1303" y="913"/>
                    </a:lnTo>
                    <a:lnTo>
                      <a:pt x="1324" y="900"/>
                    </a:lnTo>
                    <a:lnTo>
                      <a:pt x="1331" y="892"/>
                    </a:lnTo>
                    <a:lnTo>
                      <a:pt x="1338" y="883"/>
                    </a:lnTo>
                    <a:lnTo>
                      <a:pt x="1350" y="851"/>
                    </a:lnTo>
                    <a:lnTo>
                      <a:pt x="1355" y="818"/>
                    </a:lnTo>
                    <a:lnTo>
                      <a:pt x="1354" y="800"/>
                    </a:lnTo>
                    <a:lnTo>
                      <a:pt x="1351" y="792"/>
                    </a:lnTo>
                    <a:lnTo>
                      <a:pt x="1345" y="775"/>
                    </a:lnTo>
                    <a:lnTo>
                      <a:pt x="1340" y="769"/>
                    </a:lnTo>
                    <a:lnTo>
                      <a:pt x="1338" y="763"/>
                    </a:lnTo>
                    <a:lnTo>
                      <a:pt x="1337" y="759"/>
                    </a:lnTo>
                    <a:lnTo>
                      <a:pt x="1338" y="756"/>
                    </a:lnTo>
                    <a:lnTo>
                      <a:pt x="1341" y="754"/>
                    </a:lnTo>
                    <a:lnTo>
                      <a:pt x="1347" y="756"/>
                    </a:lnTo>
                    <a:lnTo>
                      <a:pt x="1380" y="771"/>
                    </a:lnTo>
                    <a:lnTo>
                      <a:pt x="1398" y="775"/>
                    </a:lnTo>
                    <a:lnTo>
                      <a:pt x="1434" y="777"/>
                    </a:lnTo>
                    <a:lnTo>
                      <a:pt x="1453" y="775"/>
                    </a:lnTo>
                    <a:lnTo>
                      <a:pt x="1471" y="769"/>
                    </a:lnTo>
                    <a:lnTo>
                      <a:pt x="1480" y="765"/>
                    </a:lnTo>
                    <a:lnTo>
                      <a:pt x="1504" y="746"/>
                    </a:lnTo>
                    <a:lnTo>
                      <a:pt x="1524" y="723"/>
                    </a:lnTo>
                    <a:lnTo>
                      <a:pt x="1531" y="709"/>
                    </a:lnTo>
                    <a:lnTo>
                      <a:pt x="1533" y="702"/>
                    </a:lnTo>
                    <a:lnTo>
                      <a:pt x="1534" y="686"/>
                    </a:lnTo>
                    <a:lnTo>
                      <a:pt x="1530" y="648"/>
                    </a:lnTo>
                    <a:lnTo>
                      <a:pt x="1514" y="606"/>
                    </a:lnTo>
                    <a:lnTo>
                      <a:pt x="1513" y="601"/>
                    </a:lnTo>
                    <a:lnTo>
                      <a:pt x="1514" y="596"/>
                    </a:lnTo>
                    <a:lnTo>
                      <a:pt x="1517" y="595"/>
                    </a:lnTo>
                    <a:lnTo>
                      <a:pt x="1520" y="595"/>
                    </a:lnTo>
                    <a:lnTo>
                      <a:pt x="1530" y="599"/>
                    </a:lnTo>
                    <a:lnTo>
                      <a:pt x="1550" y="611"/>
                    </a:lnTo>
                    <a:lnTo>
                      <a:pt x="1565" y="615"/>
                    </a:lnTo>
                    <a:lnTo>
                      <a:pt x="1615" y="623"/>
                    </a:lnTo>
                    <a:lnTo>
                      <a:pt x="1670" y="619"/>
                    </a:lnTo>
                    <a:lnTo>
                      <a:pt x="1686" y="615"/>
                    </a:lnTo>
                    <a:lnTo>
                      <a:pt x="1701" y="606"/>
                    </a:lnTo>
                    <a:lnTo>
                      <a:pt x="1707" y="599"/>
                    </a:lnTo>
                    <a:lnTo>
                      <a:pt x="1720" y="583"/>
                    </a:lnTo>
                    <a:lnTo>
                      <a:pt x="1734" y="552"/>
                    </a:lnTo>
                    <a:lnTo>
                      <a:pt x="1749" y="503"/>
                    </a:lnTo>
                    <a:lnTo>
                      <a:pt x="1751" y="490"/>
                    </a:lnTo>
                    <a:lnTo>
                      <a:pt x="1751" y="470"/>
                    </a:lnTo>
                    <a:lnTo>
                      <a:pt x="1741" y="440"/>
                    </a:lnTo>
                    <a:lnTo>
                      <a:pt x="1741" y="433"/>
                    </a:lnTo>
                    <a:lnTo>
                      <a:pt x="1742" y="432"/>
                    </a:lnTo>
                    <a:lnTo>
                      <a:pt x="1745" y="432"/>
                    </a:lnTo>
                    <a:lnTo>
                      <a:pt x="1760" y="440"/>
                    </a:lnTo>
                    <a:lnTo>
                      <a:pt x="1771" y="443"/>
                    </a:lnTo>
                    <a:lnTo>
                      <a:pt x="1820" y="456"/>
                    </a:lnTo>
                    <a:lnTo>
                      <a:pt x="1855" y="456"/>
                    </a:lnTo>
                    <a:lnTo>
                      <a:pt x="1901" y="446"/>
                    </a:lnTo>
                    <a:lnTo>
                      <a:pt x="1920" y="439"/>
                    </a:lnTo>
                    <a:lnTo>
                      <a:pt x="1930" y="433"/>
                    </a:lnTo>
                    <a:lnTo>
                      <a:pt x="1937" y="425"/>
                    </a:lnTo>
                    <a:lnTo>
                      <a:pt x="1944" y="417"/>
                    </a:lnTo>
                    <a:lnTo>
                      <a:pt x="1947" y="411"/>
                    </a:lnTo>
                    <a:lnTo>
                      <a:pt x="1956" y="387"/>
                    </a:lnTo>
                    <a:lnTo>
                      <a:pt x="1961" y="354"/>
                    </a:lnTo>
                    <a:lnTo>
                      <a:pt x="1959" y="323"/>
                    </a:lnTo>
                    <a:lnTo>
                      <a:pt x="1955" y="307"/>
                    </a:lnTo>
                    <a:lnTo>
                      <a:pt x="1952" y="300"/>
                    </a:lnTo>
                    <a:lnTo>
                      <a:pt x="1947" y="294"/>
                    </a:lnTo>
                    <a:lnTo>
                      <a:pt x="1926" y="272"/>
                    </a:lnTo>
                    <a:lnTo>
                      <a:pt x="1909" y="262"/>
                    </a:lnTo>
                    <a:lnTo>
                      <a:pt x="1863" y="245"/>
                    </a:lnTo>
                    <a:lnTo>
                      <a:pt x="1300" y="111"/>
                    </a:lnTo>
                    <a:lnTo>
                      <a:pt x="801" y="5"/>
                    </a:lnTo>
                    <a:lnTo>
                      <a:pt x="763" y="0"/>
                    </a:lnTo>
                    <a:lnTo>
                      <a:pt x="713" y="2"/>
                    </a:lnTo>
                    <a:lnTo>
                      <a:pt x="648" y="12"/>
                    </a:lnTo>
                    <a:lnTo>
                      <a:pt x="635" y="18"/>
                    </a:lnTo>
                    <a:lnTo>
                      <a:pt x="627" y="26"/>
                    </a:lnTo>
                    <a:lnTo>
                      <a:pt x="619" y="36"/>
                    </a:lnTo>
                    <a:lnTo>
                      <a:pt x="609" y="58"/>
                    </a:lnTo>
                    <a:close/>
                  </a:path>
                </a:pathLst>
              </a:custGeom>
              <a:solidFill>
                <a:srgbClr val="785B4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8"/>
              <p:cNvSpPr>
                <a:spLocks/>
              </p:cNvSpPr>
              <p:nvPr/>
            </p:nvSpPr>
            <p:spPr bwMode="auto">
              <a:xfrm>
                <a:off x="3161159" y="3953930"/>
                <a:ext cx="162345" cy="162345"/>
              </a:xfrm>
              <a:custGeom>
                <a:avLst/>
                <a:gdLst/>
                <a:ahLst/>
                <a:cxnLst>
                  <a:cxn ang="0">
                    <a:pos x="44" y="8"/>
                  </a:cxn>
                  <a:cxn ang="0">
                    <a:pos x="31" y="17"/>
                  </a:cxn>
                  <a:cxn ang="0">
                    <a:pos x="20" y="30"/>
                  </a:cxn>
                  <a:cxn ang="0">
                    <a:pos x="4" y="61"/>
                  </a:cxn>
                  <a:cxn ang="0">
                    <a:pos x="2" y="69"/>
                  </a:cxn>
                  <a:cxn ang="0">
                    <a:pos x="0" y="97"/>
                  </a:cxn>
                  <a:cxn ang="0">
                    <a:pos x="2" y="114"/>
                  </a:cxn>
                  <a:cxn ang="0">
                    <a:pos x="4" y="121"/>
                  </a:cxn>
                  <a:cxn ang="0">
                    <a:pos x="8" y="128"/>
                  </a:cxn>
                  <a:cxn ang="0">
                    <a:pos x="12" y="132"/>
                  </a:cxn>
                  <a:cxn ang="0">
                    <a:pos x="19" y="136"/>
                  </a:cxn>
                  <a:cxn ang="0">
                    <a:pos x="33" y="142"/>
                  </a:cxn>
                  <a:cxn ang="0">
                    <a:pos x="71" y="149"/>
                  </a:cxn>
                  <a:cxn ang="0">
                    <a:pos x="89" y="145"/>
                  </a:cxn>
                  <a:cxn ang="0">
                    <a:pos x="120" y="128"/>
                  </a:cxn>
                  <a:cxn ang="0">
                    <a:pos x="130" y="118"/>
                  </a:cxn>
                  <a:cxn ang="0">
                    <a:pos x="137" y="108"/>
                  </a:cxn>
                  <a:cxn ang="0">
                    <a:pos x="143" y="94"/>
                  </a:cxn>
                  <a:cxn ang="0">
                    <a:pos x="149" y="64"/>
                  </a:cxn>
                  <a:cxn ang="0">
                    <a:pos x="147" y="51"/>
                  </a:cxn>
                  <a:cxn ang="0">
                    <a:pos x="143" y="38"/>
                  </a:cxn>
                  <a:cxn ang="0">
                    <a:pos x="137" y="25"/>
                  </a:cxn>
                  <a:cxn ang="0">
                    <a:pos x="126" y="12"/>
                  </a:cxn>
                  <a:cxn ang="0">
                    <a:pos x="121" y="8"/>
                  </a:cxn>
                  <a:cxn ang="0">
                    <a:pos x="114" y="4"/>
                  </a:cxn>
                  <a:cxn ang="0">
                    <a:pos x="108" y="2"/>
                  </a:cxn>
                  <a:cxn ang="0">
                    <a:pos x="80" y="0"/>
                  </a:cxn>
                  <a:cxn ang="0">
                    <a:pos x="61" y="2"/>
                  </a:cxn>
                  <a:cxn ang="0">
                    <a:pos x="52" y="4"/>
                  </a:cxn>
                  <a:cxn ang="0">
                    <a:pos x="44" y="8"/>
                  </a:cxn>
                </a:cxnLst>
                <a:rect l="0" t="0" r="r" b="b"/>
                <a:pathLst>
                  <a:path w="149" h="149">
                    <a:moveTo>
                      <a:pt x="44" y="8"/>
                    </a:moveTo>
                    <a:lnTo>
                      <a:pt x="31" y="17"/>
                    </a:lnTo>
                    <a:lnTo>
                      <a:pt x="20" y="30"/>
                    </a:lnTo>
                    <a:lnTo>
                      <a:pt x="4" y="61"/>
                    </a:lnTo>
                    <a:lnTo>
                      <a:pt x="2" y="69"/>
                    </a:lnTo>
                    <a:lnTo>
                      <a:pt x="0" y="97"/>
                    </a:lnTo>
                    <a:lnTo>
                      <a:pt x="2" y="114"/>
                    </a:lnTo>
                    <a:lnTo>
                      <a:pt x="4" y="121"/>
                    </a:lnTo>
                    <a:lnTo>
                      <a:pt x="8" y="128"/>
                    </a:lnTo>
                    <a:lnTo>
                      <a:pt x="12" y="132"/>
                    </a:lnTo>
                    <a:lnTo>
                      <a:pt x="19" y="136"/>
                    </a:lnTo>
                    <a:lnTo>
                      <a:pt x="33" y="142"/>
                    </a:lnTo>
                    <a:lnTo>
                      <a:pt x="71" y="149"/>
                    </a:lnTo>
                    <a:lnTo>
                      <a:pt x="89" y="145"/>
                    </a:lnTo>
                    <a:lnTo>
                      <a:pt x="120" y="128"/>
                    </a:lnTo>
                    <a:lnTo>
                      <a:pt x="130" y="118"/>
                    </a:lnTo>
                    <a:lnTo>
                      <a:pt x="137" y="108"/>
                    </a:lnTo>
                    <a:lnTo>
                      <a:pt x="143" y="94"/>
                    </a:lnTo>
                    <a:lnTo>
                      <a:pt x="149" y="64"/>
                    </a:lnTo>
                    <a:lnTo>
                      <a:pt x="147" y="51"/>
                    </a:lnTo>
                    <a:lnTo>
                      <a:pt x="143" y="38"/>
                    </a:lnTo>
                    <a:lnTo>
                      <a:pt x="137" y="25"/>
                    </a:lnTo>
                    <a:lnTo>
                      <a:pt x="126" y="12"/>
                    </a:lnTo>
                    <a:lnTo>
                      <a:pt x="121" y="8"/>
                    </a:lnTo>
                    <a:lnTo>
                      <a:pt x="114" y="4"/>
                    </a:lnTo>
                    <a:lnTo>
                      <a:pt x="108" y="2"/>
                    </a:lnTo>
                    <a:lnTo>
                      <a:pt x="80" y="0"/>
                    </a:lnTo>
                    <a:lnTo>
                      <a:pt x="61" y="2"/>
                    </a:lnTo>
                    <a:lnTo>
                      <a:pt x="52" y="4"/>
                    </a:lnTo>
                    <a:lnTo>
                      <a:pt x="44" y="8"/>
                    </a:lnTo>
                    <a:close/>
                  </a:path>
                </a:pathLst>
              </a:custGeom>
              <a:solidFill>
                <a:srgbClr val="BC9E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9"/>
              <p:cNvSpPr>
                <a:spLocks/>
              </p:cNvSpPr>
              <p:nvPr/>
            </p:nvSpPr>
            <p:spPr bwMode="auto">
              <a:xfrm>
                <a:off x="2927993" y="4099931"/>
                <a:ext cx="172150" cy="190673"/>
              </a:xfrm>
              <a:custGeom>
                <a:avLst/>
                <a:gdLst/>
                <a:ahLst/>
                <a:cxnLst>
                  <a:cxn ang="0">
                    <a:pos x="124" y="5"/>
                  </a:cxn>
                  <a:cxn ang="0">
                    <a:pos x="113" y="1"/>
                  </a:cxn>
                  <a:cxn ang="0">
                    <a:pos x="102" y="0"/>
                  </a:cxn>
                  <a:cxn ang="0">
                    <a:pos x="95" y="1"/>
                  </a:cxn>
                  <a:cxn ang="0">
                    <a:pos x="89" y="3"/>
                  </a:cxn>
                  <a:cxn ang="0">
                    <a:pos x="58" y="19"/>
                  </a:cxn>
                  <a:cxn ang="0">
                    <a:pos x="32" y="43"/>
                  </a:cxn>
                  <a:cxn ang="0">
                    <a:pos x="20" y="60"/>
                  </a:cxn>
                  <a:cxn ang="0">
                    <a:pos x="5" y="85"/>
                  </a:cxn>
                  <a:cxn ang="0">
                    <a:pos x="0" y="101"/>
                  </a:cxn>
                  <a:cxn ang="0">
                    <a:pos x="1" y="122"/>
                  </a:cxn>
                  <a:cxn ang="0">
                    <a:pos x="5" y="146"/>
                  </a:cxn>
                  <a:cxn ang="0">
                    <a:pos x="3" y="161"/>
                  </a:cxn>
                  <a:cxn ang="0">
                    <a:pos x="3" y="165"/>
                  </a:cxn>
                  <a:cxn ang="0">
                    <a:pos x="5" y="167"/>
                  </a:cxn>
                  <a:cxn ang="0">
                    <a:pos x="9" y="170"/>
                  </a:cxn>
                  <a:cxn ang="0">
                    <a:pos x="14" y="172"/>
                  </a:cxn>
                  <a:cxn ang="0">
                    <a:pos x="41" y="175"/>
                  </a:cxn>
                  <a:cxn ang="0">
                    <a:pos x="61" y="175"/>
                  </a:cxn>
                  <a:cxn ang="0">
                    <a:pos x="79" y="173"/>
                  </a:cxn>
                  <a:cxn ang="0">
                    <a:pos x="93" y="168"/>
                  </a:cxn>
                  <a:cxn ang="0">
                    <a:pos x="107" y="161"/>
                  </a:cxn>
                  <a:cxn ang="0">
                    <a:pos x="121" y="151"/>
                  </a:cxn>
                  <a:cxn ang="0">
                    <a:pos x="132" y="140"/>
                  </a:cxn>
                  <a:cxn ang="0">
                    <a:pos x="142" y="125"/>
                  </a:cxn>
                  <a:cxn ang="0">
                    <a:pos x="155" y="90"/>
                  </a:cxn>
                  <a:cxn ang="0">
                    <a:pos x="158" y="73"/>
                  </a:cxn>
                  <a:cxn ang="0">
                    <a:pos x="158" y="58"/>
                  </a:cxn>
                  <a:cxn ang="0">
                    <a:pos x="154" y="43"/>
                  </a:cxn>
                  <a:cxn ang="0">
                    <a:pos x="142" y="20"/>
                  </a:cxn>
                  <a:cxn ang="0">
                    <a:pos x="134" y="11"/>
                  </a:cxn>
                  <a:cxn ang="0">
                    <a:pos x="124" y="5"/>
                  </a:cxn>
                </a:cxnLst>
                <a:rect l="0" t="0" r="r" b="b"/>
                <a:pathLst>
                  <a:path w="158" h="175">
                    <a:moveTo>
                      <a:pt x="124" y="5"/>
                    </a:moveTo>
                    <a:lnTo>
                      <a:pt x="113" y="1"/>
                    </a:lnTo>
                    <a:lnTo>
                      <a:pt x="102" y="0"/>
                    </a:lnTo>
                    <a:lnTo>
                      <a:pt x="95" y="1"/>
                    </a:lnTo>
                    <a:lnTo>
                      <a:pt x="89" y="3"/>
                    </a:lnTo>
                    <a:lnTo>
                      <a:pt x="58" y="19"/>
                    </a:lnTo>
                    <a:lnTo>
                      <a:pt x="32" y="43"/>
                    </a:lnTo>
                    <a:lnTo>
                      <a:pt x="20" y="60"/>
                    </a:lnTo>
                    <a:lnTo>
                      <a:pt x="5" y="85"/>
                    </a:lnTo>
                    <a:lnTo>
                      <a:pt x="0" y="101"/>
                    </a:lnTo>
                    <a:lnTo>
                      <a:pt x="1" y="122"/>
                    </a:lnTo>
                    <a:lnTo>
                      <a:pt x="5" y="146"/>
                    </a:lnTo>
                    <a:lnTo>
                      <a:pt x="3" y="161"/>
                    </a:lnTo>
                    <a:lnTo>
                      <a:pt x="3" y="165"/>
                    </a:lnTo>
                    <a:lnTo>
                      <a:pt x="5" y="167"/>
                    </a:lnTo>
                    <a:lnTo>
                      <a:pt x="9" y="170"/>
                    </a:lnTo>
                    <a:lnTo>
                      <a:pt x="14" y="172"/>
                    </a:lnTo>
                    <a:lnTo>
                      <a:pt x="41" y="175"/>
                    </a:lnTo>
                    <a:lnTo>
                      <a:pt x="61" y="175"/>
                    </a:lnTo>
                    <a:lnTo>
                      <a:pt x="79" y="173"/>
                    </a:lnTo>
                    <a:lnTo>
                      <a:pt x="93" y="168"/>
                    </a:lnTo>
                    <a:lnTo>
                      <a:pt x="107" y="161"/>
                    </a:lnTo>
                    <a:lnTo>
                      <a:pt x="121" y="151"/>
                    </a:lnTo>
                    <a:lnTo>
                      <a:pt x="132" y="140"/>
                    </a:lnTo>
                    <a:lnTo>
                      <a:pt x="142" y="125"/>
                    </a:lnTo>
                    <a:lnTo>
                      <a:pt x="155" y="90"/>
                    </a:lnTo>
                    <a:lnTo>
                      <a:pt x="158" y="73"/>
                    </a:lnTo>
                    <a:lnTo>
                      <a:pt x="158" y="58"/>
                    </a:lnTo>
                    <a:lnTo>
                      <a:pt x="154" y="43"/>
                    </a:lnTo>
                    <a:lnTo>
                      <a:pt x="142" y="20"/>
                    </a:lnTo>
                    <a:lnTo>
                      <a:pt x="134" y="11"/>
                    </a:lnTo>
                    <a:lnTo>
                      <a:pt x="124" y="5"/>
                    </a:lnTo>
                    <a:close/>
                  </a:path>
                </a:pathLst>
              </a:custGeom>
              <a:solidFill>
                <a:srgbClr val="BC9E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10"/>
              <p:cNvSpPr>
                <a:spLocks/>
              </p:cNvSpPr>
              <p:nvPr/>
            </p:nvSpPr>
            <p:spPr bwMode="auto">
              <a:xfrm>
                <a:off x="2686111" y="4294963"/>
                <a:ext cx="178688" cy="177599"/>
              </a:xfrm>
              <a:custGeom>
                <a:avLst/>
                <a:gdLst/>
                <a:ahLst/>
                <a:cxnLst>
                  <a:cxn ang="0">
                    <a:pos x="102" y="3"/>
                  </a:cxn>
                  <a:cxn ang="0">
                    <a:pos x="87" y="7"/>
                  </a:cxn>
                  <a:cxn ang="0">
                    <a:pos x="58" y="20"/>
                  </a:cxn>
                  <a:cxn ang="0">
                    <a:pos x="31" y="39"/>
                  </a:cxn>
                  <a:cxn ang="0">
                    <a:pos x="20" y="51"/>
                  </a:cxn>
                  <a:cxn ang="0">
                    <a:pos x="11" y="64"/>
                  </a:cxn>
                  <a:cxn ang="0">
                    <a:pos x="1" y="93"/>
                  </a:cxn>
                  <a:cxn ang="0">
                    <a:pos x="0" y="101"/>
                  </a:cxn>
                  <a:cxn ang="0">
                    <a:pos x="0" y="109"/>
                  </a:cxn>
                  <a:cxn ang="0">
                    <a:pos x="4" y="124"/>
                  </a:cxn>
                  <a:cxn ang="0">
                    <a:pos x="14" y="137"/>
                  </a:cxn>
                  <a:cxn ang="0">
                    <a:pos x="40" y="155"/>
                  </a:cxn>
                  <a:cxn ang="0">
                    <a:pos x="49" y="160"/>
                  </a:cxn>
                  <a:cxn ang="0">
                    <a:pos x="67" y="163"/>
                  </a:cxn>
                  <a:cxn ang="0">
                    <a:pos x="85" y="160"/>
                  </a:cxn>
                  <a:cxn ang="0">
                    <a:pos x="104" y="152"/>
                  </a:cxn>
                  <a:cxn ang="0">
                    <a:pos x="128" y="136"/>
                  </a:cxn>
                  <a:cxn ang="0">
                    <a:pos x="134" y="130"/>
                  </a:cxn>
                  <a:cxn ang="0">
                    <a:pos x="154" y="106"/>
                  </a:cxn>
                  <a:cxn ang="0">
                    <a:pos x="161" y="91"/>
                  </a:cxn>
                  <a:cxn ang="0">
                    <a:pos x="164" y="77"/>
                  </a:cxn>
                  <a:cxn ang="0">
                    <a:pos x="164" y="69"/>
                  </a:cxn>
                  <a:cxn ang="0">
                    <a:pos x="163" y="62"/>
                  </a:cxn>
                  <a:cxn ang="0">
                    <a:pos x="151" y="27"/>
                  </a:cxn>
                  <a:cxn ang="0">
                    <a:pos x="147" y="19"/>
                  </a:cxn>
                  <a:cxn ang="0">
                    <a:pos x="144" y="14"/>
                  </a:cxn>
                  <a:cxn ang="0">
                    <a:pos x="138" y="6"/>
                  </a:cxn>
                  <a:cxn ang="0">
                    <a:pos x="131" y="2"/>
                  </a:cxn>
                  <a:cxn ang="0">
                    <a:pos x="124" y="0"/>
                  </a:cxn>
                  <a:cxn ang="0">
                    <a:pos x="114" y="0"/>
                  </a:cxn>
                  <a:cxn ang="0">
                    <a:pos x="102" y="3"/>
                  </a:cxn>
                </a:cxnLst>
                <a:rect l="0" t="0" r="r" b="b"/>
                <a:pathLst>
                  <a:path w="164" h="163">
                    <a:moveTo>
                      <a:pt x="102" y="3"/>
                    </a:moveTo>
                    <a:lnTo>
                      <a:pt x="87" y="7"/>
                    </a:lnTo>
                    <a:lnTo>
                      <a:pt x="58" y="20"/>
                    </a:lnTo>
                    <a:lnTo>
                      <a:pt x="31" y="39"/>
                    </a:lnTo>
                    <a:lnTo>
                      <a:pt x="20" y="51"/>
                    </a:lnTo>
                    <a:lnTo>
                      <a:pt x="11" y="64"/>
                    </a:lnTo>
                    <a:lnTo>
                      <a:pt x="1" y="93"/>
                    </a:lnTo>
                    <a:lnTo>
                      <a:pt x="0" y="101"/>
                    </a:lnTo>
                    <a:lnTo>
                      <a:pt x="0" y="109"/>
                    </a:lnTo>
                    <a:lnTo>
                      <a:pt x="4" y="124"/>
                    </a:lnTo>
                    <a:lnTo>
                      <a:pt x="14" y="137"/>
                    </a:lnTo>
                    <a:lnTo>
                      <a:pt x="40" y="155"/>
                    </a:lnTo>
                    <a:lnTo>
                      <a:pt x="49" y="160"/>
                    </a:lnTo>
                    <a:lnTo>
                      <a:pt x="67" y="163"/>
                    </a:lnTo>
                    <a:lnTo>
                      <a:pt x="85" y="160"/>
                    </a:lnTo>
                    <a:lnTo>
                      <a:pt x="104" y="152"/>
                    </a:lnTo>
                    <a:lnTo>
                      <a:pt x="128" y="136"/>
                    </a:lnTo>
                    <a:lnTo>
                      <a:pt x="134" y="130"/>
                    </a:lnTo>
                    <a:lnTo>
                      <a:pt x="154" y="106"/>
                    </a:lnTo>
                    <a:lnTo>
                      <a:pt x="161" y="91"/>
                    </a:lnTo>
                    <a:lnTo>
                      <a:pt x="164" y="77"/>
                    </a:lnTo>
                    <a:lnTo>
                      <a:pt x="164" y="69"/>
                    </a:lnTo>
                    <a:lnTo>
                      <a:pt x="163" y="62"/>
                    </a:lnTo>
                    <a:lnTo>
                      <a:pt x="151" y="27"/>
                    </a:lnTo>
                    <a:lnTo>
                      <a:pt x="147" y="19"/>
                    </a:lnTo>
                    <a:lnTo>
                      <a:pt x="144" y="14"/>
                    </a:lnTo>
                    <a:lnTo>
                      <a:pt x="138" y="6"/>
                    </a:lnTo>
                    <a:lnTo>
                      <a:pt x="131" y="2"/>
                    </a:lnTo>
                    <a:lnTo>
                      <a:pt x="124" y="0"/>
                    </a:lnTo>
                    <a:lnTo>
                      <a:pt x="114" y="0"/>
                    </a:lnTo>
                    <a:lnTo>
                      <a:pt x="102" y="3"/>
                    </a:lnTo>
                    <a:close/>
                  </a:path>
                </a:pathLst>
              </a:custGeom>
              <a:solidFill>
                <a:srgbClr val="BC9E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11"/>
              <p:cNvSpPr>
                <a:spLocks/>
              </p:cNvSpPr>
              <p:nvPr/>
            </p:nvSpPr>
            <p:spPr bwMode="auto">
              <a:xfrm>
                <a:off x="2458393" y="4463844"/>
                <a:ext cx="219002" cy="175419"/>
              </a:xfrm>
              <a:custGeom>
                <a:avLst/>
                <a:gdLst/>
                <a:ahLst/>
                <a:cxnLst>
                  <a:cxn ang="0">
                    <a:pos x="201" y="54"/>
                  </a:cxn>
                  <a:cxn ang="0">
                    <a:pos x="199" y="38"/>
                  </a:cxn>
                  <a:cxn ang="0">
                    <a:pos x="196" y="31"/>
                  </a:cxn>
                  <a:cxn ang="0">
                    <a:pos x="182" y="13"/>
                  </a:cxn>
                  <a:cxn ang="0">
                    <a:pos x="177" y="8"/>
                  </a:cxn>
                  <a:cxn ang="0">
                    <a:pos x="171" y="5"/>
                  </a:cxn>
                  <a:cxn ang="0">
                    <a:pos x="163" y="3"/>
                  </a:cxn>
                  <a:cxn ang="0">
                    <a:pos x="131" y="0"/>
                  </a:cxn>
                  <a:cxn ang="0">
                    <a:pos x="96" y="5"/>
                  </a:cxn>
                  <a:cxn ang="0">
                    <a:pos x="57" y="18"/>
                  </a:cxn>
                  <a:cxn ang="0">
                    <a:pos x="48" y="23"/>
                  </a:cxn>
                  <a:cxn ang="0">
                    <a:pos x="34" y="34"/>
                  </a:cxn>
                  <a:cxn ang="0">
                    <a:pos x="14" y="58"/>
                  </a:cxn>
                  <a:cxn ang="0">
                    <a:pos x="5" y="75"/>
                  </a:cxn>
                  <a:cxn ang="0">
                    <a:pos x="1" y="83"/>
                  </a:cxn>
                  <a:cxn ang="0">
                    <a:pos x="0" y="91"/>
                  </a:cxn>
                  <a:cxn ang="0">
                    <a:pos x="1" y="107"/>
                  </a:cxn>
                  <a:cxn ang="0">
                    <a:pos x="9" y="123"/>
                  </a:cxn>
                  <a:cxn ang="0">
                    <a:pos x="24" y="143"/>
                  </a:cxn>
                  <a:cxn ang="0">
                    <a:pos x="30" y="148"/>
                  </a:cxn>
                  <a:cxn ang="0">
                    <a:pos x="37" y="151"/>
                  </a:cxn>
                  <a:cxn ang="0">
                    <a:pos x="45" y="154"/>
                  </a:cxn>
                  <a:cxn ang="0">
                    <a:pos x="62" y="159"/>
                  </a:cxn>
                  <a:cxn ang="0">
                    <a:pos x="81" y="161"/>
                  </a:cxn>
                  <a:cxn ang="0">
                    <a:pos x="97" y="161"/>
                  </a:cxn>
                  <a:cxn ang="0">
                    <a:pos x="122" y="156"/>
                  </a:cxn>
                  <a:cxn ang="0">
                    <a:pos x="134" y="149"/>
                  </a:cxn>
                  <a:cxn ang="0">
                    <a:pos x="155" y="131"/>
                  </a:cxn>
                  <a:cxn ang="0">
                    <a:pos x="179" y="101"/>
                  </a:cxn>
                  <a:cxn ang="0">
                    <a:pos x="192" y="80"/>
                  </a:cxn>
                  <a:cxn ang="0">
                    <a:pos x="200" y="62"/>
                  </a:cxn>
                  <a:cxn ang="0">
                    <a:pos x="201" y="54"/>
                  </a:cxn>
                </a:cxnLst>
                <a:rect l="0" t="0" r="r" b="b"/>
                <a:pathLst>
                  <a:path w="201" h="161">
                    <a:moveTo>
                      <a:pt x="201" y="54"/>
                    </a:moveTo>
                    <a:lnTo>
                      <a:pt x="199" y="38"/>
                    </a:lnTo>
                    <a:lnTo>
                      <a:pt x="196" y="31"/>
                    </a:lnTo>
                    <a:lnTo>
                      <a:pt x="182" y="13"/>
                    </a:lnTo>
                    <a:lnTo>
                      <a:pt x="177" y="8"/>
                    </a:lnTo>
                    <a:lnTo>
                      <a:pt x="171" y="5"/>
                    </a:lnTo>
                    <a:lnTo>
                      <a:pt x="163" y="3"/>
                    </a:lnTo>
                    <a:lnTo>
                      <a:pt x="131" y="0"/>
                    </a:lnTo>
                    <a:lnTo>
                      <a:pt x="96" y="5"/>
                    </a:lnTo>
                    <a:lnTo>
                      <a:pt x="57" y="18"/>
                    </a:lnTo>
                    <a:lnTo>
                      <a:pt x="48" y="23"/>
                    </a:lnTo>
                    <a:lnTo>
                      <a:pt x="34" y="34"/>
                    </a:lnTo>
                    <a:lnTo>
                      <a:pt x="14" y="58"/>
                    </a:lnTo>
                    <a:lnTo>
                      <a:pt x="5" y="75"/>
                    </a:lnTo>
                    <a:lnTo>
                      <a:pt x="1" y="83"/>
                    </a:lnTo>
                    <a:lnTo>
                      <a:pt x="0" y="91"/>
                    </a:lnTo>
                    <a:lnTo>
                      <a:pt x="1" y="107"/>
                    </a:lnTo>
                    <a:lnTo>
                      <a:pt x="9" y="123"/>
                    </a:lnTo>
                    <a:lnTo>
                      <a:pt x="24" y="143"/>
                    </a:lnTo>
                    <a:lnTo>
                      <a:pt x="30" y="148"/>
                    </a:lnTo>
                    <a:lnTo>
                      <a:pt x="37" y="151"/>
                    </a:lnTo>
                    <a:lnTo>
                      <a:pt x="45" y="154"/>
                    </a:lnTo>
                    <a:lnTo>
                      <a:pt x="62" y="159"/>
                    </a:lnTo>
                    <a:lnTo>
                      <a:pt x="81" y="161"/>
                    </a:lnTo>
                    <a:lnTo>
                      <a:pt x="97" y="161"/>
                    </a:lnTo>
                    <a:lnTo>
                      <a:pt x="122" y="156"/>
                    </a:lnTo>
                    <a:lnTo>
                      <a:pt x="134" y="149"/>
                    </a:lnTo>
                    <a:lnTo>
                      <a:pt x="155" y="131"/>
                    </a:lnTo>
                    <a:lnTo>
                      <a:pt x="179" y="101"/>
                    </a:lnTo>
                    <a:lnTo>
                      <a:pt x="192" y="80"/>
                    </a:lnTo>
                    <a:lnTo>
                      <a:pt x="200" y="62"/>
                    </a:lnTo>
                    <a:lnTo>
                      <a:pt x="201" y="54"/>
                    </a:lnTo>
                    <a:close/>
                  </a:path>
                </a:pathLst>
              </a:custGeom>
              <a:solidFill>
                <a:srgbClr val="BC9E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12"/>
              <p:cNvSpPr>
                <a:spLocks/>
              </p:cNvSpPr>
              <p:nvPr/>
            </p:nvSpPr>
            <p:spPr bwMode="auto">
              <a:xfrm>
                <a:off x="1250072" y="4086856"/>
                <a:ext cx="1298755" cy="546959"/>
              </a:xfrm>
              <a:custGeom>
                <a:avLst/>
                <a:gdLst/>
                <a:ahLst/>
                <a:cxnLst>
                  <a:cxn ang="0">
                    <a:pos x="1176" y="324"/>
                  </a:cxn>
                  <a:cxn ang="0">
                    <a:pos x="1129" y="305"/>
                  </a:cxn>
                  <a:cxn ang="0">
                    <a:pos x="883" y="230"/>
                  </a:cxn>
                  <a:cxn ang="0">
                    <a:pos x="683" y="179"/>
                  </a:cxn>
                  <a:cxn ang="0">
                    <a:pos x="461" y="134"/>
                  </a:cxn>
                  <a:cxn ang="0">
                    <a:pos x="356" y="105"/>
                  </a:cxn>
                  <a:cxn ang="0">
                    <a:pos x="269" y="75"/>
                  </a:cxn>
                  <a:cxn ang="0">
                    <a:pos x="175" y="34"/>
                  </a:cxn>
                  <a:cxn ang="0">
                    <a:pos x="157" y="21"/>
                  </a:cxn>
                  <a:cxn ang="0">
                    <a:pos x="150" y="14"/>
                  </a:cxn>
                  <a:cxn ang="0">
                    <a:pos x="138" y="6"/>
                  </a:cxn>
                  <a:cxn ang="0">
                    <a:pos x="131" y="2"/>
                  </a:cxn>
                  <a:cxn ang="0">
                    <a:pos x="123" y="0"/>
                  </a:cxn>
                  <a:cxn ang="0">
                    <a:pos x="103" y="1"/>
                  </a:cxn>
                  <a:cxn ang="0">
                    <a:pos x="64" y="14"/>
                  </a:cxn>
                  <a:cxn ang="0">
                    <a:pos x="38" y="31"/>
                  </a:cxn>
                  <a:cxn ang="0">
                    <a:pos x="27" y="42"/>
                  </a:cxn>
                  <a:cxn ang="0">
                    <a:pos x="18" y="55"/>
                  </a:cxn>
                  <a:cxn ang="0">
                    <a:pos x="4" y="86"/>
                  </a:cxn>
                  <a:cxn ang="0">
                    <a:pos x="0" y="102"/>
                  </a:cxn>
                  <a:cxn ang="0">
                    <a:pos x="0" y="117"/>
                  </a:cxn>
                  <a:cxn ang="0">
                    <a:pos x="6" y="149"/>
                  </a:cxn>
                  <a:cxn ang="0">
                    <a:pos x="10" y="162"/>
                  </a:cxn>
                  <a:cxn ang="0">
                    <a:pos x="14" y="169"/>
                  </a:cxn>
                  <a:cxn ang="0">
                    <a:pos x="17" y="174"/>
                  </a:cxn>
                  <a:cxn ang="0">
                    <a:pos x="27" y="182"/>
                  </a:cxn>
                  <a:cxn ang="0">
                    <a:pos x="34" y="185"/>
                  </a:cxn>
                  <a:cxn ang="0">
                    <a:pos x="49" y="196"/>
                  </a:cxn>
                  <a:cxn ang="0">
                    <a:pos x="73" y="207"/>
                  </a:cxn>
                  <a:cxn ang="0">
                    <a:pos x="162" y="241"/>
                  </a:cxn>
                  <a:cxn ang="0">
                    <a:pos x="482" y="349"/>
                  </a:cxn>
                  <a:cxn ang="0">
                    <a:pos x="710" y="409"/>
                  </a:cxn>
                  <a:cxn ang="0">
                    <a:pos x="1049" y="488"/>
                  </a:cxn>
                  <a:cxn ang="0">
                    <a:pos x="1066" y="494"/>
                  </a:cxn>
                  <a:cxn ang="0">
                    <a:pos x="1092" y="499"/>
                  </a:cxn>
                  <a:cxn ang="0">
                    <a:pos x="1099" y="500"/>
                  </a:cxn>
                  <a:cxn ang="0">
                    <a:pos x="1105" y="500"/>
                  </a:cxn>
                  <a:cxn ang="0">
                    <a:pos x="1110" y="502"/>
                  </a:cxn>
                  <a:cxn ang="0">
                    <a:pos x="1117" y="502"/>
                  </a:cxn>
                  <a:cxn ang="0">
                    <a:pos x="1119" y="500"/>
                  </a:cxn>
                  <a:cxn ang="0">
                    <a:pos x="1117" y="499"/>
                  </a:cxn>
                  <a:cxn ang="0">
                    <a:pos x="1112" y="499"/>
                  </a:cxn>
                  <a:cxn ang="0">
                    <a:pos x="1109" y="498"/>
                  </a:cxn>
                  <a:cxn ang="0">
                    <a:pos x="1099" y="495"/>
                  </a:cxn>
                  <a:cxn ang="0">
                    <a:pos x="1092" y="487"/>
                  </a:cxn>
                  <a:cxn ang="0">
                    <a:pos x="1088" y="474"/>
                  </a:cxn>
                  <a:cxn ang="0">
                    <a:pos x="1083" y="437"/>
                  </a:cxn>
                  <a:cxn ang="0">
                    <a:pos x="1083" y="421"/>
                  </a:cxn>
                  <a:cxn ang="0">
                    <a:pos x="1086" y="406"/>
                  </a:cxn>
                  <a:cxn ang="0">
                    <a:pos x="1092" y="391"/>
                  </a:cxn>
                  <a:cxn ang="0">
                    <a:pos x="1099" y="377"/>
                  </a:cxn>
                  <a:cxn ang="0">
                    <a:pos x="1109" y="364"/>
                  </a:cxn>
                  <a:cxn ang="0">
                    <a:pos x="1114" y="361"/>
                  </a:cxn>
                  <a:cxn ang="0">
                    <a:pos x="1119" y="359"/>
                  </a:cxn>
                  <a:cxn ang="0">
                    <a:pos x="1133" y="354"/>
                  </a:cxn>
                  <a:cxn ang="0">
                    <a:pos x="1177" y="346"/>
                  </a:cxn>
                  <a:cxn ang="0">
                    <a:pos x="1184" y="344"/>
                  </a:cxn>
                  <a:cxn ang="0">
                    <a:pos x="1192" y="340"/>
                  </a:cxn>
                  <a:cxn ang="0">
                    <a:pos x="1192" y="336"/>
                  </a:cxn>
                  <a:cxn ang="0">
                    <a:pos x="1189" y="333"/>
                  </a:cxn>
                  <a:cxn ang="0">
                    <a:pos x="1185" y="329"/>
                  </a:cxn>
                  <a:cxn ang="0">
                    <a:pos x="1176" y="324"/>
                  </a:cxn>
                </a:cxnLst>
                <a:rect l="0" t="0" r="r" b="b"/>
                <a:pathLst>
                  <a:path w="1192" h="502">
                    <a:moveTo>
                      <a:pt x="1176" y="324"/>
                    </a:moveTo>
                    <a:lnTo>
                      <a:pt x="1129" y="305"/>
                    </a:lnTo>
                    <a:lnTo>
                      <a:pt x="883" y="230"/>
                    </a:lnTo>
                    <a:lnTo>
                      <a:pt x="683" y="179"/>
                    </a:lnTo>
                    <a:lnTo>
                      <a:pt x="461" y="134"/>
                    </a:lnTo>
                    <a:lnTo>
                      <a:pt x="356" y="105"/>
                    </a:lnTo>
                    <a:lnTo>
                      <a:pt x="269" y="75"/>
                    </a:lnTo>
                    <a:lnTo>
                      <a:pt x="175" y="34"/>
                    </a:lnTo>
                    <a:lnTo>
                      <a:pt x="157" y="21"/>
                    </a:lnTo>
                    <a:lnTo>
                      <a:pt x="150" y="14"/>
                    </a:lnTo>
                    <a:lnTo>
                      <a:pt x="138" y="6"/>
                    </a:lnTo>
                    <a:lnTo>
                      <a:pt x="131" y="2"/>
                    </a:lnTo>
                    <a:lnTo>
                      <a:pt x="123" y="0"/>
                    </a:lnTo>
                    <a:lnTo>
                      <a:pt x="103" y="1"/>
                    </a:lnTo>
                    <a:lnTo>
                      <a:pt x="64" y="14"/>
                    </a:lnTo>
                    <a:lnTo>
                      <a:pt x="38" y="31"/>
                    </a:lnTo>
                    <a:lnTo>
                      <a:pt x="27" y="42"/>
                    </a:lnTo>
                    <a:lnTo>
                      <a:pt x="18" y="55"/>
                    </a:lnTo>
                    <a:lnTo>
                      <a:pt x="4" y="86"/>
                    </a:lnTo>
                    <a:lnTo>
                      <a:pt x="0" y="102"/>
                    </a:lnTo>
                    <a:lnTo>
                      <a:pt x="0" y="117"/>
                    </a:lnTo>
                    <a:lnTo>
                      <a:pt x="6" y="149"/>
                    </a:lnTo>
                    <a:lnTo>
                      <a:pt x="10" y="162"/>
                    </a:lnTo>
                    <a:lnTo>
                      <a:pt x="14" y="169"/>
                    </a:lnTo>
                    <a:lnTo>
                      <a:pt x="17" y="174"/>
                    </a:lnTo>
                    <a:lnTo>
                      <a:pt x="27" y="182"/>
                    </a:lnTo>
                    <a:lnTo>
                      <a:pt x="34" y="185"/>
                    </a:lnTo>
                    <a:lnTo>
                      <a:pt x="49" y="196"/>
                    </a:lnTo>
                    <a:lnTo>
                      <a:pt x="73" y="207"/>
                    </a:lnTo>
                    <a:lnTo>
                      <a:pt x="162" y="241"/>
                    </a:lnTo>
                    <a:lnTo>
                      <a:pt x="482" y="349"/>
                    </a:lnTo>
                    <a:lnTo>
                      <a:pt x="710" y="409"/>
                    </a:lnTo>
                    <a:lnTo>
                      <a:pt x="1049" y="488"/>
                    </a:lnTo>
                    <a:lnTo>
                      <a:pt x="1066" y="494"/>
                    </a:lnTo>
                    <a:lnTo>
                      <a:pt x="1092" y="499"/>
                    </a:lnTo>
                    <a:lnTo>
                      <a:pt x="1099" y="500"/>
                    </a:lnTo>
                    <a:lnTo>
                      <a:pt x="1105" y="500"/>
                    </a:lnTo>
                    <a:lnTo>
                      <a:pt x="1110" y="502"/>
                    </a:lnTo>
                    <a:lnTo>
                      <a:pt x="1117" y="502"/>
                    </a:lnTo>
                    <a:lnTo>
                      <a:pt x="1119" y="500"/>
                    </a:lnTo>
                    <a:lnTo>
                      <a:pt x="1117" y="499"/>
                    </a:lnTo>
                    <a:lnTo>
                      <a:pt x="1112" y="499"/>
                    </a:lnTo>
                    <a:lnTo>
                      <a:pt x="1109" y="498"/>
                    </a:lnTo>
                    <a:lnTo>
                      <a:pt x="1099" y="495"/>
                    </a:lnTo>
                    <a:lnTo>
                      <a:pt x="1092" y="487"/>
                    </a:lnTo>
                    <a:lnTo>
                      <a:pt x="1088" y="474"/>
                    </a:lnTo>
                    <a:lnTo>
                      <a:pt x="1083" y="437"/>
                    </a:lnTo>
                    <a:lnTo>
                      <a:pt x="1083" y="421"/>
                    </a:lnTo>
                    <a:lnTo>
                      <a:pt x="1086" y="406"/>
                    </a:lnTo>
                    <a:lnTo>
                      <a:pt x="1092" y="391"/>
                    </a:lnTo>
                    <a:lnTo>
                      <a:pt x="1099" y="377"/>
                    </a:lnTo>
                    <a:lnTo>
                      <a:pt x="1109" y="364"/>
                    </a:lnTo>
                    <a:lnTo>
                      <a:pt x="1114" y="361"/>
                    </a:lnTo>
                    <a:lnTo>
                      <a:pt x="1119" y="359"/>
                    </a:lnTo>
                    <a:lnTo>
                      <a:pt x="1133" y="354"/>
                    </a:lnTo>
                    <a:lnTo>
                      <a:pt x="1177" y="346"/>
                    </a:lnTo>
                    <a:lnTo>
                      <a:pt x="1184" y="344"/>
                    </a:lnTo>
                    <a:lnTo>
                      <a:pt x="1192" y="340"/>
                    </a:lnTo>
                    <a:lnTo>
                      <a:pt x="1192" y="336"/>
                    </a:lnTo>
                    <a:lnTo>
                      <a:pt x="1189" y="333"/>
                    </a:lnTo>
                    <a:lnTo>
                      <a:pt x="1185" y="329"/>
                    </a:lnTo>
                    <a:lnTo>
                      <a:pt x="1176" y="324"/>
                    </a:lnTo>
                    <a:close/>
                  </a:path>
                </a:pathLst>
              </a:custGeom>
              <a:solidFill>
                <a:srgbClr val="A77F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13"/>
              <p:cNvSpPr>
                <a:spLocks/>
              </p:cNvSpPr>
              <p:nvPr/>
            </p:nvSpPr>
            <p:spPr bwMode="auto">
              <a:xfrm>
                <a:off x="1429849" y="3908169"/>
                <a:ext cx="1410980" cy="521899"/>
              </a:xfrm>
              <a:custGeom>
                <a:avLst/>
                <a:gdLst/>
                <a:ahLst/>
                <a:cxnLst>
                  <a:cxn ang="0">
                    <a:pos x="1295" y="340"/>
                  </a:cxn>
                  <a:cxn ang="0">
                    <a:pos x="1295" y="334"/>
                  </a:cxn>
                  <a:cxn ang="0">
                    <a:pos x="1293" y="331"/>
                  </a:cxn>
                  <a:cxn ang="0">
                    <a:pos x="1283" y="323"/>
                  </a:cxn>
                  <a:cxn ang="0">
                    <a:pos x="1257" y="311"/>
                  </a:cxn>
                  <a:cxn ang="0">
                    <a:pos x="559" y="120"/>
                  </a:cxn>
                  <a:cxn ang="0">
                    <a:pos x="249" y="18"/>
                  </a:cxn>
                  <a:cxn ang="0">
                    <a:pos x="193" y="2"/>
                  </a:cxn>
                  <a:cxn ang="0">
                    <a:pos x="169" y="0"/>
                  </a:cxn>
                  <a:cxn ang="0">
                    <a:pos x="145" y="2"/>
                  </a:cxn>
                  <a:cxn ang="0">
                    <a:pos x="102" y="18"/>
                  </a:cxn>
                  <a:cxn ang="0">
                    <a:pos x="72" y="36"/>
                  </a:cxn>
                  <a:cxn ang="0">
                    <a:pos x="40" y="63"/>
                  </a:cxn>
                  <a:cxn ang="0">
                    <a:pos x="30" y="73"/>
                  </a:cxn>
                  <a:cxn ang="0">
                    <a:pos x="9" y="100"/>
                  </a:cxn>
                  <a:cxn ang="0">
                    <a:pos x="4" y="108"/>
                  </a:cxn>
                  <a:cxn ang="0">
                    <a:pos x="0" y="120"/>
                  </a:cxn>
                  <a:cxn ang="0">
                    <a:pos x="0" y="132"/>
                  </a:cxn>
                  <a:cxn ang="0">
                    <a:pos x="4" y="144"/>
                  </a:cxn>
                  <a:cxn ang="0">
                    <a:pos x="9" y="150"/>
                  </a:cxn>
                  <a:cxn ang="0">
                    <a:pos x="20" y="160"/>
                  </a:cxn>
                  <a:cxn ang="0">
                    <a:pos x="56" y="181"/>
                  </a:cxn>
                  <a:cxn ang="0">
                    <a:pos x="167" y="227"/>
                  </a:cxn>
                  <a:cxn ang="0">
                    <a:pos x="244" y="255"/>
                  </a:cxn>
                  <a:cxn ang="0">
                    <a:pos x="637" y="341"/>
                  </a:cxn>
                  <a:cxn ang="0">
                    <a:pos x="1040" y="460"/>
                  </a:cxn>
                  <a:cxn ang="0">
                    <a:pos x="1104" y="479"/>
                  </a:cxn>
                  <a:cxn ang="0">
                    <a:pos x="1114" y="479"/>
                  </a:cxn>
                  <a:cxn ang="0">
                    <a:pos x="1122" y="476"/>
                  </a:cxn>
                  <a:cxn ang="0">
                    <a:pos x="1125" y="472"/>
                  </a:cxn>
                  <a:cxn ang="0">
                    <a:pos x="1125" y="465"/>
                  </a:cxn>
                  <a:cxn ang="0">
                    <a:pos x="1120" y="448"/>
                  </a:cxn>
                  <a:cxn ang="0">
                    <a:pos x="1116" y="430"/>
                  </a:cxn>
                  <a:cxn ang="0">
                    <a:pos x="1117" y="422"/>
                  </a:cxn>
                  <a:cxn ang="0">
                    <a:pos x="1124" y="406"/>
                  </a:cxn>
                  <a:cxn ang="0">
                    <a:pos x="1144" y="374"/>
                  </a:cxn>
                  <a:cxn ang="0">
                    <a:pos x="1151" y="368"/>
                  </a:cxn>
                  <a:cxn ang="0">
                    <a:pos x="1157" y="362"/>
                  </a:cxn>
                  <a:cxn ang="0">
                    <a:pos x="1166" y="358"/>
                  </a:cxn>
                  <a:cxn ang="0">
                    <a:pos x="1220" y="344"/>
                  </a:cxn>
                  <a:cxn ang="0">
                    <a:pos x="1257" y="341"/>
                  </a:cxn>
                  <a:cxn ang="0">
                    <a:pos x="1281" y="343"/>
                  </a:cxn>
                  <a:cxn ang="0">
                    <a:pos x="1292" y="343"/>
                  </a:cxn>
                  <a:cxn ang="0">
                    <a:pos x="1294" y="342"/>
                  </a:cxn>
                  <a:cxn ang="0">
                    <a:pos x="1295" y="340"/>
                  </a:cxn>
                </a:cxnLst>
                <a:rect l="0" t="0" r="r" b="b"/>
                <a:pathLst>
                  <a:path w="1295" h="479">
                    <a:moveTo>
                      <a:pt x="1295" y="340"/>
                    </a:moveTo>
                    <a:lnTo>
                      <a:pt x="1295" y="334"/>
                    </a:lnTo>
                    <a:lnTo>
                      <a:pt x="1293" y="331"/>
                    </a:lnTo>
                    <a:lnTo>
                      <a:pt x="1283" y="323"/>
                    </a:lnTo>
                    <a:lnTo>
                      <a:pt x="1257" y="311"/>
                    </a:lnTo>
                    <a:lnTo>
                      <a:pt x="559" y="120"/>
                    </a:lnTo>
                    <a:lnTo>
                      <a:pt x="249" y="18"/>
                    </a:lnTo>
                    <a:lnTo>
                      <a:pt x="193" y="2"/>
                    </a:lnTo>
                    <a:lnTo>
                      <a:pt x="169" y="0"/>
                    </a:lnTo>
                    <a:lnTo>
                      <a:pt x="145" y="2"/>
                    </a:lnTo>
                    <a:lnTo>
                      <a:pt x="102" y="18"/>
                    </a:lnTo>
                    <a:lnTo>
                      <a:pt x="72" y="36"/>
                    </a:lnTo>
                    <a:lnTo>
                      <a:pt x="40" y="63"/>
                    </a:lnTo>
                    <a:lnTo>
                      <a:pt x="30" y="73"/>
                    </a:lnTo>
                    <a:lnTo>
                      <a:pt x="9" y="100"/>
                    </a:lnTo>
                    <a:lnTo>
                      <a:pt x="4" y="108"/>
                    </a:lnTo>
                    <a:lnTo>
                      <a:pt x="0" y="120"/>
                    </a:lnTo>
                    <a:lnTo>
                      <a:pt x="0" y="132"/>
                    </a:lnTo>
                    <a:lnTo>
                      <a:pt x="4" y="144"/>
                    </a:lnTo>
                    <a:lnTo>
                      <a:pt x="9" y="150"/>
                    </a:lnTo>
                    <a:lnTo>
                      <a:pt x="20" y="160"/>
                    </a:lnTo>
                    <a:lnTo>
                      <a:pt x="56" y="181"/>
                    </a:lnTo>
                    <a:lnTo>
                      <a:pt x="167" y="227"/>
                    </a:lnTo>
                    <a:lnTo>
                      <a:pt x="244" y="255"/>
                    </a:lnTo>
                    <a:lnTo>
                      <a:pt x="637" y="341"/>
                    </a:lnTo>
                    <a:lnTo>
                      <a:pt x="1040" y="460"/>
                    </a:lnTo>
                    <a:lnTo>
                      <a:pt x="1104" y="479"/>
                    </a:lnTo>
                    <a:lnTo>
                      <a:pt x="1114" y="479"/>
                    </a:lnTo>
                    <a:lnTo>
                      <a:pt x="1122" y="476"/>
                    </a:lnTo>
                    <a:lnTo>
                      <a:pt x="1125" y="472"/>
                    </a:lnTo>
                    <a:lnTo>
                      <a:pt x="1125" y="465"/>
                    </a:lnTo>
                    <a:lnTo>
                      <a:pt x="1120" y="448"/>
                    </a:lnTo>
                    <a:lnTo>
                      <a:pt x="1116" y="430"/>
                    </a:lnTo>
                    <a:lnTo>
                      <a:pt x="1117" y="422"/>
                    </a:lnTo>
                    <a:lnTo>
                      <a:pt x="1124" y="406"/>
                    </a:lnTo>
                    <a:lnTo>
                      <a:pt x="1144" y="374"/>
                    </a:lnTo>
                    <a:lnTo>
                      <a:pt x="1151" y="368"/>
                    </a:lnTo>
                    <a:lnTo>
                      <a:pt x="1157" y="362"/>
                    </a:lnTo>
                    <a:lnTo>
                      <a:pt x="1166" y="358"/>
                    </a:lnTo>
                    <a:lnTo>
                      <a:pt x="1220" y="344"/>
                    </a:lnTo>
                    <a:lnTo>
                      <a:pt x="1257" y="341"/>
                    </a:lnTo>
                    <a:lnTo>
                      <a:pt x="1281" y="343"/>
                    </a:lnTo>
                    <a:lnTo>
                      <a:pt x="1292" y="343"/>
                    </a:lnTo>
                    <a:lnTo>
                      <a:pt x="1294" y="342"/>
                    </a:lnTo>
                    <a:lnTo>
                      <a:pt x="1295" y="340"/>
                    </a:lnTo>
                    <a:close/>
                  </a:path>
                </a:pathLst>
              </a:custGeom>
              <a:solidFill>
                <a:srgbClr val="A77F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14"/>
              <p:cNvSpPr>
                <a:spLocks/>
              </p:cNvSpPr>
              <p:nvPr/>
            </p:nvSpPr>
            <p:spPr bwMode="auto">
              <a:xfrm>
                <a:off x="1705508" y="3771974"/>
                <a:ext cx="1320546" cy="491392"/>
              </a:xfrm>
              <a:custGeom>
                <a:avLst/>
                <a:gdLst/>
                <a:ahLst/>
                <a:cxnLst>
                  <a:cxn ang="0">
                    <a:pos x="1151" y="304"/>
                  </a:cxn>
                  <a:cxn ang="0">
                    <a:pos x="1170" y="298"/>
                  </a:cxn>
                  <a:cxn ang="0">
                    <a:pos x="1207" y="292"/>
                  </a:cxn>
                  <a:cxn ang="0">
                    <a:pos x="1210" y="291"/>
                  </a:cxn>
                  <a:cxn ang="0">
                    <a:pos x="1212" y="291"/>
                  </a:cxn>
                  <a:cxn ang="0">
                    <a:pos x="1212" y="289"/>
                  </a:cxn>
                  <a:cxn ang="0">
                    <a:pos x="1211" y="288"/>
                  </a:cxn>
                  <a:cxn ang="0">
                    <a:pos x="1197" y="280"/>
                  </a:cxn>
                  <a:cxn ang="0">
                    <a:pos x="987" y="219"/>
                  </a:cxn>
                  <a:cxn ang="0">
                    <a:pos x="139" y="3"/>
                  </a:cxn>
                  <a:cxn ang="0">
                    <a:pos x="115" y="0"/>
                  </a:cxn>
                  <a:cxn ang="0">
                    <a:pos x="95" y="0"/>
                  </a:cxn>
                  <a:cxn ang="0">
                    <a:pos x="75" y="5"/>
                  </a:cxn>
                  <a:cxn ang="0">
                    <a:pos x="57" y="16"/>
                  </a:cxn>
                  <a:cxn ang="0">
                    <a:pos x="47" y="24"/>
                  </a:cxn>
                  <a:cxn ang="0">
                    <a:pos x="33" y="40"/>
                  </a:cxn>
                  <a:cxn ang="0">
                    <a:pos x="6" y="81"/>
                  </a:cxn>
                  <a:cxn ang="0">
                    <a:pos x="2" y="91"/>
                  </a:cxn>
                  <a:cxn ang="0">
                    <a:pos x="0" y="100"/>
                  </a:cxn>
                  <a:cxn ang="0">
                    <a:pos x="0" y="108"/>
                  </a:cxn>
                  <a:cxn ang="0">
                    <a:pos x="2" y="117"/>
                  </a:cxn>
                  <a:cxn ang="0">
                    <a:pos x="9" y="125"/>
                  </a:cxn>
                  <a:cxn ang="0">
                    <a:pos x="19" y="132"/>
                  </a:cxn>
                  <a:cxn ang="0">
                    <a:pos x="49" y="145"/>
                  </a:cxn>
                  <a:cxn ang="0">
                    <a:pos x="627" y="299"/>
                  </a:cxn>
                  <a:cxn ang="0">
                    <a:pos x="1006" y="412"/>
                  </a:cxn>
                  <a:cxn ang="0">
                    <a:pos x="1046" y="428"/>
                  </a:cxn>
                  <a:cxn ang="0">
                    <a:pos x="1077" y="443"/>
                  </a:cxn>
                  <a:cxn ang="0">
                    <a:pos x="1084" y="447"/>
                  </a:cxn>
                  <a:cxn ang="0">
                    <a:pos x="1094" y="451"/>
                  </a:cxn>
                  <a:cxn ang="0">
                    <a:pos x="1096" y="451"/>
                  </a:cxn>
                  <a:cxn ang="0">
                    <a:pos x="1096" y="449"/>
                  </a:cxn>
                  <a:cxn ang="0">
                    <a:pos x="1095" y="446"/>
                  </a:cxn>
                  <a:cxn ang="0">
                    <a:pos x="1087" y="434"/>
                  </a:cxn>
                  <a:cxn ang="0">
                    <a:pos x="1085" y="430"/>
                  </a:cxn>
                  <a:cxn ang="0">
                    <a:pos x="1084" y="424"/>
                  </a:cxn>
                  <a:cxn ang="0">
                    <a:pos x="1086" y="396"/>
                  </a:cxn>
                  <a:cxn ang="0">
                    <a:pos x="1097" y="364"/>
                  </a:cxn>
                  <a:cxn ang="0">
                    <a:pos x="1102" y="357"/>
                  </a:cxn>
                  <a:cxn ang="0">
                    <a:pos x="1121" y="331"/>
                  </a:cxn>
                  <a:cxn ang="0">
                    <a:pos x="1143" y="310"/>
                  </a:cxn>
                  <a:cxn ang="0">
                    <a:pos x="1151" y="304"/>
                  </a:cxn>
                </a:cxnLst>
                <a:rect l="0" t="0" r="r" b="b"/>
                <a:pathLst>
                  <a:path w="1212" h="451">
                    <a:moveTo>
                      <a:pt x="1151" y="304"/>
                    </a:moveTo>
                    <a:lnTo>
                      <a:pt x="1170" y="298"/>
                    </a:lnTo>
                    <a:lnTo>
                      <a:pt x="1207" y="292"/>
                    </a:lnTo>
                    <a:lnTo>
                      <a:pt x="1210" y="291"/>
                    </a:lnTo>
                    <a:lnTo>
                      <a:pt x="1212" y="291"/>
                    </a:lnTo>
                    <a:lnTo>
                      <a:pt x="1212" y="289"/>
                    </a:lnTo>
                    <a:lnTo>
                      <a:pt x="1211" y="288"/>
                    </a:lnTo>
                    <a:lnTo>
                      <a:pt x="1197" y="280"/>
                    </a:lnTo>
                    <a:lnTo>
                      <a:pt x="987" y="219"/>
                    </a:lnTo>
                    <a:lnTo>
                      <a:pt x="139" y="3"/>
                    </a:lnTo>
                    <a:lnTo>
                      <a:pt x="115" y="0"/>
                    </a:lnTo>
                    <a:lnTo>
                      <a:pt x="95" y="0"/>
                    </a:lnTo>
                    <a:lnTo>
                      <a:pt x="75" y="5"/>
                    </a:lnTo>
                    <a:lnTo>
                      <a:pt x="57" y="16"/>
                    </a:lnTo>
                    <a:lnTo>
                      <a:pt x="47" y="24"/>
                    </a:lnTo>
                    <a:lnTo>
                      <a:pt x="33" y="40"/>
                    </a:lnTo>
                    <a:lnTo>
                      <a:pt x="6" y="81"/>
                    </a:lnTo>
                    <a:lnTo>
                      <a:pt x="2" y="91"/>
                    </a:lnTo>
                    <a:lnTo>
                      <a:pt x="0" y="100"/>
                    </a:lnTo>
                    <a:lnTo>
                      <a:pt x="0" y="108"/>
                    </a:lnTo>
                    <a:lnTo>
                      <a:pt x="2" y="117"/>
                    </a:lnTo>
                    <a:lnTo>
                      <a:pt x="9" y="125"/>
                    </a:lnTo>
                    <a:lnTo>
                      <a:pt x="19" y="132"/>
                    </a:lnTo>
                    <a:lnTo>
                      <a:pt x="49" y="145"/>
                    </a:lnTo>
                    <a:lnTo>
                      <a:pt x="627" y="299"/>
                    </a:lnTo>
                    <a:lnTo>
                      <a:pt x="1006" y="412"/>
                    </a:lnTo>
                    <a:lnTo>
                      <a:pt x="1046" y="428"/>
                    </a:lnTo>
                    <a:lnTo>
                      <a:pt x="1077" y="443"/>
                    </a:lnTo>
                    <a:lnTo>
                      <a:pt x="1084" y="447"/>
                    </a:lnTo>
                    <a:lnTo>
                      <a:pt x="1094" y="451"/>
                    </a:lnTo>
                    <a:lnTo>
                      <a:pt x="1096" y="451"/>
                    </a:lnTo>
                    <a:lnTo>
                      <a:pt x="1096" y="449"/>
                    </a:lnTo>
                    <a:lnTo>
                      <a:pt x="1095" y="446"/>
                    </a:lnTo>
                    <a:lnTo>
                      <a:pt x="1087" y="434"/>
                    </a:lnTo>
                    <a:lnTo>
                      <a:pt x="1085" y="430"/>
                    </a:lnTo>
                    <a:lnTo>
                      <a:pt x="1084" y="424"/>
                    </a:lnTo>
                    <a:lnTo>
                      <a:pt x="1086" y="396"/>
                    </a:lnTo>
                    <a:lnTo>
                      <a:pt x="1097" y="364"/>
                    </a:lnTo>
                    <a:lnTo>
                      <a:pt x="1102" y="357"/>
                    </a:lnTo>
                    <a:lnTo>
                      <a:pt x="1121" y="331"/>
                    </a:lnTo>
                    <a:lnTo>
                      <a:pt x="1143" y="310"/>
                    </a:lnTo>
                    <a:lnTo>
                      <a:pt x="1151" y="304"/>
                    </a:lnTo>
                    <a:close/>
                  </a:path>
                </a:pathLst>
              </a:custGeom>
              <a:solidFill>
                <a:srgbClr val="A77F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15"/>
              <p:cNvSpPr>
                <a:spLocks/>
              </p:cNvSpPr>
              <p:nvPr/>
            </p:nvSpPr>
            <p:spPr bwMode="auto">
              <a:xfrm>
                <a:off x="1901628" y="3661928"/>
                <a:ext cx="1325994" cy="428197"/>
              </a:xfrm>
              <a:custGeom>
                <a:avLst/>
                <a:gdLst/>
                <a:ahLst/>
                <a:cxnLst>
                  <a:cxn ang="0">
                    <a:pos x="65" y="3"/>
                  </a:cxn>
                  <a:cxn ang="0">
                    <a:pos x="50" y="9"/>
                  </a:cxn>
                  <a:cxn ang="0">
                    <a:pos x="35" y="17"/>
                  </a:cxn>
                  <a:cxn ang="0">
                    <a:pos x="24" y="26"/>
                  </a:cxn>
                  <a:cxn ang="0">
                    <a:pos x="15" y="36"/>
                  </a:cxn>
                  <a:cxn ang="0">
                    <a:pos x="12" y="43"/>
                  </a:cxn>
                  <a:cxn ang="0">
                    <a:pos x="1" y="67"/>
                  </a:cxn>
                  <a:cxn ang="0">
                    <a:pos x="0" y="77"/>
                  </a:cxn>
                  <a:cxn ang="0">
                    <a:pos x="1" y="85"/>
                  </a:cxn>
                  <a:cxn ang="0">
                    <a:pos x="4" y="93"/>
                  </a:cxn>
                  <a:cxn ang="0">
                    <a:pos x="12" y="100"/>
                  </a:cxn>
                  <a:cxn ang="0">
                    <a:pos x="23" y="105"/>
                  </a:cxn>
                  <a:cxn ang="0">
                    <a:pos x="54" y="114"/>
                  </a:cxn>
                  <a:cxn ang="0">
                    <a:pos x="117" y="125"/>
                  </a:cxn>
                  <a:cxn ang="0">
                    <a:pos x="859" y="303"/>
                  </a:cxn>
                  <a:cxn ang="0">
                    <a:pos x="1051" y="359"/>
                  </a:cxn>
                  <a:cxn ang="0">
                    <a:pos x="1116" y="391"/>
                  </a:cxn>
                  <a:cxn ang="0">
                    <a:pos x="1124" y="393"/>
                  </a:cxn>
                  <a:cxn ang="0">
                    <a:pos x="1131" y="392"/>
                  </a:cxn>
                  <a:cxn ang="0">
                    <a:pos x="1135" y="388"/>
                  </a:cxn>
                  <a:cxn ang="0">
                    <a:pos x="1135" y="381"/>
                  </a:cxn>
                  <a:cxn ang="0">
                    <a:pos x="1125" y="338"/>
                  </a:cxn>
                  <a:cxn ang="0">
                    <a:pos x="1124" y="319"/>
                  </a:cxn>
                  <a:cxn ang="0">
                    <a:pos x="1126" y="311"/>
                  </a:cxn>
                  <a:cxn ang="0">
                    <a:pos x="1129" y="305"/>
                  </a:cxn>
                  <a:cxn ang="0">
                    <a:pos x="1138" y="291"/>
                  </a:cxn>
                  <a:cxn ang="0">
                    <a:pos x="1149" y="279"/>
                  </a:cxn>
                  <a:cxn ang="0">
                    <a:pos x="1160" y="269"/>
                  </a:cxn>
                  <a:cxn ang="0">
                    <a:pos x="1167" y="265"/>
                  </a:cxn>
                  <a:cxn ang="0">
                    <a:pos x="1177" y="261"/>
                  </a:cxn>
                  <a:cxn ang="0">
                    <a:pos x="1188" y="259"/>
                  </a:cxn>
                  <a:cxn ang="0">
                    <a:pos x="1216" y="251"/>
                  </a:cxn>
                  <a:cxn ang="0">
                    <a:pos x="1217" y="249"/>
                  </a:cxn>
                  <a:cxn ang="0">
                    <a:pos x="1216" y="247"/>
                  </a:cxn>
                  <a:cxn ang="0">
                    <a:pos x="1207" y="243"/>
                  </a:cxn>
                  <a:cxn ang="0">
                    <a:pos x="1067" y="213"/>
                  </a:cxn>
                  <a:cxn ang="0">
                    <a:pos x="631" y="100"/>
                  </a:cxn>
                  <a:cxn ang="0">
                    <a:pos x="205" y="22"/>
                  </a:cxn>
                  <a:cxn ang="0">
                    <a:pos x="188" y="18"/>
                  </a:cxn>
                  <a:cxn ang="0">
                    <a:pos x="152" y="5"/>
                  </a:cxn>
                  <a:cxn ang="0">
                    <a:pos x="142" y="3"/>
                  </a:cxn>
                  <a:cxn ang="0">
                    <a:pos x="82" y="0"/>
                  </a:cxn>
                  <a:cxn ang="0">
                    <a:pos x="65" y="3"/>
                  </a:cxn>
                </a:cxnLst>
                <a:rect l="0" t="0" r="r" b="b"/>
                <a:pathLst>
                  <a:path w="1217" h="393">
                    <a:moveTo>
                      <a:pt x="65" y="3"/>
                    </a:moveTo>
                    <a:lnTo>
                      <a:pt x="50" y="9"/>
                    </a:lnTo>
                    <a:lnTo>
                      <a:pt x="35" y="17"/>
                    </a:lnTo>
                    <a:lnTo>
                      <a:pt x="24" y="26"/>
                    </a:lnTo>
                    <a:lnTo>
                      <a:pt x="15" y="36"/>
                    </a:lnTo>
                    <a:lnTo>
                      <a:pt x="12" y="43"/>
                    </a:lnTo>
                    <a:lnTo>
                      <a:pt x="1" y="67"/>
                    </a:lnTo>
                    <a:lnTo>
                      <a:pt x="0" y="77"/>
                    </a:lnTo>
                    <a:lnTo>
                      <a:pt x="1" y="85"/>
                    </a:lnTo>
                    <a:lnTo>
                      <a:pt x="4" y="93"/>
                    </a:lnTo>
                    <a:lnTo>
                      <a:pt x="12" y="100"/>
                    </a:lnTo>
                    <a:lnTo>
                      <a:pt x="23" y="105"/>
                    </a:lnTo>
                    <a:lnTo>
                      <a:pt x="54" y="114"/>
                    </a:lnTo>
                    <a:lnTo>
                      <a:pt x="117" y="125"/>
                    </a:lnTo>
                    <a:lnTo>
                      <a:pt x="859" y="303"/>
                    </a:lnTo>
                    <a:lnTo>
                      <a:pt x="1051" y="359"/>
                    </a:lnTo>
                    <a:lnTo>
                      <a:pt x="1116" y="391"/>
                    </a:lnTo>
                    <a:lnTo>
                      <a:pt x="1124" y="393"/>
                    </a:lnTo>
                    <a:lnTo>
                      <a:pt x="1131" y="392"/>
                    </a:lnTo>
                    <a:lnTo>
                      <a:pt x="1135" y="388"/>
                    </a:lnTo>
                    <a:lnTo>
                      <a:pt x="1135" y="381"/>
                    </a:lnTo>
                    <a:lnTo>
                      <a:pt x="1125" y="338"/>
                    </a:lnTo>
                    <a:lnTo>
                      <a:pt x="1124" y="319"/>
                    </a:lnTo>
                    <a:lnTo>
                      <a:pt x="1126" y="311"/>
                    </a:lnTo>
                    <a:lnTo>
                      <a:pt x="1129" y="305"/>
                    </a:lnTo>
                    <a:lnTo>
                      <a:pt x="1138" y="291"/>
                    </a:lnTo>
                    <a:lnTo>
                      <a:pt x="1149" y="279"/>
                    </a:lnTo>
                    <a:lnTo>
                      <a:pt x="1160" y="269"/>
                    </a:lnTo>
                    <a:lnTo>
                      <a:pt x="1167" y="265"/>
                    </a:lnTo>
                    <a:lnTo>
                      <a:pt x="1177" y="261"/>
                    </a:lnTo>
                    <a:lnTo>
                      <a:pt x="1188" y="259"/>
                    </a:lnTo>
                    <a:lnTo>
                      <a:pt x="1216" y="251"/>
                    </a:lnTo>
                    <a:lnTo>
                      <a:pt x="1217" y="249"/>
                    </a:lnTo>
                    <a:lnTo>
                      <a:pt x="1216" y="247"/>
                    </a:lnTo>
                    <a:lnTo>
                      <a:pt x="1207" y="243"/>
                    </a:lnTo>
                    <a:lnTo>
                      <a:pt x="1067" y="213"/>
                    </a:lnTo>
                    <a:lnTo>
                      <a:pt x="631" y="100"/>
                    </a:lnTo>
                    <a:lnTo>
                      <a:pt x="205" y="22"/>
                    </a:lnTo>
                    <a:lnTo>
                      <a:pt x="188" y="18"/>
                    </a:lnTo>
                    <a:lnTo>
                      <a:pt x="152" y="5"/>
                    </a:lnTo>
                    <a:lnTo>
                      <a:pt x="142" y="3"/>
                    </a:lnTo>
                    <a:lnTo>
                      <a:pt x="82" y="0"/>
                    </a:lnTo>
                    <a:lnTo>
                      <a:pt x="65" y="3"/>
                    </a:lnTo>
                    <a:close/>
                  </a:path>
                </a:pathLst>
              </a:custGeom>
              <a:solidFill>
                <a:srgbClr val="A77F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35"/>
              <p:cNvSpPr>
                <a:spLocks/>
              </p:cNvSpPr>
              <p:nvPr/>
            </p:nvSpPr>
            <p:spPr bwMode="auto">
              <a:xfrm>
                <a:off x="1339416" y="4048722"/>
                <a:ext cx="2077790" cy="712572"/>
              </a:xfrm>
              <a:custGeom>
                <a:avLst/>
                <a:gdLst/>
                <a:ahLst/>
                <a:cxnLst>
                  <a:cxn ang="0">
                    <a:pos x="1775" y="0"/>
                  </a:cxn>
                  <a:cxn ang="0">
                    <a:pos x="1762" y="7"/>
                  </a:cxn>
                  <a:cxn ang="0">
                    <a:pos x="1712" y="163"/>
                  </a:cxn>
                  <a:cxn ang="0">
                    <a:pos x="1695" y="191"/>
                  </a:cxn>
                  <a:cxn ang="0">
                    <a:pos x="1670" y="204"/>
                  </a:cxn>
                  <a:cxn ang="0">
                    <a:pos x="1623" y="200"/>
                  </a:cxn>
                  <a:cxn ang="0">
                    <a:pos x="1570" y="167"/>
                  </a:cxn>
                  <a:cxn ang="0">
                    <a:pos x="1553" y="171"/>
                  </a:cxn>
                  <a:cxn ang="0">
                    <a:pos x="1524" y="312"/>
                  </a:cxn>
                  <a:cxn ang="0">
                    <a:pos x="1502" y="344"/>
                  </a:cxn>
                  <a:cxn ang="0">
                    <a:pos x="1473" y="356"/>
                  </a:cxn>
                  <a:cxn ang="0">
                    <a:pos x="1431" y="354"/>
                  </a:cxn>
                  <a:cxn ang="0">
                    <a:pos x="1364" y="313"/>
                  </a:cxn>
                  <a:cxn ang="0">
                    <a:pos x="1349" y="317"/>
                  </a:cxn>
                  <a:cxn ang="0">
                    <a:pos x="1308" y="448"/>
                  </a:cxn>
                  <a:cxn ang="0">
                    <a:pos x="1296" y="479"/>
                  </a:cxn>
                  <a:cxn ang="0">
                    <a:pos x="1245" y="514"/>
                  </a:cxn>
                  <a:cxn ang="0">
                    <a:pos x="1182" y="514"/>
                  </a:cxn>
                  <a:cxn ang="0">
                    <a:pos x="1129" y="481"/>
                  </a:cxn>
                  <a:cxn ang="0">
                    <a:pos x="1105" y="478"/>
                  </a:cxn>
                  <a:cxn ang="0">
                    <a:pos x="1054" y="528"/>
                  </a:cxn>
                  <a:cxn ang="0">
                    <a:pos x="1034" y="539"/>
                  </a:cxn>
                  <a:cxn ang="0">
                    <a:pos x="941" y="512"/>
                  </a:cxn>
                  <a:cxn ang="0">
                    <a:pos x="892" y="454"/>
                  </a:cxn>
                  <a:cxn ang="0">
                    <a:pos x="845" y="439"/>
                  </a:cxn>
                  <a:cxn ang="0">
                    <a:pos x="665" y="454"/>
                  </a:cxn>
                  <a:cxn ang="0">
                    <a:pos x="606" y="381"/>
                  </a:cxn>
                  <a:cxn ang="0">
                    <a:pos x="586" y="366"/>
                  </a:cxn>
                  <a:cxn ang="0">
                    <a:pos x="541" y="376"/>
                  </a:cxn>
                  <a:cxn ang="0">
                    <a:pos x="469" y="402"/>
                  </a:cxn>
                  <a:cxn ang="0">
                    <a:pos x="435" y="385"/>
                  </a:cxn>
                  <a:cxn ang="0">
                    <a:pos x="359" y="308"/>
                  </a:cxn>
                  <a:cxn ang="0">
                    <a:pos x="269" y="315"/>
                  </a:cxn>
                  <a:cxn ang="0">
                    <a:pos x="209" y="312"/>
                  </a:cxn>
                  <a:cxn ang="0">
                    <a:pos x="170" y="263"/>
                  </a:cxn>
                  <a:cxn ang="0">
                    <a:pos x="155" y="255"/>
                  </a:cxn>
                  <a:cxn ang="0">
                    <a:pos x="134" y="273"/>
                  </a:cxn>
                  <a:cxn ang="0">
                    <a:pos x="97" y="322"/>
                  </a:cxn>
                  <a:cxn ang="0">
                    <a:pos x="10" y="333"/>
                  </a:cxn>
                  <a:cxn ang="0">
                    <a:pos x="0" y="340"/>
                  </a:cxn>
                  <a:cxn ang="0">
                    <a:pos x="8" y="347"/>
                  </a:cxn>
                  <a:cxn ang="0">
                    <a:pos x="597" y="575"/>
                  </a:cxn>
                  <a:cxn ang="0">
                    <a:pos x="1159" y="654"/>
                  </a:cxn>
                  <a:cxn ang="0">
                    <a:pos x="1393" y="601"/>
                  </a:cxn>
                  <a:cxn ang="0">
                    <a:pos x="1740" y="238"/>
                  </a:cxn>
                  <a:cxn ang="0">
                    <a:pos x="1887" y="164"/>
                  </a:cxn>
                  <a:cxn ang="0">
                    <a:pos x="1906" y="143"/>
                  </a:cxn>
                  <a:cxn ang="0">
                    <a:pos x="1905" y="129"/>
                  </a:cxn>
                  <a:cxn ang="0">
                    <a:pos x="1794" y="10"/>
                  </a:cxn>
                </a:cxnLst>
                <a:rect l="0" t="0" r="r" b="b"/>
                <a:pathLst>
                  <a:path w="1907" h="654">
                    <a:moveTo>
                      <a:pt x="1785" y="3"/>
                    </a:moveTo>
                    <a:lnTo>
                      <a:pt x="1780" y="0"/>
                    </a:lnTo>
                    <a:lnTo>
                      <a:pt x="1775" y="0"/>
                    </a:lnTo>
                    <a:lnTo>
                      <a:pt x="1771" y="0"/>
                    </a:lnTo>
                    <a:lnTo>
                      <a:pt x="1766" y="3"/>
                    </a:lnTo>
                    <a:lnTo>
                      <a:pt x="1762" y="7"/>
                    </a:lnTo>
                    <a:lnTo>
                      <a:pt x="1757" y="14"/>
                    </a:lnTo>
                    <a:lnTo>
                      <a:pt x="1750" y="34"/>
                    </a:lnTo>
                    <a:lnTo>
                      <a:pt x="1712" y="163"/>
                    </a:lnTo>
                    <a:lnTo>
                      <a:pt x="1709" y="172"/>
                    </a:lnTo>
                    <a:lnTo>
                      <a:pt x="1704" y="180"/>
                    </a:lnTo>
                    <a:lnTo>
                      <a:pt x="1695" y="191"/>
                    </a:lnTo>
                    <a:lnTo>
                      <a:pt x="1688" y="198"/>
                    </a:lnTo>
                    <a:lnTo>
                      <a:pt x="1679" y="202"/>
                    </a:lnTo>
                    <a:lnTo>
                      <a:pt x="1670" y="204"/>
                    </a:lnTo>
                    <a:lnTo>
                      <a:pt x="1633" y="202"/>
                    </a:lnTo>
                    <a:lnTo>
                      <a:pt x="1629" y="201"/>
                    </a:lnTo>
                    <a:lnTo>
                      <a:pt x="1623" y="200"/>
                    </a:lnTo>
                    <a:lnTo>
                      <a:pt x="1612" y="194"/>
                    </a:lnTo>
                    <a:lnTo>
                      <a:pt x="1580" y="171"/>
                    </a:lnTo>
                    <a:lnTo>
                      <a:pt x="1570" y="167"/>
                    </a:lnTo>
                    <a:lnTo>
                      <a:pt x="1565" y="166"/>
                    </a:lnTo>
                    <a:lnTo>
                      <a:pt x="1557" y="168"/>
                    </a:lnTo>
                    <a:lnTo>
                      <a:pt x="1553" y="171"/>
                    </a:lnTo>
                    <a:lnTo>
                      <a:pt x="1550" y="176"/>
                    </a:lnTo>
                    <a:lnTo>
                      <a:pt x="1547" y="182"/>
                    </a:lnTo>
                    <a:lnTo>
                      <a:pt x="1524" y="312"/>
                    </a:lnTo>
                    <a:lnTo>
                      <a:pt x="1518" y="326"/>
                    </a:lnTo>
                    <a:lnTo>
                      <a:pt x="1510" y="336"/>
                    </a:lnTo>
                    <a:lnTo>
                      <a:pt x="1502" y="344"/>
                    </a:lnTo>
                    <a:lnTo>
                      <a:pt x="1493" y="350"/>
                    </a:lnTo>
                    <a:lnTo>
                      <a:pt x="1483" y="354"/>
                    </a:lnTo>
                    <a:lnTo>
                      <a:pt x="1473" y="356"/>
                    </a:lnTo>
                    <a:lnTo>
                      <a:pt x="1442" y="357"/>
                    </a:lnTo>
                    <a:lnTo>
                      <a:pt x="1437" y="356"/>
                    </a:lnTo>
                    <a:lnTo>
                      <a:pt x="1431" y="354"/>
                    </a:lnTo>
                    <a:lnTo>
                      <a:pt x="1420" y="347"/>
                    </a:lnTo>
                    <a:lnTo>
                      <a:pt x="1382" y="321"/>
                    </a:lnTo>
                    <a:lnTo>
                      <a:pt x="1364" y="313"/>
                    </a:lnTo>
                    <a:lnTo>
                      <a:pt x="1359" y="313"/>
                    </a:lnTo>
                    <a:lnTo>
                      <a:pt x="1354" y="314"/>
                    </a:lnTo>
                    <a:lnTo>
                      <a:pt x="1349" y="317"/>
                    </a:lnTo>
                    <a:lnTo>
                      <a:pt x="1340" y="329"/>
                    </a:lnTo>
                    <a:lnTo>
                      <a:pt x="1329" y="359"/>
                    </a:lnTo>
                    <a:lnTo>
                      <a:pt x="1308" y="448"/>
                    </a:lnTo>
                    <a:lnTo>
                      <a:pt x="1303" y="459"/>
                    </a:lnTo>
                    <a:lnTo>
                      <a:pt x="1300" y="470"/>
                    </a:lnTo>
                    <a:lnTo>
                      <a:pt x="1296" y="479"/>
                    </a:lnTo>
                    <a:lnTo>
                      <a:pt x="1282" y="497"/>
                    </a:lnTo>
                    <a:lnTo>
                      <a:pt x="1257" y="510"/>
                    </a:lnTo>
                    <a:lnTo>
                      <a:pt x="1245" y="514"/>
                    </a:lnTo>
                    <a:lnTo>
                      <a:pt x="1231" y="516"/>
                    </a:lnTo>
                    <a:lnTo>
                      <a:pt x="1194" y="516"/>
                    </a:lnTo>
                    <a:lnTo>
                      <a:pt x="1182" y="514"/>
                    </a:lnTo>
                    <a:lnTo>
                      <a:pt x="1172" y="510"/>
                    </a:lnTo>
                    <a:lnTo>
                      <a:pt x="1141" y="488"/>
                    </a:lnTo>
                    <a:lnTo>
                      <a:pt x="1129" y="481"/>
                    </a:lnTo>
                    <a:lnTo>
                      <a:pt x="1120" y="478"/>
                    </a:lnTo>
                    <a:lnTo>
                      <a:pt x="1110" y="477"/>
                    </a:lnTo>
                    <a:lnTo>
                      <a:pt x="1105" y="478"/>
                    </a:lnTo>
                    <a:lnTo>
                      <a:pt x="1099" y="480"/>
                    </a:lnTo>
                    <a:lnTo>
                      <a:pt x="1090" y="487"/>
                    </a:lnTo>
                    <a:lnTo>
                      <a:pt x="1054" y="528"/>
                    </a:lnTo>
                    <a:lnTo>
                      <a:pt x="1044" y="534"/>
                    </a:lnTo>
                    <a:lnTo>
                      <a:pt x="1040" y="538"/>
                    </a:lnTo>
                    <a:lnTo>
                      <a:pt x="1034" y="539"/>
                    </a:lnTo>
                    <a:lnTo>
                      <a:pt x="1012" y="540"/>
                    </a:lnTo>
                    <a:lnTo>
                      <a:pt x="987" y="534"/>
                    </a:lnTo>
                    <a:lnTo>
                      <a:pt x="941" y="512"/>
                    </a:lnTo>
                    <a:lnTo>
                      <a:pt x="924" y="496"/>
                    </a:lnTo>
                    <a:lnTo>
                      <a:pt x="902" y="464"/>
                    </a:lnTo>
                    <a:lnTo>
                      <a:pt x="892" y="454"/>
                    </a:lnTo>
                    <a:lnTo>
                      <a:pt x="881" y="447"/>
                    </a:lnTo>
                    <a:lnTo>
                      <a:pt x="865" y="441"/>
                    </a:lnTo>
                    <a:lnTo>
                      <a:pt x="845" y="439"/>
                    </a:lnTo>
                    <a:lnTo>
                      <a:pt x="710" y="457"/>
                    </a:lnTo>
                    <a:lnTo>
                      <a:pt x="676" y="457"/>
                    </a:lnTo>
                    <a:lnTo>
                      <a:pt x="665" y="454"/>
                    </a:lnTo>
                    <a:lnTo>
                      <a:pt x="650" y="448"/>
                    </a:lnTo>
                    <a:lnTo>
                      <a:pt x="638" y="437"/>
                    </a:lnTo>
                    <a:lnTo>
                      <a:pt x="606" y="381"/>
                    </a:lnTo>
                    <a:lnTo>
                      <a:pt x="597" y="371"/>
                    </a:lnTo>
                    <a:lnTo>
                      <a:pt x="591" y="368"/>
                    </a:lnTo>
                    <a:lnTo>
                      <a:pt x="586" y="366"/>
                    </a:lnTo>
                    <a:lnTo>
                      <a:pt x="579" y="365"/>
                    </a:lnTo>
                    <a:lnTo>
                      <a:pt x="572" y="365"/>
                    </a:lnTo>
                    <a:lnTo>
                      <a:pt x="541" y="376"/>
                    </a:lnTo>
                    <a:lnTo>
                      <a:pt x="492" y="399"/>
                    </a:lnTo>
                    <a:lnTo>
                      <a:pt x="483" y="402"/>
                    </a:lnTo>
                    <a:lnTo>
                      <a:pt x="469" y="402"/>
                    </a:lnTo>
                    <a:lnTo>
                      <a:pt x="461" y="402"/>
                    </a:lnTo>
                    <a:lnTo>
                      <a:pt x="455" y="399"/>
                    </a:lnTo>
                    <a:lnTo>
                      <a:pt x="435" y="385"/>
                    </a:lnTo>
                    <a:lnTo>
                      <a:pt x="387" y="327"/>
                    </a:lnTo>
                    <a:lnTo>
                      <a:pt x="367" y="312"/>
                    </a:lnTo>
                    <a:lnTo>
                      <a:pt x="359" y="308"/>
                    </a:lnTo>
                    <a:lnTo>
                      <a:pt x="344" y="305"/>
                    </a:lnTo>
                    <a:lnTo>
                      <a:pt x="326" y="305"/>
                    </a:lnTo>
                    <a:lnTo>
                      <a:pt x="269" y="315"/>
                    </a:lnTo>
                    <a:lnTo>
                      <a:pt x="236" y="319"/>
                    </a:lnTo>
                    <a:lnTo>
                      <a:pt x="221" y="317"/>
                    </a:lnTo>
                    <a:lnTo>
                      <a:pt x="209" y="312"/>
                    </a:lnTo>
                    <a:lnTo>
                      <a:pt x="199" y="304"/>
                    </a:lnTo>
                    <a:lnTo>
                      <a:pt x="190" y="294"/>
                    </a:lnTo>
                    <a:lnTo>
                      <a:pt x="170" y="263"/>
                    </a:lnTo>
                    <a:lnTo>
                      <a:pt x="163" y="257"/>
                    </a:lnTo>
                    <a:lnTo>
                      <a:pt x="158" y="255"/>
                    </a:lnTo>
                    <a:lnTo>
                      <a:pt x="155" y="255"/>
                    </a:lnTo>
                    <a:lnTo>
                      <a:pt x="152" y="256"/>
                    </a:lnTo>
                    <a:lnTo>
                      <a:pt x="147" y="257"/>
                    </a:lnTo>
                    <a:lnTo>
                      <a:pt x="134" y="273"/>
                    </a:lnTo>
                    <a:lnTo>
                      <a:pt x="114" y="306"/>
                    </a:lnTo>
                    <a:lnTo>
                      <a:pt x="106" y="315"/>
                    </a:lnTo>
                    <a:lnTo>
                      <a:pt x="97" y="322"/>
                    </a:lnTo>
                    <a:lnTo>
                      <a:pt x="86" y="326"/>
                    </a:lnTo>
                    <a:lnTo>
                      <a:pt x="74" y="329"/>
                    </a:lnTo>
                    <a:lnTo>
                      <a:pt x="10" y="333"/>
                    </a:lnTo>
                    <a:lnTo>
                      <a:pt x="6" y="334"/>
                    </a:lnTo>
                    <a:lnTo>
                      <a:pt x="4" y="335"/>
                    </a:lnTo>
                    <a:lnTo>
                      <a:pt x="0" y="340"/>
                    </a:lnTo>
                    <a:lnTo>
                      <a:pt x="1" y="342"/>
                    </a:lnTo>
                    <a:lnTo>
                      <a:pt x="3" y="344"/>
                    </a:lnTo>
                    <a:lnTo>
                      <a:pt x="8" y="347"/>
                    </a:lnTo>
                    <a:lnTo>
                      <a:pt x="172" y="435"/>
                    </a:lnTo>
                    <a:lnTo>
                      <a:pt x="328" y="497"/>
                    </a:lnTo>
                    <a:lnTo>
                      <a:pt x="597" y="575"/>
                    </a:lnTo>
                    <a:lnTo>
                      <a:pt x="758" y="612"/>
                    </a:lnTo>
                    <a:lnTo>
                      <a:pt x="974" y="645"/>
                    </a:lnTo>
                    <a:lnTo>
                      <a:pt x="1159" y="654"/>
                    </a:lnTo>
                    <a:lnTo>
                      <a:pt x="1269" y="644"/>
                    </a:lnTo>
                    <a:lnTo>
                      <a:pt x="1333" y="627"/>
                    </a:lnTo>
                    <a:lnTo>
                      <a:pt x="1393" y="601"/>
                    </a:lnTo>
                    <a:lnTo>
                      <a:pt x="1437" y="571"/>
                    </a:lnTo>
                    <a:lnTo>
                      <a:pt x="1703" y="271"/>
                    </a:lnTo>
                    <a:lnTo>
                      <a:pt x="1740" y="238"/>
                    </a:lnTo>
                    <a:lnTo>
                      <a:pt x="1785" y="210"/>
                    </a:lnTo>
                    <a:lnTo>
                      <a:pt x="1878" y="169"/>
                    </a:lnTo>
                    <a:lnTo>
                      <a:pt x="1887" y="164"/>
                    </a:lnTo>
                    <a:lnTo>
                      <a:pt x="1899" y="155"/>
                    </a:lnTo>
                    <a:lnTo>
                      <a:pt x="1904" y="149"/>
                    </a:lnTo>
                    <a:lnTo>
                      <a:pt x="1906" y="143"/>
                    </a:lnTo>
                    <a:lnTo>
                      <a:pt x="1907" y="139"/>
                    </a:lnTo>
                    <a:lnTo>
                      <a:pt x="1906" y="133"/>
                    </a:lnTo>
                    <a:lnTo>
                      <a:pt x="1905" y="129"/>
                    </a:lnTo>
                    <a:lnTo>
                      <a:pt x="1888" y="110"/>
                    </a:lnTo>
                    <a:lnTo>
                      <a:pt x="1842" y="74"/>
                    </a:lnTo>
                    <a:lnTo>
                      <a:pt x="1794" y="10"/>
                    </a:lnTo>
                    <a:lnTo>
                      <a:pt x="1785" y="3"/>
                    </a:lnTo>
                    <a:close/>
                  </a:path>
                </a:pathLst>
              </a:custGeom>
              <a:solidFill>
                <a:srgbClr val="8BCCD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36"/>
              <p:cNvSpPr>
                <a:spLocks/>
              </p:cNvSpPr>
              <p:nvPr/>
            </p:nvSpPr>
            <p:spPr bwMode="auto">
              <a:xfrm>
                <a:off x="1728388" y="4529218"/>
                <a:ext cx="1229023" cy="300718"/>
              </a:xfrm>
              <a:custGeom>
                <a:avLst/>
                <a:gdLst/>
                <a:ahLst/>
                <a:cxnLst>
                  <a:cxn ang="0">
                    <a:pos x="934" y="81"/>
                  </a:cxn>
                  <a:cxn ang="0">
                    <a:pos x="914" y="125"/>
                  </a:cxn>
                  <a:cxn ang="0">
                    <a:pos x="890" y="148"/>
                  </a:cxn>
                  <a:cxn ang="0">
                    <a:pos x="835" y="172"/>
                  </a:cxn>
                  <a:cxn ang="0">
                    <a:pos x="812" y="172"/>
                  </a:cxn>
                  <a:cxn ang="0">
                    <a:pos x="749" y="141"/>
                  </a:cxn>
                  <a:cxn ang="0">
                    <a:pos x="726" y="138"/>
                  </a:cxn>
                  <a:cxn ang="0">
                    <a:pos x="708" y="148"/>
                  </a:cxn>
                  <a:cxn ang="0">
                    <a:pos x="679" y="187"/>
                  </a:cxn>
                  <a:cxn ang="0">
                    <a:pos x="604" y="233"/>
                  </a:cxn>
                  <a:cxn ang="0">
                    <a:pos x="556" y="245"/>
                  </a:cxn>
                  <a:cxn ang="0">
                    <a:pos x="522" y="239"/>
                  </a:cxn>
                  <a:cxn ang="0">
                    <a:pos x="417" y="173"/>
                  </a:cxn>
                  <a:cxn ang="0">
                    <a:pos x="323" y="132"/>
                  </a:cxn>
                  <a:cxn ang="0">
                    <a:pos x="263" y="133"/>
                  </a:cxn>
                  <a:cxn ang="0">
                    <a:pos x="174" y="155"/>
                  </a:cxn>
                  <a:cxn ang="0">
                    <a:pos x="141" y="152"/>
                  </a:cxn>
                  <a:cxn ang="0">
                    <a:pos x="38" y="93"/>
                  </a:cxn>
                  <a:cxn ang="0">
                    <a:pos x="5" y="89"/>
                  </a:cxn>
                  <a:cxn ang="0">
                    <a:pos x="0" y="93"/>
                  </a:cxn>
                  <a:cxn ang="0">
                    <a:pos x="11" y="106"/>
                  </a:cxn>
                  <a:cxn ang="0">
                    <a:pos x="30" y="120"/>
                  </a:cxn>
                  <a:cxn ang="0">
                    <a:pos x="149" y="182"/>
                  </a:cxn>
                  <a:cxn ang="0">
                    <a:pos x="262" y="166"/>
                  </a:cxn>
                  <a:cxn ang="0">
                    <a:pos x="300" y="164"/>
                  </a:cxn>
                  <a:cxn ang="0">
                    <a:pos x="355" y="181"/>
                  </a:cxn>
                  <a:cxn ang="0">
                    <a:pos x="506" y="262"/>
                  </a:cxn>
                  <a:cxn ang="0">
                    <a:pos x="544" y="275"/>
                  </a:cxn>
                  <a:cxn ang="0">
                    <a:pos x="589" y="272"/>
                  </a:cxn>
                  <a:cxn ang="0">
                    <a:pos x="676" y="244"/>
                  </a:cxn>
                  <a:cxn ang="0">
                    <a:pos x="743" y="208"/>
                  </a:cxn>
                  <a:cxn ang="0">
                    <a:pos x="768" y="213"/>
                  </a:cxn>
                  <a:cxn ang="0">
                    <a:pos x="833" y="236"/>
                  </a:cxn>
                  <a:cxn ang="0">
                    <a:pos x="858" y="231"/>
                  </a:cxn>
                  <a:cxn ang="0">
                    <a:pos x="897" y="203"/>
                  </a:cxn>
                  <a:cxn ang="0">
                    <a:pos x="945" y="152"/>
                  </a:cxn>
                  <a:cxn ang="0">
                    <a:pos x="953" y="131"/>
                  </a:cxn>
                  <a:cxn ang="0">
                    <a:pos x="956" y="120"/>
                  </a:cxn>
                  <a:cxn ang="0">
                    <a:pos x="966" y="111"/>
                  </a:cxn>
                  <a:cxn ang="0">
                    <a:pos x="980" y="108"/>
                  </a:cxn>
                  <a:cxn ang="0">
                    <a:pos x="1081" y="101"/>
                  </a:cxn>
                  <a:cxn ang="0">
                    <a:pos x="1102" y="96"/>
                  </a:cxn>
                  <a:cxn ang="0">
                    <a:pos x="1116" y="85"/>
                  </a:cxn>
                  <a:cxn ang="0">
                    <a:pos x="1126" y="50"/>
                  </a:cxn>
                  <a:cxn ang="0">
                    <a:pos x="1123" y="7"/>
                  </a:cxn>
                  <a:cxn ang="0">
                    <a:pos x="1116" y="0"/>
                  </a:cxn>
                  <a:cxn ang="0">
                    <a:pos x="1110" y="3"/>
                  </a:cxn>
                  <a:cxn ang="0">
                    <a:pos x="1028" y="75"/>
                  </a:cxn>
                  <a:cxn ang="0">
                    <a:pos x="997" y="72"/>
                  </a:cxn>
                  <a:cxn ang="0">
                    <a:pos x="960" y="57"/>
                  </a:cxn>
                  <a:cxn ang="0">
                    <a:pos x="952" y="58"/>
                  </a:cxn>
                </a:cxnLst>
                <a:rect l="0" t="0" r="r" b="b"/>
                <a:pathLst>
                  <a:path w="1128" h="276">
                    <a:moveTo>
                      <a:pt x="945" y="63"/>
                    </a:moveTo>
                    <a:lnTo>
                      <a:pt x="934" y="81"/>
                    </a:lnTo>
                    <a:lnTo>
                      <a:pt x="921" y="116"/>
                    </a:lnTo>
                    <a:lnTo>
                      <a:pt x="914" y="125"/>
                    </a:lnTo>
                    <a:lnTo>
                      <a:pt x="908" y="133"/>
                    </a:lnTo>
                    <a:lnTo>
                      <a:pt x="890" y="148"/>
                    </a:lnTo>
                    <a:lnTo>
                      <a:pt x="858" y="166"/>
                    </a:lnTo>
                    <a:lnTo>
                      <a:pt x="835" y="172"/>
                    </a:lnTo>
                    <a:lnTo>
                      <a:pt x="823" y="173"/>
                    </a:lnTo>
                    <a:lnTo>
                      <a:pt x="812" y="172"/>
                    </a:lnTo>
                    <a:lnTo>
                      <a:pt x="799" y="168"/>
                    </a:lnTo>
                    <a:lnTo>
                      <a:pt x="749" y="141"/>
                    </a:lnTo>
                    <a:lnTo>
                      <a:pt x="737" y="138"/>
                    </a:lnTo>
                    <a:lnTo>
                      <a:pt x="726" y="138"/>
                    </a:lnTo>
                    <a:lnTo>
                      <a:pt x="716" y="141"/>
                    </a:lnTo>
                    <a:lnTo>
                      <a:pt x="708" y="148"/>
                    </a:lnTo>
                    <a:lnTo>
                      <a:pt x="700" y="156"/>
                    </a:lnTo>
                    <a:lnTo>
                      <a:pt x="679" y="187"/>
                    </a:lnTo>
                    <a:lnTo>
                      <a:pt x="670" y="197"/>
                    </a:lnTo>
                    <a:lnTo>
                      <a:pt x="604" y="233"/>
                    </a:lnTo>
                    <a:lnTo>
                      <a:pt x="571" y="243"/>
                    </a:lnTo>
                    <a:lnTo>
                      <a:pt x="556" y="245"/>
                    </a:lnTo>
                    <a:lnTo>
                      <a:pt x="539" y="244"/>
                    </a:lnTo>
                    <a:lnTo>
                      <a:pt x="522" y="239"/>
                    </a:lnTo>
                    <a:lnTo>
                      <a:pt x="505" y="232"/>
                    </a:lnTo>
                    <a:lnTo>
                      <a:pt x="417" y="173"/>
                    </a:lnTo>
                    <a:lnTo>
                      <a:pt x="348" y="140"/>
                    </a:lnTo>
                    <a:lnTo>
                      <a:pt x="323" y="132"/>
                    </a:lnTo>
                    <a:lnTo>
                      <a:pt x="295" y="129"/>
                    </a:lnTo>
                    <a:lnTo>
                      <a:pt x="263" y="133"/>
                    </a:lnTo>
                    <a:lnTo>
                      <a:pt x="192" y="153"/>
                    </a:lnTo>
                    <a:lnTo>
                      <a:pt x="174" y="155"/>
                    </a:lnTo>
                    <a:lnTo>
                      <a:pt x="157" y="155"/>
                    </a:lnTo>
                    <a:lnTo>
                      <a:pt x="141" y="152"/>
                    </a:lnTo>
                    <a:lnTo>
                      <a:pt x="124" y="144"/>
                    </a:lnTo>
                    <a:lnTo>
                      <a:pt x="38" y="93"/>
                    </a:lnTo>
                    <a:lnTo>
                      <a:pt x="20" y="89"/>
                    </a:lnTo>
                    <a:lnTo>
                      <a:pt x="5" y="89"/>
                    </a:lnTo>
                    <a:lnTo>
                      <a:pt x="1" y="91"/>
                    </a:lnTo>
                    <a:lnTo>
                      <a:pt x="0" y="93"/>
                    </a:lnTo>
                    <a:lnTo>
                      <a:pt x="1" y="98"/>
                    </a:lnTo>
                    <a:lnTo>
                      <a:pt x="11" y="106"/>
                    </a:lnTo>
                    <a:lnTo>
                      <a:pt x="16" y="109"/>
                    </a:lnTo>
                    <a:lnTo>
                      <a:pt x="30" y="120"/>
                    </a:lnTo>
                    <a:lnTo>
                      <a:pt x="109" y="168"/>
                    </a:lnTo>
                    <a:lnTo>
                      <a:pt x="149" y="182"/>
                    </a:lnTo>
                    <a:lnTo>
                      <a:pt x="167" y="184"/>
                    </a:lnTo>
                    <a:lnTo>
                      <a:pt x="262" y="166"/>
                    </a:lnTo>
                    <a:lnTo>
                      <a:pt x="281" y="163"/>
                    </a:lnTo>
                    <a:lnTo>
                      <a:pt x="300" y="164"/>
                    </a:lnTo>
                    <a:lnTo>
                      <a:pt x="319" y="168"/>
                    </a:lnTo>
                    <a:lnTo>
                      <a:pt x="355" y="181"/>
                    </a:lnTo>
                    <a:lnTo>
                      <a:pt x="442" y="222"/>
                    </a:lnTo>
                    <a:lnTo>
                      <a:pt x="506" y="262"/>
                    </a:lnTo>
                    <a:lnTo>
                      <a:pt x="530" y="273"/>
                    </a:lnTo>
                    <a:lnTo>
                      <a:pt x="544" y="275"/>
                    </a:lnTo>
                    <a:lnTo>
                      <a:pt x="558" y="276"/>
                    </a:lnTo>
                    <a:lnTo>
                      <a:pt x="589" y="272"/>
                    </a:lnTo>
                    <a:lnTo>
                      <a:pt x="636" y="259"/>
                    </a:lnTo>
                    <a:lnTo>
                      <a:pt x="676" y="244"/>
                    </a:lnTo>
                    <a:lnTo>
                      <a:pt x="724" y="214"/>
                    </a:lnTo>
                    <a:lnTo>
                      <a:pt x="743" y="208"/>
                    </a:lnTo>
                    <a:lnTo>
                      <a:pt x="756" y="210"/>
                    </a:lnTo>
                    <a:lnTo>
                      <a:pt x="768" y="213"/>
                    </a:lnTo>
                    <a:lnTo>
                      <a:pt x="820" y="234"/>
                    </a:lnTo>
                    <a:lnTo>
                      <a:pt x="833" y="236"/>
                    </a:lnTo>
                    <a:lnTo>
                      <a:pt x="846" y="235"/>
                    </a:lnTo>
                    <a:lnTo>
                      <a:pt x="858" y="231"/>
                    </a:lnTo>
                    <a:lnTo>
                      <a:pt x="871" y="223"/>
                    </a:lnTo>
                    <a:lnTo>
                      <a:pt x="897" y="203"/>
                    </a:lnTo>
                    <a:lnTo>
                      <a:pt x="939" y="160"/>
                    </a:lnTo>
                    <a:lnTo>
                      <a:pt x="945" y="152"/>
                    </a:lnTo>
                    <a:lnTo>
                      <a:pt x="952" y="138"/>
                    </a:lnTo>
                    <a:lnTo>
                      <a:pt x="953" y="131"/>
                    </a:lnTo>
                    <a:lnTo>
                      <a:pt x="956" y="124"/>
                    </a:lnTo>
                    <a:lnTo>
                      <a:pt x="956" y="120"/>
                    </a:lnTo>
                    <a:lnTo>
                      <a:pt x="960" y="114"/>
                    </a:lnTo>
                    <a:lnTo>
                      <a:pt x="966" y="111"/>
                    </a:lnTo>
                    <a:lnTo>
                      <a:pt x="972" y="109"/>
                    </a:lnTo>
                    <a:lnTo>
                      <a:pt x="980" y="108"/>
                    </a:lnTo>
                    <a:lnTo>
                      <a:pt x="1026" y="108"/>
                    </a:lnTo>
                    <a:lnTo>
                      <a:pt x="1081" y="101"/>
                    </a:lnTo>
                    <a:lnTo>
                      <a:pt x="1092" y="99"/>
                    </a:lnTo>
                    <a:lnTo>
                      <a:pt x="1102" y="96"/>
                    </a:lnTo>
                    <a:lnTo>
                      <a:pt x="1110" y="91"/>
                    </a:lnTo>
                    <a:lnTo>
                      <a:pt x="1116" y="85"/>
                    </a:lnTo>
                    <a:lnTo>
                      <a:pt x="1121" y="75"/>
                    </a:lnTo>
                    <a:lnTo>
                      <a:pt x="1126" y="50"/>
                    </a:lnTo>
                    <a:lnTo>
                      <a:pt x="1128" y="36"/>
                    </a:lnTo>
                    <a:lnTo>
                      <a:pt x="1123" y="7"/>
                    </a:lnTo>
                    <a:lnTo>
                      <a:pt x="1118" y="2"/>
                    </a:lnTo>
                    <a:lnTo>
                      <a:pt x="1116" y="0"/>
                    </a:lnTo>
                    <a:lnTo>
                      <a:pt x="1113" y="2"/>
                    </a:lnTo>
                    <a:lnTo>
                      <a:pt x="1110" y="3"/>
                    </a:lnTo>
                    <a:lnTo>
                      <a:pt x="1033" y="73"/>
                    </a:lnTo>
                    <a:lnTo>
                      <a:pt x="1028" y="75"/>
                    </a:lnTo>
                    <a:lnTo>
                      <a:pt x="1018" y="78"/>
                    </a:lnTo>
                    <a:lnTo>
                      <a:pt x="997" y="72"/>
                    </a:lnTo>
                    <a:lnTo>
                      <a:pt x="969" y="58"/>
                    </a:lnTo>
                    <a:lnTo>
                      <a:pt x="960" y="57"/>
                    </a:lnTo>
                    <a:lnTo>
                      <a:pt x="956" y="57"/>
                    </a:lnTo>
                    <a:lnTo>
                      <a:pt x="952" y="58"/>
                    </a:lnTo>
                    <a:lnTo>
                      <a:pt x="945" y="63"/>
                    </a:lnTo>
                    <a:close/>
                  </a:path>
                </a:pathLst>
              </a:custGeom>
              <a:solidFill>
                <a:srgbClr val="CDE9E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37"/>
              <p:cNvSpPr>
                <a:spLocks/>
              </p:cNvSpPr>
              <p:nvPr/>
            </p:nvSpPr>
            <p:spPr bwMode="auto">
              <a:xfrm>
                <a:off x="1044145" y="4061797"/>
                <a:ext cx="183046" cy="357376"/>
              </a:xfrm>
              <a:custGeom>
                <a:avLst/>
                <a:gdLst/>
                <a:ahLst/>
                <a:cxnLst>
                  <a:cxn ang="0">
                    <a:pos x="103" y="4"/>
                  </a:cxn>
                  <a:cxn ang="0">
                    <a:pos x="89" y="13"/>
                  </a:cxn>
                  <a:cxn ang="0">
                    <a:pos x="83" y="19"/>
                  </a:cxn>
                  <a:cxn ang="0">
                    <a:pos x="71" y="37"/>
                  </a:cxn>
                  <a:cxn ang="0">
                    <a:pos x="55" y="71"/>
                  </a:cxn>
                  <a:cxn ang="0">
                    <a:pos x="11" y="151"/>
                  </a:cxn>
                  <a:cxn ang="0">
                    <a:pos x="4" y="168"/>
                  </a:cxn>
                  <a:cxn ang="0">
                    <a:pos x="1" y="182"/>
                  </a:cxn>
                  <a:cxn ang="0">
                    <a:pos x="0" y="197"/>
                  </a:cxn>
                  <a:cxn ang="0">
                    <a:pos x="1" y="209"/>
                  </a:cxn>
                  <a:cxn ang="0">
                    <a:pos x="4" y="221"/>
                  </a:cxn>
                  <a:cxn ang="0">
                    <a:pos x="17" y="245"/>
                  </a:cxn>
                  <a:cxn ang="0">
                    <a:pos x="22" y="251"/>
                  </a:cxn>
                  <a:cxn ang="0">
                    <a:pos x="35" y="263"/>
                  </a:cxn>
                  <a:cxn ang="0">
                    <a:pos x="56" y="278"/>
                  </a:cxn>
                  <a:cxn ang="0">
                    <a:pos x="143" y="319"/>
                  </a:cxn>
                  <a:cxn ang="0">
                    <a:pos x="158" y="324"/>
                  </a:cxn>
                  <a:cxn ang="0">
                    <a:pos x="163" y="326"/>
                  </a:cxn>
                  <a:cxn ang="0">
                    <a:pos x="168" y="328"/>
                  </a:cxn>
                  <a:cxn ang="0">
                    <a:pos x="168" y="328"/>
                  </a:cxn>
                  <a:cxn ang="0">
                    <a:pos x="168" y="326"/>
                  </a:cxn>
                  <a:cxn ang="0">
                    <a:pos x="105" y="292"/>
                  </a:cxn>
                  <a:cxn ang="0">
                    <a:pos x="66" y="262"/>
                  </a:cxn>
                  <a:cxn ang="0">
                    <a:pos x="62" y="257"/>
                  </a:cxn>
                  <a:cxn ang="0">
                    <a:pos x="55" y="244"/>
                  </a:cxn>
                  <a:cxn ang="0">
                    <a:pos x="46" y="217"/>
                  </a:cxn>
                  <a:cxn ang="0">
                    <a:pos x="44" y="174"/>
                  </a:cxn>
                  <a:cxn ang="0">
                    <a:pos x="49" y="146"/>
                  </a:cxn>
                  <a:cxn ang="0">
                    <a:pos x="58" y="121"/>
                  </a:cxn>
                  <a:cxn ang="0">
                    <a:pos x="136" y="19"/>
                  </a:cxn>
                  <a:cxn ang="0">
                    <a:pos x="140" y="13"/>
                  </a:cxn>
                  <a:cxn ang="0">
                    <a:pos x="142" y="7"/>
                  </a:cxn>
                  <a:cxn ang="0">
                    <a:pos x="142" y="4"/>
                  </a:cxn>
                  <a:cxn ang="0">
                    <a:pos x="140" y="2"/>
                  </a:cxn>
                  <a:cxn ang="0">
                    <a:pos x="127" y="0"/>
                  </a:cxn>
                  <a:cxn ang="0">
                    <a:pos x="103" y="4"/>
                  </a:cxn>
                </a:cxnLst>
                <a:rect l="0" t="0" r="r" b="b"/>
                <a:pathLst>
                  <a:path w="168" h="328">
                    <a:moveTo>
                      <a:pt x="103" y="4"/>
                    </a:moveTo>
                    <a:lnTo>
                      <a:pt x="89" y="13"/>
                    </a:lnTo>
                    <a:lnTo>
                      <a:pt x="83" y="19"/>
                    </a:lnTo>
                    <a:lnTo>
                      <a:pt x="71" y="37"/>
                    </a:lnTo>
                    <a:lnTo>
                      <a:pt x="55" y="71"/>
                    </a:lnTo>
                    <a:lnTo>
                      <a:pt x="11" y="151"/>
                    </a:lnTo>
                    <a:lnTo>
                      <a:pt x="4" y="168"/>
                    </a:lnTo>
                    <a:lnTo>
                      <a:pt x="1" y="182"/>
                    </a:lnTo>
                    <a:lnTo>
                      <a:pt x="0" y="197"/>
                    </a:lnTo>
                    <a:lnTo>
                      <a:pt x="1" y="209"/>
                    </a:lnTo>
                    <a:lnTo>
                      <a:pt x="4" y="221"/>
                    </a:lnTo>
                    <a:lnTo>
                      <a:pt x="17" y="245"/>
                    </a:lnTo>
                    <a:lnTo>
                      <a:pt x="22" y="251"/>
                    </a:lnTo>
                    <a:lnTo>
                      <a:pt x="35" y="263"/>
                    </a:lnTo>
                    <a:lnTo>
                      <a:pt x="56" y="278"/>
                    </a:lnTo>
                    <a:lnTo>
                      <a:pt x="143" y="319"/>
                    </a:lnTo>
                    <a:lnTo>
                      <a:pt x="158" y="324"/>
                    </a:lnTo>
                    <a:lnTo>
                      <a:pt x="163" y="326"/>
                    </a:lnTo>
                    <a:lnTo>
                      <a:pt x="168" y="328"/>
                    </a:lnTo>
                    <a:lnTo>
                      <a:pt x="168" y="328"/>
                    </a:lnTo>
                    <a:lnTo>
                      <a:pt x="168" y="326"/>
                    </a:lnTo>
                    <a:lnTo>
                      <a:pt x="105" y="292"/>
                    </a:lnTo>
                    <a:lnTo>
                      <a:pt x="66" y="262"/>
                    </a:lnTo>
                    <a:lnTo>
                      <a:pt x="62" y="257"/>
                    </a:lnTo>
                    <a:lnTo>
                      <a:pt x="55" y="244"/>
                    </a:lnTo>
                    <a:lnTo>
                      <a:pt x="46" y="217"/>
                    </a:lnTo>
                    <a:lnTo>
                      <a:pt x="44" y="174"/>
                    </a:lnTo>
                    <a:lnTo>
                      <a:pt x="49" y="146"/>
                    </a:lnTo>
                    <a:lnTo>
                      <a:pt x="58" y="121"/>
                    </a:lnTo>
                    <a:lnTo>
                      <a:pt x="136" y="19"/>
                    </a:lnTo>
                    <a:lnTo>
                      <a:pt x="140" y="13"/>
                    </a:lnTo>
                    <a:lnTo>
                      <a:pt x="142" y="7"/>
                    </a:lnTo>
                    <a:lnTo>
                      <a:pt x="142" y="4"/>
                    </a:lnTo>
                    <a:lnTo>
                      <a:pt x="140" y="2"/>
                    </a:lnTo>
                    <a:lnTo>
                      <a:pt x="127" y="0"/>
                    </a:lnTo>
                    <a:lnTo>
                      <a:pt x="103" y="4"/>
                    </a:lnTo>
                    <a:close/>
                  </a:path>
                </a:pathLst>
              </a:custGeom>
              <a:solidFill>
                <a:srgbClr val="CDE9E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40"/>
              <p:cNvSpPr>
                <a:spLocks/>
              </p:cNvSpPr>
              <p:nvPr/>
            </p:nvSpPr>
            <p:spPr bwMode="auto">
              <a:xfrm>
                <a:off x="829502" y="4379948"/>
                <a:ext cx="52299" cy="28329"/>
              </a:xfrm>
              <a:custGeom>
                <a:avLst/>
                <a:gdLst/>
                <a:ahLst/>
                <a:cxnLst>
                  <a:cxn ang="0">
                    <a:pos x="48" y="0"/>
                  </a:cxn>
                  <a:cxn ang="0">
                    <a:pos x="46" y="0"/>
                  </a:cxn>
                  <a:cxn ang="0">
                    <a:pos x="42" y="1"/>
                  </a:cxn>
                  <a:cxn ang="0">
                    <a:pos x="38" y="4"/>
                  </a:cxn>
                  <a:cxn ang="0">
                    <a:pos x="25" y="12"/>
                  </a:cxn>
                  <a:cxn ang="0">
                    <a:pos x="0" y="26"/>
                  </a:cxn>
                  <a:cxn ang="0">
                    <a:pos x="7" y="25"/>
                  </a:cxn>
                  <a:cxn ang="0">
                    <a:pos x="39" y="8"/>
                  </a:cxn>
                  <a:cxn ang="0">
                    <a:pos x="45" y="2"/>
                  </a:cxn>
                  <a:cxn ang="0">
                    <a:pos x="47" y="1"/>
                  </a:cxn>
                  <a:cxn ang="0">
                    <a:pos x="48" y="0"/>
                  </a:cxn>
                </a:cxnLst>
                <a:rect l="0" t="0" r="r" b="b"/>
                <a:pathLst>
                  <a:path w="48" h="26">
                    <a:moveTo>
                      <a:pt x="48" y="0"/>
                    </a:moveTo>
                    <a:lnTo>
                      <a:pt x="46" y="0"/>
                    </a:lnTo>
                    <a:lnTo>
                      <a:pt x="42" y="1"/>
                    </a:lnTo>
                    <a:lnTo>
                      <a:pt x="38" y="4"/>
                    </a:lnTo>
                    <a:lnTo>
                      <a:pt x="25" y="12"/>
                    </a:lnTo>
                    <a:lnTo>
                      <a:pt x="0" y="26"/>
                    </a:lnTo>
                    <a:lnTo>
                      <a:pt x="7" y="25"/>
                    </a:lnTo>
                    <a:lnTo>
                      <a:pt x="39" y="8"/>
                    </a:lnTo>
                    <a:lnTo>
                      <a:pt x="45" y="2"/>
                    </a:lnTo>
                    <a:lnTo>
                      <a:pt x="47" y="1"/>
                    </a:lnTo>
                    <a:lnTo>
                      <a:pt x="48" y="0"/>
                    </a:lnTo>
                    <a:close/>
                  </a:path>
                </a:pathLst>
              </a:custGeom>
              <a:solidFill>
                <a:srgbClr val="CDE9E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 name="Group 88"/>
            <p:cNvGrpSpPr/>
            <p:nvPr/>
          </p:nvGrpSpPr>
          <p:grpSpPr>
            <a:xfrm>
              <a:off x="1103960" y="3157728"/>
              <a:ext cx="1352144" cy="1301089"/>
              <a:chOff x="1657610" y="2852928"/>
              <a:chExt cx="1352144" cy="1301089"/>
            </a:xfrm>
          </p:grpSpPr>
          <p:sp>
            <p:nvSpPr>
              <p:cNvPr id="121" name="Freeform 93"/>
              <p:cNvSpPr>
                <a:spLocks/>
              </p:cNvSpPr>
              <p:nvPr/>
            </p:nvSpPr>
            <p:spPr bwMode="auto">
              <a:xfrm rot="19456225">
                <a:off x="2535839" y="3337041"/>
                <a:ext cx="369361" cy="281106"/>
              </a:xfrm>
              <a:custGeom>
                <a:avLst/>
                <a:gdLst/>
                <a:ahLst/>
                <a:cxnLst>
                  <a:cxn ang="0">
                    <a:pos x="0" y="68"/>
                  </a:cxn>
                  <a:cxn ang="0">
                    <a:pos x="5" y="90"/>
                  </a:cxn>
                  <a:cxn ang="0">
                    <a:pos x="29" y="112"/>
                  </a:cxn>
                  <a:cxn ang="0">
                    <a:pos x="58" y="121"/>
                  </a:cxn>
                  <a:cxn ang="0">
                    <a:pos x="79" y="106"/>
                  </a:cxn>
                  <a:cxn ang="0">
                    <a:pos x="90" y="105"/>
                  </a:cxn>
                  <a:cxn ang="0">
                    <a:pos x="159" y="150"/>
                  </a:cxn>
                  <a:cxn ang="0">
                    <a:pos x="207" y="166"/>
                  </a:cxn>
                  <a:cxn ang="0">
                    <a:pos x="217" y="177"/>
                  </a:cxn>
                  <a:cxn ang="0">
                    <a:pos x="207" y="221"/>
                  </a:cxn>
                  <a:cxn ang="0">
                    <a:pos x="207" y="239"/>
                  </a:cxn>
                  <a:cxn ang="0">
                    <a:pos x="226" y="254"/>
                  </a:cxn>
                  <a:cxn ang="0">
                    <a:pos x="250" y="258"/>
                  </a:cxn>
                  <a:cxn ang="0">
                    <a:pos x="275" y="249"/>
                  </a:cxn>
                  <a:cxn ang="0">
                    <a:pos x="299" y="223"/>
                  </a:cxn>
                  <a:cxn ang="0">
                    <a:pos x="300" y="216"/>
                  </a:cxn>
                  <a:cxn ang="0">
                    <a:pos x="277" y="219"/>
                  </a:cxn>
                  <a:cxn ang="0">
                    <a:pos x="253" y="205"/>
                  </a:cxn>
                  <a:cxn ang="0">
                    <a:pos x="250" y="184"/>
                  </a:cxn>
                  <a:cxn ang="0">
                    <a:pos x="259" y="170"/>
                  </a:cxn>
                  <a:cxn ang="0">
                    <a:pos x="282" y="158"/>
                  </a:cxn>
                  <a:cxn ang="0">
                    <a:pos x="290" y="160"/>
                  </a:cxn>
                  <a:cxn ang="0">
                    <a:pos x="297" y="177"/>
                  </a:cxn>
                  <a:cxn ang="0">
                    <a:pos x="322" y="194"/>
                  </a:cxn>
                  <a:cxn ang="0">
                    <a:pos x="330" y="193"/>
                  </a:cxn>
                  <a:cxn ang="0">
                    <a:pos x="337" y="174"/>
                  </a:cxn>
                  <a:cxn ang="0">
                    <a:pos x="337" y="144"/>
                  </a:cxn>
                  <a:cxn ang="0">
                    <a:pos x="312" y="125"/>
                  </a:cxn>
                  <a:cxn ang="0">
                    <a:pos x="277" y="121"/>
                  </a:cxn>
                  <a:cxn ang="0">
                    <a:pos x="248" y="142"/>
                  </a:cxn>
                  <a:cxn ang="0">
                    <a:pos x="228" y="140"/>
                  </a:cxn>
                  <a:cxn ang="0">
                    <a:pos x="102" y="76"/>
                  </a:cxn>
                  <a:cxn ang="0">
                    <a:pos x="102" y="68"/>
                  </a:cxn>
                  <a:cxn ang="0">
                    <a:pos x="113" y="52"/>
                  </a:cxn>
                  <a:cxn ang="0">
                    <a:pos x="114" y="40"/>
                  </a:cxn>
                  <a:cxn ang="0">
                    <a:pos x="94" y="27"/>
                  </a:cxn>
                  <a:cxn ang="0">
                    <a:pos x="85" y="27"/>
                  </a:cxn>
                  <a:cxn ang="0">
                    <a:pos x="76" y="50"/>
                  </a:cxn>
                  <a:cxn ang="0">
                    <a:pos x="58" y="67"/>
                  </a:cxn>
                  <a:cxn ang="0">
                    <a:pos x="47" y="64"/>
                  </a:cxn>
                  <a:cxn ang="0">
                    <a:pos x="37" y="52"/>
                  </a:cxn>
                  <a:cxn ang="0">
                    <a:pos x="48" y="7"/>
                  </a:cxn>
                  <a:cxn ang="0">
                    <a:pos x="42" y="1"/>
                  </a:cxn>
                  <a:cxn ang="0">
                    <a:pos x="23" y="5"/>
                  </a:cxn>
                  <a:cxn ang="0">
                    <a:pos x="10" y="25"/>
                  </a:cxn>
                </a:cxnLst>
                <a:rect l="0" t="0" r="r" b="b"/>
                <a:pathLst>
                  <a:path w="339" h="258">
                    <a:moveTo>
                      <a:pt x="10" y="25"/>
                    </a:moveTo>
                    <a:lnTo>
                      <a:pt x="5" y="42"/>
                    </a:lnTo>
                    <a:lnTo>
                      <a:pt x="0" y="68"/>
                    </a:lnTo>
                    <a:lnTo>
                      <a:pt x="0" y="75"/>
                    </a:lnTo>
                    <a:lnTo>
                      <a:pt x="1" y="80"/>
                    </a:lnTo>
                    <a:lnTo>
                      <a:pt x="5" y="90"/>
                    </a:lnTo>
                    <a:lnTo>
                      <a:pt x="8" y="94"/>
                    </a:lnTo>
                    <a:lnTo>
                      <a:pt x="15" y="101"/>
                    </a:lnTo>
                    <a:lnTo>
                      <a:pt x="29" y="112"/>
                    </a:lnTo>
                    <a:lnTo>
                      <a:pt x="46" y="121"/>
                    </a:lnTo>
                    <a:lnTo>
                      <a:pt x="55" y="122"/>
                    </a:lnTo>
                    <a:lnTo>
                      <a:pt x="58" y="121"/>
                    </a:lnTo>
                    <a:lnTo>
                      <a:pt x="62" y="119"/>
                    </a:lnTo>
                    <a:lnTo>
                      <a:pt x="70" y="112"/>
                    </a:lnTo>
                    <a:lnTo>
                      <a:pt x="79" y="106"/>
                    </a:lnTo>
                    <a:lnTo>
                      <a:pt x="84" y="104"/>
                    </a:lnTo>
                    <a:lnTo>
                      <a:pt x="86" y="104"/>
                    </a:lnTo>
                    <a:lnTo>
                      <a:pt x="90" y="105"/>
                    </a:lnTo>
                    <a:lnTo>
                      <a:pt x="97" y="108"/>
                    </a:lnTo>
                    <a:lnTo>
                      <a:pt x="105" y="112"/>
                    </a:lnTo>
                    <a:lnTo>
                      <a:pt x="159" y="150"/>
                    </a:lnTo>
                    <a:lnTo>
                      <a:pt x="175" y="157"/>
                    </a:lnTo>
                    <a:lnTo>
                      <a:pt x="200" y="163"/>
                    </a:lnTo>
                    <a:lnTo>
                      <a:pt x="207" y="166"/>
                    </a:lnTo>
                    <a:lnTo>
                      <a:pt x="212" y="170"/>
                    </a:lnTo>
                    <a:lnTo>
                      <a:pt x="216" y="174"/>
                    </a:lnTo>
                    <a:lnTo>
                      <a:pt x="217" y="177"/>
                    </a:lnTo>
                    <a:lnTo>
                      <a:pt x="218" y="180"/>
                    </a:lnTo>
                    <a:lnTo>
                      <a:pt x="215" y="195"/>
                    </a:lnTo>
                    <a:lnTo>
                      <a:pt x="207" y="221"/>
                    </a:lnTo>
                    <a:lnTo>
                      <a:pt x="205" y="231"/>
                    </a:lnTo>
                    <a:lnTo>
                      <a:pt x="206" y="234"/>
                    </a:lnTo>
                    <a:lnTo>
                      <a:pt x="207" y="239"/>
                    </a:lnTo>
                    <a:lnTo>
                      <a:pt x="210" y="243"/>
                    </a:lnTo>
                    <a:lnTo>
                      <a:pt x="218" y="250"/>
                    </a:lnTo>
                    <a:lnTo>
                      <a:pt x="226" y="254"/>
                    </a:lnTo>
                    <a:lnTo>
                      <a:pt x="235" y="257"/>
                    </a:lnTo>
                    <a:lnTo>
                      <a:pt x="240" y="258"/>
                    </a:lnTo>
                    <a:lnTo>
                      <a:pt x="250" y="258"/>
                    </a:lnTo>
                    <a:lnTo>
                      <a:pt x="256" y="257"/>
                    </a:lnTo>
                    <a:lnTo>
                      <a:pt x="266" y="253"/>
                    </a:lnTo>
                    <a:lnTo>
                      <a:pt x="275" y="249"/>
                    </a:lnTo>
                    <a:lnTo>
                      <a:pt x="280" y="246"/>
                    </a:lnTo>
                    <a:lnTo>
                      <a:pt x="293" y="232"/>
                    </a:lnTo>
                    <a:lnTo>
                      <a:pt x="299" y="223"/>
                    </a:lnTo>
                    <a:lnTo>
                      <a:pt x="300" y="220"/>
                    </a:lnTo>
                    <a:lnTo>
                      <a:pt x="301" y="217"/>
                    </a:lnTo>
                    <a:lnTo>
                      <a:pt x="300" y="216"/>
                    </a:lnTo>
                    <a:lnTo>
                      <a:pt x="298" y="216"/>
                    </a:lnTo>
                    <a:lnTo>
                      <a:pt x="280" y="220"/>
                    </a:lnTo>
                    <a:lnTo>
                      <a:pt x="277" y="219"/>
                    </a:lnTo>
                    <a:lnTo>
                      <a:pt x="263" y="214"/>
                    </a:lnTo>
                    <a:lnTo>
                      <a:pt x="255" y="208"/>
                    </a:lnTo>
                    <a:lnTo>
                      <a:pt x="253" y="205"/>
                    </a:lnTo>
                    <a:lnTo>
                      <a:pt x="251" y="199"/>
                    </a:lnTo>
                    <a:lnTo>
                      <a:pt x="250" y="191"/>
                    </a:lnTo>
                    <a:lnTo>
                      <a:pt x="250" y="184"/>
                    </a:lnTo>
                    <a:lnTo>
                      <a:pt x="252" y="180"/>
                    </a:lnTo>
                    <a:lnTo>
                      <a:pt x="253" y="177"/>
                    </a:lnTo>
                    <a:lnTo>
                      <a:pt x="259" y="170"/>
                    </a:lnTo>
                    <a:lnTo>
                      <a:pt x="264" y="167"/>
                    </a:lnTo>
                    <a:lnTo>
                      <a:pt x="273" y="161"/>
                    </a:lnTo>
                    <a:lnTo>
                      <a:pt x="282" y="158"/>
                    </a:lnTo>
                    <a:lnTo>
                      <a:pt x="286" y="158"/>
                    </a:lnTo>
                    <a:lnTo>
                      <a:pt x="288" y="158"/>
                    </a:lnTo>
                    <a:lnTo>
                      <a:pt x="290" y="160"/>
                    </a:lnTo>
                    <a:lnTo>
                      <a:pt x="291" y="162"/>
                    </a:lnTo>
                    <a:lnTo>
                      <a:pt x="296" y="175"/>
                    </a:lnTo>
                    <a:lnTo>
                      <a:pt x="297" y="177"/>
                    </a:lnTo>
                    <a:lnTo>
                      <a:pt x="308" y="186"/>
                    </a:lnTo>
                    <a:lnTo>
                      <a:pt x="313" y="190"/>
                    </a:lnTo>
                    <a:lnTo>
                      <a:pt x="322" y="194"/>
                    </a:lnTo>
                    <a:lnTo>
                      <a:pt x="326" y="194"/>
                    </a:lnTo>
                    <a:lnTo>
                      <a:pt x="328" y="194"/>
                    </a:lnTo>
                    <a:lnTo>
                      <a:pt x="330" y="193"/>
                    </a:lnTo>
                    <a:lnTo>
                      <a:pt x="332" y="192"/>
                    </a:lnTo>
                    <a:lnTo>
                      <a:pt x="333" y="189"/>
                    </a:lnTo>
                    <a:lnTo>
                      <a:pt x="337" y="174"/>
                    </a:lnTo>
                    <a:lnTo>
                      <a:pt x="339" y="161"/>
                    </a:lnTo>
                    <a:lnTo>
                      <a:pt x="339" y="148"/>
                    </a:lnTo>
                    <a:lnTo>
                      <a:pt x="337" y="144"/>
                    </a:lnTo>
                    <a:lnTo>
                      <a:pt x="335" y="140"/>
                    </a:lnTo>
                    <a:lnTo>
                      <a:pt x="331" y="136"/>
                    </a:lnTo>
                    <a:lnTo>
                      <a:pt x="312" y="125"/>
                    </a:lnTo>
                    <a:lnTo>
                      <a:pt x="296" y="120"/>
                    </a:lnTo>
                    <a:lnTo>
                      <a:pt x="284" y="119"/>
                    </a:lnTo>
                    <a:lnTo>
                      <a:pt x="277" y="121"/>
                    </a:lnTo>
                    <a:lnTo>
                      <a:pt x="269" y="126"/>
                    </a:lnTo>
                    <a:lnTo>
                      <a:pt x="253" y="139"/>
                    </a:lnTo>
                    <a:lnTo>
                      <a:pt x="248" y="142"/>
                    </a:lnTo>
                    <a:lnTo>
                      <a:pt x="244" y="143"/>
                    </a:lnTo>
                    <a:lnTo>
                      <a:pt x="236" y="143"/>
                    </a:lnTo>
                    <a:lnTo>
                      <a:pt x="228" y="140"/>
                    </a:lnTo>
                    <a:lnTo>
                      <a:pt x="118" y="91"/>
                    </a:lnTo>
                    <a:lnTo>
                      <a:pt x="106" y="82"/>
                    </a:lnTo>
                    <a:lnTo>
                      <a:pt x="102" y="76"/>
                    </a:lnTo>
                    <a:lnTo>
                      <a:pt x="102" y="73"/>
                    </a:lnTo>
                    <a:lnTo>
                      <a:pt x="102" y="71"/>
                    </a:lnTo>
                    <a:lnTo>
                      <a:pt x="102" y="68"/>
                    </a:lnTo>
                    <a:lnTo>
                      <a:pt x="103" y="65"/>
                    </a:lnTo>
                    <a:lnTo>
                      <a:pt x="106" y="60"/>
                    </a:lnTo>
                    <a:lnTo>
                      <a:pt x="113" y="52"/>
                    </a:lnTo>
                    <a:lnTo>
                      <a:pt x="115" y="47"/>
                    </a:lnTo>
                    <a:lnTo>
                      <a:pt x="115" y="44"/>
                    </a:lnTo>
                    <a:lnTo>
                      <a:pt x="114" y="40"/>
                    </a:lnTo>
                    <a:lnTo>
                      <a:pt x="106" y="34"/>
                    </a:lnTo>
                    <a:lnTo>
                      <a:pt x="103" y="31"/>
                    </a:lnTo>
                    <a:lnTo>
                      <a:pt x="94" y="27"/>
                    </a:lnTo>
                    <a:lnTo>
                      <a:pt x="90" y="26"/>
                    </a:lnTo>
                    <a:lnTo>
                      <a:pt x="87" y="26"/>
                    </a:lnTo>
                    <a:lnTo>
                      <a:pt x="85" y="27"/>
                    </a:lnTo>
                    <a:lnTo>
                      <a:pt x="83" y="32"/>
                    </a:lnTo>
                    <a:lnTo>
                      <a:pt x="78" y="47"/>
                    </a:lnTo>
                    <a:lnTo>
                      <a:pt x="76" y="50"/>
                    </a:lnTo>
                    <a:lnTo>
                      <a:pt x="66" y="62"/>
                    </a:lnTo>
                    <a:lnTo>
                      <a:pt x="64" y="64"/>
                    </a:lnTo>
                    <a:lnTo>
                      <a:pt x="58" y="67"/>
                    </a:lnTo>
                    <a:lnTo>
                      <a:pt x="56" y="67"/>
                    </a:lnTo>
                    <a:lnTo>
                      <a:pt x="53" y="67"/>
                    </a:lnTo>
                    <a:lnTo>
                      <a:pt x="47" y="64"/>
                    </a:lnTo>
                    <a:lnTo>
                      <a:pt x="44" y="62"/>
                    </a:lnTo>
                    <a:lnTo>
                      <a:pt x="39" y="56"/>
                    </a:lnTo>
                    <a:lnTo>
                      <a:pt x="37" y="52"/>
                    </a:lnTo>
                    <a:lnTo>
                      <a:pt x="36" y="48"/>
                    </a:lnTo>
                    <a:lnTo>
                      <a:pt x="38" y="38"/>
                    </a:lnTo>
                    <a:lnTo>
                      <a:pt x="48" y="7"/>
                    </a:lnTo>
                    <a:lnTo>
                      <a:pt x="47" y="3"/>
                    </a:lnTo>
                    <a:lnTo>
                      <a:pt x="45" y="2"/>
                    </a:lnTo>
                    <a:lnTo>
                      <a:pt x="42" y="1"/>
                    </a:lnTo>
                    <a:lnTo>
                      <a:pt x="38" y="0"/>
                    </a:lnTo>
                    <a:lnTo>
                      <a:pt x="28" y="2"/>
                    </a:lnTo>
                    <a:lnTo>
                      <a:pt x="23" y="5"/>
                    </a:lnTo>
                    <a:lnTo>
                      <a:pt x="19" y="8"/>
                    </a:lnTo>
                    <a:lnTo>
                      <a:pt x="16" y="12"/>
                    </a:lnTo>
                    <a:lnTo>
                      <a:pt x="10" y="25"/>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4" name="Group 67"/>
              <p:cNvGrpSpPr/>
              <p:nvPr/>
            </p:nvGrpSpPr>
            <p:grpSpPr>
              <a:xfrm>
                <a:off x="1657610" y="2852928"/>
                <a:ext cx="1352144" cy="1301089"/>
                <a:chOff x="4572000" y="3363687"/>
                <a:chExt cx="1970088" cy="1895701"/>
              </a:xfrm>
            </p:grpSpPr>
            <p:sp>
              <p:nvSpPr>
                <p:cNvPr id="123" name="AutoShape 4"/>
                <p:cNvSpPr>
                  <a:spLocks noChangeAspect="1" noChangeArrowheads="1" noTextEdit="1"/>
                </p:cNvSpPr>
                <p:nvPr/>
              </p:nvSpPr>
              <p:spPr bwMode="auto">
                <a:xfrm flipH="1">
                  <a:off x="4572000" y="3429000"/>
                  <a:ext cx="1970088" cy="1830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13"/>
                <p:cNvSpPr>
                  <a:spLocks/>
                </p:cNvSpPr>
                <p:nvPr/>
              </p:nvSpPr>
              <p:spPr bwMode="auto">
                <a:xfrm flipH="1">
                  <a:off x="5146675" y="3892550"/>
                  <a:ext cx="444500" cy="727075"/>
                </a:xfrm>
                <a:custGeom>
                  <a:avLst/>
                  <a:gdLst/>
                  <a:ahLst/>
                  <a:cxnLst>
                    <a:cxn ang="0">
                      <a:pos x="276" y="223"/>
                    </a:cxn>
                    <a:cxn ang="0">
                      <a:pos x="270" y="196"/>
                    </a:cxn>
                    <a:cxn ang="0">
                      <a:pos x="255" y="156"/>
                    </a:cxn>
                    <a:cxn ang="0">
                      <a:pos x="206" y="63"/>
                    </a:cxn>
                    <a:cxn ang="0">
                      <a:pos x="185" y="35"/>
                    </a:cxn>
                    <a:cxn ang="0">
                      <a:pos x="173" y="24"/>
                    </a:cxn>
                    <a:cxn ang="0">
                      <a:pos x="161" y="16"/>
                    </a:cxn>
                    <a:cxn ang="0">
                      <a:pos x="140" y="6"/>
                    </a:cxn>
                    <a:cxn ang="0">
                      <a:pos x="111" y="0"/>
                    </a:cxn>
                    <a:cxn ang="0">
                      <a:pos x="104" y="0"/>
                    </a:cxn>
                    <a:cxn ang="0">
                      <a:pos x="75" y="2"/>
                    </a:cxn>
                    <a:cxn ang="0">
                      <a:pos x="53" y="7"/>
                    </a:cxn>
                    <a:cxn ang="0">
                      <a:pos x="48" y="9"/>
                    </a:cxn>
                    <a:cxn ang="0">
                      <a:pos x="37" y="18"/>
                    </a:cxn>
                    <a:cxn ang="0">
                      <a:pos x="25" y="30"/>
                    </a:cxn>
                    <a:cxn ang="0">
                      <a:pos x="20" y="38"/>
                    </a:cxn>
                    <a:cxn ang="0">
                      <a:pos x="12" y="55"/>
                    </a:cxn>
                    <a:cxn ang="0">
                      <a:pos x="7" y="76"/>
                    </a:cxn>
                    <a:cxn ang="0">
                      <a:pos x="7" y="93"/>
                    </a:cxn>
                    <a:cxn ang="0">
                      <a:pos x="9" y="103"/>
                    </a:cxn>
                    <a:cxn ang="0">
                      <a:pos x="17" y="120"/>
                    </a:cxn>
                    <a:cxn ang="0">
                      <a:pos x="32" y="143"/>
                    </a:cxn>
                    <a:cxn ang="0">
                      <a:pos x="47" y="157"/>
                    </a:cxn>
                    <a:cxn ang="0">
                      <a:pos x="49" y="160"/>
                    </a:cxn>
                    <a:cxn ang="0">
                      <a:pos x="50" y="164"/>
                    </a:cxn>
                    <a:cxn ang="0">
                      <a:pos x="52" y="173"/>
                    </a:cxn>
                    <a:cxn ang="0">
                      <a:pos x="51" y="192"/>
                    </a:cxn>
                    <a:cxn ang="0">
                      <a:pos x="48" y="205"/>
                    </a:cxn>
                    <a:cxn ang="0">
                      <a:pos x="46" y="208"/>
                    </a:cxn>
                    <a:cxn ang="0">
                      <a:pos x="10" y="270"/>
                    </a:cxn>
                    <a:cxn ang="0">
                      <a:pos x="5" y="285"/>
                    </a:cxn>
                    <a:cxn ang="0">
                      <a:pos x="3" y="292"/>
                    </a:cxn>
                    <a:cxn ang="0">
                      <a:pos x="0" y="319"/>
                    </a:cxn>
                    <a:cxn ang="0">
                      <a:pos x="2" y="347"/>
                    </a:cxn>
                    <a:cxn ang="0">
                      <a:pos x="6" y="366"/>
                    </a:cxn>
                    <a:cxn ang="0">
                      <a:pos x="14" y="386"/>
                    </a:cxn>
                    <a:cxn ang="0">
                      <a:pos x="29" y="415"/>
                    </a:cxn>
                    <a:cxn ang="0">
                      <a:pos x="41" y="430"/>
                    </a:cxn>
                    <a:cxn ang="0">
                      <a:pos x="54" y="441"/>
                    </a:cxn>
                    <a:cxn ang="0">
                      <a:pos x="60" y="446"/>
                    </a:cxn>
                    <a:cxn ang="0">
                      <a:pos x="76" y="453"/>
                    </a:cxn>
                    <a:cxn ang="0">
                      <a:pos x="92" y="457"/>
                    </a:cxn>
                    <a:cxn ang="0">
                      <a:pos x="118" y="458"/>
                    </a:cxn>
                    <a:cxn ang="0">
                      <a:pos x="148" y="454"/>
                    </a:cxn>
                    <a:cxn ang="0">
                      <a:pos x="187" y="442"/>
                    </a:cxn>
                    <a:cxn ang="0">
                      <a:pos x="216" y="429"/>
                    </a:cxn>
                    <a:cxn ang="0">
                      <a:pos x="234" y="417"/>
                    </a:cxn>
                    <a:cxn ang="0">
                      <a:pos x="242" y="410"/>
                    </a:cxn>
                    <a:cxn ang="0">
                      <a:pos x="252" y="397"/>
                    </a:cxn>
                    <a:cxn ang="0">
                      <a:pos x="255" y="392"/>
                    </a:cxn>
                    <a:cxn ang="0">
                      <a:pos x="267" y="357"/>
                    </a:cxn>
                    <a:cxn ang="0">
                      <a:pos x="279" y="291"/>
                    </a:cxn>
                    <a:cxn ang="0">
                      <a:pos x="280" y="274"/>
                    </a:cxn>
                    <a:cxn ang="0">
                      <a:pos x="276" y="223"/>
                    </a:cxn>
                  </a:cxnLst>
                  <a:rect l="0" t="0" r="r" b="b"/>
                  <a:pathLst>
                    <a:path w="280" h="458">
                      <a:moveTo>
                        <a:pt x="276" y="223"/>
                      </a:moveTo>
                      <a:lnTo>
                        <a:pt x="270" y="196"/>
                      </a:lnTo>
                      <a:lnTo>
                        <a:pt x="255" y="156"/>
                      </a:lnTo>
                      <a:lnTo>
                        <a:pt x="206" y="63"/>
                      </a:lnTo>
                      <a:lnTo>
                        <a:pt x="185" y="35"/>
                      </a:lnTo>
                      <a:lnTo>
                        <a:pt x="173" y="24"/>
                      </a:lnTo>
                      <a:lnTo>
                        <a:pt x="161" y="16"/>
                      </a:lnTo>
                      <a:lnTo>
                        <a:pt x="140" y="6"/>
                      </a:lnTo>
                      <a:lnTo>
                        <a:pt x="111" y="0"/>
                      </a:lnTo>
                      <a:lnTo>
                        <a:pt x="104" y="0"/>
                      </a:lnTo>
                      <a:lnTo>
                        <a:pt x="75" y="2"/>
                      </a:lnTo>
                      <a:lnTo>
                        <a:pt x="53" y="7"/>
                      </a:lnTo>
                      <a:lnTo>
                        <a:pt x="48" y="9"/>
                      </a:lnTo>
                      <a:lnTo>
                        <a:pt x="37" y="18"/>
                      </a:lnTo>
                      <a:lnTo>
                        <a:pt x="25" y="30"/>
                      </a:lnTo>
                      <a:lnTo>
                        <a:pt x="20" y="38"/>
                      </a:lnTo>
                      <a:lnTo>
                        <a:pt x="12" y="55"/>
                      </a:lnTo>
                      <a:lnTo>
                        <a:pt x="7" y="76"/>
                      </a:lnTo>
                      <a:lnTo>
                        <a:pt x="7" y="93"/>
                      </a:lnTo>
                      <a:lnTo>
                        <a:pt x="9" y="103"/>
                      </a:lnTo>
                      <a:lnTo>
                        <a:pt x="17" y="120"/>
                      </a:lnTo>
                      <a:lnTo>
                        <a:pt x="32" y="143"/>
                      </a:lnTo>
                      <a:lnTo>
                        <a:pt x="47" y="157"/>
                      </a:lnTo>
                      <a:lnTo>
                        <a:pt x="49" y="160"/>
                      </a:lnTo>
                      <a:lnTo>
                        <a:pt x="50" y="164"/>
                      </a:lnTo>
                      <a:lnTo>
                        <a:pt x="52" y="173"/>
                      </a:lnTo>
                      <a:lnTo>
                        <a:pt x="51" y="192"/>
                      </a:lnTo>
                      <a:lnTo>
                        <a:pt x="48" y="205"/>
                      </a:lnTo>
                      <a:lnTo>
                        <a:pt x="46" y="208"/>
                      </a:lnTo>
                      <a:lnTo>
                        <a:pt x="10" y="270"/>
                      </a:lnTo>
                      <a:lnTo>
                        <a:pt x="5" y="285"/>
                      </a:lnTo>
                      <a:lnTo>
                        <a:pt x="3" y="292"/>
                      </a:lnTo>
                      <a:lnTo>
                        <a:pt x="0" y="319"/>
                      </a:lnTo>
                      <a:lnTo>
                        <a:pt x="2" y="347"/>
                      </a:lnTo>
                      <a:lnTo>
                        <a:pt x="6" y="366"/>
                      </a:lnTo>
                      <a:lnTo>
                        <a:pt x="14" y="386"/>
                      </a:lnTo>
                      <a:lnTo>
                        <a:pt x="29" y="415"/>
                      </a:lnTo>
                      <a:lnTo>
                        <a:pt x="41" y="430"/>
                      </a:lnTo>
                      <a:lnTo>
                        <a:pt x="54" y="441"/>
                      </a:lnTo>
                      <a:lnTo>
                        <a:pt x="60" y="446"/>
                      </a:lnTo>
                      <a:lnTo>
                        <a:pt x="76" y="453"/>
                      </a:lnTo>
                      <a:lnTo>
                        <a:pt x="92" y="457"/>
                      </a:lnTo>
                      <a:lnTo>
                        <a:pt x="118" y="458"/>
                      </a:lnTo>
                      <a:lnTo>
                        <a:pt x="148" y="454"/>
                      </a:lnTo>
                      <a:lnTo>
                        <a:pt x="187" y="442"/>
                      </a:lnTo>
                      <a:lnTo>
                        <a:pt x="216" y="429"/>
                      </a:lnTo>
                      <a:lnTo>
                        <a:pt x="234" y="417"/>
                      </a:lnTo>
                      <a:lnTo>
                        <a:pt x="242" y="410"/>
                      </a:lnTo>
                      <a:lnTo>
                        <a:pt x="252" y="397"/>
                      </a:lnTo>
                      <a:lnTo>
                        <a:pt x="255" y="392"/>
                      </a:lnTo>
                      <a:lnTo>
                        <a:pt x="267" y="357"/>
                      </a:lnTo>
                      <a:lnTo>
                        <a:pt x="279" y="291"/>
                      </a:lnTo>
                      <a:lnTo>
                        <a:pt x="280" y="274"/>
                      </a:lnTo>
                      <a:lnTo>
                        <a:pt x="276" y="2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14"/>
                <p:cNvSpPr>
                  <a:spLocks/>
                </p:cNvSpPr>
                <p:nvPr/>
              </p:nvSpPr>
              <p:spPr bwMode="auto">
                <a:xfrm flipH="1">
                  <a:off x="4576763" y="3771900"/>
                  <a:ext cx="847725" cy="311150"/>
                </a:xfrm>
                <a:custGeom>
                  <a:avLst/>
                  <a:gdLst/>
                  <a:ahLst/>
                  <a:cxnLst>
                    <a:cxn ang="0">
                      <a:pos x="282" y="135"/>
                    </a:cxn>
                    <a:cxn ang="0">
                      <a:pos x="186" y="90"/>
                    </a:cxn>
                    <a:cxn ang="0">
                      <a:pos x="142" y="79"/>
                    </a:cxn>
                    <a:cxn ang="0">
                      <a:pos x="26" y="78"/>
                    </a:cxn>
                    <a:cxn ang="0">
                      <a:pos x="11" y="82"/>
                    </a:cxn>
                    <a:cxn ang="0">
                      <a:pos x="4" y="89"/>
                    </a:cxn>
                    <a:cxn ang="0">
                      <a:pos x="0" y="102"/>
                    </a:cxn>
                    <a:cxn ang="0">
                      <a:pos x="5" y="119"/>
                    </a:cxn>
                    <a:cxn ang="0">
                      <a:pos x="20" y="137"/>
                    </a:cxn>
                    <a:cxn ang="0">
                      <a:pos x="34" y="144"/>
                    </a:cxn>
                    <a:cxn ang="0">
                      <a:pos x="42" y="143"/>
                    </a:cxn>
                    <a:cxn ang="0">
                      <a:pos x="67" y="131"/>
                    </a:cxn>
                    <a:cxn ang="0">
                      <a:pos x="120" y="127"/>
                    </a:cxn>
                    <a:cxn ang="0">
                      <a:pos x="207" y="153"/>
                    </a:cxn>
                    <a:cxn ang="0">
                      <a:pos x="251" y="172"/>
                    </a:cxn>
                    <a:cxn ang="0">
                      <a:pos x="287" y="177"/>
                    </a:cxn>
                    <a:cxn ang="0">
                      <a:pos x="404" y="120"/>
                    </a:cxn>
                    <a:cxn ang="0">
                      <a:pos x="417" y="117"/>
                    </a:cxn>
                    <a:cxn ang="0">
                      <a:pos x="422" y="117"/>
                    </a:cxn>
                    <a:cxn ang="0">
                      <a:pos x="431" y="125"/>
                    </a:cxn>
                    <a:cxn ang="0">
                      <a:pos x="451" y="171"/>
                    </a:cxn>
                    <a:cxn ang="0">
                      <a:pos x="463" y="191"/>
                    </a:cxn>
                    <a:cxn ang="0">
                      <a:pos x="471" y="196"/>
                    </a:cxn>
                    <a:cxn ang="0">
                      <a:pos x="476" y="196"/>
                    </a:cxn>
                    <a:cxn ang="0">
                      <a:pos x="482" y="193"/>
                    </a:cxn>
                    <a:cxn ang="0">
                      <a:pos x="488" y="187"/>
                    </a:cxn>
                    <a:cxn ang="0">
                      <a:pos x="493" y="174"/>
                    </a:cxn>
                    <a:cxn ang="0">
                      <a:pos x="491" y="162"/>
                    </a:cxn>
                    <a:cxn ang="0">
                      <a:pos x="484" y="152"/>
                    </a:cxn>
                    <a:cxn ang="0">
                      <a:pos x="468" y="137"/>
                    </a:cxn>
                    <a:cxn ang="0">
                      <a:pos x="457" y="116"/>
                    </a:cxn>
                    <a:cxn ang="0">
                      <a:pos x="457" y="112"/>
                    </a:cxn>
                    <a:cxn ang="0">
                      <a:pos x="463" y="109"/>
                    </a:cxn>
                    <a:cxn ang="0">
                      <a:pos x="471" y="112"/>
                    </a:cxn>
                    <a:cxn ang="0">
                      <a:pos x="476" y="117"/>
                    </a:cxn>
                    <a:cxn ang="0">
                      <a:pos x="498" y="152"/>
                    </a:cxn>
                    <a:cxn ang="0">
                      <a:pos x="520" y="163"/>
                    </a:cxn>
                    <a:cxn ang="0">
                      <a:pos x="526" y="163"/>
                    </a:cxn>
                    <a:cxn ang="0">
                      <a:pos x="530" y="160"/>
                    </a:cxn>
                    <a:cxn ang="0">
                      <a:pos x="534" y="148"/>
                    </a:cxn>
                    <a:cxn ang="0">
                      <a:pos x="534" y="141"/>
                    </a:cxn>
                    <a:cxn ang="0">
                      <a:pos x="528" y="126"/>
                    </a:cxn>
                    <a:cxn ang="0">
                      <a:pos x="516" y="112"/>
                    </a:cxn>
                    <a:cxn ang="0">
                      <a:pos x="499" y="103"/>
                    </a:cxn>
                    <a:cxn ang="0">
                      <a:pos x="459" y="88"/>
                    </a:cxn>
                    <a:cxn ang="0">
                      <a:pos x="455" y="82"/>
                    </a:cxn>
                    <a:cxn ang="0">
                      <a:pos x="457" y="64"/>
                    </a:cxn>
                    <a:cxn ang="0">
                      <a:pos x="471" y="37"/>
                    </a:cxn>
                    <a:cxn ang="0">
                      <a:pos x="476" y="22"/>
                    </a:cxn>
                    <a:cxn ang="0">
                      <a:pos x="474" y="10"/>
                    </a:cxn>
                    <a:cxn ang="0">
                      <a:pos x="468" y="2"/>
                    </a:cxn>
                    <a:cxn ang="0">
                      <a:pos x="464" y="0"/>
                    </a:cxn>
                    <a:cxn ang="0">
                      <a:pos x="459" y="0"/>
                    </a:cxn>
                    <a:cxn ang="0">
                      <a:pos x="447" y="9"/>
                    </a:cxn>
                    <a:cxn ang="0">
                      <a:pos x="443" y="16"/>
                    </a:cxn>
                    <a:cxn ang="0">
                      <a:pos x="440" y="49"/>
                    </a:cxn>
                    <a:cxn ang="0">
                      <a:pos x="436" y="63"/>
                    </a:cxn>
                    <a:cxn ang="0">
                      <a:pos x="422" y="78"/>
                    </a:cxn>
                    <a:cxn ang="0">
                      <a:pos x="407" y="86"/>
                    </a:cxn>
                    <a:cxn ang="0">
                      <a:pos x="331" y="124"/>
                    </a:cxn>
                    <a:cxn ang="0">
                      <a:pos x="304" y="134"/>
                    </a:cxn>
                  </a:cxnLst>
                  <a:rect l="0" t="0" r="r" b="b"/>
                  <a:pathLst>
                    <a:path w="534" h="196">
                      <a:moveTo>
                        <a:pt x="294" y="136"/>
                      </a:moveTo>
                      <a:lnTo>
                        <a:pt x="282" y="135"/>
                      </a:lnTo>
                      <a:lnTo>
                        <a:pt x="262" y="130"/>
                      </a:lnTo>
                      <a:lnTo>
                        <a:pt x="186" y="90"/>
                      </a:lnTo>
                      <a:lnTo>
                        <a:pt x="163" y="83"/>
                      </a:lnTo>
                      <a:lnTo>
                        <a:pt x="142" y="79"/>
                      </a:lnTo>
                      <a:lnTo>
                        <a:pt x="78" y="75"/>
                      </a:lnTo>
                      <a:lnTo>
                        <a:pt x="26" y="78"/>
                      </a:lnTo>
                      <a:lnTo>
                        <a:pt x="14" y="81"/>
                      </a:lnTo>
                      <a:lnTo>
                        <a:pt x="11" y="82"/>
                      </a:lnTo>
                      <a:lnTo>
                        <a:pt x="7" y="85"/>
                      </a:lnTo>
                      <a:lnTo>
                        <a:pt x="4" y="89"/>
                      </a:lnTo>
                      <a:lnTo>
                        <a:pt x="2" y="93"/>
                      </a:lnTo>
                      <a:lnTo>
                        <a:pt x="0" y="102"/>
                      </a:lnTo>
                      <a:lnTo>
                        <a:pt x="3" y="115"/>
                      </a:lnTo>
                      <a:lnTo>
                        <a:pt x="5" y="119"/>
                      </a:lnTo>
                      <a:lnTo>
                        <a:pt x="15" y="132"/>
                      </a:lnTo>
                      <a:lnTo>
                        <a:pt x="20" y="137"/>
                      </a:lnTo>
                      <a:lnTo>
                        <a:pt x="29" y="142"/>
                      </a:lnTo>
                      <a:lnTo>
                        <a:pt x="34" y="144"/>
                      </a:lnTo>
                      <a:lnTo>
                        <a:pt x="38" y="144"/>
                      </a:lnTo>
                      <a:lnTo>
                        <a:pt x="42" y="143"/>
                      </a:lnTo>
                      <a:lnTo>
                        <a:pt x="62" y="134"/>
                      </a:lnTo>
                      <a:lnTo>
                        <a:pt x="67" y="131"/>
                      </a:lnTo>
                      <a:lnTo>
                        <a:pt x="80" y="129"/>
                      </a:lnTo>
                      <a:lnTo>
                        <a:pt x="120" y="127"/>
                      </a:lnTo>
                      <a:lnTo>
                        <a:pt x="143" y="130"/>
                      </a:lnTo>
                      <a:lnTo>
                        <a:pt x="207" y="153"/>
                      </a:lnTo>
                      <a:lnTo>
                        <a:pt x="237" y="167"/>
                      </a:lnTo>
                      <a:lnTo>
                        <a:pt x="251" y="172"/>
                      </a:lnTo>
                      <a:lnTo>
                        <a:pt x="270" y="176"/>
                      </a:lnTo>
                      <a:lnTo>
                        <a:pt x="287" y="177"/>
                      </a:lnTo>
                      <a:lnTo>
                        <a:pt x="313" y="170"/>
                      </a:lnTo>
                      <a:lnTo>
                        <a:pt x="404" y="120"/>
                      </a:lnTo>
                      <a:lnTo>
                        <a:pt x="411" y="118"/>
                      </a:lnTo>
                      <a:lnTo>
                        <a:pt x="417" y="117"/>
                      </a:lnTo>
                      <a:lnTo>
                        <a:pt x="420" y="117"/>
                      </a:lnTo>
                      <a:lnTo>
                        <a:pt x="422" y="117"/>
                      </a:lnTo>
                      <a:lnTo>
                        <a:pt x="426" y="120"/>
                      </a:lnTo>
                      <a:lnTo>
                        <a:pt x="431" y="125"/>
                      </a:lnTo>
                      <a:lnTo>
                        <a:pt x="436" y="134"/>
                      </a:lnTo>
                      <a:lnTo>
                        <a:pt x="451" y="171"/>
                      </a:lnTo>
                      <a:lnTo>
                        <a:pt x="461" y="187"/>
                      </a:lnTo>
                      <a:lnTo>
                        <a:pt x="463" y="191"/>
                      </a:lnTo>
                      <a:lnTo>
                        <a:pt x="468" y="195"/>
                      </a:lnTo>
                      <a:lnTo>
                        <a:pt x="471" y="196"/>
                      </a:lnTo>
                      <a:lnTo>
                        <a:pt x="473" y="196"/>
                      </a:lnTo>
                      <a:lnTo>
                        <a:pt x="476" y="196"/>
                      </a:lnTo>
                      <a:lnTo>
                        <a:pt x="479" y="195"/>
                      </a:lnTo>
                      <a:lnTo>
                        <a:pt x="482" y="193"/>
                      </a:lnTo>
                      <a:lnTo>
                        <a:pt x="486" y="190"/>
                      </a:lnTo>
                      <a:lnTo>
                        <a:pt x="488" y="187"/>
                      </a:lnTo>
                      <a:lnTo>
                        <a:pt x="492" y="180"/>
                      </a:lnTo>
                      <a:lnTo>
                        <a:pt x="493" y="174"/>
                      </a:lnTo>
                      <a:lnTo>
                        <a:pt x="493" y="168"/>
                      </a:lnTo>
                      <a:lnTo>
                        <a:pt x="491" y="162"/>
                      </a:lnTo>
                      <a:lnTo>
                        <a:pt x="489" y="159"/>
                      </a:lnTo>
                      <a:lnTo>
                        <a:pt x="484" y="152"/>
                      </a:lnTo>
                      <a:lnTo>
                        <a:pt x="470" y="140"/>
                      </a:lnTo>
                      <a:lnTo>
                        <a:pt x="468" y="137"/>
                      </a:lnTo>
                      <a:lnTo>
                        <a:pt x="460" y="123"/>
                      </a:lnTo>
                      <a:lnTo>
                        <a:pt x="457" y="116"/>
                      </a:lnTo>
                      <a:lnTo>
                        <a:pt x="457" y="114"/>
                      </a:lnTo>
                      <a:lnTo>
                        <a:pt x="457" y="112"/>
                      </a:lnTo>
                      <a:lnTo>
                        <a:pt x="459" y="110"/>
                      </a:lnTo>
                      <a:lnTo>
                        <a:pt x="463" y="109"/>
                      </a:lnTo>
                      <a:lnTo>
                        <a:pt x="466" y="109"/>
                      </a:lnTo>
                      <a:lnTo>
                        <a:pt x="471" y="112"/>
                      </a:lnTo>
                      <a:lnTo>
                        <a:pt x="473" y="114"/>
                      </a:lnTo>
                      <a:lnTo>
                        <a:pt x="476" y="117"/>
                      </a:lnTo>
                      <a:lnTo>
                        <a:pt x="495" y="148"/>
                      </a:lnTo>
                      <a:lnTo>
                        <a:pt x="498" y="152"/>
                      </a:lnTo>
                      <a:lnTo>
                        <a:pt x="509" y="160"/>
                      </a:lnTo>
                      <a:lnTo>
                        <a:pt x="520" y="163"/>
                      </a:lnTo>
                      <a:lnTo>
                        <a:pt x="523" y="163"/>
                      </a:lnTo>
                      <a:lnTo>
                        <a:pt x="526" y="163"/>
                      </a:lnTo>
                      <a:lnTo>
                        <a:pt x="528" y="162"/>
                      </a:lnTo>
                      <a:lnTo>
                        <a:pt x="530" y="160"/>
                      </a:lnTo>
                      <a:lnTo>
                        <a:pt x="533" y="154"/>
                      </a:lnTo>
                      <a:lnTo>
                        <a:pt x="534" y="148"/>
                      </a:lnTo>
                      <a:lnTo>
                        <a:pt x="534" y="144"/>
                      </a:lnTo>
                      <a:lnTo>
                        <a:pt x="534" y="141"/>
                      </a:lnTo>
                      <a:lnTo>
                        <a:pt x="532" y="134"/>
                      </a:lnTo>
                      <a:lnTo>
                        <a:pt x="528" y="126"/>
                      </a:lnTo>
                      <a:lnTo>
                        <a:pt x="522" y="119"/>
                      </a:lnTo>
                      <a:lnTo>
                        <a:pt x="516" y="112"/>
                      </a:lnTo>
                      <a:lnTo>
                        <a:pt x="512" y="109"/>
                      </a:lnTo>
                      <a:lnTo>
                        <a:pt x="499" y="103"/>
                      </a:lnTo>
                      <a:lnTo>
                        <a:pt x="460" y="89"/>
                      </a:lnTo>
                      <a:lnTo>
                        <a:pt x="459" y="88"/>
                      </a:lnTo>
                      <a:lnTo>
                        <a:pt x="457" y="86"/>
                      </a:lnTo>
                      <a:lnTo>
                        <a:pt x="455" y="82"/>
                      </a:lnTo>
                      <a:lnTo>
                        <a:pt x="454" y="77"/>
                      </a:lnTo>
                      <a:lnTo>
                        <a:pt x="457" y="64"/>
                      </a:lnTo>
                      <a:lnTo>
                        <a:pt x="461" y="55"/>
                      </a:lnTo>
                      <a:lnTo>
                        <a:pt x="471" y="37"/>
                      </a:lnTo>
                      <a:lnTo>
                        <a:pt x="475" y="26"/>
                      </a:lnTo>
                      <a:lnTo>
                        <a:pt x="476" y="22"/>
                      </a:lnTo>
                      <a:lnTo>
                        <a:pt x="476" y="17"/>
                      </a:lnTo>
                      <a:lnTo>
                        <a:pt x="474" y="10"/>
                      </a:lnTo>
                      <a:lnTo>
                        <a:pt x="472" y="7"/>
                      </a:lnTo>
                      <a:lnTo>
                        <a:pt x="468" y="2"/>
                      </a:lnTo>
                      <a:lnTo>
                        <a:pt x="466" y="0"/>
                      </a:lnTo>
                      <a:lnTo>
                        <a:pt x="464" y="0"/>
                      </a:lnTo>
                      <a:lnTo>
                        <a:pt x="461" y="0"/>
                      </a:lnTo>
                      <a:lnTo>
                        <a:pt x="459" y="0"/>
                      </a:lnTo>
                      <a:lnTo>
                        <a:pt x="453" y="4"/>
                      </a:lnTo>
                      <a:lnTo>
                        <a:pt x="447" y="9"/>
                      </a:lnTo>
                      <a:lnTo>
                        <a:pt x="445" y="12"/>
                      </a:lnTo>
                      <a:lnTo>
                        <a:pt x="443" y="16"/>
                      </a:lnTo>
                      <a:lnTo>
                        <a:pt x="442" y="20"/>
                      </a:lnTo>
                      <a:lnTo>
                        <a:pt x="440" y="49"/>
                      </a:lnTo>
                      <a:lnTo>
                        <a:pt x="438" y="59"/>
                      </a:lnTo>
                      <a:lnTo>
                        <a:pt x="436" y="63"/>
                      </a:lnTo>
                      <a:lnTo>
                        <a:pt x="429" y="72"/>
                      </a:lnTo>
                      <a:lnTo>
                        <a:pt x="422" y="78"/>
                      </a:lnTo>
                      <a:lnTo>
                        <a:pt x="411" y="84"/>
                      </a:lnTo>
                      <a:lnTo>
                        <a:pt x="407" y="86"/>
                      </a:lnTo>
                      <a:lnTo>
                        <a:pt x="381" y="94"/>
                      </a:lnTo>
                      <a:lnTo>
                        <a:pt x="331" y="124"/>
                      </a:lnTo>
                      <a:lnTo>
                        <a:pt x="323" y="127"/>
                      </a:lnTo>
                      <a:lnTo>
                        <a:pt x="304" y="134"/>
                      </a:lnTo>
                      <a:lnTo>
                        <a:pt x="294" y="1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15"/>
                <p:cNvSpPr>
                  <a:spLocks/>
                </p:cNvSpPr>
                <p:nvPr/>
              </p:nvSpPr>
              <p:spPr bwMode="auto">
                <a:xfrm flipH="1">
                  <a:off x="4997450" y="4397375"/>
                  <a:ext cx="349250" cy="811213"/>
                </a:xfrm>
                <a:custGeom>
                  <a:avLst/>
                  <a:gdLst/>
                  <a:ahLst/>
                  <a:cxnLst>
                    <a:cxn ang="0">
                      <a:pos x="43" y="9"/>
                    </a:cxn>
                    <a:cxn ang="0">
                      <a:pos x="30" y="2"/>
                    </a:cxn>
                    <a:cxn ang="0">
                      <a:pos x="22" y="0"/>
                    </a:cxn>
                    <a:cxn ang="0">
                      <a:pos x="16" y="3"/>
                    </a:cxn>
                    <a:cxn ang="0">
                      <a:pos x="13" y="8"/>
                    </a:cxn>
                    <a:cxn ang="0">
                      <a:pos x="2" y="51"/>
                    </a:cxn>
                    <a:cxn ang="0">
                      <a:pos x="1" y="90"/>
                    </a:cxn>
                    <a:cxn ang="0">
                      <a:pos x="35" y="190"/>
                    </a:cxn>
                    <a:cxn ang="0">
                      <a:pos x="41" y="267"/>
                    </a:cxn>
                    <a:cxn ang="0">
                      <a:pos x="37" y="383"/>
                    </a:cxn>
                    <a:cxn ang="0">
                      <a:pos x="29" y="401"/>
                    </a:cxn>
                    <a:cxn ang="0">
                      <a:pos x="1" y="439"/>
                    </a:cxn>
                    <a:cxn ang="0">
                      <a:pos x="2" y="449"/>
                    </a:cxn>
                    <a:cxn ang="0">
                      <a:pos x="8" y="459"/>
                    </a:cxn>
                    <a:cxn ang="0">
                      <a:pos x="16" y="467"/>
                    </a:cxn>
                    <a:cxn ang="0">
                      <a:pos x="26" y="468"/>
                    </a:cxn>
                    <a:cxn ang="0">
                      <a:pos x="55" y="467"/>
                    </a:cxn>
                    <a:cxn ang="0">
                      <a:pos x="99" y="476"/>
                    </a:cxn>
                    <a:cxn ang="0">
                      <a:pos x="132" y="500"/>
                    </a:cxn>
                    <a:cxn ang="0">
                      <a:pos x="149" y="508"/>
                    </a:cxn>
                    <a:cxn ang="0">
                      <a:pos x="187" y="508"/>
                    </a:cxn>
                    <a:cxn ang="0">
                      <a:pos x="202" y="500"/>
                    </a:cxn>
                    <a:cxn ang="0">
                      <a:pos x="217" y="486"/>
                    </a:cxn>
                    <a:cxn ang="0">
                      <a:pos x="220" y="480"/>
                    </a:cxn>
                    <a:cxn ang="0">
                      <a:pos x="220" y="475"/>
                    </a:cxn>
                    <a:cxn ang="0">
                      <a:pos x="218" y="470"/>
                    </a:cxn>
                    <a:cxn ang="0">
                      <a:pos x="204" y="461"/>
                    </a:cxn>
                    <a:cxn ang="0">
                      <a:pos x="118" y="440"/>
                    </a:cxn>
                    <a:cxn ang="0">
                      <a:pos x="72" y="429"/>
                    </a:cxn>
                    <a:cxn ang="0">
                      <a:pos x="62" y="424"/>
                    </a:cxn>
                    <a:cxn ang="0">
                      <a:pos x="58" y="418"/>
                    </a:cxn>
                    <a:cxn ang="0">
                      <a:pos x="56" y="409"/>
                    </a:cxn>
                    <a:cxn ang="0">
                      <a:pos x="67" y="373"/>
                    </a:cxn>
                    <a:cxn ang="0">
                      <a:pos x="93" y="232"/>
                    </a:cxn>
                    <a:cxn ang="0">
                      <a:pos x="90" y="132"/>
                    </a:cxn>
                    <a:cxn ang="0">
                      <a:pos x="78" y="73"/>
                    </a:cxn>
                    <a:cxn ang="0">
                      <a:pos x="52" y="19"/>
                    </a:cxn>
                  </a:cxnLst>
                  <a:rect l="0" t="0" r="r" b="b"/>
                  <a:pathLst>
                    <a:path w="220" h="511">
                      <a:moveTo>
                        <a:pt x="50" y="15"/>
                      </a:moveTo>
                      <a:lnTo>
                        <a:pt x="43" y="9"/>
                      </a:lnTo>
                      <a:lnTo>
                        <a:pt x="35" y="4"/>
                      </a:lnTo>
                      <a:lnTo>
                        <a:pt x="30" y="2"/>
                      </a:lnTo>
                      <a:lnTo>
                        <a:pt x="26" y="0"/>
                      </a:lnTo>
                      <a:lnTo>
                        <a:pt x="22" y="0"/>
                      </a:lnTo>
                      <a:lnTo>
                        <a:pt x="20" y="1"/>
                      </a:lnTo>
                      <a:lnTo>
                        <a:pt x="16" y="3"/>
                      </a:lnTo>
                      <a:lnTo>
                        <a:pt x="15" y="5"/>
                      </a:lnTo>
                      <a:lnTo>
                        <a:pt x="13" y="8"/>
                      </a:lnTo>
                      <a:lnTo>
                        <a:pt x="9" y="19"/>
                      </a:lnTo>
                      <a:lnTo>
                        <a:pt x="2" y="51"/>
                      </a:lnTo>
                      <a:lnTo>
                        <a:pt x="0" y="73"/>
                      </a:lnTo>
                      <a:lnTo>
                        <a:pt x="1" y="90"/>
                      </a:lnTo>
                      <a:lnTo>
                        <a:pt x="4" y="106"/>
                      </a:lnTo>
                      <a:lnTo>
                        <a:pt x="35" y="190"/>
                      </a:lnTo>
                      <a:lnTo>
                        <a:pt x="40" y="211"/>
                      </a:lnTo>
                      <a:lnTo>
                        <a:pt x="41" y="267"/>
                      </a:lnTo>
                      <a:lnTo>
                        <a:pt x="39" y="368"/>
                      </a:lnTo>
                      <a:lnTo>
                        <a:pt x="37" y="383"/>
                      </a:lnTo>
                      <a:lnTo>
                        <a:pt x="34" y="393"/>
                      </a:lnTo>
                      <a:lnTo>
                        <a:pt x="29" y="401"/>
                      </a:lnTo>
                      <a:lnTo>
                        <a:pt x="5" y="431"/>
                      </a:lnTo>
                      <a:lnTo>
                        <a:pt x="1" y="439"/>
                      </a:lnTo>
                      <a:lnTo>
                        <a:pt x="1" y="445"/>
                      </a:lnTo>
                      <a:lnTo>
                        <a:pt x="2" y="449"/>
                      </a:lnTo>
                      <a:lnTo>
                        <a:pt x="6" y="456"/>
                      </a:lnTo>
                      <a:lnTo>
                        <a:pt x="8" y="459"/>
                      </a:lnTo>
                      <a:lnTo>
                        <a:pt x="13" y="465"/>
                      </a:lnTo>
                      <a:lnTo>
                        <a:pt x="16" y="467"/>
                      </a:lnTo>
                      <a:lnTo>
                        <a:pt x="19" y="468"/>
                      </a:lnTo>
                      <a:lnTo>
                        <a:pt x="26" y="468"/>
                      </a:lnTo>
                      <a:lnTo>
                        <a:pt x="40" y="467"/>
                      </a:lnTo>
                      <a:lnTo>
                        <a:pt x="55" y="467"/>
                      </a:lnTo>
                      <a:lnTo>
                        <a:pt x="87" y="472"/>
                      </a:lnTo>
                      <a:lnTo>
                        <a:pt x="99" y="476"/>
                      </a:lnTo>
                      <a:lnTo>
                        <a:pt x="105" y="479"/>
                      </a:lnTo>
                      <a:lnTo>
                        <a:pt x="132" y="500"/>
                      </a:lnTo>
                      <a:lnTo>
                        <a:pt x="138" y="504"/>
                      </a:lnTo>
                      <a:lnTo>
                        <a:pt x="149" y="508"/>
                      </a:lnTo>
                      <a:lnTo>
                        <a:pt x="166" y="511"/>
                      </a:lnTo>
                      <a:lnTo>
                        <a:pt x="187" y="508"/>
                      </a:lnTo>
                      <a:lnTo>
                        <a:pt x="192" y="506"/>
                      </a:lnTo>
                      <a:lnTo>
                        <a:pt x="202" y="500"/>
                      </a:lnTo>
                      <a:lnTo>
                        <a:pt x="211" y="493"/>
                      </a:lnTo>
                      <a:lnTo>
                        <a:pt x="217" y="486"/>
                      </a:lnTo>
                      <a:lnTo>
                        <a:pt x="219" y="483"/>
                      </a:lnTo>
                      <a:lnTo>
                        <a:pt x="220" y="480"/>
                      </a:lnTo>
                      <a:lnTo>
                        <a:pt x="220" y="478"/>
                      </a:lnTo>
                      <a:lnTo>
                        <a:pt x="220" y="475"/>
                      </a:lnTo>
                      <a:lnTo>
                        <a:pt x="219" y="473"/>
                      </a:lnTo>
                      <a:lnTo>
                        <a:pt x="218" y="470"/>
                      </a:lnTo>
                      <a:lnTo>
                        <a:pt x="215" y="468"/>
                      </a:lnTo>
                      <a:lnTo>
                        <a:pt x="204" y="461"/>
                      </a:lnTo>
                      <a:lnTo>
                        <a:pt x="201" y="460"/>
                      </a:lnTo>
                      <a:lnTo>
                        <a:pt x="118" y="440"/>
                      </a:lnTo>
                      <a:lnTo>
                        <a:pt x="88" y="435"/>
                      </a:lnTo>
                      <a:lnTo>
                        <a:pt x="72" y="429"/>
                      </a:lnTo>
                      <a:lnTo>
                        <a:pt x="68" y="427"/>
                      </a:lnTo>
                      <a:lnTo>
                        <a:pt x="62" y="424"/>
                      </a:lnTo>
                      <a:lnTo>
                        <a:pt x="60" y="421"/>
                      </a:lnTo>
                      <a:lnTo>
                        <a:pt x="58" y="418"/>
                      </a:lnTo>
                      <a:lnTo>
                        <a:pt x="57" y="414"/>
                      </a:lnTo>
                      <a:lnTo>
                        <a:pt x="56" y="409"/>
                      </a:lnTo>
                      <a:lnTo>
                        <a:pt x="57" y="403"/>
                      </a:lnTo>
                      <a:lnTo>
                        <a:pt x="67" y="373"/>
                      </a:lnTo>
                      <a:lnTo>
                        <a:pt x="76" y="342"/>
                      </a:lnTo>
                      <a:lnTo>
                        <a:pt x="93" y="232"/>
                      </a:lnTo>
                      <a:lnTo>
                        <a:pt x="94" y="187"/>
                      </a:lnTo>
                      <a:lnTo>
                        <a:pt x="90" y="132"/>
                      </a:lnTo>
                      <a:lnTo>
                        <a:pt x="83" y="89"/>
                      </a:lnTo>
                      <a:lnTo>
                        <a:pt x="78" y="73"/>
                      </a:lnTo>
                      <a:lnTo>
                        <a:pt x="58" y="27"/>
                      </a:lnTo>
                      <a:lnTo>
                        <a:pt x="52" y="19"/>
                      </a:lnTo>
                      <a:lnTo>
                        <a:pt x="50" y="1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16"/>
                <p:cNvSpPr>
                  <a:spLocks/>
                </p:cNvSpPr>
                <p:nvPr/>
              </p:nvSpPr>
              <p:spPr bwMode="auto">
                <a:xfrm flipH="1">
                  <a:off x="5281613" y="4395788"/>
                  <a:ext cx="314325" cy="857250"/>
                </a:xfrm>
                <a:custGeom>
                  <a:avLst/>
                  <a:gdLst/>
                  <a:ahLst/>
                  <a:cxnLst>
                    <a:cxn ang="0">
                      <a:pos x="195" y="501"/>
                    </a:cxn>
                    <a:cxn ang="0">
                      <a:pos x="178" y="493"/>
                    </a:cxn>
                    <a:cxn ang="0">
                      <a:pos x="117" y="484"/>
                    </a:cxn>
                    <a:cxn ang="0">
                      <a:pos x="87" y="470"/>
                    </a:cxn>
                    <a:cxn ang="0">
                      <a:pos x="65" y="453"/>
                    </a:cxn>
                    <a:cxn ang="0">
                      <a:pos x="59" y="447"/>
                    </a:cxn>
                    <a:cxn ang="0">
                      <a:pos x="57" y="437"/>
                    </a:cxn>
                    <a:cxn ang="0">
                      <a:pos x="61" y="417"/>
                    </a:cxn>
                    <a:cxn ang="0">
                      <a:pos x="127" y="217"/>
                    </a:cxn>
                    <a:cxn ang="0">
                      <a:pos x="135" y="136"/>
                    </a:cxn>
                    <a:cxn ang="0">
                      <a:pos x="118" y="14"/>
                    </a:cxn>
                    <a:cxn ang="0">
                      <a:pos x="115" y="9"/>
                    </a:cxn>
                    <a:cxn ang="0">
                      <a:pos x="107" y="3"/>
                    </a:cxn>
                    <a:cxn ang="0">
                      <a:pos x="95" y="0"/>
                    </a:cxn>
                    <a:cxn ang="0">
                      <a:pos x="83" y="3"/>
                    </a:cxn>
                    <a:cxn ang="0">
                      <a:pos x="74" y="9"/>
                    </a:cxn>
                    <a:cxn ang="0">
                      <a:pos x="68" y="22"/>
                    </a:cxn>
                    <a:cxn ang="0">
                      <a:pos x="62" y="93"/>
                    </a:cxn>
                    <a:cxn ang="0">
                      <a:pos x="74" y="229"/>
                    </a:cxn>
                    <a:cxn ang="0">
                      <a:pos x="33" y="408"/>
                    </a:cxn>
                    <a:cxn ang="0">
                      <a:pos x="23" y="428"/>
                    </a:cxn>
                    <a:cxn ang="0">
                      <a:pos x="3" y="451"/>
                    </a:cxn>
                    <a:cxn ang="0">
                      <a:pos x="0" y="465"/>
                    </a:cxn>
                    <a:cxn ang="0">
                      <a:pos x="3" y="486"/>
                    </a:cxn>
                    <a:cxn ang="0">
                      <a:pos x="9" y="492"/>
                    </a:cxn>
                    <a:cxn ang="0">
                      <a:pos x="25" y="496"/>
                    </a:cxn>
                    <a:cxn ang="0">
                      <a:pos x="53" y="497"/>
                    </a:cxn>
                    <a:cxn ang="0">
                      <a:pos x="74" y="507"/>
                    </a:cxn>
                    <a:cxn ang="0">
                      <a:pos x="115" y="534"/>
                    </a:cxn>
                    <a:cxn ang="0">
                      <a:pos x="137" y="539"/>
                    </a:cxn>
                    <a:cxn ang="0">
                      <a:pos x="170" y="538"/>
                    </a:cxn>
                    <a:cxn ang="0">
                      <a:pos x="188" y="528"/>
                    </a:cxn>
                    <a:cxn ang="0">
                      <a:pos x="197" y="514"/>
                    </a:cxn>
                    <a:cxn ang="0">
                      <a:pos x="197" y="507"/>
                    </a:cxn>
                  </a:cxnLst>
                  <a:rect l="0" t="0" r="r" b="b"/>
                  <a:pathLst>
                    <a:path w="198" h="540">
                      <a:moveTo>
                        <a:pt x="197" y="507"/>
                      </a:moveTo>
                      <a:lnTo>
                        <a:pt x="195" y="501"/>
                      </a:lnTo>
                      <a:lnTo>
                        <a:pt x="189" y="497"/>
                      </a:lnTo>
                      <a:lnTo>
                        <a:pt x="178" y="493"/>
                      </a:lnTo>
                      <a:lnTo>
                        <a:pt x="124" y="486"/>
                      </a:lnTo>
                      <a:lnTo>
                        <a:pt x="117" y="484"/>
                      </a:lnTo>
                      <a:lnTo>
                        <a:pt x="105" y="480"/>
                      </a:lnTo>
                      <a:lnTo>
                        <a:pt x="87" y="470"/>
                      </a:lnTo>
                      <a:lnTo>
                        <a:pt x="76" y="461"/>
                      </a:lnTo>
                      <a:lnTo>
                        <a:pt x="65" y="453"/>
                      </a:lnTo>
                      <a:lnTo>
                        <a:pt x="62" y="451"/>
                      </a:lnTo>
                      <a:lnTo>
                        <a:pt x="59" y="447"/>
                      </a:lnTo>
                      <a:lnTo>
                        <a:pt x="58" y="443"/>
                      </a:lnTo>
                      <a:lnTo>
                        <a:pt x="57" y="437"/>
                      </a:lnTo>
                      <a:lnTo>
                        <a:pt x="58" y="431"/>
                      </a:lnTo>
                      <a:lnTo>
                        <a:pt x="61" y="417"/>
                      </a:lnTo>
                      <a:lnTo>
                        <a:pt x="121" y="241"/>
                      </a:lnTo>
                      <a:lnTo>
                        <a:pt x="127" y="217"/>
                      </a:lnTo>
                      <a:lnTo>
                        <a:pt x="133" y="176"/>
                      </a:lnTo>
                      <a:lnTo>
                        <a:pt x="135" y="136"/>
                      </a:lnTo>
                      <a:lnTo>
                        <a:pt x="120" y="22"/>
                      </a:lnTo>
                      <a:lnTo>
                        <a:pt x="118" y="14"/>
                      </a:lnTo>
                      <a:lnTo>
                        <a:pt x="117" y="11"/>
                      </a:lnTo>
                      <a:lnTo>
                        <a:pt x="115" y="9"/>
                      </a:lnTo>
                      <a:lnTo>
                        <a:pt x="111" y="5"/>
                      </a:lnTo>
                      <a:lnTo>
                        <a:pt x="107" y="3"/>
                      </a:lnTo>
                      <a:lnTo>
                        <a:pt x="101" y="1"/>
                      </a:lnTo>
                      <a:lnTo>
                        <a:pt x="95" y="0"/>
                      </a:lnTo>
                      <a:lnTo>
                        <a:pt x="89" y="1"/>
                      </a:lnTo>
                      <a:lnTo>
                        <a:pt x="83" y="3"/>
                      </a:lnTo>
                      <a:lnTo>
                        <a:pt x="78" y="5"/>
                      </a:lnTo>
                      <a:lnTo>
                        <a:pt x="74" y="9"/>
                      </a:lnTo>
                      <a:lnTo>
                        <a:pt x="71" y="14"/>
                      </a:lnTo>
                      <a:lnTo>
                        <a:pt x="68" y="22"/>
                      </a:lnTo>
                      <a:lnTo>
                        <a:pt x="63" y="50"/>
                      </a:lnTo>
                      <a:lnTo>
                        <a:pt x="62" y="93"/>
                      </a:lnTo>
                      <a:lnTo>
                        <a:pt x="75" y="198"/>
                      </a:lnTo>
                      <a:lnTo>
                        <a:pt x="74" y="229"/>
                      </a:lnTo>
                      <a:lnTo>
                        <a:pt x="57" y="317"/>
                      </a:lnTo>
                      <a:lnTo>
                        <a:pt x="33" y="408"/>
                      </a:lnTo>
                      <a:lnTo>
                        <a:pt x="30" y="416"/>
                      </a:lnTo>
                      <a:lnTo>
                        <a:pt x="23" y="428"/>
                      </a:lnTo>
                      <a:lnTo>
                        <a:pt x="6" y="446"/>
                      </a:lnTo>
                      <a:lnTo>
                        <a:pt x="3" y="451"/>
                      </a:lnTo>
                      <a:lnTo>
                        <a:pt x="1" y="455"/>
                      </a:lnTo>
                      <a:lnTo>
                        <a:pt x="0" y="465"/>
                      </a:lnTo>
                      <a:lnTo>
                        <a:pt x="0" y="476"/>
                      </a:lnTo>
                      <a:lnTo>
                        <a:pt x="3" y="486"/>
                      </a:lnTo>
                      <a:lnTo>
                        <a:pt x="6" y="489"/>
                      </a:lnTo>
                      <a:lnTo>
                        <a:pt x="9" y="492"/>
                      </a:lnTo>
                      <a:lnTo>
                        <a:pt x="13" y="495"/>
                      </a:lnTo>
                      <a:lnTo>
                        <a:pt x="25" y="496"/>
                      </a:lnTo>
                      <a:lnTo>
                        <a:pt x="46" y="496"/>
                      </a:lnTo>
                      <a:lnTo>
                        <a:pt x="53" y="497"/>
                      </a:lnTo>
                      <a:lnTo>
                        <a:pt x="60" y="499"/>
                      </a:lnTo>
                      <a:lnTo>
                        <a:pt x="74" y="507"/>
                      </a:lnTo>
                      <a:lnTo>
                        <a:pt x="102" y="527"/>
                      </a:lnTo>
                      <a:lnTo>
                        <a:pt x="115" y="534"/>
                      </a:lnTo>
                      <a:lnTo>
                        <a:pt x="122" y="536"/>
                      </a:lnTo>
                      <a:lnTo>
                        <a:pt x="137" y="539"/>
                      </a:lnTo>
                      <a:lnTo>
                        <a:pt x="159" y="540"/>
                      </a:lnTo>
                      <a:lnTo>
                        <a:pt x="170" y="538"/>
                      </a:lnTo>
                      <a:lnTo>
                        <a:pt x="180" y="534"/>
                      </a:lnTo>
                      <a:lnTo>
                        <a:pt x="188" y="528"/>
                      </a:lnTo>
                      <a:lnTo>
                        <a:pt x="195" y="517"/>
                      </a:lnTo>
                      <a:lnTo>
                        <a:pt x="197" y="514"/>
                      </a:lnTo>
                      <a:lnTo>
                        <a:pt x="198" y="509"/>
                      </a:lnTo>
                      <a:lnTo>
                        <a:pt x="197" y="5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17"/>
                <p:cNvSpPr>
                  <a:spLocks/>
                </p:cNvSpPr>
                <p:nvPr/>
              </p:nvSpPr>
              <p:spPr bwMode="auto">
                <a:xfrm flipH="1">
                  <a:off x="5216525" y="3435350"/>
                  <a:ext cx="525463" cy="423863"/>
                </a:xfrm>
                <a:custGeom>
                  <a:avLst/>
                  <a:gdLst/>
                  <a:ahLst/>
                  <a:cxnLst>
                    <a:cxn ang="0">
                      <a:pos x="321" y="151"/>
                    </a:cxn>
                    <a:cxn ang="0">
                      <a:pos x="311" y="147"/>
                    </a:cxn>
                    <a:cxn ang="0">
                      <a:pos x="273" y="147"/>
                    </a:cxn>
                    <a:cxn ang="0">
                      <a:pos x="260" y="146"/>
                    </a:cxn>
                    <a:cxn ang="0">
                      <a:pos x="250" y="140"/>
                    </a:cxn>
                    <a:cxn ang="0">
                      <a:pos x="244" y="134"/>
                    </a:cxn>
                    <a:cxn ang="0">
                      <a:pos x="242" y="126"/>
                    </a:cxn>
                    <a:cxn ang="0">
                      <a:pos x="206" y="68"/>
                    </a:cxn>
                    <a:cxn ang="0">
                      <a:pos x="159" y="24"/>
                    </a:cxn>
                    <a:cxn ang="0">
                      <a:pos x="109" y="0"/>
                    </a:cxn>
                    <a:cxn ang="0">
                      <a:pos x="76" y="2"/>
                    </a:cxn>
                    <a:cxn ang="0">
                      <a:pos x="44" y="15"/>
                    </a:cxn>
                    <a:cxn ang="0">
                      <a:pos x="26" y="29"/>
                    </a:cxn>
                    <a:cxn ang="0">
                      <a:pos x="8" y="58"/>
                    </a:cxn>
                    <a:cxn ang="0">
                      <a:pos x="1" y="85"/>
                    </a:cxn>
                    <a:cxn ang="0">
                      <a:pos x="2" y="122"/>
                    </a:cxn>
                    <a:cxn ang="0">
                      <a:pos x="15" y="165"/>
                    </a:cxn>
                    <a:cxn ang="0">
                      <a:pos x="42" y="206"/>
                    </a:cxn>
                    <a:cxn ang="0">
                      <a:pos x="115" y="256"/>
                    </a:cxn>
                    <a:cxn ang="0">
                      <a:pos x="138" y="264"/>
                    </a:cxn>
                    <a:cxn ang="0">
                      <a:pos x="185" y="263"/>
                    </a:cxn>
                    <a:cxn ang="0">
                      <a:pos x="205" y="255"/>
                    </a:cxn>
                    <a:cxn ang="0">
                      <a:pos x="228" y="235"/>
                    </a:cxn>
                    <a:cxn ang="0">
                      <a:pos x="243" y="202"/>
                    </a:cxn>
                    <a:cxn ang="0">
                      <a:pos x="250" y="176"/>
                    </a:cxn>
                    <a:cxn ang="0">
                      <a:pos x="258" y="173"/>
                    </a:cxn>
                    <a:cxn ang="0">
                      <a:pos x="286" y="180"/>
                    </a:cxn>
                    <a:cxn ang="0">
                      <a:pos x="310" y="189"/>
                    </a:cxn>
                    <a:cxn ang="0">
                      <a:pos x="317" y="190"/>
                    </a:cxn>
                    <a:cxn ang="0">
                      <a:pos x="325" y="184"/>
                    </a:cxn>
                    <a:cxn ang="0">
                      <a:pos x="331" y="172"/>
                    </a:cxn>
                    <a:cxn ang="0">
                      <a:pos x="331" y="167"/>
                    </a:cxn>
                    <a:cxn ang="0">
                      <a:pos x="329" y="159"/>
                    </a:cxn>
                  </a:cxnLst>
                  <a:rect l="0" t="0" r="r" b="b"/>
                  <a:pathLst>
                    <a:path w="331" h="267">
                      <a:moveTo>
                        <a:pt x="326" y="155"/>
                      </a:moveTo>
                      <a:lnTo>
                        <a:pt x="321" y="151"/>
                      </a:lnTo>
                      <a:lnTo>
                        <a:pt x="317" y="149"/>
                      </a:lnTo>
                      <a:lnTo>
                        <a:pt x="311" y="147"/>
                      </a:lnTo>
                      <a:lnTo>
                        <a:pt x="298" y="146"/>
                      </a:lnTo>
                      <a:lnTo>
                        <a:pt x="273" y="147"/>
                      </a:lnTo>
                      <a:lnTo>
                        <a:pt x="266" y="147"/>
                      </a:lnTo>
                      <a:lnTo>
                        <a:pt x="260" y="146"/>
                      </a:lnTo>
                      <a:lnTo>
                        <a:pt x="255" y="143"/>
                      </a:lnTo>
                      <a:lnTo>
                        <a:pt x="250" y="140"/>
                      </a:lnTo>
                      <a:lnTo>
                        <a:pt x="245" y="136"/>
                      </a:lnTo>
                      <a:lnTo>
                        <a:pt x="244" y="134"/>
                      </a:lnTo>
                      <a:lnTo>
                        <a:pt x="243" y="132"/>
                      </a:lnTo>
                      <a:lnTo>
                        <a:pt x="242" y="126"/>
                      </a:lnTo>
                      <a:lnTo>
                        <a:pt x="239" y="115"/>
                      </a:lnTo>
                      <a:lnTo>
                        <a:pt x="206" y="68"/>
                      </a:lnTo>
                      <a:lnTo>
                        <a:pt x="183" y="44"/>
                      </a:lnTo>
                      <a:lnTo>
                        <a:pt x="159" y="24"/>
                      </a:lnTo>
                      <a:lnTo>
                        <a:pt x="128" y="6"/>
                      </a:lnTo>
                      <a:lnTo>
                        <a:pt x="109" y="0"/>
                      </a:lnTo>
                      <a:lnTo>
                        <a:pt x="98" y="0"/>
                      </a:lnTo>
                      <a:lnTo>
                        <a:pt x="76" y="2"/>
                      </a:lnTo>
                      <a:lnTo>
                        <a:pt x="65" y="6"/>
                      </a:lnTo>
                      <a:lnTo>
                        <a:pt x="44" y="15"/>
                      </a:lnTo>
                      <a:lnTo>
                        <a:pt x="35" y="21"/>
                      </a:lnTo>
                      <a:lnTo>
                        <a:pt x="26" y="29"/>
                      </a:lnTo>
                      <a:lnTo>
                        <a:pt x="18" y="39"/>
                      </a:lnTo>
                      <a:lnTo>
                        <a:pt x="8" y="58"/>
                      </a:lnTo>
                      <a:lnTo>
                        <a:pt x="3" y="71"/>
                      </a:lnTo>
                      <a:lnTo>
                        <a:pt x="1" y="85"/>
                      </a:lnTo>
                      <a:lnTo>
                        <a:pt x="0" y="99"/>
                      </a:lnTo>
                      <a:lnTo>
                        <a:pt x="2" y="122"/>
                      </a:lnTo>
                      <a:lnTo>
                        <a:pt x="6" y="136"/>
                      </a:lnTo>
                      <a:lnTo>
                        <a:pt x="15" y="165"/>
                      </a:lnTo>
                      <a:lnTo>
                        <a:pt x="26" y="186"/>
                      </a:lnTo>
                      <a:lnTo>
                        <a:pt x="42" y="206"/>
                      </a:lnTo>
                      <a:lnTo>
                        <a:pt x="78" y="236"/>
                      </a:lnTo>
                      <a:lnTo>
                        <a:pt x="115" y="256"/>
                      </a:lnTo>
                      <a:lnTo>
                        <a:pt x="123" y="259"/>
                      </a:lnTo>
                      <a:lnTo>
                        <a:pt x="138" y="264"/>
                      </a:lnTo>
                      <a:lnTo>
                        <a:pt x="159" y="267"/>
                      </a:lnTo>
                      <a:lnTo>
                        <a:pt x="185" y="263"/>
                      </a:lnTo>
                      <a:lnTo>
                        <a:pt x="196" y="260"/>
                      </a:lnTo>
                      <a:lnTo>
                        <a:pt x="205" y="255"/>
                      </a:lnTo>
                      <a:lnTo>
                        <a:pt x="214" y="249"/>
                      </a:lnTo>
                      <a:lnTo>
                        <a:pt x="228" y="235"/>
                      </a:lnTo>
                      <a:lnTo>
                        <a:pt x="233" y="227"/>
                      </a:lnTo>
                      <a:lnTo>
                        <a:pt x="243" y="202"/>
                      </a:lnTo>
                      <a:lnTo>
                        <a:pt x="249" y="179"/>
                      </a:lnTo>
                      <a:lnTo>
                        <a:pt x="250" y="176"/>
                      </a:lnTo>
                      <a:lnTo>
                        <a:pt x="252" y="175"/>
                      </a:lnTo>
                      <a:lnTo>
                        <a:pt x="258" y="173"/>
                      </a:lnTo>
                      <a:lnTo>
                        <a:pt x="265" y="174"/>
                      </a:lnTo>
                      <a:lnTo>
                        <a:pt x="286" y="180"/>
                      </a:lnTo>
                      <a:lnTo>
                        <a:pt x="305" y="188"/>
                      </a:lnTo>
                      <a:lnTo>
                        <a:pt x="310" y="189"/>
                      </a:lnTo>
                      <a:lnTo>
                        <a:pt x="314" y="190"/>
                      </a:lnTo>
                      <a:lnTo>
                        <a:pt x="317" y="190"/>
                      </a:lnTo>
                      <a:lnTo>
                        <a:pt x="320" y="189"/>
                      </a:lnTo>
                      <a:lnTo>
                        <a:pt x="325" y="184"/>
                      </a:lnTo>
                      <a:lnTo>
                        <a:pt x="327" y="181"/>
                      </a:lnTo>
                      <a:lnTo>
                        <a:pt x="331" y="172"/>
                      </a:lnTo>
                      <a:lnTo>
                        <a:pt x="331" y="169"/>
                      </a:lnTo>
                      <a:lnTo>
                        <a:pt x="331" y="167"/>
                      </a:lnTo>
                      <a:lnTo>
                        <a:pt x="331" y="164"/>
                      </a:lnTo>
                      <a:lnTo>
                        <a:pt x="329" y="159"/>
                      </a:lnTo>
                      <a:lnTo>
                        <a:pt x="326" y="15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18"/>
                <p:cNvSpPr>
                  <a:spLocks/>
                </p:cNvSpPr>
                <p:nvPr/>
              </p:nvSpPr>
              <p:spPr bwMode="auto">
                <a:xfrm flipH="1">
                  <a:off x="5461000" y="3890963"/>
                  <a:ext cx="773113" cy="454025"/>
                </a:xfrm>
                <a:custGeom>
                  <a:avLst/>
                  <a:gdLst/>
                  <a:ahLst/>
                  <a:cxnLst>
                    <a:cxn ang="0">
                      <a:pos x="241" y="52"/>
                    </a:cxn>
                    <a:cxn ang="0">
                      <a:pos x="311" y="38"/>
                    </a:cxn>
                    <a:cxn ang="0">
                      <a:pos x="390" y="58"/>
                    </a:cxn>
                    <a:cxn ang="0">
                      <a:pos x="452" y="88"/>
                    </a:cxn>
                    <a:cxn ang="0">
                      <a:pos x="480" y="81"/>
                    </a:cxn>
                    <a:cxn ang="0">
                      <a:pos x="487" y="65"/>
                    </a:cxn>
                    <a:cxn ang="0">
                      <a:pos x="483" y="37"/>
                    </a:cxn>
                    <a:cxn ang="0">
                      <a:pos x="465" y="21"/>
                    </a:cxn>
                    <a:cxn ang="0">
                      <a:pos x="358" y="0"/>
                    </a:cxn>
                    <a:cxn ang="0">
                      <a:pos x="255" y="12"/>
                    </a:cxn>
                    <a:cxn ang="0">
                      <a:pos x="140" y="75"/>
                    </a:cxn>
                    <a:cxn ang="0">
                      <a:pos x="94" y="146"/>
                    </a:cxn>
                    <a:cxn ang="0">
                      <a:pos x="79" y="169"/>
                    </a:cxn>
                    <a:cxn ang="0">
                      <a:pos x="64" y="176"/>
                    </a:cxn>
                    <a:cxn ang="0">
                      <a:pos x="28" y="180"/>
                    </a:cxn>
                    <a:cxn ang="0">
                      <a:pos x="6" y="198"/>
                    </a:cxn>
                    <a:cxn ang="0">
                      <a:pos x="0" y="213"/>
                    </a:cxn>
                    <a:cxn ang="0">
                      <a:pos x="7" y="235"/>
                    </a:cxn>
                    <a:cxn ang="0">
                      <a:pos x="19" y="241"/>
                    </a:cxn>
                    <a:cxn ang="0">
                      <a:pos x="32" y="241"/>
                    </a:cxn>
                    <a:cxn ang="0">
                      <a:pos x="40" y="234"/>
                    </a:cxn>
                    <a:cxn ang="0">
                      <a:pos x="38" y="229"/>
                    </a:cxn>
                    <a:cxn ang="0">
                      <a:pos x="27" y="225"/>
                    </a:cxn>
                    <a:cxn ang="0">
                      <a:pos x="29" y="221"/>
                    </a:cxn>
                    <a:cxn ang="0">
                      <a:pos x="52" y="207"/>
                    </a:cxn>
                    <a:cxn ang="0">
                      <a:pos x="57" y="208"/>
                    </a:cxn>
                    <a:cxn ang="0">
                      <a:pos x="55" y="229"/>
                    </a:cxn>
                    <a:cxn ang="0">
                      <a:pos x="54" y="274"/>
                    </a:cxn>
                    <a:cxn ang="0">
                      <a:pos x="64" y="284"/>
                    </a:cxn>
                    <a:cxn ang="0">
                      <a:pos x="83" y="285"/>
                    </a:cxn>
                    <a:cxn ang="0">
                      <a:pos x="88" y="281"/>
                    </a:cxn>
                    <a:cxn ang="0">
                      <a:pos x="77" y="240"/>
                    </a:cxn>
                    <a:cxn ang="0">
                      <a:pos x="80" y="225"/>
                    </a:cxn>
                    <a:cxn ang="0">
                      <a:pos x="89" y="223"/>
                    </a:cxn>
                    <a:cxn ang="0">
                      <a:pos x="112" y="236"/>
                    </a:cxn>
                    <a:cxn ang="0">
                      <a:pos x="127" y="255"/>
                    </a:cxn>
                    <a:cxn ang="0">
                      <a:pos x="132" y="255"/>
                    </a:cxn>
                    <a:cxn ang="0">
                      <a:pos x="138" y="246"/>
                    </a:cxn>
                    <a:cxn ang="0">
                      <a:pos x="141" y="220"/>
                    </a:cxn>
                    <a:cxn ang="0">
                      <a:pos x="135" y="211"/>
                    </a:cxn>
                    <a:cxn ang="0">
                      <a:pos x="116" y="203"/>
                    </a:cxn>
                    <a:cxn ang="0">
                      <a:pos x="110" y="190"/>
                    </a:cxn>
                    <a:cxn ang="0">
                      <a:pos x="119" y="160"/>
                    </a:cxn>
                    <a:cxn ang="0">
                      <a:pos x="178" y="84"/>
                    </a:cxn>
                  </a:cxnLst>
                  <a:rect l="0" t="0" r="r" b="b"/>
                  <a:pathLst>
                    <a:path w="487" h="286">
                      <a:moveTo>
                        <a:pt x="178" y="84"/>
                      </a:moveTo>
                      <a:lnTo>
                        <a:pt x="213" y="63"/>
                      </a:lnTo>
                      <a:lnTo>
                        <a:pt x="241" y="52"/>
                      </a:lnTo>
                      <a:lnTo>
                        <a:pt x="261" y="45"/>
                      </a:lnTo>
                      <a:lnTo>
                        <a:pt x="291" y="40"/>
                      </a:lnTo>
                      <a:lnTo>
                        <a:pt x="311" y="38"/>
                      </a:lnTo>
                      <a:lnTo>
                        <a:pt x="339" y="40"/>
                      </a:lnTo>
                      <a:lnTo>
                        <a:pt x="374" y="50"/>
                      </a:lnTo>
                      <a:lnTo>
                        <a:pt x="390" y="58"/>
                      </a:lnTo>
                      <a:lnTo>
                        <a:pt x="417" y="79"/>
                      </a:lnTo>
                      <a:lnTo>
                        <a:pt x="431" y="85"/>
                      </a:lnTo>
                      <a:lnTo>
                        <a:pt x="452" y="88"/>
                      </a:lnTo>
                      <a:lnTo>
                        <a:pt x="465" y="87"/>
                      </a:lnTo>
                      <a:lnTo>
                        <a:pt x="471" y="85"/>
                      </a:lnTo>
                      <a:lnTo>
                        <a:pt x="480" y="81"/>
                      </a:lnTo>
                      <a:lnTo>
                        <a:pt x="483" y="78"/>
                      </a:lnTo>
                      <a:lnTo>
                        <a:pt x="485" y="74"/>
                      </a:lnTo>
                      <a:lnTo>
                        <a:pt x="487" y="65"/>
                      </a:lnTo>
                      <a:lnTo>
                        <a:pt x="487" y="55"/>
                      </a:lnTo>
                      <a:lnTo>
                        <a:pt x="484" y="40"/>
                      </a:lnTo>
                      <a:lnTo>
                        <a:pt x="483" y="37"/>
                      </a:lnTo>
                      <a:lnTo>
                        <a:pt x="481" y="31"/>
                      </a:lnTo>
                      <a:lnTo>
                        <a:pt x="475" y="26"/>
                      </a:lnTo>
                      <a:lnTo>
                        <a:pt x="465" y="21"/>
                      </a:lnTo>
                      <a:lnTo>
                        <a:pt x="444" y="13"/>
                      </a:lnTo>
                      <a:lnTo>
                        <a:pt x="407" y="6"/>
                      </a:lnTo>
                      <a:lnTo>
                        <a:pt x="358" y="0"/>
                      </a:lnTo>
                      <a:lnTo>
                        <a:pt x="315" y="0"/>
                      </a:lnTo>
                      <a:lnTo>
                        <a:pt x="286" y="4"/>
                      </a:lnTo>
                      <a:lnTo>
                        <a:pt x="255" y="12"/>
                      </a:lnTo>
                      <a:lnTo>
                        <a:pt x="190" y="37"/>
                      </a:lnTo>
                      <a:lnTo>
                        <a:pt x="164" y="53"/>
                      </a:lnTo>
                      <a:lnTo>
                        <a:pt x="140" y="75"/>
                      </a:lnTo>
                      <a:lnTo>
                        <a:pt x="115" y="105"/>
                      </a:lnTo>
                      <a:lnTo>
                        <a:pt x="97" y="138"/>
                      </a:lnTo>
                      <a:lnTo>
                        <a:pt x="94" y="146"/>
                      </a:lnTo>
                      <a:lnTo>
                        <a:pt x="87" y="158"/>
                      </a:lnTo>
                      <a:lnTo>
                        <a:pt x="81" y="166"/>
                      </a:lnTo>
                      <a:lnTo>
                        <a:pt x="79" y="169"/>
                      </a:lnTo>
                      <a:lnTo>
                        <a:pt x="70" y="174"/>
                      </a:lnTo>
                      <a:lnTo>
                        <a:pt x="67" y="175"/>
                      </a:lnTo>
                      <a:lnTo>
                        <a:pt x="64" y="176"/>
                      </a:lnTo>
                      <a:lnTo>
                        <a:pt x="60" y="177"/>
                      </a:lnTo>
                      <a:lnTo>
                        <a:pt x="32" y="179"/>
                      </a:lnTo>
                      <a:lnTo>
                        <a:pt x="28" y="180"/>
                      </a:lnTo>
                      <a:lnTo>
                        <a:pt x="24" y="182"/>
                      </a:lnTo>
                      <a:lnTo>
                        <a:pt x="12" y="191"/>
                      </a:lnTo>
                      <a:lnTo>
                        <a:pt x="6" y="198"/>
                      </a:lnTo>
                      <a:lnTo>
                        <a:pt x="4" y="201"/>
                      </a:lnTo>
                      <a:lnTo>
                        <a:pt x="2" y="205"/>
                      </a:lnTo>
                      <a:lnTo>
                        <a:pt x="0" y="213"/>
                      </a:lnTo>
                      <a:lnTo>
                        <a:pt x="1" y="221"/>
                      </a:lnTo>
                      <a:lnTo>
                        <a:pt x="5" y="232"/>
                      </a:lnTo>
                      <a:lnTo>
                        <a:pt x="7" y="235"/>
                      </a:lnTo>
                      <a:lnTo>
                        <a:pt x="10" y="237"/>
                      </a:lnTo>
                      <a:lnTo>
                        <a:pt x="12" y="239"/>
                      </a:lnTo>
                      <a:lnTo>
                        <a:pt x="19" y="241"/>
                      </a:lnTo>
                      <a:lnTo>
                        <a:pt x="25" y="242"/>
                      </a:lnTo>
                      <a:lnTo>
                        <a:pt x="31" y="242"/>
                      </a:lnTo>
                      <a:lnTo>
                        <a:pt x="32" y="241"/>
                      </a:lnTo>
                      <a:lnTo>
                        <a:pt x="35" y="240"/>
                      </a:lnTo>
                      <a:lnTo>
                        <a:pt x="38" y="237"/>
                      </a:lnTo>
                      <a:lnTo>
                        <a:pt x="40" y="234"/>
                      </a:lnTo>
                      <a:lnTo>
                        <a:pt x="40" y="232"/>
                      </a:lnTo>
                      <a:lnTo>
                        <a:pt x="40" y="231"/>
                      </a:lnTo>
                      <a:lnTo>
                        <a:pt x="38" y="229"/>
                      </a:lnTo>
                      <a:lnTo>
                        <a:pt x="29" y="227"/>
                      </a:lnTo>
                      <a:lnTo>
                        <a:pt x="27" y="226"/>
                      </a:lnTo>
                      <a:lnTo>
                        <a:pt x="27" y="225"/>
                      </a:lnTo>
                      <a:lnTo>
                        <a:pt x="27" y="224"/>
                      </a:lnTo>
                      <a:lnTo>
                        <a:pt x="27" y="223"/>
                      </a:lnTo>
                      <a:lnTo>
                        <a:pt x="29" y="221"/>
                      </a:lnTo>
                      <a:lnTo>
                        <a:pt x="34" y="216"/>
                      </a:lnTo>
                      <a:lnTo>
                        <a:pt x="39" y="212"/>
                      </a:lnTo>
                      <a:lnTo>
                        <a:pt x="52" y="207"/>
                      </a:lnTo>
                      <a:lnTo>
                        <a:pt x="54" y="207"/>
                      </a:lnTo>
                      <a:lnTo>
                        <a:pt x="55" y="208"/>
                      </a:lnTo>
                      <a:lnTo>
                        <a:pt x="57" y="208"/>
                      </a:lnTo>
                      <a:lnTo>
                        <a:pt x="57" y="210"/>
                      </a:lnTo>
                      <a:lnTo>
                        <a:pt x="57" y="214"/>
                      </a:lnTo>
                      <a:lnTo>
                        <a:pt x="55" y="229"/>
                      </a:lnTo>
                      <a:lnTo>
                        <a:pt x="50" y="257"/>
                      </a:lnTo>
                      <a:lnTo>
                        <a:pt x="50" y="261"/>
                      </a:lnTo>
                      <a:lnTo>
                        <a:pt x="54" y="274"/>
                      </a:lnTo>
                      <a:lnTo>
                        <a:pt x="57" y="279"/>
                      </a:lnTo>
                      <a:lnTo>
                        <a:pt x="59" y="282"/>
                      </a:lnTo>
                      <a:lnTo>
                        <a:pt x="64" y="284"/>
                      </a:lnTo>
                      <a:lnTo>
                        <a:pt x="67" y="285"/>
                      </a:lnTo>
                      <a:lnTo>
                        <a:pt x="79" y="286"/>
                      </a:lnTo>
                      <a:lnTo>
                        <a:pt x="83" y="285"/>
                      </a:lnTo>
                      <a:lnTo>
                        <a:pt x="85" y="284"/>
                      </a:lnTo>
                      <a:lnTo>
                        <a:pt x="87" y="283"/>
                      </a:lnTo>
                      <a:lnTo>
                        <a:pt x="88" y="281"/>
                      </a:lnTo>
                      <a:lnTo>
                        <a:pt x="89" y="279"/>
                      </a:lnTo>
                      <a:lnTo>
                        <a:pt x="88" y="277"/>
                      </a:lnTo>
                      <a:lnTo>
                        <a:pt x="77" y="240"/>
                      </a:lnTo>
                      <a:lnTo>
                        <a:pt x="76" y="234"/>
                      </a:lnTo>
                      <a:lnTo>
                        <a:pt x="78" y="229"/>
                      </a:lnTo>
                      <a:lnTo>
                        <a:pt x="80" y="225"/>
                      </a:lnTo>
                      <a:lnTo>
                        <a:pt x="85" y="223"/>
                      </a:lnTo>
                      <a:lnTo>
                        <a:pt x="86" y="223"/>
                      </a:lnTo>
                      <a:lnTo>
                        <a:pt x="89" y="223"/>
                      </a:lnTo>
                      <a:lnTo>
                        <a:pt x="94" y="224"/>
                      </a:lnTo>
                      <a:lnTo>
                        <a:pt x="107" y="232"/>
                      </a:lnTo>
                      <a:lnTo>
                        <a:pt x="112" y="236"/>
                      </a:lnTo>
                      <a:lnTo>
                        <a:pt x="117" y="241"/>
                      </a:lnTo>
                      <a:lnTo>
                        <a:pt x="125" y="253"/>
                      </a:lnTo>
                      <a:lnTo>
                        <a:pt x="127" y="255"/>
                      </a:lnTo>
                      <a:lnTo>
                        <a:pt x="129" y="256"/>
                      </a:lnTo>
                      <a:lnTo>
                        <a:pt x="130" y="256"/>
                      </a:lnTo>
                      <a:lnTo>
                        <a:pt x="132" y="255"/>
                      </a:lnTo>
                      <a:lnTo>
                        <a:pt x="134" y="253"/>
                      </a:lnTo>
                      <a:lnTo>
                        <a:pt x="135" y="251"/>
                      </a:lnTo>
                      <a:lnTo>
                        <a:pt x="138" y="246"/>
                      </a:lnTo>
                      <a:lnTo>
                        <a:pt x="141" y="238"/>
                      </a:lnTo>
                      <a:lnTo>
                        <a:pt x="142" y="227"/>
                      </a:lnTo>
                      <a:lnTo>
                        <a:pt x="141" y="220"/>
                      </a:lnTo>
                      <a:lnTo>
                        <a:pt x="140" y="214"/>
                      </a:lnTo>
                      <a:lnTo>
                        <a:pt x="138" y="213"/>
                      </a:lnTo>
                      <a:lnTo>
                        <a:pt x="135" y="211"/>
                      </a:lnTo>
                      <a:lnTo>
                        <a:pt x="121" y="207"/>
                      </a:lnTo>
                      <a:lnTo>
                        <a:pt x="119" y="205"/>
                      </a:lnTo>
                      <a:lnTo>
                        <a:pt x="116" y="203"/>
                      </a:lnTo>
                      <a:lnTo>
                        <a:pt x="113" y="200"/>
                      </a:lnTo>
                      <a:lnTo>
                        <a:pt x="111" y="195"/>
                      </a:lnTo>
                      <a:lnTo>
                        <a:pt x="110" y="190"/>
                      </a:lnTo>
                      <a:lnTo>
                        <a:pt x="111" y="184"/>
                      </a:lnTo>
                      <a:lnTo>
                        <a:pt x="113" y="177"/>
                      </a:lnTo>
                      <a:lnTo>
                        <a:pt x="119" y="160"/>
                      </a:lnTo>
                      <a:lnTo>
                        <a:pt x="141" y="120"/>
                      </a:lnTo>
                      <a:lnTo>
                        <a:pt x="156" y="102"/>
                      </a:lnTo>
                      <a:lnTo>
                        <a:pt x="178" y="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19"/>
                <p:cNvSpPr>
                  <a:spLocks/>
                </p:cNvSpPr>
                <p:nvPr/>
              </p:nvSpPr>
              <p:spPr bwMode="auto">
                <a:xfrm flipH="1">
                  <a:off x="5027612" y="4343400"/>
                  <a:ext cx="84138" cy="209550"/>
                </a:xfrm>
                <a:custGeom>
                  <a:avLst/>
                  <a:gdLst/>
                  <a:ahLst/>
                  <a:cxnLst>
                    <a:cxn ang="0">
                      <a:pos x="53" y="113"/>
                    </a:cxn>
                    <a:cxn ang="0">
                      <a:pos x="53" y="102"/>
                    </a:cxn>
                    <a:cxn ang="0">
                      <a:pos x="50" y="89"/>
                    </a:cxn>
                    <a:cxn ang="0">
                      <a:pos x="47" y="81"/>
                    </a:cxn>
                    <a:cxn ang="0">
                      <a:pos x="32" y="23"/>
                    </a:cxn>
                    <a:cxn ang="0">
                      <a:pos x="25" y="4"/>
                    </a:cxn>
                    <a:cxn ang="0">
                      <a:pos x="23" y="1"/>
                    </a:cxn>
                    <a:cxn ang="0">
                      <a:pos x="20" y="0"/>
                    </a:cxn>
                    <a:cxn ang="0">
                      <a:pos x="19" y="0"/>
                    </a:cxn>
                    <a:cxn ang="0">
                      <a:pos x="16" y="2"/>
                    </a:cxn>
                    <a:cxn ang="0">
                      <a:pos x="13" y="5"/>
                    </a:cxn>
                    <a:cxn ang="0">
                      <a:pos x="7" y="15"/>
                    </a:cxn>
                    <a:cxn ang="0">
                      <a:pos x="1" y="21"/>
                    </a:cxn>
                    <a:cxn ang="0">
                      <a:pos x="0" y="23"/>
                    </a:cxn>
                    <a:cxn ang="0">
                      <a:pos x="0" y="28"/>
                    </a:cxn>
                    <a:cxn ang="0">
                      <a:pos x="20" y="122"/>
                    </a:cxn>
                    <a:cxn ang="0">
                      <a:pos x="23" y="127"/>
                    </a:cxn>
                    <a:cxn ang="0">
                      <a:pos x="25" y="130"/>
                    </a:cxn>
                    <a:cxn ang="0">
                      <a:pos x="26" y="131"/>
                    </a:cxn>
                    <a:cxn ang="0">
                      <a:pos x="28" y="132"/>
                    </a:cxn>
                    <a:cxn ang="0">
                      <a:pos x="30" y="132"/>
                    </a:cxn>
                    <a:cxn ang="0">
                      <a:pos x="34" y="131"/>
                    </a:cxn>
                    <a:cxn ang="0">
                      <a:pos x="41" y="128"/>
                    </a:cxn>
                    <a:cxn ang="0">
                      <a:pos x="46" y="125"/>
                    </a:cxn>
                    <a:cxn ang="0">
                      <a:pos x="49" y="122"/>
                    </a:cxn>
                    <a:cxn ang="0">
                      <a:pos x="51" y="118"/>
                    </a:cxn>
                    <a:cxn ang="0">
                      <a:pos x="53" y="113"/>
                    </a:cxn>
                  </a:cxnLst>
                  <a:rect l="0" t="0" r="r" b="b"/>
                  <a:pathLst>
                    <a:path w="53" h="132">
                      <a:moveTo>
                        <a:pt x="53" y="113"/>
                      </a:moveTo>
                      <a:lnTo>
                        <a:pt x="53" y="102"/>
                      </a:lnTo>
                      <a:lnTo>
                        <a:pt x="50" y="89"/>
                      </a:lnTo>
                      <a:lnTo>
                        <a:pt x="47" y="81"/>
                      </a:lnTo>
                      <a:lnTo>
                        <a:pt x="32" y="23"/>
                      </a:lnTo>
                      <a:lnTo>
                        <a:pt x="25" y="4"/>
                      </a:lnTo>
                      <a:lnTo>
                        <a:pt x="23" y="1"/>
                      </a:lnTo>
                      <a:lnTo>
                        <a:pt x="20" y="0"/>
                      </a:lnTo>
                      <a:lnTo>
                        <a:pt x="19" y="0"/>
                      </a:lnTo>
                      <a:lnTo>
                        <a:pt x="16" y="2"/>
                      </a:lnTo>
                      <a:lnTo>
                        <a:pt x="13" y="5"/>
                      </a:lnTo>
                      <a:lnTo>
                        <a:pt x="7" y="15"/>
                      </a:lnTo>
                      <a:lnTo>
                        <a:pt x="1" y="21"/>
                      </a:lnTo>
                      <a:lnTo>
                        <a:pt x="0" y="23"/>
                      </a:lnTo>
                      <a:lnTo>
                        <a:pt x="0" y="28"/>
                      </a:lnTo>
                      <a:lnTo>
                        <a:pt x="20" y="122"/>
                      </a:lnTo>
                      <a:lnTo>
                        <a:pt x="23" y="127"/>
                      </a:lnTo>
                      <a:lnTo>
                        <a:pt x="25" y="130"/>
                      </a:lnTo>
                      <a:lnTo>
                        <a:pt x="26" y="131"/>
                      </a:lnTo>
                      <a:lnTo>
                        <a:pt x="28" y="132"/>
                      </a:lnTo>
                      <a:lnTo>
                        <a:pt x="30" y="132"/>
                      </a:lnTo>
                      <a:lnTo>
                        <a:pt x="34" y="131"/>
                      </a:lnTo>
                      <a:lnTo>
                        <a:pt x="41" y="128"/>
                      </a:lnTo>
                      <a:lnTo>
                        <a:pt x="46" y="125"/>
                      </a:lnTo>
                      <a:lnTo>
                        <a:pt x="49" y="122"/>
                      </a:lnTo>
                      <a:lnTo>
                        <a:pt x="51" y="118"/>
                      </a:lnTo>
                      <a:lnTo>
                        <a:pt x="53" y="113"/>
                      </a:lnTo>
                      <a:close/>
                    </a:path>
                  </a:pathLst>
                </a:custGeom>
                <a:solidFill>
                  <a:srgbClr val="F0DE9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20"/>
                <p:cNvSpPr>
                  <a:spLocks/>
                </p:cNvSpPr>
                <p:nvPr/>
              </p:nvSpPr>
              <p:spPr bwMode="auto">
                <a:xfrm flipH="1">
                  <a:off x="5037137" y="4187825"/>
                  <a:ext cx="766763" cy="387350"/>
                </a:xfrm>
                <a:custGeom>
                  <a:avLst/>
                  <a:gdLst/>
                  <a:ahLst/>
                  <a:cxnLst>
                    <a:cxn ang="0">
                      <a:pos x="395" y="16"/>
                    </a:cxn>
                    <a:cxn ang="0">
                      <a:pos x="408" y="32"/>
                    </a:cxn>
                    <a:cxn ang="0">
                      <a:pos x="412" y="52"/>
                    </a:cxn>
                    <a:cxn ang="0">
                      <a:pos x="404" y="66"/>
                    </a:cxn>
                    <a:cxn ang="0">
                      <a:pos x="373" y="91"/>
                    </a:cxn>
                    <a:cxn ang="0">
                      <a:pos x="293" y="111"/>
                    </a:cxn>
                    <a:cxn ang="0">
                      <a:pos x="264" y="104"/>
                    </a:cxn>
                    <a:cxn ang="0">
                      <a:pos x="258" y="103"/>
                    </a:cxn>
                    <a:cxn ang="0">
                      <a:pos x="256" y="98"/>
                    </a:cxn>
                    <a:cxn ang="0">
                      <a:pos x="247" y="81"/>
                    </a:cxn>
                    <a:cxn ang="0">
                      <a:pos x="231" y="75"/>
                    </a:cxn>
                    <a:cxn ang="0">
                      <a:pos x="214" y="76"/>
                    </a:cxn>
                    <a:cxn ang="0">
                      <a:pos x="202" y="87"/>
                    </a:cxn>
                    <a:cxn ang="0">
                      <a:pos x="194" y="92"/>
                    </a:cxn>
                    <a:cxn ang="0">
                      <a:pos x="188" y="89"/>
                    </a:cxn>
                    <a:cxn ang="0">
                      <a:pos x="177" y="45"/>
                    </a:cxn>
                    <a:cxn ang="0">
                      <a:pos x="117" y="1"/>
                    </a:cxn>
                    <a:cxn ang="0">
                      <a:pos x="98" y="3"/>
                    </a:cxn>
                    <a:cxn ang="0">
                      <a:pos x="54" y="17"/>
                    </a:cxn>
                    <a:cxn ang="0">
                      <a:pos x="17" y="66"/>
                    </a:cxn>
                    <a:cxn ang="0">
                      <a:pos x="2" y="119"/>
                    </a:cxn>
                    <a:cxn ang="0">
                      <a:pos x="0" y="139"/>
                    </a:cxn>
                    <a:cxn ang="0">
                      <a:pos x="6" y="154"/>
                    </a:cxn>
                    <a:cxn ang="0">
                      <a:pos x="81" y="225"/>
                    </a:cxn>
                    <a:cxn ang="0">
                      <a:pos x="144" y="244"/>
                    </a:cxn>
                    <a:cxn ang="0">
                      <a:pos x="176" y="235"/>
                    </a:cxn>
                    <a:cxn ang="0">
                      <a:pos x="183" y="223"/>
                    </a:cxn>
                    <a:cxn ang="0">
                      <a:pos x="187" y="221"/>
                    </a:cxn>
                    <a:cxn ang="0">
                      <a:pos x="199" y="227"/>
                    </a:cxn>
                    <a:cxn ang="0">
                      <a:pos x="237" y="217"/>
                    </a:cxn>
                    <a:cxn ang="0">
                      <a:pos x="247" y="202"/>
                    </a:cxn>
                    <a:cxn ang="0">
                      <a:pos x="248" y="193"/>
                    </a:cxn>
                    <a:cxn ang="0">
                      <a:pos x="268" y="198"/>
                    </a:cxn>
                    <a:cxn ang="0">
                      <a:pos x="296" y="196"/>
                    </a:cxn>
                    <a:cxn ang="0">
                      <a:pos x="297" y="204"/>
                    </a:cxn>
                    <a:cxn ang="0">
                      <a:pos x="299" y="223"/>
                    </a:cxn>
                    <a:cxn ang="0">
                      <a:pos x="307" y="229"/>
                    </a:cxn>
                    <a:cxn ang="0">
                      <a:pos x="341" y="232"/>
                    </a:cxn>
                    <a:cxn ang="0">
                      <a:pos x="401" y="201"/>
                    </a:cxn>
                    <a:cxn ang="0">
                      <a:pos x="414" y="185"/>
                    </a:cxn>
                    <a:cxn ang="0">
                      <a:pos x="427" y="136"/>
                    </a:cxn>
                    <a:cxn ang="0">
                      <a:pos x="440" y="128"/>
                    </a:cxn>
                    <a:cxn ang="0">
                      <a:pos x="475" y="104"/>
                    </a:cxn>
                    <a:cxn ang="0">
                      <a:pos x="482" y="90"/>
                    </a:cxn>
                    <a:cxn ang="0">
                      <a:pos x="483" y="51"/>
                    </a:cxn>
                    <a:cxn ang="0">
                      <a:pos x="475" y="42"/>
                    </a:cxn>
                    <a:cxn ang="0">
                      <a:pos x="456" y="22"/>
                    </a:cxn>
                    <a:cxn ang="0">
                      <a:pos x="446" y="21"/>
                    </a:cxn>
                    <a:cxn ang="0">
                      <a:pos x="439" y="23"/>
                    </a:cxn>
                    <a:cxn ang="0">
                      <a:pos x="440" y="27"/>
                    </a:cxn>
                    <a:cxn ang="0">
                      <a:pos x="444" y="35"/>
                    </a:cxn>
                    <a:cxn ang="0">
                      <a:pos x="443" y="46"/>
                    </a:cxn>
                    <a:cxn ang="0">
                      <a:pos x="433" y="52"/>
                    </a:cxn>
                    <a:cxn ang="0">
                      <a:pos x="426" y="52"/>
                    </a:cxn>
                    <a:cxn ang="0">
                      <a:pos x="424" y="47"/>
                    </a:cxn>
                    <a:cxn ang="0">
                      <a:pos x="417" y="25"/>
                    </a:cxn>
                    <a:cxn ang="0">
                      <a:pos x="399" y="10"/>
                    </a:cxn>
                    <a:cxn ang="0">
                      <a:pos x="395" y="10"/>
                    </a:cxn>
                  </a:cxnLst>
                  <a:rect l="0" t="0" r="r" b="b"/>
                  <a:pathLst>
                    <a:path w="483" h="244">
                      <a:moveTo>
                        <a:pt x="395" y="10"/>
                      </a:moveTo>
                      <a:lnTo>
                        <a:pt x="395" y="13"/>
                      </a:lnTo>
                      <a:lnTo>
                        <a:pt x="395" y="16"/>
                      </a:lnTo>
                      <a:lnTo>
                        <a:pt x="397" y="19"/>
                      </a:lnTo>
                      <a:lnTo>
                        <a:pt x="399" y="23"/>
                      </a:lnTo>
                      <a:lnTo>
                        <a:pt x="408" y="32"/>
                      </a:lnTo>
                      <a:lnTo>
                        <a:pt x="410" y="37"/>
                      </a:lnTo>
                      <a:lnTo>
                        <a:pt x="413" y="45"/>
                      </a:lnTo>
                      <a:lnTo>
                        <a:pt x="412" y="52"/>
                      </a:lnTo>
                      <a:lnTo>
                        <a:pt x="411" y="55"/>
                      </a:lnTo>
                      <a:lnTo>
                        <a:pt x="407" y="62"/>
                      </a:lnTo>
                      <a:lnTo>
                        <a:pt x="404" y="66"/>
                      </a:lnTo>
                      <a:lnTo>
                        <a:pt x="393" y="76"/>
                      </a:lnTo>
                      <a:lnTo>
                        <a:pt x="380" y="86"/>
                      </a:lnTo>
                      <a:lnTo>
                        <a:pt x="373" y="91"/>
                      </a:lnTo>
                      <a:lnTo>
                        <a:pt x="323" y="108"/>
                      </a:lnTo>
                      <a:lnTo>
                        <a:pt x="304" y="112"/>
                      </a:lnTo>
                      <a:lnTo>
                        <a:pt x="293" y="111"/>
                      </a:lnTo>
                      <a:lnTo>
                        <a:pt x="268" y="105"/>
                      </a:lnTo>
                      <a:lnTo>
                        <a:pt x="266" y="104"/>
                      </a:lnTo>
                      <a:lnTo>
                        <a:pt x="264" y="104"/>
                      </a:lnTo>
                      <a:lnTo>
                        <a:pt x="260" y="104"/>
                      </a:lnTo>
                      <a:lnTo>
                        <a:pt x="259" y="103"/>
                      </a:lnTo>
                      <a:lnTo>
                        <a:pt x="258" y="103"/>
                      </a:lnTo>
                      <a:lnTo>
                        <a:pt x="257" y="102"/>
                      </a:lnTo>
                      <a:lnTo>
                        <a:pt x="256" y="100"/>
                      </a:lnTo>
                      <a:lnTo>
                        <a:pt x="256" y="98"/>
                      </a:lnTo>
                      <a:lnTo>
                        <a:pt x="252" y="86"/>
                      </a:lnTo>
                      <a:lnTo>
                        <a:pt x="250" y="84"/>
                      </a:lnTo>
                      <a:lnTo>
                        <a:pt x="247" y="81"/>
                      </a:lnTo>
                      <a:lnTo>
                        <a:pt x="244" y="79"/>
                      </a:lnTo>
                      <a:lnTo>
                        <a:pt x="235" y="75"/>
                      </a:lnTo>
                      <a:lnTo>
                        <a:pt x="231" y="75"/>
                      </a:lnTo>
                      <a:lnTo>
                        <a:pt x="222" y="75"/>
                      </a:lnTo>
                      <a:lnTo>
                        <a:pt x="217" y="75"/>
                      </a:lnTo>
                      <a:lnTo>
                        <a:pt x="214" y="76"/>
                      </a:lnTo>
                      <a:lnTo>
                        <a:pt x="206" y="81"/>
                      </a:lnTo>
                      <a:lnTo>
                        <a:pt x="204" y="84"/>
                      </a:lnTo>
                      <a:lnTo>
                        <a:pt x="202" y="87"/>
                      </a:lnTo>
                      <a:lnTo>
                        <a:pt x="199" y="90"/>
                      </a:lnTo>
                      <a:lnTo>
                        <a:pt x="198" y="92"/>
                      </a:lnTo>
                      <a:lnTo>
                        <a:pt x="194" y="92"/>
                      </a:lnTo>
                      <a:lnTo>
                        <a:pt x="190" y="92"/>
                      </a:lnTo>
                      <a:lnTo>
                        <a:pt x="189" y="91"/>
                      </a:lnTo>
                      <a:lnTo>
                        <a:pt x="188" y="89"/>
                      </a:lnTo>
                      <a:lnTo>
                        <a:pt x="187" y="86"/>
                      </a:lnTo>
                      <a:lnTo>
                        <a:pt x="181" y="60"/>
                      </a:lnTo>
                      <a:lnTo>
                        <a:pt x="177" y="45"/>
                      </a:lnTo>
                      <a:lnTo>
                        <a:pt x="172" y="41"/>
                      </a:lnTo>
                      <a:lnTo>
                        <a:pt x="126" y="5"/>
                      </a:lnTo>
                      <a:lnTo>
                        <a:pt x="117" y="1"/>
                      </a:lnTo>
                      <a:lnTo>
                        <a:pt x="114" y="0"/>
                      </a:lnTo>
                      <a:lnTo>
                        <a:pt x="108" y="0"/>
                      </a:lnTo>
                      <a:lnTo>
                        <a:pt x="98" y="3"/>
                      </a:lnTo>
                      <a:lnTo>
                        <a:pt x="91" y="4"/>
                      </a:lnTo>
                      <a:lnTo>
                        <a:pt x="65" y="12"/>
                      </a:lnTo>
                      <a:lnTo>
                        <a:pt x="54" y="17"/>
                      </a:lnTo>
                      <a:lnTo>
                        <a:pt x="49" y="21"/>
                      </a:lnTo>
                      <a:lnTo>
                        <a:pt x="35" y="36"/>
                      </a:lnTo>
                      <a:lnTo>
                        <a:pt x="17" y="66"/>
                      </a:lnTo>
                      <a:lnTo>
                        <a:pt x="11" y="80"/>
                      </a:lnTo>
                      <a:lnTo>
                        <a:pt x="4" y="109"/>
                      </a:lnTo>
                      <a:lnTo>
                        <a:pt x="2" y="119"/>
                      </a:lnTo>
                      <a:lnTo>
                        <a:pt x="2" y="123"/>
                      </a:lnTo>
                      <a:lnTo>
                        <a:pt x="1" y="127"/>
                      </a:lnTo>
                      <a:lnTo>
                        <a:pt x="0" y="139"/>
                      </a:lnTo>
                      <a:lnTo>
                        <a:pt x="1" y="144"/>
                      </a:lnTo>
                      <a:lnTo>
                        <a:pt x="3" y="149"/>
                      </a:lnTo>
                      <a:lnTo>
                        <a:pt x="6" y="154"/>
                      </a:lnTo>
                      <a:lnTo>
                        <a:pt x="24" y="176"/>
                      </a:lnTo>
                      <a:lnTo>
                        <a:pt x="71" y="220"/>
                      </a:lnTo>
                      <a:lnTo>
                        <a:pt x="81" y="225"/>
                      </a:lnTo>
                      <a:lnTo>
                        <a:pt x="110" y="238"/>
                      </a:lnTo>
                      <a:lnTo>
                        <a:pt x="127" y="243"/>
                      </a:lnTo>
                      <a:lnTo>
                        <a:pt x="144" y="244"/>
                      </a:lnTo>
                      <a:lnTo>
                        <a:pt x="153" y="243"/>
                      </a:lnTo>
                      <a:lnTo>
                        <a:pt x="162" y="241"/>
                      </a:lnTo>
                      <a:lnTo>
                        <a:pt x="176" y="235"/>
                      </a:lnTo>
                      <a:lnTo>
                        <a:pt x="178" y="233"/>
                      </a:lnTo>
                      <a:lnTo>
                        <a:pt x="180" y="231"/>
                      </a:lnTo>
                      <a:lnTo>
                        <a:pt x="183" y="223"/>
                      </a:lnTo>
                      <a:lnTo>
                        <a:pt x="184" y="222"/>
                      </a:lnTo>
                      <a:lnTo>
                        <a:pt x="186" y="221"/>
                      </a:lnTo>
                      <a:lnTo>
                        <a:pt x="187" y="221"/>
                      </a:lnTo>
                      <a:lnTo>
                        <a:pt x="188" y="221"/>
                      </a:lnTo>
                      <a:lnTo>
                        <a:pt x="195" y="226"/>
                      </a:lnTo>
                      <a:lnTo>
                        <a:pt x="199" y="227"/>
                      </a:lnTo>
                      <a:lnTo>
                        <a:pt x="203" y="227"/>
                      </a:lnTo>
                      <a:lnTo>
                        <a:pt x="228" y="221"/>
                      </a:lnTo>
                      <a:lnTo>
                        <a:pt x="237" y="217"/>
                      </a:lnTo>
                      <a:lnTo>
                        <a:pt x="244" y="210"/>
                      </a:lnTo>
                      <a:lnTo>
                        <a:pt x="247" y="204"/>
                      </a:lnTo>
                      <a:lnTo>
                        <a:pt x="247" y="202"/>
                      </a:lnTo>
                      <a:lnTo>
                        <a:pt x="246" y="195"/>
                      </a:lnTo>
                      <a:lnTo>
                        <a:pt x="247" y="194"/>
                      </a:lnTo>
                      <a:lnTo>
                        <a:pt x="248" y="193"/>
                      </a:lnTo>
                      <a:lnTo>
                        <a:pt x="251" y="193"/>
                      </a:lnTo>
                      <a:lnTo>
                        <a:pt x="262" y="197"/>
                      </a:lnTo>
                      <a:lnTo>
                        <a:pt x="268" y="198"/>
                      </a:lnTo>
                      <a:lnTo>
                        <a:pt x="284" y="197"/>
                      </a:lnTo>
                      <a:lnTo>
                        <a:pt x="287" y="196"/>
                      </a:lnTo>
                      <a:lnTo>
                        <a:pt x="296" y="196"/>
                      </a:lnTo>
                      <a:lnTo>
                        <a:pt x="298" y="197"/>
                      </a:lnTo>
                      <a:lnTo>
                        <a:pt x="298" y="199"/>
                      </a:lnTo>
                      <a:lnTo>
                        <a:pt x="297" y="204"/>
                      </a:lnTo>
                      <a:lnTo>
                        <a:pt x="297" y="215"/>
                      </a:lnTo>
                      <a:lnTo>
                        <a:pt x="298" y="221"/>
                      </a:lnTo>
                      <a:lnTo>
                        <a:pt x="299" y="223"/>
                      </a:lnTo>
                      <a:lnTo>
                        <a:pt x="300" y="225"/>
                      </a:lnTo>
                      <a:lnTo>
                        <a:pt x="303" y="228"/>
                      </a:lnTo>
                      <a:lnTo>
                        <a:pt x="307" y="229"/>
                      </a:lnTo>
                      <a:lnTo>
                        <a:pt x="312" y="230"/>
                      </a:lnTo>
                      <a:lnTo>
                        <a:pt x="333" y="232"/>
                      </a:lnTo>
                      <a:lnTo>
                        <a:pt x="341" y="232"/>
                      </a:lnTo>
                      <a:lnTo>
                        <a:pt x="350" y="231"/>
                      </a:lnTo>
                      <a:lnTo>
                        <a:pt x="359" y="227"/>
                      </a:lnTo>
                      <a:lnTo>
                        <a:pt x="401" y="201"/>
                      </a:lnTo>
                      <a:lnTo>
                        <a:pt x="406" y="197"/>
                      </a:lnTo>
                      <a:lnTo>
                        <a:pt x="410" y="192"/>
                      </a:lnTo>
                      <a:lnTo>
                        <a:pt x="414" y="185"/>
                      </a:lnTo>
                      <a:lnTo>
                        <a:pt x="422" y="154"/>
                      </a:lnTo>
                      <a:lnTo>
                        <a:pt x="423" y="147"/>
                      </a:lnTo>
                      <a:lnTo>
                        <a:pt x="427" y="136"/>
                      </a:lnTo>
                      <a:lnTo>
                        <a:pt x="429" y="134"/>
                      </a:lnTo>
                      <a:lnTo>
                        <a:pt x="431" y="133"/>
                      </a:lnTo>
                      <a:lnTo>
                        <a:pt x="440" y="128"/>
                      </a:lnTo>
                      <a:lnTo>
                        <a:pt x="463" y="115"/>
                      </a:lnTo>
                      <a:lnTo>
                        <a:pt x="467" y="112"/>
                      </a:lnTo>
                      <a:lnTo>
                        <a:pt x="475" y="104"/>
                      </a:lnTo>
                      <a:lnTo>
                        <a:pt x="478" y="100"/>
                      </a:lnTo>
                      <a:lnTo>
                        <a:pt x="480" y="96"/>
                      </a:lnTo>
                      <a:lnTo>
                        <a:pt x="482" y="90"/>
                      </a:lnTo>
                      <a:lnTo>
                        <a:pt x="483" y="84"/>
                      </a:lnTo>
                      <a:lnTo>
                        <a:pt x="483" y="56"/>
                      </a:lnTo>
                      <a:lnTo>
                        <a:pt x="483" y="51"/>
                      </a:lnTo>
                      <a:lnTo>
                        <a:pt x="482" y="49"/>
                      </a:lnTo>
                      <a:lnTo>
                        <a:pt x="481" y="48"/>
                      </a:lnTo>
                      <a:lnTo>
                        <a:pt x="475" y="42"/>
                      </a:lnTo>
                      <a:lnTo>
                        <a:pt x="461" y="26"/>
                      </a:lnTo>
                      <a:lnTo>
                        <a:pt x="458" y="23"/>
                      </a:lnTo>
                      <a:lnTo>
                        <a:pt x="456" y="22"/>
                      </a:lnTo>
                      <a:lnTo>
                        <a:pt x="454" y="21"/>
                      </a:lnTo>
                      <a:lnTo>
                        <a:pt x="451" y="21"/>
                      </a:lnTo>
                      <a:lnTo>
                        <a:pt x="446" y="21"/>
                      </a:lnTo>
                      <a:lnTo>
                        <a:pt x="442" y="21"/>
                      </a:lnTo>
                      <a:lnTo>
                        <a:pt x="440" y="22"/>
                      </a:lnTo>
                      <a:lnTo>
                        <a:pt x="439" y="23"/>
                      </a:lnTo>
                      <a:lnTo>
                        <a:pt x="439" y="24"/>
                      </a:lnTo>
                      <a:lnTo>
                        <a:pt x="439" y="26"/>
                      </a:lnTo>
                      <a:lnTo>
                        <a:pt x="440" y="27"/>
                      </a:lnTo>
                      <a:lnTo>
                        <a:pt x="441" y="30"/>
                      </a:lnTo>
                      <a:lnTo>
                        <a:pt x="444" y="33"/>
                      </a:lnTo>
                      <a:lnTo>
                        <a:pt x="444" y="35"/>
                      </a:lnTo>
                      <a:lnTo>
                        <a:pt x="445" y="37"/>
                      </a:lnTo>
                      <a:lnTo>
                        <a:pt x="444" y="43"/>
                      </a:lnTo>
                      <a:lnTo>
                        <a:pt x="443" y="46"/>
                      </a:lnTo>
                      <a:lnTo>
                        <a:pt x="441" y="48"/>
                      </a:lnTo>
                      <a:lnTo>
                        <a:pt x="438" y="50"/>
                      </a:lnTo>
                      <a:lnTo>
                        <a:pt x="433" y="52"/>
                      </a:lnTo>
                      <a:lnTo>
                        <a:pt x="429" y="53"/>
                      </a:lnTo>
                      <a:lnTo>
                        <a:pt x="427" y="53"/>
                      </a:lnTo>
                      <a:lnTo>
                        <a:pt x="426" y="52"/>
                      </a:lnTo>
                      <a:lnTo>
                        <a:pt x="425" y="51"/>
                      </a:lnTo>
                      <a:lnTo>
                        <a:pt x="424" y="50"/>
                      </a:lnTo>
                      <a:lnTo>
                        <a:pt x="424" y="47"/>
                      </a:lnTo>
                      <a:lnTo>
                        <a:pt x="425" y="43"/>
                      </a:lnTo>
                      <a:lnTo>
                        <a:pt x="424" y="40"/>
                      </a:lnTo>
                      <a:lnTo>
                        <a:pt x="417" y="25"/>
                      </a:lnTo>
                      <a:lnTo>
                        <a:pt x="413" y="17"/>
                      </a:lnTo>
                      <a:lnTo>
                        <a:pt x="409" y="14"/>
                      </a:lnTo>
                      <a:lnTo>
                        <a:pt x="399" y="10"/>
                      </a:lnTo>
                      <a:lnTo>
                        <a:pt x="398" y="10"/>
                      </a:lnTo>
                      <a:lnTo>
                        <a:pt x="397" y="10"/>
                      </a:lnTo>
                      <a:lnTo>
                        <a:pt x="395" y="10"/>
                      </a:lnTo>
                      <a:close/>
                    </a:path>
                  </a:pathLst>
                </a:custGeom>
                <a:solidFill>
                  <a:srgbClr val="C1814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21"/>
                <p:cNvSpPr>
                  <a:spLocks/>
                </p:cNvSpPr>
                <p:nvPr/>
              </p:nvSpPr>
              <p:spPr bwMode="auto">
                <a:xfrm flipH="1">
                  <a:off x="5537200" y="4213225"/>
                  <a:ext cx="190500" cy="131763"/>
                </a:xfrm>
                <a:custGeom>
                  <a:avLst/>
                  <a:gdLst/>
                  <a:ahLst/>
                  <a:cxnLst>
                    <a:cxn ang="0">
                      <a:pos x="43" y="1"/>
                    </a:cxn>
                    <a:cxn ang="0">
                      <a:pos x="20" y="7"/>
                    </a:cxn>
                    <a:cxn ang="0">
                      <a:pos x="12" y="10"/>
                    </a:cxn>
                    <a:cxn ang="0">
                      <a:pos x="7" y="13"/>
                    </a:cxn>
                    <a:cxn ang="0">
                      <a:pos x="3" y="17"/>
                    </a:cxn>
                    <a:cxn ang="0">
                      <a:pos x="1" y="19"/>
                    </a:cxn>
                    <a:cxn ang="0">
                      <a:pos x="0" y="21"/>
                    </a:cxn>
                    <a:cxn ang="0">
                      <a:pos x="0" y="23"/>
                    </a:cxn>
                    <a:cxn ang="0">
                      <a:pos x="0" y="25"/>
                    </a:cxn>
                    <a:cxn ang="0">
                      <a:pos x="0" y="27"/>
                    </a:cxn>
                    <a:cxn ang="0">
                      <a:pos x="3" y="30"/>
                    </a:cxn>
                    <a:cxn ang="0">
                      <a:pos x="14" y="38"/>
                    </a:cxn>
                    <a:cxn ang="0">
                      <a:pos x="45" y="67"/>
                    </a:cxn>
                    <a:cxn ang="0">
                      <a:pos x="61" y="79"/>
                    </a:cxn>
                    <a:cxn ang="0">
                      <a:pos x="66" y="82"/>
                    </a:cxn>
                    <a:cxn ang="0">
                      <a:pos x="68" y="83"/>
                    </a:cxn>
                    <a:cxn ang="0">
                      <a:pos x="70" y="83"/>
                    </a:cxn>
                    <a:cxn ang="0">
                      <a:pos x="72" y="82"/>
                    </a:cxn>
                    <a:cxn ang="0">
                      <a:pos x="74" y="81"/>
                    </a:cxn>
                    <a:cxn ang="0">
                      <a:pos x="76" y="80"/>
                    </a:cxn>
                    <a:cxn ang="0">
                      <a:pos x="78" y="79"/>
                    </a:cxn>
                    <a:cxn ang="0">
                      <a:pos x="80" y="76"/>
                    </a:cxn>
                    <a:cxn ang="0">
                      <a:pos x="91" y="62"/>
                    </a:cxn>
                    <a:cxn ang="0">
                      <a:pos x="94" y="59"/>
                    </a:cxn>
                    <a:cxn ang="0">
                      <a:pos x="97" y="58"/>
                    </a:cxn>
                    <a:cxn ang="0">
                      <a:pos x="109" y="53"/>
                    </a:cxn>
                    <a:cxn ang="0">
                      <a:pos x="112" y="53"/>
                    </a:cxn>
                    <a:cxn ang="0">
                      <a:pos x="116" y="51"/>
                    </a:cxn>
                    <a:cxn ang="0">
                      <a:pos x="118" y="50"/>
                    </a:cxn>
                    <a:cxn ang="0">
                      <a:pos x="120" y="48"/>
                    </a:cxn>
                    <a:cxn ang="0">
                      <a:pos x="120" y="47"/>
                    </a:cxn>
                    <a:cxn ang="0">
                      <a:pos x="118" y="44"/>
                    </a:cxn>
                    <a:cxn ang="0">
                      <a:pos x="109" y="37"/>
                    </a:cxn>
                    <a:cxn ang="0">
                      <a:pos x="85" y="14"/>
                    </a:cxn>
                    <a:cxn ang="0">
                      <a:pos x="72" y="5"/>
                    </a:cxn>
                    <a:cxn ang="0">
                      <a:pos x="65" y="1"/>
                    </a:cxn>
                    <a:cxn ang="0">
                      <a:pos x="59" y="0"/>
                    </a:cxn>
                    <a:cxn ang="0">
                      <a:pos x="43" y="1"/>
                    </a:cxn>
                  </a:cxnLst>
                  <a:rect l="0" t="0" r="r" b="b"/>
                  <a:pathLst>
                    <a:path w="120" h="83">
                      <a:moveTo>
                        <a:pt x="43" y="1"/>
                      </a:moveTo>
                      <a:lnTo>
                        <a:pt x="20" y="7"/>
                      </a:lnTo>
                      <a:lnTo>
                        <a:pt x="12" y="10"/>
                      </a:lnTo>
                      <a:lnTo>
                        <a:pt x="7" y="13"/>
                      </a:lnTo>
                      <a:lnTo>
                        <a:pt x="3" y="17"/>
                      </a:lnTo>
                      <a:lnTo>
                        <a:pt x="1" y="19"/>
                      </a:lnTo>
                      <a:lnTo>
                        <a:pt x="0" y="21"/>
                      </a:lnTo>
                      <a:lnTo>
                        <a:pt x="0" y="23"/>
                      </a:lnTo>
                      <a:lnTo>
                        <a:pt x="0" y="25"/>
                      </a:lnTo>
                      <a:lnTo>
                        <a:pt x="0" y="27"/>
                      </a:lnTo>
                      <a:lnTo>
                        <a:pt x="3" y="30"/>
                      </a:lnTo>
                      <a:lnTo>
                        <a:pt x="14" y="38"/>
                      </a:lnTo>
                      <a:lnTo>
                        <a:pt x="45" y="67"/>
                      </a:lnTo>
                      <a:lnTo>
                        <a:pt x="61" y="79"/>
                      </a:lnTo>
                      <a:lnTo>
                        <a:pt x="66" y="82"/>
                      </a:lnTo>
                      <a:lnTo>
                        <a:pt x="68" y="83"/>
                      </a:lnTo>
                      <a:lnTo>
                        <a:pt x="70" y="83"/>
                      </a:lnTo>
                      <a:lnTo>
                        <a:pt x="72" y="82"/>
                      </a:lnTo>
                      <a:lnTo>
                        <a:pt x="74" y="81"/>
                      </a:lnTo>
                      <a:lnTo>
                        <a:pt x="76" y="80"/>
                      </a:lnTo>
                      <a:lnTo>
                        <a:pt x="78" y="79"/>
                      </a:lnTo>
                      <a:lnTo>
                        <a:pt x="80" y="76"/>
                      </a:lnTo>
                      <a:lnTo>
                        <a:pt x="91" y="62"/>
                      </a:lnTo>
                      <a:lnTo>
                        <a:pt x="94" y="59"/>
                      </a:lnTo>
                      <a:lnTo>
                        <a:pt x="97" y="58"/>
                      </a:lnTo>
                      <a:lnTo>
                        <a:pt x="109" y="53"/>
                      </a:lnTo>
                      <a:lnTo>
                        <a:pt x="112" y="53"/>
                      </a:lnTo>
                      <a:lnTo>
                        <a:pt x="116" y="51"/>
                      </a:lnTo>
                      <a:lnTo>
                        <a:pt x="118" y="50"/>
                      </a:lnTo>
                      <a:lnTo>
                        <a:pt x="120" y="48"/>
                      </a:lnTo>
                      <a:lnTo>
                        <a:pt x="120" y="47"/>
                      </a:lnTo>
                      <a:lnTo>
                        <a:pt x="118" y="44"/>
                      </a:lnTo>
                      <a:lnTo>
                        <a:pt x="109" y="37"/>
                      </a:lnTo>
                      <a:lnTo>
                        <a:pt x="85" y="14"/>
                      </a:lnTo>
                      <a:lnTo>
                        <a:pt x="72" y="5"/>
                      </a:lnTo>
                      <a:lnTo>
                        <a:pt x="65" y="1"/>
                      </a:lnTo>
                      <a:lnTo>
                        <a:pt x="59" y="0"/>
                      </a:lnTo>
                      <a:lnTo>
                        <a:pt x="43" y="1"/>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22"/>
                <p:cNvSpPr>
                  <a:spLocks/>
                </p:cNvSpPr>
                <p:nvPr/>
              </p:nvSpPr>
              <p:spPr bwMode="auto">
                <a:xfrm flipH="1">
                  <a:off x="5629275" y="4276725"/>
                  <a:ext cx="150813" cy="252413"/>
                </a:xfrm>
                <a:custGeom>
                  <a:avLst/>
                  <a:gdLst/>
                  <a:ahLst/>
                  <a:cxnLst>
                    <a:cxn ang="0">
                      <a:pos x="22" y="0"/>
                    </a:cxn>
                    <a:cxn ang="0">
                      <a:pos x="20" y="3"/>
                    </a:cxn>
                    <a:cxn ang="0">
                      <a:pos x="18" y="7"/>
                    </a:cxn>
                    <a:cxn ang="0">
                      <a:pos x="8" y="28"/>
                    </a:cxn>
                    <a:cxn ang="0">
                      <a:pos x="2" y="42"/>
                    </a:cxn>
                    <a:cxn ang="0">
                      <a:pos x="0" y="58"/>
                    </a:cxn>
                    <a:cxn ang="0">
                      <a:pos x="0" y="76"/>
                    </a:cxn>
                    <a:cxn ang="0">
                      <a:pos x="1" y="91"/>
                    </a:cxn>
                    <a:cxn ang="0">
                      <a:pos x="3" y="97"/>
                    </a:cxn>
                    <a:cxn ang="0">
                      <a:pos x="4" y="99"/>
                    </a:cxn>
                    <a:cxn ang="0">
                      <a:pos x="11" y="105"/>
                    </a:cxn>
                    <a:cxn ang="0">
                      <a:pos x="13" y="107"/>
                    </a:cxn>
                    <a:cxn ang="0">
                      <a:pos x="44" y="135"/>
                    </a:cxn>
                    <a:cxn ang="0">
                      <a:pos x="72" y="155"/>
                    </a:cxn>
                    <a:cxn ang="0">
                      <a:pos x="78" y="158"/>
                    </a:cxn>
                    <a:cxn ang="0">
                      <a:pos x="81" y="159"/>
                    </a:cxn>
                    <a:cxn ang="0">
                      <a:pos x="83" y="158"/>
                    </a:cxn>
                    <a:cxn ang="0">
                      <a:pos x="84" y="157"/>
                    </a:cxn>
                    <a:cxn ang="0">
                      <a:pos x="85" y="155"/>
                    </a:cxn>
                    <a:cxn ang="0">
                      <a:pos x="87" y="146"/>
                    </a:cxn>
                    <a:cxn ang="0">
                      <a:pos x="87" y="141"/>
                    </a:cxn>
                    <a:cxn ang="0">
                      <a:pos x="84" y="128"/>
                    </a:cxn>
                    <a:cxn ang="0">
                      <a:pos x="84" y="121"/>
                    </a:cxn>
                    <a:cxn ang="0">
                      <a:pos x="84" y="94"/>
                    </a:cxn>
                    <a:cxn ang="0">
                      <a:pos x="85" y="85"/>
                    </a:cxn>
                    <a:cxn ang="0">
                      <a:pos x="86" y="81"/>
                    </a:cxn>
                    <a:cxn ang="0">
                      <a:pos x="94" y="62"/>
                    </a:cxn>
                    <a:cxn ang="0">
                      <a:pos x="95" y="59"/>
                    </a:cxn>
                    <a:cxn ang="0">
                      <a:pos x="95" y="56"/>
                    </a:cxn>
                    <a:cxn ang="0">
                      <a:pos x="94" y="55"/>
                    </a:cxn>
                    <a:cxn ang="0">
                      <a:pos x="93" y="53"/>
                    </a:cxn>
                    <a:cxn ang="0">
                      <a:pos x="90" y="51"/>
                    </a:cxn>
                    <a:cxn ang="0">
                      <a:pos x="83" y="49"/>
                    </a:cxn>
                    <a:cxn ang="0">
                      <a:pos x="52" y="28"/>
                    </a:cxn>
                    <a:cxn ang="0">
                      <a:pos x="45" y="22"/>
                    </a:cxn>
                    <a:cxn ang="0">
                      <a:pos x="28" y="2"/>
                    </a:cxn>
                    <a:cxn ang="0">
                      <a:pos x="26" y="0"/>
                    </a:cxn>
                    <a:cxn ang="0">
                      <a:pos x="24" y="0"/>
                    </a:cxn>
                    <a:cxn ang="0">
                      <a:pos x="22" y="0"/>
                    </a:cxn>
                  </a:cxnLst>
                  <a:rect l="0" t="0" r="r" b="b"/>
                  <a:pathLst>
                    <a:path w="95" h="159">
                      <a:moveTo>
                        <a:pt x="22" y="0"/>
                      </a:moveTo>
                      <a:lnTo>
                        <a:pt x="20" y="3"/>
                      </a:lnTo>
                      <a:lnTo>
                        <a:pt x="18" y="7"/>
                      </a:lnTo>
                      <a:lnTo>
                        <a:pt x="8" y="28"/>
                      </a:lnTo>
                      <a:lnTo>
                        <a:pt x="2" y="42"/>
                      </a:lnTo>
                      <a:lnTo>
                        <a:pt x="0" y="58"/>
                      </a:lnTo>
                      <a:lnTo>
                        <a:pt x="0" y="76"/>
                      </a:lnTo>
                      <a:lnTo>
                        <a:pt x="1" y="91"/>
                      </a:lnTo>
                      <a:lnTo>
                        <a:pt x="3" y="97"/>
                      </a:lnTo>
                      <a:lnTo>
                        <a:pt x="4" y="99"/>
                      </a:lnTo>
                      <a:lnTo>
                        <a:pt x="11" y="105"/>
                      </a:lnTo>
                      <a:lnTo>
                        <a:pt x="13" y="107"/>
                      </a:lnTo>
                      <a:lnTo>
                        <a:pt x="44" y="135"/>
                      </a:lnTo>
                      <a:lnTo>
                        <a:pt x="72" y="155"/>
                      </a:lnTo>
                      <a:lnTo>
                        <a:pt x="78" y="158"/>
                      </a:lnTo>
                      <a:lnTo>
                        <a:pt x="81" y="159"/>
                      </a:lnTo>
                      <a:lnTo>
                        <a:pt x="83" y="158"/>
                      </a:lnTo>
                      <a:lnTo>
                        <a:pt x="84" y="157"/>
                      </a:lnTo>
                      <a:lnTo>
                        <a:pt x="85" y="155"/>
                      </a:lnTo>
                      <a:lnTo>
                        <a:pt x="87" y="146"/>
                      </a:lnTo>
                      <a:lnTo>
                        <a:pt x="87" y="141"/>
                      </a:lnTo>
                      <a:lnTo>
                        <a:pt x="84" y="128"/>
                      </a:lnTo>
                      <a:lnTo>
                        <a:pt x="84" y="121"/>
                      </a:lnTo>
                      <a:lnTo>
                        <a:pt x="84" y="94"/>
                      </a:lnTo>
                      <a:lnTo>
                        <a:pt x="85" y="85"/>
                      </a:lnTo>
                      <a:lnTo>
                        <a:pt x="86" y="81"/>
                      </a:lnTo>
                      <a:lnTo>
                        <a:pt x="94" y="62"/>
                      </a:lnTo>
                      <a:lnTo>
                        <a:pt x="95" y="59"/>
                      </a:lnTo>
                      <a:lnTo>
                        <a:pt x="95" y="56"/>
                      </a:lnTo>
                      <a:lnTo>
                        <a:pt x="94" y="55"/>
                      </a:lnTo>
                      <a:lnTo>
                        <a:pt x="93" y="53"/>
                      </a:lnTo>
                      <a:lnTo>
                        <a:pt x="90" y="51"/>
                      </a:lnTo>
                      <a:lnTo>
                        <a:pt x="83" y="49"/>
                      </a:lnTo>
                      <a:lnTo>
                        <a:pt x="52" y="28"/>
                      </a:lnTo>
                      <a:lnTo>
                        <a:pt x="45" y="22"/>
                      </a:lnTo>
                      <a:lnTo>
                        <a:pt x="28" y="2"/>
                      </a:lnTo>
                      <a:lnTo>
                        <a:pt x="26" y="0"/>
                      </a:lnTo>
                      <a:lnTo>
                        <a:pt x="24" y="0"/>
                      </a:lnTo>
                      <a:lnTo>
                        <a:pt x="22"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23"/>
                <p:cNvSpPr>
                  <a:spLocks/>
                </p:cNvSpPr>
                <p:nvPr/>
              </p:nvSpPr>
              <p:spPr bwMode="auto">
                <a:xfrm flipH="1">
                  <a:off x="5516563" y="4371975"/>
                  <a:ext cx="117475" cy="184150"/>
                </a:xfrm>
                <a:custGeom>
                  <a:avLst/>
                  <a:gdLst/>
                  <a:ahLst/>
                  <a:cxnLst>
                    <a:cxn ang="0">
                      <a:pos x="74" y="38"/>
                    </a:cxn>
                    <a:cxn ang="0">
                      <a:pos x="73" y="21"/>
                    </a:cxn>
                    <a:cxn ang="0">
                      <a:pos x="71" y="13"/>
                    </a:cxn>
                    <a:cxn ang="0">
                      <a:pos x="68" y="7"/>
                    </a:cxn>
                    <a:cxn ang="0">
                      <a:pos x="67" y="4"/>
                    </a:cxn>
                    <a:cxn ang="0">
                      <a:pos x="65" y="1"/>
                    </a:cxn>
                    <a:cxn ang="0">
                      <a:pos x="64" y="0"/>
                    </a:cxn>
                    <a:cxn ang="0">
                      <a:pos x="64" y="0"/>
                    </a:cxn>
                    <a:cxn ang="0">
                      <a:pos x="63" y="1"/>
                    </a:cxn>
                    <a:cxn ang="0">
                      <a:pos x="63" y="2"/>
                    </a:cxn>
                    <a:cxn ang="0">
                      <a:pos x="60" y="6"/>
                    </a:cxn>
                    <a:cxn ang="0">
                      <a:pos x="58" y="6"/>
                    </a:cxn>
                    <a:cxn ang="0">
                      <a:pos x="56" y="7"/>
                    </a:cxn>
                    <a:cxn ang="0">
                      <a:pos x="47" y="7"/>
                    </a:cxn>
                    <a:cxn ang="0">
                      <a:pos x="36" y="7"/>
                    </a:cxn>
                    <a:cxn ang="0">
                      <a:pos x="33" y="6"/>
                    </a:cxn>
                    <a:cxn ang="0">
                      <a:pos x="24" y="3"/>
                    </a:cxn>
                    <a:cxn ang="0">
                      <a:pos x="20" y="1"/>
                    </a:cxn>
                    <a:cxn ang="0">
                      <a:pos x="18" y="1"/>
                    </a:cxn>
                    <a:cxn ang="0">
                      <a:pos x="17" y="1"/>
                    </a:cxn>
                    <a:cxn ang="0">
                      <a:pos x="14" y="1"/>
                    </a:cxn>
                    <a:cxn ang="0">
                      <a:pos x="13" y="3"/>
                    </a:cxn>
                    <a:cxn ang="0">
                      <a:pos x="11" y="5"/>
                    </a:cxn>
                    <a:cxn ang="0">
                      <a:pos x="8" y="15"/>
                    </a:cxn>
                    <a:cxn ang="0">
                      <a:pos x="8" y="18"/>
                    </a:cxn>
                    <a:cxn ang="0">
                      <a:pos x="1" y="64"/>
                    </a:cxn>
                    <a:cxn ang="0">
                      <a:pos x="0" y="72"/>
                    </a:cxn>
                    <a:cxn ang="0">
                      <a:pos x="5" y="96"/>
                    </a:cxn>
                    <a:cxn ang="0">
                      <a:pos x="8" y="105"/>
                    </a:cxn>
                    <a:cxn ang="0">
                      <a:pos x="9" y="106"/>
                    </a:cxn>
                    <a:cxn ang="0">
                      <a:pos x="11" y="108"/>
                    </a:cxn>
                    <a:cxn ang="0">
                      <a:pos x="19" y="111"/>
                    </a:cxn>
                    <a:cxn ang="0">
                      <a:pos x="35" y="116"/>
                    </a:cxn>
                    <a:cxn ang="0">
                      <a:pos x="42" y="116"/>
                    </a:cxn>
                    <a:cxn ang="0">
                      <a:pos x="45" y="116"/>
                    </a:cxn>
                    <a:cxn ang="0">
                      <a:pos x="58" y="113"/>
                    </a:cxn>
                    <a:cxn ang="0">
                      <a:pos x="61" y="112"/>
                    </a:cxn>
                    <a:cxn ang="0">
                      <a:pos x="68" y="108"/>
                    </a:cxn>
                    <a:cxn ang="0">
                      <a:pos x="70" y="106"/>
                    </a:cxn>
                    <a:cxn ang="0">
                      <a:pos x="73" y="102"/>
                    </a:cxn>
                    <a:cxn ang="0">
                      <a:pos x="73" y="100"/>
                    </a:cxn>
                    <a:cxn ang="0">
                      <a:pos x="73" y="97"/>
                    </a:cxn>
                    <a:cxn ang="0">
                      <a:pos x="73" y="94"/>
                    </a:cxn>
                    <a:cxn ang="0">
                      <a:pos x="72" y="86"/>
                    </a:cxn>
                    <a:cxn ang="0">
                      <a:pos x="74" y="38"/>
                    </a:cxn>
                  </a:cxnLst>
                  <a:rect l="0" t="0" r="r" b="b"/>
                  <a:pathLst>
                    <a:path w="74" h="116">
                      <a:moveTo>
                        <a:pt x="74" y="38"/>
                      </a:moveTo>
                      <a:lnTo>
                        <a:pt x="73" y="21"/>
                      </a:lnTo>
                      <a:lnTo>
                        <a:pt x="71" y="13"/>
                      </a:lnTo>
                      <a:lnTo>
                        <a:pt x="68" y="7"/>
                      </a:lnTo>
                      <a:lnTo>
                        <a:pt x="67" y="4"/>
                      </a:lnTo>
                      <a:lnTo>
                        <a:pt x="65" y="1"/>
                      </a:lnTo>
                      <a:lnTo>
                        <a:pt x="64" y="0"/>
                      </a:lnTo>
                      <a:lnTo>
                        <a:pt x="64" y="0"/>
                      </a:lnTo>
                      <a:lnTo>
                        <a:pt x="63" y="1"/>
                      </a:lnTo>
                      <a:lnTo>
                        <a:pt x="63" y="2"/>
                      </a:lnTo>
                      <a:lnTo>
                        <a:pt x="60" y="6"/>
                      </a:lnTo>
                      <a:lnTo>
                        <a:pt x="58" y="6"/>
                      </a:lnTo>
                      <a:lnTo>
                        <a:pt x="56" y="7"/>
                      </a:lnTo>
                      <a:lnTo>
                        <a:pt x="47" y="7"/>
                      </a:lnTo>
                      <a:lnTo>
                        <a:pt x="36" y="7"/>
                      </a:lnTo>
                      <a:lnTo>
                        <a:pt x="33" y="6"/>
                      </a:lnTo>
                      <a:lnTo>
                        <a:pt x="24" y="3"/>
                      </a:lnTo>
                      <a:lnTo>
                        <a:pt x="20" y="1"/>
                      </a:lnTo>
                      <a:lnTo>
                        <a:pt x="18" y="1"/>
                      </a:lnTo>
                      <a:lnTo>
                        <a:pt x="17" y="1"/>
                      </a:lnTo>
                      <a:lnTo>
                        <a:pt x="14" y="1"/>
                      </a:lnTo>
                      <a:lnTo>
                        <a:pt x="13" y="3"/>
                      </a:lnTo>
                      <a:lnTo>
                        <a:pt x="11" y="5"/>
                      </a:lnTo>
                      <a:lnTo>
                        <a:pt x="8" y="15"/>
                      </a:lnTo>
                      <a:lnTo>
                        <a:pt x="8" y="18"/>
                      </a:lnTo>
                      <a:lnTo>
                        <a:pt x="1" y="64"/>
                      </a:lnTo>
                      <a:lnTo>
                        <a:pt x="0" y="72"/>
                      </a:lnTo>
                      <a:lnTo>
                        <a:pt x="5" y="96"/>
                      </a:lnTo>
                      <a:lnTo>
                        <a:pt x="8" y="105"/>
                      </a:lnTo>
                      <a:lnTo>
                        <a:pt x="9" y="106"/>
                      </a:lnTo>
                      <a:lnTo>
                        <a:pt x="11" y="108"/>
                      </a:lnTo>
                      <a:lnTo>
                        <a:pt x="19" y="111"/>
                      </a:lnTo>
                      <a:lnTo>
                        <a:pt x="35" y="116"/>
                      </a:lnTo>
                      <a:lnTo>
                        <a:pt x="42" y="116"/>
                      </a:lnTo>
                      <a:lnTo>
                        <a:pt x="45" y="116"/>
                      </a:lnTo>
                      <a:lnTo>
                        <a:pt x="58" y="113"/>
                      </a:lnTo>
                      <a:lnTo>
                        <a:pt x="61" y="112"/>
                      </a:lnTo>
                      <a:lnTo>
                        <a:pt x="68" y="108"/>
                      </a:lnTo>
                      <a:lnTo>
                        <a:pt x="70" y="106"/>
                      </a:lnTo>
                      <a:lnTo>
                        <a:pt x="73" y="102"/>
                      </a:lnTo>
                      <a:lnTo>
                        <a:pt x="73" y="100"/>
                      </a:lnTo>
                      <a:lnTo>
                        <a:pt x="73" y="97"/>
                      </a:lnTo>
                      <a:lnTo>
                        <a:pt x="73" y="94"/>
                      </a:lnTo>
                      <a:lnTo>
                        <a:pt x="72" y="86"/>
                      </a:lnTo>
                      <a:lnTo>
                        <a:pt x="74" y="3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24"/>
                <p:cNvSpPr>
                  <a:spLocks/>
                </p:cNvSpPr>
                <p:nvPr/>
              </p:nvSpPr>
              <p:spPr bwMode="auto">
                <a:xfrm flipH="1">
                  <a:off x="5519738" y="4303713"/>
                  <a:ext cx="73025" cy="61913"/>
                </a:xfrm>
                <a:custGeom>
                  <a:avLst/>
                  <a:gdLst/>
                  <a:ahLst/>
                  <a:cxnLst>
                    <a:cxn ang="0">
                      <a:pos x="32" y="1"/>
                    </a:cxn>
                    <a:cxn ang="0">
                      <a:pos x="28" y="5"/>
                    </a:cxn>
                    <a:cxn ang="0">
                      <a:pos x="26" y="6"/>
                    </a:cxn>
                    <a:cxn ang="0">
                      <a:pos x="24" y="7"/>
                    </a:cxn>
                    <a:cxn ang="0">
                      <a:pos x="14" y="13"/>
                    </a:cxn>
                    <a:cxn ang="0">
                      <a:pos x="10" y="16"/>
                    </a:cxn>
                    <a:cxn ang="0">
                      <a:pos x="4" y="23"/>
                    </a:cxn>
                    <a:cxn ang="0">
                      <a:pos x="1" y="27"/>
                    </a:cxn>
                    <a:cxn ang="0">
                      <a:pos x="0" y="30"/>
                    </a:cxn>
                    <a:cxn ang="0">
                      <a:pos x="1" y="32"/>
                    </a:cxn>
                    <a:cxn ang="0">
                      <a:pos x="2" y="33"/>
                    </a:cxn>
                    <a:cxn ang="0">
                      <a:pos x="5" y="37"/>
                    </a:cxn>
                    <a:cxn ang="0">
                      <a:pos x="9" y="39"/>
                    </a:cxn>
                    <a:cxn ang="0">
                      <a:pos x="10" y="39"/>
                    </a:cxn>
                    <a:cxn ang="0">
                      <a:pos x="11" y="39"/>
                    </a:cxn>
                    <a:cxn ang="0">
                      <a:pos x="12" y="39"/>
                    </a:cxn>
                    <a:cxn ang="0">
                      <a:pos x="12" y="38"/>
                    </a:cxn>
                    <a:cxn ang="0">
                      <a:pos x="13" y="36"/>
                    </a:cxn>
                    <a:cxn ang="0">
                      <a:pos x="13" y="30"/>
                    </a:cxn>
                    <a:cxn ang="0">
                      <a:pos x="14" y="26"/>
                    </a:cxn>
                    <a:cxn ang="0">
                      <a:pos x="15" y="24"/>
                    </a:cxn>
                    <a:cxn ang="0">
                      <a:pos x="20" y="19"/>
                    </a:cxn>
                    <a:cxn ang="0">
                      <a:pos x="23" y="17"/>
                    </a:cxn>
                    <a:cxn ang="0">
                      <a:pos x="25" y="16"/>
                    </a:cxn>
                    <a:cxn ang="0">
                      <a:pos x="25" y="16"/>
                    </a:cxn>
                    <a:cxn ang="0">
                      <a:pos x="25" y="17"/>
                    </a:cxn>
                    <a:cxn ang="0">
                      <a:pos x="25" y="19"/>
                    </a:cxn>
                    <a:cxn ang="0">
                      <a:pos x="23" y="25"/>
                    </a:cxn>
                    <a:cxn ang="0">
                      <a:pos x="21" y="31"/>
                    </a:cxn>
                    <a:cxn ang="0">
                      <a:pos x="21" y="33"/>
                    </a:cxn>
                    <a:cxn ang="0">
                      <a:pos x="21" y="35"/>
                    </a:cxn>
                    <a:cxn ang="0">
                      <a:pos x="22" y="37"/>
                    </a:cxn>
                    <a:cxn ang="0">
                      <a:pos x="24" y="38"/>
                    </a:cxn>
                    <a:cxn ang="0">
                      <a:pos x="28" y="39"/>
                    </a:cxn>
                    <a:cxn ang="0">
                      <a:pos x="36" y="39"/>
                    </a:cxn>
                    <a:cxn ang="0">
                      <a:pos x="41" y="37"/>
                    </a:cxn>
                    <a:cxn ang="0">
                      <a:pos x="44" y="36"/>
                    </a:cxn>
                    <a:cxn ang="0">
                      <a:pos x="45" y="33"/>
                    </a:cxn>
                    <a:cxn ang="0">
                      <a:pos x="46" y="32"/>
                    </a:cxn>
                    <a:cxn ang="0">
                      <a:pos x="46" y="30"/>
                    </a:cxn>
                    <a:cxn ang="0">
                      <a:pos x="44" y="24"/>
                    </a:cxn>
                    <a:cxn ang="0">
                      <a:pos x="36" y="3"/>
                    </a:cxn>
                    <a:cxn ang="0">
                      <a:pos x="35" y="1"/>
                    </a:cxn>
                    <a:cxn ang="0">
                      <a:pos x="34" y="0"/>
                    </a:cxn>
                    <a:cxn ang="0">
                      <a:pos x="33" y="0"/>
                    </a:cxn>
                    <a:cxn ang="0">
                      <a:pos x="32" y="1"/>
                    </a:cxn>
                  </a:cxnLst>
                  <a:rect l="0" t="0" r="r" b="b"/>
                  <a:pathLst>
                    <a:path w="46" h="39">
                      <a:moveTo>
                        <a:pt x="32" y="1"/>
                      </a:moveTo>
                      <a:lnTo>
                        <a:pt x="28" y="5"/>
                      </a:lnTo>
                      <a:lnTo>
                        <a:pt x="26" y="6"/>
                      </a:lnTo>
                      <a:lnTo>
                        <a:pt x="24" y="7"/>
                      </a:lnTo>
                      <a:lnTo>
                        <a:pt x="14" y="13"/>
                      </a:lnTo>
                      <a:lnTo>
                        <a:pt x="10" y="16"/>
                      </a:lnTo>
                      <a:lnTo>
                        <a:pt x="4" y="23"/>
                      </a:lnTo>
                      <a:lnTo>
                        <a:pt x="1" y="27"/>
                      </a:lnTo>
                      <a:lnTo>
                        <a:pt x="0" y="30"/>
                      </a:lnTo>
                      <a:lnTo>
                        <a:pt x="1" y="32"/>
                      </a:lnTo>
                      <a:lnTo>
                        <a:pt x="2" y="33"/>
                      </a:lnTo>
                      <a:lnTo>
                        <a:pt x="5" y="37"/>
                      </a:lnTo>
                      <a:lnTo>
                        <a:pt x="9" y="39"/>
                      </a:lnTo>
                      <a:lnTo>
                        <a:pt x="10" y="39"/>
                      </a:lnTo>
                      <a:lnTo>
                        <a:pt x="11" y="39"/>
                      </a:lnTo>
                      <a:lnTo>
                        <a:pt x="12" y="39"/>
                      </a:lnTo>
                      <a:lnTo>
                        <a:pt x="12" y="38"/>
                      </a:lnTo>
                      <a:lnTo>
                        <a:pt x="13" y="36"/>
                      </a:lnTo>
                      <a:lnTo>
                        <a:pt x="13" y="30"/>
                      </a:lnTo>
                      <a:lnTo>
                        <a:pt x="14" y="26"/>
                      </a:lnTo>
                      <a:lnTo>
                        <a:pt x="15" y="24"/>
                      </a:lnTo>
                      <a:lnTo>
                        <a:pt x="20" y="19"/>
                      </a:lnTo>
                      <a:lnTo>
                        <a:pt x="23" y="17"/>
                      </a:lnTo>
                      <a:lnTo>
                        <a:pt x="25" y="16"/>
                      </a:lnTo>
                      <a:lnTo>
                        <a:pt x="25" y="16"/>
                      </a:lnTo>
                      <a:lnTo>
                        <a:pt x="25" y="17"/>
                      </a:lnTo>
                      <a:lnTo>
                        <a:pt x="25" y="19"/>
                      </a:lnTo>
                      <a:lnTo>
                        <a:pt x="23" y="25"/>
                      </a:lnTo>
                      <a:lnTo>
                        <a:pt x="21" y="31"/>
                      </a:lnTo>
                      <a:lnTo>
                        <a:pt x="21" y="33"/>
                      </a:lnTo>
                      <a:lnTo>
                        <a:pt x="21" y="35"/>
                      </a:lnTo>
                      <a:lnTo>
                        <a:pt x="22" y="37"/>
                      </a:lnTo>
                      <a:lnTo>
                        <a:pt x="24" y="38"/>
                      </a:lnTo>
                      <a:lnTo>
                        <a:pt x="28" y="39"/>
                      </a:lnTo>
                      <a:lnTo>
                        <a:pt x="36" y="39"/>
                      </a:lnTo>
                      <a:lnTo>
                        <a:pt x="41" y="37"/>
                      </a:lnTo>
                      <a:lnTo>
                        <a:pt x="44" y="36"/>
                      </a:lnTo>
                      <a:lnTo>
                        <a:pt x="45" y="33"/>
                      </a:lnTo>
                      <a:lnTo>
                        <a:pt x="46" y="32"/>
                      </a:lnTo>
                      <a:lnTo>
                        <a:pt x="46" y="30"/>
                      </a:lnTo>
                      <a:lnTo>
                        <a:pt x="44" y="24"/>
                      </a:lnTo>
                      <a:lnTo>
                        <a:pt x="36" y="3"/>
                      </a:lnTo>
                      <a:lnTo>
                        <a:pt x="35" y="1"/>
                      </a:lnTo>
                      <a:lnTo>
                        <a:pt x="34" y="0"/>
                      </a:lnTo>
                      <a:lnTo>
                        <a:pt x="33" y="0"/>
                      </a:lnTo>
                      <a:lnTo>
                        <a:pt x="32" y="1"/>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25"/>
                <p:cNvSpPr>
                  <a:spLocks/>
                </p:cNvSpPr>
                <p:nvPr/>
              </p:nvSpPr>
              <p:spPr bwMode="auto">
                <a:xfrm flipH="1">
                  <a:off x="5407025" y="4335463"/>
                  <a:ext cx="101600" cy="196850"/>
                </a:xfrm>
                <a:custGeom>
                  <a:avLst/>
                  <a:gdLst/>
                  <a:ahLst/>
                  <a:cxnLst>
                    <a:cxn ang="0">
                      <a:pos x="60" y="13"/>
                    </a:cxn>
                    <a:cxn ang="0">
                      <a:pos x="59" y="12"/>
                    </a:cxn>
                    <a:cxn ang="0">
                      <a:pos x="57" y="13"/>
                    </a:cxn>
                    <a:cxn ang="0">
                      <a:pos x="55" y="13"/>
                    </a:cxn>
                    <a:cxn ang="0">
                      <a:pos x="53" y="15"/>
                    </a:cxn>
                    <a:cxn ang="0">
                      <a:pos x="48" y="17"/>
                    </a:cxn>
                    <a:cxn ang="0">
                      <a:pos x="46" y="18"/>
                    </a:cxn>
                    <a:cxn ang="0">
                      <a:pos x="44" y="18"/>
                    </a:cxn>
                    <a:cxn ang="0">
                      <a:pos x="40" y="18"/>
                    </a:cxn>
                    <a:cxn ang="0">
                      <a:pos x="36" y="16"/>
                    </a:cxn>
                    <a:cxn ang="0">
                      <a:pos x="29" y="11"/>
                    </a:cxn>
                    <a:cxn ang="0">
                      <a:pos x="25" y="8"/>
                    </a:cxn>
                    <a:cxn ang="0">
                      <a:pos x="21" y="2"/>
                    </a:cxn>
                    <a:cxn ang="0">
                      <a:pos x="20" y="0"/>
                    </a:cxn>
                    <a:cxn ang="0">
                      <a:pos x="19" y="0"/>
                    </a:cxn>
                    <a:cxn ang="0">
                      <a:pos x="18" y="0"/>
                    </a:cxn>
                    <a:cxn ang="0">
                      <a:pos x="17" y="2"/>
                    </a:cxn>
                    <a:cxn ang="0">
                      <a:pos x="16" y="4"/>
                    </a:cxn>
                    <a:cxn ang="0">
                      <a:pos x="13" y="24"/>
                    </a:cxn>
                    <a:cxn ang="0">
                      <a:pos x="4" y="52"/>
                    </a:cxn>
                    <a:cxn ang="0">
                      <a:pos x="0" y="89"/>
                    </a:cxn>
                    <a:cxn ang="0">
                      <a:pos x="0" y="106"/>
                    </a:cxn>
                    <a:cxn ang="0">
                      <a:pos x="0" y="109"/>
                    </a:cxn>
                    <a:cxn ang="0">
                      <a:pos x="0" y="111"/>
                    </a:cxn>
                    <a:cxn ang="0">
                      <a:pos x="1" y="112"/>
                    </a:cxn>
                    <a:cxn ang="0">
                      <a:pos x="3" y="116"/>
                    </a:cxn>
                    <a:cxn ang="0">
                      <a:pos x="10" y="120"/>
                    </a:cxn>
                    <a:cxn ang="0">
                      <a:pos x="23" y="124"/>
                    </a:cxn>
                    <a:cxn ang="0">
                      <a:pos x="29" y="124"/>
                    </a:cxn>
                    <a:cxn ang="0">
                      <a:pos x="35" y="123"/>
                    </a:cxn>
                    <a:cxn ang="0">
                      <a:pos x="41" y="120"/>
                    </a:cxn>
                    <a:cxn ang="0">
                      <a:pos x="47" y="116"/>
                    </a:cxn>
                    <a:cxn ang="0">
                      <a:pos x="49" y="113"/>
                    </a:cxn>
                    <a:cxn ang="0">
                      <a:pos x="51" y="110"/>
                    </a:cxn>
                    <a:cxn ang="0">
                      <a:pos x="52" y="107"/>
                    </a:cxn>
                    <a:cxn ang="0">
                      <a:pos x="52" y="103"/>
                    </a:cxn>
                    <a:cxn ang="0">
                      <a:pos x="52" y="74"/>
                    </a:cxn>
                    <a:cxn ang="0">
                      <a:pos x="59" y="44"/>
                    </a:cxn>
                    <a:cxn ang="0">
                      <a:pos x="61" y="39"/>
                    </a:cxn>
                    <a:cxn ang="0">
                      <a:pos x="63" y="29"/>
                    </a:cxn>
                    <a:cxn ang="0">
                      <a:pos x="64" y="18"/>
                    </a:cxn>
                    <a:cxn ang="0">
                      <a:pos x="62" y="14"/>
                    </a:cxn>
                    <a:cxn ang="0">
                      <a:pos x="60" y="13"/>
                    </a:cxn>
                  </a:cxnLst>
                  <a:rect l="0" t="0" r="r" b="b"/>
                  <a:pathLst>
                    <a:path w="64" h="124">
                      <a:moveTo>
                        <a:pt x="60" y="13"/>
                      </a:moveTo>
                      <a:lnTo>
                        <a:pt x="59" y="12"/>
                      </a:lnTo>
                      <a:lnTo>
                        <a:pt x="57" y="13"/>
                      </a:lnTo>
                      <a:lnTo>
                        <a:pt x="55" y="13"/>
                      </a:lnTo>
                      <a:lnTo>
                        <a:pt x="53" y="15"/>
                      </a:lnTo>
                      <a:lnTo>
                        <a:pt x="48" y="17"/>
                      </a:lnTo>
                      <a:lnTo>
                        <a:pt x="46" y="18"/>
                      </a:lnTo>
                      <a:lnTo>
                        <a:pt x="44" y="18"/>
                      </a:lnTo>
                      <a:lnTo>
                        <a:pt x="40" y="18"/>
                      </a:lnTo>
                      <a:lnTo>
                        <a:pt x="36" y="16"/>
                      </a:lnTo>
                      <a:lnTo>
                        <a:pt x="29" y="11"/>
                      </a:lnTo>
                      <a:lnTo>
                        <a:pt x="25" y="8"/>
                      </a:lnTo>
                      <a:lnTo>
                        <a:pt x="21" y="2"/>
                      </a:lnTo>
                      <a:lnTo>
                        <a:pt x="20" y="0"/>
                      </a:lnTo>
                      <a:lnTo>
                        <a:pt x="19" y="0"/>
                      </a:lnTo>
                      <a:lnTo>
                        <a:pt x="18" y="0"/>
                      </a:lnTo>
                      <a:lnTo>
                        <a:pt x="17" y="2"/>
                      </a:lnTo>
                      <a:lnTo>
                        <a:pt x="16" y="4"/>
                      </a:lnTo>
                      <a:lnTo>
                        <a:pt x="13" y="24"/>
                      </a:lnTo>
                      <a:lnTo>
                        <a:pt x="4" y="52"/>
                      </a:lnTo>
                      <a:lnTo>
                        <a:pt x="0" y="89"/>
                      </a:lnTo>
                      <a:lnTo>
                        <a:pt x="0" y="106"/>
                      </a:lnTo>
                      <a:lnTo>
                        <a:pt x="0" y="109"/>
                      </a:lnTo>
                      <a:lnTo>
                        <a:pt x="0" y="111"/>
                      </a:lnTo>
                      <a:lnTo>
                        <a:pt x="1" y="112"/>
                      </a:lnTo>
                      <a:lnTo>
                        <a:pt x="3" y="116"/>
                      </a:lnTo>
                      <a:lnTo>
                        <a:pt x="10" y="120"/>
                      </a:lnTo>
                      <a:lnTo>
                        <a:pt x="23" y="124"/>
                      </a:lnTo>
                      <a:lnTo>
                        <a:pt x="29" y="124"/>
                      </a:lnTo>
                      <a:lnTo>
                        <a:pt x="35" y="123"/>
                      </a:lnTo>
                      <a:lnTo>
                        <a:pt x="41" y="120"/>
                      </a:lnTo>
                      <a:lnTo>
                        <a:pt x="47" y="116"/>
                      </a:lnTo>
                      <a:lnTo>
                        <a:pt x="49" y="113"/>
                      </a:lnTo>
                      <a:lnTo>
                        <a:pt x="51" y="110"/>
                      </a:lnTo>
                      <a:lnTo>
                        <a:pt x="52" y="107"/>
                      </a:lnTo>
                      <a:lnTo>
                        <a:pt x="52" y="103"/>
                      </a:lnTo>
                      <a:lnTo>
                        <a:pt x="52" y="74"/>
                      </a:lnTo>
                      <a:lnTo>
                        <a:pt x="59" y="44"/>
                      </a:lnTo>
                      <a:lnTo>
                        <a:pt x="61" y="39"/>
                      </a:lnTo>
                      <a:lnTo>
                        <a:pt x="63" y="29"/>
                      </a:lnTo>
                      <a:lnTo>
                        <a:pt x="64" y="18"/>
                      </a:lnTo>
                      <a:lnTo>
                        <a:pt x="62" y="14"/>
                      </a:lnTo>
                      <a:lnTo>
                        <a:pt x="60" y="13"/>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26"/>
                <p:cNvSpPr>
                  <a:spLocks/>
                </p:cNvSpPr>
                <p:nvPr/>
              </p:nvSpPr>
              <p:spPr bwMode="auto">
                <a:xfrm flipH="1">
                  <a:off x="5411787" y="4324350"/>
                  <a:ext cx="49213" cy="26988"/>
                </a:xfrm>
                <a:custGeom>
                  <a:avLst/>
                  <a:gdLst/>
                  <a:ahLst/>
                  <a:cxnLst>
                    <a:cxn ang="0">
                      <a:pos x="31" y="8"/>
                    </a:cxn>
                    <a:cxn ang="0">
                      <a:pos x="31" y="7"/>
                    </a:cxn>
                    <a:cxn ang="0">
                      <a:pos x="30" y="6"/>
                    </a:cxn>
                    <a:cxn ang="0">
                      <a:pos x="29" y="5"/>
                    </a:cxn>
                    <a:cxn ang="0">
                      <a:pos x="25" y="3"/>
                    </a:cxn>
                    <a:cxn ang="0">
                      <a:pos x="17" y="1"/>
                    </a:cxn>
                    <a:cxn ang="0">
                      <a:pos x="14" y="0"/>
                    </a:cxn>
                    <a:cxn ang="0">
                      <a:pos x="5" y="1"/>
                    </a:cxn>
                    <a:cxn ang="0">
                      <a:pos x="1" y="2"/>
                    </a:cxn>
                    <a:cxn ang="0">
                      <a:pos x="0" y="2"/>
                    </a:cxn>
                    <a:cxn ang="0">
                      <a:pos x="0" y="3"/>
                    </a:cxn>
                    <a:cxn ang="0">
                      <a:pos x="0" y="6"/>
                    </a:cxn>
                    <a:cxn ang="0">
                      <a:pos x="2" y="9"/>
                    </a:cxn>
                    <a:cxn ang="0">
                      <a:pos x="5" y="12"/>
                    </a:cxn>
                    <a:cxn ang="0">
                      <a:pos x="8" y="14"/>
                    </a:cxn>
                    <a:cxn ang="0">
                      <a:pos x="10" y="15"/>
                    </a:cxn>
                    <a:cxn ang="0">
                      <a:pos x="17" y="17"/>
                    </a:cxn>
                    <a:cxn ang="0">
                      <a:pos x="23" y="17"/>
                    </a:cxn>
                    <a:cxn ang="0">
                      <a:pos x="26" y="16"/>
                    </a:cxn>
                    <a:cxn ang="0">
                      <a:pos x="29" y="14"/>
                    </a:cxn>
                    <a:cxn ang="0">
                      <a:pos x="31" y="8"/>
                    </a:cxn>
                  </a:cxnLst>
                  <a:rect l="0" t="0" r="r" b="b"/>
                  <a:pathLst>
                    <a:path w="31" h="17">
                      <a:moveTo>
                        <a:pt x="31" y="8"/>
                      </a:moveTo>
                      <a:lnTo>
                        <a:pt x="31" y="7"/>
                      </a:lnTo>
                      <a:lnTo>
                        <a:pt x="30" y="6"/>
                      </a:lnTo>
                      <a:lnTo>
                        <a:pt x="29" y="5"/>
                      </a:lnTo>
                      <a:lnTo>
                        <a:pt x="25" y="3"/>
                      </a:lnTo>
                      <a:lnTo>
                        <a:pt x="17" y="1"/>
                      </a:lnTo>
                      <a:lnTo>
                        <a:pt x="14" y="0"/>
                      </a:lnTo>
                      <a:lnTo>
                        <a:pt x="5" y="1"/>
                      </a:lnTo>
                      <a:lnTo>
                        <a:pt x="1" y="2"/>
                      </a:lnTo>
                      <a:lnTo>
                        <a:pt x="0" y="2"/>
                      </a:lnTo>
                      <a:lnTo>
                        <a:pt x="0" y="3"/>
                      </a:lnTo>
                      <a:lnTo>
                        <a:pt x="0" y="6"/>
                      </a:lnTo>
                      <a:lnTo>
                        <a:pt x="2" y="9"/>
                      </a:lnTo>
                      <a:lnTo>
                        <a:pt x="5" y="12"/>
                      </a:lnTo>
                      <a:lnTo>
                        <a:pt x="8" y="14"/>
                      </a:lnTo>
                      <a:lnTo>
                        <a:pt x="10" y="15"/>
                      </a:lnTo>
                      <a:lnTo>
                        <a:pt x="17" y="17"/>
                      </a:lnTo>
                      <a:lnTo>
                        <a:pt x="23" y="17"/>
                      </a:lnTo>
                      <a:lnTo>
                        <a:pt x="26" y="16"/>
                      </a:lnTo>
                      <a:lnTo>
                        <a:pt x="29" y="14"/>
                      </a:lnTo>
                      <a:lnTo>
                        <a:pt x="31" y="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27"/>
                <p:cNvSpPr>
                  <a:spLocks/>
                </p:cNvSpPr>
                <p:nvPr/>
              </p:nvSpPr>
              <p:spPr bwMode="auto">
                <a:xfrm flipH="1">
                  <a:off x="5127625" y="4303713"/>
                  <a:ext cx="169863" cy="98425"/>
                </a:xfrm>
                <a:custGeom>
                  <a:avLst/>
                  <a:gdLst/>
                  <a:ahLst/>
                  <a:cxnLst>
                    <a:cxn ang="0">
                      <a:pos x="100" y="0"/>
                    </a:cxn>
                    <a:cxn ang="0">
                      <a:pos x="99" y="0"/>
                    </a:cxn>
                    <a:cxn ang="0">
                      <a:pos x="99" y="1"/>
                    </a:cxn>
                    <a:cxn ang="0">
                      <a:pos x="98" y="2"/>
                    </a:cxn>
                    <a:cxn ang="0">
                      <a:pos x="97" y="3"/>
                    </a:cxn>
                    <a:cxn ang="0">
                      <a:pos x="57" y="30"/>
                    </a:cxn>
                    <a:cxn ang="0">
                      <a:pos x="39" y="36"/>
                    </a:cxn>
                    <a:cxn ang="0">
                      <a:pos x="3" y="42"/>
                    </a:cxn>
                    <a:cxn ang="0">
                      <a:pos x="1" y="43"/>
                    </a:cxn>
                    <a:cxn ang="0">
                      <a:pos x="0" y="44"/>
                    </a:cxn>
                    <a:cxn ang="0">
                      <a:pos x="1" y="45"/>
                    </a:cxn>
                    <a:cxn ang="0">
                      <a:pos x="5" y="49"/>
                    </a:cxn>
                    <a:cxn ang="0">
                      <a:pos x="16" y="56"/>
                    </a:cxn>
                    <a:cxn ang="0">
                      <a:pos x="22" y="59"/>
                    </a:cxn>
                    <a:cxn ang="0">
                      <a:pos x="35" y="62"/>
                    </a:cxn>
                    <a:cxn ang="0">
                      <a:pos x="42" y="62"/>
                    </a:cxn>
                    <a:cxn ang="0">
                      <a:pos x="55" y="61"/>
                    </a:cxn>
                    <a:cxn ang="0">
                      <a:pos x="83" y="52"/>
                    </a:cxn>
                    <a:cxn ang="0">
                      <a:pos x="97" y="44"/>
                    </a:cxn>
                    <a:cxn ang="0">
                      <a:pos x="102" y="40"/>
                    </a:cxn>
                    <a:cxn ang="0">
                      <a:pos x="105" y="36"/>
                    </a:cxn>
                    <a:cxn ang="0">
                      <a:pos x="107" y="31"/>
                    </a:cxn>
                    <a:cxn ang="0">
                      <a:pos x="107" y="28"/>
                    </a:cxn>
                    <a:cxn ang="0">
                      <a:pos x="107" y="24"/>
                    </a:cxn>
                    <a:cxn ang="0">
                      <a:pos x="104" y="10"/>
                    </a:cxn>
                    <a:cxn ang="0">
                      <a:pos x="101" y="1"/>
                    </a:cxn>
                    <a:cxn ang="0">
                      <a:pos x="100" y="0"/>
                    </a:cxn>
                  </a:cxnLst>
                  <a:rect l="0" t="0" r="r" b="b"/>
                  <a:pathLst>
                    <a:path w="107" h="62">
                      <a:moveTo>
                        <a:pt x="100" y="0"/>
                      </a:moveTo>
                      <a:lnTo>
                        <a:pt x="99" y="0"/>
                      </a:lnTo>
                      <a:lnTo>
                        <a:pt x="99" y="1"/>
                      </a:lnTo>
                      <a:lnTo>
                        <a:pt x="98" y="2"/>
                      </a:lnTo>
                      <a:lnTo>
                        <a:pt x="97" y="3"/>
                      </a:lnTo>
                      <a:lnTo>
                        <a:pt x="57" y="30"/>
                      </a:lnTo>
                      <a:lnTo>
                        <a:pt x="39" y="36"/>
                      </a:lnTo>
                      <a:lnTo>
                        <a:pt x="3" y="42"/>
                      </a:lnTo>
                      <a:lnTo>
                        <a:pt x="1" y="43"/>
                      </a:lnTo>
                      <a:lnTo>
                        <a:pt x="0" y="44"/>
                      </a:lnTo>
                      <a:lnTo>
                        <a:pt x="1" y="45"/>
                      </a:lnTo>
                      <a:lnTo>
                        <a:pt x="5" y="49"/>
                      </a:lnTo>
                      <a:lnTo>
                        <a:pt x="16" y="56"/>
                      </a:lnTo>
                      <a:lnTo>
                        <a:pt x="22" y="59"/>
                      </a:lnTo>
                      <a:lnTo>
                        <a:pt x="35" y="62"/>
                      </a:lnTo>
                      <a:lnTo>
                        <a:pt x="42" y="62"/>
                      </a:lnTo>
                      <a:lnTo>
                        <a:pt x="55" y="61"/>
                      </a:lnTo>
                      <a:lnTo>
                        <a:pt x="83" y="52"/>
                      </a:lnTo>
                      <a:lnTo>
                        <a:pt x="97" y="44"/>
                      </a:lnTo>
                      <a:lnTo>
                        <a:pt x="102" y="40"/>
                      </a:lnTo>
                      <a:lnTo>
                        <a:pt x="105" y="36"/>
                      </a:lnTo>
                      <a:lnTo>
                        <a:pt x="107" y="31"/>
                      </a:lnTo>
                      <a:lnTo>
                        <a:pt x="107" y="28"/>
                      </a:lnTo>
                      <a:lnTo>
                        <a:pt x="107" y="24"/>
                      </a:lnTo>
                      <a:lnTo>
                        <a:pt x="104" y="10"/>
                      </a:lnTo>
                      <a:lnTo>
                        <a:pt x="101" y="1"/>
                      </a:lnTo>
                      <a:lnTo>
                        <a:pt x="100"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28"/>
                <p:cNvSpPr>
                  <a:spLocks/>
                </p:cNvSpPr>
                <p:nvPr/>
              </p:nvSpPr>
              <p:spPr bwMode="auto">
                <a:xfrm flipH="1">
                  <a:off x="5265738" y="4375150"/>
                  <a:ext cx="50800" cy="171450"/>
                </a:xfrm>
                <a:custGeom>
                  <a:avLst/>
                  <a:gdLst/>
                  <a:ahLst/>
                  <a:cxnLst>
                    <a:cxn ang="0">
                      <a:pos x="28" y="18"/>
                    </a:cxn>
                    <a:cxn ang="0">
                      <a:pos x="28" y="17"/>
                    </a:cxn>
                    <a:cxn ang="0">
                      <a:pos x="26" y="16"/>
                    </a:cxn>
                    <a:cxn ang="0">
                      <a:pos x="25" y="16"/>
                    </a:cxn>
                    <a:cxn ang="0">
                      <a:pos x="22" y="17"/>
                    </a:cxn>
                    <a:cxn ang="0">
                      <a:pos x="21" y="17"/>
                    </a:cxn>
                    <a:cxn ang="0">
                      <a:pos x="19" y="16"/>
                    </a:cxn>
                    <a:cxn ang="0">
                      <a:pos x="17" y="15"/>
                    </a:cxn>
                    <a:cxn ang="0">
                      <a:pos x="16" y="11"/>
                    </a:cxn>
                    <a:cxn ang="0">
                      <a:pos x="10" y="2"/>
                    </a:cxn>
                    <a:cxn ang="0">
                      <a:pos x="9" y="1"/>
                    </a:cxn>
                    <a:cxn ang="0">
                      <a:pos x="8" y="0"/>
                    </a:cxn>
                    <a:cxn ang="0">
                      <a:pos x="8" y="0"/>
                    </a:cxn>
                    <a:cxn ang="0">
                      <a:pos x="7" y="1"/>
                    </a:cxn>
                    <a:cxn ang="0">
                      <a:pos x="6" y="2"/>
                    </a:cxn>
                    <a:cxn ang="0">
                      <a:pos x="5" y="4"/>
                    </a:cxn>
                    <a:cxn ang="0">
                      <a:pos x="0" y="68"/>
                    </a:cxn>
                    <a:cxn ang="0">
                      <a:pos x="0" y="96"/>
                    </a:cxn>
                    <a:cxn ang="0">
                      <a:pos x="1" y="103"/>
                    </a:cxn>
                    <a:cxn ang="0">
                      <a:pos x="2" y="104"/>
                    </a:cxn>
                    <a:cxn ang="0">
                      <a:pos x="5" y="104"/>
                    </a:cxn>
                    <a:cxn ang="0">
                      <a:pos x="9" y="105"/>
                    </a:cxn>
                    <a:cxn ang="0">
                      <a:pos x="15" y="107"/>
                    </a:cxn>
                    <a:cxn ang="0">
                      <a:pos x="20" y="108"/>
                    </a:cxn>
                    <a:cxn ang="0">
                      <a:pos x="26" y="107"/>
                    </a:cxn>
                    <a:cxn ang="0">
                      <a:pos x="29" y="105"/>
                    </a:cxn>
                    <a:cxn ang="0">
                      <a:pos x="30" y="104"/>
                    </a:cxn>
                    <a:cxn ang="0">
                      <a:pos x="31" y="103"/>
                    </a:cxn>
                    <a:cxn ang="0">
                      <a:pos x="31" y="101"/>
                    </a:cxn>
                    <a:cxn ang="0">
                      <a:pos x="32" y="99"/>
                    </a:cxn>
                    <a:cxn ang="0">
                      <a:pos x="32" y="92"/>
                    </a:cxn>
                    <a:cxn ang="0">
                      <a:pos x="29" y="64"/>
                    </a:cxn>
                    <a:cxn ang="0">
                      <a:pos x="29" y="24"/>
                    </a:cxn>
                    <a:cxn ang="0">
                      <a:pos x="28" y="18"/>
                    </a:cxn>
                  </a:cxnLst>
                  <a:rect l="0" t="0" r="r" b="b"/>
                  <a:pathLst>
                    <a:path w="32" h="108">
                      <a:moveTo>
                        <a:pt x="28" y="18"/>
                      </a:moveTo>
                      <a:lnTo>
                        <a:pt x="28" y="17"/>
                      </a:lnTo>
                      <a:lnTo>
                        <a:pt x="26" y="16"/>
                      </a:lnTo>
                      <a:lnTo>
                        <a:pt x="25" y="16"/>
                      </a:lnTo>
                      <a:lnTo>
                        <a:pt x="22" y="17"/>
                      </a:lnTo>
                      <a:lnTo>
                        <a:pt x="21" y="17"/>
                      </a:lnTo>
                      <a:lnTo>
                        <a:pt x="19" y="16"/>
                      </a:lnTo>
                      <a:lnTo>
                        <a:pt x="17" y="15"/>
                      </a:lnTo>
                      <a:lnTo>
                        <a:pt x="16" y="11"/>
                      </a:lnTo>
                      <a:lnTo>
                        <a:pt x="10" y="2"/>
                      </a:lnTo>
                      <a:lnTo>
                        <a:pt x="9" y="1"/>
                      </a:lnTo>
                      <a:lnTo>
                        <a:pt x="8" y="0"/>
                      </a:lnTo>
                      <a:lnTo>
                        <a:pt x="8" y="0"/>
                      </a:lnTo>
                      <a:lnTo>
                        <a:pt x="7" y="1"/>
                      </a:lnTo>
                      <a:lnTo>
                        <a:pt x="6" y="2"/>
                      </a:lnTo>
                      <a:lnTo>
                        <a:pt x="5" y="4"/>
                      </a:lnTo>
                      <a:lnTo>
                        <a:pt x="0" y="68"/>
                      </a:lnTo>
                      <a:lnTo>
                        <a:pt x="0" y="96"/>
                      </a:lnTo>
                      <a:lnTo>
                        <a:pt x="1" y="103"/>
                      </a:lnTo>
                      <a:lnTo>
                        <a:pt x="2" y="104"/>
                      </a:lnTo>
                      <a:lnTo>
                        <a:pt x="5" y="104"/>
                      </a:lnTo>
                      <a:lnTo>
                        <a:pt x="9" y="105"/>
                      </a:lnTo>
                      <a:lnTo>
                        <a:pt x="15" y="107"/>
                      </a:lnTo>
                      <a:lnTo>
                        <a:pt x="20" y="108"/>
                      </a:lnTo>
                      <a:lnTo>
                        <a:pt x="26" y="107"/>
                      </a:lnTo>
                      <a:lnTo>
                        <a:pt x="29" y="105"/>
                      </a:lnTo>
                      <a:lnTo>
                        <a:pt x="30" y="104"/>
                      </a:lnTo>
                      <a:lnTo>
                        <a:pt x="31" y="103"/>
                      </a:lnTo>
                      <a:lnTo>
                        <a:pt x="31" y="101"/>
                      </a:lnTo>
                      <a:lnTo>
                        <a:pt x="32" y="99"/>
                      </a:lnTo>
                      <a:lnTo>
                        <a:pt x="32" y="92"/>
                      </a:lnTo>
                      <a:lnTo>
                        <a:pt x="29" y="64"/>
                      </a:lnTo>
                      <a:lnTo>
                        <a:pt x="29" y="24"/>
                      </a:lnTo>
                      <a:lnTo>
                        <a:pt x="28" y="1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29"/>
                <p:cNvSpPr>
                  <a:spLocks/>
                </p:cNvSpPr>
                <p:nvPr/>
              </p:nvSpPr>
              <p:spPr bwMode="auto">
                <a:xfrm flipH="1">
                  <a:off x="5138737" y="4383088"/>
                  <a:ext cx="125413" cy="149225"/>
                </a:xfrm>
                <a:custGeom>
                  <a:avLst/>
                  <a:gdLst/>
                  <a:ahLst/>
                  <a:cxnLst>
                    <a:cxn ang="0">
                      <a:pos x="76" y="0"/>
                    </a:cxn>
                    <a:cxn ang="0">
                      <a:pos x="73" y="3"/>
                    </a:cxn>
                    <a:cxn ang="0">
                      <a:pos x="54" y="13"/>
                    </a:cxn>
                    <a:cxn ang="0">
                      <a:pos x="42" y="17"/>
                    </a:cxn>
                    <a:cxn ang="0">
                      <a:pos x="22" y="20"/>
                    </a:cxn>
                    <a:cxn ang="0">
                      <a:pos x="16" y="19"/>
                    </a:cxn>
                    <a:cxn ang="0">
                      <a:pos x="10" y="17"/>
                    </a:cxn>
                    <a:cxn ang="0">
                      <a:pos x="7" y="15"/>
                    </a:cxn>
                    <a:cxn ang="0">
                      <a:pos x="5" y="15"/>
                    </a:cxn>
                    <a:cxn ang="0">
                      <a:pos x="3" y="15"/>
                    </a:cxn>
                    <a:cxn ang="0">
                      <a:pos x="1" y="16"/>
                    </a:cxn>
                    <a:cxn ang="0">
                      <a:pos x="0" y="20"/>
                    </a:cxn>
                    <a:cxn ang="0">
                      <a:pos x="4" y="39"/>
                    </a:cxn>
                    <a:cxn ang="0">
                      <a:pos x="4" y="47"/>
                    </a:cxn>
                    <a:cxn ang="0">
                      <a:pos x="3" y="79"/>
                    </a:cxn>
                    <a:cxn ang="0">
                      <a:pos x="4" y="84"/>
                    </a:cxn>
                    <a:cxn ang="0">
                      <a:pos x="6" y="89"/>
                    </a:cxn>
                    <a:cxn ang="0">
                      <a:pos x="8" y="92"/>
                    </a:cxn>
                    <a:cxn ang="0">
                      <a:pos x="10" y="94"/>
                    </a:cxn>
                    <a:cxn ang="0">
                      <a:pos x="13" y="94"/>
                    </a:cxn>
                    <a:cxn ang="0">
                      <a:pos x="19" y="89"/>
                    </a:cxn>
                    <a:cxn ang="0">
                      <a:pos x="27" y="85"/>
                    </a:cxn>
                    <a:cxn ang="0">
                      <a:pos x="32" y="83"/>
                    </a:cxn>
                    <a:cxn ang="0">
                      <a:pos x="60" y="68"/>
                    </a:cxn>
                    <a:cxn ang="0">
                      <a:pos x="65" y="62"/>
                    </a:cxn>
                    <a:cxn ang="0">
                      <a:pos x="71" y="45"/>
                    </a:cxn>
                    <a:cxn ang="0">
                      <a:pos x="79" y="6"/>
                    </a:cxn>
                    <a:cxn ang="0">
                      <a:pos x="79" y="2"/>
                    </a:cxn>
                    <a:cxn ang="0">
                      <a:pos x="78" y="1"/>
                    </a:cxn>
                    <a:cxn ang="0">
                      <a:pos x="77" y="0"/>
                    </a:cxn>
                    <a:cxn ang="0">
                      <a:pos x="76" y="0"/>
                    </a:cxn>
                  </a:cxnLst>
                  <a:rect l="0" t="0" r="r" b="b"/>
                  <a:pathLst>
                    <a:path w="79" h="94">
                      <a:moveTo>
                        <a:pt x="76" y="0"/>
                      </a:moveTo>
                      <a:lnTo>
                        <a:pt x="73" y="3"/>
                      </a:lnTo>
                      <a:lnTo>
                        <a:pt x="54" y="13"/>
                      </a:lnTo>
                      <a:lnTo>
                        <a:pt x="42" y="17"/>
                      </a:lnTo>
                      <a:lnTo>
                        <a:pt x="22" y="20"/>
                      </a:lnTo>
                      <a:lnTo>
                        <a:pt x="16" y="19"/>
                      </a:lnTo>
                      <a:lnTo>
                        <a:pt x="10" y="17"/>
                      </a:lnTo>
                      <a:lnTo>
                        <a:pt x="7" y="15"/>
                      </a:lnTo>
                      <a:lnTo>
                        <a:pt x="5" y="15"/>
                      </a:lnTo>
                      <a:lnTo>
                        <a:pt x="3" y="15"/>
                      </a:lnTo>
                      <a:lnTo>
                        <a:pt x="1" y="16"/>
                      </a:lnTo>
                      <a:lnTo>
                        <a:pt x="0" y="20"/>
                      </a:lnTo>
                      <a:lnTo>
                        <a:pt x="4" y="39"/>
                      </a:lnTo>
                      <a:lnTo>
                        <a:pt x="4" y="47"/>
                      </a:lnTo>
                      <a:lnTo>
                        <a:pt x="3" y="79"/>
                      </a:lnTo>
                      <a:lnTo>
                        <a:pt x="4" y="84"/>
                      </a:lnTo>
                      <a:lnTo>
                        <a:pt x="6" y="89"/>
                      </a:lnTo>
                      <a:lnTo>
                        <a:pt x="8" y="92"/>
                      </a:lnTo>
                      <a:lnTo>
                        <a:pt x="10" y="94"/>
                      </a:lnTo>
                      <a:lnTo>
                        <a:pt x="13" y="94"/>
                      </a:lnTo>
                      <a:lnTo>
                        <a:pt x="19" y="89"/>
                      </a:lnTo>
                      <a:lnTo>
                        <a:pt x="27" y="85"/>
                      </a:lnTo>
                      <a:lnTo>
                        <a:pt x="32" y="83"/>
                      </a:lnTo>
                      <a:lnTo>
                        <a:pt x="60" y="68"/>
                      </a:lnTo>
                      <a:lnTo>
                        <a:pt x="65" y="62"/>
                      </a:lnTo>
                      <a:lnTo>
                        <a:pt x="71" y="45"/>
                      </a:lnTo>
                      <a:lnTo>
                        <a:pt x="79" y="6"/>
                      </a:lnTo>
                      <a:lnTo>
                        <a:pt x="79" y="2"/>
                      </a:lnTo>
                      <a:lnTo>
                        <a:pt x="78" y="1"/>
                      </a:lnTo>
                      <a:lnTo>
                        <a:pt x="77" y="0"/>
                      </a:lnTo>
                      <a:lnTo>
                        <a:pt x="76"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30"/>
                <p:cNvSpPr>
                  <a:spLocks/>
                </p:cNvSpPr>
                <p:nvPr/>
              </p:nvSpPr>
              <p:spPr bwMode="auto">
                <a:xfrm flipH="1">
                  <a:off x="5045075" y="4230688"/>
                  <a:ext cx="77788" cy="152400"/>
                </a:xfrm>
                <a:custGeom>
                  <a:avLst/>
                  <a:gdLst/>
                  <a:ahLst/>
                  <a:cxnLst>
                    <a:cxn ang="0">
                      <a:pos x="20" y="0"/>
                    </a:cxn>
                    <a:cxn ang="0">
                      <a:pos x="19" y="0"/>
                    </a:cxn>
                    <a:cxn ang="0">
                      <a:pos x="19" y="1"/>
                    </a:cxn>
                    <a:cxn ang="0">
                      <a:pos x="25" y="8"/>
                    </a:cxn>
                    <a:cxn ang="0">
                      <a:pos x="27" y="10"/>
                    </a:cxn>
                    <a:cxn ang="0">
                      <a:pos x="28" y="12"/>
                    </a:cxn>
                    <a:cxn ang="0">
                      <a:pos x="28" y="14"/>
                    </a:cxn>
                    <a:cxn ang="0">
                      <a:pos x="28" y="16"/>
                    </a:cxn>
                    <a:cxn ang="0">
                      <a:pos x="27" y="19"/>
                    </a:cxn>
                    <a:cxn ang="0">
                      <a:pos x="20" y="28"/>
                    </a:cxn>
                    <a:cxn ang="0">
                      <a:pos x="17" y="32"/>
                    </a:cxn>
                    <a:cxn ang="0">
                      <a:pos x="15" y="33"/>
                    </a:cxn>
                    <a:cxn ang="0">
                      <a:pos x="14" y="34"/>
                    </a:cxn>
                    <a:cxn ang="0">
                      <a:pos x="9" y="36"/>
                    </a:cxn>
                    <a:cxn ang="0">
                      <a:pos x="6" y="37"/>
                    </a:cxn>
                    <a:cxn ang="0">
                      <a:pos x="3" y="37"/>
                    </a:cxn>
                    <a:cxn ang="0">
                      <a:pos x="2" y="39"/>
                    </a:cxn>
                    <a:cxn ang="0">
                      <a:pos x="1" y="40"/>
                    </a:cxn>
                    <a:cxn ang="0">
                      <a:pos x="0" y="42"/>
                    </a:cxn>
                    <a:cxn ang="0">
                      <a:pos x="1" y="44"/>
                    </a:cxn>
                    <a:cxn ang="0">
                      <a:pos x="6" y="58"/>
                    </a:cxn>
                    <a:cxn ang="0">
                      <a:pos x="7" y="64"/>
                    </a:cxn>
                    <a:cxn ang="0">
                      <a:pos x="8" y="88"/>
                    </a:cxn>
                    <a:cxn ang="0">
                      <a:pos x="7" y="92"/>
                    </a:cxn>
                    <a:cxn ang="0">
                      <a:pos x="6" y="95"/>
                    </a:cxn>
                    <a:cxn ang="0">
                      <a:pos x="5" y="96"/>
                    </a:cxn>
                    <a:cxn ang="0">
                      <a:pos x="6" y="96"/>
                    </a:cxn>
                    <a:cxn ang="0">
                      <a:pos x="8" y="96"/>
                    </a:cxn>
                    <a:cxn ang="0">
                      <a:pos x="9" y="95"/>
                    </a:cxn>
                    <a:cxn ang="0">
                      <a:pos x="14" y="91"/>
                    </a:cxn>
                    <a:cxn ang="0">
                      <a:pos x="18" y="86"/>
                    </a:cxn>
                    <a:cxn ang="0">
                      <a:pos x="35" y="75"/>
                    </a:cxn>
                    <a:cxn ang="0">
                      <a:pos x="41" y="68"/>
                    </a:cxn>
                    <a:cxn ang="0">
                      <a:pos x="48" y="53"/>
                    </a:cxn>
                    <a:cxn ang="0">
                      <a:pos x="49" y="42"/>
                    </a:cxn>
                    <a:cxn ang="0">
                      <a:pos x="49" y="32"/>
                    </a:cxn>
                    <a:cxn ang="0">
                      <a:pos x="46" y="21"/>
                    </a:cxn>
                    <a:cxn ang="0">
                      <a:pos x="39" y="10"/>
                    </a:cxn>
                    <a:cxn ang="0">
                      <a:pos x="37" y="9"/>
                    </a:cxn>
                    <a:cxn ang="0">
                      <a:pos x="22" y="1"/>
                    </a:cxn>
                    <a:cxn ang="0">
                      <a:pos x="20" y="0"/>
                    </a:cxn>
                  </a:cxnLst>
                  <a:rect l="0" t="0" r="r" b="b"/>
                  <a:pathLst>
                    <a:path w="49" h="96">
                      <a:moveTo>
                        <a:pt x="20" y="0"/>
                      </a:moveTo>
                      <a:lnTo>
                        <a:pt x="19" y="0"/>
                      </a:lnTo>
                      <a:lnTo>
                        <a:pt x="19" y="1"/>
                      </a:lnTo>
                      <a:lnTo>
                        <a:pt x="25" y="8"/>
                      </a:lnTo>
                      <a:lnTo>
                        <a:pt x="27" y="10"/>
                      </a:lnTo>
                      <a:lnTo>
                        <a:pt x="28" y="12"/>
                      </a:lnTo>
                      <a:lnTo>
                        <a:pt x="28" y="14"/>
                      </a:lnTo>
                      <a:lnTo>
                        <a:pt x="28" y="16"/>
                      </a:lnTo>
                      <a:lnTo>
                        <a:pt x="27" y="19"/>
                      </a:lnTo>
                      <a:lnTo>
                        <a:pt x="20" y="28"/>
                      </a:lnTo>
                      <a:lnTo>
                        <a:pt x="17" y="32"/>
                      </a:lnTo>
                      <a:lnTo>
                        <a:pt x="15" y="33"/>
                      </a:lnTo>
                      <a:lnTo>
                        <a:pt x="14" y="34"/>
                      </a:lnTo>
                      <a:lnTo>
                        <a:pt x="9" y="36"/>
                      </a:lnTo>
                      <a:lnTo>
                        <a:pt x="6" y="37"/>
                      </a:lnTo>
                      <a:lnTo>
                        <a:pt x="3" y="37"/>
                      </a:lnTo>
                      <a:lnTo>
                        <a:pt x="2" y="39"/>
                      </a:lnTo>
                      <a:lnTo>
                        <a:pt x="1" y="40"/>
                      </a:lnTo>
                      <a:lnTo>
                        <a:pt x="0" y="42"/>
                      </a:lnTo>
                      <a:lnTo>
                        <a:pt x="1" y="44"/>
                      </a:lnTo>
                      <a:lnTo>
                        <a:pt x="6" y="58"/>
                      </a:lnTo>
                      <a:lnTo>
                        <a:pt x="7" y="64"/>
                      </a:lnTo>
                      <a:lnTo>
                        <a:pt x="8" y="88"/>
                      </a:lnTo>
                      <a:lnTo>
                        <a:pt x="7" y="92"/>
                      </a:lnTo>
                      <a:lnTo>
                        <a:pt x="6" y="95"/>
                      </a:lnTo>
                      <a:lnTo>
                        <a:pt x="5" y="96"/>
                      </a:lnTo>
                      <a:lnTo>
                        <a:pt x="6" y="96"/>
                      </a:lnTo>
                      <a:lnTo>
                        <a:pt x="8" y="96"/>
                      </a:lnTo>
                      <a:lnTo>
                        <a:pt x="9" y="95"/>
                      </a:lnTo>
                      <a:lnTo>
                        <a:pt x="14" y="91"/>
                      </a:lnTo>
                      <a:lnTo>
                        <a:pt x="18" y="86"/>
                      </a:lnTo>
                      <a:lnTo>
                        <a:pt x="35" y="75"/>
                      </a:lnTo>
                      <a:lnTo>
                        <a:pt x="41" y="68"/>
                      </a:lnTo>
                      <a:lnTo>
                        <a:pt x="48" y="53"/>
                      </a:lnTo>
                      <a:lnTo>
                        <a:pt x="49" y="42"/>
                      </a:lnTo>
                      <a:lnTo>
                        <a:pt x="49" y="32"/>
                      </a:lnTo>
                      <a:lnTo>
                        <a:pt x="46" y="21"/>
                      </a:lnTo>
                      <a:lnTo>
                        <a:pt x="39" y="10"/>
                      </a:lnTo>
                      <a:lnTo>
                        <a:pt x="37" y="9"/>
                      </a:lnTo>
                      <a:lnTo>
                        <a:pt x="22" y="1"/>
                      </a:lnTo>
                      <a:lnTo>
                        <a:pt x="20" y="0"/>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31"/>
                <p:cNvSpPr>
                  <a:spLocks/>
                </p:cNvSpPr>
                <p:nvPr/>
              </p:nvSpPr>
              <p:spPr bwMode="auto">
                <a:xfrm flipH="1">
                  <a:off x="5318125" y="4368800"/>
                  <a:ext cx="95250" cy="122238"/>
                </a:xfrm>
                <a:custGeom>
                  <a:avLst/>
                  <a:gdLst/>
                  <a:ahLst/>
                  <a:cxnLst>
                    <a:cxn ang="0">
                      <a:pos x="56" y="6"/>
                    </a:cxn>
                    <a:cxn ang="0">
                      <a:pos x="43" y="9"/>
                    </a:cxn>
                    <a:cxn ang="0">
                      <a:pos x="36" y="9"/>
                    </a:cxn>
                    <a:cxn ang="0">
                      <a:pos x="30" y="7"/>
                    </a:cxn>
                    <a:cxn ang="0">
                      <a:pos x="21" y="1"/>
                    </a:cxn>
                    <a:cxn ang="0">
                      <a:pos x="15" y="0"/>
                    </a:cxn>
                    <a:cxn ang="0">
                      <a:pos x="13" y="1"/>
                    </a:cxn>
                    <a:cxn ang="0">
                      <a:pos x="11" y="4"/>
                    </a:cxn>
                    <a:cxn ang="0">
                      <a:pos x="10" y="9"/>
                    </a:cxn>
                    <a:cxn ang="0">
                      <a:pos x="7" y="20"/>
                    </a:cxn>
                    <a:cxn ang="0">
                      <a:pos x="5" y="38"/>
                    </a:cxn>
                    <a:cxn ang="0">
                      <a:pos x="0" y="65"/>
                    </a:cxn>
                    <a:cxn ang="0">
                      <a:pos x="0" y="70"/>
                    </a:cxn>
                    <a:cxn ang="0">
                      <a:pos x="1" y="70"/>
                    </a:cxn>
                    <a:cxn ang="0">
                      <a:pos x="2" y="71"/>
                    </a:cxn>
                    <a:cxn ang="0">
                      <a:pos x="4" y="72"/>
                    </a:cxn>
                    <a:cxn ang="0">
                      <a:pos x="6" y="73"/>
                    </a:cxn>
                    <a:cxn ang="0">
                      <a:pos x="9" y="74"/>
                    </a:cxn>
                    <a:cxn ang="0">
                      <a:pos x="38" y="77"/>
                    </a:cxn>
                    <a:cxn ang="0">
                      <a:pos x="47" y="77"/>
                    </a:cxn>
                    <a:cxn ang="0">
                      <a:pos x="51" y="76"/>
                    </a:cxn>
                    <a:cxn ang="0">
                      <a:pos x="54" y="74"/>
                    </a:cxn>
                    <a:cxn ang="0">
                      <a:pos x="55" y="73"/>
                    </a:cxn>
                    <a:cxn ang="0">
                      <a:pos x="56" y="70"/>
                    </a:cxn>
                    <a:cxn ang="0">
                      <a:pos x="56" y="67"/>
                    </a:cxn>
                    <a:cxn ang="0">
                      <a:pos x="55" y="58"/>
                    </a:cxn>
                    <a:cxn ang="0">
                      <a:pos x="55" y="26"/>
                    </a:cxn>
                    <a:cxn ang="0">
                      <a:pos x="56" y="23"/>
                    </a:cxn>
                    <a:cxn ang="0">
                      <a:pos x="60" y="12"/>
                    </a:cxn>
                    <a:cxn ang="0">
                      <a:pos x="60" y="10"/>
                    </a:cxn>
                    <a:cxn ang="0">
                      <a:pos x="60" y="8"/>
                    </a:cxn>
                    <a:cxn ang="0">
                      <a:pos x="60" y="7"/>
                    </a:cxn>
                    <a:cxn ang="0">
                      <a:pos x="58" y="6"/>
                    </a:cxn>
                    <a:cxn ang="0">
                      <a:pos x="56" y="6"/>
                    </a:cxn>
                  </a:cxnLst>
                  <a:rect l="0" t="0" r="r" b="b"/>
                  <a:pathLst>
                    <a:path w="60" h="77">
                      <a:moveTo>
                        <a:pt x="56" y="6"/>
                      </a:moveTo>
                      <a:lnTo>
                        <a:pt x="43" y="9"/>
                      </a:lnTo>
                      <a:lnTo>
                        <a:pt x="36" y="9"/>
                      </a:lnTo>
                      <a:lnTo>
                        <a:pt x="30" y="7"/>
                      </a:lnTo>
                      <a:lnTo>
                        <a:pt x="21" y="1"/>
                      </a:lnTo>
                      <a:lnTo>
                        <a:pt x="15" y="0"/>
                      </a:lnTo>
                      <a:lnTo>
                        <a:pt x="13" y="1"/>
                      </a:lnTo>
                      <a:lnTo>
                        <a:pt x="11" y="4"/>
                      </a:lnTo>
                      <a:lnTo>
                        <a:pt x="10" y="9"/>
                      </a:lnTo>
                      <a:lnTo>
                        <a:pt x="7" y="20"/>
                      </a:lnTo>
                      <a:lnTo>
                        <a:pt x="5" y="38"/>
                      </a:lnTo>
                      <a:lnTo>
                        <a:pt x="0" y="65"/>
                      </a:lnTo>
                      <a:lnTo>
                        <a:pt x="0" y="70"/>
                      </a:lnTo>
                      <a:lnTo>
                        <a:pt x="1" y="70"/>
                      </a:lnTo>
                      <a:lnTo>
                        <a:pt x="2" y="71"/>
                      </a:lnTo>
                      <a:lnTo>
                        <a:pt x="4" y="72"/>
                      </a:lnTo>
                      <a:lnTo>
                        <a:pt x="6" y="73"/>
                      </a:lnTo>
                      <a:lnTo>
                        <a:pt x="9" y="74"/>
                      </a:lnTo>
                      <a:lnTo>
                        <a:pt x="38" y="77"/>
                      </a:lnTo>
                      <a:lnTo>
                        <a:pt x="47" y="77"/>
                      </a:lnTo>
                      <a:lnTo>
                        <a:pt x="51" y="76"/>
                      </a:lnTo>
                      <a:lnTo>
                        <a:pt x="54" y="74"/>
                      </a:lnTo>
                      <a:lnTo>
                        <a:pt x="55" y="73"/>
                      </a:lnTo>
                      <a:lnTo>
                        <a:pt x="56" y="70"/>
                      </a:lnTo>
                      <a:lnTo>
                        <a:pt x="56" y="67"/>
                      </a:lnTo>
                      <a:lnTo>
                        <a:pt x="55" y="58"/>
                      </a:lnTo>
                      <a:lnTo>
                        <a:pt x="55" y="26"/>
                      </a:lnTo>
                      <a:lnTo>
                        <a:pt x="56" y="23"/>
                      </a:lnTo>
                      <a:lnTo>
                        <a:pt x="60" y="12"/>
                      </a:lnTo>
                      <a:lnTo>
                        <a:pt x="60" y="10"/>
                      </a:lnTo>
                      <a:lnTo>
                        <a:pt x="60" y="8"/>
                      </a:lnTo>
                      <a:lnTo>
                        <a:pt x="60" y="7"/>
                      </a:lnTo>
                      <a:lnTo>
                        <a:pt x="58" y="6"/>
                      </a:lnTo>
                      <a:lnTo>
                        <a:pt x="56" y="6"/>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32"/>
                <p:cNvSpPr>
                  <a:spLocks/>
                </p:cNvSpPr>
                <p:nvPr/>
              </p:nvSpPr>
              <p:spPr bwMode="auto">
                <a:xfrm flipH="1">
                  <a:off x="5056187" y="4146550"/>
                  <a:ext cx="131763" cy="187325"/>
                </a:xfrm>
                <a:custGeom>
                  <a:avLst/>
                  <a:gdLst/>
                  <a:ahLst/>
                  <a:cxnLst>
                    <a:cxn ang="0">
                      <a:pos x="15" y="2"/>
                    </a:cxn>
                    <a:cxn ang="0">
                      <a:pos x="10" y="0"/>
                    </a:cxn>
                    <a:cxn ang="0">
                      <a:pos x="6" y="0"/>
                    </a:cxn>
                    <a:cxn ang="0">
                      <a:pos x="5" y="0"/>
                    </a:cxn>
                    <a:cxn ang="0">
                      <a:pos x="3" y="1"/>
                    </a:cxn>
                    <a:cxn ang="0">
                      <a:pos x="2" y="4"/>
                    </a:cxn>
                    <a:cxn ang="0">
                      <a:pos x="1" y="8"/>
                    </a:cxn>
                    <a:cxn ang="0">
                      <a:pos x="0" y="11"/>
                    </a:cxn>
                    <a:cxn ang="0">
                      <a:pos x="1" y="14"/>
                    </a:cxn>
                    <a:cxn ang="0">
                      <a:pos x="2" y="16"/>
                    </a:cxn>
                    <a:cxn ang="0">
                      <a:pos x="5" y="24"/>
                    </a:cxn>
                    <a:cxn ang="0">
                      <a:pos x="5" y="26"/>
                    </a:cxn>
                    <a:cxn ang="0">
                      <a:pos x="6" y="29"/>
                    </a:cxn>
                    <a:cxn ang="0">
                      <a:pos x="7" y="30"/>
                    </a:cxn>
                    <a:cxn ang="0">
                      <a:pos x="10" y="31"/>
                    </a:cxn>
                    <a:cxn ang="0">
                      <a:pos x="12" y="31"/>
                    </a:cxn>
                    <a:cxn ang="0">
                      <a:pos x="15" y="32"/>
                    </a:cxn>
                    <a:cxn ang="0">
                      <a:pos x="17" y="33"/>
                    </a:cxn>
                    <a:cxn ang="0">
                      <a:pos x="19" y="35"/>
                    </a:cxn>
                    <a:cxn ang="0">
                      <a:pos x="21" y="37"/>
                    </a:cxn>
                    <a:cxn ang="0">
                      <a:pos x="27" y="52"/>
                    </a:cxn>
                    <a:cxn ang="0">
                      <a:pos x="29" y="59"/>
                    </a:cxn>
                    <a:cxn ang="0">
                      <a:pos x="32" y="61"/>
                    </a:cxn>
                    <a:cxn ang="0">
                      <a:pos x="37" y="65"/>
                    </a:cxn>
                    <a:cxn ang="0">
                      <a:pos x="39" y="67"/>
                    </a:cxn>
                    <a:cxn ang="0">
                      <a:pos x="40" y="69"/>
                    </a:cxn>
                    <a:cxn ang="0">
                      <a:pos x="43" y="76"/>
                    </a:cxn>
                    <a:cxn ang="0">
                      <a:pos x="45" y="98"/>
                    </a:cxn>
                    <a:cxn ang="0">
                      <a:pos x="46" y="106"/>
                    </a:cxn>
                    <a:cxn ang="0">
                      <a:pos x="47" y="108"/>
                    </a:cxn>
                    <a:cxn ang="0">
                      <a:pos x="50" y="113"/>
                    </a:cxn>
                    <a:cxn ang="0">
                      <a:pos x="52" y="115"/>
                    </a:cxn>
                    <a:cxn ang="0">
                      <a:pos x="56" y="118"/>
                    </a:cxn>
                    <a:cxn ang="0">
                      <a:pos x="57" y="118"/>
                    </a:cxn>
                    <a:cxn ang="0">
                      <a:pos x="59" y="118"/>
                    </a:cxn>
                    <a:cxn ang="0">
                      <a:pos x="60" y="117"/>
                    </a:cxn>
                    <a:cxn ang="0">
                      <a:pos x="61" y="114"/>
                    </a:cxn>
                    <a:cxn ang="0">
                      <a:pos x="61" y="96"/>
                    </a:cxn>
                    <a:cxn ang="0">
                      <a:pos x="62" y="88"/>
                    </a:cxn>
                    <a:cxn ang="0">
                      <a:pos x="62" y="87"/>
                    </a:cxn>
                    <a:cxn ang="0">
                      <a:pos x="62" y="86"/>
                    </a:cxn>
                    <a:cxn ang="0">
                      <a:pos x="63" y="86"/>
                    </a:cxn>
                    <a:cxn ang="0">
                      <a:pos x="65" y="87"/>
                    </a:cxn>
                    <a:cxn ang="0">
                      <a:pos x="67" y="90"/>
                    </a:cxn>
                    <a:cxn ang="0">
                      <a:pos x="73" y="101"/>
                    </a:cxn>
                    <a:cxn ang="0">
                      <a:pos x="75" y="106"/>
                    </a:cxn>
                    <a:cxn ang="0">
                      <a:pos x="76" y="114"/>
                    </a:cxn>
                    <a:cxn ang="0">
                      <a:pos x="76" y="115"/>
                    </a:cxn>
                    <a:cxn ang="0">
                      <a:pos x="76" y="115"/>
                    </a:cxn>
                    <a:cxn ang="0">
                      <a:pos x="78" y="115"/>
                    </a:cxn>
                    <a:cxn ang="0">
                      <a:pos x="80" y="113"/>
                    </a:cxn>
                    <a:cxn ang="0">
                      <a:pos x="82" y="111"/>
                    </a:cxn>
                    <a:cxn ang="0">
                      <a:pos x="83" y="109"/>
                    </a:cxn>
                    <a:cxn ang="0">
                      <a:pos x="83" y="103"/>
                    </a:cxn>
                    <a:cxn ang="0">
                      <a:pos x="81" y="91"/>
                    </a:cxn>
                    <a:cxn ang="0">
                      <a:pos x="73" y="75"/>
                    </a:cxn>
                    <a:cxn ang="0">
                      <a:pos x="39" y="26"/>
                    </a:cxn>
                    <a:cxn ang="0">
                      <a:pos x="25" y="9"/>
                    </a:cxn>
                    <a:cxn ang="0">
                      <a:pos x="20" y="5"/>
                    </a:cxn>
                    <a:cxn ang="0">
                      <a:pos x="15" y="2"/>
                    </a:cxn>
                  </a:cxnLst>
                  <a:rect l="0" t="0" r="r" b="b"/>
                  <a:pathLst>
                    <a:path w="83" h="118">
                      <a:moveTo>
                        <a:pt x="15" y="2"/>
                      </a:moveTo>
                      <a:lnTo>
                        <a:pt x="10" y="0"/>
                      </a:lnTo>
                      <a:lnTo>
                        <a:pt x="6" y="0"/>
                      </a:lnTo>
                      <a:lnTo>
                        <a:pt x="5" y="0"/>
                      </a:lnTo>
                      <a:lnTo>
                        <a:pt x="3" y="1"/>
                      </a:lnTo>
                      <a:lnTo>
                        <a:pt x="2" y="4"/>
                      </a:lnTo>
                      <a:lnTo>
                        <a:pt x="1" y="8"/>
                      </a:lnTo>
                      <a:lnTo>
                        <a:pt x="0" y="11"/>
                      </a:lnTo>
                      <a:lnTo>
                        <a:pt x="1" y="14"/>
                      </a:lnTo>
                      <a:lnTo>
                        <a:pt x="2" y="16"/>
                      </a:lnTo>
                      <a:lnTo>
                        <a:pt x="5" y="24"/>
                      </a:lnTo>
                      <a:lnTo>
                        <a:pt x="5" y="26"/>
                      </a:lnTo>
                      <a:lnTo>
                        <a:pt x="6" y="29"/>
                      </a:lnTo>
                      <a:lnTo>
                        <a:pt x="7" y="30"/>
                      </a:lnTo>
                      <a:lnTo>
                        <a:pt x="10" y="31"/>
                      </a:lnTo>
                      <a:lnTo>
                        <a:pt x="12" y="31"/>
                      </a:lnTo>
                      <a:lnTo>
                        <a:pt x="15" y="32"/>
                      </a:lnTo>
                      <a:lnTo>
                        <a:pt x="17" y="33"/>
                      </a:lnTo>
                      <a:lnTo>
                        <a:pt x="19" y="35"/>
                      </a:lnTo>
                      <a:lnTo>
                        <a:pt x="21" y="37"/>
                      </a:lnTo>
                      <a:lnTo>
                        <a:pt x="27" y="52"/>
                      </a:lnTo>
                      <a:lnTo>
                        <a:pt x="29" y="59"/>
                      </a:lnTo>
                      <a:lnTo>
                        <a:pt x="32" y="61"/>
                      </a:lnTo>
                      <a:lnTo>
                        <a:pt x="37" y="65"/>
                      </a:lnTo>
                      <a:lnTo>
                        <a:pt x="39" y="67"/>
                      </a:lnTo>
                      <a:lnTo>
                        <a:pt x="40" y="69"/>
                      </a:lnTo>
                      <a:lnTo>
                        <a:pt x="43" y="76"/>
                      </a:lnTo>
                      <a:lnTo>
                        <a:pt x="45" y="98"/>
                      </a:lnTo>
                      <a:lnTo>
                        <a:pt x="46" y="106"/>
                      </a:lnTo>
                      <a:lnTo>
                        <a:pt x="47" y="108"/>
                      </a:lnTo>
                      <a:lnTo>
                        <a:pt x="50" y="113"/>
                      </a:lnTo>
                      <a:lnTo>
                        <a:pt x="52" y="115"/>
                      </a:lnTo>
                      <a:lnTo>
                        <a:pt x="56" y="118"/>
                      </a:lnTo>
                      <a:lnTo>
                        <a:pt x="57" y="118"/>
                      </a:lnTo>
                      <a:lnTo>
                        <a:pt x="59" y="118"/>
                      </a:lnTo>
                      <a:lnTo>
                        <a:pt x="60" y="117"/>
                      </a:lnTo>
                      <a:lnTo>
                        <a:pt x="61" y="114"/>
                      </a:lnTo>
                      <a:lnTo>
                        <a:pt x="61" y="96"/>
                      </a:lnTo>
                      <a:lnTo>
                        <a:pt x="62" y="88"/>
                      </a:lnTo>
                      <a:lnTo>
                        <a:pt x="62" y="87"/>
                      </a:lnTo>
                      <a:lnTo>
                        <a:pt x="62" y="86"/>
                      </a:lnTo>
                      <a:lnTo>
                        <a:pt x="63" y="86"/>
                      </a:lnTo>
                      <a:lnTo>
                        <a:pt x="65" y="87"/>
                      </a:lnTo>
                      <a:lnTo>
                        <a:pt x="67" y="90"/>
                      </a:lnTo>
                      <a:lnTo>
                        <a:pt x="73" y="101"/>
                      </a:lnTo>
                      <a:lnTo>
                        <a:pt x="75" y="106"/>
                      </a:lnTo>
                      <a:lnTo>
                        <a:pt x="76" y="114"/>
                      </a:lnTo>
                      <a:lnTo>
                        <a:pt x="76" y="115"/>
                      </a:lnTo>
                      <a:lnTo>
                        <a:pt x="76" y="115"/>
                      </a:lnTo>
                      <a:lnTo>
                        <a:pt x="78" y="115"/>
                      </a:lnTo>
                      <a:lnTo>
                        <a:pt x="80" y="113"/>
                      </a:lnTo>
                      <a:lnTo>
                        <a:pt x="82" y="111"/>
                      </a:lnTo>
                      <a:lnTo>
                        <a:pt x="83" y="109"/>
                      </a:lnTo>
                      <a:lnTo>
                        <a:pt x="83" y="103"/>
                      </a:lnTo>
                      <a:lnTo>
                        <a:pt x="81" y="91"/>
                      </a:lnTo>
                      <a:lnTo>
                        <a:pt x="73" y="75"/>
                      </a:lnTo>
                      <a:lnTo>
                        <a:pt x="39" y="26"/>
                      </a:lnTo>
                      <a:lnTo>
                        <a:pt x="25" y="9"/>
                      </a:lnTo>
                      <a:lnTo>
                        <a:pt x="20" y="5"/>
                      </a:lnTo>
                      <a:lnTo>
                        <a:pt x="15" y="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33"/>
                <p:cNvSpPr>
                  <a:spLocks/>
                </p:cNvSpPr>
                <p:nvPr/>
              </p:nvSpPr>
              <p:spPr bwMode="auto">
                <a:xfrm flipH="1">
                  <a:off x="5033963" y="4122738"/>
                  <a:ext cx="149225" cy="215900"/>
                </a:xfrm>
                <a:custGeom>
                  <a:avLst/>
                  <a:gdLst/>
                  <a:ahLst/>
                  <a:cxnLst>
                    <a:cxn ang="0">
                      <a:pos x="28" y="0"/>
                    </a:cxn>
                    <a:cxn ang="0">
                      <a:pos x="23" y="1"/>
                    </a:cxn>
                    <a:cxn ang="0">
                      <a:pos x="4" y="9"/>
                    </a:cxn>
                    <a:cxn ang="0">
                      <a:pos x="1" y="14"/>
                    </a:cxn>
                    <a:cxn ang="0">
                      <a:pos x="1" y="21"/>
                    </a:cxn>
                    <a:cxn ang="0">
                      <a:pos x="4" y="30"/>
                    </a:cxn>
                    <a:cxn ang="0">
                      <a:pos x="7" y="34"/>
                    </a:cxn>
                    <a:cxn ang="0">
                      <a:pos x="15" y="34"/>
                    </a:cxn>
                    <a:cxn ang="0">
                      <a:pos x="18" y="35"/>
                    </a:cxn>
                    <a:cxn ang="0">
                      <a:pos x="24" y="48"/>
                    </a:cxn>
                    <a:cxn ang="0">
                      <a:pos x="40" y="68"/>
                    </a:cxn>
                    <a:cxn ang="0">
                      <a:pos x="47" y="93"/>
                    </a:cxn>
                    <a:cxn ang="0">
                      <a:pos x="47" y="117"/>
                    </a:cxn>
                    <a:cxn ang="0">
                      <a:pos x="43" y="135"/>
                    </a:cxn>
                    <a:cxn ang="0">
                      <a:pos x="46" y="136"/>
                    </a:cxn>
                    <a:cxn ang="0">
                      <a:pos x="55" y="135"/>
                    </a:cxn>
                    <a:cxn ang="0">
                      <a:pos x="58" y="133"/>
                    </a:cxn>
                    <a:cxn ang="0">
                      <a:pos x="62" y="104"/>
                    </a:cxn>
                    <a:cxn ang="0">
                      <a:pos x="60" y="90"/>
                    </a:cxn>
                    <a:cxn ang="0">
                      <a:pos x="62" y="89"/>
                    </a:cxn>
                    <a:cxn ang="0">
                      <a:pos x="65" y="93"/>
                    </a:cxn>
                    <a:cxn ang="0">
                      <a:pos x="71" y="110"/>
                    </a:cxn>
                    <a:cxn ang="0">
                      <a:pos x="71" y="121"/>
                    </a:cxn>
                    <a:cxn ang="0">
                      <a:pos x="73" y="130"/>
                    </a:cxn>
                    <a:cxn ang="0">
                      <a:pos x="78" y="132"/>
                    </a:cxn>
                    <a:cxn ang="0">
                      <a:pos x="87" y="130"/>
                    </a:cxn>
                    <a:cxn ang="0">
                      <a:pos x="92" y="127"/>
                    </a:cxn>
                    <a:cxn ang="0">
                      <a:pos x="94" y="122"/>
                    </a:cxn>
                    <a:cxn ang="0">
                      <a:pos x="88" y="101"/>
                    </a:cxn>
                    <a:cxn ang="0">
                      <a:pos x="71" y="72"/>
                    </a:cxn>
                    <a:cxn ang="0">
                      <a:pos x="70" y="66"/>
                    </a:cxn>
                    <a:cxn ang="0">
                      <a:pos x="72" y="61"/>
                    </a:cxn>
                    <a:cxn ang="0">
                      <a:pos x="70" y="50"/>
                    </a:cxn>
                    <a:cxn ang="0">
                      <a:pos x="65" y="41"/>
                    </a:cxn>
                    <a:cxn ang="0">
                      <a:pos x="59" y="35"/>
                    </a:cxn>
                    <a:cxn ang="0">
                      <a:pos x="35" y="19"/>
                    </a:cxn>
                    <a:cxn ang="0">
                      <a:pos x="33" y="14"/>
                    </a:cxn>
                    <a:cxn ang="0">
                      <a:pos x="34" y="10"/>
                    </a:cxn>
                    <a:cxn ang="0">
                      <a:pos x="36" y="5"/>
                    </a:cxn>
                    <a:cxn ang="0">
                      <a:pos x="35" y="2"/>
                    </a:cxn>
                    <a:cxn ang="0">
                      <a:pos x="31" y="0"/>
                    </a:cxn>
                  </a:cxnLst>
                  <a:rect l="0" t="0" r="r" b="b"/>
                  <a:pathLst>
                    <a:path w="94" h="136">
                      <a:moveTo>
                        <a:pt x="31" y="0"/>
                      </a:moveTo>
                      <a:lnTo>
                        <a:pt x="28" y="0"/>
                      </a:lnTo>
                      <a:lnTo>
                        <a:pt x="26" y="0"/>
                      </a:lnTo>
                      <a:lnTo>
                        <a:pt x="23" y="1"/>
                      </a:lnTo>
                      <a:lnTo>
                        <a:pt x="9" y="5"/>
                      </a:lnTo>
                      <a:lnTo>
                        <a:pt x="4" y="9"/>
                      </a:lnTo>
                      <a:lnTo>
                        <a:pt x="2" y="12"/>
                      </a:lnTo>
                      <a:lnTo>
                        <a:pt x="1" y="14"/>
                      </a:lnTo>
                      <a:lnTo>
                        <a:pt x="0" y="18"/>
                      </a:lnTo>
                      <a:lnTo>
                        <a:pt x="1" y="21"/>
                      </a:lnTo>
                      <a:lnTo>
                        <a:pt x="2" y="26"/>
                      </a:lnTo>
                      <a:lnTo>
                        <a:pt x="4" y="30"/>
                      </a:lnTo>
                      <a:lnTo>
                        <a:pt x="6" y="33"/>
                      </a:lnTo>
                      <a:lnTo>
                        <a:pt x="7" y="34"/>
                      </a:lnTo>
                      <a:lnTo>
                        <a:pt x="8" y="34"/>
                      </a:lnTo>
                      <a:lnTo>
                        <a:pt x="15" y="34"/>
                      </a:lnTo>
                      <a:lnTo>
                        <a:pt x="17" y="34"/>
                      </a:lnTo>
                      <a:lnTo>
                        <a:pt x="18" y="35"/>
                      </a:lnTo>
                      <a:lnTo>
                        <a:pt x="19" y="37"/>
                      </a:lnTo>
                      <a:lnTo>
                        <a:pt x="24" y="48"/>
                      </a:lnTo>
                      <a:lnTo>
                        <a:pt x="26" y="52"/>
                      </a:lnTo>
                      <a:lnTo>
                        <a:pt x="40" y="68"/>
                      </a:lnTo>
                      <a:lnTo>
                        <a:pt x="41" y="72"/>
                      </a:lnTo>
                      <a:lnTo>
                        <a:pt x="47" y="93"/>
                      </a:lnTo>
                      <a:lnTo>
                        <a:pt x="48" y="105"/>
                      </a:lnTo>
                      <a:lnTo>
                        <a:pt x="47" y="117"/>
                      </a:lnTo>
                      <a:lnTo>
                        <a:pt x="43" y="133"/>
                      </a:lnTo>
                      <a:lnTo>
                        <a:pt x="43" y="135"/>
                      </a:lnTo>
                      <a:lnTo>
                        <a:pt x="44" y="136"/>
                      </a:lnTo>
                      <a:lnTo>
                        <a:pt x="46" y="136"/>
                      </a:lnTo>
                      <a:lnTo>
                        <a:pt x="51" y="136"/>
                      </a:lnTo>
                      <a:lnTo>
                        <a:pt x="55" y="135"/>
                      </a:lnTo>
                      <a:lnTo>
                        <a:pt x="57" y="134"/>
                      </a:lnTo>
                      <a:lnTo>
                        <a:pt x="58" y="133"/>
                      </a:lnTo>
                      <a:lnTo>
                        <a:pt x="60" y="129"/>
                      </a:lnTo>
                      <a:lnTo>
                        <a:pt x="62" y="104"/>
                      </a:lnTo>
                      <a:lnTo>
                        <a:pt x="60" y="92"/>
                      </a:lnTo>
                      <a:lnTo>
                        <a:pt x="60" y="90"/>
                      </a:lnTo>
                      <a:lnTo>
                        <a:pt x="61" y="89"/>
                      </a:lnTo>
                      <a:lnTo>
                        <a:pt x="62" y="89"/>
                      </a:lnTo>
                      <a:lnTo>
                        <a:pt x="63" y="89"/>
                      </a:lnTo>
                      <a:lnTo>
                        <a:pt x="65" y="93"/>
                      </a:lnTo>
                      <a:lnTo>
                        <a:pt x="70" y="103"/>
                      </a:lnTo>
                      <a:lnTo>
                        <a:pt x="71" y="110"/>
                      </a:lnTo>
                      <a:lnTo>
                        <a:pt x="71" y="118"/>
                      </a:lnTo>
                      <a:lnTo>
                        <a:pt x="71" y="121"/>
                      </a:lnTo>
                      <a:lnTo>
                        <a:pt x="72" y="128"/>
                      </a:lnTo>
                      <a:lnTo>
                        <a:pt x="73" y="130"/>
                      </a:lnTo>
                      <a:lnTo>
                        <a:pt x="75" y="131"/>
                      </a:lnTo>
                      <a:lnTo>
                        <a:pt x="78" y="132"/>
                      </a:lnTo>
                      <a:lnTo>
                        <a:pt x="81" y="132"/>
                      </a:lnTo>
                      <a:lnTo>
                        <a:pt x="87" y="130"/>
                      </a:lnTo>
                      <a:lnTo>
                        <a:pt x="91" y="129"/>
                      </a:lnTo>
                      <a:lnTo>
                        <a:pt x="92" y="127"/>
                      </a:lnTo>
                      <a:lnTo>
                        <a:pt x="94" y="125"/>
                      </a:lnTo>
                      <a:lnTo>
                        <a:pt x="94" y="122"/>
                      </a:lnTo>
                      <a:lnTo>
                        <a:pt x="93" y="115"/>
                      </a:lnTo>
                      <a:lnTo>
                        <a:pt x="88" y="101"/>
                      </a:lnTo>
                      <a:lnTo>
                        <a:pt x="84" y="93"/>
                      </a:lnTo>
                      <a:lnTo>
                        <a:pt x="71" y="72"/>
                      </a:lnTo>
                      <a:lnTo>
                        <a:pt x="70" y="68"/>
                      </a:lnTo>
                      <a:lnTo>
                        <a:pt x="70" y="66"/>
                      </a:lnTo>
                      <a:lnTo>
                        <a:pt x="70" y="63"/>
                      </a:lnTo>
                      <a:lnTo>
                        <a:pt x="72" y="61"/>
                      </a:lnTo>
                      <a:lnTo>
                        <a:pt x="72" y="57"/>
                      </a:lnTo>
                      <a:lnTo>
                        <a:pt x="70" y="50"/>
                      </a:lnTo>
                      <a:lnTo>
                        <a:pt x="68" y="46"/>
                      </a:lnTo>
                      <a:lnTo>
                        <a:pt x="65" y="41"/>
                      </a:lnTo>
                      <a:lnTo>
                        <a:pt x="62" y="38"/>
                      </a:lnTo>
                      <a:lnTo>
                        <a:pt x="59" y="35"/>
                      </a:lnTo>
                      <a:lnTo>
                        <a:pt x="41" y="24"/>
                      </a:lnTo>
                      <a:lnTo>
                        <a:pt x="35" y="19"/>
                      </a:lnTo>
                      <a:lnTo>
                        <a:pt x="33" y="17"/>
                      </a:lnTo>
                      <a:lnTo>
                        <a:pt x="33" y="14"/>
                      </a:lnTo>
                      <a:lnTo>
                        <a:pt x="33" y="12"/>
                      </a:lnTo>
                      <a:lnTo>
                        <a:pt x="34" y="10"/>
                      </a:lnTo>
                      <a:lnTo>
                        <a:pt x="36" y="7"/>
                      </a:lnTo>
                      <a:lnTo>
                        <a:pt x="36" y="5"/>
                      </a:lnTo>
                      <a:lnTo>
                        <a:pt x="36" y="4"/>
                      </a:lnTo>
                      <a:lnTo>
                        <a:pt x="35" y="2"/>
                      </a:lnTo>
                      <a:lnTo>
                        <a:pt x="33" y="1"/>
                      </a:lnTo>
                      <a:lnTo>
                        <a:pt x="31"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34"/>
                <p:cNvSpPr>
                  <a:spLocks/>
                </p:cNvSpPr>
                <p:nvPr/>
              </p:nvSpPr>
              <p:spPr bwMode="auto">
                <a:xfrm flipH="1">
                  <a:off x="5102225" y="4192588"/>
                  <a:ext cx="17463" cy="22225"/>
                </a:xfrm>
                <a:custGeom>
                  <a:avLst/>
                  <a:gdLst/>
                  <a:ahLst/>
                  <a:cxnLst>
                    <a:cxn ang="0">
                      <a:pos x="6" y="0"/>
                    </a:cxn>
                    <a:cxn ang="0">
                      <a:pos x="5" y="0"/>
                    </a:cxn>
                    <a:cxn ang="0">
                      <a:pos x="4" y="0"/>
                    </a:cxn>
                    <a:cxn ang="0">
                      <a:pos x="1" y="2"/>
                    </a:cxn>
                    <a:cxn ang="0">
                      <a:pos x="0" y="5"/>
                    </a:cxn>
                    <a:cxn ang="0">
                      <a:pos x="0" y="8"/>
                    </a:cxn>
                    <a:cxn ang="0">
                      <a:pos x="2" y="10"/>
                    </a:cxn>
                    <a:cxn ang="0">
                      <a:pos x="6" y="12"/>
                    </a:cxn>
                    <a:cxn ang="0">
                      <a:pos x="9" y="13"/>
                    </a:cxn>
                    <a:cxn ang="0">
                      <a:pos x="11" y="14"/>
                    </a:cxn>
                    <a:cxn ang="0">
                      <a:pos x="11" y="13"/>
                    </a:cxn>
                    <a:cxn ang="0">
                      <a:pos x="11" y="11"/>
                    </a:cxn>
                    <a:cxn ang="0">
                      <a:pos x="7" y="2"/>
                    </a:cxn>
                    <a:cxn ang="0">
                      <a:pos x="7" y="1"/>
                    </a:cxn>
                    <a:cxn ang="0">
                      <a:pos x="6" y="0"/>
                    </a:cxn>
                  </a:cxnLst>
                  <a:rect l="0" t="0" r="r" b="b"/>
                  <a:pathLst>
                    <a:path w="11" h="14">
                      <a:moveTo>
                        <a:pt x="6" y="0"/>
                      </a:moveTo>
                      <a:lnTo>
                        <a:pt x="5" y="0"/>
                      </a:lnTo>
                      <a:lnTo>
                        <a:pt x="4" y="0"/>
                      </a:lnTo>
                      <a:lnTo>
                        <a:pt x="1" y="2"/>
                      </a:lnTo>
                      <a:lnTo>
                        <a:pt x="0" y="5"/>
                      </a:lnTo>
                      <a:lnTo>
                        <a:pt x="0" y="8"/>
                      </a:lnTo>
                      <a:lnTo>
                        <a:pt x="2" y="10"/>
                      </a:lnTo>
                      <a:lnTo>
                        <a:pt x="6" y="12"/>
                      </a:lnTo>
                      <a:lnTo>
                        <a:pt x="9" y="13"/>
                      </a:lnTo>
                      <a:lnTo>
                        <a:pt x="11" y="14"/>
                      </a:lnTo>
                      <a:lnTo>
                        <a:pt x="11" y="13"/>
                      </a:lnTo>
                      <a:lnTo>
                        <a:pt x="11" y="11"/>
                      </a:lnTo>
                      <a:lnTo>
                        <a:pt x="7" y="2"/>
                      </a:lnTo>
                      <a:lnTo>
                        <a:pt x="7" y="1"/>
                      </a:lnTo>
                      <a:lnTo>
                        <a:pt x="6"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34"/>
                <p:cNvGrpSpPr>
                  <a:grpSpLocks noChangeAspect="1"/>
                </p:cNvGrpSpPr>
                <p:nvPr/>
              </p:nvGrpSpPr>
              <p:grpSpPr>
                <a:xfrm>
                  <a:off x="5325939" y="3363687"/>
                  <a:ext cx="463475" cy="283029"/>
                  <a:chOff x="2103438" y="3086101"/>
                  <a:chExt cx="595313" cy="363538"/>
                </a:xfrm>
              </p:grpSpPr>
              <p:sp>
                <p:nvSpPr>
                  <p:cNvPr id="147" name="Freeform 72"/>
                  <p:cNvSpPr>
                    <a:spLocks/>
                  </p:cNvSpPr>
                  <p:nvPr/>
                </p:nvSpPr>
                <p:spPr bwMode="auto">
                  <a:xfrm>
                    <a:off x="2103438" y="3086101"/>
                    <a:ext cx="595313" cy="363538"/>
                  </a:xfrm>
                  <a:custGeom>
                    <a:avLst/>
                    <a:gdLst/>
                    <a:ahLst/>
                    <a:cxnLst>
                      <a:cxn ang="0">
                        <a:pos x="214" y="0"/>
                      </a:cxn>
                      <a:cxn ang="0">
                        <a:pos x="186" y="1"/>
                      </a:cxn>
                      <a:cxn ang="0">
                        <a:pos x="153" y="9"/>
                      </a:cxn>
                      <a:cxn ang="0">
                        <a:pos x="137" y="17"/>
                      </a:cxn>
                      <a:cxn ang="0">
                        <a:pos x="123" y="27"/>
                      </a:cxn>
                      <a:cxn ang="0">
                        <a:pos x="88" y="62"/>
                      </a:cxn>
                      <a:cxn ang="0">
                        <a:pos x="40" y="106"/>
                      </a:cxn>
                      <a:cxn ang="0">
                        <a:pos x="10" y="129"/>
                      </a:cxn>
                      <a:cxn ang="0">
                        <a:pos x="4" y="136"/>
                      </a:cxn>
                      <a:cxn ang="0">
                        <a:pos x="1" y="143"/>
                      </a:cxn>
                      <a:cxn ang="0">
                        <a:pos x="0" y="149"/>
                      </a:cxn>
                      <a:cxn ang="0">
                        <a:pos x="3" y="155"/>
                      </a:cxn>
                      <a:cxn ang="0">
                        <a:pos x="7" y="160"/>
                      </a:cxn>
                      <a:cxn ang="0">
                        <a:pos x="11" y="162"/>
                      </a:cxn>
                      <a:cxn ang="0">
                        <a:pos x="27" y="168"/>
                      </a:cxn>
                      <a:cxn ang="0">
                        <a:pos x="85" y="177"/>
                      </a:cxn>
                      <a:cxn ang="0">
                        <a:pos x="254" y="179"/>
                      </a:cxn>
                      <a:cxn ang="0">
                        <a:pos x="266" y="181"/>
                      </a:cxn>
                      <a:cxn ang="0">
                        <a:pos x="279" y="185"/>
                      </a:cxn>
                      <a:cxn ang="0">
                        <a:pos x="303" y="197"/>
                      </a:cxn>
                      <a:cxn ang="0">
                        <a:pos x="321" y="210"/>
                      </a:cxn>
                      <a:cxn ang="0">
                        <a:pos x="332" y="224"/>
                      </a:cxn>
                      <a:cxn ang="0">
                        <a:pos x="338" y="228"/>
                      </a:cxn>
                      <a:cxn ang="0">
                        <a:pos x="344" y="229"/>
                      </a:cxn>
                      <a:cxn ang="0">
                        <a:pos x="350" y="229"/>
                      </a:cxn>
                      <a:cxn ang="0">
                        <a:pos x="355" y="228"/>
                      </a:cxn>
                      <a:cxn ang="0">
                        <a:pos x="360" y="224"/>
                      </a:cxn>
                      <a:cxn ang="0">
                        <a:pos x="369" y="214"/>
                      </a:cxn>
                      <a:cxn ang="0">
                        <a:pos x="372" y="207"/>
                      </a:cxn>
                      <a:cxn ang="0">
                        <a:pos x="375" y="189"/>
                      </a:cxn>
                      <a:cxn ang="0">
                        <a:pos x="374" y="140"/>
                      </a:cxn>
                      <a:cxn ang="0">
                        <a:pos x="370" y="120"/>
                      </a:cxn>
                      <a:cxn ang="0">
                        <a:pos x="368" y="111"/>
                      </a:cxn>
                      <a:cxn ang="0">
                        <a:pos x="356" y="83"/>
                      </a:cxn>
                      <a:cxn ang="0">
                        <a:pos x="339" y="56"/>
                      </a:cxn>
                      <a:cxn ang="0">
                        <a:pos x="324" y="38"/>
                      </a:cxn>
                      <a:cxn ang="0">
                        <a:pos x="313" y="29"/>
                      </a:cxn>
                      <a:cxn ang="0">
                        <a:pos x="278" y="12"/>
                      </a:cxn>
                      <a:cxn ang="0">
                        <a:pos x="224" y="1"/>
                      </a:cxn>
                      <a:cxn ang="0">
                        <a:pos x="214" y="0"/>
                      </a:cxn>
                    </a:cxnLst>
                    <a:rect l="0" t="0" r="r" b="b"/>
                    <a:pathLst>
                      <a:path w="375" h="229">
                        <a:moveTo>
                          <a:pt x="214" y="0"/>
                        </a:moveTo>
                        <a:lnTo>
                          <a:pt x="186" y="1"/>
                        </a:lnTo>
                        <a:lnTo>
                          <a:pt x="153" y="9"/>
                        </a:lnTo>
                        <a:lnTo>
                          <a:pt x="137" y="17"/>
                        </a:lnTo>
                        <a:lnTo>
                          <a:pt x="123" y="27"/>
                        </a:lnTo>
                        <a:lnTo>
                          <a:pt x="88" y="62"/>
                        </a:lnTo>
                        <a:lnTo>
                          <a:pt x="40" y="106"/>
                        </a:lnTo>
                        <a:lnTo>
                          <a:pt x="10" y="129"/>
                        </a:lnTo>
                        <a:lnTo>
                          <a:pt x="4" y="136"/>
                        </a:lnTo>
                        <a:lnTo>
                          <a:pt x="1" y="143"/>
                        </a:lnTo>
                        <a:lnTo>
                          <a:pt x="0" y="149"/>
                        </a:lnTo>
                        <a:lnTo>
                          <a:pt x="3" y="155"/>
                        </a:lnTo>
                        <a:lnTo>
                          <a:pt x="7" y="160"/>
                        </a:lnTo>
                        <a:lnTo>
                          <a:pt x="11" y="162"/>
                        </a:lnTo>
                        <a:lnTo>
                          <a:pt x="27" y="168"/>
                        </a:lnTo>
                        <a:lnTo>
                          <a:pt x="85" y="177"/>
                        </a:lnTo>
                        <a:lnTo>
                          <a:pt x="254" y="179"/>
                        </a:lnTo>
                        <a:lnTo>
                          <a:pt x="266" y="181"/>
                        </a:lnTo>
                        <a:lnTo>
                          <a:pt x="279" y="185"/>
                        </a:lnTo>
                        <a:lnTo>
                          <a:pt x="303" y="197"/>
                        </a:lnTo>
                        <a:lnTo>
                          <a:pt x="321" y="210"/>
                        </a:lnTo>
                        <a:lnTo>
                          <a:pt x="332" y="224"/>
                        </a:lnTo>
                        <a:lnTo>
                          <a:pt x="338" y="228"/>
                        </a:lnTo>
                        <a:lnTo>
                          <a:pt x="344" y="229"/>
                        </a:lnTo>
                        <a:lnTo>
                          <a:pt x="350" y="229"/>
                        </a:lnTo>
                        <a:lnTo>
                          <a:pt x="355" y="228"/>
                        </a:lnTo>
                        <a:lnTo>
                          <a:pt x="360" y="224"/>
                        </a:lnTo>
                        <a:lnTo>
                          <a:pt x="369" y="214"/>
                        </a:lnTo>
                        <a:lnTo>
                          <a:pt x="372" y="207"/>
                        </a:lnTo>
                        <a:lnTo>
                          <a:pt x="375" y="189"/>
                        </a:lnTo>
                        <a:lnTo>
                          <a:pt x="374" y="140"/>
                        </a:lnTo>
                        <a:lnTo>
                          <a:pt x="370" y="120"/>
                        </a:lnTo>
                        <a:lnTo>
                          <a:pt x="368" y="111"/>
                        </a:lnTo>
                        <a:lnTo>
                          <a:pt x="356" y="83"/>
                        </a:lnTo>
                        <a:lnTo>
                          <a:pt x="339" y="56"/>
                        </a:lnTo>
                        <a:lnTo>
                          <a:pt x="324" y="38"/>
                        </a:lnTo>
                        <a:lnTo>
                          <a:pt x="313" y="29"/>
                        </a:lnTo>
                        <a:lnTo>
                          <a:pt x="278" y="12"/>
                        </a:lnTo>
                        <a:lnTo>
                          <a:pt x="224" y="1"/>
                        </a:lnTo>
                        <a:lnTo>
                          <a:pt x="214" y="0"/>
                        </a:lnTo>
                        <a:close/>
                      </a:path>
                    </a:pathLst>
                  </a:custGeom>
                  <a:solidFill>
                    <a:srgbClr val="D0A8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73"/>
                  <p:cNvSpPr>
                    <a:spLocks/>
                  </p:cNvSpPr>
                  <p:nvPr/>
                </p:nvSpPr>
                <p:spPr bwMode="auto">
                  <a:xfrm>
                    <a:off x="2417763" y="3133726"/>
                    <a:ext cx="263525" cy="292100"/>
                  </a:xfrm>
                  <a:custGeom>
                    <a:avLst/>
                    <a:gdLst/>
                    <a:ahLst/>
                    <a:cxnLst>
                      <a:cxn ang="0">
                        <a:pos x="0" y="109"/>
                      </a:cxn>
                      <a:cxn ang="0">
                        <a:pos x="0" y="113"/>
                      </a:cxn>
                      <a:cxn ang="0">
                        <a:pos x="2" y="115"/>
                      </a:cxn>
                      <a:cxn ang="0">
                        <a:pos x="5" y="117"/>
                      </a:cxn>
                      <a:cxn ang="0">
                        <a:pos x="8" y="118"/>
                      </a:cxn>
                      <a:cxn ang="0">
                        <a:pos x="47" y="128"/>
                      </a:cxn>
                      <a:cxn ang="0">
                        <a:pos x="60" y="131"/>
                      </a:cxn>
                      <a:cxn ang="0">
                        <a:pos x="113" y="149"/>
                      </a:cxn>
                      <a:cxn ang="0">
                        <a:pos x="125" y="155"/>
                      </a:cxn>
                      <a:cxn ang="0">
                        <a:pos x="130" y="158"/>
                      </a:cxn>
                      <a:cxn ang="0">
                        <a:pos x="149" y="182"/>
                      </a:cxn>
                      <a:cxn ang="0">
                        <a:pos x="153" y="184"/>
                      </a:cxn>
                      <a:cxn ang="0">
                        <a:pos x="155" y="183"/>
                      </a:cxn>
                      <a:cxn ang="0">
                        <a:pos x="158" y="180"/>
                      </a:cxn>
                      <a:cxn ang="0">
                        <a:pos x="160" y="173"/>
                      </a:cxn>
                      <a:cxn ang="0">
                        <a:pos x="164" y="156"/>
                      </a:cxn>
                      <a:cxn ang="0">
                        <a:pos x="166" y="125"/>
                      </a:cxn>
                      <a:cxn ang="0">
                        <a:pos x="163" y="106"/>
                      </a:cxn>
                      <a:cxn ang="0">
                        <a:pos x="154" y="77"/>
                      </a:cxn>
                      <a:cxn ang="0">
                        <a:pos x="142" y="50"/>
                      </a:cxn>
                      <a:cxn ang="0">
                        <a:pos x="120" y="18"/>
                      </a:cxn>
                      <a:cxn ang="0">
                        <a:pos x="110" y="9"/>
                      </a:cxn>
                      <a:cxn ang="0">
                        <a:pos x="99" y="3"/>
                      </a:cxn>
                      <a:cxn ang="0">
                        <a:pos x="89" y="0"/>
                      </a:cxn>
                      <a:cxn ang="0">
                        <a:pos x="78" y="0"/>
                      </a:cxn>
                      <a:cxn ang="0">
                        <a:pos x="67" y="2"/>
                      </a:cxn>
                      <a:cxn ang="0">
                        <a:pos x="57" y="8"/>
                      </a:cxn>
                      <a:cxn ang="0">
                        <a:pos x="53" y="11"/>
                      </a:cxn>
                      <a:cxn ang="0">
                        <a:pos x="48" y="16"/>
                      </a:cxn>
                      <a:cxn ang="0">
                        <a:pos x="32" y="40"/>
                      </a:cxn>
                      <a:cxn ang="0">
                        <a:pos x="9" y="83"/>
                      </a:cxn>
                      <a:cxn ang="0">
                        <a:pos x="2" y="98"/>
                      </a:cxn>
                      <a:cxn ang="0">
                        <a:pos x="0" y="104"/>
                      </a:cxn>
                      <a:cxn ang="0">
                        <a:pos x="0" y="109"/>
                      </a:cxn>
                    </a:cxnLst>
                    <a:rect l="0" t="0" r="r" b="b"/>
                    <a:pathLst>
                      <a:path w="166" h="184">
                        <a:moveTo>
                          <a:pt x="0" y="109"/>
                        </a:moveTo>
                        <a:lnTo>
                          <a:pt x="0" y="113"/>
                        </a:lnTo>
                        <a:lnTo>
                          <a:pt x="2" y="115"/>
                        </a:lnTo>
                        <a:lnTo>
                          <a:pt x="5" y="117"/>
                        </a:lnTo>
                        <a:lnTo>
                          <a:pt x="8" y="118"/>
                        </a:lnTo>
                        <a:lnTo>
                          <a:pt x="47" y="128"/>
                        </a:lnTo>
                        <a:lnTo>
                          <a:pt x="60" y="131"/>
                        </a:lnTo>
                        <a:lnTo>
                          <a:pt x="113" y="149"/>
                        </a:lnTo>
                        <a:lnTo>
                          <a:pt x="125" y="155"/>
                        </a:lnTo>
                        <a:lnTo>
                          <a:pt x="130" y="158"/>
                        </a:lnTo>
                        <a:lnTo>
                          <a:pt x="149" y="182"/>
                        </a:lnTo>
                        <a:lnTo>
                          <a:pt x="153" y="184"/>
                        </a:lnTo>
                        <a:lnTo>
                          <a:pt x="155" y="183"/>
                        </a:lnTo>
                        <a:lnTo>
                          <a:pt x="158" y="180"/>
                        </a:lnTo>
                        <a:lnTo>
                          <a:pt x="160" y="173"/>
                        </a:lnTo>
                        <a:lnTo>
                          <a:pt x="164" y="156"/>
                        </a:lnTo>
                        <a:lnTo>
                          <a:pt x="166" y="125"/>
                        </a:lnTo>
                        <a:lnTo>
                          <a:pt x="163" y="106"/>
                        </a:lnTo>
                        <a:lnTo>
                          <a:pt x="154" y="77"/>
                        </a:lnTo>
                        <a:lnTo>
                          <a:pt x="142" y="50"/>
                        </a:lnTo>
                        <a:lnTo>
                          <a:pt x="120" y="18"/>
                        </a:lnTo>
                        <a:lnTo>
                          <a:pt x="110" y="9"/>
                        </a:lnTo>
                        <a:lnTo>
                          <a:pt x="99" y="3"/>
                        </a:lnTo>
                        <a:lnTo>
                          <a:pt x="89" y="0"/>
                        </a:lnTo>
                        <a:lnTo>
                          <a:pt x="78" y="0"/>
                        </a:lnTo>
                        <a:lnTo>
                          <a:pt x="67" y="2"/>
                        </a:lnTo>
                        <a:lnTo>
                          <a:pt x="57" y="8"/>
                        </a:lnTo>
                        <a:lnTo>
                          <a:pt x="53" y="11"/>
                        </a:lnTo>
                        <a:lnTo>
                          <a:pt x="48" y="16"/>
                        </a:lnTo>
                        <a:lnTo>
                          <a:pt x="32" y="40"/>
                        </a:lnTo>
                        <a:lnTo>
                          <a:pt x="9" y="83"/>
                        </a:lnTo>
                        <a:lnTo>
                          <a:pt x="2" y="98"/>
                        </a:lnTo>
                        <a:lnTo>
                          <a:pt x="0" y="104"/>
                        </a:lnTo>
                        <a:lnTo>
                          <a:pt x="0" y="109"/>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74"/>
                  <p:cNvSpPr>
                    <a:spLocks/>
                  </p:cNvSpPr>
                  <p:nvPr/>
                </p:nvSpPr>
                <p:spPr bwMode="auto">
                  <a:xfrm>
                    <a:off x="2327275" y="3117851"/>
                    <a:ext cx="177800" cy="187325"/>
                  </a:xfrm>
                  <a:custGeom>
                    <a:avLst/>
                    <a:gdLst/>
                    <a:ahLst/>
                    <a:cxnLst>
                      <a:cxn ang="0">
                        <a:pos x="78" y="2"/>
                      </a:cxn>
                      <a:cxn ang="0">
                        <a:pos x="75" y="4"/>
                      </a:cxn>
                      <a:cxn ang="0">
                        <a:pos x="43" y="38"/>
                      </a:cxn>
                      <a:cxn ang="0">
                        <a:pos x="9" y="94"/>
                      </a:cxn>
                      <a:cxn ang="0">
                        <a:pos x="5" y="100"/>
                      </a:cxn>
                      <a:cxn ang="0">
                        <a:pos x="0" y="105"/>
                      </a:cxn>
                      <a:cxn ang="0">
                        <a:pos x="1" y="105"/>
                      </a:cxn>
                      <a:cxn ang="0">
                        <a:pos x="3" y="107"/>
                      </a:cxn>
                      <a:cxn ang="0">
                        <a:pos x="10" y="111"/>
                      </a:cxn>
                      <a:cxn ang="0">
                        <a:pos x="15" y="113"/>
                      </a:cxn>
                      <a:cxn ang="0">
                        <a:pos x="20" y="116"/>
                      </a:cxn>
                      <a:cxn ang="0">
                        <a:pos x="26" y="117"/>
                      </a:cxn>
                      <a:cxn ang="0">
                        <a:pos x="32" y="118"/>
                      </a:cxn>
                      <a:cxn ang="0">
                        <a:pos x="38" y="117"/>
                      </a:cxn>
                      <a:cxn ang="0">
                        <a:pos x="42" y="116"/>
                      </a:cxn>
                      <a:cxn ang="0">
                        <a:pos x="45" y="112"/>
                      </a:cxn>
                      <a:cxn ang="0">
                        <a:pos x="62" y="63"/>
                      </a:cxn>
                      <a:cxn ang="0">
                        <a:pos x="69" y="50"/>
                      </a:cxn>
                      <a:cxn ang="0">
                        <a:pos x="89" y="24"/>
                      </a:cxn>
                      <a:cxn ang="0">
                        <a:pos x="92" y="20"/>
                      </a:cxn>
                      <a:cxn ang="0">
                        <a:pos x="100" y="15"/>
                      </a:cxn>
                      <a:cxn ang="0">
                        <a:pos x="105" y="12"/>
                      </a:cxn>
                      <a:cxn ang="0">
                        <a:pos x="112" y="10"/>
                      </a:cxn>
                      <a:cxn ang="0">
                        <a:pos x="112" y="9"/>
                      </a:cxn>
                      <a:cxn ang="0">
                        <a:pos x="110" y="7"/>
                      </a:cxn>
                      <a:cxn ang="0">
                        <a:pos x="105" y="5"/>
                      </a:cxn>
                      <a:cxn ang="0">
                        <a:pos x="84" y="0"/>
                      </a:cxn>
                      <a:cxn ang="0">
                        <a:pos x="81" y="1"/>
                      </a:cxn>
                      <a:cxn ang="0">
                        <a:pos x="78" y="2"/>
                      </a:cxn>
                    </a:cxnLst>
                    <a:rect l="0" t="0" r="r" b="b"/>
                    <a:pathLst>
                      <a:path w="112" h="118">
                        <a:moveTo>
                          <a:pt x="78" y="2"/>
                        </a:moveTo>
                        <a:lnTo>
                          <a:pt x="75" y="4"/>
                        </a:lnTo>
                        <a:lnTo>
                          <a:pt x="43" y="38"/>
                        </a:lnTo>
                        <a:lnTo>
                          <a:pt x="9" y="94"/>
                        </a:lnTo>
                        <a:lnTo>
                          <a:pt x="5" y="100"/>
                        </a:lnTo>
                        <a:lnTo>
                          <a:pt x="0" y="105"/>
                        </a:lnTo>
                        <a:lnTo>
                          <a:pt x="1" y="105"/>
                        </a:lnTo>
                        <a:lnTo>
                          <a:pt x="3" y="107"/>
                        </a:lnTo>
                        <a:lnTo>
                          <a:pt x="10" y="111"/>
                        </a:lnTo>
                        <a:lnTo>
                          <a:pt x="15" y="113"/>
                        </a:lnTo>
                        <a:lnTo>
                          <a:pt x="20" y="116"/>
                        </a:lnTo>
                        <a:lnTo>
                          <a:pt x="26" y="117"/>
                        </a:lnTo>
                        <a:lnTo>
                          <a:pt x="32" y="118"/>
                        </a:lnTo>
                        <a:lnTo>
                          <a:pt x="38" y="117"/>
                        </a:lnTo>
                        <a:lnTo>
                          <a:pt x="42" y="116"/>
                        </a:lnTo>
                        <a:lnTo>
                          <a:pt x="45" y="112"/>
                        </a:lnTo>
                        <a:lnTo>
                          <a:pt x="62" y="63"/>
                        </a:lnTo>
                        <a:lnTo>
                          <a:pt x="69" y="50"/>
                        </a:lnTo>
                        <a:lnTo>
                          <a:pt x="89" y="24"/>
                        </a:lnTo>
                        <a:lnTo>
                          <a:pt x="92" y="20"/>
                        </a:lnTo>
                        <a:lnTo>
                          <a:pt x="100" y="15"/>
                        </a:lnTo>
                        <a:lnTo>
                          <a:pt x="105" y="12"/>
                        </a:lnTo>
                        <a:lnTo>
                          <a:pt x="112" y="10"/>
                        </a:lnTo>
                        <a:lnTo>
                          <a:pt x="112" y="9"/>
                        </a:lnTo>
                        <a:lnTo>
                          <a:pt x="110" y="7"/>
                        </a:lnTo>
                        <a:lnTo>
                          <a:pt x="105" y="5"/>
                        </a:lnTo>
                        <a:lnTo>
                          <a:pt x="84" y="0"/>
                        </a:lnTo>
                        <a:lnTo>
                          <a:pt x="81" y="1"/>
                        </a:lnTo>
                        <a:lnTo>
                          <a:pt x="78" y="2"/>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75"/>
                  <p:cNvSpPr>
                    <a:spLocks/>
                  </p:cNvSpPr>
                  <p:nvPr/>
                </p:nvSpPr>
                <p:spPr bwMode="auto">
                  <a:xfrm>
                    <a:off x="2214563" y="3100388"/>
                    <a:ext cx="223838" cy="184150"/>
                  </a:xfrm>
                  <a:custGeom>
                    <a:avLst/>
                    <a:gdLst/>
                    <a:ahLst/>
                    <a:cxnLst>
                      <a:cxn ang="0">
                        <a:pos x="118" y="0"/>
                      </a:cxn>
                      <a:cxn ang="0">
                        <a:pos x="113" y="1"/>
                      </a:cxn>
                      <a:cxn ang="0">
                        <a:pos x="87" y="13"/>
                      </a:cxn>
                      <a:cxn ang="0">
                        <a:pos x="59" y="33"/>
                      </a:cxn>
                      <a:cxn ang="0">
                        <a:pos x="33" y="59"/>
                      </a:cxn>
                      <a:cxn ang="0">
                        <a:pos x="15" y="79"/>
                      </a:cxn>
                      <a:cxn ang="0">
                        <a:pos x="12" y="84"/>
                      </a:cxn>
                      <a:cxn ang="0">
                        <a:pos x="6" y="90"/>
                      </a:cxn>
                      <a:cxn ang="0">
                        <a:pos x="2" y="97"/>
                      </a:cxn>
                      <a:cxn ang="0">
                        <a:pos x="0" y="98"/>
                      </a:cxn>
                      <a:cxn ang="0">
                        <a:pos x="0" y="101"/>
                      </a:cxn>
                      <a:cxn ang="0">
                        <a:pos x="1" y="103"/>
                      </a:cxn>
                      <a:cxn ang="0">
                        <a:pos x="8" y="107"/>
                      </a:cxn>
                      <a:cxn ang="0">
                        <a:pos x="28" y="114"/>
                      </a:cxn>
                      <a:cxn ang="0">
                        <a:pos x="43" y="116"/>
                      </a:cxn>
                      <a:cxn ang="0">
                        <a:pos x="50" y="115"/>
                      </a:cxn>
                      <a:cxn ang="0">
                        <a:pos x="56" y="113"/>
                      </a:cxn>
                      <a:cxn ang="0">
                        <a:pos x="61" y="109"/>
                      </a:cxn>
                      <a:cxn ang="0">
                        <a:pos x="66" y="104"/>
                      </a:cxn>
                      <a:cxn ang="0">
                        <a:pos x="73" y="91"/>
                      </a:cxn>
                      <a:cxn ang="0">
                        <a:pos x="84" y="69"/>
                      </a:cxn>
                      <a:cxn ang="0">
                        <a:pos x="119" y="18"/>
                      </a:cxn>
                      <a:cxn ang="0">
                        <a:pos x="127" y="13"/>
                      </a:cxn>
                      <a:cxn ang="0">
                        <a:pos x="134" y="10"/>
                      </a:cxn>
                      <a:cxn ang="0">
                        <a:pos x="137" y="10"/>
                      </a:cxn>
                      <a:cxn ang="0">
                        <a:pos x="139" y="10"/>
                      </a:cxn>
                      <a:cxn ang="0">
                        <a:pos x="141" y="9"/>
                      </a:cxn>
                      <a:cxn ang="0">
                        <a:pos x="141" y="8"/>
                      </a:cxn>
                      <a:cxn ang="0">
                        <a:pos x="140" y="7"/>
                      </a:cxn>
                      <a:cxn ang="0">
                        <a:pos x="139" y="5"/>
                      </a:cxn>
                      <a:cxn ang="0">
                        <a:pos x="132" y="2"/>
                      </a:cxn>
                      <a:cxn ang="0">
                        <a:pos x="122" y="0"/>
                      </a:cxn>
                      <a:cxn ang="0">
                        <a:pos x="118" y="0"/>
                      </a:cxn>
                    </a:cxnLst>
                    <a:rect l="0" t="0" r="r" b="b"/>
                    <a:pathLst>
                      <a:path w="141" h="116">
                        <a:moveTo>
                          <a:pt x="118" y="0"/>
                        </a:moveTo>
                        <a:lnTo>
                          <a:pt x="113" y="1"/>
                        </a:lnTo>
                        <a:lnTo>
                          <a:pt x="87" y="13"/>
                        </a:lnTo>
                        <a:lnTo>
                          <a:pt x="59" y="33"/>
                        </a:lnTo>
                        <a:lnTo>
                          <a:pt x="33" y="59"/>
                        </a:lnTo>
                        <a:lnTo>
                          <a:pt x="15" y="79"/>
                        </a:lnTo>
                        <a:lnTo>
                          <a:pt x="12" y="84"/>
                        </a:lnTo>
                        <a:lnTo>
                          <a:pt x="6" y="90"/>
                        </a:lnTo>
                        <a:lnTo>
                          <a:pt x="2" y="97"/>
                        </a:lnTo>
                        <a:lnTo>
                          <a:pt x="0" y="98"/>
                        </a:lnTo>
                        <a:lnTo>
                          <a:pt x="0" y="101"/>
                        </a:lnTo>
                        <a:lnTo>
                          <a:pt x="1" y="103"/>
                        </a:lnTo>
                        <a:lnTo>
                          <a:pt x="8" y="107"/>
                        </a:lnTo>
                        <a:lnTo>
                          <a:pt x="28" y="114"/>
                        </a:lnTo>
                        <a:lnTo>
                          <a:pt x="43" y="116"/>
                        </a:lnTo>
                        <a:lnTo>
                          <a:pt x="50" y="115"/>
                        </a:lnTo>
                        <a:lnTo>
                          <a:pt x="56" y="113"/>
                        </a:lnTo>
                        <a:lnTo>
                          <a:pt x="61" y="109"/>
                        </a:lnTo>
                        <a:lnTo>
                          <a:pt x="66" y="104"/>
                        </a:lnTo>
                        <a:lnTo>
                          <a:pt x="73" y="91"/>
                        </a:lnTo>
                        <a:lnTo>
                          <a:pt x="84" y="69"/>
                        </a:lnTo>
                        <a:lnTo>
                          <a:pt x="119" y="18"/>
                        </a:lnTo>
                        <a:lnTo>
                          <a:pt x="127" y="13"/>
                        </a:lnTo>
                        <a:lnTo>
                          <a:pt x="134" y="10"/>
                        </a:lnTo>
                        <a:lnTo>
                          <a:pt x="137" y="10"/>
                        </a:lnTo>
                        <a:lnTo>
                          <a:pt x="139" y="10"/>
                        </a:lnTo>
                        <a:lnTo>
                          <a:pt x="141" y="9"/>
                        </a:lnTo>
                        <a:lnTo>
                          <a:pt x="141" y="8"/>
                        </a:lnTo>
                        <a:lnTo>
                          <a:pt x="140" y="7"/>
                        </a:lnTo>
                        <a:lnTo>
                          <a:pt x="139" y="5"/>
                        </a:lnTo>
                        <a:lnTo>
                          <a:pt x="132" y="2"/>
                        </a:lnTo>
                        <a:lnTo>
                          <a:pt x="122" y="0"/>
                        </a:lnTo>
                        <a:lnTo>
                          <a:pt x="118" y="0"/>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76"/>
                  <p:cNvSpPr>
                    <a:spLocks/>
                  </p:cNvSpPr>
                  <p:nvPr/>
                </p:nvSpPr>
                <p:spPr bwMode="auto">
                  <a:xfrm>
                    <a:off x="2124075" y="3278188"/>
                    <a:ext cx="379413" cy="76200"/>
                  </a:xfrm>
                  <a:custGeom>
                    <a:avLst/>
                    <a:gdLst/>
                    <a:ahLst/>
                    <a:cxnLst>
                      <a:cxn ang="0">
                        <a:pos x="238" y="46"/>
                      </a:cxn>
                      <a:cxn ang="0">
                        <a:pos x="239" y="45"/>
                      </a:cxn>
                      <a:cxn ang="0">
                        <a:pos x="239" y="44"/>
                      </a:cxn>
                      <a:cxn ang="0">
                        <a:pos x="237" y="44"/>
                      </a:cxn>
                      <a:cxn ang="0">
                        <a:pos x="234" y="43"/>
                      </a:cxn>
                      <a:cxn ang="0">
                        <a:pos x="165" y="29"/>
                      </a:cxn>
                      <a:cxn ang="0">
                        <a:pos x="63" y="2"/>
                      </a:cxn>
                      <a:cxn ang="0">
                        <a:pos x="49" y="0"/>
                      </a:cxn>
                      <a:cxn ang="0">
                        <a:pos x="39" y="0"/>
                      </a:cxn>
                      <a:cxn ang="0">
                        <a:pos x="30" y="2"/>
                      </a:cxn>
                      <a:cxn ang="0">
                        <a:pos x="18" y="7"/>
                      </a:cxn>
                      <a:cxn ang="0">
                        <a:pos x="11" y="11"/>
                      </a:cxn>
                      <a:cxn ang="0">
                        <a:pos x="2" y="22"/>
                      </a:cxn>
                      <a:cxn ang="0">
                        <a:pos x="0" y="26"/>
                      </a:cxn>
                      <a:cxn ang="0">
                        <a:pos x="0" y="29"/>
                      </a:cxn>
                      <a:cxn ang="0">
                        <a:pos x="3" y="32"/>
                      </a:cxn>
                      <a:cxn ang="0">
                        <a:pos x="5" y="33"/>
                      </a:cxn>
                      <a:cxn ang="0">
                        <a:pos x="7" y="34"/>
                      </a:cxn>
                      <a:cxn ang="0">
                        <a:pos x="10" y="35"/>
                      </a:cxn>
                      <a:cxn ang="0">
                        <a:pos x="87" y="41"/>
                      </a:cxn>
                      <a:cxn ang="0">
                        <a:pos x="147" y="48"/>
                      </a:cxn>
                      <a:cxn ang="0">
                        <a:pos x="232" y="47"/>
                      </a:cxn>
                      <a:cxn ang="0">
                        <a:pos x="235" y="46"/>
                      </a:cxn>
                      <a:cxn ang="0">
                        <a:pos x="238" y="46"/>
                      </a:cxn>
                    </a:cxnLst>
                    <a:rect l="0" t="0" r="r" b="b"/>
                    <a:pathLst>
                      <a:path w="239" h="48">
                        <a:moveTo>
                          <a:pt x="238" y="46"/>
                        </a:moveTo>
                        <a:lnTo>
                          <a:pt x="239" y="45"/>
                        </a:lnTo>
                        <a:lnTo>
                          <a:pt x="239" y="44"/>
                        </a:lnTo>
                        <a:lnTo>
                          <a:pt x="237" y="44"/>
                        </a:lnTo>
                        <a:lnTo>
                          <a:pt x="234" y="43"/>
                        </a:lnTo>
                        <a:lnTo>
                          <a:pt x="165" y="29"/>
                        </a:lnTo>
                        <a:lnTo>
                          <a:pt x="63" y="2"/>
                        </a:lnTo>
                        <a:lnTo>
                          <a:pt x="49" y="0"/>
                        </a:lnTo>
                        <a:lnTo>
                          <a:pt x="39" y="0"/>
                        </a:lnTo>
                        <a:lnTo>
                          <a:pt x="30" y="2"/>
                        </a:lnTo>
                        <a:lnTo>
                          <a:pt x="18" y="7"/>
                        </a:lnTo>
                        <a:lnTo>
                          <a:pt x="11" y="11"/>
                        </a:lnTo>
                        <a:lnTo>
                          <a:pt x="2" y="22"/>
                        </a:lnTo>
                        <a:lnTo>
                          <a:pt x="0" y="26"/>
                        </a:lnTo>
                        <a:lnTo>
                          <a:pt x="0" y="29"/>
                        </a:lnTo>
                        <a:lnTo>
                          <a:pt x="3" y="32"/>
                        </a:lnTo>
                        <a:lnTo>
                          <a:pt x="5" y="33"/>
                        </a:lnTo>
                        <a:lnTo>
                          <a:pt x="7" y="34"/>
                        </a:lnTo>
                        <a:lnTo>
                          <a:pt x="10" y="35"/>
                        </a:lnTo>
                        <a:lnTo>
                          <a:pt x="87" y="41"/>
                        </a:lnTo>
                        <a:lnTo>
                          <a:pt x="147" y="48"/>
                        </a:lnTo>
                        <a:lnTo>
                          <a:pt x="232" y="47"/>
                        </a:lnTo>
                        <a:lnTo>
                          <a:pt x="235" y="46"/>
                        </a:lnTo>
                        <a:lnTo>
                          <a:pt x="238" y="46"/>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grpSp>
      <p:sp>
        <p:nvSpPr>
          <p:cNvPr id="200" name="TextBox 199"/>
          <p:cNvSpPr txBox="1"/>
          <p:nvPr/>
        </p:nvSpPr>
        <p:spPr>
          <a:xfrm>
            <a:off x="6595872" y="2261675"/>
            <a:ext cx="2548128" cy="2862322"/>
          </a:xfrm>
          <a:prstGeom prst="rect">
            <a:avLst/>
          </a:prstGeom>
          <a:noFill/>
        </p:spPr>
        <p:txBody>
          <a:bodyPr wrap="square" rtlCol="0">
            <a:spAutoFit/>
          </a:bodyPr>
          <a:lstStyle/>
          <a:p>
            <a:r>
              <a:rPr lang="en-US" dirty="0"/>
              <a:t>If the system has capacity beyond the current operating requirement, and the error had persisted for a while, the operator could adjust the float to eliminate the error at the current load condition</a:t>
            </a:r>
          </a:p>
        </p:txBody>
      </p:sp>
      <p:grpSp>
        <p:nvGrpSpPr>
          <p:cNvPr id="16" name="Group 169"/>
          <p:cNvGrpSpPr/>
          <p:nvPr/>
        </p:nvGrpSpPr>
        <p:grpSpPr>
          <a:xfrm>
            <a:off x="8363830" y="4975442"/>
            <a:ext cx="501786" cy="547493"/>
            <a:chOff x="8363830" y="4975442"/>
            <a:chExt cx="501786" cy="547493"/>
          </a:xfrm>
        </p:grpSpPr>
        <p:sp>
          <p:nvSpPr>
            <p:cNvPr id="171" name="Freeform 8"/>
            <p:cNvSpPr>
              <a:spLocks/>
            </p:cNvSpPr>
            <p:nvPr/>
          </p:nvSpPr>
          <p:spPr bwMode="auto">
            <a:xfrm flipH="1">
              <a:off x="8363830" y="5100640"/>
              <a:ext cx="501786" cy="422295"/>
            </a:xfrm>
            <a:custGeom>
              <a:avLst/>
              <a:gdLst/>
              <a:ahLst/>
              <a:cxnLst>
                <a:cxn ang="0">
                  <a:pos x="25" y="3"/>
                </a:cxn>
                <a:cxn ang="0">
                  <a:pos x="20" y="0"/>
                </a:cxn>
                <a:cxn ang="0">
                  <a:pos x="18" y="0"/>
                </a:cxn>
                <a:cxn ang="0">
                  <a:pos x="16" y="0"/>
                </a:cxn>
                <a:cxn ang="0">
                  <a:pos x="14" y="2"/>
                </a:cxn>
                <a:cxn ang="0">
                  <a:pos x="9" y="7"/>
                </a:cxn>
                <a:cxn ang="0">
                  <a:pos x="5" y="16"/>
                </a:cxn>
                <a:cxn ang="0">
                  <a:pos x="4" y="23"/>
                </a:cxn>
                <a:cxn ang="0">
                  <a:pos x="6" y="76"/>
                </a:cxn>
                <a:cxn ang="0">
                  <a:pos x="5" y="77"/>
                </a:cxn>
                <a:cxn ang="0">
                  <a:pos x="5" y="78"/>
                </a:cxn>
                <a:cxn ang="0">
                  <a:pos x="5" y="79"/>
                </a:cxn>
                <a:cxn ang="0">
                  <a:pos x="5" y="81"/>
                </a:cxn>
                <a:cxn ang="0">
                  <a:pos x="4" y="82"/>
                </a:cxn>
                <a:cxn ang="0">
                  <a:pos x="4" y="85"/>
                </a:cxn>
                <a:cxn ang="0">
                  <a:pos x="3" y="94"/>
                </a:cxn>
                <a:cxn ang="0">
                  <a:pos x="0" y="116"/>
                </a:cxn>
                <a:cxn ang="0">
                  <a:pos x="0" y="121"/>
                </a:cxn>
                <a:cxn ang="0">
                  <a:pos x="1" y="129"/>
                </a:cxn>
                <a:cxn ang="0">
                  <a:pos x="3" y="132"/>
                </a:cxn>
                <a:cxn ang="0">
                  <a:pos x="6" y="136"/>
                </a:cxn>
                <a:cxn ang="0">
                  <a:pos x="8" y="139"/>
                </a:cxn>
                <a:cxn ang="0">
                  <a:pos x="11" y="141"/>
                </a:cxn>
                <a:cxn ang="0">
                  <a:pos x="116" y="245"/>
                </a:cxn>
                <a:cxn ang="0">
                  <a:pos x="179" y="298"/>
                </a:cxn>
                <a:cxn ang="0">
                  <a:pos x="247" y="352"/>
                </a:cxn>
                <a:cxn ang="0">
                  <a:pos x="317" y="412"/>
                </a:cxn>
                <a:cxn ang="0">
                  <a:pos x="329" y="419"/>
                </a:cxn>
                <a:cxn ang="0">
                  <a:pos x="338" y="423"/>
                </a:cxn>
                <a:cxn ang="0">
                  <a:pos x="343" y="425"/>
                </a:cxn>
                <a:cxn ang="0">
                  <a:pos x="348" y="425"/>
                </a:cxn>
                <a:cxn ang="0">
                  <a:pos x="353" y="423"/>
                </a:cxn>
                <a:cxn ang="0">
                  <a:pos x="362" y="419"/>
                </a:cxn>
                <a:cxn ang="0">
                  <a:pos x="375" y="410"/>
                </a:cxn>
                <a:cxn ang="0">
                  <a:pos x="379" y="406"/>
                </a:cxn>
                <a:cxn ang="0">
                  <a:pos x="397" y="396"/>
                </a:cxn>
                <a:cxn ang="0">
                  <a:pos x="488" y="356"/>
                </a:cxn>
                <a:cxn ang="0">
                  <a:pos x="499" y="349"/>
                </a:cxn>
                <a:cxn ang="0">
                  <a:pos x="502" y="346"/>
                </a:cxn>
                <a:cxn ang="0">
                  <a:pos x="504" y="343"/>
                </a:cxn>
                <a:cxn ang="0">
                  <a:pos x="504" y="341"/>
                </a:cxn>
                <a:cxn ang="0">
                  <a:pos x="505" y="339"/>
                </a:cxn>
                <a:cxn ang="0">
                  <a:pos x="503" y="294"/>
                </a:cxn>
                <a:cxn ang="0">
                  <a:pos x="496" y="229"/>
                </a:cxn>
                <a:cxn ang="0">
                  <a:pos x="495" y="225"/>
                </a:cxn>
                <a:cxn ang="0">
                  <a:pos x="494" y="223"/>
                </a:cxn>
                <a:cxn ang="0">
                  <a:pos x="492" y="222"/>
                </a:cxn>
                <a:cxn ang="0">
                  <a:pos x="489" y="222"/>
                </a:cxn>
                <a:cxn ang="0">
                  <a:pos x="488" y="222"/>
                </a:cxn>
                <a:cxn ang="0">
                  <a:pos x="485" y="223"/>
                </a:cxn>
                <a:cxn ang="0">
                  <a:pos x="411" y="254"/>
                </a:cxn>
                <a:cxn ang="0">
                  <a:pos x="379" y="265"/>
                </a:cxn>
                <a:cxn ang="0">
                  <a:pos x="371" y="267"/>
                </a:cxn>
                <a:cxn ang="0">
                  <a:pos x="358" y="267"/>
                </a:cxn>
                <a:cxn ang="0">
                  <a:pos x="353" y="265"/>
                </a:cxn>
                <a:cxn ang="0">
                  <a:pos x="343" y="261"/>
                </a:cxn>
                <a:cxn ang="0">
                  <a:pos x="340" y="259"/>
                </a:cxn>
                <a:cxn ang="0">
                  <a:pos x="322" y="245"/>
                </a:cxn>
                <a:cxn ang="0">
                  <a:pos x="214" y="163"/>
                </a:cxn>
                <a:cxn ang="0">
                  <a:pos x="119" y="87"/>
                </a:cxn>
                <a:cxn ang="0">
                  <a:pos x="58" y="34"/>
                </a:cxn>
                <a:cxn ang="0">
                  <a:pos x="31" y="7"/>
                </a:cxn>
                <a:cxn ang="0">
                  <a:pos x="25" y="3"/>
                </a:cxn>
              </a:cxnLst>
              <a:rect l="0" t="0" r="r" b="b"/>
              <a:pathLst>
                <a:path w="505" h="425">
                  <a:moveTo>
                    <a:pt x="25" y="3"/>
                  </a:moveTo>
                  <a:lnTo>
                    <a:pt x="20" y="0"/>
                  </a:lnTo>
                  <a:lnTo>
                    <a:pt x="18" y="0"/>
                  </a:lnTo>
                  <a:lnTo>
                    <a:pt x="16" y="0"/>
                  </a:lnTo>
                  <a:lnTo>
                    <a:pt x="14" y="2"/>
                  </a:lnTo>
                  <a:lnTo>
                    <a:pt x="9" y="7"/>
                  </a:lnTo>
                  <a:lnTo>
                    <a:pt x="5" y="16"/>
                  </a:lnTo>
                  <a:lnTo>
                    <a:pt x="4" y="23"/>
                  </a:lnTo>
                  <a:lnTo>
                    <a:pt x="6" y="76"/>
                  </a:lnTo>
                  <a:lnTo>
                    <a:pt x="5" y="77"/>
                  </a:lnTo>
                  <a:lnTo>
                    <a:pt x="5" y="78"/>
                  </a:lnTo>
                  <a:lnTo>
                    <a:pt x="5" y="79"/>
                  </a:lnTo>
                  <a:lnTo>
                    <a:pt x="5" y="81"/>
                  </a:lnTo>
                  <a:lnTo>
                    <a:pt x="4" y="82"/>
                  </a:lnTo>
                  <a:lnTo>
                    <a:pt x="4" y="85"/>
                  </a:lnTo>
                  <a:lnTo>
                    <a:pt x="3" y="94"/>
                  </a:lnTo>
                  <a:lnTo>
                    <a:pt x="0" y="116"/>
                  </a:lnTo>
                  <a:lnTo>
                    <a:pt x="0" y="121"/>
                  </a:lnTo>
                  <a:lnTo>
                    <a:pt x="1" y="129"/>
                  </a:lnTo>
                  <a:lnTo>
                    <a:pt x="3" y="132"/>
                  </a:lnTo>
                  <a:lnTo>
                    <a:pt x="6" y="136"/>
                  </a:lnTo>
                  <a:lnTo>
                    <a:pt x="8" y="139"/>
                  </a:lnTo>
                  <a:lnTo>
                    <a:pt x="11" y="141"/>
                  </a:lnTo>
                  <a:lnTo>
                    <a:pt x="116" y="245"/>
                  </a:lnTo>
                  <a:lnTo>
                    <a:pt x="179" y="298"/>
                  </a:lnTo>
                  <a:lnTo>
                    <a:pt x="247" y="352"/>
                  </a:lnTo>
                  <a:lnTo>
                    <a:pt x="317" y="412"/>
                  </a:lnTo>
                  <a:lnTo>
                    <a:pt x="329" y="419"/>
                  </a:lnTo>
                  <a:lnTo>
                    <a:pt x="338" y="423"/>
                  </a:lnTo>
                  <a:lnTo>
                    <a:pt x="343" y="425"/>
                  </a:lnTo>
                  <a:lnTo>
                    <a:pt x="348" y="425"/>
                  </a:lnTo>
                  <a:lnTo>
                    <a:pt x="353" y="423"/>
                  </a:lnTo>
                  <a:lnTo>
                    <a:pt x="362" y="419"/>
                  </a:lnTo>
                  <a:lnTo>
                    <a:pt x="375" y="410"/>
                  </a:lnTo>
                  <a:lnTo>
                    <a:pt x="379" y="406"/>
                  </a:lnTo>
                  <a:lnTo>
                    <a:pt x="397" y="396"/>
                  </a:lnTo>
                  <a:lnTo>
                    <a:pt x="488" y="356"/>
                  </a:lnTo>
                  <a:lnTo>
                    <a:pt x="499" y="349"/>
                  </a:lnTo>
                  <a:lnTo>
                    <a:pt x="502" y="346"/>
                  </a:lnTo>
                  <a:lnTo>
                    <a:pt x="504" y="343"/>
                  </a:lnTo>
                  <a:lnTo>
                    <a:pt x="504" y="341"/>
                  </a:lnTo>
                  <a:lnTo>
                    <a:pt x="505" y="339"/>
                  </a:lnTo>
                  <a:lnTo>
                    <a:pt x="503" y="294"/>
                  </a:lnTo>
                  <a:lnTo>
                    <a:pt x="496" y="229"/>
                  </a:lnTo>
                  <a:lnTo>
                    <a:pt x="495" y="225"/>
                  </a:lnTo>
                  <a:lnTo>
                    <a:pt x="494" y="223"/>
                  </a:lnTo>
                  <a:lnTo>
                    <a:pt x="492" y="222"/>
                  </a:lnTo>
                  <a:lnTo>
                    <a:pt x="489" y="222"/>
                  </a:lnTo>
                  <a:lnTo>
                    <a:pt x="488" y="222"/>
                  </a:lnTo>
                  <a:lnTo>
                    <a:pt x="485" y="223"/>
                  </a:lnTo>
                  <a:lnTo>
                    <a:pt x="411" y="254"/>
                  </a:lnTo>
                  <a:lnTo>
                    <a:pt x="379" y="265"/>
                  </a:lnTo>
                  <a:lnTo>
                    <a:pt x="371" y="267"/>
                  </a:lnTo>
                  <a:lnTo>
                    <a:pt x="358" y="267"/>
                  </a:lnTo>
                  <a:lnTo>
                    <a:pt x="353" y="265"/>
                  </a:lnTo>
                  <a:lnTo>
                    <a:pt x="343" y="261"/>
                  </a:lnTo>
                  <a:lnTo>
                    <a:pt x="340" y="259"/>
                  </a:lnTo>
                  <a:lnTo>
                    <a:pt x="322" y="245"/>
                  </a:lnTo>
                  <a:lnTo>
                    <a:pt x="214" y="163"/>
                  </a:lnTo>
                  <a:lnTo>
                    <a:pt x="119" y="87"/>
                  </a:lnTo>
                  <a:lnTo>
                    <a:pt x="58" y="34"/>
                  </a:lnTo>
                  <a:lnTo>
                    <a:pt x="31" y="7"/>
                  </a:lnTo>
                  <a:lnTo>
                    <a:pt x="25" y="3"/>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6"/>
            <p:cNvSpPr>
              <a:spLocks/>
            </p:cNvSpPr>
            <p:nvPr/>
          </p:nvSpPr>
          <p:spPr bwMode="auto">
            <a:xfrm flipH="1">
              <a:off x="8379728" y="4975442"/>
              <a:ext cx="468996" cy="438194"/>
            </a:xfrm>
            <a:custGeom>
              <a:avLst/>
              <a:gdLst/>
              <a:ahLst/>
              <a:cxnLst>
                <a:cxn ang="0">
                  <a:pos x="107" y="0"/>
                </a:cxn>
                <a:cxn ang="0">
                  <a:pos x="98" y="0"/>
                </a:cxn>
                <a:cxn ang="0">
                  <a:pos x="88" y="2"/>
                </a:cxn>
                <a:cxn ang="0">
                  <a:pos x="79" y="5"/>
                </a:cxn>
                <a:cxn ang="0">
                  <a:pos x="76" y="8"/>
                </a:cxn>
                <a:cxn ang="0">
                  <a:pos x="73" y="11"/>
                </a:cxn>
                <a:cxn ang="0">
                  <a:pos x="70" y="20"/>
                </a:cxn>
                <a:cxn ang="0">
                  <a:pos x="65" y="53"/>
                </a:cxn>
                <a:cxn ang="0">
                  <a:pos x="67" y="75"/>
                </a:cxn>
                <a:cxn ang="0">
                  <a:pos x="66" y="86"/>
                </a:cxn>
                <a:cxn ang="0">
                  <a:pos x="65" y="90"/>
                </a:cxn>
                <a:cxn ang="0">
                  <a:pos x="62" y="95"/>
                </a:cxn>
                <a:cxn ang="0">
                  <a:pos x="54" y="103"/>
                </a:cxn>
                <a:cxn ang="0">
                  <a:pos x="49" y="107"/>
                </a:cxn>
                <a:cxn ang="0">
                  <a:pos x="22" y="123"/>
                </a:cxn>
                <a:cxn ang="0">
                  <a:pos x="7" y="128"/>
                </a:cxn>
                <a:cxn ang="0">
                  <a:pos x="0" y="129"/>
                </a:cxn>
                <a:cxn ang="0">
                  <a:pos x="14" y="177"/>
                </a:cxn>
                <a:cxn ang="0">
                  <a:pos x="322" y="441"/>
                </a:cxn>
                <a:cxn ang="0">
                  <a:pos x="439" y="398"/>
                </a:cxn>
                <a:cxn ang="0">
                  <a:pos x="472" y="354"/>
                </a:cxn>
                <a:cxn ang="0">
                  <a:pos x="471" y="351"/>
                </a:cxn>
                <a:cxn ang="0">
                  <a:pos x="469" y="349"/>
                </a:cxn>
                <a:cxn ang="0">
                  <a:pos x="467" y="347"/>
                </a:cxn>
                <a:cxn ang="0">
                  <a:pos x="461" y="344"/>
                </a:cxn>
                <a:cxn ang="0">
                  <a:pos x="439" y="336"/>
                </a:cxn>
                <a:cxn ang="0">
                  <a:pos x="426" y="329"/>
                </a:cxn>
                <a:cxn ang="0">
                  <a:pos x="413" y="320"/>
                </a:cxn>
                <a:cxn ang="0">
                  <a:pos x="375" y="285"/>
                </a:cxn>
                <a:cxn ang="0">
                  <a:pos x="367" y="276"/>
                </a:cxn>
                <a:cxn ang="0">
                  <a:pos x="365" y="274"/>
                </a:cxn>
                <a:cxn ang="0">
                  <a:pos x="259" y="186"/>
                </a:cxn>
                <a:cxn ang="0">
                  <a:pos x="173" y="110"/>
                </a:cxn>
                <a:cxn ang="0">
                  <a:pos x="168" y="104"/>
                </a:cxn>
                <a:cxn ang="0">
                  <a:pos x="167" y="102"/>
                </a:cxn>
                <a:cxn ang="0">
                  <a:pos x="166" y="100"/>
                </a:cxn>
                <a:cxn ang="0">
                  <a:pos x="166" y="99"/>
                </a:cxn>
                <a:cxn ang="0">
                  <a:pos x="166" y="98"/>
                </a:cxn>
                <a:cxn ang="0">
                  <a:pos x="164" y="96"/>
                </a:cxn>
                <a:cxn ang="0">
                  <a:pos x="162" y="95"/>
                </a:cxn>
                <a:cxn ang="0">
                  <a:pos x="160" y="93"/>
                </a:cxn>
                <a:cxn ang="0">
                  <a:pos x="138" y="82"/>
                </a:cxn>
                <a:cxn ang="0">
                  <a:pos x="130" y="75"/>
                </a:cxn>
                <a:cxn ang="0">
                  <a:pos x="124" y="66"/>
                </a:cxn>
                <a:cxn ang="0">
                  <a:pos x="122" y="60"/>
                </a:cxn>
                <a:cxn ang="0">
                  <a:pos x="120" y="30"/>
                </a:cxn>
                <a:cxn ang="0">
                  <a:pos x="117" y="11"/>
                </a:cxn>
                <a:cxn ang="0">
                  <a:pos x="116" y="8"/>
                </a:cxn>
                <a:cxn ang="0">
                  <a:pos x="115" y="5"/>
                </a:cxn>
                <a:cxn ang="0">
                  <a:pos x="110" y="1"/>
                </a:cxn>
                <a:cxn ang="0">
                  <a:pos x="107" y="0"/>
                </a:cxn>
              </a:cxnLst>
              <a:rect l="0" t="0" r="r" b="b"/>
              <a:pathLst>
                <a:path w="472" h="441">
                  <a:moveTo>
                    <a:pt x="107" y="0"/>
                  </a:moveTo>
                  <a:lnTo>
                    <a:pt x="98" y="0"/>
                  </a:lnTo>
                  <a:lnTo>
                    <a:pt x="88" y="2"/>
                  </a:lnTo>
                  <a:lnTo>
                    <a:pt x="79" y="5"/>
                  </a:lnTo>
                  <a:lnTo>
                    <a:pt x="76" y="8"/>
                  </a:lnTo>
                  <a:lnTo>
                    <a:pt x="73" y="11"/>
                  </a:lnTo>
                  <a:lnTo>
                    <a:pt x="70" y="20"/>
                  </a:lnTo>
                  <a:lnTo>
                    <a:pt x="65" y="53"/>
                  </a:lnTo>
                  <a:lnTo>
                    <a:pt x="67" y="75"/>
                  </a:lnTo>
                  <a:lnTo>
                    <a:pt x="66" y="86"/>
                  </a:lnTo>
                  <a:lnTo>
                    <a:pt x="65" y="90"/>
                  </a:lnTo>
                  <a:lnTo>
                    <a:pt x="62" y="95"/>
                  </a:lnTo>
                  <a:lnTo>
                    <a:pt x="54" y="103"/>
                  </a:lnTo>
                  <a:lnTo>
                    <a:pt x="49" y="107"/>
                  </a:lnTo>
                  <a:lnTo>
                    <a:pt x="22" y="123"/>
                  </a:lnTo>
                  <a:lnTo>
                    <a:pt x="7" y="128"/>
                  </a:lnTo>
                  <a:lnTo>
                    <a:pt x="0" y="129"/>
                  </a:lnTo>
                  <a:lnTo>
                    <a:pt x="14" y="177"/>
                  </a:lnTo>
                  <a:lnTo>
                    <a:pt x="322" y="441"/>
                  </a:lnTo>
                  <a:lnTo>
                    <a:pt x="439" y="398"/>
                  </a:lnTo>
                  <a:lnTo>
                    <a:pt x="472" y="354"/>
                  </a:lnTo>
                  <a:lnTo>
                    <a:pt x="471" y="351"/>
                  </a:lnTo>
                  <a:lnTo>
                    <a:pt x="469" y="349"/>
                  </a:lnTo>
                  <a:lnTo>
                    <a:pt x="467" y="347"/>
                  </a:lnTo>
                  <a:lnTo>
                    <a:pt x="461" y="344"/>
                  </a:lnTo>
                  <a:lnTo>
                    <a:pt x="439" y="336"/>
                  </a:lnTo>
                  <a:lnTo>
                    <a:pt x="426" y="329"/>
                  </a:lnTo>
                  <a:lnTo>
                    <a:pt x="413" y="320"/>
                  </a:lnTo>
                  <a:lnTo>
                    <a:pt x="375" y="285"/>
                  </a:lnTo>
                  <a:lnTo>
                    <a:pt x="367" y="276"/>
                  </a:lnTo>
                  <a:lnTo>
                    <a:pt x="365" y="274"/>
                  </a:lnTo>
                  <a:lnTo>
                    <a:pt x="259" y="186"/>
                  </a:lnTo>
                  <a:lnTo>
                    <a:pt x="173" y="110"/>
                  </a:lnTo>
                  <a:lnTo>
                    <a:pt x="168" y="104"/>
                  </a:lnTo>
                  <a:lnTo>
                    <a:pt x="167" y="102"/>
                  </a:lnTo>
                  <a:lnTo>
                    <a:pt x="166" y="100"/>
                  </a:lnTo>
                  <a:lnTo>
                    <a:pt x="166" y="99"/>
                  </a:lnTo>
                  <a:lnTo>
                    <a:pt x="166" y="98"/>
                  </a:lnTo>
                  <a:lnTo>
                    <a:pt x="164" y="96"/>
                  </a:lnTo>
                  <a:lnTo>
                    <a:pt x="162" y="95"/>
                  </a:lnTo>
                  <a:lnTo>
                    <a:pt x="160" y="93"/>
                  </a:lnTo>
                  <a:lnTo>
                    <a:pt x="138" y="82"/>
                  </a:lnTo>
                  <a:lnTo>
                    <a:pt x="130" y="75"/>
                  </a:lnTo>
                  <a:lnTo>
                    <a:pt x="124" y="66"/>
                  </a:lnTo>
                  <a:lnTo>
                    <a:pt x="122" y="60"/>
                  </a:lnTo>
                  <a:lnTo>
                    <a:pt x="120" y="30"/>
                  </a:lnTo>
                  <a:lnTo>
                    <a:pt x="117" y="11"/>
                  </a:lnTo>
                  <a:lnTo>
                    <a:pt x="116" y="8"/>
                  </a:lnTo>
                  <a:lnTo>
                    <a:pt x="115" y="5"/>
                  </a:lnTo>
                  <a:lnTo>
                    <a:pt x="110" y="1"/>
                  </a:lnTo>
                  <a:lnTo>
                    <a:pt x="107" y="0"/>
                  </a:lnTo>
                  <a:close/>
                </a:path>
              </a:pathLst>
            </a:custGeom>
            <a:solidFill>
              <a:srgbClr val="82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7"/>
            <p:cNvSpPr>
              <a:spLocks/>
            </p:cNvSpPr>
            <p:nvPr/>
          </p:nvSpPr>
          <p:spPr bwMode="auto">
            <a:xfrm flipH="1">
              <a:off x="8509895" y="5100640"/>
              <a:ext cx="274243" cy="293123"/>
            </a:xfrm>
            <a:custGeom>
              <a:avLst/>
              <a:gdLst/>
              <a:ahLst/>
              <a:cxnLst>
                <a:cxn ang="0">
                  <a:pos x="24" y="49"/>
                </a:cxn>
                <a:cxn ang="0">
                  <a:pos x="2" y="82"/>
                </a:cxn>
                <a:cxn ang="0">
                  <a:pos x="0" y="92"/>
                </a:cxn>
                <a:cxn ang="0">
                  <a:pos x="4" y="103"/>
                </a:cxn>
                <a:cxn ang="0">
                  <a:pos x="24" y="127"/>
                </a:cxn>
                <a:cxn ang="0">
                  <a:pos x="166" y="265"/>
                </a:cxn>
                <a:cxn ang="0">
                  <a:pos x="201" y="291"/>
                </a:cxn>
                <a:cxn ang="0">
                  <a:pos x="212" y="295"/>
                </a:cxn>
                <a:cxn ang="0">
                  <a:pos x="222" y="295"/>
                </a:cxn>
                <a:cxn ang="0">
                  <a:pos x="241" y="286"/>
                </a:cxn>
                <a:cxn ang="0">
                  <a:pos x="266" y="264"/>
                </a:cxn>
                <a:cxn ang="0">
                  <a:pos x="268" y="261"/>
                </a:cxn>
                <a:cxn ang="0">
                  <a:pos x="268" y="257"/>
                </a:cxn>
                <a:cxn ang="0">
                  <a:pos x="265" y="250"/>
                </a:cxn>
                <a:cxn ang="0">
                  <a:pos x="257" y="240"/>
                </a:cxn>
                <a:cxn ang="0">
                  <a:pos x="256" y="217"/>
                </a:cxn>
                <a:cxn ang="0">
                  <a:pos x="260" y="199"/>
                </a:cxn>
                <a:cxn ang="0">
                  <a:pos x="264" y="193"/>
                </a:cxn>
                <a:cxn ang="0">
                  <a:pos x="275" y="183"/>
                </a:cxn>
                <a:cxn ang="0">
                  <a:pos x="276" y="179"/>
                </a:cxn>
                <a:cxn ang="0">
                  <a:pos x="274" y="175"/>
                </a:cxn>
                <a:cxn ang="0">
                  <a:pos x="235" y="142"/>
                </a:cxn>
                <a:cxn ang="0">
                  <a:pos x="209" y="113"/>
                </a:cxn>
                <a:cxn ang="0">
                  <a:pos x="203" y="111"/>
                </a:cxn>
                <a:cxn ang="0">
                  <a:pos x="198" y="113"/>
                </a:cxn>
                <a:cxn ang="0">
                  <a:pos x="181" y="126"/>
                </a:cxn>
                <a:cxn ang="0">
                  <a:pos x="171" y="131"/>
                </a:cxn>
                <a:cxn ang="0">
                  <a:pos x="166" y="131"/>
                </a:cxn>
                <a:cxn ang="0">
                  <a:pos x="161" y="128"/>
                </a:cxn>
                <a:cxn ang="0">
                  <a:pos x="145" y="113"/>
                </a:cxn>
                <a:cxn ang="0">
                  <a:pos x="104" y="39"/>
                </a:cxn>
                <a:cxn ang="0">
                  <a:pos x="95" y="10"/>
                </a:cxn>
                <a:cxn ang="0">
                  <a:pos x="90" y="3"/>
                </a:cxn>
                <a:cxn ang="0">
                  <a:pos x="88" y="0"/>
                </a:cxn>
                <a:cxn ang="0">
                  <a:pos x="83" y="1"/>
                </a:cxn>
                <a:cxn ang="0">
                  <a:pos x="67" y="17"/>
                </a:cxn>
              </a:cxnLst>
              <a:rect l="0" t="0" r="r" b="b"/>
              <a:pathLst>
                <a:path w="276" h="295">
                  <a:moveTo>
                    <a:pt x="35" y="39"/>
                  </a:moveTo>
                  <a:lnTo>
                    <a:pt x="24" y="49"/>
                  </a:lnTo>
                  <a:lnTo>
                    <a:pt x="5" y="76"/>
                  </a:lnTo>
                  <a:lnTo>
                    <a:pt x="2" y="82"/>
                  </a:lnTo>
                  <a:lnTo>
                    <a:pt x="0" y="88"/>
                  </a:lnTo>
                  <a:lnTo>
                    <a:pt x="0" y="92"/>
                  </a:lnTo>
                  <a:lnTo>
                    <a:pt x="2" y="99"/>
                  </a:lnTo>
                  <a:lnTo>
                    <a:pt x="4" y="103"/>
                  </a:lnTo>
                  <a:lnTo>
                    <a:pt x="9" y="111"/>
                  </a:lnTo>
                  <a:lnTo>
                    <a:pt x="24" y="127"/>
                  </a:lnTo>
                  <a:lnTo>
                    <a:pt x="82" y="177"/>
                  </a:lnTo>
                  <a:lnTo>
                    <a:pt x="166" y="265"/>
                  </a:lnTo>
                  <a:lnTo>
                    <a:pt x="195" y="288"/>
                  </a:lnTo>
                  <a:lnTo>
                    <a:pt x="201" y="291"/>
                  </a:lnTo>
                  <a:lnTo>
                    <a:pt x="206" y="293"/>
                  </a:lnTo>
                  <a:lnTo>
                    <a:pt x="212" y="295"/>
                  </a:lnTo>
                  <a:lnTo>
                    <a:pt x="217" y="295"/>
                  </a:lnTo>
                  <a:lnTo>
                    <a:pt x="222" y="295"/>
                  </a:lnTo>
                  <a:lnTo>
                    <a:pt x="232" y="291"/>
                  </a:lnTo>
                  <a:lnTo>
                    <a:pt x="241" y="286"/>
                  </a:lnTo>
                  <a:lnTo>
                    <a:pt x="249" y="280"/>
                  </a:lnTo>
                  <a:lnTo>
                    <a:pt x="266" y="264"/>
                  </a:lnTo>
                  <a:lnTo>
                    <a:pt x="267" y="262"/>
                  </a:lnTo>
                  <a:lnTo>
                    <a:pt x="268" y="261"/>
                  </a:lnTo>
                  <a:lnTo>
                    <a:pt x="268" y="259"/>
                  </a:lnTo>
                  <a:lnTo>
                    <a:pt x="268" y="257"/>
                  </a:lnTo>
                  <a:lnTo>
                    <a:pt x="267" y="254"/>
                  </a:lnTo>
                  <a:lnTo>
                    <a:pt x="265" y="250"/>
                  </a:lnTo>
                  <a:lnTo>
                    <a:pt x="262" y="247"/>
                  </a:lnTo>
                  <a:lnTo>
                    <a:pt x="257" y="240"/>
                  </a:lnTo>
                  <a:lnTo>
                    <a:pt x="256" y="236"/>
                  </a:lnTo>
                  <a:lnTo>
                    <a:pt x="256" y="217"/>
                  </a:lnTo>
                  <a:lnTo>
                    <a:pt x="258" y="208"/>
                  </a:lnTo>
                  <a:lnTo>
                    <a:pt x="260" y="199"/>
                  </a:lnTo>
                  <a:lnTo>
                    <a:pt x="262" y="196"/>
                  </a:lnTo>
                  <a:lnTo>
                    <a:pt x="264" y="193"/>
                  </a:lnTo>
                  <a:lnTo>
                    <a:pt x="271" y="188"/>
                  </a:lnTo>
                  <a:lnTo>
                    <a:pt x="275" y="183"/>
                  </a:lnTo>
                  <a:lnTo>
                    <a:pt x="276" y="180"/>
                  </a:lnTo>
                  <a:lnTo>
                    <a:pt x="276" y="179"/>
                  </a:lnTo>
                  <a:lnTo>
                    <a:pt x="275" y="177"/>
                  </a:lnTo>
                  <a:lnTo>
                    <a:pt x="274" y="175"/>
                  </a:lnTo>
                  <a:lnTo>
                    <a:pt x="269" y="169"/>
                  </a:lnTo>
                  <a:lnTo>
                    <a:pt x="235" y="142"/>
                  </a:lnTo>
                  <a:lnTo>
                    <a:pt x="216" y="119"/>
                  </a:lnTo>
                  <a:lnTo>
                    <a:pt x="209" y="113"/>
                  </a:lnTo>
                  <a:lnTo>
                    <a:pt x="205" y="111"/>
                  </a:lnTo>
                  <a:lnTo>
                    <a:pt x="203" y="111"/>
                  </a:lnTo>
                  <a:lnTo>
                    <a:pt x="200" y="112"/>
                  </a:lnTo>
                  <a:lnTo>
                    <a:pt x="198" y="113"/>
                  </a:lnTo>
                  <a:lnTo>
                    <a:pt x="196" y="114"/>
                  </a:lnTo>
                  <a:lnTo>
                    <a:pt x="181" y="126"/>
                  </a:lnTo>
                  <a:lnTo>
                    <a:pt x="174" y="130"/>
                  </a:lnTo>
                  <a:lnTo>
                    <a:pt x="171" y="131"/>
                  </a:lnTo>
                  <a:lnTo>
                    <a:pt x="169" y="131"/>
                  </a:lnTo>
                  <a:lnTo>
                    <a:pt x="166" y="131"/>
                  </a:lnTo>
                  <a:lnTo>
                    <a:pt x="164" y="130"/>
                  </a:lnTo>
                  <a:lnTo>
                    <a:pt x="161" y="128"/>
                  </a:lnTo>
                  <a:lnTo>
                    <a:pt x="156" y="124"/>
                  </a:lnTo>
                  <a:lnTo>
                    <a:pt x="145" y="113"/>
                  </a:lnTo>
                  <a:lnTo>
                    <a:pt x="120" y="79"/>
                  </a:lnTo>
                  <a:lnTo>
                    <a:pt x="104" y="39"/>
                  </a:lnTo>
                  <a:lnTo>
                    <a:pt x="100" y="23"/>
                  </a:lnTo>
                  <a:lnTo>
                    <a:pt x="95" y="10"/>
                  </a:lnTo>
                  <a:lnTo>
                    <a:pt x="92" y="5"/>
                  </a:lnTo>
                  <a:lnTo>
                    <a:pt x="90" y="3"/>
                  </a:lnTo>
                  <a:lnTo>
                    <a:pt x="89" y="2"/>
                  </a:lnTo>
                  <a:lnTo>
                    <a:pt x="88" y="0"/>
                  </a:lnTo>
                  <a:lnTo>
                    <a:pt x="86" y="0"/>
                  </a:lnTo>
                  <a:lnTo>
                    <a:pt x="83" y="1"/>
                  </a:lnTo>
                  <a:lnTo>
                    <a:pt x="80" y="3"/>
                  </a:lnTo>
                  <a:lnTo>
                    <a:pt x="67" y="17"/>
                  </a:lnTo>
                  <a:lnTo>
                    <a:pt x="35" y="39"/>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9"/>
            <p:cNvSpPr>
              <a:spLocks/>
            </p:cNvSpPr>
            <p:nvPr/>
          </p:nvSpPr>
          <p:spPr bwMode="auto">
            <a:xfrm flipH="1">
              <a:off x="8528774" y="5121506"/>
              <a:ext cx="323925" cy="384537"/>
            </a:xfrm>
            <a:custGeom>
              <a:avLst/>
              <a:gdLst/>
              <a:ahLst/>
              <a:cxnLst>
                <a:cxn ang="0">
                  <a:pos x="3" y="5"/>
                </a:cxn>
                <a:cxn ang="0">
                  <a:pos x="2" y="10"/>
                </a:cxn>
                <a:cxn ang="0">
                  <a:pos x="2" y="57"/>
                </a:cxn>
                <a:cxn ang="0">
                  <a:pos x="0" y="82"/>
                </a:cxn>
                <a:cxn ang="0">
                  <a:pos x="1" y="97"/>
                </a:cxn>
                <a:cxn ang="0">
                  <a:pos x="2" y="101"/>
                </a:cxn>
                <a:cxn ang="0">
                  <a:pos x="5" y="108"/>
                </a:cxn>
                <a:cxn ang="0">
                  <a:pos x="5" y="110"/>
                </a:cxn>
                <a:cxn ang="0">
                  <a:pos x="6" y="113"/>
                </a:cxn>
                <a:cxn ang="0">
                  <a:pos x="10" y="117"/>
                </a:cxn>
                <a:cxn ang="0">
                  <a:pos x="27" y="136"/>
                </a:cxn>
                <a:cxn ang="0">
                  <a:pos x="109" y="214"/>
                </a:cxn>
                <a:cxn ang="0">
                  <a:pos x="194" y="288"/>
                </a:cxn>
                <a:cxn ang="0">
                  <a:pos x="274" y="351"/>
                </a:cxn>
                <a:cxn ang="0">
                  <a:pos x="303" y="376"/>
                </a:cxn>
                <a:cxn ang="0">
                  <a:pos x="313" y="383"/>
                </a:cxn>
                <a:cxn ang="0">
                  <a:pos x="315" y="385"/>
                </a:cxn>
                <a:cxn ang="0">
                  <a:pos x="318" y="387"/>
                </a:cxn>
                <a:cxn ang="0">
                  <a:pos x="319" y="386"/>
                </a:cxn>
                <a:cxn ang="0">
                  <a:pos x="320" y="386"/>
                </a:cxn>
                <a:cxn ang="0">
                  <a:pos x="321" y="384"/>
                </a:cxn>
                <a:cxn ang="0">
                  <a:pos x="322" y="380"/>
                </a:cxn>
                <a:cxn ang="0">
                  <a:pos x="322" y="373"/>
                </a:cxn>
                <a:cxn ang="0">
                  <a:pos x="321" y="363"/>
                </a:cxn>
                <a:cxn ang="0">
                  <a:pos x="324" y="287"/>
                </a:cxn>
                <a:cxn ang="0">
                  <a:pos x="324" y="283"/>
                </a:cxn>
                <a:cxn ang="0">
                  <a:pos x="326" y="277"/>
                </a:cxn>
                <a:cxn ang="0">
                  <a:pos x="326" y="272"/>
                </a:cxn>
                <a:cxn ang="0">
                  <a:pos x="325" y="268"/>
                </a:cxn>
                <a:cxn ang="0">
                  <a:pos x="324" y="265"/>
                </a:cxn>
                <a:cxn ang="0">
                  <a:pos x="318" y="257"/>
                </a:cxn>
                <a:cxn ang="0">
                  <a:pos x="293" y="234"/>
                </a:cxn>
                <a:cxn ang="0">
                  <a:pos x="102" y="81"/>
                </a:cxn>
                <a:cxn ang="0">
                  <a:pos x="14" y="3"/>
                </a:cxn>
                <a:cxn ang="0">
                  <a:pos x="11" y="2"/>
                </a:cxn>
                <a:cxn ang="0">
                  <a:pos x="9" y="1"/>
                </a:cxn>
                <a:cxn ang="0">
                  <a:pos x="7" y="0"/>
                </a:cxn>
                <a:cxn ang="0">
                  <a:pos x="5" y="1"/>
                </a:cxn>
                <a:cxn ang="0">
                  <a:pos x="4" y="2"/>
                </a:cxn>
                <a:cxn ang="0">
                  <a:pos x="3" y="5"/>
                </a:cxn>
              </a:cxnLst>
              <a:rect l="0" t="0" r="r" b="b"/>
              <a:pathLst>
                <a:path w="326" h="387">
                  <a:moveTo>
                    <a:pt x="3" y="5"/>
                  </a:moveTo>
                  <a:lnTo>
                    <a:pt x="2" y="10"/>
                  </a:lnTo>
                  <a:lnTo>
                    <a:pt x="2" y="57"/>
                  </a:lnTo>
                  <a:lnTo>
                    <a:pt x="0" y="82"/>
                  </a:lnTo>
                  <a:lnTo>
                    <a:pt x="1" y="97"/>
                  </a:lnTo>
                  <a:lnTo>
                    <a:pt x="2" y="101"/>
                  </a:lnTo>
                  <a:lnTo>
                    <a:pt x="5" y="108"/>
                  </a:lnTo>
                  <a:lnTo>
                    <a:pt x="5" y="110"/>
                  </a:lnTo>
                  <a:lnTo>
                    <a:pt x="6" y="113"/>
                  </a:lnTo>
                  <a:lnTo>
                    <a:pt x="10" y="117"/>
                  </a:lnTo>
                  <a:lnTo>
                    <a:pt x="27" y="136"/>
                  </a:lnTo>
                  <a:lnTo>
                    <a:pt x="109" y="214"/>
                  </a:lnTo>
                  <a:lnTo>
                    <a:pt x="194" y="288"/>
                  </a:lnTo>
                  <a:lnTo>
                    <a:pt x="274" y="351"/>
                  </a:lnTo>
                  <a:lnTo>
                    <a:pt x="303" y="376"/>
                  </a:lnTo>
                  <a:lnTo>
                    <a:pt x="313" y="383"/>
                  </a:lnTo>
                  <a:lnTo>
                    <a:pt x="315" y="385"/>
                  </a:lnTo>
                  <a:lnTo>
                    <a:pt x="318" y="387"/>
                  </a:lnTo>
                  <a:lnTo>
                    <a:pt x="319" y="386"/>
                  </a:lnTo>
                  <a:lnTo>
                    <a:pt x="320" y="386"/>
                  </a:lnTo>
                  <a:lnTo>
                    <a:pt x="321" y="384"/>
                  </a:lnTo>
                  <a:lnTo>
                    <a:pt x="322" y="380"/>
                  </a:lnTo>
                  <a:lnTo>
                    <a:pt x="322" y="373"/>
                  </a:lnTo>
                  <a:lnTo>
                    <a:pt x="321" y="363"/>
                  </a:lnTo>
                  <a:lnTo>
                    <a:pt x="324" y="287"/>
                  </a:lnTo>
                  <a:lnTo>
                    <a:pt x="324" y="283"/>
                  </a:lnTo>
                  <a:lnTo>
                    <a:pt x="326" y="277"/>
                  </a:lnTo>
                  <a:lnTo>
                    <a:pt x="326" y="272"/>
                  </a:lnTo>
                  <a:lnTo>
                    <a:pt x="325" y="268"/>
                  </a:lnTo>
                  <a:lnTo>
                    <a:pt x="324" y="265"/>
                  </a:lnTo>
                  <a:lnTo>
                    <a:pt x="318" y="257"/>
                  </a:lnTo>
                  <a:lnTo>
                    <a:pt x="293" y="234"/>
                  </a:lnTo>
                  <a:lnTo>
                    <a:pt x="102" y="81"/>
                  </a:lnTo>
                  <a:lnTo>
                    <a:pt x="14" y="3"/>
                  </a:lnTo>
                  <a:lnTo>
                    <a:pt x="11" y="2"/>
                  </a:lnTo>
                  <a:lnTo>
                    <a:pt x="9" y="1"/>
                  </a:lnTo>
                  <a:lnTo>
                    <a:pt x="7" y="0"/>
                  </a:lnTo>
                  <a:lnTo>
                    <a:pt x="5" y="1"/>
                  </a:lnTo>
                  <a:lnTo>
                    <a:pt x="4" y="2"/>
                  </a:lnTo>
                  <a:lnTo>
                    <a:pt x="3" y="5"/>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10"/>
            <p:cNvSpPr>
              <a:spLocks/>
            </p:cNvSpPr>
            <p:nvPr/>
          </p:nvSpPr>
          <p:spPr bwMode="auto">
            <a:xfrm flipH="1">
              <a:off x="8376747" y="5339112"/>
              <a:ext cx="134141" cy="161963"/>
            </a:xfrm>
            <a:custGeom>
              <a:avLst/>
              <a:gdLst/>
              <a:ahLst/>
              <a:cxnLst>
                <a:cxn ang="0">
                  <a:pos x="131" y="0"/>
                </a:cxn>
                <a:cxn ang="0">
                  <a:pos x="128" y="0"/>
                </a:cxn>
                <a:cxn ang="0">
                  <a:pos x="126" y="0"/>
                </a:cxn>
                <a:cxn ang="0">
                  <a:pos x="122" y="1"/>
                </a:cxn>
                <a:cxn ang="0">
                  <a:pos x="15" y="45"/>
                </a:cxn>
                <a:cxn ang="0">
                  <a:pos x="8" y="47"/>
                </a:cxn>
                <a:cxn ang="0">
                  <a:pos x="7" y="47"/>
                </a:cxn>
                <a:cxn ang="0">
                  <a:pos x="5" y="49"/>
                </a:cxn>
                <a:cxn ang="0">
                  <a:pos x="3" y="57"/>
                </a:cxn>
                <a:cxn ang="0">
                  <a:pos x="0" y="74"/>
                </a:cxn>
                <a:cxn ang="0">
                  <a:pos x="0" y="90"/>
                </a:cxn>
                <a:cxn ang="0">
                  <a:pos x="5" y="148"/>
                </a:cxn>
                <a:cxn ang="0">
                  <a:pos x="4" y="151"/>
                </a:cxn>
                <a:cxn ang="0">
                  <a:pos x="4" y="160"/>
                </a:cxn>
                <a:cxn ang="0">
                  <a:pos x="5" y="162"/>
                </a:cxn>
                <a:cxn ang="0">
                  <a:pos x="6" y="162"/>
                </a:cxn>
                <a:cxn ang="0">
                  <a:pos x="7" y="163"/>
                </a:cxn>
                <a:cxn ang="0">
                  <a:pos x="8" y="162"/>
                </a:cxn>
                <a:cxn ang="0">
                  <a:pos x="9" y="162"/>
                </a:cxn>
                <a:cxn ang="0">
                  <a:pos x="11" y="160"/>
                </a:cxn>
                <a:cxn ang="0">
                  <a:pos x="18" y="153"/>
                </a:cxn>
                <a:cxn ang="0">
                  <a:pos x="74" y="127"/>
                </a:cxn>
                <a:cxn ang="0">
                  <a:pos x="112" y="106"/>
                </a:cxn>
                <a:cxn ang="0">
                  <a:pos x="126" y="99"/>
                </a:cxn>
                <a:cxn ang="0">
                  <a:pos x="129" y="97"/>
                </a:cxn>
                <a:cxn ang="0">
                  <a:pos x="132" y="93"/>
                </a:cxn>
                <a:cxn ang="0">
                  <a:pos x="134" y="90"/>
                </a:cxn>
                <a:cxn ang="0">
                  <a:pos x="135" y="86"/>
                </a:cxn>
                <a:cxn ang="0">
                  <a:pos x="131" y="47"/>
                </a:cxn>
                <a:cxn ang="0">
                  <a:pos x="132" y="5"/>
                </a:cxn>
                <a:cxn ang="0">
                  <a:pos x="132" y="3"/>
                </a:cxn>
                <a:cxn ang="0">
                  <a:pos x="132" y="1"/>
                </a:cxn>
                <a:cxn ang="0">
                  <a:pos x="132" y="0"/>
                </a:cxn>
                <a:cxn ang="0">
                  <a:pos x="131" y="0"/>
                </a:cxn>
              </a:cxnLst>
              <a:rect l="0" t="0" r="r" b="b"/>
              <a:pathLst>
                <a:path w="135" h="163">
                  <a:moveTo>
                    <a:pt x="131" y="0"/>
                  </a:moveTo>
                  <a:lnTo>
                    <a:pt x="128" y="0"/>
                  </a:lnTo>
                  <a:lnTo>
                    <a:pt x="126" y="0"/>
                  </a:lnTo>
                  <a:lnTo>
                    <a:pt x="122" y="1"/>
                  </a:lnTo>
                  <a:lnTo>
                    <a:pt x="15" y="45"/>
                  </a:lnTo>
                  <a:lnTo>
                    <a:pt x="8" y="47"/>
                  </a:lnTo>
                  <a:lnTo>
                    <a:pt x="7" y="47"/>
                  </a:lnTo>
                  <a:lnTo>
                    <a:pt x="5" y="49"/>
                  </a:lnTo>
                  <a:lnTo>
                    <a:pt x="3" y="57"/>
                  </a:lnTo>
                  <a:lnTo>
                    <a:pt x="0" y="74"/>
                  </a:lnTo>
                  <a:lnTo>
                    <a:pt x="0" y="90"/>
                  </a:lnTo>
                  <a:lnTo>
                    <a:pt x="5" y="148"/>
                  </a:lnTo>
                  <a:lnTo>
                    <a:pt x="4" y="151"/>
                  </a:lnTo>
                  <a:lnTo>
                    <a:pt x="4" y="160"/>
                  </a:lnTo>
                  <a:lnTo>
                    <a:pt x="5" y="162"/>
                  </a:lnTo>
                  <a:lnTo>
                    <a:pt x="6" y="162"/>
                  </a:lnTo>
                  <a:lnTo>
                    <a:pt x="7" y="163"/>
                  </a:lnTo>
                  <a:lnTo>
                    <a:pt x="8" y="162"/>
                  </a:lnTo>
                  <a:lnTo>
                    <a:pt x="9" y="162"/>
                  </a:lnTo>
                  <a:lnTo>
                    <a:pt x="11" y="160"/>
                  </a:lnTo>
                  <a:lnTo>
                    <a:pt x="18" y="153"/>
                  </a:lnTo>
                  <a:lnTo>
                    <a:pt x="74" y="127"/>
                  </a:lnTo>
                  <a:lnTo>
                    <a:pt x="112" y="106"/>
                  </a:lnTo>
                  <a:lnTo>
                    <a:pt x="126" y="99"/>
                  </a:lnTo>
                  <a:lnTo>
                    <a:pt x="129" y="97"/>
                  </a:lnTo>
                  <a:lnTo>
                    <a:pt x="132" y="93"/>
                  </a:lnTo>
                  <a:lnTo>
                    <a:pt x="134" y="90"/>
                  </a:lnTo>
                  <a:lnTo>
                    <a:pt x="135" y="86"/>
                  </a:lnTo>
                  <a:lnTo>
                    <a:pt x="131" y="47"/>
                  </a:lnTo>
                  <a:lnTo>
                    <a:pt x="132" y="5"/>
                  </a:lnTo>
                  <a:lnTo>
                    <a:pt x="132" y="3"/>
                  </a:lnTo>
                  <a:lnTo>
                    <a:pt x="132" y="1"/>
                  </a:lnTo>
                  <a:lnTo>
                    <a:pt x="132" y="0"/>
                  </a:lnTo>
                  <a:lnTo>
                    <a:pt x="131" y="0"/>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11"/>
            <p:cNvSpPr>
              <a:spLocks/>
            </p:cNvSpPr>
            <p:nvPr/>
          </p:nvSpPr>
          <p:spPr bwMode="auto">
            <a:xfrm flipH="1">
              <a:off x="8449283" y="4994321"/>
              <a:ext cx="312002" cy="259339"/>
            </a:xfrm>
            <a:custGeom>
              <a:avLst/>
              <a:gdLst/>
              <a:ahLst/>
              <a:cxnLst>
                <a:cxn ang="0">
                  <a:pos x="173" y="115"/>
                </a:cxn>
                <a:cxn ang="0">
                  <a:pos x="144" y="89"/>
                </a:cxn>
                <a:cxn ang="0">
                  <a:pos x="62" y="31"/>
                </a:cxn>
                <a:cxn ang="0">
                  <a:pos x="36" y="11"/>
                </a:cxn>
                <a:cxn ang="0">
                  <a:pos x="32" y="9"/>
                </a:cxn>
                <a:cxn ang="0">
                  <a:pos x="24" y="3"/>
                </a:cxn>
                <a:cxn ang="0">
                  <a:pos x="15" y="0"/>
                </a:cxn>
                <a:cxn ang="0">
                  <a:pos x="13" y="0"/>
                </a:cxn>
                <a:cxn ang="0">
                  <a:pos x="10" y="1"/>
                </a:cxn>
                <a:cxn ang="0">
                  <a:pos x="8" y="3"/>
                </a:cxn>
                <a:cxn ang="0">
                  <a:pos x="3" y="6"/>
                </a:cxn>
                <a:cxn ang="0">
                  <a:pos x="2" y="9"/>
                </a:cxn>
                <a:cxn ang="0">
                  <a:pos x="0" y="11"/>
                </a:cxn>
                <a:cxn ang="0">
                  <a:pos x="0" y="12"/>
                </a:cxn>
                <a:cxn ang="0">
                  <a:pos x="0" y="16"/>
                </a:cxn>
                <a:cxn ang="0">
                  <a:pos x="0" y="17"/>
                </a:cxn>
                <a:cxn ang="0">
                  <a:pos x="1" y="19"/>
                </a:cxn>
                <a:cxn ang="0">
                  <a:pos x="5" y="23"/>
                </a:cxn>
                <a:cxn ang="0">
                  <a:pos x="11" y="29"/>
                </a:cxn>
                <a:cxn ang="0">
                  <a:pos x="57" y="59"/>
                </a:cxn>
                <a:cxn ang="0">
                  <a:pos x="198" y="173"/>
                </a:cxn>
                <a:cxn ang="0">
                  <a:pos x="237" y="207"/>
                </a:cxn>
                <a:cxn ang="0">
                  <a:pos x="284" y="256"/>
                </a:cxn>
                <a:cxn ang="0">
                  <a:pos x="289" y="259"/>
                </a:cxn>
                <a:cxn ang="0">
                  <a:pos x="294" y="261"/>
                </a:cxn>
                <a:cxn ang="0">
                  <a:pos x="298" y="261"/>
                </a:cxn>
                <a:cxn ang="0">
                  <a:pos x="301" y="260"/>
                </a:cxn>
                <a:cxn ang="0">
                  <a:pos x="304" y="258"/>
                </a:cxn>
                <a:cxn ang="0">
                  <a:pos x="307" y="256"/>
                </a:cxn>
                <a:cxn ang="0">
                  <a:pos x="309" y="253"/>
                </a:cxn>
                <a:cxn ang="0">
                  <a:pos x="311" y="250"/>
                </a:cxn>
                <a:cxn ang="0">
                  <a:pos x="311" y="249"/>
                </a:cxn>
                <a:cxn ang="0">
                  <a:pos x="312" y="248"/>
                </a:cxn>
                <a:cxn ang="0">
                  <a:pos x="313" y="247"/>
                </a:cxn>
                <a:cxn ang="0">
                  <a:pos x="314" y="247"/>
                </a:cxn>
                <a:cxn ang="0">
                  <a:pos x="314" y="246"/>
                </a:cxn>
                <a:cxn ang="0">
                  <a:pos x="300" y="233"/>
                </a:cxn>
                <a:cxn ang="0">
                  <a:pos x="297" y="231"/>
                </a:cxn>
                <a:cxn ang="0">
                  <a:pos x="237" y="179"/>
                </a:cxn>
                <a:cxn ang="0">
                  <a:pos x="173" y="115"/>
                </a:cxn>
              </a:cxnLst>
              <a:rect l="0" t="0" r="r" b="b"/>
              <a:pathLst>
                <a:path w="314" h="261">
                  <a:moveTo>
                    <a:pt x="173" y="115"/>
                  </a:moveTo>
                  <a:lnTo>
                    <a:pt x="144" y="89"/>
                  </a:lnTo>
                  <a:lnTo>
                    <a:pt x="62" y="31"/>
                  </a:lnTo>
                  <a:lnTo>
                    <a:pt x="36" y="11"/>
                  </a:lnTo>
                  <a:lnTo>
                    <a:pt x="32" y="9"/>
                  </a:lnTo>
                  <a:lnTo>
                    <a:pt x="24" y="3"/>
                  </a:lnTo>
                  <a:lnTo>
                    <a:pt x="15" y="0"/>
                  </a:lnTo>
                  <a:lnTo>
                    <a:pt x="13" y="0"/>
                  </a:lnTo>
                  <a:lnTo>
                    <a:pt x="10" y="1"/>
                  </a:lnTo>
                  <a:lnTo>
                    <a:pt x="8" y="3"/>
                  </a:lnTo>
                  <a:lnTo>
                    <a:pt x="3" y="6"/>
                  </a:lnTo>
                  <a:lnTo>
                    <a:pt x="2" y="9"/>
                  </a:lnTo>
                  <a:lnTo>
                    <a:pt x="0" y="11"/>
                  </a:lnTo>
                  <a:lnTo>
                    <a:pt x="0" y="12"/>
                  </a:lnTo>
                  <a:lnTo>
                    <a:pt x="0" y="16"/>
                  </a:lnTo>
                  <a:lnTo>
                    <a:pt x="0" y="17"/>
                  </a:lnTo>
                  <a:lnTo>
                    <a:pt x="1" y="19"/>
                  </a:lnTo>
                  <a:lnTo>
                    <a:pt x="5" y="23"/>
                  </a:lnTo>
                  <a:lnTo>
                    <a:pt x="11" y="29"/>
                  </a:lnTo>
                  <a:lnTo>
                    <a:pt x="57" y="59"/>
                  </a:lnTo>
                  <a:lnTo>
                    <a:pt x="198" y="173"/>
                  </a:lnTo>
                  <a:lnTo>
                    <a:pt x="237" y="207"/>
                  </a:lnTo>
                  <a:lnTo>
                    <a:pt x="284" y="256"/>
                  </a:lnTo>
                  <a:lnTo>
                    <a:pt x="289" y="259"/>
                  </a:lnTo>
                  <a:lnTo>
                    <a:pt x="294" y="261"/>
                  </a:lnTo>
                  <a:lnTo>
                    <a:pt x="298" y="261"/>
                  </a:lnTo>
                  <a:lnTo>
                    <a:pt x="301" y="260"/>
                  </a:lnTo>
                  <a:lnTo>
                    <a:pt x="304" y="258"/>
                  </a:lnTo>
                  <a:lnTo>
                    <a:pt x="307" y="256"/>
                  </a:lnTo>
                  <a:lnTo>
                    <a:pt x="309" y="253"/>
                  </a:lnTo>
                  <a:lnTo>
                    <a:pt x="311" y="250"/>
                  </a:lnTo>
                  <a:lnTo>
                    <a:pt x="311" y="249"/>
                  </a:lnTo>
                  <a:lnTo>
                    <a:pt x="312" y="248"/>
                  </a:lnTo>
                  <a:lnTo>
                    <a:pt x="313" y="247"/>
                  </a:lnTo>
                  <a:lnTo>
                    <a:pt x="314" y="247"/>
                  </a:lnTo>
                  <a:lnTo>
                    <a:pt x="314" y="246"/>
                  </a:lnTo>
                  <a:lnTo>
                    <a:pt x="300" y="233"/>
                  </a:lnTo>
                  <a:lnTo>
                    <a:pt x="297" y="231"/>
                  </a:lnTo>
                  <a:lnTo>
                    <a:pt x="237" y="179"/>
                  </a:lnTo>
                  <a:lnTo>
                    <a:pt x="173" y="115"/>
                  </a:lnTo>
                  <a:close/>
                </a:path>
              </a:pathLst>
            </a:custGeom>
            <a:solidFill>
              <a:srgbClr val="DC8C8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12"/>
            <p:cNvSpPr>
              <a:spLocks/>
            </p:cNvSpPr>
            <p:nvPr/>
          </p:nvSpPr>
          <p:spPr bwMode="auto">
            <a:xfrm flipH="1">
              <a:off x="8374760" y="5213914"/>
              <a:ext cx="148052" cy="164943"/>
            </a:xfrm>
            <a:custGeom>
              <a:avLst/>
              <a:gdLst/>
              <a:ahLst/>
              <a:cxnLst>
                <a:cxn ang="0">
                  <a:pos x="149" y="114"/>
                </a:cxn>
                <a:cxn ang="0">
                  <a:pos x="149" y="113"/>
                </a:cxn>
                <a:cxn ang="0">
                  <a:pos x="148" y="111"/>
                </a:cxn>
                <a:cxn ang="0">
                  <a:pos x="146" y="108"/>
                </a:cxn>
                <a:cxn ang="0">
                  <a:pos x="143" y="76"/>
                </a:cxn>
                <a:cxn ang="0">
                  <a:pos x="142" y="69"/>
                </a:cxn>
                <a:cxn ang="0">
                  <a:pos x="140" y="64"/>
                </a:cxn>
                <a:cxn ang="0">
                  <a:pos x="138" y="60"/>
                </a:cxn>
                <a:cxn ang="0">
                  <a:pos x="134" y="58"/>
                </a:cxn>
                <a:cxn ang="0">
                  <a:pos x="130" y="57"/>
                </a:cxn>
                <a:cxn ang="0">
                  <a:pos x="126" y="57"/>
                </a:cxn>
                <a:cxn ang="0">
                  <a:pos x="107" y="58"/>
                </a:cxn>
                <a:cxn ang="0">
                  <a:pos x="103" y="56"/>
                </a:cxn>
                <a:cxn ang="0">
                  <a:pos x="100" y="55"/>
                </a:cxn>
                <a:cxn ang="0">
                  <a:pos x="99" y="52"/>
                </a:cxn>
                <a:cxn ang="0">
                  <a:pos x="89" y="29"/>
                </a:cxn>
                <a:cxn ang="0">
                  <a:pos x="82" y="12"/>
                </a:cxn>
                <a:cxn ang="0">
                  <a:pos x="78" y="5"/>
                </a:cxn>
                <a:cxn ang="0">
                  <a:pos x="76" y="3"/>
                </a:cxn>
                <a:cxn ang="0">
                  <a:pos x="73" y="1"/>
                </a:cxn>
                <a:cxn ang="0">
                  <a:pos x="66" y="0"/>
                </a:cxn>
                <a:cxn ang="0">
                  <a:pos x="60" y="0"/>
                </a:cxn>
                <a:cxn ang="0">
                  <a:pos x="56" y="1"/>
                </a:cxn>
                <a:cxn ang="0">
                  <a:pos x="54" y="3"/>
                </a:cxn>
                <a:cxn ang="0">
                  <a:pos x="51" y="6"/>
                </a:cxn>
                <a:cxn ang="0">
                  <a:pos x="48" y="9"/>
                </a:cxn>
                <a:cxn ang="0">
                  <a:pos x="45" y="18"/>
                </a:cxn>
                <a:cxn ang="0">
                  <a:pos x="38" y="47"/>
                </a:cxn>
                <a:cxn ang="0">
                  <a:pos x="38" y="55"/>
                </a:cxn>
                <a:cxn ang="0">
                  <a:pos x="39" y="64"/>
                </a:cxn>
                <a:cxn ang="0">
                  <a:pos x="39" y="77"/>
                </a:cxn>
                <a:cxn ang="0">
                  <a:pos x="34" y="86"/>
                </a:cxn>
                <a:cxn ang="0">
                  <a:pos x="5" y="116"/>
                </a:cxn>
                <a:cxn ang="0">
                  <a:pos x="3" y="121"/>
                </a:cxn>
                <a:cxn ang="0">
                  <a:pos x="1" y="126"/>
                </a:cxn>
                <a:cxn ang="0">
                  <a:pos x="0" y="136"/>
                </a:cxn>
                <a:cxn ang="0">
                  <a:pos x="3" y="158"/>
                </a:cxn>
                <a:cxn ang="0">
                  <a:pos x="3" y="160"/>
                </a:cxn>
                <a:cxn ang="0">
                  <a:pos x="2" y="164"/>
                </a:cxn>
                <a:cxn ang="0">
                  <a:pos x="2" y="166"/>
                </a:cxn>
                <a:cxn ang="0">
                  <a:pos x="2" y="166"/>
                </a:cxn>
                <a:cxn ang="0">
                  <a:pos x="5" y="166"/>
                </a:cxn>
                <a:cxn ang="0">
                  <a:pos x="35" y="159"/>
                </a:cxn>
                <a:cxn ang="0">
                  <a:pos x="137" y="121"/>
                </a:cxn>
                <a:cxn ang="0">
                  <a:pos x="144" y="118"/>
                </a:cxn>
                <a:cxn ang="0">
                  <a:pos x="146" y="117"/>
                </a:cxn>
                <a:cxn ang="0">
                  <a:pos x="148" y="115"/>
                </a:cxn>
                <a:cxn ang="0">
                  <a:pos x="149" y="114"/>
                </a:cxn>
              </a:cxnLst>
              <a:rect l="0" t="0" r="r" b="b"/>
              <a:pathLst>
                <a:path w="149" h="166">
                  <a:moveTo>
                    <a:pt x="149" y="114"/>
                  </a:moveTo>
                  <a:lnTo>
                    <a:pt x="149" y="113"/>
                  </a:lnTo>
                  <a:lnTo>
                    <a:pt x="148" y="111"/>
                  </a:lnTo>
                  <a:lnTo>
                    <a:pt x="146" y="108"/>
                  </a:lnTo>
                  <a:lnTo>
                    <a:pt x="143" y="76"/>
                  </a:lnTo>
                  <a:lnTo>
                    <a:pt x="142" y="69"/>
                  </a:lnTo>
                  <a:lnTo>
                    <a:pt x="140" y="64"/>
                  </a:lnTo>
                  <a:lnTo>
                    <a:pt x="138" y="60"/>
                  </a:lnTo>
                  <a:lnTo>
                    <a:pt x="134" y="58"/>
                  </a:lnTo>
                  <a:lnTo>
                    <a:pt x="130" y="57"/>
                  </a:lnTo>
                  <a:lnTo>
                    <a:pt x="126" y="57"/>
                  </a:lnTo>
                  <a:lnTo>
                    <a:pt x="107" y="58"/>
                  </a:lnTo>
                  <a:lnTo>
                    <a:pt x="103" y="56"/>
                  </a:lnTo>
                  <a:lnTo>
                    <a:pt x="100" y="55"/>
                  </a:lnTo>
                  <a:lnTo>
                    <a:pt x="99" y="52"/>
                  </a:lnTo>
                  <a:lnTo>
                    <a:pt x="89" y="29"/>
                  </a:lnTo>
                  <a:lnTo>
                    <a:pt x="82" y="12"/>
                  </a:lnTo>
                  <a:lnTo>
                    <a:pt x="78" y="5"/>
                  </a:lnTo>
                  <a:lnTo>
                    <a:pt x="76" y="3"/>
                  </a:lnTo>
                  <a:lnTo>
                    <a:pt x="73" y="1"/>
                  </a:lnTo>
                  <a:lnTo>
                    <a:pt x="66" y="0"/>
                  </a:lnTo>
                  <a:lnTo>
                    <a:pt x="60" y="0"/>
                  </a:lnTo>
                  <a:lnTo>
                    <a:pt x="56" y="1"/>
                  </a:lnTo>
                  <a:lnTo>
                    <a:pt x="54" y="3"/>
                  </a:lnTo>
                  <a:lnTo>
                    <a:pt x="51" y="6"/>
                  </a:lnTo>
                  <a:lnTo>
                    <a:pt x="48" y="9"/>
                  </a:lnTo>
                  <a:lnTo>
                    <a:pt x="45" y="18"/>
                  </a:lnTo>
                  <a:lnTo>
                    <a:pt x="38" y="47"/>
                  </a:lnTo>
                  <a:lnTo>
                    <a:pt x="38" y="55"/>
                  </a:lnTo>
                  <a:lnTo>
                    <a:pt x="39" y="64"/>
                  </a:lnTo>
                  <a:lnTo>
                    <a:pt x="39" y="77"/>
                  </a:lnTo>
                  <a:lnTo>
                    <a:pt x="34" y="86"/>
                  </a:lnTo>
                  <a:lnTo>
                    <a:pt x="5" y="116"/>
                  </a:lnTo>
                  <a:lnTo>
                    <a:pt x="3" y="121"/>
                  </a:lnTo>
                  <a:lnTo>
                    <a:pt x="1" y="126"/>
                  </a:lnTo>
                  <a:lnTo>
                    <a:pt x="0" y="136"/>
                  </a:lnTo>
                  <a:lnTo>
                    <a:pt x="3" y="158"/>
                  </a:lnTo>
                  <a:lnTo>
                    <a:pt x="3" y="160"/>
                  </a:lnTo>
                  <a:lnTo>
                    <a:pt x="2" y="164"/>
                  </a:lnTo>
                  <a:lnTo>
                    <a:pt x="2" y="166"/>
                  </a:lnTo>
                  <a:lnTo>
                    <a:pt x="2" y="166"/>
                  </a:lnTo>
                  <a:lnTo>
                    <a:pt x="5" y="166"/>
                  </a:lnTo>
                  <a:lnTo>
                    <a:pt x="35" y="159"/>
                  </a:lnTo>
                  <a:lnTo>
                    <a:pt x="137" y="121"/>
                  </a:lnTo>
                  <a:lnTo>
                    <a:pt x="144" y="118"/>
                  </a:lnTo>
                  <a:lnTo>
                    <a:pt x="146" y="117"/>
                  </a:lnTo>
                  <a:lnTo>
                    <a:pt x="148" y="115"/>
                  </a:lnTo>
                  <a:lnTo>
                    <a:pt x="149" y="114"/>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4" name="Oval 14"/>
          <p:cNvSpPr>
            <a:spLocks noChangeAspect="1" noChangeArrowheads="1"/>
          </p:cNvSpPr>
          <p:nvPr/>
        </p:nvSpPr>
        <p:spPr bwMode="auto">
          <a:xfrm>
            <a:off x="2011363" y="2810087"/>
            <a:ext cx="46724" cy="45974"/>
          </a:xfrm>
          <a:prstGeom prst="ellipse">
            <a:avLst/>
          </a:prstGeom>
          <a:solidFill>
            <a:schemeClr val="tx1"/>
          </a:solidFill>
          <a:ln w="9525">
            <a:solidFill>
              <a:schemeClr val="tx1"/>
            </a:solidFill>
            <a:round/>
            <a:headEnd/>
            <a:tailEnd/>
          </a:ln>
        </p:spPr>
        <p:txBody>
          <a:bodyPr wrap="none" anchor="ctr"/>
          <a:lstStyle/>
          <a:p>
            <a:endParaRPr lang="en-US"/>
          </a:p>
        </p:txBody>
      </p:sp>
      <p:sp>
        <p:nvSpPr>
          <p:cNvPr id="115" name="Line 15"/>
          <p:cNvSpPr>
            <a:spLocks noChangeShapeType="1"/>
          </p:cNvSpPr>
          <p:nvPr/>
        </p:nvSpPr>
        <p:spPr bwMode="auto">
          <a:xfrm flipV="1">
            <a:off x="2043810" y="2294136"/>
            <a:ext cx="0" cy="548522"/>
          </a:xfrm>
          <a:prstGeom prst="line">
            <a:avLst/>
          </a:prstGeom>
          <a:noFill/>
          <a:ln w="9525">
            <a:solidFill>
              <a:schemeClr val="tx1"/>
            </a:solidFill>
            <a:round/>
            <a:headEnd/>
            <a:tailEnd/>
          </a:ln>
        </p:spPr>
        <p:txBody>
          <a:bodyPr anchor="ctr"/>
          <a:lstStyle/>
          <a:p>
            <a:endParaRPr lang="en-US"/>
          </a:p>
        </p:txBody>
      </p:sp>
      <p:sp>
        <p:nvSpPr>
          <p:cNvPr id="116" name="Oval 14"/>
          <p:cNvSpPr>
            <a:spLocks noChangeAspect="1" noChangeArrowheads="1"/>
          </p:cNvSpPr>
          <p:nvPr/>
        </p:nvSpPr>
        <p:spPr bwMode="auto">
          <a:xfrm>
            <a:off x="2026869" y="2278619"/>
            <a:ext cx="46724" cy="45974"/>
          </a:xfrm>
          <a:prstGeom prst="ellipse">
            <a:avLst/>
          </a:prstGeom>
          <a:solidFill>
            <a:schemeClr val="tx1"/>
          </a:solidFill>
          <a:ln w="9525">
            <a:solidFill>
              <a:schemeClr val="tx1"/>
            </a:solidFill>
            <a:round/>
            <a:headEnd/>
            <a:tailEnd/>
          </a:ln>
        </p:spPr>
        <p:txBody>
          <a:bodyPr wrap="none" anchor="ctr"/>
          <a:lstStyle/>
          <a:p>
            <a:endParaRPr lang="en-US"/>
          </a:p>
        </p:txBody>
      </p:sp>
      <p:sp>
        <p:nvSpPr>
          <p:cNvPr id="18" name="Slide Number Placeholder 17"/>
          <p:cNvSpPr>
            <a:spLocks noGrp="1"/>
          </p:cNvSpPr>
          <p:nvPr>
            <p:ph type="sldNum" sz="quarter" idx="11"/>
          </p:nvPr>
        </p:nvSpPr>
        <p:spPr/>
        <p:txBody>
          <a:bodyPr/>
          <a:lstStyle/>
          <a:p>
            <a:fld id="{A9320731-3B2C-4107-8664-CAD7BE973DC8}" type="slidenum">
              <a:rPr lang="en-US" smtClean="0"/>
              <a:pPr/>
              <a:t>93</a:t>
            </a:fld>
            <a:endParaRPr lang="en-US"/>
          </a:p>
        </p:txBody>
      </p:sp>
      <p:sp>
        <p:nvSpPr>
          <p:cNvPr id="17" name="Footer Placeholder 16">
            <a:extLst>
              <a:ext uri="{FF2B5EF4-FFF2-40B4-BE49-F238E27FC236}">
                <a16:creationId xmlns:a16="http://schemas.microsoft.com/office/drawing/2014/main" id="{B4F58408-7008-404A-AA88-166F93F73A12}"/>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18627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0"/>
                                        </p:tgtEl>
                                        <p:attrNameLst>
                                          <p:attrName>style.visibility</p:attrName>
                                        </p:attrNameLst>
                                      </p:cBhvr>
                                      <p:to>
                                        <p:strVal val="visible"/>
                                      </p:to>
                                    </p:set>
                                    <p:animEffect transition="in" filter="fade">
                                      <p:cBhvr>
                                        <p:cTn id="7" dur="500"/>
                                        <p:tgtEl>
                                          <p:spTgt spid="200"/>
                                        </p:tgtEl>
                                      </p:cBhvr>
                                    </p:animEffect>
                                  </p:childTnLst>
                                </p:cTn>
                              </p:par>
                              <p:par>
                                <p:cTn id="8" presetID="22" presetClass="entr" presetSubtype="4" repeatCount="indefinite" fill="hold" grpId="0"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wipe(down)">
                                      <p:cBhvr>
                                        <p:cTn id="10" dur="500"/>
                                        <p:tgtEl>
                                          <p:spTgt spid="73"/>
                                        </p:tgtEl>
                                      </p:cBhvr>
                                    </p:animEffect>
                                  </p:childTnLst>
                                </p:cTn>
                              </p:par>
                              <p:par>
                                <p:cTn id="11" presetID="22" presetClass="entr" presetSubtype="4" repeatCount="indefinite" fill="hold" grpId="0" nodeType="withEffect">
                                  <p:stCondLst>
                                    <p:cond delay="0"/>
                                  </p:stCondLst>
                                  <p:childTnLst>
                                    <p:set>
                                      <p:cBhvr>
                                        <p:cTn id="12" dur="1" fill="hold">
                                          <p:stCondLst>
                                            <p:cond delay="0"/>
                                          </p:stCondLst>
                                        </p:cTn>
                                        <p:tgtEl>
                                          <p:spTgt spid="78"/>
                                        </p:tgtEl>
                                        <p:attrNameLst>
                                          <p:attrName>style.visibility</p:attrName>
                                        </p:attrNameLst>
                                      </p:cBhvr>
                                      <p:to>
                                        <p:strVal val="visible"/>
                                      </p:to>
                                    </p:set>
                                    <p:animEffect transition="in" filter="wipe(down)">
                                      <p:cBhvr>
                                        <p:cTn id="13" dur="500"/>
                                        <p:tgtEl>
                                          <p:spTgt spid="78"/>
                                        </p:tgtEl>
                                      </p:cBhvr>
                                    </p:animEffect>
                                  </p:childTnLst>
                                </p:cTn>
                              </p:par>
                            </p:childTnLst>
                          </p:cTn>
                        </p:par>
                        <p:par>
                          <p:cTn id="14" fill="hold">
                            <p:stCondLst>
                              <p:cond delay="500"/>
                            </p:stCondLst>
                            <p:childTnLst>
                              <p:par>
                                <p:cTn id="15" presetID="22" presetClass="exit" presetSubtype="1" repeatCount="indefinite" fill="hold" grpId="1" nodeType="afterEffect">
                                  <p:stCondLst>
                                    <p:cond delay="0"/>
                                  </p:stCondLst>
                                  <p:childTnLst>
                                    <p:animEffect transition="out" filter="wipe(up)">
                                      <p:cBhvr>
                                        <p:cTn id="16" dur="500"/>
                                        <p:tgtEl>
                                          <p:spTgt spid="73"/>
                                        </p:tgtEl>
                                      </p:cBhvr>
                                    </p:animEffect>
                                    <p:set>
                                      <p:cBhvr>
                                        <p:cTn id="17" dur="1" fill="hold">
                                          <p:stCondLst>
                                            <p:cond delay="499"/>
                                          </p:stCondLst>
                                        </p:cTn>
                                        <p:tgtEl>
                                          <p:spTgt spid="73"/>
                                        </p:tgtEl>
                                        <p:attrNameLst>
                                          <p:attrName>style.visibility</p:attrName>
                                        </p:attrNameLst>
                                      </p:cBhvr>
                                      <p:to>
                                        <p:strVal val="hidden"/>
                                      </p:to>
                                    </p:set>
                                  </p:childTnLst>
                                </p:cTn>
                              </p:par>
                              <p:par>
                                <p:cTn id="18" presetID="22" presetClass="exit" presetSubtype="1" repeatCount="indefinite" fill="hold" grpId="1" nodeType="withEffect">
                                  <p:stCondLst>
                                    <p:cond delay="0"/>
                                  </p:stCondLst>
                                  <p:childTnLst>
                                    <p:animEffect transition="out" filter="wipe(up)">
                                      <p:cBhvr>
                                        <p:cTn id="19" dur="500"/>
                                        <p:tgtEl>
                                          <p:spTgt spid="78"/>
                                        </p:tgtEl>
                                      </p:cBhvr>
                                    </p:animEffect>
                                    <p:set>
                                      <p:cBhvr>
                                        <p:cTn id="20" dur="1" fill="hold">
                                          <p:stCondLst>
                                            <p:cond delay="499"/>
                                          </p:stCondLst>
                                        </p:cTn>
                                        <p:tgtEl>
                                          <p:spTgt spid="78"/>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childTnLst>
                          </p:cTn>
                        </p:par>
                        <p:par>
                          <p:cTn id="24" fill="hold">
                            <p:stCondLst>
                              <p:cond delay="2500"/>
                            </p:stCondLst>
                            <p:childTnLst>
                              <p:par>
                                <p:cTn id="25" presetID="35" presetClass="path" presetSubtype="0" accel="50000" decel="50000" fill="hold" nodeType="afterEffect">
                                  <p:stCondLst>
                                    <p:cond delay="0"/>
                                  </p:stCondLst>
                                  <p:childTnLst>
                                    <p:animMotion origin="layout" path="M -2.22222E-6 4.81481E-6 L -0.02882 4.81481E-6 " pathEditMode="relative" rAng="0" ptsTypes="AA">
                                      <p:cBhvr>
                                        <p:cTn id="26" dur="2000" fill="hold"/>
                                        <p:tgtEl>
                                          <p:spTgt spid="11"/>
                                        </p:tgtEl>
                                        <p:attrNameLst>
                                          <p:attrName>ppt_x</p:attrName>
                                          <p:attrName>ppt_y</p:attrName>
                                        </p:attrNameLst>
                                      </p:cBhvr>
                                      <p:rCtr x="-1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3" grpId="1" animBg="1"/>
      <p:bldP spid="78" grpId="0" animBg="1"/>
      <p:bldP spid="78" grpId="1" animBg="1"/>
      <p:bldP spid="200"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64"/>
          <p:cNvGrpSpPr/>
          <p:nvPr/>
        </p:nvGrpSpPr>
        <p:grpSpPr>
          <a:xfrm>
            <a:off x="7241377" y="5500688"/>
            <a:ext cx="7" cy="1082042"/>
            <a:chOff x="7258044" y="5505450"/>
            <a:chExt cx="7" cy="1082042"/>
          </a:xfrm>
        </p:grpSpPr>
        <p:grpSp>
          <p:nvGrpSpPr>
            <p:cNvPr id="3" name="Group 122"/>
            <p:cNvGrpSpPr/>
            <p:nvPr/>
          </p:nvGrpSpPr>
          <p:grpSpPr>
            <a:xfrm>
              <a:off x="7258044" y="5505452"/>
              <a:ext cx="0" cy="1082040"/>
              <a:chOff x="7315200" y="3810000"/>
              <a:chExt cx="0" cy="1082040"/>
            </a:xfrm>
          </p:grpSpPr>
          <p:cxnSp>
            <p:nvCxnSpPr>
              <p:cNvPr id="168" name="Straight Connector 167"/>
              <p:cNvCxnSpPr/>
              <p:nvPr/>
            </p:nvCxnSpPr>
            <p:spPr bwMode="auto">
              <a:xfrm rot="5400000" flipH="1" flipV="1">
                <a:off x="7040880" y="4084320"/>
                <a:ext cx="548640" cy="0"/>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cxnSp>
            <p:nvCxnSpPr>
              <p:cNvPr id="169" name="Straight Connector 168"/>
              <p:cNvCxnSpPr/>
              <p:nvPr/>
            </p:nvCxnSpPr>
            <p:spPr bwMode="auto">
              <a:xfrm rot="5400000">
                <a:off x="7040880" y="4617720"/>
                <a:ext cx="54864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grpSp>
        <p:cxnSp>
          <p:nvCxnSpPr>
            <p:cNvPr id="167" name="Straight Connector 166"/>
            <p:cNvCxnSpPr/>
            <p:nvPr/>
          </p:nvCxnSpPr>
          <p:spPr bwMode="auto">
            <a:xfrm rot="5400000">
              <a:off x="7146132" y="5617369"/>
              <a:ext cx="223838"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grpSp>
      <p:sp>
        <p:nvSpPr>
          <p:cNvPr id="70" name="Rectangle 69"/>
          <p:cNvSpPr/>
          <p:nvPr/>
        </p:nvSpPr>
        <p:spPr bwMode="auto">
          <a:xfrm>
            <a:off x="6477000" y="5917406"/>
            <a:ext cx="1752600" cy="2667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53" name="Rectangle 52"/>
          <p:cNvSpPr>
            <a:spLocks noChangeArrowheads="1"/>
          </p:cNvSpPr>
          <p:nvPr/>
        </p:nvSpPr>
        <p:spPr bwMode="auto">
          <a:xfrm>
            <a:off x="7242175" y="5915025"/>
            <a:ext cx="1901825" cy="276225"/>
          </a:xfrm>
          <a:prstGeom prst="rect">
            <a:avLst/>
          </a:prstGeom>
          <a:solidFill>
            <a:srgbClr val="0099CC">
              <a:alpha val="49804"/>
            </a:srgbClr>
          </a:solidFill>
          <a:ln w="9525" algn="ctr">
            <a:noFill/>
            <a:round/>
            <a:headEnd/>
            <a:tailEnd/>
          </a:ln>
        </p:spPr>
        <p:txBody>
          <a:bodyPr anchor="ctr"/>
          <a:lstStyle/>
          <a:p>
            <a:endParaRPr lang="en-US"/>
          </a:p>
        </p:txBody>
      </p:sp>
      <p:sp>
        <p:nvSpPr>
          <p:cNvPr id="6147" name="Rectangle 49"/>
          <p:cNvSpPr>
            <a:spLocks noChangeArrowheads="1"/>
          </p:cNvSpPr>
          <p:nvPr/>
        </p:nvSpPr>
        <p:spPr bwMode="auto">
          <a:xfrm>
            <a:off x="6459538" y="5915025"/>
            <a:ext cx="782637" cy="276225"/>
          </a:xfrm>
          <a:prstGeom prst="rect">
            <a:avLst/>
          </a:prstGeom>
          <a:solidFill>
            <a:srgbClr val="0099CC">
              <a:alpha val="49804"/>
            </a:srgbClr>
          </a:solidFill>
          <a:ln w="9525" algn="ctr">
            <a:noFill/>
            <a:round/>
            <a:headEnd/>
            <a:tailEnd/>
          </a:ln>
        </p:spPr>
        <p:txBody>
          <a:bodyPr anchor="ctr"/>
          <a:lstStyle/>
          <a:p>
            <a:endParaRPr lang="en-US"/>
          </a:p>
        </p:txBody>
      </p:sp>
      <p:grpSp>
        <p:nvGrpSpPr>
          <p:cNvPr id="4" name="Group 24"/>
          <p:cNvGrpSpPr>
            <a:grpSpLocks/>
          </p:cNvGrpSpPr>
          <p:nvPr/>
        </p:nvGrpSpPr>
        <p:grpSpPr bwMode="auto">
          <a:xfrm rot="2700000">
            <a:off x="1949450" y="3060700"/>
            <a:ext cx="642938" cy="1588"/>
            <a:chOff x="593725" y="3061494"/>
            <a:chExt cx="642143" cy="2381"/>
          </a:xfrm>
        </p:grpSpPr>
        <p:sp>
          <p:nvSpPr>
            <p:cNvPr id="6193" name="Line 13"/>
            <p:cNvSpPr>
              <a:spLocks noChangeShapeType="1"/>
            </p:cNvSpPr>
            <p:nvPr/>
          </p:nvSpPr>
          <p:spPr bwMode="auto">
            <a:xfrm flipH="1">
              <a:off x="915193" y="3061494"/>
              <a:ext cx="320675" cy="0"/>
            </a:xfrm>
            <a:prstGeom prst="line">
              <a:avLst/>
            </a:prstGeom>
            <a:noFill/>
            <a:ln w="9525">
              <a:solidFill>
                <a:schemeClr val="bg1"/>
              </a:solidFill>
              <a:round/>
              <a:headEnd/>
              <a:tailEnd/>
            </a:ln>
          </p:spPr>
          <p:txBody>
            <a:bodyPr anchor="ctr"/>
            <a:lstStyle/>
            <a:p>
              <a:endParaRPr lang="en-US"/>
            </a:p>
          </p:txBody>
        </p:sp>
        <p:sp>
          <p:nvSpPr>
            <p:cNvPr id="6194" name="Line 13"/>
            <p:cNvSpPr>
              <a:spLocks noChangeShapeType="1"/>
            </p:cNvSpPr>
            <p:nvPr/>
          </p:nvSpPr>
          <p:spPr bwMode="auto">
            <a:xfrm flipH="1">
              <a:off x="593725" y="3063875"/>
              <a:ext cx="320675" cy="0"/>
            </a:xfrm>
            <a:prstGeom prst="line">
              <a:avLst/>
            </a:prstGeom>
            <a:noFill/>
            <a:ln w="9525">
              <a:solidFill>
                <a:schemeClr val="tx1"/>
              </a:solidFill>
              <a:round/>
              <a:headEnd/>
              <a:tailEnd/>
            </a:ln>
          </p:spPr>
          <p:txBody>
            <a:bodyPr anchor="ctr"/>
            <a:lstStyle/>
            <a:p>
              <a:endParaRPr lang="en-US"/>
            </a:p>
          </p:txBody>
        </p:sp>
      </p:grpSp>
      <p:sp>
        <p:nvSpPr>
          <p:cNvPr id="6184" name="Oval 22"/>
          <p:cNvSpPr>
            <a:spLocks noChangeAspect="1"/>
          </p:cNvSpPr>
          <p:nvPr/>
        </p:nvSpPr>
        <p:spPr bwMode="auto">
          <a:xfrm>
            <a:off x="650506" y="298450"/>
            <a:ext cx="4413742" cy="4413250"/>
          </a:xfrm>
          <a:prstGeom prst="ellipse">
            <a:avLst/>
          </a:prstGeom>
          <a:noFill/>
          <a:ln w="25400" algn="ctr">
            <a:solidFill>
              <a:schemeClr val="bg1"/>
            </a:solidFill>
            <a:round/>
            <a:headEnd/>
            <a:tailEnd/>
          </a:ln>
        </p:spPr>
        <p:txBody>
          <a:bodyPr anchor="ctr"/>
          <a:lstStyle/>
          <a:p>
            <a:endParaRPr lang="en-US"/>
          </a:p>
        </p:txBody>
      </p:sp>
      <p:grpSp>
        <p:nvGrpSpPr>
          <p:cNvPr id="5" name="Group 16"/>
          <p:cNvGrpSpPr>
            <a:grpSpLocks/>
          </p:cNvGrpSpPr>
          <p:nvPr/>
        </p:nvGrpSpPr>
        <p:grpSpPr bwMode="auto">
          <a:xfrm rot="1800000">
            <a:off x="612775" y="2485302"/>
            <a:ext cx="4479925" cy="46033"/>
            <a:chOff x="375" y="1566"/>
            <a:chExt cx="2822" cy="29"/>
          </a:xfrm>
        </p:grpSpPr>
        <p:sp>
          <p:nvSpPr>
            <p:cNvPr id="6191" name="Line 17"/>
            <p:cNvSpPr>
              <a:spLocks noChangeShapeType="1"/>
            </p:cNvSpPr>
            <p:nvPr/>
          </p:nvSpPr>
          <p:spPr bwMode="auto">
            <a:xfrm>
              <a:off x="375" y="1584"/>
              <a:ext cx="2822" cy="0"/>
            </a:xfrm>
            <a:prstGeom prst="line">
              <a:avLst/>
            </a:prstGeom>
            <a:noFill/>
            <a:ln w="9525">
              <a:solidFill>
                <a:schemeClr val="bg1"/>
              </a:solidFill>
              <a:prstDash val="dash"/>
              <a:round/>
              <a:headEnd/>
              <a:tailEnd/>
            </a:ln>
          </p:spPr>
          <p:txBody>
            <a:bodyPr anchor="ctr"/>
            <a:lstStyle/>
            <a:p>
              <a:endParaRPr lang="en-US"/>
            </a:p>
          </p:txBody>
        </p:sp>
        <p:sp>
          <p:nvSpPr>
            <p:cNvPr id="6192" name="Oval 19"/>
            <p:cNvSpPr>
              <a:spLocks noChangeAspect="1" noChangeArrowheads="1"/>
            </p:cNvSpPr>
            <p:nvPr/>
          </p:nvSpPr>
          <p:spPr bwMode="auto">
            <a:xfrm>
              <a:off x="3155" y="1566"/>
              <a:ext cx="29" cy="29"/>
            </a:xfrm>
            <a:prstGeom prst="ellipse">
              <a:avLst/>
            </a:prstGeom>
            <a:solidFill>
              <a:schemeClr val="bg1"/>
            </a:solidFill>
            <a:ln w="9525">
              <a:solidFill>
                <a:schemeClr val="bg1"/>
              </a:solidFill>
              <a:prstDash val="dash"/>
              <a:round/>
              <a:headEnd/>
              <a:tailEnd/>
            </a:ln>
          </p:spPr>
          <p:txBody>
            <a:bodyPr wrap="none" anchor="ctr"/>
            <a:lstStyle/>
            <a:p>
              <a:endParaRPr lang="en-US"/>
            </a:p>
          </p:txBody>
        </p:sp>
      </p:grpSp>
      <p:sp>
        <p:nvSpPr>
          <p:cNvPr id="6152" name="Rectangle 44"/>
          <p:cNvSpPr>
            <a:spLocks noChangeArrowheads="1"/>
          </p:cNvSpPr>
          <p:nvPr/>
        </p:nvSpPr>
        <p:spPr bwMode="auto">
          <a:xfrm>
            <a:off x="1819275" y="4631531"/>
            <a:ext cx="4660900" cy="1523206"/>
          </a:xfrm>
          <a:prstGeom prst="rect">
            <a:avLst/>
          </a:prstGeom>
          <a:solidFill>
            <a:srgbClr val="0099CC">
              <a:alpha val="49804"/>
            </a:srgbClr>
          </a:solidFill>
          <a:ln w="9525" algn="ctr">
            <a:noFill/>
            <a:round/>
            <a:headEnd/>
            <a:tailEnd/>
          </a:ln>
        </p:spPr>
        <p:txBody>
          <a:bodyPr anchor="ctr"/>
          <a:lstStyle/>
          <a:p>
            <a:endParaRPr lang="en-US"/>
          </a:p>
        </p:txBody>
      </p:sp>
      <p:sp>
        <p:nvSpPr>
          <p:cNvPr id="6188" name="Oval 34"/>
          <p:cNvSpPr>
            <a:spLocks noChangeAspect="1"/>
          </p:cNvSpPr>
          <p:nvPr/>
        </p:nvSpPr>
        <p:spPr bwMode="auto">
          <a:xfrm>
            <a:off x="1735106" y="1356693"/>
            <a:ext cx="2301900" cy="2301643"/>
          </a:xfrm>
          <a:prstGeom prst="ellipse">
            <a:avLst/>
          </a:prstGeom>
          <a:noFill/>
          <a:ln w="25400" algn="ctr">
            <a:solidFill>
              <a:schemeClr val="bg1"/>
            </a:solidFill>
            <a:round/>
            <a:headEnd/>
            <a:tailEnd/>
          </a:ln>
        </p:spPr>
        <p:txBody>
          <a:bodyPr anchor="ctr"/>
          <a:lstStyle/>
          <a:p>
            <a:endParaRPr lang="en-US"/>
          </a:p>
        </p:txBody>
      </p:sp>
      <p:sp>
        <p:nvSpPr>
          <p:cNvPr id="57" name="Rectangle 56"/>
          <p:cNvSpPr>
            <a:spLocks noChangeArrowheads="1"/>
          </p:cNvSpPr>
          <p:nvPr/>
        </p:nvSpPr>
        <p:spPr bwMode="auto">
          <a:xfrm>
            <a:off x="2270125" y="2922588"/>
            <a:ext cx="782638" cy="276225"/>
          </a:xfrm>
          <a:prstGeom prst="rect">
            <a:avLst/>
          </a:prstGeom>
          <a:solidFill>
            <a:srgbClr val="0099CC">
              <a:alpha val="49804"/>
            </a:srgbClr>
          </a:solidFill>
          <a:ln w="9525" algn="ctr">
            <a:noFill/>
            <a:round/>
            <a:headEnd/>
            <a:tailEnd/>
          </a:ln>
        </p:spPr>
        <p:txBody>
          <a:bodyPr anchor="ctr"/>
          <a:lstStyle/>
          <a:p>
            <a:endParaRPr lang="en-US"/>
          </a:p>
        </p:txBody>
      </p:sp>
      <p:sp>
        <p:nvSpPr>
          <p:cNvPr id="6151" name="Rectangle 55"/>
          <p:cNvSpPr>
            <a:spLocks noChangeArrowheads="1"/>
          </p:cNvSpPr>
          <p:nvPr/>
        </p:nvSpPr>
        <p:spPr bwMode="auto">
          <a:xfrm>
            <a:off x="0" y="2922588"/>
            <a:ext cx="2270125" cy="276225"/>
          </a:xfrm>
          <a:prstGeom prst="rect">
            <a:avLst/>
          </a:prstGeom>
          <a:solidFill>
            <a:srgbClr val="0099CC">
              <a:alpha val="49804"/>
            </a:srgbClr>
          </a:solidFill>
          <a:ln w="9525" algn="ctr">
            <a:noFill/>
            <a:round/>
            <a:headEnd/>
            <a:tailEnd/>
          </a:ln>
        </p:spPr>
        <p:txBody>
          <a:bodyPr anchor="ctr"/>
          <a:lstStyle/>
          <a:p>
            <a:endParaRPr lang="en-US"/>
          </a:p>
        </p:txBody>
      </p:sp>
      <p:sp>
        <p:nvSpPr>
          <p:cNvPr id="1044491" name="Line 11"/>
          <p:cNvSpPr>
            <a:spLocks noChangeShapeType="1"/>
          </p:cNvSpPr>
          <p:nvPr/>
        </p:nvSpPr>
        <p:spPr bwMode="auto">
          <a:xfrm rot="2700000" flipV="1">
            <a:off x="2270125" y="2924175"/>
            <a:ext cx="0" cy="274638"/>
          </a:xfrm>
          <a:prstGeom prst="line">
            <a:avLst/>
          </a:prstGeom>
          <a:noFill/>
          <a:ln w="28575">
            <a:solidFill>
              <a:srgbClr val="CC9900"/>
            </a:solidFill>
            <a:round/>
            <a:headEnd/>
            <a:tailEnd/>
          </a:ln>
        </p:spPr>
        <p:txBody>
          <a:bodyPr anchor="ctr"/>
          <a:lstStyle/>
          <a:p>
            <a:endParaRPr lang="en-US"/>
          </a:p>
        </p:txBody>
      </p:sp>
      <p:sp>
        <p:nvSpPr>
          <p:cNvPr id="175" name="Rectangle 3"/>
          <p:cNvSpPr>
            <a:spLocks noGrp="1" noChangeArrowheads="1"/>
          </p:cNvSpPr>
          <p:nvPr>
            <p:ph type="title"/>
          </p:nvPr>
        </p:nvSpPr>
        <p:spPr>
          <a:xfrm>
            <a:off x="685800" y="658368"/>
            <a:ext cx="7772400" cy="1408176"/>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dirty="0"/>
              <a:t>A Simple Proportional Control System;</a:t>
            </a:r>
            <a:br>
              <a:rPr lang="en-US" dirty="0"/>
            </a:br>
            <a:r>
              <a:rPr lang="en-US" sz="2400" dirty="0"/>
              <a:t>Adding Integral Control</a:t>
            </a:r>
          </a:p>
        </p:txBody>
      </p:sp>
      <p:sp>
        <p:nvSpPr>
          <p:cNvPr id="170" name="Rectangle 44"/>
          <p:cNvSpPr>
            <a:spLocks noChangeArrowheads="1"/>
          </p:cNvSpPr>
          <p:nvPr/>
        </p:nvSpPr>
        <p:spPr bwMode="auto">
          <a:xfrm>
            <a:off x="1819275" y="4067174"/>
            <a:ext cx="4660900" cy="563563"/>
          </a:xfrm>
          <a:prstGeom prst="rect">
            <a:avLst/>
          </a:prstGeom>
          <a:solidFill>
            <a:srgbClr val="0099CC">
              <a:alpha val="49804"/>
            </a:srgbClr>
          </a:solidFill>
          <a:ln w="9525" algn="ctr">
            <a:noFill/>
            <a:round/>
            <a:headEnd/>
            <a:tailEnd/>
          </a:ln>
        </p:spPr>
        <p:txBody>
          <a:bodyPr anchor="ctr"/>
          <a:lstStyle/>
          <a:p>
            <a:endParaRPr lang="en-US"/>
          </a:p>
        </p:txBody>
      </p:sp>
      <p:sp>
        <p:nvSpPr>
          <p:cNvPr id="6157" name="AutoShape 2"/>
          <p:cNvSpPr>
            <a:spLocks noChangeAspect="1" noChangeArrowheads="1"/>
          </p:cNvSpPr>
          <p:nvPr/>
        </p:nvSpPr>
        <p:spPr bwMode="auto">
          <a:xfrm>
            <a:off x="2732088" y="2514600"/>
            <a:ext cx="206375" cy="411163"/>
          </a:xfrm>
          <a:prstGeom prst="triangle">
            <a:avLst>
              <a:gd name="adj" fmla="val 50000"/>
            </a:avLst>
          </a:prstGeom>
          <a:solidFill>
            <a:srgbClr val="CC9900"/>
          </a:solidFill>
          <a:ln w="3175" algn="ctr">
            <a:solidFill>
              <a:srgbClr val="CC9900"/>
            </a:solidFill>
            <a:miter lim="800000"/>
            <a:headEnd/>
            <a:tailEnd/>
          </a:ln>
        </p:spPr>
        <p:txBody>
          <a:bodyPr anchor="ctr"/>
          <a:lstStyle/>
          <a:p>
            <a:endParaRPr lang="en-US"/>
          </a:p>
        </p:txBody>
      </p:sp>
      <p:sp>
        <p:nvSpPr>
          <p:cNvPr id="6158" name="Line 6"/>
          <p:cNvSpPr>
            <a:spLocks noChangeShapeType="1"/>
          </p:cNvSpPr>
          <p:nvPr/>
        </p:nvSpPr>
        <p:spPr bwMode="auto">
          <a:xfrm flipV="1">
            <a:off x="2754313" y="3200400"/>
            <a:ext cx="0" cy="228600"/>
          </a:xfrm>
          <a:prstGeom prst="line">
            <a:avLst/>
          </a:prstGeom>
          <a:noFill/>
          <a:ln w="19050" cap="sq">
            <a:solidFill>
              <a:schemeClr val="tx1"/>
            </a:solidFill>
            <a:miter lim="800000"/>
            <a:headEnd/>
            <a:tailEnd/>
          </a:ln>
        </p:spPr>
        <p:txBody>
          <a:bodyPr anchor="ctr"/>
          <a:lstStyle/>
          <a:p>
            <a:endParaRPr lang="en-US"/>
          </a:p>
        </p:txBody>
      </p:sp>
      <p:sp>
        <p:nvSpPr>
          <p:cNvPr id="6159" name="Line 7"/>
          <p:cNvSpPr>
            <a:spLocks noChangeShapeType="1"/>
          </p:cNvSpPr>
          <p:nvPr/>
        </p:nvSpPr>
        <p:spPr bwMode="auto">
          <a:xfrm flipV="1">
            <a:off x="3036888" y="2925763"/>
            <a:ext cx="0" cy="503237"/>
          </a:xfrm>
          <a:prstGeom prst="line">
            <a:avLst/>
          </a:prstGeom>
          <a:noFill/>
          <a:ln w="19050" cap="sq">
            <a:solidFill>
              <a:schemeClr val="tx1"/>
            </a:solidFill>
            <a:miter lim="800000"/>
            <a:headEnd/>
            <a:tailEnd/>
          </a:ln>
        </p:spPr>
        <p:txBody>
          <a:bodyPr anchor="ctr"/>
          <a:lstStyle/>
          <a:p>
            <a:endParaRPr lang="en-US"/>
          </a:p>
        </p:txBody>
      </p:sp>
      <p:sp>
        <p:nvSpPr>
          <p:cNvPr id="6160" name="Line 8"/>
          <p:cNvSpPr>
            <a:spLocks noChangeShapeType="1"/>
          </p:cNvSpPr>
          <p:nvPr/>
        </p:nvSpPr>
        <p:spPr bwMode="auto">
          <a:xfrm flipH="1">
            <a:off x="0" y="3200400"/>
            <a:ext cx="2752725" cy="0"/>
          </a:xfrm>
          <a:prstGeom prst="line">
            <a:avLst/>
          </a:prstGeom>
          <a:noFill/>
          <a:ln w="19050" cap="sq">
            <a:solidFill>
              <a:schemeClr val="tx1"/>
            </a:solidFill>
            <a:miter lim="800000"/>
            <a:headEnd/>
            <a:tailEnd/>
          </a:ln>
        </p:spPr>
        <p:txBody>
          <a:bodyPr anchor="ctr"/>
          <a:lstStyle/>
          <a:p>
            <a:endParaRPr lang="en-US"/>
          </a:p>
        </p:txBody>
      </p:sp>
      <p:sp>
        <p:nvSpPr>
          <p:cNvPr id="6161" name="Line 9"/>
          <p:cNvSpPr>
            <a:spLocks noChangeShapeType="1"/>
          </p:cNvSpPr>
          <p:nvPr/>
        </p:nvSpPr>
        <p:spPr bwMode="auto">
          <a:xfrm flipH="1">
            <a:off x="0" y="2925763"/>
            <a:ext cx="3033713" cy="0"/>
          </a:xfrm>
          <a:prstGeom prst="line">
            <a:avLst/>
          </a:prstGeom>
          <a:noFill/>
          <a:ln w="19050" cap="sq">
            <a:solidFill>
              <a:schemeClr val="tx1"/>
            </a:solidFill>
            <a:miter lim="800000"/>
            <a:headEnd/>
            <a:tailEnd/>
          </a:ln>
        </p:spPr>
        <p:txBody>
          <a:bodyPr anchor="ctr"/>
          <a:lstStyle/>
          <a:p>
            <a:endParaRPr lang="en-US"/>
          </a:p>
        </p:txBody>
      </p:sp>
      <p:sp>
        <p:nvSpPr>
          <p:cNvPr id="6162" name="Oval 12"/>
          <p:cNvSpPr>
            <a:spLocks noChangeAspect="1" noChangeArrowheads="1"/>
          </p:cNvSpPr>
          <p:nvPr/>
        </p:nvSpPr>
        <p:spPr bwMode="auto">
          <a:xfrm rot="5400000">
            <a:off x="2224088" y="3016250"/>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6" name="Group 16"/>
          <p:cNvGrpSpPr>
            <a:grpSpLocks/>
          </p:cNvGrpSpPr>
          <p:nvPr/>
        </p:nvGrpSpPr>
        <p:grpSpPr bwMode="auto">
          <a:xfrm rot="900000">
            <a:off x="595313" y="2486025"/>
            <a:ext cx="4479925" cy="46038"/>
            <a:chOff x="375" y="1566"/>
            <a:chExt cx="2822" cy="29"/>
          </a:xfrm>
        </p:grpSpPr>
        <p:sp>
          <p:nvSpPr>
            <p:cNvPr id="6182" name="Line 17"/>
            <p:cNvSpPr>
              <a:spLocks noChangeShapeType="1"/>
            </p:cNvSpPr>
            <p:nvPr/>
          </p:nvSpPr>
          <p:spPr bwMode="auto">
            <a:xfrm>
              <a:off x="375" y="1584"/>
              <a:ext cx="2822" cy="0"/>
            </a:xfrm>
            <a:prstGeom prst="line">
              <a:avLst/>
            </a:prstGeom>
            <a:noFill/>
            <a:ln w="9525">
              <a:solidFill>
                <a:schemeClr val="tx1"/>
              </a:solidFill>
              <a:round/>
              <a:headEnd/>
              <a:tailEnd/>
            </a:ln>
          </p:spPr>
          <p:txBody>
            <a:bodyPr anchor="ctr"/>
            <a:lstStyle/>
            <a:p>
              <a:endParaRPr lang="en-US"/>
            </a:p>
          </p:txBody>
        </p:sp>
        <p:sp>
          <p:nvSpPr>
            <p:cNvPr id="6183" name="Oval 19"/>
            <p:cNvSpPr>
              <a:spLocks noChangeAspect="1" noChangeArrowheads="1"/>
            </p:cNvSpPr>
            <p:nvPr/>
          </p:nvSpPr>
          <p:spPr bwMode="auto">
            <a:xfrm>
              <a:off x="3155" y="1566"/>
              <a:ext cx="29" cy="29"/>
            </a:xfrm>
            <a:prstGeom prst="ellipse">
              <a:avLst/>
            </a:prstGeom>
            <a:solidFill>
              <a:schemeClr val="tx1"/>
            </a:solidFill>
            <a:ln w="9525">
              <a:solidFill>
                <a:schemeClr val="tx1"/>
              </a:solidFill>
              <a:round/>
              <a:headEnd/>
              <a:tailEnd/>
            </a:ln>
          </p:spPr>
          <p:txBody>
            <a:bodyPr anchor="ctr"/>
            <a:lstStyle/>
            <a:p>
              <a:endParaRPr lang="en-US"/>
            </a:p>
          </p:txBody>
        </p:sp>
      </p:grpSp>
      <p:sp>
        <p:nvSpPr>
          <p:cNvPr id="6165" name="Oval 14"/>
          <p:cNvSpPr>
            <a:spLocks noChangeAspect="1" noChangeArrowheads="1"/>
          </p:cNvSpPr>
          <p:nvPr/>
        </p:nvSpPr>
        <p:spPr bwMode="auto">
          <a:xfrm>
            <a:off x="2789238" y="2462213"/>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7" name="Group 43"/>
          <p:cNvGrpSpPr>
            <a:grpSpLocks/>
          </p:cNvGrpSpPr>
          <p:nvPr/>
        </p:nvGrpSpPr>
        <p:grpSpPr bwMode="auto">
          <a:xfrm>
            <a:off x="1828800" y="3422650"/>
            <a:ext cx="4654550" cy="2749550"/>
            <a:chOff x="1828799" y="3423138"/>
            <a:chExt cx="4654062" cy="2749062"/>
          </a:xfrm>
        </p:grpSpPr>
        <p:sp>
          <p:nvSpPr>
            <p:cNvPr id="6174" name="Line 4"/>
            <p:cNvSpPr>
              <a:spLocks noChangeShapeType="1"/>
            </p:cNvSpPr>
            <p:nvPr/>
          </p:nvSpPr>
          <p:spPr bwMode="auto">
            <a:xfrm>
              <a:off x="1828800" y="3429000"/>
              <a:ext cx="0" cy="2743200"/>
            </a:xfrm>
            <a:prstGeom prst="line">
              <a:avLst/>
            </a:prstGeom>
            <a:noFill/>
            <a:ln w="76200" cap="sq">
              <a:solidFill>
                <a:schemeClr val="tx1"/>
              </a:solidFill>
              <a:miter lim="800000"/>
              <a:headEnd/>
              <a:tailEnd/>
            </a:ln>
          </p:spPr>
          <p:txBody>
            <a:bodyPr anchor="ctr"/>
            <a:lstStyle/>
            <a:p>
              <a:endParaRPr lang="en-US"/>
            </a:p>
          </p:txBody>
        </p:sp>
        <p:sp>
          <p:nvSpPr>
            <p:cNvPr id="6175" name="Line 5"/>
            <p:cNvSpPr>
              <a:spLocks noChangeShapeType="1"/>
            </p:cNvSpPr>
            <p:nvPr/>
          </p:nvSpPr>
          <p:spPr bwMode="auto">
            <a:xfrm>
              <a:off x="1828799" y="6172200"/>
              <a:ext cx="4651131" cy="0"/>
            </a:xfrm>
            <a:prstGeom prst="line">
              <a:avLst/>
            </a:prstGeom>
            <a:noFill/>
            <a:ln w="76200" cap="sq">
              <a:solidFill>
                <a:schemeClr val="tx1"/>
              </a:solidFill>
              <a:miter lim="800000"/>
              <a:headEnd/>
              <a:tailEnd/>
            </a:ln>
          </p:spPr>
          <p:txBody>
            <a:bodyPr anchor="ctr"/>
            <a:lstStyle/>
            <a:p>
              <a:endParaRPr lang="en-US"/>
            </a:p>
          </p:txBody>
        </p:sp>
        <p:sp>
          <p:nvSpPr>
            <p:cNvPr id="6176" name="Line 4"/>
            <p:cNvSpPr>
              <a:spLocks noChangeShapeType="1"/>
            </p:cNvSpPr>
            <p:nvPr/>
          </p:nvSpPr>
          <p:spPr bwMode="auto">
            <a:xfrm>
              <a:off x="6482861" y="3423138"/>
              <a:ext cx="0" cy="2743200"/>
            </a:xfrm>
            <a:prstGeom prst="line">
              <a:avLst/>
            </a:prstGeom>
            <a:noFill/>
            <a:ln w="76200" cap="sq">
              <a:solidFill>
                <a:schemeClr val="tx1"/>
              </a:solidFill>
              <a:miter lim="800000"/>
              <a:headEnd/>
              <a:tailEnd/>
            </a:ln>
          </p:spPr>
          <p:txBody>
            <a:bodyPr anchor="ctr"/>
            <a:lstStyle/>
            <a:p>
              <a:endParaRPr lang="en-US"/>
            </a:p>
          </p:txBody>
        </p:sp>
      </p:grpSp>
      <p:sp>
        <p:nvSpPr>
          <p:cNvPr id="58" name="Rectangle 57"/>
          <p:cNvSpPr>
            <a:spLocks noChangeArrowheads="1"/>
          </p:cNvSpPr>
          <p:nvPr/>
        </p:nvSpPr>
        <p:spPr bwMode="auto">
          <a:xfrm>
            <a:off x="2757488" y="3198814"/>
            <a:ext cx="276225" cy="887412"/>
          </a:xfrm>
          <a:prstGeom prst="rect">
            <a:avLst/>
          </a:prstGeom>
          <a:solidFill>
            <a:srgbClr val="0099CC">
              <a:alpha val="49804"/>
            </a:srgbClr>
          </a:solidFill>
          <a:ln w="9525" algn="ctr">
            <a:noFill/>
            <a:round/>
            <a:headEnd/>
            <a:tailEnd/>
          </a:ln>
        </p:spPr>
        <p:txBody>
          <a:bodyPr anchor="ctr"/>
          <a:lstStyle/>
          <a:p>
            <a:endParaRPr lang="en-US"/>
          </a:p>
        </p:txBody>
      </p:sp>
      <p:sp>
        <p:nvSpPr>
          <p:cNvPr id="6170" name="Line 9"/>
          <p:cNvSpPr>
            <a:spLocks noChangeShapeType="1"/>
          </p:cNvSpPr>
          <p:nvPr/>
        </p:nvSpPr>
        <p:spPr bwMode="auto">
          <a:xfrm flipH="1" flipV="1">
            <a:off x="6459538" y="5915025"/>
            <a:ext cx="2684462" cy="0"/>
          </a:xfrm>
          <a:prstGeom prst="line">
            <a:avLst/>
          </a:prstGeom>
          <a:noFill/>
          <a:ln w="19050" cap="sq">
            <a:solidFill>
              <a:schemeClr val="tx1"/>
            </a:solidFill>
            <a:miter lim="800000"/>
            <a:headEnd/>
            <a:tailEnd/>
          </a:ln>
        </p:spPr>
        <p:txBody>
          <a:bodyPr anchor="ctr"/>
          <a:lstStyle/>
          <a:p>
            <a:endParaRPr lang="en-US"/>
          </a:p>
        </p:txBody>
      </p:sp>
      <p:sp>
        <p:nvSpPr>
          <p:cNvPr id="6169" name="Line 8"/>
          <p:cNvSpPr>
            <a:spLocks noChangeShapeType="1"/>
          </p:cNvSpPr>
          <p:nvPr/>
        </p:nvSpPr>
        <p:spPr bwMode="auto">
          <a:xfrm flipH="1">
            <a:off x="6459538" y="6191250"/>
            <a:ext cx="2684462" cy="0"/>
          </a:xfrm>
          <a:prstGeom prst="line">
            <a:avLst/>
          </a:prstGeom>
          <a:noFill/>
          <a:ln w="19050" cap="sq">
            <a:solidFill>
              <a:schemeClr val="tx1"/>
            </a:solidFill>
            <a:miter lim="800000"/>
            <a:headEnd/>
            <a:tailEnd/>
          </a:ln>
        </p:spPr>
        <p:txBody>
          <a:bodyPr anchor="ctr"/>
          <a:lstStyle/>
          <a:p>
            <a:endParaRPr lang="en-US"/>
          </a:p>
        </p:txBody>
      </p:sp>
      <p:sp>
        <p:nvSpPr>
          <p:cNvPr id="73" name="Freeform 72"/>
          <p:cNvSpPr/>
          <p:nvPr/>
        </p:nvSpPr>
        <p:spPr bwMode="auto">
          <a:xfrm>
            <a:off x="1863725" y="4443413"/>
            <a:ext cx="898128"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78" name="Freeform 77"/>
          <p:cNvSpPr/>
          <p:nvPr/>
        </p:nvSpPr>
        <p:spPr bwMode="auto">
          <a:xfrm flipH="1">
            <a:off x="3028154" y="4443413"/>
            <a:ext cx="880269"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52" name="Line 11"/>
          <p:cNvSpPr>
            <a:spLocks noChangeShapeType="1"/>
          </p:cNvSpPr>
          <p:nvPr/>
        </p:nvSpPr>
        <p:spPr bwMode="auto">
          <a:xfrm rot="2700000" flipV="1">
            <a:off x="7258050" y="5916613"/>
            <a:ext cx="0" cy="274637"/>
          </a:xfrm>
          <a:prstGeom prst="line">
            <a:avLst/>
          </a:prstGeom>
          <a:noFill/>
          <a:ln w="28575">
            <a:solidFill>
              <a:srgbClr val="CC9900"/>
            </a:solidFill>
            <a:round/>
            <a:headEnd/>
            <a:tailEnd/>
          </a:ln>
        </p:spPr>
        <p:txBody>
          <a:bodyPr anchor="ctr"/>
          <a:lstStyle/>
          <a:p>
            <a:endParaRPr lang="en-US"/>
          </a:p>
        </p:txBody>
      </p:sp>
      <p:sp>
        <p:nvSpPr>
          <p:cNvPr id="6171" name="Oval 12"/>
          <p:cNvSpPr>
            <a:spLocks noChangeAspect="1" noChangeArrowheads="1"/>
          </p:cNvSpPr>
          <p:nvPr/>
        </p:nvSpPr>
        <p:spPr bwMode="auto">
          <a:xfrm>
            <a:off x="7212013" y="6008688"/>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8" name="Group 110"/>
          <p:cNvGrpSpPr/>
          <p:nvPr/>
        </p:nvGrpSpPr>
        <p:grpSpPr>
          <a:xfrm>
            <a:off x="184727" y="3897744"/>
            <a:ext cx="3855356" cy="369332"/>
            <a:chOff x="184727" y="3897744"/>
            <a:chExt cx="3855356" cy="369332"/>
          </a:xfrm>
        </p:grpSpPr>
        <p:cxnSp>
          <p:nvCxnSpPr>
            <p:cNvPr id="69" name="Straight Connector 68"/>
            <p:cNvCxnSpPr/>
            <p:nvPr/>
          </p:nvCxnSpPr>
          <p:spPr bwMode="auto">
            <a:xfrm>
              <a:off x="1296883" y="4073872"/>
              <a:ext cx="2743200" cy="17077"/>
            </a:xfrm>
            <a:prstGeom prst="line">
              <a:avLst/>
            </a:prstGeom>
            <a:solidFill>
              <a:schemeClr val="accent1"/>
            </a:solidFill>
            <a:ln w="28575" cap="flat" cmpd="sng" algn="ctr">
              <a:solidFill>
                <a:srgbClr val="FF0000"/>
              </a:solidFill>
              <a:prstDash val="sysDot"/>
              <a:round/>
              <a:headEnd type="none" w="med" len="med"/>
              <a:tailEnd type="none" w="med" len="med"/>
            </a:ln>
            <a:effectLst/>
          </p:spPr>
        </p:cxnSp>
        <p:sp>
          <p:nvSpPr>
            <p:cNvPr id="71" name="TextBox 70"/>
            <p:cNvSpPr txBox="1"/>
            <p:nvPr/>
          </p:nvSpPr>
          <p:spPr>
            <a:xfrm>
              <a:off x="184727" y="3897744"/>
              <a:ext cx="1117600" cy="369332"/>
            </a:xfrm>
            <a:prstGeom prst="rect">
              <a:avLst/>
            </a:prstGeom>
            <a:noFill/>
          </p:spPr>
          <p:txBody>
            <a:bodyPr wrap="square" rtlCol="0">
              <a:spAutoFit/>
            </a:bodyPr>
            <a:lstStyle/>
            <a:p>
              <a:pPr algn="ctr"/>
              <a:r>
                <a:rPr lang="en-US" dirty="0"/>
                <a:t>Set Point</a:t>
              </a:r>
            </a:p>
          </p:txBody>
        </p:sp>
      </p:grpSp>
      <p:grpSp>
        <p:nvGrpSpPr>
          <p:cNvPr id="9" name="Group 109"/>
          <p:cNvGrpSpPr/>
          <p:nvPr/>
        </p:nvGrpSpPr>
        <p:grpSpPr>
          <a:xfrm>
            <a:off x="184727" y="4327240"/>
            <a:ext cx="3855356" cy="646331"/>
            <a:chOff x="184727" y="4327240"/>
            <a:chExt cx="3855356" cy="646331"/>
          </a:xfrm>
        </p:grpSpPr>
        <p:cxnSp>
          <p:nvCxnSpPr>
            <p:cNvPr id="75" name="Straight Connector 74"/>
            <p:cNvCxnSpPr/>
            <p:nvPr/>
          </p:nvCxnSpPr>
          <p:spPr bwMode="auto">
            <a:xfrm>
              <a:off x="1296883" y="4632672"/>
              <a:ext cx="2743200" cy="8618"/>
            </a:xfrm>
            <a:prstGeom prst="line">
              <a:avLst/>
            </a:prstGeom>
            <a:solidFill>
              <a:schemeClr val="accent1"/>
            </a:solidFill>
            <a:ln w="28575" cap="flat" cmpd="sng" algn="ctr">
              <a:solidFill>
                <a:srgbClr val="0000FF"/>
              </a:solidFill>
              <a:prstDash val="sysDot"/>
              <a:round/>
              <a:headEnd type="none" w="med" len="med"/>
              <a:tailEnd type="none" w="med" len="med"/>
            </a:ln>
            <a:effectLst/>
          </p:spPr>
        </p:cxnSp>
        <p:sp>
          <p:nvSpPr>
            <p:cNvPr id="76" name="TextBox 75"/>
            <p:cNvSpPr txBox="1"/>
            <p:nvPr/>
          </p:nvSpPr>
          <p:spPr>
            <a:xfrm>
              <a:off x="184727" y="4327240"/>
              <a:ext cx="1117600" cy="646331"/>
            </a:xfrm>
            <a:prstGeom prst="rect">
              <a:avLst/>
            </a:prstGeom>
            <a:solidFill>
              <a:schemeClr val="bg1"/>
            </a:solidFill>
          </p:spPr>
          <p:txBody>
            <a:bodyPr wrap="square" rtlCol="0">
              <a:spAutoFit/>
            </a:bodyPr>
            <a:lstStyle/>
            <a:p>
              <a:pPr algn="ctr"/>
              <a:r>
                <a:rPr lang="en-US" dirty="0"/>
                <a:t>Control Point</a:t>
              </a:r>
            </a:p>
          </p:txBody>
        </p:sp>
      </p:grpSp>
      <p:grpSp>
        <p:nvGrpSpPr>
          <p:cNvPr id="10" name="Group 145"/>
          <p:cNvGrpSpPr/>
          <p:nvPr/>
        </p:nvGrpSpPr>
        <p:grpSpPr>
          <a:xfrm>
            <a:off x="4614926" y="3078163"/>
            <a:ext cx="1626602" cy="2157157"/>
            <a:chOff x="4614926" y="3078163"/>
            <a:chExt cx="1626602" cy="2157157"/>
          </a:xfrm>
        </p:grpSpPr>
        <p:grpSp>
          <p:nvGrpSpPr>
            <p:cNvPr id="11" name="Group 40"/>
            <p:cNvGrpSpPr>
              <a:grpSpLocks/>
            </p:cNvGrpSpPr>
            <p:nvPr/>
          </p:nvGrpSpPr>
          <p:grpSpPr bwMode="auto">
            <a:xfrm>
              <a:off x="4813442" y="3078163"/>
              <a:ext cx="274637" cy="1655763"/>
              <a:chOff x="4894266" y="2508240"/>
              <a:chExt cx="274320" cy="1655460"/>
            </a:xfrm>
          </p:grpSpPr>
          <p:sp>
            <p:nvSpPr>
              <p:cNvPr id="6178" name="Oval 19"/>
              <p:cNvSpPr>
                <a:spLocks noChangeAspect="1" noChangeArrowheads="1"/>
              </p:cNvSpPr>
              <p:nvPr/>
            </p:nvSpPr>
            <p:spPr bwMode="auto">
              <a:xfrm>
                <a:off x="4894266" y="3889380"/>
                <a:ext cx="274320" cy="274320"/>
              </a:xfrm>
              <a:prstGeom prst="ellipse">
                <a:avLst/>
              </a:prstGeom>
              <a:solidFill>
                <a:srgbClr val="996600"/>
              </a:solidFill>
              <a:ln w="9525">
                <a:solidFill>
                  <a:srgbClr val="996600"/>
                </a:solidFill>
                <a:round/>
                <a:headEnd/>
                <a:tailEnd/>
              </a:ln>
            </p:spPr>
            <p:txBody>
              <a:bodyPr anchor="ctr"/>
              <a:lstStyle/>
              <a:p>
                <a:endParaRPr lang="en-US"/>
              </a:p>
            </p:txBody>
          </p:sp>
          <p:sp>
            <p:nvSpPr>
              <p:cNvPr id="6177" name="Line 20"/>
              <p:cNvSpPr>
                <a:spLocks noChangeShapeType="1"/>
              </p:cNvSpPr>
              <p:nvPr/>
            </p:nvSpPr>
            <p:spPr bwMode="auto">
              <a:xfrm flipV="1">
                <a:off x="5032380" y="2508240"/>
                <a:ext cx="0" cy="1371600"/>
              </a:xfrm>
              <a:prstGeom prst="line">
                <a:avLst/>
              </a:prstGeom>
              <a:noFill/>
              <a:ln w="9525">
                <a:solidFill>
                  <a:schemeClr val="tx1"/>
                </a:solidFill>
                <a:round/>
                <a:headEnd/>
                <a:tailEnd/>
              </a:ln>
            </p:spPr>
            <p:txBody>
              <a:bodyPr anchor="ctr"/>
              <a:lstStyle/>
              <a:p>
                <a:endParaRPr lang="en-US"/>
              </a:p>
            </p:txBody>
          </p:sp>
        </p:grpSp>
        <p:grpSp>
          <p:nvGrpSpPr>
            <p:cNvPr id="12" name="Group 117"/>
            <p:cNvGrpSpPr/>
            <p:nvPr/>
          </p:nvGrpSpPr>
          <p:grpSpPr>
            <a:xfrm>
              <a:off x="4614926" y="3563112"/>
              <a:ext cx="1626602" cy="1672208"/>
              <a:chOff x="829502" y="3157728"/>
              <a:chExt cx="1626602" cy="1672208"/>
            </a:xfrm>
          </p:grpSpPr>
          <p:grpSp>
            <p:nvGrpSpPr>
              <p:cNvPr id="13" name="Group 89"/>
              <p:cNvGrpSpPr>
                <a:grpSpLocks noChangeAspect="1"/>
              </p:cNvGrpSpPr>
              <p:nvPr/>
            </p:nvGrpSpPr>
            <p:grpSpPr>
              <a:xfrm>
                <a:off x="829500" y="4231426"/>
                <a:ext cx="1304098" cy="598512"/>
                <a:chOff x="829502" y="3642316"/>
                <a:chExt cx="2587704" cy="1187620"/>
              </a:xfrm>
            </p:grpSpPr>
            <p:sp>
              <p:nvSpPr>
                <p:cNvPr id="152" name="Freeform 7"/>
                <p:cNvSpPr>
                  <a:spLocks/>
                </p:cNvSpPr>
                <p:nvPr/>
              </p:nvSpPr>
              <p:spPr bwMode="auto">
                <a:xfrm>
                  <a:off x="1218474" y="3642316"/>
                  <a:ext cx="2136626" cy="1022007"/>
                </a:xfrm>
                <a:custGeom>
                  <a:avLst/>
                  <a:gdLst/>
                  <a:ahLst/>
                  <a:cxnLst>
                    <a:cxn ang="0">
                      <a:pos x="607" y="108"/>
                    </a:cxn>
                    <a:cxn ang="0">
                      <a:pos x="601" y="111"/>
                    </a:cxn>
                    <a:cxn ang="0">
                      <a:pos x="589" y="96"/>
                    </a:cxn>
                    <a:cxn ang="0">
                      <a:pos x="531" y="91"/>
                    </a:cxn>
                    <a:cxn ang="0">
                      <a:pos x="489" y="108"/>
                    </a:cxn>
                    <a:cxn ang="0">
                      <a:pos x="439" y="181"/>
                    </a:cxn>
                    <a:cxn ang="0">
                      <a:pos x="430" y="223"/>
                    </a:cxn>
                    <a:cxn ang="0">
                      <a:pos x="417" y="231"/>
                    </a:cxn>
                    <a:cxn ang="0">
                      <a:pos x="365" y="209"/>
                    </a:cxn>
                    <a:cxn ang="0">
                      <a:pos x="301" y="221"/>
                    </a:cxn>
                    <a:cxn ang="0">
                      <a:pos x="201" y="307"/>
                    </a:cxn>
                    <a:cxn ang="0">
                      <a:pos x="178" y="350"/>
                    </a:cxn>
                    <a:cxn ang="0">
                      <a:pos x="182" y="383"/>
                    </a:cxn>
                    <a:cxn ang="0">
                      <a:pos x="170" y="391"/>
                    </a:cxn>
                    <a:cxn ang="0">
                      <a:pos x="106" y="386"/>
                    </a:cxn>
                    <a:cxn ang="0">
                      <a:pos x="43" y="415"/>
                    </a:cxn>
                    <a:cxn ang="0">
                      <a:pos x="3" y="498"/>
                    </a:cxn>
                    <a:cxn ang="0">
                      <a:pos x="14" y="577"/>
                    </a:cxn>
                    <a:cxn ang="0">
                      <a:pos x="97" y="646"/>
                    </a:cxn>
                    <a:cxn ang="0">
                      <a:pos x="1158" y="936"/>
                    </a:cxn>
                    <a:cxn ang="0">
                      <a:pos x="1303" y="913"/>
                    </a:cxn>
                    <a:cxn ang="0">
                      <a:pos x="1338" y="883"/>
                    </a:cxn>
                    <a:cxn ang="0">
                      <a:pos x="1354" y="800"/>
                    </a:cxn>
                    <a:cxn ang="0">
                      <a:pos x="1340" y="769"/>
                    </a:cxn>
                    <a:cxn ang="0">
                      <a:pos x="1338" y="756"/>
                    </a:cxn>
                    <a:cxn ang="0">
                      <a:pos x="1380" y="771"/>
                    </a:cxn>
                    <a:cxn ang="0">
                      <a:pos x="1453" y="775"/>
                    </a:cxn>
                    <a:cxn ang="0">
                      <a:pos x="1504" y="746"/>
                    </a:cxn>
                    <a:cxn ang="0">
                      <a:pos x="1533" y="702"/>
                    </a:cxn>
                    <a:cxn ang="0">
                      <a:pos x="1514" y="606"/>
                    </a:cxn>
                    <a:cxn ang="0">
                      <a:pos x="1517" y="595"/>
                    </a:cxn>
                    <a:cxn ang="0">
                      <a:pos x="1550" y="611"/>
                    </a:cxn>
                    <a:cxn ang="0">
                      <a:pos x="1670" y="619"/>
                    </a:cxn>
                    <a:cxn ang="0">
                      <a:pos x="1707" y="599"/>
                    </a:cxn>
                    <a:cxn ang="0">
                      <a:pos x="1749" y="503"/>
                    </a:cxn>
                    <a:cxn ang="0">
                      <a:pos x="1741" y="440"/>
                    </a:cxn>
                    <a:cxn ang="0">
                      <a:pos x="1745" y="432"/>
                    </a:cxn>
                    <a:cxn ang="0">
                      <a:pos x="1820" y="456"/>
                    </a:cxn>
                    <a:cxn ang="0">
                      <a:pos x="1920" y="439"/>
                    </a:cxn>
                    <a:cxn ang="0">
                      <a:pos x="1944" y="417"/>
                    </a:cxn>
                    <a:cxn ang="0">
                      <a:pos x="1961" y="354"/>
                    </a:cxn>
                    <a:cxn ang="0">
                      <a:pos x="1952" y="300"/>
                    </a:cxn>
                    <a:cxn ang="0">
                      <a:pos x="1909" y="262"/>
                    </a:cxn>
                    <a:cxn ang="0">
                      <a:pos x="801" y="5"/>
                    </a:cxn>
                    <a:cxn ang="0">
                      <a:pos x="648" y="12"/>
                    </a:cxn>
                    <a:cxn ang="0">
                      <a:pos x="619" y="36"/>
                    </a:cxn>
                  </a:cxnLst>
                  <a:rect l="0" t="0" r="r" b="b"/>
                  <a:pathLst>
                    <a:path w="1961" h="938">
                      <a:moveTo>
                        <a:pt x="609" y="58"/>
                      </a:moveTo>
                      <a:lnTo>
                        <a:pt x="607" y="72"/>
                      </a:lnTo>
                      <a:lnTo>
                        <a:pt x="607" y="108"/>
                      </a:lnTo>
                      <a:lnTo>
                        <a:pt x="606" y="111"/>
                      </a:lnTo>
                      <a:lnTo>
                        <a:pt x="603" y="112"/>
                      </a:lnTo>
                      <a:lnTo>
                        <a:pt x="601" y="111"/>
                      </a:lnTo>
                      <a:lnTo>
                        <a:pt x="599" y="108"/>
                      </a:lnTo>
                      <a:lnTo>
                        <a:pt x="596" y="105"/>
                      </a:lnTo>
                      <a:lnTo>
                        <a:pt x="589" y="96"/>
                      </a:lnTo>
                      <a:lnTo>
                        <a:pt x="579" y="91"/>
                      </a:lnTo>
                      <a:lnTo>
                        <a:pt x="573" y="90"/>
                      </a:lnTo>
                      <a:lnTo>
                        <a:pt x="531" y="91"/>
                      </a:lnTo>
                      <a:lnTo>
                        <a:pt x="516" y="95"/>
                      </a:lnTo>
                      <a:lnTo>
                        <a:pt x="502" y="100"/>
                      </a:lnTo>
                      <a:lnTo>
                        <a:pt x="489" y="108"/>
                      </a:lnTo>
                      <a:lnTo>
                        <a:pt x="466" y="128"/>
                      </a:lnTo>
                      <a:lnTo>
                        <a:pt x="457" y="140"/>
                      </a:lnTo>
                      <a:lnTo>
                        <a:pt x="439" y="181"/>
                      </a:lnTo>
                      <a:lnTo>
                        <a:pt x="437" y="188"/>
                      </a:lnTo>
                      <a:lnTo>
                        <a:pt x="432" y="217"/>
                      </a:lnTo>
                      <a:lnTo>
                        <a:pt x="430" y="223"/>
                      </a:lnTo>
                      <a:lnTo>
                        <a:pt x="427" y="228"/>
                      </a:lnTo>
                      <a:lnTo>
                        <a:pt x="422" y="231"/>
                      </a:lnTo>
                      <a:lnTo>
                        <a:pt x="417" y="231"/>
                      </a:lnTo>
                      <a:lnTo>
                        <a:pt x="401" y="225"/>
                      </a:lnTo>
                      <a:lnTo>
                        <a:pt x="373" y="212"/>
                      </a:lnTo>
                      <a:lnTo>
                        <a:pt x="365" y="209"/>
                      </a:lnTo>
                      <a:lnTo>
                        <a:pt x="356" y="207"/>
                      </a:lnTo>
                      <a:lnTo>
                        <a:pt x="338" y="209"/>
                      </a:lnTo>
                      <a:lnTo>
                        <a:pt x="301" y="221"/>
                      </a:lnTo>
                      <a:lnTo>
                        <a:pt x="283" y="231"/>
                      </a:lnTo>
                      <a:lnTo>
                        <a:pt x="265" y="244"/>
                      </a:lnTo>
                      <a:lnTo>
                        <a:pt x="201" y="307"/>
                      </a:lnTo>
                      <a:lnTo>
                        <a:pt x="191" y="321"/>
                      </a:lnTo>
                      <a:lnTo>
                        <a:pt x="179" y="344"/>
                      </a:lnTo>
                      <a:lnTo>
                        <a:pt x="178" y="350"/>
                      </a:lnTo>
                      <a:lnTo>
                        <a:pt x="178" y="357"/>
                      </a:lnTo>
                      <a:lnTo>
                        <a:pt x="182" y="377"/>
                      </a:lnTo>
                      <a:lnTo>
                        <a:pt x="182" y="383"/>
                      </a:lnTo>
                      <a:lnTo>
                        <a:pt x="179" y="387"/>
                      </a:lnTo>
                      <a:lnTo>
                        <a:pt x="176" y="390"/>
                      </a:lnTo>
                      <a:lnTo>
                        <a:pt x="170" y="391"/>
                      </a:lnTo>
                      <a:lnTo>
                        <a:pt x="162" y="391"/>
                      </a:lnTo>
                      <a:lnTo>
                        <a:pt x="117" y="386"/>
                      </a:lnTo>
                      <a:lnTo>
                        <a:pt x="106" y="386"/>
                      </a:lnTo>
                      <a:lnTo>
                        <a:pt x="96" y="387"/>
                      </a:lnTo>
                      <a:lnTo>
                        <a:pt x="60" y="402"/>
                      </a:lnTo>
                      <a:lnTo>
                        <a:pt x="43" y="415"/>
                      </a:lnTo>
                      <a:lnTo>
                        <a:pt x="29" y="430"/>
                      </a:lnTo>
                      <a:lnTo>
                        <a:pt x="19" y="450"/>
                      </a:lnTo>
                      <a:lnTo>
                        <a:pt x="3" y="498"/>
                      </a:lnTo>
                      <a:lnTo>
                        <a:pt x="0" y="520"/>
                      </a:lnTo>
                      <a:lnTo>
                        <a:pt x="1" y="540"/>
                      </a:lnTo>
                      <a:lnTo>
                        <a:pt x="14" y="577"/>
                      </a:lnTo>
                      <a:lnTo>
                        <a:pt x="33" y="606"/>
                      </a:lnTo>
                      <a:lnTo>
                        <a:pt x="45" y="617"/>
                      </a:lnTo>
                      <a:lnTo>
                        <a:pt x="97" y="646"/>
                      </a:lnTo>
                      <a:lnTo>
                        <a:pt x="472" y="772"/>
                      </a:lnTo>
                      <a:lnTo>
                        <a:pt x="1098" y="926"/>
                      </a:lnTo>
                      <a:lnTo>
                        <a:pt x="1158" y="936"/>
                      </a:lnTo>
                      <a:lnTo>
                        <a:pt x="1216" y="938"/>
                      </a:lnTo>
                      <a:lnTo>
                        <a:pt x="1267" y="928"/>
                      </a:lnTo>
                      <a:lnTo>
                        <a:pt x="1303" y="913"/>
                      </a:lnTo>
                      <a:lnTo>
                        <a:pt x="1324" y="900"/>
                      </a:lnTo>
                      <a:lnTo>
                        <a:pt x="1331" y="892"/>
                      </a:lnTo>
                      <a:lnTo>
                        <a:pt x="1338" y="883"/>
                      </a:lnTo>
                      <a:lnTo>
                        <a:pt x="1350" y="851"/>
                      </a:lnTo>
                      <a:lnTo>
                        <a:pt x="1355" y="818"/>
                      </a:lnTo>
                      <a:lnTo>
                        <a:pt x="1354" y="800"/>
                      </a:lnTo>
                      <a:lnTo>
                        <a:pt x="1351" y="792"/>
                      </a:lnTo>
                      <a:lnTo>
                        <a:pt x="1345" y="775"/>
                      </a:lnTo>
                      <a:lnTo>
                        <a:pt x="1340" y="769"/>
                      </a:lnTo>
                      <a:lnTo>
                        <a:pt x="1338" y="763"/>
                      </a:lnTo>
                      <a:lnTo>
                        <a:pt x="1337" y="759"/>
                      </a:lnTo>
                      <a:lnTo>
                        <a:pt x="1338" y="756"/>
                      </a:lnTo>
                      <a:lnTo>
                        <a:pt x="1341" y="754"/>
                      </a:lnTo>
                      <a:lnTo>
                        <a:pt x="1347" y="756"/>
                      </a:lnTo>
                      <a:lnTo>
                        <a:pt x="1380" y="771"/>
                      </a:lnTo>
                      <a:lnTo>
                        <a:pt x="1398" y="775"/>
                      </a:lnTo>
                      <a:lnTo>
                        <a:pt x="1434" y="777"/>
                      </a:lnTo>
                      <a:lnTo>
                        <a:pt x="1453" y="775"/>
                      </a:lnTo>
                      <a:lnTo>
                        <a:pt x="1471" y="769"/>
                      </a:lnTo>
                      <a:lnTo>
                        <a:pt x="1480" y="765"/>
                      </a:lnTo>
                      <a:lnTo>
                        <a:pt x="1504" y="746"/>
                      </a:lnTo>
                      <a:lnTo>
                        <a:pt x="1524" y="723"/>
                      </a:lnTo>
                      <a:lnTo>
                        <a:pt x="1531" y="709"/>
                      </a:lnTo>
                      <a:lnTo>
                        <a:pt x="1533" y="702"/>
                      </a:lnTo>
                      <a:lnTo>
                        <a:pt x="1534" y="686"/>
                      </a:lnTo>
                      <a:lnTo>
                        <a:pt x="1530" y="648"/>
                      </a:lnTo>
                      <a:lnTo>
                        <a:pt x="1514" y="606"/>
                      </a:lnTo>
                      <a:lnTo>
                        <a:pt x="1513" y="601"/>
                      </a:lnTo>
                      <a:lnTo>
                        <a:pt x="1514" y="596"/>
                      </a:lnTo>
                      <a:lnTo>
                        <a:pt x="1517" y="595"/>
                      </a:lnTo>
                      <a:lnTo>
                        <a:pt x="1520" y="595"/>
                      </a:lnTo>
                      <a:lnTo>
                        <a:pt x="1530" y="599"/>
                      </a:lnTo>
                      <a:lnTo>
                        <a:pt x="1550" y="611"/>
                      </a:lnTo>
                      <a:lnTo>
                        <a:pt x="1565" y="615"/>
                      </a:lnTo>
                      <a:lnTo>
                        <a:pt x="1615" y="623"/>
                      </a:lnTo>
                      <a:lnTo>
                        <a:pt x="1670" y="619"/>
                      </a:lnTo>
                      <a:lnTo>
                        <a:pt x="1686" y="615"/>
                      </a:lnTo>
                      <a:lnTo>
                        <a:pt x="1701" y="606"/>
                      </a:lnTo>
                      <a:lnTo>
                        <a:pt x="1707" y="599"/>
                      </a:lnTo>
                      <a:lnTo>
                        <a:pt x="1720" y="583"/>
                      </a:lnTo>
                      <a:lnTo>
                        <a:pt x="1734" y="552"/>
                      </a:lnTo>
                      <a:lnTo>
                        <a:pt x="1749" y="503"/>
                      </a:lnTo>
                      <a:lnTo>
                        <a:pt x="1751" y="490"/>
                      </a:lnTo>
                      <a:lnTo>
                        <a:pt x="1751" y="470"/>
                      </a:lnTo>
                      <a:lnTo>
                        <a:pt x="1741" y="440"/>
                      </a:lnTo>
                      <a:lnTo>
                        <a:pt x="1741" y="433"/>
                      </a:lnTo>
                      <a:lnTo>
                        <a:pt x="1742" y="432"/>
                      </a:lnTo>
                      <a:lnTo>
                        <a:pt x="1745" y="432"/>
                      </a:lnTo>
                      <a:lnTo>
                        <a:pt x="1760" y="440"/>
                      </a:lnTo>
                      <a:lnTo>
                        <a:pt x="1771" y="443"/>
                      </a:lnTo>
                      <a:lnTo>
                        <a:pt x="1820" y="456"/>
                      </a:lnTo>
                      <a:lnTo>
                        <a:pt x="1855" y="456"/>
                      </a:lnTo>
                      <a:lnTo>
                        <a:pt x="1901" y="446"/>
                      </a:lnTo>
                      <a:lnTo>
                        <a:pt x="1920" y="439"/>
                      </a:lnTo>
                      <a:lnTo>
                        <a:pt x="1930" y="433"/>
                      </a:lnTo>
                      <a:lnTo>
                        <a:pt x="1937" y="425"/>
                      </a:lnTo>
                      <a:lnTo>
                        <a:pt x="1944" y="417"/>
                      </a:lnTo>
                      <a:lnTo>
                        <a:pt x="1947" y="411"/>
                      </a:lnTo>
                      <a:lnTo>
                        <a:pt x="1956" y="387"/>
                      </a:lnTo>
                      <a:lnTo>
                        <a:pt x="1961" y="354"/>
                      </a:lnTo>
                      <a:lnTo>
                        <a:pt x="1959" y="323"/>
                      </a:lnTo>
                      <a:lnTo>
                        <a:pt x="1955" y="307"/>
                      </a:lnTo>
                      <a:lnTo>
                        <a:pt x="1952" y="300"/>
                      </a:lnTo>
                      <a:lnTo>
                        <a:pt x="1947" y="294"/>
                      </a:lnTo>
                      <a:lnTo>
                        <a:pt x="1926" y="272"/>
                      </a:lnTo>
                      <a:lnTo>
                        <a:pt x="1909" y="262"/>
                      </a:lnTo>
                      <a:lnTo>
                        <a:pt x="1863" y="245"/>
                      </a:lnTo>
                      <a:lnTo>
                        <a:pt x="1300" y="111"/>
                      </a:lnTo>
                      <a:lnTo>
                        <a:pt x="801" y="5"/>
                      </a:lnTo>
                      <a:lnTo>
                        <a:pt x="763" y="0"/>
                      </a:lnTo>
                      <a:lnTo>
                        <a:pt x="713" y="2"/>
                      </a:lnTo>
                      <a:lnTo>
                        <a:pt x="648" y="12"/>
                      </a:lnTo>
                      <a:lnTo>
                        <a:pt x="635" y="18"/>
                      </a:lnTo>
                      <a:lnTo>
                        <a:pt x="627" y="26"/>
                      </a:lnTo>
                      <a:lnTo>
                        <a:pt x="619" y="36"/>
                      </a:lnTo>
                      <a:lnTo>
                        <a:pt x="609" y="58"/>
                      </a:lnTo>
                      <a:close/>
                    </a:path>
                  </a:pathLst>
                </a:custGeom>
                <a:solidFill>
                  <a:srgbClr val="785B4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8"/>
                <p:cNvSpPr>
                  <a:spLocks/>
                </p:cNvSpPr>
                <p:nvPr/>
              </p:nvSpPr>
              <p:spPr bwMode="auto">
                <a:xfrm>
                  <a:off x="3161159" y="3953930"/>
                  <a:ext cx="162345" cy="162345"/>
                </a:xfrm>
                <a:custGeom>
                  <a:avLst/>
                  <a:gdLst/>
                  <a:ahLst/>
                  <a:cxnLst>
                    <a:cxn ang="0">
                      <a:pos x="44" y="8"/>
                    </a:cxn>
                    <a:cxn ang="0">
                      <a:pos x="31" y="17"/>
                    </a:cxn>
                    <a:cxn ang="0">
                      <a:pos x="20" y="30"/>
                    </a:cxn>
                    <a:cxn ang="0">
                      <a:pos x="4" y="61"/>
                    </a:cxn>
                    <a:cxn ang="0">
                      <a:pos x="2" y="69"/>
                    </a:cxn>
                    <a:cxn ang="0">
                      <a:pos x="0" y="97"/>
                    </a:cxn>
                    <a:cxn ang="0">
                      <a:pos x="2" y="114"/>
                    </a:cxn>
                    <a:cxn ang="0">
                      <a:pos x="4" y="121"/>
                    </a:cxn>
                    <a:cxn ang="0">
                      <a:pos x="8" y="128"/>
                    </a:cxn>
                    <a:cxn ang="0">
                      <a:pos x="12" y="132"/>
                    </a:cxn>
                    <a:cxn ang="0">
                      <a:pos x="19" y="136"/>
                    </a:cxn>
                    <a:cxn ang="0">
                      <a:pos x="33" y="142"/>
                    </a:cxn>
                    <a:cxn ang="0">
                      <a:pos x="71" y="149"/>
                    </a:cxn>
                    <a:cxn ang="0">
                      <a:pos x="89" y="145"/>
                    </a:cxn>
                    <a:cxn ang="0">
                      <a:pos x="120" y="128"/>
                    </a:cxn>
                    <a:cxn ang="0">
                      <a:pos x="130" y="118"/>
                    </a:cxn>
                    <a:cxn ang="0">
                      <a:pos x="137" y="108"/>
                    </a:cxn>
                    <a:cxn ang="0">
                      <a:pos x="143" y="94"/>
                    </a:cxn>
                    <a:cxn ang="0">
                      <a:pos x="149" y="64"/>
                    </a:cxn>
                    <a:cxn ang="0">
                      <a:pos x="147" y="51"/>
                    </a:cxn>
                    <a:cxn ang="0">
                      <a:pos x="143" y="38"/>
                    </a:cxn>
                    <a:cxn ang="0">
                      <a:pos x="137" y="25"/>
                    </a:cxn>
                    <a:cxn ang="0">
                      <a:pos x="126" y="12"/>
                    </a:cxn>
                    <a:cxn ang="0">
                      <a:pos x="121" y="8"/>
                    </a:cxn>
                    <a:cxn ang="0">
                      <a:pos x="114" y="4"/>
                    </a:cxn>
                    <a:cxn ang="0">
                      <a:pos x="108" y="2"/>
                    </a:cxn>
                    <a:cxn ang="0">
                      <a:pos x="80" y="0"/>
                    </a:cxn>
                    <a:cxn ang="0">
                      <a:pos x="61" y="2"/>
                    </a:cxn>
                    <a:cxn ang="0">
                      <a:pos x="52" y="4"/>
                    </a:cxn>
                    <a:cxn ang="0">
                      <a:pos x="44" y="8"/>
                    </a:cxn>
                  </a:cxnLst>
                  <a:rect l="0" t="0" r="r" b="b"/>
                  <a:pathLst>
                    <a:path w="149" h="149">
                      <a:moveTo>
                        <a:pt x="44" y="8"/>
                      </a:moveTo>
                      <a:lnTo>
                        <a:pt x="31" y="17"/>
                      </a:lnTo>
                      <a:lnTo>
                        <a:pt x="20" y="30"/>
                      </a:lnTo>
                      <a:lnTo>
                        <a:pt x="4" y="61"/>
                      </a:lnTo>
                      <a:lnTo>
                        <a:pt x="2" y="69"/>
                      </a:lnTo>
                      <a:lnTo>
                        <a:pt x="0" y="97"/>
                      </a:lnTo>
                      <a:lnTo>
                        <a:pt x="2" y="114"/>
                      </a:lnTo>
                      <a:lnTo>
                        <a:pt x="4" y="121"/>
                      </a:lnTo>
                      <a:lnTo>
                        <a:pt x="8" y="128"/>
                      </a:lnTo>
                      <a:lnTo>
                        <a:pt x="12" y="132"/>
                      </a:lnTo>
                      <a:lnTo>
                        <a:pt x="19" y="136"/>
                      </a:lnTo>
                      <a:lnTo>
                        <a:pt x="33" y="142"/>
                      </a:lnTo>
                      <a:lnTo>
                        <a:pt x="71" y="149"/>
                      </a:lnTo>
                      <a:lnTo>
                        <a:pt x="89" y="145"/>
                      </a:lnTo>
                      <a:lnTo>
                        <a:pt x="120" y="128"/>
                      </a:lnTo>
                      <a:lnTo>
                        <a:pt x="130" y="118"/>
                      </a:lnTo>
                      <a:lnTo>
                        <a:pt x="137" y="108"/>
                      </a:lnTo>
                      <a:lnTo>
                        <a:pt x="143" y="94"/>
                      </a:lnTo>
                      <a:lnTo>
                        <a:pt x="149" y="64"/>
                      </a:lnTo>
                      <a:lnTo>
                        <a:pt x="147" y="51"/>
                      </a:lnTo>
                      <a:lnTo>
                        <a:pt x="143" y="38"/>
                      </a:lnTo>
                      <a:lnTo>
                        <a:pt x="137" y="25"/>
                      </a:lnTo>
                      <a:lnTo>
                        <a:pt x="126" y="12"/>
                      </a:lnTo>
                      <a:lnTo>
                        <a:pt x="121" y="8"/>
                      </a:lnTo>
                      <a:lnTo>
                        <a:pt x="114" y="4"/>
                      </a:lnTo>
                      <a:lnTo>
                        <a:pt x="108" y="2"/>
                      </a:lnTo>
                      <a:lnTo>
                        <a:pt x="80" y="0"/>
                      </a:lnTo>
                      <a:lnTo>
                        <a:pt x="61" y="2"/>
                      </a:lnTo>
                      <a:lnTo>
                        <a:pt x="52" y="4"/>
                      </a:lnTo>
                      <a:lnTo>
                        <a:pt x="44" y="8"/>
                      </a:lnTo>
                      <a:close/>
                    </a:path>
                  </a:pathLst>
                </a:custGeom>
                <a:solidFill>
                  <a:srgbClr val="BC9E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9"/>
                <p:cNvSpPr>
                  <a:spLocks/>
                </p:cNvSpPr>
                <p:nvPr/>
              </p:nvSpPr>
              <p:spPr bwMode="auto">
                <a:xfrm>
                  <a:off x="2927993" y="4099931"/>
                  <a:ext cx="172150" cy="190673"/>
                </a:xfrm>
                <a:custGeom>
                  <a:avLst/>
                  <a:gdLst/>
                  <a:ahLst/>
                  <a:cxnLst>
                    <a:cxn ang="0">
                      <a:pos x="124" y="5"/>
                    </a:cxn>
                    <a:cxn ang="0">
                      <a:pos x="113" y="1"/>
                    </a:cxn>
                    <a:cxn ang="0">
                      <a:pos x="102" y="0"/>
                    </a:cxn>
                    <a:cxn ang="0">
                      <a:pos x="95" y="1"/>
                    </a:cxn>
                    <a:cxn ang="0">
                      <a:pos x="89" y="3"/>
                    </a:cxn>
                    <a:cxn ang="0">
                      <a:pos x="58" y="19"/>
                    </a:cxn>
                    <a:cxn ang="0">
                      <a:pos x="32" y="43"/>
                    </a:cxn>
                    <a:cxn ang="0">
                      <a:pos x="20" y="60"/>
                    </a:cxn>
                    <a:cxn ang="0">
                      <a:pos x="5" y="85"/>
                    </a:cxn>
                    <a:cxn ang="0">
                      <a:pos x="0" y="101"/>
                    </a:cxn>
                    <a:cxn ang="0">
                      <a:pos x="1" y="122"/>
                    </a:cxn>
                    <a:cxn ang="0">
                      <a:pos x="5" y="146"/>
                    </a:cxn>
                    <a:cxn ang="0">
                      <a:pos x="3" y="161"/>
                    </a:cxn>
                    <a:cxn ang="0">
                      <a:pos x="3" y="165"/>
                    </a:cxn>
                    <a:cxn ang="0">
                      <a:pos x="5" y="167"/>
                    </a:cxn>
                    <a:cxn ang="0">
                      <a:pos x="9" y="170"/>
                    </a:cxn>
                    <a:cxn ang="0">
                      <a:pos x="14" y="172"/>
                    </a:cxn>
                    <a:cxn ang="0">
                      <a:pos x="41" y="175"/>
                    </a:cxn>
                    <a:cxn ang="0">
                      <a:pos x="61" y="175"/>
                    </a:cxn>
                    <a:cxn ang="0">
                      <a:pos x="79" y="173"/>
                    </a:cxn>
                    <a:cxn ang="0">
                      <a:pos x="93" y="168"/>
                    </a:cxn>
                    <a:cxn ang="0">
                      <a:pos x="107" y="161"/>
                    </a:cxn>
                    <a:cxn ang="0">
                      <a:pos x="121" y="151"/>
                    </a:cxn>
                    <a:cxn ang="0">
                      <a:pos x="132" y="140"/>
                    </a:cxn>
                    <a:cxn ang="0">
                      <a:pos x="142" y="125"/>
                    </a:cxn>
                    <a:cxn ang="0">
                      <a:pos x="155" y="90"/>
                    </a:cxn>
                    <a:cxn ang="0">
                      <a:pos x="158" y="73"/>
                    </a:cxn>
                    <a:cxn ang="0">
                      <a:pos x="158" y="58"/>
                    </a:cxn>
                    <a:cxn ang="0">
                      <a:pos x="154" y="43"/>
                    </a:cxn>
                    <a:cxn ang="0">
                      <a:pos x="142" y="20"/>
                    </a:cxn>
                    <a:cxn ang="0">
                      <a:pos x="134" y="11"/>
                    </a:cxn>
                    <a:cxn ang="0">
                      <a:pos x="124" y="5"/>
                    </a:cxn>
                  </a:cxnLst>
                  <a:rect l="0" t="0" r="r" b="b"/>
                  <a:pathLst>
                    <a:path w="158" h="175">
                      <a:moveTo>
                        <a:pt x="124" y="5"/>
                      </a:moveTo>
                      <a:lnTo>
                        <a:pt x="113" y="1"/>
                      </a:lnTo>
                      <a:lnTo>
                        <a:pt x="102" y="0"/>
                      </a:lnTo>
                      <a:lnTo>
                        <a:pt x="95" y="1"/>
                      </a:lnTo>
                      <a:lnTo>
                        <a:pt x="89" y="3"/>
                      </a:lnTo>
                      <a:lnTo>
                        <a:pt x="58" y="19"/>
                      </a:lnTo>
                      <a:lnTo>
                        <a:pt x="32" y="43"/>
                      </a:lnTo>
                      <a:lnTo>
                        <a:pt x="20" y="60"/>
                      </a:lnTo>
                      <a:lnTo>
                        <a:pt x="5" y="85"/>
                      </a:lnTo>
                      <a:lnTo>
                        <a:pt x="0" y="101"/>
                      </a:lnTo>
                      <a:lnTo>
                        <a:pt x="1" y="122"/>
                      </a:lnTo>
                      <a:lnTo>
                        <a:pt x="5" y="146"/>
                      </a:lnTo>
                      <a:lnTo>
                        <a:pt x="3" y="161"/>
                      </a:lnTo>
                      <a:lnTo>
                        <a:pt x="3" y="165"/>
                      </a:lnTo>
                      <a:lnTo>
                        <a:pt x="5" y="167"/>
                      </a:lnTo>
                      <a:lnTo>
                        <a:pt x="9" y="170"/>
                      </a:lnTo>
                      <a:lnTo>
                        <a:pt x="14" y="172"/>
                      </a:lnTo>
                      <a:lnTo>
                        <a:pt x="41" y="175"/>
                      </a:lnTo>
                      <a:lnTo>
                        <a:pt x="61" y="175"/>
                      </a:lnTo>
                      <a:lnTo>
                        <a:pt x="79" y="173"/>
                      </a:lnTo>
                      <a:lnTo>
                        <a:pt x="93" y="168"/>
                      </a:lnTo>
                      <a:lnTo>
                        <a:pt x="107" y="161"/>
                      </a:lnTo>
                      <a:lnTo>
                        <a:pt x="121" y="151"/>
                      </a:lnTo>
                      <a:lnTo>
                        <a:pt x="132" y="140"/>
                      </a:lnTo>
                      <a:lnTo>
                        <a:pt x="142" y="125"/>
                      </a:lnTo>
                      <a:lnTo>
                        <a:pt x="155" y="90"/>
                      </a:lnTo>
                      <a:lnTo>
                        <a:pt x="158" y="73"/>
                      </a:lnTo>
                      <a:lnTo>
                        <a:pt x="158" y="58"/>
                      </a:lnTo>
                      <a:lnTo>
                        <a:pt x="154" y="43"/>
                      </a:lnTo>
                      <a:lnTo>
                        <a:pt x="142" y="20"/>
                      </a:lnTo>
                      <a:lnTo>
                        <a:pt x="134" y="11"/>
                      </a:lnTo>
                      <a:lnTo>
                        <a:pt x="124" y="5"/>
                      </a:lnTo>
                      <a:close/>
                    </a:path>
                  </a:pathLst>
                </a:custGeom>
                <a:solidFill>
                  <a:srgbClr val="BC9E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10"/>
                <p:cNvSpPr>
                  <a:spLocks/>
                </p:cNvSpPr>
                <p:nvPr/>
              </p:nvSpPr>
              <p:spPr bwMode="auto">
                <a:xfrm>
                  <a:off x="2686111" y="4294963"/>
                  <a:ext cx="178688" cy="177599"/>
                </a:xfrm>
                <a:custGeom>
                  <a:avLst/>
                  <a:gdLst/>
                  <a:ahLst/>
                  <a:cxnLst>
                    <a:cxn ang="0">
                      <a:pos x="102" y="3"/>
                    </a:cxn>
                    <a:cxn ang="0">
                      <a:pos x="87" y="7"/>
                    </a:cxn>
                    <a:cxn ang="0">
                      <a:pos x="58" y="20"/>
                    </a:cxn>
                    <a:cxn ang="0">
                      <a:pos x="31" y="39"/>
                    </a:cxn>
                    <a:cxn ang="0">
                      <a:pos x="20" y="51"/>
                    </a:cxn>
                    <a:cxn ang="0">
                      <a:pos x="11" y="64"/>
                    </a:cxn>
                    <a:cxn ang="0">
                      <a:pos x="1" y="93"/>
                    </a:cxn>
                    <a:cxn ang="0">
                      <a:pos x="0" y="101"/>
                    </a:cxn>
                    <a:cxn ang="0">
                      <a:pos x="0" y="109"/>
                    </a:cxn>
                    <a:cxn ang="0">
                      <a:pos x="4" y="124"/>
                    </a:cxn>
                    <a:cxn ang="0">
                      <a:pos x="14" y="137"/>
                    </a:cxn>
                    <a:cxn ang="0">
                      <a:pos x="40" y="155"/>
                    </a:cxn>
                    <a:cxn ang="0">
                      <a:pos x="49" y="160"/>
                    </a:cxn>
                    <a:cxn ang="0">
                      <a:pos x="67" y="163"/>
                    </a:cxn>
                    <a:cxn ang="0">
                      <a:pos x="85" y="160"/>
                    </a:cxn>
                    <a:cxn ang="0">
                      <a:pos x="104" y="152"/>
                    </a:cxn>
                    <a:cxn ang="0">
                      <a:pos x="128" y="136"/>
                    </a:cxn>
                    <a:cxn ang="0">
                      <a:pos x="134" y="130"/>
                    </a:cxn>
                    <a:cxn ang="0">
                      <a:pos x="154" y="106"/>
                    </a:cxn>
                    <a:cxn ang="0">
                      <a:pos x="161" y="91"/>
                    </a:cxn>
                    <a:cxn ang="0">
                      <a:pos x="164" y="77"/>
                    </a:cxn>
                    <a:cxn ang="0">
                      <a:pos x="164" y="69"/>
                    </a:cxn>
                    <a:cxn ang="0">
                      <a:pos x="163" y="62"/>
                    </a:cxn>
                    <a:cxn ang="0">
                      <a:pos x="151" y="27"/>
                    </a:cxn>
                    <a:cxn ang="0">
                      <a:pos x="147" y="19"/>
                    </a:cxn>
                    <a:cxn ang="0">
                      <a:pos x="144" y="14"/>
                    </a:cxn>
                    <a:cxn ang="0">
                      <a:pos x="138" y="6"/>
                    </a:cxn>
                    <a:cxn ang="0">
                      <a:pos x="131" y="2"/>
                    </a:cxn>
                    <a:cxn ang="0">
                      <a:pos x="124" y="0"/>
                    </a:cxn>
                    <a:cxn ang="0">
                      <a:pos x="114" y="0"/>
                    </a:cxn>
                    <a:cxn ang="0">
                      <a:pos x="102" y="3"/>
                    </a:cxn>
                  </a:cxnLst>
                  <a:rect l="0" t="0" r="r" b="b"/>
                  <a:pathLst>
                    <a:path w="164" h="163">
                      <a:moveTo>
                        <a:pt x="102" y="3"/>
                      </a:moveTo>
                      <a:lnTo>
                        <a:pt x="87" y="7"/>
                      </a:lnTo>
                      <a:lnTo>
                        <a:pt x="58" y="20"/>
                      </a:lnTo>
                      <a:lnTo>
                        <a:pt x="31" y="39"/>
                      </a:lnTo>
                      <a:lnTo>
                        <a:pt x="20" y="51"/>
                      </a:lnTo>
                      <a:lnTo>
                        <a:pt x="11" y="64"/>
                      </a:lnTo>
                      <a:lnTo>
                        <a:pt x="1" y="93"/>
                      </a:lnTo>
                      <a:lnTo>
                        <a:pt x="0" y="101"/>
                      </a:lnTo>
                      <a:lnTo>
                        <a:pt x="0" y="109"/>
                      </a:lnTo>
                      <a:lnTo>
                        <a:pt x="4" y="124"/>
                      </a:lnTo>
                      <a:lnTo>
                        <a:pt x="14" y="137"/>
                      </a:lnTo>
                      <a:lnTo>
                        <a:pt x="40" y="155"/>
                      </a:lnTo>
                      <a:lnTo>
                        <a:pt x="49" y="160"/>
                      </a:lnTo>
                      <a:lnTo>
                        <a:pt x="67" y="163"/>
                      </a:lnTo>
                      <a:lnTo>
                        <a:pt x="85" y="160"/>
                      </a:lnTo>
                      <a:lnTo>
                        <a:pt x="104" y="152"/>
                      </a:lnTo>
                      <a:lnTo>
                        <a:pt x="128" y="136"/>
                      </a:lnTo>
                      <a:lnTo>
                        <a:pt x="134" y="130"/>
                      </a:lnTo>
                      <a:lnTo>
                        <a:pt x="154" y="106"/>
                      </a:lnTo>
                      <a:lnTo>
                        <a:pt x="161" y="91"/>
                      </a:lnTo>
                      <a:lnTo>
                        <a:pt x="164" y="77"/>
                      </a:lnTo>
                      <a:lnTo>
                        <a:pt x="164" y="69"/>
                      </a:lnTo>
                      <a:lnTo>
                        <a:pt x="163" y="62"/>
                      </a:lnTo>
                      <a:lnTo>
                        <a:pt x="151" y="27"/>
                      </a:lnTo>
                      <a:lnTo>
                        <a:pt x="147" y="19"/>
                      </a:lnTo>
                      <a:lnTo>
                        <a:pt x="144" y="14"/>
                      </a:lnTo>
                      <a:lnTo>
                        <a:pt x="138" y="6"/>
                      </a:lnTo>
                      <a:lnTo>
                        <a:pt x="131" y="2"/>
                      </a:lnTo>
                      <a:lnTo>
                        <a:pt x="124" y="0"/>
                      </a:lnTo>
                      <a:lnTo>
                        <a:pt x="114" y="0"/>
                      </a:lnTo>
                      <a:lnTo>
                        <a:pt x="102" y="3"/>
                      </a:lnTo>
                      <a:close/>
                    </a:path>
                  </a:pathLst>
                </a:custGeom>
                <a:solidFill>
                  <a:srgbClr val="BC9E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11"/>
                <p:cNvSpPr>
                  <a:spLocks/>
                </p:cNvSpPr>
                <p:nvPr/>
              </p:nvSpPr>
              <p:spPr bwMode="auto">
                <a:xfrm>
                  <a:off x="2458393" y="4463844"/>
                  <a:ext cx="219002" cy="175419"/>
                </a:xfrm>
                <a:custGeom>
                  <a:avLst/>
                  <a:gdLst/>
                  <a:ahLst/>
                  <a:cxnLst>
                    <a:cxn ang="0">
                      <a:pos x="201" y="54"/>
                    </a:cxn>
                    <a:cxn ang="0">
                      <a:pos x="199" y="38"/>
                    </a:cxn>
                    <a:cxn ang="0">
                      <a:pos x="196" y="31"/>
                    </a:cxn>
                    <a:cxn ang="0">
                      <a:pos x="182" y="13"/>
                    </a:cxn>
                    <a:cxn ang="0">
                      <a:pos x="177" y="8"/>
                    </a:cxn>
                    <a:cxn ang="0">
                      <a:pos x="171" y="5"/>
                    </a:cxn>
                    <a:cxn ang="0">
                      <a:pos x="163" y="3"/>
                    </a:cxn>
                    <a:cxn ang="0">
                      <a:pos x="131" y="0"/>
                    </a:cxn>
                    <a:cxn ang="0">
                      <a:pos x="96" y="5"/>
                    </a:cxn>
                    <a:cxn ang="0">
                      <a:pos x="57" y="18"/>
                    </a:cxn>
                    <a:cxn ang="0">
                      <a:pos x="48" y="23"/>
                    </a:cxn>
                    <a:cxn ang="0">
                      <a:pos x="34" y="34"/>
                    </a:cxn>
                    <a:cxn ang="0">
                      <a:pos x="14" y="58"/>
                    </a:cxn>
                    <a:cxn ang="0">
                      <a:pos x="5" y="75"/>
                    </a:cxn>
                    <a:cxn ang="0">
                      <a:pos x="1" y="83"/>
                    </a:cxn>
                    <a:cxn ang="0">
                      <a:pos x="0" y="91"/>
                    </a:cxn>
                    <a:cxn ang="0">
                      <a:pos x="1" y="107"/>
                    </a:cxn>
                    <a:cxn ang="0">
                      <a:pos x="9" y="123"/>
                    </a:cxn>
                    <a:cxn ang="0">
                      <a:pos x="24" y="143"/>
                    </a:cxn>
                    <a:cxn ang="0">
                      <a:pos x="30" y="148"/>
                    </a:cxn>
                    <a:cxn ang="0">
                      <a:pos x="37" y="151"/>
                    </a:cxn>
                    <a:cxn ang="0">
                      <a:pos x="45" y="154"/>
                    </a:cxn>
                    <a:cxn ang="0">
                      <a:pos x="62" y="159"/>
                    </a:cxn>
                    <a:cxn ang="0">
                      <a:pos x="81" y="161"/>
                    </a:cxn>
                    <a:cxn ang="0">
                      <a:pos x="97" y="161"/>
                    </a:cxn>
                    <a:cxn ang="0">
                      <a:pos x="122" y="156"/>
                    </a:cxn>
                    <a:cxn ang="0">
                      <a:pos x="134" y="149"/>
                    </a:cxn>
                    <a:cxn ang="0">
                      <a:pos x="155" y="131"/>
                    </a:cxn>
                    <a:cxn ang="0">
                      <a:pos x="179" y="101"/>
                    </a:cxn>
                    <a:cxn ang="0">
                      <a:pos x="192" y="80"/>
                    </a:cxn>
                    <a:cxn ang="0">
                      <a:pos x="200" y="62"/>
                    </a:cxn>
                    <a:cxn ang="0">
                      <a:pos x="201" y="54"/>
                    </a:cxn>
                  </a:cxnLst>
                  <a:rect l="0" t="0" r="r" b="b"/>
                  <a:pathLst>
                    <a:path w="201" h="161">
                      <a:moveTo>
                        <a:pt x="201" y="54"/>
                      </a:moveTo>
                      <a:lnTo>
                        <a:pt x="199" y="38"/>
                      </a:lnTo>
                      <a:lnTo>
                        <a:pt x="196" y="31"/>
                      </a:lnTo>
                      <a:lnTo>
                        <a:pt x="182" y="13"/>
                      </a:lnTo>
                      <a:lnTo>
                        <a:pt x="177" y="8"/>
                      </a:lnTo>
                      <a:lnTo>
                        <a:pt x="171" y="5"/>
                      </a:lnTo>
                      <a:lnTo>
                        <a:pt x="163" y="3"/>
                      </a:lnTo>
                      <a:lnTo>
                        <a:pt x="131" y="0"/>
                      </a:lnTo>
                      <a:lnTo>
                        <a:pt x="96" y="5"/>
                      </a:lnTo>
                      <a:lnTo>
                        <a:pt x="57" y="18"/>
                      </a:lnTo>
                      <a:lnTo>
                        <a:pt x="48" y="23"/>
                      </a:lnTo>
                      <a:lnTo>
                        <a:pt x="34" y="34"/>
                      </a:lnTo>
                      <a:lnTo>
                        <a:pt x="14" y="58"/>
                      </a:lnTo>
                      <a:lnTo>
                        <a:pt x="5" y="75"/>
                      </a:lnTo>
                      <a:lnTo>
                        <a:pt x="1" y="83"/>
                      </a:lnTo>
                      <a:lnTo>
                        <a:pt x="0" y="91"/>
                      </a:lnTo>
                      <a:lnTo>
                        <a:pt x="1" y="107"/>
                      </a:lnTo>
                      <a:lnTo>
                        <a:pt x="9" y="123"/>
                      </a:lnTo>
                      <a:lnTo>
                        <a:pt x="24" y="143"/>
                      </a:lnTo>
                      <a:lnTo>
                        <a:pt x="30" y="148"/>
                      </a:lnTo>
                      <a:lnTo>
                        <a:pt x="37" y="151"/>
                      </a:lnTo>
                      <a:lnTo>
                        <a:pt x="45" y="154"/>
                      </a:lnTo>
                      <a:lnTo>
                        <a:pt x="62" y="159"/>
                      </a:lnTo>
                      <a:lnTo>
                        <a:pt x="81" y="161"/>
                      </a:lnTo>
                      <a:lnTo>
                        <a:pt x="97" y="161"/>
                      </a:lnTo>
                      <a:lnTo>
                        <a:pt x="122" y="156"/>
                      </a:lnTo>
                      <a:lnTo>
                        <a:pt x="134" y="149"/>
                      </a:lnTo>
                      <a:lnTo>
                        <a:pt x="155" y="131"/>
                      </a:lnTo>
                      <a:lnTo>
                        <a:pt x="179" y="101"/>
                      </a:lnTo>
                      <a:lnTo>
                        <a:pt x="192" y="80"/>
                      </a:lnTo>
                      <a:lnTo>
                        <a:pt x="200" y="62"/>
                      </a:lnTo>
                      <a:lnTo>
                        <a:pt x="201" y="54"/>
                      </a:lnTo>
                      <a:close/>
                    </a:path>
                  </a:pathLst>
                </a:custGeom>
                <a:solidFill>
                  <a:srgbClr val="BC9E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12"/>
                <p:cNvSpPr>
                  <a:spLocks/>
                </p:cNvSpPr>
                <p:nvPr/>
              </p:nvSpPr>
              <p:spPr bwMode="auto">
                <a:xfrm>
                  <a:off x="1250072" y="4086856"/>
                  <a:ext cx="1298755" cy="546959"/>
                </a:xfrm>
                <a:custGeom>
                  <a:avLst/>
                  <a:gdLst/>
                  <a:ahLst/>
                  <a:cxnLst>
                    <a:cxn ang="0">
                      <a:pos x="1176" y="324"/>
                    </a:cxn>
                    <a:cxn ang="0">
                      <a:pos x="1129" y="305"/>
                    </a:cxn>
                    <a:cxn ang="0">
                      <a:pos x="883" y="230"/>
                    </a:cxn>
                    <a:cxn ang="0">
                      <a:pos x="683" y="179"/>
                    </a:cxn>
                    <a:cxn ang="0">
                      <a:pos x="461" y="134"/>
                    </a:cxn>
                    <a:cxn ang="0">
                      <a:pos x="356" y="105"/>
                    </a:cxn>
                    <a:cxn ang="0">
                      <a:pos x="269" y="75"/>
                    </a:cxn>
                    <a:cxn ang="0">
                      <a:pos x="175" y="34"/>
                    </a:cxn>
                    <a:cxn ang="0">
                      <a:pos x="157" y="21"/>
                    </a:cxn>
                    <a:cxn ang="0">
                      <a:pos x="150" y="14"/>
                    </a:cxn>
                    <a:cxn ang="0">
                      <a:pos x="138" y="6"/>
                    </a:cxn>
                    <a:cxn ang="0">
                      <a:pos x="131" y="2"/>
                    </a:cxn>
                    <a:cxn ang="0">
                      <a:pos x="123" y="0"/>
                    </a:cxn>
                    <a:cxn ang="0">
                      <a:pos x="103" y="1"/>
                    </a:cxn>
                    <a:cxn ang="0">
                      <a:pos x="64" y="14"/>
                    </a:cxn>
                    <a:cxn ang="0">
                      <a:pos x="38" y="31"/>
                    </a:cxn>
                    <a:cxn ang="0">
                      <a:pos x="27" y="42"/>
                    </a:cxn>
                    <a:cxn ang="0">
                      <a:pos x="18" y="55"/>
                    </a:cxn>
                    <a:cxn ang="0">
                      <a:pos x="4" y="86"/>
                    </a:cxn>
                    <a:cxn ang="0">
                      <a:pos x="0" y="102"/>
                    </a:cxn>
                    <a:cxn ang="0">
                      <a:pos x="0" y="117"/>
                    </a:cxn>
                    <a:cxn ang="0">
                      <a:pos x="6" y="149"/>
                    </a:cxn>
                    <a:cxn ang="0">
                      <a:pos x="10" y="162"/>
                    </a:cxn>
                    <a:cxn ang="0">
                      <a:pos x="14" y="169"/>
                    </a:cxn>
                    <a:cxn ang="0">
                      <a:pos x="17" y="174"/>
                    </a:cxn>
                    <a:cxn ang="0">
                      <a:pos x="27" y="182"/>
                    </a:cxn>
                    <a:cxn ang="0">
                      <a:pos x="34" y="185"/>
                    </a:cxn>
                    <a:cxn ang="0">
                      <a:pos x="49" y="196"/>
                    </a:cxn>
                    <a:cxn ang="0">
                      <a:pos x="73" y="207"/>
                    </a:cxn>
                    <a:cxn ang="0">
                      <a:pos x="162" y="241"/>
                    </a:cxn>
                    <a:cxn ang="0">
                      <a:pos x="482" y="349"/>
                    </a:cxn>
                    <a:cxn ang="0">
                      <a:pos x="710" y="409"/>
                    </a:cxn>
                    <a:cxn ang="0">
                      <a:pos x="1049" y="488"/>
                    </a:cxn>
                    <a:cxn ang="0">
                      <a:pos x="1066" y="494"/>
                    </a:cxn>
                    <a:cxn ang="0">
                      <a:pos x="1092" y="499"/>
                    </a:cxn>
                    <a:cxn ang="0">
                      <a:pos x="1099" y="500"/>
                    </a:cxn>
                    <a:cxn ang="0">
                      <a:pos x="1105" y="500"/>
                    </a:cxn>
                    <a:cxn ang="0">
                      <a:pos x="1110" y="502"/>
                    </a:cxn>
                    <a:cxn ang="0">
                      <a:pos x="1117" y="502"/>
                    </a:cxn>
                    <a:cxn ang="0">
                      <a:pos x="1119" y="500"/>
                    </a:cxn>
                    <a:cxn ang="0">
                      <a:pos x="1117" y="499"/>
                    </a:cxn>
                    <a:cxn ang="0">
                      <a:pos x="1112" y="499"/>
                    </a:cxn>
                    <a:cxn ang="0">
                      <a:pos x="1109" y="498"/>
                    </a:cxn>
                    <a:cxn ang="0">
                      <a:pos x="1099" y="495"/>
                    </a:cxn>
                    <a:cxn ang="0">
                      <a:pos x="1092" y="487"/>
                    </a:cxn>
                    <a:cxn ang="0">
                      <a:pos x="1088" y="474"/>
                    </a:cxn>
                    <a:cxn ang="0">
                      <a:pos x="1083" y="437"/>
                    </a:cxn>
                    <a:cxn ang="0">
                      <a:pos x="1083" y="421"/>
                    </a:cxn>
                    <a:cxn ang="0">
                      <a:pos x="1086" y="406"/>
                    </a:cxn>
                    <a:cxn ang="0">
                      <a:pos x="1092" y="391"/>
                    </a:cxn>
                    <a:cxn ang="0">
                      <a:pos x="1099" y="377"/>
                    </a:cxn>
                    <a:cxn ang="0">
                      <a:pos x="1109" y="364"/>
                    </a:cxn>
                    <a:cxn ang="0">
                      <a:pos x="1114" y="361"/>
                    </a:cxn>
                    <a:cxn ang="0">
                      <a:pos x="1119" y="359"/>
                    </a:cxn>
                    <a:cxn ang="0">
                      <a:pos x="1133" y="354"/>
                    </a:cxn>
                    <a:cxn ang="0">
                      <a:pos x="1177" y="346"/>
                    </a:cxn>
                    <a:cxn ang="0">
                      <a:pos x="1184" y="344"/>
                    </a:cxn>
                    <a:cxn ang="0">
                      <a:pos x="1192" y="340"/>
                    </a:cxn>
                    <a:cxn ang="0">
                      <a:pos x="1192" y="336"/>
                    </a:cxn>
                    <a:cxn ang="0">
                      <a:pos x="1189" y="333"/>
                    </a:cxn>
                    <a:cxn ang="0">
                      <a:pos x="1185" y="329"/>
                    </a:cxn>
                    <a:cxn ang="0">
                      <a:pos x="1176" y="324"/>
                    </a:cxn>
                  </a:cxnLst>
                  <a:rect l="0" t="0" r="r" b="b"/>
                  <a:pathLst>
                    <a:path w="1192" h="502">
                      <a:moveTo>
                        <a:pt x="1176" y="324"/>
                      </a:moveTo>
                      <a:lnTo>
                        <a:pt x="1129" y="305"/>
                      </a:lnTo>
                      <a:lnTo>
                        <a:pt x="883" y="230"/>
                      </a:lnTo>
                      <a:lnTo>
                        <a:pt x="683" y="179"/>
                      </a:lnTo>
                      <a:lnTo>
                        <a:pt x="461" y="134"/>
                      </a:lnTo>
                      <a:lnTo>
                        <a:pt x="356" y="105"/>
                      </a:lnTo>
                      <a:lnTo>
                        <a:pt x="269" y="75"/>
                      </a:lnTo>
                      <a:lnTo>
                        <a:pt x="175" y="34"/>
                      </a:lnTo>
                      <a:lnTo>
                        <a:pt x="157" y="21"/>
                      </a:lnTo>
                      <a:lnTo>
                        <a:pt x="150" y="14"/>
                      </a:lnTo>
                      <a:lnTo>
                        <a:pt x="138" y="6"/>
                      </a:lnTo>
                      <a:lnTo>
                        <a:pt x="131" y="2"/>
                      </a:lnTo>
                      <a:lnTo>
                        <a:pt x="123" y="0"/>
                      </a:lnTo>
                      <a:lnTo>
                        <a:pt x="103" y="1"/>
                      </a:lnTo>
                      <a:lnTo>
                        <a:pt x="64" y="14"/>
                      </a:lnTo>
                      <a:lnTo>
                        <a:pt x="38" y="31"/>
                      </a:lnTo>
                      <a:lnTo>
                        <a:pt x="27" y="42"/>
                      </a:lnTo>
                      <a:lnTo>
                        <a:pt x="18" y="55"/>
                      </a:lnTo>
                      <a:lnTo>
                        <a:pt x="4" y="86"/>
                      </a:lnTo>
                      <a:lnTo>
                        <a:pt x="0" y="102"/>
                      </a:lnTo>
                      <a:lnTo>
                        <a:pt x="0" y="117"/>
                      </a:lnTo>
                      <a:lnTo>
                        <a:pt x="6" y="149"/>
                      </a:lnTo>
                      <a:lnTo>
                        <a:pt x="10" y="162"/>
                      </a:lnTo>
                      <a:lnTo>
                        <a:pt x="14" y="169"/>
                      </a:lnTo>
                      <a:lnTo>
                        <a:pt x="17" y="174"/>
                      </a:lnTo>
                      <a:lnTo>
                        <a:pt x="27" y="182"/>
                      </a:lnTo>
                      <a:lnTo>
                        <a:pt x="34" y="185"/>
                      </a:lnTo>
                      <a:lnTo>
                        <a:pt x="49" y="196"/>
                      </a:lnTo>
                      <a:lnTo>
                        <a:pt x="73" y="207"/>
                      </a:lnTo>
                      <a:lnTo>
                        <a:pt x="162" y="241"/>
                      </a:lnTo>
                      <a:lnTo>
                        <a:pt x="482" y="349"/>
                      </a:lnTo>
                      <a:lnTo>
                        <a:pt x="710" y="409"/>
                      </a:lnTo>
                      <a:lnTo>
                        <a:pt x="1049" y="488"/>
                      </a:lnTo>
                      <a:lnTo>
                        <a:pt x="1066" y="494"/>
                      </a:lnTo>
                      <a:lnTo>
                        <a:pt x="1092" y="499"/>
                      </a:lnTo>
                      <a:lnTo>
                        <a:pt x="1099" y="500"/>
                      </a:lnTo>
                      <a:lnTo>
                        <a:pt x="1105" y="500"/>
                      </a:lnTo>
                      <a:lnTo>
                        <a:pt x="1110" y="502"/>
                      </a:lnTo>
                      <a:lnTo>
                        <a:pt x="1117" y="502"/>
                      </a:lnTo>
                      <a:lnTo>
                        <a:pt x="1119" y="500"/>
                      </a:lnTo>
                      <a:lnTo>
                        <a:pt x="1117" y="499"/>
                      </a:lnTo>
                      <a:lnTo>
                        <a:pt x="1112" y="499"/>
                      </a:lnTo>
                      <a:lnTo>
                        <a:pt x="1109" y="498"/>
                      </a:lnTo>
                      <a:lnTo>
                        <a:pt x="1099" y="495"/>
                      </a:lnTo>
                      <a:lnTo>
                        <a:pt x="1092" y="487"/>
                      </a:lnTo>
                      <a:lnTo>
                        <a:pt x="1088" y="474"/>
                      </a:lnTo>
                      <a:lnTo>
                        <a:pt x="1083" y="437"/>
                      </a:lnTo>
                      <a:lnTo>
                        <a:pt x="1083" y="421"/>
                      </a:lnTo>
                      <a:lnTo>
                        <a:pt x="1086" y="406"/>
                      </a:lnTo>
                      <a:lnTo>
                        <a:pt x="1092" y="391"/>
                      </a:lnTo>
                      <a:lnTo>
                        <a:pt x="1099" y="377"/>
                      </a:lnTo>
                      <a:lnTo>
                        <a:pt x="1109" y="364"/>
                      </a:lnTo>
                      <a:lnTo>
                        <a:pt x="1114" y="361"/>
                      </a:lnTo>
                      <a:lnTo>
                        <a:pt x="1119" y="359"/>
                      </a:lnTo>
                      <a:lnTo>
                        <a:pt x="1133" y="354"/>
                      </a:lnTo>
                      <a:lnTo>
                        <a:pt x="1177" y="346"/>
                      </a:lnTo>
                      <a:lnTo>
                        <a:pt x="1184" y="344"/>
                      </a:lnTo>
                      <a:lnTo>
                        <a:pt x="1192" y="340"/>
                      </a:lnTo>
                      <a:lnTo>
                        <a:pt x="1192" y="336"/>
                      </a:lnTo>
                      <a:lnTo>
                        <a:pt x="1189" y="333"/>
                      </a:lnTo>
                      <a:lnTo>
                        <a:pt x="1185" y="329"/>
                      </a:lnTo>
                      <a:lnTo>
                        <a:pt x="1176" y="324"/>
                      </a:lnTo>
                      <a:close/>
                    </a:path>
                  </a:pathLst>
                </a:custGeom>
                <a:solidFill>
                  <a:srgbClr val="A77F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13"/>
                <p:cNvSpPr>
                  <a:spLocks/>
                </p:cNvSpPr>
                <p:nvPr/>
              </p:nvSpPr>
              <p:spPr bwMode="auto">
                <a:xfrm>
                  <a:off x="1429849" y="3908169"/>
                  <a:ext cx="1410980" cy="521899"/>
                </a:xfrm>
                <a:custGeom>
                  <a:avLst/>
                  <a:gdLst/>
                  <a:ahLst/>
                  <a:cxnLst>
                    <a:cxn ang="0">
                      <a:pos x="1295" y="340"/>
                    </a:cxn>
                    <a:cxn ang="0">
                      <a:pos x="1295" y="334"/>
                    </a:cxn>
                    <a:cxn ang="0">
                      <a:pos x="1293" y="331"/>
                    </a:cxn>
                    <a:cxn ang="0">
                      <a:pos x="1283" y="323"/>
                    </a:cxn>
                    <a:cxn ang="0">
                      <a:pos x="1257" y="311"/>
                    </a:cxn>
                    <a:cxn ang="0">
                      <a:pos x="559" y="120"/>
                    </a:cxn>
                    <a:cxn ang="0">
                      <a:pos x="249" y="18"/>
                    </a:cxn>
                    <a:cxn ang="0">
                      <a:pos x="193" y="2"/>
                    </a:cxn>
                    <a:cxn ang="0">
                      <a:pos x="169" y="0"/>
                    </a:cxn>
                    <a:cxn ang="0">
                      <a:pos x="145" y="2"/>
                    </a:cxn>
                    <a:cxn ang="0">
                      <a:pos x="102" y="18"/>
                    </a:cxn>
                    <a:cxn ang="0">
                      <a:pos x="72" y="36"/>
                    </a:cxn>
                    <a:cxn ang="0">
                      <a:pos x="40" y="63"/>
                    </a:cxn>
                    <a:cxn ang="0">
                      <a:pos x="30" y="73"/>
                    </a:cxn>
                    <a:cxn ang="0">
                      <a:pos x="9" y="100"/>
                    </a:cxn>
                    <a:cxn ang="0">
                      <a:pos x="4" y="108"/>
                    </a:cxn>
                    <a:cxn ang="0">
                      <a:pos x="0" y="120"/>
                    </a:cxn>
                    <a:cxn ang="0">
                      <a:pos x="0" y="132"/>
                    </a:cxn>
                    <a:cxn ang="0">
                      <a:pos x="4" y="144"/>
                    </a:cxn>
                    <a:cxn ang="0">
                      <a:pos x="9" y="150"/>
                    </a:cxn>
                    <a:cxn ang="0">
                      <a:pos x="20" y="160"/>
                    </a:cxn>
                    <a:cxn ang="0">
                      <a:pos x="56" y="181"/>
                    </a:cxn>
                    <a:cxn ang="0">
                      <a:pos x="167" y="227"/>
                    </a:cxn>
                    <a:cxn ang="0">
                      <a:pos x="244" y="255"/>
                    </a:cxn>
                    <a:cxn ang="0">
                      <a:pos x="637" y="341"/>
                    </a:cxn>
                    <a:cxn ang="0">
                      <a:pos x="1040" y="460"/>
                    </a:cxn>
                    <a:cxn ang="0">
                      <a:pos x="1104" y="479"/>
                    </a:cxn>
                    <a:cxn ang="0">
                      <a:pos x="1114" y="479"/>
                    </a:cxn>
                    <a:cxn ang="0">
                      <a:pos x="1122" y="476"/>
                    </a:cxn>
                    <a:cxn ang="0">
                      <a:pos x="1125" y="472"/>
                    </a:cxn>
                    <a:cxn ang="0">
                      <a:pos x="1125" y="465"/>
                    </a:cxn>
                    <a:cxn ang="0">
                      <a:pos x="1120" y="448"/>
                    </a:cxn>
                    <a:cxn ang="0">
                      <a:pos x="1116" y="430"/>
                    </a:cxn>
                    <a:cxn ang="0">
                      <a:pos x="1117" y="422"/>
                    </a:cxn>
                    <a:cxn ang="0">
                      <a:pos x="1124" y="406"/>
                    </a:cxn>
                    <a:cxn ang="0">
                      <a:pos x="1144" y="374"/>
                    </a:cxn>
                    <a:cxn ang="0">
                      <a:pos x="1151" y="368"/>
                    </a:cxn>
                    <a:cxn ang="0">
                      <a:pos x="1157" y="362"/>
                    </a:cxn>
                    <a:cxn ang="0">
                      <a:pos x="1166" y="358"/>
                    </a:cxn>
                    <a:cxn ang="0">
                      <a:pos x="1220" y="344"/>
                    </a:cxn>
                    <a:cxn ang="0">
                      <a:pos x="1257" y="341"/>
                    </a:cxn>
                    <a:cxn ang="0">
                      <a:pos x="1281" y="343"/>
                    </a:cxn>
                    <a:cxn ang="0">
                      <a:pos x="1292" y="343"/>
                    </a:cxn>
                    <a:cxn ang="0">
                      <a:pos x="1294" y="342"/>
                    </a:cxn>
                    <a:cxn ang="0">
                      <a:pos x="1295" y="340"/>
                    </a:cxn>
                  </a:cxnLst>
                  <a:rect l="0" t="0" r="r" b="b"/>
                  <a:pathLst>
                    <a:path w="1295" h="479">
                      <a:moveTo>
                        <a:pt x="1295" y="340"/>
                      </a:moveTo>
                      <a:lnTo>
                        <a:pt x="1295" y="334"/>
                      </a:lnTo>
                      <a:lnTo>
                        <a:pt x="1293" y="331"/>
                      </a:lnTo>
                      <a:lnTo>
                        <a:pt x="1283" y="323"/>
                      </a:lnTo>
                      <a:lnTo>
                        <a:pt x="1257" y="311"/>
                      </a:lnTo>
                      <a:lnTo>
                        <a:pt x="559" y="120"/>
                      </a:lnTo>
                      <a:lnTo>
                        <a:pt x="249" y="18"/>
                      </a:lnTo>
                      <a:lnTo>
                        <a:pt x="193" y="2"/>
                      </a:lnTo>
                      <a:lnTo>
                        <a:pt x="169" y="0"/>
                      </a:lnTo>
                      <a:lnTo>
                        <a:pt x="145" y="2"/>
                      </a:lnTo>
                      <a:lnTo>
                        <a:pt x="102" y="18"/>
                      </a:lnTo>
                      <a:lnTo>
                        <a:pt x="72" y="36"/>
                      </a:lnTo>
                      <a:lnTo>
                        <a:pt x="40" y="63"/>
                      </a:lnTo>
                      <a:lnTo>
                        <a:pt x="30" y="73"/>
                      </a:lnTo>
                      <a:lnTo>
                        <a:pt x="9" y="100"/>
                      </a:lnTo>
                      <a:lnTo>
                        <a:pt x="4" y="108"/>
                      </a:lnTo>
                      <a:lnTo>
                        <a:pt x="0" y="120"/>
                      </a:lnTo>
                      <a:lnTo>
                        <a:pt x="0" y="132"/>
                      </a:lnTo>
                      <a:lnTo>
                        <a:pt x="4" y="144"/>
                      </a:lnTo>
                      <a:lnTo>
                        <a:pt x="9" y="150"/>
                      </a:lnTo>
                      <a:lnTo>
                        <a:pt x="20" y="160"/>
                      </a:lnTo>
                      <a:lnTo>
                        <a:pt x="56" y="181"/>
                      </a:lnTo>
                      <a:lnTo>
                        <a:pt x="167" y="227"/>
                      </a:lnTo>
                      <a:lnTo>
                        <a:pt x="244" y="255"/>
                      </a:lnTo>
                      <a:lnTo>
                        <a:pt x="637" y="341"/>
                      </a:lnTo>
                      <a:lnTo>
                        <a:pt x="1040" y="460"/>
                      </a:lnTo>
                      <a:lnTo>
                        <a:pt x="1104" y="479"/>
                      </a:lnTo>
                      <a:lnTo>
                        <a:pt x="1114" y="479"/>
                      </a:lnTo>
                      <a:lnTo>
                        <a:pt x="1122" y="476"/>
                      </a:lnTo>
                      <a:lnTo>
                        <a:pt x="1125" y="472"/>
                      </a:lnTo>
                      <a:lnTo>
                        <a:pt x="1125" y="465"/>
                      </a:lnTo>
                      <a:lnTo>
                        <a:pt x="1120" y="448"/>
                      </a:lnTo>
                      <a:lnTo>
                        <a:pt x="1116" y="430"/>
                      </a:lnTo>
                      <a:lnTo>
                        <a:pt x="1117" y="422"/>
                      </a:lnTo>
                      <a:lnTo>
                        <a:pt x="1124" y="406"/>
                      </a:lnTo>
                      <a:lnTo>
                        <a:pt x="1144" y="374"/>
                      </a:lnTo>
                      <a:lnTo>
                        <a:pt x="1151" y="368"/>
                      </a:lnTo>
                      <a:lnTo>
                        <a:pt x="1157" y="362"/>
                      </a:lnTo>
                      <a:lnTo>
                        <a:pt x="1166" y="358"/>
                      </a:lnTo>
                      <a:lnTo>
                        <a:pt x="1220" y="344"/>
                      </a:lnTo>
                      <a:lnTo>
                        <a:pt x="1257" y="341"/>
                      </a:lnTo>
                      <a:lnTo>
                        <a:pt x="1281" y="343"/>
                      </a:lnTo>
                      <a:lnTo>
                        <a:pt x="1292" y="343"/>
                      </a:lnTo>
                      <a:lnTo>
                        <a:pt x="1294" y="342"/>
                      </a:lnTo>
                      <a:lnTo>
                        <a:pt x="1295" y="340"/>
                      </a:lnTo>
                      <a:close/>
                    </a:path>
                  </a:pathLst>
                </a:custGeom>
                <a:solidFill>
                  <a:srgbClr val="A77F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14"/>
                <p:cNvSpPr>
                  <a:spLocks/>
                </p:cNvSpPr>
                <p:nvPr/>
              </p:nvSpPr>
              <p:spPr bwMode="auto">
                <a:xfrm>
                  <a:off x="1705508" y="3771974"/>
                  <a:ext cx="1320546" cy="491392"/>
                </a:xfrm>
                <a:custGeom>
                  <a:avLst/>
                  <a:gdLst/>
                  <a:ahLst/>
                  <a:cxnLst>
                    <a:cxn ang="0">
                      <a:pos x="1151" y="304"/>
                    </a:cxn>
                    <a:cxn ang="0">
                      <a:pos x="1170" y="298"/>
                    </a:cxn>
                    <a:cxn ang="0">
                      <a:pos x="1207" y="292"/>
                    </a:cxn>
                    <a:cxn ang="0">
                      <a:pos x="1210" y="291"/>
                    </a:cxn>
                    <a:cxn ang="0">
                      <a:pos x="1212" y="291"/>
                    </a:cxn>
                    <a:cxn ang="0">
                      <a:pos x="1212" y="289"/>
                    </a:cxn>
                    <a:cxn ang="0">
                      <a:pos x="1211" y="288"/>
                    </a:cxn>
                    <a:cxn ang="0">
                      <a:pos x="1197" y="280"/>
                    </a:cxn>
                    <a:cxn ang="0">
                      <a:pos x="987" y="219"/>
                    </a:cxn>
                    <a:cxn ang="0">
                      <a:pos x="139" y="3"/>
                    </a:cxn>
                    <a:cxn ang="0">
                      <a:pos x="115" y="0"/>
                    </a:cxn>
                    <a:cxn ang="0">
                      <a:pos x="95" y="0"/>
                    </a:cxn>
                    <a:cxn ang="0">
                      <a:pos x="75" y="5"/>
                    </a:cxn>
                    <a:cxn ang="0">
                      <a:pos x="57" y="16"/>
                    </a:cxn>
                    <a:cxn ang="0">
                      <a:pos x="47" y="24"/>
                    </a:cxn>
                    <a:cxn ang="0">
                      <a:pos x="33" y="40"/>
                    </a:cxn>
                    <a:cxn ang="0">
                      <a:pos x="6" y="81"/>
                    </a:cxn>
                    <a:cxn ang="0">
                      <a:pos x="2" y="91"/>
                    </a:cxn>
                    <a:cxn ang="0">
                      <a:pos x="0" y="100"/>
                    </a:cxn>
                    <a:cxn ang="0">
                      <a:pos x="0" y="108"/>
                    </a:cxn>
                    <a:cxn ang="0">
                      <a:pos x="2" y="117"/>
                    </a:cxn>
                    <a:cxn ang="0">
                      <a:pos x="9" y="125"/>
                    </a:cxn>
                    <a:cxn ang="0">
                      <a:pos x="19" y="132"/>
                    </a:cxn>
                    <a:cxn ang="0">
                      <a:pos x="49" y="145"/>
                    </a:cxn>
                    <a:cxn ang="0">
                      <a:pos x="627" y="299"/>
                    </a:cxn>
                    <a:cxn ang="0">
                      <a:pos x="1006" y="412"/>
                    </a:cxn>
                    <a:cxn ang="0">
                      <a:pos x="1046" y="428"/>
                    </a:cxn>
                    <a:cxn ang="0">
                      <a:pos x="1077" y="443"/>
                    </a:cxn>
                    <a:cxn ang="0">
                      <a:pos x="1084" y="447"/>
                    </a:cxn>
                    <a:cxn ang="0">
                      <a:pos x="1094" y="451"/>
                    </a:cxn>
                    <a:cxn ang="0">
                      <a:pos x="1096" y="451"/>
                    </a:cxn>
                    <a:cxn ang="0">
                      <a:pos x="1096" y="449"/>
                    </a:cxn>
                    <a:cxn ang="0">
                      <a:pos x="1095" y="446"/>
                    </a:cxn>
                    <a:cxn ang="0">
                      <a:pos x="1087" y="434"/>
                    </a:cxn>
                    <a:cxn ang="0">
                      <a:pos x="1085" y="430"/>
                    </a:cxn>
                    <a:cxn ang="0">
                      <a:pos x="1084" y="424"/>
                    </a:cxn>
                    <a:cxn ang="0">
                      <a:pos x="1086" y="396"/>
                    </a:cxn>
                    <a:cxn ang="0">
                      <a:pos x="1097" y="364"/>
                    </a:cxn>
                    <a:cxn ang="0">
                      <a:pos x="1102" y="357"/>
                    </a:cxn>
                    <a:cxn ang="0">
                      <a:pos x="1121" y="331"/>
                    </a:cxn>
                    <a:cxn ang="0">
                      <a:pos x="1143" y="310"/>
                    </a:cxn>
                    <a:cxn ang="0">
                      <a:pos x="1151" y="304"/>
                    </a:cxn>
                  </a:cxnLst>
                  <a:rect l="0" t="0" r="r" b="b"/>
                  <a:pathLst>
                    <a:path w="1212" h="451">
                      <a:moveTo>
                        <a:pt x="1151" y="304"/>
                      </a:moveTo>
                      <a:lnTo>
                        <a:pt x="1170" y="298"/>
                      </a:lnTo>
                      <a:lnTo>
                        <a:pt x="1207" y="292"/>
                      </a:lnTo>
                      <a:lnTo>
                        <a:pt x="1210" y="291"/>
                      </a:lnTo>
                      <a:lnTo>
                        <a:pt x="1212" y="291"/>
                      </a:lnTo>
                      <a:lnTo>
                        <a:pt x="1212" y="289"/>
                      </a:lnTo>
                      <a:lnTo>
                        <a:pt x="1211" y="288"/>
                      </a:lnTo>
                      <a:lnTo>
                        <a:pt x="1197" y="280"/>
                      </a:lnTo>
                      <a:lnTo>
                        <a:pt x="987" y="219"/>
                      </a:lnTo>
                      <a:lnTo>
                        <a:pt x="139" y="3"/>
                      </a:lnTo>
                      <a:lnTo>
                        <a:pt x="115" y="0"/>
                      </a:lnTo>
                      <a:lnTo>
                        <a:pt x="95" y="0"/>
                      </a:lnTo>
                      <a:lnTo>
                        <a:pt x="75" y="5"/>
                      </a:lnTo>
                      <a:lnTo>
                        <a:pt x="57" y="16"/>
                      </a:lnTo>
                      <a:lnTo>
                        <a:pt x="47" y="24"/>
                      </a:lnTo>
                      <a:lnTo>
                        <a:pt x="33" y="40"/>
                      </a:lnTo>
                      <a:lnTo>
                        <a:pt x="6" y="81"/>
                      </a:lnTo>
                      <a:lnTo>
                        <a:pt x="2" y="91"/>
                      </a:lnTo>
                      <a:lnTo>
                        <a:pt x="0" y="100"/>
                      </a:lnTo>
                      <a:lnTo>
                        <a:pt x="0" y="108"/>
                      </a:lnTo>
                      <a:lnTo>
                        <a:pt x="2" y="117"/>
                      </a:lnTo>
                      <a:lnTo>
                        <a:pt x="9" y="125"/>
                      </a:lnTo>
                      <a:lnTo>
                        <a:pt x="19" y="132"/>
                      </a:lnTo>
                      <a:lnTo>
                        <a:pt x="49" y="145"/>
                      </a:lnTo>
                      <a:lnTo>
                        <a:pt x="627" y="299"/>
                      </a:lnTo>
                      <a:lnTo>
                        <a:pt x="1006" y="412"/>
                      </a:lnTo>
                      <a:lnTo>
                        <a:pt x="1046" y="428"/>
                      </a:lnTo>
                      <a:lnTo>
                        <a:pt x="1077" y="443"/>
                      </a:lnTo>
                      <a:lnTo>
                        <a:pt x="1084" y="447"/>
                      </a:lnTo>
                      <a:lnTo>
                        <a:pt x="1094" y="451"/>
                      </a:lnTo>
                      <a:lnTo>
                        <a:pt x="1096" y="451"/>
                      </a:lnTo>
                      <a:lnTo>
                        <a:pt x="1096" y="449"/>
                      </a:lnTo>
                      <a:lnTo>
                        <a:pt x="1095" y="446"/>
                      </a:lnTo>
                      <a:lnTo>
                        <a:pt x="1087" y="434"/>
                      </a:lnTo>
                      <a:lnTo>
                        <a:pt x="1085" y="430"/>
                      </a:lnTo>
                      <a:lnTo>
                        <a:pt x="1084" y="424"/>
                      </a:lnTo>
                      <a:lnTo>
                        <a:pt x="1086" y="396"/>
                      </a:lnTo>
                      <a:lnTo>
                        <a:pt x="1097" y="364"/>
                      </a:lnTo>
                      <a:lnTo>
                        <a:pt x="1102" y="357"/>
                      </a:lnTo>
                      <a:lnTo>
                        <a:pt x="1121" y="331"/>
                      </a:lnTo>
                      <a:lnTo>
                        <a:pt x="1143" y="310"/>
                      </a:lnTo>
                      <a:lnTo>
                        <a:pt x="1151" y="304"/>
                      </a:lnTo>
                      <a:close/>
                    </a:path>
                  </a:pathLst>
                </a:custGeom>
                <a:solidFill>
                  <a:srgbClr val="A77F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15"/>
                <p:cNvSpPr>
                  <a:spLocks/>
                </p:cNvSpPr>
                <p:nvPr/>
              </p:nvSpPr>
              <p:spPr bwMode="auto">
                <a:xfrm>
                  <a:off x="1901628" y="3661928"/>
                  <a:ext cx="1325994" cy="428197"/>
                </a:xfrm>
                <a:custGeom>
                  <a:avLst/>
                  <a:gdLst/>
                  <a:ahLst/>
                  <a:cxnLst>
                    <a:cxn ang="0">
                      <a:pos x="65" y="3"/>
                    </a:cxn>
                    <a:cxn ang="0">
                      <a:pos x="50" y="9"/>
                    </a:cxn>
                    <a:cxn ang="0">
                      <a:pos x="35" y="17"/>
                    </a:cxn>
                    <a:cxn ang="0">
                      <a:pos x="24" y="26"/>
                    </a:cxn>
                    <a:cxn ang="0">
                      <a:pos x="15" y="36"/>
                    </a:cxn>
                    <a:cxn ang="0">
                      <a:pos x="12" y="43"/>
                    </a:cxn>
                    <a:cxn ang="0">
                      <a:pos x="1" y="67"/>
                    </a:cxn>
                    <a:cxn ang="0">
                      <a:pos x="0" y="77"/>
                    </a:cxn>
                    <a:cxn ang="0">
                      <a:pos x="1" y="85"/>
                    </a:cxn>
                    <a:cxn ang="0">
                      <a:pos x="4" y="93"/>
                    </a:cxn>
                    <a:cxn ang="0">
                      <a:pos x="12" y="100"/>
                    </a:cxn>
                    <a:cxn ang="0">
                      <a:pos x="23" y="105"/>
                    </a:cxn>
                    <a:cxn ang="0">
                      <a:pos x="54" y="114"/>
                    </a:cxn>
                    <a:cxn ang="0">
                      <a:pos x="117" y="125"/>
                    </a:cxn>
                    <a:cxn ang="0">
                      <a:pos x="859" y="303"/>
                    </a:cxn>
                    <a:cxn ang="0">
                      <a:pos x="1051" y="359"/>
                    </a:cxn>
                    <a:cxn ang="0">
                      <a:pos x="1116" y="391"/>
                    </a:cxn>
                    <a:cxn ang="0">
                      <a:pos x="1124" y="393"/>
                    </a:cxn>
                    <a:cxn ang="0">
                      <a:pos x="1131" y="392"/>
                    </a:cxn>
                    <a:cxn ang="0">
                      <a:pos x="1135" y="388"/>
                    </a:cxn>
                    <a:cxn ang="0">
                      <a:pos x="1135" y="381"/>
                    </a:cxn>
                    <a:cxn ang="0">
                      <a:pos x="1125" y="338"/>
                    </a:cxn>
                    <a:cxn ang="0">
                      <a:pos x="1124" y="319"/>
                    </a:cxn>
                    <a:cxn ang="0">
                      <a:pos x="1126" y="311"/>
                    </a:cxn>
                    <a:cxn ang="0">
                      <a:pos x="1129" y="305"/>
                    </a:cxn>
                    <a:cxn ang="0">
                      <a:pos x="1138" y="291"/>
                    </a:cxn>
                    <a:cxn ang="0">
                      <a:pos x="1149" y="279"/>
                    </a:cxn>
                    <a:cxn ang="0">
                      <a:pos x="1160" y="269"/>
                    </a:cxn>
                    <a:cxn ang="0">
                      <a:pos x="1167" y="265"/>
                    </a:cxn>
                    <a:cxn ang="0">
                      <a:pos x="1177" y="261"/>
                    </a:cxn>
                    <a:cxn ang="0">
                      <a:pos x="1188" y="259"/>
                    </a:cxn>
                    <a:cxn ang="0">
                      <a:pos x="1216" y="251"/>
                    </a:cxn>
                    <a:cxn ang="0">
                      <a:pos x="1217" y="249"/>
                    </a:cxn>
                    <a:cxn ang="0">
                      <a:pos x="1216" y="247"/>
                    </a:cxn>
                    <a:cxn ang="0">
                      <a:pos x="1207" y="243"/>
                    </a:cxn>
                    <a:cxn ang="0">
                      <a:pos x="1067" y="213"/>
                    </a:cxn>
                    <a:cxn ang="0">
                      <a:pos x="631" y="100"/>
                    </a:cxn>
                    <a:cxn ang="0">
                      <a:pos x="205" y="22"/>
                    </a:cxn>
                    <a:cxn ang="0">
                      <a:pos x="188" y="18"/>
                    </a:cxn>
                    <a:cxn ang="0">
                      <a:pos x="152" y="5"/>
                    </a:cxn>
                    <a:cxn ang="0">
                      <a:pos x="142" y="3"/>
                    </a:cxn>
                    <a:cxn ang="0">
                      <a:pos x="82" y="0"/>
                    </a:cxn>
                    <a:cxn ang="0">
                      <a:pos x="65" y="3"/>
                    </a:cxn>
                  </a:cxnLst>
                  <a:rect l="0" t="0" r="r" b="b"/>
                  <a:pathLst>
                    <a:path w="1217" h="393">
                      <a:moveTo>
                        <a:pt x="65" y="3"/>
                      </a:moveTo>
                      <a:lnTo>
                        <a:pt x="50" y="9"/>
                      </a:lnTo>
                      <a:lnTo>
                        <a:pt x="35" y="17"/>
                      </a:lnTo>
                      <a:lnTo>
                        <a:pt x="24" y="26"/>
                      </a:lnTo>
                      <a:lnTo>
                        <a:pt x="15" y="36"/>
                      </a:lnTo>
                      <a:lnTo>
                        <a:pt x="12" y="43"/>
                      </a:lnTo>
                      <a:lnTo>
                        <a:pt x="1" y="67"/>
                      </a:lnTo>
                      <a:lnTo>
                        <a:pt x="0" y="77"/>
                      </a:lnTo>
                      <a:lnTo>
                        <a:pt x="1" y="85"/>
                      </a:lnTo>
                      <a:lnTo>
                        <a:pt x="4" y="93"/>
                      </a:lnTo>
                      <a:lnTo>
                        <a:pt x="12" y="100"/>
                      </a:lnTo>
                      <a:lnTo>
                        <a:pt x="23" y="105"/>
                      </a:lnTo>
                      <a:lnTo>
                        <a:pt x="54" y="114"/>
                      </a:lnTo>
                      <a:lnTo>
                        <a:pt x="117" y="125"/>
                      </a:lnTo>
                      <a:lnTo>
                        <a:pt x="859" y="303"/>
                      </a:lnTo>
                      <a:lnTo>
                        <a:pt x="1051" y="359"/>
                      </a:lnTo>
                      <a:lnTo>
                        <a:pt x="1116" y="391"/>
                      </a:lnTo>
                      <a:lnTo>
                        <a:pt x="1124" y="393"/>
                      </a:lnTo>
                      <a:lnTo>
                        <a:pt x="1131" y="392"/>
                      </a:lnTo>
                      <a:lnTo>
                        <a:pt x="1135" y="388"/>
                      </a:lnTo>
                      <a:lnTo>
                        <a:pt x="1135" y="381"/>
                      </a:lnTo>
                      <a:lnTo>
                        <a:pt x="1125" y="338"/>
                      </a:lnTo>
                      <a:lnTo>
                        <a:pt x="1124" y="319"/>
                      </a:lnTo>
                      <a:lnTo>
                        <a:pt x="1126" y="311"/>
                      </a:lnTo>
                      <a:lnTo>
                        <a:pt x="1129" y="305"/>
                      </a:lnTo>
                      <a:lnTo>
                        <a:pt x="1138" y="291"/>
                      </a:lnTo>
                      <a:lnTo>
                        <a:pt x="1149" y="279"/>
                      </a:lnTo>
                      <a:lnTo>
                        <a:pt x="1160" y="269"/>
                      </a:lnTo>
                      <a:lnTo>
                        <a:pt x="1167" y="265"/>
                      </a:lnTo>
                      <a:lnTo>
                        <a:pt x="1177" y="261"/>
                      </a:lnTo>
                      <a:lnTo>
                        <a:pt x="1188" y="259"/>
                      </a:lnTo>
                      <a:lnTo>
                        <a:pt x="1216" y="251"/>
                      </a:lnTo>
                      <a:lnTo>
                        <a:pt x="1217" y="249"/>
                      </a:lnTo>
                      <a:lnTo>
                        <a:pt x="1216" y="247"/>
                      </a:lnTo>
                      <a:lnTo>
                        <a:pt x="1207" y="243"/>
                      </a:lnTo>
                      <a:lnTo>
                        <a:pt x="1067" y="213"/>
                      </a:lnTo>
                      <a:lnTo>
                        <a:pt x="631" y="100"/>
                      </a:lnTo>
                      <a:lnTo>
                        <a:pt x="205" y="22"/>
                      </a:lnTo>
                      <a:lnTo>
                        <a:pt x="188" y="18"/>
                      </a:lnTo>
                      <a:lnTo>
                        <a:pt x="152" y="5"/>
                      </a:lnTo>
                      <a:lnTo>
                        <a:pt x="142" y="3"/>
                      </a:lnTo>
                      <a:lnTo>
                        <a:pt x="82" y="0"/>
                      </a:lnTo>
                      <a:lnTo>
                        <a:pt x="65" y="3"/>
                      </a:lnTo>
                      <a:close/>
                    </a:path>
                  </a:pathLst>
                </a:custGeom>
                <a:solidFill>
                  <a:srgbClr val="A77F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35"/>
                <p:cNvSpPr>
                  <a:spLocks/>
                </p:cNvSpPr>
                <p:nvPr/>
              </p:nvSpPr>
              <p:spPr bwMode="auto">
                <a:xfrm>
                  <a:off x="1339416" y="4048722"/>
                  <a:ext cx="2077790" cy="712572"/>
                </a:xfrm>
                <a:custGeom>
                  <a:avLst/>
                  <a:gdLst/>
                  <a:ahLst/>
                  <a:cxnLst>
                    <a:cxn ang="0">
                      <a:pos x="1775" y="0"/>
                    </a:cxn>
                    <a:cxn ang="0">
                      <a:pos x="1762" y="7"/>
                    </a:cxn>
                    <a:cxn ang="0">
                      <a:pos x="1712" y="163"/>
                    </a:cxn>
                    <a:cxn ang="0">
                      <a:pos x="1695" y="191"/>
                    </a:cxn>
                    <a:cxn ang="0">
                      <a:pos x="1670" y="204"/>
                    </a:cxn>
                    <a:cxn ang="0">
                      <a:pos x="1623" y="200"/>
                    </a:cxn>
                    <a:cxn ang="0">
                      <a:pos x="1570" y="167"/>
                    </a:cxn>
                    <a:cxn ang="0">
                      <a:pos x="1553" y="171"/>
                    </a:cxn>
                    <a:cxn ang="0">
                      <a:pos x="1524" y="312"/>
                    </a:cxn>
                    <a:cxn ang="0">
                      <a:pos x="1502" y="344"/>
                    </a:cxn>
                    <a:cxn ang="0">
                      <a:pos x="1473" y="356"/>
                    </a:cxn>
                    <a:cxn ang="0">
                      <a:pos x="1431" y="354"/>
                    </a:cxn>
                    <a:cxn ang="0">
                      <a:pos x="1364" y="313"/>
                    </a:cxn>
                    <a:cxn ang="0">
                      <a:pos x="1349" y="317"/>
                    </a:cxn>
                    <a:cxn ang="0">
                      <a:pos x="1308" y="448"/>
                    </a:cxn>
                    <a:cxn ang="0">
                      <a:pos x="1296" y="479"/>
                    </a:cxn>
                    <a:cxn ang="0">
                      <a:pos x="1245" y="514"/>
                    </a:cxn>
                    <a:cxn ang="0">
                      <a:pos x="1182" y="514"/>
                    </a:cxn>
                    <a:cxn ang="0">
                      <a:pos x="1129" y="481"/>
                    </a:cxn>
                    <a:cxn ang="0">
                      <a:pos x="1105" y="478"/>
                    </a:cxn>
                    <a:cxn ang="0">
                      <a:pos x="1054" y="528"/>
                    </a:cxn>
                    <a:cxn ang="0">
                      <a:pos x="1034" y="539"/>
                    </a:cxn>
                    <a:cxn ang="0">
                      <a:pos x="941" y="512"/>
                    </a:cxn>
                    <a:cxn ang="0">
                      <a:pos x="892" y="454"/>
                    </a:cxn>
                    <a:cxn ang="0">
                      <a:pos x="845" y="439"/>
                    </a:cxn>
                    <a:cxn ang="0">
                      <a:pos x="665" y="454"/>
                    </a:cxn>
                    <a:cxn ang="0">
                      <a:pos x="606" y="381"/>
                    </a:cxn>
                    <a:cxn ang="0">
                      <a:pos x="586" y="366"/>
                    </a:cxn>
                    <a:cxn ang="0">
                      <a:pos x="541" y="376"/>
                    </a:cxn>
                    <a:cxn ang="0">
                      <a:pos x="469" y="402"/>
                    </a:cxn>
                    <a:cxn ang="0">
                      <a:pos x="435" y="385"/>
                    </a:cxn>
                    <a:cxn ang="0">
                      <a:pos x="359" y="308"/>
                    </a:cxn>
                    <a:cxn ang="0">
                      <a:pos x="269" y="315"/>
                    </a:cxn>
                    <a:cxn ang="0">
                      <a:pos x="209" y="312"/>
                    </a:cxn>
                    <a:cxn ang="0">
                      <a:pos x="170" y="263"/>
                    </a:cxn>
                    <a:cxn ang="0">
                      <a:pos x="155" y="255"/>
                    </a:cxn>
                    <a:cxn ang="0">
                      <a:pos x="134" y="273"/>
                    </a:cxn>
                    <a:cxn ang="0">
                      <a:pos x="97" y="322"/>
                    </a:cxn>
                    <a:cxn ang="0">
                      <a:pos x="10" y="333"/>
                    </a:cxn>
                    <a:cxn ang="0">
                      <a:pos x="0" y="340"/>
                    </a:cxn>
                    <a:cxn ang="0">
                      <a:pos x="8" y="347"/>
                    </a:cxn>
                    <a:cxn ang="0">
                      <a:pos x="597" y="575"/>
                    </a:cxn>
                    <a:cxn ang="0">
                      <a:pos x="1159" y="654"/>
                    </a:cxn>
                    <a:cxn ang="0">
                      <a:pos x="1393" y="601"/>
                    </a:cxn>
                    <a:cxn ang="0">
                      <a:pos x="1740" y="238"/>
                    </a:cxn>
                    <a:cxn ang="0">
                      <a:pos x="1887" y="164"/>
                    </a:cxn>
                    <a:cxn ang="0">
                      <a:pos x="1906" y="143"/>
                    </a:cxn>
                    <a:cxn ang="0">
                      <a:pos x="1905" y="129"/>
                    </a:cxn>
                    <a:cxn ang="0">
                      <a:pos x="1794" y="10"/>
                    </a:cxn>
                  </a:cxnLst>
                  <a:rect l="0" t="0" r="r" b="b"/>
                  <a:pathLst>
                    <a:path w="1907" h="654">
                      <a:moveTo>
                        <a:pt x="1785" y="3"/>
                      </a:moveTo>
                      <a:lnTo>
                        <a:pt x="1780" y="0"/>
                      </a:lnTo>
                      <a:lnTo>
                        <a:pt x="1775" y="0"/>
                      </a:lnTo>
                      <a:lnTo>
                        <a:pt x="1771" y="0"/>
                      </a:lnTo>
                      <a:lnTo>
                        <a:pt x="1766" y="3"/>
                      </a:lnTo>
                      <a:lnTo>
                        <a:pt x="1762" y="7"/>
                      </a:lnTo>
                      <a:lnTo>
                        <a:pt x="1757" y="14"/>
                      </a:lnTo>
                      <a:lnTo>
                        <a:pt x="1750" y="34"/>
                      </a:lnTo>
                      <a:lnTo>
                        <a:pt x="1712" y="163"/>
                      </a:lnTo>
                      <a:lnTo>
                        <a:pt x="1709" y="172"/>
                      </a:lnTo>
                      <a:lnTo>
                        <a:pt x="1704" y="180"/>
                      </a:lnTo>
                      <a:lnTo>
                        <a:pt x="1695" y="191"/>
                      </a:lnTo>
                      <a:lnTo>
                        <a:pt x="1688" y="198"/>
                      </a:lnTo>
                      <a:lnTo>
                        <a:pt x="1679" y="202"/>
                      </a:lnTo>
                      <a:lnTo>
                        <a:pt x="1670" y="204"/>
                      </a:lnTo>
                      <a:lnTo>
                        <a:pt x="1633" y="202"/>
                      </a:lnTo>
                      <a:lnTo>
                        <a:pt x="1629" y="201"/>
                      </a:lnTo>
                      <a:lnTo>
                        <a:pt x="1623" y="200"/>
                      </a:lnTo>
                      <a:lnTo>
                        <a:pt x="1612" y="194"/>
                      </a:lnTo>
                      <a:lnTo>
                        <a:pt x="1580" y="171"/>
                      </a:lnTo>
                      <a:lnTo>
                        <a:pt x="1570" y="167"/>
                      </a:lnTo>
                      <a:lnTo>
                        <a:pt x="1565" y="166"/>
                      </a:lnTo>
                      <a:lnTo>
                        <a:pt x="1557" y="168"/>
                      </a:lnTo>
                      <a:lnTo>
                        <a:pt x="1553" y="171"/>
                      </a:lnTo>
                      <a:lnTo>
                        <a:pt x="1550" y="176"/>
                      </a:lnTo>
                      <a:lnTo>
                        <a:pt x="1547" y="182"/>
                      </a:lnTo>
                      <a:lnTo>
                        <a:pt x="1524" y="312"/>
                      </a:lnTo>
                      <a:lnTo>
                        <a:pt x="1518" y="326"/>
                      </a:lnTo>
                      <a:lnTo>
                        <a:pt x="1510" y="336"/>
                      </a:lnTo>
                      <a:lnTo>
                        <a:pt x="1502" y="344"/>
                      </a:lnTo>
                      <a:lnTo>
                        <a:pt x="1493" y="350"/>
                      </a:lnTo>
                      <a:lnTo>
                        <a:pt x="1483" y="354"/>
                      </a:lnTo>
                      <a:lnTo>
                        <a:pt x="1473" y="356"/>
                      </a:lnTo>
                      <a:lnTo>
                        <a:pt x="1442" y="357"/>
                      </a:lnTo>
                      <a:lnTo>
                        <a:pt x="1437" y="356"/>
                      </a:lnTo>
                      <a:lnTo>
                        <a:pt x="1431" y="354"/>
                      </a:lnTo>
                      <a:lnTo>
                        <a:pt x="1420" y="347"/>
                      </a:lnTo>
                      <a:lnTo>
                        <a:pt x="1382" y="321"/>
                      </a:lnTo>
                      <a:lnTo>
                        <a:pt x="1364" y="313"/>
                      </a:lnTo>
                      <a:lnTo>
                        <a:pt x="1359" y="313"/>
                      </a:lnTo>
                      <a:lnTo>
                        <a:pt x="1354" y="314"/>
                      </a:lnTo>
                      <a:lnTo>
                        <a:pt x="1349" y="317"/>
                      </a:lnTo>
                      <a:lnTo>
                        <a:pt x="1340" y="329"/>
                      </a:lnTo>
                      <a:lnTo>
                        <a:pt x="1329" y="359"/>
                      </a:lnTo>
                      <a:lnTo>
                        <a:pt x="1308" y="448"/>
                      </a:lnTo>
                      <a:lnTo>
                        <a:pt x="1303" y="459"/>
                      </a:lnTo>
                      <a:lnTo>
                        <a:pt x="1300" y="470"/>
                      </a:lnTo>
                      <a:lnTo>
                        <a:pt x="1296" y="479"/>
                      </a:lnTo>
                      <a:lnTo>
                        <a:pt x="1282" y="497"/>
                      </a:lnTo>
                      <a:lnTo>
                        <a:pt x="1257" y="510"/>
                      </a:lnTo>
                      <a:lnTo>
                        <a:pt x="1245" y="514"/>
                      </a:lnTo>
                      <a:lnTo>
                        <a:pt x="1231" y="516"/>
                      </a:lnTo>
                      <a:lnTo>
                        <a:pt x="1194" y="516"/>
                      </a:lnTo>
                      <a:lnTo>
                        <a:pt x="1182" y="514"/>
                      </a:lnTo>
                      <a:lnTo>
                        <a:pt x="1172" y="510"/>
                      </a:lnTo>
                      <a:lnTo>
                        <a:pt x="1141" y="488"/>
                      </a:lnTo>
                      <a:lnTo>
                        <a:pt x="1129" y="481"/>
                      </a:lnTo>
                      <a:lnTo>
                        <a:pt x="1120" y="478"/>
                      </a:lnTo>
                      <a:lnTo>
                        <a:pt x="1110" y="477"/>
                      </a:lnTo>
                      <a:lnTo>
                        <a:pt x="1105" y="478"/>
                      </a:lnTo>
                      <a:lnTo>
                        <a:pt x="1099" y="480"/>
                      </a:lnTo>
                      <a:lnTo>
                        <a:pt x="1090" y="487"/>
                      </a:lnTo>
                      <a:lnTo>
                        <a:pt x="1054" y="528"/>
                      </a:lnTo>
                      <a:lnTo>
                        <a:pt x="1044" y="534"/>
                      </a:lnTo>
                      <a:lnTo>
                        <a:pt x="1040" y="538"/>
                      </a:lnTo>
                      <a:lnTo>
                        <a:pt x="1034" y="539"/>
                      </a:lnTo>
                      <a:lnTo>
                        <a:pt x="1012" y="540"/>
                      </a:lnTo>
                      <a:lnTo>
                        <a:pt x="987" y="534"/>
                      </a:lnTo>
                      <a:lnTo>
                        <a:pt x="941" y="512"/>
                      </a:lnTo>
                      <a:lnTo>
                        <a:pt x="924" y="496"/>
                      </a:lnTo>
                      <a:lnTo>
                        <a:pt x="902" y="464"/>
                      </a:lnTo>
                      <a:lnTo>
                        <a:pt x="892" y="454"/>
                      </a:lnTo>
                      <a:lnTo>
                        <a:pt x="881" y="447"/>
                      </a:lnTo>
                      <a:lnTo>
                        <a:pt x="865" y="441"/>
                      </a:lnTo>
                      <a:lnTo>
                        <a:pt x="845" y="439"/>
                      </a:lnTo>
                      <a:lnTo>
                        <a:pt x="710" y="457"/>
                      </a:lnTo>
                      <a:lnTo>
                        <a:pt x="676" y="457"/>
                      </a:lnTo>
                      <a:lnTo>
                        <a:pt x="665" y="454"/>
                      </a:lnTo>
                      <a:lnTo>
                        <a:pt x="650" y="448"/>
                      </a:lnTo>
                      <a:lnTo>
                        <a:pt x="638" y="437"/>
                      </a:lnTo>
                      <a:lnTo>
                        <a:pt x="606" y="381"/>
                      </a:lnTo>
                      <a:lnTo>
                        <a:pt x="597" y="371"/>
                      </a:lnTo>
                      <a:lnTo>
                        <a:pt x="591" y="368"/>
                      </a:lnTo>
                      <a:lnTo>
                        <a:pt x="586" y="366"/>
                      </a:lnTo>
                      <a:lnTo>
                        <a:pt x="579" y="365"/>
                      </a:lnTo>
                      <a:lnTo>
                        <a:pt x="572" y="365"/>
                      </a:lnTo>
                      <a:lnTo>
                        <a:pt x="541" y="376"/>
                      </a:lnTo>
                      <a:lnTo>
                        <a:pt x="492" y="399"/>
                      </a:lnTo>
                      <a:lnTo>
                        <a:pt x="483" y="402"/>
                      </a:lnTo>
                      <a:lnTo>
                        <a:pt x="469" y="402"/>
                      </a:lnTo>
                      <a:lnTo>
                        <a:pt x="461" y="402"/>
                      </a:lnTo>
                      <a:lnTo>
                        <a:pt x="455" y="399"/>
                      </a:lnTo>
                      <a:lnTo>
                        <a:pt x="435" y="385"/>
                      </a:lnTo>
                      <a:lnTo>
                        <a:pt x="387" y="327"/>
                      </a:lnTo>
                      <a:lnTo>
                        <a:pt x="367" y="312"/>
                      </a:lnTo>
                      <a:lnTo>
                        <a:pt x="359" y="308"/>
                      </a:lnTo>
                      <a:lnTo>
                        <a:pt x="344" y="305"/>
                      </a:lnTo>
                      <a:lnTo>
                        <a:pt x="326" y="305"/>
                      </a:lnTo>
                      <a:lnTo>
                        <a:pt x="269" y="315"/>
                      </a:lnTo>
                      <a:lnTo>
                        <a:pt x="236" y="319"/>
                      </a:lnTo>
                      <a:lnTo>
                        <a:pt x="221" y="317"/>
                      </a:lnTo>
                      <a:lnTo>
                        <a:pt x="209" y="312"/>
                      </a:lnTo>
                      <a:lnTo>
                        <a:pt x="199" y="304"/>
                      </a:lnTo>
                      <a:lnTo>
                        <a:pt x="190" y="294"/>
                      </a:lnTo>
                      <a:lnTo>
                        <a:pt x="170" y="263"/>
                      </a:lnTo>
                      <a:lnTo>
                        <a:pt x="163" y="257"/>
                      </a:lnTo>
                      <a:lnTo>
                        <a:pt x="158" y="255"/>
                      </a:lnTo>
                      <a:lnTo>
                        <a:pt x="155" y="255"/>
                      </a:lnTo>
                      <a:lnTo>
                        <a:pt x="152" y="256"/>
                      </a:lnTo>
                      <a:lnTo>
                        <a:pt x="147" y="257"/>
                      </a:lnTo>
                      <a:lnTo>
                        <a:pt x="134" y="273"/>
                      </a:lnTo>
                      <a:lnTo>
                        <a:pt x="114" y="306"/>
                      </a:lnTo>
                      <a:lnTo>
                        <a:pt x="106" y="315"/>
                      </a:lnTo>
                      <a:lnTo>
                        <a:pt x="97" y="322"/>
                      </a:lnTo>
                      <a:lnTo>
                        <a:pt x="86" y="326"/>
                      </a:lnTo>
                      <a:lnTo>
                        <a:pt x="74" y="329"/>
                      </a:lnTo>
                      <a:lnTo>
                        <a:pt x="10" y="333"/>
                      </a:lnTo>
                      <a:lnTo>
                        <a:pt x="6" y="334"/>
                      </a:lnTo>
                      <a:lnTo>
                        <a:pt x="4" y="335"/>
                      </a:lnTo>
                      <a:lnTo>
                        <a:pt x="0" y="340"/>
                      </a:lnTo>
                      <a:lnTo>
                        <a:pt x="1" y="342"/>
                      </a:lnTo>
                      <a:lnTo>
                        <a:pt x="3" y="344"/>
                      </a:lnTo>
                      <a:lnTo>
                        <a:pt x="8" y="347"/>
                      </a:lnTo>
                      <a:lnTo>
                        <a:pt x="172" y="435"/>
                      </a:lnTo>
                      <a:lnTo>
                        <a:pt x="328" y="497"/>
                      </a:lnTo>
                      <a:lnTo>
                        <a:pt x="597" y="575"/>
                      </a:lnTo>
                      <a:lnTo>
                        <a:pt x="758" y="612"/>
                      </a:lnTo>
                      <a:lnTo>
                        <a:pt x="974" y="645"/>
                      </a:lnTo>
                      <a:lnTo>
                        <a:pt x="1159" y="654"/>
                      </a:lnTo>
                      <a:lnTo>
                        <a:pt x="1269" y="644"/>
                      </a:lnTo>
                      <a:lnTo>
                        <a:pt x="1333" y="627"/>
                      </a:lnTo>
                      <a:lnTo>
                        <a:pt x="1393" y="601"/>
                      </a:lnTo>
                      <a:lnTo>
                        <a:pt x="1437" y="571"/>
                      </a:lnTo>
                      <a:lnTo>
                        <a:pt x="1703" y="271"/>
                      </a:lnTo>
                      <a:lnTo>
                        <a:pt x="1740" y="238"/>
                      </a:lnTo>
                      <a:lnTo>
                        <a:pt x="1785" y="210"/>
                      </a:lnTo>
                      <a:lnTo>
                        <a:pt x="1878" y="169"/>
                      </a:lnTo>
                      <a:lnTo>
                        <a:pt x="1887" y="164"/>
                      </a:lnTo>
                      <a:lnTo>
                        <a:pt x="1899" y="155"/>
                      </a:lnTo>
                      <a:lnTo>
                        <a:pt x="1904" y="149"/>
                      </a:lnTo>
                      <a:lnTo>
                        <a:pt x="1906" y="143"/>
                      </a:lnTo>
                      <a:lnTo>
                        <a:pt x="1907" y="139"/>
                      </a:lnTo>
                      <a:lnTo>
                        <a:pt x="1906" y="133"/>
                      </a:lnTo>
                      <a:lnTo>
                        <a:pt x="1905" y="129"/>
                      </a:lnTo>
                      <a:lnTo>
                        <a:pt x="1888" y="110"/>
                      </a:lnTo>
                      <a:lnTo>
                        <a:pt x="1842" y="74"/>
                      </a:lnTo>
                      <a:lnTo>
                        <a:pt x="1794" y="10"/>
                      </a:lnTo>
                      <a:lnTo>
                        <a:pt x="1785" y="3"/>
                      </a:lnTo>
                      <a:close/>
                    </a:path>
                  </a:pathLst>
                </a:custGeom>
                <a:solidFill>
                  <a:srgbClr val="8BCCD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36"/>
                <p:cNvSpPr>
                  <a:spLocks/>
                </p:cNvSpPr>
                <p:nvPr/>
              </p:nvSpPr>
              <p:spPr bwMode="auto">
                <a:xfrm>
                  <a:off x="1728388" y="4529218"/>
                  <a:ext cx="1229023" cy="300718"/>
                </a:xfrm>
                <a:custGeom>
                  <a:avLst/>
                  <a:gdLst/>
                  <a:ahLst/>
                  <a:cxnLst>
                    <a:cxn ang="0">
                      <a:pos x="934" y="81"/>
                    </a:cxn>
                    <a:cxn ang="0">
                      <a:pos x="914" y="125"/>
                    </a:cxn>
                    <a:cxn ang="0">
                      <a:pos x="890" y="148"/>
                    </a:cxn>
                    <a:cxn ang="0">
                      <a:pos x="835" y="172"/>
                    </a:cxn>
                    <a:cxn ang="0">
                      <a:pos x="812" y="172"/>
                    </a:cxn>
                    <a:cxn ang="0">
                      <a:pos x="749" y="141"/>
                    </a:cxn>
                    <a:cxn ang="0">
                      <a:pos x="726" y="138"/>
                    </a:cxn>
                    <a:cxn ang="0">
                      <a:pos x="708" y="148"/>
                    </a:cxn>
                    <a:cxn ang="0">
                      <a:pos x="679" y="187"/>
                    </a:cxn>
                    <a:cxn ang="0">
                      <a:pos x="604" y="233"/>
                    </a:cxn>
                    <a:cxn ang="0">
                      <a:pos x="556" y="245"/>
                    </a:cxn>
                    <a:cxn ang="0">
                      <a:pos x="522" y="239"/>
                    </a:cxn>
                    <a:cxn ang="0">
                      <a:pos x="417" y="173"/>
                    </a:cxn>
                    <a:cxn ang="0">
                      <a:pos x="323" y="132"/>
                    </a:cxn>
                    <a:cxn ang="0">
                      <a:pos x="263" y="133"/>
                    </a:cxn>
                    <a:cxn ang="0">
                      <a:pos x="174" y="155"/>
                    </a:cxn>
                    <a:cxn ang="0">
                      <a:pos x="141" y="152"/>
                    </a:cxn>
                    <a:cxn ang="0">
                      <a:pos x="38" y="93"/>
                    </a:cxn>
                    <a:cxn ang="0">
                      <a:pos x="5" y="89"/>
                    </a:cxn>
                    <a:cxn ang="0">
                      <a:pos x="0" y="93"/>
                    </a:cxn>
                    <a:cxn ang="0">
                      <a:pos x="11" y="106"/>
                    </a:cxn>
                    <a:cxn ang="0">
                      <a:pos x="30" y="120"/>
                    </a:cxn>
                    <a:cxn ang="0">
                      <a:pos x="149" y="182"/>
                    </a:cxn>
                    <a:cxn ang="0">
                      <a:pos x="262" y="166"/>
                    </a:cxn>
                    <a:cxn ang="0">
                      <a:pos x="300" y="164"/>
                    </a:cxn>
                    <a:cxn ang="0">
                      <a:pos x="355" y="181"/>
                    </a:cxn>
                    <a:cxn ang="0">
                      <a:pos x="506" y="262"/>
                    </a:cxn>
                    <a:cxn ang="0">
                      <a:pos x="544" y="275"/>
                    </a:cxn>
                    <a:cxn ang="0">
                      <a:pos x="589" y="272"/>
                    </a:cxn>
                    <a:cxn ang="0">
                      <a:pos x="676" y="244"/>
                    </a:cxn>
                    <a:cxn ang="0">
                      <a:pos x="743" y="208"/>
                    </a:cxn>
                    <a:cxn ang="0">
                      <a:pos x="768" y="213"/>
                    </a:cxn>
                    <a:cxn ang="0">
                      <a:pos x="833" y="236"/>
                    </a:cxn>
                    <a:cxn ang="0">
                      <a:pos x="858" y="231"/>
                    </a:cxn>
                    <a:cxn ang="0">
                      <a:pos x="897" y="203"/>
                    </a:cxn>
                    <a:cxn ang="0">
                      <a:pos x="945" y="152"/>
                    </a:cxn>
                    <a:cxn ang="0">
                      <a:pos x="953" y="131"/>
                    </a:cxn>
                    <a:cxn ang="0">
                      <a:pos x="956" y="120"/>
                    </a:cxn>
                    <a:cxn ang="0">
                      <a:pos x="966" y="111"/>
                    </a:cxn>
                    <a:cxn ang="0">
                      <a:pos x="980" y="108"/>
                    </a:cxn>
                    <a:cxn ang="0">
                      <a:pos x="1081" y="101"/>
                    </a:cxn>
                    <a:cxn ang="0">
                      <a:pos x="1102" y="96"/>
                    </a:cxn>
                    <a:cxn ang="0">
                      <a:pos x="1116" y="85"/>
                    </a:cxn>
                    <a:cxn ang="0">
                      <a:pos x="1126" y="50"/>
                    </a:cxn>
                    <a:cxn ang="0">
                      <a:pos x="1123" y="7"/>
                    </a:cxn>
                    <a:cxn ang="0">
                      <a:pos x="1116" y="0"/>
                    </a:cxn>
                    <a:cxn ang="0">
                      <a:pos x="1110" y="3"/>
                    </a:cxn>
                    <a:cxn ang="0">
                      <a:pos x="1028" y="75"/>
                    </a:cxn>
                    <a:cxn ang="0">
                      <a:pos x="997" y="72"/>
                    </a:cxn>
                    <a:cxn ang="0">
                      <a:pos x="960" y="57"/>
                    </a:cxn>
                    <a:cxn ang="0">
                      <a:pos x="952" y="58"/>
                    </a:cxn>
                  </a:cxnLst>
                  <a:rect l="0" t="0" r="r" b="b"/>
                  <a:pathLst>
                    <a:path w="1128" h="276">
                      <a:moveTo>
                        <a:pt x="945" y="63"/>
                      </a:moveTo>
                      <a:lnTo>
                        <a:pt x="934" y="81"/>
                      </a:lnTo>
                      <a:lnTo>
                        <a:pt x="921" y="116"/>
                      </a:lnTo>
                      <a:lnTo>
                        <a:pt x="914" y="125"/>
                      </a:lnTo>
                      <a:lnTo>
                        <a:pt x="908" y="133"/>
                      </a:lnTo>
                      <a:lnTo>
                        <a:pt x="890" y="148"/>
                      </a:lnTo>
                      <a:lnTo>
                        <a:pt x="858" y="166"/>
                      </a:lnTo>
                      <a:lnTo>
                        <a:pt x="835" y="172"/>
                      </a:lnTo>
                      <a:lnTo>
                        <a:pt x="823" y="173"/>
                      </a:lnTo>
                      <a:lnTo>
                        <a:pt x="812" y="172"/>
                      </a:lnTo>
                      <a:lnTo>
                        <a:pt x="799" y="168"/>
                      </a:lnTo>
                      <a:lnTo>
                        <a:pt x="749" y="141"/>
                      </a:lnTo>
                      <a:lnTo>
                        <a:pt x="737" y="138"/>
                      </a:lnTo>
                      <a:lnTo>
                        <a:pt x="726" y="138"/>
                      </a:lnTo>
                      <a:lnTo>
                        <a:pt x="716" y="141"/>
                      </a:lnTo>
                      <a:lnTo>
                        <a:pt x="708" y="148"/>
                      </a:lnTo>
                      <a:lnTo>
                        <a:pt x="700" y="156"/>
                      </a:lnTo>
                      <a:lnTo>
                        <a:pt x="679" y="187"/>
                      </a:lnTo>
                      <a:lnTo>
                        <a:pt x="670" y="197"/>
                      </a:lnTo>
                      <a:lnTo>
                        <a:pt x="604" y="233"/>
                      </a:lnTo>
                      <a:lnTo>
                        <a:pt x="571" y="243"/>
                      </a:lnTo>
                      <a:lnTo>
                        <a:pt x="556" y="245"/>
                      </a:lnTo>
                      <a:lnTo>
                        <a:pt x="539" y="244"/>
                      </a:lnTo>
                      <a:lnTo>
                        <a:pt x="522" y="239"/>
                      </a:lnTo>
                      <a:lnTo>
                        <a:pt x="505" y="232"/>
                      </a:lnTo>
                      <a:lnTo>
                        <a:pt x="417" y="173"/>
                      </a:lnTo>
                      <a:lnTo>
                        <a:pt x="348" y="140"/>
                      </a:lnTo>
                      <a:lnTo>
                        <a:pt x="323" y="132"/>
                      </a:lnTo>
                      <a:lnTo>
                        <a:pt x="295" y="129"/>
                      </a:lnTo>
                      <a:lnTo>
                        <a:pt x="263" y="133"/>
                      </a:lnTo>
                      <a:lnTo>
                        <a:pt x="192" y="153"/>
                      </a:lnTo>
                      <a:lnTo>
                        <a:pt x="174" y="155"/>
                      </a:lnTo>
                      <a:lnTo>
                        <a:pt x="157" y="155"/>
                      </a:lnTo>
                      <a:lnTo>
                        <a:pt x="141" y="152"/>
                      </a:lnTo>
                      <a:lnTo>
                        <a:pt x="124" y="144"/>
                      </a:lnTo>
                      <a:lnTo>
                        <a:pt x="38" y="93"/>
                      </a:lnTo>
                      <a:lnTo>
                        <a:pt x="20" y="89"/>
                      </a:lnTo>
                      <a:lnTo>
                        <a:pt x="5" y="89"/>
                      </a:lnTo>
                      <a:lnTo>
                        <a:pt x="1" y="91"/>
                      </a:lnTo>
                      <a:lnTo>
                        <a:pt x="0" y="93"/>
                      </a:lnTo>
                      <a:lnTo>
                        <a:pt x="1" y="98"/>
                      </a:lnTo>
                      <a:lnTo>
                        <a:pt x="11" y="106"/>
                      </a:lnTo>
                      <a:lnTo>
                        <a:pt x="16" y="109"/>
                      </a:lnTo>
                      <a:lnTo>
                        <a:pt x="30" y="120"/>
                      </a:lnTo>
                      <a:lnTo>
                        <a:pt x="109" y="168"/>
                      </a:lnTo>
                      <a:lnTo>
                        <a:pt x="149" y="182"/>
                      </a:lnTo>
                      <a:lnTo>
                        <a:pt x="167" y="184"/>
                      </a:lnTo>
                      <a:lnTo>
                        <a:pt x="262" y="166"/>
                      </a:lnTo>
                      <a:lnTo>
                        <a:pt x="281" y="163"/>
                      </a:lnTo>
                      <a:lnTo>
                        <a:pt x="300" y="164"/>
                      </a:lnTo>
                      <a:lnTo>
                        <a:pt x="319" y="168"/>
                      </a:lnTo>
                      <a:lnTo>
                        <a:pt x="355" y="181"/>
                      </a:lnTo>
                      <a:lnTo>
                        <a:pt x="442" y="222"/>
                      </a:lnTo>
                      <a:lnTo>
                        <a:pt x="506" y="262"/>
                      </a:lnTo>
                      <a:lnTo>
                        <a:pt x="530" y="273"/>
                      </a:lnTo>
                      <a:lnTo>
                        <a:pt x="544" y="275"/>
                      </a:lnTo>
                      <a:lnTo>
                        <a:pt x="558" y="276"/>
                      </a:lnTo>
                      <a:lnTo>
                        <a:pt x="589" y="272"/>
                      </a:lnTo>
                      <a:lnTo>
                        <a:pt x="636" y="259"/>
                      </a:lnTo>
                      <a:lnTo>
                        <a:pt x="676" y="244"/>
                      </a:lnTo>
                      <a:lnTo>
                        <a:pt x="724" y="214"/>
                      </a:lnTo>
                      <a:lnTo>
                        <a:pt x="743" y="208"/>
                      </a:lnTo>
                      <a:lnTo>
                        <a:pt x="756" y="210"/>
                      </a:lnTo>
                      <a:lnTo>
                        <a:pt x="768" y="213"/>
                      </a:lnTo>
                      <a:lnTo>
                        <a:pt x="820" y="234"/>
                      </a:lnTo>
                      <a:lnTo>
                        <a:pt x="833" y="236"/>
                      </a:lnTo>
                      <a:lnTo>
                        <a:pt x="846" y="235"/>
                      </a:lnTo>
                      <a:lnTo>
                        <a:pt x="858" y="231"/>
                      </a:lnTo>
                      <a:lnTo>
                        <a:pt x="871" y="223"/>
                      </a:lnTo>
                      <a:lnTo>
                        <a:pt x="897" y="203"/>
                      </a:lnTo>
                      <a:lnTo>
                        <a:pt x="939" y="160"/>
                      </a:lnTo>
                      <a:lnTo>
                        <a:pt x="945" y="152"/>
                      </a:lnTo>
                      <a:lnTo>
                        <a:pt x="952" y="138"/>
                      </a:lnTo>
                      <a:lnTo>
                        <a:pt x="953" y="131"/>
                      </a:lnTo>
                      <a:lnTo>
                        <a:pt x="956" y="124"/>
                      </a:lnTo>
                      <a:lnTo>
                        <a:pt x="956" y="120"/>
                      </a:lnTo>
                      <a:lnTo>
                        <a:pt x="960" y="114"/>
                      </a:lnTo>
                      <a:lnTo>
                        <a:pt x="966" y="111"/>
                      </a:lnTo>
                      <a:lnTo>
                        <a:pt x="972" y="109"/>
                      </a:lnTo>
                      <a:lnTo>
                        <a:pt x="980" y="108"/>
                      </a:lnTo>
                      <a:lnTo>
                        <a:pt x="1026" y="108"/>
                      </a:lnTo>
                      <a:lnTo>
                        <a:pt x="1081" y="101"/>
                      </a:lnTo>
                      <a:lnTo>
                        <a:pt x="1092" y="99"/>
                      </a:lnTo>
                      <a:lnTo>
                        <a:pt x="1102" y="96"/>
                      </a:lnTo>
                      <a:lnTo>
                        <a:pt x="1110" y="91"/>
                      </a:lnTo>
                      <a:lnTo>
                        <a:pt x="1116" y="85"/>
                      </a:lnTo>
                      <a:lnTo>
                        <a:pt x="1121" y="75"/>
                      </a:lnTo>
                      <a:lnTo>
                        <a:pt x="1126" y="50"/>
                      </a:lnTo>
                      <a:lnTo>
                        <a:pt x="1128" y="36"/>
                      </a:lnTo>
                      <a:lnTo>
                        <a:pt x="1123" y="7"/>
                      </a:lnTo>
                      <a:lnTo>
                        <a:pt x="1118" y="2"/>
                      </a:lnTo>
                      <a:lnTo>
                        <a:pt x="1116" y="0"/>
                      </a:lnTo>
                      <a:lnTo>
                        <a:pt x="1113" y="2"/>
                      </a:lnTo>
                      <a:lnTo>
                        <a:pt x="1110" y="3"/>
                      </a:lnTo>
                      <a:lnTo>
                        <a:pt x="1033" y="73"/>
                      </a:lnTo>
                      <a:lnTo>
                        <a:pt x="1028" y="75"/>
                      </a:lnTo>
                      <a:lnTo>
                        <a:pt x="1018" y="78"/>
                      </a:lnTo>
                      <a:lnTo>
                        <a:pt x="997" y="72"/>
                      </a:lnTo>
                      <a:lnTo>
                        <a:pt x="969" y="58"/>
                      </a:lnTo>
                      <a:lnTo>
                        <a:pt x="960" y="57"/>
                      </a:lnTo>
                      <a:lnTo>
                        <a:pt x="956" y="57"/>
                      </a:lnTo>
                      <a:lnTo>
                        <a:pt x="952" y="58"/>
                      </a:lnTo>
                      <a:lnTo>
                        <a:pt x="945" y="63"/>
                      </a:lnTo>
                      <a:close/>
                    </a:path>
                  </a:pathLst>
                </a:custGeom>
                <a:solidFill>
                  <a:srgbClr val="CDE9E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37"/>
                <p:cNvSpPr>
                  <a:spLocks/>
                </p:cNvSpPr>
                <p:nvPr/>
              </p:nvSpPr>
              <p:spPr bwMode="auto">
                <a:xfrm>
                  <a:off x="1044145" y="4061797"/>
                  <a:ext cx="183046" cy="357376"/>
                </a:xfrm>
                <a:custGeom>
                  <a:avLst/>
                  <a:gdLst/>
                  <a:ahLst/>
                  <a:cxnLst>
                    <a:cxn ang="0">
                      <a:pos x="103" y="4"/>
                    </a:cxn>
                    <a:cxn ang="0">
                      <a:pos x="89" y="13"/>
                    </a:cxn>
                    <a:cxn ang="0">
                      <a:pos x="83" y="19"/>
                    </a:cxn>
                    <a:cxn ang="0">
                      <a:pos x="71" y="37"/>
                    </a:cxn>
                    <a:cxn ang="0">
                      <a:pos x="55" y="71"/>
                    </a:cxn>
                    <a:cxn ang="0">
                      <a:pos x="11" y="151"/>
                    </a:cxn>
                    <a:cxn ang="0">
                      <a:pos x="4" y="168"/>
                    </a:cxn>
                    <a:cxn ang="0">
                      <a:pos x="1" y="182"/>
                    </a:cxn>
                    <a:cxn ang="0">
                      <a:pos x="0" y="197"/>
                    </a:cxn>
                    <a:cxn ang="0">
                      <a:pos x="1" y="209"/>
                    </a:cxn>
                    <a:cxn ang="0">
                      <a:pos x="4" y="221"/>
                    </a:cxn>
                    <a:cxn ang="0">
                      <a:pos x="17" y="245"/>
                    </a:cxn>
                    <a:cxn ang="0">
                      <a:pos x="22" y="251"/>
                    </a:cxn>
                    <a:cxn ang="0">
                      <a:pos x="35" y="263"/>
                    </a:cxn>
                    <a:cxn ang="0">
                      <a:pos x="56" y="278"/>
                    </a:cxn>
                    <a:cxn ang="0">
                      <a:pos x="143" y="319"/>
                    </a:cxn>
                    <a:cxn ang="0">
                      <a:pos x="158" y="324"/>
                    </a:cxn>
                    <a:cxn ang="0">
                      <a:pos x="163" y="326"/>
                    </a:cxn>
                    <a:cxn ang="0">
                      <a:pos x="168" y="328"/>
                    </a:cxn>
                    <a:cxn ang="0">
                      <a:pos x="168" y="328"/>
                    </a:cxn>
                    <a:cxn ang="0">
                      <a:pos x="168" y="326"/>
                    </a:cxn>
                    <a:cxn ang="0">
                      <a:pos x="105" y="292"/>
                    </a:cxn>
                    <a:cxn ang="0">
                      <a:pos x="66" y="262"/>
                    </a:cxn>
                    <a:cxn ang="0">
                      <a:pos x="62" y="257"/>
                    </a:cxn>
                    <a:cxn ang="0">
                      <a:pos x="55" y="244"/>
                    </a:cxn>
                    <a:cxn ang="0">
                      <a:pos x="46" y="217"/>
                    </a:cxn>
                    <a:cxn ang="0">
                      <a:pos x="44" y="174"/>
                    </a:cxn>
                    <a:cxn ang="0">
                      <a:pos x="49" y="146"/>
                    </a:cxn>
                    <a:cxn ang="0">
                      <a:pos x="58" y="121"/>
                    </a:cxn>
                    <a:cxn ang="0">
                      <a:pos x="136" y="19"/>
                    </a:cxn>
                    <a:cxn ang="0">
                      <a:pos x="140" y="13"/>
                    </a:cxn>
                    <a:cxn ang="0">
                      <a:pos x="142" y="7"/>
                    </a:cxn>
                    <a:cxn ang="0">
                      <a:pos x="142" y="4"/>
                    </a:cxn>
                    <a:cxn ang="0">
                      <a:pos x="140" y="2"/>
                    </a:cxn>
                    <a:cxn ang="0">
                      <a:pos x="127" y="0"/>
                    </a:cxn>
                    <a:cxn ang="0">
                      <a:pos x="103" y="4"/>
                    </a:cxn>
                  </a:cxnLst>
                  <a:rect l="0" t="0" r="r" b="b"/>
                  <a:pathLst>
                    <a:path w="168" h="328">
                      <a:moveTo>
                        <a:pt x="103" y="4"/>
                      </a:moveTo>
                      <a:lnTo>
                        <a:pt x="89" y="13"/>
                      </a:lnTo>
                      <a:lnTo>
                        <a:pt x="83" y="19"/>
                      </a:lnTo>
                      <a:lnTo>
                        <a:pt x="71" y="37"/>
                      </a:lnTo>
                      <a:lnTo>
                        <a:pt x="55" y="71"/>
                      </a:lnTo>
                      <a:lnTo>
                        <a:pt x="11" y="151"/>
                      </a:lnTo>
                      <a:lnTo>
                        <a:pt x="4" y="168"/>
                      </a:lnTo>
                      <a:lnTo>
                        <a:pt x="1" y="182"/>
                      </a:lnTo>
                      <a:lnTo>
                        <a:pt x="0" y="197"/>
                      </a:lnTo>
                      <a:lnTo>
                        <a:pt x="1" y="209"/>
                      </a:lnTo>
                      <a:lnTo>
                        <a:pt x="4" y="221"/>
                      </a:lnTo>
                      <a:lnTo>
                        <a:pt x="17" y="245"/>
                      </a:lnTo>
                      <a:lnTo>
                        <a:pt x="22" y="251"/>
                      </a:lnTo>
                      <a:lnTo>
                        <a:pt x="35" y="263"/>
                      </a:lnTo>
                      <a:lnTo>
                        <a:pt x="56" y="278"/>
                      </a:lnTo>
                      <a:lnTo>
                        <a:pt x="143" y="319"/>
                      </a:lnTo>
                      <a:lnTo>
                        <a:pt x="158" y="324"/>
                      </a:lnTo>
                      <a:lnTo>
                        <a:pt x="163" y="326"/>
                      </a:lnTo>
                      <a:lnTo>
                        <a:pt x="168" y="328"/>
                      </a:lnTo>
                      <a:lnTo>
                        <a:pt x="168" y="328"/>
                      </a:lnTo>
                      <a:lnTo>
                        <a:pt x="168" y="326"/>
                      </a:lnTo>
                      <a:lnTo>
                        <a:pt x="105" y="292"/>
                      </a:lnTo>
                      <a:lnTo>
                        <a:pt x="66" y="262"/>
                      </a:lnTo>
                      <a:lnTo>
                        <a:pt x="62" y="257"/>
                      </a:lnTo>
                      <a:lnTo>
                        <a:pt x="55" y="244"/>
                      </a:lnTo>
                      <a:lnTo>
                        <a:pt x="46" y="217"/>
                      </a:lnTo>
                      <a:lnTo>
                        <a:pt x="44" y="174"/>
                      </a:lnTo>
                      <a:lnTo>
                        <a:pt x="49" y="146"/>
                      </a:lnTo>
                      <a:lnTo>
                        <a:pt x="58" y="121"/>
                      </a:lnTo>
                      <a:lnTo>
                        <a:pt x="136" y="19"/>
                      </a:lnTo>
                      <a:lnTo>
                        <a:pt x="140" y="13"/>
                      </a:lnTo>
                      <a:lnTo>
                        <a:pt x="142" y="7"/>
                      </a:lnTo>
                      <a:lnTo>
                        <a:pt x="142" y="4"/>
                      </a:lnTo>
                      <a:lnTo>
                        <a:pt x="140" y="2"/>
                      </a:lnTo>
                      <a:lnTo>
                        <a:pt x="127" y="0"/>
                      </a:lnTo>
                      <a:lnTo>
                        <a:pt x="103" y="4"/>
                      </a:lnTo>
                      <a:close/>
                    </a:path>
                  </a:pathLst>
                </a:custGeom>
                <a:solidFill>
                  <a:srgbClr val="CDE9E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40"/>
                <p:cNvSpPr>
                  <a:spLocks/>
                </p:cNvSpPr>
                <p:nvPr/>
              </p:nvSpPr>
              <p:spPr bwMode="auto">
                <a:xfrm>
                  <a:off x="829502" y="4379948"/>
                  <a:ext cx="52299" cy="28329"/>
                </a:xfrm>
                <a:custGeom>
                  <a:avLst/>
                  <a:gdLst/>
                  <a:ahLst/>
                  <a:cxnLst>
                    <a:cxn ang="0">
                      <a:pos x="48" y="0"/>
                    </a:cxn>
                    <a:cxn ang="0">
                      <a:pos x="46" y="0"/>
                    </a:cxn>
                    <a:cxn ang="0">
                      <a:pos x="42" y="1"/>
                    </a:cxn>
                    <a:cxn ang="0">
                      <a:pos x="38" y="4"/>
                    </a:cxn>
                    <a:cxn ang="0">
                      <a:pos x="25" y="12"/>
                    </a:cxn>
                    <a:cxn ang="0">
                      <a:pos x="0" y="26"/>
                    </a:cxn>
                    <a:cxn ang="0">
                      <a:pos x="7" y="25"/>
                    </a:cxn>
                    <a:cxn ang="0">
                      <a:pos x="39" y="8"/>
                    </a:cxn>
                    <a:cxn ang="0">
                      <a:pos x="45" y="2"/>
                    </a:cxn>
                    <a:cxn ang="0">
                      <a:pos x="47" y="1"/>
                    </a:cxn>
                    <a:cxn ang="0">
                      <a:pos x="48" y="0"/>
                    </a:cxn>
                  </a:cxnLst>
                  <a:rect l="0" t="0" r="r" b="b"/>
                  <a:pathLst>
                    <a:path w="48" h="26">
                      <a:moveTo>
                        <a:pt x="48" y="0"/>
                      </a:moveTo>
                      <a:lnTo>
                        <a:pt x="46" y="0"/>
                      </a:lnTo>
                      <a:lnTo>
                        <a:pt x="42" y="1"/>
                      </a:lnTo>
                      <a:lnTo>
                        <a:pt x="38" y="4"/>
                      </a:lnTo>
                      <a:lnTo>
                        <a:pt x="25" y="12"/>
                      </a:lnTo>
                      <a:lnTo>
                        <a:pt x="0" y="26"/>
                      </a:lnTo>
                      <a:lnTo>
                        <a:pt x="7" y="25"/>
                      </a:lnTo>
                      <a:lnTo>
                        <a:pt x="39" y="8"/>
                      </a:lnTo>
                      <a:lnTo>
                        <a:pt x="45" y="2"/>
                      </a:lnTo>
                      <a:lnTo>
                        <a:pt x="47" y="1"/>
                      </a:lnTo>
                      <a:lnTo>
                        <a:pt x="48" y="0"/>
                      </a:lnTo>
                      <a:close/>
                    </a:path>
                  </a:pathLst>
                </a:custGeom>
                <a:solidFill>
                  <a:srgbClr val="CDE9E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 name="Group 88"/>
              <p:cNvGrpSpPr/>
              <p:nvPr/>
            </p:nvGrpSpPr>
            <p:grpSpPr>
              <a:xfrm>
                <a:off x="1103960" y="3157728"/>
                <a:ext cx="1352144" cy="1301089"/>
                <a:chOff x="1657610" y="2852928"/>
                <a:chExt cx="1352144" cy="1301089"/>
              </a:xfrm>
            </p:grpSpPr>
            <p:sp>
              <p:nvSpPr>
                <p:cNvPr id="121" name="Freeform 93"/>
                <p:cNvSpPr>
                  <a:spLocks/>
                </p:cNvSpPr>
                <p:nvPr/>
              </p:nvSpPr>
              <p:spPr bwMode="auto">
                <a:xfrm rot="19456225">
                  <a:off x="2535839" y="3337041"/>
                  <a:ext cx="369361" cy="281106"/>
                </a:xfrm>
                <a:custGeom>
                  <a:avLst/>
                  <a:gdLst/>
                  <a:ahLst/>
                  <a:cxnLst>
                    <a:cxn ang="0">
                      <a:pos x="0" y="68"/>
                    </a:cxn>
                    <a:cxn ang="0">
                      <a:pos x="5" y="90"/>
                    </a:cxn>
                    <a:cxn ang="0">
                      <a:pos x="29" y="112"/>
                    </a:cxn>
                    <a:cxn ang="0">
                      <a:pos x="58" y="121"/>
                    </a:cxn>
                    <a:cxn ang="0">
                      <a:pos x="79" y="106"/>
                    </a:cxn>
                    <a:cxn ang="0">
                      <a:pos x="90" y="105"/>
                    </a:cxn>
                    <a:cxn ang="0">
                      <a:pos x="159" y="150"/>
                    </a:cxn>
                    <a:cxn ang="0">
                      <a:pos x="207" y="166"/>
                    </a:cxn>
                    <a:cxn ang="0">
                      <a:pos x="217" y="177"/>
                    </a:cxn>
                    <a:cxn ang="0">
                      <a:pos x="207" y="221"/>
                    </a:cxn>
                    <a:cxn ang="0">
                      <a:pos x="207" y="239"/>
                    </a:cxn>
                    <a:cxn ang="0">
                      <a:pos x="226" y="254"/>
                    </a:cxn>
                    <a:cxn ang="0">
                      <a:pos x="250" y="258"/>
                    </a:cxn>
                    <a:cxn ang="0">
                      <a:pos x="275" y="249"/>
                    </a:cxn>
                    <a:cxn ang="0">
                      <a:pos x="299" y="223"/>
                    </a:cxn>
                    <a:cxn ang="0">
                      <a:pos x="300" y="216"/>
                    </a:cxn>
                    <a:cxn ang="0">
                      <a:pos x="277" y="219"/>
                    </a:cxn>
                    <a:cxn ang="0">
                      <a:pos x="253" y="205"/>
                    </a:cxn>
                    <a:cxn ang="0">
                      <a:pos x="250" y="184"/>
                    </a:cxn>
                    <a:cxn ang="0">
                      <a:pos x="259" y="170"/>
                    </a:cxn>
                    <a:cxn ang="0">
                      <a:pos x="282" y="158"/>
                    </a:cxn>
                    <a:cxn ang="0">
                      <a:pos x="290" y="160"/>
                    </a:cxn>
                    <a:cxn ang="0">
                      <a:pos x="297" y="177"/>
                    </a:cxn>
                    <a:cxn ang="0">
                      <a:pos x="322" y="194"/>
                    </a:cxn>
                    <a:cxn ang="0">
                      <a:pos x="330" y="193"/>
                    </a:cxn>
                    <a:cxn ang="0">
                      <a:pos x="337" y="174"/>
                    </a:cxn>
                    <a:cxn ang="0">
                      <a:pos x="337" y="144"/>
                    </a:cxn>
                    <a:cxn ang="0">
                      <a:pos x="312" y="125"/>
                    </a:cxn>
                    <a:cxn ang="0">
                      <a:pos x="277" y="121"/>
                    </a:cxn>
                    <a:cxn ang="0">
                      <a:pos x="248" y="142"/>
                    </a:cxn>
                    <a:cxn ang="0">
                      <a:pos x="228" y="140"/>
                    </a:cxn>
                    <a:cxn ang="0">
                      <a:pos x="102" y="76"/>
                    </a:cxn>
                    <a:cxn ang="0">
                      <a:pos x="102" y="68"/>
                    </a:cxn>
                    <a:cxn ang="0">
                      <a:pos x="113" y="52"/>
                    </a:cxn>
                    <a:cxn ang="0">
                      <a:pos x="114" y="40"/>
                    </a:cxn>
                    <a:cxn ang="0">
                      <a:pos x="94" y="27"/>
                    </a:cxn>
                    <a:cxn ang="0">
                      <a:pos x="85" y="27"/>
                    </a:cxn>
                    <a:cxn ang="0">
                      <a:pos x="76" y="50"/>
                    </a:cxn>
                    <a:cxn ang="0">
                      <a:pos x="58" y="67"/>
                    </a:cxn>
                    <a:cxn ang="0">
                      <a:pos x="47" y="64"/>
                    </a:cxn>
                    <a:cxn ang="0">
                      <a:pos x="37" y="52"/>
                    </a:cxn>
                    <a:cxn ang="0">
                      <a:pos x="48" y="7"/>
                    </a:cxn>
                    <a:cxn ang="0">
                      <a:pos x="42" y="1"/>
                    </a:cxn>
                    <a:cxn ang="0">
                      <a:pos x="23" y="5"/>
                    </a:cxn>
                    <a:cxn ang="0">
                      <a:pos x="10" y="25"/>
                    </a:cxn>
                  </a:cxnLst>
                  <a:rect l="0" t="0" r="r" b="b"/>
                  <a:pathLst>
                    <a:path w="339" h="258">
                      <a:moveTo>
                        <a:pt x="10" y="25"/>
                      </a:moveTo>
                      <a:lnTo>
                        <a:pt x="5" y="42"/>
                      </a:lnTo>
                      <a:lnTo>
                        <a:pt x="0" y="68"/>
                      </a:lnTo>
                      <a:lnTo>
                        <a:pt x="0" y="75"/>
                      </a:lnTo>
                      <a:lnTo>
                        <a:pt x="1" y="80"/>
                      </a:lnTo>
                      <a:lnTo>
                        <a:pt x="5" y="90"/>
                      </a:lnTo>
                      <a:lnTo>
                        <a:pt x="8" y="94"/>
                      </a:lnTo>
                      <a:lnTo>
                        <a:pt x="15" y="101"/>
                      </a:lnTo>
                      <a:lnTo>
                        <a:pt x="29" y="112"/>
                      </a:lnTo>
                      <a:lnTo>
                        <a:pt x="46" y="121"/>
                      </a:lnTo>
                      <a:lnTo>
                        <a:pt x="55" y="122"/>
                      </a:lnTo>
                      <a:lnTo>
                        <a:pt x="58" y="121"/>
                      </a:lnTo>
                      <a:lnTo>
                        <a:pt x="62" y="119"/>
                      </a:lnTo>
                      <a:lnTo>
                        <a:pt x="70" y="112"/>
                      </a:lnTo>
                      <a:lnTo>
                        <a:pt x="79" y="106"/>
                      </a:lnTo>
                      <a:lnTo>
                        <a:pt x="84" y="104"/>
                      </a:lnTo>
                      <a:lnTo>
                        <a:pt x="86" y="104"/>
                      </a:lnTo>
                      <a:lnTo>
                        <a:pt x="90" y="105"/>
                      </a:lnTo>
                      <a:lnTo>
                        <a:pt x="97" y="108"/>
                      </a:lnTo>
                      <a:lnTo>
                        <a:pt x="105" y="112"/>
                      </a:lnTo>
                      <a:lnTo>
                        <a:pt x="159" y="150"/>
                      </a:lnTo>
                      <a:lnTo>
                        <a:pt x="175" y="157"/>
                      </a:lnTo>
                      <a:lnTo>
                        <a:pt x="200" y="163"/>
                      </a:lnTo>
                      <a:lnTo>
                        <a:pt x="207" y="166"/>
                      </a:lnTo>
                      <a:lnTo>
                        <a:pt x="212" y="170"/>
                      </a:lnTo>
                      <a:lnTo>
                        <a:pt x="216" y="174"/>
                      </a:lnTo>
                      <a:lnTo>
                        <a:pt x="217" y="177"/>
                      </a:lnTo>
                      <a:lnTo>
                        <a:pt x="218" y="180"/>
                      </a:lnTo>
                      <a:lnTo>
                        <a:pt x="215" y="195"/>
                      </a:lnTo>
                      <a:lnTo>
                        <a:pt x="207" y="221"/>
                      </a:lnTo>
                      <a:lnTo>
                        <a:pt x="205" y="231"/>
                      </a:lnTo>
                      <a:lnTo>
                        <a:pt x="206" y="234"/>
                      </a:lnTo>
                      <a:lnTo>
                        <a:pt x="207" y="239"/>
                      </a:lnTo>
                      <a:lnTo>
                        <a:pt x="210" y="243"/>
                      </a:lnTo>
                      <a:lnTo>
                        <a:pt x="218" y="250"/>
                      </a:lnTo>
                      <a:lnTo>
                        <a:pt x="226" y="254"/>
                      </a:lnTo>
                      <a:lnTo>
                        <a:pt x="235" y="257"/>
                      </a:lnTo>
                      <a:lnTo>
                        <a:pt x="240" y="258"/>
                      </a:lnTo>
                      <a:lnTo>
                        <a:pt x="250" y="258"/>
                      </a:lnTo>
                      <a:lnTo>
                        <a:pt x="256" y="257"/>
                      </a:lnTo>
                      <a:lnTo>
                        <a:pt x="266" y="253"/>
                      </a:lnTo>
                      <a:lnTo>
                        <a:pt x="275" y="249"/>
                      </a:lnTo>
                      <a:lnTo>
                        <a:pt x="280" y="246"/>
                      </a:lnTo>
                      <a:lnTo>
                        <a:pt x="293" y="232"/>
                      </a:lnTo>
                      <a:lnTo>
                        <a:pt x="299" y="223"/>
                      </a:lnTo>
                      <a:lnTo>
                        <a:pt x="300" y="220"/>
                      </a:lnTo>
                      <a:lnTo>
                        <a:pt x="301" y="217"/>
                      </a:lnTo>
                      <a:lnTo>
                        <a:pt x="300" y="216"/>
                      </a:lnTo>
                      <a:lnTo>
                        <a:pt x="298" y="216"/>
                      </a:lnTo>
                      <a:lnTo>
                        <a:pt x="280" y="220"/>
                      </a:lnTo>
                      <a:lnTo>
                        <a:pt x="277" y="219"/>
                      </a:lnTo>
                      <a:lnTo>
                        <a:pt x="263" y="214"/>
                      </a:lnTo>
                      <a:lnTo>
                        <a:pt x="255" y="208"/>
                      </a:lnTo>
                      <a:lnTo>
                        <a:pt x="253" y="205"/>
                      </a:lnTo>
                      <a:lnTo>
                        <a:pt x="251" y="199"/>
                      </a:lnTo>
                      <a:lnTo>
                        <a:pt x="250" y="191"/>
                      </a:lnTo>
                      <a:lnTo>
                        <a:pt x="250" y="184"/>
                      </a:lnTo>
                      <a:lnTo>
                        <a:pt x="252" y="180"/>
                      </a:lnTo>
                      <a:lnTo>
                        <a:pt x="253" y="177"/>
                      </a:lnTo>
                      <a:lnTo>
                        <a:pt x="259" y="170"/>
                      </a:lnTo>
                      <a:lnTo>
                        <a:pt x="264" y="167"/>
                      </a:lnTo>
                      <a:lnTo>
                        <a:pt x="273" y="161"/>
                      </a:lnTo>
                      <a:lnTo>
                        <a:pt x="282" y="158"/>
                      </a:lnTo>
                      <a:lnTo>
                        <a:pt x="286" y="158"/>
                      </a:lnTo>
                      <a:lnTo>
                        <a:pt x="288" y="158"/>
                      </a:lnTo>
                      <a:lnTo>
                        <a:pt x="290" y="160"/>
                      </a:lnTo>
                      <a:lnTo>
                        <a:pt x="291" y="162"/>
                      </a:lnTo>
                      <a:lnTo>
                        <a:pt x="296" y="175"/>
                      </a:lnTo>
                      <a:lnTo>
                        <a:pt x="297" y="177"/>
                      </a:lnTo>
                      <a:lnTo>
                        <a:pt x="308" y="186"/>
                      </a:lnTo>
                      <a:lnTo>
                        <a:pt x="313" y="190"/>
                      </a:lnTo>
                      <a:lnTo>
                        <a:pt x="322" y="194"/>
                      </a:lnTo>
                      <a:lnTo>
                        <a:pt x="326" y="194"/>
                      </a:lnTo>
                      <a:lnTo>
                        <a:pt x="328" y="194"/>
                      </a:lnTo>
                      <a:lnTo>
                        <a:pt x="330" y="193"/>
                      </a:lnTo>
                      <a:lnTo>
                        <a:pt x="332" y="192"/>
                      </a:lnTo>
                      <a:lnTo>
                        <a:pt x="333" y="189"/>
                      </a:lnTo>
                      <a:lnTo>
                        <a:pt x="337" y="174"/>
                      </a:lnTo>
                      <a:lnTo>
                        <a:pt x="339" y="161"/>
                      </a:lnTo>
                      <a:lnTo>
                        <a:pt x="339" y="148"/>
                      </a:lnTo>
                      <a:lnTo>
                        <a:pt x="337" y="144"/>
                      </a:lnTo>
                      <a:lnTo>
                        <a:pt x="335" y="140"/>
                      </a:lnTo>
                      <a:lnTo>
                        <a:pt x="331" y="136"/>
                      </a:lnTo>
                      <a:lnTo>
                        <a:pt x="312" y="125"/>
                      </a:lnTo>
                      <a:lnTo>
                        <a:pt x="296" y="120"/>
                      </a:lnTo>
                      <a:lnTo>
                        <a:pt x="284" y="119"/>
                      </a:lnTo>
                      <a:lnTo>
                        <a:pt x="277" y="121"/>
                      </a:lnTo>
                      <a:lnTo>
                        <a:pt x="269" y="126"/>
                      </a:lnTo>
                      <a:lnTo>
                        <a:pt x="253" y="139"/>
                      </a:lnTo>
                      <a:lnTo>
                        <a:pt x="248" y="142"/>
                      </a:lnTo>
                      <a:lnTo>
                        <a:pt x="244" y="143"/>
                      </a:lnTo>
                      <a:lnTo>
                        <a:pt x="236" y="143"/>
                      </a:lnTo>
                      <a:lnTo>
                        <a:pt x="228" y="140"/>
                      </a:lnTo>
                      <a:lnTo>
                        <a:pt x="118" y="91"/>
                      </a:lnTo>
                      <a:lnTo>
                        <a:pt x="106" y="82"/>
                      </a:lnTo>
                      <a:lnTo>
                        <a:pt x="102" y="76"/>
                      </a:lnTo>
                      <a:lnTo>
                        <a:pt x="102" y="73"/>
                      </a:lnTo>
                      <a:lnTo>
                        <a:pt x="102" y="71"/>
                      </a:lnTo>
                      <a:lnTo>
                        <a:pt x="102" y="68"/>
                      </a:lnTo>
                      <a:lnTo>
                        <a:pt x="103" y="65"/>
                      </a:lnTo>
                      <a:lnTo>
                        <a:pt x="106" y="60"/>
                      </a:lnTo>
                      <a:lnTo>
                        <a:pt x="113" y="52"/>
                      </a:lnTo>
                      <a:lnTo>
                        <a:pt x="115" y="47"/>
                      </a:lnTo>
                      <a:lnTo>
                        <a:pt x="115" y="44"/>
                      </a:lnTo>
                      <a:lnTo>
                        <a:pt x="114" y="40"/>
                      </a:lnTo>
                      <a:lnTo>
                        <a:pt x="106" y="34"/>
                      </a:lnTo>
                      <a:lnTo>
                        <a:pt x="103" y="31"/>
                      </a:lnTo>
                      <a:lnTo>
                        <a:pt x="94" y="27"/>
                      </a:lnTo>
                      <a:lnTo>
                        <a:pt x="90" y="26"/>
                      </a:lnTo>
                      <a:lnTo>
                        <a:pt x="87" y="26"/>
                      </a:lnTo>
                      <a:lnTo>
                        <a:pt x="85" y="27"/>
                      </a:lnTo>
                      <a:lnTo>
                        <a:pt x="83" y="32"/>
                      </a:lnTo>
                      <a:lnTo>
                        <a:pt x="78" y="47"/>
                      </a:lnTo>
                      <a:lnTo>
                        <a:pt x="76" y="50"/>
                      </a:lnTo>
                      <a:lnTo>
                        <a:pt x="66" y="62"/>
                      </a:lnTo>
                      <a:lnTo>
                        <a:pt x="64" y="64"/>
                      </a:lnTo>
                      <a:lnTo>
                        <a:pt x="58" y="67"/>
                      </a:lnTo>
                      <a:lnTo>
                        <a:pt x="56" y="67"/>
                      </a:lnTo>
                      <a:lnTo>
                        <a:pt x="53" y="67"/>
                      </a:lnTo>
                      <a:lnTo>
                        <a:pt x="47" y="64"/>
                      </a:lnTo>
                      <a:lnTo>
                        <a:pt x="44" y="62"/>
                      </a:lnTo>
                      <a:lnTo>
                        <a:pt x="39" y="56"/>
                      </a:lnTo>
                      <a:lnTo>
                        <a:pt x="37" y="52"/>
                      </a:lnTo>
                      <a:lnTo>
                        <a:pt x="36" y="48"/>
                      </a:lnTo>
                      <a:lnTo>
                        <a:pt x="38" y="38"/>
                      </a:lnTo>
                      <a:lnTo>
                        <a:pt x="48" y="7"/>
                      </a:lnTo>
                      <a:lnTo>
                        <a:pt x="47" y="3"/>
                      </a:lnTo>
                      <a:lnTo>
                        <a:pt x="45" y="2"/>
                      </a:lnTo>
                      <a:lnTo>
                        <a:pt x="42" y="1"/>
                      </a:lnTo>
                      <a:lnTo>
                        <a:pt x="38" y="0"/>
                      </a:lnTo>
                      <a:lnTo>
                        <a:pt x="28" y="2"/>
                      </a:lnTo>
                      <a:lnTo>
                        <a:pt x="23" y="5"/>
                      </a:lnTo>
                      <a:lnTo>
                        <a:pt x="19" y="8"/>
                      </a:lnTo>
                      <a:lnTo>
                        <a:pt x="16" y="12"/>
                      </a:lnTo>
                      <a:lnTo>
                        <a:pt x="10" y="25"/>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67"/>
                <p:cNvGrpSpPr/>
                <p:nvPr/>
              </p:nvGrpSpPr>
              <p:grpSpPr>
                <a:xfrm>
                  <a:off x="1657610" y="2852928"/>
                  <a:ext cx="1352144" cy="1301089"/>
                  <a:chOff x="4572000" y="3363687"/>
                  <a:chExt cx="1970088" cy="1895701"/>
                </a:xfrm>
              </p:grpSpPr>
              <p:sp>
                <p:nvSpPr>
                  <p:cNvPr id="123" name="AutoShape 4"/>
                  <p:cNvSpPr>
                    <a:spLocks noChangeAspect="1" noChangeArrowheads="1" noTextEdit="1"/>
                  </p:cNvSpPr>
                  <p:nvPr/>
                </p:nvSpPr>
                <p:spPr bwMode="auto">
                  <a:xfrm flipH="1">
                    <a:off x="4572000" y="3429000"/>
                    <a:ext cx="1970088" cy="1830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13"/>
                  <p:cNvSpPr>
                    <a:spLocks/>
                  </p:cNvSpPr>
                  <p:nvPr/>
                </p:nvSpPr>
                <p:spPr bwMode="auto">
                  <a:xfrm flipH="1">
                    <a:off x="5146675" y="3892550"/>
                    <a:ext cx="444500" cy="727075"/>
                  </a:xfrm>
                  <a:custGeom>
                    <a:avLst/>
                    <a:gdLst/>
                    <a:ahLst/>
                    <a:cxnLst>
                      <a:cxn ang="0">
                        <a:pos x="276" y="223"/>
                      </a:cxn>
                      <a:cxn ang="0">
                        <a:pos x="270" y="196"/>
                      </a:cxn>
                      <a:cxn ang="0">
                        <a:pos x="255" y="156"/>
                      </a:cxn>
                      <a:cxn ang="0">
                        <a:pos x="206" y="63"/>
                      </a:cxn>
                      <a:cxn ang="0">
                        <a:pos x="185" y="35"/>
                      </a:cxn>
                      <a:cxn ang="0">
                        <a:pos x="173" y="24"/>
                      </a:cxn>
                      <a:cxn ang="0">
                        <a:pos x="161" y="16"/>
                      </a:cxn>
                      <a:cxn ang="0">
                        <a:pos x="140" y="6"/>
                      </a:cxn>
                      <a:cxn ang="0">
                        <a:pos x="111" y="0"/>
                      </a:cxn>
                      <a:cxn ang="0">
                        <a:pos x="104" y="0"/>
                      </a:cxn>
                      <a:cxn ang="0">
                        <a:pos x="75" y="2"/>
                      </a:cxn>
                      <a:cxn ang="0">
                        <a:pos x="53" y="7"/>
                      </a:cxn>
                      <a:cxn ang="0">
                        <a:pos x="48" y="9"/>
                      </a:cxn>
                      <a:cxn ang="0">
                        <a:pos x="37" y="18"/>
                      </a:cxn>
                      <a:cxn ang="0">
                        <a:pos x="25" y="30"/>
                      </a:cxn>
                      <a:cxn ang="0">
                        <a:pos x="20" y="38"/>
                      </a:cxn>
                      <a:cxn ang="0">
                        <a:pos x="12" y="55"/>
                      </a:cxn>
                      <a:cxn ang="0">
                        <a:pos x="7" y="76"/>
                      </a:cxn>
                      <a:cxn ang="0">
                        <a:pos x="7" y="93"/>
                      </a:cxn>
                      <a:cxn ang="0">
                        <a:pos x="9" y="103"/>
                      </a:cxn>
                      <a:cxn ang="0">
                        <a:pos x="17" y="120"/>
                      </a:cxn>
                      <a:cxn ang="0">
                        <a:pos x="32" y="143"/>
                      </a:cxn>
                      <a:cxn ang="0">
                        <a:pos x="47" y="157"/>
                      </a:cxn>
                      <a:cxn ang="0">
                        <a:pos x="49" y="160"/>
                      </a:cxn>
                      <a:cxn ang="0">
                        <a:pos x="50" y="164"/>
                      </a:cxn>
                      <a:cxn ang="0">
                        <a:pos x="52" y="173"/>
                      </a:cxn>
                      <a:cxn ang="0">
                        <a:pos x="51" y="192"/>
                      </a:cxn>
                      <a:cxn ang="0">
                        <a:pos x="48" y="205"/>
                      </a:cxn>
                      <a:cxn ang="0">
                        <a:pos x="46" y="208"/>
                      </a:cxn>
                      <a:cxn ang="0">
                        <a:pos x="10" y="270"/>
                      </a:cxn>
                      <a:cxn ang="0">
                        <a:pos x="5" y="285"/>
                      </a:cxn>
                      <a:cxn ang="0">
                        <a:pos x="3" y="292"/>
                      </a:cxn>
                      <a:cxn ang="0">
                        <a:pos x="0" y="319"/>
                      </a:cxn>
                      <a:cxn ang="0">
                        <a:pos x="2" y="347"/>
                      </a:cxn>
                      <a:cxn ang="0">
                        <a:pos x="6" y="366"/>
                      </a:cxn>
                      <a:cxn ang="0">
                        <a:pos x="14" y="386"/>
                      </a:cxn>
                      <a:cxn ang="0">
                        <a:pos x="29" y="415"/>
                      </a:cxn>
                      <a:cxn ang="0">
                        <a:pos x="41" y="430"/>
                      </a:cxn>
                      <a:cxn ang="0">
                        <a:pos x="54" y="441"/>
                      </a:cxn>
                      <a:cxn ang="0">
                        <a:pos x="60" y="446"/>
                      </a:cxn>
                      <a:cxn ang="0">
                        <a:pos x="76" y="453"/>
                      </a:cxn>
                      <a:cxn ang="0">
                        <a:pos x="92" y="457"/>
                      </a:cxn>
                      <a:cxn ang="0">
                        <a:pos x="118" y="458"/>
                      </a:cxn>
                      <a:cxn ang="0">
                        <a:pos x="148" y="454"/>
                      </a:cxn>
                      <a:cxn ang="0">
                        <a:pos x="187" y="442"/>
                      </a:cxn>
                      <a:cxn ang="0">
                        <a:pos x="216" y="429"/>
                      </a:cxn>
                      <a:cxn ang="0">
                        <a:pos x="234" y="417"/>
                      </a:cxn>
                      <a:cxn ang="0">
                        <a:pos x="242" y="410"/>
                      </a:cxn>
                      <a:cxn ang="0">
                        <a:pos x="252" y="397"/>
                      </a:cxn>
                      <a:cxn ang="0">
                        <a:pos x="255" y="392"/>
                      </a:cxn>
                      <a:cxn ang="0">
                        <a:pos x="267" y="357"/>
                      </a:cxn>
                      <a:cxn ang="0">
                        <a:pos x="279" y="291"/>
                      </a:cxn>
                      <a:cxn ang="0">
                        <a:pos x="280" y="274"/>
                      </a:cxn>
                      <a:cxn ang="0">
                        <a:pos x="276" y="223"/>
                      </a:cxn>
                    </a:cxnLst>
                    <a:rect l="0" t="0" r="r" b="b"/>
                    <a:pathLst>
                      <a:path w="280" h="458">
                        <a:moveTo>
                          <a:pt x="276" y="223"/>
                        </a:moveTo>
                        <a:lnTo>
                          <a:pt x="270" y="196"/>
                        </a:lnTo>
                        <a:lnTo>
                          <a:pt x="255" y="156"/>
                        </a:lnTo>
                        <a:lnTo>
                          <a:pt x="206" y="63"/>
                        </a:lnTo>
                        <a:lnTo>
                          <a:pt x="185" y="35"/>
                        </a:lnTo>
                        <a:lnTo>
                          <a:pt x="173" y="24"/>
                        </a:lnTo>
                        <a:lnTo>
                          <a:pt x="161" y="16"/>
                        </a:lnTo>
                        <a:lnTo>
                          <a:pt x="140" y="6"/>
                        </a:lnTo>
                        <a:lnTo>
                          <a:pt x="111" y="0"/>
                        </a:lnTo>
                        <a:lnTo>
                          <a:pt x="104" y="0"/>
                        </a:lnTo>
                        <a:lnTo>
                          <a:pt x="75" y="2"/>
                        </a:lnTo>
                        <a:lnTo>
                          <a:pt x="53" y="7"/>
                        </a:lnTo>
                        <a:lnTo>
                          <a:pt x="48" y="9"/>
                        </a:lnTo>
                        <a:lnTo>
                          <a:pt x="37" y="18"/>
                        </a:lnTo>
                        <a:lnTo>
                          <a:pt x="25" y="30"/>
                        </a:lnTo>
                        <a:lnTo>
                          <a:pt x="20" y="38"/>
                        </a:lnTo>
                        <a:lnTo>
                          <a:pt x="12" y="55"/>
                        </a:lnTo>
                        <a:lnTo>
                          <a:pt x="7" y="76"/>
                        </a:lnTo>
                        <a:lnTo>
                          <a:pt x="7" y="93"/>
                        </a:lnTo>
                        <a:lnTo>
                          <a:pt x="9" y="103"/>
                        </a:lnTo>
                        <a:lnTo>
                          <a:pt x="17" y="120"/>
                        </a:lnTo>
                        <a:lnTo>
                          <a:pt x="32" y="143"/>
                        </a:lnTo>
                        <a:lnTo>
                          <a:pt x="47" y="157"/>
                        </a:lnTo>
                        <a:lnTo>
                          <a:pt x="49" y="160"/>
                        </a:lnTo>
                        <a:lnTo>
                          <a:pt x="50" y="164"/>
                        </a:lnTo>
                        <a:lnTo>
                          <a:pt x="52" y="173"/>
                        </a:lnTo>
                        <a:lnTo>
                          <a:pt x="51" y="192"/>
                        </a:lnTo>
                        <a:lnTo>
                          <a:pt x="48" y="205"/>
                        </a:lnTo>
                        <a:lnTo>
                          <a:pt x="46" y="208"/>
                        </a:lnTo>
                        <a:lnTo>
                          <a:pt x="10" y="270"/>
                        </a:lnTo>
                        <a:lnTo>
                          <a:pt x="5" y="285"/>
                        </a:lnTo>
                        <a:lnTo>
                          <a:pt x="3" y="292"/>
                        </a:lnTo>
                        <a:lnTo>
                          <a:pt x="0" y="319"/>
                        </a:lnTo>
                        <a:lnTo>
                          <a:pt x="2" y="347"/>
                        </a:lnTo>
                        <a:lnTo>
                          <a:pt x="6" y="366"/>
                        </a:lnTo>
                        <a:lnTo>
                          <a:pt x="14" y="386"/>
                        </a:lnTo>
                        <a:lnTo>
                          <a:pt x="29" y="415"/>
                        </a:lnTo>
                        <a:lnTo>
                          <a:pt x="41" y="430"/>
                        </a:lnTo>
                        <a:lnTo>
                          <a:pt x="54" y="441"/>
                        </a:lnTo>
                        <a:lnTo>
                          <a:pt x="60" y="446"/>
                        </a:lnTo>
                        <a:lnTo>
                          <a:pt x="76" y="453"/>
                        </a:lnTo>
                        <a:lnTo>
                          <a:pt x="92" y="457"/>
                        </a:lnTo>
                        <a:lnTo>
                          <a:pt x="118" y="458"/>
                        </a:lnTo>
                        <a:lnTo>
                          <a:pt x="148" y="454"/>
                        </a:lnTo>
                        <a:lnTo>
                          <a:pt x="187" y="442"/>
                        </a:lnTo>
                        <a:lnTo>
                          <a:pt x="216" y="429"/>
                        </a:lnTo>
                        <a:lnTo>
                          <a:pt x="234" y="417"/>
                        </a:lnTo>
                        <a:lnTo>
                          <a:pt x="242" y="410"/>
                        </a:lnTo>
                        <a:lnTo>
                          <a:pt x="252" y="397"/>
                        </a:lnTo>
                        <a:lnTo>
                          <a:pt x="255" y="392"/>
                        </a:lnTo>
                        <a:lnTo>
                          <a:pt x="267" y="357"/>
                        </a:lnTo>
                        <a:lnTo>
                          <a:pt x="279" y="291"/>
                        </a:lnTo>
                        <a:lnTo>
                          <a:pt x="280" y="274"/>
                        </a:lnTo>
                        <a:lnTo>
                          <a:pt x="276" y="2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14"/>
                  <p:cNvSpPr>
                    <a:spLocks/>
                  </p:cNvSpPr>
                  <p:nvPr/>
                </p:nvSpPr>
                <p:spPr bwMode="auto">
                  <a:xfrm flipH="1">
                    <a:off x="4576763" y="3771900"/>
                    <a:ext cx="847725" cy="311150"/>
                  </a:xfrm>
                  <a:custGeom>
                    <a:avLst/>
                    <a:gdLst/>
                    <a:ahLst/>
                    <a:cxnLst>
                      <a:cxn ang="0">
                        <a:pos x="282" y="135"/>
                      </a:cxn>
                      <a:cxn ang="0">
                        <a:pos x="186" y="90"/>
                      </a:cxn>
                      <a:cxn ang="0">
                        <a:pos x="142" y="79"/>
                      </a:cxn>
                      <a:cxn ang="0">
                        <a:pos x="26" y="78"/>
                      </a:cxn>
                      <a:cxn ang="0">
                        <a:pos x="11" y="82"/>
                      </a:cxn>
                      <a:cxn ang="0">
                        <a:pos x="4" y="89"/>
                      </a:cxn>
                      <a:cxn ang="0">
                        <a:pos x="0" y="102"/>
                      </a:cxn>
                      <a:cxn ang="0">
                        <a:pos x="5" y="119"/>
                      </a:cxn>
                      <a:cxn ang="0">
                        <a:pos x="20" y="137"/>
                      </a:cxn>
                      <a:cxn ang="0">
                        <a:pos x="34" y="144"/>
                      </a:cxn>
                      <a:cxn ang="0">
                        <a:pos x="42" y="143"/>
                      </a:cxn>
                      <a:cxn ang="0">
                        <a:pos x="67" y="131"/>
                      </a:cxn>
                      <a:cxn ang="0">
                        <a:pos x="120" y="127"/>
                      </a:cxn>
                      <a:cxn ang="0">
                        <a:pos x="207" y="153"/>
                      </a:cxn>
                      <a:cxn ang="0">
                        <a:pos x="251" y="172"/>
                      </a:cxn>
                      <a:cxn ang="0">
                        <a:pos x="287" y="177"/>
                      </a:cxn>
                      <a:cxn ang="0">
                        <a:pos x="404" y="120"/>
                      </a:cxn>
                      <a:cxn ang="0">
                        <a:pos x="417" y="117"/>
                      </a:cxn>
                      <a:cxn ang="0">
                        <a:pos x="422" y="117"/>
                      </a:cxn>
                      <a:cxn ang="0">
                        <a:pos x="431" y="125"/>
                      </a:cxn>
                      <a:cxn ang="0">
                        <a:pos x="451" y="171"/>
                      </a:cxn>
                      <a:cxn ang="0">
                        <a:pos x="463" y="191"/>
                      </a:cxn>
                      <a:cxn ang="0">
                        <a:pos x="471" y="196"/>
                      </a:cxn>
                      <a:cxn ang="0">
                        <a:pos x="476" y="196"/>
                      </a:cxn>
                      <a:cxn ang="0">
                        <a:pos x="482" y="193"/>
                      </a:cxn>
                      <a:cxn ang="0">
                        <a:pos x="488" y="187"/>
                      </a:cxn>
                      <a:cxn ang="0">
                        <a:pos x="493" y="174"/>
                      </a:cxn>
                      <a:cxn ang="0">
                        <a:pos x="491" y="162"/>
                      </a:cxn>
                      <a:cxn ang="0">
                        <a:pos x="484" y="152"/>
                      </a:cxn>
                      <a:cxn ang="0">
                        <a:pos x="468" y="137"/>
                      </a:cxn>
                      <a:cxn ang="0">
                        <a:pos x="457" y="116"/>
                      </a:cxn>
                      <a:cxn ang="0">
                        <a:pos x="457" y="112"/>
                      </a:cxn>
                      <a:cxn ang="0">
                        <a:pos x="463" y="109"/>
                      </a:cxn>
                      <a:cxn ang="0">
                        <a:pos x="471" y="112"/>
                      </a:cxn>
                      <a:cxn ang="0">
                        <a:pos x="476" y="117"/>
                      </a:cxn>
                      <a:cxn ang="0">
                        <a:pos x="498" y="152"/>
                      </a:cxn>
                      <a:cxn ang="0">
                        <a:pos x="520" y="163"/>
                      </a:cxn>
                      <a:cxn ang="0">
                        <a:pos x="526" y="163"/>
                      </a:cxn>
                      <a:cxn ang="0">
                        <a:pos x="530" y="160"/>
                      </a:cxn>
                      <a:cxn ang="0">
                        <a:pos x="534" y="148"/>
                      </a:cxn>
                      <a:cxn ang="0">
                        <a:pos x="534" y="141"/>
                      </a:cxn>
                      <a:cxn ang="0">
                        <a:pos x="528" y="126"/>
                      </a:cxn>
                      <a:cxn ang="0">
                        <a:pos x="516" y="112"/>
                      </a:cxn>
                      <a:cxn ang="0">
                        <a:pos x="499" y="103"/>
                      </a:cxn>
                      <a:cxn ang="0">
                        <a:pos x="459" y="88"/>
                      </a:cxn>
                      <a:cxn ang="0">
                        <a:pos x="455" y="82"/>
                      </a:cxn>
                      <a:cxn ang="0">
                        <a:pos x="457" y="64"/>
                      </a:cxn>
                      <a:cxn ang="0">
                        <a:pos x="471" y="37"/>
                      </a:cxn>
                      <a:cxn ang="0">
                        <a:pos x="476" y="22"/>
                      </a:cxn>
                      <a:cxn ang="0">
                        <a:pos x="474" y="10"/>
                      </a:cxn>
                      <a:cxn ang="0">
                        <a:pos x="468" y="2"/>
                      </a:cxn>
                      <a:cxn ang="0">
                        <a:pos x="464" y="0"/>
                      </a:cxn>
                      <a:cxn ang="0">
                        <a:pos x="459" y="0"/>
                      </a:cxn>
                      <a:cxn ang="0">
                        <a:pos x="447" y="9"/>
                      </a:cxn>
                      <a:cxn ang="0">
                        <a:pos x="443" y="16"/>
                      </a:cxn>
                      <a:cxn ang="0">
                        <a:pos x="440" y="49"/>
                      </a:cxn>
                      <a:cxn ang="0">
                        <a:pos x="436" y="63"/>
                      </a:cxn>
                      <a:cxn ang="0">
                        <a:pos x="422" y="78"/>
                      </a:cxn>
                      <a:cxn ang="0">
                        <a:pos x="407" y="86"/>
                      </a:cxn>
                      <a:cxn ang="0">
                        <a:pos x="331" y="124"/>
                      </a:cxn>
                      <a:cxn ang="0">
                        <a:pos x="304" y="134"/>
                      </a:cxn>
                    </a:cxnLst>
                    <a:rect l="0" t="0" r="r" b="b"/>
                    <a:pathLst>
                      <a:path w="534" h="196">
                        <a:moveTo>
                          <a:pt x="294" y="136"/>
                        </a:moveTo>
                        <a:lnTo>
                          <a:pt x="282" y="135"/>
                        </a:lnTo>
                        <a:lnTo>
                          <a:pt x="262" y="130"/>
                        </a:lnTo>
                        <a:lnTo>
                          <a:pt x="186" y="90"/>
                        </a:lnTo>
                        <a:lnTo>
                          <a:pt x="163" y="83"/>
                        </a:lnTo>
                        <a:lnTo>
                          <a:pt x="142" y="79"/>
                        </a:lnTo>
                        <a:lnTo>
                          <a:pt x="78" y="75"/>
                        </a:lnTo>
                        <a:lnTo>
                          <a:pt x="26" y="78"/>
                        </a:lnTo>
                        <a:lnTo>
                          <a:pt x="14" y="81"/>
                        </a:lnTo>
                        <a:lnTo>
                          <a:pt x="11" y="82"/>
                        </a:lnTo>
                        <a:lnTo>
                          <a:pt x="7" y="85"/>
                        </a:lnTo>
                        <a:lnTo>
                          <a:pt x="4" y="89"/>
                        </a:lnTo>
                        <a:lnTo>
                          <a:pt x="2" y="93"/>
                        </a:lnTo>
                        <a:lnTo>
                          <a:pt x="0" y="102"/>
                        </a:lnTo>
                        <a:lnTo>
                          <a:pt x="3" y="115"/>
                        </a:lnTo>
                        <a:lnTo>
                          <a:pt x="5" y="119"/>
                        </a:lnTo>
                        <a:lnTo>
                          <a:pt x="15" y="132"/>
                        </a:lnTo>
                        <a:lnTo>
                          <a:pt x="20" y="137"/>
                        </a:lnTo>
                        <a:lnTo>
                          <a:pt x="29" y="142"/>
                        </a:lnTo>
                        <a:lnTo>
                          <a:pt x="34" y="144"/>
                        </a:lnTo>
                        <a:lnTo>
                          <a:pt x="38" y="144"/>
                        </a:lnTo>
                        <a:lnTo>
                          <a:pt x="42" y="143"/>
                        </a:lnTo>
                        <a:lnTo>
                          <a:pt x="62" y="134"/>
                        </a:lnTo>
                        <a:lnTo>
                          <a:pt x="67" y="131"/>
                        </a:lnTo>
                        <a:lnTo>
                          <a:pt x="80" y="129"/>
                        </a:lnTo>
                        <a:lnTo>
                          <a:pt x="120" y="127"/>
                        </a:lnTo>
                        <a:lnTo>
                          <a:pt x="143" y="130"/>
                        </a:lnTo>
                        <a:lnTo>
                          <a:pt x="207" y="153"/>
                        </a:lnTo>
                        <a:lnTo>
                          <a:pt x="237" y="167"/>
                        </a:lnTo>
                        <a:lnTo>
                          <a:pt x="251" y="172"/>
                        </a:lnTo>
                        <a:lnTo>
                          <a:pt x="270" y="176"/>
                        </a:lnTo>
                        <a:lnTo>
                          <a:pt x="287" y="177"/>
                        </a:lnTo>
                        <a:lnTo>
                          <a:pt x="313" y="170"/>
                        </a:lnTo>
                        <a:lnTo>
                          <a:pt x="404" y="120"/>
                        </a:lnTo>
                        <a:lnTo>
                          <a:pt x="411" y="118"/>
                        </a:lnTo>
                        <a:lnTo>
                          <a:pt x="417" y="117"/>
                        </a:lnTo>
                        <a:lnTo>
                          <a:pt x="420" y="117"/>
                        </a:lnTo>
                        <a:lnTo>
                          <a:pt x="422" y="117"/>
                        </a:lnTo>
                        <a:lnTo>
                          <a:pt x="426" y="120"/>
                        </a:lnTo>
                        <a:lnTo>
                          <a:pt x="431" y="125"/>
                        </a:lnTo>
                        <a:lnTo>
                          <a:pt x="436" y="134"/>
                        </a:lnTo>
                        <a:lnTo>
                          <a:pt x="451" y="171"/>
                        </a:lnTo>
                        <a:lnTo>
                          <a:pt x="461" y="187"/>
                        </a:lnTo>
                        <a:lnTo>
                          <a:pt x="463" y="191"/>
                        </a:lnTo>
                        <a:lnTo>
                          <a:pt x="468" y="195"/>
                        </a:lnTo>
                        <a:lnTo>
                          <a:pt x="471" y="196"/>
                        </a:lnTo>
                        <a:lnTo>
                          <a:pt x="473" y="196"/>
                        </a:lnTo>
                        <a:lnTo>
                          <a:pt x="476" y="196"/>
                        </a:lnTo>
                        <a:lnTo>
                          <a:pt x="479" y="195"/>
                        </a:lnTo>
                        <a:lnTo>
                          <a:pt x="482" y="193"/>
                        </a:lnTo>
                        <a:lnTo>
                          <a:pt x="486" y="190"/>
                        </a:lnTo>
                        <a:lnTo>
                          <a:pt x="488" y="187"/>
                        </a:lnTo>
                        <a:lnTo>
                          <a:pt x="492" y="180"/>
                        </a:lnTo>
                        <a:lnTo>
                          <a:pt x="493" y="174"/>
                        </a:lnTo>
                        <a:lnTo>
                          <a:pt x="493" y="168"/>
                        </a:lnTo>
                        <a:lnTo>
                          <a:pt x="491" y="162"/>
                        </a:lnTo>
                        <a:lnTo>
                          <a:pt x="489" y="159"/>
                        </a:lnTo>
                        <a:lnTo>
                          <a:pt x="484" y="152"/>
                        </a:lnTo>
                        <a:lnTo>
                          <a:pt x="470" y="140"/>
                        </a:lnTo>
                        <a:lnTo>
                          <a:pt x="468" y="137"/>
                        </a:lnTo>
                        <a:lnTo>
                          <a:pt x="460" y="123"/>
                        </a:lnTo>
                        <a:lnTo>
                          <a:pt x="457" y="116"/>
                        </a:lnTo>
                        <a:lnTo>
                          <a:pt x="457" y="114"/>
                        </a:lnTo>
                        <a:lnTo>
                          <a:pt x="457" y="112"/>
                        </a:lnTo>
                        <a:lnTo>
                          <a:pt x="459" y="110"/>
                        </a:lnTo>
                        <a:lnTo>
                          <a:pt x="463" y="109"/>
                        </a:lnTo>
                        <a:lnTo>
                          <a:pt x="466" y="109"/>
                        </a:lnTo>
                        <a:lnTo>
                          <a:pt x="471" y="112"/>
                        </a:lnTo>
                        <a:lnTo>
                          <a:pt x="473" y="114"/>
                        </a:lnTo>
                        <a:lnTo>
                          <a:pt x="476" y="117"/>
                        </a:lnTo>
                        <a:lnTo>
                          <a:pt x="495" y="148"/>
                        </a:lnTo>
                        <a:lnTo>
                          <a:pt x="498" y="152"/>
                        </a:lnTo>
                        <a:lnTo>
                          <a:pt x="509" y="160"/>
                        </a:lnTo>
                        <a:lnTo>
                          <a:pt x="520" y="163"/>
                        </a:lnTo>
                        <a:lnTo>
                          <a:pt x="523" y="163"/>
                        </a:lnTo>
                        <a:lnTo>
                          <a:pt x="526" y="163"/>
                        </a:lnTo>
                        <a:lnTo>
                          <a:pt x="528" y="162"/>
                        </a:lnTo>
                        <a:lnTo>
                          <a:pt x="530" y="160"/>
                        </a:lnTo>
                        <a:lnTo>
                          <a:pt x="533" y="154"/>
                        </a:lnTo>
                        <a:lnTo>
                          <a:pt x="534" y="148"/>
                        </a:lnTo>
                        <a:lnTo>
                          <a:pt x="534" y="144"/>
                        </a:lnTo>
                        <a:lnTo>
                          <a:pt x="534" y="141"/>
                        </a:lnTo>
                        <a:lnTo>
                          <a:pt x="532" y="134"/>
                        </a:lnTo>
                        <a:lnTo>
                          <a:pt x="528" y="126"/>
                        </a:lnTo>
                        <a:lnTo>
                          <a:pt x="522" y="119"/>
                        </a:lnTo>
                        <a:lnTo>
                          <a:pt x="516" y="112"/>
                        </a:lnTo>
                        <a:lnTo>
                          <a:pt x="512" y="109"/>
                        </a:lnTo>
                        <a:lnTo>
                          <a:pt x="499" y="103"/>
                        </a:lnTo>
                        <a:lnTo>
                          <a:pt x="460" y="89"/>
                        </a:lnTo>
                        <a:lnTo>
                          <a:pt x="459" y="88"/>
                        </a:lnTo>
                        <a:lnTo>
                          <a:pt x="457" y="86"/>
                        </a:lnTo>
                        <a:lnTo>
                          <a:pt x="455" y="82"/>
                        </a:lnTo>
                        <a:lnTo>
                          <a:pt x="454" y="77"/>
                        </a:lnTo>
                        <a:lnTo>
                          <a:pt x="457" y="64"/>
                        </a:lnTo>
                        <a:lnTo>
                          <a:pt x="461" y="55"/>
                        </a:lnTo>
                        <a:lnTo>
                          <a:pt x="471" y="37"/>
                        </a:lnTo>
                        <a:lnTo>
                          <a:pt x="475" y="26"/>
                        </a:lnTo>
                        <a:lnTo>
                          <a:pt x="476" y="22"/>
                        </a:lnTo>
                        <a:lnTo>
                          <a:pt x="476" y="17"/>
                        </a:lnTo>
                        <a:lnTo>
                          <a:pt x="474" y="10"/>
                        </a:lnTo>
                        <a:lnTo>
                          <a:pt x="472" y="7"/>
                        </a:lnTo>
                        <a:lnTo>
                          <a:pt x="468" y="2"/>
                        </a:lnTo>
                        <a:lnTo>
                          <a:pt x="466" y="0"/>
                        </a:lnTo>
                        <a:lnTo>
                          <a:pt x="464" y="0"/>
                        </a:lnTo>
                        <a:lnTo>
                          <a:pt x="461" y="0"/>
                        </a:lnTo>
                        <a:lnTo>
                          <a:pt x="459" y="0"/>
                        </a:lnTo>
                        <a:lnTo>
                          <a:pt x="453" y="4"/>
                        </a:lnTo>
                        <a:lnTo>
                          <a:pt x="447" y="9"/>
                        </a:lnTo>
                        <a:lnTo>
                          <a:pt x="445" y="12"/>
                        </a:lnTo>
                        <a:lnTo>
                          <a:pt x="443" y="16"/>
                        </a:lnTo>
                        <a:lnTo>
                          <a:pt x="442" y="20"/>
                        </a:lnTo>
                        <a:lnTo>
                          <a:pt x="440" y="49"/>
                        </a:lnTo>
                        <a:lnTo>
                          <a:pt x="438" y="59"/>
                        </a:lnTo>
                        <a:lnTo>
                          <a:pt x="436" y="63"/>
                        </a:lnTo>
                        <a:lnTo>
                          <a:pt x="429" y="72"/>
                        </a:lnTo>
                        <a:lnTo>
                          <a:pt x="422" y="78"/>
                        </a:lnTo>
                        <a:lnTo>
                          <a:pt x="411" y="84"/>
                        </a:lnTo>
                        <a:lnTo>
                          <a:pt x="407" y="86"/>
                        </a:lnTo>
                        <a:lnTo>
                          <a:pt x="381" y="94"/>
                        </a:lnTo>
                        <a:lnTo>
                          <a:pt x="331" y="124"/>
                        </a:lnTo>
                        <a:lnTo>
                          <a:pt x="323" y="127"/>
                        </a:lnTo>
                        <a:lnTo>
                          <a:pt x="304" y="134"/>
                        </a:lnTo>
                        <a:lnTo>
                          <a:pt x="294" y="1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15"/>
                  <p:cNvSpPr>
                    <a:spLocks/>
                  </p:cNvSpPr>
                  <p:nvPr/>
                </p:nvSpPr>
                <p:spPr bwMode="auto">
                  <a:xfrm flipH="1">
                    <a:off x="4997450" y="4397375"/>
                    <a:ext cx="349250" cy="811213"/>
                  </a:xfrm>
                  <a:custGeom>
                    <a:avLst/>
                    <a:gdLst/>
                    <a:ahLst/>
                    <a:cxnLst>
                      <a:cxn ang="0">
                        <a:pos x="43" y="9"/>
                      </a:cxn>
                      <a:cxn ang="0">
                        <a:pos x="30" y="2"/>
                      </a:cxn>
                      <a:cxn ang="0">
                        <a:pos x="22" y="0"/>
                      </a:cxn>
                      <a:cxn ang="0">
                        <a:pos x="16" y="3"/>
                      </a:cxn>
                      <a:cxn ang="0">
                        <a:pos x="13" y="8"/>
                      </a:cxn>
                      <a:cxn ang="0">
                        <a:pos x="2" y="51"/>
                      </a:cxn>
                      <a:cxn ang="0">
                        <a:pos x="1" y="90"/>
                      </a:cxn>
                      <a:cxn ang="0">
                        <a:pos x="35" y="190"/>
                      </a:cxn>
                      <a:cxn ang="0">
                        <a:pos x="41" y="267"/>
                      </a:cxn>
                      <a:cxn ang="0">
                        <a:pos x="37" y="383"/>
                      </a:cxn>
                      <a:cxn ang="0">
                        <a:pos x="29" y="401"/>
                      </a:cxn>
                      <a:cxn ang="0">
                        <a:pos x="1" y="439"/>
                      </a:cxn>
                      <a:cxn ang="0">
                        <a:pos x="2" y="449"/>
                      </a:cxn>
                      <a:cxn ang="0">
                        <a:pos x="8" y="459"/>
                      </a:cxn>
                      <a:cxn ang="0">
                        <a:pos x="16" y="467"/>
                      </a:cxn>
                      <a:cxn ang="0">
                        <a:pos x="26" y="468"/>
                      </a:cxn>
                      <a:cxn ang="0">
                        <a:pos x="55" y="467"/>
                      </a:cxn>
                      <a:cxn ang="0">
                        <a:pos x="99" y="476"/>
                      </a:cxn>
                      <a:cxn ang="0">
                        <a:pos x="132" y="500"/>
                      </a:cxn>
                      <a:cxn ang="0">
                        <a:pos x="149" y="508"/>
                      </a:cxn>
                      <a:cxn ang="0">
                        <a:pos x="187" y="508"/>
                      </a:cxn>
                      <a:cxn ang="0">
                        <a:pos x="202" y="500"/>
                      </a:cxn>
                      <a:cxn ang="0">
                        <a:pos x="217" y="486"/>
                      </a:cxn>
                      <a:cxn ang="0">
                        <a:pos x="220" y="480"/>
                      </a:cxn>
                      <a:cxn ang="0">
                        <a:pos x="220" y="475"/>
                      </a:cxn>
                      <a:cxn ang="0">
                        <a:pos x="218" y="470"/>
                      </a:cxn>
                      <a:cxn ang="0">
                        <a:pos x="204" y="461"/>
                      </a:cxn>
                      <a:cxn ang="0">
                        <a:pos x="118" y="440"/>
                      </a:cxn>
                      <a:cxn ang="0">
                        <a:pos x="72" y="429"/>
                      </a:cxn>
                      <a:cxn ang="0">
                        <a:pos x="62" y="424"/>
                      </a:cxn>
                      <a:cxn ang="0">
                        <a:pos x="58" y="418"/>
                      </a:cxn>
                      <a:cxn ang="0">
                        <a:pos x="56" y="409"/>
                      </a:cxn>
                      <a:cxn ang="0">
                        <a:pos x="67" y="373"/>
                      </a:cxn>
                      <a:cxn ang="0">
                        <a:pos x="93" y="232"/>
                      </a:cxn>
                      <a:cxn ang="0">
                        <a:pos x="90" y="132"/>
                      </a:cxn>
                      <a:cxn ang="0">
                        <a:pos x="78" y="73"/>
                      </a:cxn>
                      <a:cxn ang="0">
                        <a:pos x="52" y="19"/>
                      </a:cxn>
                    </a:cxnLst>
                    <a:rect l="0" t="0" r="r" b="b"/>
                    <a:pathLst>
                      <a:path w="220" h="511">
                        <a:moveTo>
                          <a:pt x="50" y="15"/>
                        </a:moveTo>
                        <a:lnTo>
                          <a:pt x="43" y="9"/>
                        </a:lnTo>
                        <a:lnTo>
                          <a:pt x="35" y="4"/>
                        </a:lnTo>
                        <a:lnTo>
                          <a:pt x="30" y="2"/>
                        </a:lnTo>
                        <a:lnTo>
                          <a:pt x="26" y="0"/>
                        </a:lnTo>
                        <a:lnTo>
                          <a:pt x="22" y="0"/>
                        </a:lnTo>
                        <a:lnTo>
                          <a:pt x="20" y="1"/>
                        </a:lnTo>
                        <a:lnTo>
                          <a:pt x="16" y="3"/>
                        </a:lnTo>
                        <a:lnTo>
                          <a:pt x="15" y="5"/>
                        </a:lnTo>
                        <a:lnTo>
                          <a:pt x="13" y="8"/>
                        </a:lnTo>
                        <a:lnTo>
                          <a:pt x="9" y="19"/>
                        </a:lnTo>
                        <a:lnTo>
                          <a:pt x="2" y="51"/>
                        </a:lnTo>
                        <a:lnTo>
                          <a:pt x="0" y="73"/>
                        </a:lnTo>
                        <a:lnTo>
                          <a:pt x="1" y="90"/>
                        </a:lnTo>
                        <a:lnTo>
                          <a:pt x="4" y="106"/>
                        </a:lnTo>
                        <a:lnTo>
                          <a:pt x="35" y="190"/>
                        </a:lnTo>
                        <a:lnTo>
                          <a:pt x="40" y="211"/>
                        </a:lnTo>
                        <a:lnTo>
                          <a:pt x="41" y="267"/>
                        </a:lnTo>
                        <a:lnTo>
                          <a:pt x="39" y="368"/>
                        </a:lnTo>
                        <a:lnTo>
                          <a:pt x="37" y="383"/>
                        </a:lnTo>
                        <a:lnTo>
                          <a:pt x="34" y="393"/>
                        </a:lnTo>
                        <a:lnTo>
                          <a:pt x="29" y="401"/>
                        </a:lnTo>
                        <a:lnTo>
                          <a:pt x="5" y="431"/>
                        </a:lnTo>
                        <a:lnTo>
                          <a:pt x="1" y="439"/>
                        </a:lnTo>
                        <a:lnTo>
                          <a:pt x="1" y="445"/>
                        </a:lnTo>
                        <a:lnTo>
                          <a:pt x="2" y="449"/>
                        </a:lnTo>
                        <a:lnTo>
                          <a:pt x="6" y="456"/>
                        </a:lnTo>
                        <a:lnTo>
                          <a:pt x="8" y="459"/>
                        </a:lnTo>
                        <a:lnTo>
                          <a:pt x="13" y="465"/>
                        </a:lnTo>
                        <a:lnTo>
                          <a:pt x="16" y="467"/>
                        </a:lnTo>
                        <a:lnTo>
                          <a:pt x="19" y="468"/>
                        </a:lnTo>
                        <a:lnTo>
                          <a:pt x="26" y="468"/>
                        </a:lnTo>
                        <a:lnTo>
                          <a:pt x="40" y="467"/>
                        </a:lnTo>
                        <a:lnTo>
                          <a:pt x="55" y="467"/>
                        </a:lnTo>
                        <a:lnTo>
                          <a:pt x="87" y="472"/>
                        </a:lnTo>
                        <a:lnTo>
                          <a:pt x="99" y="476"/>
                        </a:lnTo>
                        <a:lnTo>
                          <a:pt x="105" y="479"/>
                        </a:lnTo>
                        <a:lnTo>
                          <a:pt x="132" y="500"/>
                        </a:lnTo>
                        <a:lnTo>
                          <a:pt x="138" y="504"/>
                        </a:lnTo>
                        <a:lnTo>
                          <a:pt x="149" y="508"/>
                        </a:lnTo>
                        <a:lnTo>
                          <a:pt x="166" y="511"/>
                        </a:lnTo>
                        <a:lnTo>
                          <a:pt x="187" y="508"/>
                        </a:lnTo>
                        <a:lnTo>
                          <a:pt x="192" y="506"/>
                        </a:lnTo>
                        <a:lnTo>
                          <a:pt x="202" y="500"/>
                        </a:lnTo>
                        <a:lnTo>
                          <a:pt x="211" y="493"/>
                        </a:lnTo>
                        <a:lnTo>
                          <a:pt x="217" y="486"/>
                        </a:lnTo>
                        <a:lnTo>
                          <a:pt x="219" y="483"/>
                        </a:lnTo>
                        <a:lnTo>
                          <a:pt x="220" y="480"/>
                        </a:lnTo>
                        <a:lnTo>
                          <a:pt x="220" y="478"/>
                        </a:lnTo>
                        <a:lnTo>
                          <a:pt x="220" y="475"/>
                        </a:lnTo>
                        <a:lnTo>
                          <a:pt x="219" y="473"/>
                        </a:lnTo>
                        <a:lnTo>
                          <a:pt x="218" y="470"/>
                        </a:lnTo>
                        <a:lnTo>
                          <a:pt x="215" y="468"/>
                        </a:lnTo>
                        <a:lnTo>
                          <a:pt x="204" y="461"/>
                        </a:lnTo>
                        <a:lnTo>
                          <a:pt x="201" y="460"/>
                        </a:lnTo>
                        <a:lnTo>
                          <a:pt x="118" y="440"/>
                        </a:lnTo>
                        <a:lnTo>
                          <a:pt x="88" y="435"/>
                        </a:lnTo>
                        <a:lnTo>
                          <a:pt x="72" y="429"/>
                        </a:lnTo>
                        <a:lnTo>
                          <a:pt x="68" y="427"/>
                        </a:lnTo>
                        <a:lnTo>
                          <a:pt x="62" y="424"/>
                        </a:lnTo>
                        <a:lnTo>
                          <a:pt x="60" y="421"/>
                        </a:lnTo>
                        <a:lnTo>
                          <a:pt x="58" y="418"/>
                        </a:lnTo>
                        <a:lnTo>
                          <a:pt x="57" y="414"/>
                        </a:lnTo>
                        <a:lnTo>
                          <a:pt x="56" y="409"/>
                        </a:lnTo>
                        <a:lnTo>
                          <a:pt x="57" y="403"/>
                        </a:lnTo>
                        <a:lnTo>
                          <a:pt x="67" y="373"/>
                        </a:lnTo>
                        <a:lnTo>
                          <a:pt x="76" y="342"/>
                        </a:lnTo>
                        <a:lnTo>
                          <a:pt x="93" y="232"/>
                        </a:lnTo>
                        <a:lnTo>
                          <a:pt x="94" y="187"/>
                        </a:lnTo>
                        <a:lnTo>
                          <a:pt x="90" y="132"/>
                        </a:lnTo>
                        <a:lnTo>
                          <a:pt x="83" y="89"/>
                        </a:lnTo>
                        <a:lnTo>
                          <a:pt x="78" y="73"/>
                        </a:lnTo>
                        <a:lnTo>
                          <a:pt x="58" y="27"/>
                        </a:lnTo>
                        <a:lnTo>
                          <a:pt x="52" y="19"/>
                        </a:lnTo>
                        <a:lnTo>
                          <a:pt x="50" y="1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16"/>
                  <p:cNvSpPr>
                    <a:spLocks/>
                  </p:cNvSpPr>
                  <p:nvPr/>
                </p:nvSpPr>
                <p:spPr bwMode="auto">
                  <a:xfrm flipH="1">
                    <a:off x="5281613" y="4395788"/>
                    <a:ext cx="314325" cy="857250"/>
                  </a:xfrm>
                  <a:custGeom>
                    <a:avLst/>
                    <a:gdLst/>
                    <a:ahLst/>
                    <a:cxnLst>
                      <a:cxn ang="0">
                        <a:pos x="195" y="501"/>
                      </a:cxn>
                      <a:cxn ang="0">
                        <a:pos x="178" y="493"/>
                      </a:cxn>
                      <a:cxn ang="0">
                        <a:pos x="117" y="484"/>
                      </a:cxn>
                      <a:cxn ang="0">
                        <a:pos x="87" y="470"/>
                      </a:cxn>
                      <a:cxn ang="0">
                        <a:pos x="65" y="453"/>
                      </a:cxn>
                      <a:cxn ang="0">
                        <a:pos x="59" y="447"/>
                      </a:cxn>
                      <a:cxn ang="0">
                        <a:pos x="57" y="437"/>
                      </a:cxn>
                      <a:cxn ang="0">
                        <a:pos x="61" y="417"/>
                      </a:cxn>
                      <a:cxn ang="0">
                        <a:pos x="127" y="217"/>
                      </a:cxn>
                      <a:cxn ang="0">
                        <a:pos x="135" y="136"/>
                      </a:cxn>
                      <a:cxn ang="0">
                        <a:pos x="118" y="14"/>
                      </a:cxn>
                      <a:cxn ang="0">
                        <a:pos x="115" y="9"/>
                      </a:cxn>
                      <a:cxn ang="0">
                        <a:pos x="107" y="3"/>
                      </a:cxn>
                      <a:cxn ang="0">
                        <a:pos x="95" y="0"/>
                      </a:cxn>
                      <a:cxn ang="0">
                        <a:pos x="83" y="3"/>
                      </a:cxn>
                      <a:cxn ang="0">
                        <a:pos x="74" y="9"/>
                      </a:cxn>
                      <a:cxn ang="0">
                        <a:pos x="68" y="22"/>
                      </a:cxn>
                      <a:cxn ang="0">
                        <a:pos x="62" y="93"/>
                      </a:cxn>
                      <a:cxn ang="0">
                        <a:pos x="74" y="229"/>
                      </a:cxn>
                      <a:cxn ang="0">
                        <a:pos x="33" y="408"/>
                      </a:cxn>
                      <a:cxn ang="0">
                        <a:pos x="23" y="428"/>
                      </a:cxn>
                      <a:cxn ang="0">
                        <a:pos x="3" y="451"/>
                      </a:cxn>
                      <a:cxn ang="0">
                        <a:pos x="0" y="465"/>
                      </a:cxn>
                      <a:cxn ang="0">
                        <a:pos x="3" y="486"/>
                      </a:cxn>
                      <a:cxn ang="0">
                        <a:pos x="9" y="492"/>
                      </a:cxn>
                      <a:cxn ang="0">
                        <a:pos x="25" y="496"/>
                      </a:cxn>
                      <a:cxn ang="0">
                        <a:pos x="53" y="497"/>
                      </a:cxn>
                      <a:cxn ang="0">
                        <a:pos x="74" y="507"/>
                      </a:cxn>
                      <a:cxn ang="0">
                        <a:pos x="115" y="534"/>
                      </a:cxn>
                      <a:cxn ang="0">
                        <a:pos x="137" y="539"/>
                      </a:cxn>
                      <a:cxn ang="0">
                        <a:pos x="170" y="538"/>
                      </a:cxn>
                      <a:cxn ang="0">
                        <a:pos x="188" y="528"/>
                      </a:cxn>
                      <a:cxn ang="0">
                        <a:pos x="197" y="514"/>
                      </a:cxn>
                      <a:cxn ang="0">
                        <a:pos x="197" y="507"/>
                      </a:cxn>
                    </a:cxnLst>
                    <a:rect l="0" t="0" r="r" b="b"/>
                    <a:pathLst>
                      <a:path w="198" h="540">
                        <a:moveTo>
                          <a:pt x="197" y="507"/>
                        </a:moveTo>
                        <a:lnTo>
                          <a:pt x="195" y="501"/>
                        </a:lnTo>
                        <a:lnTo>
                          <a:pt x="189" y="497"/>
                        </a:lnTo>
                        <a:lnTo>
                          <a:pt x="178" y="493"/>
                        </a:lnTo>
                        <a:lnTo>
                          <a:pt x="124" y="486"/>
                        </a:lnTo>
                        <a:lnTo>
                          <a:pt x="117" y="484"/>
                        </a:lnTo>
                        <a:lnTo>
                          <a:pt x="105" y="480"/>
                        </a:lnTo>
                        <a:lnTo>
                          <a:pt x="87" y="470"/>
                        </a:lnTo>
                        <a:lnTo>
                          <a:pt x="76" y="461"/>
                        </a:lnTo>
                        <a:lnTo>
                          <a:pt x="65" y="453"/>
                        </a:lnTo>
                        <a:lnTo>
                          <a:pt x="62" y="451"/>
                        </a:lnTo>
                        <a:lnTo>
                          <a:pt x="59" y="447"/>
                        </a:lnTo>
                        <a:lnTo>
                          <a:pt x="58" y="443"/>
                        </a:lnTo>
                        <a:lnTo>
                          <a:pt x="57" y="437"/>
                        </a:lnTo>
                        <a:lnTo>
                          <a:pt x="58" y="431"/>
                        </a:lnTo>
                        <a:lnTo>
                          <a:pt x="61" y="417"/>
                        </a:lnTo>
                        <a:lnTo>
                          <a:pt x="121" y="241"/>
                        </a:lnTo>
                        <a:lnTo>
                          <a:pt x="127" y="217"/>
                        </a:lnTo>
                        <a:lnTo>
                          <a:pt x="133" y="176"/>
                        </a:lnTo>
                        <a:lnTo>
                          <a:pt x="135" y="136"/>
                        </a:lnTo>
                        <a:lnTo>
                          <a:pt x="120" y="22"/>
                        </a:lnTo>
                        <a:lnTo>
                          <a:pt x="118" y="14"/>
                        </a:lnTo>
                        <a:lnTo>
                          <a:pt x="117" y="11"/>
                        </a:lnTo>
                        <a:lnTo>
                          <a:pt x="115" y="9"/>
                        </a:lnTo>
                        <a:lnTo>
                          <a:pt x="111" y="5"/>
                        </a:lnTo>
                        <a:lnTo>
                          <a:pt x="107" y="3"/>
                        </a:lnTo>
                        <a:lnTo>
                          <a:pt x="101" y="1"/>
                        </a:lnTo>
                        <a:lnTo>
                          <a:pt x="95" y="0"/>
                        </a:lnTo>
                        <a:lnTo>
                          <a:pt x="89" y="1"/>
                        </a:lnTo>
                        <a:lnTo>
                          <a:pt x="83" y="3"/>
                        </a:lnTo>
                        <a:lnTo>
                          <a:pt x="78" y="5"/>
                        </a:lnTo>
                        <a:lnTo>
                          <a:pt x="74" y="9"/>
                        </a:lnTo>
                        <a:lnTo>
                          <a:pt x="71" y="14"/>
                        </a:lnTo>
                        <a:lnTo>
                          <a:pt x="68" y="22"/>
                        </a:lnTo>
                        <a:lnTo>
                          <a:pt x="63" y="50"/>
                        </a:lnTo>
                        <a:lnTo>
                          <a:pt x="62" y="93"/>
                        </a:lnTo>
                        <a:lnTo>
                          <a:pt x="75" y="198"/>
                        </a:lnTo>
                        <a:lnTo>
                          <a:pt x="74" y="229"/>
                        </a:lnTo>
                        <a:lnTo>
                          <a:pt x="57" y="317"/>
                        </a:lnTo>
                        <a:lnTo>
                          <a:pt x="33" y="408"/>
                        </a:lnTo>
                        <a:lnTo>
                          <a:pt x="30" y="416"/>
                        </a:lnTo>
                        <a:lnTo>
                          <a:pt x="23" y="428"/>
                        </a:lnTo>
                        <a:lnTo>
                          <a:pt x="6" y="446"/>
                        </a:lnTo>
                        <a:lnTo>
                          <a:pt x="3" y="451"/>
                        </a:lnTo>
                        <a:lnTo>
                          <a:pt x="1" y="455"/>
                        </a:lnTo>
                        <a:lnTo>
                          <a:pt x="0" y="465"/>
                        </a:lnTo>
                        <a:lnTo>
                          <a:pt x="0" y="476"/>
                        </a:lnTo>
                        <a:lnTo>
                          <a:pt x="3" y="486"/>
                        </a:lnTo>
                        <a:lnTo>
                          <a:pt x="6" y="489"/>
                        </a:lnTo>
                        <a:lnTo>
                          <a:pt x="9" y="492"/>
                        </a:lnTo>
                        <a:lnTo>
                          <a:pt x="13" y="495"/>
                        </a:lnTo>
                        <a:lnTo>
                          <a:pt x="25" y="496"/>
                        </a:lnTo>
                        <a:lnTo>
                          <a:pt x="46" y="496"/>
                        </a:lnTo>
                        <a:lnTo>
                          <a:pt x="53" y="497"/>
                        </a:lnTo>
                        <a:lnTo>
                          <a:pt x="60" y="499"/>
                        </a:lnTo>
                        <a:lnTo>
                          <a:pt x="74" y="507"/>
                        </a:lnTo>
                        <a:lnTo>
                          <a:pt x="102" y="527"/>
                        </a:lnTo>
                        <a:lnTo>
                          <a:pt x="115" y="534"/>
                        </a:lnTo>
                        <a:lnTo>
                          <a:pt x="122" y="536"/>
                        </a:lnTo>
                        <a:lnTo>
                          <a:pt x="137" y="539"/>
                        </a:lnTo>
                        <a:lnTo>
                          <a:pt x="159" y="540"/>
                        </a:lnTo>
                        <a:lnTo>
                          <a:pt x="170" y="538"/>
                        </a:lnTo>
                        <a:lnTo>
                          <a:pt x="180" y="534"/>
                        </a:lnTo>
                        <a:lnTo>
                          <a:pt x="188" y="528"/>
                        </a:lnTo>
                        <a:lnTo>
                          <a:pt x="195" y="517"/>
                        </a:lnTo>
                        <a:lnTo>
                          <a:pt x="197" y="514"/>
                        </a:lnTo>
                        <a:lnTo>
                          <a:pt x="198" y="509"/>
                        </a:lnTo>
                        <a:lnTo>
                          <a:pt x="197" y="5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17"/>
                  <p:cNvSpPr>
                    <a:spLocks/>
                  </p:cNvSpPr>
                  <p:nvPr/>
                </p:nvSpPr>
                <p:spPr bwMode="auto">
                  <a:xfrm flipH="1">
                    <a:off x="5216525" y="3435350"/>
                    <a:ext cx="525463" cy="423863"/>
                  </a:xfrm>
                  <a:custGeom>
                    <a:avLst/>
                    <a:gdLst/>
                    <a:ahLst/>
                    <a:cxnLst>
                      <a:cxn ang="0">
                        <a:pos x="321" y="151"/>
                      </a:cxn>
                      <a:cxn ang="0">
                        <a:pos x="311" y="147"/>
                      </a:cxn>
                      <a:cxn ang="0">
                        <a:pos x="273" y="147"/>
                      </a:cxn>
                      <a:cxn ang="0">
                        <a:pos x="260" y="146"/>
                      </a:cxn>
                      <a:cxn ang="0">
                        <a:pos x="250" y="140"/>
                      </a:cxn>
                      <a:cxn ang="0">
                        <a:pos x="244" y="134"/>
                      </a:cxn>
                      <a:cxn ang="0">
                        <a:pos x="242" y="126"/>
                      </a:cxn>
                      <a:cxn ang="0">
                        <a:pos x="206" y="68"/>
                      </a:cxn>
                      <a:cxn ang="0">
                        <a:pos x="159" y="24"/>
                      </a:cxn>
                      <a:cxn ang="0">
                        <a:pos x="109" y="0"/>
                      </a:cxn>
                      <a:cxn ang="0">
                        <a:pos x="76" y="2"/>
                      </a:cxn>
                      <a:cxn ang="0">
                        <a:pos x="44" y="15"/>
                      </a:cxn>
                      <a:cxn ang="0">
                        <a:pos x="26" y="29"/>
                      </a:cxn>
                      <a:cxn ang="0">
                        <a:pos x="8" y="58"/>
                      </a:cxn>
                      <a:cxn ang="0">
                        <a:pos x="1" y="85"/>
                      </a:cxn>
                      <a:cxn ang="0">
                        <a:pos x="2" y="122"/>
                      </a:cxn>
                      <a:cxn ang="0">
                        <a:pos x="15" y="165"/>
                      </a:cxn>
                      <a:cxn ang="0">
                        <a:pos x="42" y="206"/>
                      </a:cxn>
                      <a:cxn ang="0">
                        <a:pos x="115" y="256"/>
                      </a:cxn>
                      <a:cxn ang="0">
                        <a:pos x="138" y="264"/>
                      </a:cxn>
                      <a:cxn ang="0">
                        <a:pos x="185" y="263"/>
                      </a:cxn>
                      <a:cxn ang="0">
                        <a:pos x="205" y="255"/>
                      </a:cxn>
                      <a:cxn ang="0">
                        <a:pos x="228" y="235"/>
                      </a:cxn>
                      <a:cxn ang="0">
                        <a:pos x="243" y="202"/>
                      </a:cxn>
                      <a:cxn ang="0">
                        <a:pos x="250" y="176"/>
                      </a:cxn>
                      <a:cxn ang="0">
                        <a:pos x="258" y="173"/>
                      </a:cxn>
                      <a:cxn ang="0">
                        <a:pos x="286" y="180"/>
                      </a:cxn>
                      <a:cxn ang="0">
                        <a:pos x="310" y="189"/>
                      </a:cxn>
                      <a:cxn ang="0">
                        <a:pos x="317" y="190"/>
                      </a:cxn>
                      <a:cxn ang="0">
                        <a:pos x="325" y="184"/>
                      </a:cxn>
                      <a:cxn ang="0">
                        <a:pos x="331" y="172"/>
                      </a:cxn>
                      <a:cxn ang="0">
                        <a:pos x="331" y="167"/>
                      </a:cxn>
                      <a:cxn ang="0">
                        <a:pos x="329" y="159"/>
                      </a:cxn>
                    </a:cxnLst>
                    <a:rect l="0" t="0" r="r" b="b"/>
                    <a:pathLst>
                      <a:path w="331" h="267">
                        <a:moveTo>
                          <a:pt x="326" y="155"/>
                        </a:moveTo>
                        <a:lnTo>
                          <a:pt x="321" y="151"/>
                        </a:lnTo>
                        <a:lnTo>
                          <a:pt x="317" y="149"/>
                        </a:lnTo>
                        <a:lnTo>
                          <a:pt x="311" y="147"/>
                        </a:lnTo>
                        <a:lnTo>
                          <a:pt x="298" y="146"/>
                        </a:lnTo>
                        <a:lnTo>
                          <a:pt x="273" y="147"/>
                        </a:lnTo>
                        <a:lnTo>
                          <a:pt x="266" y="147"/>
                        </a:lnTo>
                        <a:lnTo>
                          <a:pt x="260" y="146"/>
                        </a:lnTo>
                        <a:lnTo>
                          <a:pt x="255" y="143"/>
                        </a:lnTo>
                        <a:lnTo>
                          <a:pt x="250" y="140"/>
                        </a:lnTo>
                        <a:lnTo>
                          <a:pt x="245" y="136"/>
                        </a:lnTo>
                        <a:lnTo>
                          <a:pt x="244" y="134"/>
                        </a:lnTo>
                        <a:lnTo>
                          <a:pt x="243" y="132"/>
                        </a:lnTo>
                        <a:lnTo>
                          <a:pt x="242" y="126"/>
                        </a:lnTo>
                        <a:lnTo>
                          <a:pt x="239" y="115"/>
                        </a:lnTo>
                        <a:lnTo>
                          <a:pt x="206" y="68"/>
                        </a:lnTo>
                        <a:lnTo>
                          <a:pt x="183" y="44"/>
                        </a:lnTo>
                        <a:lnTo>
                          <a:pt x="159" y="24"/>
                        </a:lnTo>
                        <a:lnTo>
                          <a:pt x="128" y="6"/>
                        </a:lnTo>
                        <a:lnTo>
                          <a:pt x="109" y="0"/>
                        </a:lnTo>
                        <a:lnTo>
                          <a:pt x="98" y="0"/>
                        </a:lnTo>
                        <a:lnTo>
                          <a:pt x="76" y="2"/>
                        </a:lnTo>
                        <a:lnTo>
                          <a:pt x="65" y="6"/>
                        </a:lnTo>
                        <a:lnTo>
                          <a:pt x="44" y="15"/>
                        </a:lnTo>
                        <a:lnTo>
                          <a:pt x="35" y="21"/>
                        </a:lnTo>
                        <a:lnTo>
                          <a:pt x="26" y="29"/>
                        </a:lnTo>
                        <a:lnTo>
                          <a:pt x="18" y="39"/>
                        </a:lnTo>
                        <a:lnTo>
                          <a:pt x="8" y="58"/>
                        </a:lnTo>
                        <a:lnTo>
                          <a:pt x="3" y="71"/>
                        </a:lnTo>
                        <a:lnTo>
                          <a:pt x="1" y="85"/>
                        </a:lnTo>
                        <a:lnTo>
                          <a:pt x="0" y="99"/>
                        </a:lnTo>
                        <a:lnTo>
                          <a:pt x="2" y="122"/>
                        </a:lnTo>
                        <a:lnTo>
                          <a:pt x="6" y="136"/>
                        </a:lnTo>
                        <a:lnTo>
                          <a:pt x="15" y="165"/>
                        </a:lnTo>
                        <a:lnTo>
                          <a:pt x="26" y="186"/>
                        </a:lnTo>
                        <a:lnTo>
                          <a:pt x="42" y="206"/>
                        </a:lnTo>
                        <a:lnTo>
                          <a:pt x="78" y="236"/>
                        </a:lnTo>
                        <a:lnTo>
                          <a:pt x="115" y="256"/>
                        </a:lnTo>
                        <a:lnTo>
                          <a:pt x="123" y="259"/>
                        </a:lnTo>
                        <a:lnTo>
                          <a:pt x="138" y="264"/>
                        </a:lnTo>
                        <a:lnTo>
                          <a:pt x="159" y="267"/>
                        </a:lnTo>
                        <a:lnTo>
                          <a:pt x="185" y="263"/>
                        </a:lnTo>
                        <a:lnTo>
                          <a:pt x="196" y="260"/>
                        </a:lnTo>
                        <a:lnTo>
                          <a:pt x="205" y="255"/>
                        </a:lnTo>
                        <a:lnTo>
                          <a:pt x="214" y="249"/>
                        </a:lnTo>
                        <a:lnTo>
                          <a:pt x="228" y="235"/>
                        </a:lnTo>
                        <a:lnTo>
                          <a:pt x="233" y="227"/>
                        </a:lnTo>
                        <a:lnTo>
                          <a:pt x="243" y="202"/>
                        </a:lnTo>
                        <a:lnTo>
                          <a:pt x="249" y="179"/>
                        </a:lnTo>
                        <a:lnTo>
                          <a:pt x="250" y="176"/>
                        </a:lnTo>
                        <a:lnTo>
                          <a:pt x="252" y="175"/>
                        </a:lnTo>
                        <a:lnTo>
                          <a:pt x="258" y="173"/>
                        </a:lnTo>
                        <a:lnTo>
                          <a:pt x="265" y="174"/>
                        </a:lnTo>
                        <a:lnTo>
                          <a:pt x="286" y="180"/>
                        </a:lnTo>
                        <a:lnTo>
                          <a:pt x="305" y="188"/>
                        </a:lnTo>
                        <a:lnTo>
                          <a:pt x="310" y="189"/>
                        </a:lnTo>
                        <a:lnTo>
                          <a:pt x="314" y="190"/>
                        </a:lnTo>
                        <a:lnTo>
                          <a:pt x="317" y="190"/>
                        </a:lnTo>
                        <a:lnTo>
                          <a:pt x="320" y="189"/>
                        </a:lnTo>
                        <a:lnTo>
                          <a:pt x="325" y="184"/>
                        </a:lnTo>
                        <a:lnTo>
                          <a:pt x="327" y="181"/>
                        </a:lnTo>
                        <a:lnTo>
                          <a:pt x="331" y="172"/>
                        </a:lnTo>
                        <a:lnTo>
                          <a:pt x="331" y="169"/>
                        </a:lnTo>
                        <a:lnTo>
                          <a:pt x="331" y="167"/>
                        </a:lnTo>
                        <a:lnTo>
                          <a:pt x="331" y="164"/>
                        </a:lnTo>
                        <a:lnTo>
                          <a:pt x="329" y="159"/>
                        </a:lnTo>
                        <a:lnTo>
                          <a:pt x="326" y="15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18"/>
                  <p:cNvSpPr>
                    <a:spLocks/>
                  </p:cNvSpPr>
                  <p:nvPr/>
                </p:nvSpPr>
                <p:spPr bwMode="auto">
                  <a:xfrm flipH="1">
                    <a:off x="5461000" y="3890963"/>
                    <a:ext cx="773113" cy="454025"/>
                  </a:xfrm>
                  <a:custGeom>
                    <a:avLst/>
                    <a:gdLst/>
                    <a:ahLst/>
                    <a:cxnLst>
                      <a:cxn ang="0">
                        <a:pos x="241" y="52"/>
                      </a:cxn>
                      <a:cxn ang="0">
                        <a:pos x="311" y="38"/>
                      </a:cxn>
                      <a:cxn ang="0">
                        <a:pos x="390" y="58"/>
                      </a:cxn>
                      <a:cxn ang="0">
                        <a:pos x="452" y="88"/>
                      </a:cxn>
                      <a:cxn ang="0">
                        <a:pos x="480" y="81"/>
                      </a:cxn>
                      <a:cxn ang="0">
                        <a:pos x="487" y="65"/>
                      </a:cxn>
                      <a:cxn ang="0">
                        <a:pos x="483" y="37"/>
                      </a:cxn>
                      <a:cxn ang="0">
                        <a:pos x="465" y="21"/>
                      </a:cxn>
                      <a:cxn ang="0">
                        <a:pos x="358" y="0"/>
                      </a:cxn>
                      <a:cxn ang="0">
                        <a:pos x="255" y="12"/>
                      </a:cxn>
                      <a:cxn ang="0">
                        <a:pos x="140" y="75"/>
                      </a:cxn>
                      <a:cxn ang="0">
                        <a:pos x="94" y="146"/>
                      </a:cxn>
                      <a:cxn ang="0">
                        <a:pos x="79" y="169"/>
                      </a:cxn>
                      <a:cxn ang="0">
                        <a:pos x="64" y="176"/>
                      </a:cxn>
                      <a:cxn ang="0">
                        <a:pos x="28" y="180"/>
                      </a:cxn>
                      <a:cxn ang="0">
                        <a:pos x="6" y="198"/>
                      </a:cxn>
                      <a:cxn ang="0">
                        <a:pos x="0" y="213"/>
                      </a:cxn>
                      <a:cxn ang="0">
                        <a:pos x="7" y="235"/>
                      </a:cxn>
                      <a:cxn ang="0">
                        <a:pos x="19" y="241"/>
                      </a:cxn>
                      <a:cxn ang="0">
                        <a:pos x="32" y="241"/>
                      </a:cxn>
                      <a:cxn ang="0">
                        <a:pos x="40" y="234"/>
                      </a:cxn>
                      <a:cxn ang="0">
                        <a:pos x="38" y="229"/>
                      </a:cxn>
                      <a:cxn ang="0">
                        <a:pos x="27" y="225"/>
                      </a:cxn>
                      <a:cxn ang="0">
                        <a:pos x="29" y="221"/>
                      </a:cxn>
                      <a:cxn ang="0">
                        <a:pos x="52" y="207"/>
                      </a:cxn>
                      <a:cxn ang="0">
                        <a:pos x="57" y="208"/>
                      </a:cxn>
                      <a:cxn ang="0">
                        <a:pos x="55" y="229"/>
                      </a:cxn>
                      <a:cxn ang="0">
                        <a:pos x="54" y="274"/>
                      </a:cxn>
                      <a:cxn ang="0">
                        <a:pos x="64" y="284"/>
                      </a:cxn>
                      <a:cxn ang="0">
                        <a:pos x="83" y="285"/>
                      </a:cxn>
                      <a:cxn ang="0">
                        <a:pos x="88" y="281"/>
                      </a:cxn>
                      <a:cxn ang="0">
                        <a:pos x="77" y="240"/>
                      </a:cxn>
                      <a:cxn ang="0">
                        <a:pos x="80" y="225"/>
                      </a:cxn>
                      <a:cxn ang="0">
                        <a:pos x="89" y="223"/>
                      </a:cxn>
                      <a:cxn ang="0">
                        <a:pos x="112" y="236"/>
                      </a:cxn>
                      <a:cxn ang="0">
                        <a:pos x="127" y="255"/>
                      </a:cxn>
                      <a:cxn ang="0">
                        <a:pos x="132" y="255"/>
                      </a:cxn>
                      <a:cxn ang="0">
                        <a:pos x="138" y="246"/>
                      </a:cxn>
                      <a:cxn ang="0">
                        <a:pos x="141" y="220"/>
                      </a:cxn>
                      <a:cxn ang="0">
                        <a:pos x="135" y="211"/>
                      </a:cxn>
                      <a:cxn ang="0">
                        <a:pos x="116" y="203"/>
                      </a:cxn>
                      <a:cxn ang="0">
                        <a:pos x="110" y="190"/>
                      </a:cxn>
                      <a:cxn ang="0">
                        <a:pos x="119" y="160"/>
                      </a:cxn>
                      <a:cxn ang="0">
                        <a:pos x="178" y="84"/>
                      </a:cxn>
                    </a:cxnLst>
                    <a:rect l="0" t="0" r="r" b="b"/>
                    <a:pathLst>
                      <a:path w="487" h="286">
                        <a:moveTo>
                          <a:pt x="178" y="84"/>
                        </a:moveTo>
                        <a:lnTo>
                          <a:pt x="213" y="63"/>
                        </a:lnTo>
                        <a:lnTo>
                          <a:pt x="241" y="52"/>
                        </a:lnTo>
                        <a:lnTo>
                          <a:pt x="261" y="45"/>
                        </a:lnTo>
                        <a:lnTo>
                          <a:pt x="291" y="40"/>
                        </a:lnTo>
                        <a:lnTo>
                          <a:pt x="311" y="38"/>
                        </a:lnTo>
                        <a:lnTo>
                          <a:pt x="339" y="40"/>
                        </a:lnTo>
                        <a:lnTo>
                          <a:pt x="374" y="50"/>
                        </a:lnTo>
                        <a:lnTo>
                          <a:pt x="390" y="58"/>
                        </a:lnTo>
                        <a:lnTo>
                          <a:pt x="417" y="79"/>
                        </a:lnTo>
                        <a:lnTo>
                          <a:pt x="431" y="85"/>
                        </a:lnTo>
                        <a:lnTo>
                          <a:pt x="452" y="88"/>
                        </a:lnTo>
                        <a:lnTo>
                          <a:pt x="465" y="87"/>
                        </a:lnTo>
                        <a:lnTo>
                          <a:pt x="471" y="85"/>
                        </a:lnTo>
                        <a:lnTo>
                          <a:pt x="480" y="81"/>
                        </a:lnTo>
                        <a:lnTo>
                          <a:pt x="483" y="78"/>
                        </a:lnTo>
                        <a:lnTo>
                          <a:pt x="485" y="74"/>
                        </a:lnTo>
                        <a:lnTo>
                          <a:pt x="487" y="65"/>
                        </a:lnTo>
                        <a:lnTo>
                          <a:pt x="487" y="55"/>
                        </a:lnTo>
                        <a:lnTo>
                          <a:pt x="484" y="40"/>
                        </a:lnTo>
                        <a:lnTo>
                          <a:pt x="483" y="37"/>
                        </a:lnTo>
                        <a:lnTo>
                          <a:pt x="481" y="31"/>
                        </a:lnTo>
                        <a:lnTo>
                          <a:pt x="475" y="26"/>
                        </a:lnTo>
                        <a:lnTo>
                          <a:pt x="465" y="21"/>
                        </a:lnTo>
                        <a:lnTo>
                          <a:pt x="444" y="13"/>
                        </a:lnTo>
                        <a:lnTo>
                          <a:pt x="407" y="6"/>
                        </a:lnTo>
                        <a:lnTo>
                          <a:pt x="358" y="0"/>
                        </a:lnTo>
                        <a:lnTo>
                          <a:pt x="315" y="0"/>
                        </a:lnTo>
                        <a:lnTo>
                          <a:pt x="286" y="4"/>
                        </a:lnTo>
                        <a:lnTo>
                          <a:pt x="255" y="12"/>
                        </a:lnTo>
                        <a:lnTo>
                          <a:pt x="190" y="37"/>
                        </a:lnTo>
                        <a:lnTo>
                          <a:pt x="164" y="53"/>
                        </a:lnTo>
                        <a:lnTo>
                          <a:pt x="140" y="75"/>
                        </a:lnTo>
                        <a:lnTo>
                          <a:pt x="115" y="105"/>
                        </a:lnTo>
                        <a:lnTo>
                          <a:pt x="97" y="138"/>
                        </a:lnTo>
                        <a:lnTo>
                          <a:pt x="94" y="146"/>
                        </a:lnTo>
                        <a:lnTo>
                          <a:pt x="87" y="158"/>
                        </a:lnTo>
                        <a:lnTo>
                          <a:pt x="81" y="166"/>
                        </a:lnTo>
                        <a:lnTo>
                          <a:pt x="79" y="169"/>
                        </a:lnTo>
                        <a:lnTo>
                          <a:pt x="70" y="174"/>
                        </a:lnTo>
                        <a:lnTo>
                          <a:pt x="67" y="175"/>
                        </a:lnTo>
                        <a:lnTo>
                          <a:pt x="64" y="176"/>
                        </a:lnTo>
                        <a:lnTo>
                          <a:pt x="60" y="177"/>
                        </a:lnTo>
                        <a:lnTo>
                          <a:pt x="32" y="179"/>
                        </a:lnTo>
                        <a:lnTo>
                          <a:pt x="28" y="180"/>
                        </a:lnTo>
                        <a:lnTo>
                          <a:pt x="24" y="182"/>
                        </a:lnTo>
                        <a:lnTo>
                          <a:pt x="12" y="191"/>
                        </a:lnTo>
                        <a:lnTo>
                          <a:pt x="6" y="198"/>
                        </a:lnTo>
                        <a:lnTo>
                          <a:pt x="4" y="201"/>
                        </a:lnTo>
                        <a:lnTo>
                          <a:pt x="2" y="205"/>
                        </a:lnTo>
                        <a:lnTo>
                          <a:pt x="0" y="213"/>
                        </a:lnTo>
                        <a:lnTo>
                          <a:pt x="1" y="221"/>
                        </a:lnTo>
                        <a:lnTo>
                          <a:pt x="5" y="232"/>
                        </a:lnTo>
                        <a:lnTo>
                          <a:pt x="7" y="235"/>
                        </a:lnTo>
                        <a:lnTo>
                          <a:pt x="10" y="237"/>
                        </a:lnTo>
                        <a:lnTo>
                          <a:pt x="12" y="239"/>
                        </a:lnTo>
                        <a:lnTo>
                          <a:pt x="19" y="241"/>
                        </a:lnTo>
                        <a:lnTo>
                          <a:pt x="25" y="242"/>
                        </a:lnTo>
                        <a:lnTo>
                          <a:pt x="31" y="242"/>
                        </a:lnTo>
                        <a:lnTo>
                          <a:pt x="32" y="241"/>
                        </a:lnTo>
                        <a:lnTo>
                          <a:pt x="35" y="240"/>
                        </a:lnTo>
                        <a:lnTo>
                          <a:pt x="38" y="237"/>
                        </a:lnTo>
                        <a:lnTo>
                          <a:pt x="40" y="234"/>
                        </a:lnTo>
                        <a:lnTo>
                          <a:pt x="40" y="232"/>
                        </a:lnTo>
                        <a:lnTo>
                          <a:pt x="40" y="231"/>
                        </a:lnTo>
                        <a:lnTo>
                          <a:pt x="38" y="229"/>
                        </a:lnTo>
                        <a:lnTo>
                          <a:pt x="29" y="227"/>
                        </a:lnTo>
                        <a:lnTo>
                          <a:pt x="27" y="226"/>
                        </a:lnTo>
                        <a:lnTo>
                          <a:pt x="27" y="225"/>
                        </a:lnTo>
                        <a:lnTo>
                          <a:pt x="27" y="224"/>
                        </a:lnTo>
                        <a:lnTo>
                          <a:pt x="27" y="223"/>
                        </a:lnTo>
                        <a:lnTo>
                          <a:pt x="29" y="221"/>
                        </a:lnTo>
                        <a:lnTo>
                          <a:pt x="34" y="216"/>
                        </a:lnTo>
                        <a:lnTo>
                          <a:pt x="39" y="212"/>
                        </a:lnTo>
                        <a:lnTo>
                          <a:pt x="52" y="207"/>
                        </a:lnTo>
                        <a:lnTo>
                          <a:pt x="54" y="207"/>
                        </a:lnTo>
                        <a:lnTo>
                          <a:pt x="55" y="208"/>
                        </a:lnTo>
                        <a:lnTo>
                          <a:pt x="57" y="208"/>
                        </a:lnTo>
                        <a:lnTo>
                          <a:pt x="57" y="210"/>
                        </a:lnTo>
                        <a:lnTo>
                          <a:pt x="57" y="214"/>
                        </a:lnTo>
                        <a:lnTo>
                          <a:pt x="55" y="229"/>
                        </a:lnTo>
                        <a:lnTo>
                          <a:pt x="50" y="257"/>
                        </a:lnTo>
                        <a:lnTo>
                          <a:pt x="50" y="261"/>
                        </a:lnTo>
                        <a:lnTo>
                          <a:pt x="54" y="274"/>
                        </a:lnTo>
                        <a:lnTo>
                          <a:pt x="57" y="279"/>
                        </a:lnTo>
                        <a:lnTo>
                          <a:pt x="59" y="282"/>
                        </a:lnTo>
                        <a:lnTo>
                          <a:pt x="64" y="284"/>
                        </a:lnTo>
                        <a:lnTo>
                          <a:pt x="67" y="285"/>
                        </a:lnTo>
                        <a:lnTo>
                          <a:pt x="79" y="286"/>
                        </a:lnTo>
                        <a:lnTo>
                          <a:pt x="83" y="285"/>
                        </a:lnTo>
                        <a:lnTo>
                          <a:pt x="85" y="284"/>
                        </a:lnTo>
                        <a:lnTo>
                          <a:pt x="87" y="283"/>
                        </a:lnTo>
                        <a:lnTo>
                          <a:pt x="88" y="281"/>
                        </a:lnTo>
                        <a:lnTo>
                          <a:pt x="89" y="279"/>
                        </a:lnTo>
                        <a:lnTo>
                          <a:pt x="88" y="277"/>
                        </a:lnTo>
                        <a:lnTo>
                          <a:pt x="77" y="240"/>
                        </a:lnTo>
                        <a:lnTo>
                          <a:pt x="76" y="234"/>
                        </a:lnTo>
                        <a:lnTo>
                          <a:pt x="78" y="229"/>
                        </a:lnTo>
                        <a:lnTo>
                          <a:pt x="80" y="225"/>
                        </a:lnTo>
                        <a:lnTo>
                          <a:pt x="85" y="223"/>
                        </a:lnTo>
                        <a:lnTo>
                          <a:pt x="86" y="223"/>
                        </a:lnTo>
                        <a:lnTo>
                          <a:pt x="89" y="223"/>
                        </a:lnTo>
                        <a:lnTo>
                          <a:pt x="94" y="224"/>
                        </a:lnTo>
                        <a:lnTo>
                          <a:pt x="107" y="232"/>
                        </a:lnTo>
                        <a:lnTo>
                          <a:pt x="112" y="236"/>
                        </a:lnTo>
                        <a:lnTo>
                          <a:pt x="117" y="241"/>
                        </a:lnTo>
                        <a:lnTo>
                          <a:pt x="125" y="253"/>
                        </a:lnTo>
                        <a:lnTo>
                          <a:pt x="127" y="255"/>
                        </a:lnTo>
                        <a:lnTo>
                          <a:pt x="129" y="256"/>
                        </a:lnTo>
                        <a:lnTo>
                          <a:pt x="130" y="256"/>
                        </a:lnTo>
                        <a:lnTo>
                          <a:pt x="132" y="255"/>
                        </a:lnTo>
                        <a:lnTo>
                          <a:pt x="134" y="253"/>
                        </a:lnTo>
                        <a:lnTo>
                          <a:pt x="135" y="251"/>
                        </a:lnTo>
                        <a:lnTo>
                          <a:pt x="138" y="246"/>
                        </a:lnTo>
                        <a:lnTo>
                          <a:pt x="141" y="238"/>
                        </a:lnTo>
                        <a:lnTo>
                          <a:pt x="142" y="227"/>
                        </a:lnTo>
                        <a:lnTo>
                          <a:pt x="141" y="220"/>
                        </a:lnTo>
                        <a:lnTo>
                          <a:pt x="140" y="214"/>
                        </a:lnTo>
                        <a:lnTo>
                          <a:pt x="138" y="213"/>
                        </a:lnTo>
                        <a:lnTo>
                          <a:pt x="135" y="211"/>
                        </a:lnTo>
                        <a:lnTo>
                          <a:pt x="121" y="207"/>
                        </a:lnTo>
                        <a:lnTo>
                          <a:pt x="119" y="205"/>
                        </a:lnTo>
                        <a:lnTo>
                          <a:pt x="116" y="203"/>
                        </a:lnTo>
                        <a:lnTo>
                          <a:pt x="113" y="200"/>
                        </a:lnTo>
                        <a:lnTo>
                          <a:pt x="111" y="195"/>
                        </a:lnTo>
                        <a:lnTo>
                          <a:pt x="110" y="190"/>
                        </a:lnTo>
                        <a:lnTo>
                          <a:pt x="111" y="184"/>
                        </a:lnTo>
                        <a:lnTo>
                          <a:pt x="113" y="177"/>
                        </a:lnTo>
                        <a:lnTo>
                          <a:pt x="119" y="160"/>
                        </a:lnTo>
                        <a:lnTo>
                          <a:pt x="141" y="120"/>
                        </a:lnTo>
                        <a:lnTo>
                          <a:pt x="156" y="102"/>
                        </a:lnTo>
                        <a:lnTo>
                          <a:pt x="178" y="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19"/>
                  <p:cNvSpPr>
                    <a:spLocks/>
                  </p:cNvSpPr>
                  <p:nvPr/>
                </p:nvSpPr>
                <p:spPr bwMode="auto">
                  <a:xfrm flipH="1">
                    <a:off x="5027612" y="4343400"/>
                    <a:ext cx="84138" cy="209550"/>
                  </a:xfrm>
                  <a:custGeom>
                    <a:avLst/>
                    <a:gdLst/>
                    <a:ahLst/>
                    <a:cxnLst>
                      <a:cxn ang="0">
                        <a:pos x="53" y="113"/>
                      </a:cxn>
                      <a:cxn ang="0">
                        <a:pos x="53" y="102"/>
                      </a:cxn>
                      <a:cxn ang="0">
                        <a:pos x="50" y="89"/>
                      </a:cxn>
                      <a:cxn ang="0">
                        <a:pos x="47" y="81"/>
                      </a:cxn>
                      <a:cxn ang="0">
                        <a:pos x="32" y="23"/>
                      </a:cxn>
                      <a:cxn ang="0">
                        <a:pos x="25" y="4"/>
                      </a:cxn>
                      <a:cxn ang="0">
                        <a:pos x="23" y="1"/>
                      </a:cxn>
                      <a:cxn ang="0">
                        <a:pos x="20" y="0"/>
                      </a:cxn>
                      <a:cxn ang="0">
                        <a:pos x="19" y="0"/>
                      </a:cxn>
                      <a:cxn ang="0">
                        <a:pos x="16" y="2"/>
                      </a:cxn>
                      <a:cxn ang="0">
                        <a:pos x="13" y="5"/>
                      </a:cxn>
                      <a:cxn ang="0">
                        <a:pos x="7" y="15"/>
                      </a:cxn>
                      <a:cxn ang="0">
                        <a:pos x="1" y="21"/>
                      </a:cxn>
                      <a:cxn ang="0">
                        <a:pos x="0" y="23"/>
                      </a:cxn>
                      <a:cxn ang="0">
                        <a:pos x="0" y="28"/>
                      </a:cxn>
                      <a:cxn ang="0">
                        <a:pos x="20" y="122"/>
                      </a:cxn>
                      <a:cxn ang="0">
                        <a:pos x="23" y="127"/>
                      </a:cxn>
                      <a:cxn ang="0">
                        <a:pos x="25" y="130"/>
                      </a:cxn>
                      <a:cxn ang="0">
                        <a:pos x="26" y="131"/>
                      </a:cxn>
                      <a:cxn ang="0">
                        <a:pos x="28" y="132"/>
                      </a:cxn>
                      <a:cxn ang="0">
                        <a:pos x="30" y="132"/>
                      </a:cxn>
                      <a:cxn ang="0">
                        <a:pos x="34" y="131"/>
                      </a:cxn>
                      <a:cxn ang="0">
                        <a:pos x="41" y="128"/>
                      </a:cxn>
                      <a:cxn ang="0">
                        <a:pos x="46" y="125"/>
                      </a:cxn>
                      <a:cxn ang="0">
                        <a:pos x="49" y="122"/>
                      </a:cxn>
                      <a:cxn ang="0">
                        <a:pos x="51" y="118"/>
                      </a:cxn>
                      <a:cxn ang="0">
                        <a:pos x="53" y="113"/>
                      </a:cxn>
                    </a:cxnLst>
                    <a:rect l="0" t="0" r="r" b="b"/>
                    <a:pathLst>
                      <a:path w="53" h="132">
                        <a:moveTo>
                          <a:pt x="53" y="113"/>
                        </a:moveTo>
                        <a:lnTo>
                          <a:pt x="53" y="102"/>
                        </a:lnTo>
                        <a:lnTo>
                          <a:pt x="50" y="89"/>
                        </a:lnTo>
                        <a:lnTo>
                          <a:pt x="47" y="81"/>
                        </a:lnTo>
                        <a:lnTo>
                          <a:pt x="32" y="23"/>
                        </a:lnTo>
                        <a:lnTo>
                          <a:pt x="25" y="4"/>
                        </a:lnTo>
                        <a:lnTo>
                          <a:pt x="23" y="1"/>
                        </a:lnTo>
                        <a:lnTo>
                          <a:pt x="20" y="0"/>
                        </a:lnTo>
                        <a:lnTo>
                          <a:pt x="19" y="0"/>
                        </a:lnTo>
                        <a:lnTo>
                          <a:pt x="16" y="2"/>
                        </a:lnTo>
                        <a:lnTo>
                          <a:pt x="13" y="5"/>
                        </a:lnTo>
                        <a:lnTo>
                          <a:pt x="7" y="15"/>
                        </a:lnTo>
                        <a:lnTo>
                          <a:pt x="1" y="21"/>
                        </a:lnTo>
                        <a:lnTo>
                          <a:pt x="0" y="23"/>
                        </a:lnTo>
                        <a:lnTo>
                          <a:pt x="0" y="28"/>
                        </a:lnTo>
                        <a:lnTo>
                          <a:pt x="20" y="122"/>
                        </a:lnTo>
                        <a:lnTo>
                          <a:pt x="23" y="127"/>
                        </a:lnTo>
                        <a:lnTo>
                          <a:pt x="25" y="130"/>
                        </a:lnTo>
                        <a:lnTo>
                          <a:pt x="26" y="131"/>
                        </a:lnTo>
                        <a:lnTo>
                          <a:pt x="28" y="132"/>
                        </a:lnTo>
                        <a:lnTo>
                          <a:pt x="30" y="132"/>
                        </a:lnTo>
                        <a:lnTo>
                          <a:pt x="34" y="131"/>
                        </a:lnTo>
                        <a:lnTo>
                          <a:pt x="41" y="128"/>
                        </a:lnTo>
                        <a:lnTo>
                          <a:pt x="46" y="125"/>
                        </a:lnTo>
                        <a:lnTo>
                          <a:pt x="49" y="122"/>
                        </a:lnTo>
                        <a:lnTo>
                          <a:pt x="51" y="118"/>
                        </a:lnTo>
                        <a:lnTo>
                          <a:pt x="53" y="113"/>
                        </a:lnTo>
                        <a:close/>
                      </a:path>
                    </a:pathLst>
                  </a:custGeom>
                  <a:solidFill>
                    <a:srgbClr val="F0DE9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20"/>
                  <p:cNvSpPr>
                    <a:spLocks/>
                  </p:cNvSpPr>
                  <p:nvPr/>
                </p:nvSpPr>
                <p:spPr bwMode="auto">
                  <a:xfrm flipH="1">
                    <a:off x="5037137" y="4187825"/>
                    <a:ext cx="766763" cy="387350"/>
                  </a:xfrm>
                  <a:custGeom>
                    <a:avLst/>
                    <a:gdLst/>
                    <a:ahLst/>
                    <a:cxnLst>
                      <a:cxn ang="0">
                        <a:pos x="395" y="16"/>
                      </a:cxn>
                      <a:cxn ang="0">
                        <a:pos x="408" y="32"/>
                      </a:cxn>
                      <a:cxn ang="0">
                        <a:pos x="412" y="52"/>
                      </a:cxn>
                      <a:cxn ang="0">
                        <a:pos x="404" y="66"/>
                      </a:cxn>
                      <a:cxn ang="0">
                        <a:pos x="373" y="91"/>
                      </a:cxn>
                      <a:cxn ang="0">
                        <a:pos x="293" y="111"/>
                      </a:cxn>
                      <a:cxn ang="0">
                        <a:pos x="264" y="104"/>
                      </a:cxn>
                      <a:cxn ang="0">
                        <a:pos x="258" y="103"/>
                      </a:cxn>
                      <a:cxn ang="0">
                        <a:pos x="256" y="98"/>
                      </a:cxn>
                      <a:cxn ang="0">
                        <a:pos x="247" y="81"/>
                      </a:cxn>
                      <a:cxn ang="0">
                        <a:pos x="231" y="75"/>
                      </a:cxn>
                      <a:cxn ang="0">
                        <a:pos x="214" y="76"/>
                      </a:cxn>
                      <a:cxn ang="0">
                        <a:pos x="202" y="87"/>
                      </a:cxn>
                      <a:cxn ang="0">
                        <a:pos x="194" y="92"/>
                      </a:cxn>
                      <a:cxn ang="0">
                        <a:pos x="188" y="89"/>
                      </a:cxn>
                      <a:cxn ang="0">
                        <a:pos x="177" y="45"/>
                      </a:cxn>
                      <a:cxn ang="0">
                        <a:pos x="117" y="1"/>
                      </a:cxn>
                      <a:cxn ang="0">
                        <a:pos x="98" y="3"/>
                      </a:cxn>
                      <a:cxn ang="0">
                        <a:pos x="54" y="17"/>
                      </a:cxn>
                      <a:cxn ang="0">
                        <a:pos x="17" y="66"/>
                      </a:cxn>
                      <a:cxn ang="0">
                        <a:pos x="2" y="119"/>
                      </a:cxn>
                      <a:cxn ang="0">
                        <a:pos x="0" y="139"/>
                      </a:cxn>
                      <a:cxn ang="0">
                        <a:pos x="6" y="154"/>
                      </a:cxn>
                      <a:cxn ang="0">
                        <a:pos x="81" y="225"/>
                      </a:cxn>
                      <a:cxn ang="0">
                        <a:pos x="144" y="244"/>
                      </a:cxn>
                      <a:cxn ang="0">
                        <a:pos x="176" y="235"/>
                      </a:cxn>
                      <a:cxn ang="0">
                        <a:pos x="183" y="223"/>
                      </a:cxn>
                      <a:cxn ang="0">
                        <a:pos x="187" y="221"/>
                      </a:cxn>
                      <a:cxn ang="0">
                        <a:pos x="199" y="227"/>
                      </a:cxn>
                      <a:cxn ang="0">
                        <a:pos x="237" y="217"/>
                      </a:cxn>
                      <a:cxn ang="0">
                        <a:pos x="247" y="202"/>
                      </a:cxn>
                      <a:cxn ang="0">
                        <a:pos x="248" y="193"/>
                      </a:cxn>
                      <a:cxn ang="0">
                        <a:pos x="268" y="198"/>
                      </a:cxn>
                      <a:cxn ang="0">
                        <a:pos x="296" y="196"/>
                      </a:cxn>
                      <a:cxn ang="0">
                        <a:pos x="297" y="204"/>
                      </a:cxn>
                      <a:cxn ang="0">
                        <a:pos x="299" y="223"/>
                      </a:cxn>
                      <a:cxn ang="0">
                        <a:pos x="307" y="229"/>
                      </a:cxn>
                      <a:cxn ang="0">
                        <a:pos x="341" y="232"/>
                      </a:cxn>
                      <a:cxn ang="0">
                        <a:pos x="401" y="201"/>
                      </a:cxn>
                      <a:cxn ang="0">
                        <a:pos x="414" y="185"/>
                      </a:cxn>
                      <a:cxn ang="0">
                        <a:pos x="427" y="136"/>
                      </a:cxn>
                      <a:cxn ang="0">
                        <a:pos x="440" y="128"/>
                      </a:cxn>
                      <a:cxn ang="0">
                        <a:pos x="475" y="104"/>
                      </a:cxn>
                      <a:cxn ang="0">
                        <a:pos x="482" y="90"/>
                      </a:cxn>
                      <a:cxn ang="0">
                        <a:pos x="483" y="51"/>
                      </a:cxn>
                      <a:cxn ang="0">
                        <a:pos x="475" y="42"/>
                      </a:cxn>
                      <a:cxn ang="0">
                        <a:pos x="456" y="22"/>
                      </a:cxn>
                      <a:cxn ang="0">
                        <a:pos x="446" y="21"/>
                      </a:cxn>
                      <a:cxn ang="0">
                        <a:pos x="439" y="23"/>
                      </a:cxn>
                      <a:cxn ang="0">
                        <a:pos x="440" y="27"/>
                      </a:cxn>
                      <a:cxn ang="0">
                        <a:pos x="444" y="35"/>
                      </a:cxn>
                      <a:cxn ang="0">
                        <a:pos x="443" y="46"/>
                      </a:cxn>
                      <a:cxn ang="0">
                        <a:pos x="433" y="52"/>
                      </a:cxn>
                      <a:cxn ang="0">
                        <a:pos x="426" y="52"/>
                      </a:cxn>
                      <a:cxn ang="0">
                        <a:pos x="424" y="47"/>
                      </a:cxn>
                      <a:cxn ang="0">
                        <a:pos x="417" y="25"/>
                      </a:cxn>
                      <a:cxn ang="0">
                        <a:pos x="399" y="10"/>
                      </a:cxn>
                      <a:cxn ang="0">
                        <a:pos x="395" y="10"/>
                      </a:cxn>
                    </a:cxnLst>
                    <a:rect l="0" t="0" r="r" b="b"/>
                    <a:pathLst>
                      <a:path w="483" h="244">
                        <a:moveTo>
                          <a:pt x="395" y="10"/>
                        </a:moveTo>
                        <a:lnTo>
                          <a:pt x="395" y="13"/>
                        </a:lnTo>
                        <a:lnTo>
                          <a:pt x="395" y="16"/>
                        </a:lnTo>
                        <a:lnTo>
                          <a:pt x="397" y="19"/>
                        </a:lnTo>
                        <a:lnTo>
                          <a:pt x="399" y="23"/>
                        </a:lnTo>
                        <a:lnTo>
                          <a:pt x="408" y="32"/>
                        </a:lnTo>
                        <a:lnTo>
                          <a:pt x="410" y="37"/>
                        </a:lnTo>
                        <a:lnTo>
                          <a:pt x="413" y="45"/>
                        </a:lnTo>
                        <a:lnTo>
                          <a:pt x="412" y="52"/>
                        </a:lnTo>
                        <a:lnTo>
                          <a:pt x="411" y="55"/>
                        </a:lnTo>
                        <a:lnTo>
                          <a:pt x="407" y="62"/>
                        </a:lnTo>
                        <a:lnTo>
                          <a:pt x="404" y="66"/>
                        </a:lnTo>
                        <a:lnTo>
                          <a:pt x="393" y="76"/>
                        </a:lnTo>
                        <a:lnTo>
                          <a:pt x="380" y="86"/>
                        </a:lnTo>
                        <a:lnTo>
                          <a:pt x="373" y="91"/>
                        </a:lnTo>
                        <a:lnTo>
                          <a:pt x="323" y="108"/>
                        </a:lnTo>
                        <a:lnTo>
                          <a:pt x="304" y="112"/>
                        </a:lnTo>
                        <a:lnTo>
                          <a:pt x="293" y="111"/>
                        </a:lnTo>
                        <a:lnTo>
                          <a:pt x="268" y="105"/>
                        </a:lnTo>
                        <a:lnTo>
                          <a:pt x="266" y="104"/>
                        </a:lnTo>
                        <a:lnTo>
                          <a:pt x="264" y="104"/>
                        </a:lnTo>
                        <a:lnTo>
                          <a:pt x="260" y="104"/>
                        </a:lnTo>
                        <a:lnTo>
                          <a:pt x="259" y="103"/>
                        </a:lnTo>
                        <a:lnTo>
                          <a:pt x="258" y="103"/>
                        </a:lnTo>
                        <a:lnTo>
                          <a:pt x="257" y="102"/>
                        </a:lnTo>
                        <a:lnTo>
                          <a:pt x="256" y="100"/>
                        </a:lnTo>
                        <a:lnTo>
                          <a:pt x="256" y="98"/>
                        </a:lnTo>
                        <a:lnTo>
                          <a:pt x="252" y="86"/>
                        </a:lnTo>
                        <a:lnTo>
                          <a:pt x="250" y="84"/>
                        </a:lnTo>
                        <a:lnTo>
                          <a:pt x="247" y="81"/>
                        </a:lnTo>
                        <a:lnTo>
                          <a:pt x="244" y="79"/>
                        </a:lnTo>
                        <a:lnTo>
                          <a:pt x="235" y="75"/>
                        </a:lnTo>
                        <a:lnTo>
                          <a:pt x="231" y="75"/>
                        </a:lnTo>
                        <a:lnTo>
                          <a:pt x="222" y="75"/>
                        </a:lnTo>
                        <a:lnTo>
                          <a:pt x="217" y="75"/>
                        </a:lnTo>
                        <a:lnTo>
                          <a:pt x="214" y="76"/>
                        </a:lnTo>
                        <a:lnTo>
                          <a:pt x="206" y="81"/>
                        </a:lnTo>
                        <a:lnTo>
                          <a:pt x="204" y="84"/>
                        </a:lnTo>
                        <a:lnTo>
                          <a:pt x="202" y="87"/>
                        </a:lnTo>
                        <a:lnTo>
                          <a:pt x="199" y="90"/>
                        </a:lnTo>
                        <a:lnTo>
                          <a:pt x="198" y="92"/>
                        </a:lnTo>
                        <a:lnTo>
                          <a:pt x="194" y="92"/>
                        </a:lnTo>
                        <a:lnTo>
                          <a:pt x="190" y="92"/>
                        </a:lnTo>
                        <a:lnTo>
                          <a:pt x="189" y="91"/>
                        </a:lnTo>
                        <a:lnTo>
                          <a:pt x="188" y="89"/>
                        </a:lnTo>
                        <a:lnTo>
                          <a:pt x="187" y="86"/>
                        </a:lnTo>
                        <a:lnTo>
                          <a:pt x="181" y="60"/>
                        </a:lnTo>
                        <a:lnTo>
                          <a:pt x="177" y="45"/>
                        </a:lnTo>
                        <a:lnTo>
                          <a:pt x="172" y="41"/>
                        </a:lnTo>
                        <a:lnTo>
                          <a:pt x="126" y="5"/>
                        </a:lnTo>
                        <a:lnTo>
                          <a:pt x="117" y="1"/>
                        </a:lnTo>
                        <a:lnTo>
                          <a:pt x="114" y="0"/>
                        </a:lnTo>
                        <a:lnTo>
                          <a:pt x="108" y="0"/>
                        </a:lnTo>
                        <a:lnTo>
                          <a:pt x="98" y="3"/>
                        </a:lnTo>
                        <a:lnTo>
                          <a:pt x="91" y="4"/>
                        </a:lnTo>
                        <a:lnTo>
                          <a:pt x="65" y="12"/>
                        </a:lnTo>
                        <a:lnTo>
                          <a:pt x="54" y="17"/>
                        </a:lnTo>
                        <a:lnTo>
                          <a:pt x="49" y="21"/>
                        </a:lnTo>
                        <a:lnTo>
                          <a:pt x="35" y="36"/>
                        </a:lnTo>
                        <a:lnTo>
                          <a:pt x="17" y="66"/>
                        </a:lnTo>
                        <a:lnTo>
                          <a:pt x="11" y="80"/>
                        </a:lnTo>
                        <a:lnTo>
                          <a:pt x="4" y="109"/>
                        </a:lnTo>
                        <a:lnTo>
                          <a:pt x="2" y="119"/>
                        </a:lnTo>
                        <a:lnTo>
                          <a:pt x="2" y="123"/>
                        </a:lnTo>
                        <a:lnTo>
                          <a:pt x="1" y="127"/>
                        </a:lnTo>
                        <a:lnTo>
                          <a:pt x="0" y="139"/>
                        </a:lnTo>
                        <a:lnTo>
                          <a:pt x="1" y="144"/>
                        </a:lnTo>
                        <a:lnTo>
                          <a:pt x="3" y="149"/>
                        </a:lnTo>
                        <a:lnTo>
                          <a:pt x="6" y="154"/>
                        </a:lnTo>
                        <a:lnTo>
                          <a:pt x="24" y="176"/>
                        </a:lnTo>
                        <a:lnTo>
                          <a:pt x="71" y="220"/>
                        </a:lnTo>
                        <a:lnTo>
                          <a:pt x="81" y="225"/>
                        </a:lnTo>
                        <a:lnTo>
                          <a:pt x="110" y="238"/>
                        </a:lnTo>
                        <a:lnTo>
                          <a:pt x="127" y="243"/>
                        </a:lnTo>
                        <a:lnTo>
                          <a:pt x="144" y="244"/>
                        </a:lnTo>
                        <a:lnTo>
                          <a:pt x="153" y="243"/>
                        </a:lnTo>
                        <a:lnTo>
                          <a:pt x="162" y="241"/>
                        </a:lnTo>
                        <a:lnTo>
                          <a:pt x="176" y="235"/>
                        </a:lnTo>
                        <a:lnTo>
                          <a:pt x="178" y="233"/>
                        </a:lnTo>
                        <a:lnTo>
                          <a:pt x="180" y="231"/>
                        </a:lnTo>
                        <a:lnTo>
                          <a:pt x="183" y="223"/>
                        </a:lnTo>
                        <a:lnTo>
                          <a:pt x="184" y="222"/>
                        </a:lnTo>
                        <a:lnTo>
                          <a:pt x="186" y="221"/>
                        </a:lnTo>
                        <a:lnTo>
                          <a:pt x="187" y="221"/>
                        </a:lnTo>
                        <a:lnTo>
                          <a:pt x="188" y="221"/>
                        </a:lnTo>
                        <a:lnTo>
                          <a:pt x="195" y="226"/>
                        </a:lnTo>
                        <a:lnTo>
                          <a:pt x="199" y="227"/>
                        </a:lnTo>
                        <a:lnTo>
                          <a:pt x="203" y="227"/>
                        </a:lnTo>
                        <a:lnTo>
                          <a:pt x="228" y="221"/>
                        </a:lnTo>
                        <a:lnTo>
                          <a:pt x="237" y="217"/>
                        </a:lnTo>
                        <a:lnTo>
                          <a:pt x="244" y="210"/>
                        </a:lnTo>
                        <a:lnTo>
                          <a:pt x="247" y="204"/>
                        </a:lnTo>
                        <a:lnTo>
                          <a:pt x="247" y="202"/>
                        </a:lnTo>
                        <a:lnTo>
                          <a:pt x="246" y="195"/>
                        </a:lnTo>
                        <a:lnTo>
                          <a:pt x="247" y="194"/>
                        </a:lnTo>
                        <a:lnTo>
                          <a:pt x="248" y="193"/>
                        </a:lnTo>
                        <a:lnTo>
                          <a:pt x="251" y="193"/>
                        </a:lnTo>
                        <a:lnTo>
                          <a:pt x="262" y="197"/>
                        </a:lnTo>
                        <a:lnTo>
                          <a:pt x="268" y="198"/>
                        </a:lnTo>
                        <a:lnTo>
                          <a:pt x="284" y="197"/>
                        </a:lnTo>
                        <a:lnTo>
                          <a:pt x="287" y="196"/>
                        </a:lnTo>
                        <a:lnTo>
                          <a:pt x="296" y="196"/>
                        </a:lnTo>
                        <a:lnTo>
                          <a:pt x="298" y="197"/>
                        </a:lnTo>
                        <a:lnTo>
                          <a:pt x="298" y="199"/>
                        </a:lnTo>
                        <a:lnTo>
                          <a:pt x="297" y="204"/>
                        </a:lnTo>
                        <a:lnTo>
                          <a:pt x="297" y="215"/>
                        </a:lnTo>
                        <a:lnTo>
                          <a:pt x="298" y="221"/>
                        </a:lnTo>
                        <a:lnTo>
                          <a:pt x="299" y="223"/>
                        </a:lnTo>
                        <a:lnTo>
                          <a:pt x="300" y="225"/>
                        </a:lnTo>
                        <a:lnTo>
                          <a:pt x="303" y="228"/>
                        </a:lnTo>
                        <a:lnTo>
                          <a:pt x="307" y="229"/>
                        </a:lnTo>
                        <a:lnTo>
                          <a:pt x="312" y="230"/>
                        </a:lnTo>
                        <a:lnTo>
                          <a:pt x="333" y="232"/>
                        </a:lnTo>
                        <a:lnTo>
                          <a:pt x="341" y="232"/>
                        </a:lnTo>
                        <a:lnTo>
                          <a:pt x="350" y="231"/>
                        </a:lnTo>
                        <a:lnTo>
                          <a:pt x="359" y="227"/>
                        </a:lnTo>
                        <a:lnTo>
                          <a:pt x="401" y="201"/>
                        </a:lnTo>
                        <a:lnTo>
                          <a:pt x="406" y="197"/>
                        </a:lnTo>
                        <a:lnTo>
                          <a:pt x="410" y="192"/>
                        </a:lnTo>
                        <a:lnTo>
                          <a:pt x="414" y="185"/>
                        </a:lnTo>
                        <a:lnTo>
                          <a:pt x="422" y="154"/>
                        </a:lnTo>
                        <a:lnTo>
                          <a:pt x="423" y="147"/>
                        </a:lnTo>
                        <a:lnTo>
                          <a:pt x="427" y="136"/>
                        </a:lnTo>
                        <a:lnTo>
                          <a:pt x="429" y="134"/>
                        </a:lnTo>
                        <a:lnTo>
                          <a:pt x="431" y="133"/>
                        </a:lnTo>
                        <a:lnTo>
                          <a:pt x="440" y="128"/>
                        </a:lnTo>
                        <a:lnTo>
                          <a:pt x="463" y="115"/>
                        </a:lnTo>
                        <a:lnTo>
                          <a:pt x="467" y="112"/>
                        </a:lnTo>
                        <a:lnTo>
                          <a:pt x="475" y="104"/>
                        </a:lnTo>
                        <a:lnTo>
                          <a:pt x="478" y="100"/>
                        </a:lnTo>
                        <a:lnTo>
                          <a:pt x="480" y="96"/>
                        </a:lnTo>
                        <a:lnTo>
                          <a:pt x="482" y="90"/>
                        </a:lnTo>
                        <a:lnTo>
                          <a:pt x="483" y="84"/>
                        </a:lnTo>
                        <a:lnTo>
                          <a:pt x="483" y="56"/>
                        </a:lnTo>
                        <a:lnTo>
                          <a:pt x="483" y="51"/>
                        </a:lnTo>
                        <a:lnTo>
                          <a:pt x="482" y="49"/>
                        </a:lnTo>
                        <a:lnTo>
                          <a:pt x="481" y="48"/>
                        </a:lnTo>
                        <a:lnTo>
                          <a:pt x="475" y="42"/>
                        </a:lnTo>
                        <a:lnTo>
                          <a:pt x="461" y="26"/>
                        </a:lnTo>
                        <a:lnTo>
                          <a:pt x="458" y="23"/>
                        </a:lnTo>
                        <a:lnTo>
                          <a:pt x="456" y="22"/>
                        </a:lnTo>
                        <a:lnTo>
                          <a:pt x="454" y="21"/>
                        </a:lnTo>
                        <a:lnTo>
                          <a:pt x="451" y="21"/>
                        </a:lnTo>
                        <a:lnTo>
                          <a:pt x="446" y="21"/>
                        </a:lnTo>
                        <a:lnTo>
                          <a:pt x="442" y="21"/>
                        </a:lnTo>
                        <a:lnTo>
                          <a:pt x="440" y="22"/>
                        </a:lnTo>
                        <a:lnTo>
                          <a:pt x="439" y="23"/>
                        </a:lnTo>
                        <a:lnTo>
                          <a:pt x="439" y="24"/>
                        </a:lnTo>
                        <a:lnTo>
                          <a:pt x="439" y="26"/>
                        </a:lnTo>
                        <a:lnTo>
                          <a:pt x="440" y="27"/>
                        </a:lnTo>
                        <a:lnTo>
                          <a:pt x="441" y="30"/>
                        </a:lnTo>
                        <a:lnTo>
                          <a:pt x="444" y="33"/>
                        </a:lnTo>
                        <a:lnTo>
                          <a:pt x="444" y="35"/>
                        </a:lnTo>
                        <a:lnTo>
                          <a:pt x="445" y="37"/>
                        </a:lnTo>
                        <a:lnTo>
                          <a:pt x="444" y="43"/>
                        </a:lnTo>
                        <a:lnTo>
                          <a:pt x="443" y="46"/>
                        </a:lnTo>
                        <a:lnTo>
                          <a:pt x="441" y="48"/>
                        </a:lnTo>
                        <a:lnTo>
                          <a:pt x="438" y="50"/>
                        </a:lnTo>
                        <a:lnTo>
                          <a:pt x="433" y="52"/>
                        </a:lnTo>
                        <a:lnTo>
                          <a:pt x="429" y="53"/>
                        </a:lnTo>
                        <a:lnTo>
                          <a:pt x="427" y="53"/>
                        </a:lnTo>
                        <a:lnTo>
                          <a:pt x="426" y="52"/>
                        </a:lnTo>
                        <a:lnTo>
                          <a:pt x="425" y="51"/>
                        </a:lnTo>
                        <a:lnTo>
                          <a:pt x="424" y="50"/>
                        </a:lnTo>
                        <a:lnTo>
                          <a:pt x="424" y="47"/>
                        </a:lnTo>
                        <a:lnTo>
                          <a:pt x="425" y="43"/>
                        </a:lnTo>
                        <a:lnTo>
                          <a:pt x="424" y="40"/>
                        </a:lnTo>
                        <a:lnTo>
                          <a:pt x="417" y="25"/>
                        </a:lnTo>
                        <a:lnTo>
                          <a:pt x="413" y="17"/>
                        </a:lnTo>
                        <a:lnTo>
                          <a:pt x="409" y="14"/>
                        </a:lnTo>
                        <a:lnTo>
                          <a:pt x="399" y="10"/>
                        </a:lnTo>
                        <a:lnTo>
                          <a:pt x="398" y="10"/>
                        </a:lnTo>
                        <a:lnTo>
                          <a:pt x="397" y="10"/>
                        </a:lnTo>
                        <a:lnTo>
                          <a:pt x="395" y="10"/>
                        </a:lnTo>
                        <a:close/>
                      </a:path>
                    </a:pathLst>
                  </a:custGeom>
                  <a:solidFill>
                    <a:srgbClr val="C1814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21"/>
                  <p:cNvSpPr>
                    <a:spLocks/>
                  </p:cNvSpPr>
                  <p:nvPr/>
                </p:nvSpPr>
                <p:spPr bwMode="auto">
                  <a:xfrm flipH="1">
                    <a:off x="5537200" y="4213225"/>
                    <a:ext cx="190500" cy="131763"/>
                  </a:xfrm>
                  <a:custGeom>
                    <a:avLst/>
                    <a:gdLst/>
                    <a:ahLst/>
                    <a:cxnLst>
                      <a:cxn ang="0">
                        <a:pos x="43" y="1"/>
                      </a:cxn>
                      <a:cxn ang="0">
                        <a:pos x="20" y="7"/>
                      </a:cxn>
                      <a:cxn ang="0">
                        <a:pos x="12" y="10"/>
                      </a:cxn>
                      <a:cxn ang="0">
                        <a:pos x="7" y="13"/>
                      </a:cxn>
                      <a:cxn ang="0">
                        <a:pos x="3" y="17"/>
                      </a:cxn>
                      <a:cxn ang="0">
                        <a:pos x="1" y="19"/>
                      </a:cxn>
                      <a:cxn ang="0">
                        <a:pos x="0" y="21"/>
                      </a:cxn>
                      <a:cxn ang="0">
                        <a:pos x="0" y="23"/>
                      </a:cxn>
                      <a:cxn ang="0">
                        <a:pos x="0" y="25"/>
                      </a:cxn>
                      <a:cxn ang="0">
                        <a:pos x="0" y="27"/>
                      </a:cxn>
                      <a:cxn ang="0">
                        <a:pos x="3" y="30"/>
                      </a:cxn>
                      <a:cxn ang="0">
                        <a:pos x="14" y="38"/>
                      </a:cxn>
                      <a:cxn ang="0">
                        <a:pos x="45" y="67"/>
                      </a:cxn>
                      <a:cxn ang="0">
                        <a:pos x="61" y="79"/>
                      </a:cxn>
                      <a:cxn ang="0">
                        <a:pos x="66" y="82"/>
                      </a:cxn>
                      <a:cxn ang="0">
                        <a:pos x="68" y="83"/>
                      </a:cxn>
                      <a:cxn ang="0">
                        <a:pos x="70" y="83"/>
                      </a:cxn>
                      <a:cxn ang="0">
                        <a:pos x="72" y="82"/>
                      </a:cxn>
                      <a:cxn ang="0">
                        <a:pos x="74" y="81"/>
                      </a:cxn>
                      <a:cxn ang="0">
                        <a:pos x="76" y="80"/>
                      </a:cxn>
                      <a:cxn ang="0">
                        <a:pos x="78" y="79"/>
                      </a:cxn>
                      <a:cxn ang="0">
                        <a:pos x="80" y="76"/>
                      </a:cxn>
                      <a:cxn ang="0">
                        <a:pos x="91" y="62"/>
                      </a:cxn>
                      <a:cxn ang="0">
                        <a:pos x="94" y="59"/>
                      </a:cxn>
                      <a:cxn ang="0">
                        <a:pos x="97" y="58"/>
                      </a:cxn>
                      <a:cxn ang="0">
                        <a:pos x="109" y="53"/>
                      </a:cxn>
                      <a:cxn ang="0">
                        <a:pos x="112" y="53"/>
                      </a:cxn>
                      <a:cxn ang="0">
                        <a:pos x="116" y="51"/>
                      </a:cxn>
                      <a:cxn ang="0">
                        <a:pos x="118" y="50"/>
                      </a:cxn>
                      <a:cxn ang="0">
                        <a:pos x="120" y="48"/>
                      </a:cxn>
                      <a:cxn ang="0">
                        <a:pos x="120" y="47"/>
                      </a:cxn>
                      <a:cxn ang="0">
                        <a:pos x="118" y="44"/>
                      </a:cxn>
                      <a:cxn ang="0">
                        <a:pos x="109" y="37"/>
                      </a:cxn>
                      <a:cxn ang="0">
                        <a:pos x="85" y="14"/>
                      </a:cxn>
                      <a:cxn ang="0">
                        <a:pos x="72" y="5"/>
                      </a:cxn>
                      <a:cxn ang="0">
                        <a:pos x="65" y="1"/>
                      </a:cxn>
                      <a:cxn ang="0">
                        <a:pos x="59" y="0"/>
                      </a:cxn>
                      <a:cxn ang="0">
                        <a:pos x="43" y="1"/>
                      </a:cxn>
                    </a:cxnLst>
                    <a:rect l="0" t="0" r="r" b="b"/>
                    <a:pathLst>
                      <a:path w="120" h="83">
                        <a:moveTo>
                          <a:pt x="43" y="1"/>
                        </a:moveTo>
                        <a:lnTo>
                          <a:pt x="20" y="7"/>
                        </a:lnTo>
                        <a:lnTo>
                          <a:pt x="12" y="10"/>
                        </a:lnTo>
                        <a:lnTo>
                          <a:pt x="7" y="13"/>
                        </a:lnTo>
                        <a:lnTo>
                          <a:pt x="3" y="17"/>
                        </a:lnTo>
                        <a:lnTo>
                          <a:pt x="1" y="19"/>
                        </a:lnTo>
                        <a:lnTo>
                          <a:pt x="0" y="21"/>
                        </a:lnTo>
                        <a:lnTo>
                          <a:pt x="0" y="23"/>
                        </a:lnTo>
                        <a:lnTo>
                          <a:pt x="0" y="25"/>
                        </a:lnTo>
                        <a:lnTo>
                          <a:pt x="0" y="27"/>
                        </a:lnTo>
                        <a:lnTo>
                          <a:pt x="3" y="30"/>
                        </a:lnTo>
                        <a:lnTo>
                          <a:pt x="14" y="38"/>
                        </a:lnTo>
                        <a:lnTo>
                          <a:pt x="45" y="67"/>
                        </a:lnTo>
                        <a:lnTo>
                          <a:pt x="61" y="79"/>
                        </a:lnTo>
                        <a:lnTo>
                          <a:pt x="66" y="82"/>
                        </a:lnTo>
                        <a:lnTo>
                          <a:pt x="68" y="83"/>
                        </a:lnTo>
                        <a:lnTo>
                          <a:pt x="70" y="83"/>
                        </a:lnTo>
                        <a:lnTo>
                          <a:pt x="72" y="82"/>
                        </a:lnTo>
                        <a:lnTo>
                          <a:pt x="74" y="81"/>
                        </a:lnTo>
                        <a:lnTo>
                          <a:pt x="76" y="80"/>
                        </a:lnTo>
                        <a:lnTo>
                          <a:pt x="78" y="79"/>
                        </a:lnTo>
                        <a:lnTo>
                          <a:pt x="80" y="76"/>
                        </a:lnTo>
                        <a:lnTo>
                          <a:pt x="91" y="62"/>
                        </a:lnTo>
                        <a:lnTo>
                          <a:pt x="94" y="59"/>
                        </a:lnTo>
                        <a:lnTo>
                          <a:pt x="97" y="58"/>
                        </a:lnTo>
                        <a:lnTo>
                          <a:pt x="109" y="53"/>
                        </a:lnTo>
                        <a:lnTo>
                          <a:pt x="112" y="53"/>
                        </a:lnTo>
                        <a:lnTo>
                          <a:pt x="116" y="51"/>
                        </a:lnTo>
                        <a:lnTo>
                          <a:pt x="118" y="50"/>
                        </a:lnTo>
                        <a:lnTo>
                          <a:pt x="120" y="48"/>
                        </a:lnTo>
                        <a:lnTo>
                          <a:pt x="120" y="47"/>
                        </a:lnTo>
                        <a:lnTo>
                          <a:pt x="118" y="44"/>
                        </a:lnTo>
                        <a:lnTo>
                          <a:pt x="109" y="37"/>
                        </a:lnTo>
                        <a:lnTo>
                          <a:pt x="85" y="14"/>
                        </a:lnTo>
                        <a:lnTo>
                          <a:pt x="72" y="5"/>
                        </a:lnTo>
                        <a:lnTo>
                          <a:pt x="65" y="1"/>
                        </a:lnTo>
                        <a:lnTo>
                          <a:pt x="59" y="0"/>
                        </a:lnTo>
                        <a:lnTo>
                          <a:pt x="43" y="1"/>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22"/>
                  <p:cNvSpPr>
                    <a:spLocks/>
                  </p:cNvSpPr>
                  <p:nvPr/>
                </p:nvSpPr>
                <p:spPr bwMode="auto">
                  <a:xfrm flipH="1">
                    <a:off x="5629275" y="4276725"/>
                    <a:ext cx="150813" cy="252413"/>
                  </a:xfrm>
                  <a:custGeom>
                    <a:avLst/>
                    <a:gdLst/>
                    <a:ahLst/>
                    <a:cxnLst>
                      <a:cxn ang="0">
                        <a:pos x="22" y="0"/>
                      </a:cxn>
                      <a:cxn ang="0">
                        <a:pos x="20" y="3"/>
                      </a:cxn>
                      <a:cxn ang="0">
                        <a:pos x="18" y="7"/>
                      </a:cxn>
                      <a:cxn ang="0">
                        <a:pos x="8" y="28"/>
                      </a:cxn>
                      <a:cxn ang="0">
                        <a:pos x="2" y="42"/>
                      </a:cxn>
                      <a:cxn ang="0">
                        <a:pos x="0" y="58"/>
                      </a:cxn>
                      <a:cxn ang="0">
                        <a:pos x="0" y="76"/>
                      </a:cxn>
                      <a:cxn ang="0">
                        <a:pos x="1" y="91"/>
                      </a:cxn>
                      <a:cxn ang="0">
                        <a:pos x="3" y="97"/>
                      </a:cxn>
                      <a:cxn ang="0">
                        <a:pos x="4" y="99"/>
                      </a:cxn>
                      <a:cxn ang="0">
                        <a:pos x="11" y="105"/>
                      </a:cxn>
                      <a:cxn ang="0">
                        <a:pos x="13" y="107"/>
                      </a:cxn>
                      <a:cxn ang="0">
                        <a:pos x="44" y="135"/>
                      </a:cxn>
                      <a:cxn ang="0">
                        <a:pos x="72" y="155"/>
                      </a:cxn>
                      <a:cxn ang="0">
                        <a:pos x="78" y="158"/>
                      </a:cxn>
                      <a:cxn ang="0">
                        <a:pos x="81" y="159"/>
                      </a:cxn>
                      <a:cxn ang="0">
                        <a:pos x="83" y="158"/>
                      </a:cxn>
                      <a:cxn ang="0">
                        <a:pos x="84" y="157"/>
                      </a:cxn>
                      <a:cxn ang="0">
                        <a:pos x="85" y="155"/>
                      </a:cxn>
                      <a:cxn ang="0">
                        <a:pos x="87" y="146"/>
                      </a:cxn>
                      <a:cxn ang="0">
                        <a:pos x="87" y="141"/>
                      </a:cxn>
                      <a:cxn ang="0">
                        <a:pos x="84" y="128"/>
                      </a:cxn>
                      <a:cxn ang="0">
                        <a:pos x="84" y="121"/>
                      </a:cxn>
                      <a:cxn ang="0">
                        <a:pos x="84" y="94"/>
                      </a:cxn>
                      <a:cxn ang="0">
                        <a:pos x="85" y="85"/>
                      </a:cxn>
                      <a:cxn ang="0">
                        <a:pos x="86" y="81"/>
                      </a:cxn>
                      <a:cxn ang="0">
                        <a:pos x="94" y="62"/>
                      </a:cxn>
                      <a:cxn ang="0">
                        <a:pos x="95" y="59"/>
                      </a:cxn>
                      <a:cxn ang="0">
                        <a:pos x="95" y="56"/>
                      </a:cxn>
                      <a:cxn ang="0">
                        <a:pos x="94" y="55"/>
                      </a:cxn>
                      <a:cxn ang="0">
                        <a:pos x="93" y="53"/>
                      </a:cxn>
                      <a:cxn ang="0">
                        <a:pos x="90" y="51"/>
                      </a:cxn>
                      <a:cxn ang="0">
                        <a:pos x="83" y="49"/>
                      </a:cxn>
                      <a:cxn ang="0">
                        <a:pos x="52" y="28"/>
                      </a:cxn>
                      <a:cxn ang="0">
                        <a:pos x="45" y="22"/>
                      </a:cxn>
                      <a:cxn ang="0">
                        <a:pos x="28" y="2"/>
                      </a:cxn>
                      <a:cxn ang="0">
                        <a:pos x="26" y="0"/>
                      </a:cxn>
                      <a:cxn ang="0">
                        <a:pos x="24" y="0"/>
                      </a:cxn>
                      <a:cxn ang="0">
                        <a:pos x="22" y="0"/>
                      </a:cxn>
                    </a:cxnLst>
                    <a:rect l="0" t="0" r="r" b="b"/>
                    <a:pathLst>
                      <a:path w="95" h="159">
                        <a:moveTo>
                          <a:pt x="22" y="0"/>
                        </a:moveTo>
                        <a:lnTo>
                          <a:pt x="20" y="3"/>
                        </a:lnTo>
                        <a:lnTo>
                          <a:pt x="18" y="7"/>
                        </a:lnTo>
                        <a:lnTo>
                          <a:pt x="8" y="28"/>
                        </a:lnTo>
                        <a:lnTo>
                          <a:pt x="2" y="42"/>
                        </a:lnTo>
                        <a:lnTo>
                          <a:pt x="0" y="58"/>
                        </a:lnTo>
                        <a:lnTo>
                          <a:pt x="0" y="76"/>
                        </a:lnTo>
                        <a:lnTo>
                          <a:pt x="1" y="91"/>
                        </a:lnTo>
                        <a:lnTo>
                          <a:pt x="3" y="97"/>
                        </a:lnTo>
                        <a:lnTo>
                          <a:pt x="4" y="99"/>
                        </a:lnTo>
                        <a:lnTo>
                          <a:pt x="11" y="105"/>
                        </a:lnTo>
                        <a:lnTo>
                          <a:pt x="13" y="107"/>
                        </a:lnTo>
                        <a:lnTo>
                          <a:pt x="44" y="135"/>
                        </a:lnTo>
                        <a:lnTo>
                          <a:pt x="72" y="155"/>
                        </a:lnTo>
                        <a:lnTo>
                          <a:pt x="78" y="158"/>
                        </a:lnTo>
                        <a:lnTo>
                          <a:pt x="81" y="159"/>
                        </a:lnTo>
                        <a:lnTo>
                          <a:pt x="83" y="158"/>
                        </a:lnTo>
                        <a:lnTo>
                          <a:pt x="84" y="157"/>
                        </a:lnTo>
                        <a:lnTo>
                          <a:pt x="85" y="155"/>
                        </a:lnTo>
                        <a:lnTo>
                          <a:pt x="87" y="146"/>
                        </a:lnTo>
                        <a:lnTo>
                          <a:pt x="87" y="141"/>
                        </a:lnTo>
                        <a:lnTo>
                          <a:pt x="84" y="128"/>
                        </a:lnTo>
                        <a:lnTo>
                          <a:pt x="84" y="121"/>
                        </a:lnTo>
                        <a:lnTo>
                          <a:pt x="84" y="94"/>
                        </a:lnTo>
                        <a:lnTo>
                          <a:pt x="85" y="85"/>
                        </a:lnTo>
                        <a:lnTo>
                          <a:pt x="86" y="81"/>
                        </a:lnTo>
                        <a:lnTo>
                          <a:pt x="94" y="62"/>
                        </a:lnTo>
                        <a:lnTo>
                          <a:pt x="95" y="59"/>
                        </a:lnTo>
                        <a:lnTo>
                          <a:pt x="95" y="56"/>
                        </a:lnTo>
                        <a:lnTo>
                          <a:pt x="94" y="55"/>
                        </a:lnTo>
                        <a:lnTo>
                          <a:pt x="93" y="53"/>
                        </a:lnTo>
                        <a:lnTo>
                          <a:pt x="90" y="51"/>
                        </a:lnTo>
                        <a:lnTo>
                          <a:pt x="83" y="49"/>
                        </a:lnTo>
                        <a:lnTo>
                          <a:pt x="52" y="28"/>
                        </a:lnTo>
                        <a:lnTo>
                          <a:pt x="45" y="22"/>
                        </a:lnTo>
                        <a:lnTo>
                          <a:pt x="28" y="2"/>
                        </a:lnTo>
                        <a:lnTo>
                          <a:pt x="26" y="0"/>
                        </a:lnTo>
                        <a:lnTo>
                          <a:pt x="24" y="0"/>
                        </a:lnTo>
                        <a:lnTo>
                          <a:pt x="22"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23"/>
                  <p:cNvSpPr>
                    <a:spLocks/>
                  </p:cNvSpPr>
                  <p:nvPr/>
                </p:nvSpPr>
                <p:spPr bwMode="auto">
                  <a:xfrm flipH="1">
                    <a:off x="5516563" y="4371975"/>
                    <a:ext cx="117475" cy="184150"/>
                  </a:xfrm>
                  <a:custGeom>
                    <a:avLst/>
                    <a:gdLst/>
                    <a:ahLst/>
                    <a:cxnLst>
                      <a:cxn ang="0">
                        <a:pos x="74" y="38"/>
                      </a:cxn>
                      <a:cxn ang="0">
                        <a:pos x="73" y="21"/>
                      </a:cxn>
                      <a:cxn ang="0">
                        <a:pos x="71" y="13"/>
                      </a:cxn>
                      <a:cxn ang="0">
                        <a:pos x="68" y="7"/>
                      </a:cxn>
                      <a:cxn ang="0">
                        <a:pos x="67" y="4"/>
                      </a:cxn>
                      <a:cxn ang="0">
                        <a:pos x="65" y="1"/>
                      </a:cxn>
                      <a:cxn ang="0">
                        <a:pos x="64" y="0"/>
                      </a:cxn>
                      <a:cxn ang="0">
                        <a:pos x="64" y="0"/>
                      </a:cxn>
                      <a:cxn ang="0">
                        <a:pos x="63" y="1"/>
                      </a:cxn>
                      <a:cxn ang="0">
                        <a:pos x="63" y="2"/>
                      </a:cxn>
                      <a:cxn ang="0">
                        <a:pos x="60" y="6"/>
                      </a:cxn>
                      <a:cxn ang="0">
                        <a:pos x="58" y="6"/>
                      </a:cxn>
                      <a:cxn ang="0">
                        <a:pos x="56" y="7"/>
                      </a:cxn>
                      <a:cxn ang="0">
                        <a:pos x="47" y="7"/>
                      </a:cxn>
                      <a:cxn ang="0">
                        <a:pos x="36" y="7"/>
                      </a:cxn>
                      <a:cxn ang="0">
                        <a:pos x="33" y="6"/>
                      </a:cxn>
                      <a:cxn ang="0">
                        <a:pos x="24" y="3"/>
                      </a:cxn>
                      <a:cxn ang="0">
                        <a:pos x="20" y="1"/>
                      </a:cxn>
                      <a:cxn ang="0">
                        <a:pos x="18" y="1"/>
                      </a:cxn>
                      <a:cxn ang="0">
                        <a:pos x="17" y="1"/>
                      </a:cxn>
                      <a:cxn ang="0">
                        <a:pos x="14" y="1"/>
                      </a:cxn>
                      <a:cxn ang="0">
                        <a:pos x="13" y="3"/>
                      </a:cxn>
                      <a:cxn ang="0">
                        <a:pos x="11" y="5"/>
                      </a:cxn>
                      <a:cxn ang="0">
                        <a:pos x="8" y="15"/>
                      </a:cxn>
                      <a:cxn ang="0">
                        <a:pos x="8" y="18"/>
                      </a:cxn>
                      <a:cxn ang="0">
                        <a:pos x="1" y="64"/>
                      </a:cxn>
                      <a:cxn ang="0">
                        <a:pos x="0" y="72"/>
                      </a:cxn>
                      <a:cxn ang="0">
                        <a:pos x="5" y="96"/>
                      </a:cxn>
                      <a:cxn ang="0">
                        <a:pos x="8" y="105"/>
                      </a:cxn>
                      <a:cxn ang="0">
                        <a:pos x="9" y="106"/>
                      </a:cxn>
                      <a:cxn ang="0">
                        <a:pos x="11" y="108"/>
                      </a:cxn>
                      <a:cxn ang="0">
                        <a:pos x="19" y="111"/>
                      </a:cxn>
                      <a:cxn ang="0">
                        <a:pos x="35" y="116"/>
                      </a:cxn>
                      <a:cxn ang="0">
                        <a:pos x="42" y="116"/>
                      </a:cxn>
                      <a:cxn ang="0">
                        <a:pos x="45" y="116"/>
                      </a:cxn>
                      <a:cxn ang="0">
                        <a:pos x="58" y="113"/>
                      </a:cxn>
                      <a:cxn ang="0">
                        <a:pos x="61" y="112"/>
                      </a:cxn>
                      <a:cxn ang="0">
                        <a:pos x="68" y="108"/>
                      </a:cxn>
                      <a:cxn ang="0">
                        <a:pos x="70" y="106"/>
                      </a:cxn>
                      <a:cxn ang="0">
                        <a:pos x="73" y="102"/>
                      </a:cxn>
                      <a:cxn ang="0">
                        <a:pos x="73" y="100"/>
                      </a:cxn>
                      <a:cxn ang="0">
                        <a:pos x="73" y="97"/>
                      </a:cxn>
                      <a:cxn ang="0">
                        <a:pos x="73" y="94"/>
                      </a:cxn>
                      <a:cxn ang="0">
                        <a:pos x="72" y="86"/>
                      </a:cxn>
                      <a:cxn ang="0">
                        <a:pos x="74" y="38"/>
                      </a:cxn>
                    </a:cxnLst>
                    <a:rect l="0" t="0" r="r" b="b"/>
                    <a:pathLst>
                      <a:path w="74" h="116">
                        <a:moveTo>
                          <a:pt x="74" y="38"/>
                        </a:moveTo>
                        <a:lnTo>
                          <a:pt x="73" y="21"/>
                        </a:lnTo>
                        <a:lnTo>
                          <a:pt x="71" y="13"/>
                        </a:lnTo>
                        <a:lnTo>
                          <a:pt x="68" y="7"/>
                        </a:lnTo>
                        <a:lnTo>
                          <a:pt x="67" y="4"/>
                        </a:lnTo>
                        <a:lnTo>
                          <a:pt x="65" y="1"/>
                        </a:lnTo>
                        <a:lnTo>
                          <a:pt x="64" y="0"/>
                        </a:lnTo>
                        <a:lnTo>
                          <a:pt x="64" y="0"/>
                        </a:lnTo>
                        <a:lnTo>
                          <a:pt x="63" y="1"/>
                        </a:lnTo>
                        <a:lnTo>
                          <a:pt x="63" y="2"/>
                        </a:lnTo>
                        <a:lnTo>
                          <a:pt x="60" y="6"/>
                        </a:lnTo>
                        <a:lnTo>
                          <a:pt x="58" y="6"/>
                        </a:lnTo>
                        <a:lnTo>
                          <a:pt x="56" y="7"/>
                        </a:lnTo>
                        <a:lnTo>
                          <a:pt x="47" y="7"/>
                        </a:lnTo>
                        <a:lnTo>
                          <a:pt x="36" y="7"/>
                        </a:lnTo>
                        <a:lnTo>
                          <a:pt x="33" y="6"/>
                        </a:lnTo>
                        <a:lnTo>
                          <a:pt x="24" y="3"/>
                        </a:lnTo>
                        <a:lnTo>
                          <a:pt x="20" y="1"/>
                        </a:lnTo>
                        <a:lnTo>
                          <a:pt x="18" y="1"/>
                        </a:lnTo>
                        <a:lnTo>
                          <a:pt x="17" y="1"/>
                        </a:lnTo>
                        <a:lnTo>
                          <a:pt x="14" y="1"/>
                        </a:lnTo>
                        <a:lnTo>
                          <a:pt x="13" y="3"/>
                        </a:lnTo>
                        <a:lnTo>
                          <a:pt x="11" y="5"/>
                        </a:lnTo>
                        <a:lnTo>
                          <a:pt x="8" y="15"/>
                        </a:lnTo>
                        <a:lnTo>
                          <a:pt x="8" y="18"/>
                        </a:lnTo>
                        <a:lnTo>
                          <a:pt x="1" y="64"/>
                        </a:lnTo>
                        <a:lnTo>
                          <a:pt x="0" y="72"/>
                        </a:lnTo>
                        <a:lnTo>
                          <a:pt x="5" y="96"/>
                        </a:lnTo>
                        <a:lnTo>
                          <a:pt x="8" y="105"/>
                        </a:lnTo>
                        <a:lnTo>
                          <a:pt x="9" y="106"/>
                        </a:lnTo>
                        <a:lnTo>
                          <a:pt x="11" y="108"/>
                        </a:lnTo>
                        <a:lnTo>
                          <a:pt x="19" y="111"/>
                        </a:lnTo>
                        <a:lnTo>
                          <a:pt x="35" y="116"/>
                        </a:lnTo>
                        <a:lnTo>
                          <a:pt x="42" y="116"/>
                        </a:lnTo>
                        <a:lnTo>
                          <a:pt x="45" y="116"/>
                        </a:lnTo>
                        <a:lnTo>
                          <a:pt x="58" y="113"/>
                        </a:lnTo>
                        <a:lnTo>
                          <a:pt x="61" y="112"/>
                        </a:lnTo>
                        <a:lnTo>
                          <a:pt x="68" y="108"/>
                        </a:lnTo>
                        <a:lnTo>
                          <a:pt x="70" y="106"/>
                        </a:lnTo>
                        <a:lnTo>
                          <a:pt x="73" y="102"/>
                        </a:lnTo>
                        <a:lnTo>
                          <a:pt x="73" y="100"/>
                        </a:lnTo>
                        <a:lnTo>
                          <a:pt x="73" y="97"/>
                        </a:lnTo>
                        <a:lnTo>
                          <a:pt x="73" y="94"/>
                        </a:lnTo>
                        <a:lnTo>
                          <a:pt x="72" y="86"/>
                        </a:lnTo>
                        <a:lnTo>
                          <a:pt x="74" y="3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24"/>
                  <p:cNvSpPr>
                    <a:spLocks/>
                  </p:cNvSpPr>
                  <p:nvPr/>
                </p:nvSpPr>
                <p:spPr bwMode="auto">
                  <a:xfrm flipH="1">
                    <a:off x="5519738" y="4303713"/>
                    <a:ext cx="73025" cy="61913"/>
                  </a:xfrm>
                  <a:custGeom>
                    <a:avLst/>
                    <a:gdLst/>
                    <a:ahLst/>
                    <a:cxnLst>
                      <a:cxn ang="0">
                        <a:pos x="32" y="1"/>
                      </a:cxn>
                      <a:cxn ang="0">
                        <a:pos x="28" y="5"/>
                      </a:cxn>
                      <a:cxn ang="0">
                        <a:pos x="26" y="6"/>
                      </a:cxn>
                      <a:cxn ang="0">
                        <a:pos x="24" y="7"/>
                      </a:cxn>
                      <a:cxn ang="0">
                        <a:pos x="14" y="13"/>
                      </a:cxn>
                      <a:cxn ang="0">
                        <a:pos x="10" y="16"/>
                      </a:cxn>
                      <a:cxn ang="0">
                        <a:pos x="4" y="23"/>
                      </a:cxn>
                      <a:cxn ang="0">
                        <a:pos x="1" y="27"/>
                      </a:cxn>
                      <a:cxn ang="0">
                        <a:pos x="0" y="30"/>
                      </a:cxn>
                      <a:cxn ang="0">
                        <a:pos x="1" y="32"/>
                      </a:cxn>
                      <a:cxn ang="0">
                        <a:pos x="2" y="33"/>
                      </a:cxn>
                      <a:cxn ang="0">
                        <a:pos x="5" y="37"/>
                      </a:cxn>
                      <a:cxn ang="0">
                        <a:pos x="9" y="39"/>
                      </a:cxn>
                      <a:cxn ang="0">
                        <a:pos x="10" y="39"/>
                      </a:cxn>
                      <a:cxn ang="0">
                        <a:pos x="11" y="39"/>
                      </a:cxn>
                      <a:cxn ang="0">
                        <a:pos x="12" y="39"/>
                      </a:cxn>
                      <a:cxn ang="0">
                        <a:pos x="12" y="38"/>
                      </a:cxn>
                      <a:cxn ang="0">
                        <a:pos x="13" y="36"/>
                      </a:cxn>
                      <a:cxn ang="0">
                        <a:pos x="13" y="30"/>
                      </a:cxn>
                      <a:cxn ang="0">
                        <a:pos x="14" y="26"/>
                      </a:cxn>
                      <a:cxn ang="0">
                        <a:pos x="15" y="24"/>
                      </a:cxn>
                      <a:cxn ang="0">
                        <a:pos x="20" y="19"/>
                      </a:cxn>
                      <a:cxn ang="0">
                        <a:pos x="23" y="17"/>
                      </a:cxn>
                      <a:cxn ang="0">
                        <a:pos x="25" y="16"/>
                      </a:cxn>
                      <a:cxn ang="0">
                        <a:pos x="25" y="16"/>
                      </a:cxn>
                      <a:cxn ang="0">
                        <a:pos x="25" y="17"/>
                      </a:cxn>
                      <a:cxn ang="0">
                        <a:pos x="25" y="19"/>
                      </a:cxn>
                      <a:cxn ang="0">
                        <a:pos x="23" y="25"/>
                      </a:cxn>
                      <a:cxn ang="0">
                        <a:pos x="21" y="31"/>
                      </a:cxn>
                      <a:cxn ang="0">
                        <a:pos x="21" y="33"/>
                      </a:cxn>
                      <a:cxn ang="0">
                        <a:pos x="21" y="35"/>
                      </a:cxn>
                      <a:cxn ang="0">
                        <a:pos x="22" y="37"/>
                      </a:cxn>
                      <a:cxn ang="0">
                        <a:pos x="24" y="38"/>
                      </a:cxn>
                      <a:cxn ang="0">
                        <a:pos x="28" y="39"/>
                      </a:cxn>
                      <a:cxn ang="0">
                        <a:pos x="36" y="39"/>
                      </a:cxn>
                      <a:cxn ang="0">
                        <a:pos x="41" y="37"/>
                      </a:cxn>
                      <a:cxn ang="0">
                        <a:pos x="44" y="36"/>
                      </a:cxn>
                      <a:cxn ang="0">
                        <a:pos x="45" y="33"/>
                      </a:cxn>
                      <a:cxn ang="0">
                        <a:pos x="46" y="32"/>
                      </a:cxn>
                      <a:cxn ang="0">
                        <a:pos x="46" y="30"/>
                      </a:cxn>
                      <a:cxn ang="0">
                        <a:pos x="44" y="24"/>
                      </a:cxn>
                      <a:cxn ang="0">
                        <a:pos x="36" y="3"/>
                      </a:cxn>
                      <a:cxn ang="0">
                        <a:pos x="35" y="1"/>
                      </a:cxn>
                      <a:cxn ang="0">
                        <a:pos x="34" y="0"/>
                      </a:cxn>
                      <a:cxn ang="0">
                        <a:pos x="33" y="0"/>
                      </a:cxn>
                      <a:cxn ang="0">
                        <a:pos x="32" y="1"/>
                      </a:cxn>
                    </a:cxnLst>
                    <a:rect l="0" t="0" r="r" b="b"/>
                    <a:pathLst>
                      <a:path w="46" h="39">
                        <a:moveTo>
                          <a:pt x="32" y="1"/>
                        </a:moveTo>
                        <a:lnTo>
                          <a:pt x="28" y="5"/>
                        </a:lnTo>
                        <a:lnTo>
                          <a:pt x="26" y="6"/>
                        </a:lnTo>
                        <a:lnTo>
                          <a:pt x="24" y="7"/>
                        </a:lnTo>
                        <a:lnTo>
                          <a:pt x="14" y="13"/>
                        </a:lnTo>
                        <a:lnTo>
                          <a:pt x="10" y="16"/>
                        </a:lnTo>
                        <a:lnTo>
                          <a:pt x="4" y="23"/>
                        </a:lnTo>
                        <a:lnTo>
                          <a:pt x="1" y="27"/>
                        </a:lnTo>
                        <a:lnTo>
                          <a:pt x="0" y="30"/>
                        </a:lnTo>
                        <a:lnTo>
                          <a:pt x="1" y="32"/>
                        </a:lnTo>
                        <a:lnTo>
                          <a:pt x="2" y="33"/>
                        </a:lnTo>
                        <a:lnTo>
                          <a:pt x="5" y="37"/>
                        </a:lnTo>
                        <a:lnTo>
                          <a:pt x="9" y="39"/>
                        </a:lnTo>
                        <a:lnTo>
                          <a:pt x="10" y="39"/>
                        </a:lnTo>
                        <a:lnTo>
                          <a:pt x="11" y="39"/>
                        </a:lnTo>
                        <a:lnTo>
                          <a:pt x="12" y="39"/>
                        </a:lnTo>
                        <a:lnTo>
                          <a:pt x="12" y="38"/>
                        </a:lnTo>
                        <a:lnTo>
                          <a:pt x="13" y="36"/>
                        </a:lnTo>
                        <a:lnTo>
                          <a:pt x="13" y="30"/>
                        </a:lnTo>
                        <a:lnTo>
                          <a:pt x="14" y="26"/>
                        </a:lnTo>
                        <a:lnTo>
                          <a:pt x="15" y="24"/>
                        </a:lnTo>
                        <a:lnTo>
                          <a:pt x="20" y="19"/>
                        </a:lnTo>
                        <a:lnTo>
                          <a:pt x="23" y="17"/>
                        </a:lnTo>
                        <a:lnTo>
                          <a:pt x="25" y="16"/>
                        </a:lnTo>
                        <a:lnTo>
                          <a:pt x="25" y="16"/>
                        </a:lnTo>
                        <a:lnTo>
                          <a:pt x="25" y="17"/>
                        </a:lnTo>
                        <a:lnTo>
                          <a:pt x="25" y="19"/>
                        </a:lnTo>
                        <a:lnTo>
                          <a:pt x="23" y="25"/>
                        </a:lnTo>
                        <a:lnTo>
                          <a:pt x="21" y="31"/>
                        </a:lnTo>
                        <a:lnTo>
                          <a:pt x="21" y="33"/>
                        </a:lnTo>
                        <a:lnTo>
                          <a:pt x="21" y="35"/>
                        </a:lnTo>
                        <a:lnTo>
                          <a:pt x="22" y="37"/>
                        </a:lnTo>
                        <a:lnTo>
                          <a:pt x="24" y="38"/>
                        </a:lnTo>
                        <a:lnTo>
                          <a:pt x="28" y="39"/>
                        </a:lnTo>
                        <a:lnTo>
                          <a:pt x="36" y="39"/>
                        </a:lnTo>
                        <a:lnTo>
                          <a:pt x="41" y="37"/>
                        </a:lnTo>
                        <a:lnTo>
                          <a:pt x="44" y="36"/>
                        </a:lnTo>
                        <a:lnTo>
                          <a:pt x="45" y="33"/>
                        </a:lnTo>
                        <a:lnTo>
                          <a:pt x="46" y="32"/>
                        </a:lnTo>
                        <a:lnTo>
                          <a:pt x="46" y="30"/>
                        </a:lnTo>
                        <a:lnTo>
                          <a:pt x="44" y="24"/>
                        </a:lnTo>
                        <a:lnTo>
                          <a:pt x="36" y="3"/>
                        </a:lnTo>
                        <a:lnTo>
                          <a:pt x="35" y="1"/>
                        </a:lnTo>
                        <a:lnTo>
                          <a:pt x="34" y="0"/>
                        </a:lnTo>
                        <a:lnTo>
                          <a:pt x="33" y="0"/>
                        </a:lnTo>
                        <a:lnTo>
                          <a:pt x="32" y="1"/>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25"/>
                  <p:cNvSpPr>
                    <a:spLocks/>
                  </p:cNvSpPr>
                  <p:nvPr/>
                </p:nvSpPr>
                <p:spPr bwMode="auto">
                  <a:xfrm flipH="1">
                    <a:off x="5407025" y="4335463"/>
                    <a:ext cx="101600" cy="196850"/>
                  </a:xfrm>
                  <a:custGeom>
                    <a:avLst/>
                    <a:gdLst/>
                    <a:ahLst/>
                    <a:cxnLst>
                      <a:cxn ang="0">
                        <a:pos x="60" y="13"/>
                      </a:cxn>
                      <a:cxn ang="0">
                        <a:pos x="59" y="12"/>
                      </a:cxn>
                      <a:cxn ang="0">
                        <a:pos x="57" y="13"/>
                      </a:cxn>
                      <a:cxn ang="0">
                        <a:pos x="55" y="13"/>
                      </a:cxn>
                      <a:cxn ang="0">
                        <a:pos x="53" y="15"/>
                      </a:cxn>
                      <a:cxn ang="0">
                        <a:pos x="48" y="17"/>
                      </a:cxn>
                      <a:cxn ang="0">
                        <a:pos x="46" y="18"/>
                      </a:cxn>
                      <a:cxn ang="0">
                        <a:pos x="44" y="18"/>
                      </a:cxn>
                      <a:cxn ang="0">
                        <a:pos x="40" y="18"/>
                      </a:cxn>
                      <a:cxn ang="0">
                        <a:pos x="36" y="16"/>
                      </a:cxn>
                      <a:cxn ang="0">
                        <a:pos x="29" y="11"/>
                      </a:cxn>
                      <a:cxn ang="0">
                        <a:pos x="25" y="8"/>
                      </a:cxn>
                      <a:cxn ang="0">
                        <a:pos x="21" y="2"/>
                      </a:cxn>
                      <a:cxn ang="0">
                        <a:pos x="20" y="0"/>
                      </a:cxn>
                      <a:cxn ang="0">
                        <a:pos x="19" y="0"/>
                      </a:cxn>
                      <a:cxn ang="0">
                        <a:pos x="18" y="0"/>
                      </a:cxn>
                      <a:cxn ang="0">
                        <a:pos x="17" y="2"/>
                      </a:cxn>
                      <a:cxn ang="0">
                        <a:pos x="16" y="4"/>
                      </a:cxn>
                      <a:cxn ang="0">
                        <a:pos x="13" y="24"/>
                      </a:cxn>
                      <a:cxn ang="0">
                        <a:pos x="4" y="52"/>
                      </a:cxn>
                      <a:cxn ang="0">
                        <a:pos x="0" y="89"/>
                      </a:cxn>
                      <a:cxn ang="0">
                        <a:pos x="0" y="106"/>
                      </a:cxn>
                      <a:cxn ang="0">
                        <a:pos x="0" y="109"/>
                      </a:cxn>
                      <a:cxn ang="0">
                        <a:pos x="0" y="111"/>
                      </a:cxn>
                      <a:cxn ang="0">
                        <a:pos x="1" y="112"/>
                      </a:cxn>
                      <a:cxn ang="0">
                        <a:pos x="3" y="116"/>
                      </a:cxn>
                      <a:cxn ang="0">
                        <a:pos x="10" y="120"/>
                      </a:cxn>
                      <a:cxn ang="0">
                        <a:pos x="23" y="124"/>
                      </a:cxn>
                      <a:cxn ang="0">
                        <a:pos x="29" y="124"/>
                      </a:cxn>
                      <a:cxn ang="0">
                        <a:pos x="35" y="123"/>
                      </a:cxn>
                      <a:cxn ang="0">
                        <a:pos x="41" y="120"/>
                      </a:cxn>
                      <a:cxn ang="0">
                        <a:pos x="47" y="116"/>
                      </a:cxn>
                      <a:cxn ang="0">
                        <a:pos x="49" y="113"/>
                      </a:cxn>
                      <a:cxn ang="0">
                        <a:pos x="51" y="110"/>
                      </a:cxn>
                      <a:cxn ang="0">
                        <a:pos x="52" y="107"/>
                      </a:cxn>
                      <a:cxn ang="0">
                        <a:pos x="52" y="103"/>
                      </a:cxn>
                      <a:cxn ang="0">
                        <a:pos x="52" y="74"/>
                      </a:cxn>
                      <a:cxn ang="0">
                        <a:pos x="59" y="44"/>
                      </a:cxn>
                      <a:cxn ang="0">
                        <a:pos x="61" y="39"/>
                      </a:cxn>
                      <a:cxn ang="0">
                        <a:pos x="63" y="29"/>
                      </a:cxn>
                      <a:cxn ang="0">
                        <a:pos x="64" y="18"/>
                      </a:cxn>
                      <a:cxn ang="0">
                        <a:pos x="62" y="14"/>
                      </a:cxn>
                      <a:cxn ang="0">
                        <a:pos x="60" y="13"/>
                      </a:cxn>
                    </a:cxnLst>
                    <a:rect l="0" t="0" r="r" b="b"/>
                    <a:pathLst>
                      <a:path w="64" h="124">
                        <a:moveTo>
                          <a:pt x="60" y="13"/>
                        </a:moveTo>
                        <a:lnTo>
                          <a:pt x="59" y="12"/>
                        </a:lnTo>
                        <a:lnTo>
                          <a:pt x="57" y="13"/>
                        </a:lnTo>
                        <a:lnTo>
                          <a:pt x="55" y="13"/>
                        </a:lnTo>
                        <a:lnTo>
                          <a:pt x="53" y="15"/>
                        </a:lnTo>
                        <a:lnTo>
                          <a:pt x="48" y="17"/>
                        </a:lnTo>
                        <a:lnTo>
                          <a:pt x="46" y="18"/>
                        </a:lnTo>
                        <a:lnTo>
                          <a:pt x="44" y="18"/>
                        </a:lnTo>
                        <a:lnTo>
                          <a:pt x="40" y="18"/>
                        </a:lnTo>
                        <a:lnTo>
                          <a:pt x="36" y="16"/>
                        </a:lnTo>
                        <a:lnTo>
                          <a:pt x="29" y="11"/>
                        </a:lnTo>
                        <a:lnTo>
                          <a:pt x="25" y="8"/>
                        </a:lnTo>
                        <a:lnTo>
                          <a:pt x="21" y="2"/>
                        </a:lnTo>
                        <a:lnTo>
                          <a:pt x="20" y="0"/>
                        </a:lnTo>
                        <a:lnTo>
                          <a:pt x="19" y="0"/>
                        </a:lnTo>
                        <a:lnTo>
                          <a:pt x="18" y="0"/>
                        </a:lnTo>
                        <a:lnTo>
                          <a:pt x="17" y="2"/>
                        </a:lnTo>
                        <a:lnTo>
                          <a:pt x="16" y="4"/>
                        </a:lnTo>
                        <a:lnTo>
                          <a:pt x="13" y="24"/>
                        </a:lnTo>
                        <a:lnTo>
                          <a:pt x="4" y="52"/>
                        </a:lnTo>
                        <a:lnTo>
                          <a:pt x="0" y="89"/>
                        </a:lnTo>
                        <a:lnTo>
                          <a:pt x="0" y="106"/>
                        </a:lnTo>
                        <a:lnTo>
                          <a:pt x="0" y="109"/>
                        </a:lnTo>
                        <a:lnTo>
                          <a:pt x="0" y="111"/>
                        </a:lnTo>
                        <a:lnTo>
                          <a:pt x="1" y="112"/>
                        </a:lnTo>
                        <a:lnTo>
                          <a:pt x="3" y="116"/>
                        </a:lnTo>
                        <a:lnTo>
                          <a:pt x="10" y="120"/>
                        </a:lnTo>
                        <a:lnTo>
                          <a:pt x="23" y="124"/>
                        </a:lnTo>
                        <a:lnTo>
                          <a:pt x="29" y="124"/>
                        </a:lnTo>
                        <a:lnTo>
                          <a:pt x="35" y="123"/>
                        </a:lnTo>
                        <a:lnTo>
                          <a:pt x="41" y="120"/>
                        </a:lnTo>
                        <a:lnTo>
                          <a:pt x="47" y="116"/>
                        </a:lnTo>
                        <a:lnTo>
                          <a:pt x="49" y="113"/>
                        </a:lnTo>
                        <a:lnTo>
                          <a:pt x="51" y="110"/>
                        </a:lnTo>
                        <a:lnTo>
                          <a:pt x="52" y="107"/>
                        </a:lnTo>
                        <a:lnTo>
                          <a:pt x="52" y="103"/>
                        </a:lnTo>
                        <a:lnTo>
                          <a:pt x="52" y="74"/>
                        </a:lnTo>
                        <a:lnTo>
                          <a:pt x="59" y="44"/>
                        </a:lnTo>
                        <a:lnTo>
                          <a:pt x="61" y="39"/>
                        </a:lnTo>
                        <a:lnTo>
                          <a:pt x="63" y="29"/>
                        </a:lnTo>
                        <a:lnTo>
                          <a:pt x="64" y="18"/>
                        </a:lnTo>
                        <a:lnTo>
                          <a:pt x="62" y="14"/>
                        </a:lnTo>
                        <a:lnTo>
                          <a:pt x="60" y="13"/>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26"/>
                  <p:cNvSpPr>
                    <a:spLocks/>
                  </p:cNvSpPr>
                  <p:nvPr/>
                </p:nvSpPr>
                <p:spPr bwMode="auto">
                  <a:xfrm flipH="1">
                    <a:off x="5411787" y="4324350"/>
                    <a:ext cx="49213" cy="26988"/>
                  </a:xfrm>
                  <a:custGeom>
                    <a:avLst/>
                    <a:gdLst/>
                    <a:ahLst/>
                    <a:cxnLst>
                      <a:cxn ang="0">
                        <a:pos x="31" y="8"/>
                      </a:cxn>
                      <a:cxn ang="0">
                        <a:pos x="31" y="7"/>
                      </a:cxn>
                      <a:cxn ang="0">
                        <a:pos x="30" y="6"/>
                      </a:cxn>
                      <a:cxn ang="0">
                        <a:pos x="29" y="5"/>
                      </a:cxn>
                      <a:cxn ang="0">
                        <a:pos x="25" y="3"/>
                      </a:cxn>
                      <a:cxn ang="0">
                        <a:pos x="17" y="1"/>
                      </a:cxn>
                      <a:cxn ang="0">
                        <a:pos x="14" y="0"/>
                      </a:cxn>
                      <a:cxn ang="0">
                        <a:pos x="5" y="1"/>
                      </a:cxn>
                      <a:cxn ang="0">
                        <a:pos x="1" y="2"/>
                      </a:cxn>
                      <a:cxn ang="0">
                        <a:pos x="0" y="2"/>
                      </a:cxn>
                      <a:cxn ang="0">
                        <a:pos x="0" y="3"/>
                      </a:cxn>
                      <a:cxn ang="0">
                        <a:pos x="0" y="6"/>
                      </a:cxn>
                      <a:cxn ang="0">
                        <a:pos x="2" y="9"/>
                      </a:cxn>
                      <a:cxn ang="0">
                        <a:pos x="5" y="12"/>
                      </a:cxn>
                      <a:cxn ang="0">
                        <a:pos x="8" y="14"/>
                      </a:cxn>
                      <a:cxn ang="0">
                        <a:pos x="10" y="15"/>
                      </a:cxn>
                      <a:cxn ang="0">
                        <a:pos x="17" y="17"/>
                      </a:cxn>
                      <a:cxn ang="0">
                        <a:pos x="23" y="17"/>
                      </a:cxn>
                      <a:cxn ang="0">
                        <a:pos x="26" y="16"/>
                      </a:cxn>
                      <a:cxn ang="0">
                        <a:pos x="29" y="14"/>
                      </a:cxn>
                      <a:cxn ang="0">
                        <a:pos x="31" y="8"/>
                      </a:cxn>
                    </a:cxnLst>
                    <a:rect l="0" t="0" r="r" b="b"/>
                    <a:pathLst>
                      <a:path w="31" h="17">
                        <a:moveTo>
                          <a:pt x="31" y="8"/>
                        </a:moveTo>
                        <a:lnTo>
                          <a:pt x="31" y="7"/>
                        </a:lnTo>
                        <a:lnTo>
                          <a:pt x="30" y="6"/>
                        </a:lnTo>
                        <a:lnTo>
                          <a:pt x="29" y="5"/>
                        </a:lnTo>
                        <a:lnTo>
                          <a:pt x="25" y="3"/>
                        </a:lnTo>
                        <a:lnTo>
                          <a:pt x="17" y="1"/>
                        </a:lnTo>
                        <a:lnTo>
                          <a:pt x="14" y="0"/>
                        </a:lnTo>
                        <a:lnTo>
                          <a:pt x="5" y="1"/>
                        </a:lnTo>
                        <a:lnTo>
                          <a:pt x="1" y="2"/>
                        </a:lnTo>
                        <a:lnTo>
                          <a:pt x="0" y="2"/>
                        </a:lnTo>
                        <a:lnTo>
                          <a:pt x="0" y="3"/>
                        </a:lnTo>
                        <a:lnTo>
                          <a:pt x="0" y="6"/>
                        </a:lnTo>
                        <a:lnTo>
                          <a:pt x="2" y="9"/>
                        </a:lnTo>
                        <a:lnTo>
                          <a:pt x="5" y="12"/>
                        </a:lnTo>
                        <a:lnTo>
                          <a:pt x="8" y="14"/>
                        </a:lnTo>
                        <a:lnTo>
                          <a:pt x="10" y="15"/>
                        </a:lnTo>
                        <a:lnTo>
                          <a:pt x="17" y="17"/>
                        </a:lnTo>
                        <a:lnTo>
                          <a:pt x="23" y="17"/>
                        </a:lnTo>
                        <a:lnTo>
                          <a:pt x="26" y="16"/>
                        </a:lnTo>
                        <a:lnTo>
                          <a:pt x="29" y="14"/>
                        </a:lnTo>
                        <a:lnTo>
                          <a:pt x="31" y="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27"/>
                  <p:cNvSpPr>
                    <a:spLocks/>
                  </p:cNvSpPr>
                  <p:nvPr/>
                </p:nvSpPr>
                <p:spPr bwMode="auto">
                  <a:xfrm flipH="1">
                    <a:off x="5127625" y="4303713"/>
                    <a:ext cx="169863" cy="98425"/>
                  </a:xfrm>
                  <a:custGeom>
                    <a:avLst/>
                    <a:gdLst/>
                    <a:ahLst/>
                    <a:cxnLst>
                      <a:cxn ang="0">
                        <a:pos x="100" y="0"/>
                      </a:cxn>
                      <a:cxn ang="0">
                        <a:pos x="99" y="0"/>
                      </a:cxn>
                      <a:cxn ang="0">
                        <a:pos x="99" y="1"/>
                      </a:cxn>
                      <a:cxn ang="0">
                        <a:pos x="98" y="2"/>
                      </a:cxn>
                      <a:cxn ang="0">
                        <a:pos x="97" y="3"/>
                      </a:cxn>
                      <a:cxn ang="0">
                        <a:pos x="57" y="30"/>
                      </a:cxn>
                      <a:cxn ang="0">
                        <a:pos x="39" y="36"/>
                      </a:cxn>
                      <a:cxn ang="0">
                        <a:pos x="3" y="42"/>
                      </a:cxn>
                      <a:cxn ang="0">
                        <a:pos x="1" y="43"/>
                      </a:cxn>
                      <a:cxn ang="0">
                        <a:pos x="0" y="44"/>
                      </a:cxn>
                      <a:cxn ang="0">
                        <a:pos x="1" y="45"/>
                      </a:cxn>
                      <a:cxn ang="0">
                        <a:pos x="5" y="49"/>
                      </a:cxn>
                      <a:cxn ang="0">
                        <a:pos x="16" y="56"/>
                      </a:cxn>
                      <a:cxn ang="0">
                        <a:pos x="22" y="59"/>
                      </a:cxn>
                      <a:cxn ang="0">
                        <a:pos x="35" y="62"/>
                      </a:cxn>
                      <a:cxn ang="0">
                        <a:pos x="42" y="62"/>
                      </a:cxn>
                      <a:cxn ang="0">
                        <a:pos x="55" y="61"/>
                      </a:cxn>
                      <a:cxn ang="0">
                        <a:pos x="83" y="52"/>
                      </a:cxn>
                      <a:cxn ang="0">
                        <a:pos x="97" y="44"/>
                      </a:cxn>
                      <a:cxn ang="0">
                        <a:pos x="102" y="40"/>
                      </a:cxn>
                      <a:cxn ang="0">
                        <a:pos x="105" y="36"/>
                      </a:cxn>
                      <a:cxn ang="0">
                        <a:pos x="107" y="31"/>
                      </a:cxn>
                      <a:cxn ang="0">
                        <a:pos x="107" y="28"/>
                      </a:cxn>
                      <a:cxn ang="0">
                        <a:pos x="107" y="24"/>
                      </a:cxn>
                      <a:cxn ang="0">
                        <a:pos x="104" y="10"/>
                      </a:cxn>
                      <a:cxn ang="0">
                        <a:pos x="101" y="1"/>
                      </a:cxn>
                      <a:cxn ang="0">
                        <a:pos x="100" y="0"/>
                      </a:cxn>
                    </a:cxnLst>
                    <a:rect l="0" t="0" r="r" b="b"/>
                    <a:pathLst>
                      <a:path w="107" h="62">
                        <a:moveTo>
                          <a:pt x="100" y="0"/>
                        </a:moveTo>
                        <a:lnTo>
                          <a:pt x="99" y="0"/>
                        </a:lnTo>
                        <a:lnTo>
                          <a:pt x="99" y="1"/>
                        </a:lnTo>
                        <a:lnTo>
                          <a:pt x="98" y="2"/>
                        </a:lnTo>
                        <a:lnTo>
                          <a:pt x="97" y="3"/>
                        </a:lnTo>
                        <a:lnTo>
                          <a:pt x="57" y="30"/>
                        </a:lnTo>
                        <a:lnTo>
                          <a:pt x="39" y="36"/>
                        </a:lnTo>
                        <a:lnTo>
                          <a:pt x="3" y="42"/>
                        </a:lnTo>
                        <a:lnTo>
                          <a:pt x="1" y="43"/>
                        </a:lnTo>
                        <a:lnTo>
                          <a:pt x="0" y="44"/>
                        </a:lnTo>
                        <a:lnTo>
                          <a:pt x="1" y="45"/>
                        </a:lnTo>
                        <a:lnTo>
                          <a:pt x="5" y="49"/>
                        </a:lnTo>
                        <a:lnTo>
                          <a:pt x="16" y="56"/>
                        </a:lnTo>
                        <a:lnTo>
                          <a:pt x="22" y="59"/>
                        </a:lnTo>
                        <a:lnTo>
                          <a:pt x="35" y="62"/>
                        </a:lnTo>
                        <a:lnTo>
                          <a:pt x="42" y="62"/>
                        </a:lnTo>
                        <a:lnTo>
                          <a:pt x="55" y="61"/>
                        </a:lnTo>
                        <a:lnTo>
                          <a:pt x="83" y="52"/>
                        </a:lnTo>
                        <a:lnTo>
                          <a:pt x="97" y="44"/>
                        </a:lnTo>
                        <a:lnTo>
                          <a:pt x="102" y="40"/>
                        </a:lnTo>
                        <a:lnTo>
                          <a:pt x="105" y="36"/>
                        </a:lnTo>
                        <a:lnTo>
                          <a:pt x="107" y="31"/>
                        </a:lnTo>
                        <a:lnTo>
                          <a:pt x="107" y="28"/>
                        </a:lnTo>
                        <a:lnTo>
                          <a:pt x="107" y="24"/>
                        </a:lnTo>
                        <a:lnTo>
                          <a:pt x="104" y="10"/>
                        </a:lnTo>
                        <a:lnTo>
                          <a:pt x="101" y="1"/>
                        </a:lnTo>
                        <a:lnTo>
                          <a:pt x="100"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28"/>
                  <p:cNvSpPr>
                    <a:spLocks/>
                  </p:cNvSpPr>
                  <p:nvPr/>
                </p:nvSpPr>
                <p:spPr bwMode="auto">
                  <a:xfrm flipH="1">
                    <a:off x="5265738" y="4375150"/>
                    <a:ext cx="50800" cy="171450"/>
                  </a:xfrm>
                  <a:custGeom>
                    <a:avLst/>
                    <a:gdLst/>
                    <a:ahLst/>
                    <a:cxnLst>
                      <a:cxn ang="0">
                        <a:pos x="28" y="18"/>
                      </a:cxn>
                      <a:cxn ang="0">
                        <a:pos x="28" y="17"/>
                      </a:cxn>
                      <a:cxn ang="0">
                        <a:pos x="26" y="16"/>
                      </a:cxn>
                      <a:cxn ang="0">
                        <a:pos x="25" y="16"/>
                      </a:cxn>
                      <a:cxn ang="0">
                        <a:pos x="22" y="17"/>
                      </a:cxn>
                      <a:cxn ang="0">
                        <a:pos x="21" y="17"/>
                      </a:cxn>
                      <a:cxn ang="0">
                        <a:pos x="19" y="16"/>
                      </a:cxn>
                      <a:cxn ang="0">
                        <a:pos x="17" y="15"/>
                      </a:cxn>
                      <a:cxn ang="0">
                        <a:pos x="16" y="11"/>
                      </a:cxn>
                      <a:cxn ang="0">
                        <a:pos x="10" y="2"/>
                      </a:cxn>
                      <a:cxn ang="0">
                        <a:pos x="9" y="1"/>
                      </a:cxn>
                      <a:cxn ang="0">
                        <a:pos x="8" y="0"/>
                      </a:cxn>
                      <a:cxn ang="0">
                        <a:pos x="8" y="0"/>
                      </a:cxn>
                      <a:cxn ang="0">
                        <a:pos x="7" y="1"/>
                      </a:cxn>
                      <a:cxn ang="0">
                        <a:pos x="6" y="2"/>
                      </a:cxn>
                      <a:cxn ang="0">
                        <a:pos x="5" y="4"/>
                      </a:cxn>
                      <a:cxn ang="0">
                        <a:pos x="0" y="68"/>
                      </a:cxn>
                      <a:cxn ang="0">
                        <a:pos x="0" y="96"/>
                      </a:cxn>
                      <a:cxn ang="0">
                        <a:pos x="1" y="103"/>
                      </a:cxn>
                      <a:cxn ang="0">
                        <a:pos x="2" y="104"/>
                      </a:cxn>
                      <a:cxn ang="0">
                        <a:pos x="5" y="104"/>
                      </a:cxn>
                      <a:cxn ang="0">
                        <a:pos x="9" y="105"/>
                      </a:cxn>
                      <a:cxn ang="0">
                        <a:pos x="15" y="107"/>
                      </a:cxn>
                      <a:cxn ang="0">
                        <a:pos x="20" y="108"/>
                      </a:cxn>
                      <a:cxn ang="0">
                        <a:pos x="26" y="107"/>
                      </a:cxn>
                      <a:cxn ang="0">
                        <a:pos x="29" y="105"/>
                      </a:cxn>
                      <a:cxn ang="0">
                        <a:pos x="30" y="104"/>
                      </a:cxn>
                      <a:cxn ang="0">
                        <a:pos x="31" y="103"/>
                      </a:cxn>
                      <a:cxn ang="0">
                        <a:pos x="31" y="101"/>
                      </a:cxn>
                      <a:cxn ang="0">
                        <a:pos x="32" y="99"/>
                      </a:cxn>
                      <a:cxn ang="0">
                        <a:pos x="32" y="92"/>
                      </a:cxn>
                      <a:cxn ang="0">
                        <a:pos x="29" y="64"/>
                      </a:cxn>
                      <a:cxn ang="0">
                        <a:pos x="29" y="24"/>
                      </a:cxn>
                      <a:cxn ang="0">
                        <a:pos x="28" y="18"/>
                      </a:cxn>
                    </a:cxnLst>
                    <a:rect l="0" t="0" r="r" b="b"/>
                    <a:pathLst>
                      <a:path w="32" h="108">
                        <a:moveTo>
                          <a:pt x="28" y="18"/>
                        </a:moveTo>
                        <a:lnTo>
                          <a:pt x="28" y="17"/>
                        </a:lnTo>
                        <a:lnTo>
                          <a:pt x="26" y="16"/>
                        </a:lnTo>
                        <a:lnTo>
                          <a:pt x="25" y="16"/>
                        </a:lnTo>
                        <a:lnTo>
                          <a:pt x="22" y="17"/>
                        </a:lnTo>
                        <a:lnTo>
                          <a:pt x="21" y="17"/>
                        </a:lnTo>
                        <a:lnTo>
                          <a:pt x="19" y="16"/>
                        </a:lnTo>
                        <a:lnTo>
                          <a:pt x="17" y="15"/>
                        </a:lnTo>
                        <a:lnTo>
                          <a:pt x="16" y="11"/>
                        </a:lnTo>
                        <a:lnTo>
                          <a:pt x="10" y="2"/>
                        </a:lnTo>
                        <a:lnTo>
                          <a:pt x="9" y="1"/>
                        </a:lnTo>
                        <a:lnTo>
                          <a:pt x="8" y="0"/>
                        </a:lnTo>
                        <a:lnTo>
                          <a:pt x="8" y="0"/>
                        </a:lnTo>
                        <a:lnTo>
                          <a:pt x="7" y="1"/>
                        </a:lnTo>
                        <a:lnTo>
                          <a:pt x="6" y="2"/>
                        </a:lnTo>
                        <a:lnTo>
                          <a:pt x="5" y="4"/>
                        </a:lnTo>
                        <a:lnTo>
                          <a:pt x="0" y="68"/>
                        </a:lnTo>
                        <a:lnTo>
                          <a:pt x="0" y="96"/>
                        </a:lnTo>
                        <a:lnTo>
                          <a:pt x="1" y="103"/>
                        </a:lnTo>
                        <a:lnTo>
                          <a:pt x="2" y="104"/>
                        </a:lnTo>
                        <a:lnTo>
                          <a:pt x="5" y="104"/>
                        </a:lnTo>
                        <a:lnTo>
                          <a:pt x="9" y="105"/>
                        </a:lnTo>
                        <a:lnTo>
                          <a:pt x="15" y="107"/>
                        </a:lnTo>
                        <a:lnTo>
                          <a:pt x="20" y="108"/>
                        </a:lnTo>
                        <a:lnTo>
                          <a:pt x="26" y="107"/>
                        </a:lnTo>
                        <a:lnTo>
                          <a:pt x="29" y="105"/>
                        </a:lnTo>
                        <a:lnTo>
                          <a:pt x="30" y="104"/>
                        </a:lnTo>
                        <a:lnTo>
                          <a:pt x="31" y="103"/>
                        </a:lnTo>
                        <a:lnTo>
                          <a:pt x="31" y="101"/>
                        </a:lnTo>
                        <a:lnTo>
                          <a:pt x="32" y="99"/>
                        </a:lnTo>
                        <a:lnTo>
                          <a:pt x="32" y="92"/>
                        </a:lnTo>
                        <a:lnTo>
                          <a:pt x="29" y="64"/>
                        </a:lnTo>
                        <a:lnTo>
                          <a:pt x="29" y="24"/>
                        </a:lnTo>
                        <a:lnTo>
                          <a:pt x="28" y="1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29"/>
                  <p:cNvSpPr>
                    <a:spLocks/>
                  </p:cNvSpPr>
                  <p:nvPr/>
                </p:nvSpPr>
                <p:spPr bwMode="auto">
                  <a:xfrm flipH="1">
                    <a:off x="5138737" y="4383088"/>
                    <a:ext cx="125413" cy="149225"/>
                  </a:xfrm>
                  <a:custGeom>
                    <a:avLst/>
                    <a:gdLst/>
                    <a:ahLst/>
                    <a:cxnLst>
                      <a:cxn ang="0">
                        <a:pos x="76" y="0"/>
                      </a:cxn>
                      <a:cxn ang="0">
                        <a:pos x="73" y="3"/>
                      </a:cxn>
                      <a:cxn ang="0">
                        <a:pos x="54" y="13"/>
                      </a:cxn>
                      <a:cxn ang="0">
                        <a:pos x="42" y="17"/>
                      </a:cxn>
                      <a:cxn ang="0">
                        <a:pos x="22" y="20"/>
                      </a:cxn>
                      <a:cxn ang="0">
                        <a:pos x="16" y="19"/>
                      </a:cxn>
                      <a:cxn ang="0">
                        <a:pos x="10" y="17"/>
                      </a:cxn>
                      <a:cxn ang="0">
                        <a:pos x="7" y="15"/>
                      </a:cxn>
                      <a:cxn ang="0">
                        <a:pos x="5" y="15"/>
                      </a:cxn>
                      <a:cxn ang="0">
                        <a:pos x="3" y="15"/>
                      </a:cxn>
                      <a:cxn ang="0">
                        <a:pos x="1" y="16"/>
                      </a:cxn>
                      <a:cxn ang="0">
                        <a:pos x="0" y="20"/>
                      </a:cxn>
                      <a:cxn ang="0">
                        <a:pos x="4" y="39"/>
                      </a:cxn>
                      <a:cxn ang="0">
                        <a:pos x="4" y="47"/>
                      </a:cxn>
                      <a:cxn ang="0">
                        <a:pos x="3" y="79"/>
                      </a:cxn>
                      <a:cxn ang="0">
                        <a:pos x="4" y="84"/>
                      </a:cxn>
                      <a:cxn ang="0">
                        <a:pos x="6" y="89"/>
                      </a:cxn>
                      <a:cxn ang="0">
                        <a:pos x="8" y="92"/>
                      </a:cxn>
                      <a:cxn ang="0">
                        <a:pos x="10" y="94"/>
                      </a:cxn>
                      <a:cxn ang="0">
                        <a:pos x="13" y="94"/>
                      </a:cxn>
                      <a:cxn ang="0">
                        <a:pos x="19" y="89"/>
                      </a:cxn>
                      <a:cxn ang="0">
                        <a:pos x="27" y="85"/>
                      </a:cxn>
                      <a:cxn ang="0">
                        <a:pos x="32" y="83"/>
                      </a:cxn>
                      <a:cxn ang="0">
                        <a:pos x="60" y="68"/>
                      </a:cxn>
                      <a:cxn ang="0">
                        <a:pos x="65" y="62"/>
                      </a:cxn>
                      <a:cxn ang="0">
                        <a:pos x="71" y="45"/>
                      </a:cxn>
                      <a:cxn ang="0">
                        <a:pos x="79" y="6"/>
                      </a:cxn>
                      <a:cxn ang="0">
                        <a:pos x="79" y="2"/>
                      </a:cxn>
                      <a:cxn ang="0">
                        <a:pos x="78" y="1"/>
                      </a:cxn>
                      <a:cxn ang="0">
                        <a:pos x="77" y="0"/>
                      </a:cxn>
                      <a:cxn ang="0">
                        <a:pos x="76" y="0"/>
                      </a:cxn>
                    </a:cxnLst>
                    <a:rect l="0" t="0" r="r" b="b"/>
                    <a:pathLst>
                      <a:path w="79" h="94">
                        <a:moveTo>
                          <a:pt x="76" y="0"/>
                        </a:moveTo>
                        <a:lnTo>
                          <a:pt x="73" y="3"/>
                        </a:lnTo>
                        <a:lnTo>
                          <a:pt x="54" y="13"/>
                        </a:lnTo>
                        <a:lnTo>
                          <a:pt x="42" y="17"/>
                        </a:lnTo>
                        <a:lnTo>
                          <a:pt x="22" y="20"/>
                        </a:lnTo>
                        <a:lnTo>
                          <a:pt x="16" y="19"/>
                        </a:lnTo>
                        <a:lnTo>
                          <a:pt x="10" y="17"/>
                        </a:lnTo>
                        <a:lnTo>
                          <a:pt x="7" y="15"/>
                        </a:lnTo>
                        <a:lnTo>
                          <a:pt x="5" y="15"/>
                        </a:lnTo>
                        <a:lnTo>
                          <a:pt x="3" y="15"/>
                        </a:lnTo>
                        <a:lnTo>
                          <a:pt x="1" y="16"/>
                        </a:lnTo>
                        <a:lnTo>
                          <a:pt x="0" y="20"/>
                        </a:lnTo>
                        <a:lnTo>
                          <a:pt x="4" y="39"/>
                        </a:lnTo>
                        <a:lnTo>
                          <a:pt x="4" y="47"/>
                        </a:lnTo>
                        <a:lnTo>
                          <a:pt x="3" y="79"/>
                        </a:lnTo>
                        <a:lnTo>
                          <a:pt x="4" y="84"/>
                        </a:lnTo>
                        <a:lnTo>
                          <a:pt x="6" y="89"/>
                        </a:lnTo>
                        <a:lnTo>
                          <a:pt x="8" y="92"/>
                        </a:lnTo>
                        <a:lnTo>
                          <a:pt x="10" y="94"/>
                        </a:lnTo>
                        <a:lnTo>
                          <a:pt x="13" y="94"/>
                        </a:lnTo>
                        <a:lnTo>
                          <a:pt x="19" y="89"/>
                        </a:lnTo>
                        <a:lnTo>
                          <a:pt x="27" y="85"/>
                        </a:lnTo>
                        <a:lnTo>
                          <a:pt x="32" y="83"/>
                        </a:lnTo>
                        <a:lnTo>
                          <a:pt x="60" y="68"/>
                        </a:lnTo>
                        <a:lnTo>
                          <a:pt x="65" y="62"/>
                        </a:lnTo>
                        <a:lnTo>
                          <a:pt x="71" y="45"/>
                        </a:lnTo>
                        <a:lnTo>
                          <a:pt x="79" y="6"/>
                        </a:lnTo>
                        <a:lnTo>
                          <a:pt x="79" y="2"/>
                        </a:lnTo>
                        <a:lnTo>
                          <a:pt x="78" y="1"/>
                        </a:lnTo>
                        <a:lnTo>
                          <a:pt x="77" y="0"/>
                        </a:lnTo>
                        <a:lnTo>
                          <a:pt x="76"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30"/>
                  <p:cNvSpPr>
                    <a:spLocks/>
                  </p:cNvSpPr>
                  <p:nvPr/>
                </p:nvSpPr>
                <p:spPr bwMode="auto">
                  <a:xfrm flipH="1">
                    <a:off x="5045075" y="4230688"/>
                    <a:ext cx="77788" cy="152400"/>
                  </a:xfrm>
                  <a:custGeom>
                    <a:avLst/>
                    <a:gdLst/>
                    <a:ahLst/>
                    <a:cxnLst>
                      <a:cxn ang="0">
                        <a:pos x="20" y="0"/>
                      </a:cxn>
                      <a:cxn ang="0">
                        <a:pos x="19" y="0"/>
                      </a:cxn>
                      <a:cxn ang="0">
                        <a:pos x="19" y="1"/>
                      </a:cxn>
                      <a:cxn ang="0">
                        <a:pos x="25" y="8"/>
                      </a:cxn>
                      <a:cxn ang="0">
                        <a:pos x="27" y="10"/>
                      </a:cxn>
                      <a:cxn ang="0">
                        <a:pos x="28" y="12"/>
                      </a:cxn>
                      <a:cxn ang="0">
                        <a:pos x="28" y="14"/>
                      </a:cxn>
                      <a:cxn ang="0">
                        <a:pos x="28" y="16"/>
                      </a:cxn>
                      <a:cxn ang="0">
                        <a:pos x="27" y="19"/>
                      </a:cxn>
                      <a:cxn ang="0">
                        <a:pos x="20" y="28"/>
                      </a:cxn>
                      <a:cxn ang="0">
                        <a:pos x="17" y="32"/>
                      </a:cxn>
                      <a:cxn ang="0">
                        <a:pos x="15" y="33"/>
                      </a:cxn>
                      <a:cxn ang="0">
                        <a:pos x="14" y="34"/>
                      </a:cxn>
                      <a:cxn ang="0">
                        <a:pos x="9" y="36"/>
                      </a:cxn>
                      <a:cxn ang="0">
                        <a:pos x="6" y="37"/>
                      </a:cxn>
                      <a:cxn ang="0">
                        <a:pos x="3" y="37"/>
                      </a:cxn>
                      <a:cxn ang="0">
                        <a:pos x="2" y="39"/>
                      </a:cxn>
                      <a:cxn ang="0">
                        <a:pos x="1" y="40"/>
                      </a:cxn>
                      <a:cxn ang="0">
                        <a:pos x="0" y="42"/>
                      </a:cxn>
                      <a:cxn ang="0">
                        <a:pos x="1" y="44"/>
                      </a:cxn>
                      <a:cxn ang="0">
                        <a:pos x="6" y="58"/>
                      </a:cxn>
                      <a:cxn ang="0">
                        <a:pos x="7" y="64"/>
                      </a:cxn>
                      <a:cxn ang="0">
                        <a:pos x="8" y="88"/>
                      </a:cxn>
                      <a:cxn ang="0">
                        <a:pos x="7" y="92"/>
                      </a:cxn>
                      <a:cxn ang="0">
                        <a:pos x="6" y="95"/>
                      </a:cxn>
                      <a:cxn ang="0">
                        <a:pos x="5" y="96"/>
                      </a:cxn>
                      <a:cxn ang="0">
                        <a:pos x="6" y="96"/>
                      </a:cxn>
                      <a:cxn ang="0">
                        <a:pos x="8" y="96"/>
                      </a:cxn>
                      <a:cxn ang="0">
                        <a:pos x="9" y="95"/>
                      </a:cxn>
                      <a:cxn ang="0">
                        <a:pos x="14" y="91"/>
                      </a:cxn>
                      <a:cxn ang="0">
                        <a:pos x="18" y="86"/>
                      </a:cxn>
                      <a:cxn ang="0">
                        <a:pos x="35" y="75"/>
                      </a:cxn>
                      <a:cxn ang="0">
                        <a:pos x="41" y="68"/>
                      </a:cxn>
                      <a:cxn ang="0">
                        <a:pos x="48" y="53"/>
                      </a:cxn>
                      <a:cxn ang="0">
                        <a:pos x="49" y="42"/>
                      </a:cxn>
                      <a:cxn ang="0">
                        <a:pos x="49" y="32"/>
                      </a:cxn>
                      <a:cxn ang="0">
                        <a:pos x="46" y="21"/>
                      </a:cxn>
                      <a:cxn ang="0">
                        <a:pos x="39" y="10"/>
                      </a:cxn>
                      <a:cxn ang="0">
                        <a:pos x="37" y="9"/>
                      </a:cxn>
                      <a:cxn ang="0">
                        <a:pos x="22" y="1"/>
                      </a:cxn>
                      <a:cxn ang="0">
                        <a:pos x="20" y="0"/>
                      </a:cxn>
                    </a:cxnLst>
                    <a:rect l="0" t="0" r="r" b="b"/>
                    <a:pathLst>
                      <a:path w="49" h="96">
                        <a:moveTo>
                          <a:pt x="20" y="0"/>
                        </a:moveTo>
                        <a:lnTo>
                          <a:pt x="19" y="0"/>
                        </a:lnTo>
                        <a:lnTo>
                          <a:pt x="19" y="1"/>
                        </a:lnTo>
                        <a:lnTo>
                          <a:pt x="25" y="8"/>
                        </a:lnTo>
                        <a:lnTo>
                          <a:pt x="27" y="10"/>
                        </a:lnTo>
                        <a:lnTo>
                          <a:pt x="28" y="12"/>
                        </a:lnTo>
                        <a:lnTo>
                          <a:pt x="28" y="14"/>
                        </a:lnTo>
                        <a:lnTo>
                          <a:pt x="28" y="16"/>
                        </a:lnTo>
                        <a:lnTo>
                          <a:pt x="27" y="19"/>
                        </a:lnTo>
                        <a:lnTo>
                          <a:pt x="20" y="28"/>
                        </a:lnTo>
                        <a:lnTo>
                          <a:pt x="17" y="32"/>
                        </a:lnTo>
                        <a:lnTo>
                          <a:pt x="15" y="33"/>
                        </a:lnTo>
                        <a:lnTo>
                          <a:pt x="14" y="34"/>
                        </a:lnTo>
                        <a:lnTo>
                          <a:pt x="9" y="36"/>
                        </a:lnTo>
                        <a:lnTo>
                          <a:pt x="6" y="37"/>
                        </a:lnTo>
                        <a:lnTo>
                          <a:pt x="3" y="37"/>
                        </a:lnTo>
                        <a:lnTo>
                          <a:pt x="2" y="39"/>
                        </a:lnTo>
                        <a:lnTo>
                          <a:pt x="1" y="40"/>
                        </a:lnTo>
                        <a:lnTo>
                          <a:pt x="0" y="42"/>
                        </a:lnTo>
                        <a:lnTo>
                          <a:pt x="1" y="44"/>
                        </a:lnTo>
                        <a:lnTo>
                          <a:pt x="6" y="58"/>
                        </a:lnTo>
                        <a:lnTo>
                          <a:pt x="7" y="64"/>
                        </a:lnTo>
                        <a:lnTo>
                          <a:pt x="8" y="88"/>
                        </a:lnTo>
                        <a:lnTo>
                          <a:pt x="7" y="92"/>
                        </a:lnTo>
                        <a:lnTo>
                          <a:pt x="6" y="95"/>
                        </a:lnTo>
                        <a:lnTo>
                          <a:pt x="5" y="96"/>
                        </a:lnTo>
                        <a:lnTo>
                          <a:pt x="6" y="96"/>
                        </a:lnTo>
                        <a:lnTo>
                          <a:pt x="8" y="96"/>
                        </a:lnTo>
                        <a:lnTo>
                          <a:pt x="9" y="95"/>
                        </a:lnTo>
                        <a:lnTo>
                          <a:pt x="14" y="91"/>
                        </a:lnTo>
                        <a:lnTo>
                          <a:pt x="18" y="86"/>
                        </a:lnTo>
                        <a:lnTo>
                          <a:pt x="35" y="75"/>
                        </a:lnTo>
                        <a:lnTo>
                          <a:pt x="41" y="68"/>
                        </a:lnTo>
                        <a:lnTo>
                          <a:pt x="48" y="53"/>
                        </a:lnTo>
                        <a:lnTo>
                          <a:pt x="49" y="42"/>
                        </a:lnTo>
                        <a:lnTo>
                          <a:pt x="49" y="32"/>
                        </a:lnTo>
                        <a:lnTo>
                          <a:pt x="46" y="21"/>
                        </a:lnTo>
                        <a:lnTo>
                          <a:pt x="39" y="10"/>
                        </a:lnTo>
                        <a:lnTo>
                          <a:pt x="37" y="9"/>
                        </a:lnTo>
                        <a:lnTo>
                          <a:pt x="22" y="1"/>
                        </a:lnTo>
                        <a:lnTo>
                          <a:pt x="20" y="0"/>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31"/>
                  <p:cNvSpPr>
                    <a:spLocks/>
                  </p:cNvSpPr>
                  <p:nvPr/>
                </p:nvSpPr>
                <p:spPr bwMode="auto">
                  <a:xfrm flipH="1">
                    <a:off x="5318125" y="4368800"/>
                    <a:ext cx="95250" cy="122238"/>
                  </a:xfrm>
                  <a:custGeom>
                    <a:avLst/>
                    <a:gdLst/>
                    <a:ahLst/>
                    <a:cxnLst>
                      <a:cxn ang="0">
                        <a:pos x="56" y="6"/>
                      </a:cxn>
                      <a:cxn ang="0">
                        <a:pos x="43" y="9"/>
                      </a:cxn>
                      <a:cxn ang="0">
                        <a:pos x="36" y="9"/>
                      </a:cxn>
                      <a:cxn ang="0">
                        <a:pos x="30" y="7"/>
                      </a:cxn>
                      <a:cxn ang="0">
                        <a:pos x="21" y="1"/>
                      </a:cxn>
                      <a:cxn ang="0">
                        <a:pos x="15" y="0"/>
                      </a:cxn>
                      <a:cxn ang="0">
                        <a:pos x="13" y="1"/>
                      </a:cxn>
                      <a:cxn ang="0">
                        <a:pos x="11" y="4"/>
                      </a:cxn>
                      <a:cxn ang="0">
                        <a:pos x="10" y="9"/>
                      </a:cxn>
                      <a:cxn ang="0">
                        <a:pos x="7" y="20"/>
                      </a:cxn>
                      <a:cxn ang="0">
                        <a:pos x="5" y="38"/>
                      </a:cxn>
                      <a:cxn ang="0">
                        <a:pos x="0" y="65"/>
                      </a:cxn>
                      <a:cxn ang="0">
                        <a:pos x="0" y="70"/>
                      </a:cxn>
                      <a:cxn ang="0">
                        <a:pos x="1" y="70"/>
                      </a:cxn>
                      <a:cxn ang="0">
                        <a:pos x="2" y="71"/>
                      </a:cxn>
                      <a:cxn ang="0">
                        <a:pos x="4" y="72"/>
                      </a:cxn>
                      <a:cxn ang="0">
                        <a:pos x="6" y="73"/>
                      </a:cxn>
                      <a:cxn ang="0">
                        <a:pos x="9" y="74"/>
                      </a:cxn>
                      <a:cxn ang="0">
                        <a:pos x="38" y="77"/>
                      </a:cxn>
                      <a:cxn ang="0">
                        <a:pos x="47" y="77"/>
                      </a:cxn>
                      <a:cxn ang="0">
                        <a:pos x="51" y="76"/>
                      </a:cxn>
                      <a:cxn ang="0">
                        <a:pos x="54" y="74"/>
                      </a:cxn>
                      <a:cxn ang="0">
                        <a:pos x="55" y="73"/>
                      </a:cxn>
                      <a:cxn ang="0">
                        <a:pos x="56" y="70"/>
                      </a:cxn>
                      <a:cxn ang="0">
                        <a:pos x="56" y="67"/>
                      </a:cxn>
                      <a:cxn ang="0">
                        <a:pos x="55" y="58"/>
                      </a:cxn>
                      <a:cxn ang="0">
                        <a:pos x="55" y="26"/>
                      </a:cxn>
                      <a:cxn ang="0">
                        <a:pos x="56" y="23"/>
                      </a:cxn>
                      <a:cxn ang="0">
                        <a:pos x="60" y="12"/>
                      </a:cxn>
                      <a:cxn ang="0">
                        <a:pos x="60" y="10"/>
                      </a:cxn>
                      <a:cxn ang="0">
                        <a:pos x="60" y="8"/>
                      </a:cxn>
                      <a:cxn ang="0">
                        <a:pos x="60" y="7"/>
                      </a:cxn>
                      <a:cxn ang="0">
                        <a:pos x="58" y="6"/>
                      </a:cxn>
                      <a:cxn ang="0">
                        <a:pos x="56" y="6"/>
                      </a:cxn>
                    </a:cxnLst>
                    <a:rect l="0" t="0" r="r" b="b"/>
                    <a:pathLst>
                      <a:path w="60" h="77">
                        <a:moveTo>
                          <a:pt x="56" y="6"/>
                        </a:moveTo>
                        <a:lnTo>
                          <a:pt x="43" y="9"/>
                        </a:lnTo>
                        <a:lnTo>
                          <a:pt x="36" y="9"/>
                        </a:lnTo>
                        <a:lnTo>
                          <a:pt x="30" y="7"/>
                        </a:lnTo>
                        <a:lnTo>
                          <a:pt x="21" y="1"/>
                        </a:lnTo>
                        <a:lnTo>
                          <a:pt x="15" y="0"/>
                        </a:lnTo>
                        <a:lnTo>
                          <a:pt x="13" y="1"/>
                        </a:lnTo>
                        <a:lnTo>
                          <a:pt x="11" y="4"/>
                        </a:lnTo>
                        <a:lnTo>
                          <a:pt x="10" y="9"/>
                        </a:lnTo>
                        <a:lnTo>
                          <a:pt x="7" y="20"/>
                        </a:lnTo>
                        <a:lnTo>
                          <a:pt x="5" y="38"/>
                        </a:lnTo>
                        <a:lnTo>
                          <a:pt x="0" y="65"/>
                        </a:lnTo>
                        <a:lnTo>
                          <a:pt x="0" y="70"/>
                        </a:lnTo>
                        <a:lnTo>
                          <a:pt x="1" y="70"/>
                        </a:lnTo>
                        <a:lnTo>
                          <a:pt x="2" y="71"/>
                        </a:lnTo>
                        <a:lnTo>
                          <a:pt x="4" y="72"/>
                        </a:lnTo>
                        <a:lnTo>
                          <a:pt x="6" y="73"/>
                        </a:lnTo>
                        <a:lnTo>
                          <a:pt x="9" y="74"/>
                        </a:lnTo>
                        <a:lnTo>
                          <a:pt x="38" y="77"/>
                        </a:lnTo>
                        <a:lnTo>
                          <a:pt x="47" y="77"/>
                        </a:lnTo>
                        <a:lnTo>
                          <a:pt x="51" y="76"/>
                        </a:lnTo>
                        <a:lnTo>
                          <a:pt x="54" y="74"/>
                        </a:lnTo>
                        <a:lnTo>
                          <a:pt x="55" y="73"/>
                        </a:lnTo>
                        <a:lnTo>
                          <a:pt x="56" y="70"/>
                        </a:lnTo>
                        <a:lnTo>
                          <a:pt x="56" y="67"/>
                        </a:lnTo>
                        <a:lnTo>
                          <a:pt x="55" y="58"/>
                        </a:lnTo>
                        <a:lnTo>
                          <a:pt x="55" y="26"/>
                        </a:lnTo>
                        <a:lnTo>
                          <a:pt x="56" y="23"/>
                        </a:lnTo>
                        <a:lnTo>
                          <a:pt x="60" y="12"/>
                        </a:lnTo>
                        <a:lnTo>
                          <a:pt x="60" y="10"/>
                        </a:lnTo>
                        <a:lnTo>
                          <a:pt x="60" y="8"/>
                        </a:lnTo>
                        <a:lnTo>
                          <a:pt x="60" y="7"/>
                        </a:lnTo>
                        <a:lnTo>
                          <a:pt x="58" y="6"/>
                        </a:lnTo>
                        <a:lnTo>
                          <a:pt x="56" y="6"/>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32"/>
                  <p:cNvSpPr>
                    <a:spLocks/>
                  </p:cNvSpPr>
                  <p:nvPr/>
                </p:nvSpPr>
                <p:spPr bwMode="auto">
                  <a:xfrm flipH="1">
                    <a:off x="5056187" y="4146550"/>
                    <a:ext cx="131763" cy="187325"/>
                  </a:xfrm>
                  <a:custGeom>
                    <a:avLst/>
                    <a:gdLst/>
                    <a:ahLst/>
                    <a:cxnLst>
                      <a:cxn ang="0">
                        <a:pos x="15" y="2"/>
                      </a:cxn>
                      <a:cxn ang="0">
                        <a:pos x="10" y="0"/>
                      </a:cxn>
                      <a:cxn ang="0">
                        <a:pos x="6" y="0"/>
                      </a:cxn>
                      <a:cxn ang="0">
                        <a:pos x="5" y="0"/>
                      </a:cxn>
                      <a:cxn ang="0">
                        <a:pos x="3" y="1"/>
                      </a:cxn>
                      <a:cxn ang="0">
                        <a:pos x="2" y="4"/>
                      </a:cxn>
                      <a:cxn ang="0">
                        <a:pos x="1" y="8"/>
                      </a:cxn>
                      <a:cxn ang="0">
                        <a:pos x="0" y="11"/>
                      </a:cxn>
                      <a:cxn ang="0">
                        <a:pos x="1" y="14"/>
                      </a:cxn>
                      <a:cxn ang="0">
                        <a:pos x="2" y="16"/>
                      </a:cxn>
                      <a:cxn ang="0">
                        <a:pos x="5" y="24"/>
                      </a:cxn>
                      <a:cxn ang="0">
                        <a:pos x="5" y="26"/>
                      </a:cxn>
                      <a:cxn ang="0">
                        <a:pos x="6" y="29"/>
                      </a:cxn>
                      <a:cxn ang="0">
                        <a:pos x="7" y="30"/>
                      </a:cxn>
                      <a:cxn ang="0">
                        <a:pos x="10" y="31"/>
                      </a:cxn>
                      <a:cxn ang="0">
                        <a:pos x="12" y="31"/>
                      </a:cxn>
                      <a:cxn ang="0">
                        <a:pos x="15" y="32"/>
                      </a:cxn>
                      <a:cxn ang="0">
                        <a:pos x="17" y="33"/>
                      </a:cxn>
                      <a:cxn ang="0">
                        <a:pos x="19" y="35"/>
                      </a:cxn>
                      <a:cxn ang="0">
                        <a:pos x="21" y="37"/>
                      </a:cxn>
                      <a:cxn ang="0">
                        <a:pos x="27" y="52"/>
                      </a:cxn>
                      <a:cxn ang="0">
                        <a:pos x="29" y="59"/>
                      </a:cxn>
                      <a:cxn ang="0">
                        <a:pos x="32" y="61"/>
                      </a:cxn>
                      <a:cxn ang="0">
                        <a:pos x="37" y="65"/>
                      </a:cxn>
                      <a:cxn ang="0">
                        <a:pos x="39" y="67"/>
                      </a:cxn>
                      <a:cxn ang="0">
                        <a:pos x="40" y="69"/>
                      </a:cxn>
                      <a:cxn ang="0">
                        <a:pos x="43" y="76"/>
                      </a:cxn>
                      <a:cxn ang="0">
                        <a:pos x="45" y="98"/>
                      </a:cxn>
                      <a:cxn ang="0">
                        <a:pos x="46" y="106"/>
                      </a:cxn>
                      <a:cxn ang="0">
                        <a:pos x="47" y="108"/>
                      </a:cxn>
                      <a:cxn ang="0">
                        <a:pos x="50" y="113"/>
                      </a:cxn>
                      <a:cxn ang="0">
                        <a:pos x="52" y="115"/>
                      </a:cxn>
                      <a:cxn ang="0">
                        <a:pos x="56" y="118"/>
                      </a:cxn>
                      <a:cxn ang="0">
                        <a:pos x="57" y="118"/>
                      </a:cxn>
                      <a:cxn ang="0">
                        <a:pos x="59" y="118"/>
                      </a:cxn>
                      <a:cxn ang="0">
                        <a:pos x="60" y="117"/>
                      </a:cxn>
                      <a:cxn ang="0">
                        <a:pos x="61" y="114"/>
                      </a:cxn>
                      <a:cxn ang="0">
                        <a:pos x="61" y="96"/>
                      </a:cxn>
                      <a:cxn ang="0">
                        <a:pos x="62" y="88"/>
                      </a:cxn>
                      <a:cxn ang="0">
                        <a:pos x="62" y="87"/>
                      </a:cxn>
                      <a:cxn ang="0">
                        <a:pos x="62" y="86"/>
                      </a:cxn>
                      <a:cxn ang="0">
                        <a:pos x="63" y="86"/>
                      </a:cxn>
                      <a:cxn ang="0">
                        <a:pos x="65" y="87"/>
                      </a:cxn>
                      <a:cxn ang="0">
                        <a:pos x="67" y="90"/>
                      </a:cxn>
                      <a:cxn ang="0">
                        <a:pos x="73" y="101"/>
                      </a:cxn>
                      <a:cxn ang="0">
                        <a:pos x="75" y="106"/>
                      </a:cxn>
                      <a:cxn ang="0">
                        <a:pos x="76" y="114"/>
                      </a:cxn>
                      <a:cxn ang="0">
                        <a:pos x="76" y="115"/>
                      </a:cxn>
                      <a:cxn ang="0">
                        <a:pos x="76" y="115"/>
                      </a:cxn>
                      <a:cxn ang="0">
                        <a:pos x="78" y="115"/>
                      </a:cxn>
                      <a:cxn ang="0">
                        <a:pos x="80" y="113"/>
                      </a:cxn>
                      <a:cxn ang="0">
                        <a:pos x="82" y="111"/>
                      </a:cxn>
                      <a:cxn ang="0">
                        <a:pos x="83" y="109"/>
                      </a:cxn>
                      <a:cxn ang="0">
                        <a:pos x="83" y="103"/>
                      </a:cxn>
                      <a:cxn ang="0">
                        <a:pos x="81" y="91"/>
                      </a:cxn>
                      <a:cxn ang="0">
                        <a:pos x="73" y="75"/>
                      </a:cxn>
                      <a:cxn ang="0">
                        <a:pos x="39" y="26"/>
                      </a:cxn>
                      <a:cxn ang="0">
                        <a:pos x="25" y="9"/>
                      </a:cxn>
                      <a:cxn ang="0">
                        <a:pos x="20" y="5"/>
                      </a:cxn>
                      <a:cxn ang="0">
                        <a:pos x="15" y="2"/>
                      </a:cxn>
                    </a:cxnLst>
                    <a:rect l="0" t="0" r="r" b="b"/>
                    <a:pathLst>
                      <a:path w="83" h="118">
                        <a:moveTo>
                          <a:pt x="15" y="2"/>
                        </a:moveTo>
                        <a:lnTo>
                          <a:pt x="10" y="0"/>
                        </a:lnTo>
                        <a:lnTo>
                          <a:pt x="6" y="0"/>
                        </a:lnTo>
                        <a:lnTo>
                          <a:pt x="5" y="0"/>
                        </a:lnTo>
                        <a:lnTo>
                          <a:pt x="3" y="1"/>
                        </a:lnTo>
                        <a:lnTo>
                          <a:pt x="2" y="4"/>
                        </a:lnTo>
                        <a:lnTo>
                          <a:pt x="1" y="8"/>
                        </a:lnTo>
                        <a:lnTo>
                          <a:pt x="0" y="11"/>
                        </a:lnTo>
                        <a:lnTo>
                          <a:pt x="1" y="14"/>
                        </a:lnTo>
                        <a:lnTo>
                          <a:pt x="2" y="16"/>
                        </a:lnTo>
                        <a:lnTo>
                          <a:pt x="5" y="24"/>
                        </a:lnTo>
                        <a:lnTo>
                          <a:pt x="5" y="26"/>
                        </a:lnTo>
                        <a:lnTo>
                          <a:pt x="6" y="29"/>
                        </a:lnTo>
                        <a:lnTo>
                          <a:pt x="7" y="30"/>
                        </a:lnTo>
                        <a:lnTo>
                          <a:pt x="10" y="31"/>
                        </a:lnTo>
                        <a:lnTo>
                          <a:pt x="12" y="31"/>
                        </a:lnTo>
                        <a:lnTo>
                          <a:pt x="15" y="32"/>
                        </a:lnTo>
                        <a:lnTo>
                          <a:pt x="17" y="33"/>
                        </a:lnTo>
                        <a:lnTo>
                          <a:pt x="19" y="35"/>
                        </a:lnTo>
                        <a:lnTo>
                          <a:pt x="21" y="37"/>
                        </a:lnTo>
                        <a:lnTo>
                          <a:pt x="27" y="52"/>
                        </a:lnTo>
                        <a:lnTo>
                          <a:pt x="29" y="59"/>
                        </a:lnTo>
                        <a:lnTo>
                          <a:pt x="32" y="61"/>
                        </a:lnTo>
                        <a:lnTo>
                          <a:pt x="37" y="65"/>
                        </a:lnTo>
                        <a:lnTo>
                          <a:pt x="39" y="67"/>
                        </a:lnTo>
                        <a:lnTo>
                          <a:pt x="40" y="69"/>
                        </a:lnTo>
                        <a:lnTo>
                          <a:pt x="43" y="76"/>
                        </a:lnTo>
                        <a:lnTo>
                          <a:pt x="45" y="98"/>
                        </a:lnTo>
                        <a:lnTo>
                          <a:pt x="46" y="106"/>
                        </a:lnTo>
                        <a:lnTo>
                          <a:pt x="47" y="108"/>
                        </a:lnTo>
                        <a:lnTo>
                          <a:pt x="50" y="113"/>
                        </a:lnTo>
                        <a:lnTo>
                          <a:pt x="52" y="115"/>
                        </a:lnTo>
                        <a:lnTo>
                          <a:pt x="56" y="118"/>
                        </a:lnTo>
                        <a:lnTo>
                          <a:pt x="57" y="118"/>
                        </a:lnTo>
                        <a:lnTo>
                          <a:pt x="59" y="118"/>
                        </a:lnTo>
                        <a:lnTo>
                          <a:pt x="60" y="117"/>
                        </a:lnTo>
                        <a:lnTo>
                          <a:pt x="61" y="114"/>
                        </a:lnTo>
                        <a:lnTo>
                          <a:pt x="61" y="96"/>
                        </a:lnTo>
                        <a:lnTo>
                          <a:pt x="62" y="88"/>
                        </a:lnTo>
                        <a:lnTo>
                          <a:pt x="62" y="87"/>
                        </a:lnTo>
                        <a:lnTo>
                          <a:pt x="62" y="86"/>
                        </a:lnTo>
                        <a:lnTo>
                          <a:pt x="63" y="86"/>
                        </a:lnTo>
                        <a:lnTo>
                          <a:pt x="65" y="87"/>
                        </a:lnTo>
                        <a:lnTo>
                          <a:pt x="67" y="90"/>
                        </a:lnTo>
                        <a:lnTo>
                          <a:pt x="73" y="101"/>
                        </a:lnTo>
                        <a:lnTo>
                          <a:pt x="75" y="106"/>
                        </a:lnTo>
                        <a:lnTo>
                          <a:pt x="76" y="114"/>
                        </a:lnTo>
                        <a:lnTo>
                          <a:pt x="76" y="115"/>
                        </a:lnTo>
                        <a:lnTo>
                          <a:pt x="76" y="115"/>
                        </a:lnTo>
                        <a:lnTo>
                          <a:pt x="78" y="115"/>
                        </a:lnTo>
                        <a:lnTo>
                          <a:pt x="80" y="113"/>
                        </a:lnTo>
                        <a:lnTo>
                          <a:pt x="82" y="111"/>
                        </a:lnTo>
                        <a:lnTo>
                          <a:pt x="83" y="109"/>
                        </a:lnTo>
                        <a:lnTo>
                          <a:pt x="83" y="103"/>
                        </a:lnTo>
                        <a:lnTo>
                          <a:pt x="81" y="91"/>
                        </a:lnTo>
                        <a:lnTo>
                          <a:pt x="73" y="75"/>
                        </a:lnTo>
                        <a:lnTo>
                          <a:pt x="39" y="26"/>
                        </a:lnTo>
                        <a:lnTo>
                          <a:pt x="25" y="9"/>
                        </a:lnTo>
                        <a:lnTo>
                          <a:pt x="20" y="5"/>
                        </a:lnTo>
                        <a:lnTo>
                          <a:pt x="15" y="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33"/>
                  <p:cNvSpPr>
                    <a:spLocks/>
                  </p:cNvSpPr>
                  <p:nvPr/>
                </p:nvSpPr>
                <p:spPr bwMode="auto">
                  <a:xfrm flipH="1">
                    <a:off x="5033963" y="4122738"/>
                    <a:ext cx="149225" cy="215900"/>
                  </a:xfrm>
                  <a:custGeom>
                    <a:avLst/>
                    <a:gdLst/>
                    <a:ahLst/>
                    <a:cxnLst>
                      <a:cxn ang="0">
                        <a:pos x="28" y="0"/>
                      </a:cxn>
                      <a:cxn ang="0">
                        <a:pos x="23" y="1"/>
                      </a:cxn>
                      <a:cxn ang="0">
                        <a:pos x="4" y="9"/>
                      </a:cxn>
                      <a:cxn ang="0">
                        <a:pos x="1" y="14"/>
                      </a:cxn>
                      <a:cxn ang="0">
                        <a:pos x="1" y="21"/>
                      </a:cxn>
                      <a:cxn ang="0">
                        <a:pos x="4" y="30"/>
                      </a:cxn>
                      <a:cxn ang="0">
                        <a:pos x="7" y="34"/>
                      </a:cxn>
                      <a:cxn ang="0">
                        <a:pos x="15" y="34"/>
                      </a:cxn>
                      <a:cxn ang="0">
                        <a:pos x="18" y="35"/>
                      </a:cxn>
                      <a:cxn ang="0">
                        <a:pos x="24" y="48"/>
                      </a:cxn>
                      <a:cxn ang="0">
                        <a:pos x="40" y="68"/>
                      </a:cxn>
                      <a:cxn ang="0">
                        <a:pos x="47" y="93"/>
                      </a:cxn>
                      <a:cxn ang="0">
                        <a:pos x="47" y="117"/>
                      </a:cxn>
                      <a:cxn ang="0">
                        <a:pos x="43" y="135"/>
                      </a:cxn>
                      <a:cxn ang="0">
                        <a:pos x="46" y="136"/>
                      </a:cxn>
                      <a:cxn ang="0">
                        <a:pos x="55" y="135"/>
                      </a:cxn>
                      <a:cxn ang="0">
                        <a:pos x="58" y="133"/>
                      </a:cxn>
                      <a:cxn ang="0">
                        <a:pos x="62" y="104"/>
                      </a:cxn>
                      <a:cxn ang="0">
                        <a:pos x="60" y="90"/>
                      </a:cxn>
                      <a:cxn ang="0">
                        <a:pos x="62" y="89"/>
                      </a:cxn>
                      <a:cxn ang="0">
                        <a:pos x="65" y="93"/>
                      </a:cxn>
                      <a:cxn ang="0">
                        <a:pos x="71" y="110"/>
                      </a:cxn>
                      <a:cxn ang="0">
                        <a:pos x="71" y="121"/>
                      </a:cxn>
                      <a:cxn ang="0">
                        <a:pos x="73" y="130"/>
                      </a:cxn>
                      <a:cxn ang="0">
                        <a:pos x="78" y="132"/>
                      </a:cxn>
                      <a:cxn ang="0">
                        <a:pos x="87" y="130"/>
                      </a:cxn>
                      <a:cxn ang="0">
                        <a:pos x="92" y="127"/>
                      </a:cxn>
                      <a:cxn ang="0">
                        <a:pos x="94" y="122"/>
                      </a:cxn>
                      <a:cxn ang="0">
                        <a:pos x="88" y="101"/>
                      </a:cxn>
                      <a:cxn ang="0">
                        <a:pos x="71" y="72"/>
                      </a:cxn>
                      <a:cxn ang="0">
                        <a:pos x="70" y="66"/>
                      </a:cxn>
                      <a:cxn ang="0">
                        <a:pos x="72" y="61"/>
                      </a:cxn>
                      <a:cxn ang="0">
                        <a:pos x="70" y="50"/>
                      </a:cxn>
                      <a:cxn ang="0">
                        <a:pos x="65" y="41"/>
                      </a:cxn>
                      <a:cxn ang="0">
                        <a:pos x="59" y="35"/>
                      </a:cxn>
                      <a:cxn ang="0">
                        <a:pos x="35" y="19"/>
                      </a:cxn>
                      <a:cxn ang="0">
                        <a:pos x="33" y="14"/>
                      </a:cxn>
                      <a:cxn ang="0">
                        <a:pos x="34" y="10"/>
                      </a:cxn>
                      <a:cxn ang="0">
                        <a:pos x="36" y="5"/>
                      </a:cxn>
                      <a:cxn ang="0">
                        <a:pos x="35" y="2"/>
                      </a:cxn>
                      <a:cxn ang="0">
                        <a:pos x="31" y="0"/>
                      </a:cxn>
                    </a:cxnLst>
                    <a:rect l="0" t="0" r="r" b="b"/>
                    <a:pathLst>
                      <a:path w="94" h="136">
                        <a:moveTo>
                          <a:pt x="31" y="0"/>
                        </a:moveTo>
                        <a:lnTo>
                          <a:pt x="28" y="0"/>
                        </a:lnTo>
                        <a:lnTo>
                          <a:pt x="26" y="0"/>
                        </a:lnTo>
                        <a:lnTo>
                          <a:pt x="23" y="1"/>
                        </a:lnTo>
                        <a:lnTo>
                          <a:pt x="9" y="5"/>
                        </a:lnTo>
                        <a:lnTo>
                          <a:pt x="4" y="9"/>
                        </a:lnTo>
                        <a:lnTo>
                          <a:pt x="2" y="12"/>
                        </a:lnTo>
                        <a:lnTo>
                          <a:pt x="1" y="14"/>
                        </a:lnTo>
                        <a:lnTo>
                          <a:pt x="0" y="18"/>
                        </a:lnTo>
                        <a:lnTo>
                          <a:pt x="1" y="21"/>
                        </a:lnTo>
                        <a:lnTo>
                          <a:pt x="2" y="26"/>
                        </a:lnTo>
                        <a:lnTo>
                          <a:pt x="4" y="30"/>
                        </a:lnTo>
                        <a:lnTo>
                          <a:pt x="6" y="33"/>
                        </a:lnTo>
                        <a:lnTo>
                          <a:pt x="7" y="34"/>
                        </a:lnTo>
                        <a:lnTo>
                          <a:pt x="8" y="34"/>
                        </a:lnTo>
                        <a:lnTo>
                          <a:pt x="15" y="34"/>
                        </a:lnTo>
                        <a:lnTo>
                          <a:pt x="17" y="34"/>
                        </a:lnTo>
                        <a:lnTo>
                          <a:pt x="18" y="35"/>
                        </a:lnTo>
                        <a:lnTo>
                          <a:pt x="19" y="37"/>
                        </a:lnTo>
                        <a:lnTo>
                          <a:pt x="24" y="48"/>
                        </a:lnTo>
                        <a:lnTo>
                          <a:pt x="26" y="52"/>
                        </a:lnTo>
                        <a:lnTo>
                          <a:pt x="40" y="68"/>
                        </a:lnTo>
                        <a:lnTo>
                          <a:pt x="41" y="72"/>
                        </a:lnTo>
                        <a:lnTo>
                          <a:pt x="47" y="93"/>
                        </a:lnTo>
                        <a:lnTo>
                          <a:pt x="48" y="105"/>
                        </a:lnTo>
                        <a:lnTo>
                          <a:pt x="47" y="117"/>
                        </a:lnTo>
                        <a:lnTo>
                          <a:pt x="43" y="133"/>
                        </a:lnTo>
                        <a:lnTo>
                          <a:pt x="43" y="135"/>
                        </a:lnTo>
                        <a:lnTo>
                          <a:pt x="44" y="136"/>
                        </a:lnTo>
                        <a:lnTo>
                          <a:pt x="46" y="136"/>
                        </a:lnTo>
                        <a:lnTo>
                          <a:pt x="51" y="136"/>
                        </a:lnTo>
                        <a:lnTo>
                          <a:pt x="55" y="135"/>
                        </a:lnTo>
                        <a:lnTo>
                          <a:pt x="57" y="134"/>
                        </a:lnTo>
                        <a:lnTo>
                          <a:pt x="58" y="133"/>
                        </a:lnTo>
                        <a:lnTo>
                          <a:pt x="60" y="129"/>
                        </a:lnTo>
                        <a:lnTo>
                          <a:pt x="62" y="104"/>
                        </a:lnTo>
                        <a:lnTo>
                          <a:pt x="60" y="92"/>
                        </a:lnTo>
                        <a:lnTo>
                          <a:pt x="60" y="90"/>
                        </a:lnTo>
                        <a:lnTo>
                          <a:pt x="61" y="89"/>
                        </a:lnTo>
                        <a:lnTo>
                          <a:pt x="62" y="89"/>
                        </a:lnTo>
                        <a:lnTo>
                          <a:pt x="63" y="89"/>
                        </a:lnTo>
                        <a:lnTo>
                          <a:pt x="65" y="93"/>
                        </a:lnTo>
                        <a:lnTo>
                          <a:pt x="70" y="103"/>
                        </a:lnTo>
                        <a:lnTo>
                          <a:pt x="71" y="110"/>
                        </a:lnTo>
                        <a:lnTo>
                          <a:pt x="71" y="118"/>
                        </a:lnTo>
                        <a:lnTo>
                          <a:pt x="71" y="121"/>
                        </a:lnTo>
                        <a:lnTo>
                          <a:pt x="72" y="128"/>
                        </a:lnTo>
                        <a:lnTo>
                          <a:pt x="73" y="130"/>
                        </a:lnTo>
                        <a:lnTo>
                          <a:pt x="75" y="131"/>
                        </a:lnTo>
                        <a:lnTo>
                          <a:pt x="78" y="132"/>
                        </a:lnTo>
                        <a:lnTo>
                          <a:pt x="81" y="132"/>
                        </a:lnTo>
                        <a:lnTo>
                          <a:pt x="87" y="130"/>
                        </a:lnTo>
                        <a:lnTo>
                          <a:pt x="91" y="129"/>
                        </a:lnTo>
                        <a:lnTo>
                          <a:pt x="92" y="127"/>
                        </a:lnTo>
                        <a:lnTo>
                          <a:pt x="94" y="125"/>
                        </a:lnTo>
                        <a:lnTo>
                          <a:pt x="94" y="122"/>
                        </a:lnTo>
                        <a:lnTo>
                          <a:pt x="93" y="115"/>
                        </a:lnTo>
                        <a:lnTo>
                          <a:pt x="88" y="101"/>
                        </a:lnTo>
                        <a:lnTo>
                          <a:pt x="84" y="93"/>
                        </a:lnTo>
                        <a:lnTo>
                          <a:pt x="71" y="72"/>
                        </a:lnTo>
                        <a:lnTo>
                          <a:pt x="70" y="68"/>
                        </a:lnTo>
                        <a:lnTo>
                          <a:pt x="70" y="66"/>
                        </a:lnTo>
                        <a:lnTo>
                          <a:pt x="70" y="63"/>
                        </a:lnTo>
                        <a:lnTo>
                          <a:pt x="72" y="61"/>
                        </a:lnTo>
                        <a:lnTo>
                          <a:pt x="72" y="57"/>
                        </a:lnTo>
                        <a:lnTo>
                          <a:pt x="70" y="50"/>
                        </a:lnTo>
                        <a:lnTo>
                          <a:pt x="68" y="46"/>
                        </a:lnTo>
                        <a:lnTo>
                          <a:pt x="65" y="41"/>
                        </a:lnTo>
                        <a:lnTo>
                          <a:pt x="62" y="38"/>
                        </a:lnTo>
                        <a:lnTo>
                          <a:pt x="59" y="35"/>
                        </a:lnTo>
                        <a:lnTo>
                          <a:pt x="41" y="24"/>
                        </a:lnTo>
                        <a:lnTo>
                          <a:pt x="35" y="19"/>
                        </a:lnTo>
                        <a:lnTo>
                          <a:pt x="33" y="17"/>
                        </a:lnTo>
                        <a:lnTo>
                          <a:pt x="33" y="14"/>
                        </a:lnTo>
                        <a:lnTo>
                          <a:pt x="33" y="12"/>
                        </a:lnTo>
                        <a:lnTo>
                          <a:pt x="34" y="10"/>
                        </a:lnTo>
                        <a:lnTo>
                          <a:pt x="36" y="7"/>
                        </a:lnTo>
                        <a:lnTo>
                          <a:pt x="36" y="5"/>
                        </a:lnTo>
                        <a:lnTo>
                          <a:pt x="36" y="4"/>
                        </a:lnTo>
                        <a:lnTo>
                          <a:pt x="35" y="2"/>
                        </a:lnTo>
                        <a:lnTo>
                          <a:pt x="33" y="1"/>
                        </a:lnTo>
                        <a:lnTo>
                          <a:pt x="31"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34"/>
                  <p:cNvSpPr>
                    <a:spLocks/>
                  </p:cNvSpPr>
                  <p:nvPr/>
                </p:nvSpPr>
                <p:spPr bwMode="auto">
                  <a:xfrm flipH="1">
                    <a:off x="5102225" y="4192588"/>
                    <a:ext cx="17463" cy="22225"/>
                  </a:xfrm>
                  <a:custGeom>
                    <a:avLst/>
                    <a:gdLst/>
                    <a:ahLst/>
                    <a:cxnLst>
                      <a:cxn ang="0">
                        <a:pos x="6" y="0"/>
                      </a:cxn>
                      <a:cxn ang="0">
                        <a:pos x="5" y="0"/>
                      </a:cxn>
                      <a:cxn ang="0">
                        <a:pos x="4" y="0"/>
                      </a:cxn>
                      <a:cxn ang="0">
                        <a:pos x="1" y="2"/>
                      </a:cxn>
                      <a:cxn ang="0">
                        <a:pos x="0" y="5"/>
                      </a:cxn>
                      <a:cxn ang="0">
                        <a:pos x="0" y="8"/>
                      </a:cxn>
                      <a:cxn ang="0">
                        <a:pos x="2" y="10"/>
                      </a:cxn>
                      <a:cxn ang="0">
                        <a:pos x="6" y="12"/>
                      </a:cxn>
                      <a:cxn ang="0">
                        <a:pos x="9" y="13"/>
                      </a:cxn>
                      <a:cxn ang="0">
                        <a:pos x="11" y="14"/>
                      </a:cxn>
                      <a:cxn ang="0">
                        <a:pos x="11" y="13"/>
                      </a:cxn>
                      <a:cxn ang="0">
                        <a:pos x="11" y="11"/>
                      </a:cxn>
                      <a:cxn ang="0">
                        <a:pos x="7" y="2"/>
                      </a:cxn>
                      <a:cxn ang="0">
                        <a:pos x="7" y="1"/>
                      </a:cxn>
                      <a:cxn ang="0">
                        <a:pos x="6" y="0"/>
                      </a:cxn>
                    </a:cxnLst>
                    <a:rect l="0" t="0" r="r" b="b"/>
                    <a:pathLst>
                      <a:path w="11" h="14">
                        <a:moveTo>
                          <a:pt x="6" y="0"/>
                        </a:moveTo>
                        <a:lnTo>
                          <a:pt x="5" y="0"/>
                        </a:lnTo>
                        <a:lnTo>
                          <a:pt x="4" y="0"/>
                        </a:lnTo>
                        <a:lnTo>
                          <a:pt x="1" y="2"/>
                        </a:lnTo>
                        <a:lnTo>
                          <a:pt x="0" y="5"/>
                        </a:lnTo>
                        <a:lnTo>
                          <a:pt x="0" y="8"/>
                        </a:lnTo>
                        <a:lnTo>
                          <a:pt x="2" y="10"/>
                        </a:lnTo>
                        <a:lnTo>
                          <a:pt x="6" y="12"/>
                        </a:lnTo>
                        <a:lnTo>
                          <a:pt x="9" y="13"/>
                        </a:lnTo>
                        <a:lnTo>
                          <a:pt x="11" y="14"/>
                        </a:lnTo>
                        <a:lnTo>
                          <a:pt x="11" y="13"/>
                        </a:lnTo>
                        <a:lnTo>
                          <a:pt x="11" y="11"/>
                        </a:lnTo>
                        <a:lnTo>
                          <a:pt x="7" y="2"/>
                        </a:lnTo>
                        <a:lnTo>
                          <a:pt x="7" y="1"/>
                        </a:lnTo>
                        <a:lnTo>
                          <a:pt x="6"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6" name="Group 34"/>
                  <p:cNvGrpSpPr>
                    <a:grpSpLocks noChangeAspect="1"/>
                  </p:cNvGrpSpPr>
                  <p:nvPr/>
                </p:nvGrpSpPr>
                <p:grpSpPr>
                  <a:xfrm>
                    <a:off x="5325939" y="3363687"/>
                    <a:ext cx="463475" cy="283029"/>
                    <a:chOff x="2103438" y="3086101"/>
                    <a:chExt cx="595313" cy="363538"/>
                  </a:xfrm>
                </p:grpSpPr>
                <p:sp>
                  <p:nvSpPr>
                    <p:cNvPr id="147" name="Freeform 72"/>
                    <p:cNvSpPr>
                      <a:spLocks/>
                    </p:cNvSpPr>
                    <p:nvPr/>
                  </p:nvSpPr>
                  <p:spPr bwMode="auto">
                    <a:xfrm>
                      <a:off x="2103438" y="3086101"/>
                      <a:ext cx="595313" cy="363538"/>
                    </a:xfrm>
                    <a:custGeom>
                      <a:avLst/>
                      <a:gdLst/>
                      <a:ahLst/>
                      <a:cxnLst>
                        <a:cxn ang="0">
                          <a:pos x="214" y="0"/>
                        </a:cxn>
                        <a:cxn ang="0">
                          <a:pos x="186" y="1"/>
                        </a:cxn>
                        <a:cxn ang="0">
                          <a:pos x="153" y="9"/>
                        </a:cxn>
                        <a:cxn ang="0">
                          <a:pos x="137" y="17"/>
                        </a:cxn>
                        <a:cxn ang="0">
                          <a:pos x="123" y="27"/>
                        </a:cxn>
                        <a:cxn ang="0">
                          <a:pos x="88" y="62"/>
                        </a:cxn>
                        <a:cxn ang="0">
                          <a:pos x="40" y="106"/>
                        </a:cxn>
                        <a:cxn ang="0">
                          <a:pos x="10" y="129"/>
                        </a:cxn>
                        <a:cxn ang="0">
                          <a:pos x="4" y="136"/>
                        </a:cxn>
                        <a:cxn ang="0">
                          <a:pos x="1" y="143"/>
                        </a:cxn>
                        <a:cxn ang="0">
                          <a:pos x="0" y="149"/>
                        </a:cxn>
                        <a:cxn ang="0">
                          <a:pos x="3" y="155"/>
                        </a:cxn>
                        <a:cxn ang="0">
                          <a:pos x="7" y="160"/>
                        </a:cxn>
                        <a:cxn ang="0">
                          <a:pos x="11" y="162"/>
                        </a:cxn>
                        <a:cxn ang="0">
                          <a:pos x="27" y="168"/>
                        </a:cxn>
                        <a:cxn ang="0">
                          <a:pos x="85" y="177"/>
                        </a:cxn>
                        <a:cxn ang="0">
                          <a:pos x="254" y="179"/>
                        </a:cxn>
                        <a:cxn ang="0">
                          <a:pos x="266" y="181"/>
                        </a:cxn>
                        <a:cxn ang="0">
                          <a:pos x="279" y="185"/>
                        </a:cxn>
                        <a:cxn ang="0">
                          <a:pos x="303" y="197"/>
                        </a:cxn>
                        <a:cxn ang="0">
                          <a:pos x="321" y="210"/>
                        </a:cxn>
                        <a:cxn ang="0">
                          <a:pos x="332" y="224"/>
                        </a:cxn>
                        <a:cxn ang="0">
                          <a:pos x="338" y="228"/>
                        </a:cxn>
                        <a:cxn ang="0">
                          <a:pos x="344" y="229"/>
                        </a:cxn>
                        <a:cxn ang="0">
                          <a:pos x="350" y="229"/>
                        </a:cxn>
                        <a:cxn ang="0">
                          <a:pos x="355" y="228"/>
                        </a:cxn>
                        <a:cxn ang="0">
                          <a:pos x="360" y="224"/>
                        </a:cxn>
                        <a:cxn ang="0">
                          <a:pos x="369" y="214"/>
                        </a:cxn>
                        <a:cxn ang="0">
                          <a:pos x="372" y="207"/>
                        </a:cxn>
                        <a:cxn ang="0">
                          <a:pos x="375" y="189"/>
                        </a:cxn>
                        <a:cxn ang="0">
                          <a:pos x="374" y="140"/>
                        </a:cxn>
                        <a:cxn ang="0">
                          <a:pos x="370" y="120"/>
                        </a:cxn>
                        <a:cxn ang="0">
                          <a:pos x="368" y="111"/>
                        </a:cxn>
                        <a:cxn ang="0">
                          <a:pos x="356" y="83"/>
                        </a:cxn>
                        <a:cxn ang="0">
                          <a:pos x="339" y="56"/>
                        </a:cxn>
                        <a:cxn ang="0">
                          <a:pos x="324" y="38"/>
                        </a:cxn>
                        <a:cxn ang="0">
                          <a:pos x="313" y="29"/>
                        </a:cxn>
                        <a:cxn ang="0">
                          <a:pos x="278" y="12"/>
                        </a:cxn>
                        <a:cxn ang="0">
                          <a:pos x="224" y="1"/>
                        </a:cxn>
                        <a:cxn ang="0">
                          <a:pos x="214" y="0"/>
                        </a:cxn>
                      </a:cxnLst>
                      <a:rect l="0" t="0" r="r" b="b"/>
                      <a:pathLst>
                        <a:path w="375" h="229">
                          <a:moveTo>
                            <a:pt x="214" y="0"/>
                          </a:moveTo>
                          <a:lnTo>
                            <a:pt x="186" y="1"/>
                          </a:lnTo>
                          <a:lnTo>
                            <a:pt x="153" y="9"/>
                          </a:lnTo>
                          <a:lnTo>
                            <a:pt x="137" y="17"/>
                          </a:lnTo>
                          <a:lnTo>
                            <a:pt x="123" y="27"/>
                          </a:lnTo>
                          <a:lnTo>
                            <a:pt x="88" y="62"/>
                          </a:lnTo>
                          <a:lnTo>
                            <a:pt x="40" y="106"/>
                          </a:lnTo>
                          <a:lnTo>
                            <a:pt x="10" y="129"/>
                          </a:lnTo>
                          <a:lnTo>
                            <a:pt x="4" y="136"/>
                          </a:lnTo>
                          <a:lnTo>
                            <a:pt x="1" y="143"/>
                          </a:lnTo>
                          <a:lnTo>
                            <a:pt x="0" y="149"/>
                          </a:lnTo>
                          <a:lnTo>
                            <a:pt x="3" y="155"/>
                          </a:lnTo>
                          <a:lnTo>
                            <a:pt x="7" y="160"/>
                          </a:lnTo>
                          <a:lnTo>
                            <a:pt x="11" y="162"/>
                          </a:lnTo>
                          <a:lnTo>
                            <a:pt x="27" y="168"/>
                          </a:lnTo>
                          <a:lnTo>
                            <a:pt x="85" y="177"/>
                          </a:lnTo>
                          <a:lnTo>
                            <a:pt x="254" y="179"/>
                          </a:lnTo>
                          <a:lnTo>
                            <a:pt x="266" y="181"/>
                          </a:lnTo>
                          <a:lnTo>
                            <a:pt x="279" y="185"/>
                          </a:lnTo>
                          <a:lnTo>
                            <a:pt x="303" y="197"/>
                          </a:lnTo>
                          <a:lnTo>
                            <a:pt x="321" y="210"/>
                          </a:lnTo>
                          <a:lnTo>
                            <a:pt x="332" y="224"/>
                          </a:lnTo>
                          <a:lnTo>
                            <a:pt x="338" y="228"/>
                          </a:lnTo>
                          <a:lnTo>
                            <a:pt x="344" y="229"/>
                          </a:lnTo>
                          <a:lnTo>
                            <a:pt x="350" y="229"/>
                          </a:lnTo>
                          <a:lnTo>
                            <a:pt x="355" y="228"/>
                          </a:lnTo>
                          <a:lnTo>
                            <a:pt x="360" y="224"/>
                          </a:lnTo>
                          <a:lnTo>
                            <a:pt x="369" y="214"/>
                          </a:lnTo>
                          <a:lnTo>
                            <a:pt x="372" y="207"/>
                          </a:lnTo>
                          <a:lnTo>
                            <a:pt x="375" y="189"/>
                          </a:lnTo>
                          <a:lnTo>
                            <a:pt x="374" y="140"/>
                          </a:lnTo>
                          <a:lnTo>
                            <a:pt x="370" y="120"/>
                          </a:lnTo>
                          <a:lnTo>
                            <a:pt x="368" y="111"/>
                          </a:lnTo>
                          <a:lnTo>
                            <a:pt x="356" y="83"/>
                          </a:lnTo>
                          <a:lnTo>
                            <a:pt x="339" y="56"/>
                          </a:lnTo>
                          <a:lnTo>
                            <a:pt x="324" y="38"/>
                          </a:lnTo>
                          <a:lnTo>
                            <a:pt x="313" y="29"/>
                          </a:lnTo>
                          <a:lnTo>
                            <a:pt x="278" y="12"/>
                          </a:lnTo>
                          <a:lnTo>
                            <a:pt x="224" y="1"/>
                          </a:lnTo>
                          <a:lnTo>
                            <a:pt x="214" y="0"/>
                          </a:lnTo>
                          <a:close/>
                        </a:path>
                      </a:pathLst>
                    </a:custGeom>
                    <a:solidFill>
                      <a:srgbClr val="D0A8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73"/>
                    <p:cNvSpPr>
                      <a:spLocks/>
                    </p:cNvSpPr>
                    <p:nvPr/>
                  </p:nvSpPr>
                  <p:spPr bwMode="auto">
                    <a:xfrm>
                      <a:off x="2417763" y="3133726"/>
                      <a:ext cx="263525" cy="292100"/>
                    </a:xfrm>
                    <a:custGeom>
                      <a:avLst/>
                      <a:gdLst/>
                      <a:ahLst/>
                      <a:cxnLst>
                        <a:cxn ang="0">
                          <a:pos x="0" y="109"/>
                        </a:cxn>
                        <a:cxn ang="0">
                          <a:pos x="0" y="113"/>
                        </a:cxn>
                        <a:cxn ang="0">
                          <a:pos x="2" y="115"/>
                        </a:cxn>
                        <a:cxn ang="0">
                          <a:pos x="5" y="117"/>
                        </a:cxn>
                        <a:cxn ang="0">
                          <a:pos x="8" y="118"/>
                        </a:cxn>
                        <a:cxn ang="0">
                          <a:pos x="47" y="128"/>
                        </a:cxn>
                        <a:cxn ang="0">
                          <a:pos x="60" y="131"/>
                        </a:cxn>
                        <a:cxn ang="0">
                          <a:pos x="113" y="149"/>
                        </a:cxn>
                        <a:cxn ang="0">
                          <a:pos x="125" y="155"/>
                        </a:cxn>
                        <a:cxn ang="0">
                          <a:pos x="130" y="158"/>
                        </a:cxn>
                        <a:cxn ang="0">
                          <a:pos x="149" y="182"/>
                        </a:cxn>
                        <a:cxn ang="0">
                          <a:pos x="153" y="184"/>
                        </a:cxn>
                        <a:cxn ang="0">
                          <a:pos x="155" y="183"/>
                        </a:cxn>
                        <a:cxn ang="0">
                          <a:pos x="158" y="180"/>
                        </a:cxn>
                        <a:cxn ang="0">
                          <a:pos x="160" y="173"/>
                        </a:cxn>
                        <a:cxn ang="0">
                          <a:pos x="164" y="156"/>
                        </a:cxn>
                        <a:cxn ang="0">
                          <a:pos x="166" y="125"/>
                        </a:cxn>
                        <a:cxn ang="0">
                          <a:pos x="163" y="106"/>
                        </a:cxn>
                        <a:cxn ang="0">
                          <a:pos x="154" y="77"/>
                        </a:cxn>
                        <a:cxn ang="0">
                          <a:pos x="142" y="50"/>
                        </a:cxn>
                        <a:cxn ang="0">
                          <a:pos x="120" y="18"/>
                        </a:cxn>
                        <a:cxn ang="0">
                          <a:pos x="110" y="9"/>
                        </a:cxn>
                        <a:cxn ang="0">
                          <a:pos x="99" y="3"/>
                        </a:cxn>
                        <a:cxn ang="0">
                          <a:pos x="89" y="0"/>
                        </a:cxn>
                        <a:cxn ang="0">
                          <a:pos x="78" y="0"/>
                        </a:cxn>
                        <a:cxn ang="0">
                          <a:pos x="67" y="2"/>
                        </a:cxn>
                        <a:cxn ang="0">
                          <a:pos x="57" y="8"/>
                        </a:cxn>
                        <a:cxn ang="0">
                          <a:pos x="53" y="11"/>
                        </a:cxn>
                        <a:cxn ang="0">
                          <a:pos x="48" y="16"/>
                        </a:cxn>
                        <a:cxn ang="0">
                          <a:pos x="32" y="40"/>
                        </a:cxn>
                        <a:cxn ang="0">
                          <a:pos x="9" y="83"/>
                        </a:cxn>
                        <a:cxn ang="0">
                          <a:pos x="2" y="98"/>
                        </a:cxn>
                        <a:cxn ang="0">
                          <a:pos x="0" y="104"/>
                        </a:cxn>
                        <a:cxn ang="0">
                          <a:pos x="0" y="109"/>
                        </a:cxn>
                      </a:cxnLst>
                      <a:rect l="0" t="0" r="r" b="b"/>
                      <a:pathLst>
                        <a:path w="166" h="184">
                          <a:moveTo>
                            <a:pt x="0" y="109"/>
                          </a:moveTo>
                          <a:lnTo>
                            <a:pt x="0" y="113"/>
                          </a:lnTo>
                          <a:lnTo>
                            <a:pt x="2" y="115"/>
                          </a:lnTo>
                          <a:lnTo>
                            <a:pt x="5" y="117"/>
                          </a:lnTo>
                          <a:lnTo>
                            <a:pt x="8" y="118"/>
                          </a:lnTo>
                          <a:lnTo>
                            <a:pt x="47" y="128"/>
                          </a:lnTo>
                          <a:lnTo>
                            <a:pt x="60" y="131"/>
                          </a:lnTo>
                          <a:lnTo>
                            <a:pt x="113" y="149"/>
                          </a:lnTo>
                          <a:lnTo>
                            <a:pt x="125" y="155"/>
                          </a:lnTo>
                          <a:lnTo>
                            <a:pt x="130" y="158"/>
                          </a:lnTo>
                          <a:lnTo>
                            <a:pt x="149" y="182"/>
                          </a:lnTo>
                          <a:lnTo>
                            <a:pt x="153" y="184"/>
                          </a:lnTo>
                          <a:lnTo>
                            <a:pt x="155" y="183"/>
                          </a:lnTo>
                          <a:lnTo>
                            <a:pt x="158" y="180"/>
                          </a:lnTo>
                          <a:lnTo>
                            <a:pt x="160" y="173"/>
                          </a:lnTo>
                          <a:lnTo>
                            <a:pt x="164" y="156"/>
                          </a:lnTo>
                          <a:lnTo>
                            <a:pt x="166" y="125"/>
                          </a:lnTo>
                          <a:lnTo>
                            <a:pt x="163" y="106"/>
                          </a:lnTo>
                          <a:lnTo>
                            <a:pt x="154" y="77"/>
                          </a:lnTo>
                          <a:lnTo>
                            <a:pt x="142" y="50"/>
                          </a:lnTo>
                          <a:lnTo>
                            <a:pt x="120" y="18"/>
                          </a:lnTo>
                          <a:lnTo>
                            <a:pt x="110" y="9"/>
                          </a:lnTo>
                          <a:lnTo>
                            <a:pt x="99" y="3"/>
                          </a:lnTo>
                          <a:lnTo>
                            <a:pt x="89" y="0"/>
                          </a:lnTo>
                          <a:lnTo>
                            <a:pt x="78" y="0"/>
                          </a:lnTo>
                          <a:lnTo>
                            <a:pt x="67" y="2"/>
                          </a:lnTo>
                          <a:lnTo>
                            <a:pt x="57" y="8"/>
                          </a:lnTo>
                          <a:lnTo>
                            <a:pt x="53" y="11"/>
                          </a:lnTo>
                          <a:lnTo>
                            <a:pt x="48" y="16"/>
                          </a:lnTo>
                          <a:lnTo>
                            <a:pt x="32" y="40"/>
                          </a:lnTo>
                          <a:lnTo>
                            <a:pt x="9" y="83"/>
                          </a:lnTo>
                          <a:lnTo>
                            <a:pt x="2" y="98"/>
                          </a:lnTo>
                          <a:lnTo>
                            <a:pt x="0" y="104"/>
                          </a:lnTo>
                          <a:lnTo>
                            <a:pt x="0" y="109"/>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74"/>
                    <p:cNvSpPr>
                      <a:spLocks/>
                    </p:cNvSpPr>
                    <p:nvPr/>
                  </p:nvSpPr>
                  <p:spPr bwMode="auto">
                    <a:xfrm>
                      <a:off x="2327275" y="3117851"/>
                      <a:ext cx="177800" cy="187325"/>
                    </a:xfrm>
                    <a:custGeom>
                      <a:avLst/>
                      <a:gdLst/>
                      <a:ahLst/>
                      <a:cxnLst>
                        <a:cxn ang="0">
                          <a:pos x="78" y="2"/>
                        </a:cxn>
                        <a:cxn ang="0">
                          <a:pos x="75" y="4"/>
                        </a:cxn>
                        <a:cxn ang="0">
                          <a:pos x="43" y="38"/>
                        </a:cxn>
                        <a:cxn ang="0">
                          <a:pos x="9" y="94"/>
                        </a:cxn>
                        <a:cxn ang="0">
                          <a:pos x="5" y="100"/>
                        </a:cxn>
                        <a:cxn ang="0">
                          <a:pos x="0" y="105"/>
                        </a:cxn>
                        <a:cxn ang="0">
                          <a:pos x="1" y="105"/>
                        </a:cxn>
                        <a:cxn ang="0">
                          <a:pos x="3" y="107"/>
                        </a:cxn>
                        <a:cxn ang="0">
                          <a:pos x="10" y="111"/>
                        </a:cxn>
                        <a:cxn ang="0">
                          <a:pos x="15" y="113"/>
                        </a:cxn>
                        <a:cxn ang="0">
                          <a:pos x="20" y="116"/>
                        </a:cxn>
                        <a:cxn ang="0">
                          <a:pos x="26" y="117"/>
                        </a:cxn>
                        <a:cxn ang="0">
                          <a:pos x="32" y="118"/>
                        </a:cxn>
                        <a:cxn ang="0">
                          <a:pos x="38" y="117"/>
                        </a:cxn>
                        <a:cxn ang="0">
                          <a:pos x="42" y="116"/>
                        </a:cxn>
                        <a:cxn ang="0">
                          <a:pos x="45" y="112"/>
                        </a:cxn>
                        <a:cxn ang="0">
                          <a:pos x="62" y="63"/>
                        </a:cxn>
                        <a:cxn ang="0">
                          <a:pos x="69" y="50"/>
                        </a:cxn>
                        <a:cxn ang="0">
                          <a:pos x="89" y="24"/>
                        </a:cxn>
                        <a:cxn ang="0">
                          <a:pos x="92" y="20"/>
                        </a:cxn>
                        <a:cxn ang="0">
                          <a:pos x="100" y="15"/>
                        </a:cxn>
                        <a:cxn ang="0">
                          <a:pos x="105" y="12"/>
                        </a:cxn>
                        <a:cxn ang="0">
                          <a:pos x="112" y="10"/>
                        </a:cxn>
                        <a:cxn ang="0">
                          <a:pos x="112" y="9"/>
                        </a:cxn>
                        <a:cxn ang="0">
                          <a:pos x="110" y="7"/>
                        </a:cxn>
                        <a:cxn ang="0">
                          <a:pos x="105" y="5"/>
                        </a:cxn>
                        <a:cxn ang="0">
                          <a:pos x="84" y="0"/>
                        </a:cxn>
                        <a:cxn ang="0">
                          <a:pos x="81" y="1"/>
                        </a:cxn>
                        <a:cxn ang="0">
                          <a:pos x="78" y="2"/>
                        </a:cxn>
                      </a:cxnLst>
                      <a:rect l="0" t="0" r="r" b="b"/>
                      <a:pathLst>
                        <a:path w="112" h="118">
                          <a:moveTo>
                            <a:pt x="78" y="2"/>
                          </a:moveTo>
                          <a:lnTo>
                            <a:pt x="75" y="4"/>
                          </a:lnTo>
                          <a:lnTo>
                            <a:pt x="43" y="38"/>
                          </a:lnTo>
                          <a:lnTo>
                            <a:pt x="9" y="94"/>
                          </a:lnTo>
                          <a:lnTo>
                            <a:pt x="5" y="100"/>
                          </a:lnTo>
                          <a:lnTo>
                            <a:pt x="0" y="105"/>
                          </a:lnTo>
                          <a:lnTo>
                            <a:pt x="1" y="105"/>
                          </a:lnTo>
                          <a:lnTo>
                            <a:pt x="3" y="107"/>
                          </a:lnTo>
                          <a:lnTo>
                            <a:pt x="10" y="111"/>
                          </a:lnTo>
                          <a:lnTo>
                            <a:pt x="15" y="113"/>
                          </a:lnTo>
                          <a:lnTo>
                            <a:pt x="20" y="116"/>
                          </a:lnTo>
                          <a:lnTo>
                            <a:pt x="26" y="117"/>
                          </a:lnTo>
                          <a:lnTo>
                            <a:pt x="32" y="118"/>
                          </a:lnTo>
                          <a:lnTo>
                            <a:pt x="38" y="117"/>
                          </a:lnTo>
                          <a:lnTo>
                            <a:pt x="42" y="116"/>
                          </a:lnTo>
                          <a:lnTo>
                            <a:pt x="45" y="112"/>
                          </a:lnTo>
                          <a:lnTo>
                            <a:pt x="62" y="63"/>
                          </a:lnTo>
                          <a:lnTo>
                            <a:pt x="69" y="50"/>
                          </a:lnTo>
                          <a:lnTo>
                            <a:pt x="89" y="24"/>
                          </a:lnTo>
                          <a:lnTo>
                            <a:pt x="92" y="20"/>
                          </a:lnTo>
                          <a:lnTo>
                            <a:pt x="100" y="15"/>
                          </a:lnTo>
                          <a:lnTo>
                            <a:pt x="105" y="12"/>
                          </a:lnTo>
                          <a:lnTo>
                            <a:pt x="112" y="10"/>
                          </a:lnTo>
                          <a:lnTo>
                            <a:pt x="112" y="9"/>
                          </a:lnTo>
                          <a:lnTo>
                            <a:pt x="110" y="7"/>
                          </a:lnTo>
                          <a:lnTo>
                            <a:pt x="105" y="5"/>
                          </a:lnTo>
                          <a:lnTo>
                            <a:pt x="84" y="0"/>
                          </a:lnTo>
                          <a:lnTo>
                            <a:pt x="81" y="1"/>
                          </a:lnTo>
                          <a:lnTo>
                            <a:pt x="78" y="2"/>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75"/>
                    <p:cNvSpPr>
                      <a:spLocks/>
                    </p:cNvSpPr>
                    <p:nvPr/>
                  </p:nvSpPr>
                  <p:spPr bwMode="auto">
                    <a:xfrm>
                      <a:off x="2214563" y="3100388"/>
                      <a:ext cx="223838" cy="184150"/>
                    </a:xfrm>
                    <a:custGeom>
                      <a:avLst/>
                      <a:gdLst/>
                      <a:ahLst/>
                      <a:cxnLst>
                        <a:cxn ang="0">
                          <a:pos x="118" y="0"/>
                        </a:cxn>
                        <a:cxn ang="0">
                          <a:pos x="113" y="1"/>
                        </a:cxn>
                        <a:cxn ang="0">
                          <a:pos x="87" y="13"/>
                        </a:cxn>
                        <a:cxn ang="0">
                          <a:pos x="59" y="33"/>
                        </a:cxn>
                        <a:cxn ang="0">
                          <a:pos x="33" y="59"/>
                        </a:cxn>
                        <a:cxn ang="0">
                          <a:pos x="15" y="79"/>
                        </a:cxn>
                        <a:cxn ang="0">
                          <a:pos x="12" y="84"/>
                        </a:cxn>
                        <a:cxn ang="0">
                          <a:pos x="6" y="90"/>
                        </a:cxn>
                        <a:cxn ang="0">
                          <a:pos x="2" y="97"/>
                        </a:cxn>
                        <a:cxn ang="0">
                          <a:pos x="0" y="98"/>
                        </a:cxn>
                        <a:cxn ang="0">
                          <a:pos x="0" y="101"/>
                        </a:cxn>
                        <a:cxn ang="0">
                          <a:pos x="1" y="103"/>
                        </a:cxn>
                        <a:cxn ang="0">
                          <a:pos x="8" y="107"/>
                        </a:cxn>
                        <a:cxn ang="0">
                          <a:pos x="28" y="114"/>
                        </a:cxn>
                        <a:cxn ang="0">
                          <a:pos x="43" y="116"/>
                        </a:cxn>
                        <a:cxn ang="0">
                          <a:pos x="50" y="115"/>
                        </a:cxn>
                        <a:cxn ang="0">
                          <a:pos x="56" y="113"/>
                        </a:cxn>
                        <a:cxn ang="0">
                          <a:pos x="61" y="109"/>
                        </a:cxn>
                        <a:cxn ang="0">
                          <a:pos x="66" y="104"/>
                        </a:cxn>
                        <a:cxn ang="0">
                          <a:pos x="73" y="91"/>
                        </a:cxn>
                        <a:cxn ang="0">
                          <a:pos x="84" y="69"/>
                        </a:cxn>
                        <a:cxn ang="0">
                          <a:pos x="119" y="18"/>
                        </a:cxn>
                        <a:cxn ang="0">
                          <a:pos x="127" y="13"/>
                        </a:cxn>
                        <a:cxn ang="0">
                          <a:pos x="134" y="10"/>
                        </a:cxn>
                        <a:cxn ang="0">
                          <a:pos x="137" y="10"/>
                        </a:cxn>
                        <a:cxn ang="0">
                          <a:pos x="139" y="10"/>
                        </a:cxn>
                        <a:cxn ang="0">
                          <a:pos x="141" y="9"/>
                        </a:cxn>
                        <a:cxn ang="0">
                          <a:pos x="141" y="8"/>
                        </a:cxn>
                        <a:cxn ang="0">
                          <a:pos x="140" y="7"/>
                        </a:cxn>
                        <a:cxn ang="0">
                          <a:pos x="139" y="5"/>
                        </a:cxn>
                        <a:cxn ang="0">
                          <a:pos x="132" y="2"/>
                        </a:cxn>
                        <a:cxn ang="0">
                          <a:pos x="122" y="0"/>
                        </a:cxn>
                        <a:cxn ang="0">
                          <a:pos x="118" y="0"/>
                        </a:cxn>
                      </a:cxnLst>
                      <a:rect l="0" t="0" r="r" b="b"/>
                      <a:pathLst>
                        <a:path w="141" h="116">
                          <a:moveTo>
                            <a:pt x="118" y="0"/>
                          </a:moveTo>
                          <a:lnTo>
                            <a:pt x="113" y="1"/>
                          </a:lnTo>
                          <a:lnTo>
                            <a:pt x="87" y="13"/>
                          </a:lnTo>
                          <a:lnTo>
                            <a:pt x="59" y="33"/>
                          </a:lnTo>
                          <a:lnTo>
                            <a:pt x="33" y="59"/>
                          </a:lnTo>
                          <a:lnTo>
                            <a:pt x="15" y="79"/>
                          </a:lnTo>
                          <a:lnTo>
                            <a:pt x="12" y="84"/>
                          </a:lnTo>
                          <a:lnTo>
                            <a:pt x="6" y="90"/>
                          </a:lnTo>
                          <a:lnTo>
                            <a:pt x="2" y="97"/>
                          </a:lnTo>
                          <a:lnTo>
                            <a:pt x="0" y="98"/>
                          </a:lnTo>
                          <a:lnTo>
                            <a:pt x="0" y="101"/>
                          </a:lnTo>
                          <a:lnTo>
                            <a:pt x="1" y="103"/>
                          </a:lnTo>
                          <a:lnTo>
                            <a:pt x="8" y="107"/>
                          </a:lnTo>
                          <a:lnTo>
                            <a:pt x="28" y="114"/>
                          </a:lnTo>
                          <a:lnTo>
                            <a:pt x="43" y="116"/>
                          </a:lnTo>
                          <a:lnTo>
                            <a:pt x="50" y="115"/>
                          </a:lnTo>
                          <a:lnTo>
                            <a:pt x="56" y="113"/>
                          </a:lnTo>
                          <a:lnTo>
                            <a:pt x="61" y="109"/>
                          </a:lnTo>
                          <a:lnTo>
                            <a:pt x="66" y="104"/>
                          </a:lnTo>
                          <a:lnTo>
                            <a:pt x="73" y="91"/>
                          </a:lnTo>
                          <a:lnTo>
                            <a:pt x="84" y="69"/>
                          </a:lnTo>
                          <a:lnTo>
                            <a:pt x="119" y="18"/>
                          </a:lnTo>
                          <a:lnTo>
                            <a:pt x="127" y="13"/>
                          </a:lnTo>
                          <a:lnTo>
                            <a:pt x="134" y="10"/>
                          </a:lnTo>
                          <a:lnTo>
                            <a:pt x="137" y="10"/>
                          </a:lnTo>
                          <a:lnTo>
                            <a:pt x="139" y="10"/>
                          </a:lnTo>
                          <a:lnTo>
                            <a:pt x="141" y="9"/>
                          </a:lnTo>
                          <a:lnTo>
                            <a:pt x="141" y="8"/>
                          </a:lnTo>
                          <a:lnTo>
                            <a:pt x="140" y="7"/>
                          </a:lnTo>
                          <a:lnTo>
                            <a:pt x="139" y="5"/>
                          </a:lnTo>
                          <a:lnTo>
                            <a:pt x="132" y="2"/>
                          </a:lnTo>
                          <a:lnTo>
                            <a:pt x="122" y="0"/>
                          </a:lnTo>
                          <a:lnTo>
                            <a:pt x="118" y="0"/>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76"/>
                    <p:cNvSpPr>
                      <a:spLocks/>
                    </p:cNvSpPr>
                    <p:nvPr/>
                  </p:nvSpPr>
                  <p:spPr bwMode="auto">
                    <a:xfrm>
                      <a:off x="2124075" y="3278188"/>
                      <a:ext cx="379413" cy="76200"/>
                    </a:xfrm>
                    <a:custGeom>
                      <a:avLst/>
                      <a:gdLst/>
                      <a:ahLst/>
                      <a:cxnLst>
                        <a:cxn ang="0">
                          <a:pos x="238" y="46"/>
                        </a:cxn>
                        <a:cxn ang="0">
                          <a:pos x="239" y="45"/>
                        </a:cxn>
                        <a:cxn ang="0">
                          <a:pos x="239" y="44"/>
                        </a:cxn>
                        <a:cxn ang="0">
                          <a:pos x="237" y="44"/>
                        </a:cxn>
                        <a:cxn ang="0">
                          <a:pos x="234" y="43"/>
                        </a:cxn>
                        <a:cxn ang="0">
                          <a:pos x="165" y="29"/>
                        </a:cxn>
                        <a:cxn ang="0">
                          <a:pos x="63" y="2"/>
                        </a:cxn>
                        <a:cxn ang="0">
                          <a:pos x="49" y="0"/>
                        </a:cxn>
                        <a:cxn ang="0">
                          <a:pos x="39" y="0"/>
                        </a:cxn>
                        <a:cxn ang="0">
                          <a:pos x="30" y="2"/>
                        </a:cxn>
                        <a:cxn ang="0">
                          <a:pos x="18" y="7"/>
                        </a:cxn>
                        <a:cxn ang="0">
                          <a:pos x="11" y="11"/>
                        </a:cxn>
                        <a:cxn ang="0">
                          <a:pos x="2" y="22"/>
                        </a:cxn>
                        <a:cxn ang="0">
                          <a:pos x="0" y="26"/>
                        </a:cxn>
                        <a:cxn ang="0">
                          <a:pos x="0" y="29"/>
                        </a:cxn>
                        <a:cxn ang="0">
                          <a:pos x="3" y="32"/>
                        </a:cxn>
                        <a:cxn ang="0">
                          <a:pos x="5" y="33"/>
                        </a:cxn>
                        <a:cxn ang="0">
                          <a:pos x="7" y="34"/>
                        </a:cxn>
                        <a:cxn ang="0">
                          <a:pos x="10" y="35"/>
                        </a:cxn>
                        <a:cxn ang="0">
                          <a:pos x="87" y="41"/>
                        </a:cxn>
                        <a:cxn ang="0">
                          <a:pos x="147" y="48"/>
                        </a:cxn>
                        <a:cxn ang="0">
                          <a:pos x="232" y="47"/>
                        </a:cxn>
                        <a:cxn ang="0">
                          <a:pos x="235" y="46"/>
                        </a:cxn>
                        <a:cxn ang="0">
                          <a:pos x="238" y="46"/>
                        </a:cxn>
                      </a:cxnLst>
                      <a:rect l="0" t="0" r="r" b="b"/>
                      <a:pathLst>
                        <a:path w="239" h="48">
                          <a:moveTo>
                            <a:pt x="238" y="46"/>
                          </a:moveTo>
                          <a:lnTo>
                            <a:pt x="239" y="45"/>
                          </a:lnTo>
                          <a:lnTo>
                            <a:pt x="239" y="44"/>
                          </a:lnTo>
                          <a:lnTo>
                            <a:pt x="237" y="44"/>
                          </a:lnTo>
                          <a:lnTo>
                            <a:pt x="234" y="43"/>
                          </a:lnTo>
                          <a:lnTo>
                            <a:pt x="165" y="29"/>
                          </a:lnTo>
                          <a:lnTo>
                            <a:pt x="63" y="2"/>
                          </a:lnTo>
                          <a:lnTo>
                            <a:pt x="49" y="0"/>
                          </a:lnTo>
                          <a:lnTo>
                            <a:pt x="39" y="0"/>
                          </a:lnTo>
                          <a:lnTo>
                            <a:pt x="30" y="2"/>
                          </a:lnTo>
                          <a:lnTo>
                            <a:pt x="18" y="7"/>
                          </a:lnTo>
                          <a:lnTo>
                            <a:pt x="11" y="11"/>
                          </a:lnTo>
                          <a:lnTo>
                            <a:pt x="2" y="22"/>
                          </a:lnTo>
                          <a:lnTo>
                            <a:pt x="0" y="26"/>
                          </a:lnTo>
                          <a:lnTo>
                            <a:pt x="0" y="29"/>
                          </a:lnTo>
                          <a:lnTo>
                            <a:pt x="3" y="32"/>
                          </a:lnTo>
                          <a:lnTo>
                            <a:pt x="5" y="33"/>
                          </a:lnTo>
                          <a:lnTo>
                            <a:pt x="7" y="34"/>
                          </a:lnTo>
                          <a:lnTo>
                            <a:pt x="10" y="35"/>
                          </a:lnTo>
                          <a:lnTo>
                            <a:pt x="87" y="41"/>
                          </a:lnTo>
                          <a:lnTo>
                            <a:pt x="147" y="48"/>
                          </a:lnTo>
                          <a:lnTo>
                            <a:pt x="232" y="47"/>
                          </a:lnTo>
                          <a:lnTo>
                            <a:pt x="235" y="46"/>
                          </a:lnTo>
                          <a:lnTo>
                            <a:pt x="238" y="46"/>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grpSp>
      </p:grpSp>
      <p:sp>
        <p:nvSpPr>
          <p:cNvPr id="192" name="Rectangle 191"/>
          <p:cNvSpPr>
            <a:spLocks noChangeArrowheads="1"/>
          </p:cNvSpPr>
          <p:nvPr/>
        </p:nvSpPr>
        <p:spPr bwMode="auto">
          <a:xfrm>
            <a:off x="2757488" y="4067175"/>
            <a:ext cx="276225" cy="563562"/>
          </a:xfrm>
          <a:prstGeom prst="rect">
            <a:avLst/>
          </a:prstGeom>
          <a:solidFill>
            <a:srgbClr val="0099CC">
              <a:alpha val="49804"/>
            </a:srgbClr>
          </a:solidFill>
          <a:ln w="9525" algn="ctr">
            <a:noFill/>
            <a:round/>
            <a:headEnd/>
            <a:tailEnd/>
          </a:ln>
        </p:spPr>
        <p:txBody>
          <a:bodyPr anchor="ctr"/>
          <a:lstStyle/>
          <a:p>
            <a:endParaRPr lang="en-US"/>
          </a:p>
        </p:txBody>
      </p:sp>
      <p:grpSp>
        <p:nvGrpSpPr>
          <p:cNvPr id="17" name="Group 117"/>
          <p:cNvGrpSpPr/>
          <p:nvPr/>
        </p:nvGrpSpPr>
        <p:grpSpPr>
          <a:xfrm>
            <a:off x="8363830" y="4975442"/>
            <a:ext cx="501786" cy="547493"/>
            <a:chOff x="8363830" y="4975442"/>
            <a:chExt cx="501786" cy="547493"/>
          </a:xfrm>
        </p:grpSpPr>
        <p:sp>
          <p:nvSpPr>
            <p:cNvPr id="119" name="Freeform 8"/>
            <p:cNvSpPr>
              <a:spLocks/>
            </p:cNvSpPr>
            <p:nvPr/>
          </p:nvSpPr>
          <p:spPr bwMode="auto">
            <a:xfrm flipH="1">
              <a:off x="8363830" y="5100640"/>
              <a:ext cx="501786" cy="422295"/>
            </a:xfrm>
            <a:custGeom>
              <a:avLst/>
              <a:gdLst/>
              <a:ahLst/>
              <a:cxnLst>
                <a:cxn ang="0">
                  <a:pos x="25" y="3"/>
                </a:cxn>
                <a:cxn ang="0">
                  <a:pos x="20" y="0"/>
                </a:cxn>
                <a:cxn ang="0">
                  <a:pos x="18" y="0"/>
                </a:cxn>
                <a:cxn ang="0">
                  <a:pos x="16" y="0"/>
                </a:cxn>
                <a:cxn ang="0">
                  <a:pos x="14" y="2"/>
                </a:cxn>
                <a:cxn ang="0">
                  <a:pos x="9" y="7"/>
                </a:cxn>
                <a:cxn ang="0">
                  <a:pos x="5" y="16"/>
                </a:cxn>
                <a:cxn ang="0">
                  <a:pos x="4" y="23"/>
                </a:cxn>
                <a:cxn ang="0">
                  <a:pos x="6" y="76"/>
                </a:cxn>
                <a:cxn ang="0">
                  <a:pos x="5" y="77"/>
                </a:cxn>
                <a:cxn ang="0">
                  <a:pos x="5" y="78"/>
                </a:cxn>
                <a:cxn ang="0">
                  <a:pos x="5" y="79"/>
                </a:cxn>
                <a:cxn ang="0">
                  <a:pos x="5" y="81"/>
                </a:cxn>
                <a:cxn ang="0">
                  <a:pos x="4" y="82"/>
                </a:cxn>
                <a:cxn ang="0">
                  <a:pos x="4" y="85"/>
                </a:cxn>
                <a:cxn ang="0">
                  <a:pos x="3" y="94"/>
                </a:cxn>
                <a:cxn ang="0">
                  <a:pos x="0" y="116"/>
                </a:cxn>
                <a:cxn ang="0">
                  <a:pos x="0" y="121"/>
                </a:cxn>
                <a:cxn ang="0">
                  <a:pos x="1" y="129"/>
                </a:cxn>
                <a:cxn ang="0">
                  <a:pos x="3" y="132"/>
                </a:cxn>
                <a:cxn ang="0">
                  <a:pos x="6" y="136"/>
                </a:cxn>
                <a:cxn ang="0">
                  <a:pos x="8" y="139"/>
                </a:cxn>
                <a:cxn ang="0">
                  <a:pos x="11" y="141"/>
                </a:cxn>
                <a:cxn ang="0">
                  <a:pos x="116" y="245"/>
                </a:cxn>
                <a:cxn ang="0">
                  <a:pos x="179" y="298"/>
                </a:cxn>
                <a:cxn ang="0">
                  <a:pos x="247" y="352"/>
                </a:cxn>
                <a:cxn ang="0">
                  <a:pos x="317" y="412"/>
                </a:cxn>
                <a:cxn ang="0">
                  <a:pos x="329" y="419"/>
                </a:cxn>
                <a:cxn ang="0">
                  <a:pos x="338" y="423"/>
                </a:cxn>
                <a:cxn ang="0">
                  <a:pos x="343" y="425"/>
                </a:cxn>
                <a:cxn ang="0">
                  <a:pos x="348" y="425"/>
                </a:cxn>
                <a:cxn ang="0">
                  <a:pos x="353" y="423"/>
                </a:cxn>
                <a:cxn ang="0">
                  <a:pos x="362" y="419"/>
                </a:cxn>
                <a:cxn ang="0">
                  <a:pos x="375" y="410"/>
                </a:cxn>
                <a:cxn ang="0">
                  <a:pos x="379" y="406"/>
                </a:cxn>
                <a:cxn ang="0">
                  <a:pos x="397" y="396"/>
                </a:cxn>
                <a:cxn ang="0">
                  <a:pos x="488" y="356"/>
                </a:cxn>
                <a:cxn ang="0">
                  <a:pos x="499" y="349"/>
                </a:cxn>
                <a:cxn ang="0">
                  <a:pos x="502" y="346"/>
                </a:cxn>
                <a:cxn ang="0">
                  <a:pos x="504" y="343"/>
                </a:cxn>
                <a:cxn ang="0">
                  <a:pos x="504" y="341"/>
                </a:cxn>
                <a:cxn ang="0">
                  <a:pos x="505" y="339"/>
                </a:cxn>
                <a:cxn ang="0">
                  <a:pos x="503" y="294"/>
                </a:cxn>
                <a:cxn ang="0">
                  <a:pos x="496" y="229"/>
                </a:cxn>
                <a:cxn ang="0">
                  <a:pos x="495" y="225"/>
                </a:cxn>
                <a:cxn ang="0">
                  <a:pos x="494" y="223"/>
                </a:cxn>
                <a:cxn ang="0">
                  <a:pos x="492" y="222"/>
                </a:cxn>
                <a:cxn ang="0">
                  <a:pos x="489" y="222"/>
                </a:cxn>
                <a:cxn ang="0">
                  <a:pos x="488" y="222"/>
                </a:cxn>
                <a:cxn ang="0">
                  <a:pos x="485" y="223"/>
                </a:cxn>
                <a:cxn ang="0">
                  <a:pos x="411" y="254"/>
                </a:cxn>
                <a:cxn ang="0">
                  <a:pos x="379" y="265"/>
                </a:cxn>
                <a:cxn ang="0">
                  <a:pos x="371" y="267"/>
                </a:cxn>
                <a:cxn ang="0">
                  <a:pos x="358" y="267"/>
                </a:cxn>
                <a:cxn ang="0">
                  <a:pos x="353" y="265"/>
                </a:cxn>
                <a:cxn ang="0">
                  <a:pos x="343" y="261"/>
                </a:cxn>
                <a:cxn ang="0">
                  <a:pos x="340" y="259"/>
                </a:cxn>
                <a:cxn ang="0">
                  <a:pos x="322" y="245"/>
                </a:cxn>
                <a:cxn ang="0">
                  <a:pos x="214" y="163"/>
                </a:cxn>
                <a:cxn ang="0">
                  <a:pos x="119" y="87"/>
                </a:cxn>
                <a:cxn ang="0">
                  <a:pos x="58" y="34"/>
                </a:cxn>
                <a:cxn ang="0">
                  <a:pos x="31" y="7"/>
                </a:cxn>
                <a:cxn ang="0">
                  <a:pos x="25" y="3"/>
                </a:cxn>
              </a:cxnLst>
              <a:rect l="0" t="0" r="r" b="b"/>
              <a:pathLst>
                <a:path w="505" h="425">
                  <a:moveTo>
                    <a:pt x="25" y="3"/>
                  </a:moveTo>
                  <a:lnTo>
                    <a:pt x="20" y="0"/>
                  </a:lnTo>
                  <a:lnTo>
                    <a:pt x="18" y="0"/>
                  </a:lnTo>
                  <a:lnTo>
                    <a:pt x="16" y="0"/>
                  </a:lnTo>
                  <a:lnTo>
                    <a:pt x="14" y="2"/>
                  </a:lnTo>
                  <a:lnTo>
                    <a:pt x="9" y="7"/>
                  </a:lnTo>
                  <a:lnTo>
                    <a:pt x="5" y="16"/>
                  </a:lnTo>
                  <a:lnTo>
                    <a:pt x="4" y="23"/>
                  </a:lnTo>
                  <a:lnTo>
                    <a:pt x="6" y="76"/>
                  </a:lnTo>
                  <a:lnTo>
                    <a:pt x="5" y="77"/>
                  </a:lnTo>
                  <a:lnTo>
                    <a:pt x="5" y="78"/>
                  </a:lnTo>
                  <a:lnTo>
                    <a:pt x="5" y="79"/>
                  </a:lnTo>
                  <a:lnTo>
                    <a:pt x="5" y="81"/>
                  </a:lnTo>
                  <a:lnTo>
                    <a:pt x="4" y="82"/>
                  </a:lnTo>
                  <a:lnTo>
                    <a:pt x="4" y="85"/>
                  </a:lnTo>
                  <a:lnTo>
                    <a:pt x="3" y="94"/>
                  </a:lnTo>
                  <a:lnTo>
                    <a:pt x="0" y="116"/>
                  </a:lnTo>
                  <a:lnTo>
                    <a:pt x="0" y="121"/>
                  </a:lnTo>
                  <a:lnTo>
                    <a:pt x="1" y="129"/>
                  </a:lnTo>
                  <a:lnTo>
                    <a:pt x="3" y="132"/>
                  </a:lnTo>
                  <a:lnTo>
                    <a:pt x="6" y="136"/>
                  </a:lnTo>
                  <a:lnTo>
                    <a:pt x="8" y="139"/>
                  </a:lnTo>
                  <a:lnTo>
                    <a:pt x="11" y="141"/>
                  </a:lnTo>
                  <a:lnTo>
                    <a:pt x="116" y="245"/>
                  </a:lnTo>
                  <a:lnTo>
                    <a:pt x="179" y="298"/>
                  </a:lnTo>
                  <a:lnTo>
                    <a:pt x="247" y="352"/>
                  </a:lnTo>
                  <a:lnTo>
                    <a:pt x="317" y="412"/>
                  </a:lnTo>
                  <a:lnTo>
                    <a:pt x="329" y="419"/>
                  </a:lnTo>
                  <a:lnTo>
                    <a:pt x="338" y="423"/>
                  </a:lnTo>
                  <a:lnTo>
                    <a:pt x="343" y="425"/>
                  </a:lnTo>
                  <a:lnTo>
                    <a:pt x="348" y="425"/>
                  </a:lnTo>
                  <a:lnTo>
                    <a:pt x="353" y="423"/>
                  </a:lnTo>
                  <a:lnTo>
                    <a:pt x="362" y="419"/>
                  </a:lnTo>
                  <a:lnTo>
                    <a:pt x="375" y="410"/>
                  </a:lnTo>
                  <a:lnTo>
                    <a:pt x="379" y="406"/>
                  </a:lnTo>
                  <a:lnTo>
                    <a:pt x="397" y="396"/>
                  </a:lnTo>
                  <a:lnTo>
                    <a:pt x="488" y="356"/>
                  </a:lnTo>
                  <a:lnTo>
                    <a:pt x="499" y="349"/>
                  </a:lnTo>
                  <a:lnTo>
                    <a:pt x="502" y="346"/>
                  </a:lnTo>
                  <a:lnTo>
                    <a:pt x="504" y="343"/>
                  </a:lnTo>
                  <a:lnTo>
                    <a:pt x="504" y="341"/>
                  </a:lnTo>
                  <a:lnTo>
                    <a:pt x="505" y="339"/>
                  </a:lnTo>
                  <a:lnTo>
                    <a:pt x="503" y="294"/>
                  </a:lnTo>
                  <a:lnTo>
                    <a:pt x="496" y="229"/>
                  </a:lnTo>
                  <a:lnTo>
                    <a:pt x="495" y="225"/>
                  </a:lnTo>
                  <a:lnTo>
                    <a:pt x="494" y="223"/>
                  </a:lnTo>
                  <a:lnTo>
                    <a:pt x="492" y="222"/>
                  </a:lnTo>
                  <a:lnTo>
                    <a:pt x="489" y="222"/>
                  </a:lnTo>
                  <a:lnTo>
                    <a:pt x="488" y="222"/>
                  </a:lnTo>
                  <a:lnTo>
                    <a:pt x="485" y="223"/>
                  </a:lnTo>
                  <a:lnTo>
                    <a:pt x="411" y="254"/>
                  </a:lnTo>
                  <a:lnTo>
                    <a:pt x="379" y="265"/>
                  </a:lnTo>
                  <a:lnTo>
                    <a:pt x="371" y="267"/>
                  </a:lnTo>
                  <a:lnTo>
                    <a:pt x="358" y="267"/>
                  </a:lnTo>
                  <a:lnTo>
                    <a:pt x="353" y="265"/>
                  </a:lnTo>
                  <a:lnTo>
                    <a:pt x="343" y="261"/>
                  </a:lnTo>
                  <a:lnTo>
                    <a:pt x="340" y="259"/>
                  </a:lnTo>
                  <a:lnTo>
                    <a:pt x="322" y="245"/>
                  </a:lnTo>
                  <a:lnTo>
                    <a:pt x="214" y="163"/>
                  </a:lnTo>
                  <a:lnTo>
                    <a:pt x="119" y="87"/>
                  </a:lnTo>
                  <a:lnTo>
                    <a:pt x="58" y="34"/>
                  </a:lnTo>
                  <a:lnTo>
                    <a:pt x="31" y="7"/>
                  </a:lnTo>
                  <a:lnTo>
                    <a:pt x="25" y="3"/>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 name="Freeform 6"/>
            <p:cNvSpPr>
              <a:spLocks/>
            </p:cNvSpPr>
            <p:nvPr/>
          </p:nvSpPr>
          <p:spPr bwMode="auto">
            <a:xfrm flipH="1">
              <a:off x="8379728" y="4975442"/>
              <a:ext cx="468996" cy="438194"/>
            </a:xfrm>
            <a:custGeom>
              <a:avLst/>
              <a:gdLst/>
              <a:ahLst/>
              <a:cxnLst>
                <a:cxn ang="0">
                  <a:pos x="107" y="0"/>
                </a:cxn>
                <a:cxn ang="0">
                  <a:pos x="98" y="0"/>
                </a:cxn>
                <a:cxn ang="0">
                  <a:pos x="88" y="2"/>
                </a:cxn>
                <a:cxn ang="0">
                  <a:pos x="79" y="5"/>
                </a:cxn>
                <a:cxn ang="0">
                  <a:pos x="76" y="8"/>
                </a:cxn>
                <a:cxn ang="0">
                  <a:pos x="73" y="11"/>
                </a:cxn>
                <a:cxn ang="0">
                  <a:pos x="70" y="20"/>
                </a:cxn>
                <a:cxn ang="0">
                  <a:pos x="65" y="53"/>
                </a:cxn>
                <a:cxn ang="0">
                  <a:pos x="67" y="75"/>
                </a:cxn>
                <a:cxn ang="0">
                  <a:pos x="66" y="86"/>
                </a:cxn>
                <a:cxn ang="0">
                  <a:pos x="65" y="90"/>
                </a:cxn>
                <a:cxn ang="0">
                  <a:pos x="62" y="95"/>
                </a:cxn>
                <a:cxn ang="0">
                  <a:pos x="54" y="103"/>
                </a:cxn>
                <a:cxn ang="0">
                  <a:pos x="49" y="107"/>
                </a:cxn>
                <a:cxn ang="0">
                  <a:pos x="22" y="123"/>
                </a:cxn>
                <a:cxn ang="0">
                  <a:pos x="7" y="128"/>
                </a:cxn>
                <a:cxn ang="0">
                  <a:pos x="0" y="129"/>
                </a:cxn>
                <a:cxn ang="0">
                  <a:pos x="14" y="177"/>
                </a:cxn>
                <a:cxn ang="0">
                  <a:pos x="322" y="441"/>
                </a:cxn>
                <a:cxn ang="0">
                  <a:pos x="439" y="398"/>
                </a:cxn>
                <a:cxn ang="0">
                  <a:pos x="472" y="354"/>
                </a:cxn>
                <a:cxn ang="0">
                  <a:pos x="471" y="351"/>
                </a:cxn>
                <a:cxn ang="0">
                  <a:pos x="469" y="349"/>
                </a:cxn>
                <a:cxn ang="0">
                  <a:pos x="467" y="347"/>
                </a:cxn>
                <a:cxn ang="0">
                  <a:pos x="461" y="344"/>
                </a:cxn>
                <a:cxn ang="0">
                  <a:pos x="439" y="336"/>
                </a:cxn>
                <a:cxn ang="0">
                  <a:pos x="426" y="329"/>
                </a:cxn>
                <a:cxn ang="0">
                  <a:pos x="413" y="320"/>
                </a:cxn>
                <a:cxn ang="0">
                  <a:pos x="375" y="285"/>
                </a:cxn>
                <a:cxn ang="0">
                  <a:pos x="367" y="276"/>
                </a:cxn>
                <a:cxn ang="0">
                  <a:pos x="365" y="274"/>
                </a:cxn>
                <a:cxn ang="0">
                  <a:pos x="259" y="186"/>
                </a:cxn>
                <a:cxn ang="0">
                  <a:pos x="173" y="110"/>
                </a:cxn>
                <a:cxn ang="0">
                  <a:pos x="168" y="104"/>
                </a:cxn>
                <a:cxn ang="0">
                  <a:pos x="167" y="102"/>
                </a:cxn>
                <a:cxn ang="0">
                  <a:pos x="166" y="100"/>
                </a:cxn>
                <a:cxn ang="0">
                  <a:pos x="166" y="99"/>
                </a:cxn>
                <a:cxn ang="0">
                  <a:pos x="166" y="98"/>
                </a:cxn>
                <a:cxn ang="0">
                  <a:pos x="164" y="96"/>
                </a:cxn>
                <a:cxn ang="0">
                  <a:pos x="162" y="95"/>
                </a:cxn>
                <a:cxn ang="0">
                  <a:pos x="160" y="93"/>
                </a:cxn>
                <a:cxn ang="0">
                  <a:pos x="138" y="82"/>
                </a:cxn>
                <a:cxn ang="0">
                  <a:pos x="130" y="75"/>
                </a:cxn>
                <a:cxn ang="0">
                  <a:pos x="124" y="66"/>
                </a:cxn>
                <a:cxn ang="0">
                  <a:pos x="122" y="60"/>
                </a:cxn>
                <a:cxn ang="0">
                  <a:pos x="120" y="30"/>
                </a:cxn>
                <a:cxn ang="0">
                  <a:pos x="117" y="11"/>
                </a:cxn>
                <a:cxn ang="0">
                  <a:pos x="116" y="8"/>
                </a:cxn>
                <a:cxn ang="0">
                  <a:pos x="115" y="5"/>
                </a:cxn>
                <a:cxn ang="0">
                  <a:pos x="110" y="1"/>
                </a:cxn>
                <a:cxn ang="0">
                  <a:pos x="107" y="0"/>
                </a:cxn>
              </a:cxnLst>
              <a:rect l="0" t="0" r="r" b="b"/>
              <a:pathLst>
                <a:path w="472" h="441">
                  <a:moveTo>
                    <a:pt x="107" y="0"/>
                  </a:moveTo>
                  <a:lnTo>
                    <a:pt x="98" y="0"/>
                  </a:lnTo>
                  <a:lnTo>
                    <a:pt x="88" y="2"/>
                  </a:lnTo>
                  <a:lnTo>
                    <a:pt x="79" y="5"/>
                  </a:lnTo>
                  <a:lnTo>
                    <a:pt x="76" y="8"/>
                  </a:lnTo>
                  <a:lnTo>
                    <a:pt x="73" y="11"/>
                  </a:lnTo>
                  <a:lnTo>
                    <a:pt x="70" y="20"/>
                  </a:lnTo>
                  <a:lnTo>
                    <a:pt x="65" y="53"/>
                  </a:lnTo>
                  <a:lnTo>
                    <a:pt x="67" y="75"/>
                  </a:lnTo>
                  <a:lnTo>
                    <a:pt x="66" y="86"/>
                  </a:lnTo>
                  <a:lnTo>
                    <a:pt x="65" y="90"/>
                  </a:lnTo>
                  <a:lnTo>
                    <a:pt x="62" y="95"/>
                  </a:lnTo>
                  <a:lnTo>
                    <a:pt x="54" y="103"/>
                  </a:lnTo>
                  <a:lnTo>
                    <a:pt x="49" y="107"/>
                  </a:lnTo>
                  <a:lnTo>
                    <a:pt x="22" y="123"/>
                  </a:lnTo>
                  <a:lnTo>
                    <a:pt x="7" y="128"/>
                  </a:lnTo>
                  <a:lnTo>
                    <a:pt x="0" y="129"/>
                  </a:lnTo>
                  <a:lnTo>
                    <a:pt x="14" y="177"/>
                  </a:lnTo>
                  <a:lnTo>
                    <a:pt x="322" y="441"/>
                  </a:lnTo>
                  <a:lnTo>
                    <a:pt x="439" y="398"/>
                  </a:lnTo>
                  <a:lnTo>
                    <a:pt x="472" y="354"/>
                  </a:lnTo>
                  <a:lnTo>
                    <a:pt x="471" y="351"/>
                  </a:lnTo>
                  <a:lnTo>
                    <a:pt x="469" y="349"/>
                  </a:lnTo>
                  <a:lnTo>
                    <a:pt x="467" y="347"/>
                  </a:lnTo>
                  <a:lnTo>
                    <a:pt x="461" y="344"/>
                  </a:lnTo>
                  <a:lnTo>
                    <a:pt x="439" y="336"/>
                  </a:lnTo>
                  <a:lnTo>
                    <a:pt x="426" y="329"/>
                  </a:lnTo>
                  <a:lnTo>
                    <a:pt x="413" y="320"/>
                  </a:lnTo>
                  <a:lnTo>
                    <a:pt x="375" y="285"/>
                  </a:lnTo>
                  <a:lnTo>
                    <a:pt x="367" y="276"/>
                  </a:lnTo>
                  <a:lnTo>
                    <a:pt x="365" y="274"/>
                  </a:lnTo>
                  <a:lnTo>
                    <a:pt x="259" y="186"/>
                  </a:lnTo>
                  <a:lnTo>
                    <a:pt x="173" y="110"/>
                  </a:lnTo>
                  <a:lnTo>
                    <a:pt x="168" y="104"/>
                  </a:lnTo>
                  <a:lnTo>
                    <a:pt x="167" y="102"/>
                  </a:lnTo>
                  <a:lnTo>
                    <a:pt x="166" y="100"/>
                  </a:lnTo>
                  <a:lnTo>
                    <a:pt x="166" y="99"/>
                  </a:lnTo>
                  <a:lnTo>
                    <a:pt x="166" y="98"/>
                  </a:lnTo>
                  <a:lnTo>
                    <a:pt x="164" y="96"/>
                  </a:lnTo>
                  <a:lnTo>
                    <a:pt x="162" y="95"/>
                  </a:lnTo>
                  <a:lnTo>
                    <a:pt x="160" y="93"/>
                  </a:lnTo>
                  <a:lnTo>
                    <a:pt x="138" y="82"/>
                  </a:lnTo>
                  <a:lnTo>
                    <a:pt x="130" y="75"/>
                  </a:lnTo>
                  <a:lnTo>
                    <a:pt x="124" y="66"/>
                  </a:lnTo>
                  <a:lnTo>
                    <a:pt x="122" y="60"/>
                  </a:lnTo>
                  <a:lnTo>
                    <a:pt x="120" y="30"/>
                  </a:lnTo>
                  <a:lnTo>
                    <a:pt x="117" y="11"/>
                  </a:lnTo>
                  <a:lnTo>
                    <a:pt x="116" y="8"/>
                  </a:lnTo>
                  <a:lnTo>
                    <a:pt x="115" y="5"/>
                  </a:lnTo>
                  <a:lnTo>
                    <a:pt x="110" y="1"/>
                  </a:lnTo>
                  <a:lnTo>
                    <a:pt x="107" y="0"/>
                  </a:lnTo>
                  <a:close/>
                </a:path>
              </a:pathLst>
            </a:custGeom>
            <a:solidFill>
              <a:srgbClr val="82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7"/>
            <p:cNvSpPr>
              <a:spLocks/>
            </p:cNvSpPr>
            <p:nvPr/>
          </p:nvSpPr>
          <p:spPr bwMode="auto">
            <a:xfrm flipH="1">
              <a:off x="8509895" y="5100640"/>
              <a:ext cx="274243" cy="293123"/>
            </a:xfrm>
            <a:custGeom>
              <a:avLst/>
              <a:gdLst/>
              <a:ahLst/>
              <a:cxnLst>
                <a:cxn ang="0">
                  <a:pos x="24" y="49"/>
                </a:cxn>
                <a:cxn ang="0">
                  <a:pos x="2" y="82"/>
                </a:cxn>
                <a:cxn ang="0">
                  <a:pos x="0" y="92"/>
                </a:cxn>
                <a:cxn ang="0">
                  <a:pos x="4" y="103"/>
                </a:cxn>
                <a:cxn ang="0">
                  <a:pos x="24" y="127"/>
                </a:cxn>
                <a:cxn ang="0">
                  <a:pos x="166" y="265"/>
                </a:cxn>
                <a:cxn ang="0">
                  <a:pos x="201" y="291"/>
                </a:cxn>
                <a:cxn ang="0">
                  <a:pos x="212" y="295"/>
                </a:cxn>
                <a:cxn ang="0">
                  <a:pos x="222" y="295"/>
                </a:cxn>
                <a:cxn ang="0">
                  <a:pos x="241" y="286"/>
                </a:cxn>
                <a:cxn ang="0">
                  <a:pos x="266" y="264"/>
                </a:cxn>
                <a:cxn ang="0">
                  <a:pos x="268" y="261"/>
                </a:cxn>
                <a:cxn ang="0">
                  <a:pos x="268" y="257"/>
                </a:cxn>
                <a:cxn ang="0">
                  <a:pos x="265" y="250"/>
                </a:cxn>
                <a:cxn ang="0">
                  <a:pos x="257" y="240"/>
                </a:cxn>
                <a:cxn ang="0">
                  <a:pos x="256" y="217"/>
                </a:cxn>
                <a:cxn ang="0">
                  <a:pos x="260" y="199"/>
                </a:cxn>
                <a:cxn ang="0">
                  <a:pos x="264" y="193"/>
                </a:cxn>
                <a:cxn ang="0">
                  <a:pos x="275" y="183"/>
                </a:cxn>
                <a:cxn ang="0">
                  <a:pos x="276" y="179"/>
                </a:cxn>
                <a:cxn ang="0">
                  <a:pos x="274" y="175"/>
                </a:cxn>
                <a:cxn ang="0">
                  <a:pos x="235" y="142"/>
                </a:cxn>
                <a:cxn ang="0">
                  <a:pos x="209" y="113"/>
                </a:cxn>
                <a:cxn ang="0">
                  <a:pos x="203" y="111"/>
                </a:cxn>
                <a:cxn ang="0">
                  <a:pos x="198" y="113"/>
                </a:cxn>
                <a:cxn ang="0">
                  <a:pos x="181" y="126"/>
                </a:cxn>
                <a:cxn ang="0">
                  <a:pos x="171" y="131"/>
                </a:cxn>
                <a:cxn ang="0">
                  <a:pos x="166" y="131"/>
                </a:cxn>
                <a:cxn ang="0">
                  <a:pos x="161" y="128"/>
                </a:cxn>
                <a:cxn ang="0">
                  <a:pos x="145" y="113"/>
                </a:cxn>
                <a:cxn ang="0">
                  <a:pos x="104" y="39"/>
                </a:cxn>
                <a:cxn ang="0">
                  <a:pos x="95" y="10"/>
                </a:cxn>
                <a:cxn ang="0">
                  <a:pos x="90" y="3"/>
                </a:cxn>
                <a:cxn ang="0">
                  <a:pos x="88" y="0"/>
                </a:cxn>
                <a:cxn ang="0">
                  <a:pos x="83" y="1"/>
                </a:cxn>
                <a:cxn ang="0">
                  <a:pos x="67" y="17"/>
                </a:cxn>
              </a:cxnLst>
              <a:rect l="0" t="0" r="r" b="b"/>
              <a:pathLst>
                <a:path w="276" h="295">
                  <a:moveTo>
                    <a:pt x="35" y="39"/>
                  </a:moveTo>
                  <a:lnTo>
                    <a:pt x="24" y="49"/>
                  </a:lnTo>
                  <a:lnTo>
                    <a:pt x="5" y="76"/>
                  </a:lnTo>
                  <a:lnTo>
                    <a:pt x="2" y="82"/>
                  </a:lnTo>
                  <a:lnTo>
                    <a:pt x="0" y="88"/>
                  </a:lnTo>
                  <a:lnTo>
                    <a:pt x="0" y="92"/>
                  </a:lnTo>
                  <a:lnTo>
                    <a:pt x="2" y="99"/>
                  </a:lnTo>
                  <a:lnTo>
                    <a:pt x="4" y="103"/>
                  </a:lnTo>
                  <a:lnTo>
                    <a:pt x="9" y="111"/>
                  </a:lnTo>
                  <a:lnTo>
                    <a:pt x="24" y="127"/>
                  </a:lnTo>
                  <a:lnTo>
                    <a:pt x="82" y="177"/>
                  </a:lnTo>
                  <a:lnTo>
                    <a:pt x="166" y="265"/>
                  </a:lnTo>
                  <a:lnTo>
                    <a:pt x="195" y="288"/>
                  </a:lnTo>
                  <a:lnTo>
                    <a:pt x="201" y="291"/>
                  </a:lnTo>
                  <a:lnTo>
                    <a:pt x="206" y="293"/>
                  </a:lnTo>
                  <a:lnTo>
                    <a:pt x="212" y="295"/>
                  </a:lnTo>
                  <a:lnTo>
                    <a:pt x="217" y="295"/>
                  </a:lnTo>
                  <a:lnTo>
                    <a:pt x="222" y="295"/>
                  </a:lnTo>
                  <a:lnTo>
                    <a:pt x="232" y="291"/>
                  </a:lnTo>
                  <a:lnTo>
                    <a:pt x="241" y="286"/>
                  </a:lnTo>
                  <a:lnTo>
                    <a:pt x="249" y="280"/>
                  </a:lnTo>
                  <a:lnTo>
                    <a:pt x="266" y="264"/>
                  </a:lnTo>
                  <a:lnTo>
                    <a:pt x="267" y="262"/>
                  </a:lnTo>
                  <a:lnTo>
                    <a:pt x="268" y="261"/>
                  </a:lnTo>
                  <a:lnTo>
                    <a:pt x="268" y="259"/>
                  </a:lnTo>
                  <a:lnTo>
                    <a:pt x="268" y="257"/>
                  </a:lnTo>
                  <a:lnTo>
                    <a:pt x="267" y="254"/>
                  </a:lnTo>
                  <a:lnTo>
                    <a:pt x="265" y="250"/>
                  </a:lnTo>
                  <a:lnTo>
                    <a:pt x="262" y="247"/>
                  </a:lnTo>
                  <a:lnTo>
                    <a:pt x="257" y="240"/>
                  </a:lnTo>
                  <a:lnTo>
                    <a:pt x="256" y="236"/>
                  </a:lnTo>
                  <a:lnTo>
                    <a:pt x="256" y="217"/>
                  </a:lnTo>
                  <a:lnTo>
                    <a:pt x="258" y="208"/>
                  </a:lnTo>
                  <a:lnTo>
                    <a:pt x="260" y="199"/>
                  </a:lnTo>
                  <a:lnTo>
                    <a:pt x="262" y="196"/>
                  </a:lnTo>
                  <a:lnTo>
                    <a:pt x="264" y="193"/>
                  </a:lnTo>
                  <a:lnTo>
                    <a:pt x="271" y="188"/>
                  </a:lnTo>
                  <a:lnTo>
                    <a:pt x="275" y="183"/>
                  </a:lnTo>
                  <a:lnTo>
                    <a:pt x="276" y="180"/>
                  </a:lnTo>
                  <a:lnTo>
                    <a:pt x="276" y="179"/>
                  </a:lnTo>
                  <a:lnTo>
                    <a:pt x="275" y="177"/>
                  </a:lnTo>
                  <a:lnTo>
                    <a:pt x="274" y="175"/>
                  </a:lnTo>
                  <a:lnTo>
                    <a:pt x="269" y="169"/>
                  </a:lnTo>
                  <a:lnTo>
                    <a:pt x="235" y="142"/>
                  </a:lnTo>
                  <a:lnTo>
                    <a:pt x="216" y="119"/>
                  </a:lnTo>
                  <a:lnTo>
                    <a:pt x="209" y="113"/>
                  </a:lnTo>
                  <a:lnTo>
                    <a:pt x="205" y="111"/>
                  </a:lnTo>
                  <a:lnTo>
                    <a:pt x="203" y="111"/>
                  </a:lnTo>
                  <a:lnTo>
                    <a:pt x="200" y="112"/>
                  </a:lnTo>
                  <a:lnTo>
                    <a:pt x="198" y="113"/>
                  </a:lnTo>
                  <a:lnTo>
                    <a:pt x="196" y="114"/>
                  </a:lnTo>
                  <a:lnTo>
                    <a:pt x="181" y="126"/>
                  </a:lnTo>
                  <a:lnTo>
                    <a:pt x="174" y="130"/>
                  </a:lnTo>
                  <a:lnTo>
                    <a:pt x="171" y="131"/>
                  </a:lnTo>
                  <a:lnTo>
                    <a:pt x="169" y="131"/>
                  </a:lnTo>
                  <a:lnTo>
                    <a:pt x="166" y="131"/>
                  </a:lnTo>
                  <a:lnTo>
                    <a:pt x="164" y="130"/>
                  </a:lnTo>
                  <a:lnTo>
                    <a:pt x="161" y="128"/>
                  </a:lnTo>
                  <a:lnTo>
                    <a:pt x="156" y="124"/>
                  </a:lnTo>
                  <a:lnTo>
                    <a:pt x="145" y="113"/>
                  </a:lnTo>
                  <a:lnTo>
                    <a:pt x="120" y="79"/>
                  </a:lnTo>
                  <a:lnTo>
                    <a:pt x="104" y="39"/>
                  </a:lnTo>
                  <a:lnTo>
                    <a:pt x="100" y="23"/>
                  </a:lnTo>
                  <a:lnTo>
                    <a:pt x="95" y="10"/>
                  </a:lnTo>
                  <a:lnTo>
                    <a:pt x="92" y="5"/>
                  </a:lnTo>
                  <a:lnTo>
                    <a:pt x="90" y="3"/>
                  </a:lnTo>
                  <a:lnTo>
                    <a:pt x="89" y="2"/>
                  </a:lnTo>
                  <a:lnTo>
                    <a:pt x="88" y="0"/>
                  </a:lnTo>
                  <a:lnTo>
                    <a:pt x="86" y="0"/>
                  </a:lnTo>
                  <a:lnTo>
                    <a:pt x="83" y="1"/>
                  </a:lnTo>
                  <a:lnTo>
                    <a:pt x="80" y="3"/>
                  </a:lnTo>
                  <a:lnTo>
                    <a:pt x="67" y="17"/>
                  </a:lnTo>
                  <a:lnTo>
                    <a:pt x="35" y="39"/>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9"/>
            <p:cNvSpPr>
              <a:spLocks/>
            </p:cNvSpPr>
            <p:nvPr/>
          </p:nvSpPr>
          <p:spPr bwMode="auto">
            <a:xfrm flipH="1">
              <a:off x="8528774" y="5121506"/>
              <a:ext cx="323925" cy="384537"/>
            </a:xfrm>
            <a:custGeom>
              <a:avLst/>
              <a:gdLst/>
              <a:ahLst/>
              <a:cxnLst>
                <a:cxn ang="0">
                  <a:pos x="3" y="5"/>
                </a:cxn>
                <a:cxn ang="0">
                  <a:pos x="2" y="10"/>
                </a:cxn>
                <a:cxn ang="0">
                  <a:pos x="2" y="57"/>
                </a:cxn>
                <a:cxn ang="0">
                  <a:pos x="0" y="82"/>
                </a:cxn>
                <a:cxn ang="0">
                  <a:pos x="1" y="97"/>
                </a:cxn>
                <a:cxn ang="0">
                  <a:pos x="2" y="101"/>
                </a:cxn>
                <a:cxn ang="0">
                  <a:pos x="5" y="108"/>
                </a:cxn>
                <a:cxn ang="0">
                  <a:pos x="5" y="110"/>
                </a:cxn>
                <a:cxn ang="0">
                  <a:pos x="6" y="113"/>
                </a:cxn>
                <a:cxn ang="0">
                  <a:pos x="10" y="117"/>
                </a:cxn>
                <a:cxn ang="0">
                  <a:pos x="27" y="136"/>
                </a:cxn>
                <a:cxn ang="0">
                  <a:pos x="109" y="214"/>
                </a:cxn>
                <a:cxn ang="0">
                  <a:pos x="194" y="288"/>
                </a:cxn>
                <a:cxn ang="0">
                  <a:pos x="274" y="351"/>
                </a:cxn>
                <a:cxn ang="0">
                  <a:pos x="303" y="376"/>
                </a:cxn>
                <a:cxn ang="0">
                  <a:pos x="313" y="383"/>
                </a:cxn>
                <a:cxn ang="0">
                  <a:pos x="315" y="385"/>
                </a:cxn>
                <a:cxn ang="0">
                  <a:pos x="318" y="387"/>
                </a:cxn>
                <a:cxn ang="0">
                  <a:pos x="319" y="386"/>
                </a:cxn>
                <a:cxn ang="0">
                  <a:pos x="320" y="386"/>
                </a:cxn>
                <a:cxn ang="0">
                  <a:pos x="321" y="384"/>
                </a:cxn>
                <a:cxn ang="0">
                  <a:pos x="322" y="380"/>
                </a:cxn>
                <a:cxn ang="0">
                  <a:pos x="322" y="373"/>
                </a:cxn>
                <a:cxn ang="0">
                  <a:pos x="321" y="363"/>
                </a:cxn>
                <a:cxn ang="0">
                  <a:pos x="324" y="287"/>
                </a:cxn>
                <a:cxn ang="0">
                  <a:pos x="324" y="283"/>
                </a:cxn>
                <a:cxn ang="0">
                  <a:pos x="326" y="277"/>
                </a:cxn>
                <a:cxn ang="0">
                  <a:pos x="326" y="272"/>
                </a:cxn>
                <a:cxn ang="0">
                  <a:pos x="325" y="268"/>
                </a:cxn>
                <a:cxn ang="0">
                  <a:pos x="324" y="265"/>
                </a:cxn>
                <a:cxn ang="0">
                  <a:pos x="318" y="257"/>
                </a:cxn>
                <a:cxn ang="0">
                  <a:pos x="293" y="234"/>
                </a:cxn>
                <a:cxn ang="0">
                  <a:pos x="102" y="81"/>
                </a:cxn>
                <a:cxn ang="0">
                  <a:pos x="14" y="3"/>
                </a:cxn>
                <a:cxn ang="0">
                  <a:pos x="11" y="2"/>
                </a:cxn>
                <a:cxn ang="0">
                  <a:pos x="9" y="1"/>
                </a:cxn>
                <a:cxn ang="0">
                  <a:pos x="7" y="0"/>
                </a:cxn>
                <a:cxn ang="0">
                  <a:pos x="5" y="1"/>
                </a:cxn>
                <a:cxn ang="0">
                  <a:pos x="4" y="2"/>
                </a:cxn>
                <a:cxn ang="0">
                  <a:pos x="3" y="5"/>
                </a:cxn>
              </a:cxnLst>
              <a:rect l="0" t="0" r="r" b="b"/>
              <a:pathLst>
                <a:path w="326" h="387">
                  <a:moveTo>
                    <a:pt x="3" y="5"/>
                  </a:moveTo>
                  <a:lnTo>
                    <a:pt x="2" y="10"/>
                  </a:lnTo>
                  <a:lnTo>
                    <a:pt x="2" y="57"/>
                  </a:lnTo>
                  <a:lnTo>
                    <a:pt x="0" y="82"/>
                  </a:lnTo>
                  <a:lnTo>
                    <a:pt x="1" y="97"/>
                  </a:lnTo>
                  <a:lnTo>
                    <a:pt x="2" y="101"/>
                  </a:lnTo>
                  <a:lnTo>
                    <a:pt x="5" y="108"/>
                  </a:lnTo>
                  <a:lnTo>
                    <a:pt x="5" y="110"/>
                  </a:lnTo>
                  <a:lnTo>
                    <a:pt x="6" y="113"/>
                  </a:lnTo>
                  <a:lnTo>
                    <a:pt x="10" y="117"/>
                  </a:lnTo>
                  <a:lnTo>
                    <a:pt x="27" y="136"/>
                  </a:lnTo>
                  <a:lnTo>
                    <a:pt x="109" y="214"/>
                  </a:lnTo>
                  <a:lnTo>
                    <a:pt x="194" y="288"/>
                  </a:lnTo>
                  <a:lnTo>
                    <a:pt x="274" y="351"/>
                  </a:lnTo>
                  <a:lnTo>
                    <a:pt x="303" y="376"/>
                  </a:lnTo>
                  <a:lnTo>
                    <a:pt x="313" y="383"/>
                  </a:lnTo>
                  <a:lnTo>
                    <a:pt x="315" y="385"/>
                  </a:lnTo>
                  <a:lnTo>
                    <a:pt x="318" y="387"/>
                  </a:lnTo>
                  <a:lnTo>
                    <a:pt x="319" y="386"/>
                  </a:lnTo>
                  <a:lnTo>
                    <a:pt x="320" y="386"/>
                  </a:lnTo>
                  <a:lnTo>
                    <a:pt x="321" y="384"/>
                  </a:lnTo>
                  <a:lnTo>
                    <a:pt x="322" y="380"/>
                  </a:lnTo>
                  <a:lnTo>
                    <a:pt x="322" y="373"/>
                  </a:lnTo>
                  <a:lnTo>
                    <a:pt x="321" y="363"/>
                  </a:lnTo>
                  <a:lnTo>
                    <a:pt x="324" y="287"/>
                  </a:lnTo>
                  <a:lnTo>
                    <a:pt x="324" y="283"/>
                  </a:lnTo>
                  <a:lnTo>
                    <a:pt x="326" y="277"/>
                  </a:lnTo>
                  <a:lnTo>
                    <a:pt x="326" y="272"/>
                  </a:lnTo>
                  <a:lnTo>
                    <a:pt x="325" y="268"/>
                  </a:lnTo>
                  <a:lnTo>
                    <a:pt x="324" y="265"/>
                  </a:lnTo>
                  <a:lnTo>
                    <a:pt x="318" y="257"/>
                  </a:lnTo>
                  <a:lnTo>
                    <a:pt x="293" y="234"/>
                  </a:lnTo>
                  <a:lnTo>
                    <a:pt x="102" y="81"/>
                  </a:lnTo>
                  <a:lnTo>
                    <a:pt x="14" y="3"/>
                  </a:lnTo>
                  <a:lnTo>
                    <a:pt x="11" y="2"/>
                  </a:lnTo>
                  <a:lnTo>
                    <a:pt x="9" y="1"/>
                  </a:lnTo>
                  <a:lnTo>
                    <a:pt x="7" y="0"/>
                  </a:lnTo>
                  <a:lnTo>
                    <a:pt x="5" y="1"/>
                  </a:lnTo>
                  <a:lnTo>
                    <a:pt x="4" y="2"/>
                  </a:lnTo>
                  <a:lnTo>
                    <a:pt x="3" y="5"/>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10"/>
            <p:cNvSpPr>
              <a:spLocks/>
            </p:cNvSpPr>
            <p:nvPr/>
          </p:nvSpPr>
          <p:spPr bwMode="auto">
            <a:xfrm flipH="1">
              <a:off x="8376747" y="5339112"/>
              <a:ext cx="134141" cy="161963"/>
            </a:xfrm>
            <a:custGeom>
              <a:avLst/>
              <a:gdLst/>
              <a:ahLst/>
              <a:cxnLst>
                <a:cxn ang="0">
                  <a:pos x="131" y="0"/>
                </a:cxn>
                <a:cxn ang="0">
                  <a:pos x="128" y="0"/>
                </a:cxn>
                <a:cxn ang="0">
                  <a:pos x="126" y="0"/>
                </a:cxn>
                <a:cxn ang="0">
                  <a:pos x="122" y="1"/>
                </a:cxn>
                <a:cxn ang="0">
                  <a:pos x="15" y="45"/>
                </a:cxn>
                <a:cxn ang="0">
                  <a:pos x="8" y="47"/>
                </a:cxn>
                <a:cxn ang="0">
                  <a:pos x="7" y="47"/>
                </a:cxn>
                <a:cxn ang="0">
                  <a:pos x="5" y="49"/>
                </a:cxn>
                <a:cxn ang="0">
                  <a:pos x="3" y="57"/>
                </a:cxn>
                <a:cxn ang="0">
                  <a:pos x="0" y="74"/>
                </a:cxn>
                <a:cxn ang="0">
                  <a:pos x="0" y="90"/>
                </a:cxn>
                <a:cxn ang="0">
                  <a:pos x="5" y="148"/>
                </a:cxn>
                <a:cxn ang="0">
                  <a:pos x="4" y="151"/>
                </a:cxn>
                <a:cxn ang="0">
                  <a:pos x="4" y="160"/>
                </a:cxn>
                <a:cxn ang="0">
                  <a:pos x="5" y="162"/>
                </a:cxn>
                <a:cxn ang="0">
                  <a:pos x="6" y="162"/>
                </a:cxn>
                <a:cxn ang="0">
                  <a:pos x="7" y="163"/>
                </a:cxn>
                <a:cxn ang="0">
                  <a:pos x="8" y="162"/>
                </a:cxn>
                <a:cxn ang="0">
                  <a:pos x="9" y="162"/>
                </a:cxn>
                <a:cxn ang="0">
                  <a:pos x="11" y="160"/>
                </a:cxn>
                <a:cxn ang="0">
                  <a:pos x="18" y="153"/>
                </a:cxn>
                <a:cxn ang="0">
                  <a:pos x="74" y="127"/>
                </a:cxn>
                <a:cxn ang="0">
                  <a:pos x="112" y="106"/>
                </a:cxn>
                <a:cxn ang="0">
                  <a:pos x="126" y="99"/>
                </a:cxn>
                <a:cxn ang="0">
                  <a:pos x="129" y="97"/>
                </a:cxn>
                <a:cxn ang="0">
                  <a:pos x="132" y="93"/>
                </a:cxn>
                <a:cxn ang="0">
                  <a:pos x="134" y="90"/>
                </a:cxn>
                <a:cxn ang="0">
                  <a:pos x="135" y="86"/>
                </a:cxn>
                <a:cxn ang="0">
                  <a:pos x="131" y="47"/>
                </a:cxn>
                <a:cxn ang="0">
                  <a:pos x="132" y="5"/>
                </a:cxn>
                <a:cxn ang="0">
                  <a:pos x="132" y="3"/>
                </a:cxn>
                <a:cxn ang="0">
                  <a:pos x="132" y="1"/>
                </a:cxn>
                <a:cxn ang="0">
                  <a:pos x="132" y="0"/>
                </a:cxn>
                <a:cxn ang="0">
                  <a:pos x="131" y="0"/>
                </a:cxn>
              </a:cxnLst>
              <a:rect l="0" t="0" r="r" b="b"/>
              <a:pathLst>
                <a:path w="135" h="163">
                  <a:moveTo>
                    <a:pt x="131" y="0"/>
                  </a:moveTo>
                  <a:lnTo>
                    <a:pt x="128" y="0"/>
                  </a:lnTo>
                  <a:lnTo>
                    <a:pt x="126" y="0"/>
                  </a:lnTo>
                  <a:lnTo>
                    <a:pt x="122" y="1"/>
                  </a:lnTo>
                  <a:lnTo>
                    <a:pt x="15" y="45"/>
                  </a:lnTo>
                  <a:lnTo>
                    <a:pt x="8" y="47"/>
                  </a:lnTo>
                  <a:lnTo>
                    <a:pt x="7" y="47"/>
                  </a:lnTo>
                  <a:lnTo>
                    <a:pt x="5" y="49"/>
                  </a:lnTo>
                  <a:lnTo>
                    <a:pt x="3" y="57"/>
                  </a:lnTo>
                  <a:lnTo>
                    <a:pt x="0" y="74"/>
                  </a:lnTo>
                  <a:lnTo>
                    <a:pt x="0" y="90"/>
                  </a:lnTo>
                  <a:lnTo>
                    <a:pt x="5" y="148"/>
                  </a:lnTo>
                  <a:lnTo>
                    <a:pt x="4" y="151"/>
                  </a:lnTo>
                  <a:lnTo>
                    <a:pt x="4" y="160"/>
                  </a:lnTo>
                  <a:lnTo>
                    <a:pt x="5" y="162"/>
                  </a:lnTo>
                  <a:lnTo>
                    <a:pt x="6" y="162"/>
                  </a:lnTo>
                  <a:lnTo>
                    <a:pt x="7" y="163"/>
                  </a:lnTo>
                  <a:lnTo>
                    <a:pt x="8" y="162"/>
                  </a:lnTo>
                  <a:lnTo>
                    <a:pt x="9" y="162"/>
                  </a:lnTo>
                  <a:lnTo>
                    <a:pt x="11" y="160"/>
                  </a:lnTo>
                  <a:lnTo>
                    <a:pt x="18" y="153"/>
                  </a:lnTo>
                  <a:lnTo>
                    <a:pt x="74" y="127"/>
                  </a:lnTo>
                  <a:lnTo>
                    <a:pt x="112" y="106"/>
                  </a:lnTo>
                  <a:lnTo>
                    <a:pt x="126" y="99"/>
                  </a:lnTo>
                  <a:lnTo>
                    <a:pt x="129" y="97"/>
                  </a:lnTo>
                  <a:lnTo>
                    <a:pt x="132" y="93"/>
                  </a:lnTo>
                  <a:lnTo>
                    <a:pt x="134" y="90"/>
                  </a:lnTo>
                  <a:lnTo>
                    <a:pt x="135" y="86"/>
                  </a:lnTo>
                  <a:lnTo>
                    <a:pt x="131" y="47"/>
                  </a:lnTo>
                  <a:lnTo>
                    <a:pt x="132" y="5"/>
                  </a:lnTo>
                  <a:lnTo>
                    <a:pt x="132" y="3"/>
                  </a:lnTo>
                  <a:lnTo>
                    <a:pt x="132" y="1"/>
                  </a:lnTo>
                  <a:lnTo>
                    <a:pt x="132" y="0"/>
                  </a:lnTo>
                  <a:lnTo>
                    <a:pt x="131" y="0"/>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11"/>
            <p:cNvSpPr>
              <a:spLocks/>
            </p:cNvSpPr>
            <p:nvPr/>
          </p:nvSpPr>
          <p:spPr bwMode="auto">
            <a:xfrm flipH="1">
              <a:off x="8449283" y="4994321"/>
              <a:ext cx="312002" cy="259339"/>
            </a:xfrm>
            <a:custGeom>
              <a:avLst/>
              <a:gdLst/>
              <a:ahLst/>
              <a:cxnLst>
                <a:cxn ang="0">
                  <a:pos x="173" y="115"/>
                </a:cxn>
                <a:cxn ang="0">
                  <a:pos x="144" y="89"/>
                </a:cxn>
                <a:cxn ang="0">
                  <a:pos x="62" y="31"/>
                </a:cxn>
                <a:cxn ang="0">
                  <a:pos x="36" y="11"/>
                </a:cxn>
                <a:cxn ang="0">
                  <a:pos x="32" y="9"/>
                </a:cxn>
                <a:cxn ang="0">
                  <a:pos x="24" y="3"/>
                </a:cxn>
                <a:cxn ang="0">
                  <a:pos x="15" y="0"/>
                </a:cxn>
                <a:cxn ang="0">
                  <a:pos x="13" y="0"/>
                </a:cxn>
                <a:cxn ang="0">
                  <a:pos x="10" y="1"/>
                </a:cxn>
                <a:cxn ang="0">
                  <a:pos x="8" y="3"/>
                </a:cxn>
                <a:cxn ang="0">
                  <a:pos x="3" y="6"/>
                </a:cxn>
                <a:cxn ang="0">
                  <a:pos x="2" y="9"/>
                </a:cxn>
                <a:cxn ang="0">
                  <a:pos x="0" y="11"/>
                </a:cxn>
                <a:cxn ang="0">
                  <a:pos x="0" y="12"/>
                </a:cxn>
                <a:cxn ang="0">
                  <a:pos x="0" y="16"/>
                </a:cxn>
                <a:cxn ang="0">
                  <a:pos x="0" y="17"/>
                </a:cxn>
                <a:cxn ang="0">
                  <a:pos x="1" y="19"/>
                </a:cxn>
                <a:cxn ang="0">
                  <a:pos x="5" y="23"/>
                </a:cxn>
                <a:cxn ang="0">
                  <a:pos x="11" y="29"/>
                </a:cxn>
                <a:cxn ang="0">
                  <a:pos x="57" y="59"/>
                </a:cxn>
                <a:cxn ang="0">
                  <a:pos x="198" y="173"/>
                </a:cxn>
                <a:cxn ang="0">
                  <a:pos x="237" y="207"/>
                </a:cxn>
                <a:cxn ang="0">
                  <a:pos x="284" y="256"/>
                </a:cxn>
                <a:cxn ang="0">
                  <a:pos x="289" y="259"/>
                </a:cxn>
                <a:cxn ang="0">
                  <a:pos x="294" y="261"/>
                </a:cxn>
                <a:cxn ang="0">
                  <a:pos x="298" y="261"/>
                </a:cxn>
                <a:cxn ang="0">
                  <a:pos x="301" y="260"/>
                </a:cxn>
                <a:cxn ang="0">
                  <a:pos x="304" y="258"/>
                </a:cxn>
                <a:cxn ang="0">
                  <a:pos x="307" y="256"/>
                </a:cxn>
                <a:cxn ang="0">
                  <a:pos x="309" y="253"/>
                </a:cxn>
                <a:cxn ang="0">
                  <a:pos x="311" y="250"/>
                </a:cxn>
                <a:cxn ang="0">
                  <a:pos x="311" y="249"/>
                </a:cxn>
                <a:cxn ang="0">
                  <a:pos x="312" y="248"/>
                </a:cxn>
                <a:cxn ang="0">
                  <a:pos x="313" y="247"/>
                </a:cxn>
                <a:cxn ang="0">
                  <a:pos x="314" y="247"/>
                </a:cxn>
                <a:cxn ang="0">
                  <a:pos x="314" y="246"/>
                </a:cxn>
                <a:cxn ang="0">
                  <a:pos x="300" y="233"/>
                </a:cxn>
                <a:cxn ang="0">
                  <a:pos x="297" y="231"/>
                </a:cxn>
                <a:cxn ang="0">
                  <a:pos x="237" y="179"/>
                </a:cxn>
                <a:cxn ang="0">
                  <a:pos x="173" y="115"/>
                </a:cxn>
              </a:cxnLst>
              <a:rect l="0" t="0" r="r" b="b"/>
              <a:pathLst>
                <a:path w="314" h="261">
                  <a:moveTo>
                    <a:pt x="173" y="115"/>
                  </a:moveTo>
                  <a:lnTo>
                    <a:pt x="144" y="89"/>
                  </a:lnTo>
                  <a:lnTo>
                    <a:pt x="62" y="31"/>
                  </a:lnTo>
                  <a:lnTo>
                    <a:pt x="36" y="11"/>
                  </a:lnTo>
                  <a:lnTo>
                    <a:pt x="32" y="9"/>
                  </a:lnTo>
                  <a:lnTo>
                    <a:pt x="24" y="3"/>
                  </a:lnTo>
                  <a:lnTo>
                    <a:pt x="15" y="0"/>
                  </a:lnTo>
                  <a:lnTo>
                    <a:pt x="13" y="0"/>
                  </a:lnTo>
                  <a:lnTo>
                    <a:pt x="10" y="1"/>
                  </a:lnTo>
                  <a:lnTo>
                    <a:pt x="8" y="3"/>
                  </a:lnTo>
                  <a:lnTo>
                    <a:pt x="3" y="6"/>
                  </a:lnTo>
                  <a:lnTo>
                    <a:pt x="2" y="9"/>
                  </a:lnTo>
                  <a:lnTo>
                    <a:pt x="0" y="11"/>
                  </a:lnTo>
                  <a:lnTo>
                    <a:pt x="0" y="12"/>
                  </a:lnTo>
                  <a:lnTo>
                    <a:pt x="0" y="16"/>
                  </a:lnTo>
                  <a:lnTo>
                    <a:pt x="0" y="17"/>
                  </a:lnTo>
                  <a:lnTo>
                    <a:pt x="1" y="19"/>
                  </a:lnTo>
                  <a:lnTo>
                    <a:pt x="5" y="23"/>
                  </a:lnTo>
                  <a:lnTo>
                    <a:pt x="11" y="29"/>
                  </a:lnTo>
                  <a:lnTo>
                    <a:pt x="57" y="59"/>
                  </a:lnTo>
                  <a:lnTo>
                    <a:pt x="198" y="173"/>
                  </a:lnTo>
                  <a:lnTo>
                    <a:pt x="237" y="207"/>
                  </a:lnTo>
                  <a:lnTo>
                    <a:pt x="284" y="256"/>
                  </a:lnTo>
                  <a:lnTo>
                    <a:pt x="289" y="259"/>
                  </a:lnTo>
                  <a:lnTo>
                    <a:pt x="294" y="261"/>
                  </a:lnTo>
                  <a:lnTo>
                    <a:pt x="298" y="261"/>
                  </a:lnTo>
                  <a:lnTo>
                    <a:pt x="301" y="260"/>
                  </a:lnTo>
                  <a:lnTo>
                    <a:pt x="304" y="258"/>
                  </a:lnTo>
                  <a:lnTo>
                    <a:pt x="307" y="256"/>
                  </a:lnTo>
                  <a:lnTo>
                    <a:pt x="309" y="253"/>
                  </a:lnTo>
                  <a:lnTo>
                    <a:pt x="311" y="250"/>
                  </a:lnTo>
                  <a:lnTo>
                    <a:pt x="311" y="249"/>
                  </a:lnTo>
                  <a:lnTo>
                    <a:pt x="312" y="248"/>
                  </a:lnTo>
                  <a:lnTo>
                    <a:pt x="313" y="247"/>
                  </a:lnTo>
                  <a:lnTo>
                    <a:pt x="314" y="247"/>
                  </a:lnTo>
                  <a:lnTo>
                    <a:pt x="314" y="246"/>
                  </a:lnTo>
                  <a:lnTo>
                    <a:pt x="300" y="233"/>
                  </a:lnTo>
                  <a:lnTo>
                    <a:pt x="297" y="231"/>
                  </a:lnTo>
                  <a:lnTo>
                    <a:pt x="237" y="179"/>
                  </a:lnTo>
                  <a:lnTo>
                    <a:pt x="173" y="115"/>
                  </a:lnTo>
                  <a:close/>
                </a:path>
              </a:pathLst>
            </a:custGeom>
            <a:solidFill>
              <a:srgbClr val="DC8C8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12"/>
            <p:cNvSpPr>
              <a:spLocks/>
            </p:cNvSpPr>
            <p:nvPr/>
          </p:nvSpPr>
          <p:spPr bwMode="auto">
            <a:xfrm flipH="1">
              <a:off x="8374760" y="5213914"/>
              <a:ext cx="148052" cy="164943"/>
            </a:xfrm>
            <a:custGeom>
              <a:avLst/>
              <a:gdLst/>
              <a:ahLst/>
              <a:cxnLst>
                <a:cxn ang="0">
                  <a:pos x="149" y="114"/>
                </a:cxn>
                <a:cxn ang="0">
                  <a:pos x="149" y="113"/>
                </a:cxn>
                <a:cxn ang="0">
                  <a:pos x="148" y="111"/>
                </a:cxn>
                <a:cxn ang="0">
                  <a:pos x="146" y="108"/>
                </a:cxn>
                <a:cxn ang="0">
                  <a:pos x="143" y="76"/>
                </a:cxn>
                <a:cxn ang="0">
                  <a:pos x="142" y="69"/>
                </a:cxn>
                <a:cxn ang="0">
                  <a:pos x="140" y="64"/>
                </a:cxn>
                <a:cxn ang="0">
                  <a:pos x="138" y="60"/>
                </a:cxn>
                <a:cxn ang="0">
                  <a:pos x="134" y="58"/>
                </a:cxn>
                <a:cxn ang="0">
                  <a:pos x="130" y="57"/>
                </a:cxn>
                <a:cxn ang="0">
                  <a:pos x="126" y="57"/>
                </a:cxn>
                <a:cxn ang="0">
                  <a:pos x="107" y="58"/>
                </a:cxn>
                <a:cxn ang="0">
                  <a:pos x="103" y="56"/>
                </a:cxn>
                <a:cxn ang="0">
                  <a:pos x="100" y="55"/>
                </a:cxn>
                <a:cxn ang="0">
                  <a:pos x="99" y="52"/>
                </a:cxn>
                <a:cxn ang="0">
                  <a:pos x="89" y="29"/>
                </a:cxn>
                <a:cxn ang="0">
                  <a:pos x="82" y="12"/>
                </a:cxn>
                <a:cxn ang="0">
                  <a:pos x="78" y="5"/>
                </a:cxn>
                <a:cxn ang="0">
                  <a:pos x="76" y="3"/>
                </a:cxn>
                <a:cxn ang="0">
                  <a:pos x="73" y="1"/>
                </a:cxn>
                <a:cxn ang="0">
                  <a:pos x="66" y="0"/>
                </a:cxn>
                <a:cxn ang="0">
                  <a:pos x="60" y="0"/>
                </a:cxn>
                <a:cxn ang="0">
                  <a:pos x="56" y="1"/>
                </a:cxn>
                <a:cxn ang="0">
                  <a:pos x="54" y="3"/>
                </a:cxn>
                <a:cxn ang="0">
                  <a:pos x="51" y="6"/>
                </a:cxn>
                <a:cxn ang="0">
                  <a:pos x="48" y="9"/>
                </a:cxn>
                <a:cxn ang="0">
                  <a:pos x="45" y="18"/>
                </a:cxn>
                <a:cxn ang="0">
                  <a:pos x="38" y="47"/>
                </a:cxn>
                <a:cxn ang="0">
                  <a:pos x="38" y="55"/>
                </a:cxn>
                <a:cxn ang="0">
                  <a:pos x="39" y="64"/>
                </a:cxn>
                <a:cxn ang="0">
                  <a:pos x="39" y="77"/>
                </a:cxn>
                <a:cxn ang="0">
                  <a:pos x="34" y="86"/>
                </a:cxn>
                <a:cxn ang="0">
                  <a:pos x="5" y="116"/>
                </a:cxn>
                <a:cxn ang="0">
                  <a:pos x="3" y="121"/>
                </a:cxn>
                <a:cxn ang="0">
                  <a:pos x="1" y="126"/>
                </a:cxn>
                <a:cxn ang="0">
                  <a:pos x="0" y="136"/>
                </a:cxn>
                <a:cxn ang="0">
                  <a:pos x="3" y="158"/>
                </a:cxn>
                <a:cxn ang="0">
                  <a:pos x="3" y="160"/>
                </a:cxn>
                <a:cxn ang="0">
                  <a:pos x="2" y="164"/>
                </a:cxn>
                <a:cxn ang="0">
                  <a:pos x="2" y="166"/>
                </a:cxn>
                <a:cxn ang="0">
                  <a:pos x="2" y="166"/>
                </a:cxn>
                <a:cxn ang="0">
                  <a:pos x="5" y="166"/>
                </a:cxn>
                <a:cxn ang="0">
                  <a:pos x="35" y="159"/>
                </a:cxn>
                <a:cxn ang="0">
                  <a:pos x="137" y="121"/>
                </a:cxn>
                <a:cxn ang="0">
                  <a:pos x="144" y="118"/>
                </a:cxn>
                <a:cxn ang="0">
                  <a:pos x="146" y="117"/>
                </a:cxn>
                <a:cxn ang="0">
                  <a:pos x="148" y="115"/>
                </a:cxn>
                <a:cxn ang="0">
                  <a:pos x="149" y="114"/>
                </a:cxn>
              </a:cxnLst>
              <a:rect l="0" t="0" r="r" b="b"/>
              <a:pathLst>
                <a:path w="149" h="166">
                  <a:moveTo>
                    <a:pt x="149" y="114"/>
                  </a:moveTo>
                  <a:lnTo>
                    <a:pt x="149" y="113"/>
                  </a:lnTo>
                  <a:lnTo>
                    <a:pt x="148" y="111"/>
                  </a:lnTo>
                  <a:lnTo>
                    <a:pt x="146" y="108"/>
                  </a:lnTo>
                  <a:lnTo>
                    <a:pt x="143" y="76"/>
                  </a:lnTo>
                  <a:lnTo>
                    <a:pt x="142" y="69"/>
                  </a:lnTo>
                  <a:lnTo>
                    <a:pt x="140" y="64"/>
                  </a:lnTo>
                  <a:lnTo>
                    <a:pt x="138" y="60"/>
                  </a:lnTo>
                  <a:lnTo>
                    <a:pt x="134" y="58"/>
                  </a:lnTo>
                  <a:lnTo>
                    <a:pt x="130" y="57"/>
                  </a:lnTo>
                  <a:lnTo>
                    <a:pt x="126" y="57"/>
                  </a:lnTo>
                  <a:lnTo>
                    <a:pt x="107" y="58"/>
                  </a:lnTo>
                  <a:lnTo>
                    <a:pt x="103" y="56"/>
                  </a:lnTo>
                  <a:lnTo>
                    <a:pt x="100" y="55"/>
                  </a:lnTo>
                  <a:lnTo>
                    <a:pt x="99" y="52"/>
                  </a:lnTo>
                  <a:lnTo>
                    <a:pt x="89" y="29"/>
                  </a:lnTo>
                  <a:lnTo>
                    <a:pt x="82" y="12"/>
                  </a:lnTo>
                  <a:lnTo>
                    <a:pt x="78" y="5"/>
                  </a:lnTo>
                  <a:lnTo>
                    <a:pt x="76" y="3"/>
                  </a:lnTo>
                  <a:lnTo>
                    <a:pt x="73" y="1"/>
                  </a:lnTo>
                  <a:lnTo>
                    <a:pt x="66" y="0"/>
                  </a:lnTo>
                  <a:lnTo>
                    <a:pt x="60" y="0"/>
                  </a:lnTo>
                  <a:lnTo>
                    <a:pt x="56" y="1"/>
                  </a:lnTo>
                  <a:lnTo>
                    <a:pt x="54" y="3"/>
                  </a:lnTo>
                  <a:lnTo>
                    <a:pt x="51" y="6"/>
                  </a:lnTo>
                  <a:lnTo>
                    <a:pt x="48" y="9"/>
                  </a:lnTo>
                  <a:lnTo>
                    <a:pt x="45" y="18"/>
                  </a:lnTo>
                  <a:lnTo>
                    <a:pt x="38" y="47"/>
                  </a:lnTo>
                  <a:lnTo>
                    <a:pt x="38" y="55"/>
                  </a:lnTo>
                  <a:lnTo>
                    <a:pt x="39" y="64"/>
                  </a:lnTo>
                  <a:lnTo>
                    <a:pt x="39" y="77"/>
                  </a:lnTo>
                  <a:lnTo>
                    <a:pt x="34" y="86"/>
                  </a:lnTo>
                  <a:lnTo>
                    <a:pt x="5" y="116"/>
                  </a:lnTo>
                  <a:lnTo>
                    <a:pt x="3" y="121"/>
                  </a:lnTo>
                  <a:lnTo>
                    <a:pt x="1" y="126"/>
                  </a:lnTo>
                  <a:lnTo>
                    <a:pt x="0" y="136"/>
                  </a:lnTo>
                  <a:lnTo>
                    <a:pt x="3" y="158"/>
                  </a:lnTo>
                  <a:lnTo>
                    <a:pt x="3" y="160"/>
                  </a:lnTo>
                  <a:lnTo>
                    <a:pt x="2" y="164"/>
                  </a:lnTo>
                  <a:lnTo>
                    <a:pt x="2" y="166"/>
                  </a:lnTo>
                  <a:lnTo>
                    <a:pt x="2" y="166"/>
                  </a:lnTo>
                  <a:lnTo>
                    <a:pt x="5" y="166"/>
                  </a:lnTo>
                  <a:lnTo>
                    <a:pt x="35" y="159"/>
                  </a:lnTo>
                  <a:lnTo>
                    <a:pt x="137" y="121"/>
                  </a:lnTo>
                  <a:lnTo>
                    <a:pt x="144" y="118"/>
                  </a:lnTo>
                  <a:lnTo>
                    <a:pt x="146" y="117"/>
                  </a:lnTo>
                  <a:lnTo>
                    <a:pt x="148" y="115"/>
                  </a:lnTo>
                  <a:lnTo>
                    <a:pt x="149" y="114"/>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74" name="TextBox 173"/>
          <p:cNvSpPr txBox="1"/>
          <p:nvPr/>
        </p:nvSpPr>
        <p:spPr>
          <a:xfrm>
            <a:off x="6595872" y="2261675"/>
            <a:ext cx="2548128" cy="2862322"/>
          </a:xfrm>
          <a:prstGeom prst="rect">
            <a:avLst/>
          </a:prstGeom>
          <a:noFill/>
        </p:spPr>
        <p:txBody>
          <a:bodyPr wrap="square" rtlCol="0">
            <a:spAutoFit/>
          </a:bodyPr>
          <a:lstStyle/>
          <a:p>
            <a:r>
              <a:rPr lang="en-US" dirty="0"/>
              <a:t>If the system has capacity beyond the current operating requirement, and the error had persisted for a while, the operator could adjust the float to eliminate the error at the current load condition</a:t>
            </a:r>
          </a:p>
        </p:txBody>
      </p:sp>
      <p:sp>
        <p:nvSpPr>
          <p:cNvPr id="117" name="Oval 14"/>
          <p:cNvSpPr>
            <a:spLocks noChangeAspect="1" noChangeArrowheads="1"/>
          </p:cNvSpPr>
          <p:nvPr/>
        </p:nvSpPr>
        <p:spPr bwMode="auto">
          <a:xfrm>
            <a:off x="2011363" y="2810087"/>
            <a:ext cx="46724" cy="45974"/>
          </a:xfrm>
          <a:prstGeom prst="ellipse">
            <a:avLst/>
          </a:prstGeom>
          <a:solidFill>
            <a:schemeClr val="tx1"/>
          </a:solidFill>
          <a:ln w="9525">
            <a:solidFill>
              <a:schemeClr val="tx1"/>
            </a:solidFill>
            <a:round/>
            <a:headEnd/>
            <a:tailEnd/>
          </a:ln>
        </p:spPr>
        <p:txBody>
          <a:bodyPr wrap="none" anchor="ctr"/>
          <a:lstStyle/>
          <a:p>
            <a:endParaRPr lang="en-US"/>
          </a:p>
        </p:txBody>
      </p:sp>
      <p:sp>
        <p:nvSpPr>
          <p:cNvPr id="173" name="Line 15"/>
          <p:cNvSpPr>
            <a:spLocks noChangeShapeType="1"/>
          </p:cNvSpPr>
          <p:nvPr/>
        </p:nvSpPr>
        <p:spPr bwMode="auto">
          <a:xfrm flipV="1">
            <a:off x="2043810" y="2294136"/>
            <a:ext cx="0" cy="548522"/>
          </a:xfrm>
          <a:prstGeom prst="line">
            <a:avLst/>
          </a:prstGeom>
          <a:noFill/>
          <a:ln w="9525">
            <a:solidFill>
              <a:schemeClr val="tx1"/>
            </a:solidFill>
            <a:round/>
            <a:headEnd/>
            <a:tailEnd/>
          </a:ln>
        </p:spPr>
        <p:txBody>
          <a:bodyPr anchor="ctr"/>
          <a:lstStyle/>
          <a:p>
            <a:endParaRPr lang="en-US"/>
          </a:p>
        </p:txBody>
      </p:sp>
      <p:sp>
        <p:nvSpPr>
          <p:cNvPr id="176" name="Oval 14"/>
          <p:cNvSpPr>
            <a:spLocks noChangeAspect="1" noChangeArrowheads="1"/>
          </p:cNvSpPr>
          <p:nvPr/>
        </p:nvSpPr>
        <p:spPr bwMode="auto">
          <a:xfrm>
            <a:off x="2026869" y="2278619"/>
            <a:ext cx="46724" cy="45974"/>
          </a:xfrm>
          <a:prstGeom prst="ellipse">
            <a:avLst/>
          </a:prstGeom>
          <a:solidFill>
            <a:schemeClr val="tx1"/>
          </a:solidFill>
          <a:ln w="9525">
            <a:solidFill>
              <a:schemeClr val="tx1"/>
            </a:solidFill>
            <a:round/>
            <a:headEnd/>
            <a:tailEnd/>
          </a:ln>
        </p:spPr>
        <p:txBody>
          <a:bodyPr wrap="none" anchor="ctr"/>
          <a:lstStyle/>
          <a:p>
            <a:endParaRPr lang="en-US"/>
          </a:p>
        </p:txBody>
      </p:sp>
      <p:sp>
        <p:nvSpPr>
          <p:cNvPr id="19" name="Slide Number Placeholder 18"/>
          <p:cNvSpPr>
            <a:spLocks noGrp="1"/>
          </p:cNvSpPr>
          <p:nvPr>
            <p:ph type="sldNum" sz="quarter" idx="11"/>
          </p:nvPr>
        </p:nvSpPr>
        <p:spPr/>
        <p:txBody>
          <a:bodyPr/>
          <a:lstStyle/>
          <a:p>
            <a:fld id="{A9320731-3B2C-4107-8664-CAD7BE973DC8}" type="slidenum">
              <a:rPr lang="en-US" smtClean="0"/>
              <a:pPr/>
              <a:t>94</a:t>
            </a:fld>
            <a:endParaRPr lang="en-US"/>
          </a:p>
        </p:txBody>
      </p:sp>
      <p:sp>
        <p:nvSpPr>
          <p:cNvPr id="18" name="Footer Placeholder 17">
            <a:extLst>
              <a:ext uri="{FF2B5EF4-FFF2-40B4-BE49-F238E27FC236}">
                <a16:creationId xmlns:a16="http://schemas.microsoft.com/office/drawing/2014/main" id="{EE592EF5-2D1D-48C6-A38C-94D0B7929E51}"/>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56559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down)">
                                      <p:cBhvr>
                                        <p:cTn id="7" dur="500"/>
                                        <p:tgtEl>
                                          <p:spTgt spid="73"/>
                                        </p:tgtEl>
                                      </p:cBhvr>
                                    </p:animEffect>
                                  </p:childTnLst>
                                </p:cTn>
                              </p:par>
                              <p:par>
                                <p:cTn id="8" presetID="22" presetClass="entr" presetSubtype="4" repeatCount="indefinite"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wipe(down)">
                                      <p:cBhvr>
                                        <p:cTn id="10" dur="500"/>
                                        <p:tgtEl>
                                          <p:spTgt spid="78"/>
                                        </p:tgtEl>
                                      </p:cBhvr>
                                    </p:animEffect>
                                  </p:childTnLst>
                                </p:cTn>
                              </p:par>
                            </p:childTnLst>
                          </p:cTn>
                        </p:par>
                        <p:par>
                          <p:cTn id="11" fill="hold">
                            <p:stCondLst>
                              <p:cond delay="500"/>
                            </p:stCondLst>
                            <p:childTnLst>
                              <p:par>
                                <p:cTn id="12" presetID="22" presetClass="exit" presetSubtype="1" repeatCount="indefinite" fill="hold" grpId="1" nodeType="afterEffect">
                                  <p:stCondLst>
                                    <p:cond delay="0"/>
                                  </p:stCondLst>
                                  <p:childTnLst>
                                    <p:animEffect transition="out" filter="wipe(up)">
                                      <p:cBhvr>
                                        <p:cTn id="13" dur="500"/>
                                        <p:tgtEl>
                                          <p:spTgt spid="73"/>
                                        </p:tgtEl>
                                      </p:cBhvr>
                                    </p:animEffect>
                                    <p:set>
                                      <p:cBhvr>
                                        <p:cTn id="14" dur="1" fill="hold">
                                          <p:stCondLst>
                                            <p:cond delay="499"/>
                                          </p:stCondLst>
                                        </p:cTn>
                                        <p:tgtEl>
                                          <p:spTgt spid="73"/>
                                        </p:tgtEl>
                                        <p:attrNameLst>
                                          <p:attrName>style.visibility</p:attrName>
                                        </p:attrNameLst>
                                      </p:cBhvr>
                                      <p:to>
                                        <p:strVal val="hidden"/>
                                      </p:to>
                                    </p:set>
                                  </p:childTnLst>
                                </p:cTn>
                              </p:par>
                              <p:par>
                                <p:cTn id="15" presetID="22" presetClass="exit" presetSubtype="1" repeatCount="indefinite" fill="hold" grpId="1" nodeType="withEffect">
                                  <p:stCondLst>
                                    <p:cond delay="0"/>
                                  </p:stCondLst>
                                  <p:childTnLst>
                                    <p:animEffect transition="out" filter="wipe(up)">
                                      <p:cBhvr>
                                        <p:cTn id="16" dur="500"/>
                                        <p:tgtEl>
                                          <p:spTgt spid="78"/>
                                        </p:tgtEl>
                                      </p:cBhvr>
                                    </p:animEffect>
                                    <p:set>
                                      <p:cBhvr>
                                        <p:cTn id="17" dur="1" fill="hold">
                                          <p:stCondLst>
                                            <p:cond delay="499"/>
                                          </p:stCondLst>
                                        </p:cTn>
                                        <p:tgtEl>
                                          <p:spTgt spid="78"/>
                                        </p:tgtEl>
                                        <p:attrNameLst>
                                          <p:attrName>style.visibility</p:attrName>
                                        </p:attrNameLst>
                                      </p:cBhvr>
                                      <p:to>
                                        <p:strVal val="hidden"/>
                                      </p:to>
                                    </p:set>
                                  </p:childTnLst>
                                </p:cTn>
                              </p:par>
                            </p:childTnLst>
                          </p:cTn>
                        </p:par>
                        <p:par>
                          <p:cTn id="18" fill="hold">
                            <p:stCondLst>
                              <p:cond delay="1000"/>
                            </p:stCondLst>
                            <p:childTnLst>
                              <p:par>
                                <p:cTn id="19" presetID="64" presetClass="path" presetSubtype="0" fill="hold" nodeType="afterEffect">
                                  <p:stCondLst>
                                    <p:cond delay="0"/>
                                  </p:stCondLst>
                                  <p:childTnLst>
                                    <p:animMotion origin="layout" path="M 3.61111E-6 1.48148E-6 L 3.61111E-6 -0.07778 " pathEditMode="relative" rAng="0" ptsTypes="AA">
                                      <p:cBhvr>
                                        <p:cTn id="20" dur="2000" fill="hold"/>
                                        <p:tgtEl>
                                          <p:spTgt spid="10"/>
                                        </p:tgtEl>
                                        <p:attrNameLst>
                                          <p:attrName>ppt_x</p:attrName>
                                          <p:attrName>ppt_y</p:attrName>
                                        </p:attrNameLst>
                                      </p:cBhvr>
                                      <p:rCtr x="0" y="-39"/>
                                    </p:animMotion>
                                  </p:childTnLst>
                                </p:cTn>
                              </p:par>
                              <p:par>
                                <p:cTn id="21" presetID="64" presetClass="path" presetSubtype="0" fill="hold" grpId="2" nodeType="withEffect">
                                  <p:stCondLst>
                                    <p:cond delay="0"/>
                                  </p:stCondLst>
                                  <p:childTnLst>
                                    <p:animMotion origin="layout" path="M -1.38889E-6 -4.07407E-6 L -1.38889E-6 -0.07916 " pathEditMode="relative" rAng="0" ptsTypes="AA">
                                      <p:cBhvr>
                                        <p:cTn id="22" dur="2000" fill="hold"/>
                                        <p:tgtEl>
                                          <p:spTgt spid="73"/>
                                        </p:tgtEl>
                                        <p:attrNameLst>
                                          <p:attrName>ppt_x</p:attrName>
                                          <p:attrName>ppt_y</p:attrName>
                                        </p:attrNameLst>
                                      </p:cBhvr>
                                      <p:rCtr x="0" y="-40"/>
                                    </p:animMotion>
                                  </p:childTnLst>
                                </p:cTn>
                              </p:par>
                              <p:par>
                                <p:cTn id="23" presetID="64" presetClass="path" presetSubtype="0" fill="hold" grpId="2" nodeType="withEffect">
                                  <p:stCondLst>
                                    <p:cond delay="0"/>
                                  </p:stCondLst>
                                  <p:childTnLst>
                                    <p:animMotion origin="layout" path="M 3.33333E-6 -4.07407E-6 L 3.33333E-6 -0.07986 " pathEditMode="relative" rAng="0" ptsTypes="AA">
                                      <p:cBhvr>
                                        <p:cTn id="24" dur="2000" fill="hold"/>
                                        <p:tgtEl>
                                          <p:spTgt spid="78"/>
                                        </p:tgtEl>
                                        <p:attrNameLst>
                                          <p:attrName>ppt_x</p:attrName>
                                          <p:attrName>ppt_y</p:attrName>
                                        </p:attrNameLst>
                                      </p:cBhvr>
                                      <p:rCtr x="0" y="-40"/>
                                    </p:animMotion>
                                  </p:childTnLst>
                                </p:cTn>
                              </p:par>
                              <p:par>
                                <p:cTn id="25" presetID="22" presetClass="exit" presetSubtype="4" fill="hold" grpId="0" nodeType="withEffect">
                                  <p:stCondLst>
                                    <p:cond delay="0"/>
                                  </p:stCondLst>
                                  <p:childTnLst>
                                    <p:animEffect transition="out" filter="wipe(down)">
                                      <p:cBhvr>
                                        <p:cTn id="26" dur="2000"/>
                                        <p:tgtEl>
                                          <p:spTgt spid="192"/>
                                        </p:tgtEl>
                                      </p:cBhvr>
                                    </p:animEffect>
                                    <p:set>
                                      <p:cBhvr>
                                        <p:cTn id="27" dur="1" fill="hold">
                                          <p:stCondLst>
                                            <p:cond delay="1999"/>
                                          </p:stCondLst>
                                        </p:cTn>
                                        <p:tgtEl>
                                          <p:spTgt spid="192"/>
                                        </p:tgtEl>
                                        <p:attrNameLst>
                                          <p:attrName>style.visibility</p:attrName>
                                        </p:attrNameLst>
                                      </p:cBhvr>
                                      <p:to>
                                        <p:strVal val="hidden"/>
                                      </p:to>
                                    </p:set>
                                  </p:childTnLst>
                                </p:cTn>
                              </p:par>
                              <p:par>
                                <p:cTn id="28" presetID="22" presetClass="entr" presetSubtype="4" fill="hold" grpId="0" nodeType="withEffect">
                                  <p:stCondLst>
                                    <p:cond delay="0"/>
                                  </p:stCondLst>
                                  <p:childTnLst>
                                    <p:set>
                                      <p:cBhvr>
                                        <p:cTn id="29" dur="1" fill="hold">
                                          <p:stCondLst>
                                            <p:cond delay="0"/>
                                          </p:stCondLst>
                                        </p:cTn>
                                        <p:tgtEl>
                                          <p:spTgt spid="170"/>
                                        </p:tgtEl>
                                        <p:attrNameLst>
                                          <p:attrName>style.visibility</p:attrName>
                                        </p:attrNameLst>
                                      </p:cBhvr>
                                      <p:to>
                                        <p:strVal val="visible"/>
                                      </p:to>
                                    </p:set>
                                    <p:animEffect transition="in" filter="wipe(down)">
                                      <p:cBhvr>
                                        <p:cTn id="30" dur="2000"/>
                                        <p:tgtEl>
                                          <p:spTgt spid="170"/>
                                        </p:tgtEl>
                                      </p:cBhvr>
                                    </p:animEffect>
                                  </p:childTnLst>
                                </p:cTn>
                              </p:par>
                              <p:par>
                                <p:cTn id="31" presetID="64" presetClass="path" presetSubtype="0" accel="50000" decel="50000" fill="hold" nodeType="withEffect">
                                  <p:stCondLst>
                                    <p:cond delay="0"/>
                                  </p:stCondLst>
                                  <p:childTnLst>
                                    <p:animMotion origin="layout" path="M -2.77778E-6 7.40741E-7 L -2.77778E-6 -0.08195 " pathEditMode="relative" rAng="0" ptsTypes="AA">
                                      <p:cBhvr>
                                        <p:cTn id="32" dur="2000" fill="hold"/>
                                        <p:tgtEl>
                                          <p:spTgt spid="9"/>
                                        </p:tgtEl>
                                        <p:attrNameLst>
                                          <p:attrName>ppt_x</p:attrName>
                                          <p:attrName>ppt_y</p:attrName>
                                        </p:attrNameLst>
                                      </p:cBhvr>
                                      <p:rCtr x="0" y="-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animBg="1"/>
      <p:bldP spid="73" grpId="0" animBg="1"/>
      <p:bldP spid="73" grpId="1" animBg="1"/>
      <p:bldP spid="73" grpId="2" animBg="1"/>
      <p:bldP spid="78" grpId="0" animBg="1"/>
      <p:bldP spid="78" grpId="1" animBg="1"/>
      <p:bldP spid="78" grpId="2" animBg="1"/>
      <p:bldP spid="19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84" name="Oval 22"/>
          <p:cNvSpPr>
            <a:spLocks noChangeAspect="1"/>
          </p:cNvSpPr>
          <p:nvPr/>
        </p:nvSpPr>
        <p:spPr bwMode="auto">
          <a:xfrm>
            <a:off x="650506" y="298450"/>
            <a:ext cx="4413742" cy="4413250"/>
          </a:xfrm>
          <a:prstGeom prst="ellipse">
            <a:avLst/>
          </a:prstGeom>
          <a:noFill/>
          <a:ln w="25400" algn="ctr">
            <a:solidFill>
              <a:schemeClr val="bg1"/>
            </a:solidFill>
            <a:round/>
            <a:headEnd/>
            <a:tailEnd/>
          </a:ln>
        </p:spPr>
        <p:txBody>
          <a:bodyPr anchor="ctr"/>
          <a:lstStyle/>
          <a:p>
            <a:endParaRPr lang="en-US"/>
          </a:p>
        </p:txBody>
      </p:sp>
      <p:sp>
        <p:nvSpPr>
          <p:cNvPr id="113" name="Rectangle 44"/>
          <p:cNvSpPr>
            <a:spLocks noChangeArrowheads="1"/>
          </p:cNvSpPr>
          <p:nvPr/>
        </p:nvSpPr>
        <p:spPr bwMode="auto">
          <a:xfrm>
            <a:off x="1819275" y="4631531"/>
            <a:ext cx="4660900" cy="1523206"/>
          </a:xfrm>
          <a:prstGeom prst="rect">
            <a:avLst/>
          </a:prstGeom>
          <a:solidFill>
            <a:srgbClr val="0099CC">
              <a:alpha val="49804"/>
            </a:srgbClr>
          </a:solidFill>
          <a:ln w="9525" algn="ctr">
            <a:noFill/>
            <a:round/>
            <a:headEnd/>
            <a:tailEnd/>
          </a:ln>
        </p:spPr>
        <p:txBody>
          <a:bodyPr anchor="ctr"/>
          <a:lstStyle/>
          <a:p>
            <a:endParaRPr lang="en-US"/>
          </a:p>
        </p:txBody>
      </p:sp>
      <p:grpSp>
        <p:nvGrpSpPr>
          <p:cNvPr id="2" name="Group 164"/>
          <p:cNvGrpSpPr/>
          <p:nvPr/>
        </p:nvGrpSpPr>
        <p:grpSpPr>
          <a:xfrm>
            <a:off x="7241377" y="5500688"/>
            <a:ext cx="7" cy="1082042"/>
            <a:chOff x="7258044" y="5505450"/>
            <a:chExt cx="7" cy="1082042"/>
          </a:xfrm>
        </p:grpSpPr>
        <p:grpSp>
          <p:nvGrpSpPr>
            <p:cNvPr id="3" name="Group 122"/>
            <p:cNvGrpSpPr/>
            <p:nvPr/>
          </p:nvGrpSpPr>
          <p:grpSpPr>
            <a:xfrm>
              <a:off x="7258044" y="5505452"/>
              <a:ext cx="0" cy="1082040"/>
              <a:chOff x="7315200" y="3810000"/>
              <a:chExt cx="0" cy="1082040"/>
            </a:xfrm>
          </p:grpSpPr>
          <p:cxnSp>
            <p:nvCxnSpPr>
              <p:cNvPr id="168" name="Straight Connector 167"/>
              <p:cNvCxnSpPr/>
              <p:nvPr/>
            </p:nvCxnSpPr>
            <p:spPr bwMode="auto">
              <a:xfrm rot="5400000" flipH="1" flipV="1">
                <a:off x="7040880" y="4084320"/>
                <a:ext cx="548640" cy="0"/>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cxnSp>
            <p:nvCxnSpPr>
              <p:cNvPr id="169" name="Straight Connector 168"/>
              <p:cNvCxnSpPr/>
              <p:nvPr/>
            </p:nvCxnSpPr>
            <p:spPr bwMode="auto">
              <a:xfrm rot="5400000">
                <a:off x="7040880" y="4617720"/>
                <a:ext cx="54864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grpSp>
        <p:cxnSp>
          <p:nvCxnSpPr>
            <p:cNvPr id="167" name="Straight Connector 166"/>
            <p:cNvCxnSpPr/>
            <p:nvPr/>
          </p:nvCxnSpPr>
          <p:spPr bwMode="auto">
            <a:xfrm rot="5400000">
              <a:off x="7146132" y="5617369"/>
              <a:ext cx="223838"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grpSp>
      <p:sp>
        <p:nvSpPr>
          <p:cNvPr id="70" name="Rectangle 69"/>
          <p:cNvSpPr/>
          <p:nvPr/>
        </p:nvSpPr>
        <p:spPr bwMode="auto">
          <a:xfrm>
            <a:off x="6477000" y="5917406"/>
            <a:ext cx="1752600" cy="2667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53" name="Rectangle 52"/>
          <p:cNvSpPr>
            <a:spLocks noChangeArrowheads="1"/>
          </p:cNvSpPr>
          <p:nvPr/>
        </p:nvSpPr>
        <p:spPr bwMode="auto">
          <a:xfrm>
            <a:off x="7242175" y="5915025"/>
            <a:ext cx="1901825" cy="276225"/>
          </a:xfrm>
          <a:prstGeom prst="rect">
            <a:avLst/>
          </a:prstGeom>
          <a:solidFill>
            <a:srgbClr val="0099CC">
              <a:alpha val="49804"/>
            </a:srgbClr>
          </a:solidFill>
          <a:ln w="9525" algn="ctr">
            <a:noFill/>
            <a:round/>
            <a:headEnd/>
            <a:tailEnd/>
          </a:ln>
        </p:spPr>
        <p:txBody>
          <a:bodyPr anchor="ctr"/>
          <a:lstStyle/>
          <a:p>
            <a:endParaRPr lang="en-US"/>
          </a:p>
        </p:txBody>
      </p:sp>
      <p:sp>
        <p:nvSpPr>
          <p:cNvPr id="6147" name="Rectangle 49"/>
          <p:cNvSpPr>
            <a:spLocks noChangeArrowheads="1"/>
          </p:cNvSpPr>
          <p:nvPr/>
        </p:nvSpPr>
        <p:spPr bwMode="auto">
          <a:xfrm>
            <a:off x="6459538" y="5915025"/>
            <a:ext cx="782637" cy="276225"/>
          </a:xfrm>
          <a:prstGeom prst="rect">
            <a:avLst/>
          </a:prstGeom>
          <a:solidFill>
            <a:srgbClr val="0099CC">
              <a:alpha val="49804"/>
            </a:srgbClr>
          </a:solidFill>
          <a:ln w="9525" algn="ctr">
            <a:noFill/>
            <a:round/>
            <a:headEnd/>
            <a:tailEnd/>
          </a:ln>
        </p:spPr>
        <p:txBody>
          <a:bodyPr anchor="ctr"/>
          <a:lstStyle/>
          <a:p>
            <a:endParaRPr lang="en-US"/>
          </a:p>
        </p:txBody>
      </p:sp>
      <p:grpSp>
        <p:nvGrpSpPr>
          <p:cNvPr id="4" name="Group 24"/>
          <p:cNvGrpSpPr>
            <a:grpSpLocks/>
          </p:cNvGrpSpPr>
          <p:nvPr/>
        </p:nvGrpSpPr>
        <p:grpSpPr bwMode="auto">
          <a:xfrm rot="2700000">
            <a:off x="1949450" y="3060700"/>
            <a:ext cx="642938" cy="1588"/>
            <a:chOff x="593725" y="3061494"/>
            <a:chExt cx="642143" cy="2381"/>
          </a:xfrm>
        </p:grpSpPr>
        <p:sp>
          <p:nvSpPr>
            <p:cNvPr id="6193" name="Line 13"/>
            <p:cNvSpPr>
              <a:spLocks noChangeShapeType="1"/>
            </p:cNvSpPr>
            <p:nvPr/>
          </p:nvSpPr>
          <p:spPr bwMode="auto">
            <a:xfrm flipH="1">
              <a:off x="915193" y="3061494"/>
              <a:ext cx="320675" cy="0"/>
            </a:xfrm>
            <a:prstGeom prst="line">
              <a:avLst/>
            </a:prstGeom>
            <a:noFill/>
            <a:ln w="9525">
              <a:solidFill>
                <a:schemeClr val="bg1"/>
              </a:solidFill>
              <a:round/>
              <a:headEnd/>
              <a:tailEnd/>
            </a:ln>
          </p:spPr>
          <p:txBody>
            <a:bodyPr anchor="ctr"/>
            <a:lstStyle/>
            <a:p>
              <a:endParaRPr lang="en-US"/>
            </a:p>
          </p:txBody>
        </p:sp>
        <p:sp>
          <p:nvSpPr>
            <p:cNvPr id="6194" name="Line 13"/>
            <p:cNvSpPr>
              <a:spLocks noChangeShapeType="1"/>
            </p:cNvSpPr>
            <p:nvPr/>
          </p:nvSpPr>
          <p:spPr bwMode="auto">
            <a:xfrm flipH="1">
              <a:off x="593725" y="3063875"/>
              <a:ext cx="320675" cy="0"/>
            </a:xfrm>
            <a:prstGeom prst="line">
              <a:avLst/>
            </a:prstGeom>
            <a:noFill/>
            <a:ln w="9525">
              <a:solidFill>
                <a:schemeClr val="tx1"/>
              </a:solidFill>
              <a:round/>
              <a:headEnd/>
              <a:tailEnd/>
            </a:ln>
          </p:spPr>
          <p:txBody>
            <a:bodyPr anchor="ctr"/>
            <a:lstStyle/>
            <a:p>
              <a:endParaRPr lang="en-US"/>
            </a:p>
          </p:txBody>
        </p:sp>
      </p:grpSp>
      <p:grpSp>
        <p:nvGrpSpPr>
          <p:cNvPr id="5" name="Group 16"/>
          <p:cNvGrpSpPr>
            <a:grpSpLocks/>
          </p:cNvGrpSpPr>
          <p:nvPr/>
        </p:nvGrpSpPr>
        <p:grpSpPr bwMode="auto">
          <a:xfrm rot="1800000">
            <a:off x="612775" y="2485302"/>
            <a:ext cx="4479925" cy="46033"/>
            <a:chOff x="375" y="1566"/>
            <a:chExt cx="2822" cy="29"/>
          </a:xfrm>
        </p:grpSpPr>
        <p:sp>
          <p:nvSpPr>
            <p:cNvPr id="6191" name="Line 17"/>
            <p:cNvSpPr>
              <a:spLocks noChangeShapeType="1"/>
            </p:cNvSpPr>
            <p:nvPr/>
          </p:nvSpPr>
          <p:spPr bwMode="auto">
            <a:xfrm>
              <a:off x="375" y="1584"/>
              <a:ext cx="2822" cy="0"/>
            </a:xfrm>
            <a:prstGeom prst="line">
              <a:avLst/>
            </a:prstGeom>
            <a:noFill/>
            <a:ln w="9525">
              <a:solidFill>
                <a:schemeClr val="bg1"/>
              </a:solidFill>
              <a:prstDash val="dash"/>
              <a:round/>
              <a:headEnd/>
              <a:tailEnd/>
            </a:ln>
          </p:spPr>
          <p:txBody>
            <a:bodyPr anchor="ctr"/>
            <a:lstStyle/>
            <a:p>
              <a:endParaRPr lang="en-US"/>
            </a:p>
          </p:txBody>
        </p:sp>
        <p:sp>
          <p:nvSpPr>
            <p:cNvPr id="6192" name="Oval 19"/>
            <p:cNvSpPr>
              <a:spLocks noChangeAspect="1" noChangeArrowheads="1"/>
            </p:cNvSpPr>
            <p:nvPr/>
          </p:nvSpPr>
          <p:spPr bwMode="auto">
            <a:xfrm>
              <a:off x="3155" y="1566"/>
              <a:ext cx="29" cy="29"/>
            </a:xfrm>
            <a:prstGeom prst="ellipse">
              <a:avLst/>
            </a:prstGeom>
            <a:solidFill>
              <a:schemeClr val="bg1"/>
            </a:solidFill>
            <a:ln w="9525">
              <a:solidFill>
                <a:schemeClr val="bg1"/>
              </a:solidFill>
              <a:prstDash val="dash"/>
              <a:round/>
              <a:headEnd/>
              <a:tailEnd/>
            </a:ln>
          </p:spPr>
          <p:txBody>
            <a:bodyPr wrap="none" anchor="ctr"/>
            <a:lstStyle/>
            <a:p>
              <a:endParaRPr lang="en-US"/>
            </a:p>
          </p:txBody>
        </p:sp>
      </p:grpSp>
      <p:sp>
        <p:nvSpPr>
          <p:cNvPr id="6188" name="Oval 34"/>
          <p:cNvSpPr>
            <a:spLocks noChangeAspect="1"/>
          </p:cNvSpPr>
          <p:nvPr/>
        </p:nvSpPr>
        <p:spPr bwMode="auto">
          <a:xfrm>
            <a:off x="1735106" y="1356693"/>
            <a:ext cx="2301900" cy="2301643"/>
          </a:xfrm>
          <a:prstGeom prst="ellipse">
            <a:avLst/>
          </a:prstGeom>
          <a:noFill/>
          <a:ln w="25400" algn="ctr">
            <a:solidFill>
              <a:schemeClr val="bg1"/>
            </a:solidFill>
            <a:round/>
            <a:headEnd/>
            <a:tailEnd/>
          </a:ln>
        </p:spPr>
        <p:txBody>
          <a:bodyPr anchor="ctr"/>
          <a:lstStyle/>
          <a:p>
            <a:endParaRPr lang="en-US"/>
          </a:p>
        </p:txBody>
      </p:sp>
      <p:sp>
        <p:nvSpPr>
          <p:cNvPr id="57" name="Rectangle 56"/>
          <p:cNvSpPr>
            <a:spLocks noChangeArrowheads="1"/>
          </p:cNvSpPr>
          <p:nvPr/>
        </p:nvSpPr>
        <p:spPr bwMode="auto">
          <a:xfrm>
            <a:off x="2270125" y="2922588"/>
            <a:ext cx="782638" cy="276225"/>
          </a:xfrm>
          <a:prstGeom prst="rect">
            <a:avLst/>
          </a:prstGeom>
          <a:solidFill>
            <a:srgbClr val="0099CC">
              <a:alpha val="49804"/>
            </a:srgbClr>
          </a:solidFill>
          <a:ln w="9525" algn="ctr">
            <a:noFill/>
            <a:round/>
            <a:headEnd/>
            <a:tailEnd/>
          </a:ln>
        </p:spPr>
        <p:txBody>
          <a:bodyPr anchor="ctr"/>
          <a:lstStyle/>
          <a:p>
            <a:endParaRPr lang="en-US"/>
          </a:p>
        </p:txBody>
      </p:sp>
      <p:sp>
        <p:nvSpPr>
          <p:cNvPr id="6151" name="Rectangle 55"/>
          <p:cNvSpPr>
            <a:spLocks noChangeArrowheads="1"/>
          </p:cNvSpPr>
          <p:nvPr/>
        </p:nvSpPr>
        <p:spPr bwMode="auto">
          <a:xfrm>
            <a:off x="0" y="2922588"/>
            <a:ext cx="2270125" cy="276225"/>
          </a:xfrm>
          <a:prstGeom prst="rect">
            <a:avLst/>
          </a:prstGeom>
          <a:solidFill>
            <a:srgbClr val="0099CC">
              <a:alpha val="49804"/>
            </a:srgbClr>
          </a:solidFill>
          <a:ln w="9525" algn="ctr">
            <a:noFill/>
            <a:round/>
            <a:headEnd/>
            <a:tailEnd/>
          </a:ln>
        </p:spPr>
        <p:txBody>
          <a:bodyPr anchor="ctr"/>
          <a:lstStyle/>
          <a:p>
            <a:endParaRPr lang="en-US"/>
          </a:p>
        </p:txBody>
      </p:sp>
      <p:sp>
        <p:nvSpPr>
          <p:cNvPr id="1044491" name="Line 11"/>
          <p:cNvSpPr>
            <a:spLocks noChangeShapeType="1"/>
          </p:cNvSpPr>
          <p:nvPr/>
        </p:nvSpPr>
        <p:spPr bwMode="auto">
          <a:xfrm rot="2700000" flipV="1">
            <a:off x="2270125" y="2924175"/>
            <a:ext cx="0" cy="274638"/>
          </a:xfrm>
          <a:prstGeom prst="line">
            <a:avLst/>
          </a:prstGeom>
          <a:noFill/>
          <a:ln w="28575">
            <a:solidFill>
              <a:srgbClr val="CC9900"/>
            </a:solidFill>
            <a:round/>
            <a:headEnd/>
            <a:tailEnd/>
          </a:ln>
        </p:spPr>
        <p:txBody>
          <a:bodyPr anchor="ctr"/>
          <a:lstStyle/>
          <a:p>
            <a:endParaRPr lang="en-US"/>
          </a:p>
        </p:txBody>
      </p:sp>
      <p:sp>
        <p:nvSpPr>
          <p:cNvPr id="176" name="Rectangle 3"/>
          <p:cNvSpPr>
            <a:spLocks noGrp="1" noChangeArrowheads="1"/>
          </p:cNvSpPr>
          <p:nvPr>
            <p:ph type="title"/>
          </p:nvPr>
        </p:nvSpPr>
        <p:spPr>
          <a:xfrm>
            <a:off x="685800" y="658368"/>
            <a:ext cx="7772400" cy="1408176"/>
          </a:xfrm>
          <a:noFill/>
          <a:ln w="9525">
            <a:noFill/>
            <a:miter lim="800000"/>
            <a:headEnd/>
            <a:tailEnd/>
          </a:ln>
          <a:effectLst/>
        </p:spPr>
        <p:txBody>
          <a:bodyPr vert="horz" wrap="square" lIns="91440" tIns="45720" rIns="91440" bIns="45720" numCol="1" anchor="ctr" anchorCtr="0" compatLnSpc="1">
            <a:prstTxWarp prst="textNoShape">
              <a:avLst/>
            </a:prstTxWarp>
            <a:normAutofit/>
          </a:bodyPr>
          <a:lstStyle/>
          <a:p>
            <a:r>
              <a:rPr lang="en-US" dirty="0"/>
              <a:t>A Simple Proportional Control System;</a:t>
            </a:r>
            <a:br>
              <a:rPr lang="en-US" dirty="0"/>
            </a:br>
            <a:r>
              <a:rPr lang="en-US" sz="2400" dirty="0"/>
              <a:t>Adding Integral Control</a:t>
            </a:r>
            <a:endParaRPr lang="en-US" sz="2800" dirty="0"/>
          </a:p>
        </p:txBody>
      </p:sp>
      <p:sp>
        <p:nvSpPr>
          <p:cNvPr id="170" name="Rectangle 44"/>
          <p:cNvSpPr>
            <a:spLocks noChangeArrowheads="1"/>
          </p:cNvSpPr>
          <p:nvPr/>
        </p:nvSpPr>
        <p:spPr bwMode="auto">
          <a:xfrm>
            <a:off x="1819275" y="4067174"/>
            <a:ext cx="4660900" cy="563563"/>
          </a:xfrm>
          <a:prstGeom prst="rect">
            <a:avLst/>
          </a:prstGeom>
          <a:solidFill>
            <a:srgbClr val="0099CC">
              <a:alpha val="49804"/>
            </a:srgbClr>
          </a:solidFill>
          <a:ln w="9525" algn="ctr">
            <a:noFill/>
            <a:round/>
            <a:headEnd/>
            <a:tailEnd/>
          </a:ln>
        </p:spPr>
        <p:txBody>
          <a:bodyPr anchor="ctr"/>
          <a:lstStyle/>
          <a:p>
            <a:endParaRPr lang="en-US"/>
          </a:p>
        </p:txBody>
      </p:sp>
      <p:sp>
        <p:nvSpPr>
          <p:cNvPr id="6157" name="AutoShape 2"/>
          <p:cNvSpPr>
            <a:spLocks noChangeAspect="1" noChangeArrowheads="1"/>
          </p:cNvSpPr>
          <p:nvPr/>
        </p:nvSpPr>
        <p:spPr bwMode="auto">
          <a:xfrm>
            <a:off x="2732088" y="2514600"/>
            <a:ext cx="206375" cy="411163"/>
          </a:xfrm>
          <a:prstGeom prst="triangle">
            <a:avLst>
              <a:gd name="adj" fmla="val 50000"/>
            </a:avLst>
          </a:prstGeom>
          <a:solidFill>
            <a:srgbClr val="CC9900"/>
          </a:solidFill>
          <a:ln w="3175" algn="ctr">
            <a:solidFill>
              <a:srgbClr val="CC9900"/>
            </a:solidFill>
            <a:miter lim="800000"/>
            <a:headEnd/>
            <a:tailEnd/>
          </a:ln>
        </p:spPr>
        <p:txBody>
          <a:bodyPr anchor="ctr"/>
          <a:lstStyle/>
          <a:p>
            <a:endParaRPr lang="en-US"/>
          </a:p>
        </p:txBody>
      </p:sp>
      <p:sp>
        <p:nvSpPr>
          <p:cNvPr id="6158" name="Line 6"/>
          <p:cNvSpPr>
            <a:spLocks noChangeShapeType="1"/>
          </p:cNvSpPr>
          <p:nvPr/>
        </p:nvSpPr>
        <p:spPr bwMode="auto">
          <a:xfrm flipV="1">
            <a:off x="2754313" y="3200400"/>
            <a:ext cx="0" cy="228600"/>
          </a:xfrm>
          <a:prstGeom prst="line">
            <a:avLst/>
          </a:prstGeom>
          <a:noFill/>
          <a:ln w="19050" cap="sq">
            <a:solidFill>
              <a:schemeClr val="tx1"/>
            </a:solidFill>
            <a:miter lim="800000"/>
            <a:headEnd/>
            <a:tailEnd/>
          </a:ln>
        </p:spPr>
        <p:txBody>
          <a:bodyPr anchor="ctr"/>
          <a:lstStyle/>
          <a:p>
            <a:endParaRPr lang="en-US"/>
          </a:p>
        </p:txBody>
      </p:sp>
      <p:sp>
        <p:nvSpPr>
          <p:cNvPr id="6159" name="Line 7"/>
          <p:cNvSpPr>
            <a:spLocks noChangeShapeType="1"/>
          </p:cNvSpPr>
          <p:nvPr/>
        </p:nvSpPr>
        <p:spPr bwMode="auto">
          <a:xfrm flipV="1">
            <a:off x="3036888" y="2925763"/>
            <a:ext cx="0" cy="503237"/>
          </a:xfrm>
          <a:prstGeom prst="line">
            <a:avLst/>
          </a:prstGeom>
          <a:noFill/>
          <a:ln w="19050" cap="sq">
            <a:solidFill>
              <a:schemeClr val="tx1"/>
            </a:solidFill>
            <a:miter lim="800000"/>
            <a:headEnd/>
            <a:tailEnd/>
          </a:ln>
        </p:spPr>
        <p:txBody>
          <a:bodyPr anchor="ctr"/>
          <a:lstStyle/>
          <a:p>
            <a:endParaRPr lang="en-US"/>
          </a:p>
        </p:txBody>
      </p:sp>
      <p:sp>
        <p:nvSpPr>
          <p:cNvPr id="6160" name="Line 8"/>
          <p:cNvSpPr>
            <a:spLocks noChangeShapeType="1"/>
          </p:cNvSpPr>
          <p:nvPr/>
        </p:nvSpPr>
        <p:spPr bwMode="auto">
          <a:xfrm flipH="1">
            <a:off x="0" y="3200400"/>
            <a:ext cx="2752725" cy="0"/>
          </a:xfrm>
          <a:prstGeom prst="line">
            <a:avLst/>
          </a:prstGeom>
          <a:noFill/>
          <a:ln w="19050" cap="sq">
            <a:solidFill>
              <a:schemeClr val="tx1"/>
            </a:solidFill>
            <a:miter lim="800000"/>
            <a:headEnd/>
            <a:tailEnd/>
          </a:ln>
        </p:spPr>
        <p:txBody>
          <a:bodyPr anchor="ctr"/>
          <a:lstStyle/>
          <a:p>
            <a:endParaRPr lang="en-US"/>
          </a:p>
        </p:txBody>
      </p:sp>
      <p:sp>
        <p:nvSpPr>
          <p:cNvPr id="6161" name="Line 9"/>
          <p:cNvSpPr>
            <a:spLocks noChangeShapeType="1"/>
          </p:cNvSpPr>
          <p:nvPr/>
        </p:nvSpPr>
        <p:spPr bwMode="auto">
          <a:xfrm flipH="1">
            <a:off x="0" y="2925763"/>
            <a:ext cx="3033713" cy="0"/>
          </a:xfrm>
          <a:prstGeom prst="line">
            <a:avLst/>
          </a:prstGeom>
          <a:noFill/>
          <a:ln w="19050" cap="sq">
            <a:solidFill>
              <a:schemeClr val="tx1"/>
            </a:solidFill>
            <a:miter lim="800000"/>
            <a:headEnd/>
            <a:tailEnd/>
          </a:ln>
        </p:spPr>
        <p:txBody>
          <a:bodyPr anchor="ctr"/>
          <a:lstStyle/>
          <a:p>
            <a:endParaRPr lang="en-US"/>
          </a:p>
        </p:txBody>
      </p:sp>
      <p:sp>
        <p:nvSpPr>
          <p:cNvPr id="6162" name="Oval 12"/>
          <p:cNvSpPr>
            <a:spLocks noChangeAspect="1" noChangeArrowheads="1"/>
          </p:cNvSpPr>
          <p:nvPr/>
        </p:nvSpPr>
        <p:spPr bwMode="auto">
          <a:xfrm rot="5400000">
            <a:off x="2224088" y="3016250"/>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6" name="Group 16"/>
          <p:cNvGrpSpPr>
            <a:grpSpLocks/>
          </p:cNvGrpSpPr>
          <p:nvPr/>
        </p:nvGrpSpPr>
        <p:grpSpPr bwMode="auto">
          <a:xfrm rot="900000">
            <a:off x="595313" y="2486025"/>
            <a:ext cx="4479925" cy="46038"/>
            <a:chOff x="375" y="1566"/>
            <a:chExt cx="2822" cy="29"/>
          </a:xfrm>
        </p:grpSpPr>
        <p:sp>
          <p:nvSpPr>
            <p:cNvPr id="6182" name="Line 17"/>
            <p:cNvSpPr>
              <a:spLocks noChangeShapeType="1"/>
            </p:cNvSpPr>
            <p:nvPr/>
          </p:nvSpPr>
          <p:spPr bwMode="auto">
            <a:xfrm>
              <a:off x="375" y="1584"/>
              <a:ext cx="2822" cy="0"/>
            </a:xfrm>
            <a:prstGeom prst="line">
              <a:avLst/>
            </a:prstGeom>
            <a:noFill/>
            <a:ln w="9525">
              <a:solidFill>
                <a:schemeClr val="tx1"/>
              </a:solidFill>
              <a:round/>
              <a:headEnd/>
              <a:tailEnd/>
            </a:ln>
          </p:spPr>
          <p:txBody>
            <a:bodyPr anchor="ctr"/>
            <a:lstStyle/>
            <a:p>
              <a:endParaRPr lang="en-US"/>
            </a:p>
          </p:txBody>
        </p:sp>
        <p:sp>
          <p:nvSpPr>
            <p:cNvPr id="6183" name="Oval 19"/>
            <p:cNvSpPr>
              <a:spLocks noChangeAspect="1" noChangeArrowheads="1"/>
            </p:cNvSpPr>
            <p:nvPr/>
          </p:nvSpPr>
          <p:spPr bwMode="auto">
            <a:xfrm>
              <a:off x="3155" y="1566"/>
              <a:ext cx="29" cy="29"/>
            </a:xfrm>
            <a:prstGeom prst="ellipse">
              <a:avLst/>
            </a:prstGeom>
            <a:solidFill>
              <a:schemeClr val="tx1"/>
            </a:solidFill>
            <a:ln w="9525">
              <a:solidFill>
                <a:schemeClr val="tx1"/>
              </a:solidFill>
              <a:round/>
              <a:headEnd/>
              <a:tailEnd/>
            </a:ln>
          </p:spPr>
          <p:txBody>
            <a:bodyPr anchor="ctr"/>
            <a:lstStyle/>
            <a:p>
              <a:endParaRPr lang="en-US"/>
            </a:p>
          </p:txBody>
        </p:sp>
      </p:grpSp>
      <p:sp>
        <p:nvSpPr>
          <p:cNvPr id="6179" name="Oval 14"/>
          <p:cNvSpPr>
            <a:spLocks noChangeAspect="1" noChangeArrowheads="1"/>
          </p:cNvSpPr>
          <p:nvPr/>
        </p:nvSpPr>
        <p:spPr bwMode="auto">
          <a:xfrm>
            <a:off x="2011363" y="2810087"/>
            <a:ext cx="46724" cy="45974"/>
          </a:xfrm>
          <a:prstGeom prst="ellipse">
            <a:avLst/>
          </a:prstGeom>
          <a:solidFill>
            <a:schemeClr val="tx1"/>
          </a:solidFill>
          <a:ln w="9525">
            <a:solidFill>
              <a:schemeClr val="tx1"/>
            </a:solidFill>
            <a:round/>
            <a:headEnd/>
            <a:tailEnd/>
          </a:ln>
        </p:spPr>
        <p:txBody>
          <a:bodyPr wrap="none" anchor="ctr"/>
          <a:lstStyle/>
          <a:p>
            <a:endParaRPr lang="en-US"/>
          </a:p>
        </p:txBody>
      </p:sp>
      <p:sp>
        <p:nvSpPr>
          <p:cNvPr id="6180" name="Line 15"/>
          <p:cNvSpPr>
            <a:spLocks noChangeShapeType="1"/>
          </p:cNvSpPr>
          <p:nvPr/>
        </p:nvSpPr>
        <p:spPr bwMode="auto">
          <a:xfrm flipV="1">
            <a:off x="2043810" y="2294136"/>
            <a:ext cx="0" cy="548522"/>
          </a:xfrm>
          <a:prstGeom prst="line">
            <a:avLst/>
          </a:prstGeom>
          <a:noFill/>
          <a:ln w="9525">
            <a:solidFill>
              <a:schemeClr val="tx1"/>
            </a:solidFill>
            <a:round/>
            <a:headEnd/>
            <a:tailEnd/>
          </a:ln>
        </p:spPr>
        <p:txBody>
          <a:bodyPr anchor="ctr"/>
          <a:lstStyle/>
          <a:p>
            <a:endParaRPr lang="en-US"/>
          </a:p>
        </p:txBody>
      </p:sp>
      <p:sp>
        <p:nvSpPr>
          <p:cNvPr id="6181" name="Oval 14"/>
          <p:cNvSpPr>
            <a:spLocks noChangeAspect="1" noChangeArrowheads="1"/>
          </p:cNvSpPr>
          <p:nvPr/>
        </p:nvSpPr>
        <p:spPr bwMode="auto">
          <a:xfrm>
            <a:off x="2026869" y="2278619"/>
            <a:ext cx="46724" cy="45974"/>
          </a:xfrm>
          <a:prstGeom prst="ellipse">
            <a:avLst/>
          </a:prstGeom>
          <a:solidFill>
            <a:schemeClr val="tx1"/>
          </a:solidFill>
          <a:ln w="9525">
            <a:solidFill>
              <a:schemeClr val="tx1"/>
            </a:solidFill>
            <a:round/>
            <a:headEnd/>
            <a:tailEnd/>
          </a:ln>
        </p:spPr>
        <p:txBody>
          <a:bodyPr wrap="none" anchor="ctr"/>
          <a:lstStyle/>
          <a:p>
            <a:endParaRPr lang="en-US"/>
          </a:p>
        </p:txBody>
      </p:sp>
      <p:sp>
        <p:nvSpPr>
          <p:cNvPr id="6165" name="Oval 14"/>
          <p:cNvSpPr>
            <a:spLocks noChangeAspect="1" noChangeArrowheads="1"/>
          </p:cNvSpPr>
          <p:nvPr/>
        </p:nvSpPr>
        <p:spPr bwMode="auto">
          <a:xfrm>
            <a:off x="2789238" y="2462213"/>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7" name="Group 43"/>
          <p:cNvGrpSpPr>
            <a:grpSpLocks/>
          </p:cNvGrpSpPr>
          <p:nvPr/>
        </p:nvGrpSpPr>
        <p:grpSpPr bwMode="auto">
          <a:xfrm>
            <a:off x="1828800" y="3422650"/>
            <a:ext cx="4654550" cy="2749550"/>
            <a:chOff x="1828799" y="3423138"/>
            <a:chExt cx="4654062" cy="2749062"/>
          </a:xfrm>
        </p:grpSpPr>
        <p:sp>
          <p:nvSpPr>
            <p:cNvPr id="6174" name="Line 4"/>
            <p:cNvSpPr>
              <a:spLocks noChangeShapeType="1"/>
            </p:cNvSpPr>
            <p:nvPr/>
          </p:nvSpPr>
          <p:spPr bwMode="auto">
            <a:xfrm>
              <a:off x="1828800" y="3429000"/>
              <a:ext cx="0" cy="2743200"/>
            </a:xfrm>
            <a:prstGeom prst="line">
              <a:avLst/>
            </a:prstGeom>
            <a:noFill/>
            <a:ln w="76200" cap="sq">
              <a:solidFill>
                <a:schemeClr val="tx1"/>
              </a:solidFill>
              <a:miter lim="800000"/>
              <a:headEnd/>
              <a:tailEnd/>
            </a:ln>
          </p:spPr>
          <p:txBody>
            <a:bodyPr anchor="ctr"/>
            <a:lstStyle/>
            <a:p>
              <a:endParaRPr lang="en-US"/>
            </a:p>
          </p:txBody>
        </p:sp>
        <p:sp>
          <p:nvSpPr>
            <p:cNvPr id="6175" name="Line 5"/>
            <p:cNvSpPr>
              <a:spLocks noChangeShapeType="1"/>
            </p:cNvSpPr>
            <p:nvPr/>
          </p:nvSpPr>
          <p:spPr bwMode="auto">
            <a:xfrm>
              <a:off x="1828799" y="6172200"/>
              <a:ext cx="4651131" cy="0"/>
            </a:xfrm>
            <a:prstGeom prst="line">
              <a:avLst/>
            </a:prstGeom>
            <a:noFill/>
            <a:ln w="76200" cap="sq">
              <a:solidFill>
                <a:schemeClr val="tx1"/>
              </a:solidFill>
              <a:miter lim="800000"/>
              <a:headEnd/>
              <a:tailEnd/>
            </a:ln>
          </p:spPr>
          <p:txBody>
            <a:bodyPr anchor="ctr"/>
            <a:lstStyle/>
            <a:p>
              <a:endParaRPr lang="en-US"/>
            </a:p>
          </p:txBody>
        </p:sp>
        <p:sp>
          <p:nvSpPr>
            <p:cNvPr id="6176" name="Line 4"/>
            <p:cNvSpPr>
              <a:spLocks noChangeShapeType="1"/>
            </p:cNvSpPr>
            <p:nvPr/>
          </p:nvSpPr>
          <p:spPr bwMode="auto">
            <a:xfrm>
              <a:off x="6482861" y="3423138"/>
              <a:ext cx="0" cy="2743200"/>
            </a:xfrm>
            <a:prstGeom prst="line">
              <a:avLst/>
            </a:prstGeom>
            <a:noFill/>
            <a:ln w="76200" cap="sq">
              <a:solidFill>
                <a:schemeClr val="tx1"/>
              </a:solidFill>
              <a:miter lim="800000"/>
              <a:headEnd/>
              <a:tailEnd/>
            </a:ln>
          </p:spPr>
          <p:txBody>
            <a:bodyPr anchor="ctr"/>
            <a:lstStyle/>
            <a:p>
              <a:endParaRPr lang="en-US"/>
            </a:p>
          </p:txBody>
        </p:sp>
      </p:grpSp>
      <p:sp>
        <p:nvSpPr>
          <p:cNvPr id="58" name="Rectangle 57"/>
          <p:cNvSpPr>
            <a:spLocks noChangeArrowheads="1"/>
          </p:cNvSpPr>
          <p:nvPr/>
        </p:nvSpPr>
        <p:spPr bwMode="auto">
          <a:xfrm>
            <a:off x="2757488" y="3198814"/>
            <a:ext cx="276225" cy="887412"/>
          </a:xfrm>
          <a:prstGeom prst="rect">
            <a:avLst/>
          </a:prstGeom>
          <a:solidFill>
            <a:srgbClr val="0099CC">
              <a:alpha val="49804"/>
            </a:srgbClr>
          </a:solidFill>
          <a:ln w="9525" algn="ctr">
            <a:noFill/>
            <a:round/>
            <a:headEnd/>
            <a:tailEnd/>
          </a:ln>
        </p:spPr>
        <p:txBody>
          <a:bodyPr anchor="ctr"/>
          <a:lstStyle/>
          <a:p>
            <a:endParaRPr lang="en-US"/>
          </a:p>
        </p:txBody>
      </p:sp>
      <p:sp>
        <p:nvSpPr>
          <p:cNvPr id="6170" name="Line 9"/>
          <p:cNvSpPr>
            <a:spLocks noChangeShapeType="1"/>
          </p:cNvSpPr>
          <p:nvPr/>
        </p:nvSpPr>
        <p:spPr bwMode="auto">
          <a:xfrm flipH="1" flipV="1">
            <a:off x="6459538" y="5915025"/>
            <a:ext cx="2684462" cy="0"/>
          </a:xfrm>
          <a:prstGeom prst="line">
            <a:avLst/>
          </a:prstGeom>
          <a:noFill/>
          <a:ln w="19050" cap="sq">
            <a:solidFill>
              <a:schemeClr val="tx1"/>
            </a:solidFill>
            <a:miter lim="800000"/>
            <a:headEnd/>
            <a:tailEnd/>
          </a:ln>
        </p:spPr>
        <p:txBody>
          <a:bodyPr anchor="ctr"/>
          <a:lstStyle/>
          <a:p>
            <a:endParaRPr lang="en-US"/>
          </a:p>
        </p:txBody>
      </p:sp>
      <p:sp>
        <p:nvSpPr>
          <p:cNvPr id="6169" name="Line 8"/>
          <p:cNvSpPr>
            <a:spLocks noChangeShapeType="1"/>
          </p:cNvSpPr>
          <p:nvPr/>
        </p:nvSpPr>
        <p:spPr bwMode="auto">
          <a:xfrm flipH="1">
            <a:off x="6459538" y="6191250"/>
            <a:ext cx="2684462" cy="0"/>
          </a:xfrm>
          <a:prstGeom prst="line">
            <a:avLst/>
          </a:prstGeom>
          <a:noFill/>
          <a:ln w="19050" cap="sq">
            <a:solidFill>
              <a:schemeClr val="tx1"/>
            </a:solidFill>
            <a:miter lim="800000"/>
            <a:headEnd/>
            <a:tailEnd/>
          </a:ln>
        </p:spPr>
        <p:txBody>
          <a:bodyPr anchor="ctr"/>
          <a:lstStyle/>
          <a:p>
            <a:endParaRPr lang="en-US"/>
          </a:p>
        </p:txBody>
      </p:sp>
      <p:sp>
        <p:nvSpPr>
          <p:cNvPr id="73" name="Freeform 72"/>
          <p:cNvSpPr/>
          <p:nvPr/>
        </p:nvSpPr>
        <p:spPr bwMode="auto">
          <a:xfrm>
            <a:off x="1863725" y="3881435"/>
            <a:ext cx="898128"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78" name="Freeform 77"/>
          <p:cNvSpPr/>
          <p:nvPr/>
        </p:nvSpPr>
        <p:spPr bwMode="auto">
          <a:xfrm flipH="1">
            <a:off x="3028154" y="3881435"/>
            <a:ext cx="880269"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52" name="Line 11"/>
          <p:cNvSpPr>
            <a:spLocks noChangeShapeType="1"/>
          </p:cNvSpPr>
          <p:nvPr/>
        </p:nvSpPr>
        <p:spPr bwMode="auto">
          <a:xfrm rot="2700000" flipV="1">
            <a:off x="7258050" y="5916613"/>
            <a:ext cx="0" cy="274637"/>
          </a:xfrm>
          <a:prstGeom prst="line">
            <a:avLst/>
          </a:prstGeom>
          <a:noFill/>
          <a:ln w="28575">
            <a:solidFill>
              <a:srgbClr val="CC9900"/>
            </a:solidFill>
            <a:round/>
            <a:headEnd/>
            <a:tailEnd/>
          </a:ln>
        </p:spPr>
        <p:txBody>
          <a:bodyPr anchor="ctr"/>
          <a:lstStyle/>
          <a:p>
            <a:endParaRPr lang="en-US"/>
          </a:p>
        </p:txBody>
      </p:sp>
      <p:sp>
        <p:nvSpPr>
          <p:cNvPr id="6171" name="Oval 12"/>
          <p:cNvSpPr>
            <a:spLocks noChangeAspect="1" noChangeArrowheads="1"/>
          </p:cNvSpPr>
          <p:nvPr/>
        </p:nvSpPr>
        <p:spPr bwMode="auto">
          <a:xfrm>
            <a:off x="7212013" y="6008688"/>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8" name="Group 145"/>
          <p:cNvGrpSpPr/>
          <p:nvPr/>
        </p:nvGrpSpPr>
        <p:grpSpPr>
          <a:xfrm>
            <a:off x="4614926" y="2540001"/>
            <a:ext cx="1626602" cy="2157157"/>
            <a:chOff x="4614926" y="3078163"/>
            <a:chExt cx="1626602" cy="2157157"/>
          </a:xfrm>
        </p:grpSpPr>
        <p:grpSp>
          <p:nvGrpSpPr>
            <p:cNvPr id="9" name="Group 40"/>
            <p:cNvGrpSpPr>
              <a:grpSpLocks/>
            </p:cNvGrpSpPr>
            <p:nvPr/>
          </p:nvGrpSpPr>
          <p:grpSpPr bwMode="auto">
            <a:xfrm>
              <a:off x="4813442" y="3078163"/>
              <a:ext cx="274637" cy="1655763"/>
              <a:chOff x="4894266" y="2508240"/>
              <a:chExt cx="274320" cy="1655460"/>
            </a:xfrm>
          </p:grpSpPr>
          <p:sp>
            <p:nvSpPr>
              <p:cNvPr id="6178" name="Oval 19"/>
              <p:cNvSpPr>
                <a:spLocks noChangeAspect="1" noChangeArrowheads="1"/>
              </p:cNvSpPr>
              <p:nvPr/>
            </p:nvSpPr>
            <p:spPr bwMode="auto">
              <a:xfrm>
                <a:off x="4894266" y="3889380"/>
                <a:ext cx="274320" cy="274320"/>
              </a:xfrm>
              <a:prstGeom prst="ellipse">
                <a:avLst/>
              </a:prstGeom>
              <a:solidFill>
                <a:srgbClr val="996600"/>
              </a:solidFill>
              <a:ln w="9525">
                <a:solidFill>
                  <a:srgbClr val="996600"/>
                </a:solidFill>
                <a:round/>
                <a:headEnd/>
                <a:tailEnd/>
              </a:ln>
            </p:spPr>
            <p:txBody>
              <a:bodyPr anchor="ctr"/>
              <a:lstStyle/>
              <a:p>
                <a:endParaRPr lang="en-US"/>
              </a:p>
            </p:txBody>
          </p:sp>
          <p:sp>
            <p:nvSpPr>
              <p:cNvPr id="6177" name="Line 20"/>
              <p:cNvSpPr>
                <a:spLocks noChangeShapeType="1"/>
              </p:cNvSpPr>
              <p:nvPr/>
            </p:nvSpPr>
            <p:spPr bwMode="auto">
              <a:xfrm flipV="1">
                <a:off x="5032380" y="2508240"/>
                <a:ext cx="0" cy="1371600"/>
              </a:xfrm>
              <a:prstGeom prst="line">
                <a:avLst/>
              </a:prstGeom>
              <a:noFill/>
              <a:ln w="9525">
                <a:solidFill>
                  <a:schemeClr val="tx1"/>
                </a:solidFill>
                <a:round/>
                <a:headEnd/>
                <a:tailEnd/>
              </a:ln>
            </p:spPr>
            <p:txBody>
              <a:bodyPr anchor="ctr"/>
              <a:lstStyle/>
              <a:p>
                <a:endParaRPr lang="en-US"/>
              </a:p>
            </p:txBody>
          </p:sp>
        </p:grpSp>
        <p:grpSp>
          <p:nvGrpSpPr>
            <p:cNvPr id="10" name="Group 117"/>
            <p:cNvGrpSpPr/>
            <p:nvPr/>
          </p:nvGrpSpPr>
          <p:grpSpPr>
            <a:xfrm>
              <a:off x="4614926" y="3563112"/>
              <a:ext cx="1626602" cy="1672208"/>
              <a:chOff x="829502" y="3157728"/>
              <a:chExt cx="1626602" cy="1672208"/>
            </a:xfrm>
          </p:grpSpPr>
          <p:grpSp>
            <p:nvGrpSpPr>
              <p:cNvPr id="11" name="Group 89"/>
              <p:cNvGrpSpPr>
                <a:grpSpLocks noChangeAspect="1"/>
              </p:cNvGrpSpPr>
              <p:nvPr/>
            </p:nvGrpSpPr>
            <p:grpSpPr>
              <a:xfrm>
                <a:off x="829500" y="4231426"/>
                <a:ext cx="1304098" cy="598512"/>
                <a:chOff x="829502" y="3642316"/>
                <a:chExt cx="2587704" cy="1187620"/>
              </a:xfrm>
            </p:grpSpPr>
            <p:sp>
              <p:nvSpPr>
                <p:cNvPr id="152" name="Freeform 7"/>
                <p:cNvSpPr>
                  <a:spLocks/>
                </p:cNvSpPr>
                <p:nvPr/>
              </p:nvSpPr>
              <p:spPr bwMode="auto">
                <a:xfrm>
                  <a:off x="1218474" y="3642316"/>
                  <a:ext cx="2136626" cy="1022007"/>
                </a:xfrm>
                <a:custGeom>
                  <a:avLst/>
                  <a:gdLst/>
                  <a:ahLst/>
                  <a:cxnLst>
                    <a:cxn ang="0">
                      <a:pos x="607" y="108"/>
                    </a:cxn>
                    <a:cxn ang="0">
                      <a:pos x="601" y="111"/>
                    </a:cxn>
                    <a:cxn ang="0">
                      <a:pos x="589" y="96"/>
                    </a:cxn>
                    <a:cxn ang="0">
                      <a:pos x="531" y="91"/>
                    </a:cxn>
                    <a:cxn ang="0">
                      <a:pos x="489" y="108"/>
                    </a:cxn>
                    <a:cxn ang="0">
                      <a:pos x="439" y="181"/>
                    </a:cxn>
                    <a:cxn ang="0">
                      <a:pos x="430" y="223"/>
                    </a:cxn>
                    <a:cxn ang="0">
                      <a:pos x="417" y="231"/>
                    </a:cxn>
                    <a:cxn ang="0">
                      <a:pos x="365" y="209"/>
                    </a:cxn>
                    <a:cxn ang="0">
                      <a:pos x="301" y="221"/>
                    </a:cxn>
                    <a:cxn ang="0">
                      <a:pos x="201" y="307"/>
                    </a:cxn>
                    <a:cxn ang="0">
                      <a:pos x="178" y="350"/>
                    </a:cxn>
                    <a:cxn ang="0">
                      <a:pos x="182" y="383"/>
                    </a:cxn>
                    <a:cxn ang="0">
                      <a:pos x="170" y="391"/>
                    </a:cxn>
                    <a:cxn ang="0">
                      <a:pos x="106" y="386"/>
                    </a:cxn>
                    <a:cxn ang="0">
                      <a:pos x="43" y="415"/>
                    </a:cxn>
                    <a:cxn ang="0">
                      <a:pos x="3" y="498"/>
                    </a:cxn>
                    <a:cxn ang="0">
                      <a:pos x="14" y="577"/>
                    </a:cxn>
                    <a:cxn ang="0">
                      <a:pos x="97" y="646"/>
                    </a:cxn>
                    <a:cxn ang="0">
                      <a:pos x="1158" y="936"/>
                    </a:cxn>
                    <a:cxn ang="0">
                      <a:pos x="1303" y="913"/>
                    </a:cxn>
                    <a:cxn ang="0">
                      <a:pos x="1338" y="883"/>
                    </a:cxn>
                    <a:cxn ang="0">
                      <a:pos x="1354" y="800"/>
                    </a:cxn>
                    <a:cxn ang="0">
                      <a:pos x="1340" y="769"/>
                    </a:cxn>
                    <a:cxn ang="0">
                      <a:pos x="1338" y="756"/>
                    </a:cxn>
                    <a:cxn ang="0">
                      <a:pos x="1380" y="771"/>
                    </a:cxn>
                    <a:cxn ang="0">
                      <a:pos x="1453" y="775"/>
                    </a:cxn>
                    <a:cxn ang="0">
                      <a:pos x="1504" y="746"/>
                    </a:cxn>
                    <a:cxn ang="0">
                      <a:pos x="1533" y="702"/>
                    </a:cxn>
                    <a:cxn ang="0">
                      <a:pos x="1514" y="606"/>
                    </a:cxn>
                    <a:cxn ang="0">
                      <a:pos x="1517" y="595"/>
                    </a:cxn>
                    <a:cxn ang="0">
                      <a:pos x="1550" y="611"/>
                    </a:cxn>
                    <a:cxn ang="0">
                      <a:pos x="1670" y="619"/>
                    </a:cxn>
                    <a:cxn ang="0">
                      <a:pos x="1707" y="599"/>
                    </a:cxn>
                    <a:cxn ang="0">
                      <a:pos x="1749" y="503"/>
                    </a:cxn>
                    <a:cxn ang="0">
                      <a:pos x="1741" y="440"/>
                    </a:cxn>
                    <a:cxn ang="0">
                      <a:pos x="1745" y="432"/>
                    </a:cxn>
                    <a:cxn ang="0">
                      <a:pos x="1820" y="456"/>
                    </a:cxn>
                    <a:cxn ang="0">
                      <a:pos x="1920" y="439"/>
                    </a:cxn>
                    <a:cxn ang="0">
                      <a:pos x="1944" y="417"/>
                    </a:cxn>
                    <a:cxn ang="0">
                      <a:pos x="1961" y="354"/>
                    </a:cxn>
                    <a:cxn ang="0">
                      <a:pos x="1952" y="300"/>
                    </a:cxn>
                    <a:cxn ang="0">
                      <a:pos x="1909" y="262"/>
                    </a:cxn>
                    <a:cxn ang="0">
                      <a:pos x="801" y="5"/>
                    </a:cxn>
                    <a:cxn ang="0">
                      <a:pos x="648" y="12"/>
                    </a:cxn>
                    <a:cxn ang="0">
                      <a:pos x="619" y="36"/>
                    </a:cxn>
                  </a:cxnLst>
                  <a:rect l="0" t="0" r="r" b="b"/>
                  <a:pathLst>
                    <a:path w="1961" h="938">
                      <a:moveTo>
                        <a:pt x="609" y="58"/>
                      </a:moveTo>
                      <a:lnTo>
                        <a:pt x="607" y="72"/>
                      </a:lnTo>
                      <a:lnTo>
                        <a:pt x="607" y="108"/>
                      </a:lnTo>
                      <a:lnTo>
                        <a:pt x="606" y="111"/>
                      </a:lnTo>
                      <a:lnTo>
                        <a:pt x="603" y="112"/>
                      </a:lnTo>
                      <a:lnTo>
                        <a:pt x="601" y="111"/>
                      </a:lnTo>
                      <a:lnTo>
                        <a:pt x="599" y="108"/>
                      </a:lnTo>
                      <a:lnTo>
                        <a:pt x="596" y="105"/>
                      </a:lnTo>
                      <a:lnTo>
                        <a:pt x="589" y="96"/>
                      </a:lnTo>
                      <a:lnTo>
                        <a:pt x="579" y="91"/>
                      </a:lnTo>
                      <a:lnTo>
                        <a:pt x="573" y="90"/>
                      </a:lnTo>
                      <a:lnTo>
                        <a:pt x="531" y="91"/>
                      </a:lnTo>
                      <a:lnTo>
                        <a:pt x="516" y="95"/>
                      </a:lnTo>
                      <a:lnTo>
                        <a:pt x="502" y="100"/>
                      </a:lnTo>
                      <a:lnTo>
                        <a:pt x="489" y="108"/>
                      </a:lnTo>
                      <a:lnTo>
                        <a:pt x="466" y="128"/>
                      </a:lnTo>
                      <a:lnTo>
                        <a:pt x="457" y="140"/>
                      </a:lnTo>
                      <a:lnTo>
                        <a:pt x="439" y="181"/>
                      </a:lnTo>
                      <a:lnTo>
                        <a:pt x="437" y="188"/>
                      </a:lnTo>
                      <a:lnTo>
                        <a:pt x="432" y="217"/>
                      </a:lnTo>
                      <a:lnTo>
                        <a:pt x="430" y="223"/>
                      </a:lnTo>
                      <a:lnTo>
                        <a:pt x="427" y="228"/>
                      </a:lnTo>
                      <a:lnTo>
                        <a:pt x="422" y="231"/>
                      </a:lnTo>
                      <a:lnTo>
                        <a:pt x="417" y="231"/>
                      </a:lnTo>
                      <a:lnTo>
                        <a:pt x="401" y="225"/>
                      </a:lnTo>
                      <a:lnTo>
                        <a:pt x="373" y="212"/>
                      </a:lnTo>
                      <a:lnTo>
                        <a:pt x="365" y="209"/>
                      </a:lnTo>
                      <a:lnTo>
                        <a:pt x="356" y="207"/>
                      </a:lnTo>
                      <a:lnTo>
                        <a:pt x="338" y="209"/>
                      </a:lnTo>
                      <a:lnTo>
                        <a:pt x="301" y="221"/>
                      </a:lnTo>
                      <a:lnTo>
                        <a:pt x="283" y="231"/>
                      </a:lnTo>
                      <a:lnTo>
                        <a:pt x="265" y="244"/>
                      </a:lnTo>
                      <a:lnTo>
                        <a:pt x="201" y="307"/>
                      </a:lnTo>
                      <a:lnTo>
                        <a:pt x="191" y="321"/>
                      </a:lnTo>
                      <a:lnTo>
                        <a:pt x="179" y="344"/>
                      </a:lnTo>
                      <a:lnTo>
                        <a:pt x="178" y="350"/>
                      </a:lnTo>
                      <a:lnTo>
                        <a:pt x="178" y="357"/>
                      </a:lnTo>
                      <a:lnTo>
                        <a:pt x="182" y="377"/>
                      </a:lnTo>
                      <a:lnTo>
                        <a:pt x="182" y="383"/>
                      </a:lnTo>
                      <a:lnTo>
                        <a:pt x="179" y="387"/>
                      </a:lnTo>
                      <a:lnTo>
                        <a:pt x="176" y="390"/>
                      </a:lnTo>
                      <a:lnTo>
                        <a:pt x="170" y="391"/>
                      </a:lnTo>
                      <a:lnTo>
                        <a:pt x="162" y="391"/>
                      </a:lnTo>
                      <a:lnTo>
                        <a:pt x="117" y="386"/>
                      </a:lnTo>
                      <a:lnTo>
                        <a:pt x="106" y="386"/>
                      </a:lnTo>
                      <a:lnTo>
                        <a:pt x="96" y="387"/>
                      </a:lnTo>
                      <a:lnTo>
                        <a:pt x="60" y="402"/>
                      </a:lnTo>
                      <a:lnTo>
                        <a:pt x="43" y="415"/>
                      </a:lnTo>
                      <a:lnTo>
                        <a:pt x="29" y="430"/>
                      </a:lnTo>
                      <a:lnTo>
                        <a:pt x="19" y="450"/>
                      </a:lnTo>
                      <a:lnTo>
                        <a:pt x="3" y="498"/>
                      </a:lnTo>
                      <a:lnTo>
                        <a:pt x="0" y="520"/>
                      </a:lnTo>
                      <a:lnTo>
                        <a:pt x="1" y="540"/>
                      </a:lnTo>
                      <a:lnTo>
                        <a:pt x="14" y="577"/>
                      </a:lnTo>
                      <a:lnTo>
                        <a:pt x="33" y="606"/>
                      </a:lnTo>
                      <a:lnTo>
                        <a:pt x="45" y="617"/>
                      </a:lnTo>
                      <a:lnTo>
                        <a:pt x="97" y="646"/>
                      </a:lnTo>
                      <a:lnTo>
                        <a:pt x="472" y="772"/>
                      </a:lnTo>
                      <a:lnTo>
                        <a:pt x="1098" y="926"/>
                      </a:lnTo>
                      <a:lnTo>
                        <a:pt x="1158" y="936"/>
                      </a:lnTo>
                      <a:lnTo>
                        <a:pt x="1216" y="938"/>
                      </a:lnTo>
                      <a:lnTo>
                        <a:pt x="1267" y="928"/>
                      </a:lnTo>
                      <a:lnTo>
                        <a:pt x="1303" y="913"/>
                      </a:lnTo>
                      <a:lnTo>
                        <a:pt x="1324" y="900"/>
                      </a:lnTo>
                      <a:lnTo>
                        <a:pt x="1331" y="892"/>
                      </a:lnTo>
                      <a:lnTo>
                        <a:pt x="1338" y="883"/>
                      </a:lnTo>
                      <a:lnTo>
                        <a:pt x="1350" y="851"/>
                      </a:lnTo>
                      <a:lnTo>
                        <a:pt x="1355" y="818"/>
                      </a:lnTo>
                      <a:lnTo>
                        <a:pt x="1354" y="800"/>
                      </a:lnTo>
                      <a:lnTo>
                        <a:pt x="1351" y="792"/>
                      </a:lnTo>
                      <a:lnTo>
                        <a:pt x="1345" y="775"/>
                      </a:lnTo>
                      <a:lnTo>
                        <a:pt x="1340" y="769"/>
                      </a:lnTo>
                      <a:lnTo>
                        <a:pt x="1338" y="763"/>
                      </a:lnTo>
                      <a:lnTo>
                        <a:pt x="1337" y="759"/>
                      </a:lnTo>
                      <a:lnTo>
                        <a:pt x="1338" y="756"/>
                      </a:lnTo>
                      <a:lnTo>
                        <a:pt x="1341" y="754"/>
                      </a:lnTo>
                      <a:lnTo>
                        <a:pt x="1347" y="756"/>
                      </a:lnTo>
                      <a:lnTo>
                        <a:pt x="1380" y="771"/>
                      </a:lnTo>
                      <a:lnTo>
                        <a:pt x="1398" y="775"/>
                      </a:lnTo>
                      <a:lnTo>
                        <a:pt x="1434" y="777"/>
                      </a:lnTo>
                      <a:lnTo>
                        <a:pt x="1453" y="775"/>
                      </a:lnTo>
                      <a:lnTo>
                        <a:pt x="1471" y="769"/>
                      </a:lnTo>
                      <a:lnTo>
                        <a:pt x="1480" y="765"/>
                      </a:lnTo>
                      <a:lnTo>
                        <a:pt x="1504" y="746"/>
                      </a:lnTo>
                      <a:lnTo>
                        <a:pt x="1524" y="723"/>
                      </a:lnTo>
                      <a:lnTo>
                        <a:pt x="1531" y="709"/>
                      </a:lnTo>
                      <a:lnTo>
                        <a:pt x="1533" y="702"/>
                      </a:lnTo>
                      <a:lnTo>
                        <a:pt x="1534" y="686"/>
                      </a:lnTo>
                      <a:lnTo>
                        <a:pt x="1530" y="648"/>
                      </a:lnTo>
                      <a:lnTo>
                        <a:pt x="1514" y="606"/>
                      </a:lnTo>
                      <a:lnTo>
                        <a:pt x="1513" y="601"/>
                      </a:lnTo>
                      <a:lnTo>
                        <a:pt x="1514" y="596"/>
                      </a:lnTo>
                      <a:lnTo>
                        <a:pt x="1517" y="595"/>
                      </a:lnTo>
                      <a:lnTo>
                        <a:pt x="1520" y="595"/>
                      </a:lnTo>
                      <a:lnTo>
                        <a:pt x="1530" y="599"/>
                      </a:lnTo>
                      <a:lnTo>
                        <a:pt x="1550" y="611"/>
                      </a:lnTo>
                      <a:lnTo>
                        <a:pt x="1565" y="615"/>
                      </a:lnTo>
                      <a:lnTo>
                        <a:pt x="1615" y="623"/>
                      </a:lnTo>
                      <a:lnTo>
                        <a:pt x="1670" y="619"/>
                      </a:lnTo>
                      <a:lnTo>
                        <a:pt x="1686" y="615"/>
                      </a:lnTo>
                      <a:lnTo>
                        <a:pt x="1701" y="606"/>
                      </a:lnTo>
                      <a:lnTo>
                        <a:pt x="1707" y="599"/>
                      </a:lnTo>
                      <a:lnTo>
                        <a:pt x="1720" y="583"/>
                      </a:lnTo>
                      <a:lnTo>
                        <a:pt x="1734" y="552"/>
                      </a:lnTo>
                      <a:lnTo>
                        <a:pt x="1749" y="503"/>
                      </a:lnTo>
                      <a:lnTo>
                        <a:pt x="1751" y="490"/>
                      </a:lnTo>
                      <a:lnTo>
                        <a:pt x="1751" y="470"/>
                      </a:lnTo>
                      <a:lnTo>
                        <a:pt x="1741" y="440"/>
                      </a:lnTo>
                      <a:lnTo>
                        <a:pt x="1741" y="433"/>
                      </a:lnTo>
                      <a:lnTo>
                        <a:pt x="1742" y="432"/>
                      </a:lnTo>
                      <a:lnTo>
                        <a:pt x="1745" y="432"/>
                      </a:lnTo>
                      <a:lnTo>
                        <a:pt x="1760" y="440"/>
                      </a:lnTo>
                      <a:lnTo>
                        <a:pt x="1771" y="443"/>
                      </a:lnTo>
                      <a:lnTo>
                        <a:pt x="1820" y="456"/>
                      </a:lnTo>
                      <a:lnTo>
                        <a:pt x="1855" y="456"/>
                      </a:lnTo>
                      <a:lnTo>
                        <a:pt x="1901" y="446"/>
                      </a:lnTo>
                      <a:lnTo>
                        <a:pt x="1920" y="439"/>
                      </a:lnTo>
                      <a:lnTo>
                        <a:pt x="1930" y="433"/>
                      </a:lnTo>
                      <a:lnTo>
                        <a:pt x="1937" y="425"/>
                      </a:lnTo>
                      <a:lnTo>
                        <a:pt x="1944" y="417"/>
                      </a:lnTo>
                      <a:lnTo>
                        <a:pt x="1947" y="411"/>
                      </a:lnTo>
                      <a:lnTo>
                        <a:pt x="1956" y="387"/>
                      </a:lnTo>
                      <a:lnTo>
                        <a:pt x="1961" y="354"/>
                      </a:lnTo>
                      <a:lnTo>
                        <a:pt x="1959" y="323"/>
                      </a:lnTo>
                      <a:lnTo>
                        <a:pt x="1955" y="307"/>
                      </a:lnTo>
                      <a:lnTo>
                        <a:pt x="1952" y="300"/>
                      </a:lnTo>
                      <a:lnTo>
                        <a:pt x="1947" y="294"/>
                      </a:lnTo>
                      <a:lnTo>
                        <a:pt x="1926" y="272"/>
                      </a:lnTo>
                      <a:lnTo>
                        <a:pt x="1909" y="262"/>
                      </a:lnTo>
                      <a:lnTo>
                        <a:pt x="1863" y="245"/>
                      </a:lnTo>
                      <a:lnTo>
                        <a:pt x="1300" y="111"/>
                      </a:lnTo>
                      <a:lnTo>
                        <a:pt x="801" y="5"/>
                      </a:lnTo>
                      <a:lnTo>
                        <a:pt x="763" y="0"/>
                      </a:lnTo>
                      <a:lnTo>
                        <a:pt x="713" y="2"/>
                      </a:lnTo>
                      <a:lnTo>
                        <a:pt x="648" y="12"/>
                      </a:lnTo>
                      <a:lnTo>
                        <a:pt x="635" y="18"/>
                      </a:lnTo>
                      <a:lnTo>
                        <a:pt x="627" y="26"/>
                      </a:lnTo>
                      <a:lnTo>
                        <a:pt x="619" y="36"/>
                      </a:lnTo>
                      <a:lnTo>
                        <a:pt x="609" y="58"/>
                      </a:lnTo>
                      <a:close/>
                    </a:path>
                  </a:pathLst>
                </a:custGeom>
                <a:solidFill>
                  <a:srgbClr val="785B4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8"/>
                <p:cNvSpPr>
                  <a:spLocks/>
                </p:cNvSpPr>
                <p:nvPr/>
              </p:nvSpPr>
              <p:spPr bwMode="auto">
                <a:xfrm>
                  <a:off x="3161159" y="3953930"/>
                  <a:ext cx="162345" cy="162345"/>
                </a:xfrm>
                <a:custGeom>
                  <a:avLst/>
                  <a:gdLst/>
                  <a:ahLst/>
                  <a:cxnLst>
                    <a:cxn ang="0">
                      <a:pos x="44" y="8"/>
                    </a:cxn>
                    <a:cxn ang="0">
                      <a:pos x="31" y="17"/>
                    </a:cxn>
                    <a:cxn ang="0">
                      <a:pos x="20" y="30"/>
                    </a:cxn>
                    <a:cxn ang="0">
                      <a:pos x="4" y="61"/>
                    </a:cxn>
                    <a:cxn ang="0">
                      <a:pos x="2" y="69"/>
                    </a:cxn>
                    <a:cxn ang="0">
                      <a:pos x="0" y="97"/>
                    </a:cxn>
                    <a:cxn ang="0">
                      <a:pos x="2" y="114"/>
                    </a:cxn>
                    <a:cxn ang="0">
                      <a:pos x="4" y="121"/>
                    </a:cxn>
                    <a:cxn ang="0">
                      <a:pos x="8" y="128"/>
                    </a:cxn>
                    <a:cxn ang="0">
                      <a:pos x="12" y="132"/>
                    </a:cxn>
                    <a:cxn ang="0">
                      <a:pos x="19" y="136"/>
                    </a:cxn>
                    <a:cxn ang="0">
                      <a:pos x="33" y="142"/>
                    </a:cxn>
                    <a:cxn ang="0">
                      <a:pos x="71" y="149"/>
                    </a:cxn>
                    <a:cxn ang="0">
                      <a:pos x="89" y="145"/>
                    </a:cxn>
                    <a:cxn ang="0">
                      <a:pos x="120" y="128"/>
                    </a:cxn>
                    <a:cxn ang="0">
                      <a:pos x="130" y="118"/>
                    </a:cxn>
                    <a:cxn ang="0">
                      <a:pos x="137" y="108"/>
                    </a:cxn>
                    <a:cxn ang="0">
                      <a:pos x="143" y="94"/>
                    </a:cxn>
                    <a:cxn ang="0">
                      <a:pos x="149" y="64"/>
                    </a:cxn>
                    <a:cxn ang="0">
                      <a:pos x="147" y="51"/>
                    </a:cxn>
                    <a:cxn ang="0">
                      <a:pos x="143" y="38"/>
                    </a:cxn>
                    <a:cxn ang="0">
                      <a:pos x="137" y="25"/>
                    </a:cxn>
                    <a:cxn ang="0">
                      <a:pos x="126" y="12"/>
                    </a:cxn>
                    <a:cxn ang="0">
                      <a:pos x="121" y="8"/>
                    </a:cxn>
                    <a:cxn ang="0">
                      <a:pos x="114" y="4"/>
                    </a:cxn>
                    <a:cxn ang="0">
                      <a:pos x="108" y="2"/>
                    </a:cxn>
                    <a:cxn ang="0">
                      <a:pos x="80" y="0"/>
                    </a:cxn>
                    <a:cxn ang="0">
                      <a:pos x="61" y="2"/>
                    </a:cxn>
                    <a:cxn ang="0">
                      <a:pos x="52" y="4"/>
                    </a:cxn>
                    <a:cxn ang="0">
                      <a:pos x="44" y="8"/>
                    </a:cxn>
                  </a:cxnLst>
                  <a:rect l="0" t="0" r="r" b="b"/>
                  <a:pathLst>
                    <a:path w="149" h="149">
                      <a:moveTo>
                        <a:pt x="44" y="8"/>
                      </a:moveTo>
                      <a:lnTo>
                        <a:pt x="31" y="17"/>
                      </a:lnTo>
                      <a:lnTo>
                        <a:pt x="20" y="30"/>
                      </a:lnTo>
                      <a:lnTo>
                        <a:pt x="4" y="61"/>
                      </a:lnTo>
                      <a:lnTo>
                        <a:pt x="2" y="69"/>
                      </a:lnTo>
                      <a:lnTo>
                        <a:pt x="0" y="97"/>
                      </a:lnTo>
                      <a:lnTo>
                        <a:pt x="2" y="114"/>
                      </a:lnTo>
                      <a:lnTo>
                        <a:pt x="4" y="121"/>
                      </a:lnTo>
                      <a:lnTo>
                        <a:pt x="8" y="128"/>
                      </a:lnTo>
                      <a:lnTo>
                        <a:pt x="12" y="132"/>
                      </a:lnTo>
                      <a:lnTo>
                        <a:pt x="19" y="136"/>
                      </a:lnTo>
                      <a:lnTo>
                        <a:pt x="33" y="142"/>
                      </a:lnTo>
                      <a:lnTo>
                        <a:pt x="71" y="149"/>
                      </a:lnTo>
                      <a:lnTo>
                        <a:pt x="89" y="145"/>
                      </a:lnTo>
                      <a:lnTo>
                        <a:pt x="120" y="128"/>
                      </a:lnTo>
                      <a:lnTo>
                        <a:pt x="130" y="118"/>
                      </a:lnTo>
                      <a:lnTo>
                        <a:pt x="137" y="108"/>
                      </a:lnTo>
                      <a:lnTo>
                        <a:pt x="143" y="94"/>
                      </a:lnTo>
                      <a:lnTo>
                        <a:pt x="149" y="64"/>
                      </a:lnTo>
                      <a:lnTo>
                        <a:pt x="147" y="51"/>
                      </a:lnTo>
                      <a:lnTo>
                        <a:pt x="143" y="38"/>
                      </a:lnTo>
                      <a:lnTo>
                        <a:pt x="137" y="25"/>
                      </a:lnTo>
                      <a:lnTo>
                        <a:pt x="126" y="12"/>
                      </a:lnTo>
                      <a:lnTo>
                        <a:pt x="121" y="8"/>
                      </a:lnTo>
                      <a:lnTo>
                        <a:pt x="114" y="4"/>
                      </a:lnTo>
                      <a:lnTo>
                        <a:pt x="108" y="2"/>
                      </a:lnTo>
                      <a:lnTo>
                        <a:pt x="80" y="0"/>
                      </a:lnTo>
                      <a:lnTo>
                        <a:pt x="61" y="2"/>
                      </a:lnTo>
                      <a:lnTo>
                        <a:pt x="52" y="4"/>
                      </a:lnTo>
                      <a:lnTo>
                        <a:pt x="44" y="8"/>
                      </a:lnTo>
                      <a:close/>
                    </a:path>
                  </a:pathLst>
                </a:custGeom>
                <a:solidFill>
                  <a:srgbClr val="BC9E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9"/>
                <p:cNvSpPr>
                  <a:spLocks/>
                </p:cNvSpPr>
                <p:nvPr/>
              </p:nvSpPr>
              <p:spPr bwMode="auto">
                <a:xfrm>
                  <a:off x="2927993" y="4099931"/>
                  <a:ext cx="172150" cy="190673"/>
                </a:xfrm>
                <a:custGeom>
                  <a:avLst/>
                  <a:gdLst/>
                  <a:ahLst/>
                  <a:cxnLst>
                    <a:cxn ang="0">
                      <a:pos x="124" y="5"/>
                    </a:cxn>
                    <a:cxn ang="0">
                      <a:pos x="113" y="1"/>
                    </a:cxn>
                    <a:cxn ang="0">
                      <a:pos x="102" y="0"/>
                    </a:cxn>
                    <a:cxn ang="0">
                      <a:pos x="95" y="1"/>
                    </a:cxn>
                    <a:cxn ang="0">
                      <a:pos x="89" y="3"/>
                    </a:cxn>
                    <a:cxn ang="0">
                      <a:pos x="58" y="19"/>
                    </a:cxn>
                    <a:cxn ang="0">
                      <a:pos x="32" y="43"/>
                    </a:cxn>
                    <a:cxn ang="0">
                      <a:pos x="20" y="60"/>
                    </a:cxn>
                    <a:cxn ang="0">
                      <a:pos x="5" y="85"/>
                    </a:cxn>
                    <a:cxn ang="0">
                      <a:pos x="0" y="101"/>
                    </a:cxn>
                    <a:cxn ang="0">
                      <a:pos x="1" y="122"/>
                    </a:cxn>
                    <a:cxn ang="0">
                      <a:pos x="5" y="146"/>
                    </a:cxn>
                    <a:cxn ang="0">
                      <a:pos x="3" y="161"/>
                    </a:cxn>
                    <a:cxn ang="0">
                      <a:pos x="3" y="165"/>
                    </a:cxn>
                    <a:cxn ang="0">
                      <a:pos x="5" y="167"/>
                    </a:cxn>
                    <a:cxn ang="0">
                      <a:pos x="9" y="170"/>
                    </a:cxn>
                    <a:cxn ang="0">
                      <a:pos x="14" y="172"/>
                    </a:cxn>
                    <a:cxn ang="0">
                      <a:pos x="41" y="175"/>
                    </a:cxn>
                    <a:cxn ang="0">
                      <a:pos x="61" y="175"/>
                    </a:cxn>
                    <a:cxn ang="0">
                      <a:pos x="79" y="173"/>
                    </a:cxn>
                    <a:cxn ang="0">
                      <a:pos x="93" y="168"/>
                    </a:cxn>
                    <a:cxn ang="0">
                      <a:pos x="107" y="161"/>
                    </a:cxn>
                    <a:cxn ang="0">
                      <a:pos x="121" y="151"/>
                    </a:cxn>
                    <a:cxn ang="0">
                      <a:pos x="132" y="140"/>
                    </a:cxn>
                    <a:cxn ang="0">
                      <a:pos x="142" y="125"/>
                    </a:cxn>
                    <a:cxn ang="0">
                      <a:pos x="155" y="90"/>
                    </a:cxn>
                    <a:cxn ang="0">
                      <a:pos x="158" y="73"/>
                    </a:cxn>
                    <a:cxn ang="0">
                      <a:pos x="158" y="58"/>
                    </a:cxn>
                    <a:cxn ang="0">
                      <a:pos x="154" y="43"/>
                    </a:cxn>
                    <a:cxn ang="0">
                      <a:pos x="142" y="20"/>
                    </a:cxn>
                    <a:cxn ang="0">
                      <a:pos x="134" y="11"/>
                    </a:cxn>
                    <a:cxn ang="0">
                      <a:pos x="124" y="5"/>
                    </a:cxn>
                  </a:cxnLst>
                  <a:rect l="0" t="0" r="r" b="b"/>
                  <a:pathLst>
                    <a:path w="158" h="175">
                      <a:moveTo>
                        <a:pt x="124" y="5"/>
                      </a:moveTo>
                      <a:lnTo>
                        <a:pt x="113" y="1"/>
                      </a:lnTo>
                      <a:lnTo>
                        <a:pt x="102" y="0"/>
                      </a:lnTo>
                      <a:lnTo>
                        <a:pt x="95" y="1"/>
                      </a:lnTo>
                      <a:lnTo>
                        <a:pt x="89" y="3"/>
                      </a:lnTo>
                      <a:lnTo>
                        <a:pt x="58" y="19"/>
                      </a:lnTo>
                      <a:lnTo>
                        <a:pt x="32" y="43"/>
                      </a:lnTo>
                      <a:lnTo>
                        <a:pt x="20" y="60"/>
                      </a:lnTo>
                      <a:lnTo>
                        <a:pt x="5" y="85"/>
                      </a:lnTo>
                      <a:lnTo>
                        <a:pt x="0" y="101"/>
                      </a:lnTo>
                      <a:lnTo>
                        <a:pt x="1" y="122"/>
                      </a:lnTo>
                      <a:lnTo>
                        <a:pt x="5" y="146"/>
                      </a:lnTo>
                      <a:lnTo>
                        <a:pt x="3" y="161"/>
                      </a:lnTo>
                      <a:lnTo>
                        <a:pt x="3" y="165"/>
                      </a:lnTo>
                      <a:lnTo>
                        <a:pt x="5" y="167"/>
                      </a:lnTo>
                      <a:lnTo>
                        <a:pt x="9" y="170"/>
                      </a:lnTo>
                      <a:lnTo>
                        <a:pt x="14" y="172"/>
                      </a:lnTo>
                      <a:lnTo>
                        <a:pt x="41" y="175"/>
                      </a:lnTo>
                      <a:lnTo>
                        <a:pt x="61" y="175"/>
                      </a:lnTo>
                      <a:lnTo>
                        <a:pt x="79" y="173"/>
                      </a:lnTo>
                      <a:lnTo>
                        <a:pt x="93" y="168"/>
                      </a:lnTo>
                      <a:lnTo>
                        <a:pt x="107" y="161"/>
                      </a:lnTo>
                      <a:lnTo>
                        <a:pt x="121" y="151"/>
                      </a:lnTo>
                      <a:lnTo>
                        <a:pt x="132" y="140"/>
                      </a:lnTo>
                      <a:lnTo>
                        <a:pt x="142" y="125"/>
                      </a:lnTo>
                      <a:lnTo>
                        <a:pt x="155" y="90"/>
                      </a:lnTo>
                      <a:lnTo>
                        <a:pt x="158" y="73"/>
                      </a:lnTo>
                      <a:lnTo>
                        <a:pt x="158" y="58"/>
                      </a:lnTo>
                      <a:lnTo>
                        <a:pt x="154" y="43"/>
                      </a:lnTo>
                      <a:lnTo>
                        <a:pt x="142" y="20"/>
                      </a:lnTo>
                      <a:lnTo>
                        <a:pt x="134" y="11"/>
                      </a:lnTo>
                      <a:lnTo>
                        <a:pt x="124" y="5"/>
                      </a:lnTo>
                      <a:close/>
                    </a:path>
                  </a:pathLst>
                </a:custGeom>
                <a:solidFill>
                  <a:srgbClr val="BC9E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10"/>
                <p:cNvSpPr>
                  <a:spLocks/>
                </p:cNvSpPr>
                <p:nvPr/>
              </p:nvSpPr>
              <p:spPr bwMode="auto">
                <a:xfrm>
                  <a:off x="2686111" y="4294963"/>
                  <a:ext cx="178688" cy="177599"/>
                </a:xfrm>
                <a:custGeom>
                  <a:avLst/>
                  <a:gdLst/>
                  <a:ahLst/>
                  <a:cxnLst>
                    <a:cxn ang="0">
                      <a:pos x="102" y="3"/>
                    </a:cxn>
                    <a:cxn ang="0">
                      <a:pos x="87" y="7"/>
                    </a:cxn>
                    <a:cxn ang="0">
                      <a:pos x="58" y="20"/>
                    </a:cxn>
                    <a:cxn ang="0">
                      <a:pos x="31" y="39"/>
                    </a:cxn>
                    <a:cxn ang="0">
                      <a:pos x="20" y="51"/>
                    </a:cxn>
                    <a:cxn ang="0">
                      <a:pos x="11" y="64"/>
                    </a:cxn>
                    <a:cxn ang="0">
                      <a:pos x="1" y="93"/>
                    </a:cxn>
                    <a:cxn ang="0">
                      <a:pos x="0" y="101"/>
                    </a:cxn>
                    <a:cxn ang="0">
                      <a:pos x="0" y="109"/>
                    </a:cxn>
                    <a:cxn ang="0">
                      <a:pos x="4" y="124"/>
                    </a:cxn>
                    <a:cxn ang="0">
                      <a:pos x="14" y="137"/>
                    </a:cxn>
                    <a:cxn ang="0">
                      <a:pos x="40" y="155"/>
                    </a:cxn>
                    <a:cxn ang="0">
                      <a:pos x="49" y="160"/>
                    </a:cxn>
                    <a:cxn ang="0">
                      <a:pos x="67" y="163"/>
                    </a:cxn>
                    <a:cxn ang="0">
                      <a:pos x="85" y="160"/>
                    </a:cxn>
                    <a:cxn ang="0">
                      <a:pos x="104" y="152"/>
                    </a:cxn>
                    <a:cxn ang="0">
                      <a:pos x="128" y="136"/>
                    </a:cxn>
                    <a:cxn ang="0">
                      <a:pos x="134" y="130"/>
                    </a:cxn>
                    <a:cxn ang="0">
                      <a:pos x="154" y="106"/>
                    </a:cxn>
                    <a:cxn ang="0">
                      <a:pos x="161" y="91"/>
                    </a:cxn>
                    <a:cxn ang="0">
                      <a:pos x="164" y="77"/>
                    </a:cxn>
                    <a:cxn ang="0">
                      <a:pos x="164" y="69"/>
                    </a:cxn>
                    <a:cxn ang="0">
                      <a:pos x="163" y="62"/>
                    </a:cxn>
                    <a:cxn ang="0">
                      <a:pos x="151" y="27"/>
                    </a:cxn>
                    <a:cxn ang="0">
                      <a:pos x="147" y="19"/>
                    </a:cxn>
                    <a:cxn ang="0">
                      <a:pos x="144" y="14"/>
                    </a:cxn>
                    <a:cxn ang="0">
                      <a:pos x="138" y="6"/>
                    </a:cxn>
                    <a:cxn ang="0">
                      <a:pos x="131" y="2"/>
                    </a:cxn>
                    <a:cxn ang="0">
                      <a:pos x="124" y="0"/>
                    </a:cxn>
                    <a:cxn ang="0">
                      <a:pos x="114" y="0"/>
                    </a:cxn>
                    <a:cxn ang="0">
                      <a:pos x="102" y="3"/>
                    </a:cxn>
                  </a:cxnLst>
                  <a:rect l="0" t="0" r="r" b="b"/>
                  <a:pathLst>
                    <a:path w="164" h="163">
                      <a:moveTo>
                        <a:pt x="102" y="3"/>
                      </a:moveTo>
                      <a:lnTo>
                        <a:pt x="87" y="7"/>
                      </a:lnTo>
                      <a:lnTo>
                        <a:pt x="58" y="20"/>
                      </a:lnTo>
                      <a:lnTo>
                        <a:pt x="31" y="39"/>
                      </a:lnTo>
                      <a:lnTo>
                        <a:pt x="20" y="51"/>
                      </a:lnTo>
                      <a:lnTo>
                        <a:pt x="11" y="64"/>
                      </a:lnTo>
                      <a:lnTo>
                        <a:pt x="1" y="93"/>
                      </a:lnTo>
                      <a:lnTo>
                        <a:pt x="0" y="101"/>
                      </a:lnTo>
                      <a:lnTo>
                        <a:pt x="0" y="109"/>
                      </a:lnTo>
                      <a:lnTo>
                        <a:pt x="4" y="124"/>
                      </a:lnTo>
                      <a:lnTo>
                        <a:pt x="14" y="137"/>
                      </a:lnTo>
                      <a:lnTo>
                        <a:pt x="40" y="155"/>
                      </a:lnTo>
                      <a:lnTo>
                        <a:pt x="49" y="160"/>
                      </a:lnTo>
                      <a:lnTo>
                        <a:pt x="67" y="163"/>
                      </a:lnTo>
                      <a:lnTo>
                        <a:pt x="85" y="160"/>
                      </a:lnTo>
                      <a:lnTo>
                        <a:pt x="104" y="152"/>
                      </a:lnTo>
                      <a:lnTo>
                        <a:pt x="128" y="136"/>
                      </a:lnTo>
                      <a:lnTo>
                        <a:pt x="134" y="130"/>
                      </a:lnTo>
                      <a:lnTo>
                        <a:pt x="154" y="106"/>
                      </a:lnTo>
                      <a:lnTo>
                        <a:pt x="161" y="91"/>
                      </a:lnTo>
                      <a:lnTo>
                        <a:pt x="164" y="77"/>
                      </a:lnTo>
                      <a:lnTo>
                        <a:pt x="164" y="69"/>
                      </a:lnTo>
                      <a:lnTo>
                        <a:pt x="163" y="62"/>
                      </a:lnTo>
                      <a:lnTo>
                        <a:pt x="151" y="27"/>
                      </a:lnTo>
                      <a:lnTo>
                        <a:pt x="147" y="19"/>
                      </a:lnTo>
                      <a:lnTo>
                        <a:pt x="144" y="14"/>
                      </a:lnTo>
                      <a:lnTo>
                        <a:pt x="138" y="6"/>
                      </a:lnTo>
                      <a:lnTo>
                        <a:pt x="131" y="2"/>
                      </a:lnTo>
                      <a:lnTo>
                        <a:pt x="124" y="0"/>
                      </a:lnTo>
                      <a:lnTo>
                        <a:pt x="114" y="0"/>
                      </a:lnTo>
                      <a:lnTo>
                        <a:pt x="102" y="3"/>
                      </a:lnTo>
                      <a:close/>
                    </a:path>
                  </a:pathLst>
                </a:custGeom>
                <a:solidFill>
                  <a:srgbClr val="BC9E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11"/>
                <p:cNvSpPr>
                  <a:spLocks/>
                </p:cNvSpPr>
                <p:nvPr/>
              </p:nvSpPr>
              <p:spPr bwMode="auto">
                <a:xfrm>
                  <a:off x="2458393" y="4463844"/>
                  <a:ext cx="219002" cy="175419"/>
                </a:xfrm>
                <a:custGeom>
                  <a:avLst/>
                  <a:gdLst/>
                  <a:ahLst/>
                  <a:cxnLst>
                    <a:cxn ang="0">
                      <a:pos x="201" y="54"/>
                    </a:cxn>
                    <a:cxn ang="0">
                      <a:pos x="199" y="38"/>
                    </a:cxn>
                    <a:cxn ang="0">
                      <a:pos x="196" y="31"/>
                    </a:cxn>
                    <a:cxn ang="0">
                      <a:pos x="182" y="13"/>
                    </a:cxn>
                    <a:cxn ang="0">
                      <a:pos x="177" y="8"/>
                    </a:cxn>
                    <a:cxn ang="0">
                      <a:pos x="171" y="5"/>
                    </a:cxn>
                    <a:cxn ang="0">
                      <a:pos x="163" y="3"/>
                    </a:cxn>
                    <a:cxn ang="0">
                      <a:pos x="131" y="0"/>
                    </a:cxn>
                    <a:cxn ang="0">
                      <a:pos x="96" y="5"/>
                    </a:cxn>
                    <a:cxn ang="0">
                      <a:pos x="57" y="18"/>
                    </a:cxn>
                    <a:cxn ang="0">
                      <a:pos x="48" y="23"/>
                    </a:cxn>
                    <a:cxn ang="0">
                      <a:pos x="34" y="34"/>
                    </a:cxn>
                    <a:cxn ang="0">
                      <a:pos x="14" y="58"/>
                    </a:cxn>
                    <a:cxn ang="0">
                      <a:pos x="5" y="75"/>
                    </a:cxn>
                    <a:cxn ang="0">
                      <a:pos x="1" y="83"/>
                    </a:cxn>
                    <a:cxn ang="0">
                      <a:pos x="0" y="91"/>
                    </a:cxn>
                    <a:cxn ang="0">
                      <a:pos x="1" y="107"/>
                    </a:cxn>
                    <a:cxn ang="0">
                      <a:pos x="9" y="123"/>
                    </a:cxn>
                    <a:cxn ang="0">
                      <a:pos x="24" y="143"/>
                    </a:cxn>
                    <a:cxn ang="0">
                      <a:pos x="30" y="148"/>
                    </a:cxn>
                    <a:cxn ang="0">
                      <a:pos x="37" y="151"/>
                    </a:cxn>
                    <a:cxn ang="0">
                      <a:pos x="45" y="154"/>
                    </a:cxn>
                    <a:cxn ang="0">
                      <a:pos x="62" y="159"/>
                    </a:cxn>
                    <a:cxn ang="0">
                      <a:pos x="81" y="161"/>
                    </a:cxn>
                    <a:cxn ang="0">
                      <a:pos x="97" y="161"/>
                    </a:cxn>
                    <a:cxn ang="0">
                      <a:pos x="122" y="156"/>
                    </a:cxn>
                    <a:cxn ang="0">
                      <a:pos x="134" y="149"/>
                    </a:cxn>
                    <a:cxn ang="0">
                      <a:pos x="155" y="131"/>
                    </a:cxn>
                    <a:cxn ang="0">
                      <a:pos x="179" y="101"/>
                    </a:cxn>
                    <a:cxn ang="0">
                      <a:pos x="192" y="80"/>
                    </a:cxn>
                    <a:cxn ang="0">
                      <a:pos x="200" y="62"/>
                    </a:cxn>
                    <a:cxn ang="0">
                      <a:pos x="201" y="54"/>
                    </a:cxn>
                  </a:cxnLst>
                  <a:rect l="0" t="0" r="r" b="b"/>
                  <a:pathLst>
                    <a:path w="201" h="161">
                      <a:moveTo>
                        <a:pt x="201" y="54"/>
                      </a:moveTo>
                      <a:lnTo>
                        <a:pt x="199" y="38"/>
                      </a:lnTo>
                      <a:lnTo>
                        <a:pt x="196" y="31"/>
                      </a:lnTo>
                      <a:lnTo>
                        <a:pt x="182" y="13"/>
                      </a:lnTo>
                      <a:lnTo>
                        <a:pt x="177" y="8"/>
                      </a:lnTo>
                      <a:lnTo>
                        <a:pt x="171" y="5"/>
                      </a:lnTo>
                      <a:lnTo>
                        <a:pt x="163" y="3"/>
                      </a:lnTo>
                      <a:lnTo>
                        <a:pt x="131" y="0"/>
                      </a:lnTo>
                      <a:lnTo>
                        <a:pt x="96" y="5"/>
                      </a:lnTo>
                      <a:lnTo>
                        <a:pt x="57" y="18"/>
                      </a:lnTo>
                      <a:lnTo>
                        <a:pt x="48" y="23"/>
                      </a:lnTo>
                      <a:lnTo>
                        <a:pt x="34" y="34"/>
                      </a:lnTo>
                      <a:lnTo>
                        <a:pt x="14" y="58"/>
                      </a:lnTo>
                      <a:lnTo>
                        <a:pt x="5" y="75"/>
                      </a:lnTo>
                      <a:lnTo>
                        <a:pt x="1" y="83"/>
                      </a:lnTo>
                      <a:lnTo>
                        <a:pt x="0" y="91"/>
                      </a:lnTo>
                      <a:lnTo>
                        <a:pt x="1" y="107"/>
                      </a:lnTo>
                      <a:lnTo>
                        <a:pt x="9" y="123"/>
                      </a:lnTo>
                      <a:lnTo>
                        <a:pt x="24" y="143"/>
                      </a:lnTo>
                      <a:lnTo>
                        <a:pt x="30" y="148"/>
                      </a:lnTo>
                      <a:lnTo>
                        <a:pt x="37" y="151"/>
                      </a:lnTo>
                      <a:lnTo>
                        <a:pt x="45" y="154"/>
                      </a:lnTo>
                      <a:lnTo>
                        <a:pt x="62" y="159"/>
                      </a:lnTo>
                      <a:lnTo>
                        <a:pt x="81" y="161"/>
                      </a:lnTo>
                      <a:lnTo>
                        <a:pt x="97" y="161"/>
                      </a:lnTo>
                      <a:lnTo>
                        <a:pt x="122" y="156"/>
                      </a:lnTo>
                      <a:lnTo>
                        <a:pt x="134" y="149"/>
                      </a:lnTo>
                      <a:lnTo>
                        <a:pt x="155" y="131"/>
                      </a:lnTo>
                      <a:lnTo>
                        <a:pt x="179" y="101"/>
                      </a:lnTo>
                      <a:lnTo>
                        <a:pt x="192" y="80"/>
                      </a:lnTo>
                      <a:lnTo>
                        <a:pt x="200" y="62"/>
                      </a:lnTo>
                      <a:lnTo>
                        <a:pt x="201" y="54"/>
                      </a:lnTo>
                      <a:close/>
                    </a:path>
                  </a:pathLst>
                </a:custGeom>
                <a:solidFill>
                  <a:srgbClr val="BC9E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12"/>
                <p:cNvSpPr>
                  <a:spLocks/>
                </p:cNvSpPr>
                <p:nvPr/>
              </p:nvSpPr>
              <p:spPr bwMode="auto">
                <a:xfrm>
                  <a:off x="1250072" y="4086856"/>
                  <a:ext cx="1298755" cy="546959"/>
                </a:xfrm>
                <a:custGeom>
                  <a:avLst/>
                  <a:gdLst/>
                  <a:ahLst/>
                  <a:cxnLst>
                    <a:cxn ang="0">
                      <a:pos x="1176" y="324"/>
                    </a:cxn>
                    <a:cxn ang="0">
                      <a:pos x="1129" y="305"/>
                    </a:cxn>
                    <a:cxn ang="0">
                      <a:pos x="883" y="230"/>
                    </a:cxn>
                    <a:cxn ang="0">
                      <a:pos x="683" y="179"/>
                    </a:cxn>
                    <a:cxn ang="0">
                      <a:pos x="461" y="134"/>
                    </a:cxn>
                    <a:cxn ang="0">
                      <a:pos x="356" y="105"/>
                    </a:cxn>
                    <a:cxn ang="0">
                      <a:pos x="269" y="75"/>
                    </a:cxn>
                    <a:cxn ang="0">
                      <a:pos x="175" y="34"/>
                    </a:cxn>
                    <a:cxn ang="0">
                      <a:pos x="157" y="21"/>
                    </a:cxn>
                    <a:cxn ang="0">
                      <a:pos x="150" y="14"/>
                    </a:cxn>
                    <a:cxn ang="0">
                      <a:pos x="138" y="6"/>
                    </a:cxn>
                    <a:cxn ang="0">
                      <a:pos x="131" y="2"/>
                    </a:cxn>
                    <a:cxn ang="0">
                      <a:pos x="123" y="0"/>
                    </a:cxn>
                    <a:cxn ang="0">
                      <a:pos x="103" y="1"/>
                    </a:cxn>
                    <a:cxn ang="0">
                      <a:pos x="64" y="14"/>
                    </a:cxn>
                    <a:cxn ang="0">
                      <a:pos x="38" y="31"/>
                    </a:cxn>
                    <a:cxn ang="0">
                      <a:pos x="27" y="42"/>
                    </a:cxn>
                    <a:cxn ang="0">
                      <a:pos x="18" y="55"/>
                    </a:cxn>
                    <a:cxn ang="0">
                      <a:pos x="4" y="86"/>
                    </a:cxn>
                    <a:cxn ang="0">
                      <a:pos x="0" y="102"/>
                    </a:cxn>
                    <a:cxn ang="0">
                      <a:pos x="0" y="117"/>
                    </a:cxn>
                    <a:cxn ang="0">
                      <a:pos x="6" y="149"/>
                    </a:cxn>
                    <a:cxn ang="0">
                      <a:pos x="10" y="162"/>
                    </a:cxn>
                    <a:cxn ang="0">
                      <a:pos x="14" y="169"/>
                    </a:cxn>
                    <a:cxn ang="0">
                      <a:pos x="17" y="174"/>
                    </a:cxn>
                    <a:cxn ang="0">
                      <a:pos x="27" y="182"/>
                    </a:cxn>
                    <a:cxn ang="0">
                      <a:pos x="34" y="185"/>
                    </a:cxn>
                    <a:cxn ang="0">
                      <a:pos x="49" y="196"/>
                    </a:cxn>
                    <a:cxn ang="0">
                      <a:pos x="73" y="207"/>
                    </a:cxn>
                    <a:cxn ang="0">
                      <a:pos x="162" y="241"/>
                    </a:cxn>
                    <a:cxn ang="0">
                      <a:pos x="482" y="349"/>
                    </a:cxn>
                    <a:cxn ang="0">
                      <a:pos x="710" y="409"/>
                    </a:cxn>
                    <a:cxn ang="0">
                      <a:pos x="1049" y="488"/>
                    </a:cxn>
                    <a:cxn ang="0">
                      <a:pos x="1066" y="494"/>
                    </a:cxn>
                    <a:cxn ang="0">
                      <a:pos x="1092" y="499"/>
                    </a:cxn>
                    <a:cxn ang="0">
                      <a:pos x="1099" y="500"/>
                    </a:cxn>
                    <a:cxn ang="0">
                      <a:pos x="1105" y="500"/>
                    </a:cxn>
                    <a:cxn ang="0">
                      <a:pos x="1110" y="502"/>
                    </a:cxn>
                    <a:cxn ang="0">
                      <a:pos x="1117" y="502"/>
                    </a:cxn>
                    <a:cxn ang="0">
                      <a:pos x="1119" y="500"/>
                    </a:cxn>
                    <a:cxn ang="0">
                      <a:pos x="1117" y="499"/>
                    </a:cxn>
                    <a:cxn ang="0">
                      <a:pos x="1112" y="499"/>
                    </a:cxn>
                    <a:cxn ang="0">
                      <a:pos x="1109" y="498"/>
                    </a:cxn>
                    <a:cxn ang="0">
                      <a:pos x="1099" y="495"/>
                    </a:cxn>
                    <a:cxn ang="0">
                      <a:pos x="1092" y="487"/>
                    </a:cxn>
                    <a:cxn ang="0">
                      <a:pos x="1088" y="474"/>
                    </a:cxn>
                    <a:cxn ang="0">
                      <a:pos x="1083" y="437"/>
                    </a:cxn>
                    <a:cxn ang="0">
                      <a:pos x="1083" y="421"/>
                    </a:cxn>
                    <a:cxn ang="0">
                      <a:pos x="1086" y="406"/>
                    </a:cxn>
                    <a:cxn ang="0">
                      <a:pos x="1092" y="391"/>
                    </a:cxn>
                    <a:cxn ang="0">
                      <a:pos x="1099" y="377"/>
                    </a:cxn>
                    <a:cxn ang="0">
                      <a:pos x="1109" y="364"/>
                    </a:cxn>
                    <a:cxn ang="0">
                      <a:pos x="1114" y="361"/>
                    </a:cxn>
                    <a:cxn ang="0">
                      <a:pos x="1119" y="359"/>
                    </a:cxn>
                    <a:cxn ang="0">
                      <a:pos x="1133" y="354"/>
                    </a:cxn>
                    <a:cxn ang="0">
                      <a:pos x="1177" y="346"/>
                    </a:cxn>
                    <a:cxn ang="0">
                      <a:pos x="1184" y="344"/>
                    </a:cxn>
                    <a:cxn ang="0">
                      <a:pos x="1192" y="340"/>
                    </a:cxn>
                    <a:cxn ang="0">
                      <a:pos x="1192" y="336"/>
                    </a:cxn>
                    <a:cxn ang="0">
                      <a:pos x="1189" y="333"/>
                    </a:cxn>
                    <a:cxn ang="0">
                      <a:pos x="1185" y="329"/>
                    </a:cxn>
                    <a:cxn ang="0">
                      <a:pos x="1176" y="324"/>
                    </a:cxn>
                  </a:cxnLst>
                  <a:rect l="0" t="0" r="r" b="b"/>
                  <a:pathLst>
                    <a:path w="1192" h="502">
                      <a:moveTo>
                        <a:pt x="1176" y="324"/>
                      </a:moveTo>
                      <a:lnTo>
                        <a:pt x="1129" y="305"/>
                      </a:lnTo>
                      <a:lnTo>
                        <a:pt x="883" y="230"/>
                      </a:lnTo>
                      <a:lnTo>
                        <a:pt x="683" y="179"/>
                      </a:lnTo>
                      <a:lnTo>
                        <a:pt x="461" y="134"/>
                      </a:lnTo>
                      <a:lnTo>
                        <a:pt x="356" y="105"/>
                      </a:lnTo>
                      <a:lnTo>
                        <a:pt x="269" y="75"/>
                      </a:lnTo>
                      <a:lnTo>
                        <a:pt x="175" y="34"/>
                      </a:lnTo>
                      <a:lnTo>
                        <a:pt x="157" y="21"/>
                      </a:lnTo>
                      <a:lnTo>
                        <a:pt x="150" y="14"/>
                      </a:lnTo>
                      <a:lnTo>
                        <a:pt x="138" y="6"/>
                      </a:lnTo>
                      <a:lnTo>
                        <a:pt x="131" y="2"/>
                      </a:lnTo>
                      <a:lnTo>
                        <a:pt x="123" y="0"/>
                      </a:lnTo>
                      <a:lnTo>
                        <a:pt x="103" y="1"/>
                      </a:lnTo>
                      <a:lnTo>
                        <a:pt x="64" y="14"/>
                      </a:lnTo>
                      <a:lnTo>
                        <a:pt x="38" y="31"/>
                      </a:lnTo>
                      <a:lnTo>
                        <a:pt x="27" y="42"/>
                      </a:lnTo>
                      <a:lnTo>
                        <a:pt x="18" y="55"/>
                      </a:lnTo>
                      <a:lnTo>
                        <a:pt x="4" y="86"/>
                      </a:lnTo>
                      <a:lnTo>
                        <a:pt x="0" y="102"/>
                      </a:lnTo>
                      <a:lnTo>
                        <a:pt x="0" y="117"/>
                      </a:lnTo>
                      <a:lnTo>
                        <a:pt x="6" y="149"/>
                      </a:lnTo>
                      <a:lnTo>
                        <a:pt x="10" y="162"/>
                      </a:lnTo>
                      <a:lnTo>
                        <a:pt x="14" y="169"/>
                      </a:lnTo>
                      <a:lnTo>
                        <a:pt x="17" y="174"/>
                      </a:lnTo>
                      <a:lnTo>
                        <a:pt x="27" y="182"/>
                      </a:lnTo>
                      <a:lnTo>
                        <a:pt x="34" y="185"/>
                      </a:lnTo>
                      <a:lnTo>
                        <a:pt x="49" y="196"/>
                      </a:lnTo>
                      <a:lnTo>
                        <a:pt x="73" y="207"/>
                      </a:lnTo>
                      <a:lnTo>
                        <a:pt x="162" y="241"/>
                      </a:lnTo>
                      <a:lnTo>
                        <a:pt x="482" y="349"/>
                      </a:lnTo>
                      <a:lnTo>
                        <a:pt x="710" y="409"/>
                      </a:lnTo>
                      <a:lnTo>
                        <a:pt x="1049" y="488"/>
                      </a:lnTo>
                      <a:lnTo>
                        <a:pt x="1066" y="494"/>
                      </a:lnTo>
                      <a:lnTo>
                        <a:pt x="1092" y="499"/>
                      </a:lnTo>
                      <a:lnTo>
                        <a:pt x="1099" y="500"/>
                      </a:lnTo>
                      <a:lnTo>
                        <a:pt x="1105" y="500"/>
                      </a:lnTo>
                      <a:lnTo>
                        <a:pt x="1110" y="502"/>
                      </a:lnTo>
                      <a:lnTo>
                        <a:pt x="1117" y="502"/>
                      </a:lnTo>
                      <a:lnTo>
                        <a:pt x="1119" y="500"/>
                      </a:lnTo>
                      <a:lnTo>
                        <a:pt x="1117" y="499"/>
                      </a:lnTo>
                      <a:lnTo>
                        <a:pt x="1112" y="499"/>
                      </a:lnTo>
                      <a:lnTo>
                        <a:pt x="1109" y="498"/>
                      </a:lnTo>
                      <a:lnTo>
                        <a:pt x="1099" y="495"/>
                      </a:lnTo>
                      <a:lnTo>
                        <a:pt x="1092" y="487"/>
                      </a:lnTo>
                      <a:lnTo>
                        <a:pt x="1088" y="474"/>
                      </a:lnTo>
                      <a:lnTo>
                        <a:pt x="1083" y="437"/>
                      </a:lnTo>
                      <a:lnTo>
                        <a:pt x="1083" y="421"/>
                      </a:lnTo>
                      <a:lnTo>
                        <a:pt x="1086" y="406"/>
                      </a:lnTo>
                      <a:lnTo>
                        <a:pt x="1092" y="391"/>
                      </a:lnTo>
                      <a:lnTo>
                        <a:pt x="1099" y="377"/>
                      </a:lnTo>
                      <a:lnTo>
                        <a:pt x="1109" y="364"/>
                      </a:lnTo>
                      <a:lnTo>
                        <a:pt x="1114" y="361"/>
                      </a:lnTo>
                      <a:lnTo>
                        <a:pt x="1119" y="359"/>
                      </a:lnTo>
                      <a:lnTo>
                        <a:pt x="1133" y="354"/>
                      </a:lnTo>
                      <a:lnTo>
                        <a:pt x="1177" y="346"/>
                      </a:lnTo>
                      <a:lnTo>
                        <a:pt x="1184" y="344"/>
                      </a:lnTo>
                      <a:lnTo>
                        <a:pt x="1192" y="340"/>
                      </a:lnTo>
                      <a:lnTo>
                        <a:pt x="1192" y="336"/>
                      </a:lnTo>
                      <a:lnTo>
                        <a:pt x="1189" y="333"/>
                      </a:lnTo>
                      <a:lnTo>
                        <a:pt x="1185" y="329"/>
                      </a:lnTo>
                      <a:lnTo>
                        <a:pt x="1176" y="324"/>
                      </a:lnTo>
                      <a:close/>
                    </a:path>
                  </a:pathLst>
                </a:custGeom>
                <a:solidFill>
                  <a:srgbClr val="A77F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13"/>
                <p:cNvSpPr>
                  <a:spLocks/>
                </p:cNvSpPr>
                <p:nvPr/>
              </p:nvSpPr>
              <p:spPr bwMode="auto">
                <a:xfrm>
                  <a:off x="1429849" y="3908169"/>
                  <a:ext cx="1410980" cy="521899"/>
                </a:xfrm>
                <a:custGeom>
                  <a:avLst/>
                  <a:gdLst/>
                  <a:ahLst/>
                  <a:cxnLst>
                    <a:cxn ang="0">
                      <a:pos x="1295" y="340"/>
                    </a:cxn>
                    <a:cxn ang="0">
                      <a:pos x="1295" y="334"/>
                    </a:cxn>
                    <a:cxn ang="0">
                      <a:pos x="1293" y="331"/>
                    </a:cxn>
                    <a:cxn ang="0">
                      <a:pos x="1283" y="323"/>
                    </a:cxn>
                    <a:cxn ang="0">
                      <a:pos x="1257" y="311"/>
                    </a:cxn>
                    <a:cxn ang="0">
                      <a:pos x="559" y="120"/>
                    </a:cxn>
                    <a:cxn ang="0">
                      <a:pos x="249" y="18"/>
                    </a:cxn>
                    <a:cxn ang="0">
                      <a:pos x="193" y="2"/>
                    </a:cxn>
                    <a:cxn ang="0">
                      <a:pos x="169" y="0"/>
                    </a:cxn>
                    <a:cxn ang="0">
                      <a:pos x="145" y="2"/>
                    </a:cxn>
                    <a:cxn ang="0">
                      <a:pos x="102" y="18"/>
                    </a:cxn>
                    <a:cxn ang="0">
                      <a:pos x="72" y="36"/>
                    </a:cxn>
                    <a:cxn ang="0">
                      <a:pos x="40" y="63"/>
                    </a:cxn>
                    <a:cxn ang="0">
                      <a:pos x="30" y="73"/>
                    </a:cxn>
                    <a:cxn ang="0">
                      <a:pos x="9" y="100"/>
                    </a:cxn>
                    <a:cxn ang="0">
                      <a:pos x="4" y="108"/>
                    </a:cxn>
                    <a:cxn ang="0">
                      <a:pos x="0" y="120"/>
                    </a:cxn>
                    <a:cxn ang="0">
                      <a:pos x="0" y="132"/>
                    </a:cxn>
                    <a:cxn ang="0">
                      <a:pos x="4" y="144"/>
                    </a:cxn>
                    <a:cxn ang="0">
                      <a:pos x="9" y="150"/>
                    </a:cxn>
                    <a:cxn ang="0">
                      <a:pos x="20" y="160"/>
                    </a:cxn>
                    <a:cxn ang="0">
                      <a:pos x="56" y="181"/>
                    </a:cxn>
                    <a:cxn ang="0">
                      <a:pos x="167" y="227"/>
                    </a:cxn>
                    <a:cxn ang="0">
                      <a:pos x="244" y="255"/>
                    </a:cxn>
                    <a:cxn ang="0">
                      <a:pos x="637" y="341"/>
                    </a:cxn>
                    <a:cxn ang="0">
                      <a:pos x="1040" y="460"/>
                    </a:cxn>
                    <a:cxn ang="0">
                      <a:pos x="1104" y="479"/>
                    </a:cxn>
                    <a:cxn ang="0">
                      <a:pos x="1114" y="479"/>
                    </a:cxn>
                    <a:cxn ang="0">
                      <a:pos x="1122" y="476"/>
                    </a:cxn>
                    <a:cxn ang="0">
                      <a:pos x="1125" y="472"/>
                    </a:cxn>
                    <a:cxn ang="0">
                      <a:pos x="1125" y="465"/>
                    </a:cxn>
                    <a:cxn ang="0">
                      <a:pos x="1120" y="448"/>
                    </a:cxn>
                    <a:cxn ang="0">
                      <a:pos x="1116" y="430"/>
                    </a:cxn>
                    <a:cxn ang="0">
                      <a:pos x="1117" y="422"/>
                    </a:cxn>
                    <a:cxn ang="0">
                      <a:pos x="1124" y="406"/>
                    </a:cxn>
                    <a:cxn ang="0">
                      <a:pos x="1144" y="374"/>
                    </a:cxn>
                    <a:cxn ang="0">
                      <a:pos x="1151" y="368"/>
                    </a:cxn>
                    <a:cxn ang="0">
                      <a:pos x="1157" y="362"/>
                    </a:cxn>
                    <a:cxn ang="0">
                      <a:pos x="1166" y="358"/>
                    </a:cxn>
                    <a:cxn ang="0">
                      <a:pos x="1220" y="344"/>
                    </a:cxn>
                    <a:cxn ang="0">
                      <a:pos x="1257" y="341"/>
                    </a:cxn>
                    <a:cxn ang="0">
                      <a:pos x="1281" y="343"/>
                    </a:cxn>
                    <a:cxn ang="0">
                      <a:pos x="1292" y="343"/>
                    </a:cxn>
                    <a:cxn ang="0">
                      <a:pos x="1294" y="342"/>
                    </a:cxn>
                    <a:cxn ang="0">
                      <a:pos x="1295" y="340"/>
                    </a:cxn>
                  </a:cxnLst>
                  <a:rect l="0" t="0" r="r" b="b"/>
                  <a:pathLst>
                    <a:path w="1295" h="479">
                      <a:moveTo>
                        <a:pt x="1295" y="340"/>
                      </a:moveTo>
                      <a:lnTo>
                        <a:pt x="1295" y="334"/>
                      </a:lnTo>
                      <a:lnTo>
                        <a:pt x="1293" y="331"/>
                      </a:lnTo>
                      <a:lnTo>
                        <a:pt x="1283" y="323"/>
                      </a:lnTo>
                      <a:lnTo>
                        <a:pt x="1257" y="311"/>
                      </a:lnTo>
                      <a:lnTo>
                        <a:pt x="559" y="120"/>
                      </a:lnTo>
                      <a:lnTo>
                        <a:pt x="249" y="18"/>
                      </a:lnTo>
                      <a:lnTo>
                        <a:pt x="193" y="2"/>
                      </a:lnTo>
                      <a:lnTo>
                        <a:pt x="169" y="0"/>
                      </a:lnTo>
                      <a:lnTo>
                        <a:pt x="145" y="2"/>
                      </a:lnTo>
                      <a:lnTo>
                        <a:pt x="102" y="18"/>
                      </a:lnTo>
                      <a:lnTo>
                        <a:pt x="72" y="36"/>
                      </a:lnTo>
                      <a:lnTo>
                        <a:pt x="40" y="63"/>
                      </a:lnTo>
                      <a:lnTo>
                        <a:pt x="30" y="73"/>
                      </a:lnTo>
                      <a:lnTo>
                        <a:pt x="9" y="100"/>
                      </a:lnTo>
                      <a:lnTo>
                        <a:pt x="4" y="108"/>
                      </a:lnTo>
                      <a:lnTo>
                        <a:pt x="0" y="120"/>
                      </a:lnTo>
                      <a:lnTo>
                        <a:pt x="0" y="132"/>
                      </a:lnTo>
                      <a:lnTo>
                        <a:pt x="4" y="144"/>
                      </a:lnTo>
                      <a:lnTo>
                        <a:pt x="9" y="150"/>
                      </a:lnTo>
                      <a:lnTo>
                        <a:pt x="20" y="160"/>
                      </a:lnTo>
                      <a:lnTo>
                        <a:pt x="56" y="181"/>
                      </a:lnTo>
                      <a:lnTo>
                        <a:pt x="167" y="227"/>
                      </a:lnTo>
                      <a:lnTo>
                        <a:pt x="244" y="255"/>
                      </a:lnTo>
                      <a:lnTo>
                        <a:pt x="637" y="341"/>
                      </a:lnTo>
                      <a:lnTo>
                        <a:pt x="1040" y="460"/>
                      </a:lnTo>
                      <a:lnTo>
                        <a:pt x="1104" y="479"/>
                      </a:lnTo>
                      <a:lnTo>
                        <a:pt x="1114" y="479"/>
                      </a:lnTo>
                      <a:lnTo>
                        <a:pt x="1122" y="476"/>
                      </a:lnTo>
                      <a:lnTo>
                        <a:pt x="1125" y="472"/>
                      </a:lnTo>
                      <a:lnTo>
                        <a:pt x="1125" y="465"/>
                      </a:lnTo>
                      <a:lnTo>
                        <a:pt x="1120" y="448"/>
                      </a:lnTo>
                      <a:lnTo>
                        <a:pt x="1116" y="430"/>
                      </a:lnTo>
                      <a:lnTo>
                        <a:pt x="1117" y="422"/>
                      </a:lnTo>
                      <a:lnTo>
                        <a:pt x="1124" y="406"/>
                      </a:lnTo>
                      <a:lnTo>
                        <a:pt x="1144" y="374"/>
                      </a:lnTo>
                      <a:lnTo>
                        <a:pt x="1151" y="368"/>
                      </a:lnTo>
                      <a:lnTo>
                        <a:pt x="1157" y="362"/>
                      </a:lnTo>
                      <a:lnTo>
                        <a:pt x="1166" y="358"/>
                      </a:lnTo>
                      <a:lnTo>
                        <a:pt x="1220" y="344"/>
                      </a:lnTo>
                      <a:lnTo>
                        <a:pt x="1257" y="341"/>
                      </a:lnTo>
                      <a:lnTo>
                        <a:pt x="1281" y="343"/>
                      </a:lnTo>
                      <a:lnTo>
                        <a:pt x="1292" y="343"/>
                      </a:lnTo>
                      <a:lnTo>
                        <a:pt x="1294" y="342"/>
                      </a:lnTo>
                      <a:lnTo>
                        <a:pt x="1295" y="340"/>
                      </a:lnTo>
                      <a:close/>
                    </a:path>
                  </a:pathLst>
                </a:custGeom>
                <a:solidFill>
                  <a:srgbClr val="A77F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14"/>
                <p:cNvSpPr>
                  <a:spLocks/>
                </p:cNvSpPr>
                <p:nvPr/>
              </p:nvSpPr>
              <p:spPr bwMode="auto">
                <a:xfrm>
                  <a:off x="1705508" y="3771974"/>
                  <a:ext cx="1320546" cy="491392"/>
                </a:xfrm>
                <a:custGeom>
                  <a:avLst/>
                  <a:gdLst/>
                  <a:ahLst/>
                  <a:cxnLst>
                    <a:cxn ang="0">
                      <a:pos x="1151" y="304"/>
                    </a:cxn>
                    <a:cxn ang="0">
                      <a:pos x="1170" y="298"/>
                    </a:cxn>
                    <a:cxn ang="0">
                      <a:pos x="1207" y="292"/>
                    </a:cxn>
                    <a:cxn ang="0">
                      <a:pos x="1210" y="291"/>
                    </a:cxn>
                    <a:cxn ang="0">
                      <a:pos x="1212" y="291"/>
                    </a:cxn>
                    <a:cxn ang="0">
                      <a:pos x="1212" y="289"/>
                    </a:cxn>
                    <a:cxn ang="0">
                      <a:pos x="1211" y="288"/>
                    </a:cxn>
                    <a:cxn ang="0">
                      <a:pos x="1197" y="280"/>
                    </a:cxn>
                    <a:cxn ang="0">
                      <a:pos x="987" y="219"/>
                    </a:cxn>
                    <a:cxn ang="0">
                      <a:pos x="139" y="3"/>
                    </a:cxn>
                    <a:cxn ang="0">
                      <a:pos x="115" y="0"/>
                    </a:cxn>
                    <a:cxn ang="0">
                      <a:pos x="95" y="0"/>
                    </a:cxn>
                    <a:cxn ang="0">
                      <a:pos x="75" y="5"/>
                    </a:cxn>
                    <a:cxn ang="0">
                      <a:pos x="57" y="16"/>
                    </a:cxn>
                    <a:cxn ang="0">
                      <a:pos x="47" y="24"/>
                    </a:cxn>
                    <a:cxn ang="0">
                      <a:pos x="33" y="40"/>
                    </a:cxn>
                    <a:cxn ang="0">
                      <a:pos x="6" y="81"/>
                    </a:cxn>
                    <a:cxn ang="0">
                      <a:pos x="2" y="91"/>
                    </a:cxn>
                    <a:cxn ang="0">
                      <a:pos x="0" y="100"/>
                    </a:cxn>
                    <a:cxn ang="0">
                      <a:pos x="0" y="108"/>
                    </a:cxn>
                    <a:cxn ang="0">
                      <a:pos x="2" y="117"/>
                    </a:cxn>
                    <a:cxn ang="0">
                      <a:pos x="9" y="125"/>
                    </a:cxn>
                    <a:cxn ang="0">
                      <a:pos x="19" y="132"/>
                    </a:cxn>
                    <a:cxn ang="0">
                      <a:pos x="49" y="145"/>
                    </a:cxn>
                    <a:cxn ang="0">
                      <a:pos x="627" y="299"/>
                    </a:cxn>
                    <a:cxn ang="0">
                      <a:pos x="1006" y="412"/>
                    </a:cxn>
                    <a:cxn ang="0">
                      <a:pos x="1046" y="428"/>
                    </a:cxn>
                    <a:cxn ang="0">
                      <a:pos x="1077" y="443"/>
                    </a:cxn>
                    <a:cxn ang="0">
                      <a:pos x="1084" y="447"/>
                    </a:cxn>
                    <a:cxn ang="0">
                      <a:pos x="1094" y="451"/>
                    </a:cxn>
                    <a:cxn ang="0">
                      <a:pos x="1096" y="451"/>
                    </a:cxn>
                    <a:cxn ang="0">
                      <a:pos x="1096" y="449"/>
                    </a:cxn>
                    <a:cxn ang="0">
                      <a:pos x="1095" y="446"/>
                    </a:cxn>
                    <a:cxn ang="0">
                      <a:pos x="1087" y="434"/>
                    </a:cxn>
                    <a:cxn ang="0">
                      <a:pos x="1085" y="430"/>
                    </a:cxn>
                    <a:cxn ang="0">
                      <a:pos x="1084" y="424"/>
                    </a:cxn>
                    <a:cxn ang="0">
                      <a:pos x="1086" y="396"/>
                    </a:cxn>
                    <a:cxn ang="0">
                      <a:pos x="1097" y="364"/>
                    </a:cxn>
                    <a:cxn ang="0">
                      <a:pos x="1102" y="357"/>
                    </a:cxn>
                    <a:cxn ang="0">
                      <a:pos x="1121" y="331"/>
                    </a:cxn>
                    <a:cxn ang="0">
                      <a:pos x="1143" y="310"/>
                    </a:cxn>
                    <a:cxn ang="0">
                      <a:pos x="1151" y="304"/>
                    </a:cxn>
                  </a:cxnLst>
                  <a:rect l="0" t="0" r="r" b="b"/>
                  <a:pathLst>
                    <a:path w="1212" h="451">
                      <a:moveTo>
                        <a:pt x="1151" y="304"/>
                      </a:moveTo>
                      <a:lnTo>
                        <a:pt x="1170" y="298"/>
                      </a:lnTo>
                      <a:lnTo>
                        <a:pt x="1207" y="292"/>
                      </a:lnTo>
                      <a:lnTo>
                        <a:pt x="1210" y="291"/>
                      </a:lnTo>
                      <a:lnTo>
                        <a:pt x="1212" y="291"/>
                      </a:lnTo>
                      <a:lnTo>
                        <a:pt x="1212" y="289"/>
                      </a:lnTo>
                      <a:lnTo>
                        <a:pt x="1211" y="288"/>
                      </a:lnTo>
                      <a:lnTo>
                        <a:pt x="1197" y="280"/>
                      </a:lnTo>
                      <a:lnTo>
                        <a:pt x="987" y="219"/>
                      </a:lnTo>
                      <a:lnTo>
                        <a:pt x="139" y="3"/>
                      </a:lnTo>
                      <a:lnTo>
                        <a:pt x="115" y="0"/>
                      </a:lnTo>
                      <a:lnTo>
                        <a:pt x="95" y="0"/>
                      </a:lnTo>
                      <a:lnTo>
                        <a:pt x="75" y="5"/>
                      </a:lnTo>
                      <a:lnTo>
                        <a:pt x="57" y="16"/>
                      </a:lnTo>
                      <a:lnTo>
                        <a:pt x="47" y="24"/>
                      </a:lnTo>
                      <a:lnTo>
                        <a:pt x="33" y="40"/>
                      </a:lnTo>
                      <a:lnTo>
                        <a:pt x="6" y="81"/>
                      </a:lnTo>
                      <a:lnTo>
                        <a:pt x="2" y="91"/>
                      </a:lnTo>
                      <a:lnTo>
                        <a:pt x="0" y="100"/>
                      </a:lnTo>
                      <a:lnTo>
                        <a:pt x="0" y="108"/>
                      </a:lnTo>
                      <a:lnTo>
                        <a:pt x="2" y="117"/>
                      </a:lnTo>
                      <a:lnTo>
                        <a:pt x="9" y="125"/>
                      </a:lnTo>
                      <a:lnTo>
                        <a:pt x="19" y="132"/>
                      </a:lnTo>
                      <a:lnTo>
                        <a:pt x="49" y="145"/>
                      </a:lnTo>
                      <a:lnTo>
                        <a:pt x="627" y="299"/>
                      </a:lnTo>
                      <a:lnTo>
                        <a:pt x="1006" y="412"/>
                      </a:lnTo>
                      <a:lnTo>
                        <a:pt x="1046" y="428"/>
                      </a:lnTo>
                      <a:lnTo>
                        <a:pt x="1077" y="443"/>
                      </a:lnTo>
                      <a:lnTo>
                        <a:pt x="1084" y="447"/>
                      </a:lnTo>
                      <a:lnTo>
                        <a:pt x="1094" y="451"/>
                      </a:lnTo>
                      <a:lnTo>
                        <a:pt x="1096" y="451"/>
                      </a:lnTo>
                      <a:lnTo>
                        <a:pt x="1096" y="449"/>
                      </a:lnTo>
                      <a:lnTo>
                        <a:pt x="1095" y="446"/>
                      </a:lnTo>
                      <a:lnTo>
                        <a:pt x="1087" y="434"/>
                      </a:lnTo>
                      <a:lnTo>
                        <a:pt x="1085" y="430"/>
                      </a:lnTo>
                      <a:lnTo>
                        <a:pt x="1084" y="424"/>
                      </a:lnTo>
                      <a:lnTo>
                        <a:pt x="1086" y="396"/>
                      </a:lnTo>
                      <a:lnTo>
                        <a:pt x="1097" y="364"/>
                      </a:lnTo>
                      <a:lnTo>
                        <a:pt x="1102" y="357"/>
                      </a:lnTo>
                      <a:lnTo>
                        <a:pt x="1121" y="331"/>
                      </a:lnTo>
                      <a:lnTo>
                        <a:pt x="1143" y="310"/>
                      </a:lnTo>
                      <a:lnTo>
                        <a:pt x="1151" y="304"/>
                      </a:lnTo>
                      <a:close/>
                    </a:path>
                  </a:pathLst>
                </a:custGeom>
                <a:solidFill>
                  <a:srgbClr val="A77F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15"/>
                <p:cNvSpPr>
                  <a:spLocks/>
                </p:cNvSpPr>
                <p:nvPr/>
              </p:nvSpPr>
              <p:spPr bwMode="auto">
                <a:xfrm>
                  <a:off x="1901628" y="3661928"/>
                  <a:ext cx="1325994" cy="428197"/>
                </a:xfrm>
                <a:custGeom>
                  <a:avLst/>
                  <a:gdLst/>
                  <a:ahLst/>
                  <a:cxnLst>
                    <a:cxn ang="0">
                      <a:pos x="65" y="3"/>
                    </a:cxn>
                    <a:cxn ang="0">
                      <a:pos x="50" y="9"/>
                    </a:cxn>
                    <a:cxn ang="0">
                      <a:pos x="35" y="17"/>
                    </a:cxn>
                    <a:cxn ang="0">
                      <a:pos x="24" y="26"/>
                    </a:cxn>
                    <a:cxn ang="0">
                      <a:pos x="15" y="36"/>
                    </a:cxn>
                    <a:cxn ang="0">
                      <a:pos x="12" y="43"/>
                    </a:cxn>
                    <a:cxn ang="0">
                      <a:pos x="1" y="67"/>
                    </a:cxn>
                    <a:cxn ang="0">
                      <a:pos x="0" y="77"/>
                    </a:cxn>
                    <a:cxn ang="0">
                      <a:pos x="1" y="85"/>
                    </a:cxn>
                    <a:cxn ang="0">
                      <a:pos x="4" y="93"/>
                    </a:cxn>
                    <a:cxn ang="0">
                      <a:pos x="12" y="100"/>
                    </a:cxn>
                    <a:cxn ang="0">
                      <a:pos x="23" y="105"/>
                    </a:cxn>
                    <a:cxn ang="0">
                      <a:pos x="54" y="114"/>
                    </a:cxn>
                    <a:cxn ang="0">
                      <a:pos x="117" y="125"/>
                    </a:cxn>
                    <a:cxn ang="0">
                      <a:pos x="859" y="303"/>
                    </a:cxn>
                    <a:cxn ang="0">
                      <a:pos x="1051" y="359"/>
                    </a:cxn>
                    <a:cxn ang="0">
                      <a:pos x="1116" y="391"/>
                    </a:cxn>
                    <a:cxn ang="0">
                      <a:pos x="1124" y="393"/>
                    </a:cxn>
                    <a:cxn ang="0">
                      <a:pos x="1131" y="392"/>
                    </a:cxn>
                    <a:cxn ang="0">
                      <a:pos x="1135" y="388"/>
                    </a:cxn>
                    <a:cxn ang="0">
                      <a:pos x="1135" y="381"/>
                    </a:cxn>
                    <a:cxn ang="0">
                      <a:pos x="1125" y="338"/>
                    </a:cxn>
                    <a:cxn ang="0">
                      <a:pos x="1124" y="319"/>
                    </a:cxn>
                    <a:cxn ang="0">
                      <a:pos x="1126" y="311"/>
                    </a:cxn>
                    <a:cxn ang="0">
                      <a:pos x="1129" y="305"/>
                    </a:cxn>
                    <a:cxn ang="0">
                      <a:pos x="1138" y="291"/>
                    </a:cxn>
                    <a:cxn ang="0">
                      <a:pos x="1149" y="279"/>
                    </a:cxn>
                    <a:cxn ang="0">
                      <a:pos x="1160" y="269"/>
                    </a:cxn>
                    <a:cxn ang="0">
                      <a:pos x="1167" y="265"/>
                    </a:cxn>
                    <a:cxn ang="0">
                      <a:pos x="1177" y="261"/>
                    </a:cxn>
                    <a:cxn ang="0">
                      <a:pos x="1188" y="259"/>
                    </a:cxn>
                    <a:cxn ang="0">
                      <a:pos x="1216" y="251"/>
                    </a:cxn>
                    <a:cxn ang="0">
                      <a:pos x="1217" y="249"/>
                    </a:cxn>
                    <a:cxn ang="0">
                      <a:pos x="1216" y="247"/>
                    </a:cxn>
                    <a:cxn ang="0">
                      <a:pos x="1207" y="243"/>
                    </a:cxn>
                    <a:cxn ang="0">
                      <a:pos x="1067" y="213"/>
                    </a:cxn>
                    <a:cxn ang="0">
                      <a:pos x="631" y="100"/>
                    </a:cxn>
                    <a:cxn ang="0">
                      <a:pos x="205" y="22"/>
                    </a:cxn>
                    <a:cxn ang="0">
                      <a:pos x="188" y="18"/>
                    </a:cxn>
                    <a:cxn ang="0">
                      <a:pos x="152" y="5"/>
                    </a:cxn>
                    <a:cxn ang="0">
                      <a:pos x="142" y="3"/>
                    </a:cxn>
                    <a:cxn ang="0">
                      <a:pos x="82" y="0"/>
                    </a:cxn>
                    <a:cxn ang="0">
                      <a:pos x="65" y="3"/>
                    </a:cxn>
                  </a:cxnLst>
                  <a:rect l="0" t="0" r="r" b="b"/>
                  <a:pathLst>
                    <a:path w="1217" h="393">
                      <a:moveTo>
                        <a:pt x="65" y="3"/>
                      </a:moveTo>
                      <a:lnTo>
                        <a:pt x="50" y="9"/>
                      </a:lnTo>
                      <a:lnTo>
                        <a:pt x="35" y="17"/>
                      </a:lnTo>
                      <a:lnTo>
                        <a:pt x="24" y="26"/>
                      </a:lnTo>
                      <a:lnTo>
                        <a:pt x="15" y="36"/>
                      </a:lnTo>
                      <a:lnTo>
                        <a:pt x="12" y="43"/>
                      </a:lnTo>
                      <a:lnTo>
                        <a:pt x="1" y="67"/>
                      </a:lnTo>
                      <a:lnTo>
                        <a:pt x="0" y="77"/>
                      </a:lnTo>
                      <a:lnTo>
                        <a:pt x="1" y="85"/>
                      </a:lnTo>
                      <a:lnTo>
                        <a:pt x="4" y="93"/>
                      </a:lnTo>
                      <a:lnTo>
                        <a:pt x="12" y="100"/>
                      </a:lnTo>
                      <a:lnTo>
                        <a:pt x="23" y="105"/>
                      </a:lnTo>
                      <a:lnTo>
                        <a:pt x="54" y="114"/>
                      </a:lnTo>
                      <a:lnTo>
                        <a:pt x="117" y="125"/>
                      </a:lnTo>
                      <a:lnTo>
                        <a:pt x="859" y="303"/>
                      </a:lnTo>
                      <a:lnTo>
                        <a:pt x="1051" y="359"/>
                      </a:lnTo>
                      <a:lnTo>
                        <a:pt x="1116" y="391"/>
                      </a:lnTo>
                      <a:lnTo>
                        <a:pt x="1124" y="393"/>
                      </a:lnTo>
                      <a:lnTo>
                        <a:pt x="1131" y="392"/>
                      </a:lnTo>
                      <a:lnTo>
                        <a:pt x="1135" y="388"/>
                      </a:lnTo>
                      <a:lnTo>
                        <a:pt x="1135" y="381"/>
                      </a:lnTo>
                      <a:lnTo>
                        <a:pt x="1125" y="338"/>
                      </a:lnTo>
                      <a:lnTo>
                        <a:pt x="1124" y="319"/>
                      </a:lnTo>
                      <a:lnTo>
                        <a:pt x="1126" y="311"/>
                      </a:lnTo>
                      <a:lnTo>
                        <a:pt x="1129" y="305"/>
                      </a:lnTo>
                      <a:lnTo>
                        <a:pt x="1138" y="291"/>
                      </a:lnTo>
                      <a:lnTo>
                        <a:pt x="1149" y="279"/>
                      </a:lnTo>
                      <a:lnTo>
                        <a:pt x="1160" y="269"/>
                      </a:lnTo>
                      <a:lnTo>
                        <a:pt x="1167" y="265"/>
                      </a:lnTo>
                      <a:lnTo>
                        <a:pt x="1177" y="261"/>
                      </a:lnTo>
                      <a:lnTo>
                        <a:pt x="1188" y="259"/>
                      </a:lnTo>
                      <a:lnTo>
                        <a:pt x="1216" y="251"/>
                      </a:lnTo>
                      <a:lnTo>
                        <a:pt x="1217" y="249"/>
                      </a:lnTo>
                      <a:lnTo>
                        <a:pt x="1216" y="247"/>
                      </a:lnTo>
                      <a:lnTo>
                        <a:pt x="1207" y="243"/>
                      </a:lnTo>
                      <a:lnTo>
                        <a:pt x="1067" y="213"/>
                      </a:lnTo>
                      <a:lnTo>
                        <a:pt x="631" y="100"/>
                      </a:lnTo>
                      <a:lnTo>
                        <a:pt x="205" y="22"/>
                      </a:lnTo>
                      <a:lnTo>
                        <a:pt x="188" y="18"/>
                      </a:lnTo>
                      <a:lnTo>
                        <a:pt x="152" y="5"/>
                      </a:lnTo>
                      <a:lnTo>
                        <a:pt x="142" y="3"/>
                      </a:lnTo>
                      <a:lnTo>
                        <a:pt x="82" y="0"/>
                      </a:lnTo>
                      <a:lnTo>
                        <a:pt x="65" y="3"/>
                      </a:lnTo>
                      <a:close/>
                    </a:path>
                  </a:pathLst>
                </a:custGeom>
                <a:solidFill>
                  <a:srgbClr val="A77F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35"/>
                <p:cNvSpPr>
                  <a:spLocks/>
                </p:cNvSpPr>
                <p:nvPr/>
              </p:nvSpPr>
              <p:spPr bwMode="auto">
                <a:xfrm>
                  <a:off x="1339416" y="4048722"/>
                  <a:ext cx="2077790" cy="712572"/>
                </a:xfrm>
                <a:custGeom>
                  <a:avLst/>
                  <a:gdLst/>
                  <a:ahLst/>
                  <a:cxnLst>
                    <a:cxn ang="0">
                      <a:pos x="1775" y="0"/>
                    </a:cxn>
                    <a:cxn ang="0">
                      <a:pos x="1762" y="7"/>
                    </a:cxn>
                    <a:cxn ang="0">
                      <a:pos x="1712" y="163"/>
                    </a:cxn>
                    <a:cxn ang="0">
                      <a:pos x="1695" y="191"/>
                    </a:cxn>
                    <a:cxn ang="0">
                      <a:pos x="1670" y="204"/>
                    </a:cxn>
                    <a:cxn ang="0">
                      <a:pos x="1623" y="200"/>
                    </a:cxn>
                    <a:cxn ang="0">
                      <a:pos x="1570" y="167"/>
                    </a:cxn>
                    <a:cxn ang="0">
                      <a:pos x="1553" y="171"/>
                    </a:cxn>
                    <a:cxn ang="0">
                      <a:pos x="1524" y="312"/>
                    </a:cxn>
                    <a:cxn ang="0">
                      <a:pos x="1502" y="344"/>
                    </a:cxn>
                    <a:cxn ang="0">
                      <a:pos x="1473" y="356"/>
                    </a:cxn>
                    <a:cxn ang="0">
                      <a:pos x="1431" y="354"/>
                    </a:cxn>
                    <a:cxn ang="0">
                      <a:pos x="1364" y="313"/>
                    </a:cxn>
                    <a:cxn ang="0">
                      <a:pos x="1349" y="317"/>
                    </a:cxn>
                    <a:cxn ang="0">
                      <a:pos x="1308" y="448"/>
                    </a:cxn>
                    <a:cxn ang="0">
                      <a:pos x="1296" y="479"/>
                    </a:cxn>
                    <a:cxn ang="0">
                      <a:pos x="1245" y="514"/>
                    </a:cxn>
                    <a:cxn ang="0">
                      <a:pos x="1182" y="514"/>
                    </a:cxn>
                    <a:cxn ang="0">
                      <a:pos x="1129" y="481"/>
                    </a:cxn>
                    <a:cxn ang="0">
                      <a:pos x="1105" y="478"/>
                    </a:cxn>
                    <a:cxn ang="0">
                      <a:pos x="1054" y="528"/>
                    </a:cxn>
                    <a:cxn ang="0">
                      <a:pos x="1034" y="539"/>
                    </a:cxn>
                    <a:cxn ang="0">
                      <a:pos x="941" y="512"/>
                    </a:cxn>
                    <a:cxn ang="0">
                      <a:pos x="892" y="454"/>
                    </a:cxn>
                    <a:cxn ang="0">
                      <a:pos x="845" y="439"/>
                    </a:cxn>
                    <a:cxn ang="0">
                      <a:pos x="665" y="454"/>
                    </a:cxn>
                    <a:cxn ang="0">
                      <a:pos x="606" y="381"/>
                    </a:cxn>
                    <a:cxn ang="0">
                      <a:pos x="586" y="366"/>
                    </a:cxn>
                    <a:cxn ang="0">
                      <a:pos x="541" y="376"/>
                    </a:cxn>
                    <a:cxn ang="0">
                      <a:pos x="469" y="402"/>
                    </a:cxn>
                    <a:cxn ang="0">
                      <a:pos x="435" y="385"/>
                    </a:cxn>
                    <a:cxn ang="0">
                      <a:pos x="359" y="308"/>
                    </a:cxn>
                    <a:cxn ang="0">
                      <a:pos x="269" y="315"/>
                    </a:cxn>
                    <a:cxn ang="0">
                      <a:pos x="209" y="312"/>
                    </a:cxn>
                    <a:cxn ang="0">
                      <a:pos x="170" y="263"/>
                    </a:cxn>
                    <a:cxn ang="0">
                      <a:pos x="155" y="255"/>
                    </a:cxn>
                    <a:cxn ang="0">
                      <a:pos x="134" y="273"/>
                    </a:cxn>
                    <a:cxn ang="0">
                      <a:pos x="97" y="322"/>
                    </a:cxn>
                    <a:cxn ang="0">
                      <a:pos x="10" y="333"/>
                    </a:cxn>
                    <a:cxn ang="0">
                      <a:pos x="0" y="340"/>
                    </a:cxn>
                    <a:cxn ang="0">
                      <a:pos x="8" y="347"/>
                    </a:cxn>
                    <a:cxn ang="0">
                      <a:pos x="597" y="575"/>
                    </a:cxn>
                    <a:cxn ang="0">
                      <a:pos x="1159" y="654"/>
                    </a:cxn>
                    <a:cxn ang="0">
                      <a:pos x="1393" y="601"/>
                    </a:cxn>
                    <a:cxn ang="0">
                      <a:pos x="1740" y="238"/>
                    </a:cxn>
                    <a:cxn ang="0">
                      <a:pos x="1887" y="164"/>
                    </a:cxn>
                    <a:cxn ang="0">
                      <a:pos x="1906" y="143"/>
                    </a:cxn>
                    <a:cxn ang="0">
                      <a:pos x="1905" y="129"/>
                    </a:cxn>
                    <a:cxn ang="0">
                      <a:pos x="1794" y="10"/>
                    </a:cxn>
                  </a:cxnLst>
                  <a:rect l="0" t="0" r="r" b="b"/>
                  <a:pathLst>
                    <a:path w="1907" h="654">
                      <a:moveTo>
                        <a:pt x="1785" y="3"/>
                      </a:moveTo>
                      <a:lnTo>
                        <a:pt x="1780" y="0"/>
                      </a:lnTo>
                      <a:lnTo>
                        <a:pt x="1775" y="0"/>
                      </a:lnTo>
                      <a:lnTo>
                        <a:pt x="1771" y="0"/>
                      </a:lnTo>
                      <a:lnTo>
                        <a:pt x="1766" y="3"/>
                      </a:lnTo>
                      <a:lnTo>
                        <a:pt x="1762" y="7"/>
                      </a:lnTo>
                      <a:lnTo>
                        <a:pt x="1757" y="14"/>
                      </a:lnTo>
                      <a:lnTo>
                        <a:pt x="1750" y="34"/>
                      </a:lnTo>
                      <a:lnTo>
                        <a:pt x="1712" y="163"/>
                      </a:lnTo>
                      <a:lnTo>
                        <a:pt x="1709" y="172"/>
                      </a:lnTo>
                      <a:lnTo>
                        <a:pt x="1704" y="180"/>
                      </a:lnTo>
                      <a:lnTo>
                        <a:pt x="1695" y="191"/>
                      </a:lnTo>
                      <a:lnTo>
                        <a:pt x="1688" y="198"/>
                      </a:lnTo>
                      <a:lnTo>
                        <a:pt x="1679" y="202"/>
                      </a:lnTo>
                      <a:lnTo>
                        <a:pt x="1670" y="204"/>
                      </a:lnTo>
                      <a:lnTo>
                        <a:pt x="1633" y="202"/>
                      </a:lnTo>
                      <a:lnTo>
                        <a:pt x="1629" y="201"/>
                      </a:lnTo>
                      <a:lnTo>
                        <a:pt x="1623" y="200"/>
                      </a:lnTo>
                      <a:lnTo>
                        <a:pt x="1612" y="194"/>
                      </a:lnTo>
                      <a:lnTo>
                        <a:pt x="1580" y="171"/>
                      </a:lnTo>
                      <a:lnTo>
                        <a:pt x="1570" y="167"/>
                      </a:lnTo>
                      <a:lnTo>
                        <a:pt x="1565" y="166"/>
                      </a:lnTo>
                      <a:lnTo>
                        <a:pt x="1557" y="168"/>
                      </a:lnTo>
                      <a:lnTo>
                        <a:pt x="1553" y="171"/>
                      </a:lnTo>
                      <a:lnTo>
                        <a:pt x="1550" y="176"/>
                      </a:lnTo>
                      <a:lnTo>
                        <a:pt x="1547" y="182"/>
                      </a:lnTo>
                      <a:lnTo>
                        <a:pt x="1524" y="312"/>
                      </a:lnTo>
                      <a:lnTo>
                        <a:pt x="1518" y="326"/>
                      </a:lnTo>
                      <a:lnTo>
                        <a:pt x="1510" y="336"/>
                      </a:lnTo>
                      <a:lnTo>
                        <a:pt x="1502" y="344"/>
                      </a:lnTo>
                      <a:lnTo>
                        <a:pt x="1493" y="350"/>
                      </a:lnTo>
                      <a:lnTo>
                        <a:pt x="1483" y="354"/>
                      </a:lnTo>
                      <a:lnTo>
                        <a:pt x="1473" y="356"/>
                      </a:lnTo>
                      <a:lnTo>
                        <a:pt x="1442" y="357"/>
                      </a:lnTo>
                      <a:lnTo>
                        <a:pt x="1437" y="356"/>
                      </a:lnTo>
                      <a:lnTo>
                        <a:pt x="1431" y="354"/>
                      </a:lnTo>
                      <a:lnTo>
                        <a:pt x="1420" y="347"/>
                      </a:lnTo>
                      <a:lnTo>
                        <a:pt x="1382" y="321"/>
                      </a:lnTo>
                      <a:lnTo>
                        <a:pt x="1364" y="313"/>
                      </a:lnTo>
                      <a:lnTo>
                        <a:pt x="1359" y="313"/>
                      </a:lnTo>
                      <a:lnTo>
                        <a:pt x="1354" y="314"/>
                      </a:lnTo>
                      <a:lnTo>
                        <a:pt x="1349" y="317"/>
                      </a:lnTo>
                      <a:lnTo>
                        <a:pt x="1340" y="329"/>
                      </a:lnTo>
                      <a:lnTo>
                        <a:pt x="1329" y="359"/>
                      </a:lnTo>
                      <a:lnTo>
                        <a:pt x="1308" y="448"/>
                      </a:lnTo>
                      <a:lnTo>
                        <a:pt x="1303" y="459"/>
                      </a:lnTo>
                      <a:lnTo>
                        <a:pt x="1300" y="470"/>
                      </a:lnTo>
                      <a:lnTo>
                        <a:pt x="1296" y="479"/>
                      </a:lnTo>
                      <a:lnTo>
                        <a:pt x="1282" y="497"/>
                      </a:lnTo>
                      <a:lnTo>
                        <a:pt x="1257" y="510"/>
                      </a:lnTo>
                      <a:lnTo>
                        <a:pt x="1245" y="514"/>
                      </a:lnTo>
                      <a:lnTo>
                        <a:pt x="1231" y="516"/>
                      </a:lnTo>
                      <a:lnTo>
                        <a:pt x="1194" y="516"/>
                      </a:lnTo>
                      <a:lnTo>
                        <a:pt x="1182" y="514"/>
                      </a:lnTo>
                      <a:lnTo>
                        <a:pt x="1172" y="510"/>
                      </a:lnTo>
                      <a:lnTo>
                        <a:pt x="1141" y="488"/>
                      </a:lnTo>
                      <a:lnTo>
                        <a:pt x="1129" y="481"/>
                      </a:lnTo>
                      <a:lnTo>
                        <a:pt x="1120" y="478"/>
                      </a:lnTo>
                      <a:lnTo>
                        <a:pt x="1110" y="477"/>
                      </a:lnTo>
                      <a:lnTo>
                        <a:pt x="1105" y="478"/>
                      </a:lnTo>
                      <a:lnTo>
                        <a:pt x="1099" y="480"/>
                      </a:lnTo>
                      <a:lnTo>
                        <a:pt x="1090" y="487"/>
                      </a:lnTo>
                      <a:lnTo>
                        <a:pt x="1054" y="528"/>
                      </a:lnTo>
                      <a:lnTo>
                        <a:pt x="1044" y="534"/>
                      </a:lnTo>
                      <a:lnTo>
                        <a:pt x="1040" y="538"/>
                      </a:lnTo>
                      <a:lnTo>
                        <a:pt x="1034" y="539"/>
                      </a:lnTo>
                      <a:lnTo>
                        <a:pt x="1012" y="540"/>
                      </a:lnTo>
                      <a:lnTo>
                        <a:pt x="987" y="534"/>
                      </a:lnTo>
                      <a:lnTo>
                        <a:pt x="941" y="512"/>
                      </a:lnTo>
                      <a:lnTo>
                        <a:pt x="924" y="496"/>
                      </a:lnTo>
                      <a:lnTo>
                        <a:pt x="902" y="464"/>
                      </a:lnTo>
                      <a:lnTo>
                        <a:pt x="892" y="454"/>
                      </a:lnTo>
                      <a:lnTo>
                        <a:pt x="881" y="447"/>
                      </a:lnTo>
                      <a:lnTo>
                        <a:pt x="865" y="441"/>
                      </a:lnTo>
                      <a:lnTo>
                        <a:pt x="845" y="439"/>
                      </a:lnTo>
                      <a:lnTo>
                        <a:pt x="710" y="457"/>
                      </a:lnTo>
                      <a:lnTo>
                        <a:pt x="676" y="457"/>
                      </a:lnTo>
                      <a:lnTo>
                        <a:pt x="665" y="454"/>
                      </a:lnTo>
                      <a:lnTo>
                        <a:pt x="650" y="448"/>
                      </a:lnTo>
                      <a:lnTo>
                        <a:pt x="638" y="437"/>
                      </a:lnTo>
                      <a:lnTo>
                        <a:pt x="606" y="381"/>
                      </a:lnTo>
                      <a:lnTo>
                        <a:pt x="597" y="371"/>
                      </a:lnTo>
                      <a:lnTo>
                        <a:pt x="591" y="368"/>
                      </a:lnTo>
                      <a:lnTo>
                        <a:pt x="586" y="366"/>
                      </a:lnTo>
                      <a:lnTo>
                        <a:pt x="579" y="365"/>
                      </a:lnTo>
                      <a:lnTo>
                        <a:pt x="572" y="365"/>
                      </a:lnTo>
                      <a:lnTo>
                        <a:pt x="541" y="376"/>
                      </a:lnTo>
                      <a:lnTo>
                        <a:pt x="492" y="399"/>
                      </a:lnTo>
                      <a:lnTo>
                        <a:pt x="483" y="402"/>
                      </a:lnTo>
                      <a:lnTo>
                        <a:pt x="469" y="402"/>
                      </a:lnTo>
                      <a:lnTo>
                        <a:pt x="461" y="402"/>
                      </a:lnTo>
                      <a:lnTo>
                        <a:pt x="455" y="399"/>
                      </a:lnTo>
                      <a:lnTo>
                        <a:pt x="435" y="385"/>
                      </a:lnTo>
                      <a:lnTo>
                        <a:pt x="387" y="327"/>
                      </a:lnTo>
                      <a:lnTo>
                        <a:pt x="367" y="312"/>
                      </a:lnTo>
                      <a:lnTo>
                        <a:pt x="359" y="308"/>
                      </a:lnTo>
                      <a:lnTo>
                        <a:pt x="344" y="305"/>
                      </a:lnTo>
                      <a:lnTo>
                        <a:pt x="326" y="305"/>
                      </a:lnTo>
                      <a:lnTo>
                        <a:pt x="269" y="315"/>
                      </a:lnTo>
                      <a:lnTo>
                        <a:pt x="236" y="319"/>
                      </a:lnTo>
                      <a:lnTo>
                        <a:pt x="221" y="317"/>
                      </a:lnTo>
                      <a:lnTo>
                        <a:pt x="209" y="312"/>
                      </a:lnTo>
                      <a:lnTo>
                        <a:pt x="199" y="304"/>
                      </a:lnTo>
                      <a:lnTo>
                        <a:pt x="190" y="294"/>
                      </a:lnTo>
                      <a:lnTo>
                        <a:pt x="170" y="263"/>
                      </a:lnTo>
                      <a:lnTo>
                        <a:pt x="163" y="257"/>
                      </a:lnTo>
                      <a:lnTo>
                        <a:pt x="158" y="255"/>
                      </a:lnTo>
                      <a:lnTo>
                        <a:pt x="155" y="255"/>
                      </a:lnTo>
                      <a:lnTo>
                        <a:pt x="152" y="256"/>
                      </a:lnTo>
                      <a:lnTo>
                        <a:pt x="147" y="257"/>
                      </a:lnTo>
                      <a:lnTo>
                        <a:pt x="134" y="273"/>
                      </a:lnTo>
                      <a:lnTo>
                        <a:pt x="114" y="306"/>
                      </a:lnTo>
                      <a:lnTo>
                        <a:pt x="106" y="315"/>
                      </a:lnTo>
                      <a:lnTo>
                        <a:pt x="97" y="322"/>
                      </a:lnTo>
                      <a:lnTo>
                        <a:pt x="86" y="326"/>
                      </a:lnTo>
                      <a:lnTo>
                        <a:pt x="74" y="329"/>
                      </a:lnTo>
                      <a:lnTo>
                        <a:pt x="10" y="333"/>
                      </a:lnTo>
                      <a:lnTo>
                        <a:pt x="6" y="334"/>
                      </a:lnTo>
                      <a:lnTo>
                        <a:pt x="4" y="335"/>
                      </a:lnTo>
                      <a:lnTo>
                        <a:pt x="0" y="340"/>
                      </a:lnTo>
                      <a:lnTo>
                        <a:pt x="1" y="342"/>
                      </a:lnTo>
                      <a:lnTo>
                        <a:pt x="3" y="344"/>
                      </a:lnTo>
                      <a:lnTo>
                        <a:pt x="8" y="347"/>
                      </a:lnTo>
                      <a:lnTo>
                        <a:pt x="172" y="435"/>
                      </a:lnTo>
                      <a:lnTo>
                        <a:pt x="328" y="497"/>
                      </a:lnTo>
                      <a:lnTo>
                        <a:pt x="597" y="575"/>
                      </a:lnTo>
                      <a:lnTo>
                        <a:pt x="758" y="612"/>
                      </a:lnTo>
                      <a:lnTo>
                        <a:pt x="974" y="645"/>
                      </a:lnTo>
                      <a:lnTo>
                        <a:pt x="1159" y="654"/>
                      </a:lnTo>
                      <a:lnTo>
                        <a:pt x="1269" y="644"/>
                      </a:lnTo>
                      <a:lnTo>
                        <a:pt x="1333" y="627"/>
                      </a:lnTo>
                      <a:lnTo>
                        <a:pt x="1393" y="601"/>
                      </a:lnTo>
                      <a:lnTo>
                        <a:pt x="1437" y="571"/>
                      </a:lnTo>
                      <a:lnTo>
                        <a:pt x="1703" y="271"/>
                      </a:lnTo>
                      <a:lnTo>
                        <a:pt x="1740" y="238"/>
                      </a:lnTo>
                      <a:lnTo>
                        <a:pt x="1785" y="210"/>
                      </a:lnTo>
                      <a:lnTo>
                        <a:pt x="1878" y="169"/>
                      </a:lnTo>
                      <a:lnTo>
                        <a:pt x="1887" y="164"/>
                      </a:lnTo>
                      <a:lnTo>
                        <a:pt x="1899" y="155"/>
                      </a:lnTo>
                      <a:lnTo>
                        <a:pt x="1904" y="149"/>
                      </a:lnTo>
                      <a:lnTo>
                        <a:pt x="1906" y="143"/>
                      </a:lnTo>
                      <a:lnTo>
                        <a:pt x="1907" y="139"/>
                      </a:lnTo>
                      <a:lnTo>
                        <a:pt x="1906" y="133"/>
                      </a:lnTo>
                      <a:lnTo>
                        <a:pt x="1905" y="129"/>
                      </a:lnTo>
                      <a:lnTo>
                        <a:pt x="1888" y="110"/>
                      </a:lnTo>
                      <a:lnTo>
                        <a:pt x="1842" y="74"/>
                      </a:lnTo>
                      <a:lnTo>
                        <a:pt x="1794" y="10"/>
                      </a:lnTo>
                      <a:lnTo>
                        <a:pt x="1785" y="3"/>
                      </a:lnTo>
                      <a:close/>
                    </a:path>
                  </a:pathLst>
                </a:custGeom>
                <a:solidFill>
                  <a:srgbClr val="8BCCD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36"/>
                <p:cNvSpPr>
                  <a:spLocks/>
                </p:cNvSpPr>
                <p:nvPr/>
              </p:nvSpPr>
              <p:spPr bwMode="auto">
                <a:xfrm>
                  <a:off x="1728388" y="4529218"/>
                  <a:ext cx="1229023" cy="300718"/>
                </a:xfrm>
                <a:custGeom>
                  <a:avLst/>
                  <a:gdLst/>
                  <a:ahLst/>
                  <a:cxnLst>
                    <a:cxn ang="0">
                      <a:pos x="934" y="81"/>
                    </a:cxn>
                    <a:cxn ang="0">
                      <a:pos x="914" y="125"/>
                    </a:cxn>
                    <a:cxn ang="0">
                      <a:pos x="890" y="148"/>
                    </a:cxn>
                    <a:cxn ang="0">
                      <a:pos x="835" y="172"/>
                    </a:cxn>
                    <a:cxn ang="0">
                      <a:pos x="812" y="172"/>
                    </a:cxn>
                    <a:cxn ang="0">
                      <a:pos x="749" y="141"/>
                    </a:cxn>
                    <a:cxn ang="0">
                      <a:pos x="726" y="138"/>
                    </a:cxn>
                    <a:cxn ang="0">
                      <a:pos x="708" y="148"/>
                    </a:cxn>
                    <a:cxn ang="0">
                      <a:pos x="679" y="187"/>
                    </a:cxn>
                    <a:cxn ang="0">
                      <a:pos x="604" y="233"/>
                    </a:cxn>
                    <a:cxn ang="0">
                      <a:pos x="556" y="245"/>
                    </a:cxn>
                    <a:cxn ang="0">
                      <a:pos x="522" y="239"/>
                    </a:cxn>
                    <a:cxn ang="0">
                      <a:pos x="417" y="173"/>
                    </a:cxn>
                    <a:cxn ang="0">
                      <a:pos x="323" y="132"/>
                    </a:cxn>
                    <a:cxn ang="0">
                      <a:pos x="263" y="133"/>
                    </a:cxn>
                    <a:cxn ang="0">
                      <a:pos x="174" y="155"/>
                    </a:cxn>
                    <a:cxn ang="0">
                      <a:pos x="141" y="152"/>
                    </a:cxn>
                    <a:cxn ang="0">
                      <a:pos x="38" y="93"/>
                    </a:cxn>
                    <a:cxn ang="0">
                      <a:pos x="5" y="89"/>
                    </a:cxn>
                    <a:cxn ang="0">
                      <a:pos x="0" y="93"/>
                    </a:cxn>
                    <a:cxn ang="0">
                      <a:pos x="11" y="106"/>
                    </a:cxn>
                    <a:cxn ang="0">
                      <a:pos x="30" y="120"/>
                    </a:cxn>
                    <a:cxn ang="0">
                      <a:pos x="149" y="182"/>
                    </a:cxn>
                    <a:cxn ang="0">
                      <a:pos x="262" y="166"/>
                    </a:cxn>
                    <a:cxn ang="0">
                      <a:pos x="300" y="164"/>
                    </a:cxn>
                    <a:cxn ang="0">
                      <a:pos x="355" y="181"/>
                    </a:cxn>
                    <a:cxn ang="0">
                      <a:pos x="506" y="262"/>
                    </a:cxn>
                    <a:cxn ang="0">
                      <a:pos x="544" y="275"/>
                    </a:cxn>
                    <a:cxn ang="0">
                      <a:pos x="589" y="272"/>
                    </a:cxn>
                    <a:cxn ang="0">
                      <a:pos x="676" y="244"/>
                    </a:cxn>
                    <a:cxn ang="0">
                      <a:pos x="743" y="208"/>
                    </a:cxn>
                    <a:cxn ang="0">
                      <a:pos x="768" y="213"/>
                    </a:cxn>
                    <a:cxn ang="0">
                      <a:pos x="833" y="236"/>
                    </a:cxn>
                    <a:cxn ang="0">
                      <a:pos x="858" y="231"/>
                    </a:cxn>
                    <a:cxn ang="0">
                      <a:pos x="897" y="203"/>
                    </a:cxn>
                    <a:cxn ang="0">
                      <a:pos x="945" y="152"/>
                    </a:cxn>
                    <a:cxn ang="0">
                      <a:pos x="953" y="131"/>
                    </a:cxn>
                    <a:cxn ang="0">
                      <a:pos x="956" y="120"/>
                    </a:cxn>
                    <a:cxn ang="0">
                      <a:pos x="966" y="111"/>
                    </a:cxn>
                    <a:cxn ang="0">
                      <a:pos x="980" y="108"/>
                    </a:cxn>
                    <a:cxn ang="0">
                      <a:pos x="1081" y="101"/>
                    </a:cxn>
                    <a:cxn ang="0">
                      <a:pos x="1102" y="96"/>
                    </a:cxn>
                    <a:cxn ang="0">
                      <a:pos x="1116" y="85"/>
                    </a:cxn>
                    <a:cxn ang="0">
                      <a:pos x="1126" y="50"/>
                    </a:cxn>
                    <a:cxn ang="0">
                      <a:pos x="1123" y="7"/>
                    </a:cxn>
                    <a:cxn ang="0">
                      <a:pos x="1116" y="0"/>
                    </a:cxn>
                    <a:cxn ang="0">
                      <a:pos x="1110" y="3"/>
                    </a:cxn>
                    <a:cxn ang="0">
                      <a:pos x="1028" y="75"/>
                    </a:cxn>
                    <a:cxn ang="0">
                      <a:pos x="997" y="72"/>
                    </a:cxn>
                    <a:cxn ang="0">
                      <a:pos x="960" y="57"/>
                    </a:cxn>
                    <a:cxn ang="0">
                      <a:pos x="952" y="58"/>
                    </a:cxn>
                  </a:cxnLst>
                  <a:rect l="0" t="0" r="r" b="b"/>
                  <a:pathLst>
                    <a:path w="1128" h="276">
                      <a:moveTo>
                        <a:pt x="945" y="63"/>
                      </a:moveTo>
                      <a:lnTo>
                        <a:pt x="934" y="81"/>
                      </a:lnTo>
                      <a:lnTo>
                        <a:pt x="921" y="116"/>
                      </a:lnTo>
                      <a:lnTo>
                        <a:pt x="914" y="125"/>
                      </a:lnTo>
                      <a:lnTo>
                        <a:pt x="908" y="133"/>
                      </a:lnTo>
                      <a:lnTo>
                        <a:pt x="890" y="148"/>
                      </a:lnTo>
                      <a:lnTo>
                        <a:pt x="858" y="166"/>
                      </a:lnTo>
                      <a:lnTo>
                        <a:pt x="835" y="172"/>
                      </a:lnTo>
                      <a:lnTo>
                        <a:pt x="823" y="173"/>
                      </a:lnTo>
                      <a:lnTo>
                        <a:pt x="812" y="172"/>
                      </a:lnTo>
                      <a:lnTo>
                        <a:pt x="799" y="168"/>
                      </a:lnTo>
                      <a:lnTo>
                        <a:pt x="749" y="141"/>
                      </a:lnTo>
                      <a:lnTo>
                        <a:pt x="737" y="138"/>
                      </a:lnTo>
                      <a:lnTo>
                        <a:pt x="726" y="138"/>
                      </a:lnTo>
                      <a:lnTo>
                        <a:pt x="716" y="141"/>
                      </a:lnTo>
                      <a:lnTo>
                        <a:pt x="708" y="148"/>
                      </a:lnTo>
                      <a:lnTo>
                        <a:pt x="700" y="156"/>
                      </a:lnTo>
                      <a:lnTo>
                        <a:pt x="679" y="187"/>
                      </a:lnTo>
                      <a:lnTo>
                        <a:pt x="670" y="197"/>
                      </a:lnTo>
                      <a:lnTo>
                        <a:pt x="604" y="233"/>
                      </a:lnTo>
                      <a:lnTo>
                        <a:pt x="571" y="243"/>
                      </a:lnTo>
                      <a:lnTo>
                        <a:pt x="556" y="245"/>
                      </a:lnTo>
                      <a:lnTo>
                        <a:pt x="539" y="244"/>
                      </a:lnTo>
                      <a:lnTo>
                        <a:pt x="522" y="239"/>
                      </a:lnTo>
                      <a:lnTo>
                        <a:pt x="505" y="232"/>
                      </a:lnTo>
                      <a:lnTo>
                        <a:pt x="417" y="173"/>
                      </a:lnTo>
                      <a:lnTo>
                        <a:pt x="348" y="140"/>
                      </a:lnTo>
                      <a:lnTo>
                        <a:pt x="323" y="132"/>
                      </a:lnTo>
                      <a:lnTo>
                        <a:pt x="295" y="129"/>
                      </a:lnTo>
                      <a:lnTo>
                        <a:pt x="263" y="133"/>
                      </a:lnTo>
                      <a:lnTo>
                        <a:pt x="192" y="153"/>
                      </a:lnTo>
                      <a:lnTo>
                        <a:pt x="174" y="155"/>
                      </a:lnTo>
                      <a:lnTo>
                        <a:pt x="157" y="155"/>
                      </a:lnTo>
                      <a:lnTo>
                        <a:pt x="141" y="152"/>
                      </a:lnTo>
                      <a:lnTo>
                        <a:pt x="124" y="144"/>
                      </a:lnTo>
                      <a:lnTo>
                        <a:pt x="38" y="93"/>
                      </a:lnTo>
                      <a:lnTo>
                        <a:pt x="20" y="89"/>
                      </a:lnTo>
                      <a:lnTo>
                        <a:pt x="5" y="89"/>
                      </a:lnTo>
                      <a:lnTo>
                        <a:pt x="1" y="91"/>
                      </a:lnTo>
                      <a:lnTo>
                        <a:pt x="0" y="93"/>
                      </a:lnTo>
                      <a:lnTo>
                        <a:pt x="1" y="98"/>
                      </a:lnTo>
                      <a:lnTo>
                        <a:pt x="11" y="106"/>
                      </a:lnTo>
                      <a:lnTo>
                        <a:pt x="16" y="109"/>
                      </a:lnTo>
                      <a:lnTo>
                        <a:pt x="30" y="120"/>
                      </a:lnTo>
                      <a:lnTo>
                        <a:pt x="109" y="168"/>
                      </a:lnTo>
                      <a:lnTo>
                        <a:pt x="149" y="182"/>
                      </a:lnTo>
                      <a:lnTo>
                        <a:pt x="167" y="184"/>
                      </a:lnTo>
                      <a:lnTo>
                        <a:pt x="262" y="166"/>
                      </a:lnTo>
                      <a:lnTo>
                        <a:pt x="281" y="163"/>
                      </a:lnTo>
                      <a:lnTo>
                        <a:pt x="300" y="164"/>
                      </a:lnTo>
                      <a:lnTo>
                        <a:pt x="319" y="168"/>
                      </a:lnTo>
                      <a:lnTo>
                        <a:pt x="355" y="181"/>
                      </a:lnTo>
                      <a:lnTo>
                        <a:pt x="442" y="222"/>
                      </a:lnTo>
                      <a:lnTo>
                        <a:pt x="506" y="262"/>
                      </a:lnTo>
                      <a:lnTo>
                        <a:pt x="530" y="273"/>
                      </a:lnTo>
                      <a:lnTo>
                        <a:pt x="544" y="275"/>
                      </a:lnTo>
                      <a:lnTo>
                        <a:pt x="558" y="276"/>
                      </a:lnTo>
                      <a:lnTo>
                        <a:pt x="589" y="272"/>
                      </a:lnTo>
                      <a:lnTo>
                        <a:pt x="636" y="259"/>
                      </a:lnTo>
                      <a:lnTo>
                        <a:pt x="676" y="244"/>
                      </a:lnTo>
                      <a:lnTo>
                        <a:pt x="724" y="214"/>
                      </a:lnTo>
                      <a:lnTo>
                        <a:pt x="743" y="208"/>
                      </a:lnTo>
                      <a:lnTo>
                        <a:pt x="756" y="210"/>
                      </a:lnTo>
                      <a:lnTo>
                        <a:pt x="768" y="213"/>
                      </a:lnTo>
                      <a:lnTo>
                        <a:pt x="820" y="234"/>
                      </a:lnTo>
                      <a:lnTo>
                        <a:pt x="833" y="236"/>
                      </a:lnTo>
                      <a:lnTo>
                        <a:pt x="846" y="235"/>
                      </a:lnTo>
                      <a:lnTo>
                        <a:pt x="858" y="231"/>
                      </a:lnTo>
                      <a:lnTo>
                        <a:pt x="871" y="223"/>
                      </a:lnTo>
                      <a:lnTo>
                        <a:pt x="897" y="203"/>
                      </a:lnTo>
                      <a:lnTo>
                        <a:pt x="939" y="160"/>
                      </a:lnTo>
                      <a:lnTo>
                        <a:pt x="945" y="152"/>
                      </a:lnTo>
                      <a:lnTo>
                        <a:pt x="952" y="138"/>
                      </a:lnTo>
                      <a:lnTo>
                        <a:pt x="953" y="131"/>
                      </a:lnTo>
                      <a:lnTo>
                        <a:pt x="956" y="124"/>
                      </a:lnTo>
                      <a:lnTo>
                        <a:pt x="956" y="120"/>
                      </a:lnTo>
                      <a:lnTo>
                        <a:pt x="960" y="114"/>
                      </a:lnTo>
                      <a:lnTo>
                        <a:pt x="966" y="111"/>
                      </a:lnTo>
                      <a:lnTo>
                        <a:pt x="972" y="109"/>
                      </a:lnTo>
                      <a:lnTo>
                        <a:pt x="980" y="108"/>
                      </a:lnTo>
                      <a:lnTo>
                        <a:pt x="1026" y="108"/>
                      </a:lnTo>
                      <a:lnTo>
                        <a:pt x="1081" y="101"/>
                      </a:lnTo>
                      <a:lnTo>
                        <a:pt x="1092" y="99"/>
                      </a:lnTo>
                      <a:lnTo>
                        <a:pt x="1102" y="96"/>
                      </a:lnTo>
                      <a:lnTo>
                        <a:pt x="1110" y="91"/>
                      </a:lnTo>
                      <a:lnTo>
                        <a:pt x="1116" y="85"/>
                      </a:lnTo>
                      <a:lnTo>
                        <a:pt x="1121" y="75"/>
                      </a:lnTo>
                      <a:lnTo>
                        <a:pt x="1126" y="50"/>
                      </a:lnTo>
                      <a:lnTo>
                        <a:pt x="1128" y="36"/>
                      </a:lnTo>
                      <a:lnTo>
                        <a:pt x="1123" y="7"/>
                      </a:lnTo>
                      <a:lnTo>
                        <a:pt x="1118" y="2"/>
                      </a:lnTo>
                      <a:lnTo>
                        <a:pt x="1116" y="0"/>
                      </a:lnTo>
                      <a:lnTo>
                        <a:pt x="1113" y="2"/>
                      </a:lnTo>
                      <a:lnTo>
                        <a:pt x="1110" y="3"/>
                      </a:lnTo>
                      <a:lnTo>
                        <a:pt x="1033" y="73"/>
                      </a:lnTo>
                      <a:lnTo>
                        <a:pt x="1028" y="75"/>
                      </a:lnTo>
                      <a:lnTo>
                        <a:pt x="1018" y="78"/>
                      </a:lnTo>
                      <a:lnTo>
                        <a:pt x="997" y="72"/>
                      </a:lnTo>
                      <a:lnTo>
                        <a:pt x="969" y="58"/>
                      </a:lnTo>
                      <a:lnTo>
                        <a:pt x="960" y="57"/>
                      </a:lnTo>
                      <a:lnTo>
                        <a:pt x="956" y="57"/>
                      </a:lnTo>
                      <a:lnTo>
                        <a:pt x="952" y="58"/>
                      </a:lnTo>
                      <a:lnTo>
                        <a:pt x="945" y="63"/>
                      </a:lnTo>
                      <a:close/>
                    </a:path>
                  </a:pathLst>
                </a:custGeom>
                <a:solidFill>
                  <a:srgbClr val="CDE9E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37"/>
                <p:cNvSpPr>
                  <a:spLocks/>
                </p:cNvSpPr>
                <p:nvPr/>
              </p:nvSpPr>
              <p:spPr bwMode="auto">
                <a:xfrm>
                  <a:off x="1044145" y="4061797"/>
                  <a:ext cx="183046" cy="357376"/>
                </a:xfrm>
                <a:custGeom>
                  <a:avLst/>
                  <a:gdLst/>
                  <a:ahLst/>
                  <a:cxnLst>
                    <a:cxn ang="0">
                      <a:pos x="103" y="4"/>
                    </a:cxn>
                    <a:cxn ang="0">
                      <a:pos x="89" y="13"/>
                    </a:cxn>
                    <a:cxn ang="0">
                      <a:pos x="83" y="19"/>
                    </a:cxn>
                    <a:cxn ang="0">
                      <a:pos x="71" y="37"/>
                    </a:cxn>
                    <a:cxn ang="0">
                      <a:pos x="55" y="71"/>
                    </a:cxn>
                    <a:cxn ang="0">
                      <a:pos x="11" y="151"/>
                    </a:cxn>
                    <a:cxn ang="0">
                      <a:pos x="4" y="168"/>
                    </a:cxn>
                    <a:cxn ang="0">
                      <a:pos x="1" y="182"/>
                    </a:cxn>
                    <a:cxn ang="0">
                      <a:pos x="0" y="197"/>
                    </a:cxn>
                    <a:cxn ang="0">
                      <a:pos x="1" y="209"/>
                    </a:cxn>
                    <a:cxn ang="0">
                      <a:pos x="4" y="221"/>
                    </a:cxn>
                    <a:cxn ang="0">
                      <a:pos x="17" y="245"/>
                    </a:cxn>
                    <a:cxn ang="0">
                      <a:pos x="22" y="251"/>
                    </a:cxn>
                    <a:cxn ang="0">
                      <a:pos x="35" y="263"/>
                    </a:cxn>
                    <a:cxn ang="0">
                      <a:pos x="56" y="278"/>
                    </a:cxn>
                    <a:cxn ang="0">
                      <a:pos x="143" y="319"/>
                    </a:cxn>
                    <a:cxn ang="0">
                      <a:pos x="158" y="324"/>
                    </a:cxn>
                    <a:cxn ang="0">
                      <a:pos x="163" y="326"/>
                    </a:cxn>
                    <a:cxn ang="0">
                      <a:pos x="168" y="328"/>
                    </a:cxn>
                    <a:cxn ang="0">
                      <a:pos x="168" y="328"/>
                    </a:cxn>
                    <a:cxn ang="0">
                      <a:pos x="168" y="326"/>
                    </a:cxn>
                    <a:cxn ang="0">
                      <a:pos x="105" y="292"/>
                    </a:cxn>
                    <a:cxn ang="0">
                      <a:pos x="66" y="262"/>
                    </a:cxn>
                    <a:cxn ang="0">
                      <a:pos x="62" y="257"/>
                    </a:cxn>
                    <a:cxn ang="0">
                      <a:pos x="55" y="244"/>
                    </a:cxn>
                    <a:cxn ang="0">
                      <a:pos x="46" y="217"/>
                    </a:cxn>
                    <a:cxn ang="0">
                      <a:pos x="44" y="174"/>
                    </a:cxn>
                    <a:cxn ang="0">
                      <a:pos x="49" y="146"/>
                    </a:cxn>
                    <a:cxn ang="0">
                      <a:pos x="58" y="121"/>
                    </a:cxn>
                    <a:cxn ang="0">
                      <a:pos x="136" y="19"/>
                    </a:cxn>
                    <a:cxn ang="0">
                      <a:pos x="140" y="13"/>
                    </a:cxn>
                    <a:cxn ang="0">
                      <a:pos x="142" y="7"/>
                    </a:cxn>
                    <a:cxn ang="0">
                      <a:pos x="142" y="4"/>
                    </a:cxn>
                    <a:cxn ang="0">
                      <a:pos x="140" y="2"/>
                    </a:cxn>
                    <a:cxn ang="0">
                      <a:pos x="127" y="0"/>
                    </a:cxn>
                    <a:cxn ang="0">
                      <a:pos x="103" y="4"/>
                    </a:cxn>
                  </a:cxnLst>
                  <a:rect l="0" t="0" r="r" b="b"/>
                  <a:pathLst>
                    <a:path w="168" h="328">
                      <a:moveTo>
                        <a:pt x="103" y="4"/>
                      </a:moveTo>
                      <a:lnTo>
                        <a:pt x="89" y="13"/>
                      </a:lnTo>
                      <a:lnTo>
                        <a:pt x="83" y="19"/>
                      </a:lnTo>
                      <a:lnTo>
                        <a:pt x="71" y="37"/>
                      </a:lnTo>
                      <a:lnTo>
                        <a:pt x="55" y="71"/>
                      </a:lnTo>
                      <a:lnTo>
                        <a:pt x="11" y="151"/>
                      </a:lnTo>
                      <a:lnTo>
                        <a:pt x="4" y="168"/>
                      </a:lnTo>
                      <a:lnTo>
                        <a:pt x="1" y="182"/>
                      </a:lnTo>
                      <a:lnTo>
                        <a:pt x="0" y="197"/>
                      </a:lnTo>
                      <a:lnTo>
                        <a:pt x="1" y="209"/>
                      </a:lnTo>
                      <a:lnTo>
                        <a:pt x="4" y="221"/>
                      </a:lnTo>
                      <a:lnTo>
                        <a:pt x="17" y="245"/>
                      </a:lnTo>
                      <a:lnTo>
                        <a:pt x="22" y="251"/>
                      </a:lnTo>
                      <a:lnTo>
                        <a:pt x="35" y="263"/>
                      </a:lnTo>
                      <a:lnTo>
                        <a:pt x="56" y="278"/>
                      </a:lnTo>
                      <a:lnTo>
                        <a:pt x="143" y="319"/>
                      </a:lnTo>
                      <a:lnTo>
                        <a:pt x="158" y="324"/>
                      </a:lnTo>
                      <a:lnTo>
                        <a:pt x="163" y="326"/>
                      </a:lnTo>
                      <a:lnTo>
                        <a:pt x="168" y="328"/>
                      </a:lnTo>
                      <a:lnTo>
                        <a:pt x="168" y="328"/>
                      </a:lnTo>
                      <a:lnTo>
                        <a:pt x="168" y="326"/>
                      </a:lnTo>
                      <a:lnTo>
                        <a:pt x="105" y="292"/>
                      </a:lnTo>
                      <a:lnTo>
                        <a:pt x="66" y="262"/>
                      </a:lnTo>
                      <a:lnTo>
                        <a:pt x="62" y="257"/>
                      </a:lnTo>
                      <a:lnTo>
                        <a:pt x="55" y="244"/>
                      </a:lnTo>
                      <a:lnTo>
                        <a:pt x="46" y="217"/>
                      </a:lnTo>
                      <a:lnTo>
                        <a:pt x="44" y="174"/>
                      </a:lnTo>
                      <a:lnTo>
                        <a:pt x="49" y="146"/>
                      </a:lnTo>
                      <a:lnTo>
                        <a:pt x="58" y="121"/>
                      </a:lnTo>
                      <a:lnTo>
                        <a:pt x="136" y="19"/>
                      </a:lnTo>
                      <a:lnTo>
                        <a:pt x="140" y="13"/>
                      </a:lnTo>
                      <a:lnTo>
                        <a:pt x="142" y="7"/>
                      </a:lnTo>
                      <a:lnTo>
                        <a:pt x="142" y="4"/>
                      </a:lnTo>
                      <a:lnTo>
                        <a:pt x="140" y="2"/>
                      </a:lnTo>
                      <a:lnTo>
                        <a:pt x="127" y="0"/>
                      </a:lnTo>
                      <a:lnTo>
                        <a:pt x="103" y="4"/>
                      </a:lnTo>
                      <a:close/>
                    </a:path>
                  </a:pathLst>
                </a:custGeom>
                <a:solidFill>
                  <a:srgbClr val="CDE9E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40"/>
                <p:cNvSpPr>
                  <a:spLocks/>
                </p:cNvSpPr>
                <p:nvPr/>
              </p:nvSpPr>
              <p:spPr bwMode="auto">
                <a:xfrm>
                  <a:off x="829502" y="4379948"/>
                  <a:ext cx="52299" cy="28329"/>
                </a:xfrm>
                <a:custGeom>
                  <a:avLst/>
                  <a:gdLst/>
                  <a:ahLst/>
                  <a:cxnLst>
                    <a:cxn ang="0">
                      <a:pos x="48" y="0"/>
                    </a:cxn>
                    <a:cxn ang="0">
                      <a:pos x="46" y="0"/>
                    </a:cxn>
                    <a:cxn ang="0">
                      <a:pos x="42" y="1"/>
                    </a:cxn>
                    <a:cxn ang="0">
                      <a:pos x="38" y="4"/>
                    </a:cxn>
                    <a:cxn ang="0">
                      <a:pos x="25" y="12"/>
                    </a:cxn>
                    <a:cxn ang="0">
                      <a:pos x="0" y="26"/>
                    </a:cxn>
                    <a:cxn ang="0">
                      <a:pos x="7" y="25"/>
                    </a:cxn>
                    <a:cxn ang="0">
                      <a:pos x="39" y="8"/>
                    </a:cxn>
                    <a:cxn ang="0">
                      <a:pos x="45" y="2"/>
                    </a:cxn>
                    <a:cxn ang="0">
                      <a:pos x="47" y="1"/>
                    </a:cxn>
                    <a:cxn ang="0">
                      <a:pos x="48" y="0"/>
                    </a:cxn>
                  </a:cxnLst>
                  <a:rect l="0" t="0" r="r" b="b"/>
                  <a:pathLst>
                    <a:path w="48" h="26">
                      <a:moveTo>
                        <a:pt x="48" y="0"/>
                      </a:moveTo>
                      <a:lnTo>
                        <a:pt x="46" y="0"/>
                      </a:lnTo>
                      <a:lnTo>
                        <a:pt x="42" y="1"/>
                      </a:lnTo>
                      <a:lnTo>
                        <a:pt x="38" y="4"/>
                      </a:lnTo>
                      <a:lnTo>
                        <a:pt x="25" y="12"/>
                      </a:lnTo>
                      <a:lnTo>
                        <a:pt x="0" y="26"/>
                      </a:lnTo>
                      <a:lnTo>
                        <a:pt x="7" y="25"/>
                      </a:lnTo>
                      <a:lnTo>
                        <a:pt x="39" y="8"/>
                      </a:lnTo>
                      <a:lnTo>
                        <a:pt x="45" y="2"/>
                      </a:lnTo>
                      <a:lnTo>
                        <a:pt x="47" y="1"/>
                      </a:lnTo>
                      <a:lnTo>
                        <a:pt x="48" y="0"/>
                      </a:lnTo>
                      <a:close/>
                    </a:path>
                  </a:pathLst>
                </a:custGeom>
                <a:solidFill>
                  <a:srgbClr val="CDE9E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 name="Group 88"/>
              <p:cNvGrpSpPr/>
              <p:nvPr/>
            </p:nvGrpSpPr>
            <p:grpSpPr>
              <a:xfrm>
                <a:off x="1103960" y="3157728"/>
                <a:ext cx="1352144" cy="1301089"/>
                <a:chOff x="1657610" y="2852928"/>
                <a:chExt cx="1352144" cy="1301089"/>
              </a:xfrm>
            </p:grpSpPr>
            <p:sp>
              <p:nvSpPr>
                <p:cNvPr id="121" name="Freeform 93"/>
                <p:cNvSpPr>
                  <a:spLocks/>
                </p:cNvSpPr>
                <p:nvPr/>
              </p:nvSpPr>
              <p:spPr bwMode="auto">
                <a:xfrm rot="19456225">
                  <a:off x="2535839" y="3337041"/>
                  <a:ext cx="369361" cy="281106"/>
                </a:xfrm>
                <a:custGeom>
                  <a:avLst/>
                  <a:gdLst/>
                  <a:ahLst/>
                  <a:cxnLst>
                    <a:cxn ang="0">
                      <a:pos x="0" y="68"/>
                    </a:cxn>
                    <a:cxn ang="0">
                      <a:pos x="5" y="90"/>
                    </a:cxn>
                    <a:cxn ang="0">
                      <a:pos x="29" y="112"/>
                    </a:cxn>
                    <a:cxn ang="0">
                      <a:pos x="58" y="121"/>
                    </a:cxn>
                    <a:cxn ang="0">
                      <a:pos x="79" y="106"/>
                    </a:cxn>
                    <a:cxn ang="0">
                      <a:pos x="90" y="105"/>
                    </a:cxn>
                    <a:cxn ang="0">
                      <a:pos x="159" y="150"/>
                    </a:cxn>
                    <a:cxn ang="0">
                      <a:pos x="207" y="166"/>
                    </a:cxn>
                    <a:cxn ang="0">
                      <a:pos x="217" y="177"/>
                    </a:cxn>
                    <a:cxn ang="0">
                      <a:pos x="207" y="221"/>
                    </a:cxn>
                    <a:cxn ang="0">
                      <a:pos x="207" y="239"/>
                    </a:cxn>
                    <a:cxn ang="0">
                      <a:pos x="226" y="254"/>
                    </a:cxn>
                    <a:cxn ang="0">
                      <a:pos x="250" y="258"/>
                    </a:cxn>
                    <a:cxn ang="0">
                      <a:pos x="275" y="249"/>
                    </a:cxn>
                    <a:cxn ang="0">
                      <a:pos x="299" y="223"/>
                    </a:cxn>
                    <a:cxn ang="0">
                      <a:pos x="300" y="216"/>
                    </a:cxn>
                    <a:cxn ang="0">
                      <a:pos x="277" y="219"/>
                    </a:cxn>
                    <a:cxn ang="0">
                      <a:pos x="253" y="205"/>
                    </a:cxn>
                    <a:cxn ang="0">
                      <a:pos x="250" y="184"/>
                    </a:cxn>
                    <a:cxn ang="0">
                      <a:pos x="259" y="170"/>
                    </a:cxn>
                    <a:cxn ang="0">
                      <a:pos x="282" y="158"/>
                    </a:cxn>
                    <a:cxn ang="0">
                      <a:pos x="290" y="160"/>
                    </a:cxn>
                    <a:cxn ang="0">
                      <a:pos x="297" y="177"/>
                    </a:cxn>
                    <a:cxn ang="0">
                      <a:pos x="322" y="194"/>
                    </a:cxn>
                    <a:cxn ang="0">
                      <a:pos x="330" y="193"/>
                    </a:cxn>
                    <a:cxn ang="0">
                      <a:pos x="337" y="174"/>
                    </a:cxn>
                    <a:cxn ang="0">
                      <a:pos x="337" y="144"/>
                    </a:cxn>
                    <a:cxn ang="0">
                      <a:pos x="312" y="125"/>
                    </a:cxn>
                    <a:cxn ang="0">
                      <a:pos x="277" y="121"/>
                    </a:cxn>
                    <a:cxn ang="0">
                      <a:pos x="248" y="142"/>
                    </a:cxn>
                    <a:cxn ang="0">
                      <a:pos x="228" y="140"/>
                    </a:cxn>
                    <a:cxn ang="0">
                      <a:pos x="102" y="76"/>
                    </a:cxn>
                    <a:cxn ang="0">
                      <a:pos x="102" y="68"/>
                    </a:cxn>
                    <a:cxn ang="0">
                      <a:pos x="113" y="52"/>
                    </a:cxn>
                    <a:cxn ang="0">
                      <a:pos x="114" y="40"/>
                    </a:cxn>
                    <a:cxn ang="0">
                      <a:pos x="94" y="27"/>
                    </a:cxn>
                    <a:cxn ang="0">
                      <a:pos x="85" y="27"/>
                    </a:cxn>
                    <a:cxn ang="0">
                      <a:pos x="76" y="50"/>
                    </a:cxn>
                    <a:cxn ang="0">
                      <a:pos x="58" y="67"/>
                    </a:cxn>
                    <a:cxn ang="0">
                      <a:pos x="47" y="64"/>
                    </a:cxn>
                    <a:cxn ang="0">
                      <a:pos x="37" y="52"/>
                    </a:cxn>
                    <a:cxn ang="0">
                      <a:pos x="48" y="7"/>
                    </a:cxn>
                    <a:cxn ang="0">
                      <a:pos x="42" y="1"/>
                    </a:cxn>
                    <a:cxn ang="0">
                      <a:pos x="23" y="5"/>
                    </a:cxn>
                    <a:cxn ang="0">
                      <a:pos x="10" y="25"/>
                    </a:cxn>
                  </a:cxnLst>
                  <a:rect l="0" t="0" r="r" b="b"/>
                  <a:pathLst>
                    <a:path w="339" h="258">
                      <a:moveTo>
                        <a:pt x="10" y="25"/>
                      </a:moveTo>
                      <a:lnTo>
                        <a:pt x="5" y="42"/>
                      </a:lnTo>
                      <a:lnTo>
                        <a:pt x="0" y="68"/>
                      </a:lnTo>
                      <a:lnTo>
                        <a:pt x="0" y="75"/>
                      </a:lnTo>
                      <a:lnTo>
                        <a:pt x="1" y="80"/>
                      </a:lnTo>
                      <a:lnTo>
                        <a:pt x="5" y="90"/>
                      </a:lnTo>
                      <a:lnTo>
                        <a:pt x="8" y="94"/>
                      </a:lnTo>
                      <a:lnTo>
                        <a:pt x="15" y="101"/>
                      </a:lnTo>
                      <a:lnTo>
                        <a:pt x="29" y="112"/>
                      </a:lnTo>
                      <a:lnTo>
                        <a:pt x="46" y="121"/>
                      </a:lnTo>
                      <a:lnTo>
                        <a:pt x="55" y="122"/>
                      </a:lnTo>
                      <a:lnTo>
                        <a:pt x="58" y="121"/>
                      </a:lnTo>
                      <a:lnTo>
                        <a:pt x="62" y="119"/>
                      </a:lnTo>
                      <a:lnTo>
                        <a:pt x="70" y="112"/>
                      </a:lnTo>
                      <a:lnTo>
                        <a:pt x="79" y="106"/>
                      </a:lnTo>
                      <a:lnTo>
                        <a:pt x="84" y="104"/>
                      </a:lnTo>
                      <a:lnTo>
                        <a:pt x="86" y="104"/>
                      </a:lnTo>
                      <a:lnTo>
                        <a:pt x="90" y="105"/>
                      </a:lnTo>
                      <a:lnTo>
                        <a:pt x="97" y="108"/>
                      </a:lnTo>
                      <a:lnTo>
                        <a:pt x="105" y="112"/>
                      </a:lnTo>
                      <a:lnTo>
                        <a:pt x="159" y="150"/>
                      </a:lnTo>
                      <a:lnTo>
                        <a:pt x="175" y="157"/>
                      </a:lnTo>
                      <a:lnTo>
                        <a:pt x="200" y="163"/>
                      </a:lnTo>
                      <a:lnTo>
                        <a:pt x="207" y="166"/>
                      </a:lnTo>
                      <a:lnTo>
                        <a:pt x="212" y="170"/>
                      </a:lnTo>
                      <a:lnTo>
                        <a:pt x="216" y="174"/>
                      </a:lnTo>
                      <a:lnTo>
                        <a:pt x="217" y="177"/>
                      </a:lnTo>
                      <a:lnTo>
                        <a:pt x="218" y="180"/>
                      </a:lnTo>
                      <a:lnTo>
                        <a:pt x="215" y="195"/>
                      </a:lnTo>
                      <a:lnTo>
                        <a:pt x="207" y="221"/>
                      </a:lnTo>
                      <a:lnTo>
                        <a:pt x="205" y="231"/>
                      </a:lnTo>
                      <a:lnTo>
                        <a:pt x="206" y="234"/>
                      </a:lnTo>
                      <a:lnTo>
                        <a:pt x="207" y="239"/>
                      </a:lnTo>
                      <a:lnTo>
                        <a:pt x="210" y="243"/>
                      </a:lnTo>
                      <a:lnTo>
                        <a:pt x="218" y="250"/>
                      </a:lnTo>
                      <a:lnTo>
                        <a:pt x="226" y="254"/>
                      </a:lnTo>
                      <a:lnTo>
                        <a:pt x="235" y="257"/>
                      </a:lnTo>
                      <a:lnTo>
                        <a:pt x="240" y="258"/>
                      </a:lnTo>
                      <a:lnTo>
                        <a:pt x="250" y="258"/>
                      </a:lnTo>
                      <a:lnTo>
                        <a:pt x="256" y="257"/>
                      </a:lnTo>
                      <a:lnTo>
                        <a:pt x="266" y="253"/>
                      </a:lnTo>
                      <a:lnTo>
                        <a:pt x="275" y="249"/>
                      </a:lnTo>
                      <a:lnTo>
                        <a:pt x="280" y="246"/>
                      </a:lnTo>
                      <a:lnTo>
                        <a:pt x="293" y="232"/>
                      </a:lnTo>
                      <a:lnTo>
                        <a:pt x="299" y="223"/>
                      </a:lnTo>
                      <a:lnTo>
                        <a:pt x="300" y="220"/>
                      </a:lnTo>
                      <a:lnTo>
                        <a:pt x="301" y="217"/>
                      </a:lnTo>
                      <a:lnTo>
                        <a:pt x="300" y="216"/>
                      </a:lnTo>
                      <a:lnTo>
                        <a:pt x="298" y="216"/>
                      </a:lnTo>
                      <a:lnTo>
                        <a:pt x="280" y="220"/>
                      </a:lnTo>
                      <a:lnTo>
                        <a:pt x="277" y="219"/>
                      </a:lnTo>
                      <a:lnTo>
                        <a:pt x="263" y="214"/>
                      </a:lnTo>
                      <a:lnTo>
                        <a:pt x="255" y="208"/>
                      </a:lnTo>
                      <a:lnTo>
                        <a:pt x="253" y="205"/>
                      </a:lnTo>
                      <a:lnTo>
                        <a:pt x="251" y="199"/>
                      </a:lnTo>
                      <a:lnTo>
                        <a:pt x="250" y="191"/>
                      </a:lnTo>
                      <a:lnTo>
                        <a:pt x="250" y="184"/>
                      </a:lnTo>
                      <a:lnTo>
                        <a:pt x="252" y="180"/>
                      </a:lnTo>
                      <a:lnTo>
                        <a:pt x="253" y="177"/>
                      </a:lnTo>
                      <a:lnTo>
                        <a:pt x="259" y="170"/>
                      </a:lnTo>
                      <a:lnTo>
                        <a:pt x="264" y="167"/>
                      </a:lnTo>
                      <a:lnTo>
                        <a:pt x="273" y="161"/>
                      </a:lnTo>
                      <a:lnTo>
                        <a:pt x="282" y="158"/>
                      </a:lnTo>
                      <a:lnTo>
                        <a:pt x="286" y="158"/>
                      </a:lnTo>
                      <a:lnTo>
                        <a:pt x="288" y="158"/>
                      </a:lnTo>
                      <a:lnTo>
                        <a:pt x="290" y="160"/>
                      </a:lnTo>
                      <a:lnTo>
                        <a:pt x="291" y="162"/>
                      </a:lnTo>
                      <a:lnTo>
                        <a:pt x="296" y="175"/>
                      </a:lnTo>
                      <a:lnTo>
                        <a:pt x="297" y="177"/>
                      </a:lnTo>
                      <a:lnTo>
                        <a:pt x="308" y="186"/>
                      </a:lnTo>
                      <a:lnTo>
                        <a:pt x="313" y="190"/>
                      </a:lnTo>
                      <a:lnTo>
                        <a:pt x="322" y="194"/>
                      </a:lnTo>
                      <a:lnTo>
                        <a:pt x="326" y="194"/>
                      </a:lnTo>
                      <a:lnTo>
                        <a:pt x="328" y="194"/>
                      </a:lnTo>
                      <a:lnTo>
                        <a:pt x="330" y="193"/>
                      </a:lnTo>
                      <a:lnTo>
                        <a:pt x="332" y="192"/>
                      </a:lnTo>
                      <a:lnTo>
                        <a:pt x="333" y="189"/>
                      </a:lnTo>
                      <a:lnTo>
                        <a:pt x="337" y="174"/>
                      </a:lnTo>
                      <a:lnTo>
                        <a:pt x="339" y="161"/>
                      </a:lnTo>
                      <a:lnTo>
                        <a:pt x="339" y="148"/>
                      </a:lnTo>
                      <a:lnTo>
                        <a:pt x="337" y="144"/>
                      </a:lnTo>
                      <a:lnTo>
                        <a:pt x="335" y="140"/>
                      </a:lnTo>
                      <a:lnTo>
                        <a:pt x="331" y="136"/>
                      </a:lnTo>
                      <a:lnTo>
                        <a:pt x="312" y="125"/>
                      </a:lnTo>
                      <a:lnTo>
                        <a:pt x="296" y="120"/>
                      </a:lnTo>
                      <a:lnTo>
                        <a:pt x="284" y="119"/>
                      </a:lnTo>
                      <a:lnTo>
                        <a:pt x="277" y="121"/>
                      </a:lnTo>
                      <a:lnTo>
                        <a:pt x="269" y="126"/>
                      </a:lnTo>
                      <a:lnTo>
                        <a:pt x="253" y="139"/>
                      </a:lnTo>
                      <a:lnTo>
                        <a:pt x="248" y="142"/>
                      </a:lnTo>
                      <a:lnTo>
                        <a:pt x="244" y="143"/>
                      </a:lnTo>
                      <a:lnTo>
                        <a:pt x="236" y="143"/>
                      </a:lnTo>
                      <a:lnTo>
                        <a:pt x="228" y="140"/>
                      </a:lnTo>
                      <a:lnTo>
                        <a:pt x="118" y="91"/>
                      </a:lnTo>
                      <a:lnTo>
                        <a:pt x="106" y="82"/>
                      </a:lnTo>
                      <a:lnTo>
                        <a:pt x="102" y="76"/>
                      </a:lnTo>
                      <a:lnTo>
                        <a:pt x="102" y="73"/>
                      </a:lnTo>
                      <a:lnTo>
                        <a:pt x="102" y="71"/>
                      </a:lnTo>
                      <a:lnTo>
                        <a:pt x="102" y="68"/>
                      </a:lnTo>
                      <a:lnTo>
                        <a:pt x="103" y="65"/>
                      </a:lnTo>
                      <a:lnTo>
                        <a:pt x="106" y="60"/>
                      </a:lnTo>
                      <a:lnTo>
                        <a:pt x="113" y="52"/>
                      </a:lnTo>
                      <a:lnTo>
                        <a:pt x="115" y="47"/>
                      </a:lnTo>
                      <a:lnTo>
                        <a:pt x="115" y="44"/>
                      </a:lnTo>
                      <a:lnTo>
                        <a:pt x="114" y="40"/>
                      </a:lnTo>
                      <a:lnTo>
                        <a:pt x="106" y="34"/>
                      </a:lnTo>
                      <a:lnTo>
                        <a:pt x="103" y="31"/>
                      </a:lnTo>
                      <a:lnTo>
                        <a:pt x="94" y="27"/>
                      </a:lnTo>
                      <a:lnTo>
                        <a:pt x="90" y="26"/>
                      </a:lnTo>
                      <a:lnTo>
                        <a:pt x="87" y="26"/>
                      </a:lnTo>
                      <a:lnTo>
                        <a:pt x="85" y="27"/>
                      </a:lnTo>
                      <a:lnTo>
                        <a:pt x="83" y="32"/>
                      </a:lnTo>
                      <a:lnTo>
                        <a:pt x="78" y="47"/>
                      </a:lnTo>
                      <a:lnTo>
                        <a:pt x="76" y="50"/>
                      </a:lnTo>
                      <a:lnTo>
                        <a:pt x="66" y="62"/>
                      </a:lnTo>
                      <a:lnTo>
                        <a:pt x="64" y="64"/>
                      </a:lnTo>
                      <a:lnTo>
                        <a:pt x="58" y="67"/>
                      </a:lnTo>
                      <a:lnTo>
                        <a:pt x="56" y="67"/>
                      </a:lnTo>
                      <a:lnTo>
                        <a:pt x="53" y="67"/>
                      </a:lnTo>
                      <a:lnTo>
                        <a:pt x="47" y="64"/>
                      </a:lnTo>
                      <a:lnTo>
                        <a:pt x="44" y="62"/>
                      </a:lnTo>
                      <a:lnTo>
                        <a:pt x="39" y="56"/>
                      </a:lnTo>
                      <a:lnTo>
                        <a:pt x="37" y="52"/>
                      </a:lnTo>
                      <a:lnTo>
                        <a:pt x="36" y="48"/>
                      </a:lnTo>
                      <a:lnTo>
                        <a:pt x="38" y="38"/>
                      </a:lnTo>
                      <a:lnTo>
                        <a:pt x="48" y="7"/>
                      </a:lnTo>
                      <a:lnTo>
                        <a:pt x="47" y="3"/>
                      </a:lnTo>
                      <a:lnTo>
                        <a:pt x="45" y="2"/>
                      </a:lnTo>
                      <a:lnTo>
                        <a:pt x="42" y="1"/>
                      </a:lnTo>
                      <a:lnTo>
                        <a:pt x="38" y="0"/>
                      </a:lnTo>
                      <a:lnTo>
                        <a:pt x="28" y="2"/>
                      </a:lnTo>
                      <a:lnTo>
                        <a:pt x="23" y="5"/>
                      </a:lnTo>
                      <a:lnTo>
                        <a:pt x="19" y="8"/>
                      </a:lnTo>
                      <a:lnTo>
                        <a:pt x="16" y="12"/>
                      </a:lnTo>
                      <a:lnTo>
                        <a:pt x="10" y="25"/>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3" name="Group 67"/>
                <p:cNvGrpSpPr/>
                <p:nvPr/>
              </p:nvGrpSpPr>
              <p:grpSpPr>
                <a:xfrm>
                  <a:off x="1657610" y="2852928"/>
                  <a:ext cx="1352144" cy="1301089"/>
                  <a:chOff x="4572000" y="3363687"/>
                  <a:chExt cx="1970088" cy="1895701"/>
                </a:xfrm>
              </p:grpSpPr>
              <p:sp>
                <p:nvSpPr>
                  <p:cNvPr id="123" name="AutoShape 4"/>
                  <p:cNvSpPr>
                    <a:spLocks noChangeAspect="1" noChangeArrowheads="1" noTextEdit="1"/>
                  </p:cNvSpPr>
                  <p:nvPr/>
                </p:nvSpPr>
                <p:spPr bwMode="auto">
                  <a:xfrm flipH="1">
                    <a:off x="4572000" y="3429000"/>
                    <a:ext cx="1970088" cy="1830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13"/>
                  <p:cNvSpPr>
                    <a:spLocks/>
                  </p:cNvSpPr>
                  <p:nvPr/>
                </p:nvSpPr>
                <p:spPr bwMode="auto">
                  <a:xfrm flipH="1">
                    <a:off x="5146675" y="3892550"/>
                    <a:ext cx="444500" cy="727075"/>
                  </a:xfrm>
                  <a:custGeom>
                    <a:avLst/>
                    <a:gdLst/>
                    <a:ahLst/>
                    <a:cxnLst>
                      <a:cxn ang="0">
                        <a:pos x="276" y="223"/>
                      </a:cxn>
                      <a:cxn ang="0">
                        <a:pos x="270" y="196"/>
                      </a:cxn>
                      <a:cxn ang="0">
                        <a:pos x="255" y="156"/>
                      </a:cxn>
                      <a:cxn ang="0">
                        <a:pos x="206" y="63"/>
                      </a:cxn>
                      <a:cxn ang="0">
                        <a:pos x="185" y="35"/>
                      </a:cxn>
                      <a:cxn ang="0">
                        <a:pos x="173" y="24"/>
                      </a:cxn>
                      <a:cxn ang="0">
                        <a:pos x="161" y="16"/>
                      </a:cxn>
                      <a:cxn ang="0">
                        <a:pos x="140" y="6"/>
                      </a:cxn>
                      <a:cxn ang="0">
                        <a:pos x="111" y="0"/>
                      </a:cxn>
                      <a:cxn ang="0">
                        <a:pos x="104" y="0"/>
                      </a:cxn>
                      <a:cxn ang="0">
                        <a:pos x="75" y="2"/>
                      </a:cxn>
                      <a:cxn ang="0">
                        <a:pos x="53" y="7"/>
                      </a:cxn>
                      <a:cxn ang="0">
                        <a:pos x="48" y="9"/>
                      </a:cxn>
                      <a:cxn ang="0">
                        <a:pos x="37" y="18"/>
                      </a:cxn>
                      <a:cxn ang="0">
                        <a:pos x="25" y="30"/>
                      </a:cxn>
                      <a:cxn ang="0">
                        <a:pos x="20" y="38"/>
                      </a:cxn>
                      <a:cxn ang="0">
                        <a:pos x="12" y="55"/>
                      </a:cxn>
                      <a:cxn ang="0">
                        <a:pos x="7" y="76"/>
                      </a:cxn>
                      <a:cxn ang="0">
                        <a:pos x="7" y="93"/>
                      </a:cxn>
                      <a:cxn ang="0">
                        <a:pos x="9" y="103"/>
                      </a:cxn>
                      <a:cxn ang="0">
                        <a:pos x="17" y="120"/>
                      </a:cxn>
                      <a:cxn ang="0">
                        <a:pos x="32" y="143"/>
                      </a:cxn>
                      <a:cxn ang="0">
                        <a:pos x="47" y="157"/>
                      </a:cxn>
                      <a:cxn ang="0">
                        <a:pos x="49" y="160"/>
                      </a:cxn>
                      <a:cxn ang="0">
                        <a:pos x="50" y="164"/>
                      </a:cxn>
                      <a:cxn ang="0">
                        <a:pos x="52" y="173"/>
                      </a:cxn>
                      <a:cxn ang="0">
                        <a:pos x="51" y="192"/>
                      </a:cxn>
                      <a:cxn ang="0">
                        <a:pos x="48" y="205"/>
                      </a:cxn>
                      <a:cxn ang="0">
                        <a:pos x="46" y="208"/>
                      </a:cxn>
                      <a:cxn ang="0">
                        <a:pos x="10" y="270"/>
                      </a:cxn>
                      <a:cxn ang="0">
                        <a:pos x="5" y="285"/>
                      </a:cxn>
                      <a:cxn ang="0">
                        <a:pos x="3" y="292"/>
                      </a:cxn>
                      <a:cxn ang="0">
                        <a:pos x="0" y="319"/>
                      </a:cxn>
                      <a:cxn ang="0">
                        <a:pos x="2" y="347"/>
                      </a:cxn>
                      <a:cxn ang="0">
                        <a:pos x="6" y="366"/>
                      </a:cxn>
                      <a:cxn ang="0">
                        <a:pos x="14" y="386"/>
                      </a:cxn>
                      <a:cxn ang="0">
                        <a:pos x="29" y="415"/>
                      </a:cxn>
                      <a:cxn ang="0">
                        <a:pos x="41" y="430"/>
                      </a:cxn>
                      <a:cxn ang="0">
                        <a:pos x="54" y="441"/>
                      </a:cxn>
                      <a:cxn ang="0">
                        <a:pos x="60" y="446"/>
                      </a:cxn>
                      <a:cxn ang="0">
                        <a:pos x="76" y="453"/>
                      </a:cxn>
                      <a:cxn ang="0">
                        <a:pos x="92" y="457"/>
                      </a:cxn>
                      <a:cxn ang="0">
                        <a:pos x="118" y="458"/>
                      </a:cxn>
                      <a:cxn ang="0">
                        <a:pos x="148" y="454"/>
                      </a:cxn>
                      <a:cxn ang="0">
                        <a:pos x="187" y="442"/>
                      </a:cxn>
                      <a:cxn ang="0">
                        <a:pos x="216" y="429"/>
                      </a:cxn>
                      <a:cxn ang="0">
                        <a:pos x="234" y="417"/>
                      </a:cxn>
                      <a:cxn ang="0">
                        <a:pos x="242" y="410"/>
                      </a:cxn>
                      <a:cxn ang="0">
                        <a:pos x="252" y="397"/>
                      </a:cxn>
                      <a:cxn ang="0">
                        <a:pos x="255" y="392"/>
                      </a:cxn>
                      <a:cxn ang="0">
                        <a:pos x="267" y="357"/>
                      </a:cxn>
                      <a:cxn ang="0">
                        <a:pos x="279" y="291"/>
                      </a:cxn>
                      <a:cxn ang="0">
                        <a:pos x="280" y="274"/>
                      </a:cxn>
                      <a:cxn ang="0">
                        <a:pos x="276" y="223"/>
                      </a:cxn>
                    </a:cxnLst>
                    <a:rect l="0" t="0" r="r" b="b"/>
                    <a:pathLst>
                      <a:path w="280" h="458">
                        <a:moveTo>
                          <a:pt x="276" y="223"/>
                        </a:moveTo>
                        <a:lnTo>
                          <a:pt x="270" y="196"/>
                        </a:lnTo>
                        <a:lnTo>
                          <a:pt x="255" y="156"/>
                        </a:lnTo>
                        <a:lnTo>
                          <a:pt x="206" y="63"/>
                        </a:lnTo>
                        <a:lnTo>
                          <a:pt x="185" y="35"/>
                        </a:lnTo>
                        <a:lnTo>
                          <a:pt x="173" y="24"/>
                        </a:lnTo>
                        <a:lnTo>
                          <a:pt x="161" y="16"/>
                        </a:lnTo>
                        <a:lnTo>
                          <a:pt x="140" y="6"/>
                        </a:lnTo>
                        <a:lnTo>
                          <a:pt x="111" y="0"/>
                        </a:lnTo>
                        <a:lnTo>
                          <a:pt x="104" y="0"/>
                        </a:lnTo>
                        <a:lnTo>
                          <a:pt x="75" y="2"/>
                        </a:lnTo>
                        <a:lnTo>
                          <a:pt x="53" y="7"/>
                        </a:lnTo>
                        <a:lnTo>
                          <a:pt x="48" y="9"/>
                        </a:lnTo>
                        <a:lnTo>
                          <a:pt x="37" y="18"/>
                        </a:lnTo>
                        <a:lnTo>
                          <a:pt x="25" y="30"/>
                        </a:lnTo>
                        <a:lnTo>
                          <a:pt x="20" y="38"/>
                        </a:lnTo>
                        <a:lnTo>
                          <a:pt x="12" y="55"/>
                        </a:lnTo>
                        <a:lnTo>
                          <a:pt x="7" y="76"/>
                        </a:lnTo>
                        <a:lnTo>
                          <a:pt x="7" y="93"/>
                        </a:lnTo>
                        <a:lnTo>
                          <a:pt x="9" y="103"/>
                        </a:lnTo>
                        <a:lnTo>
                          <a:pt x="17" y="120"/>
                        </a:lnTo>
                        <a:lnTo>
                          <a:pt x="32" y="143"/>
                        </a:lnTo>
                        <a:lnTo>
                          <a:pt x="47" y="157"/>
                        </a:lnTo>
                        <a:lnTo>
                          <a:pt x="49" y="160"/>
                        </a:lnTo>
                        <a:lnTo>
                          <a:pt x="50" y="164"/>
                        </a:lnTo>
                        <a:lnTo>
                          <a:pt x="52" y="173"/>
                        </a:lnTo>
                        <a:lnTo>
                          <a:pt x="51" y="192"/>
                        </a:lnTo>
                        <a:lnTo>
                          <a:pt x="48" y="205"/>
                        </a:lnTo>
                        <a:lnTo>
                          <a:pt x="46" y="208"/>
                        </a:lnTo>
                        <a:lnTo>
                          <a:pt x="10" y="270"/>
                        </a:lnTo>
                        <a:lnTo>
                          <a:pt x="5" y="285"/>
                        </a:lnTo>
                        <a:lnTo>
                          <a:pt x="3" y="292"/>
                        </a:lnTo>
                        <a:lnTo>
                          <a:pt x="0" y="319"/>
                        </a:lnTo>
                        <a:lnTo>
                          <a:pt x="2" y="347"/>
                        </a:lnTo>
                        <a:lnTo>
                          <a:pt x="6" y="366"/>
                        </a:lnTo>
                        <a:lnTo>
                          <a:pt x="14" y="386"/>
                        </a:lnTo>
                        <a:lnTo>
                          <a:pt x="29" y="415"/>
                        </a:lnTo>
                        <a:lnTo>
                          <a:pt x="41" y="430"/>
                        </a:lnTo>
                        <a:lnTo>
                          <a:pt x="54" y="441"/>
                        </a:lnTo>
                        <a:lnTo>
                          <a:pt x="60" y="446"/>
                        </a:lnTo>
                        <a:lnTo>
                          <a:pt x="76" y="453"/>
                        </a:lnTo>
                        <a:lnTo>
                          <a:pt x="92" y="457"/>
                        </a:lnTo>
                        <a:lnTo>
                          <a:pt x="118" y="458"/>
                        </a:lnTo>
                        <a:lnTo>
                          <a:pt x="148" y="454"/>
                        </a:lnTo>
                        <a:lnTo>
                          <a:pt x="187" y="442"/>
                        </a:lnTo>
                        <a:lnTo>
                          <a:pt x="216" y="429"/>
                        </a:lnTo>
                        <a:lnTo>
                          <a:pt x="234" y="417"/>
                        </a:lnTo>
                        <a:lnTo>
                          <a:pt x="242" y="410"/>
                        </a:lnTo>
                        <a:lnTo>
                          <a:pt x="252" y="397"/>
                        </a:lnTo>
                        <a:lnTo>
                          <a:pt x="255" y="392"/>
                        </a:lnTo>
                        <a:lnTo>
                          <a:pt x="267" y="357"/>
                        </a:lnTo>
                        <a:lnTo>
                          <a:pt x="279" y="291"/>
                        </a:lnTo>
                        <a:lnTo>
                          <a:pt x="280" y="274"/>
                        </a:lnTo>
                        <a:lnTo>
                          <a:pt x="276" y="2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14"/>
                  <p:cNvSpPr>
                    <a:spLocks/>
                  </p:cNvSpPr>
                  <p:nvPr/>
                </p:nvSpPr>
                <p:spPr bwMode="auto">
                  <a:xfrm flipH="1">
                    <a:off x="4576763" y="3771900"/>
                    <a:ext cx="847725" cy="311150"/>
                  </a:xfrm>
                  <a:custGeom>
                    <a:avLst/>
                    <a:gdLst/>
                    <a:ahLst/>
                    <a:cxnLst>
                      <a:cxn ang="0">
                        <a:pos x="282" y="135"/>
                      </a:cxn>
                      <a:cxn ang="0">
                        <a:pos x="186" y="90"/>
                      </a:cxn>
                      <a:cxn ang="0">
                        <a:pos x="142" y="79"/>
                      </a:cxn>
                      <a:cxn ang="0">
                        <a:pos x="26" y="78"/>
                      </a:cxn>
                      <a:cxn ang="0">
                        <a:pos x="11" y="82"/>
                      </a:cxn>
                      <a:cxn ang="0">
                        <a:pos x="4" y="89"/>
                      </a:cxn>
                      <a:cxn ang="0">
                        <a:pos x="0" y="102"/>
                      </a:cxn>
                      <a:cxn ang="0">
                        <a:pos x="5" y="119"/>
                      </a:cxn>
                      <a:cxn ang="0">
                        <a:pos x="20" y="137"/>
                      </a:cxn>
                      <a:cxn ang="0">
                        <a:pos x="34" y="144"/>
                      </a:cxn>
                      <a:cxn ang="0">
                        <a:pos x="42" y="143"/>
                      </a:cxn>
                      <a:cxn ang="0">
                        <a:pos x="67" y="131"/>
                      </a:cxn>
                      <a:cxn ang="0">
                        <a:pos x="120" y="127"/>
                      </a:cxn>
                      <a:cxn ang="0">
                        <a:pos x="207" y="153"/>
                      </a:cxn>
                      <a:cxn ang="0">
                        <a:pos x="251" y="172"/>
                      </a:cxn>
                      <a:cxn ang="0">
                        <a:pos x="287" y="177"/>
                      </a:cxn>
                      <a:cxn ang="0">
                        <a:pos x="404" y="120"/>
                      </a:cxn>
                      <a:cxn ang="0">
                        <a:pos x="417" y="117"/>
                      </a:cxn>
                      <a:cxn ang="0">
                        <a:pos x="422" y="117"/>
                      </a:cxn>
                      <a:cxn ang="0">
                        <a:pos x="431" y="125"/>
                      </a:cxn>
                      <a:cxn ang="0">
                        <a:pos x="451" y="171"/>
                      </a:cxn>
                      <a:cxn ang="0">
                        <a:pos x="463" y="191"/>
                      </a:cxn>
                      <a:cxn ang="0">
                        <a:pos x="471" y="196"/>
                      </a:cxn>
                      <a:cxn ang="0">
                        <a:pos x="476" y="196"/>
                      </a:cxn>
                      <a:cxn ang="0">
                        <a:pos x="482" y="193"/>
                      </a:cxn>
                      <a:cxn ang="0">
                        <a:pos x="488" y="187"/>
                      </a:cxn>
                      <a:cxn ang="0">
                        <a:pos x="493" y="174"/>
                      </a:cxn>
                      <a:cxn ang="0">
                        <a:pos x="491" y="162"/>
                      </a:cxn>
                      <a:cxn ang="0">
                        <a:pos x="484" y="152"/>
                      </a:cxn>
                      <a:cxn ang="0">
                        <a:pos x="468" y="137"/>
                      </a:cxn>
                      <a:cxn ang="0">
                        <a:pos x="457" y="116"/>
                      </a:cxn>
                      <a:cxn ang="0">
                        <a:pos x="457" y="112"/>
                      </a:cxn>
                      <a:cxn ang="0">
                        <a:pos x="463" y="109"/>
                      </a:cxn>
                      <a:cxn ang="0">
                        <a:pos x="471" y="112"/>
                      </a:cxn>
                      <a:cxn ang="0">
                        <a:pos x="476" y="117"/>
                      </a:cxn>
                      <a:cxn ang="0">
                        <a:pos x="498" y="152"/>
                      </a:cxn>
                      <a:cxn ang="0">
                        <a:pos x="520" y="163"/>
                      </a:cxn>
                      <a:cxn ang="0">
                        <a:pos x="526" y="163"/>
                      </a:cxn>
                      <a:cxn ang="0">
                        <a:pos x="530" y="160"/>
                      </a:cxn>
                      <a:cxn ang="0">
                        <a:pos x="534" y="148"/>
                      </a:cxn>
                      <a:cxn ang="0">
                        <a:pos x="534" y="141"/>
                      </a:cxn>
                      <a:cxn ang="0">
                        <a:pos x="528" y="126"/>
                      </a:cxn>
                      <a:cxn ang="0">
                        <a:pos x="516" y="112"/>
                      </a:cxn>
                      <a:cxn ang="0">
                        <a:pos x="499" y="103"/>
                      </a:cxn>
                      <a:cxn ang="0">
                        <a:pos x="459" y="88"/>
                      </a:cxn>
                      <a:cxn ang="0">
                        <a:pos x="455" y="82"/>
                      </a:cxn>
                      <a:cxn ang="0">
                        <a:pos x="457" y="64"/>
                      </a:cxn>
                      <a:cxn ang="0">
                        <a:pos x="471" y="37"/>
                      </a:cxn>
                      <a:cxn ang="0">
                        <a:pos x="476" y="22"/>
                      </a:cxn>
                      <a:cxn ang="0">
                        <a:pos x="474" y="10"/>
                      </a:cxn>
                      <a:cxn ang="0">
                        <a:pos x="468" y="2"/>
                      </a:cxn>
                      <a:cxn ang="0">
                        <a:pos x="464" y="0"/>
                      </a:cxn>
                      <a:cxn ang="0">
                        <a:pos x="459" y="0"/>
                      </a:cxn>
                      <a:cxn ang="0">
                        <a:pos x="447" y="9"/>
                      </a:cxn>
                      <a:cxn ang="0">
                        <a:pos x="443" y="16"/>
                      </a:cxn>
                      <a:cxn ang="0">
                        <a:pos x="440" y="49"/>
                      </a:cxn>
                      <a:cxn ang="0">
                        <a:pos x="436" y="63"/>
                      </a:cxn>
                      <a:cxn ang="0">
                        <a:pos x="422" y="78"/>
                      </a:cxn>
                      <a:cxn ang="0">
                        <a:pos x="407" y="86"/>
                      </a:cxn>
                      <a:cxn ang="0">
                        <a:pos x="331" y="124"/>
                      </a:cxn>
                      <a:cxn ang="0">
                        <a:pos x="304" y="134"/>
                      </a:cxn>
                    </a:cxnLst>
                    <a:rect l="0" t="0" r="r" b="b"/>
                    <a:pathLst>
                      <a:path w="534" h="196">
                        <a:moveTo>
                          <a:pt x="294" y="136"/>
                        </a:moveTo>
                        <a:lnTo>
                          <a:pt x="282" y="135"/>
                        </a:lnTo>
                        <a:lnTo>
                          <a:pt x="262" y="130"/>
                        </a:lnTo>
                        <a:lnTo>
                          <a:pt x="186" y="90"/>
                        </a:lnTo>
                        <a:lnTo>
                          <a:pt x="163" y="83"/>
                        </a:lnTo>
                        <a:lnTo>
                          <a:pt x="142" y="79"/>
                        </a:lnTo>
                        <a:lnTo>
                          <a:pt x="78" y="75"/>
                        </a:lnTo>
                        <a:lnTo>
                          <a:pt x="26" y="78"/>
                        </a:lnTo>
                        <a:lnTo>
                          <a:pt x="14" y="81"/>
                        </a:lnTo>
                        <a:lnTo>
                          <a:pt x="11" y="82"/>
                        </a:lnTo>
                        <a:lnTo>
                          <a:pt x="7" y="85"/>
                        </a:lnTo>
                        <a:lnTo>
                          <a:pt x="4" y="89"/>
                        </a:lnTo>
                        <a:lnTo>
                          <a:pt x="2" y="93"/>
                        </a:lnTo>
                        <a:lnTo>
                          <a:pt x="0" y="102"/>
                        </a:lnTo>
                        <a:lnTo>
                          <a:pt x="3" y="115"/>
                        </a:lnTo>
                        <a:lnTo>
                          <a:pt x="5" y="119"/>
                        </a:lnTo>
                        <a:lnTo>
                          <a:pt x="15" y="132"/>
                        </a:lnTo>
                        <a:lnTo>
                          <a:pt x="20" y="137"/>
                        </a:lnTo>
                        <a:lnTo>
                          <a:pt x="29" y="142"/>
                        </a:lnTo>
                        <a:lnTo>
                          <a:pt x="34" y="144"/>
                        </a:lnTo>
                        <a:lnTo>
                          <a:pt x="38" y="144"/>
                        </a:lnTo>
                        <a:lnTo>
                          <a:pt x="42" y="143"/>
                        </a:lnTo>
                        <a:lnTo>
                          <a:pt x="62" y="134"/>
                        </a:lnTo>
                        <a:lnTo>
                          <a:pt x="67" y="131"/>
                        </a:lnTo>
                        <a:lnTo>
                          <a:pt x="80" y="129"/>
                        </a:lnTo>
                        <a:lnTo>
                          <a:pt x="120" y="127"/>
                        </a:lnTo>
                        <a:lnTo>
                          <a:pt x="143" y="130"/>
                        </a:lnTo>
                        <a:lnTo>
                          <a:pt x="207" y="153"/>
                        </a:lnTo>
                        <a:lnTo>
                          <a:pt x="237" y="167"/>
                        </a:lnTo>
                        <a:lnTo>
                          <a:pt x="251" y="172"/>
                        </a:lnTo>
                        <a:lnTo>
                          <a:pt x="270" y="176"/>
                        </a:lnTo>
                        <a:lnTo>
                          <a:pt x="287" y="177"/>
                        </a:lnTo>
                        <a:lnTo>
                          <a:pt x="313" y="170"/>
                        </a:lnTo>
                        <a:lnTo>
                          <a:pt x="404" y="120"/>
                        </a:lnTo>
                        <a:lnTo>
                          <a:pt x="411" y="118"/>
                        </a:lnTo>
                        <a:lnTo>
                          <a:pt x="417" y="117"/>
                        </a:lnTo>
                        <a:lnTo>
                          <a:pt x="420" y="117"/>
                        </a:lnTo>
                        <a:lnTo>
                          <a:pt x="422" y="117"/>
                        </a:lnTo>
                        <a:lnTo>
                          <a:pt x="426" y="120"/>
                        </a:lnTo>
                        <a:lnTo>
                          <a:pt x="431" y="125"/>
                        </a:lnTo>
                        <a:lnTo>
                          <a:pt x="436" y="134"/>
                        </a:lnTo>
                        <a:lnTo>
                          <a:pt x="451" y="171"/>
                        </a:lnTo>
                        <a:lnTo>
                          <a:pt x="461" y="187"/>
                        </a:lnTo>
                        <a:lnTo>
                          <a:pt x="463" y="191"/>
                        </a:lnTo>
                        <a:lnTo>
                          <a:pt x="468" y="195"/>
                        </a:lnTo>
                        <a:lnTo>
                          <a:pt x="471" y="196"/>
                        </a:lnTo>
                        <a:lnTo>
                          <a:pt x="473" y="196"/>
                        </a:lnTo>
                        <a:lnTo>
                          <a:pt x="476" y="196"/>
                        </a:lnTo>
                        <a:lnTo>
                          <a:pt x="479" y="195"/>
                        </a:lnTo>
                        <a:lnTo>
                          <a:pt x="482" y="193"/>
                        </a:lnTo>
                        <a:lnTo>
                          <a:pt x="486" y="190"/>
                        </a:lnTo>
                        <a:lnTo>
                          <a:pt x="488" y="187"/>
                        </a:lnTo>
                        <a:lnTo>
                          <a:pt x="492" y="180"/>
                        </a:lnTo>
                        <a:lnTo>
                          <a:pt x="493" y="174"/>
                        </a:lnTo>
                        <a:lnTo>
                          <a:pt x="493" y="168"/>
                        </a:lnTo>
                        <a:lnTo>
                          <a:pt x="491" y="162"/>
                        </a:lnTo>
                        <a:lnTo>
                          <a:pt x="489" y="159"/>
                        </a:lnTo>
                        <a:lnTo>
                          <a:pt x="484" y="152"/>
                        </a:lnTo>
                        <a:lnTo>
                          <a:pt x="470" y="140"/>
                        </a:lnTo>
                        <a:lnTo>
                          <a:pt x="468" y="137"/>
                        </a:lnTo>
                        <a:lnTo>
                          <a:pt x="460" y="123"/>
                        </a:lnTo>
                        <a:lnTo>
                          <a:pt x="457" y="116"/>
                        </a:lnTo>
                        <a:lnTo>
                          <a:pt x="457" y="114"/>
                        </a:lnTo>
                        <a:lnTo>
                          <a:pt x="457" y="112"/>
                        </a:lnTo>
                        <a:lnTo>
                          <a:pt x="459" y="110"/>
                        </a:lnTo>
                        <a:lnTo>
                          <a:pt x="463" y="109"/>
                        </a:lnTo>
                        <a:lnTo>
                          <a:pt x="466" y="109"/>
                        </a:lnTo>
                        <a:lnTo>
                          <a:pt x="471" y="112"/>
                        </a:lnTo>
                        <a:lnTo>
                          <a:pt x="473" y="114"/>
                        </a:lnTo>
                        <a:lnTo>
                          <a:pt x="476" y="117"/>
                        </a:lnTo>
                        <a:lnTo>
                          <a:pt x="495" y="148"/>
                        </a:lnTo>
                        <a:lnTo>
                          <a:pt x="498" y="152"/>
                        </a:lnTo>
                        <a:lnTo>
                          <a:pt x="509" y="160"/>
                        </a:lnTo>
                        <a:lnTo>
                          <a:pt x="520" y="163"/>
                        </a:lnTo>
                        <a:lnTo>
                          <a:pt x="523" y="163"/>
                        </a:lnTo>
                        <a:lnTo>
                          <a:pt x="526" y="163"/>
                        </a:lnTo>
                        <a:lnTo>
                          <a:pt x="528" y="162"/>
                        </a:lnTo>
                        <a:lnTo>
                          <a:pt x="530" y="160"/>
                        </a:lnTo>
                        <a:lnTo>
                          <a:pt x="533" y="154"/>
                        </a:lnTo>
                        <a:lnTo>
                          <a:pt x="534" y="148"/>
                        </a:lnTo>
                        <a:lnTo>
                          <a:pt x="534" y="144"/>
                        </a:lnTo>
                        <a:lnTo>
                          <a:pt x="534" y="141"/>
                        </a:lnTo>
                        <a:lnTo>
                          <a:pt x="532" y="134"/>
                        </a:lnTo>
                        <a:lnTo>
                          <a:pt x="528" y="126"/>
                        </a:lnTo>
                        <a:lnTo>
                          <a:pt x="522" y="119"/>
                        </a:lnTo>
                        <a:lnTo>
                          <a:pt x="516" y="112"/>
                        </a:lnTo>
                        <a:lnTo>
                          <a:pt x="512" y="109"/>
                        </a:lnTo>
                        <a:lnTo>
                          <a:pt x="499" y="103"/>
                        </a:lnTo>
                        <a:lnTo>
                          <a:pt x="460" y="89"/>
                        </a:lnTo>
                        <a:lnTo>
                          <a:pt x="459" y="88"/>
                        </a:lnTo>
                        <a:lnTo>
                          <a:pt x="457" y="86"/>
                        </a:lnTo>
                        <a:lnTo>
                          <a:pt x="455" y="82"/>
                        </a:lnTo>
                        <a:lnTo>
                          <a:pt x="454" y="77"/>
                        </a:lnTo>
                        <a:lnTo>
                          <a:pt x="457" y="64"/>
                        </a:lnTo>
                        <a:lnTo>
                          <a:pt x="461" y="55"/>
                        </a:lnTo>
                        <a:lnTo>
                          <a:pt x="471" y="37"/>
                        </a:lnTo>
                        <a:lnTo>
                          <a:pt x="475" y="26"/>
                        </a:lnTo>
                        <a:lnTo>
                          <a:pt x="476" y="22"/>
                        </a:lnTo>
                        <a:lnTo>
                          <a:pt x="476" y="17"/>
                        </a:lnTo>
                        <a:lnTo>
                          <a:pt x="474" y="10"/>
                        </a:lnTo>
                        <a:lnTo>
                          <a:pt x="472" y="7"/>
                        </a:lnTo>
                        <a:lnTo>
                          <a:pt x="468" y="2"/>
                        </a:lnTo>
                        <a:lnTo>
                          <a:pt x="466" y="0"/>
                        </a:lnTo>
                        <a:lnTo>
                          <a:pt x="464" y="0"/>
                        </a:lnTo>
                        <a:lnTo>
                          <a:pt x="461" y="0"/>
                        </a:lnTo>
                        <a:lnTo>
                          <a:pt x="459" y="0"/>
                        </a:lnTo>
                        <a:lnTo>
                          <a:pt x="453" y="4"/>
                        </a:lnTo>
                        <a:lnTo>
                          <a:pt x="447" y="9"/>
                        </a:lnTo>
                        <a:lnTo>
                          <a:pt x="445" y="12"/>
                        </a:lnTo>
                        <a:lnTo>
                          <a:pt x="443" y="16"/>
                        </a:lnTo>
                        <a:lnTo>
                          <a:pt x="442" y="20"/>
                        </a:lnTo>
                        <a:lnTo>
                          <a:pt x="440" y="49"/>
                        </a:lnTo>
                        <a:lnTo>
                          <a:pt x="438" y="59"/>
                        </a:lnTo>
                        <a:lnTo>
                          <a:pt x="436" y="63"/>
                        </a:lnTo>
                        <a:lnTo>
                          <a:pt x="429" y="72"/>
                        </a:lnTo>
                        <a:lnTo>
                          <a:pt x="422" y="78"/>
                        </a:lnTo>
                        <a:lnTo>
                          <a:pt x="411" y="84"/>
                        </a:lnTo>
                        <a:lnTo>
                          <a:pt x="407" y="86"/>
                        </a:lnTo>
                        <a:lnTo>
                          <a:pt x="381" y="94"/>
                        </a:lnTo>
                        <a:lnTo>
                          <a:pt x="331" y="124"/>
                        </a:lnTo>
                        <a:lnTo>
                          <a:pt x="323" y="127"/>
                        </a:lnTo>
                        <a:lnTo>
                          <a:pt x="304" y="134"/>
                        </a:lnTo>
                        <a:lnTo>
                          <a:pt x="294" y="1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15"/>
                  <p:cNvSpPr>
                    <a:spLocks/>
                  </p:cNvSpPr>
                  <p:nvPr/>
                </p:nvSpPr>
                <p:spPr bwMode="auto">
                  <a:xfrm flipH="1">
                    <a:off x="4997450" y="4397375"/>
                    <a:ext cx="349250" cy="811213"/>
                  </a:xfrm>
                  <a:custGeom>
                    <a:avLst/>
                    <a:gdLst/>
                    <a:ahLst/>
                    <a:cxnLst>
                      <a:cxn ang="0">
                        <a:pos x="43" y="9"/>
                      </a:cxn>
                      <a:cxn ang="0">
                        <a:pos x="30" y="2"/>
                      </a:cxn>
                      <a:cxn ang="0">
                        <a:pos x="22" y="0"/>
                      </a:cxn>
                      <a:cxn ang="0">
                        <a:pos x="16" y="3"/>
                      </a:cxn>
                      <a:cxn ang="0">
                        <a:pos x="13" y="8"/>
                      </a:cxn>
                      <a:cxn ang="0">
                        <a:pos x="2" y="51"/>
                      </a:cxn>
                      <a:cxn ang="0">
                        <a:pos x="1" y="90"/>
                      </a:cxn>
                      <a:cxn ang="0">
                        <a:pos x="35" y="190"/>
                      </a:cxn>
                      <a:cxn ang="0">
                        <a:pos x="41" y="267"/>
                      </a:cxn>
                      <a:cxn ang="0">
                        <a:pos x="37" y="383"/>
                      </a:cxn>
                      <a:cxn ang="0">
                        <a:pos x="29" y="401"/>
                      </a:cxn>
                      <a:cxn ang="0">
                        <a:pos x="1" y="439"/>
                      </a:cxn>
                      <a:cxn ang="0">
                        <a:pos x="2" y="449"/>
                      </a:cxn>
                      <a:cxn ang="0">
                        <a:pos x="8" y="459"/>
                      </a:cxn>
                      <a:cxn ang="0">
                        <a:pos x="16" y="467"/>
                      </a:cxn>
                      <a:cxn ang="0">
                        <a:pos x="26" y="468"/>
                      </a:cxn>
                      <a:cxn ang="0">
                        <a:pos x="55" y="467"/>
                      </a:cxn>
                      <a:cxn ang="0">
                        <a:pos x="99" y="476"/>
                      </a:cxn>
                      <a:cxn ang="0">
                        <a:pos x="132" y="500"/>
                      </a:cxn>
                      <a:cxn ang="0">
                        <a:pos x="149" y="508"/>
                      </a:cxn>
                      <a:cxn ang="0">
                        <a:pos x="187" y="508"/>
                      </a:cxn>
                      <a:cxn ang="0">
                        <a:pos x="202" y="500"/>
                      </a:cxn>
                      <a:cxn ang="0">
                        <a:pos x="217" y="486"/>
                      </a:cxn>
                      <a:cxn ang="0">
                        <a:pos x="220" y="480"/>
                      </a:cxn>
                      <a:cxn ang="0">
                        <a:pos x="220" y="475"/>
                      </a:cxn>
                      <a:cxn ang="0">
                        <a:pos x="218" y="470"/>
                      </a:cxn>
                      <a:cxn ang="0">
                        <a:pos x="204" y="461"/>
                      </a:cxn>
                      <a:cxn ang="0">
                        <a:pos x="118" y="440"/>
                      </a:cxn>
                      <a:cxn ang="0">
                        <a:pos x="72" y="429"/>
                      </a:cxn>
                      <a:cxn ang="0">
                        <a:pos x="62" y="424"/>
                      </a:cxn>
                      <a:cxn ang="0">
                        <a:pos x="58" y="418"/>
                      </a:cxn>
                      <a:cxn ang="0">
                        <a:pos x="56" y="409"/>
                      </a:cxn>
                      <a:cxn ang="0">
                        <a:pos x="67" y="373"/>
                      </a:cxn>
                      <a:cxn ang="0">
                        <a:pos x="93" y="232"/>
                      </a:cxn>
                      <a:cxn ang="0">
                        <a:pos x="90" y="132"/>
                      </a:cxn>
                      <a:cxn ang="0">
                        <a:pos x="78" y="73"/>
                      </a:cxn>
                      <a:cxn ang="0">
                        <a:pos x="52" y="19"/>
                      </a:cxn>
                    </a:cxnLst>
                    <a:rect l="0" t="0" r="r" b="b"/>
                    <a:pathLst>
                      <a:path w="220" h="511">
                        <a:moveTo>
                          <a:pt x="50" y="15"/>
                        </a:moveTo>
                        <a:lnTo>
                          <a:pt x="43" y="9"/>
                        </a:lnTo>
                        <a:lnTo>
                          <a:pt x="35" y="4"/>
                        </a:lnTo>
                        <a:lnTo>
                          <a:pt x="30" y="2"/>
                        </a:lnTo>
                        <a:lnTo>
                          <a:pt x="26" y="0"/>
                        </a:lnTo>
                        <a:lnTo>
                          <a:pt x="22" y="0"/>
                        </a:lnTo>
                        <a:lnTo>
                          <a:pt x="20" y="1"/>
                        </a:lnTo>
                        <a:lnTo>
                          <a:pt x="16" y="3"/>
                        </a:lnTo>
                        <a:lnTo>
                          <a:pt x="15" y="5"/>
                        </a:lnTo>
                        <a:lnTo>
                          <a:pt x="13" y="8"/>
                        </a:lnTo>
                        <a:lnTo>
                          <a:pt x="9" y="19"/>
                        </a:lnTo>
                        <a:lnTo>
                          <a:pt x="2" y="51"/>
                        </a:lnTo>
                        <a:lnTo>
                          <a:pt x="0" y="73"/>
                        </a:lnTo>
                        <a:lnTo>
                          <a:pt x="1" y="90"/>
                        </a:lnTo>
                        <a:lnTo>
                          <a:pt x="4" y="106"/>
                        </a:lnTo>
                        <a:lnTo>
                          <a:pt x="35" y="190"/>
                        </a:lnTo>
                        <a:lnTo>
                          <a:pt x="40" y="211"/>
                        </a:lnTo>
                        <a:lnTo>
                          <a:pt x="41" y="267"/>
                        </a:lnTo>
                        <a:lnTo>
                          <a:pt x="39" y="368"/>
                        </a:lnTo>
                        <a:lnTo>
                          <a:pt x="37" y="383"/>
                        </a:lnTo>
                        <a:lnTo>
                          <a:pt x="34" y="393"/>
                        </a:lnTo>
                        <a:lnTo>
                          <a:pt x="29" y="401"/>
                        </a:lnTo>
                        <a:lnTo>
                          <a:pt x="5" y="431"/>
                        </a:lnTo>
                        <a:lnTo>
                          <a:pt x="1" y="439"/>
                        </a:lnTo>
                        <a:lnTo>
                          <a:pt x="1" y="445"/>
                        </a:lnTo>
                        <a:lnTo>
                          <a:pt x="2" y="449"/>
                        </a:lnTo>
                        <a:lnTo>
                          <a:pt x="6" y="456"/>
                        </a:lnTo>
                        <a:lnTo>
                          <a:pt x="8" y="459"/>
                        </a:lnTo>
                        <a:lnTo>
                          <a:pt x="13" y="465"/>
                        </a:lnTo>
                        <a:lnTo>
                          <a:pt x="16" y="467"/>
                        </a:lnTo>
                        <a:lnTo>
                          <a:pt x="19" y="468"/>
                        </a:lnTo>
                        <a:lnTo>
                          <a:pt x="26" y="468"/>
                        </a:lnTo>
                        <a:lnTo>
                          <a:pt x="40" y="467"/>
                        </a:lnTo>
                        <a:lnTo>
                          <a:pt x="55" y="467"/>
                        </a:lnTo>
                        <a:lnTo>
                          <a:pt x="87" y="472"/>
                        </a:lnTo>
                        <a:lnTo>
                          <a:pt x="99" y="476"/>
                        </a:lnTo>
                        <a:lnTo>
                          <a:pt x="105" y="479"/>
                        </a:lnTo>
                        <a:lnTo>
                          <a:pt x="132" y="500"/>
                        </a:lnTo>
                        <a:lnTo>
                          <a:pt x="138" y="504"/>
                        </a:lnTo>
                        <a:lnTo>
                          <a:pt x="149" y="508"/>
                        </a:lnTo>
                        <a:lnTo>
                          <a:pt x="166" y="511"/>
                        </a:lnTo>
                        <a:lnTo>
                          <a:pt x="187" y="508"/>
                        </a:lnTo>
                        <a:lnTo>
                          <a:pt x="192" y="506"/>
                        </a:lnTo>
                        <a:lnTo>
                          <a:pt x="202" y="500"/>
                        </a:lnTo>
                        <a:lnTo>
                          <a:pt x="211" y="493"/>
                        </a:lnTo>
                        <a:lnTo>
                          <a:pt x="217" y="486"/>
                        </a:lnTo>
                        <a:lnTo>
                          <a:pt x="219" y="483"/>
                        </a:lnTo>
                        <a:lnTo>
                          <a:pt x="220" y="480"/>
                        </a:lnTo>
                        <a:lnTo>
                          <a:pt x="220" y="478"/>
                        </a:lnTo>
                        <a:lnTo>
                          <a:pt x="220" y="475"/>
                        </a:lnTo>
                        <a:lnTo>
                          <a:pt x="219" y="473"/>
                        </a:lnTo>
                        <a:lnTo>
                          <a:pt x="218" y="470"/>
                        </a:lnTo>
                        <a:lnTo>
                          <a:pt x="215" y="468"/>
                        </a:lnTo>
                        <a:lnTo>
                          <a:pt x="204" y="461"/>
                        </a:lnTo>
                        <a:lnTo>
                          <a:pt x="201" y="460"/>
                        </a:lnTo>
                        <a:lnTo>
                          <a:pt x="118" y="440"/>
                        </a:lnTo>
                        <a:lnTo>
                          <a:pt x="88" y="435"/>
                        </a:lnTo>
                        <a:lnTo>
                          <a:pt x="72" y="429"/>
                        </a:lnTo>
                        <a:lnTo>
                          <a:pt x="68" y="427"/>
                        </a:lnTo>
                        <a:lnTo>
                          <a:pt x="62" y="424"/>
                        </a:lnTo>
                        <a:lnTo>
                          <a:pt x="60" y="421"/>
                        </a:lnTo>
                        <a:lnTo>
                          <a:pt x="58" y="418"/>
                        </a:lnTo>
                        <a:lnTo>
                          <a:pt x="57" y="414"/>
                        </a:lnTo>
                        <a:lnTo>
                          <a:pt x="56" y="409"/>
                        </a:lnTo>
                        <a:lnTo>
                          <a:pt x="57" y="403"/>
                        </a:lnTo>
                        <a:lnTo>
                          <a:pt x="67" y="373"/>
                        </a:lnTo>
                        <a:lnTo>
                          <a:pt x="76" y="342"/>
                        </a:lnTo>
                        <a:lnTo>
                          <a:pt x="93" y="232"/>
                        </a:lnTo>
                        <a:lnTo>
                          <a:pt x="94" y="187"/>
                        </a:lnTo>
                        <a:lnTo>
                          <a:pt x="90" y="132"/>
                        </a:lnTo>
                        <a:lnTo>
                          <a:pt x="83" y="89"/>
                        </a:lnTo>
                        <a:lnTo>
                          <a:pt x="78" y="73"/>
                        </a:lnTo>
                        <a:lnTo>
                          <a:pt x="58" y="27"/>
                        </a:lnTo>
                        <a:lnTo>
                          <a:pt x="52" y="19"/>
                        </a:lnTo>
                        <a:lnTo>
                          <a:pt x="50" y="1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16"/>
                  <p:cNvSpPr>
                    <a:spLocks/>
                  </p:cNvSpPr>
                  <p:nvPr/>
                </p:nvSpPr>
                <p:spPr bwMode="auto">
                  <a:xfrm flipH="1">
                    <a:off x="5281613" y="4395788"/>
                    <a:ext cx="314325" cy="857250"/>
                  </a:xfrm>
                  <a:custGeom>
                    <a:avLst/>
                    <a:gdLst/>
                    <a:ahLst/>
                    <a:cxnLst>
                      <a:cxn ang="0">
                        <a:pos x="195" y="501"/>
                      </a:cxn>
                      <a:cxn ang="0">
                        <a:pos x="178" y="493"/>
                      </a:cxn>
                      <a:cxn ang="0">
                        <a:pos x="117" y="484"/>
                      </a:cxn>
                      <a:cxn ang="0">
                        <a:pos x="87" y="470"/>
                      </a:cxn>
                      <a:cxn ang="0">
                        <a:pos x="65" y="453"/>
                      </a:cxn>
                      <a:cxn ang="0">
                        <a:pos x="59" y="447"/>
                      </a:cxn>
                      <a:cxn ang="0">
                        <a:pos x="57" y="437"/>
                      </a:cxn>
                      <a:cxn ang="0">
                        <a:pos x="61" y="417"/>
                      </a:cxn>
                      <a:cxn ang="0">
                        <a:pos x="127" y="217"/>
                      </a:cxn>
                      <a:cxn ang="0">
                        <a:pos x="135" y="136"/>
                      </a:cxn>
                      <a:cxn ang="0">
                        <a:pos x="118" y="14"/>
                      </a:cxn>
                      <a:cxn ang="0">
                        <a:pos x="115" y="9"/>
                      </a:cxn>
                      <a:cxn ang="0">
                        <a:pos x="107" y="3"/>
                      </a:cxn>
                      <a:cxn ang="0">
                        <a:pos x="95" y="0"/>
                      </a:cxn>
                      <a:cxn ang="0">
                        <a:pos x="83" y="3"/>
                      </a:cxn>
                      <a:cxn ang="0">
                        <a:pos x="74" y="9"/>
                      </a:cxn>
                      <a:cxn ang="0">
                        <a:pos x="68" y="22"/>
                      </a:cxn>
                      <a:cxn ang="0">
                        <a:pos x="62" y="93"/>
                      </a:cxn>
                      <a:cxn ang="0">
                        <a:pos x="74" y="229"/>
                      </a:cxn>
                      <a:cxn ang="0">
                        <a:pos x="33" y="408"/>
                      </a:cxn>
                      <a:cxn ang="0">
                        <a:pos x="23" y="428"/>
                      </a:cxn>
                      <a:cxn ang="0">
                        <a:pos x="3" y="451"/>
                      </a:cxn>
                      <a:cxn ang="0">
                        <a:pos x="0" y="465"/>
                      </a:cxn>
                      <a:cxn ang="0">
                        <a:pos x="3" y="486"/>
                      </a:cxn>
                      <a:cxn ang="0">
                        <a:pos x="9" y="492"/>
                      </a:cxn>
                      <a:cxn ang="0">
                        <a:pos x="25" y="496"/>
                      </a:cxn>
                      <a:cxn ang="0">
                        <a:pos x="53" y="497"/>
                      </a:cxn>
                      <a:cxn ang="0">
                        <a:pos x="74" y="507"/>
                      </a:cxn>
                      <a:cxn ang="0">
                        <a:pos x="115" y="534"/>
                      </a:cxn>
                      <a:cxn ang="0">
                        <a:pos x="137" y="539"/>
                      </a:cxn>
                      <a:cxn ang="0">
                        <a:pos x="170" y="538"/>
                      </a:cxn>
                      <a:cxn ang="0">
                        <a:pos x="188" y="528"/>
                      </a:cxn>
                      <a:cxn ang="0">
                        <a:pos x="197" y="514"/>
                      </a:cxn>
                      <a:cxn ang="0">
                        <a:pos x="197" y="507"/>
                      </a:cxn>
                    </a:cxnLst>
                    <a:rect l="0" t="0" r="r" b="b"/>
                    <a:pathLst>
                      <a:path w="198" h="540">
                        <a:moveTo>
                          <a:pt x="197" y="507"/>
                        </a:moveTo>
                        <a:lnTo>
                          <a:pt x="195" y="501"/>
                        </a:lnTo>
                        <a:lnTo>
                          <a:pt x="189" y="497"/>
                        </a:lnTo>
                        <a:lnTo>
                          <a:pt x="178" y="493"/>
                        </a:lnTo>
                        <a:lnTo>
                          <a:pt x="124" y="486"/>
                        </a:lnTo>
                        <a:lnTo>
                          <a:pt x="117" y="484"/>
                        </a:lnTo>
                        <a:lnTo>
                          <a:pt x="105" y="480"/>
                        </a:lnTo>
                        <a:lnTo>
                          <a:pt x="87" y="470"/>
                        </a:lnTo>
                        <a:lnTo>
                          <a:pt x="76" y="461"/>
                        </a:lnTo>
                        <a:lnTo>
                          <a:pt x="65" y="453"/>
                        </a:lnTo>
                        <a:lnTo>
                          <a:pt x="62" y="451"/>
                        </a:lnTo>
                        <a:lnTo>
                          <a:pt x="59" y="447"/>
                        </a:lnTo>
                        <a:lnTo>
                          <a:pt x="58" y="443"/>
                        </a:lnTo>
                        <a:lnTo>
                          <a:pt x="57" y="437"/>
                        </a:lnTo>
                        <a:lnTo>
                          <a:pt x="58" y="431"/>
                        </a:lnTo>
                        <a:lnTo>
                          <a:pt x="61" y="417"/>
                        </a:lnTo>
                        <a:lnTo>
                          <a:pt x="121" y="241"/>
                        </a:lnTo>
                        <a:lnTo>
                          <a:pt x="127" y="217"/>
                        </a:lnTo>
                        <a:lnTo>
                          <a:pt x="133" y="176"/>
                        </a:lnTo>
                        <a:lnTo>
                          <a:pt x="135" y="136"/>
                        </a:lnTo>
                        <a:lnTo>
                          <a:pt x="120" y="22"/>
                        </a:lnTo>
                        <a:lnTo>
                          <a:pt x="118" y="14"/>
                        </a:lnTo>
                        <a:lnTo>
                          <a:pt x="117" y="11"/>
                        </a:lnTo>
                        <a:lnTo>
                          <a:pt x="115" y="9"/>
                        </a:lnTo>
                        <a:lnTo>
                          <a:pt x="111" y="5"/>
                        </a:lnTo>
                        <a:lnTo>
                          <a:pt x="107" y="3"/>
                        </a:lnTo>
                        <a:lnTo>
                          <a:pt x="101" y="1"/>
                        </a:lnTo>
                        <a:lnTo>
                          <a:pt x="95" y="0"/>
                        </a:lnTo>
                        <a:lnTo>
                          <a:pt x="89" y="1"/>
                        </a:lnTo>
                        <a:lnTo>
                          <a:pt x="83" y="3"/>
                        </a:lnTo>
                        <a:lnTo>
                          <a:pt x="78" y="5"/>
                        </a:lnTo>
                        <a:lnTo>
                          <a:pt x="74" y="9"/>
                        </a:lnTo>
                        <a:lnTo>
                          <a:pt x="71" y="14"/>
                        </a:lnTo>
                        <a:lnTo>
                          <a:pt x="68" y="22"/>
                        </a:lnTo>
                        <a:lnTo>
                          <a:pt x="63" y="50"/>
                        </a:lnTo>
                        <a:lnTo>
                          <a:pt x="62" y="93"/>
                        </a:lnTo>
                        <a:lnTo>
                          <a:pt x="75" y="198"/>
                        </a:lnTo>
                        <a:lnTo>
                          <a:pt x="74" y="229"/>
                        </a:lnTo>
                        <a:lnTo>
                          <a:pt x="57" y="317"/>
                        </a:lnTo>
                        <a:lnTo>
                          <a:pt x="33" y="408"/>
                        </a:lnTo>
                        <a:lnTo>
                          <a:pt x="30" y="416"/>
                        </a:lnTo>
                        <a:lnTo>
                          <a:pt x="23" y="428"/>
                        </a:lnTo>
                        <a:lnTo>
                          <a:pt x="6" y="446"/>
                        </a:lnTo>
                        <a:lnTo>
                          <a:pt x="3" y="451"/>
                        </a:lnTo>
                        <a:lnTo>
                          <a:pt x="1" y="455"/>
                        </a:lnTo>
                        <a:lnTo>
                          <a:pt x="0" y="465"/>
                        </a:lnTo>
                        <a:lnTo>
                          <a:pt x="0" y="476"/>
                        </a:lnTo>
                        <a:lnTo>
                          <a:pt x="3" y="486"/>
                        </a:lnTo>
                        <a:lnTo>
                          <a:pt x="6" y="489"/>
                        </a:lnTo>
                        <a:lnTo>
                          <a:pt x="9" y="492"/>
                        </a:lnTo>
                        <a:lnTo>
                          <a:pt x="13" y="495"/>
                        </a:lnTo>
                        <a:lnTo>
                          <a:pt x="25" y="496"/>
                        </a:lnTo>
                        <a:lnTo>
                          <a:pt x="46" y="496"/>
                        </a:lnTo>
                        <a:lnTo>
                          <a:pt x="53" y="497"/>
                        </a:lnTo>
                        <a:lnTo>
                          <a:pt x="60" y="499"/>
                        </a:lnTo>
                        <a:lnTo>
                          <a:pt x="74" y="507"/>
                        </a:lnTo>
                        <a:lnTo>
                          <a:pt x="102" y="527"/>
                        </a:lnTo>
                        <a:lnTo>
                          <a:pt x="115" y="534"/>
                        </a:lnTo>
                        <a:lnTo>
                          <a:pt x="122" y="536"/>
                        </a:lnTo>
                        <a:lnTo>
                          <a:pt x="137" y="539"/>
                        </a:lnTo>
                        <a:lnTo>
                          <a:pt x="159" y="540"/>
                        </a:lnTo>
                        <a:lnTo>
                          <a:pt x="170" y="538"/>
                        </a:lnTo>
                        <a:lnTo>
                          <a:pt x="180" y="534"/>
                        </a:lnTo>
                        <a:lnTo>
                          <a:pt x="188" y="528"/>
                        </a:lnTo>
                        <a:lnTo>
                          <a:pt x="195" y="517"/>
                        </a:lnTo>
                        <a:lnTo>
                          <a:pt x="197" y="514"/>
                        </a:lnTo>
                        <a:lnTo>
                          <a:pt x="198" y="509"/>
                        </a:lnTo>
                        <a:lnTo>
                          <a:pt x="197" y="5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17"/>
                  <p:cNvSpPr>
                    <a:spLocks/>
                  </p:cNvSpPr>
                  <p:nvPr/>
                </p:nvSpPr>
                <p:spPr bwMode="auto">
                  <a:xfrm flipH="1">
                    <a:off x="5216525" y="3435350"/>
                    <a:ext cx="525463" cy="423863"/>
                  </a:xfrm>
                  <a:custGeom>
                    <a:avLst/>
                    <a:gdLst/>
                    <a:ahLst/>
                    <a:cxnLst>
                      <a:cxn ang="0">
                        <a:pos x="321" y="151"/>
                      </a:cxn>
                      <a:cxn ang="0">
                        <a:pos x="311" y="147"/>
                      </a:cxn>
                      <a:cxn ang="0">
                        <a:pos x="273" y="147"/>
                      </a:cxn>
                      <a:cxn ang="0">
                        <a:pos x="260" y="146"/>
                      </a:cxn>
                      <a:cxn ang="0">
                        <a:pos x="250" y="140"/>
                      </a:cxn>
                      <a:cxn ang="0">
                        <a:pos x="244" y="134"/>
                      </a:cxn>
                      <a:cxn ang="0">
                        <a:pos x="242" y="126"/>
                      </a:cxn>
                      <a:cxn ang="0">
                        <a:pos x="206" y="68"/>
                      </a:cxn>
                      <a:cxn ang="0">
                        <a:pos x="159" y="24"/>
                      </a:cxn>
                      <a:cxn ang="0">
                        <a:pos x="109" y="0"/>
                      </a:cxn>
                      <a:cxn ang="0">
                        <a:pos x="76" y="2"/>
                      </a:cxn>
                      <a:cxn ang="0">
                        <a:pos x="44" y="15"/>
                      </a:cxn>
                      <a:cxn ang="0">
                        <a:pos x="26" y="29"/>
                      </a:cxn>
                      <a:cxn ang="0">
                        <a:pos x="8" y="58"/>
                      </a:cxn>
                      <a:cxn ang="0">
                        <a:pos x="1" y="85"/>
                      </a:cxn>
                      <a:cxn ang="0">
                        <a:pos x="2" y="122"/>
                      </a:cxn>
                      <a:cxn ang="0">
                        <a:pos x="15" y="165"/>
                      </a:cxn>
                      <a:cxn ang="0">
                        <a:pos x="42" y="206"/>
                      </a:cxn>
                      <a:cxn ang="0">
                        <a:pos x="115" y="256"/>
                      </a:cxn>
                      <a:cxn ang="0">
                        <a:pos x="138" y="264"/>
                      </a:cxn>
                      <a:cxn ang="0">
                        <a:pos x="185" y="263"/>
                      </a:cxn>
                      <a:cxn ang="0">
                        <a:pos x="205" y="255"/>
                      </a:cxn>
                      <a:cxn ang="0">
                        <a:pos x="228" y="235"/>
                      </a:cxn>
                      <a:cxn ang="0">
                        <a:pos x="243" y="202"/>
                      </a:cxn>
                      <a:cxn ang="0">
                        <a:pos x="250" y="176"/>
                      </a:cxn>
                      <a:cxn ang="0">
                        <a:pos x="258" y="173"/>
                      </a:cxn>
                      <a:cxn ang="0">
                        <a:pos x="286" y="180"/>
                      </a:cxn>
                      <a:cxn ang="0">
                        <a:pos x="310" y="189"/>
                      </a:cxn>
                      <a:cxn ang="0">
                        <a:pos x="317" y="190"/>
                      </a:cxn>
                      <a:cxn ang="0">
                        <a:pos x="325" y="184"/>
                      </a:cxn>
                      <a:cxn ang="0">
                        <a:pos x="331" y="172"/>
                      </a:cxn>
                      <a:cxn ang="0">
                        <a:pos x="331" y="167"/>
                      </a:cxn>
                      <a:cxn ang="0">
                        <a:pos x="329" y="159"/>
                      </a:cxn>
                    </a:cxnLst>
                    <a:rect l="0" t="0" r="r" b="b"/>
                    <a:pathLst>
                      <a:path w="331" h="267">
                        <a:moveTo>
                          <a:pt x="326" y="155"/>
                        </a:moveTo>
                        <a:lnTo>
                          <a:pt x="321" y="151"/>
                        </a:lnTo>
                        <a:lnTo>
                          <a:pt x="317" y="149"/>
                        </a:lnTo>
                        <a:lnTo>
                          <a:pt x="311" y="147"/>
                        </a:lnTo>
                        <a:lnTo>
                          <a:pt x="298" y="146"/>
                        </a:lnTo>
                        <a:lnTo>
                          <a:pt x="273" y="147"/>
                        </a:lnTo>
                        <a:lnTo>
                          <a:pt x="266" y="147"/>
                        </a:lnTo>
                        <a:lnTo>
                          <a:pt x="260" y="146"/>
                        </a:lnTo>
                        <a:lnTo>
                          <a:pt x="255" y="143"/>
                        </a:lnTo>
                        <a:lnTo>
                          <a:pt x="250" y="140"/>
                        </a:lnTo>
                        <a:lnTo>
                          <a:pt x="245" y="136"/>
                        </a:lnTo>
                        <a:lnTo>
                          <a:pt x="244" y="134"/>
                        </a:lnTo>
                        <a:lnTo>
                          <a:pt x="243" y="132"/>
                        </a:lnTo>
                        <a:lnTo>
                          <a:pt x="242" y="126"/>
                        </a:lnTo>
                        <a:lnTo>
                          <a:pt x="239" y="115"/>
                        </a:lnTo>
                        <a:lnTo>
                          <a:pt x="206" y="68"/>
                        </a:lnTo>
                        <a:lnTo>
                          <a:pt x="183" y="44"/>
                        </a:lnTo>
                        <a:lnTo>
                          <a:pt x="159" y="24"/>
                        </a:lnTo>
                        <a:lnTo>
                          <a:pt x="128" y="6"/>
                        </a:lnTo>
                        <a:lnTo>
                          <a:pt x="109" y="0"/>
                        </a:lnTo>
                        <a:lnTo>
                          <a:pt x="98" y="0"/>
                        </a:lnTo>
                        <a:lnTo>
                          <a:pt x="76" y="2"/>
                        </a:lnTo>
                        <a:lnTo>
                          <a:pt x="65" y="6"/>
                        </a:lnTo>
                        <a:lnTo>
                          <a:pt x="44" y="15"/>
                        </a:lnTo>
                        <a:lnTo>
                          <a:pt x="35" y="21"/>
                        </a:lnTo>
                        <a:lnTo>
                          <a:pt x="26" y="29"/>
                        </a:lnTo>
                        <a:lnTo>
                          <a:pt x="18" y="39"/>
                        </a:lnTo>
                        <a:lnTo>
                          <a:pt x="8" y="58"/>
                        </a:lnTo>
                        <a:lnTo>
                          <a:pt x="3" y="71"/>
                        </a:lnTo>
                        <a:lnTo>
                          <a:pt x="1" y="85"/>
                        </a:lnTo>
                        <a:lnTo>
                          <a:pt x="0" y="99"/>
                        </a:lnTo>
                        <a:lnTo>
                          <a:pt x="2" y="122"/>
                        </a:lnTo>
                        <a:lnTo>
                          <a:pt x="6" y="136"/>
                        </a:lnTo>
                        <a:lnTo>
                          <a:pt x="15" y="165"/>
                        </a:lnTo>
                        <a:lnTo>
                          <a:pt x="26" y="186"/>
                        </a:lnTo>
                        <a:lnTo>
                          <a:pt x="42" y="206"/>
                        </a:lnTo>
                        <a:lnTo>
                          <a:pt x="78" y="236"/>
                        </a:lnTo>
                        <a:lnTo>
                          <a:pt x="115" y="256"/>
                        </a:lnTo>
                        <a:lnTo>
                          <a:pt x="123" y="259"/>
                        </a:lnTo>
                        <a:lnTo>
                          <a:pt x="138" y="264"/>
                        </a:lnTo>
                        <a:lnTo>
                          <a:pt x="159" y="267"/>
                        </a:lnTo>
                        <a:lnTo>
                          <a:pt x="185" y="263"/>
                        </a:lnTo>
                        <a:lnTo>
                          <a:pt x="196" y="260"/>
                        </a:lnTo>
                        <a:lnTo>
                          <a:pt x="205" y="255"/>
                        </a:lnTo>
                        <a:lnTo>
                          <a:pt x="214" y="249"/>
                        </a:lnTo>
                        <a:lnTo>
                          <a:pt x="228" y="235"/>
                        </a:lnTo>
                        <a:lnTo>
                          <a:pt x="233" y="227"/>
                        </a:lnTo>
                        <a:lnTo>
                          <a:pt x="243" y="202"/>
                        </a:lnTo>
                        <a:lnTo>
                          <a:pt x="249" y="179"/>
                        </a:lnTo>
                        <a:lnTo>
                          <a:pt x="250" y="176"/>
                        </a:lnTo>
                        <a:lnTo>
                          <a:pt x="252" y="175"/>
                        </a:lnTo>
                        <a:lnTo>
                          <a:pt x="258" y="173"/>
                        </a:lnTo>
                        <a:lnTo>
                          <a:pt x="265" y="174"/>
                        </a:lnTo>
                        <a:lnTo>
                          <a:pt x="286" y="180"/>
                        </a:lnTo>
                        <a:lnTo>
                          <a:pt x="305" y="188"/>
                        </a:lnTo>
                        <a:lnTo>
                          <a:pt x="310" y="189"/>
                        </a:lnTo>
                        <a:lnTo>
                          <a:pt x="314" y="190"/>
                        </a:lnTo>
                        <a:lnTo>
                          <a:pt x="317" y="190"/>
                        </a:lnTo>
                        <a:lnTo>
                          <a:pt x="320" y="189"/>
                        </a:lnTo>
                        <a:lnTo>
                          <a:pt x="325" y="184"/>
                        </a:lnTo>
                        <a:lnTo>
                          <a:pt x="327" y="181"/>
                        </a:lnTo>
                        <a:lnTo>
                          <a:pt x="331" y="172"/>
                        </a:lnTo>
                        <a:lnTo>
                          <a:pt x="331" y="169"/>
                        </a:lnTo>
                        <a:lnTo>
                          <a:pt x="331" y="167"/>
                        </a:lnTo>
                        <a:lnTo>
                          <a:pt x="331" y="164"/>
                        </a:lnTo>
                        <a:lnTo>
                          <a:pt x="329" y="159"/>
                        </a:lnTo>
                        <a:lnTo>
                          <a:pt x="326" y="15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18"/>
                  <p:cNvSpPr>
                    <a:spLocks/>
                  </p:cNvSpPr>
                  <p:nvPr/>
                </p:nvSpPr>
                <p:spPr bwMode="auto">
                  <a:xfrm flipH="1">
                    <a:off x="5461000" y="3890963"/>
                    <a:ext cx="773113" cy="454025"/>
                  </a:xfrm>
                  <a:custGeom>
                    <a:avLst/>
                    <a:gdLst/>
                    <a:ahLst/>
                    <a:cxnLst>
                      <a:cxn ang="0">
                        <a:pos x="241" y="52"/>
                      </a:cxn>
                      <a:cxn ang="0">
                        <a:pos x="311" y="38"/>
                      </a:cxn>
                      <a:cxn ang="0">
                        <a:pos x="390" y="58"/>
                      </a:cxn>
                      <a:cxn ang="0">
                        <a:pos x="452" y="88"/>
                      </a:cxn>
                      <a:cxn ang="0">
                        <a:pos x="480" y="81"/>
                      </a:cxn>
                      <a:cxn ang="0">
                        <a:pos x="487" y="65"/>
                      </a:cxn>
                      <a:cxn ang="0">
                        <a:pos x="483" y="37"/>
                      </a:cxn>
                      <a:cxn ang="0">
                        <a:pos x="465" y="21"/>
                      </a:cxn>
                      <a:cxn ang="0">
                        <a:pos x="358" y="0"/>
                      </a:cxn>
                      <a:cxn ang="0">
                        <a:pos x="255" y="12"/>
                      </a:cxn>
                      <a:cxn ang="0">
                        <a:pos x="140" y="75"/>
                      </a:cxn>
                      <a:cxn ang="0">
                        <a:pos x="94" y="146"/>
                      </a:cxn>
                      <a:cxn ang="0">
                        <a:pos x="79" y="169"/>
                      </a:cxn>
                      <a:cxn ang="0">
                        <a:pos x="64" y="176"/>
                      </a:cxn>
                      <a:cxn ang="0">
                        <a:pos x="28" y="180"/>
                      </a:cxn>
                      <a:cxn ang="0">
                        <a:pos x="6" y="198"/>
                      </a:cxn>
                      <a:cxn ang="0">
                        <a:pos x="0" y="213"/>
                      </a:cxn>
                      <a:cxn ang="0">
                        <a:pos x="7" y="235"/>
                      </a:cxn>
                      <a:cxn ang="0">
                        <a:pos x="19" y="241"/>
                      </a:cxn>
                      <a:cxn ang="0">
                        <a:pos x="32" y="241"/>
                      </a:cxn>
                      <a:cxn ang="0">
                        <a:pos x="40" y="234"/>
                      </a:cxn>
                      <a:cxn ang="0">
                        <a:pos x="38" y="229"/>
                      </a:cxn>
                      <a:cxn ang="0">
                        <a:pos x="27" y="225"/>
                      </a:cxn>
                      <a:cxn ang="0">
                        <a:pos x="29" y="221"/>
                      </a:cxn>
                      <a:cxn ang="0">
                        <a:pos x="52" y="207"/>
                      </a:cxn>
                      <a:cxn ang="0">
                        <a:pos x="57" y="208"/>
                      </a:cxn>
                      <a:cxn ang="0">
                        <a:pos x="55" y="229"/>
                      </a:cxn>
                      <a:cxn ang="0">
                        <a:pos x="54" y="274"/>
                      </a:cxn>
                      <a:cxn ang="0">
                        <a:pos x="64" y="284"/>
                      </a:cxn>
                      <a:cxn ang="0">
                        <a:pos x="83" y="285"/>
                      </a:cxn>
                      <a:cxn ang="0">
                        <a:pos x="88" y="281"/>
                      </a:cxn>
                      <a:cxn ang="0">
                        <a:pos x="77" y="240"/>
                      </a:cxn>
                      <a:cxn ang="0">
                        <a:pos x="80" y="225"/>
                      </a:cxn>
                      <a:cxn ang="0">
                        <a:pos x="89" y="223"/>
                      </a:cxn>
                      <a:cxn ang="0">
                        <a:pos x="112" y="236"/>
                      </a:cxn>
                      <a:cxn ang="0">
                        <a:pos x="127" y="255"/>
                      </a:cxn>
                      <a:cxn ang="0">
                        <a:pos x="132" y="255"/>
                      </a:cxn>
                      <a:cxn ang="0">
                        <a:pos x="138" y="246"/>
                      </a:cxn>
                      <a:cxn ang="0">
                        <a:pos x="141" y="220"/>
                      </a:cxn>
                      <a:cxn ang="0">
                        <a:pos x="135" y="211"/>
                      </a:cxn>
                      <a:cxn ang="0">
                        <a:pos x="116" y="203"/>
                      </a:cxn>
                      <a:cxn ang="0">
                        <a:pos x="110" y="190"/>
                      </a:cxn>
                      <a:cxn ang="0">
                        <a:pos x="119" y="160"/>
                      </a:cxn>
                      <a:cxn ang="0">
                        <a:pos x="178" y="84"/>
                      </a:cxn>
                    </a:cxnLst>
                    <a:rect l="0" t="0" r="r" b="b"/>
                    <a:pathLst>
                      <a:path w="487" h="286">
                        <a:moveTo>
                          <a:pt x="178" y="84"/>
                        </a:moveTo>
                        <a:lnTo>
                          <a:pt x="213" y="63"/>
                        </a:lnTo>
                        <a:lnTo>
                          <a:pt x="241" y="52"/>
                        </a:lnTo>
                        <a:lnTo>
                          <a:pt x="261" y="45"/>
                        </a:lnTo>
                        <a:lnTo>
                          <a:pt x="291" y="40"/>
                        </a:lnTo>
                        <a:lnTo>
                          <a:pt x="311" y="38"/>
                        </a:lnTo>
                        <a:lnTo>
                          <a:pt x="339" y="40"/>
                        </a:lnTo>
                        <a:lnTo>
                          <a:pt x="374" y="50"/>
                        </a:lnTo>
                        <a:lnTo>
                          <a:pt x="390" y="58"/>
                        </a:lnTo>
                        <a:lnTo>
                          <a:pt x="417" y="79"/>
                        </a:lnTo>
                        <a:lnTo>
                          <a:pt x="431" y="85"/>
                        </a:lnTo>
                        <a:lnTo>
                          <a:pt x="452" y="88"/>
                        </a:lnTo>
                        <a:lnTo>
                          <a:pt x="465" y="87"/>
                        </a:lnTo>
                        <a:lnTo>
                          <a:pt x="471" y="85"/>
                        </a:lnTo>
                        <a:lnTo>
                          <a:pt x="480" y="81"/>
                        </a:lnTo>
                        <a:lnTo>
                          <a:pt x="483" y="78"/>
                        </a:lnTo>
                        <a:lnTo>
                          <a:pt x="485" y="74"/>
                        </a:lnTo>
                        <a:lnTo>
                          <a:pt x="487" y="65"/>
                        </a:lnTo>
                        <a:lnTo>
                          <a:pt x="487" y="55"/>
                        </a:lnTo>
                        <a:lnTo>
                          <a:pt x="484" y="40"/>
                        </a:lnTo>
                        <a:lnTo>
                          <a:pt x="483" y="37"/>
                        </a:lnTo>
                        <a:lnTo>
                          <a:pt x="481" y="31"/>
                        </a:lnTo>
                        <a:lnTo>
                          <a:pt x="475" y="26"/>
                        </a:lnTo>
                        <a:lnTo>
                          <a:pt x="465" y="21"/>
                        </a:lnTo>
                        <a:lnTo>
                          <a:pt x="444" y="13"/>
                        </a:lnTo>
                        <a:lnTo>
                          <a:pt x="407" y="6"/>
                        </a:lnTo>
                        <a:lnTo>
                          <a:pt x="358" y="0"/>
                        </a:lnTo>
                        <a:lnTo>
                          <a:pt x="315" y="0"/>
                        </a:lnTo>
                        <a:lnTo>
                          <a:pt x="286" y="4"/>
                        </a:lnTo>
                        <a:lnTo>
                          <a:pt x="255" y="12"/>
                        </a:lnTo>
                        <a:lnTo>
                          <a:pt x="190" y="37"/>
                        </a:lnTo>
                        <a:lnTo>
                          <a:pt x="164" y="53"/>
                        </a:lnTo>
                        <a:lnTo>
                          <a:pt x="140" y="75"/>
                        </a:lnTo>
                        <a:lnTo>
                          <a:pt x="115" y="105"/>
                        </a:lnTo>
                        <a:lnTo>
                          <a:pt x="97" y="138"/>
                        </a:lnTo>
                        <a:lnTo>
                          <a:pt x="94" y="146"/>
                        </a:lnTo>
                        <a:lnTo>
                          <a:pt x="87" y="158"/>
                        </a:lnTo>
                        <a:lnTo>
                          <a:pt x="81" y="166"/>
                        </a:lnTo>
                        <a:lnTo>
                          <a:pt x="79" y="169"/>
                        </a:lnTo>
                        <a:lnTo>
                          <a:pt x="70" y="174"/>
                        </a:lnTo>
                        <a:lnTo>
                          <a:pt x="67" y="175"/>
                        </a:lnTo>
                        <a:lnTo>
                          <a:pt x="64" y="176"/>
                        </a:lnTo>
                        <a:lnTo>
                          <a:pt x="60" y="177"/>
                        </a:lnTo>
                        <a:lnTo>
                          <a:pt x="32" y="179"/>
                        </a:lnTo>
                        <a:lnTo>
                          <a:pt x="28" y="180"/>
                        </a:lnTo>
                        <a:lnTo>
                          <a:pt x="24" y="182"/>
                        </a:lnTo>
                        <a:lnTo>
                          <a:pt x="12" y="191"/>
                        </a:lnTo>
                        <a:lnTo>
                          <a:pt x="6" y="198"/>
                        </a:lnTo>
                        <a:lnTo>
                          <a:pt x="4" y="201"/>
                        </a:lnTo>
                        <a:lnTo>
                          <a:pt x="2" y="205"/>
                        </a:lnTo>
                        <a:lnTo>
                          <a:pt x="0" y="213"/>
                        </a:lnTo>
                        <a:lnTo>
                          <a:pt x="1" y="221"/>
                        </a:lnTo>
                        <a:lnTo>
                          <a:pt x="5" y="232"/>
                        </a:lnTo>
                        <a:lnTo>
                          <a:pt x="7" y="235"/>
                        </a:lnTo>
                        <a:lnTo>
                          <a:pt x="10" y="237"/>
                        </a:lnTo>
                        <a:lnTo>
                          <a:pt x="12" y="239"/>
                        </a:lnTo>
                        <a:lnTo>
                          <a:pt x="19" y="241"/>
                        </a:lnTo>
                        <a:lnTo>
                          <a:pt x="25" y="242"/>
                        </a:lnTo>
                        <a:lnTo>
                          <a:pt x="31" y="242"/>
                        </a:lnTo>
                        <a:lnTo>
                          <a:pt x="32" y="241"/>
                        </a:lnTo>
                        <a:lnTo>
                          <a:pt x="35" y="240"/>
                        </a:lnTo>
                        <a:lnTo>
                          <a:pt x="38" y="237"/>
                        </a:lnTo>
                        <a:lnTo>
                          <a:pt x="40" y="234"/>
                        </a:lnTo>
                        <a:lnTo>
                          <a:pt x="40" y="232"/>
                        </a:lnTo>
                        <a:lnTo>
                          <a:pt x="40" y="231"/>
                        </a:lnTo>
                        <a:lnTo>
                          <a:pt x="38" y="229"/>
                        </a:lnTo>
                        <a:lnTo>
                          <a:pt x="29" y="227"/>
                        </a:lnTo>
                        <a:lnTo>
                          <a:pt x="27" y="226"/>
                        </a:lnTo>
                        <a:lnTo>
                          <a:pt x="27" y="225"/>
                        </a:lnTo>
                        <a:lnTo>
                          <a:pt x="27" y="224"/>
                        </a:lnTo>
                        <a:lnTo>
                          <a:pt x="27" y="223"/>
                        </a:lnTo>
                        <a:lnTo>
                          <a:pt x="29" y="221"/>
                        </a:lnTo>
                        <a:lnTo>
                          <a:pt x="34" y="216"/>
                        </a:lnTo>
                        <a:lnTo>
                          <a:pt x="39" y="212"/>
                        </a:lnTo>
                        <a:lnTo>
                          <a:pt x="52" y="207"/>
                        </a:lnTo>
                        <a:lnTo>
                          <a:pt x="54" y="207"/>
                        </a:lnTo>
                        <a:lnTo>
                          <a:pt x="55" y="208"/>
                        </a:lnTo>
                        <a:lnTo>
                          <a:pt x="57" y="208"/>
                        </a:lnTo>
                        <a:lnTo>
                          <a:pt x="57" y="210"/>
                        </a:lnTo>
                        <a:lnTo>
                          <a:pt x="57" y="214"/>
                        </a:lnTo>
                        <a:lnTo>
                          <a:pt x="55" y="229"/>
                        </a:lnTo>
                        <a:lnTo>
                          <a:pt x="50" y="257"/>
                        </a:lnTo>
                        <a:lnTo>
                          <a:pt x="50" y="261"/>
                        </a:lnTo>
                        <a:lnTo>
                          <a:pt x="54" y="274"/>
                        </a:lnTo>
                        <a:lnTo>
                          <a:pt x="57" y="279"/>
                        </a:lnTo>
                        <a:lnTo>
                          <a:pt x="59" y="282"/>
                        </a:lnTo>
                        <a:lnTo>
                          <a:pt x="64" y="284"/>
                        </a:lnTo>
                        <a:lnTo>
                          <a:pt x="67" y="285"/>
                        </a:lnTo>
                        <a:lnTo>
                          <a:pt x="79" y="286"/>
                        </a:lnTo>
                        <a:lnTo>
                          <a:pt x="83" y="285"/>
                        </a:lnTo>
                        <a:lnTo>
                          <a:pt x="85" y="284"/>
                        </a:lnTo>
                        <a:lnTo>
                          <a:pt x="87" y="283"/>
                        </a:lnTo>
                        <a:lnTo>
                          <a:pt x="88" y="281"/>
                        </a:lnTo>
                        <a:lnTo>
                          <a:pt x="89" y="279"/>
                        </a:lnTo>
                        <a:lnTo>
                          <a:pt x="88" y="277"/>
                        </a:lnTo>
                        <a:lnTo>
                          <a:pt x="77" y="240"/>
                        </a:lnTo>
                        <a:lnTo>
                          <a:pt x="76" y="234"/>
                        </a:lnTo>
                        <a:lnTo>
                          <a:pt x="78" y="229"/>
                        </a:lnTo>
                        <a:lnTo>
                          <a:pt x="80" y="225"/>
                        </a:lnTo>
                        <a:lnTo>
                          <a:pt x="85" y="223"/>
                        </a:lnTo>
                        <a:lnTo>
                          <a:pt x="86" y="223"/>
                        </a:lnTo>
                        <a:lnTo>
                          <a:pt x="89" y="223"/>
                        </a:lnTo>
                        <a:lnTo>
                          <a:pt x="94" y="224"/>
                        </a:lnTo>
                        <a:lnTo>
                          <a:pt x="107" y="232"/>
                        </a:lnTo>
                        <a:lnTo>
                          <a:pt x="112" y="236"/>
                        </a:lnTo>
                        <a:lnTo>
                          <a:pt x="117" y="241"/>
                        </a:lnTo>
                        <a:lnTo>
                          <a:pt x="125" y="253"/>
                        </a:lnTo>
                        <a:lnTo>
                          <a:pt x="127" y="255"/>
                        </a:lnTo>
                        <a:lnTo>
                          <a:pt x="129" y="256"/>
                        </a:lnTo>
                        <a:lnTo>
                          <a:pt x="130" y="256"/>
                        </a:lnTo>
                        <a:lnTo>
                          <a:pt x="132" y="255"/>
                        </a:lnTo>
                        <a:lnTo>
                          <a:pt x="134" y="253"/>
                        </a:lnTo>
                        <a:lnTo>
                          <a:pt x="135" y="251"/>
                        </a:lnTo>
                        <a:lnTo>
                          <a:pt x="138" y="246"/>
                        </a:lnTo>
                        <a:lnTo>
                          <a:pt x="141" y="238"/>
                        </a:lnTo>
                        <a:lnTo>
                          <a:pt x="142" y="227"/>
                        </a:lnTo>
                        <a:lnTo>
                          <a:pt x="141" y="220"/>
                        </a:lnTo>
                        <a:lnTo>
                          <a:pt x="140" y="214"/>
                        </a:lnTo>
                        <a:lnTo>
                          <a:pt x="138" y="213"/>
                        </a:lnTo>
                        <a:lnTo>
                          <a:pt x="135" y="211"/>
                        </a:lnTo>
                        <a:lnTo>
                          <a:pt x="121" y="207"/>
                        </a:lnTo>
                        <a:lnTo>
                          <a:pt x="119" y="205"/>
                        </a:lnTo>
                        <a:lnTo>
                          <a:pt x="116" y="203"/>
                        </a:lnTo>
                        <a:lnTo>
                          <a:pt x="113" y="200"/>
                        </a:lnTo>
                        <a:lnTo>
                          <a:pt x="111" y="195"/>
                        </a:lnTo>
                        <a:lnTo>
                          <a:pt x="110" y="190"/>
                        </a:lnTo>
                        <a:lnTo>
                          <a:pt x="111" y="184"/>
                        </a:lnTo>
                        <a:lnTo>
                          <a:pt x="113" y="177"/>
                        </a:lnTo>
                        <a:lnTo>
                          <a:pt x="119" y="160"/>
                        </a:lnTo>
                        <a:lnTo>
                          <a:pt x="141" y="120"/>
                        </a:lnTo>
                        <a:lnTo>
                          <a:pt x="156" y="102"/>
                        </a:lnTo>
                        <a:lnTo>
                          <a:pt x="178" y="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19"/>
                  <p:cNvSpPr>
                    <a:spLocks/>
                  </p:cNvSpPr>
                  <p:nvPr/>
                </p:nvSpPr>
                <p:spPr bwMode="auto">
                  <a:xfrm flipH="1">
                    <a:off x="5027612" y="4343400"/>
                    <a:ext cx="84138" cy="209550"/>
                  </a:xfrm>
                  <a:custGeom>
                    <a:avLst/>
                    <a:gdLst/>
                    <a:ahLst/>
                    <a:cxnLst>
                      <a:cxn ang="0">
                        <a:pos x="53" y="113"/>
                      </a:cxn>
                      <a:cxn ang="0">
                        <a:pos x="53" y="102"/>
                      </a:cxn>
                      <a:cxn ang="0">
                        <a:pos x="50" y="89"/>
                      </a:cxn>
                      <a:cxn ang="0">
                        <a:pos x="47" y="81"/>
                      </a:cxn>
                      <a:cxn ang="0">
                        <a:pos x="32" y="23"/>
                      </a:cxn>
                      <a:cxn ang="0">
                        <a:pos x="25" y="4"/>
                      </a:cxn>
                      <a:cxn ang="0">
                        <a:pos x="23" y="1"/>
                      </a:cxn>
                      <a:cxn ang="0">
                        <a:pos x="20" y="0"/>
                      </a:cxn>
                      <a:cxn ang="0">
                        <a:pos x="19" y="0"/>
                      </a:cxn>
                      <a:cxn ang="0">
                        <a:pos x="16" y="2"/>
                      </a:cxn>
                      <a:cxn ang="0">
                        <a:pos x="13" y="5"/>
                      </a:cxn>
                      <a:cxn ang="0">
                        <a:pos x="7" y="15"/>
                      </a:cxn>
                      <a:cxn ang="0">
                        <a:pos x="1" y="21"/>
                      </a:cxn>
                      <a:cxn ang="0">
                        <a:pos x="0" y="23"/>
                      </a:cxn>
                      <a:cxn ang="0">
                        <a:pos x="0" y="28"/>
                      </a:cxn>
                      <a:cxn ang="0">
                        <a:pos x="20" y="122"/>
                      </a:cxn>
                      <a:cxn ang="0">
                        <a:pos x="23" y="127"/>
                      </a:cxn>
                      <a:cxn ang="0">
                        <a:pos x="25" y="130"/>
                      </a:cxn>
                      <a:cxn ang="0">
                        <a:pos x="26" y="131"/>
                      </a:cxn>
                      <a:cxn ang="0">
                        <a:pos x="28" y="132"/>
                      </a:cxn>
                      <a:cxn ang="0">
                        <a:pos x="30" y="132"/>
                      </a:cxn>
                      <a:cxn ang="0">
                        <a:pos x="34" y="131"/>
                      </a:cxn>
                      <a:cxn ang="0">
                        <a:pos x="41" y="128"/>
                      </a:cxn>
                      <a:cxn ang="0">
                        <a:pos x="46" y="125"/>
                      </a:cxn>
                      <a:cxn ang="0">
                        <a:pos x="49" y="122"/>
                      </a:cxn>
                      <a:cxn ang="0">
                        <a:pos x="51" y="118"/>
                      </a:cxn>
                      <a:cxn ang="0">
                        <a:pos x="53" y="113"/>
                      </a:cxn>
                    </a:cxnLst>
                    <a:rect l="0" t="0" r="r" b="b"/>
                    <a:pathLst>
                      <a:path w="53" h="132">
                        <a:moveTo>
                          <a:pt x="53" y="113"/>
                        </a:moveTo>
                        <a:lnTo>
                          <a:pt x="53" y="102"/>
                        </a:lnTo>
                        <a:lnTo>
                          <a:pt x="50" y="89"/>
                        </a:lnTo>
                        <a:lnTo>
                          <a:pt x="47" y="81"/>
                        </a:lnTo>
                        <a:lnTo>
                          <a:pt x="32" y="23"/>
                        </a:lnTo>
                        <a:lnTo>
                          <a:pt x="25" y="4"/>
                        </a:lnTo>
                        <a:lnTo>
                          <a:pt x="23" y="1"/>
                        </a:lnTo>
                        <a:lnTo>
                          <a:pt x="20" y="0"/>
                        </a:lnTo>
                        <a:lnTo>
                          <a:pt x="19" y="0"/>
                        </a:lnTo>
                        <a:lnTo>
                          <a:pt x="16" y="2"/>
                        </a:lnTo>
                        <a:lnTo>
                          <a:pt x="13" y="5"/>
                        </a:lnTo>
                        <a:lnTo>
                          <a:pt x="7" y="15"/>
                        </a:lnTo>
                        <a:lnTo>
                          <a:pt x="1" y="21"/>
                        </a:lnTo>
                        <a:lnTo>
                          <a:pt x="0" y="23"/>
                        </a:lnTo>
                        <a:lnTo>
                          <a:pt x="0" y="28"/>
                        </a:lnTo>
                        <a:lnTo>
                          <a:pt x="20" y="122"/>
                        </a:lnTo>
                        <a:lnTo>
                          <a:pt x="23" y="127"/>
                        </a:lnTo>
                        <a:lnTo>
                          <a:pt x="25" y="130"/>
                        </a:lnTo>
                        <a:lnTo>
                          <a:pt x="26" y="131"/>
                        </a:lnTo>
                        <a:lnTo>
                          <a:pt x="28" y="132"/>
                        </a:lnTo>
                        <a:lnTo>
                          <a:pt x="30" y="132"/>
                        </a:lnTo>
                        <a:lnTo>
                          <a:pt x="34" y="131"/>
                        </a:lnTo>
                        <a:lnTo>
                          <a:pt x="41" y="128"/>
                        </a:lnTo>
                        <a:lnTo>
                          <a:pt x="46" y="125"/>
                        </a:lnTo>
                        <a:lnTo>
                          <a:pt x="49" y="122"/>
                        </a:lnTo>
                        <a:lnTo>
                          <a:pt x="51" y="118"/>
                        </a:lnTo>
                        <a:lnTo>
                          <a:pt x="53" y="113"/>
                        </a:lnTo>
                        <a:close/>
                      </a:path>
                    </a:pathLst>
                  </a:custGeom>
                  <a:solidFill>
                    <a:srgbClr val="F0DE9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20"/>
                  <p:cNvSpPr>
                    <a:spLocks/>
                  </p:cNvSpPr>
                  <p:nvPr/>
                </p:nvSpPr>
                <p:spPr bwMode="auto">
                  <a:xfrm flipH="1">
                    <a:off x="5037137" y="4187825"/>
                    <a:ext cx="766763" cy="387350"/>
                  </a:xfrm>
                  <a:custGeom>
                    <a:avLst/>
                    <a:gdLst/>
                    <a:ahLst/>
                    <a:cxnLst>
                      <a:cxn ang="0">
                        <a:pos x="395" y="16"/>
                      </a:cxn>
                      <a:cxn ang="0">
                        <a:pos x="408" y="32"/>
                      </a:cxn>
                      <a:cxn ang="0">
                        <a:pos x="412" y="52"/>
                      </a:cxn>
                      <a:cxn ang="0">
                        <a:pos x="404" y="66"/>
                      </a:cxn>
                      <a:cxn ang="0">
                        <a:pos x="373" y="91"/>
                      </a:cxn>
                      <a:cxn ang="0">
                        <a:pos x="293" y="111"/>
                      </a:cxn>
                      <a:cxn ang="0">
                        <a:pos x="264" y="104"/>
                      </a:cxn>
                      <a:cxn ang="0">
                        <a:pos x="258" y="103"/>
                      </a:cxn>
                      <a:cxn ang="0">
                        <a:pos x="256" y="98"/>
                      </a:cxn>
                      <a:cxn ang="0">
                        <a:pos x="247" y="81"/>
                      </a:cxn>
                      <a:cxn ang="0">
                        <a:pos x="231" y="75"/>
                      </a:cxn>
                      <a:cxn ang="0">
                        <a:pos x="214" y="76"/>
                      </a:cxn>
                      <a:cxn ang="0">
                        <a:pos x="202" y="87"/>
                      </a:cxn>
                      <a:cxn ang="0">
                        <a:pos x="194" y="92"/>
                      </a:cxn>
                      <a:cxn ang="0">
                        <a:pos x="188" y="89"/>
                      </a:cxn>
                      <a:cxn ang="0">
                        <a:pos x="177" y="45"/>
                      </a:cxn>
                      <a:cxn ang="0">
                        <a:pos x="117" y="1"/>
                      </a:cxn>
                      <a:cxn ang="0">
                        <a:pos x="98" y="3"/>
                      </a:cxn>
                      <a:cxn ang="0">
                        <a:pos x="54" y="17"/>
                      </a:cxn>
                      <a:cxn ang="0">
                        <a:pos x="17" y="66"/>
                      </a:cxn>
                      <a:cxn ang="0">
                        <a:pos x="2" y="119"/>
                      </a:cxn>
                      <a:cxn ang="0">
                        <a:pos x="0" y="139"/>
                      </a:cxn>
                      <a:cxn ang="0">
                        <a:pos x="6" y="154"/>
                      </a:cxn>
                      <a:cxn ang="0">
                        <a:pos x="81" y="225"/>
                      </a:cxn>
                      <a:cxn ang="0">
                        <a:pos x="144" y="244"/>
                      </a:cxn>
                      <a:cxn ang="0">
                        <a:pos x="176" y="235"/>
                      </a:cxn>
                      <a:cxn ang="0">
                        <a:pos x="183" y="223"/>
                      </a:cxn>
                      <a:cxn ang="0">
                        <a:pos x="187" y="221"/>
                      </a:cxn>
                      <a:cxn ang="0">
                        <a:pos x="199" y="227"/>
                      </a:cxn>
                      <a:cxn ang="0">
                        <a:pos x="237" y="217"/>
                      </a:cxn>
                      <a:cxn ang="0">
                        <a:pos x="247" y="202"/>
                      </a:cxn>
                      <a:cxn ang="0">
                        <a:pos x="248" y="193"/>
                      </a:cxn>
                      <a:cxn ang="0">
                        <a:pos x="268" y="198"/>
                      </a:cxn>
                      <a:cxn ang="0">
                        <a:pos x="296" y="196"/>
                      </a:cxn>
                      <a:cxn ang="0">
                        <a:pos x="297" y="204"/>
                      </a:cxn>
                      <a:cxn ang="0">
                        <a:pos x="299" y="223"/>
                      </a:cxn>
                      <a:cxn ang="0">
                        <a:pos x="307" y="229"/>
                      </a:cxn>
                      <a:cxn ang="0">
                        <a:pos x="341" y="232"/>
                      </a:cxn>
                      <a:cxn ang="0">
                        <a:pos x="401" y="201"/>
                      </a:cxn>
                      <a:cxn ang="0">
                        <a:pos x="414" y="185"/>
                      </a:cxn>
                      <a:cxn ang="0">
                        <a:pos x="427" y="136"/>
                      </a:cxn>
                      <a:cxn ang="0">
                        <a:pos x="440" y="128"/>
                      </a:cxn>
                      <a:cxn ang="0">
                        <a:pos x="475" y="104"/>
                      </a:cxn>
                      <a:cxn ang="0">
                        <a:pos x="482" y="90"/>
                      </a:cxn>
                      <a:cxn ang="0">
                        <a:pos x="483" y="51"/>
                      </a:cxn>
                      <a:cxn ang="0">
                        <a:pos x="475" y="42"/>
                      </a:cxn>
                      <a:cxn ang="0">
                        <a:pos x="456" y="22"/>
                      </a:cxn>
                      <a:cxn ang="0">
                        <a:pos x="446" y="21"/>
                      </a:cxn>
                      <a:cxn ang="0">
                        <a:pos x="439" y="23"/>
                      </a:cxn>
                      <a:cxn ang="0">
                        <a:pos x="440" y="27"/>
                      </a:cxn>
                      <a:cxn ang="0">
                        <a:pos x="444" y="35"/>
                      </a:cxn>
                      <a:cxn ang="0">
                        <a:pos x="443" y="46"/>
                      </a:cxn>
                      <a:cxn ang="0">
                        <a:pos x="433" y="52"/>
                      </a:cxn>
                      <a:cxn ang="0">
                        <a:pos x="426" y="52"/>
                      </a:cxn>
                      <a:cxn ang="0">
                        <a:pos x="424" y="47"/>
                      </a:cxn>
                      <a:cxn ang="0">
                        <a:pos x="417" y="25"/>
                      </a:cxn>
                      <a:cxn ang="0">
                        <a:pos x="399" y="10"/>
                      </a:cxn>
                      <a:cxn ang="0">
                        <a:pos x="395" y="10"/>
                      </a:cxn>
                    </a:cxnLst>
                    <a:rect l="0" t="0" r="r" b="b"/>
                    <a:pathLst>
                      <a:path w="483" h="244">
                        <a:moveTo>
                          <a:pt x="395" y="10"/>
                        </a:moveTo>
                        <a:lnTo>
                          <a:pt x="395" y="13"/>
                        </a:lnTo>
                        <a:lnTo>
                          <a:pt x="395" y="16"/>
                        </a:lnTo>
                        <a:lnTo>
                          <a:pt x="397" y="19"/>
                        </a:lnTo>
                        <a:lnTo>
                          <a:pt x="399" y="23"/>
                        </a:lnTo>
                        <a:lnTo>
                          <a:pt x="408" y="32"/>
                        </a:lnTo>
                        <a:lnTo>
                          <a:pt x="410" y="37"/>
                        </a:lnTo>
                        <a:lnTo>
                          <a:pt x="413" y="45"/>
                        </a:lnTo>
                        <a:lnTo>
                          <a:pt x="412" y="52"/>
                        </a:lnTo>
                        <a:lnTo>
                          <a:pt x="411" y="55"/>
                        </a:lnTo>
                        <a:lnTo>
                          <a:pt x="407" y="62"/>
                        </a:lnTo>
                        <a:lnTo>
                          <a:pt x="404" y="66"/>
                        </a:lnTo>
                        <a:lnTo>
                          <a:pt x="393" y="76"/>
                        </a:lnTo>
                        <a:lnTo>
                          <a:pt x="380" y="86"/>
                        </a:lnTo>
                        <a:lnTo>
                          <a:pt x="373" y="91"/>
                        </a:lnTo>
                        <a:lnTo>
                          <a:pt x="323" y="108"/>
                        </a:lnTo>
                        <a:lnTo>
                          <a:pt x="304" y="112"/>
                        </a:lnTo>
                        <a:lnTo>
                          <a:pt x="293" y="111"/>
                        </a:lnTo>
                        <a:lnTo>
                          <a:pt x="268" y="105"/>
                        </a:lnTo>
                        <a:lnTo>
                          <a:pt x="266" y="104"/>
                        </a:lnTo>
                        <a:lnTo>
                          <a:pt x="264" y="104"/>
                        </a:lnTo>
                        <a:lnTo>
                          <a:pt x="260" y="104"/>
                        </a:lnTo>
                        <a:lnTo>
                          <a:pt x="259" y="103"/>
                        </a:lnTo>
                        <a:lnTo>
                          <a:pt x="258" y="103"/>
                        </a:lnTo>
                        <a:lnTo>
                          <a:pt x="257" y="102"/>
                        </a:lnTo>
                        <a:lnTo>
                          <a:pt x="256" y="100"/>
                        </a:lnTo>
                        <a:lnTo>
                          <a:pt x="256" y="98"/>
                        </a:lnTo>
                        <a:lnTo>
                          <a:pt x="252" y="86"/>
                        </a:lnTo>
                        <a:lnTo>
                          <a:pt x="250" y="84"/>
                        </a:lnTo>
                        <a:lnTo>
                          <a:pt x="247" y="81"/>
                        </a:lnTo>
                        <a:lnTo>
                          <a:pt x="244" y="79"/>
                        </a:lnTo>
                        <a:lnTo>
                          <a:pt x="235" y="75"/>
                        </a:lnTo>
                        <a:lnTo>
                          <a:pt x="231" y="75"/>
                        </a:lnTo>
                        <a:lnTo>
                          <a:pt x="222" y="75"/>
                        </a:lnTo>
                        <a:lnTo>
                          <a:pt x="217" y="75"/>
                        </a:lnTo>
                        <a:lnTo>
                          <a:pt x="214" y="76"/>
                        </a:lnTo>
                        <a:lnTo>
                          <a:pt x="206" y="81"/>
                        </a:lnTo>
                        <a:lnTo>
                          <a:pt x="204" y="84"/>
                        </a:lnTo>
                        <a:lnTo>
                          <a:pt x="202" y="87"/>
                        </a:lnTo>
                        <a:lnTo>
                          <a:pt x="199" y="90"/>
                        </a:lnTo>
                        <a:lnTo>
                          <a:pt x="198" y="92"/>
                        </a:lnTo>
                        <a:lnTo>
                          <a:pt x="194" y="92"/>
                        </a:lnTo>
                        <a:lnTo>
                          <a:pt x="190" y="92"/>
                        </a:lnTo>
                        <a:lnTo>
                          <a:pt x="189" y="91"/>
                        </a:lnTo>
                        <a:lnTo>
                          <a:pt x="188" y="89"/>
                        </a:lnTo>
                        <a:lnTo>
                          <a:pt x="187" y="86"/>
                        </a:lnTo>
                        <a:lnTo>
                          <a:pt x="181" y="60"/>
                        </a:lnTo>
                        <a:lnTo>
                          <a:pt x="177" y="45"/>
                        </a:lnTo>
                        <a:lnTo>
                          <a:pt x="172" y="41"/>
                        </a:lnTo>
                        <a:lnTo>
                          <a:pt x="126" y="5"/>
                        </a:lnTo>
                        <a:lnTo>
                          <a:pt x="117" y="1"/>
                        </a:lnTo>
                        <a:lnTo>
                          <a:pt x="114" y="0"/>
                        </a:lnTo>
                        <a:lnTo>
                          <a:pt x="108" y="0"/>
                        </a:lnTo>
                        <a:lnTo>
                          <a:pt x="98" y="3"/>
                        </a:lnTo>
                        <a:lnTo>
                          <a:pt x="91" y="4"/>
                        </a:lnTo>
                        <a:lnTo>
                          <a:pt x="65" y="12"/>
                        </a:lnTo>
                        <a:lnTo>
                          <a:pt x="54" y="17"/>
                        </a:lnTo>
                        <a:lnTo>
                          <a:pt x="49" y="21"/>
                        </a:lnTo>
                        <a:lnTo>
                          <a:pt x="35" y="36"/>
                        </a:lnTo>
                        <a:lnTo>
                          <a:pt x="17" y="66"/>
                        </a:lnTo>
                        <a:lnTo>
                          <a:pt x="11" y="80"/>
                        </a:lnTo>
                        <a:lnTo>
                          <a:pt x="4" y="109"/>
                        </a:lnTo>
                        <a:lnTo>
                          <a:pt x="2" y="119"/>
                        </a:lnTo>
                        <a:lnTo>
                          <a:pt x="2" y="123"/>
                        </a:lnTo>
                        <a:lnTo>
                          <a:pt x="1" y="127"/>
                        </a:lnTo>
                        <a:lnTo>
                          <a:pt x="0" y="139"/>
                        </a:lnTo>
                        <a:lnTo>
                          <a:pt x="1" y="144"/>
                        </a:lnTo>
                        <a:lnTo>
                          <a:pt x="3" y="149"/>
                        </a:lnTo>
                        <a:lnTo>
                          <a:pt x="6" y="154"/>
                        </a:lnTo>
                        <a:lnTo>
                          <a:pt x="24" y="176"/>
                        </a:lnTo>
                        <a:lnTo>
                          <a:pt x="71" y="220"/>
                        </a:lnTo>
                        <a:lnTo>
                          <a:pt x="81" y="225"/>
                        </a:lnTo>
                        <a:lnTo>
                          <a:pt x="110" y="238"/>
                        </a:lnTo>
                        <a:lnTo>
                          <a:pt x="127" y="243"/>
                        </a:lnTo>
                        <a:lnTo>
                          <a:pt x="144" y="244"/>
                        </a:lnTo>
                        <a:lnTo>
                          <a:pt x="153" y="243"/>
                        </a:lnTo>
                        <a:lnTo>
                          <a:pt x="162" y="241"/>
                        </a:lnTo>
                        <a:lnTo>
                          <a:pt x="176" y="235"/>
                        </a:lnTo>
                        <a:lnTo>
                          <a:pt x="178" y="233"/>
                        </a:lnTo>
                        <a:lnTo>
                          <a:pt x="180" y="231"/>
                        </a:lnTo>
                        <a:lnTo>
                          <a:pt x="183" y="223"/>
                        </a:lnTo>
                        <a:lnTo>
                          <a:pt x="184" y="222"/>
                        </a:lnTo>
                        <a:lnTo>
                          <a:pt x="186" y="221"/>
                        </a:lnTo>
                        <a:lnTo>
                          <a:pt x="187" y="221"/>
                        </a:lnTo>
                        <a:lnTo>
                          <a:pt x="188" y="221"/>
                        </a:lnTo>
                        <a:lnTo>
                          <a:pt x="195" y="226"/>
                        </a:lnTo>
                        <a:lnTo>
                          <a:pt x="199" y="227"/>
                        </a:lnTo>
                        <a:lnTo>
                          <a:pt x="203" y="227"/>
                        </a:lnTo>
                        <a:lnTo>
                          <a:pt x="228" y="221"/>
                        </a:lnTo>
                        <a:lnTo>
                          <a:pt x="237" y="217"/>
                        </a:lnTo>
                        <a:lnTo>
                          <a:pt x="244" y="210"/>
                        </a:lnTo>
                        <a:lnTo>
                          <a:pt x="247" y="204"/>
                        </a:lnTo>
                        <a:lnTo>
                          <a:pt x="247" y="202"/>
                        </a:lnTo>
                        <a:lnTo>
                          <a:pt x="246" y="195"/>
                        </a:lnTo>
                        <a:lnTo>
                          <a:pt x="247" y="194"/>
                        </a:lnTo>
                        <a:lnTo>
                          <a:pt x="248" y="193"/>
                        </a:lnTo>
                        <a:lnTo>
                          <a:pt x="251" y="193"/>
                        </a:lnTo>
                        <a:lnTo>
                          <a:pt x="262" y="197"/>
                        </a:lnTo>
                        <a:lnTo>
                          <a:pt x="268" y="198"/>
                        </a:lnTo>
                        <a:lnTo>
                          <a:pt x="284" y="197"/>
                        </a:lnTo>
                        <a:lnTo>
                          <a:pt x="287" y="196"/>
                        </a:lnTo>
                        <a:lnTo>
                          <a:pt x="296" y="196"/>
                        </a:lnTo>
                        <a:lnTo>
                          <a:pt x="298" y="197"/>
                        </a:lnTo>
                        <a:lnTo>
                          <a:pt x="298" y="199"/>
                        </a:lnTo>
                        <a:lnTo>
                          <a:pt x="297" y="204"/>
                        </a:lnTo>
                        <a:lnTo>
                          <a:pt x="297" y="215"/>
                        </a:lnTo>
                        <a:lnTo>
                          <a:pt x="298" y="221"/>
                        </a:lnTo>
                        <a:lnTo>
                          <a:pt x="299" y="223"/>
                        </a:lnTo>
                        <a:lnTo>
                          <a:pt x="300" y="225"/>
                        </a:lnTo>
                        <a:lnTo>
                          <a:pt x="303" y="228"/>
                        </a:lnTo>
                        <a:lnTo>
                          <a:pt x="307" y="229"/>
                        </a:lnTo>
                        <a:lnTo>
                          <a:pt x="312" y="230"/>
                        </a:lnTo>
                        <a:lnTo>
                          <a:pt x="333" y="232"/>
                        </a:lnTo>
                        <a:lnTo>
                          <a:pt x="341" y="232"/>
                        </a:lnTo>
                        <a:lnTo>
                          <a:pt x="350" y="231"/>
                        </a:lnTo>
                        <a:lnTo>
                          <a:pt x="359" y="227"/>
                        </a:lnTo>
                        <a:lnTo>
                          <a:pt x="401" y="201"/>
                        </a:lnTo>
                        <a:lnTo>
                          <a:pt x="406" y="197"/>
                        </a:lnTo>
                        <a:lnTo>
                          <a:pt x="410" y="192"/>
                        </a:lnTo>
                        <a:lnTo>
                          <a:pt x="414" y="185"/>
                        </a:lnTo>
                        <a:lnTo>
                          <a:pt x="422" y="154"/>
                        </a:lnTo>
                        <a:lnTo>
                          <a:pt x="423" y="147"/>
                        </a:lnTo>
                        <a:lnTo>
                          <a:pt x="427" y="136"/>
                        </a:lnTo>
                        <a:lnTo>
                          <a:pt x="429" y="134"/>
                        </a:lnTo>
                        <a:lnTo>
                          <a:pt x="431" y="133"/>
                        </a:lnTo>
                        <a:lnTo>
                          <a:pt x="440" y="128"/>
                        </a:lnTo>
                        <a:lnTo>
                          <a:pt x="463" y="115"/>
                        </a:lnTo>
                        <a:lnTo>
                          <a:pt x="467" y="112"/>
                        </a:lnTo>
                        <a:lnTo>
                          <a:pt x="475" y="104"/>
                        </a:lnTo>
                        <a:lnTo>
                          <a:pt x="478" y="100"/>
                        </a:lnTo>
                        <a:lnTo>
                          <a:pt x="480" y="96"/>
                        </a:lnTo>
                        <a:lnTo>
                          <a:pt x="482" y="90"/>
                        </a:lnTo>
                        <a:lnTo>
                          <a:pt x="483" y="84"/>
                        </a:lnTo>
                        <a:lnTo>
                          <a:pt x="483" y="56"/>
                        </a:lnTo>
                        <a:lnTo>
                          <a:pt x="483" y="51"/>
                        </a:lnTo>
                        <a:lnTo>
                          <a:pt x="482" y="49"/>
                        </a:lnTo>
                        <a:lnTo>
                          <a:pt x="481" y="48"/>
                        </a:lnTo>
                        <a:lnTo>
                          <a:pt x="475" y="42"/>
                        </a:lnTo>
                        <a:lnTo>
                          <a:pt x="461" y="26"/>
                        </a:lnTo>
                        <a:lnTo>
                          <a:pt x="458" y="23"/>
                        </a:lnTo>
                        <a:lnTo>
                          <a:pt x="456" y="22"/>
                        </a:lnTo>
                        <a:lnTo>
                          <a:pt x="454" y="21"/>
                        </a:lnTo>
                        <a:lnTo>
                          <a:pt x="451" y="21"/>
                        </a:lnTo>
                        <a:lnTo>
                          <a:pt x="446" y="21"/>
                        </a:lnTo>
                        <a:lnTo>
                          <a:pt x="442" y="21"/>
                        </a:lnTo>
                        <a:lnTo>
                          <a:pt x="440" y="22"/>
                        </a:lnTo>
                        <a:lnTo>
                          <a:pt x="439" y="23"/>
                        </a:lnTo>
                        <a:lnTo>
                          <a:pt x="439" y="24"/>
                        </a:lnTo>
                        <a:lnTo>
                          <a:pt x="439" y="26"/>
                        </a:lnTo>
                        <a:lnTo>
                          <a:pt x="440" y="27"/>
                        </a:lnTo>
                        <a:lnTo>
                          <a:pt x="441" y="30"/>
                        </a:lnTo>
                        <a:lnTo>
                          <a:pt x="444" y="33"/>
                        </a:lnTo>
                        <a:lnTo>
                          <a:pt x="444" y="35"/>
                        </a:lnTo>
                        <a:lnTo>
                          <a:pt x="445" y="37"/>
                        </a:lnTo>
                        <a:lnTo>
                          <a:pt x="444" y="43"/>
                        </a:lnTo>
                        <a:lnTo>
                          <a:pt x="443" y="46"/>
                        </a:lnTo>
                        <a:lnTo>
                          <a:pt x="441" y="48"/>
                        </a:lnTo>
                        <a:lnTo>
                          <a:pt x="438" y="50"/>
                        </a:lnTo>
                        <a:lnTo>
                          <a:pt x="433" y="52"/>
                        </a:lnTo>
                        <a:lnTo>
                          <a:pt x="429" y="53"/>
                        </a:lnTo>
                        <a:lnTo>
                          <a:pt x="427" y="53"/>
                        </a:lnTo>
                        <a:lnTo>
                          <a:pt x="426" y="52"/>
                        </a:lnTo>
                        <a:lnTo>
                          <a:pt x="425" y="51"/>
                        </a:lnTo>
                        <a:lnTo>
                          <a:pt x="424" y="50"/>
                        </a:lnTo>
                        <a:lnTo>
                          <a:pt x="424" y="47"/>
                        </a:lnTo>
                        <a:lnTo>
                          <a:pt x="425" y="43"/>
                        </a:lnTo>
                        <a:lnTo>
                          <a:pt x="424" y="40"/>
                        </a:lnTo>
                        <a:lnTo>
                          <a:pt x="417" y="25"/>
                        </a:lnTo>
                        <a:lnTo>
                          <a:pt x="413" y="17"/>
                        </a:lnTo>
                        <a:lnTo>
                          <a:pt x="409" y="14"/>
                        </a:lnTo>
                        <a:lnTo>
                          <a:pt x="399" y="10"/>
                        </a:lnTo>
                        <a:lnTo>
                          <a:pt x="398" y="10"/>
                        </a:lnTo>
                        <a:lnTo>
                          <a:pt x="397" y="10"/>
                        </a:lnTo>
                        <a:lnTo>
                          <a:pt x="395" y="10"/>
                        </a:lnTo>
                        <a:close/>
                      </a:path>
                    </a:pathLst>
                  </a:custGeom>
                  <a:solidFill>
                    <a:srgbClr val="C1814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21"/>
                  <p:cNvSpPr>
                    <a:spLocks/>
                  </p:cNvSpPr>
                  <p:nvPr/>
                </p:nvSpPr>
                <p:spPr bwMode="auto">
                  <a:xfrm flipH="1">
                    <a:off x="5537200" y="4213225"/>
                    <a:ext cx="190500" cy="131763"/>
                  </a:xfrm>
                  <a:custGeom>
                    <a:avLst/>
                    <a:gdLst/>
                    <a:ahLst/>
                    <a:cxnLst>
                      <a:cxn ang="0">
                        <a:pos x="43" y="1"/>
                      </a:cxn>
                      <a:cxn ang="0">
                        <a:pos x="20" y="7"/>
                      </a:cxn>
                      <a:cxn ang="0">
                        <a:pos x="12" y="10"/>
                      </a:cxn>
                      <a:cxn ang="0">
                        <a:pos x="7" y="13"/>
                      </a:cxn>
                      <a:cxn ang="0">
                        <a:pos x="3" y="17"/>
                      </a:cxn>
                      <a:cxn ang="0">
                        <a:pos x="1" y="19"/>
                      </a:cxn>
                      <a:cxn ang="0">
                        <a:pos x="0" y="21"/>
                      </a:cxn>
                      <a:cxn ang="0">
                        <a:pos x="0" y="23"/>
                      </a:cxn>
                      <a:cxn ang="0">
                        <a:pos x="0" y="25"/>
                      </a:cxn>
                      <a:cxn ang="0">
                        <a:pos x="0" y="27"/>
                      </a:cxn>
                      <a:cxn ang="0">
                        <a:pos x="3" y="30"/>
                      </a:cxn>
                      <a:cxn ang="0">
                        <a:pos x="14" y="38"/>
                      </a:cxn>
                      <a:cxn ang="0">
                        <a:pos x="45" y="67"/>
                      </a:cxn>
                      <a:cxn ang="0">
                        <a:pos x="61" y="79"/>
                      </a:cxn>
                      <a:cxn ang="0">
                        <a:pos x="66" y="82"/>
                      </a:cxn>
                      <a:cxn ang="0">
                        <a:pos x="68" y="83"/>
                      </a:cxn>
                      <a:cxn ang="0">
                        <a:pos x="70" y="83"/>
                      </a:cxn>
                      <a:cxn ang="0">
                        <a:pos x="72" y="82"/>
                      </a:cxn>
                      <a:cxn ang="0">
                        <a:pos x="74" y="81"/>
                      </a:cxn>
                      <a:cxn ang="0">
                        <a:pos x="76" y="80"/>
                      </a:cxn>
                      <a:cxn ang="0">
                        <a:pos x="78" y="79"/>
                      </a:cxn>
                      <a:cxn ang="0">
                        <a:pos x="80" y="76"/>
                      </a:cxn>
                      <a:cxn ang="0">
                        <a:pos x="91" y="62"/>
                      </a:cxn>
                      <a:cxn ang="0">
                        <a:pos x="94" y="59"/>
                      </a:cxn>
                      <a:cxn ang="0">
                        <a:pos x="97" y="58"/>
                      </a:cxn>
                      <a:cxn ang="0">
                        <a:pos x="109" y="53"/>
                      </a:cxn>
                      <a:cxn ang="0">
                        <a:pos x="112" y="53"/>
                      </a:cxn>
                      <a:cxn ang="0">
                        <a:pos x="116" y="51"/>
                      </a:cxn>
                      <a:cxn ang="0">
                        <a:pos x="118" y="50"/>
                      </a:cxn>
                      <a:cxn ang="0">
                        <a:pos x="120" y="48"/>
                      </a:cxn>
                      <a:cxn ang="0">
                        <a:pos x="120" y="47"/>
                      </a:cxn>
                      <a:cxn ang="0">
                        <a:pos x="118" y="44"/>
                      </a:cxn>
                      <a:cxn ang="0">
                        <a:pos x="109" y="37"/>
                      </a:cxn>
                      <a:cxn ang="0">
                        <a:pos x="85" y="14"/>
                      </a:cxn>
                      <a:cxn ang="0">
                        <a:pos x="72" y="5"/>
                      </a:cxn>
                      <a:cxn ang="0">
                        <a:pos x="65" y="1"/>
                      </a:cxn>
                      <a:cxn ang="0">
                        <a:pos x="59" y="0"/>
                      </a:cxn>
                      <a:cxn ang="0">
                        <a:pos x="43" y="1"/>
                      </a:cxn>
                    </a:cxnLst>
                    <a:rect l="0" t="0" r="r" b="b"/>
                    <a:pathLst>
                      <a:path w="120" h="83">
                        <a:moveTo>
                          <a:pt x="43" y="1"/>
                        </a:moveTo>
                        <a:lnTo>
                          <a:pt x="20" y="7"/>
                        </a:lnTo>
                        <a:lnTo>
                          <a:pt x="12" y="10"/>
                        </a:lnTo>
                        <a:lnTo>
                          <a:pt x="7" y="13"/>
                        </a:lnTo>
                        <a:lnTo>
                          <a:pt x="3" y="17"/>
                        </a:lnTo>
                        <a:lnTo>
                          <a:pt x="1" y="19"/>
                        </a:lnTo>
                        <a:lnTo>
                          <a:pt x="0" y="21"/>
                        </a:lnTo>
                        <a:lnTo>
                          <a:pt x="0" y="23"/>
                        </a:lnTo>
                        <a:lnTo>
                          <a:pt x="0" y="25"/>
                        </a:lnTo>
                        <a:lnTo>
                          <a:pt x="0" y="27"/>
                        </a:lnTo>
                        <a:lnTo>
                          <a:pt x="3" y="30"/>
                        </a:lnTo>
                        <a:lnTo>
                          <a:pt x="14" y="38"/>
                        </a:lnTo>
                        <a:lnTo>
                          <a:pt x="45" y="67"/>
                        </a:lnTo>
                        <a:lnTo>
                          <a:pt x="61" y="79"/>
                        </a:lnTo>
                        <a:lnTo>
                          <a:pt x="66" y="82"/>
                        </a:lnTo>
                        <a:lnTo>
                          <a:pt x="68" y="83"/>
                        </a:lnTo>
                        <a:lnTo>
                          <a:pt x="70" y="83"/>
                        </a:lnTo>
                        <a:lnTo>
                          <a:pt x="72" y="82"/>
                        </a:lnTo>
                        <a:lnTo>
                          <a:pt x="74" y="81"/>
                        </a:lnTo>
                        <a:lnTo>
                          <a:pt x="76" y="80"/>
                        </a:lnTo>
                        <a:lnTo>
                          <a:pt x="78" y="79"/>
                        </a:lnTo>
                        <a:lnTo>
                          <a:pt x="80" y="76"/>
                        </a:lnTo>
                        <a:lnTo>
                          <a:pt x="91" y="62"/>
                        </a:lnTo>
                        <a:lnTo>
                          <a:pt x="94" y="59"/>
                        </a:lnTo>
                        <a:lnTo>
                          <a:pt x="97" y="58"/>
                        </a:lnTo>
                        <a:lnTo>
                          <a:pt x="109" y="53"/>
                        </a:lnTo>
                        <a:lnTo>
                          <a:pt x="112" y="53"/>
                        </a:lnTo>
                        <a:lnTo>
                          <a:pt x="116" y="51"/>
                        </a:lnTo>
                        <a:lnTo>
                          <a:pt x="118" y="50"/>
                        </a:lnTo>
                        <a:lnTo>
                          <a:pt x="120" y="48"/>
                        </a:lnTo>
                        <a:lnTo>
                          <a:pt x="120" y="47"/>
                        </a:lnTo>
                        <a:lnTo>
                          <a:pt x="118" y="44"/>
                        </a:lnTo>
                        <a:lnTo>
                          <a:pt x="109" y="37"/>
                        </a:lnTo>
                        <a:lnTo>
                          <a:pt x="85" y="14"/>
                        </a:lnTo>
                        <a:lnTo>
                          <a:pt x="72" y="5"/>
                        </a:lnTo>
                        <a:lnTo>
                          <a:pt x="65" y="1"/>
                        </a:lnTo>
                        <a:lnTo>
                          <a:pt x="59" y="0"/>
                        </a:lnTo>
                        <a:lnTo>
                          <a:pt x="43" y="1"/>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22"/>
                  <p:cNvSpPr>
                    <a:spLocks/>
                  </p:cNvSpPr>
                  <p:nvPr/>
                </p:nvSpPr>
                <p:spPr bwMode="auto">
                  <a:xfrm flipH="1">
                    <a:off x="5629275" y="4276725"/>
                    <a:ext cx="150813" cy="252413"/>
                  </a:xfrm>
                  <a:custGeom>
                    <a:avLst/>
                    <a:gdLst/>
                    <a:ahLst/>
                    <a:cxnLst>
                      <a:cxn ang="0">
                        <a:pos x="22" y="0"/>
                      </a:cxn>
                      <a:cxn ang="0">
                        <a:pos x="20" y="3"/>
                      </a:cxn>
                      <a:cxn ang="0">
                        <a:pos x="18" y="7"/>
                      </a:cxn>
                      <a:cxn ang="0">
                        <a:pos x="8" y="28"/>
                      </a:cxn>
                      <a:cxn ang="0">
                        <a:pos x="2" y="42"/>
                      </a:cxn>
                      <a:cxn ang="0">
                        <a:pos x="0" y="58"/>
                      </a:cxn>
                      <a:cxn ang="0">
                        <a:pos x="0" y="76"/>
                      </a:cxn>
                      <a:cxn ang="0">
                        <a:pos x="1" y="91"/>
                      </a:cxn>
                      <a:cxn ang="0">
                        <a:pos x="3" y="97"/>
                      </a:cxn>
                      <a:cxn ang="0">
                        <a:pos x="4" y="99"/>
                      </a:cxn>
                      <a:cxn ang="0">
                        <a:pos x="11" y="105"/>
                      </a:cxn>
                      <a:cxn ang="0">
                        <a:pos x="13" y="107"/>
                      </a:cxn>
                      <a:cxn ang="0">
                        <a:pos x="44" y="135"/>
                      </a:cxn>
                      <a:cxn ang="0">
                        <a:pos x="72" y="155"/>
                      </a:cxn>
                      <a:cxn ang="0">
                        <a:pos x="78" y="158"/>
                      </a:cxn>
                      <a:cxn ang="0">
                        <a:pos x="81" y="159"/>
                      </a:cxn>
                      <a:cxn ang="0">
                        <a:pos x="83" y="158"/>
                      </a:cxn>
                      <a:cxn ang="0">
                        <a:pos x="84" y="157"/>
                      </a:cxn>
                      <a:cxn ang="0">
                        <a:pos x="85" y="155"/>
                      </a:cxn>
                      <a:cxn ang="0">
                        <a:pos x="87" y="146"/>
                      </a:cxn>
                      <a:cxn ang="0">
                        <a:pos x="87" y="141"/>
                      </a:cxn>
                      <a:cxn ang="0">
                        <a:pos x="84" y="128"/>
                      </a:cxn>
                      <a:cxn ang="0">
                        <a:pos x="84" y="121"/>
                      </a:cxn>
                      <a:cxn ang="0">
                        <a:pos x="84" y="94"/>
                      </a:cxn>
                      <a:cxn ang="0">
                        <a:pos x="85" y="85"/>
                      </a:cxn>
                      <a:cxn ang="0">
                        <a:pos x="86" y="81"/>
                      </a:cxn>
                      <a:cxn ang="0">
                        <a:pos x="94" y="62"/>
                      </a:cxn>
                      <a:cxn ang="0">
                        <a:pos x="95" y="59"/>
                      </a:cxn>
                      <a:cxn ang="0">
                        <a:pos x="95" y="56"/>
                      </a:cxn>
                      <a:cxn ang="0">
                        <a:pos x="94" y="55"/>
                      </a:cxn>
                      <a:cxn ang="0">
                        <a:pos x="93" y="53"/>
                      </a:cxn>
                      <a:cxn ang="0">
                        <a:pos x="90" y="51"/>
                      </a:cxn>
                      <a:cxn ang="0">
                        <a:pos x="83" y="49"/>
                      </a:cxn>
                      <a:cxn ang="0">
                        <a:pos x="52" y="28"/>
                      </a:cxn>
                      <a:cxn ang="0">
                        <a:pos x="45" y="22"/>
                      </a:cxn>
                      <a:cxn ang="0">
                        <a:pos x="28" y="2"/>
                      </a:cxn>
                      <a:cxn ang="0">
                        <a:pos x="26" y="0"/>
                      </a:cxn>
                      <a:cxn ang="0">
                        <a:pos x="24" y="0"/>
                      </a:cxn>
                      <a:cxn ang="0">
                        <a:pos x="22" y="0"/>
                      </a:cxn>
                    </a:cxnLst>
                    <a:rect l="0" t="0" r="r" b="b"/>
                    <a:pathLst>
                      <a:path w="95" h="159">
                        <a:moveTo>
                          <a:pt x="22" y="0"/>
                        </a:moveTo>
                        <a:lnTo>
                          <a:pt x="20" y="3"/>
                        </a:lnTo>
                        <a:lnTo>
                          <a:pt x="18" y="7"/>
                        </a:lnTo>
                        <a:lnTo>
                          <a:pt x="8" y="28"/>
                        </a:lnTo>
                        <a:lnTo>
                          <a:pt x="2" y="42"/>
                        </a:lnTo>
                        <a:lnTo>
                          <a:pt x="0" y="58"/>
                        </a:lnTo>
                        <a:lnTo>
                          <a:pt x="0" y="76"/>
                        </a:lnTo>
                        <a:lnTo>
                          <a:pt x="1" y="91"/>
                        </a:lnTo>
                        <a:lnTo>
                          <a:pt x="3" y="97"/>
                        </a:lnTo>
                        <a:lnTo>
                          <a:pt x="4" y="99"/>
                        </a:lnTo>
                        <a:lnTo>
                          <a:pt x="11" y="105"/>
                        </a:lnTo>
                        <a:lnTo>
                          <a:pt x="13" y="107"/>
                        </a:lnTo>
                        <a:lnTo>
                          <a:pt x="44" y="135"/>
                        </a:lnTo>
                        <a:lnTo>
                          <a:pt x="72" y="155"/>
                        </a:lnTo>
                        <a:lnTo>
                          <a:pt x="78" y="158"/>
                        </a:lnTo>
                        <a:lnTo>
                          <a:pt x="81" y="159"/>
                        </a:lnTo>
                        <a:lnTo>
                          <a:pt x="83" y="158"/>
                        </a:lnTo>
                        <a:lnTo>
                          <a:pt x="84" y="157"/>
                        </a:lnTo>
                        <a:lnTo>
                          <a:pt x="85" y="155"/>
                        </a:lnTo>
                        <a:lnTo>
                          <a:pt x="87" y="146"/>
                        </a:lnTo>
                        <a:lnTo>
                          <a:pt x="87" y="141"/>
                        </a:lnTo>
                        <a:lnTo>
                          <a:pt x="84" y="128"/>
                        </a:lnTo>
                        <a:lnTo>
                          <a:pt x="84" y="121"/>
                        </a:lnTo>
                        <a:lnTo>
                          <a:pt x="84" y="94"/>
                        </a:lnTo>
                        <a:lnTo>
                          <a:pt x="85" y="85"/>
                        </a:lnTo>
                        <a:lnTo>
                          <a:pt x="86" y="81"/>
                        </a:lnTo>
                        <a:lnTo>
                          <a:pt x="94" y="62"/>
                        </a:lnTo>
                        <a:lnTo>
                          <a:pt x="95" y="59"/>
                        </a:lnTo>
                        <a:lnTo>
                          <a:pt x="95" y="56"/>
                        </a:lnTo>
                        <a:lnTo>
                          <a:pt x="94" y="55"/>
                        </a:lnTo>
                        <a:lnTo>
                          <a:pt x="93" y="53"/>
                        </a:lnTo>
                        <a:lnTo>
                          <a:pt x="90" y="51"/>
                        </a:lnTo>
                        <a:lnTo>
                          <a:pt x="83" y="49"/>
                        </a:lnTo>
                        <a:lnTo>
                          <a:pt x="52" y="28"/>
                        </a:lnTo>
                        <a:lnTo>
                          <a:pt x="45" y="22"/>
                        </a:lnTo>
                        <a:lnTo>
                          <a:pt x="28" y="2"/>
                        </a:lnTo>
                        <a:lnTo>
                          <a:pt x="26" y="0"/>
                        </a:lnTo>
                        <a:lnTo>
                          <a:pt x="24" y="0"/>
                        </a:lnTo>
                        <a:lnTo>
                          <a:pt x="22"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23"/>
                  <p:cNvSpPr>
                    <a:spLocks/>
                  </p:cNvSpPr>
                  <p:nvPr/>
                </p:nvSpPr>
                <p:spPr bwMode="auto">
                  <a:xfrm flipH="1">
                    <a:off x="5516563" y="4371975"/>
                    <a:ext cx="117475" cy="184150"/>
                  </a:xfrm>
                  <a:custGeom>
                    <a:avLst/>
                    <a:gdLst/>
                    <a:ahLst/>
                    <a:cxnLst>
                      <a:cxn ang="0">
                        <a:pos x="74" y="38"/>
                      </a:cxn>
                      <a:cxn ang="0">
                        <a:pos x="73" y="21"/>
                      </a:cxn>
                      <a:cxn ang="0">
                        <a:pos x="71" y="13"/>
                      </a:cxn>
                      <a:cxn ang="0">
                        <a:pos x="68" y="7"/>
                      </a:cxn>
                      <a:cxn ang="0">
                        <a:pos x="67" y="4"/>
                      </a:cxn>
                      <a:cxn ang="0">
                        <a:pos x="65" y="1"/>
                      </a:cxn>
                      <a:cxn ang="0">
                        <a:pos x="64" y="0"/>
                      </a:cxn>
                      <a:cxn ang="0">
                        <a:pos x="64" y="0"/>
                      </a:cxn>
                      <a:cxn ang="0">
                        <a:pos x="63" y="1"/>
                      </a:cxn>
                      <a:cxn ang="0">
                        <a:pos x="63" y="2"/>
                      </a:cxn>
                      <a:cxn ang="0">
                        <a:pos x="60" y="6"/>
                      </a:cxn>
                      <a:cxn ang="0">
                        <a:pos x="58" y="6"/>
                      </a:cxn>
                      <a:cxn ang="0">
                        <a:pos x="56" y="7"/>
                      </a:cxn>
                      <a:cxn ang="0">
                        <a:pos x="47" y="7"/>
                      </a:cxn>
                      <a:cxn ang="0">
                        <a:pos x="36" y="7"/>
                      </a:cxn>
                      <a:cxn ang="0">
                        <a:pos x="33" y="6"/>
                      </a:cxn>
                      <a:cxn ang="0">
                        <a:pos x="24" y="3"/>
                      </a:cxn>
                      <a:cxn ang="0">
                        <a:pos x="20" y="1"/>
                      </a:cxn>
                      <a:cxn ang="0">
                        <a:pos x="18" y="1"/>
                      </a:cxn>
                      <a:cxn ang="0">
                        <a:pos x="17" y="1"/>
                      </a:cxn>
                      <a:cxn ang="0">
                        <a:pos x="14" y="1"/>
                      </a:cxn>
                      <a:cxn ang="0">
                        <a:pos x="13" y="3"/>
                      </a:cxn>
                      <a:cxn ang="0">
                        <a:pos x="11" y="5"/>
                      </a:cxn>
                      <a:cxn ang="0">
                        <a:pos x="8" y="15"/>
                      </a:cxn>
                      <a:cxn ang="0">
                        <a:pos x="8" y="18"/>
                      </a:cxn>
                      <a:cxn ang="0">
                        <a:pos x="1" y="64"/>
                      </a:cxn>
                      <a:cxn ang="0">
                        <a:pos x="0" y="72"/>
                      </a:cxn>
                      <a:cxn ang="0">
                        <a:pos x="5" y="96"/>
                      </a:cxn>
                      <a:cxn ang="0">
                        <a:pos x="8" y="105"/>
                      </a:cxn>
                      <a:cxn ang="0">
                        <a:pos x="9" y="106"/>
                      </a:cxn>
                      <a:cxn ang="0">
                        <a:pos x="11" y="108"/>
                      </a:cxn>
                      <a:cxn ang="0">
                        <a:pos x="19" y="111"/>
                      </a:cxn>
                      <a:cxn ang="0">
                        <a:pos x="35" y="116"/>
                      </a:cxn>
                      <a:cxn ang="0">
                        <a:pos x="42" y="116"/>
                      </a:cxn>
                      <a:cxn ang="0">
                        <a:pos x="45" y="116"/>
                      </a:cxn>
                      <a:cxn ang="0">
                        <a:pos x="58" y="113"/>
                      </a:cxn>
                      <a:cxn ang="0">
                        <a:pos x="61" y="112"/>
                      </a:cxn>
                      <a:cxn ang="0">
                        <a:pos x="68" y="108"/>
                      </a:cxn>
                      <a:cxn ang="0">
                        <a:pos x="70" y="106"/>
                      </a:cxn>
                      <a:cxn ang="0">
                        <a:pos x="73" y="102"/>
                      </a:cxn>
                      <a:cxn ang="0">
                        <a:pos x="73" y="100"/>
                      </a:cxn>
                      <a:cxn ang="0">
                        <a:pos x="73" y="97"/>
                      </a:cxn>
                      <a:cxn ang="0">
                        <a:pos x="73" y="94"/>
                      </a:cxn>
                      <a:cxn ang="0">
                        <a:pos x="72" y="86"/>
                      </a:cxn>
                      <a:cxn ang="0">
                        <a:pos x="74" y="38"/>
                      </a:cxn>
                    </a:cxnLst>
                    <a:rect l="0" t="0" r="r" b="b"/>
                    <a:pathLst>
                      <a:path w="74" h="116">
                        <a:moveTo>
                          <a:pt x="74" y="38"/>
                        </a:moveTo>
                        <a:lnTo>
                          <a:pt x="73" y="21"/>
                        </a:lnTo>
                        <a:lnTo>
                          <a:pt x="71" y="13"/>
                        </a:lnTo>
                        <a:lnTo>
                          <a:pt x="68" y="7"/>
                        </a:lnTo>
                        <a:lnTo>
                          <a:pt x="67" y="4"/>
                        </a:lnTo>
                        <a:lnTo>
                          <a:pt x="65" y="1"/>
                        </a:lnTo>
                        <a:lnTo>
                          <a:pt x="64" y="0"/>
                        </a:lnTo>
                        <a:lnTo>
                          <a:pt x="64" y="0"/>
                        </a:lnTo>
                        <a:lnTo>
                          <a:pt x="63" y="1"/>
                        </a:lnTo>
                        <a:lnTo>
                          <a:pt x="63" y="2"/>
                        </a:lnTo>
                        <a:lnTo>
                          <a:pt x="60" y="6"/>
                        </a:lnTo>
                        <a:lnTo>
                          <a:pt x="58" y="6"/>
                        </a:lnTo>
                        <a:lnTo>
                          <a:pt x="56" y="7"/>
                        </a:lnTo>
                        <a:lnTo>
                          <a:pt x="47" y="7"/>
                        </a:lnTo>
                        <a:lnTo>
                          <a:pt x="36" y="7"/>
                        </a:lnTo>
                        <a:lnTo>
                          <a:pt x="33" y="6"/>
                        </a:lnTo>
                        <a:lnTo>
                          <a:pt x="24" y="3"/>
                        </a:lnTo>
                        <a:lnTo>
                          <a:pt x="20" y="1"/>
                        </a:lnTo>
                        <a:lnTo>
                          <a:pt x="18" y="1"/>
                        </a:lnTo>
                        <a:lnTo>
                          <a:pt x="17" y="1"/>
                        </a:lnTo>
                        <a:lnTo>
                          <a:pt x="14" y="1"/>
                        </a:lnTo>
                        <a:lnTo>
                          <a:pt x="13" y="3"/>
                        </a:lnTo>
                        <a:lnTo>
                          <a:pt x="11" y="5"/>
                        </a:lnTo>
                        <a:lnTo>
                          <a:pt x="8" y="15"/>
                        </a:lnTo>
                        <a:lnTo>
                          <a:pt x="8" y="18"/>
                        </a:lnTo>
                        <a:lnTo>
                          <a:pt x="1" y="64"/>
                        </a:lnTo>
                        <a:lnTo>
                          <a:pt x="0" y="72"/>
                        </a:lnTo>
                        <a:lnTo>
                          <a:pt x="5" y="96"/>
                        </a:lnTo>
                        <a:lnTo>
                          <a:pt x="8" y="105"/>
                        </a:lnTo>
                        <a:lnTo>
                          <a:pt x="9" y="106"/>
                        </a:lnTo>
                        <a:lnTo>
                          <a:pt x="11" y="108"/>
                        </a:lnTo>
                        <a:lnTo>
                          <a:pt x="19" y="111"/>
                        </a:lnTo>
                        <a:lnTo>
                          <a:pt x="35" y="116"/>
                        </a:lnTo>
                        <a:lnTo>
                          <a:pt x="42" y="116"/>
                        </a:lnTo>
                        <a:lnTo>
                          <a:pt x="45" y="116"/>
                        </a:lnTo>
                        <a:lnTo>
                          <a:pt x="58" y="113"/>
                        </a:lnTo>
                        <a:lnTo>
                          <a:pt x="61" y="112"/>
                        </a:lnTo>
                        <a:lnTo>
                          <a:pt x="68" y="108"/>
                        </a:lnTo>
                        <a:lnTo>
                          <a:pt x="70" y="106"/>
                        </a:lnTo>
                        <a:lnTo>
                          <a:pt x="73" y="102"/>
                        </a:lnTo>
                        <a:lnTo>
                          <a:pt x="73" y="100"/>
                        </a:lnTo>
                        <a:lnTo>
                          <a:pt x="73" y="97"/>
                        </a:lnTo>
                        <a:lnTo>
                          <a:pt x="73" y="94"/>
                        </a:lnTo>
                        <a:lnTo>
                          <a:pt x="72" y="86"/>
                        </a:lnTo>
                        <a:lnTo>
                          <a:pt x="74" y="3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24"/>
                  <p:cNvSpPr>
                    <a:spLocks/>
                  </p:cNvSpPr>
                  <p:nvPr/>
                </p:nvSpPr>
                <p:spPr bwMode="auto">
                  <a:xfrm flipH="1">
                    <a:off x="5519738" y="4303713"/>
                    <a:ext cx="73025" cy="61913"/>
                  </a:xfrm>
                  <a:custGeom>
                    <a:avLst/>
                    <a:gdLst/>
                    <a:ahLst/>
                    <a:cxnLst>
                      <a:cxn ang="0">
                        <a:pos x="32" y="1"/>
                      </a:cxn>
                      <a:cxn ang="0">
                        <a:pos x="28" y="5"/>
                      </a:cxn>
                      <a:cxn ang="0">
                        <a:pos x="26" y="6"/>
                      </a:cxn>
                      <a:cxn ang="0">
                        <a:pos x="24" y="7"/>
                      </a:cxn>
                      <a:cxn ang="0">
                        <a:pos x="14" y="13"/>
                      </a:cxn>
                      <a:cxn ang="0">
                        <a:pos x="10" y="16"/>
                      </a:cxn>
                      <a:cxn ang="0">
                        <a:pos x="4" y="23"/>
                      </a:cxn>
                      <a:cxn ang="0">
                        <a:pos x="1" y="27"/>
                      </a:cxn>
                      <a:cxn ang="0">
                        <a:pos x="0" y="30"/>
                      </a:cxn>
                      <a:cxn ang="0">
                        <a:pos x="1" y="32"/>
                      </a:cxn>
                      <a:cxn ang="0">
                        <a:pos x="2" y="33"/>
                      </a:cxn>
                      <a:cxn ang="0">
                        <a:pos x="5" y="37"/>
                      </a:cxn>
                      <a:cxn ang="0">
                        <a:pos x="9" y="39"/>
                      </a:cxn>
                      <a:cxn ang="0">
                        <a:pos x="10" y="39"/>
                      </a:cxn>
                      <a:cxn ang="0">
                        <a:pos x="11" y="39"/>
                      </a:cxn>
                      <a:cxn ang="0">
                        <a:pos x="12" y="39"/>
                      </a:cxn>
                      <a:cxn ang="0">
                        <a:pos x="12" y="38"/>
                      </a:cxn>
                      <a:cxn ang="0">
                        <a:pos x="13" y="36"/>
                      </a:cxn>
                      <a:cxn ang="0">
                        <a:pos x="13" y="30"/>
                      </a:cxn>
                      <a:cxn ang="0">
                        <a:pos x="14" y="26"/>
                      </a:cxn>
                      <a:cxn ang="0">
                        <a:pos x="15" y="24"/>
                      </a:cxn>
                      <a:cxn ang="0">
                        <a:pos x="20" y="19"/>
                      </a:cxn>
                      <a:cxn ang="0">
                        <a:pos x="23" y="17"/>
                      </a:cxn>
                      <a:cxn ang="0">
                        <a:pos x="25" y="16"/>
                      </a:cxn>
                      <a:cxn ang="0">
                        <a:pos x="25" y="16"/>
                      </a:cxn>
                      <a:cxn ang="0">
                        <a:pos x="25" y="17"/>
                      </a:cxn>
                      <a:cxn ang="0">
                        <a:pos x="25" y="19"/>
                      </a:cxn>
                      <a:cxn ang="0">
                        <a:pos x="23" y="25"/>
                      </a:cxn>
                      <a:cxn ang="0">
                        <a:pos x="21" y="31"/>
                      </a:cxn>
                      <a:cxn ang="0">
                        <a:pos x="21" y="33"/>
                      </a:cxn>
                      <a:cxn ang="0">
                        <a:pos x="21" y="35"/>
                      </a:cxn>
                      <a:cxn ang="0">
                        <a:pos x="22" y="37"/>
                      </a:cxn>
                      <a:cxn ang="0">
                        <a:pos x="24" y="38"/>
                      </a:cxn>
                      <a:cxn ang="0">
                        <a:pos x="28" y="39"/>
                      </a:cxn>
                      <a:cxn ang="0">
                        <a:pos x="36" y="39"/>
                      </a:cxn>
                      <a:cxn ang="0">
                        <a:pos x="41" y="37"/>
                      </a:cxn>
                      <a:cxn ang="0">
                        <a:pos x="44" y="36"/>
                      </a:cxn>
                      <a:cxn ang="0">
                        <a:pos x="45" y="33"/>
                      </a:cxn>
                      <a:cxn ang="0">
                        <a:pos x="46" y="32"/>
                      </a:cxn>
                      <a:cxn ang="0">
                        <a:pos x="46" y="30"/>
                      </a:cxn>
                      <a:cxn ang="0">
                        <a:pos x="44" y="24"/>
                      </a:cxn>
                      <a:cxn ang="0">
                        <a:pos x="36" y="3"/>
                      </a:cxn>
                      <a:cxn ang="0">
                        <a:pos x="35" y="1"/>
                      </a:cxn>
                      <a:cxn ang="0">
                        <a:pos x="34" y="0"/>
                      </a:cxn>
                      <a:cxn ang="0">
                        <a:pos x="33" y="0"/>
                      </a:cxn>
                      <a:cxn ang="0">
                        <a:pos x="32" y="1"/>
                      </a:cxn>
                    </a:cxnLst>
                    <a:rect l="0" t="0" r="r" b="b"/>
                    <a:pathLst>
                      <a:path w="46" h="39">
                        <a:moveTo>
                          <a:pt x="32" y="1"/>
                        </a:moveTo>
                        <a:lnTo>
                          <a:pt x="28" y="5"/>
                        </a:lnTo>
                        <a:lnTo>
                          <a:pt x="26" y="6"/>
                        </a:lnTo>
                        <a:lnTo>
                          <a:pt x="24" y="7"/>
                        </a:lnTo>
                        <a:lnTo>
                          <a:pt x="14" y="13"/>
                        </a:lnTo>
                        <a:lnTo>
                          <a:pt x="10" y="16"/>
                        </a:lnTo>
                        <a:lnTo>
                          <a:pt x="4" y="23"/>
                        </a:lnTo>
                        <a:lnTo>
                          <a:pt x="1" y="27"/>
                        </a:lnTo>
                        <a:lnTo>
                          <a:pt x="0" y="30"/>
                        </a:lnTo>
                        <a:lnTo>
                          <a:pt x="1" y="32"/>
                        </a:lnTo>
                        <a:lnTo>
                          <a:pt x="2" y="33"/>
                        </a:lnTo>
                        <a:lnTo>
                          <a:pt x="5" y="37"/>
                        </a:lnTo>
                        <a:lnTo>
                          <a:pt x="9" y="39"/>
                        </a:lnTo>
                        <a:lnTo>
                          <a:pt x="10" y="39"/>
                        </a:lnTo>
                        <a:lnTo>
                          <a:pt x="11" y="39"/>
                        </a:lnTo>
                        <a:lnTo>
                          <a:pt x="12" y="39"/>
                        </a:lnTo>
                        <a:lnTo>
                          <a:pt x="12" y="38"/>
                        </a:lnTo>
                        <a:lnTo>
                          <a:pt x="13" y="36"/>
                        </a:lnTo>
                        <a:lnTo>
                          <a:pt x="13" y="30"/>
                        </a:lnTo>
                        <a:lnTo>
                          <a:pt x="14" y="26"/>
                        </a:lnTo>
                        <a:lnTo>
                          <a:pt x="15" y="24"/>
                        </a:lnTo>
                        <a:lnTo>
                          <a:pt x="20" y="19"/>
                        </a:lnTo>
                        <a:lnTo>
                          <a:pt x="23" y="17"/>
                        </a:lnTo>
                        <a:lnTo>
                          <a:pt x="25" y="16"/>
                        </a:lnTo>
                        <a:lnTo>
                          <a:pt x="25" y="16"/>
                        </a:lnTo>
                        <a:lnTo>
                          <a:pt x="25" y="17"/>
                        </a:lnTo>
                        <a:lnTo>
                          <a:pt x="25" y="19"/>
                        </a:lnTo>
                        <a:lnTo>
                          <a:pt x="23" y="25"/>
                        </a:lnTo>
                        <a:lnTo>
                          <a:pt x="21" y="31"/>
                        </a:lnTo>
                        <a:lnTo>
                          <a:pt x="21" y="33"/>
                        </a:lnTo>
                        <a:lnTo>
                          <a:pt x="21" y="35"/>
                        </a:lnTo>
                        <a:lnTo>
                          <a:pt x="22" y="37"/>
                        </a:lnTo>
                        <a:lnTo>
                          <a:pt x="24" y="38"/>
                        </a:lnTo>
                        <a:lnTo>
                          <a:pt x="28" y="39"/>
                        </a:lnTo>
                        <a:lnTo>
                          <a:pt x="36" y="39"/>
                        </a:lnTo>
                        <a:lnTo>
                          <a:pt x="41" y="37"/>
                        </a:lnTo>
                        <a:lnTo>
                          <a:pt x="44" y="36"/>
                        </a:lnTo>
                        <a:lnTo>
                          <a:pt x="45" y="33"/>
                        </a:lnTo>
                        <a:lnTo>
                          <a:pt x="46" y="32"/>
                        </a:lnTo>
                        <a:lnTo>
                          <a:pt x="46" y="30"/>
                        </a:lnTo>
                        <a:lnTo>
                          <a:pt x="44" y="24"/>
                        </a:lnTo>
                        <a:lnTo>
                          <a:pt x="36" y="3"/>
                        </a:lnTo>
                        <a:lnTo>
                          <a:pt x="35" y="1"/>
                        </a:lnTo>
                        <a:lnTo>
                          <a:pt x="34" y="0"/>
                        </a:lnTo>
                        <a:lnTo>
                          <a:pt x="33" y="0"/>
                        </a:lnTo>
                        <a:lnTo>
                          <a:pt x="32" y="1"/>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25"/>
                  <p:cNvSpPr>
                    <a:spLocks/>
                  </p:cNvSpPr>
                  <p:nvPr/>
                </p:nvSpPr>
                <p:spPr bwMode="auto">
                  <a:xfrm flipH="1">
                    <a:off x="5407025" y="4335463"/>
                    <a:ext cx="101600" cy="196850"/>
                  </a:xfrm>
                  <a:custGeom>
                    <a:avLst/>
                    <a:gdLst/>
                    <a:ahLst/>
                    <a:cxnLst>
                      <a:cxn ang="0">
                        <a:pos x="60" y="13"/>
                      </a:cxn>
                      <a:cxn ang="0">
                        <a:pos x="59" y="12"/>
                      </a:cxn>
                      <a:cxn ang="0">
                        <a:pos x="57" y="13"/>
                      </a:cxn>
                      <a:cxn ang="0">
                        <a:pos x="55" y="13"/>
                      </a:cxn>
                      <a:cxn ang="0">
                        <a:pos x="53" y="15"/>
                      </a:cxn>
                      <a:cxn ang="0">
                        <a:pos x="48" y="17"/>
                      </a:cxn>
                      <a:cxn ang="0">
                        <a:pos x="46" y="18"/>
                      </a:cxn>
                      <a:cxn ang="0">
                        <a:pos x="44" y="18"/>
                      </a:cxn>
                      <a:cxn ang="0">
                        <a:pos x="40" y="18"/>
                      </a:cxn>
                      <a:cxn ang="0">
                        <a:pos x="36" y="16"/>
                      </a:cxn>
                      <a:cxn ang="0">
                        <a:pos x="29" y="11"/>
                      </a:cxn>
                      <a:cxn ang="0">
                        <a:pos x="25" y="8"/>
                      </a:cxn>
                      <a:cxn ang="0">
                        <a:pos x="21" y="2"/>
                      </a:cxn>
                      <a:cxn ang="0">
                        <a:pos x="20" y="0"/>
                      </a:cxn>
                      <a:cxn ang="0">
                        <a:pos x="19" y="0"/>
                      </a:cxn>
                      <a:cxn ang="0">
                        <a:pos x="18" y="0"/>
                      </a:cxn>
                      <a:cxn ang="0">
                        <a:pos x="17" y="2"/>
                      </a:cxn>
                      <a:cxn ang="0">
                        <a:pos x="16" y="4"/>
                      </a:cxn>
                      <a:cxn ang="0">
                        <a:pos x="13" y="24"/>
                      </a:cxn>
                      <a:cxn ang="0">
                        <a:pos x="4" y="52"/>
                      </a:cxn>
                      <a:cxn ang="0">
                        <a:pos x="0" y="89"/>
                      </a:cxn>
                      <a:cxn ang="0">
                        <a:pos x="0" y="106"/>
                      </a:cxn>
                      <a:cxn ang="0">
                        <a:pos x="0" y="109"/>
                      </a:cxn>
                      <a:cxn ang="0">
                        <a:pos x="0" y="111"/>
                      </a:cxn>
                      <a:cxn ang="0">
                        <a:pos x="1" y="112"/>
                      </a:cxn>
                      <a:cxn ang="0">
                        <a:pos x="3" y="116"/>
                      </a:cxn>
                      <a:cxn ang="0">
                        <a:pos x="10" y="120"/>
                      </a:cxn>
                      <a:cxn ang="0">
                        <a:pos x="23" y="124"/>
                      </a:cxn>
                      <a:cxn ang="0">
                        <a:pos x="29" y="124"/>
                      </a:cxn>
                      <a:cxn ang="0">
                        <a:pos x="35" y="123"/>
                      </a:cxn>
                      <a:cxn ang="0">
                        <a:pos x="41" y="120"/>
                      </a:cxn>
                      <a:cxn ang="0">
                        <a:pos x="47" y="116"/>
                      </a:cxn>
                      <a:cxn ang="0">
                        <a:pos x="49" y="113"/>
                      </a:cxn>
                      <a:cxn ang="0">
                        <a:pos x="51" y="110"/>
                      </a:cxn>
                      <a:cxn ang="0">
                        <a:pos x="52" y="107"/>
                      </a:cxn>
                      <a:cxn ang="0">
                        <a:pos x="52" y="103"/>
                      </a:cxn>
                      <a:cxn ang="0">
                        <a:pos x="52" y="74"/>
                      </a:cxn>
                      <a:cxn ang="0">
                        <a:pos x="59" y="44"/>
                      </a:cxn>
                      <a:cxn ang="0">
                        <a:pos x="61" y="39"/>
                      </a:cxn>
                      <a:cxn ang="0">
                        <a:pos x="63" y="29"/>
                      </a:cxn>
                      <a:cxn ang="0">
                        <a:pos x="64" y="18"/>
                      </a:cxn>
                      <a:cxn ang="0">
                        <a:pos x="62" y="14"/>
                      </a:cxn>
                      <a:cxn ang="0">
                        <a:pos x="60" y="13"/>
                      </a:cxn>
                    </a:cxnLst>
                    <a:rect l="0" t="0" r="r" b="b"/>
                    <a:pathLst>
                      <a:path w="64" h="124">
                        <a:moveTo>
                          <a:pt x="60" y="13"/>
                        </a:moveTo>
                        <a:lnTo>
                          <a:pt x="59" y="12"/>
                        </a:lnTo>
                        <a:lnTo>
                          <a:pt x="57" y="13"/>
                        </a:lnTo>
                        <a:lnTo>
                          <a:pt x="55" y="13"/>
                        </a:lnTo>
                        <a:lnTo>
                          <a:pt x="53" y="15"/>
                        </a:lnTo>
                        <a:lnTo>
                          <a:pt x="48" y="17"/>
                        </a:lnTo>
                        <a:lnTo>
                          <a:pt x="46" y="18"/>
                        </a:lnTo>
                        <a:lnTo>
                          <a:pt x="44" y="18"/>
                        </a:lnTo>
                        <a:lnTo>
                          <a:pt x="40" y="18"/>
                        </a:lnTo>
                        <a:lnTo>
                          <a:pt x="36" y="16"/>
                        </a:lnTo>
                        <a:lnTo>
                          <a:pt x="29" y="11"/>
                        </a:lnTo>
                        <a:lnTo>
                          <a:pt x="25" y="8"/>
                        </a:lnTo>
                        <a:lnTo>
                          <a:pt x="21" y="2"/>
                        </a:lnTo>
                        <a:lnTo>
                          <a:pt x="20" y="0"/>
                        </a:lnTo>
                        <a:lnTo>
                          <a:pt x="19" y="0"/>
                        </a:lnTo>
                        <a:lnTo>
                          <a:pt x="18" y="0"/>
                        </a:lnTo>
                        <a:lnTo>
                          <a:pt x="17" y="2"/>
                        </a:lnTo>
                        <a:lnTo>
                          <a:pt x="16" y="4"/>
                        </a:lnTo>
                        <a:lnTo>
                          <a:pt x="13" y="24"/>
                        </a:lnTo>
                        <a:lnTo>
                          <a:pt x="4" y="52"/>
                        </a:lnTo>
                        <a:lnTo>
                          <a:pt x="0" y="89"/>
                        </a:lnTo>
                        <a:lnTo>
                          <a:pt x="0" y="106"/>
                        </a:lnTo>
                        <a:lnTo>
                          <a:pt x="0" y="109"/>
                        </a:lnTo>
                        <a:lnTo>
                          <a:pt x="0" y="111"/>
                        </a:lnTo>
                        <a:lnTo>
                          <a:pt x="1" y="112"/>
                        </a:lnTo>
                        <a:lnTo>
                          <a:pt x="3" y="116"/>
                        </a:lnTo>
                        <a:lnTo>
                          <a:pt x="10" y="120"/>
                        </a:lnTo>
                        <a:lnTo>
                          <a:pt x="23" y="124"/>
                        </a:lnTo>
                        <a:lnTo>
                          <a:pt x="29" y="124"/>
                        </a:lnTo>
                        <a:lnTo>
                          <a:pt x="35" y="123"/>
                        </a:lnTo>
                        <a:lnTo>
                          <a:pt x="41" y="120"/>
                        </a:lnTo>
                        <a:lnTo>
                          <a:pt x="47" y="116"/>
                        </a:lnTo>
                        <a:lnTo>
                          <a:pt x="49" y="113"/>
                        </a:lnTo>
                        <a:lnTo>
                          <a:pt x="51" y="110"/>
                        </a:lnTo>
                        <a:lnTo>
                          <a:pt x="52" y="107"/>
                        </a:lnTo>
                        <a:lnTo>
                          <a:pt x="52" y="103"/>
                        </a:lnTo>
                        <a:lnTo>
                          <a:pt x="52" y="74"/>
                        </a:lnTo>
                        <a:lnTo>
                          <a:pt x="59" y="44"/>
                        </a:lnTo>
                        <a:lnTo>
                          <a:pt x="61" y="39"/>
                        </a:lnTo>
                        <a:lnTo>
                          <a:pt x="63" y="29"/>
                        </a:lnTo>
                        <a:lnTo>
                          <a:pt x="64" y="18"/>
                        </a:lnTo>
                        <a:lnTo>
                          <a:pt x="62" y="14"/>
                        </a:lnTo>
                        <a:lnTo>
                          <a:pt x="60" y="13"/>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26"/>
                  <p:cNvSpPr>
                    <a:spLocks/>
                  </p:cNvSpPr>
                  <p:nvPr/>
                </p:nvSpPr>
                <p:spPr bwMode="auto">
                  <a:xfrm flipH="1">
                    <a:off x="5411787" y="4324350"/>
                    <a:ext cx="49213" cy="26988"/>
                  </a:xfrm>
                  <a:custGeom>
                    <a:avLst/>
                    <a:gdLst/>
                    <a:ahLst/>
                    <a:cxnLst>
                      <a:cxn ang="0">
                        <a:pos x="31" y="8"/>
                      </a:cxn>
                      <a:cxn ang="0">
                        <a:pos x="31" y="7"/>
                      </a:cxn>
                      <a:cxn ang="0">
                        <a:pos x="30" y="6"/>
                      </a:cxn>
                      <a:cxn ang="0">
                        <a:pos x="29" y="5"/>
                      </a:cxn>
                      <a:cxn ang="0">
                        <a:pos x="25" y="3"/>
                      </a:cxn>
                      <a:cxn ang="0">
                        <a:pos x="17" y="1"/>
                      </a:cxn>
                      <a:cxn ang="0">
                        <a:pos x="14" y="0"/>
                      </a:cxn>
                      <a:cxn ang="0">
                        <a:pos x="5" y="1"/>
                      </a:cxn>
                      <a:cxn ang="0">
                        <a:pos x="1" y="2"/>
                      </a:cxn>
                      <a:cxn ang="0">
                        <a:pos x="0" y="2"/>
                      </a:cxn>
                      <a:cxn ang="0">
                        <a:pos x="0" y="3"/>
                      </a:cxn>
                      <a:cxn ang="0">
                        <a:pos x="0" y="6"/>
                      </a:cxn>
                      <a:cxn ang="0">
                        <a:pos x="2" y="9"/>
                      </a:cxn>
                      <a:cxn ang="0">
                        <a:pos x="5" y="12"/>
                      </a:cxn>
                      <a:cxn ang="0">
                        <a:pos x="8" y="14"/>
                      </a:cxn>
                      <a:cxn ang="0">
                        <a:pos x="10" y="15"/>
                      </a:cxn>
                      <a:cxn ang="0">
                        <a:pos x="17" y="17"/>
                      </a:cxn>
                      <a:cxn ang="0">
                        <a:pos x="23" y="17"/>
                      </a:cxn>
                      <a:cxn ang="0">
                        <a:pos x="26" y="16"/>
                      </a:cxn>
                      <a:cxn ang="0">
                        <a:pos x="29" y="14"/>
                      </a:cxn>
                      <a:cxn ang="0">
                        <a:pos x="31" y="8"/>
                      </a:cxn>
                    </a:cxnLst>
                    <a:rect l="0" t="0" r="r" b="b"/>
                    <a:pathLst>
                      <a:path w="31" h="17">
                        <a:moveTo>
                          <a:pt x="31" y="8"/>
                        </a:moveTo>
                        <a:lnTo>
                          <a:pt x="31" y="7"/>
                        </a:lnTo>
                        <a:lnTo>
                          <a:pt x="30" y="6"/>
                        </a:lnTo>
                        <a:lnTo>
                          <a:pt x="29" y="5"/>
                        </a:lnTo>
                        <a:lnTo>
                          <a:pt x="25" y="3"/>
                        </a:lnTo>
                        <a:lnTo>
                          <a:pt x="17" y="1"/>
                        </a:lnTo>
                        <a:lnTo>
                          <a:pt x="14" y="0"/>
                        </a:lnTo>
                        <a:lnTo>
                          <a:pt x="5" y="1"/>
                        </a:lnTo>
                        <a:lnTo>
                          <a:pt x="1" y="2"/>
                        </a:lnTo>
                        <a:lnTo>
                          <a:pt x="0" y="2"/>
                        </a:lnTo>
                        <a:lnTo>
                          <a:pt x="0" y="3"/>
                        </a:lnTo>
                        <a:lnTo>
                          <a:pt x="0" y="6"/>
                        </a:lnTo>
                        <a:lnTo>
                          <a:pt x="2" y="9"/>
                        </a:lnTo>
                        <a:lnTo>
                          <a:pt x="5" y="12"/>
                        </a:lnTo>
                        <a:lnTo>
                          <a:pt x="8" y="14"/>
                        </a:lnTo>
                        <a:lnTo>
                          <a:pt x="10" y="15"/>
                        </a:lnTo>
                        <a:lnTo>
                          <a:pt x="17" y="17"/>
                        </a:lnTo>
                        <a:lnTo>
                          <a:pt x="23" y="17"/>
                        </a:lnTo>
                        <a:lnTo>
                          <a:pt x="26" y="16"/>
                        </a:lnTo>
                        <a:lnTo>
                          <a:pt x="29" y="14"/>
                        </a:lnTo>
                        <a:lnTo>
                          <a:pt x="31" y="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27"/>
                  <p:cNvSpPr>
                    <a:spLocks/>
                  </p:cNvSpPr>
                  <p:nvPr/>
                </p:nvSpPr>
                <p:spPr bwMode="auto">
                  <a:xfrm flipH="1">
                    <a:off x="5127625" y="4303713"/>
                    <a:ext cx="169863" cy="98425"/>
                  </a:xfrm>
                  <a:custGeom>
                    <a:avLst/>
                    <a:gdLst/>
                    <a:ahLst/>
                    <a:cxnLst>
                      <a:cxn ang="0">
                        <a:pos x="100" y="0"/>
                      </a:cxn>
                      <a:cxn ang="0">
                        <a:pos x="99" y="0"/>
                      </a:cxn>
                      <a:cxn ang="0">
                        <a:pos x="99" y="1"/>
                      </a:cxn>
                      <a:cxn ang="0">
                        <a:pos x="98" y="2"/>
                      </a:cxn>
                      <a:cxn ang="0">
                        <a:pos x="97" y="3"/>
                      </a:cxn>
                      <a:cxn ang="0">
                        <a:pos x="57" y="30"/>
                      </a:cxn>
                      <a:cxn ang="0">
                        <a:pos x="39" y="36"/>
                      </a:cxn>
                      <a:cxn ang="0">
                        <a:pos x="3" y="42"/>
                      </a:cxn>
                      <a:cxn ang="0">
                        <a:pos x="1" y="43"/>
                      </a:cxn>
                      <a:cxn ang="0">
                        <a:pos x="0" y="44"/>
                      </a:cxn>
                      <a:cxn ang="0">
                        <a:pos x="1" y="45"/>
                      </a:cxn>
                      <a:cxn ang="0">
                        <a:pos x="5" y="49"/>
                      </a:cxn>
                      <a:cxn ang="0">
                        <a:pos x="16" y="56"/>
                      </a:cxn>
                      <a:cxn ang="0">
                        <a:pos x="22" y="59"/>
                      </a:cxn>
                      <a:cxn ang="0">
                        <a:pos x="35" y="62"/>
                      </a:cxn>
                      <a:cxn ang="0">
                        <a:pos x="42" y="62"/>
                      </a:cxn>
                      <a:cxn ang="0">
                        <a:pos x="55" y="61"/>
                      </a:cxn>
                      <a:cxn ang="0">
                        <a:pos x="83" y="52"/>
                      </a:cxn>
                      <a:cxn ang="0">
                        <a:pos x="97" y="44"/>
                      </a:cxn>
                      <a:cxn ang="0">
                        <a:pos x="102" y="40"/>
                      </a:cxn>
                      <a:cxn ang="0">
                        <a:pos x="105" y="36"/>
                      </a:cxn>
                      <a:cxn ang="0">
                        <a:pos x="107" y="31"/>
                      </a:cxn>
                      <a:cxn ang="0">
                        <a:pos x="107" y="28"/>
                      </a:cxn>
                      <a:cxn ang="0">
                        <a:pos x="107" y="24"/>
                      </a:cxn>
                      <a:cxn ang="0">
                        <a:pos x="104" y="10"/>
                      </a:cxn>
                      <a:cxn ang="0">
                        <a:pos x="101" y="1"/>
                      </a:cxn>
                      <a:cxn ang="0">
                        <a:pos x="100" y="0"/>
                      </a:cxn>
                    </a:cxnLst>
                    <a:rect l="0" t="0" r="r" b="b"/>
                    <a:pathLst>
                      <a:path w="107" h="62">
                        <a:moveTo>
                          <a:pt x="100" y="0"/>
                        </a:moveTo>
                        <a:lnTo>
                          <a:pt x="99" y="0"/>
                        </a:lnTo>
                        <a:lnTo>
                          <a:pt x="99" y="1"/>
                        </a:lnTo>
                        <a:lnTo>
                          <a:pt x="98" y="2"/>
                        </a:lnTo>
                        <a:lnTo>
                          <a:pt x="97" y="3"/>
                        </a:lnTo>
                        <a:lnTo>
                          <a:pt x="57" y="30"/>
                        </a:lnTo>
                        <a:lnTo>
                          <a:pt x="39" y="36"/>
                        </a:lnTo>
                        <a:lnTo>
                          <a:pt x="3" y="42"/>
                        </a:lnTo>
                        <a:lnTo>
                          <a:pt x="1" y="43"/>
                        </a:lnTo>
                        <a:lnTo>
                          <a:pt x="0" y="44"/>
                        </a:lnTo>
                        <a:lnTo>
                          <a:pt x="1" y="45"/>
                        </a:lnTo>
                        <a:lnTo>
                          <a:pt x="5" y="49"/>
                        </a:lnTo>
                        <a:lnTo>
                          <a:pt x="16" y="56"/>
                        </a:lnTo>
                        <a:lnTo>
                          <a:pt x="22" y="59"/>
                        </a:lnTo>
                        <a:lnTo>
                          <a:pt x="35" y="62"/>
                        </a:lnTo>
                        <a:lnTo>
                          <a:pt x="42" y="62"/>
                        </a:lnTo>
                        <a:lnTo>
                          <a:pt x="55" y="61"/>
                        </a:lnTo>
                        <a:lnTo>
                          <a:pt x="83" y="52"/>
                        </a:lnTo>
                        <a:lnTo>
                          <a:pt x="97" y="44"/>
                        </a:lnTo>
                        <a:lnTo>
                          <a:pt x="102" y="40"/>
                        </a:lnTo>
                        <a:lnTo>
                          <a:pt x="105" y="36"/>
                        </a:lnTo>
                        <a:lnTo>
                          <a:pt x="107" y="31"/>
                        </a:lnTo>
                        <a:lnTo>
                          <a:pt x="107" y="28"/>
                        </a:lnTo>
                        <a:lnTo>
                          <a:pt x="107" y="24"/>
                        </a:lnTo>
                        <a:lnTo>
                          <a:pt x="104" y="10"/>
                        </a:lnTo>
                        <a:lnTo>
                          <a:pt x="101" y="1"/>
                        </a:lnTo>
                        <a:lnTo>
                          <a:pt x="100"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28"/>
                  <p:cNvSpPr>
                    <a:spLocks/>
                  </p:cNvSpPr>
                  <p:nvPr/>
                </p:nvSpPr>
                <p:spPr bwMode="auto">
                  <a:xfrm flipH="1">
                    <a:off x="5265738" y="4375150"/>
                    <a:ext cx="50800" cy="171450"/>
                  </a:xfrm>
                  <a:custGeom>
                    <a:avLst/>
                    <a:gdLst/>
                    <a:ahLst/>
                    <a:cxnLst>
                      <a:cxn ang="0">
                        <a:pos x="28" y="18"/>
                      </a:cxn>
                      <a:cxn ang="0">
                        <a:pos x="28" y="17"/>
                      </a:cxn>
                      <a:cxn ang="0">
                        <a:pos x="26" y="16"/>
                      </a:cxn>
                      <a:cxn ang="0">
                        <a:pos x="25" y="16"/>
                      </a:cxn>
                      <a:cxn ang="0">
                        <a:pos x="22" y="17"/>
                      </a:cxn>
                      <a:cxn ang="0">
                        <a:pos x="21" y="17"/>
                      </a:cxn>
                      <a:cxn ang="0">
                        <a:pos x="19" y="16"/>
                      </a:cxn>
                      <a:cxn ang="0">
                        <a:pos x="17" y="15"/>
                      </a:cxn>
                      <a:cxn ang="0">
                        <a:pos x="16" y="11"/>
                      </a:cxn>
                      <a:cxn ang="0">
                        <a:pos x="10" y="2"/>
                      </a:cxn>
                      <a:cxn ang="0">
                        <a:pos x="9" y="1"/>
                      </a:cxn>
                      <a:cxn ang="0">
                        <a:pos x="8" y="0"/>
                      </a:cxn>
                      <a:cxn ang="0">
                        <a:pos x="8" y="0"/>
                      </a:cxn>
                      <a:cxn ang="0">
                        <a:pos x="7" y="1"/>
                      </a:cxn>
                      <a:cxn ang="0">
                        <a:pos x="6" y="2"/>
                      </a:cxn>
                      <a:cxn ang="0">
                        <a:pos x="5" y="4"/>
                      </a:cxn>
                      <a:cxn ang="0">
                        <a:pos x="0" y="68"/>
                      </a:cxn>
                      <a:cxn ang="0">
                        <a:pos x="0" y="96"/>
                      </a:cxn>
                      <a:cxn ang="0">
                        <a:pos x="1" y="103"/>
                      </a:cxn>
                      <a:cxn ang="0">
                        <a:pos x="2" y="104"/>
                      </a:cxn>
                      <a:cxn ang="0">
                        <a:pos x="5" y="104"/>
                      </a:cxn>
                      <a:cxn ang="0">
                        <a:pos x="9" y="105"/>
                      </a:cxn>
                      <a:cxn ang="0">
                        <a:pos x="15" y="107"/>
                      </a:cxn>
                      <a:cxn ang="0">
                        <a:pos x="20" y="108"/>
                      </a:cxn>
                      <a:cxn ang="0">
                        <a:pos x="26" y="107"/>
                      </a:cxn>
                      <a:cxn ang="0">
                        <a:pos x="29" y="105"/>
                      </a:cxn>
                      <a:cxn ang="0">
                        <a:pos x="30" y="104"/>
                      </a:cxn>
                      <a:cxn ang="0">
                        <a:pos x="31" y="103"/>
                      </a:cxn>
                      <a:cxn ang="0">
                        <a:pos x="31" y="101"/>
                      </a:cxn>
                      <a:cxn ang="0">
                        <a:pos x="32" y="99"/>
                      </a:cxn>
                      <a:cxn ang="0">
                        <a:pos x="32" y="92"/>
                      </a:cxn>
                      <a:cxn ang="0">
                        <a:pos x="29" y="64"/>
                      </a:cxn>
                      <a:cxn ang="0">
                        <a:pos x="29" y="24"/>
                      </a:cxn>
                      <a:cxn ang="0">
                        <a:pos x="28" y="18"/>
                      </a:cxn>
                    </a:cxnLst>
                    <a:rect l="0" t="0" r="r" b="b"/>
                    <a:pathLst>
                      <a:path w="32" h="108">
                        <a:moveTo>
                          <a:pt x="28" y="18"/>
                        </a:moveTo>
                        <a:lnTo>
                          <a:pt x="28" y="17"/>
                        </a:lnTo>
                        <a:lnTo>
                          <a:pt x="26" y="16"/>
                        </a:lnTo>
                        <a:lnTo>
                          <a:pt x="25" y="16"/>
                        </a:lnTo>
                        <a:lnTo>
                          <a:pt x="22" y="17"/>
                        </a:lnTo>
                        <a:lnTo>
                          <a:pt x="21" y="17"/>
                        </a:lnTo>
                        <a:lnTo>
                          <a:pt x="19" y="16"/>
                        </a:lnTo>
                        <a:lnTo>
                          <a:pt x="17" y="15"/>
                        </a:lnTo>
                        <a:lnTo>
                          <a:pt x="16" y="11"/>
                        </a:lnTo>
                        <a:lnTo>
                          <a:pt x="10" y="2"/>
                        </a:lnTo>
                        <a:lnTo>
                          <a:pt x="9" y="1"/>
                        </a:lnTo>
                        <a:lnTo>
                          <a:pt x="8" y="0"/>
                        </a:lnTo>
                        <a:lnTo>
                          <a:pt x="8" y="0"/>
                        </a:lnTo>
                        <a:lnTo>
                          <a:pt x="7" y="1"/>
                        </a:lnTo>
                        <a:lnTo>
                          <a:pt x="6" y="2"/>
                        </a:lnTo>
                        <a:lnTo>
                          <a:pt x="5" y="4"/>
                        </a:lnTo>
                        <a:lnTo>
                          <a:pt x="0" y="68"/>
                        </a:lnTo>
                        <a:lnTo>
                          <a:pt x="0" y="96"/>
                        </a:lnTo>
                        <a:lnTo>
                          <a:pt x="1" y="103"/>
                        </a:lnTo>
                        <a:lnTo>
                          <a:pt x="2" y="104"/>
                        </a:lnTo>
                        <a:lnTo>
                          <a:pt x="5" y="104"/>
                        </a:lnTo>
                        <a:lnTo>
                          <a:pt x="9" y="105"/>
                        </a:lnTo>
                        <a:lnTo>
                          <a:pt x="15" y="107"/>
                        </a:lnTo>
                        <a:lnTo>
                          <a:pt x="20" y="108"/>
                        </a:lnTo>
                        <a:lnTo>
                          <a:pt x="26" y="107"/>
                        </a:lnTo>
                        <a:lnTo>
                          <a:pt x="29" y="105"/>
                        </a:lnTo>
                        <a:lnTo>
                          <a:pt x="30" y="104"/>
                        </a:lnTo>
                        <a:lnTo>
                          <a:pt x="31" y="103"/>
                        </a:lnTo>
                        <a:lnTo>
                          <a:pt x="31" y="101"/>
                        </a:lnTo>
                        <a:lnTo>
                          <a:pt x="32" y="99"/>
                        </a:lnTo>
                        <a:lnTo>
                          <a:pt x="32" y="92"/>
                        </a:lnTo>
                        <a:lnTo>
                          <a:pt x="29" y="64"/>
                        </a:lnTo>
                        <a:lnTo>
                          <a:pt x="29" y="24"/>
                        </a:lnTo>
                        <a:lnTo>
                          <a:pt x="28" y="1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29"/>
                  <p:cNvSpPr>
                    <a:spLocks/>
                  </p:cNvSpPr>
                  <p:nvPr/>
                </p:nvSpPr>
                <p:spPr bwMode="auto">
                  <a:xfrm flipH="1">
                    <a:off x="5138737" y="4383088"/>
                    <a:ext cx="125413" cy="149225"/>
                  </a:xfrm>
                  <a:custGeom>
                    <a:avLst/>
                    <a:gdLst/>
                    <a:ahLst/>
                    <a:cxnLst>
                      <a:cxn ang="0">
                        <a:pos x="76" y="0"/>
                      </a:cxn>
                      <a:cxn ang="0">
                        <a:pos x="73" y="3"/>
                      </a:cxn>
                      <a:cxn ang="0">
                        <a:pos x="54" y="13"/>
                      </a:cxn>
                      <a:cxn ang="0">
                        <a:pos x="42" y="17"/>
                      </a:cxn>
                      <a:cxn ang="0">
                        <a:pos x="22" y="20"/>
                      </a:cxn>
                      <a:cxn ang="0">
                        <a:pos x="16" y="19"/>
                      </a:cxn>
                      <a:cxn ang="0">
                        <a:pos x="10" y="17"/>
                      </a:cxn>
                      <a:cxn ang="0">
                        <a:pos x="7" y="15"/>
                      </a:cxn>
                      <a:cxn ang="0">
                        <a:pos x="5" y="15"/>
                      </a:cxn>
                      <a:cxn ang="0">
                        <a:pos x="3" y="15"/>
                      </a:cxn>
                      <a:cxn ang="0">
                        <a:pos x="1" y="16"/>
                      </a:cxn>
                      <a:cxn ang="0">
                        <a:pos x="0" y="20"/>
                      </a:cxn>
                      <a:cxn ang="0">
                        <a:pos x="4" y="39"/>
                      </a:cxn>
                      <a:cxn ang="0">
                        <a:pos x="4" y="47"/>
                      </a:cxn>
                      <a:cxn ang="0">
                        <a:pos x="3" y="79"/>
                      </a:cxn>
                      <a:cxn ang="0">
                        <a:pos x="4" y="84"/>
                      </a:cxn>
                      <a:cxn ang="0">
                        <a:pos x="6" y="89"/>
                      </a:cxn>
                      <a:cxn ang="0">
                        <a:pos x="8" y="92"/>
                      </a:cxn>
                      <a:cxn ang="0">
                        <a:pos x="10" y="94"/>
                      </a:cxn>
                      <a:cxn ang="0">
                        <a:pos x="13" y="94"/>
                      </a:cxn>
                      <a:cxn ang="0">
                        <a:pos x="19" y="89"/>
                      </a:cxn>
                      <a:cxn ang="0">
                        <a:pos x="27" y="85"/>
                      </a:cxn>
                      <a:cxn ang="0">
                        <a:pos x="32" y="83"/>
                      </a:cxn>
                      <a:cxn ang="0">
                        <a:pos x="60" y="68"/>
                      </a:cxn>
                      <a:cxn ang="0">
                        <a:pos x="65" y="62"/>
                      </a:cxn>
                      <a:cxn ang="0">
                        <a:pos x="71" y="45"/>
                      </a:cxn>
                      <a:cxn ang="0">
                        <a:pos x="79" y="6"/>
                      </a:cxn>
                      <a:cxn ang="0">
                        <a:pos x="79" y="2"/>
                      </a:cxn>
                      <a:cxn ang="0">
                        <a:pos x="78" y="1"/>
                      </a:cxn>
                      <a:cxn ang="0">
                        <a:pos x="77" y="0"/>
                      </a:cxn>
                      <a:cxn ang="0">
                        <a:pos x="76" y="0"/>
                      </a:cxn>
                    </a:cxnLst>
                    <a:rect l="0" t="0" r="r" b="b"/>
                    <a:pathLst>
                      <a:path w="79" h="94">
                        <a:moveTo>
                          <a:pt x="76" y="0"/>
                        </a:moveTo>
                        <a:lnTo>
                          <a:pt x="73" y="3"/>
                        </a:lnTo>
                        <a:lnTo>
                          <a:pt x="54" y="13"/>
                        </a:lnTo>
                        <a:lnTo>
                          <a:pt x="42" y="17"/>
                        </a:lnTo>
                        <a:lnTo>
                          <a:pt x="22" y="20"/>
                        </a:lnTo>
                        <a:lnTo>
                          <a:pt x="16" y="19"/>
                        </a:lnTo>
                        <a:lnTo>
                          <a:pt x="10" y="17"/>
                        </a:lnTo>
                        <a:lnTo>
                          <a:pt x="7" y="15"/>
                        </a:lnTo>
                        <a:lnTo>
                          <a:pt x="5" y="15"/>
                        </a:lnTo>
                        <a:lnTo>
                          <a:pt x="3" y="15"/>
                        </a:lnTo>
                        <a:lnTo>
                          <a:pt x="1" y="16"/>
                        </a:lnTo>
                        <a:lnTo>
                          <a:pt x="0" y="20"/>
                        </a:lnTo>
                        <a:lnTo>
                          <a:pt x="4" y="39"/>
                        </a:lnTo>
                        <a:lnTo>
                          <a:pt x="4" y="47"/>
                        </a:lnTo>
                        <a:lnTo>
                          <a:pt x="3" y="79"/>
                        </a:lnTo>
                        <a:lnTo>
                          <a:pt x="4" y="84"/>
                        </a:lnTo>
                        <a:lnTo>
                          <a:pt x="6" y="89"/>
                        </a:lnTo>
                        <a:lnTo>
                          <a:pt x="8" y="92"/>
                        </a:lnTo>
                        <a:lnTo>
                          <a:pt x="10" y="94"/>
                        </a:lnTo>
                        <a:lnTo>
                          <a:pt x="13" y="94"/>
                        </a:lnTo>
                        <a:lnTo>
                          <a:pt x="19" y="89"/>
                        </a:lnTo>
                        <a:lnTo>
                          <a:pt x="27" y="85"/>
                        </a:lnTo>
                        <a:lnTo>
                          <a:pt x="32" y="83"/>
                        </a:lnTo>
                        <a:lnTo>
                          <a:pt x="60" y="68"/>
                        </a:lnTo>
                        <a:lnTo>
                          <a:pt x="65" y="62"/>
                        </a:lnTo>
                        <a:lnTo>
                          <a:pt x="71" y="45"/>
                        </a:lnTo>
                        <a:lnTo>
                          <a:pt x="79" y="6"/>
                        </a:lnTo>
                        <a:lnTo>
                          <a:pt x="79" y="2"/>
                        </a:lnTo>
                        <a:lnTo>
                          <a:pt x="78" y="1"/>
                        </a:lnTo>
                        <a:lnTo>
                          <a:pt x="77" y="0"/>
                        </a:lnTo>
                        <a:lnTo>
                          <a:pt x="76"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30"/>
                  <p:cNvSpPr>
                    <a:spLocks/>
                  </p:cNvSpPr>
                  <p:nvPr/>
                </p:nvSpPr>
                <p:spPr bwMode="auto">
                  <a:xfrm flipH="1">
                    <a:off x="5045075" y="4230688"/>
                    <a:ext cx="77788" cy="152400"/>
                  </a:xfrm>
                  <a:custGeom>
                    <a:avLst/>
                    <a:gdLst/>
                    <a:ahLst/>
                    <a:cxnLst>
                      <a:cxn ang="0">
                        <a:pos x="20" y="0"/>
                      </a:cxn>
                      <a:cxn ang="0">
                        <a:pos x="19" y="0"/>
                      </a:cxn>
                      <a:cxn ang="0">
                        <a:pos x="19" y="1"/>
                      </a:cxn>
                      <a:cxn ang="0">
                        <a:pos x="25" y="8"/>
                      </a:cxn>
                      <a:cxn ang="0">
                        <a:pos x="27" y="10"/>
                      </a:cxn>
                      <a:cxn ang="0">
                        <a:pos x="28" y="12"/>
                      </a:cxn>
                      <a:cxn ang="0">
                        <a:pos x="28" y="14"/>
                      </a:cxn>
                      <a:cxn ang="0">
                        <a:pos x="28" y="16"/>
                      </a:cxn>
                      <a:cxn ang="0">
                        <a:pos x="27" y="19"/>
                      </a:cxn>
                      <a:cxn ang="0">
                        <a:pos x="20" y="28"/>
                      </a:cxn>
                      <a:cxn ang="0">
                        <a:pos x="17" y="32"/>
                      </a:cxn>
                      <a:cxn ang="0">
                        <a:pos x="15" y="33"/>
                      </a:cxn>
                      <a:cxn ang="0">
                        <a:pos x="14" y="34"/>
                      </a:cxn>
                      <a:cxn ang="0">
                        <a:pos x="9" y="36"/>
                      </a:cxn>
                      <a:cxn ang="0">
                        <a:pos x="6" y="37"/>
                      </a:cxn>
                      <a:cxn ang="0">
                        <a:pos x="3" y="37"/>
                      </a:cxn>
                      <a:cxn ang="0">
                        <a:pos x="2" y="39"/>
                      </a:cxn>
                      <a:cxn ang="0">
                        <a:pos x="1" y="40"/>
                      </a:cxn>
                      <a:cxn ang="0">
                        <a:pos x="0" y="42"/>
                      </a:cxn>
                      <a:cxn ang="0">
                        <a:pos x="1" y="44"/>
                      </a:cxn>
                      <a:cxn ang="0">
                        <a:pos x="6" y="58"/>
                      </a:cxn>
                      <a:cxn ang="0">
                        <a:pos x="7" y="64"/>
                      </a:cxn>
                      <a:cxn ang="0">
                        <a:pos x="8" y="88"/>
                      </a:cxn>
                      <a:cxn ang="0">
                        <a:pos x="7" y="92"/>
                      </a:cxn>
                      <a:cxn ang="0">
                        <a:pos x="6" y="95"/>
                      </a:cxn>
                      <a:cxn ang="0">
                        <a:pos x="5" y="96"/>
                      </a:cxn>
                      <a:cxn ang="0">
                        <a:pos x="6" y="96"/>
                      </a:cxn>
                      <a:cxn ang="0">
                        <a:pos x="8" y="96"/>
                      </a:cxn>
                      <a:cxn ang="0">
                        <a:pos x="9" y="95"/>
                      </a:cxn>
                      <a:cxn ang="0">
                        <a:pos x="14" y="91"/>
                      </a:cxn>
                      <a:cxn ang="0">
                        <a:pos x="18" y="86"/>
                      </a:cxn>
                      <a:cxn ang="0">
                        <a:pos x="35" y="75"/>
                      </a:cxn>
                      <a:cxn ang="0">
                        <a:pos x="41" y="68"/>
                      </a:cxn>
                      <a:cxn ang="0">
                        <a:pos x="48" y="53"/>
                      </a:cxn>
                      <a:cxn ang="0">
                        <a:pos x="49" y="42"/>
                      </a:cxn>
                      <a:cxn ang="0">
                        <a:pos x="49" y="32"/>
                      </a:cxn>
                      <a:cxn ang="0">
                        <a:pos x="46" y="21"/>
                      </a:cxn>
                      <a:cxn ang="0">
                        <a:pos x="39" y="10"/>
                      </a:cxn>
                      <a:cxn ang="0">
                        <a:pos x="37" y="9"/>
                      </a:cxn>
                      <a:cxn ang="0">
                        <a:pos x="22" y="1"/>
                      </a:cxn>
                      <a:cxn ang="0">
                        <a:pos x="20" y="0"/>
                      </a:cxn>
                    </a:cxnLst>
                    <a:rect l="0" t="0" r="r" b="b"/>
                    <a:pathLst>
                      <a:path w="49" h="96">
                        <a:moveTo>
                          <a:pt x="20" y="0"/>
                        </a:moveTo>
                        <a:lnTo>
                          <a:pt x="19" y="0"/>
                        </a:lnTo>
                        <a:lnTo>
                          <a:pt x="19" y="1"/>
                        </a:lnTo>
                        <a:lnTo>
                          <a:pt x="25" y="8"/>
                        </a:lnTo>
                        <a:lnTo>
                          <a:pt x="27" y="10"/>
                        </a:lnTo>
                        <a:lnTo>
                          <a:pt x="28" y="12"/>
                        </a:lnTo>
                        <a:lnTo>
                          <a:pt x="28" y="14"/>
                        </a:lnTo>
                        <a:lnTo>
                          <a:pt x="28" y="16"/>
                        </a:lnTo>
                        <a:lnTo>
                          <a:pt x="27" y="19"/>
                        </a:lnTo>
                        <a:lnTo>
                          <a:pt x="20" y="28"/>
                        </a:lnTo>
                        <a:lnTo>
                          <a:pt x="17" y="32"/>
                        </a:lnTo>
                        <a:lnTo>
                          <a:pt x="15" y="33"/>
                        </a:lnTo>
                        <a:lnTo>
                          <a:pt x="14" y="34"/>
                        </a:lnTo>
                        <a:lnTo>
                          <a:pt x="9" y="36"/>
                        </a:lnTo>
                        <a:lnTo>
                          <a:pt x="6" y="37"/>
                        </a:lnTo>
                        <a:lnTo>
                          <a:pt x="3" y="37"/>
                        </a:lnTo>
                        <a:lnTo>
                          <a:pt x="2" y="39"/>
                        </a:lnTo>
                        <a:lnTo>
                          <a:pt x="1" y="40"/>
                        </a:lnTo>
                        <a:lnTo>
                          <a:pt x="0" y="42"/>
                        </a:lnTo>
                        <a:lnTo>
                          <a:pt x="1" y="44"/>
                        </a:lnTo>
                        <a:lnTo>
                          <a:pt x="6" y="58"/>
                        </a:lnTo>
                        <a:lnTo>
                          <a:pt x="7" y="64"/>
                        </a:lnTo>
                        <a:lnTo>
                          <a:pt x="8" y="88"/>
                        </a:lnTo>
                        <a:lnTo>
                          <a:pt x="7" y="92"/>
                        </a:lnTo>
                        <a:lnTo>
                          <a:pt x="6" y="95"/>
                        </a:lnTo>
                        <a:lnTo>
                          <a:pt x="5" y="96"/>
                        </a:lnTo>
                        <a:lnTo>
                          <a:pt x="6" y="96"/>
                        </a:lnTo>
                        <a:lnTo>
                          <a:pt x="8" y="96"/>
                        </a:lnTo>
                        <a:lnTo>
                          <a:pt x="9" y="95"/>
                        </a:lnTo>
                        <a:lnTo>
                          <a:pt x="14" y="91"/>
                        </a:lnTo>
                        <a:lnTo>
                          <a:pt x="18" y="86"/>
                        </a:lnTo>
                        <a:lnTo>
                          <a:pt x="35" y="75"/>
                        </a:lnTo>
                        <a:lnTo>
                          <a:pt x="41" y="68"/>
                        </a:lnTo>
                        <a:lnTo>
                          <a:pt x="48" y="53"/>
                        </a:lnTo>
                        <a:lnTo>
                          <a:pt x="49" y="42"/>
                        </a:lnTo>
                        <a:lnTo>
                          <a:pt x="49" y="32"/>
                        </a:lnTo>
                        <a:lnTo>
                          <a:pt x="46" y="21"/>
                        </a:lnTo>
                        <a:lnTo>
                          <a:pt x="39" y="10"/>
                        </a:lnTo>
                        <a:lnTo>
                          <a:pt x="37" y="9"/>
                        </a:lnTo>
                        <a:lnTo>
                          <a:pt x="22" y="1"/>
                        </a:lnTo>
                        <a:lnTo>
                          <a:pt x="20" y="0"/>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31"/>
                  <p:cNvSpPr>
                    <a:spLocks/>
                  </p:cNvSpPr>
                  <p:nvPr/>
                </p:nvSpPr>
                <p:spPr bwMode="auto">
                  <a:xfrm flipH="1">
                    <a:off x="5318125" y="4368800"/>
                    <a:ext cx="95250" cy="122238"/>
                  </a:xfrm>
                  <a:custGeom>
                    <a:avLst/>
                    <a:gdLst/>
                    <a:ahLst/>
                    <a:cxnLst>
                      <a:cxn ang="0">
                        <a:pos x="56" y="6"/>
                      </a:cxn>
                      <a:cxn ang="0">
                        <a:pos x="43" y="9"/>
                      </a:cxn>
                      <a:cxn ang="0">
                        <a:pos x="36" y="9"/>
                      </a:cxn>
                      <a:cxn ang="0">
                        <a:pos x="30" y="7"/>
                      </a:cxn>
                      <a:cxn ang="0">
                        <a:pos x="21" y="1"/>
                      </a:cxn>
                      <a:cxn ang="0">
                        <a:pos x="15" y="0"/>
                      </a:cxn>
                      <a:cxn ang="0">
                        <a:pos x="13" y="1"/>
                      </a:cxn>
                      <a:cxn ang="0">
                        <a:pos x="11" y="4"/>
                      </a:cxn>
                      <a:cxn ang="0">
                        <a:pos x="10" y="9"/>
                      </a:cxn>
                      <a:cxn ang="0">
                        <a:pos x="7" y="20"/>
                      </a:cxn>
                      <a:cxn ang="0">
                        <a:pos x="5" y="38"/>
                      </a:cxn>
                      <a:cxn ang="0">
                        <a:pos x="0" y="65"/>
                      </a:cxn>
                      <a:cxn ang="0">
                        <a:pos x="0" y="70"/>
                      </a:cxn>
                      <a:cxn ang="0">
                        <a:pos x="1" y="70"/>
                      </a:cxn>
                      <a:cxn ang="0">
                        <a:pos x="2" y="71"/>
                      </a:cxn>
                      <a:cxn ang="0">
                        <a:pos x="4" y="72"/>
                      </a:cxn>
                      <a:cxn ang="0">
                        <a:pos x="6" y="73"/>
                      </a:cxn>
                      <a:cxn ang="0">
                        <a:pos x="9" y="74"/>
                      </a:cxn>
                      <a:cxn ang="0">
                        <a:pos x="38" y="77"/>
                      </a:cxn>
                      <a:cxn ang="0">
                        <a:pos x="47" y="77"/>
                      </a:cxn>
                      <a:cxn ang="0">
                        <a:pos x="51" y="76"/>
                      </a:cxn>
                      <a:cxn ang="0">
                        <a:pos x="54" y="74"/>
                      </a:cxn>
                      <a:cxn ang="0">
                        <a:pos x="55" y="73"/>
                      </a:cxn>
                      <a:cxn ang="0">
                        <a:pos x="56" y="70"/>
                      </a:cxn>
                      <a:cxn ang="0">
                        <a:pos x="56" y="67"/>
                      </a:cxn>
                      <a:cxn ang="0">
                        <a:pos x="55" y="58"/>
                      </a:cxn>
                      <a:cxn ang="0">
                        <a:pos x="55" y="26"/>
                      </a:cxn>
                      <a:cxn ang="0">
                        <a:pos x="56" y="23"/>
                      </a:cxn>
                      <a:cxn ang="0">
                        <a:pos x="60" y="12"/>
                      </a:cxn>
                      <a:cxn ang="0">
                        <a:pos x="60" y="10"/>
                      </a:cxn>
                      <a:cxn ang="0">
                        <a:pos x="60" y="8"/>
                      </a:cxn>
                      <a:cxn ang="0">
                        <a:pos x="60" y="7"/>
                      </a:cxn>
                      <a:cxn ang="0">
                        <a:pos x="58" y="6"/>
                      </a:cxn>
                      <a:cxn ang="0">
                        <a:pos x="56" y="6"/>
                      </a:cxn>
                    </a:cxnLst>
                    <a:rect l="0" t="0" r="r" b="b"/>
                    <a:pathLst>
                      <a:path w="60" h="77">
                        <a:moveTo>
                          <a:pt x="56" y="6"/>
                        </a:moveTo>
                        <a:lnTo>
                          <a:pt x="43" y="9"/>
                        </a:lnTo>
                        <a:lnTo>
                          <a:pt x="36" y="9"/>
                        </a:lnTo>
                        <a:lnTo>
                          <a:pt x="30" y="7"/>
                        </a:lnTo>
                        <a:lnTo>
                          <a:pt x="21" y="1"/>
                        </a:lnTo>
                        <a:lnTo>
                          <a:pt x="15" y="0"/>
                        </a:lnTo>
                        <a:lnTo>
                          <a:pt x="13" y="1"/>
                        </a:lnTo>
                        <a:lnTo>
                          <a:pt x="11" y="4"/>
                        </a:lnTo>
                        <a:lnTo>
                          <a:pt x="10" y="9"/>
                        </a:lnTo>
                        <a:lnTo>
                          <a:pt x="7" y="20"/>
                        </a:lnTo>
                        <a:lnTo>
                          <a:pt x="5" y="38"/>
                        </a:lnTo>
                        <a:lnTo>
                          <a:pt x="0" y="65"/>
                        </a:lnTo>
                        <a:lnTo>
                          <a:pt x="0" y="70"/>
                        </a:lnTo>
                        <a:lnTo>
                          <a:pt x="1" y="70"/>
                        </a:lnTo>
                        <a:lnTo>
                          <a:pt x="2" y="71"/>
                        </a:lnTo>
                        <a:lnTo>
                          <a:pt x="4" y="72"/>
                        </a:lnTo>
                        <a:lnTo>
                          <a:pt x="6" y="73"/>
                        </a:lnTo>
                        <a:lnTo>
                          <a:pt x="9" y="74"/>
                        </a:lnTo>
                        <a:lnTo>
                          <a:pt x="38" y="77"/>
                        </a:lnTo>
                        <a:lnTo>
                          <a:pt x="47" y="77"/>
                        </a:lnTo>
                        <a:lnTo>
                          <a:pt x="51" y="76"/>
                        </a:lnTo>
                        <a:lnTo>
                          <a:pt x="54" y="74"/>
                        </a:lnTo>
                        <a:lnTo>
                          <a:pt x="55" y="73"/>
                        </a:lnTo>
                        <a:lnTo>
                          <a:pt x="56" y="70"/>
                        </a:lnTo>
                        <a:lnTo>
                          <a:pt x="56" y="67"/>
                        </a:lnTo>
                        <a:lnTo>
                          <a:pt x="55" y="58"/>
                        </a:lnTo>
                        <a:lnTo>
                          <a:pt x="55" y="26"/>
                        </a:lnTo>
                        <a:lnTo>
                          <a:pt x="56" y="23"/>
                        </a:lnTo>
                        <a:lnTo>
                          <a:pt x="60" y="12"/>
                        </a:lnTo>
                        <a:lnTo>
                          <a:pt x="60" y="10"/>
                        </a:lnTo>
                        <a:lnTo>
                          <a:pt x="60" y="8"/>
                        </a:lnTo>
                        <a:lnTo>
                          <a:pt x="60" y="7"/>
                        </a:lnTo>
                        <a:lnTo>
                          <a:pt x="58" y="6"/>
                        </a:lnTo>
                        <a:lnTo>
                          <a:pt x="56" y="6"/>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32"/>
                  <p:cNvSpPr>
                    <a:spLocks/>
                  </p:cNvSpPr>
                  <p:nvPr/>
                </p:nvSpPr>
                <p:spPr bwMode="auto">
                  <a:xfrm flipH="1">
                    <a:off x="5056187" y="4146550"/>
                    <a:ext cx="131763" cy="187325"/>
                  </a:xfrm>
                  <a:custGeom>
                    <a:avLst/>
                    <a:gdLst/>
                    <a:ahLst/>
                    <a:cxnLst>
                      <a:cxn ang="0">
                        <a:pos x="15" y="2"/>
                      </a:cxn>
                      <a:cxn ang="0">
                        <a:pos x="10" y="0"/>
                      </a:cxn>
                      <a:cxn ang="0">
                        <a:pos x="6" y="0"/>
                      </a:cxn>
                      <a:cxn ang="0">
                        <a:pos x="5" y="0"/>
                      </a:cxn>
                      <a:cxn ang="0">
                        <a:pos x="3" y="1"/>
                      </a:cxn>
                      <a:cxn ang="0">
                        <a:pos x="2" y="4"/>
                      </a:cxn>
                      <a:cxn ang="0">
                        <a:pos x="1" y="8"/>
                      </a:cxn>
                      <a:cxn ang="0">
                        <a:pos x="0" y="11"/>
                      </a:cxn>
                      <a:cxn ang="0">
                        <a:pos x="1" y="14"/>
                      </a:cxn>
                      <a:cxn ang="0">
                        <a:pos x="2" y="16"/>
                      </a:cxn>
                      <a:cxn ang="0">
                        <a:pos x="5" y="24"/>
                      </a:cxn>
                      <a:cxn ang="0">
                        <a:pos x="5" y="26"/>
                      </a:cxn>
                      <a:cxn ang="0">
                        <a:pos x="6" y="29"/>
                      </a:cxn>
                      <a:cxn ang="0">
                        <a:pos x="7" y="30"/>
                      </a:cxn>
                      <a:cxn ang="0">
                        <a:pos x="10" y="31"/>
                      </a:cxn>
                      <a:cxn ang="0">
                        <a:pos x="12" y="31"/>
                      </a:cxn>
                      <a:cxn ang="0">
                        <a:pos x="15" y="32"/>
                      </a:cxn>
                      <a:cxn ang="0">
                        <a:pos x="17" y="33"/>
                      </a:cxn>
                      <a:cxn ang="0">
                        <a:pos x="19" y="35"/>
                      </a:cxn>
                      <a:cxn ang="0">
                        <a:pos x="21" y="37"/>
                      </a:cxn>
                      <a:cxn ang="0">
                        <a:pos x="27" y="52"/>
                      </a:cxn>
                      <a:cxn ang="0">
                        <a:pos x="29" y="59"/>
                      </a:cxn>
                      <a:cxn ang="0">
                        <a:pos x="32" y="61"/>
                      </a:cxn>
                      <a:cxn ang="0">
                        <a:pos x="37" y="65"/>
                      </a:cxn>
                      <a:cxn ang="0">
                        <a:pos x="39" y="67"/>
                      </a:cxn>
                      <a:cxn ang="0">
                        <a:pos x="40" y="69"/>
                      </a:cxn>
                      <a:cxn ang="0">
                        <a:pos x="43" y="76"/>
                      </a:cxn>
                      <a:cxn ang="0">
                        <a:pos x="45" y="98"/>
                      </a:cxn>
                      <a:cxn ang="0">
                        <a:pos x="46" y="106"/>
                      </a:cxn>
                      <a:cxn ang="0">
                        <a:pos x="47" y="108"/>
                      </a:cxn>
                      <a:cxn ang="0">
                        <a:pos x="50" y="113"/>
                      </a:cxn>
                      <a:cxn ang="0">
                        <a:pos x="52" y="115"/>
                      </a:cxn>
                      <a:cxn ang="0">
                        <a:pos x="56" y="118"/>
                      </a:cxn>
                      <a:cxn ang="0">
                        <a:pos x="57" y="118"/>
                      </a:cxn>
                      <a:cxn ang="0">
                        <a:pos x="59" y="118"/>
                      </a:cxn>
                      <a:cxn ang="0">
                        <a:pos x="60" y="117"/>
                      </a:cxn>
                      <a:cxn ang="0">
                        <a:pos x="61" y="114"/>
                      </a:cxn>
                      <a:cxn ang="0">
                        <a:pos x="61" y="96"/>
                      </a:cxn>
                      <a:cxn ang="0">
                        <a:pos x="62" y="88"/>
                      </a:cxn>
                      <a:cxn ang="0">
                        <a:pos x="62" y="87"/>
                      </a:cxn>
                      <a:cxn ang="0">
                        <a:pos x="62" y="86"/>
                      </a:cxn>
                      <a:cxn ang="0">
                        <a:pos x="63" y="86"/>
                      </a:cxn>
                      <a:cxn ang="0">
                        <a:pos x="65" y="87"/>
                      </a:cxn>
                      <a:cxn ang="0">
                        <a:pos x="67" y="90"/>
                      </a:cxn>
                      <a:cxn ang="0">
                        <a:pos x="73" y="101"/>
                      </a:cxn>
                      <a:cxn ang="0">
                        <a:pos x="75" y="106"/>
                      </a:cxn>
                      <a:cxn ang="0">
                        <a:pos x="76" y="114"/>
                      </a:cxn>
                      <a:cxn ang="0">
                        <a:pos x="76" y="115"/>
                      </a:cxn>
                      <a:cxn ang="0">
                        <a:pos x="76" y="115"/>
                      </a:cxn>
                      <a:cxn ang="0">
                        <a:pos x="78" y="115"/>
                      </a:cxn>
                      <a:cxn ang="0">
                        <a:pos x="80" y="113"/>
                      </a:cxn>
                      <a:cxn ang="0">
                        <a:pos x="82" y="111"/>
                      </a:cxn>
                      <a:cxn ang="0">
                        <a:pos x="83" y="109"/>
                      </a:cxn>
                      <a:cxn ang="0">
                        <a:pos x="83" y="103"/>
                      </a:cxn>
                      <a:cxn ang="0">
                        <a:pos x="81" y="91"/>
                      </a:cxn>
                      <a:cxn ang="0">
                        <a:pos x="73" y="75"/>
                      </a:cxn>
                      <a:cxn ang="0">
                        <a:pos x="39" y="26"/>
                      </a:cxn>
                      <a:cxn ang="0">
                        <a:pos x="25" y="9"/>
                      </a:cxn>
                      <a:cxn ang="0">
                        <a:pos x="20" y="5"/>
                      </a:cxn>
                      <a:cxn ang="0">
                        <a:pos x="15" y="2"/>
                      </a:cxn>
                    </a:cxnLst>
                    <a:rect l="0" t="0" r="r" b="b"/>
                    <a:pathLst>
                      <a:path w="83" h="118">
                        <a:moveTo>
                          <a:pt x="15" y="2"/>
                        </a:moveTo>
                        <a:lnTo>
                          <a:pt x="10" y="0"/>
                        </a:lnTo>
                        <a:lnTo>
                          <a:pt x="6" y="0"/>
                        </a:lnTo>
                        <a:lnTo>
                          <a:pt x="5" y="0"/>
                        </a:lnTo>
                        <a:lnTo>
                          <a:pt x="3" y="1"/>
                        </a:lnTo>
                        <a:lnTo>
                          <a:pt x="2" y="4"/>
                        </a:lnTo>
                        <a:lnTo>
                          <a:pt x="1" y="8"/>
                        </a:lnTo>
                        <a:lnTo>
                          <a:pt x="0" y="11"/>
                        </a:lnTo>
                        <a:lnTo>
                          <a:pt x="1" y="14"/>
                        </a:lnTo>
                        <a:lnTo>
                          <a:pt x="2" y="16"/>
                        </a:lnTo>
                        <a:lnTo>
                          <a:pt x="5" y="24"/>
                        </a:lnTo>
                        <a:lnTo>
                          <a:pt x="5" y="26"/>
                        </a:lnTo>
                        <a:lnTo>
                          <a:pt x="6" y="29"/>
                        </a:lnTo>
                        <a:lnTo>
                          <a:pt x="7" y="30"/>
                        </a:lnTo>
                        <a:lnTo>
                          <a:pt x="10" y="31"/>
                        </a:lnTo>
                        <a:lnTo>
                          <a:pt x="12" y="31"/>
                        </a:lnTo>
                        <a:lnTo>
                          <a:pt x="15" y="32"/>
                        </a:lnTo>
                        <a:lnTo>
                          <a:pt x="17" y="33"/>
                        </a:lnTo>
                        <a:lnTo>
                          <a:pt x="19" y="35"/>
                        </a:lnTo>
                        <a:lnTo>
                          <a:pt x="21" y="37"/>
                        </a:lnTo>
                        <a:lnTo>
                          <a:pt x="27" y="52"/>
                        </a:lnTo>
                        <a:lnTo>
                          <a:pt x="29" y="59"/>
                        </a:lnTo>
                        <a:lnTo>
                          <a:pt x="32" y="61"/>
                        </a:lnTo>
                        <a:lnTo>
                          <a:pt x="37" y="65"/>
                        </a:lnTo>
                        <a:lnTo>
                          <a:pt x="39" y="67"/>
                        </a:lnTo>
                        <a:lnTo>
                          <a:pt x="40" y="69"/>
                        </a:lnTo>
                        <a:lnTo>
                          <a:pt x="43" y="76"/>
                        </a:lnTo>
                        <a:lnTo>
                          <a:pt x="45" y="98"/>
                        </a:lnTo>
                        <a:lnTo>
                          <a:pt x="46" y="106"/>
                        </a:lnTo>
                        <a:lnTo>
                          <a:pt x="47" y="108"/>
                        </a:lnTo>
                        <a:lnTo>
                          <a:pt x="50" y="113"/>
                        </a:lnTo>
                        <a:lnTo>
                          <a:pt x="52" y="115"/>
                        </a:lnTo>
                        <a:lnTo>
                          <a:pt x="56" y="118"/>
                        </a:lnTo>
                        <a:lnTo>
                          <a:pt x="57" y="118"/>
                        </a:lnTo>
                        <a:lnTo>
                          <a:pt x="59" y="118"/>
                        </a:lnTo>
                        <a:lnTo>
                          <a:pt x="60" y="117"/>
                        </a:lnTo>
                        <a:lnTo>
                          <a:pt x="61" y="114"/>
                        </a:lnTo>
                        <a:lnTo>
                          <a:pt x="61" y="96"/>
                        </a:lnTo>
                        <a:lnTo>
                          <a:pt x="62" y="88"/>
                        </a:lnTo>
                        <a:lnTo>
                          <a:pt x="62" y="87"/>
                        </a:lnTo>
                        <a:lnTo>
                          <a:pt x="62" y="86"/>
                        </a:lnTo>
                        <a:lnTo>
                          <a:pt x="63" y="86"/>
                        </a:lnTo>
                        <a:lnTo>
                          <a:pt x="65" y="87"/>
                        </a:lnTo>
                        <a:lnTo>
                          <a:pt x="67" y="90"/>
                        </a:lnTo>
                        <a:lnTo>
                          <a:pt x="73" y="101"/>
                        </a:lnTo>
                        <a:lnTo>
                          <a:pt x="75" y="106"/>
                        </a:lnTo>
                        <a:lnTo>
                          <a:pt x="76" y="114"/>
                        </a:lnTo>
                        <a:lnTo>
                          <a:pt x="76" y="115"/>
                        </a:lnTo>
                        <a:lnTo>
                          <a:pt x="76" y="115"/>
                        </a:lnTo>
                        <a:lnTo>
                          <a:pt x="78" y="115"/>
                        </a:lnTo>
                        <a:lnTo>
                          <a:pt x="80" y="113"/>
                        </a:lnTo>
                        <a:lnTo>
                          <a:pt x="82" y="111"/>
                        </a:lnTo>
                        <a:lnTo>
                          <a:pt x="83" y="109"/>
                        </a:lnTo>
                        <a:lnTo>
                          <a:pt x="83" y="103"/>
                        </a:lnTo>
                        <a:lnTo>
                          <a:pt x="81" y="91"/>
                        </a:lnTo>
                        <a:lnTo>
                          <a:pt x="73" y="75"/>
                        </a:lnTo>
                        <a:lnTo>
                          <a:pt x="39" y="26"/>
                        </a:lnTo>
                        <a:lnTo>
                          <a:pt x="25" y="9"/>
                        </a:lnTo>
                        <a:lnTo>
                          <a:pt x="20" y="5"/>
                        </a:lnTo>
                        <a:lnTo>
                          <a:pt x="15" y="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33"/>
                  <p:cNvSpPr>
                    <a:spLocks/>
                  </p:cNvSpPr>
                  <p:nvPr/>
                </p:nvSpPr>
                <p:spPr bwMode="auto">
                  <a:xfrm flipH="1">
                    <a:off x="5033963" y="4122738"/>
                    <a:ext cx="149225" cy="215900"/>
                  </a:xfrm>
                  <a:custGeom>
                    <a:avLst/>
                    <a:gdLst/>
                    <a:ahLst/>
                    <a:cxnLst>
                      <a:cxn ang="0">
                        <a:pos x="28" y="0"/>
                      </a:cxn>
                      <a:cxn ang="0">
                        <a:pos x="23" y="1"/>
                      </a:cxn>
                      <a:cxn ang="0">
                        <a:pos x="4" y="9"/>
                      </a:cxn>
                      <a:cxn ang="0">
                        <a:pos x="1" y="14"/>
                      </a:cxn>
                      <a:cxn ang="0">
                        <a:pos x="1" y="21"/>
                      </a:cxn>
                      <a:cxn ang="0">
                        <a:pos x="4" y="30"/>
                      </a:cxn>
                      <a:cxn ang="0">
                        <a:pos x="7" y="34"/>
                      </a:cxn>
                      <a:cxn ang="0">
                        <a:pos x="15" y="34"/>
                      </a:cxn>
                      <a:cxn ang="0">
                        <a:pos x="18" y="35"/>
                      </a:cxn>
                      <a:cxn ang="0">
                        <a:pos x="24" y="48"/>
                      </a:cxn>
                      <a:cxn ang="0">
                        <a:pos x="40" y="68"/>
                      </a:cxn>
                      <a:cxn ang="0">
                        <a:pos x="47" y="93"/>
                      </a:cxn>
                      <a:cxn ang="0">
                        <a:pos x="47" y="117"/>
                      </a:cxn>
                      <a:cxn ang="0">
                        <a:pos x="43" y="135"/>
                      </a:cxn>
                      <a:cxn ang="0">
                        <a:pos x="46" y="136"/>
                      </a:cxn>
                      <a:cxn ang="0">
                        <a:pos x="55" y="135"/>
                      </a:cxn>
                      <a:cxn ang="0">
                        <a:pos x="58" y="133"/>
                      </a:cxn>
                      <a:cxn ang="0">
                        <a:pos x="62" y="104"/>
                      </a:cxn>
                      <a:cxn ang="0">
                        <a:pos x="60" y="90"/>
                      </a:cxn>
                      <a:cxn ang="0">
                        <a:pos x="62" y="89"/>
                      </a:cxn>
                      <a:cxn ang="0">
                        <a:pos x="65" y="93"/>
                      </a:cxn>
                      <a:cxn ang="0">
                        <a:pos x="71" y="110"/>
                      </a:cxn>
                      <a:cxn ang="0">
                        <a:pos x="71" y="121"/>
                      </a:cxn>
                      <a:cxn ang="0">
                        <a:pos x="73" y="130"/>
                      </a:cxn>
                      <a:cxn ang="0">
                        <a:pos x="78" y="132"/>
                      </a:cxn>
                      <a:cxn ang="0">
                        <a:pos x="87" y="130"/>
                      </a:cxn>
                      <a:cxn ang="0">
                        <a:pos x="92" y="127"/>
                      </a:cxn>
                      <a:cxn ang="0">
                        <a:pos x="94" y="122"/>
                      </a:cxn>
                      <a:cxn ang="0">
                        <a:pos x="88" y="101"/>
                      </a:cxn>
                      <a:cxn ang="0">
                        <a:pos x="71" y="72"/>
                      </a:cxn>
                      <a:cxn ang="0">
                        <a:pos x="70" y="66"/>
                      </a:cxn>
                      <a:cxn ang="0">
                        <a:pos x="72" y="61"/>
                      </a:cxn>
                      <a:cxn ang="0">
                        <a:pos x="70" y="50"/>
                      </a:cxn>
                      <a:cxn ang="0">
                        <a:pos x="65" y="41"/>
                      </a:cxn>
                      <a:cxn ang="0">
                        <a:pos x="59" y="35"/>
                      </a:cxn>
                      <a:cxn ang="0">
                        <a:pos x="35" y="19"/>
                      </a:cxn>
                      <a:cxn ang="0">
                        <a:pos x="33" y="14"/>
                      </a:cxn>
                      <a:cxn ang="0">
                        <a:pos x="34" y="10"/>
                      </a:cxn>
                      <a:cxn ang="0">
                        <a:pos x="36" y="5"/>
                      </a:cxn>
                      <a:cxn ang="0">
                        <a:pos x="35" y="2"/>
                      </a:cxn>
                      <a:cxn ang="0">
                        <a:pos x="31" y="0"/>
                      </a:cxn>
                    </a:cxnLst>
                    <a:rect l="0" t="0" r="r" b="b"/>
                    <a:pathLst>
                      <a:path w="94" h="136">
                        <a:moveTo>
                          <a:pt x="31" y="0"/>
                        </a:moveTo>
                        <a:lnTo>
                          <a:pt x="28" y="0"/>
                        </a:lnTo>
                        <a:lnTo>
                          <a:pt x="26" y="0"/>
                        </a:lnTo>
                        <a:lnTo>
                          <a:pt x="23" y="1"/>
                        </a:lnTo>
                        <a:lnTo>
                          <a:pt x="9" y="5"/>
                        </a:lnTo>
                        <a:lnTo>
                          <a:pt x="4" y="9"/>
                        </a:lnTo>
                        <a:lnTo>
                          <a:pt x="2" y="12"/>
                        </a:lnTo>
                        <a:lnTo>
                          <a:pt x="1" y="14"/>
                        </a:lnTo>
                        <a:lnTo>
                          <a:pt x="0" y="18"/>
                        </a:lnTo>
                        <a:lnTo>
                          <a:pt x="1" y="21"/>
                        </a:lnTo>
                        <a:lnTo>
                          <a:pt x="2" y="26"/>
                        </a:lnTo>
                        <a:lnTo>
                          <a:pt x="4" y="30"/>
                        </a:lnTo>
                        <a:lnTo>
                          <a:pt x="6" y="33"/>
                        </a:lnTo>
                        <a:lnTo>
                          <a:pt x="7" y="34"/>
                        </a:lnTo>
                        <a:lnTo>
                          <a:pt x="8" y="34"/>
                        </a:lnTo>
                        <a:lnTo>
                          <a:pt x="15" y="34"/>
                        </a:lnTo>
                        <a:lnTo>
                          <a:pt x="17" y="34"/>
                        </a:lnTo>
                        <a:lnTo>
                          <a:pt x="18" y="35"/>
                        </a:lnTo>
                        <a:lnTo>
                          <a:pt x="19" y="37"/>
                        </a:lnTo>
                        <a:lnTo>
                          <a:pt x="24" y="48"/>
                        </a:lnTo>
                        <a:lnTo>
                          <a:pt x="26" y="52"/>
                        </a:lnTo>
                        <a:lnTo>
                          <a:pt x="40" y="68"/>
                        </a:lnTo>
                        <a:lnTo>
                          <a:pt x="41" y="72"/>
                        </a:lnTo>
                        <a:lnTo>
                          <a:pt x="47" y="93"/>
                        </a:lnTo>
                        <a:lnTo>
                          <a:pt x="48" y="105"/>
                        </a:lnTo>
                        <a:lnTo>
                          <a:pt x="47" y="117"/>
                        </a:lnTo>
                        <a:lnTo>
                          <a:pt x="43" y="133"/>
                        </a:lnTo>
                        <a:lnTo>
                          <a:pt x="43" y="135"/>
                        </a:lnTo>
                        <a:lnTo>
                          <a:pt x="44" y="136"/>
                        </a:lnTo>
                        <a:lnTo>
                          <a:pt x="46" y="136"/>
                        </a:lnTo>
                        <a:lnTo>
                          <a:pt x="51" y="136"/>
                        </a:lnTo>
                        <a:lnTo>
                          <a:pt x="55" y="135"/>
                        </a:lnTo>
                        <a:lnTo>
                          <a:pt x="57" y="134"/>
                        </a:lnTo>
                        <a:lnTo>
                          <a:pt x="58" y="133"/>
                        </a:lnTo>
                        <a:lnTo>
                          <a:pt x="60" y="129"/>
                        </a:lnTo>
                        <a:lnTo>
                          <a:pt x="62" y="104"/>
                        </a:lnTo>
                        <a:lnTo>
                          <a:pt x="60" y="92"/>
                        </a:lnTo>
                        <a:lnTo>
                          <a:pt x="60" y="90"/>
                        </a:lnTo>
                        <a:lnTo>
                          <a:pt x="61" y="89"/>
                        </a:lnTo>
                        <a:lnTo>
                          <a:pt x="62" y="89"/>
                        </a:lnTo>
                        <a:lnTo>
                          <a:pt x="63" y="89"/>
                        </a:lnTo>
                        <a:lnTo>
                          <a:pt x="65" y="93"/>
                        </a:lnTo>
                        <a:lnTo>
                          <a:pt x="70" y="103"/>
                        </a:lnTo>
                        <a:lnTo>
                          <a:pt x="71" y="110"/>
                        </a:lnTo>
                        <a:lnTo>
                          <a:pt x="71" y="118"/>
                        </a:lnTo>
                        <a:lnTo>
                          <a:pt x="71" y="121"/>
                        </a:lnTo>
                        <a:lnTo>
                          <a:pt x="72" y="128"/>
                        </a:lnTo>
                        <a:lnTo>
                          <a:pt x="73" y="130"/>
                        </a:lnTo>
                        <a:lnTo>
                          <a:pt x="75" y="131"/>
                        </a:lnTo>
                        <a:lnTo>
                          <a:pt x="78" y="132"/>
                        </a:lnTo>
                        <a:lnTo>
                          <a:pt x="81" y="132"/>
                        </a:lnTo>
                        <a:lnTo>
                          <a:pt x="87" y="130"/>
                        </a:lnTo>
                        <a:lnTo>
                          <a:pt x="91" y="129"/>
                        </a:lnTo>
                        <a:lnTo>
                          <a:pt x="92" y="127"/>
                        </a:lnTo>
                        <a:lnTo>
                          <a:pt x="94" y="125"/>
                        </a:lnTo>
                        <a:lnTo>
                          <a:pt x="94" y="122"/>
                        </a:lnTo>
                        <a:lnTo>
                          <a:pt x="93" y="115"/>
                        </a:lnTo>
                        <a:lnTo>
                          <a:pt x="88" y="101"/>
                        </a:lnTo>
                        <a:lnTo>
                          <a:pt x="84" y="93"/>
                        </a:lnTo>
                        <a:lnTo>
                          <a:pt x="71" y="72"/>
                        </a:lnTo>
                        <a:lnTo>
                          <a:pt x="70" y="68"/>
                        </a:lnTo>
                        <a:lnTo>
                          <a:pt x="70" y="66"/>
                        </a:lnTo>
                        <a:lnTo>
                          <a:pt x="70" y="63"/>
                        </a:lnTo>
                        <a:lnTo>
                          <a:pt x="72" y="61"/>
                        </a:lnTo>
                        <a:lnTo>
                          <a:pt x="72" y="57"/>
                        </a:lnTo>
                        <a:lnTo>
                          <a:pt x="70" y="50"/>
                        </a:lnTo>
                        <a:lnTo>
                          <a:pt x="68" y="46"/>
                        </a:lnTo>
                        <a:lnTo>
                          <a:pt x="65" y="41"/>
                        </a:lnTo>
                        <a:lnTo>
                          <a:pt x="62" y="38"/>
                        </a:lnTo>
                        <a:lnTo>
                          <a:pt x="59" y="35"/>
                        </a:lnTo>
                        <a:lnTo>
                          <a:pt x="41" y="24"/>
                        </a:lnTo>
                        <a:lnTo>
                          <a:pt x="35" y="19"/>
                        </a:lnTo>
                        <a:lnTo>
                          <a:pt x="33" y="17"/>
                        </a:lnTo>
                        <a:lnTo>
                          <a:pt x="33" y="14"/>
                        </a:lnTo>
                        <a:lnTo>
                          <a:pt x="33" y="12"/>
                        </a:lnTo>
                        <a:lnTo>
                          <a:pt x="34" y="10"/>
                        </a:lnTo>
                        <a:lnTo>
                          <a:pt x="36" y="7"/>
                        </a:lnTo>
                        <a:lnTo>
                          <a:pt x="36" y="5"/>
                        </a:lnTo>
                        <a:lnTo>
                          <a:pt x="36" y="4"/>
                        </a:lnTo>
                        <a:lnTo>
                          <a:pt x="35" y="2"/>
                        </a:lnTo>
                        <a:lnTo>
                          <a:pt x="33" y="1"/>
                        </a:lnTo>
                        <a:lnTo>
                          <a:pt x="31"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34"/>
                  <p:cNvSpPr>
                    <a:spLocks/>
                  </p:cNvSpPr>
                  <p:nvPr/>
                </p:nvSpPr>
                <p:spPr bwMode="auto">
                  <a:xfrm flipH="1">
                    <a:off x="5102225" y="4192588"/>
                    <a:ext cx="17463" cy="22225"/>
                  </a:xfrm>
                  <a:custGeom>
                    <a:avLst/>
                    <a:gdLst/>
                    <a:ahLst/>
                    <a:cxnLst>
                      <a:cxn ang="0">
                        <a:pos x="6" y="0"/>
                      </a:cxn>
                      <a:cxn ang="0">
                        <a:pos x="5" y="0"/>
                      </a:cxn>
                      <a:cxn ang="0">
                        <a:pos x="4" y="0"/>
                      </a:cxn>
                      <a:cxn ang="0">
                        <a:pos x="1" y="2"/>
                      </a:cxn>
                      <a:cxn ang="0">
                        <a:pos x="0" y="5"/>
                      </a:cxn>
                      <a:cxn ang="0">
                        <a:pos x="0" y="8"/>
                      </a:cxn>
                      <a:cxn ang="0">
                        <a:pos x="2" y="10"/>
                      </a:cxn>
                      <a:cxn ang="0">
                        <a:pos x="6" y="12"/>
                      </a:cxn>
                      <a:cxn ang="0">
                        <a:pos x="9" y="13"/>
                      </a:cxn>
                      <a:cxn ang="0">
                        <a:pos x="11" y="14"/>
                      </a:cxn>
                      <a:cxn ang="0">
                        <a:pos x="11" y="13"/>
                      </a:cxn>
                      <a:cxn ang="0">
                        <a:pos x="11" y="11"/>
                      </a:cxn>
                      <a:cxn ang="0">
                        <a:pos x="7" y="2"/>
                      </a:cxn>
                      <a:cxn ang="0">
                        <a:pos x="7" y="1"/>
                      </a:cxn>
                      <a:cxn ang="0">
                        <a:pos x="6" y="0"/>
                      </a:cxn>
                    </a:cxnLst>
                    <a:rect l="0" t="0" r="r" b="b"/>
                    <a:pathLst>
                      <a:path w="11" h="14">
                        <a:moveTo>
                          <a:pt x="6" y="0"/>
                        </a:moveTo>
                        <a:lnTo>
                          <a:pt x="5" y="0"/>
                        </a:lnTo>
                        <a:lnTo>
                          <a:pt x="4" y="0"/>
                        </a:lnTo>
                        <a:lnTo>
                          <a:pt x="1" y="2"/>
                        </a:lnTo>
                        <a:lnTo>
                          <a:pt x="0" y="5"/>
                        </a:lnTo>
                        <a:lnTo>
                          <a:pt x="0" y="8"/>
                        </a:lnTo>
                        <a:lnTo>
                          <a:pt x="2" y="10"/>
                        </a:lnTo>
                        <a:lnTo>
                          <a:pt x="6" y="12"/>
                        </a:lnTo>
                        <a:lnTo>
                          <a:pt x="9" y="13"/>
                        </a:lnTo>
                        <a:lnTo>
                          <a:pt x="11" y="14"/>
                        </a:lnTo>
                        <a:lnTo>
                          <a:pt x="11" y="13"/>
                        </a:lnTo>
                        <a:lnTo>
                          <a:pt x="11" y="11"/>
                        </a:lnTo>
                        <a:lnTo>
                          <a:pt x="7" y="2"/>
                        </a:lnTo>
                        <a:lnTo>
                          <a:pt x="7" y="1"/>
                        </a:lnTo>
                        <a:lnTo>
                          <a:pt x="6"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4" name="Group 34"/>
                  <p:cNvGrpSpPr>
                    <a:grpSpLocks noChangeAspect="1"/>
                  </p:cNvGrpSpPr>
                  <p:nvPr/>
                </p:nvGrpSpPr>
                <p:grpSpPr>
                  <a:xfrm>
                    <a:off x="5325939" y="3363687"/>
                    <a:ext cx="463475" cy="283029"/>
                    <a:chOff x="2103438" y="3086101"/>
                    <a:chExt cx="595313" cy="363538"/>
                  </a:xfrm>
                </p:grpSpPr>
                <p:sp>
                  <p:nvSpPr>
                    <p:cNvPr id="147" name="Freeform 72"/>
                    <p:cNvSpPr>
                      <a:spLocks/>
                    </p:cNvSpPr>
                    <p:nvPr/>
                  </p:nvSpPr>
                  <p:spPr bwMode="auto">
                    <a:xfrm>
                      <a:off x="2103438" y="3086101"/>
                      <a:ext cx="595313" cy="363538"/>
                    </a:xfrm>
                    <a:custGeom>
                      <a:avLst/>
                      <a:gdLst/>
                      <a:ahLst/>
                      <a:cxnLst>
                        <a:cxn ang="0">
                          <a:pos x="214" y="0"/>
                        </a:cxn>
                        <a:cxn ang="0">
                          <a:pos x="186" y="1"/>
                        </a:cxn>
                        <a:cxn ang="0">
                          <a:pos x="153" y="9"/>
                        </a:cxn>
                        <a:cxn ang="0">
                          <a:pos x="137" y="17"/>
                        </a:cxn>
                        <a:cxn ang="0">
                          <a:pos x="123" y="27"/>
                        </a:cxn>
                        <a:cxn ang="0">
                          <a:pos x="88" y="62"/>
                        </a:cxn>
                        <a:cxn ang="0">
                          <a:pos x="40" y="106"/>
                        </a:cxn>
                        <a:cxn ang="0">
                          <a:pos x="10" y="129"/>
                        </a:cxn>
                        <a:cxn ang="0">
                          <a:pos x="4" y="136"/>
                        </a:cxn>
                        <a:cxn ang="0">
                          <a:pos x="1" y="143"/>
                        </a:cxn>
                        <a:cxn ang="0">
                          <a:pos x="0" y="149"/>
                        </a:cxn>
                        <a:cxn ang="0">
                          <a:pos x="3" y="155"/>
                        </a:cxn>
                        <a:cxn ang="0">
                          <a:pos x="7" y="160"/>
                        </a:cxn>
                        <a:cxn ang="0">
                          <a:pos x="11" y="162"/>
                        </a:cxn>
                        <a:cxn ang="0">
                          <a:pos x="27" y="168"/>
                        </a:cxn>
                        <a:cxn ang="0">
                          <a:pos x="85" y="177"/>
                        </a:cxn>
                        <a:cxn ang="0">
                          <a:pos x="254" y="179"/>
                        </a:cxn>
                        <a:cxn ang="0">
                          <a:pos x="266" y="181"/>
                        </a:cxn>
                        <a:cxn ang="0">
                          <a:pos x="279" y="185"/>
                        </a:cxn>
                        <a:cxn ang="0">
                          <a:pos x="303" y="197"/>
                        </a:cxn>
                        <a:cxn ang="0">
                          <a:pos x="321" y="210"/>
                        </a:cxn>
                        <a:cxn ang="0">
                          <a:pos x="332" y="224"/>
                        </a:cxn>
                        <a:cxn ang="0">
                          <a:pos x="338" y="228"/>
                        </a:cxn>
                        <a:cxn ang="0">
                          <a:pos x="344" y="229"/>
                        </a:cxn>
                        <a:cxn ang="0">
                          <a:pos x="350" y="229"/>
                        </a:cxn>
                        <a:cxn ang="0">
                          <a:pos x="355" y="228"/>
                        </a:cxn>
                        <a:cxn ang="0">
                          <a:pos x="360" y="224"/>
                        </a:cxn>
                        <a:cxn ang="0">
                          <a:pos x="369" y="214"/>
                        </a:cxn>
                        <a:cxn ang="0">
                          <a:pos x="372" y="207"/>
                        </a:cxn>
                        <a:cxn ang="0">
                          <a:pos x="375" y="189"/>
                        </a:cxn>
                        <a:cxn ang="0">
                          <a:pos x="374" y="140"/>
                        </a:cxn>
                        <a:cxn ang="0">
                          <a:pos x="370" y="120"/>
                        </a:cxn>
                        <a:cxn ang="0">
                          <a:pos x="368" y="111"/>
                        </a:cxn>
                        <a:cxn ang="0">
                          <a:pos x="356" y="83"/>
                        </a:cxn>
                        <a:cxn ang="0">
                          <a:pos x="339" y="56"/>
                        </a:cxn>
                        <a:cxn ang="0">
                          <a:pos x="324" y="38"/>
                        </a:cxn>
                        <a:cxn ang="0">
                          <a:pos x="313" y="29"/>
                        </a:cxn>
                        <a:cxn ang="0">
                          <a:pos x="278" y="12"/>
                        </a:cxn>
                        <a:cxn ang="0">
                          <a:pos x="224" y="1"/>
                        </a:cxn>
                        <a:cxn ang="0">
                          <a:pos x="214" y="0"/>
                        </a:cxn>
                      </a:cxnLst>
                      <a:rect l="0" t="0" r="r" b="b"/>
                      <a:pathLst>
                        <a:path w="375" h="229">
                          <a:moveTo>
                            <a:pt x="214" y="0"/>
                          </a:moveTo>
                          <a:lnTo>
                            <a:pt x="186" y="1"/>
                          </a:lnTo>
                          <a:lnTo>
                            <a:pt x="153" y="9"/>
                          </a:lnTo>
                          <a:lnTo>
                            <a:pt x="137" y="17"/>
                          </a:lnTo>
                          <a:lnTo>
                            <a:pt x="123" y="27"/>
                          </a:lnTo>
                          <a:lnTo>
                            <a:pt x="88" y="62"/>
                          </a:lnTo>
                          <a:lnTo>
                            <a:pt x="40" y="106"/>
                          </a:lnTo>
                          <a:lnTo>
                            <a:pt x="10" y="129"/>
                          </a:lnTo>
                          <a:lnTo>
                            <a:pt x="4" y="136"/>
                          </a:lnTo>
                          <a:lnTo>
                            <a:pt x="1" y="143"/>
                          </a:lnTo>
                          <a:lnTo>
                            <a:pt x="0" y="149"/>
                          </a:lnTo>
                          <a:lnTo>
                            <a:pt x="3" y="155"/>
                          </a:lnTo>
                          <a:lnTo>
                            <a:pt x="7" y="160"/>
                          </a:lnTo>
                          <a:lnTo>
                            <a:pt x="11" y="162"/>
                          </a:lnTo>
                          <a:lnTo>
                            <a:pt x="27" y="168"/>
                          </a:lnTo>
                          <a:lnTo>
                            <a:pt x="85" y="177"/>
                          </a:lnTo>
                          <a:lnTo>
                            <a:pt x="254" y="179"/>
                          </a:lnTo>
                          <a:lnTo>
                            <a:pt x="266" y="181"/>
                          </a:lnTo>
                          <a:lnTo>
                            <a:pt x="279" y="185"/>
                          </a:lnTo>
                          <a:lnTo>
                            <a:pt x="303" y="197"/>
                          </a:lnTo>
                          <a:lnTo>
                            <a:pt x="321" y="210"/>
                          </a:lnTo>
                          <a:lnTo>
                            <a:pt x="332" y="224"/>
                          </a:lnTo>
                          <a:lnTo>
                            <a:pt x="338" y="228"/>
                          </a:lnTo>
                          <a:lnTo>
                            <a:pt x="344" y="229"/>
                          </a:lnTo>
                          <a:lnTo>
                            <a:pt x="350" y="229"/>
                          </a:lnTo>
                          <a:lnTo>
                            <a:pt x="355" y="228"/>
                          </a:lnTo>
                          <a:lnTo>
                            <a:pt x="360" y="224"/>
                          </a:lnTo>
                          <a:lnTo>
                            <a:pt x="369" y="214"/>
                          </a:lnTo>
                          <a:lnTo>
                            <a:pt x="372" y="207"/>
                          </a:lnTo>
                          <a:lnTo>
                            <a:pt x="375" y="189"/>
                          </a:lnTo>
                          <a:lnTo>
                            <a:pt x="374" y="140"/>
                          </a:lnTo>
                          <a:lnTo>
                            <a:pt x="370" y="120"/>
                          </a:lnTo>
                          <a:lnTo>
                            <a:pt x="368" y="111"/>
                          </a:lnTo>
                          <a:lnTo>
                            <a:pt x="356" y="83"/>
                          </a:lnTo>
                          <a:lnTo>
                            <a:pt x="339" y="56"/>
                          </a:lnTo>
                          <a:lnTo>
                            <a:pt x="324" y="38"/>
                          </a:lnTo>
                          <a:lnTo>
                            <a:pt x="313" y="29"/>
                          </a:lnTo>
                          <a:lnTo>
                            <a:pt x="278" y="12"/>
                          </a:lnTo>
                          <a:lnTo>
                            <a:pt x="224" y="1"/>
                          </a:lnTo>
                          <a:lnTo>
                            <a:pt x="214" y="0"/>
                          </a:lnTo>
                          <a:close/>
                        </a:path>
                      </a:pathLst>
                    </a:custGeom>
                    <a:solidFill>
                      <a:srgbClr val="D0A8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73"/>
                    <p:cNvSpPr>
                      <a:spLocks/>
                    </p:cNvSpPr>
                    <p:nvPr/>
                  </p:nvSpPr>
                  <p:spPr bwMode="auto">
                    <a:xfrm>
                      <a:off x="2417763" y="3133726"/>
                      <a:ext cx="263525" cy="292100"/>
                    </a:xfrm>
                    <a:custGeom>
                      <a:avLst/>
                      <a:gdLst/>
                      <a:ahLst/>
                      <a:cxnLst>
                        <a:cxn ang="0">
                          <a:pos x="0" y="109"/>
                        </a:cxn>
                        <a:cxn ang="0">
                          <a:pos x="0" y="113"/>
                        </a:cxn>
                        <a:cxn ang="0">
                          <a:pos x="2" y="115"/>
                        </a:cxn>
                        <a:cxn ang="0">
                          <a:pos x="5" y="117"/>
                        </a:cxn>
                        <a:cxn ang="0">
                          <a:pos x="8" y="118"/>
                        </a:cxn>
                        <a:cxn ang="0">
                          <a:pos x="47" y="128"/>
                        </a:cxn>
                        <a:cxn ang="0">
                          <a:pos x="60" y="131"/>
                        </a:cxn>
                        <a:cxn ang="0">
                          <a:pos x="113" y="149"/>
                        </a:cxn>
                        <a:cxn ang="0">
                          <a:pos x="125" y="155"/>
                        </a:cxn>
                        <a:cxn ang="0">
                          <a:pos x="130" y="158"/>
                        </a:cxn>
                        <a:cxn ang="0">
                          <a:pos x="149" y="182"/>
                        </a:cxn>
                        <a:cxn ang="0">
                          <a:pos x="153" y="184"/>
                        </a:cxn>
                        <a:cxn ang="0">
                          <a:pos x="155" y="183"/>
                        </a:cxn>
                        <a:cxn ang="0">
                          <a:pos x="158" y="180"/>
                        </a:cxn>
                        <a:cxn ang="0">
                          <a:pos x="160" y="173"/>
                        </a:cxn>
                        <a:cxn ang="0">
                          <a:pos x="164" y="156"/>
                        </a:cxn>
                        <a:cxn ang="0">
                          <a:pos x="166" y="125"/>
                        </a:cxn>
                        <a:cxn ang="0">
                          <a:pos x="163" y="106"/>
                        </a:cxn>
                        <a:cxn ang="0">
                          <a:pos x="154" y="77"/>
                        </a:cxn>
                        <a:cxn ang="0">
                          <a:pos x="142" y="50"/>
                        </a:cxn>
                        <a:cxn ang="0">
                          <a:pos x="120" y="18"/>
                        </a:cxn>
                        <a:cxn ang="0">
                          <a:pos x="110" y="9"/>
                        </a:cxn>
                        <a:cxn ang="0">
                          <a:pos x="99" y="3"/>
                        </a:cxn>
                        <a:cxn ang="0">
                          <a:pos x="89" y="0"/>
                        </a:cxn>
                        <a:cxn ang="0">
                          <a:pos x="78" y="0"/>
                        </a:cxn>
                        <a:cxn ang="0">
                          <a:pos x="67" y="2"/>
                        </a:cxn>
                        <a:cxn ang="0">
                          <a:pos x="57" y="8"/>
                        </a:cxn>
                        <a:cxn ang="0">
                          <a:pos x="53" y="11"/>
                        </a:cxn>
                        <a:cxn ang="0">
                          <a:pos x="48" y="16"/>
                        </a:cxn>
                        <a:cxn ang="0">
                          <a:pos x="32" y="40"/>
                        </a:cxn>
                        <a:cxn ang="0">
                          <a:pos x="9" y="83"/>
                        </a:cxn>
                        <a:cxn ang="0">
                          <a:pos x="2" y="98"/>
                        </a:cxn>
                        <a:cxn ang="0">
                          <a:pos x="0" y="104"/>
                        </a:cxn>
                        <a:cxn ang="0">
                          <a:pos x="0" y="109"/>
                        </a:cxn>
                      </a:cxnLst>
                      <a:rect l="0" t="0" r="r" b="b"/>
                      <a:pathLst>
                        <a:path w="166" h="184">
                          <a:moveTo>
                            <a:pt x="0" y="109"/>
                          </a:moveTo>
                          <a:lnTo>
                            <a:pt x="0" y="113"/>
                          </a:lnTo>
                          <a:lnTo>
                            <a:pt x="2" y="115"/>
                          </a:lnTo>
                          <a:lnTo>
                            <a:pt x="5" y="117"/>
                          </a:lnTo>
                          <a:lnTo>
                            <a:pt x="8" y="118"/>
                          </a:lnTo>
                          <a:lnTo>
                            <a:pt x="47" y="128"/>
                          </a:lnTo>
                          <a:lnTo>
                            <a:pt x="60" y="131"/>
                          </a:lnTo>
                          <a:lnTo>
                            <a:pt x="113" y="149"/>
                          </a:lnTo>
                          <a:lnTo>
                            <a:pt x="125" y="155"/>
                          </a:lnTo>
                          <a:lnTo>
                            <a:pt x="130" y="158"/>
                          </a:lnTo>
                          <a:lnTo>
                            <a:pt x="149" y="182"/>
                          </a:lnTo>
                          <a:lnTo>
                            <a:pt x="153" y="184"/>
                          </a:lnTo>
                          <a:lnTo>
                            <a:pt x="155" y="183"/>
                          </a:lnTo>
                          <a:lnTo>
                            <a:pt x="158" y="180"/>
                          </a:lnTo>
                          <a:lnTo>
                            <a:pt x="160" y="173"/>
                          </a:lnTo>
                          <a:lnTo>
                            <a:pt x="164" y="156"/>
                          </a:lnTo>
                          <a:lnTo>
                            <a:pt x="166" y="125"/>
                          </a:lnTo>
                          <a:lnTo>
                            <a:pt x="163" y="106"/>
                          </a:lnTo>
                          <a:lnTo>
                            <a:pt x="154" y="77"/>
                          </a:lnTo>
                          <a:lnTo>
                            <a:pt x="142" y="50"/>
                          </a:lnTo>
                          <a:lnTo>
                            <a:pt x="120" y="18"/>
                          </a:lnTo>
                          <a:lnTo>
                            <a:pt x="110" y="9"/>
                          </a:lnTo>
                          <a:lnTo>
                            <a:pt x="99" y="3"/>
                          </a:lnTo>
                          <a:lnTo>
                            <a:pt x="89" y="0"/>
                          </a:lnTo>
                          <a:lnTo>
                            <a:pt x="78" y="0"/>
                          </a:lnTo>
                          <a:lnTo>
                            <a:pt x="67" y="2"/>
                          </a:lnTo>
                          <a:lnTo>
                            <a:pt x="57" y="8"/>
                          </a:lnTo>
                          <a:lnTo>
                            <a:pt x="53" y="11"/>
                          </a:lnTo>
                          <a:lnTo>
                            <a:pt x="48" y="16"/>
                          </a:lnTo>
                          <a:lnTo>
                            <a:pt x="32" y="40"/>
                          </a:lnTo>
                          <a:lnTo>
                            <a:pt x="9" y="83"/>
                          </a:lnTo>
                          <a:lnTo>
                            <a:pt x="2" y="98"/>
                          </a:lnTo>
                          <a:lnTo>
                            <a:pt x="0" y="104"/>
                          </a:lnTo>
                          <a:lnTo>
                            <a:pt x="0" y="109"/>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74"/>
                    <p:cNvSpPr>
                      <a:spLocks/>
                    </p:cNvSpPr>
                    <p:nvPr/>
                  </p:nvSpPr>
                  <p:spPr bwMode="auto">
                    <a:xfrm>
                      <a:off x="2327275" y="3117851"/>
                      <a:ext cx="177800" cy="187325"/>
                    </a:xfrm>
                    <a:custGeom>
                      <a:avLst/>
                      <a:gdLst/>
                      <a:ahLst/>
                      <a:cxnLst>
                        <a:cxn ang="0">
                          <a:pos x="78" y="2"/>
                        </a:cxn>
                        <a:cxn ang="0">
                          <a:pos x="75" y="4"/>
                        </a:cxn>
                        <a:cxn ang="0">
                          <a:pos x="43" y="38"/>
                        </a:cxn>
                        <a:cxn ang="0">
                          <a:pos x="9" y="94"/>
                        </a:cxn>
                        <a:cxn ang="0">
                          <a:pos x="5" y="100"/>
                        </a:cxn>
                        <a:cxn ang="0">
                          <a:pos x="0" y="105"/>
                        </a:cxn>
                        <a:cxn ang="0">
                          <a:pos x="1" y="105"/>
                        </a:cxn>
                        <a:cxn ang="0">
                          <a:pos x="3" y="107"/>
                        </a:cxn>
                        <a:cxn ang="0">
                          <a:pos x="10" y="111"/>
                        </a:cxn>
                        <a:cxn ang="0">
                          <a:pos x="15" y="113"/>
                        </a:cxn>
                        <a:cxn ang="0">
                          <a:pos x="20" y="116"/>
                        </a:cxn>
                        <a:cxn ang="0">
                          <a:pos x="26" y="117"/>
                        </a:cxn>
                        <a:cxn ang="0">
                          <a:pos x="32" y="118"/>
                        </a:cxn>
                        <a:cxn ang="0">
                          <a:pos x="38" y="117"/>
                        </a:cxn>
                        <a:cxn ang="0">
                          <a:pos x="42" y="116"/>
                        </a:cxn>
                        <a:cxn ang="0">
                          <a:pos x="45" y="112"/>
                        </a:cxn>
                        <a:cxn ang="0">
                          <a:pos x="62" y="63"/>
                        </a:cxn>
                        <a:cxn ang="0">
                          <a:pos x="69" y="50"/>
                        </a:cxn>
                        <a:cxn ang="0">
                          <a:pos x="89" y="24"/>
                        </a:cxn>
                        <a:cxn ang="0">
                          <a:pos x="92" y="20"/>
                        </a:cxn>
                        <a:cxn ang="0">
                          <a:pos x="100" y="15"/>
                        </a:cxn>
                        <a:cxn ang="0">
                          <a:pos x="105" y="12"/>
                        </a:cxn>
                        <a:cxn ang="0">
                          <a:pos x="112" y="10"/>
                        </a:cxn>
                        <a:cxn ang="0">
                          <a:pos x="112" y="9"/>
                        </a:cxn>
                        <a:cxn ang="0">
                          <a:pos x="110" y="7"/>
                        </a:cxn>
                        <a:cxn ang="0">
                          <a:pos x="105" y="5"/>
                        </a:cxn>
                        <a:cxn ang="0">
                          <a:pos x="84" y="0"/>
                        </a:cxn>
                        <a:cxn ang="0">
                          <a:pos x="81" y="1"/>
                        </a:cxn>
                        <a:cxn ang="0">
                          <a:pos x="78" y="2"/>
                        </a:cxn>
                      </a:cxnLst>
                      <a:rect l="0" t="0" r="r" b="b"/>
                      <a:pathLst>
                        <a:path w="112" h="118">
                          <a:moveTo>
                            <a:pt x="78" y="2"/>
                          </a:moveTo>
                          <a:lnTo>
                            <a:pt x="75" y="4"/>
                          </a:lnTo>
                          <a:lnTo>
                            <a:pt x="43" y="38"/>
                          </a:lnTo>
                          <a:lnTo>
                            <a:pt x="9" y="94"/>
                          </a:lnTo>
                          <a:lnTo>
                            <a:pt x="5" y="100"/>
                          </a:lnTo>
                          <a:lnTo>
                            <a:pt x="0" y="105"/>
                          </a:lnTo>
                          <a:lnTo>
                            <a:pt x="1" y="105"/>
                          </a:lnTo>
                          <a:lnTo>
                            <a:pt x="3" y="107"/>
                          </a:lnTo>
                          <a:lnTo>
                            <a:pt x="10" y="111"/>
                          </a:lnTo>
                          <a:lnTo>
                            <a:pt x="15" y="113"/>
                          </a:lnTo>
                          <a:lnTo>
                            <a:pt x="20" y="116"/>
                          </a:lnTo>
                          <a:lnTo>
                            <a:pt x="26" y="117"/>
                          </a:lnTo>
                          <a:lnTo>
                            <a:pt x="32" y="118"/>
                          </a:lnTo>
                          <a:lnTo>
                            <a:pt x="38" y="117"/>
                          </a:lnTo>
                          <a:lnTo>
                            <a:pt x="42" y="116"/>
                          </a:lnTo>
                          <a:lnTo>
                            <a:pt x="45" y="112"/>
                          </a:lnTo>
                          <a:lnTo>
                            <a:pt x="62" y="63"/>
                          </a:lnTo>
                          <a:lnTo>
                            <a:pt x="69" y="50"/>
                          </a:lnTo>
                          <a:lnTo>
                            <a:pt x="89" y="24"/>
                          </a:lnTo>
                          <a:lnTo>
                            <a:pt x="92" y="20"/>
                          </a:lnTo>
                          <a:lnTo>
                            <a:pt x="100" y="15"/>
                          </a:lnTo>
                          <a:lnTo>
                            <a:pt x="105" y="12"/>
                          </a:lnTo>
                          <a:lnTo>
                            <a:pt x="112" y="10"/>
                          </a:lnTo>
                          <a:lnTo>
                            <a:pt x="112" y="9"/>
                          </a:lnTo>
                          <a:lnTo>
                            <a:pt x="110" y="7"/>
                          </a:lnTo>
                          <a:lnTo>
                            <a:pt x="105" y="5"/>
                          </a:lnTo>
                          <a:lnTo>
                            <a:pt x="84" y="0"/>
                          </a:lnTo>
                          <a:lnTo>
                            <a:pt x="81" y="1"/>
                          </a:lnTo>
                          <a:lnTo>
                            <a:pt x="78" y="2"/>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75"/>
                    <p:cNvSpPr>
                      <a:spLocks/>
                    </p:cNvSpPr>
                    <p:nvPr/>
                  </p:nvSpPr>
                  <p:spPr bwMode="auto">
                    <a:xfrm>
                      <a:off x="2214563" y="3100388"/>
                      <a:ext cx="223838" cy="184150"/>
                    </a:xfrm>
                    <a:custGeom>
                      <a:avLst/>
                      <a:gdLst/>
                      <a:ahLst/>
                      <a:cxnLst>
                        <a:cxn ang="0">
                          <a:pos x="118" y="0"/>
                        </a:cxn>
                        <a:cxn ang="0">
                          <a:pos x="113" y="1"/>
                        </a:cxn>
                        <a:cxn ang="0">
                          <a:pos x="87" y="13"/>
                        </a:cxn>
                        <a:cxn ang="0">
                          <a:pos x="59" y="33"/>
                        </a:cxn>
                        <a:cxn ang="0">
                          <a:pos x="33" y="59"/>
                        </a:cxn>
                        <a:cxn ang="0">
                          <a:pos x="15" y="79"/>
                        </a:cxn>
                        <a:cxn ang="0">
                          <a:pos x="12" y="84"/>
                        </a:cxn>
                        <a:cxn ang="0">
                          <a:pos x="6" y="90"/>
                        </a:cxn>
                        <a:cxn ang="0">
                          <a:pos x="2" y="97"/>
                        </a:cxn>
                        <a:cxn ang="0">
                          <a:pos x="0" y="98"/>
                        </a:cxn>
                        <a:cxn ang="0">
                          <a:pos x="0" y="101"/>
                        </a:cxn>
                        <a:cxn ang="0">
                          <a:pos x="1" y="103"/>
                        </a:cxn>
                        <a:cxn ang="0">
                          <a:pos x="8" y="107"/>
                        </a:cxn>
                        <a:cxn ang="0">
                          <a:pos x="28" y="114"/>
                        </a:cxn>
                        <a:cxn ang="0">
                          <a:pos x="43" y="116"/>
                        </a:cxn>
                        <a:cxn ang="0">
                          <a:pos x="50" y="115"/>
                        </a:cxn>
                        <a:cxn ang="0">
                          <a:pos x="56" y="113"/>
                        </a:cxn>
                        <a:cxn ang="0">
                          <a:pos x="61" y="109"/>
                        </a:cxn>
                        <a:cxn ang="0">
                          <a:pos x="66" y="104"/>
                        </a:cxn>
                        <a:cxn ang="0">
                          <a:pos x="73" y="91"/>
                        </a:cxn>
                        <a:cxn ang="0">
                          <a:pos x="84" y="69"/>
                        </a:cxn>
                        <a:cxn ang="0">
                          <a:pos x="119" y="18"/>
                        </a:cxn>
                        <a:cxn ang="0">
                          <a:pos x="127" y="13"/>
                        </a:cxn>
                        <a:cxn ang="0">
                          <a:pos x="134" y="10"/>
                        </a:cxn>
                        <a:cxn ang="0">
                          <a:pos x="137" y="10"/>
                        </a:cxn>
                        <a:cxn ang="0">
                          <a:pos x="139" y="10"/>
                        </a:cxn>
                        <a:cxn ang="0">
                          <a:pos x="141" y="9"/>
                        </a:cxn>
                        <a:cxn ang="0">
                          <a:pos x="141" y="8"/>
                        </a:cxn>
                        <a:cxn ang="0">
                          <a:pos x="140" y="7"/>
                        </a:cxn>
                        <a:cxn ang="0">
                          <a:pos x="139" y="5"/>
                        </a:cxn>
                        <a:cxn ang="0">
                          <a:pos x="132" y="2"/>
                        </a:cxn>
                        <a:cxn ang="0">
                          <a:pos x="122" y="0"/>
                        </a:cxn>
                        <a:cxn ang="0">
                          <a:pos x="118" y="0"/>
                        </a:cxn>
                      </a:cxnLst>
                      <a:rect l="0" t="0" r="r" b="b"/>
                      <a:pathLst>
                        <a:path w="141" h="116">
                          <a:moveTo>
                            <a:pt x="118" y="0"/>
                          </a:moveTo>
                          <a:lnTo>
                            <a:pt x="113" y="1"/>
                          </a:lnTo>
                          <a:lnTo>
                            <a:pt x="87" y="13"/>
                          </a:lnTo>
                          <a:lnTo>
                            <a:pt x="59" y="33"/>
                          </a:lnTo>
                          <a:lnTo>
                            <a:pt x="33" y="59"/>
                          </a:lnTo>
                          <a:lnTo>
                            <a:pt x="15" y="79"/>
                          </a:lnTo>
                          <a:lnTo>
                            <a:pt x="12" y="84"/>
                          </a:lnTo>
                          <a:lnTo>
                            <a:pt x="6" y="90"/>
                          </a:lnTo>
                          <a:lnTo>
                            <a:pt x="2" y="97"/>
                          </a:lnTo>
                          <a:lnTo>
                            <a:pt x="0" y="98"/>
                          </a:lnTo>
                          <a:lnTo>
                            <a:pt x="0" y="101"/>
                          </a:lnTo>
                          <a:lnTo>
                            <a:pt x="1" y="103"/>
                          </a:lnTo>
                          <a:lnTo>
                            <a:pt x="8" y="107"/>
                          </a:lnTo>
                          <a:lnTo>
                            <a:pt x="28" y="114"/>
                          </a:lnTo>
                          <a:lnTo>
                            <a:pt x="43" y="116"/>
                          </a:lnTo>
                          <a:lnTo>
                            <a:pt x="50" y="115"/>
                          </a:lnTo>
                          <a:lnTo>
                            <a:pt x="56" y="113"/>
                          </a:lnTo>
                          <a:lnTo>
                            <a:pt x="61" y="109"/>
                          </a:lnTo>
                          <a:lnTo>
                            <a:pt x="66" y="104"/>
                          </a:lnTo>
                          <a:lnTo>
                            <a:pt x="73" y="91"/>
                          </a:lnTo>
                          <a:lnTo>
                            <a:pt x="84" y="69"/>
                          </a:lnTo>
                          <a:lnTo>
                            <a:pt x="119" y="18"/>
                          </a:lnTo>
                          <a:lnTo>
                            <a:pt x="127" y="13"/>
                          </a:lnTo>
                          <a:lnTo>
                            <a:pt x="134" y="10"/>
                          </a:lnTo>
                          <a:lnTo>
                            <a:pt x="137" y="10"/>
                          </a:lnTo>
                          <a:lnTo>
                            <a:pt x="139" y="10"/>
                          </a:lnTo>
                          <a:lnTo>
                            <a:pt x="141" y="9"/>
                          </a:lnTo>
                          <a:lnTo>
                            <a:pt x="141" y="8"/>
                          </a:lnTo>
                          <a:lnTo>
                            <a:pt x="140" y="7"/>
                          </a:lnTo>
                          <a:lnTo>
                            <a:pt x="139" y="5"/>
                          </a:lnTo>
                          <a:lnTo>
                            <a:pt x="132" y="2"/>
                          </a:lnTo>
                          <a:lnTo>
                            <a:pt x="122" y="0"/>
                          </a:lnTo>
                          <a:lnTo>
                            <a:pt x="118" y="0"/>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76"/>
                    <p:cNvSpPr>
                      <a:spLocks/>
                    </p:cNvSpPr>
                    <p:nvPr/>
                  </p:nvSpPr>
                  <p:spPr bwMode="auto">
                    <a:xfrm>
                      <a:off x="2124075" y="3278188"/>
                      <a:ext cx="379413" cy="76200"/>
                    </a:xfrm>
                    <a:custGeom>
                      <a:avLst/>
                      <a:gdLst/>
                      <a:ahLst/>
                      <a:cxnLst>
                        <a:cxn ang="0">
                          <a:pos x="238" y="46"/>
                        </a:cxn>
                        <a:cxn ang="0">
                          <a:pos x="239" y="45"/>
                        </a:cxn>
                        <a:cxn ang="0">
                          <a:pos x="239" y="44"/>
                        </a:cxn>
                        <a:cxn ang="0">
                          <a:pos x="237" y="44"/>
                        </a:cxn>
                        <a:cxn ang="0">
                          <a:pos x="234" y="43"/>
                        </a:cxn>
                        <a:cxn ang="0">
                          <a:pos x="165" y="29"/>
                        </a:cxn>
                        <a:cxn ang="0">
                          <a:pos x="63" y="2"/>
                        </a:cxn>
                        <a:cxn ang="0">
                          <a:pos x="49" y="0"/>
                        </a:cxn>
                        <a:cxn ang="0">
                          <a:pos x="39" y="0"/>
                        </a:cxn>
                        <a:cxn ang="0">
                          <a:pos x="30" y="2"/>
                        </a:cxn>
                        <a:cxn ang="0">
                          <a:pos x="18" y="7"/>
                        </a:cxn>
                        <a:cxn ang="0">
                          <a:pos x="11" y="11"/>
                        </a:cxn>
                        <a:cxn ang="0">
                          <a:pos x="2" y="22"/>
                        </a:cxn>
                        <a:cxn ang="0">
                          <a:pos x="0" y="26"/>
                        </a:cxn>
                        <a:cxn ang="0">
                          <a:pos x="0" y="29"/>
                        </a:cxn>
                        <a:cxn ang="0">
                          <a:pos x="3" y="32"/>
                        </a:cxn>
                        <a:cxn ang="0">
                          <a:pos x="5" y="33"/>
                        </a:cxn>
                        <a:cxn ang="0">
                          <a:pos x="7" y="34"/>
                        </a:cxn>
                        <a:cxn ang="0">
                          <a:pos x="10" y="35"/>
                        </a:cxn>
                        <a:cxn ang="0">
                          <a:pos x="87" y="41"/>
                        </a:cxn>
                        <a:cxn ang="0">
                          <a:pos x="147" y="48"/>
                        </a:cxn>
                        <a:cxn ang="0">
                          <a:pos x="232" y="47"/>
                        </a:cxn>
                        <a:cxn ang="0">
                          <a:pos x="235" y="46"/>
                        </a:cxn>
                        <a:cxn ang="0">
                          <a:pos x="238" y="46"/>
                        </a:cxn>
                      </a:cxnLst>
                      <a:rect l="0" t="0" r="r" b="b"/>
                      <a:pathLst>
                        <a:path w="239" h="48">
                          <a:moveTo>
                            <a:pt x="238" y="46"/>
                          </a:moveTo>
                          <a:lnTo>
                            <a:pt x="239" y="45"/>
                          </a:lnTo>
                          <a:lnTo>
                            <a:pt x="239" y="44"/>
                          </a:lnTo>
                          <a:lnTo>
                            <a:pt x="237" y="44"/>
                          </a:lnTo>
                          <a:lnTo>
                            <a:pt x="234" y="43"/>
                          </a:lnTo>
                          <a:lnTo>
                            <a:pt x="165" y="29"/>
                          </a:lnTo>
                          <a:lnTo>
                            <a:pt x="63" y="2"/>
                          </a:lnTo>
                          <a:lnTo>
                            <a:pt x="49" y="0"/>
                          </a:lnTo>
                          <a:lnTo>
                            <a:pt x="39" y="0"/>
                          </a:lnTo>
                          <a:lnTo>
                            <a:pt x="30" y="2"/>
                          </a:lnTo>
                          <a:lnTo>
                            <a:pt x="18" y="7"/>
                          </a:lnTo>
                          <a:lnTo>
                            <a:pt x="11" y="11"/>
                          </a:lnTo>
                          <a:lnTo>
                            <a:pt x="2" y="22"/>
                          </a:lnTo>
                          <a:lnTo>
                            <a:pt x="0" y="26"/>
                          </a:lnTo>
                          <a:lnTo>
                            <a:pt x="0" y="29"/>
                          </a:lnTo>
                          <a:lnTo>
                            <a:pt x="3" y="32"/>
                          </a:lnTo>
                          <a:lnTo>
                            <a:pt x="5" y="33"/>
                          </a:lnTo>
                          <a:lnTo>
                            <a:pt x="7" y="34"/>
                          </a:lnTo>
                          <a:lnTo>
                            <a:pt x="10" y="35"/>
                          </a:lnTo>
                          <a:lnTo>
                            <a:pt x="87" y="41"/>
                          </a:lnTo>
                          <a:lnTo>
                            <a:pt x="147" y="48"/>
                          </a:lnTo>
                          <a:lnTo>
                            <a:pt x="232" y="47"/>
                          </a:lnTo>
                          <a:lnTo>
                            <a:pt x="235" y="46"/>
                          </a:lnTo>
                          <a:lnTo>
                            <a:pt x="238" y="46"/>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grpSp>
      </p:grpSp>
      <p:sp>
        <p:nvSpPr>
          <p:cNvPr id="199" name="TextBox 198"/>
          <p:cNvSpPr txBox="1"/>
          <p:nvPr/>
        </p:nvSpPr>
        <p:spPr>
          <a:xfrm>
            <a:off x="6595872" y="2560320"/>
            <a:ext cx="2548128" cy="1754326"/>
          </a:xfrm>
          <a:prstGeom prst="rect">
            <a:avLst/>
          </a:prstGeom>
          <a:noFill/>
        </p:spPr>
        <p:txBody>
          <a:bodyPr wrap="square" rtlCol="0">
            <a:spAutoFit/>
          </a:bodyPr>
          <a:lstStyle/>
          <a:p>
            <a:r>
              <a:rPr lang="en-US" dirty="0"/>
              <a:t>By monitoring the error over time, the operator could adjust the float setting so that it always maintained the desired set point</a:t>
            </a:r>
          </a:p>
        </p:txBody>
      </p:sp>
      <p:grpSp>
        <p:nvGrpSpPr>
          <p:cNvPr id="15" name="Group 121"/>
          <p:cNvGrpSpPr/>
          <p:nvPr/>
        </p:nvGrpSpPr>
        <p:grpSpPr>
          <a:xfrm>
            <a:off x="8363830" y="4975442"/>
            <a:ext cx="501786" cy="547493"/>
            <a:chOff x="8363830" y="4975442"/>
            <a:chExt cx="501786" cy="547493"/>
          </a:xfrm>
        </p:grpSpPr>
        <p:sp>
          <p:nvSpPr>
            <p:cNvPr id="146" name="Freeform 8"/>
            <p:cNvSpPr>
              <a:spLocks/>
            </p:cNvSpPr>
            <p:nvPr/>
          </p:nvSpPr>
          <p:spPr bwMode="auto">
            <a:xfrm flipH="1">
              <a:off x="8363830" y="5100640"/>
              <a:ext cx="501786" cy="422295"/>
            </a:xfrm>
            <a:custGeom>
              <a:avLst/>
              <a:gdLst/>
              <a:ahLst/>
              <a:cxnLst>
                <a:cxn ang="0">
                  <a:pos x="25" y="3"/>
                </a:cxn>
                <a:cxn ang="0">
                  <a:pos x="20" y="0"/>
                </a:cxn>
                <a:cxn ang="0">
                  <a:pos x="18" y="0"/>
                </a:cxn>
                <a:cxn ang="0">
                  <a:pos x="16" y="0"/>
                </a:cxn>
                <a:cxn ang="0">
                  <a:pos x="14" y="2"/>
                </a:cxn>
                <a:cxn ang="0">
                  <a:pos x="9" y="7"/>
                </a:cxn>
                <a:cxn ang="0">
                  <a:pos x="5" y="16"/>
                </a:cxn>
                <a:cxn ang="0">
                  <a:pos x="4" y="23"/>
                </a:cxn>
                <a:cxn ang="0">
                  <a:pos x="6" y="76"/>
                </a:cxn>
                <a:cxn ang="0">
                  <a:pos x="5" y="77"/>
                </a:cxn>
                <a:cxn ang="0">
                  <a:pos x="5" y="78"/>
                </a:cxn>
                <a:cxn ang="0">
                  <a:pos x="5" y="79"/>
                </a:cxn>
                <a:cxn ang="0">
                  <a:pos x="5" y="81"/>
                </a:cxn>
                <a:cxn ang="0">
                  <a:pos x="4" y="82"/>
                </a:cxn>
                <a:cxn ang="0">
                  <a:pos x="4" y="85"/>
                </a:cxn>
                <a:cxn ang="0">
                  <a:pos x="3" y="94"/>
                </a:cxn>
                <a:cxn ang="0">
                  <a:pos x="0" y="116"/>
                </a:cxn>
                <a:cxn ang="0">
                  <a:pos x="0" y="121"/>
                </a:cxn>
                <a:cxn ang="0">
                  <a:pos x="1" y="129"/>
                </a:cxn>
                <a:cxn ang="0">
                  <a:pos x="3" y="132"/>
                </a:cxn>
                <a:cxn ang="0">
                  <a:pos x="6" y="136"/>
                </a:cxn>
                <a:cxn ang="0">
                  <a:pos x="8" y="139"/>
                </a:cxn>
                <a:cxn ang="0">
                  <a:pos x="11" y="141"/>
                </a:cxn>
                <a:cxn ang="0">
                  <a:pos x="116" y="245"/>
                </a:cxn>
                <a:cxn ang="0">
                  <a:pos x="179" y="298"/>
                </a:cxn>
                <a:cxn ang="0">
                  <a:pos x="247" y="352"/>
                </a:cxn>
                <a:cxn ang="0">
                  <a:pos x="317" y="412"/>
                </a:cxn>
                <a:cxn ang="0">
                  <a:pos x="329" y="419"/>
                </a:cxn>
                <a:cxn ang="0">
                  <a:pos x="338" y="423"/>
                </a:cxn>
                <a:cxn ang="0">
                  <a:pos x="343" y="425"/>
                </a:cxn>
                <a:cxn ang="0">
                  <a:pos x="348" y="425"/>
                </a:cxn>
                <a:cxn ang="0">
                  <a:pos x="353" y="423"/>
                </a:cxn>
                <a:cxn ang="0">
                  <a:pos x="362" y="419"/>
                </a:cxn>
                <a:cxn ang="0">
                  <a:pos x="375" y="410"/>
                </a:cxn>
                <a:cxn ang="0">
                  <a:pos x="379" y="406"/>
                </a:cxn>
                <a:cxn ang="0">
                  <a:pos x="397" y="396"/>
                </a:cxn>
                <a:cxn ang="0">
                  <a:pos x="488" y="356"/>
                </a:cxn>
                <a:cxn ang="0">
                  <a:pos x="499" y="349"/>
                </a:cxn>
                <a:cxn ang="0">
                  <a:pos x="502" y="346"/>
                </a:cxn>
                <a:cxn ang="0">
                  <a:pos x="504" y="343"/>
                </a:cxn>
                <a:cxn ang="0">
                  <a:pos x="504" y="341"/>
                </a:cxn>
                <a:cxn ang="0">
                  <a:pos x="505" y="339"/>
                </a:cxn>
                <a:cxn ang="0">
                  <a:pos x="503" y="294"/>
                </a:cxn>
                <a:cxn ang="0">
                  <a:pos x="496" y="229"/>
                </a:cxn>
                <a:cxn ang="0">
                  <a:pos x="495" y="225"/>
                </a:cxn>
                <a:cxn ang="0">
                  <a:pos x="494" y="223"/>
                </a:cxn>
                <a:cxn ang="0">
                  <a:pos x="492" y="222"/>
                </a:cxn>
                <a:cxn ang="0">
                  <a:pos x="489" y="222"/>
                </a:cxn>
                <a:cxn ang="0">
                  <a:pos x="488" y="222"/>
                </a:cxn>
                <a:cxn ang="0">
                  <a:pos x="485" y="223"/>
                </a:cxn>
                <a:cxn ang="0">
                  <a:pos x="411" y="254"/>
                </a:cxn>
                <a:cxn ang="0">
                  <a:pos x="379" y="265"/>
                </a:cxn>
                <a:cxn ang="0">
                  <a:pos x="371" y="267"/>
                </a:cxn>
                <a:cxn ang="0">
                  <a:pos x="358" y="267"/>
                </a:cxn>
                <a:cxn ang="0">
                  <a:pos x="353" y="265"/>
                </a:cxn>
                <a:cxn ang="0">
                  <a:pos x="343" y="261"/>
                </a:cxn>
                <a:cxn ang="0">
                  <a:pos x="340" y="259"/>
                </a:cxn>
                <a:cxn ang="0">
                  <a:pos x="322" y="245"/>
                </a:cxn>
                <a:cxn ang="0">
                  <a:pos x="214" y="163"/>
                </a:cxn>
                <a:cxn ang="0">
                  <a:pos x="119" y="87"/>
                </a:cxn>
                <a:cxn ang="0">
                  <a:pos x="58" y="34"/>
                </a:cxn>
                <a:cxn ang="0">
                  <a:pos x="31" y="7"/>
                </a:cxn>
                <a:cxn ang="0">
                  <a:pos x="25" y="3"/>
                </a:cxn>
              </a:cxnLst>
              <a:rect l="0" t="0" r="r" b="b"/>
              <a:pathLst>
                <a:path w="505" h="425">
                  <a:moveTo>
                    <a:pt x="25" y="3"/>
                  </a:moveTo>
                  <a:lnTo>
                    <a:pt x="20" y="0"/>
                  </a:lnTo>
                  <a:lnTo>
                    <a:pt x="18" y="0"/>
                  </a:lnTo>
                  <a:lnTo>
                    <a:pt x="16" y="0"/>
                  </a:lnTo>
                  <a:lnTo>
                    <a:pt x="14" y="2"/>
                  </a:lnTo>
                  <a:lnTo>
                    <a:pt x="9" y="7"/>
                  </a:lnTo>
                  <a:lnTo>
                    <a:pt x="5" y="16"/>
                  </a:lnTo>
                  <a:lnTo>
                    <a:pt x="4" y="23"/>
                  </a:lnTo>
                  <a:lnTo>
                    <a:pt x="6" y="76"/>
                  </a:lnTo>
                  <a:lnTo>
                    <a:pt x="5" y="77"/>
                  </a:lnTo>
                  <a:lnTo>
                    <a:pt x="5" y="78"/>
                  </a:lnTo>
                  <a:lnTo>
                    <a:pt x="5" y="79"/>
                  </a:lnTo>
                  <a:lnTo>
                    <a:pt x="5" y="81"/>
                  </a:lnTo>
                  <a:lnTo>
                    <a:pt x="4" y="82"/>
                  </a:lnTo>
                  <a:lnTo>
                    <a:pt x="4" y="85"/>
                  </a:lnTo>
                  <a:lnTo>
                    <a:pt x="3" y="94"/>
                  </a:lnTo>
                  <a:lnTo>
                    <a:pt x="0" y="116"/>
                  </a:lnTo>
                  <a:lnTo>
                    <a:pt x="0" y="121"/>
                  </a:lnTo>
                  <a:lnTo>
                    <a:pt x="1" y="129"/>
                  </a:lnTo>
                  <a:lnTo>
                    <a:pt x="3" y="132"/>
                  </a:lnTo>
                  <a:lnTo>
                    <a:pt x="6" y="136"/>
                  </a:lnTo>
                  <a:lnTo>
                    <a:pt x="8" y="139"/>
                  </a:lnTo>
                  <a:lnTo>
                    <a:pt x="11" y="141"/>
                  </a:lnTo>
                  <a:lnTo>
                    <a:pt x="116" y="245"/>
                  </a:lnTo>
                  <a:lnTo>
                    <a:pt x="179" y="298"/>
                  </a:lnTo>
                  <a:lnTo>
                    <a:pt x="247" y="352"/>
                  </a:lnTo>
                  <a:lnTo>
                    <a:pt x="317" y="412"/>
                  </a:lnTo>
                  <a:lnTo>
                    <a:pt x="329" y="419"/>
                  </a:lnTo>
                  <a:lnTo>
                    <a:pt x="338" y="423"/>
                  </a:lnTo>
                  <a:lnTo>
                    <a:pt x="343" y="425"/>
                  </a:lnTo>
                  <a:lnTo>
                    <a:pt x="348" y="425"/>
                  </a:lnTo>
                  <a:lnTo>
                    <a:pt x="353" y="423"/>
                  </a:lnTo>
                  <a:lnTo>
                    <a:pt x="362" y="419"/>
                  </a:lnTo>
                  <a:lnTo>
                    <a:pt x="375" y="410"/>
                  </a:lnTo>
                  <a:lnTo>
                    <a:pt x="379" y="406"/>
                  </a:lnTo>
                  <a:lnTo>
                    <a:pt x="397" y="396"/>
                  </a:lnTo>
                  <a:lnTo>
                    <a:pt x="488" y="356"/>
                  </a:lnTo>
                  <a:lnTo>
                    <a:pt x="499" y="349"/>
                  </a:lnTo>
                  <a:lnTo>
                    <a:pt x="502" y="346"/>
                  </a:lnTo>
                  <a:lnTo>
                    <a:pt x="504" y="343"/>
                  </a:lnTo>
                  <a:lnTo>
                    <a:pt x="504" y="341"/>
                  </a:lnTo>
                  <a:lnTo>
                    <a:pt x="505" y="339"/>
                  </a:lnTo>
                  <a:lnTo>
                    <a:pt x="503" y="294"/>
                  </a:lnTo>
                  <a:lnTo>
                    <a:pt x="496" y="229"/>
                  </a:lnTo>
                  <a:lnTo>
                    <a:pt x="495" y="225"/>
                  </a:lnTo>
                  <a:lnTo>
                    <a:pt x="494" y="223"/>
                  </a:lnTo>
                  <a:lnTo>
                    <a:pt x="492" y="222"/>
                  </a:lnTo>
                  <a:lnTo>
                    <a:pt x="489" y="222"/>
                  </a:lnTo>
                  <a:lnTo>
                    <a:pt x="488" y="222"/>
                  </a:lnTo>
                  <a:lnTo>
                    <a:pt x="485" y="223"/>
                  </a:lnTo>
                  <a:lnTo>
                    <a:pt x="411" y="254"/>
                  </a:lnTo>
                  <a:lnTo>
                    <a:pt x="379" y="265"/>
                  </a:lnTo>
                  <a:lnTo>
                    <a:pt x="371" y="267"/>
                  </a:lnTo>
                  <a:lnTo>
                    <a:pt x="358" y="267"/>
                  </a:lnTo>
                  <a:lnTo>
                    <a:pt x="353" y="265"/>
                  </a:lnTo>
                  <a:lnTo>
                    <a:pt x="343" y="261"/>
                  </a:lnTo>
                  <a:lnTo>
                    <a:pt x="340" y="259"/>
                  </a:lnTo>
                  <a:lnTo>
                    <a:pt x="322" y="245"/>
                  </a:lnTo>
                  <a:lnTo>
                    <a:pt x="214" y="163"/>
                  </a:lnTo>
                  <a:lnTo>
                    <a:pt x="119" y="87"/>
                  </a:lnTo>
                  <a:lnTo>
                    <a:pt x="58" y="34"/>
                  </a:lnTo>
                  <a:lnTo>
                    <a:pt x="31" y="7"/>
                  </a:lnTo>
                  <a:lnTo>
                    <a:pt x="25" y="3"/>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6"/>
            <p:cNvSpPr>
              <a:spLocks/>
            </p:cNvSpPr>
            <p:nvPr/>
          </p:nvSpPr>
          <p:spPr bwMode="auto">
            <a:xfrm flipH="1">
              <a:off x="8379728" y="4975442"/>
              <a:ext cx="468996" cy="438194"/>
            </a:xfrm>
            <a:custGeom>
              <a:avLst/>
              <a:gdLst/>
              <a:ahLst/>
              <a:cxnLst>
                <a:cxn ang="0">
                  <a:pos x="107" y="0"/>
                </a:cxn>
                <a:cxn ang="0">
                  <a:pos x="98" y="0"/>
                </a:cxn>
                <a:cxn ang="0">
                  <a:pos x="88" y="2"/>
                </a:cxn>
                <a:cxn ang="0">
                  <a:pos x="79" y="5"/>
                </a:cxn>
                <a:cxn ang="0">
                  <a:pos x="76" y="8"/>
                </a:cxn>
                <a:cxn ang="0">
                  <a:pos x="73" y="11"/>
                </a:cxn>
                <a:cxn ang="0">
                  <a:pos x="70" y="20"/>
                </a:cxn>
                <a:cxn ang="0">
                  <a:pos x="65" y="53"/>
                </a:cxn>
                <a:cxn ang="0">
                  <a:pos x="67" y="75"/>
                </a:cxn>
                <a:cxn ang="0">
                  <a:pos x="66" y="86"/>
                </a:cxn>
                <a:cxn ang="0">
                  <a:pos x="65" y="90"/>
                </a:cxn>
                <a:cxn ang="0">
                  <a:pos x="62" y="95"/>
                </a:cxn>
                <a:cxn ang="0">
                  <a:pos x="54" y="103"/>
                </a:cxn>
                <a:cxn ang="0">
                  <a:pos x="49" y="107"/>
                </a:cxn>
                <a:cxn ang="0">
                  <a:pos x="22" y="123"/>
                </a:cxn>
                <a:cxn ang="0">
                  <a:pos x="7" y="128"/>
                </a:cxn>
                <a:cxn ang="0">
                  <a:pos x="0" y="129"/>
                </a:cxn>
                <a:cxn ang="0">
                  <a:pos x="14" y="177"/>
                </a:cxn>
                <a:cxn ang="0">
                  <a:pos x="322" y="441"/>
                </a:cxn>
                <a:cxn ang="0">
                  <a:pos x="439" y="398"/>
                </a:cxn>
                <a:cxn ang="0">
                  <a:pos x="472" y="354"/>
                </a:cxn>
                <a:cxn ang="0">
                  <a:pos x="471" y="351"/>
                </a:cxn>
                <a:cxn ang="0">
                  <a:pos x="469" y="349"/>
                </a:cxn>
                <a:cxn ang="0">
                  <a:pos x="467" y="347"/>
                </a:cxn>
                <a:cxn ang="0">
                  <a:pos x="461" y="344"/>
                </a:cxn>
                <a:cxn ang="0">
                  <a:pos x="439" y="336"/>
                </a:cxn>
                <a:cxn ang="0">
                  <a:pos x="426" y="329"/>
                </a:cxn>
                <a:cxn ang="0">
                  <a:pos x="413" y="320"/>
                </a:cxn>
                <a:cxn ang="0">
                  <a:pos x="375" y="285"/>
                </a:cxn>
                <a:cxn ang="0">
                  <a:pos x="367" y="276"/>
                </a:cxn>
                <a:cxn ang="0">
                  <a:pos x="365" y="274"/>
                </a:cxn>
                <a:cxn ang="0">
                  <a:pos x="259" y="186"/>
                </a:cxn>
                <a:cxn ang="0">
                  <a:pos x="173" y="110"/>
                </a:cxn>
                <a:cxn ang="0">
                  <a:pos x="168" y="104"/>
                </a:cxn>
                <a:cxn ang="0">
                  <a:pos x="167" y="102"/>
                </a:cxn>
                <a:cxn ang="0">
                  <a:pos x="166" y="100"/>
                </a:cxn>
                <a:cxn ang="0">
                  <a:pos x="166" y="99"/>
                </a:cxn>
                <a:cxn ang="0">
                  <a:pos x="166" y="98"/>
                </a:cxn>
                <a:cxn ang="0">
                  <a:pos x="164" y="96"/>
                </a:cxn>
                <a:cxn ang="0">
                  <a:pos x="162" y="95"/>
                </a:cxn>
                <a:cxn ang="0">
                  <a:pos x="160" y="93"/>
                </a:cxn>
                <a:cxn ang="0">
                  <a:pos x="138" y="82"/>
                </a:cxn>
                <a:cxn ang="0">
                  <a:pos x="130" y="75"/>
                </a:cxn>
                <a:cxn ang="0">
                  <a:pos x="124" y="66"/>
                </a:cxn>
                <a:cxn ang="0">
                  <a:pos x="122" y="60"/>
                </a:cxn>
                <a:cxn ang="0">
                  <a:pos x="120" y="30"/>
                </a:cxn>
                <a:cxn ang="0">
                  <a:pos x="117" y="11"/>
                </a:cxn>
                <a:cxn ang="0">
                  <a:pos x="116" y="8"/>
                </a:cxn>
                <a:cxn ang="0">
                  <a:pos x="115" y="5"/>
                </a:cxn>
                <a:cxn ang="0">
                  <a:pos x="110" y="1"/>
                </a:cxn>
                <a:cxn ang="0">
                  <a:pos x="107" y="0"/>
                </a:cxn>
              </a:cxnLst>
              <a:rect l="0" t="0" r="r" b="b"/>
              <a:pathLst>
                <a:path w="472" h="441">
                  <a:moveTo>
                    <a:pt x="107" y="0"/>
                  </a:moveTo>
                  <a:lnTo>
                    <a:pt x="98" y="0"/>
                  </a:lnTo>
                  <a:lnTo>
                    <a:pt x="88" y="2"/>
                  </a:lnTo>
                  <a:lnTo>
                    <a:pt x="79" y="5"/>
                  </a:lnTo>
                  <a:lnTo>
                    <a:pt x="76" y="8"/>
                  </a:lnTo>
                  <a:lnTo>
                    <a:pt x="73" y="11"/>
                  </a:lnTo>
                  <a:lnTo>
                    <a:pt x="70" y="20"/>
                  </a:lnTo>
                  <a:lnTo>
                    <a:pt x="65" y="53"/>
                  </a:lnTo>
                  <a:lnTo>
                    <a:pt x="67" y="75"/>
                  </a:lnTo>
                  <a:lnTo>
                    <a:pt x="66" y="86"/>
                  </a:lnTo>
                  <a:lnTo>
                    <a:pt x="65" y="90"/>
                  </a:lnTo>
                  <a:lnTo>
                    <a:pt x="62" y="95"/>
                  </a:lnTo>
                  <a:lnTo>
                    <a:pt x="54" y="103"/>
                  </a:lnTo>
                  <a:lnTo>
                    <a:pt x="49" y="107"/>
                  </a:lnTo>
                  <a:lnTo>
                    <a:pt x="22" y="123"/>
                  </a:lnTo>
                  <a:lnTo>
                    <a:pt x="7" y="128"/>
                  </a:lnTo>
                  <a:lnTo>
                    <a:pt x="0" y="129"/>
                  </a:lnTo>
                  <a:lnTo>
                    <a:pt x="14" y="177"/>
                  </a:lnTo>
                  <a:lnTo>
                    <a:pt x="322" y="441"/>
                  </a:lnTo>
                  <a:lnTo>
                    <a:pt x="439" y="398"/>
                  </a:lnTo>
                  <a:lnTo>
                    <a:pt x="472" y="354"/>
                  </a:lnTo>
                  <a:lnTo>
                    <a:pt x="471" y="351"/>
                  </a:lnTo>
                  <a:lnTo>
                    <a:pt x="469" y="349"/>
                  </a:lnTo>
                  <a:lnTo>
                    <a:pt x="467" y="347"/>
                  </a:lnTo>
                  <a:lnTo>
                    <a:pt x="461" y="344"/>
                  </a:lnTo>
                  <a:lnTo>
                    <a:pt x="439" y="336"/>
                  </a:lnTo>
                  <a:lnTo>
                    <a:pt x="426" y="329"/>
                  </a:lnTo>
                  <a:lnTo>
                    <a:pt x="413" y="320"/>
                  </a:lnTo>
                  <a:lnTo>
                    <a:pt x="375" y="285"/>
                  </a:lnTo>
                  <a:lnTo>
                    <a:pt x="367" y="276"/>
                  </a:lnTo>
                  <a:lnTo>
                    <a:pt x="365" y="274"/>
                  </a:lnTo>
                  <a:lnTo>
                    <a:pt x="259" y="186"/>
                  </a:lnTo>
                  <a:lnTo>
                    <a:pt x="173" y="110"/>
                  </a:lnTo>
                  <a:lnTo>
                    <a:pt x="168" y="104"/>
                  </a:lnTo>
                  <a:lnTo>
                    <a:pt x="167" y="102"/>
                  </a:lnTo>
                  <a:lnTo>
                    <a:pt x="166" y="100"/>
                  </a:lnTo>
                  <a:lnTo>
                    <a:pt x="166" y="99"/>
                  </a:lnTo>
                  <a:lnTo>
                    <a:pt x="166" y="98"/>
                  </a:lnTo>
                  <a:lnTo>
                    <a:pt x="164" y="96"/>
                  </a:lnTo>
                  <a:lnTo>
                    <a:pt x="162" y="95"/>
                  </a:lnTo>
                  <a:lnTo>
                    <a:pt x="160" y="93"/>
                  </a:lnTo>
                  <a:lnTo>
                    <a:pt x="138" y="82"/>
                  </a:lnTo>
                  <a:lnTo>
                    <a:pt x="130" y="75"/>
                  </a:lnTo>
                  <a:lnTo>
                    <a:pt x="124" y="66"/>
                  </a:lnTo>
                  <a:lnTo>
                    <a:pt x="122" y="60"/>
                  </a:lnTo>
                  <a:lnTo>
                    <a:pt x="120" y="30"/>
                  </a:lnTo>
                  <a:lnTo>
                    <a:pt x="117" y="11"/>
                  </a:lnTo>
                  <a:lnTo>
                    <a:pt x="116" y="8"/>
                  </a:lnTo>
                  <a:lnTo>
                    <a:pt x="115" y="5"/>
                  </a:lnTo>
                  <a:lnTo>
                    <a:pt x="110" y="1"/>
                  </a:lnTo>
                  <a:lnTo>
                    <a:pt x="107" y="0"/>
                  </a:lnTo>
                  <a:close/>
                </a:path>
              </a:pathLst>
            </a:custGeom>
            <a:solidFill>
              <a:srgbClr val="82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7"/>
            <p:cNvSpPr>
              <a:spLocks/>
            </p:cNvSpPr>
            <p:nvPr/>
          </p:nvSpPr>
          <p:spPr bwMode="auto">
            <a:xfrm flipH="1">
              <a:off x="8509895" y="5100640"/>
              <a:ext cx="274243" cy="293123"/>
            </a:xfrm>
            <a:custGeom>
              <a:avLst/>
              <a:gdLst/>
              <a:ahLst/>
              <a:cxnLst>
                <a:cxn ang="0">
                  <a:pos x="24" y="49"/>
                </a:cxn>
                <a:cxn ang="0">
                  <a:pos x="2" y="82"/>
                </a:cxn>
                <a:cxn ang="0">
                  <a:pos x="0" y="92"/>
                </a:cxn>
                <a:cxn ang="0">
                  <a:pos x="4" y="103"/>
                </a:cxn>
                <a:cxn ang="0">
                  <a:pos x="24" y="127"/>
                </a:cxn>
                <a:cxn ang="0">
                  <a:pos x="166" y="265"/>
                </a:cxn>
                <a:cxn ang="0">
                  <a:pos x="201" y="291"/>
                </a:cxn>
                <a:cxn ang="0">
                  <a:pos x="212" y="295"/>
                </a:cxn>
                <a:cxn ang="0">
                  <a:pos x="222" y="295"/>
                </a:cxn>
                <a:cxn ang="0">
                  <a:pos x="241" y="286"/>
                </a:cxn>
                <a:cxn ang="0">
                  <a:pos x="266" y="264"/>
                </a:cxn>
                <a:cxn ang="0">
                  <a:pos x="268" y="261"/>
                </a:cxn>
                <a:cxn ang="0">
                  <a:pos x="268" y="257"/>
                </a:cxn>
                <a:cxn ang="0">
                  <a:pos x="265" y="250"/>
                </a:cxn>
                <a:cxn ang="0">
                  <a:pos x="257" y="240"/>
                </a:cxn>
                <a:cxn ang="0">
                  <a:pos x="256" y="217"/>
                </a:cxn>
                <a:cxn ang="0">
                  <a:pos x="260" y="199"/>
                </a:cxn>
                <a:cxn ang="0">
                  <a:pos x="264" y="193"/>
                </a:cxn>
                <a:cxn ang="0">
                  <a:pos x="275" y="183"/>
                </a:cxn>
                <a:cxn ang="0">
                  <a:pos x="276" y="179"/>
                </a:cxn>
                <a:cxn ang="0">
                  <a:pos x="274" y="175"/>
                </a:cxn>
                <a:cxn ang="0">
                  <a:pos x="235" y="142"/>
                </a:cxn>
                <a:cxn ang="0">
                  <a:pos x="209" y="113"/>
                </a:cxn>
                <a:cxn ang="0">
                  <a:pos x="203" y="111"/>
                </a:cxn>
                <a:cxn ang="0">
                  <a:pos x="198" y="113"/>
                </a:cxn>
                <a:cxn ang="0">
                  <a:pos x="181" y="126"/>
                </a:cxn>
                <a:cxn ang="0">
                  <a:pos x="171" y="131"/>
                </a:cxn>
                <a:cxn ang="0">
                  <a:pos x="166" y="131"/>
                </a:cxn>
                <a:cxn ang="0">
                  <a:pos x="161" y="128"/>
                </a:cxn>
                <a:cxn ang="0">
                  <a:pos x="145" y="113"/>
                </a:cxn>
                <a:cxn ang="0">
                  <a:pos x="104" y="39"/>
                </a:cxn>
                <a:cxn ang="0">
                  <a:pos x="95" y="10"/>
                </a:cxn>
                <a:cxn ang="0">
                  <a:pos x="90" y="3"/>
                </a:cxn>
                <a:cxn ang="0">
                  <a:pos x="88" y="0"/>
                </a:cxn>
                <a:cxn ang="0">
                  <a:pos x="83" y="1"/>
                </a:cxn>
                <a:cxn ang="0">
                  <a:pos x="67" y="17"/>
                </a:cxn>
              </a:cxnLst>
              <a:rect l="0" t="0" r="r" b="b"/>
              <a:pathLst>
                <a:path w="276" h="295">
                  <a:moveTo>
                    <a:pt x="35" y="39"/>
                  </a:moveTo>
                  <a:lnTo>
                    <a:pt x="24" y="49"/>
                  </a:lnTo>
                  <a:lnTo>
                    <a:pt x="5" y="76"/>
                  </a:lnTo>
                  <a:lnTo>
                    <a:pt x="2" y="82"/>
                  </a:lnTo>
                  <a:lnTo>
                    <a:pt x="0" y="88"/>
                  </a:lnTo>
                  <a:lnTo>
                    <a:pt x="0" y="92"/>
                  </a:lnTo>
                  <a:lnTo>
                    <a:pt x="2" y="99"/>
                  </a:lnTo>
                  <a:lnTo>
                    <a:pt x="4" y="103"/>
                  </a:lnTo>
                  <a:lnTo>
                    <a:pt x="9" y="111"/>
                  </a:lnTo>
                  <a:lnTo>
                    <a:pt x="24" y="127"/>
                  </a:lnTo>
                  <a:lnTo>
                    <a:pt x="82" y="177"/>
                  </a:lnTo>
                  <a:lnTo>
                    <a:pt x="166" y="265"/>
                  </a:lnTo>
                  <a:lnTo>
                    <a:pt x="195" y="288"/>
                  </a:lnTo>
                  <a:lnTo>
                    <a:pt x="201" y="291"/>
                  </a:lnTo>
                  <a:lnTo>
                    <a:pt x="206" y="293"/>
                  </a:lnTo>
                  <a:lnTo>
                    <a:pt x="212" y="295"/>
                  </a:lnTo>
                  <a:lnTo>
                    <a:pt x="217" y="295"/>
                  </a:lnTo>
                  <a:lnTo>
                    <a:pt x="222" y="295"/>
                  </a:lnTo>
                  <a:lnTo>
                    <a:pt x="232" y="291"/>
                  </a:lnTo>
                  <a:lnTo>
                    <a:pt x="241" y="286"/>
                  </a:lnTo>
                  <a:lnTo>
                    <a:pt x="249" y="280"/>
                  </a:lnTo>
                  <a:lnTo>
                    <a:pt x="266" y="264"/>
                  </a:lnTo>
                  <a:lnTo>
                    <a:pt x="267" y="262"/>
                  </a:lnTo>
                  <a:lnTo>
                    <a:pt x="268" y="261"/>
                  </a:lnTo>
                  <a:lnTo>
                    <a:pt x="268" y="259"/>
                  </a:lnTo>
                  <a:lnTo>
                    <a:pt x="268" y="257"/>
                  </a:lnTo>
                  <a:lnTo>
                    <a:pt x="267" y="254"/>
                  </a:lnTo>
                  <a:lnTo>
                    <a:pt x="265" y="250"/>
                  </a:lnTo>
                  <a:lnTo>
                    <a:pt x="262" y="247"/>
                  </a:lnTo>
                  <a:lnTo>
                    <a:pt x="257" y="240"/>
                  </a:lnTo>
                  <a:lnTo>
                    <a:pt x="256" y="236"/>
                  </a:lnTo>
                  <a:lnTo>
                    <a:pt x="256" y="217"/>
                  </a:lnTo>
                  <a:lnTo>
                    <a:pt x="258" y="208"/>
                  </a:lnTo>
                  <a:lnTo>
                    <a:pt x="260" y="199"/>
                  </a:lnTo>
                  <a:lnTo>
                    <a:pt x="262" y="196"/>
                  </a:lnTo>
                  <a:lnTo>
                    <a:pt x="264" y="193"/>
                  </a:lnTo>
                  <a:lnTo>
                    <a:pt x="271" y="188"/>
                  </a:lnTo>
                  <a:lnTo>
                    <a:pt x="275" y="183"/>
                  </a:lnTo>
                  <a:lnTo>
                    <a:pt x="276" y="180"/>
                  </a:lnTo>
                  <a:lnTo>
                    <a:pt x="276" y="179"/>
                  </a:lnTo>
                  <a:lnTo>
                    <a:pt x="275" y="177"/>
                  </a:lnTo>
                  <a:lnTo>
                    <a:pt x="274" y="175"/>
                  </a:lnTo>
                  <a:lnTo>
                    <a:pt x="269" y="169"/>
                  </a:lnTo>
                  <a:lnTo>
                    <a:pt x="235" y="142"/>
                  </a:lnTo>
                  <a:lnTo>
                    <a:pt x="216" y="119"/>
                  </a:lnTo>
                  <a:lnTo>
                    <a:pt x="209" y="113"/>
                  </a:lnTo>
                  <a:lnTo>
                    <a:pt x="205" y="111"/>
                  </a:lnTo>
                  <a:lnTo>
                    <a:pt x="203" y="111"/>
                  </a:lnTo>
                  <a:lnTo>
                    <a:pt x="200" y="112"/>
                  </a:lnTo>
                  <a:lnTo>
                    <a:pt x="198" y="113"/>
                  </a:lnTo>
                  <a:lnTo>
                    <a:pt x="196" y="114"/>
                  </a:lnTo>
                  <a:lnTo>
                    <a:pt x="181" y="126"/>
                  </a:lnTo>
                  <a:lnTo>
                    <a:pt x="174" y="130"/>
                  </a:lnTo>
                  <a:lnTo>
                    <a:pt x="171" y="131"/>
                  </a:lnTo>
                  <a:lnTo>
                    <a:pt x="169" y="131"/>
                  </a:lnTo>
                  <a:lnTo>
                    <a:pt x="166" y="131"/>
                  </a:lnTo>
                  <a:lnTo>
                    <a:pt x="164" y="130"/>
                  </a:lnTo>
                  <a:lnTo>
                    <a:pt x="161" y="128"/>
                  </a:lnTo>
                  <a:lnTo>
                    <a:pt x="156" y="124"/>
                  </a:lnTo>
                  <a:lnTo>
                    <a:pt x="145" y="113"/>
                  </a:lnTo>
                  <a:lnTo>
                    <a:pt x="120" y="79"/>
                  </a:lnTo>
                  <a:lnTo>
                    <a:pt x="104" y="39"/>
                  </a:lnTo>
                  <a:lnTo>
                    <a:pt x="100" y="23"/>
                  </a:lnTo>
                  <a:lnTo>
                    <a:pt x="95" y="10"/>
                  </a:lnTo>
                  <a:lnTo>
                    <a:pt x="92" y="5"/>
                  </a:lnTo>
                  <a:lnTo>
                    <a:pt x="90" y="3"/>
                  </a:lnTo>
                  <a:lnTo>
                    <a:pt x="89" y="2"/>
                  </a:lnTo>
                  <a:lnTo>
                    <a:pt x="88" y="0"/>
                  </a:lnTo>
                  <a:lnTo>
                    <a:pt x="86" y="0"/>
                  </a:lnTo>
                  <a:lnTo>
                    <a:pt x="83" y="1"/>
                  </a:lnTo>
                  <a:lnTo>
                    <a:pt x="80" y="3"/>
                  </a:lnTo>
                  <a:lnTo>
                    <a:pt x="67" y="17"/>
                  </a:lnTo>
                  <a:lnTo>
                    <a:pt x="35" y="39"/>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9"/>
            <p:cNvSpPr>
              <a:spLocks/>
            </p:cNvSpPr>
            <p:nvPr/>
          </p:nvSpPr>
          <p:spPr bwMode="auto">
            <a:xfrm flipH="1">
              <a:off x="8528774" y="5121506"/>
              <a:ext cx="323925" cy="384537"/>
            </a:xfrm>
            <a:custGeom>
              <a:avLst/>
              <a:gdLst/>
              <a:ahLst/>
              <a:cxnLst>
                <a:cxn ang="0">
                  <a:pos x="3" y="5"/>
                </a:cxn>
                <a:cxn ang="0">
                  <a:pos x="2" y="10"/>
                </a:cxn>
                <a:cxn ang="0">
                  <a:pos x="2" y="57"/>
                </a:cxn>
                <a:cxn ang="0">
                  <a:pos x="0" y="82"/>
                </a:cxn>
                <a:cxn ang="0">
                  <a:pos x="1" y="97"/>
                </a:cxn>
                <a:cxn ang="0">
                  <a:pos x="2" y="101"/>
                </a:cxn>
                <a:cxn ang="0">
                  <a:pos x="5" y="108"/>
                </a:cxn>
                <a:cxn ang="0">
                  <a:pos x="5" y="110"/>
                </a:cxn>
                <a:cxn ang="0">
                  <a:pos x="6" y="113"/>
                </a:cxn>
                <a:cxn ang="0">
                  <a:pos x="10" y="117"/>
                </a:cxn>
                <a:cxn ang="0">
                  <a:pos x="27" y="136"/>
                </a:cxn>
                <a:cxn ang="0">
                  <a:pos x="109" y="214"/>
                </a:cxn>
                <a:cxn ang="0">
                  <a:pos x="194" y="288"/>
                </a:cxn>
                <a:cxn ang="0">
                  <a:pos x="274" y="351"/>
                </a:cxn>
                <a:cxn ang="0">
                  <a:pos x="303" y="376"/>
                </a:cxn>
                <a:cxn ang="0">
                  <a:pos x="313" y="383"/>
                </a:cxn>
                <a:cxn ang="0">
                  <a:pos x="315" y="385"/>
                </a:cxn>
                <a:cxn ang="0">
                  <a:pos x="318" y="387"/>
                </a:cxn>
                <a:cxn ang="0">
                  <a:pos x="319" y="386"/>
                </a:cxn>
                <a:cxn ang="0">
                  <a:pos x="320" y="386"/>
                </a:cxn>
                <a:cxn ang="0">
                  <a:pos x="321" y="384"/>
                </a:cxn>
                <a:cxn ang="0">
                  <a:pos x="322" y="380"/>
                </a:cxn>
                <a:cxn ang="0">
                  <a:pos x="322" y="373"/>
                </a:cxn>
                <a:cxn ang="0">
                  <a:pos x="321" y="363"/>
                </a:cxn>
                <a:cxn ang="0">
                  <a:pos x="324" y="287"/>
                </a:cxn>
                <a:cxn ang="0">
                  <a:pos x="324" y="283"/>
                </a:cxn>
                <a:cxn ang="0">
                  <a:pos x="326" y="277"/>
                </a:cxn>
                <a:cxn ang="0">
                  <a:pos x="326" y="272"/>
                </a:cxn>
                <a:cxn ang="0">
                  <a:pos x="325" y="268"/>
                </a:cxn>
                <a:cxn ang="0">
                  <a:pos x="324" y="265"/>
                </a:cxn>
                <a:cxn ang="0">
                  <a:pos x="318" y="257"/>
                </a:cxn>
                <a:cxn ang="0">
                  <a:pos x="293" y="234"/>
                </a:cxn>
                <a:cxn ang="0">
                  <a:pos x="102" y="81"/>
                </a:cxn>
                <a:cxn ang="0">
                  <a:pos x="14" y="3"/>
                </a:cxn>
                <a:cxn ang="0">
                  <a:pos x="11" y="2"/>
                </a:cxn>
                <a:cxn ang="0">
                  <a:pos x="9" y="1"/>
                </a:cxn>
                <a:cxn ang="0">
                  <a:pos x="7" y="0"/>
                </a:cxn>
                <a:cxn ang="0">
                  <a:pos x="5" y="1"/>
                </a:cxn>
                <a:cxn ang="0">
                  <a:pos x="4" y="2"/>
                </a:cxn>
                <a:cxn ang="0">
                  <a:pos x="3" y="5"/>
                </a:cxn>
              </a:cxnLst>
              <a:rect l="0" t="0" r="r" b="b"/>
              <a:pathLst>
                <a:path w="326" h="387">
                  <a:moveTo>
                    <a:pt x="3" y="5"/>
                  </a:moveTo>
                  <a:lnTo>
                    <a:pt x="2" y="10"/>
                  </a:lnTo>
                  <a:lnTo>
                    <a:pt x="2" y="57"/>
                  </a:lnTo>
                  <a:lnTo>
                    <a:pt x="0" y="82"/>
                  </a:lnTo>
                  <a:lnTo>
                    <a:pt x="1" y="97"/>
                  </a:lnTo>
                  <a:lnTo>
                    <a:pt x="2" y="101"/>
                  </a:lnTo>
                  <a:lnTo>
                    <a:pt x="5" y="108"/>
                  </a:lnTo>
                  <a:lnTo>
                    <a:pt x="5" y="110"/>
                  </a:lnTo>
                  <a:lnTo>
                    <a:pt x="6" y="113"/>
                  </a:lnTo>
                  <a:lnTo>
                    <a:pt x="10" y="117"/>
                  </a:lnTo>
                  <a:lnTo>
                    <a:pt x="27" y="136"/>
                  </a:lnTo>
                  <a:lnTo>
                    <a:pt x="109" y="214"/>
                  </a:lnTo>
                  <a:lnTo>
                    <a:pt x="194" y="288"/>
                  </a:lnTo>
                  <a:lnTo>
                    <a:pt x="274" y="351"/>
                  </a:lnTo>
                  <a:lnTo>
                    <a:pt x="303" y="376"/>
                  </a:lnTo>
                  <a:lnTo>
                    <a:pt x="313" y="383"/>
                  </a:lnTo>
                  <a:lnTo>
                    <a:pt x="315" y="385"/>
                  </a:lnTo>
                  <a:lnTo>
                    <a:pt x="318" y="387"/>
                  </a:lnTo>
                  <a:lnTo>
                    <a:pt x="319" y="386"/>
                  </a:lnTo>
                  <a:lnTo>
                    <a:pt x="320" y="386"/>
                  </a:lnTo>
                  <a:lnTo>
                    <a:pt x="321" y="384"/>
                  </a:lnTo>
                  <a:lnTo>
                    <a:pt x="322" y="380"/>
                  </a:lnTo>
                  <a:lnTo>
                    <a:pt x="322" y="373"/>
                  </a:lnTo>
                  <a:lnTo>
                    <a:pt x="321" y="363"/>
                  </a:lnTo>
                  <a:lnTo>
                    <a:pt x="324" y="287"/>
                  </a:lnTo>
                  <a:lnTo>
                    <a:pt x="324" y="283"/>
                  </a:lnTo>
                  <a:lnTo>
                    <a:pt x="326" y="277"/>
                  </a:lnTo>
                  <a:lnTo>
                    <a:pt x="326" y="272"/>
                  </a:lnTo>
                  <a:lnTo>
                    <a:pt x="325" y="268"/>
                  </a:lnTo>
                  <a:lnTo>
                    <a:pt x="324" y="265"/>
                  </a:lnTo>
                  <a:lnTo>
                    <a:pt x="318" y="257"/>
                  </a:lnTo>
                  <a:lnTo>
                    <a:pt x="293" y="234"/>
                  </a:lnTo>
                  <a:lnTo>
                    <a:pt x="102" y="81"/>
                  </a:lnTo>
                  <a:lnTo>
                    <a:pt x="14" y="3"/>
                  </a:lnTo>
                  <a:lnTo>
                    <a:pt x="11" y="2"/>
                  </a:lnTo>
                  <a:lnTo>
                    <a:pt x="9" y="1"/>
                  </a:lnTo>
                  <a:lnTo>
                    <a:pt x="7" y="0"/>
                  </a:lnTo>
                  <a:lnTo>
                    <a:pt x="5" y="1"/>
                  </a:lnTo>
                  <a:lnTo>
                    <a:pt x="4" y="2"/>
                  </a:lnTo>
                  <a:lnTo>
                    <a:pt x="3" y="5"/>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10"/>
            <p:cNvSpPr>
              <a:spLocks/>
            </p:cNvSpPr>
            <p:nvPr/>
          </p:nvSpPr>
          <p:spPr bwMode="auto">
            <a:xfrm flipH="1">
              <a:off x="8376747" y="5339112"/>
              <a:ext cx="134141" cy="161963"/>
            </a:xfrm>
            <a:custGeom>
              <a:avLst/>
              <a:gdLst/>
              <a:ahLst/>
              <a:cxnLst>
                <a:cxn ang="0">
                  <a:pos x="131" y="0"/>
                </a:cxn>
                <a:cxn ang="0">
                  <a:pos x="128" y="0"/>
                </a:cxn>
                <a:cxn ang="0">
                  <a:pos x="126" y="0"/>
                </a:cxn>
                <a:cxn ang="0">
                  <a:pos x="122" y="1"/>
                </a:cxn>
                <a:cxn ang="0">
                  <a:pos x="15" y="45"/>
                </a:cxn>
                <a:cxn ang="0">
                  <a:pos x="8" y="47"/>
                </a:cxn>
                <a:cxn ang="0">
                  <a:pos x="7" y="47"/>
                </a:cxn>
                <a:cxn ang="0">
                  <a:pos x="5" y="49"/>
                </a:cxn>
                <a:cxn ang="0">
                  <a:pos x="3" y="57"/>
                </a:cxn>
                <a:cxn ang="0">
                  <a:pos x="0" y="74"/>
                </a:cxn>
                <a:cxn ang="0">
                  <a:pos x="0" y="90"/>
                </a:cxn>
                <a:cxn ang="0">
                  <a:pos x="5" y="148"/>
                </a:cxn>
                <a:cxn ang="0">
                  <a:pos x="4" y="151"/>
                </a:cxn>
                <a:cxn ang="0">
                  <a:pos x="4" y="160"/>
                </a:cxn>
                <a:cxn ang="0">
                  <a:pos x="5" y="162"/>
                </a:cxn>
                <a:cxn ang="0">
                  <a:pos x="6" y="162"/>
                </a:cxn>
                <a:cxn ang="0">
                  <a:pos x="7" y="163"/>
                </a:cxn>
                <a:cxn ang="0">
                  <a:pos x="8" y="162"/>
                </a:cxn>
                <a:cxn ang="0">
                  <a:pos x="9" y="162"/>
                </a:cxn>
                <a:cxn ang="0">
                  <a:pos x="11" y="160"/>
                </a:cxn>
                <a:cxn ang="0">
                  <a:pos x="18" y="153"/>
                </a:cxn>
                <a:cxn ang="0">
                  <a:pos x="74" y="127"/>
                </a:cxn>
                <a:cxn ang="0">
                  <a:pos x="112" y="106"/>
                </a:cxn>
                <a:cxn ang="0">
                  <a:pos x="126" y="99"/>
                </a:cxn>
                <a:cxn ang="0">
                  <a:pos x="129" y="97"/>
                </a:cxn>
                <a:cxn ang="0">
                  <a:pos x="132" y="93"/>
                </a:cxn>
                <a:cxn ang="0">
                  <a:pos x="134" y="90"/>
                </a:cxn>
                <a:cxn ang="0">
                  <a:pos x="135" y="86"/>
                </a:cxn>
                <a:cxn ang="0">
                  <a:pos x="131" y="47"/>
                </a:cxn>
                <a:cxn ang="0">
                  <a:pos x="132" y="5"/>
                </a:cxn>
                <a:cxn ang="0">
                  <a:pos x="132" y="3"/>
                </a:cxn>
                <a:cxn ang="0">
                  <a:pos x="132" y="1"/>
                </a:cxn>
                <a:cxn ang="0">
                  <a:pos x="132" y="0"/>
                </a:cxn>
                <a:cxn ang="0">
                  <a:pos x="131" y="0"/>
                </a:cxn>
              </a:cxnLst>
              <a:rect l="0" t="0" r="r" b="b"/>
              <a:pathLst>
                <a:path w="135" h="163">
                  <a:moveTo>
                    <a:pt x="131" y="0"/>
                  </a:moveTo>
                  <a:lnTo>
                    <a:pt x="128" y="0"/>
                  </a:lnTo>
                  <a:lnTo>
                    <a:pt x="126" y="0"/>
                  </a:lnTo>
                  <a:lnTo>
                    <a:pt x="122" y="1"/>
                  </a:lnTo>
                  <a:lnTo>
                    <a:pt x="15" y="45"/>
                  </a:lnTo>
                  <a:lnTo>
                    <a:pt x="8" y="47"/>
                  </a:lnTo>
                  <a:lnTo>
                    <a:pt x="7" y="47"/>
                  </a:lnTo>
                  <a:lnTo>
                    <a:pt x="5" y="49"/>
                  </a:lnTo>
                  <a:lnTo>
                    <a:pt x="3" y="57"/>
                  </a:lnTo>
                  <a:lnTo>
                    <a:pt x="0" y="74"/>
                  </a:lnTo>
                  <a:lnTo>
                    <a:pt x="0" y="90"/>
                  </a:lnTo>
                  <a:lnTo>
                    <a:pt x="5" y="148"/>
                  </a:lnTo>
                  <a:lnTo>
                    <a:pt x="4" y="151"/>
                  </a:lnTo>
                  <a:lnTo>
                    <a:pt x="4" y="160"/>
                  </a:lnTo>
                  <a:lnTo>
                    <a:pt x="5" y="162"/>
                  </a:lnTo>
                  <a:lnTo>
                    <a:pt x="6" y="162"/>
                  </a:lnTo>
                  <a:lnTo>
                    <a:pt x="7" y="163"/>
                  </a:lnTo>
                  <a:lnTo>
                    <a:pt x="8" y="162"/>
                  </a:lnTo>
                  <a:lnTo>
                    <a:pt x="9" y="162"/>
                  </a:lnTo>
                  <a:lnTo>
                    <a:pt x="11" y="160"/>
                  </a:lnTo>
                  <a:lnTo>
                    <a:pt x="18" y="153"/>
                  </a:lnTo>
                  <a:lnTo>
                    <a:pt x="74" y="127"/>
                  </a:lnTo>
                  <a:lnTo>
                    <a:pt x="112" y="106"/>
                  </a:lnTo>
                  <a:lnTo>
                    <a:pt x="126" y="99"/>
                  </a:lnTo>
                  <a:lnTo>
                    <a:pt x="129" y="97"/>
                  </a:lnTo>
                  <a:lnTo>
                    <a:pt x="132" y="93"/>
                  </a:lnTo>
                  <a:lnTo>
                    <a:pt x="134" y="90"/>
                  </a:lnTo>
                  <a:lnTo>
                    <a:pt x="135" y="86"/>
                  </a:lnTo>
                  <a:lnTo>
                    <a:pt x="131" y="47"/>
                  </a:lnTo>
                  <a:lnTo>
                    <a:pt x="132" y="5"/>
                  </a:lnTo>
                  <a:lnTo>
                    <a:pt x="132" y="3"/>
                  </a:lnTo>
                  <a:lnTo>
                    <a:pt x="132" y="1"/>
                  </a:lnTo>
                  <a:lnTo>
                    <a:pt x="132" y="0"/>
                  </a:lnTo>
                  <a:lnTo>
                    <a:pt x="131" y="0"/>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11"/>
            <p:cNvSpPr>
              <a:spLocks/>
            </p:cNvSpPr>
            <p:nvPr/>
          </p:nvSpPr>
          <p:spPr bwMode="auto">
            <a:xfrm flipH="1">
              <a:off x="8449283" y="4994321"/>
              <a:ext cx="312002" cy="259339"/>
            </a:xfrm>
            <a:custGeom>
              <a:avLst/>
              <a:gdLst/>
              <a:ahLst/>
              <a:cxnLst>
                <a:cxn ang="0">
                  <a:pos x="173" y="115"/>
                </a:cxn>
                <a:cxn ang="0">
                  <a:pos x="144" y="89"/>
                </a:cxn>
                <a:cxn ang="0">
                  <a:pos x="62" y="31"/>
                </a:cxn>
                <a:cxn ang="0">
                  <a:pos x="36" y="11"/>
                </a:cxn>
                <a:cxn ang="0">
                  <a:pos x="32" y="9"/>
                </a:cxn>
                <a:cxn ang="0">
                  <a:pos x="24" y="3"/>
                </a:cxn>
                <a:cxn ang="0">
                  <a:pos x="15" y="0"/>
                </a:cxn>
                <a:cxn ang="0">
                  <a:pos x="13" y="0"/>
                </a:cxn>
                <a:cxn ang="0">
                  <a:pos x="10" y="1"/>
                </a:cxn>
                <a:cxn ang="0">
                  <a:pos x="8" y="3"/>
                </a:cxn>
                <a:cxn ang="0">
                  <a:pos x="3" y="6"/>
                </a:cxn>
                <a:cxn ang="0">
                  <a:pos x="2" y="9"/>
                </a:cxn>
                <a:cxn ang="0">
                  <a:pos x="0" y="11"/>
                </a:cxn>
                <a:cxn ang="0">
                  <a:pos x="0" y="12"/>
                </a:cxn>
                <a:cxn ang="0">
                  <a:pos x="0" y="16"/>
                </a:cxn>
                <a:cxn ang="0">
                  <a:pos x="0" y="17"/>
                </a:cxn>
                <a:cxn ang="0">
                  <a:pos x="1" y="19"/>
                </a:cxn>
                <a:cxn ang="0">
                  <a:pos x="5" y="23"/>
                </a:cxn>
                <a:cxn ang="0">
                  <a:pos x="11" y="29"/>
                </a:cxn>
                <a:cxn ang="0">
                  <a:pos x="57" y="59"/>
                </a:cxn>
                <a:cxn ang="0">
                  <a:pos x="198" y="173"/>
                </a:cxn>
                <a:cxn ang="0">
                  <a:pos x="237" y="207"/>
                </a:cxn>
                <a:cxn ang="0">
                  <a:pos x="284" y="256"/>
                </a:cxn>
                <a:cxn ang="0">
                  <a:pos x="289" y="259"/>
                </a:cxn>
                <a:cxn ang="0">
                  <a:pos x="294" y="261"/>
                </a:cxn>
                <a:cxn ang="0">
                  <a:pos x="298" y="261"/>
                </a:cxn>
                <a:cxn ang="0">
                  <a:pos x="301" y="260"/>
                </a:cxn>
                <a:cxn ang="0">
                  <a:pos x="304" y="258"/>
                </a:cxn>
                <a:cxn ang="0">
                  <a:pos x="307" y="256"/>
                </a:cxn>
                <a:cxn ang="0">
                  <a:pos x="309" y="253"/>
                </a:cxn>
                <a:cxn ang="0">
                  <a:pos x="311" y="250"/>
                </a:cxn>
                <a:cxn ang="0">
                  <a:pos x="311" y="249"/>
                </a:cxn>
                <a:cxn ang="0">
                  <a:pos x="312" y="248"/>
                </a:cxn>
                <a:cxn ang="0">
                  <a:pos x="313" y="247"/>
                </a:cxn>
                <a:cxn ang="0">
                  <a:pos x="314" y="247"/>
                </a:cxn>
                <a:cxn ang="0">
                  <a:pos x="314" y="246"/>
                </a:cxn>
                <a:cxn ang="0">
                  <a:pos x="300" y="233"/>
                </a:cxn>
                <a:cxn ang="0">
                  <a:pos x="297" y="231"/>
                </a:cxn>
                <a:cxn ang="0">
                  <a:pos x="237" y="179"/>
                </a:cxn>
                <a:cxn ang="0">
                  <a:pos x="173" y="115"/>
                </a:cxn>
              </a:cxnLst>
              <a:rect l="0" t="0" r="r" b="b"/>
              <a:pathLst>
                <a:path w="314" h="261">
                  <a:moveTo>
                    <a:pt x="173" y="115"/>
                  </a:moveTo>
                  <a:lnTo>
                    <a:pt x="144" y="89"/>
                  </a:lnTo>
                  <a:lnTo>
                    <a:pt x="62" y="31"/>
                  </a:lnTo>
                  <a:lnTo>
                    <a:pt x="36" y="11"/>
                  </a:lnTo>
                  <a:lnTo>
                    <a:pt x="32" y="9"/>
                  </a:lnTo>
                  <a:lnTo>
                    <a:pt x="24" y="3"/>
                  </a:lnTo>
                  <a:lnTo>
                    <a:pt x="15" y="0"/>
                  </a:lnTo>
                  <a:lnTo>
                    <a:pt x="13" y="0"/>
                  </a:lnTo>
                  <a:lnTo>
                    <a:pt x="10" y="1"/>
                  </a:lnTo>
                  <a:lnTo>
                    <a:pt x="8" y="3"/>
                  </a:lnTo>
                  <a:lnTo>
                    <a:pt x="3" y="6"/>
                  </a:lnTo>
                  <a:lnTo>
                    <a:pt x="2" y="9"/>
                  </a:lnTo>
                  <a:lnTo>
                    <a:pt x="0" y="11"/>
                  </a:lnTo>
                  <a:lnTo>
                    <a:pt x="0" y="12"/>
                  </a:lnTo>
                  <a:lnTo>
                    <a:pt x="0" y="16"/>
                  </a:lnTo>
                  <a:lnTo>
                    <a:pt x="0" y="17"/>
                  </a:lnTo>
                  <a:lnTo>
                    <a:pt x="1" y="19"/>
                  </a:lnTo>
                  <a:lnTo>
                    <a:pt x="5" y="23"/>
                  </a:lnTo>
                  <a:lnTo>
                    <a:pt x="11" y="29"/>
                  </a:lnTo>
                  <a:lnTo>
                    <a:pt x="57" y="59"/>
                  </a:lnTo>
                  <a:lnTo>
                    <a:pt x="198" y="173"/>
                  </a:lnTo>
                  <a:lnTo>
                    <a:pt x="237" y="207"/>
                  </a:lnTo>
                  <a:lnTo>
                    <a:pt x="284" y="256"/>
                  </a:lnTo>
                  <a:lnTo>
                    <a:pt x="289" y="259"/>
                  </a:lnTo>
                  <a:lnTo>
                    <a:pt x="294" y="261"/>
                  </a:lnTo>
                  <a:lnTo>
                    <a:pt x="298" y="261"/>
                  </a:lnTo>
                  <a:lnTo>
                    <a:pt x="301" y="260"/>
                  </a:lnTo>
                  <a:lnTo>
                    <a:pt x="304" y="258"/>
                  </a:lnTo>
                  <a:lnTo>
                    <a:pt x="307" y="256"/>
                  </a:lnTo>
                  <a:lnTo>
                    <a:pt x="309" y="253"/>
                  </a:lnTo>
                  <a:lnTo>
                    <a:pt x="311" y="250"/>
                  </a:lnTo>
                  <a:lnTo>
                    <a:pt x="311" y="249"/>
                  </a:lnTo>
                  <a:lnTo>
                    <a:pt x="312" y="248"/>
                  </a:lnTo>
                  <a:lnTo>
                    <a:pt x="313" y="247"/>
                  </a:lnTo>
                  <a:lnTo>
                    <a:pt x="314" y="247"/>
                  </a:lnTo>
                  <a:lnTo>
                    <a:pt x="314" y="246"/>
                  </a:lnTo>
                  <a:lnTo>
                    <a:pt x="300" y="233"/>
                  </a:lnTo>
                  <a:lnTo>
                    <a:pt x="297" y="231"/>
                  </a:lnTo>
                  <a:lnTo>
                    <a:pt x="237" y="179"/>
                  </a:lnTo>
                  <a:lnTo>
                    <a:pt x="173" y="115"/>
                  </a:lnTo>
                  <a:close/>
                </a:path>
              </a:pathLst>
            </a:custGeom>
            <a:solidFill>
              <a:srgbClr val="DC8C8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12"/>
            <p:cNvSpPr>
              <a:spLocks/>
            </p:cNvSpPr>
            <p:nvPr/>
          </p:nvSpPr>
          <p:spPr bwMode="auto">
            <a:xfrm flipH="1">
              <a:off x="8374760" y="5213914"/>
              <a:ext cx="148052" cy="164943"/>
            </a:xfrm>
            <a:custGeom>
              <a:avLst/>
              <a:gdLst/>
              <a:ahLst/>
              <a:cxnLst>
                <a:cxn ang="0">
                  <a:pos x="149" y="114"/>
                </a:cxn>
                <a:cxn ang="0">
                  <a:pos x="149" y="113"/>
                </a:cxn>
                <a:cxn ang="0">
                  <a:pos x="148" y="111"/>
                </a:cxn>
                <a:cxn ang="0">
                  <a:pos x="146" y="108"/>
                </a:cxn>
                <a:cxn ang="0">
                  <a:pos x="143" y="76"/>
                </a:cxn>
                <a:cxn ang="0">
                  <a:pos x="142" y="69"/>
                </a:cxn>
                <a:cxn ang="0">
                  <a:pos x="140" y="64"/>
                </a:cxn>
                <a:cxn ang="0">
                  <a:pos x="138" y="60"/>
                </a:cxn>
                <a:cxn ang="0">
                  <a:pos x="134" y="58"/>
                </a:cxn>
                <a:cxn ang="0">
                  <a:pos x="130" y="57"/>
                </a:cxn>
                <a:cxn ang="0">
                  <a:pos x="126" y="57"/>
                </a:cxn>
                <a:cxn ang="0">
                  <a:pos x="107" y="58"/>
                </a:cxn>
                <a:cxn ang="0">
                  <a:pos x="103" y="56"/>
                </a:cxn>
                <a:cxn ang="0">
                  <a:pos x="100" y="55"/>
                </a:cxn>
                <a:cxn ang="0">
                  <a:pos x="99" y="52"/>
                </a:cxn>
                <a:cxn ang="0">
                  <a:pos x="89" y="29"/>
                </a:cxn>
                <a:cxn ang="0">
                  <a:pos x="82" y="12"/>
                </a:cxn>
                <a:cxn ang="0">
                  <a:pos x="78" y="5"/>
                </a:cxn>
                <a:cxn ang="0">
                  <a:pos x="76" y="3"/>
                </a:cxn>
                <a:cxn ang="0">
                  <a:pos x="73" y="1"/>
                </a:cxn>
                <a:cxn ang="0">
                  <a:pos x="66" y="0"/>
                </a:cxn>
                <a:cxn ang="0">
                  <a:pos x="60" y="0"/>
                </a:cxn>
                <a:cxn ang="0">
                  <a:pos x="56" y="1"/>
                </a:cxn>
                <a:cxn ang="0">
                  <a:pos x="54" y="3"/>
                </a:cxn>
                <a:cxn ang="0">
                  <a:pos x="51" y="6"/>
                </a:cxn>
                <a:cxn ang="0">
                  <a:pos x="48" y="9"/>
                </a:cxn>
                <a:cxn ang="0">
                  <a:pos x="45" y="18"/>
                </a:cxn>
                <a:cxn ang="0">
                  <a:pos x="38" y="47"/>
                </a:cxn>
                <a:cxn ang="0">
                  <a:pos x="38" y="55"/>
                </a:cxn>
                <a:cxn ang="0">
                  <a:pos x="39" y="64"/>
                </a:cxn>
                <a:cxn ang="0">
                  <a:pos x="39" y="77"/>
                </a:cxn>
                <a:cxn ang="0">
                  <a:pos x="34" y="86"/>
                </a:cxn>
                <a:cxn ang="0">
                  <a:pos x="5" y="116"/>
                </a:cxn>
                <a:cxn ang="0">
                  <a:pos x="3" y="121"/>
                </a:cxn>
                <a:cxn ang="0">
                  <a:pos x="1" y="126"/>
                </a:cxn>
                <a:cxn ang="0">
                  <a:pos x="0" y="136"/>
                </a:cxn>
                <a:cxn ang="0">
                  <a:pos x="3" y="158"/>
                </a:cxn>
                <a:cxn ang="0">
                  <a:pos x="3" y="160"/>
                </a:cxn>
                <a:cxn ang="0">
                  <a:pos x="2" y="164"/>
                </a:cxn>
                <a:cxn ang="0">
                  <a:pos x="2" y="166"/>
                </a:cxn>
                <a:cxn ang="0">
                  <a:pos x="2" y="166"/>
                </a:cxn>
                <a:cxn ang="0">
                  <a:pos x="5" y="166"/>
                </a:cxn>
                <a:cxn ang="0">
                  <a:pos x="35" y="159"/>
                </a:cxn>
                <a:cxn ang="0">
                  <a:pos x="137" y="121"/>
                </a:cxn>
                <a:cxn ang="0">
                  <a:pos x="144" y="118"/>
                </a:cxn>
                <a:cxn ang="0">
                  <a:pos x="146" y="117"/>
                </a:cxn>
                <a:cxn ang="0">
                  <a:pos x="148" y="115"/>
                </a:cxn>
                <a:cxn ang="0">
                  <a:pos x="149" y="114"/>
                </a:cxn>
              </a:cxnLst>
              <a:rect l="0" t="0" r="r" b="b"/>
              <a:pathLst>
                <a:path w="149" h="166">
                  <a:moveTo>
                    <a:pt x="149" y="114"/>
                  </a:moveTo>
                  <a:lnTo>
                    <a:pt x="149" y="113"/>
                  </a:lnTo>
                  <a:lnTo>
                    <a:pt x="148" y="111"/>
                  </a:lnTo>
                  <a:lnTo>
                    <a:pt x="146" y="108"/>
                  </a:lnTo>
                  <a:lnTo>
                    <a:pt x="143" y="76"/>
                  </a:lnTo>
                  <a:lnTo>
                    <a:pt x="142" y="69"/>
                  </a:lnTo>
                  <a:lnTo>
                    <a:pt x="140" y="64"/>
                  </a:lnTo>
                  <a:lnTo>
                    <a:pt x="138" y="60"/>
                  </a:lnTo>
                  <a:lnTo>
                    <a:pt x="134" y="58"/>
                  </a:lnTo>
                  <a:lnTo>
                    <a:pt x="130" y="57"/>
                  </a:lnTo>
                  <a:lnTo>
                    <a:pt x="126" y="57"/>
                  </a:lnTo>
                  <a:lnTo>
                    <a:pt x="107" y="58"/>
                  </a:lnTo>
                  <a:lnTo>
                    <a:pt x="103" y="56"/>
                  </a:lnTo>
                  <a:lnTo>
                    <a:pt x="100" y="55"/>
                  </a:lnTo>
                  <a:lnTo>
                    <a:pt x="99" y="52"/>
                  </a:lnTo>
                  <a:lnTo>
                    <a:pt x="89" y="29"/>
                  </a:lnTo>
                  <a:lnTo>
                    <a:pt x="82" y="12"/>
                  </a:lnTo>
                  <a:lnTo>
                    <a:pt x="78" y="5"/>
                  </a:lnTo>
                  <a:lnTo>
                    <a:pt x="76" y="3"/>
                  </a:lnTo>
                  <a:lnTo>
                    <a:pt x="73" y="1"/>
                  </a:lnTo>
                  <a:lnTo>
                    <a:pt x="66" y="0"/>
                  </a:lnTo>
                  <a:lnTo>
                    <a:pt x="60" y="0"/>
                  </a:lnTo>
                  <a:lnTo>
                    <a:pt x="56" y="1"/>
                  </a:lnTo>
                  <a:lnTo>
                    <a:pt x="54" y="3"/>
                  </a:lnTo>
                  <a:lnTo>
                    <a:pt x="51" y="6"/>
                  </a:lnTo>
                  <a:lnTo>
                    <a:pt x="48" y="9"/>
                  </a:lnTo>
                  <a:lnTo>
                    <a:pt x="45" y="18"/>
                  </a:lnTo>
                  <a:lnTo>
                    <a:pt x="38" y="47"/>
                  </a:lnTo>
                  <a:lnTo>
                    <a:pt x="38" y="55"/>
                  </a:lnTo>
                  <a:lnTo>
                    <a:pt x="39" y="64"/>
                  </a:lnTo>
                  <a:lnTo>
                    <a:pt x="39" y="77"/>
                  </a:lnTo>
                  <a:lnTo>
                    <a:pt x="34" y="86"/>
                  </a:lnTo>
                  <a:lnTo>
                    <a:pt x="5" y="116"/>
                  </a:lnTo>
                  <a:lnTo>
                    <a:pt x="3" y="121"/>
                  </a:lnTo>
                  <a:lnTo>
                    <a:pt x="1" y="126"/>
                  </a:lnTo>
                  <a:lnTo>
                    <a:pt x="0" y="136"/>
                  </a:lnTo>
                  <a:lnTo>
                    <a:pt x="3" y="158"/>
                  </a:lnTo>
                  <a:lnTo>
                    <a:pt x="3" y="160"/>
                  </a:lnTo>
                  <a:lnTo>
                    <a:pt x="2" y="164"/>
                  </a:lnTo>
                  <a:lnTo>
                    <a:pt x="2" y="166"/>
                  </a:lnTo>
                  <a:lnTo>
                    <a:pt x="2" y="166"/>
                  </a:lnTo>
                  <a:lnTo>
                    <a:pt x="5" y="166"/>
                  </a:lnTo>
                  <a:lnTo>
                    <a:pt x="35" y="159"/>
                  </a:lnTo>
                  <a:lnTo>
                    <a:pt x="137" y="121"/>
                  </a:lnTo>
                  <a:lnTo>
                    <a:pt x="144" y="118"/>
                  </a:lnTo>
                  <a:lnTo>
                    <a:pt x="146" y="117"/>
                  </a:lnTo>
                  <a:lnTo>
                    <a:pt x="148" y="115"/>
                  </a:lnTo>
                  <a:lnTo>
                    <a:pt x="149" y="114"/>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6" name="Group 110"/>
          <p:cNvGrpSpPr/>
          <p:nvPr/>
        </p:nvGrpSpPr>
        <p:grpSpPr>
          <a:xfrm>
            <a:off x="184727" y="3465576"/>
            <a:ext cx="3855356" cy="1200329"/>
            <a:chOff x="184727" y="3465576"/>
            <a:chExt cx="3855356" cy="1200329"/>
          </a:xfrm>
        </p:grpSpPr>
        <p:cxnSp>
          <p:nvCxnSpPr>
            <p:cNvPr id="118" name="Straight Connector 117"/>
            <p:cNvCxnSpPr/>
            <p:nvPr/>
          </p:nvCxnSpPr>
          <p:spPr bwMode="auto">
            <a:xfrm>
              <a:off x="1296883" y="4073872"/>
              <a:ext cx="2743200" cy="17077"/>
            </a:xfrm>
            <a:prstGeom prst="line">
              <a:avLst/>
            </a:prstGeom>
            <a:solidFill>
              <a:schemeClr val="accent1"/>
            </a:solidFill>
            <a:ln w="28575" cap="flat" cmpd="sng" algn="ctr">
              <a:solidFill>
                <a:srgbClr val="7030A0"/>
              </a:solidFill>
              <a:prstDash val="sysDot"/>
              <a:round/>
              <a:headEnd type="none" w="med" len="med"/>
              <a:tailEnd type="none" w="med" len="med"/>
            </a:ln>
            <a:effectLst/>
          </p:spPr>
        </p:cxnSp>
        <p:sp>
          <p:nvSpPr>
            <p:cNvPr id="122" name="TextBox 121"/>
            <p:cNvSpPr txBox="1"/>
            <p:nvPr/>
          </p:nvSpPr>
          <p:spPr>
            <a:xfrm>
              <a:off x="184727" y="3465576"/>
              <a:ext cx="1117600" cy="1200329"/>
            </a:xfrm>
            <a:prstGeom prst="rect">
              <a:avLst/>
            </a:prstGeom>
            <a:noFill/>
          </p:spPr>
          <p:txBody>
            <a:bodyPr wrap="square" rtlCol="0">
              <a:spAutoFit/>
            </a:bodyPr>
            <a:lstStyle/>
            <a:p>
              <a:pPr algn="ctr"/>
              <a:r>
                <a:rPr lang="en-US" dirty="0"/>
                <a:t>Set Point = </a:t>
              </a:r>
            </a:p>
            <a:p>
              <a:pPr algn="ctr"/>
              <a:r>
                <a:rPr lang="en-US" dirty="0"/>
                <a:t>Control Point</a:t>
              </a:r>
            </a:p>
          </p:txBody>
        </p:sp>
      </p:grpSp>
      <p:sp>
        <p:nvSpPr>
          <p:cNvPr id="18" name="Slide Number Placeholder 17"/>
          <p:cNvSpPr>
            <a:spLocks noGrp="1"/>
          </p:cNvSpPr>
          <p:nvPr>
            <p:ph type="sldNum" sz="quarter" idx="11"/>
          </p:nvPr>
        </p:nvSpPr>
        <p:spPr/>
        <p:txBody>
          <a:bodyPr/>
          <a:lstStyle/>
          <a:p>
            <a:fld id="{A9320731-3B2C-4107-8664-CAD7BE973DC8}" type="slidenum">
              <a:rPr lang="en-US" smtClean="0"/>
              <a:pPr/>
              <a:t>95</a:t>
            </a:fld>
            <a:endParaRPr lang="en-US"/>
          </a:p>
        </p:txBody>
      </p:sp>
      <p:sp>
        <p:nvSpPr>
          <p:cNvPr id="17" name="Footer Placeholder 16">
            <a:extLst>
              <a:ext uri="{FF2B5EF4-FFF2-40B4-BE49-F238E27FC236}">
                <a16:creationId xmlns:a16="http://schemas.microsoft.com/office/drawing/2014/main" id="{8FD89197-0C7B-439A-AAC5-04B96BF64383}"/>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163377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down)">
                                      <p:cBhvr>
                                        <p:cTn id="7" dur="500"/>
                                        <p:tgtEl>
                                          <p:spTgt spid="73"/>
                                        </p:tgtEl>
                                      </p:cBhvr>
                                    </p:animEffect>
                                  </p:childTnLst>
                                </p:cTn>
                              </p:par>
                              <p:par>
                                <p:cTn id="8" presetID="22" presetClass="entr" presetSubtype="4" repeatCount="indefinite"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wipe(down)">
                                      <p:cBhvr>
                                        <p:cTn id="10" dur="500"/>
                                        <p:tgtEl>
                                          <p:spTgt spid="78"/>
                                        </p:tgtEl>
                                      </p:cBhvr>
                                    </p:animEffect>
                                  </p:childTnLst>
                                </p:cTn>
                              </p:par>
                            </p:childTnLst>
                          </p:cTn>
                        </p:par>
                        <p:par>
                          <p:cTn id="11" fill="hold">
                            <p:stCondLst>
                              <p:cond delay="500"/>
                            </p:stCondLst>
                            <p:childTnLst>
                              <p:par>
                                <p:cTn id="12" presetID="22" presetClass="exit" presetSubtype="1" repeatCount="indefinite" fill="hold" grpId="1" nodeType="afterEffect">
                                  <p:stCondLst>
                                    <p:cond delay="0"/>
                                  </p:stCondLst>
                                  <p:childTnLst>
                                    <p:animEffect transition="out" filter="wipe(up)">
                                      <p:cBhvr>
                                        <p:cTn id="13" dur="500"/>
                                        <p:tgtEl>
                                          <p:spTgt spid="73"/>
                                        </p:tgtEl>
                                      </p:cBhvr>
                                    </p:animEffect>
                                    <p:set>
                                      <p:cBhvr>
                                        <p:cTn id="14" dur="1" fill="hold">
                                          <p:stCondLst>
                                            <p:cond delay="499"/>
                                          </p:stCondLst>
                                        </p:cTn>
                                        <p:tgtEl>
                                          <p:spTgt spid="73"/>
                                        </p:tgtEl>
                                        <p:attrNameLst>
                                          <p:attrName>style.visibility</p:attrName>
                                        </p:attrNameLst>
                                      </p:cBhvr>
                                      <p:to>
                                        <p:strVal val="hidden"/>
                                      </p:to>
                                    </p:set>
                                  </p:childTnLst>
                                </p:cTn>
                              </p:par>
                              <p:par>
                                <p:cTn id="15" presetID="22" presetClass="exit" presetSubtype="1" repeatCount="indefinite" fill="hold" grpId="1" nodeType="withEffect">
                                  <p:stCondLst>
                                    <p:cond delay="0"/>
                                  </p:stCondLst>
                                  <p:childTnLst>
                                    <p:animEffect transition="out" filter="wipe(up)">
                                      <p:cBhvr>
                                        <p:cTn id="16" dur="500"/>
                                        <p:tgtEl>
                                          <p:spTgt spid="78"/>
                                        </p:tgtEl>
                                      </p:cBhvr>
                                    </p:animEffect>
                                    <p:set>
                                      <p:cBhvr>
                                        <p:cTn id="17" dur="1" fill="hold">
                                          <p:stCondLst>
                                            <p:cond delay="499"/>
                                          </p:stCondLst>
                                        </p:cTn>
                                        <p:tgtEl>
                                          <p:spTgt spid="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3" grpId="1" animBg="1"/>
      <p:bldP spid="78" grpId="0" animBg="1"/>
      <p:bldP spid="78" grpId="1" animBg="1"/>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84" name="Oval 22"/>
          <p:cNvSpPr>
            <a:spLocks noChangeAspect="1"/>
          </p:cNvSpPr>
          <p:nvPr/>
        </p:nvSpPr>
        <p:spPr bwMode="auto">
          <a:xfrm>
            <a:off x="650506" y="298450"/>
            <a:ext cx="4413742" cy="4413250"/>
          </a:xfrm>
          <a:prstGeom prst="ellipse">
            <a:avLst/>
          </a:prstGeom>
          <a:noFill/>
          <a:ln w="25400" algn="ctr">
            <a:solidFill>
              <a:schemeClr val="bg1"/>
            </a:solidFill>
            <a:round/>
            <a:headEnd/>
            <a:tailEnd/>
          </a:ln>
        </p:spPr>
        <p:txBody>
          <a:bodyPr anchor="ctr"/>
          <a:lstStyle/>
          <a:p>
            <a:endParaRPr lang="en-US"/>
          </a:p>
        </p:txBody>
      </p:sp>
      <p:sp>
        <p:nvSpPr>
          <p:cNvPr id="113" name="Rectangle 44"/>
          <p:cNvSpPr>
            <a:spLocks noChangeArrowheads="1"/>
          </p:cNvSpPr>
          <p:nvPr/>
        </p:nvSpPr>
        <p:spPr bwMode="auto">
          <a:xfrm>
            <a:off x="1819275" y="4631531"/>
            <a:ext cx="4660900" cy="1523206"/>
          </a:xfrm>
          <a:prstGeom prst="rect">
            <a:avLst/>
          </a:prstGeom>
          <a:solidFill>
            <a:srgbClr val="0099CC">
              <a:alpha val="49804"/>
            </a:srgbClr>
          </a:solidFill>
          <a:ln w="9525" algn="ctr">
            <a:noFill/>
            <a:round/>
            <a:headEnd/>
            <a:tailEnd/>
          </a:ln>
        </p:spPr>
        <p:txBody>
          <a:bodyPr anchor="ctr"/>
          <a:lstStyle/>
          <a:p>
            <a:endParaRPr lang="en-US"/>
          </a:p>
        </p:txBody>
      </p:sp>
      <p:grpSp>
        <p:nvGrpSpPr>
          <p:cNvPr id="2" name="Group 164"/>
          <p:cNvGrpSpPr/>
          <p:nvPr/>
        </p:nvGrpSpPr>
        <p:grpSpPr>
          <a:xfrm>
            <a:off x="7241377" y="5500688"/>
            <a:ext cx="7" cy="1082042"/>
            <a:chOff x="7258044" y="5505450"/>
            <a:chExt cx="7" cy="1082042"/>
          </a:xfrm>
        </p:grpSpPr>
        <p:grpSp>
          <p:nvGrpSpPr>
            <p:cNvPr id="3" name="Group 122"/>
            <p:cNvGrpSpPr/>
            <p:nvPr/>
          </p:nvGrpSpPr>
          <p:grpSpPr>
            <a:xfrm>
              <a:off x="7258044" y="5505452"/>
              <a:ext cx="0" cy="1082040"/>
              <a:chOff x="7315200" y="3810000"/>
              <a:chExt cx="0" cy="1082040"/>
            </a:xfrm>
          </p:grpSpPr>
          <p:cxnSp>
            <p:nvCxnSpPr>
              <p:cNvPr id="168" name="Straight Connector 167"/>
              <p:cNvCxnSpPr/>
              <p:nvPr/>
            </p:nvCxnSpPr>
            <p:spPr bwMode="auto">
              <a:xfrm rot="5400000" flipH="1" flipV="1">
                <a:off x="7040880" y="4084320"/>
                <a:ext cx="548640" cy="0"/>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cxnSp>
            <p:nvCxnSpPr>
              <p:cNvPr id="169" name="Straight Connector 168"/>
              <p:cNvCxnSpPr/>
              <p:nvPr/>
            </p:nvCxnSpPr>
            <p:spPr bwMode="auto">
              <a:xfrm rot="5400000">
                <a:off x="7040880" y="4617720"/>
                <a:ext cx="54864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grpSp>
        <p:cxnSp>
          <p:nvCxnSpPr>
            <p:cNvPr id="167" name="Straight Connector 166"/>
            <p:cNvCxnSpPr/>
            <p:nvPr/>
          </p:nvCxnSpPr>
          <p:spPr bwMode="auto">
            <a:xfrm rot="5400000">
              <a:off x="7146132" y="5617369"/>
              <a:ext cx="223838"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grpSp>
      <p:sp>
        <p:nvSpPr>
          <p:cNvPr id="70" name="Rectangle 69"/>
          <p:cNvSpPr/>
          <p:nvPr/>
        </p:nvSpPr>
        <p:spPr bwMode="auto">
          <a:xfrm>
            <a:off x="6477000" y="5917406"/>
            <a:ext cx="1752600" cy="2667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53" name="Rectangle 52"/>
          <p:cNvSpPr>
            <a:spLocks noChangeArrowheads="1"/>
          </p:cNvSpPr>
          <p:nvPr/>
        </p:nvSpPr>
        <p:spPr bwMode="auto">
          <a:xfrm>
            <a:off x="7242175" y="5915025"/>
            <a:ext cx="1901825" cy="276225"/>
          </a:xfrm>
          <a:prstGeom prst="rect">
            <a:avLst/>
          </a:prstGeom>
          <a:solidFill>
            <a:srgbClr val="0099CC">
              <a:alpha val="49804"/>
            </a:srgbClr>
          </a:solidFill>
          <a:ln w="9525" algn="ctr">
            <a:noFill/>
            <a:round/>
            <a:headEnd/>
            <a:tailEnd/>
          </a:ln>
        </p:spPr>
        <p:txBody>
          <a:bodyPr anchor="ctr"/>
          <a:lstStyle/>
          <a:p>
            <a:endParaRPr lang="en-US"/>
          </a:p>
        </p:txBody>
      </p:sp>
      <p:sp>
        <p:nvSpPr>
          <p:cNvPr id="6147" name="Rectangle 49"/>
          <p:cNvSpPr>
            <a:spLocks noChangeArrowheads="1"/>
          </p:cNvSpPr>
          <p:nvPr/>
        </p:nvSpPr>
        <p:spPr bwMode="auto">
          <a:xfrm>
            <a:off x="6459538" y="5915025"/>
            <a:ext cx="782637" cy="276225"/>
          </a:xfrm>
          <a:prstGeom prst="rect">
            <a:avLst/>
          </a:prstGeom>
          <a:solidFill>
            <a:srgbClr val="0099CC">
              <a:alpha val="49804"/>
            </a:srgbClr>
          </a:solidFill>
          <a:ln w="9525" algn="ctr">
            <a:noFill/>
            <a:round/>
            <a:headEnd/>
            <a:tailEnd/>
          </a:ln>
        </p:spPr>
        <p:txBody>
          <a:bodyPr anchor="ctr"/>
          <a:lstStyle/>
          <a:p>
            <a:endParaRPr lang="en-US"/>
          </a:p>
        </p:txBody>
      </p:sp>
      <p:grpSp>
        <p:nvGrpSpPr>
          <p:cNvPr id="4" name="Group 24"/>
          <p:cNvGrpSpPr>
            <a:grpSpLocks/>
          </p:cNvGrpSpPr>
          <p:nvPr/>
        </p:nvGrpSpPr>
        <p:grpSpPr bwMode="auto">
          <a:xfrm rot="2700000">
            <a:off x="1949450" y="3060700"/>
            <a:ext cx="642938" cy="1588"/>
            <a:chOff x="593725" y="3061494"/>
            <a:chExt cx="642143" cy="2381"/>
          </a:xfrm>
        </p:grpSpPr>
        <p:sp>
          <p:nvSpPr>
            <p:cNvPr id="6193" name="Line 13"/>
            <p:cNvSpPr>
              <a:spLocks noChangeShapeType="1"/>
            </p:cNvSpPr>
            <p:nvPr/>
          </p:nvSpPr>
          <p:spPr bwMode="auto">
            <a:xfrm flipH="1">
              <a:off x="915193" y="3061494"/>
              <a:ext cx="320675" cy="0"/>
            </a:xfrm>
            <a:prstGeom prst="line">
              <a:avLst/>
            </a:prstGeom>
            <a:noFill/>
            <a:ln w="9525">
              <a:solidFill>
                <a:schemeClr val="bg1"/>
              </a:solidFill>
              <a:round/>
              <a:headEnd/>
              <a:tailEnd/>
            </a:ln>
          </p:spPr>
          <p:txBody>
            <a:bodyPr anchor="ctr"/>
            <a:lstStyle/>
            <a:p>
              <a:endParaRPr lang="en-US"/>
            </a:p>
          </p:txBody>
        </p:sp>
        <p:sp>
          <p:nvSpPr>
            <p:cNvPr id="6194" name="Line 13"/>
            <p:cNvSpPr>
              <a:spLocks noChangeShapeType="1"/>
            </p:cNvSpPr>
            <p:nvPr/>
          </p:nvSpPr>
          <p:spPr bwMode="auto">
            <a:xfrm flipH="1">
              <a:off x="593725" y="3063875"/>
              <a:ext cx="320675" cy="0"/>
            </a:xfrm>
            <a:prstGeom prst="line">
              <a:avLst/>
            </a:prstGeom>
            <a:noFill/>
            <a:ln w="9525">
              <a:solidFill>
                <a:schemeClr val="tx1"/>
              </a:solidFill>
              <a:round/>
              <a:headEnd/>
              <a:tailEnd/>
            </a:ln>
          </p:spPr>
          <p:txBody>
            <a:bodyPr anchor="ctr"/>
            <a:lstStyle/>
            <a:p>
              <a:endParaRPr lang="en-US"/>
            </a:p>
          </p:txBody>
        </p:sp>
      </p:grpSp>
      <p:grpSp>
        <p:nvGrpSpPr>
          <p:cNvPr id="5" name="Group 16"/>
          <p:cNvGrpSpPr>
            <a:grpSpLocks/>
          </p:cNvGrpSpPr>
          <p:nvPr/>
        </p:nvGrpSpPr>
        <p:grpSpPr bwMode="auto">
          <a:xfrm rot="1800000">
            <a:off x="612775" y="2485302"/>
            <a:ext cx="4479925" cy="46033"/>
            <a:chOff x="375" y="1566"/>
            <a:chExt cx="2822" cy="29"/>
          </a:xfrm>
        </p:grpSpPr>
        <p:sp>
          <p:nvSpPr>
            <p:cNvPr id="6191" name="Line 17"/>
            <p:cNvSpPr>
              <a:spLocks noChangeShapeType="1"/>
            </p:cNvSpPr>
            <p:nvPr/>
          </p:nvSpPr>
          <p:spPr bwMode="auto">
            <a:xfrm>
              <a:off x="375" y="1584"/>
              <a:ext cx="2822" cy="0"/>
            </a:xfrm>
            <a:prstGeom prst="line">
              <a:avLst/>
            </a:prstGeom>
            <a:noFill/>
            <a:ln w="9525">
              <a:solidFill>
                <a:schemeClr val="bg1"/>
              </a:solidFill>
              <a:prstDash val="dash"/>
              <a:round/>
              <a:headEnd/>
              <a:tailEnd/>
            </a:ln>
          </p:spPr>
          <p:txBody>
            <a:bodyPr anchor="ctr"/>
            <a:lstStyle/>
            <a:p>
              <a:endParaRPr lang="en-US"/>
            </a:p>
          </p:txBody>
        </p:sp>
        <p:sp>
          <p:nvSpPr>
            <p:cNvPr id="6192" name="Oval 19"/>
            <p:cNvSpPr>
              <a:spLocks noChangeAspect="1" noChangeArrowheads="1"/>
            </p:cNvSpPr>
            <p:nvPr/>
          </p:nvSpPr>
          <p:spPr bwMode="auto">
            <a:xfrm>
              <a:off x="3155" y="1566"/>
              <a:ext cx="29" cy="29"/>
            </a:xfrm>
            <a:prstGeom prst="ellipse">
              <a:avLst/>
            </a:prstGeom>
            <a:solidFill>
              <a:schemeClr val="bg1"/>
            </a:solidFill>
            <a:ln w="9525">
              <a:solidFill>
                <a:schemeClr val="bg1"/>
              </a:solidFill>
              <a:prstDash val="dash"/>
              <a:round/>
              <a:headEnd/>
              <a:tailEnd/>
            </a:ln>
          </p:spPr>
          <p:txBody>
            <a:bodyPr wrap="none" anchor="ctr"/>
            <a:lstStyle/>
            <a:p>
              <a:endParaRPr lang="en-US"/>
            </a:p>
          </p:txBody>
        </p:sp>
      </p:grpSp>
      <p:sp>
        <p:nvSpPr>
          <p:cNvPr id="6188" name="Oval 34"/>
          <p:cNvSpPr>
            <a:spLocks noChangeAspect="1"/>
          </p:cNvSpPr>
          <p:nvPr/>
        </p:nvSpPr>
        <p:spPr bwMode="auto">
          <a:xfrm>
            <a:off x="1735106" y="1356693"/>
            <a:ext cx="2301900" cy="2301643"/>
          </a:xfrm>
          <a:prstGeom prst="ellipse">
            <a:avLst/>
          </a:prstGeom>
          <a:noFill/>
          <a:ln w="25400" algn="ctr">
            <a:solidFill>
              <a:schemeClr val="bg1"/>
            </a:solidFill>
            <a:round/>
            <a:headEnd/>
            <a:tailEnd/>
          </a:ln>
        </p:spPr>
        <p:txBody>
          <a:bodyPr anchor="ctr"/>
          <a:lstStyle/>
          <a:p>
            <a:endParaRPr lang="en-US"/>
          </a:p>
        </p:txBody>
      </p:sp>
      <p:sp>
        <p:nvSpPr>
          <p:cNvPr id="57" name="Rectangle 56"/>
          <p:cNvSpPr>
            <a:spLocks noChangeArrowheads="1"/>
          </p:cNvSpPr>
          <p:nvPr/>
        </p:nvSpPr>
        <p:spPr bwMode="auto">
          <a:xfrm>
            <a:off x="2270125" y="2922588"/>
            <a:ext cx="782638" cy="276225"/>
          </a:xfrm>
          <a:prstGeom prst="rect">
            <a:avLst/>
          </a:prstGeom>
          <a:solidFill>
            <a:srgbClr val="0099CC">
              <a:alpha val="49804"/>
            </a:srgbClr>
          </a:solidFill>
          <a:ln w="9525" algn="ctr">
            <a:noFill/>
            <a:round/>
            <a:headEnd/>
            <a:tailEnd/>
          </a:ln>
        </p:spPr>
        <p:txBody>
          <a:bodyPr anchor="ctr"/>
          <a:lstStyle/>
          <a:p>
            <a:endParaRPr lang="en-US"/>
          </a:p>
        </p:txBody>
      </p:sp>
      <p:sp>
        <p:nvSpPr>
          <p:cNvPr id="6151" name="Rectangle 55"/>
          <p:cNvSpPr>
            <a:spLocks noChangeArrowheads="1"/>
          </p:cNvSpPr>
          <p:nvPr/>
        </p:nvSpPr>
        <p:spPr bwMode="auto">
          <a:xfrm>
            <a:off x="0" y="2922588"/>
            <a:ext cx="2270125" cy="276225"/>
          </a:xfrm>
          <a:prstGeom prst="rect">
            <a:avLst/>
          </a:prstGeom>
          <a:solidFill>
            <a:srgbClr val="0099CC">
              <a:alpha val="49804"/>
            </a:srgbClr>
          </a:solidFill>
          <a:ln w="9525" algn="ctr">
            <a:noFill/>
            <a:round/>
            <a:headEnd/>
            <a:tailEnd/>
          </a:ln>
        </p:spPr>
        <p:txBody>
          <a:bodyPr anchor="ctr"/>
          <a:lstStyle/>
          <a:p>
            <a:endParaRPr lang="en-US"/>
          </a:p>
        </p:txBody>
      </p:sp>
      <p:sp>
        <p:nvSpPr>
          <p:cNvPr id="1044491" name="Line 11"/>
          <p:cNvSpPr>
            <a:spLocks noChangeShapeType="1"/>
          </p:cNvSpPr>
          <p:nvPr/>
        </p:nvSpPr>
        <p:spPr bwMode="auto">
          <a:xfrm rot="2700000" flipV="1">
            <a:off x="2270125" y="2924175"/>
            <a:ext cx="0" cy="274638"/>
          </a:xfrm>
          <a:prstGeom prst="line">
            <a:avLst/>
          </a:prstGeom>
          <a:noFill/>
          <a:ln w="28575">
            <a:solidFill>
              <a:srgbClr val="CC9900"/>
            </a:solidFill>
            <a:round/>
            <a:headEnd/>
            <a:tailEnd/>
          </a:ln>
        </p:spPr>
        <p:txBody>
          <a:bodyPr anchor="ctr"/>
          <a:lstStyle/>
          <a:p>
            <a:endParaRPr lang="en-US"/>
          </a:p>
        </p:txBody>
      </p:sp>
      <p:sp>
        <p:nvSpPr>
          <p:cNvPr id="176" name="Rectangle 3"/>
          <p:cNvSpPr>
            <a:spLocks noGrp="1" noChangeArrowheads="1"/>
          </p:cNvSpPr>
          <p:nvPr>
            <p:ph type="title"/>
          </p:nvPr>
        </p:nvSpPr>
        <p:spPr>
          <a:xfrm>
            <a:off x="685800" y="658368"/>
            <a:ext cx="7772400" cy="1408176"/>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dirty="0"/>
              <a:t>A Simple Proportional Control System;</a:t>
            </a:r>
            <a:br>
              <a:rPr lang="en-US" dirty="0"/>
            </a:br>
            <a:r>
              <a:rPr lang="en-US" sz="2400" dirty="0"/>
              <a:t>Adding Integral Control</a:t>
            </a:r>
          </a:p>
        </p:txBody>
      </p:sp>
      <p:sp>
        <p:nvSpPr>
          <p:cNvPr id="170" name="Rectangle 44"/>
          <p:cNvSpPr>
            <a:spLocks noChangeArrowheads="1"/>
          </p:cNvSpPr>
          <p:nvPr/>
        </p:nvSpPr>
        <p:spPr bwMode="auto">
          <a:xfrm>
            <a:off x="1819275" y="4067174"/>
            <a:ext cx="4660900" cy="563563"/>
          </a:xfrm>
          <a:prstGeom prst="rect">
            <a:avLst/>
          </a:prstGeom>
          <a:solidFill>
            <a:srgbClr val="0099CC">
              <a:alpha val="49804"/>
            </a:srgbClr>
          </a:solidFill>
          <a:ln w="9525" algn="ctr">
            <a:noFill/>
            <a:round/>
            <a:headEnd/>
            <a:tailEnd/>
          </a:ln>
        </p:spPr>
        <p:txBody>
          <a:bodyPr anchor="ctr"/>
          <a:lstStyle/>
          <a:p>
            <a:endParaRPr lang="en-US"/>
          </a:p>
        </p:txBody>
      </p:sp>
      <p:sp>
        <p:nvSpPr>
          <p:cNvPr id="6157" name="AutoShape 2"/>
          <p:cNvSpPr>
            <a:spLocks noChangeAspect="1" noChangeArrowheads="1"/>
          </p:cNvSpPr>
          <p:nvPr/>
        </p:nvSpPr>
        <p:spPr bwMode="auto">
          <a:xfrm>
            <a:off x="2732088" y="2514600"/>
            <a:ext cx="206375" cy="411163"/>
          </a:xfrm>
          <a:prstGeom prst="triangle">
            <a:avLst>
              <a:gd name="adj" fmla="val 50000"/>
            </a:avLst>
          </a:prstGeom>
          <a:solidFill>
            <a:srgbClr val="CC9900"/>
          </a:solidFill>
          <a:ln w="3175" algn="ctr">
            <a:solidFill>
              <a:srgbClr val="CC9900"/>
            </a:solidFill>
            <a:miter lim="800000"/>
            <a:headEnd/>
            <a:tailEnd/>
          </a:ln>
        </p:spPr>
        <p:txBody>
          <a:bodyPr anchor="ctr"/>
          <a:lstStyle/>
          <a:p>
            <a:endParaRPr lang="en-US"/>
          </a:p>
        </p:txBody>
      </p:sp>
      <p:sp>
        <p:nvSpPr>
          <p:cNvPr id="6158" name="Line 6"/>
          <p:cNvSpPr>
            <a:spLocks noChangeShapeType="1"/>
          </p:cNvSpPr>
          <p:nvPr/>
        </p:nvSpPr>
        <p:spPr bwMode="auto">
          <a:xfrm flipV="1">
            <a:off x="2754313" y="3200400"/>
            <a:ext cx="0" cy="228600"/>
          </a:xfrm>
          <a:prstGeom prst="line">
            <a:avLst/>
          </a:prstGeom>
          <a:noFill/>
          <a:ln w="19050" cap="sq">
            <a:solidFill>
              <a:schemeClr val="tx1"/>
            </a:solidFill>
            <a:miter lim="800000"/>
            <a:headEnd/>
            <a:tailEnd/>
          </a:ln>
        </p:spPr>
        <p:txBody>
          <a:bodyPr anchor="ctr"/>
          <a:lstStyle/>
          <a:p>
            <a:endParaRPr lang="en-US"/>
          </a:p>
        </p:txBody>
      </p:sp>
      <p:sp>
        <p:nvSpPr>
          <p:cNvPr id="6159" name="Line 7"/>
          <p:cNvSpPr>
            <a:spLocks noChangeShapeType="1"/>
          </p:cNvSpPr>
          <p:nvPr/>
        </p:nvSpPr>
        <p:spPr bwMode="auto">
          <a:xfrm flipV="1">
            <a:off x="3036888" y="2925763"/>
            <a:ext cx="0" cy="503237"/>
          </a:xfrm>
          <a:prstGeom prst="line">
            <a:avLst/>
          </a:prstGeom>
          <a:noFill/>
          <a:ln w="19050" cap="sq">
            <a:solidFill>
              <a:schemeClr val="tx1"/>
            </a:solidFill>
            <a:miter lim="800000"/>
            <a:headEnd/>
            <a:tailEnd/>
          </a:ln>
        </p:spPr>
        <p:txBody>
          <a:bodyPr anchor="ctr"/>
          <a:lstStyle/>
          <a:p>
            <a:endParaRPr lang="en-US"/>
          </a:p>
        </p:txBody>
      </p:sp>
      <p:sp>
        <p:nvSpPr>
          <p:cNvPr id="6160" name="Line 8"/>
          <p:cNvSpPr>
            <a:spLocks noChangeShapeType="1"/>
          </p:cNvSpPr>
          <p:nvPr/>
        </p:nvSpPr>
        <p:spPr bwMode="auto">
          <a:xfrm flipH="1">
            <a:off x="0" y="3200400"/>
            <a:ext cx="2752725" cy="0"/>
          </a:xfrm>
          <a:prstGeom prst="line">
            <a:avLst/>
          </a:prstGeom>
          <a:noFill/>
          <a:ln w="19050" cap="sq">
            <a:solidFill>
              <a:schemeClr val="tx1"/>
            </a:solidFill>
            <a:miter lim="800000"/>
            <a:headEnd/>
            <a:tailEnd/>
          </a:ln>
        </p:spPr>
        <p:txBody>
          <a:bodyPr anchor="ctr"/>
          <a:lstStyle/>
          <a:p>
            <a:endParaRPr lang="en-US"/>
          </a:p>
        </p:txBody>
      </p:sp>
      <p:sp>
        <p:nvSpPr>
          <p:cNvPr id="6161" name="Line 9"/>
          <p:cNvSpPr>
            <a:spLocks noChangeShapeType="1"/>
          </p:cNvSpPr>
          <p:nvPr/>
        </p:nvSpPr>
        <p:spPr bwMode="auto">
          <a:xfrm flipH="1">
            <a:off x="0" y="2925763"/>
            <a:ext cx="3033713" cy="0"/>
          </a:xfrm>
          <a:prstGeom prst="line">
            <a:avLst/>
          </a:prstGeom>
          <a:noFill/>
          <a:ln w="19050" cap="sq">
            <a:solidFill>
              <a:schemeClr val="tx1"/>
            </a:solidFill>
            <a:miter lim="800000"/>
            <a:headEnd/>
            <a:tailEnd/>
          </a:ln>
        </p:spPr>
        <p:txBody>
          <a:bodyPr anchor="ctr"/>
          <a:lstStyle/>
          <a:p>
            <a:endParaRPr lang="en-US"/>
          </a:p>
        </p:txBody>
      </p:sp>
      <p:sp>
        <p:nvSpPr>
          <p:cNvPr id="6162" name="Oval 12"/>
          <p:cNvSpPr>
            <a:spLocks noChangeAspect="1" noChangeArrowheads="1"/>
          </p:cNvSpPr>
          <p:nvPr/>
        </p:nvSpPr>
        <p:spPr bwMode="auto">
          <a:xfrm rot="5400000">
            <a:off x="2224088" y="3016250"/>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6" name="Group 16"/>
          <p:cNvGrpSpPr>
            <a:grpSpLocks/>
          </p:cNvGrpSpPr>
          <p:nvPr/>
        </p:nvGrpSpPr>
        <p:grpSpPr bwMode="auto">
          <a:xfrm rot="900000">
            <a:off x="595313" y="2486025"/>
            <a:ext cx="4479925" cy="46038"/>
            <a:chOff x="375" y="1566"/>
            <a:chExt cx="2822" cy="29"/>
          </a:xfrm>
        </p:grpSpPr>
        <p:sp>
          <p:nvSpPr>
            <p:cNvPr id="6182" name="Line 17"/>
            <p:cNvSpPr>
              <a:spLocks noChangeShapeType="1"/>
            </p:cNvSpPr>
            <p:nvPr/>
          </p:nvSpPr>
          <p:spPr bwMode="auto">
            <a:xfrm>
              <a:off x="375" y="1584"/>
              <a:ext cx="2822" cy="0"/>
            </a:xfrm>
            <a:prstGeom prst="line">
              <a:avLst/>
            </a:prstGeom>
            <a:noFill/>
            <a:ln w="9525">
              <a:solidFill>
                <a:schemeClr val="tx1"/>
              </a:solidFill>
              <a:round/>
              <a:headEnd/>
              <a:tailEnd/>
            </a:ln>
          </p:spPr>
          <p:txBody>
            <a:bodyPr anchor="ctr"/>
            <a:lstStyle/>
            <a:p>
              <a:endParaRPr lang="en-US"/>
            </a:p>
          </p:txBody>
        </p:sp>
        <p:sp>
          <p:nvSpPr>
            <p:cNvPr id="6183" name="Oval 19"/>
            <p:cNvSpPr>
              <a:spLocks noChangeAspect="1" noChangeArrowheads="1"/>
            </p:cNvSpPr>
            <p:nvPr/>
          </p:nvSpPr>
          <p:spPr bwMode="auto">
            <a:xfrm>
              <a:off x="3155" y="1566"/>
              <a:ext cx="29" cy="29"/>
            </a:xfrm>
            <a:prstGeom prst="ellipse">
              <a:avLst/>
            </a:prstGeom>
            <a:solidFill>
              <a:schemeClr val="tx1"/>
            </a:solidFill>
            <a:ln w="9525">
              <a:solidFill>
                <a:schemeClr val="tx1"/>
              </a:solidFill>
              <a:round/>
              <a:headEnd/>
              <a:tailEnd/>
            </a:ln>
          </p:spPr>
          <p:txBody>
            <a:bodyPr anchor="ctr"/>
            <a:lstStyle/>
            <a:p>
              <a:endParaRPr lang="en-US"/>
            </a:p>
          </p:txBody>
        </p:sp>
      </p:grpSp>
      <p:sp>
        <p:nvSpPr>
          <p:cNvPr id="6179" name="Oval 14"/>
          <p:cNvSpPr>
            <a:spLocks noChangeAspect="1" noChangeArrowheads="1"/>
          </p:cNvSpPr>
          <p:nvPr/>
        </p:nvSpPr>
        <p:spPr bwMode="auto">
          <a:xfrm>
            <a:off x="2011363" y="2810087"/>
            <a:ext cx="46724" cy="45974"/>
          </a:xfrm>
          <a:prstGeom prst="ellipse">
            <a:avLst/>
          </a:prstGeom>
          <a:solidFill>
            <a:schemeClr val="tx1"/>
          </a:solidFill>
          <a:ln w="9525">
            <a:solidFill>
              <a:schemeClr val="tx1"/>
            </a:solidFill>
            <a:round/>
            <a:headEnd/>
            <a:tailEnd/>
          </a:ln>
        </p:spPr>
        <p:txBody>
          <a:bodyPr wrap="none" anchor="ctr"/>
          <a:lstStyle/>
          <a:p>
            <a:endParaRPr lang="en-US"/>
          </a:p>
        </p:txBody>
      </p:sp>
      <p:sp>
        <p:nvSpPr>
          <p:cNvPr id="6180" name="Line 15"/>
          <p:cNvSpPr>
            <a:spLocks noChangeShapeType="1"/>
          </p:cNvSpPr>
          <p:nvPr/>
        </p:nvSpPr>
        <p:spPr bwMode="auto">
          <a:xfrm flipV="1">
            <a:off x="2043810" y="2294136"/>
            <a:ext cx="0" cy="548522"/>
          </a:xfrm>
          <a:prstGeom prst="line">
            <a:avLst/>
          </a:prstGeom>
          <a:noFill/>
          <a:ln w="9525">
            <a:solidFill>
              <a:schemeClr val="tx1"/>
            </a:solidFill>
            <a:round/>
            <a:headEnd/>
            <a:tailEnd/>
          </a:ln>
        </p:spPr>
        <p:txBody>
          <a:bodyPr anchor="ctr"/>
          <a:lstStyle/>
          <a:p>
            <a:endParaRPr lang="en-US"/>
          </a:p>
        </p:txBody>
      </p:sp>
      <p:sp>
        <p:nvSpPr>
          <p:cNvPr id="6181" name="Oval 14"/>
          <p:cNvSpPr>
            <a:spLocks noChangeAspect="1" noChangeArrowheads="1"/>
          </p:cNvSpPr>
          <p:nvPr/>
        </p:nvSpPr>
        <p:spPr bwMode="auto">
          <a:xfrm>
            <a:off x="2026869" y="2278619"/>
            <a:ext cx="46724" cy="45974"/>
          </a:xfrm>
          <a:prstGeom prst="ellipse">
            <a:avLst/>
          </a:prstGeom>
          <a:solidFill>
            <a:schemeClr val="tx1"/>
          </a:solidFill>
          <a:ln w="9525">
            <a:solidFill>
              <a:schemeClr val="tx1"/>
            </a:solidFill>
            <a:round/>
            <a:headEnd/>
            <a:tailEnd/>
          </a:ln>
        </p:spPr>
        <p:txBody>
          <a:bodyPr wrap="none" anchor="ctr"/>
          <a:lstStyle/>
          <a:p>
            <a:endParaRPr lang="en-US"/>
          </a:p>
        </p:txBody>
      </p:sp>
      <p:sp>
        <p:nvSpPr>
          <p:cNvPr id="6165" name="Oval 14"/>
          <p:cNvSpPr>
            <a:spLocks noChangeAspect="1" noChangeArrowheads="1"/>
          </p:cNvSpPr>
          <p:nvPr/>
        </p:nvSpPr>
        <p:spPr bwMode="auto">
          <a:xfrm>
            <a:off x="2789238" y="2462213"/>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7" name="Group 43"/>
          <p:cNvGrpSpPr>
            <a:grpSpLocks/>
          </p:cNvGrpSpPr>
          <p:nvPr/>
        </p:nvGrpSpPr>
        <p:grpSpPr bwMode="auto">
          <a:xfrm>
            <a:off x="1828800" y="3422650"/>
            <a:ext cx="4654550" cy="2749550"/>
            <a:chOff x="1828799" y="3423138"/>
            <a:chExt cx="4654062" cy="2749062"/>
          </a:xfrm>
        </p:grpSpPr>
        <p:sp>
          <p:nvSpPr>
            <p:cNvPr id="6174" name="Line 4"/>
            <p:cNvSpPr>
              <a:spLocks noChangeShapeType="1"/>
            </p:cNvSpPr>
            <p:nvPr/>
          </p:nvSpPr>
          <p:spPr bwMode="auto">
            <a:xfrm>
              <a:off x="1828800" y="3429000"/>
              <a:ext cx="0" cy="2743200"/>
            </a:xfrm>
            <a:prstGeom prst="line">
              <a:avLst/>
            </a:prstGeom>
            <a:noFill/>
            <a:ln w="76200" cap="sq">
              <a:solidFill>
                <a:schemeClr val="tx1"/>
              </a:solidFill>
              <a:miter lim="800000"/>
              <a:headEnd/>
              <a:tailEnd/>
            </a:ln>
          </p:spPr>
          <p:txBody>
            <a:bodyPr anchor="ctr"/>
            <a:lstStyle/>
            <a:p>
              <a:endParaRPr lang="en-US"/>
            </a:p>
          </p:txBody>
        </p:sp>
        <p:sp>
          <p:nvSpPr>
            <p:cNvPr id="6175" name="Line 5"/>
            <p:cNvSpPr>
              <a:spLocks noChangeShapeType="1"/>
            </p:cNvSpPr>
            <p:nvPr/>
          </p:nvSpPr>
          <p:spPr bwMode="auto">
            <a:xfrm>
              <a:off x="1828799" y="6172200"/>
              <a:ext cx="4651131" cy="0"/>
            </a:xfrm>
            <a:prstGeom prst="line">
              <a:avLst/>
            </a:prstGeom>
            <a:noFill/>
            <a:ln w="76200" cap="sq">
              <a:solidFill>
                <a:schemeClr val="tx1"/>
              </a:solidFill>
              <a:miter lim="800000"/>
              <a:headEnd/>
              <a:tailEnd/>
            </a:ln>
          </p:spPr>
          <p:txBody>
            <a:bodyPr anchor="ctr"/>
            <a:lstStyle/>
            <a:p>
              <a:endParaRPr lang="en-US"/>
            </a:p>
          </p:txBody>
        </p:sp>
        <p:sp>
          <p:nvSpPr>
            <p:cNvPr id="6176" name="Line 4"/>
            <p:cNvSpPr>
              <a:spLocks noChangeShapeType="1"/>
            </p:cNvSpPr>
            <p:nvPr/>
          </p:nvSpPr>
          <p:spPr bwMode="auto">
            <a:xfrm>
              <a:off x="6482861" y="3423138"/>
              <a:ext cx="0" cy="2743200"/>
            </a:xfrm>
            <a:prstGeom prst="line">
              <a:avLst/>
            </a:prstGeom>
            <a:noFill/>
            <a:ln w="76200" cap="sq">
              <a:solidFill>
                <a:schemeClr val="tx1"/>
              </a:solidFill>
              <a:miter lim="800000"/>
              <a:headEnd/>
              <a:tailEnd/>
            </a:ln>
          </p:spPr>
          <p:txBody>
            <a:bodyPr anchor="ctr"/>
            <a:lstStyle/>
            <a:p>
              <a:endParaRPr lang="en-US"/>
            </a:p>
          </p:txBody>
        </p:sp>
      </p:grpSp>
      <p:sp>
        <p:nvSpPr>
          <p:cNvPr id="58" name="Rectangle 57"/>
          <p:cNvSpPr>
            <a:spLocks noChangeArrowheads="1"/>
          </p:cNvSpPr>
          <p:nvPr/>
        </p:nvSpPr>
        <p:spPr bwMode="auto">
          <a:xfrm>
            <a:off x="2757488" y="3198814"/>
            <a:ext cx="276225" cy="887412"/>
          </a:xfrm>
          <a:prstGeom prst="rect">
            <a:avLst/>
          </a:prstGeom>
          <a:solidFill>
            <a:srgbClr val="0099CC">
              <a:alpha val="49804"/>
            </a:srgbClr>
          </a:solidFill>
          <a:ln w="9525" algn="ctr">
            <a:noFill/>
            <a:round/>
            <a:headEnd/>
            <a:tailEnd/>
          </a:ln>
        </p:spPr>
        <p:txBody>
          <a:bodyPr anchor="ctr"/>
          <a:lstStyle/>
          <a:p>
            <a:endParaRPr lang="en-US"/>
          </a:p>
        </p:txBody>
      </p:sp>
      <p:sp>
        <p:nvSpPr>
          <p:cNvPr id="6170" name="Line 9"/>
          <p:cNvSpPr>
            <a:spLocks noChangeShapeType="1"/>
          </p:cNvSpPr>
          <p:nvPr/>
        </p:nvSpPr>
        <p:spPr bwMode="auto">
          <a:xfrm flipH="1" flipV="1">
            <a:off x="6459538" y="5915025"/>
            <a:ext cx="2684462" cy="0"/>
          </a:xfrm>
          <a:prstGeom prst="line">
            <a:avLst/>
          </a:prstGeom>
          <a:noFill/>
          <a:ln w="19050" cap="sq">
            <a:solidFill>
              <a:schemeClr val="tx1"/>
            </a:solidFill>
            <a:miter lim="800000"/>
            <a:headEnd/>
            <a:tailEnd/>
          </a:ln>
        </p:spPr>
        <p:txBody>
          <a:bodyPr anchor="ctr"/>
          <a:lstStyle/>
          <a:p>
            <a:endParaRPr lang="en-US"/>
          </a:p>
        </p:txBody>
      </p:sp>
      <p:sp>
        <p:nvSpPr>
          <p:cNvPr id="6169" name="Line 8"/>
          <p:cNvSpPr>
            <a:spLocks noChangeShapeType="1"/>
          </p:cNvSpPr>
          <p:nvPr/>
        </p:nvSpPr>
        <p:spPr bwMode="auto">
          <a:xfrm flipH="1">
            <a:off x="6459538" y="6191250"/>
            <a:ext cx="2684462" cy="0"/>
          </a:xfrm>
          <a:prstGeom prst="line">
            <a:avLst/>
          </a:prstGeom>
          <a:noFill/>
          <a:ln w="19050" cap="sq">
            <a:solidFill>
              <a:schemeClr val="tx1"/>
            </a:solidFill>
            <a:miter lim="800000"/>
            <a:headEnd/>
            <a:tailEnd/>
          </a:ln>
        </p:spPr>
        <p:txBody>
          <a:bodyPr anchor="ctr"/>
          <a:lstStyle/>
          <a:p>
            <a:endParaRPr lang="en-US"/>
          </a:p>
        </p:txBody>
      </p:sp>
      <p:sp>
        <p:nvSpPr>
          <p:cNvPr id="73" name="Freeform 72"/>
          <p:cNvSpPr/>
          <p:nvPr/>
        </p:nvSpPr>
        <p:spPr bwMode="auto">
          <a:xfrm>
            <a:off x="1863725" y="3881435"/>
            <a:ext cx="898128"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78" name="Freeform 77"/>
          <p:cNvSpPr/>
          <p:nvPr/>
        </p:nvSpPr>
        <p:spPr bwMode="auto">
          <a:xfrm flipH="1">
            <a:off x="3028154" y="3881435"/>
            <a:ext cx="880269"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52" name="Line 11"/>
          <p:cNvSpPr>
            <a:spLocks noChangeShapeType="1"/>
          </p:cNvSpPr>
          <p:nvPr/>
        </p:nvSpPr>
        <p:spPr bwMode="auto">
          <a:xfrm rot="2700000" flipV="1">
            <a:off x="7258050" y="5916613"/>
            <a:ext cx="0" cy="274637"/>
          </a:xfrm>
          <a:prstGeom prst="line">
            <a:avLst/>
          </a:prstGeom>
          <a:noFill/>
          <a:ln w="28575">
            <a:solidFill>
              <a:srgbClr val="CC9900"/>
            </a:solidFill>
            <a:round/>
            <a:headEnd/>
            <a:tailEnd/>
          </a:ln>
        </p:spPr>
        <p:txBody>
          <a:bodyPr anchor="ctr"/>
          <a:lstStyle/>
          <a:p>
            <a:endParaRPr lang="en-US"/>
          </a:p>
        </p:txBody>
      </p:sp>
      <p:sp>
        <p:nvSpPr>
          <p:cNvPr id="6171" name="Oval 12"/>
          <p:cNvSpPr>
            <a:spLocks noChangeAspect="1" noChangeArrowheads="1"/>
          </p:cNvSpPr>
          <p:nvPr/>
        </p:nvSpPr>
        <p:spPr bwMode="auto">
          <a:xfrm>
            <a:off x="7212013" y="6008688"/>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8" name="Group 145"/>
          <p:cNvGrpSpPr/>
          <p:nvPr/>
        </p:nvGrpSpPr>
        <p:grpSpPr>
          <a:xfrm>
            <a:off x="4614926" y="2540001"/>
            <a:ext cx="1626602" cy="2157157"/>
            <a:chOff x="4614926" y="3078163"/>
            <a:chExt cx="1626602" cy="2157157"/>
          </a:xfrm>
        </p:grpSpPr>
        <p:grpSp>
          <p:nvGrpSpPr>
            <p:cNvPr id="9" name="Group 40"/>
            <p:cNvGrpSpPr>
              <a:grpSpLocks/>
            </p:cNvGrpSpPr>
            <p:nvPr/>
          </p:nvGrpSpPr>
          <p:grpSpPr bwMode="auto">
            <a:xfrm>
              <a:off x="4813442" y="3078163"/>
              <a:ext cx="274637" cy="1655763"/>
              <a:chOff x="4894266" y="2508240"/>
              <a:chExt cx="274320" cy="1655460"/>
            </a:xfrm>
          </p:grpSpPr>
          <p:sp>
            <p:nvSpPr>
              <p:cNvPr id="6178" name="Oval 19"/>
              <p:cNvSpPr>
                <a:spLocks noChangeAspect="1" noChangeArrowheads="1"/>
              </p:cNvSpPr>
              <p:nvPr/>
            </p:nvSpPr>
            <p:spPr bwMode="auto">
              <a:xfrm>
                <a:off x="4894266" y="3889380"/>
                <a:ext cx="274320" cy="274320"/>
              </a:xfrm>
              <a:prstGeom prst="ellipse">
                <a:avLst/>
              </a:prstGeom>
              <a:solidFill>
                <a:srgbClr val="996600"/>
              </a:solidFill>
              <a:ln w="9525">
                <a:solidFill>
                  <a:srgbClr val="996600"/>
                </a:solidFill>
                <a:round/>
                <a:headEnd/>
                <a:tailEnd/>
              </a:ln>
            </p:spPr>
            <p:txBody>
              <a:bodyPr anchor="ctr"/>
              <a:lstStyle/>
              <a:p>
                <a:endParaRPr lang="en-US"/>
              </a:p>
            </p:txBody>
          </p:sp>
          <p:sp>
            <p:nvSpPr>
              <p:cNvPr id="6177" name="Line 20"/>
              <p:cNvSpPr>
                <a:spLocks noChangeShapeType="1"/>
              </p:cNvSpPr>
              <p:nvPr/>
            </p:nvSpPr>
            <p:spPr bwMode="auto">
              <a:xfrm flipV="1">
                <a:off x="5032380" y="2508240"/>
                <a:ext cx="0" cy="1371600"/>
              </a:xfrm>
              <a:prstGeom prst="line">
                <a:avLst/>
              </a:prstGeom>
              <a:noFill/>
              <a:ln w="9525">
                <a:solidFill>
                  <a:schemeClr val="tx1"/>
                </a:solidFill>
                <a:round/>
                <a:headEnd/>
                <a:tailEnd/>
              </a:ln>
            </p:spPr>
            <p:txBody>
              <a:bodyPr anchor="ctr"/>
              <a:lstStyle/>
              <a:p>
                <a:endParaRPr lang="en-US"/>
              </a:p>
            </p:txBody>
          </p:sp>
        </p:grpSp>
        <p:grpSp>
          <p:nvGrpSpPr>
            <p:cNvPr id="10" name="Group 117"/>
            <p:cNvGrpSpPr/>
            <p:nvPr/>
          </p:nvGrpSpPr>
          <p:grpSpPr>
            <a:xfrm>
              <a:off x="4614926" y="3563112"/>
              <a:ext cx="1626602" cy="1672208"/>
              <a:chOff x="829502" y="3157728"/>
              <a:chExt cx="1626602" cy="1672208"/>
            </a:xfrm>
          </p:grpSpPr>
          <p:grpSp>
            <p:nvGrpSpPr>
              <p:cNvPr id="11" name="Group 89"/>
              <p:cNvGrpSpPr>
                <a:grpSpLocks noChangeAspect="1"/>
              </p:cNvGrpSpPr>
              <p:nvPr/>
            </p:nvGrpSpPr>
            <p:grpSpPr>
              <a:xfrm>
                <a:off x="829500" y="4231426"/>
                <a:ext cx="1304098" cy="598512"/>
                <a:chOff x="829502" y="3642316"/>
                <a:chExt cx="2587704" cy="1187620"/>
              </a:xfrm>
            </p:grpSpPr>
            <p:sp>
              <p:nvSpPr>
                <p:cNvPr id="152" name="Freeform 7"/>
                <p:cNvSpPr>
                  <a:spLocks/>
                </p:cNvSpPr>
                <p:nvPr/>
              </p:nvSpPr>
              <p:spPr bwMode="auto">
                <a:xfrm>
                  <a:off x="1218474" y="3642316"/>
                  <a:ext cx="2136626" cy="1022007"/>
                </a:xfrm>
                <a:custGeom>
                  <a:avLst/>
                  <a:gdLst/>
                  <a:ahLst/>
                  <a:cxnLst>
                    <a:cxn ang="0">
                      <a:pos x="607" y="108"/>
                    </a:cxn>
                    <a:cxn ang="0">
                      <a:pos x="601" y="111"/>
                    </a:cxn>
                    <a:cxn ang="0">
                      <a:pos x="589" y="96"/>
                    </a:cxn>
                    <a:cxn ang="0">
                      <a:pos x="531" y="91"/>
                    </a:cxn>
                    <a:cxn ang="0">
                      <a:pos x="489" y="108"/>
                    </a:cxn>
                    <a:cxn ang="0">
                      <a:pos x="439" y="181"/>
                    </a:cxn>
                    <a:cxn ang="0">
                      <a:pos x="430" y="223"/>
                    </a:cxn>
                    <a:cxn ang="0">
                      <a:pos x="417" y="231"/>
                    </a:cxn>
                    <a:cxn ang="0">
                      <a:pos x="365" y="209"/>
                    </a:cxn>
                    <a:cxn ang="0">
                      <a:pos x="301" y="221"/>
                    </a:cxn>
                    <a:cxn ang="0">
                      <a:pos x="201" y="307"/>
                    </a:cxn>
                    <a:cxn ang="0">
                      <a:pos x="178" y="350"/>
                    </a:cxn>
                    <a:cxn ang="0">
                      <a:pos x="182" y="383"/>
                    </a:cxn>
                    <a:cxn ang="0">
                      <a:pos x="170" y="391"/>
                    </a:cxn>
                    <a:cxn ang="0">
                      <a:pos x="106" y="386"/>
                    </a:cxn>
                    <a:cxn ang="0">
                      <a:pos x="43" y="415"/>
                    </a:cxn>
                    <a:cxn ang="0">
                      <a:pos x="3" y="498"/>
                    </a:cxn>
                    <a:cxn ang="0">
                      <a:pos x="14" y="577"/>
                    </a:cxn>
                    <a:cxn ang="0">
                      <a:pos x="97" y="646"/>
                    </a:cxn>
                    <a:cxn ang="0">
                      <a:pos x="1158" y="936"/>
                    </a:cxn>
                    <a:cxn ang="0">
                      <a:pos x="1303" y="913"/>
                    </a:cxn>
                    <a:cxn ang="0">
                      <a:pos x="1338" y="883"/>
                    </a:cxn>
                    <a:cxn ang="0">
                      <a:pos x="1354" y="800"/>
                    </a:cxn>
                    <a:cxn ang="0">
                      <a:pos x="1340" y="769"/>
                    </a:cxn>
                    <a:cxn ang="0">
                      <a:pos x="1338" y="756"/>
                    </a:cxn>
                    <a:cxn ang="0">
                      <a:pos x="1380" y="771"/>
                    </a:cxn>
                    <a:cxn ang="0">
                      <a:pos x="1453" y="775"/>
                    </a:cxn>
                    <a:cxn ang="0">
                      <a:pos x="1504" y="746"/>
                    </a:cxn>
                    <a:cxn ang="0">
                      <a:pos x="1533" y="702"/>
                    </a:cxn>
                    <a:cxn ang="0">
                      <a:pos x="1514" y="606"/>
                    </a:cxn>
                    <a:cxn ang="0">
                      <a:pos x="1517" y="595"/>
                    </a:cxn>
                    <a:cxn ang="0">
                      <a:pos x="1550" y="611"/>
                    </a:cxn>
                    <a:cxn ang="0">
                      <a:pos x="1670" y="619"/>
                    </a:cxn>
                    <a:cxn ang="0">
                      <a:pos x="1707" y="599"/>
                    </a:cxn>
                    <a:cxn ang="0">
                      <a:pos x="1749" y="503"/>
                    </a:cxn>
                    <a:cxn ang="0">
                      <a:pos x="1741" y="440"/>
                    </a:cxn>
                    <a:cxn ang="0">
                      <a:pos x="1745" y="432"/>
                    </a:cxn>
                    <a:cxn ang="0">
                      <a:pos x="1820" y="456"/>
                    </a:cxn>
                    <a:cxn ang="0">
                      <a:pos x="1920" y="439"/>
                    </a:cxn>
                    <a:cxn ang="0">
                      <a:pos x="1944" y="417"/>
                    </a:cxn>
                    <a:cxn ang="0">
                      <a:pos x="1961" y="354"/>
                    </a:cxn>
                    <a:cxn ang="0">
                      <a:pos x="1952" y="300"/>
                    </a:cxn>
                    <a:cxn ang="0">
                      <a:pos x="1909" y="262"/>
                    </a:cxn>
                    <a:cxn ang="0">
                      <a:pos x="801" y="5"/>
                    </a:cxn>
                    <a:cxn ang="0">
                      <a:pos x="648" y="12"/>
                    </a:cxn>
                    <a:cxn ang="0">
                      <a:pos x="619" y="36"/>
                    </a:cxn>
                  </a:cxnLst>
                  <a:rect l="0" t="0" r="r" b="b"/>
                  <a:pathLst>
                    <a:path w="1961" h="938">
                      <a:moveTo>
                        <a:pt x="609" y="58"/>
                      </a:moveTo>
                      <a:lnTo>
                        <a:pt x="607" y="72"/>
                      </a:lnTo>
                      <a:lnTo>
                        <a:pt x="607" y="108"/>
                      </a:lnTo>
                      <a:lnTo>
                        <a:pt x="606" y="111"/>
                      </a:lnTo>
                      <a:lnTo>
                        <a:pt x="603" y="112"/>
                      </a:lnTo>
                      <a:lnTo>
                        <a:pt x="601" y="111"/>
                      </a:lnTo>
                      <a:lnTo>
                        <a:pt x="599" y="108"/>
                      </a:lnTo>
                      <a:lnTo>
                        <a:pt x="596" y="105"/>
                      </a:lnTo>
                      <a:lnTo>
                        <a:pt x="589" y="96"/>
                      </a:lnTo>
                      <a:lnTo>
                        <a:pt x="579" y="91"/>
                      </a:lnTo>
                      <a:lnTo>
                        <a:pt x="573" y="90"/>
                      </a:lnTo>
                      <a:lnTo>
                        <a:pt x="531" y="91"/>
                      </a:lnTo>
                      <a:lnTo>
                        <a:pt x="516" y="95"/>
                      </a:lnTo>
                      <a:lnTo>
                        <a:pt x="502" y="100"/>
                      </a:lnTo>
                      <a:lnTo>
                        <a:pt x="489" y="108"/>
                      </a:lnTo>
                      <a:lnTo>
                        <a:pt x="466" y="128"/>
                      </a:lnTo>
                      <a:lnTo>
                        <a:pt x="457" y="140"/>
                      </a:lnTo>
                      <a:lnTo>
                        <a:pt x="439" y="181"/>
                      </a:lnTo>
                      <a:lnTo>
                        <a:pt x="437" y="188"/>
                      </a:lnTo>
                      <a:lnTo>
                        <a:pt x="432" y="217"/>
                      </a:lnTo>
                      <a:lnTo>
                        <a:pt x="430" y="223"/>
                      </a:lnTo>
                      <a:lnTo>
                        <a:pt x="427" y="228"/>
                      </a:lnTo>
                      <a:lnTo>
                        <a:pt x="422" y="231"/>
                      </a:lnTo>
                      <a:lnTo>
                        <a:pt x="417" y="231"/>
                      </a:lnTo>
                      <a:lnTo>
                        <a:pt x="401" y="225"/>
                      </a:lnTo>
                      <a:lnTo>
                        <a:pt x="373" y="212"/>
                      </a:lnTo>
                      <a:lnTo>
                        <a:pt x="365" y="209"/>
                      </a:lnTo>
                      <a:lnTo>
                        <a:pt x="356" y="207"/>
                      </a:lnTo>
                      <a:lnTo>
                        <a:pt x="338" y="209"/>
                      </a:lnTo>
                      <a:lnTo>
                        <a:pt x="301" y="221"/>
                      </a:lnTo>
                      <a:lnTo>
                        <a:pt x="283" y="231"/>
                      </a:lnTo>
                      <a:lnTo>
                        <a:pt x="265" y="244"/>
                      </a:lnTo>
                      <a:lnTo>
                        <a:pt x="201" y="307"/>
                      </a:lnTo>
                      <a:lnTo>
                        <a:pt x="191" y="321"/>
                      </a:lnTo>
                      <a:lnTo>
                        <a:pt x="179" y="344"/>
                      </a:lnTo>
                      <a:lnTo>
                        <a:pt x="178" y="350"/>
                      </a:lnTo>
                      <a:lnTo>
                        <a:pt x="178" y="357"/>
                      </a:lnTo>
                      <a:lnTo>
                        <a:pt x="182" y="377"/>
                      </a:lnTo>
                      <a:lnTo>
                        <a:pt x="182" y="383"/>
                      </a:lnTo>
                      <a:lnTo>
                        <a:pt x="179" y="387"/>
                      </a:lnTo>
                      <a:lnTo>
                        <a:pt x="176" y="390"/>
                      </a:lnTo>
                      <a:lnTo>
                        <a:pt x="170" y="391"/>
                      </a:lnTo>
                      <a:lnTo>
                        <a:pt x="162" y="391"/>
                      </a:lnTo>
                      <a:lnTo>
                        <a:pt x="117" y="386"/>
                      </a:lnTo>
                      <a:lnTo>
                        <a:pt x="106" y="386"/>
                      </a:lnTo>
                      <a:lnTo>
                        <a:pt x="96" y="387"/>
                      </a:lnTo>
                      <a:lnTo>
                        <a:pt x="60" y="402"/>
                      </a:lnTo>
                      <a:lnTo>
                        <a:pt x="43" y="415"/>
                      </a:lnTo>
                      <a:lnTo>
                        <a:pt x="29" y="430"/>
                      </a:lnTo>
                      <a:lnTo>
                        <a:pt x="19" y="450"/>
                      </a:lnTo>
                      <a:lnTo>
                        <a:pt x="3" y="498"/>
                      </a:lnTo>
                      <a:lnTo>
                        <a:pt x="0" y="520"/>
                      </a:lnTo>
                      <a:lnTo>
                        <a:pt x="1" y="540"/>
                      </a:lnTo>
                      <a:lnTo>
                        <a:pt x="14" y="577"/>
                      </a:lnTo>
                      <a:lnTo>
                        <a:pt x="33" y="606"/>
                      </a:lnTo>
                      <a:lnTo>
                        <a:pt x="45" y="617"/>
                      </a:lnTo>
                      <a:lnTo>
                        <a:pt x="97" y="646"/>
                      </a:lnTo>
                      <a:lnTo>
                        <a:pt x="472" y="772"/>
                      </a:lnTo>
                      <a:lnTo>
                        <a:pt x="1098" y="926"/>
                      </a:lnTo>
                      <a:lnTo>
                        <a:pt x="1158" y="936"/>
                      </a:lnTo>
                      <a:lnTo>
                        <a:pt x="1216" y="938"/>
                      </a:lnTo>
                      <a:lnTo>
                        <a:pt x="1267" y="928"/>
                      </a:lnTo>
                      <a:lnTo>
                        <a:pt x="1303" y="913"/>
                      </a:lnTo>
                      <a:lnTo>
                        <a:pt x="1324" y="900"/>
                      </a:lnTo>
                      <a:lnTo>
                        <a:pt x="1331" y="892"/>
                      </a:lnTo>
                      <a:lnTo>
                        <a:pt x="1338" y="883"/>
                      </a:lnTo>
                      <a:lnTo>
                        <a:pt x="1350" y="851"/>
                      </a:lnTo>
                      <a:lnTo>
                        <a:pt x="1355" y="818"/>
                      </a:lnTo>
                      <a:lnTo>
                        <a:pt x="1354" y="800"/>
                      </a:lnTo>
                      <a:lnTo>
                        <a:pt x="1351" y="792"/>
                      </a:lnTo>
                      <a:lnTo>
                        <a:pt x="1345" y="775"/>
                      </a:lnTo>
                      <a:lnTo>
                        <a:pt x="1340" y="769"/>
                      </a:lnTo>
                      <a:lnTo>
                        <a:pt x="1338" y="763"/>
                      </a:lnTo>
                      <a:lnTo>
                        <a:pt x="1337" y="759"/>
                      </a:lnTo>
                      <a:lnTo>
                        <a:pt x="1338" y="756"/>
                      </a:lnTo>
                      <a:lnTo>
                        <a:pt x="1341" y="754"/>
                      </a:lnTo>
                      <a:lnTo>
                        <a:pt x="1347" y="756"/>
                      </a:lnTo>
                      <a:lnTo>
                        <a:pt x="1380" y="771"/>
                      </a:lnTo>
                      <a:lnTo>
                        <a:pt x="1398" y="775"/>
                      </a:lnTo>
                      <a:lnTo>
                        <a:pt x="1434" y="777"/>
                      </a:lnTo>
                      <a:lnTo>
                        <a:pt x="1453" y="775"/>
                      </a:lnTo>
                      <a:lnTo>
                        <a:pt x="1471" y="769"/>
                      </a:lnTo>
                      <a:lnTo>
                        <a:pt x="1480" y="765"/>
                      </a:lnTo>
                      <a:lnTo>
                        <a:pt x="1504" y="746"/>
                      </a:lnTo>
                      <a:lnTo>
                        <a:pt x="1524" y="723"/>
                      </a:lnTo>
                      <a:lnTo>
                        <a:pt x="1531" y="709"/>
                      </a:lnTo>
                      <a:lnTo>
                        <a:pt x="1533" y="702"/>
                      </a:lnTo>
                      <a:lnTo>
                        <a:pt x="1534" y="686"/>
                      </a:lnTo>
                      <a:lnTo>
                        <a:pt x="1530" y="648"/>
                      </a:lnTo>
                      <a:lnTo>
                        <a:pt x="1514" y="606"/>
                      </a:lnTo>
                      <a:lnTo>
                        <a:pt x="1513" y="601"/>
                      </a:lnTo>
                      <a:lnTo>
                        <a:pt x="1514" y="596"/>
                      </a:lnTo>
                      <a:lnTo>
                        <a:pt x="1517" y="595"/>
                      </a:lnTo>
                      <a:lnTo>
                        <a:pt x="1520" y="595"/>
                      </a:lnTo>
                      <a:lnTo>
                        <a:pt x="1530" y="599"/>
                      </a:lnTo>
                      <a:lnTo>
                        <a:pt x="1550" y="611"/>
                      </a:lnTo>
                      <a:lnTo>
                        <a:pt x="1565" y="615"/>
                      </a:lnTo>
                      <a:lnTo>
                        <a:pt x="1615" y="623"/>
                      </a:lnTo>
                      <a:lnTo>
                        <a:pt x="1670" y="619"/>
                      </a:lnTo>
                      <a:lnTo>
                        <a:pt x="1686" y="615"/>
                      </a:lnTo>
                      <a:lnTo>
                        <a:pt x="1701" y="606"/>
                      </a:lnTo>
                      <a:lnTo>
                        <a:pt x="1707" y="599"/>
                      </a:lnTo>
                      <a:lnTo>
                        <a:pt x="1720" y="583"/>
                      </a:lnTo>
                      <a:lnTo>
                        <a:pt x="1734" y="552"/>
                      </a:lnTo>
                      <a:lnTo>
                        <a:pt x="1749" y="503"/>
                      </a:lnTo>
                      <a:lnTo>
                        <a:pt x="1751" y="490"/>
                      </a:lnTo>
                      <a:lnTo>
                        <a:pt x="1751" y="470"/>
                      </a:lnTo>
                      <a:lnTo>
                        <a:pt x="1741" y="440"/>
                      </a:lnTo>
                      <a:lnTo>
                        <a:pt x="1741" y="433"/>
                      </a:lnTo>
                      <a:lnTo>
                        <a:pt x="1742" y="432"/>
                      </a:lnTo>
                      <a:lnTo>
                        <a:pt x="1745" y="432"/>
                      </a:lnTo>
                      <a:lnTo>
                        <a:pt x="1760" y="440"/>
                      </a:lnTo>
                      <a:lnTo>
                        <a:pt x="1771" y="443"/>
                      </a:lnTo>
                      <a:lnTo>
                        <a:pt x="1820" y="456"/>
                      </a:lnTo>
                      <a:lnTo>
                        <a:pt x="1855" y="456"/>
                      </a:lnTo>
                      <a:lnTo>
                        <a:pt x="1901" y="446"/>
                      </a:lnTo>
                      <a:lnTo>
                        <a:pt x="1920" y="439"/>
                      </a:lnTo>
                      <a:lnTo>
                        <a:pt x="1930" y="433"/>
                      </a:lnTo>
                      <a:lnTo>
                        <a:pt x="1937" y="425"/>
                      </a:lnTo>
                      <a:lnTo>
                        <a:pt x="1944" y="417"/>
                      </a:lnTo>
                      <a:lnTo>
                        <a:pt x="1947" y="411"/>
                      </a:lnTo>
                      <a:lnTo>
                        <a:pt x="1956" y="387"/>
                      </a:lnTo>
                      <a:lnTo>
                        <a:pt x="1961" y="354"/>
                      </a:lnTo>
                      <a:lnTo>
                        <a:pt x="1959" y="323"/>
                      </a:lnTo>
                      <a:lnTo>
                        <a:pt x="1955" y="307"/>
                      </a:lnTo>
                      <a:lnTo>
                        <a:pt x="1952" y="300"/>
                      </a:lnTo>
                      <a:lnTo>
                        <a:pt x="1947" y="294"/>
                      </a:lnTo>
                      <a:lnTo>
                        <a:pt x="1926" y="272"/>
                      </a:lnTo>
                      <a:lnTo>
                        <a:pt x="1909" y="262"/>
                      </a:lnTo>
                      <a:lnTo>
                        <a:pt x="1863" y="245"/>
                      </a:lnTo>
                      <a:lnTo>
                        <a:pt x="1300" y="111"/>
                      </a:lnTo>
                      <a:lnTo>
                        <a:pt x="801" y="5"/>
                      </a:lnTo>
                      <a:lnTo>
                        <a:pt x="763" y="0"/>
                      </a:lnTo>
                      <a:lnTo>
                        <a:pt x="713" y="2"/>
                      </a:lnTo>
                      <a:lnTo>
                        <a:pt x="648" y="12"/>
                      </a:lnTo>
                      <a:lnTo>
                        <a:pt x="635" y="18"/>
                      </a:lnTo>
                      <a:lnTo>
                        <a:pt x="627" y="26"/>
                      </a:lnTo>
                      <a:lnTo>
                        <a:pt x="619" y="36"/>
                      </a:lnTo>
                      <a:lnTo>
                        <a:pt x="609" y="58"/>
                      </a:lnTo>
                      <a:close/>
                    </a:path>
                  </a:pathLst>
                </a:custGeom>
                <a:solidFill>
                  <a:srgbClr val="785B4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8"/>
                <p:cNvSpPr>
                  <a:spLocks/>
                </p:cNvSpPr>
                <p:nvPr/>
              </p:nvSpPr>
              <p:spPr bwMode="auto">
                <a:xfrm>
                  <a:off x="3161159" y="3953930"/>
                  <a:ext cx="162345" cy="162345"/>
                </a:xfrm>
                <a:custGeom>
                  <a:avLst/>
                  <a:gdLst/>
                  <a:ahLst/>
                  <a:cxnLst>
                    <a:cxn ang="0">
                      <a:pos x="44" y="8"/>
                    </a:cxn>
                    <a:cxn ang="0">
                      <a:pos x="31" y="17"/>
                    </a:cxn>
                    <a:cxn ang="0">
                      <a:pos x="20" y="30"/>
                    </a:cxn>
                    <a:cxn ang="0">
                      <a:pos x="4" y="61"/>
                    </a:cxn>
                    <a:cxn ang="0">
                      <a:pos x="2" y="69"/>
                    </a:cxn>
                    <a:cxn ang="0">
                      <a:pos x="0" y="97"/>
                    </a:cxn>
                    <a:cxn ang="0">
                      <a:pos x="2" y="114"/>
                    </a:cxn>
                    <a:cxn ang="0">
                      <a:pos x="4" y="121"/>
                    </a:cxn>
                    <a:cxn ang="0">
                      <a:pos x="8" y="128"/>
                    </a:cxn>
                    <a:cxn ang="0">
                      <a:pos x="12" y="132"/>
                    </a:cxn>
                    <a:cxn ang="0">
                      <a:pos x="19" y="136"/>
                    </a:cxn>
                    <a:cxn ang="0">
                      <a:pos x="33" y="142"/>
                    </a:cxn>
                    <a:cxn ang="0">
                      <a:pos x="71" y="149"/>
                    </a:cxn>
                    <a:cxn ang="0">
                      <a:pos x="89" y="145"/>
                    </a:cxn>
                    <a:cxn ang="0">
                      <a:pos x="120" y="128"/>
                    </a:cxn>
                    <a:cxn ang="0">
                      <a:pos x="130" y="118"/>
                    </a:cxn>
                    <a:cxn ang="0">
                      <a:pos x="137" y="108"/>
                    </a:cxn>
                    <a:cxn ang="0">
                      <a:pos x="143" y="94"/>
                    </a:cxn>
                    <a:cxn ang="0">
                      <a:pos x="149" y="64"/>
                    </a:cxn>
                    <a:cxn ang="0">
                      <a:pos x="147" y="51"/>
                    </a:cxn>
                    <a:cxn ang="0">
                      <a:pos x="143" y="38"/>
                    </a:cxn>
                    <a:cxn ang="0">
                      <a:pos x="137" y="25"/>
                    </a:cxn>
                    <a:cxn ang="0">
                      <a:pos x="126" y="12"/>
                    </a:cxn>
                    <a:cxn ang="0">
                      <a:pos x="121" y="8"/>
                    </a:cxn>
                    <a:cxn ang="0">
                      <a:pos x="114" y="4"/>
                    </a:cxn>
                    <a:cxn ang="0">
                      <a:pos x="108" y="2"/>
                    </a:cxn>
                    <a:cxn ang="0">
                      <a:pos x="80" y="0"/>
                    </a:cxn>
                    <a:cxn ang="0">
                      <a:pos x="61" y="2"/>
                    </a:cxn>
                    <a:cxn ang="0">
                      <a:pos x="52" y="4"/>
                    </a:cxn>
                    <a:cxn ang="0">
                      <a:pos x="44" y="8"/>
                    </a:cxn>
                  </a:cxnLst>
                  <a:rect l="0" t="0" r="r" b="b"/>
                  <a:pathLst>
                    <a:path w="149" h="149">
                      <a:moveTo>
                        <a:pt x="44" y="8"/>
                      </a:moveTo>
                      <a:lnTo>
                        <a:pt x="31" y="17"/>
                      </a:lnTo>
                      <a:lnTo>
                        <a:pt x="20" y="30"/>
                      </a:lnTo>
                      <a:lnTo>
                        <a:pt x="4" y="61"/>
                      </a:lnTo>
                      <a:lnTo>
                        <a:pt x="2" y="69"/>
                      </a:lnTo>
                      <a:lnTo>
                        <a:pt x="0" y="97"/>
                      </a:lnTo>
                      <a:lnTo>
                        <a:pt x="2" y="114"/>
                      </a:lnTo>
                      <a:lnTo>
                        <a:pt x="4" y="121"/>
                      </a:lnTo>
                      <a:lnTo>
                        <a:pt x="8" y="128"/>
                      </a:lnTo>
                      <a:lnTo>
                        <a:pt x="12" y="132"/>
                      </a:lnTo>
                      <a:lnTo>
                        <a:pt x="19" y="136"/>
                      </a:lnTo>
                      <a:lnTo>
                        <a:pt x="33" y="142"/>
                      </a:lnTo>
                      <a:lnTo>
                        <a:pt x="71" y="149"/>
                      </a:lnTo>
                      <a:lnTo>
                        <a:pt x="89" y="145"/>
                      </a:lnTo>
                      <a:lnTo>
                        <a:pt x="120" y="128"/>
                      </a:lnTo>
                      <a:lnTo>
                        <a:pt x="130" y="118"/>
                      </a:lnTo>
                      <a:lnTo>
                        <a:pt x="137" y="108"/>
                      </a:lnTo>
                      <a:lnTo>
                        <a:pt x="143" y="94"/>
                      </a:lnTo>
                      <a:lnTo>
                        <a:pt x="149" y="64"/>
                      </a:lnTo>
                      <a:lnTo>
                        <a:pt x="147" y="51"/>
                      </a:lnTo>
                      <a:lnTo>
                        <a:pt x="143" y="38"/>
                      </a:lnTo>
                      <a:lnTo>
                        <a:pt x="137" y="25"/>
                      </a:lnTo>
                      <a:lnTo>
                        <a:pt x="126" y="12"/>
                      </a:lnTo>
                      <a:lnTo>
                        <a:pt x="121" y="8"/>
                      </a:lnTo>
                      <a:lnTo>
                        <a:pt x="114" y="4"/>
                      </a:lnTo>
                      <a:lnTo>
                        <a:pt x="108" y="2"/>
                      </a:lnTo>
                      <a:lnTo>
                        <a:pt x="80" y="0"/>
                      </a:lnTo>
                      <a:lnTo>
                        <a:pt x="61" y="2"/>
                      </a:lnTo>
                      <a:lnTo>
                        <a:pt x="52" y="4"/>
                      </a:lnTo>
                      <a:lnTo>
                        <a:pt x="44" y="8"/>
                      </a:lnTo>
                      <a:close/>
                    </a:path>
                  </a:pathLst>
                </a:custGeom>
                <a:solidFill>
                  <a:srgbClr val="BC9E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9"/>
                <p:cNvSpPr>
                  <a:spLocks/>
                </p:cNvSpPr>
                <p:nvPr/>
              </p:nvSpPr>
              <p:spPr bwMode="auto">
                <a:xfrm>
                  <a:off x="2927993" y="4099931"/>
                  <a:ext cx="172150" cy="190673"/>
                </a:xfrm>
                <a:custGeom>
                  <a:avLst/>
                  <a:gdLst/>
                  <a:ahLst/>
                  <a:cxnLst>
                    <a:cxn ang="0">
                      <a:pos x="124" y="5"/>
                    </a:cxn>
                    <a:cxn ang="0">
                      <a:pos x="113" y="1"/>
                    </a:cxn>
                    <a:cxn ang="0">
                      <a:pos x="102" y="0"/>
                    </a:cxn>
                    <a:cxn ang="0">
                      <a:pos x="95" y="1"/>
                    </a:cxn>
                    <a:cxn ang="0">
                      <a:pos x="89" y="3"/>
                    </a:cxn>
                    <a:cxn ang="0">
                      <a:pos x="58" y="19"/>
                    </a:cxn>
                    <a:cxn ang="0">
                      <a:pos x="32" y="43"/>
                    </a:cxn>
                    <a:cxn ang="0">
                      <a:pos x="20" y="60"/>
                    </a:cxn>
                    <a:cxn ang="0">
                      <a:pos x="5" y="85"/>
                    </a:cxn>
                    <a:cxn ang="0">
                      <a:pos x="0" y="101"/>
                    </a:cxn>
                    <a:cxn ang="0">
                      <a:pos x="1" y="122"/>
                    </a:cxn>
                    <a:cxn ang="0">
                      <a:pos x="5" y="146"/>
                    </a:cxn>
                    <a:cxn ang="0">
                      <a:pos x="3" y="161"/>
                    </a:cxn>
                    <a:cxn ang="0">
                      <a:pos x="3" y="165"/>
                    </a:cxn>
                    <a:cxn ang="0">
                      <a:pos x="5" y="167"/>
                    </a:cxn>
                    <a:cxn ang="0">
                      <a:pos x="9" y="170"/>
                    </a:cxn>
                    <a:cxn ang="0">
                      <a:pos x="14" y="172"/>
                    </a:cxn>
                    <a:cxn ang="0">
                      <a:pos x="41" y="175"/>
                    </a:cxn>
                    <a:cxn ang="0">
                      <a:pos x="61" y="175"/>
                    </a:cxn>
                    <a:cxn ang="0">
                      <a:pos x="79" y="173"/>
                    </a:cxn>
                    <a:cxn ang="0">
                      <a:pos x="93" y="168"/>
                    </a:cxn>
                    <a:cxn ang="0">
                      <a:pos x="107" y="161"/>
                    </a:cxn>
                    <a:cxn ang="0">
                      <a:pos x="121" y="151"/>
                    </a:cxn>
                    <a:cxn ang="0">
                      <a:pos x="132" y="140"/>
                    </a:cxn>
                    <a:cxn ang="0">
                      <a:pos x="142" y="125"/>
                    </a:cxn>
                    <a:cxn ang="0">
                      <a:pos x="155" y="90"/>
                    </a:cxn>
                    <a:cxn ang="0">
                      <a:pos x="158" y="73"/>
                    </a:cxn>
                    <a:cxn ang="0">
                      <a:pos x="158" y="58"/>
                    </a:cxn>
                    <a:cxn ang="0">
                      <a:pos x="154" y="43"/>
                    </a:cxn>
                    <a:cxn ang="0">
                      <a:pos x="142" y="20"/>
                    </a:cxn>
                    <a:cxn ang="0">
                      <a:pos x="134" y="11"/>
                    </a:cxn>
                    <a:cxn ang="0">
                      <a:pos x="124" y="5"/>
                    </a:cxn>
                  </a:cxnLst>
                  <a:rect l="0" t="0" r="r" b="b"/>
                  <a:pathLst>
                    <a:path w="158" h="175">
                      <a:moveTo>
                        <a:pt x="124" y="5"/>
                      </a:moveTo>
                      <a:lnTo>
                        <a:pt x="113" y="1"/>
                      </a:lnTo>
                      <a:lnTo>
                        <a:pt x="102" y="0"/>
                      </a:lnTo>
                      <a:lnTo>
                        <a:pt x="95" y="1"/>
                      </a:lnTo>
                      <a:lnTo>
                        <a:pt x="89" y="3"/>
                      </a:lnTo>
                      <a:lnTo>
                        <a:pt x="58" y="19"/>
                      </a:lnTo>
                      <a:lnTo>
                        <a:pt x="32" y="43"/>
                      </a:lnTo>
                      <a:lnTo>
                        <a:pt x="20" y="60"/>
                      </a:lnTo>
                      <a:lnTo>
                        <a:pt x="5" y="85"/>
                      </a:lnTo>
                      <a:lnTo>
                        <a:pt x="0" y="101"/>
                      </a:lnTo>
                      <a:lnTo>
                        <a:pt x="1" y="122"/>
                      </a:lnTo>
                      <a:lnTo>
                        <a:pt x="5" y="146"/>
                      </a:lnTo>
                      <a:lnTo>
                        <a:pt x="3" y="161"/>
                      </a:lnTo>
                      <a:lnTo>
                        <a:pt x="3" y="165"/>
                      </a:lnTo>
                      <a:lnTo>
                        <a:pt x="5" y="167"/>
                      </a:lnTo>
                      <a:lnTo>
                        <a:pt x="9" y="170"/>
                      </a:lnTo>
                      <a:lnTo>
                        <a:pt x="14" y="172"/>
                      </a:lnTo>
                      <a:lnTo>
                        <a:pt x="41" y="175"/>
                      </a:lnTo>
                      <a:lnTo>
                        <a:pt x="61" y="175"/>
                      </a:lnTo>
                      <a:lnTo>
                        <a:pt x="79" y="173"/>
                      </a:lnTo>
                      <a:lnTo>
                        <a:pt x="93" y="168"/>
                      </a:lnTo>
                      <a:lnTo>
                        <a:pt x="107" y="161"/>
                      </a:lnTo>
                      <a:lnTo>
                        <a:pt x="121" y="151"/>
                      </a:lnTo>
                      <a:lnTo>
                        <a:pt x="132" y="140"/>
                      </a:lnTo>
                      <a:lnTo>
                        <a:pt x="142" y="125"/>
                      </a:lnTo>
                      <a:lnTo>
                        <a:pt x="155" y="90"/>
                      </a:lnTo>
                      <a:lnTo>
                        <a:pt x="158" y="73"/>
                      </a:lnTo>
                      <a:lnTo>
                        <a:pt x="158" y="58"/>
                      </a:lnTo>
                      <a:lnTo>
                        <a:pt x="154" y="43"/>
                      </a:lnTo>
                      <a:lnTo>
                        <a:pt x="142" y="20"/>
                      </a:lnTo>
                      <a:lnTo>
                        <a:pt x="134" y="11"/>
                      </a:lnTo>
                      <a:lnTo>
                        <a:pt x="124" y="5"/>
                      </a:lnTo>
                      <a:close/>
                    </a:path>
                  </a:pathLst>
                </a:custGeom>
                <a:solidFill>
                  <a:srgbClr val="BC9E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10"/>
                <p:cNvSpPr>
                  <a:spLocks/>
                </p:cNvSpPr>
                <p:nvPr/>
              </p:nvSpPr>
              <p:spPr bwMode="auto">
                <a:xfrm>
                  <a:off x="2686111" y="4294963"/>
                  <a:ext cx="178688" cy="177599"/>
                </a:xfrm>
                <a:custGeom>
                  <a:avLst/>
                  <a:gdLst/>
                  <a:ahLst/>
                  <a:cxnLst>
                    <a:cxn ang="0">
                      <a:pos x="102" y="3"/>
                    </a:cxn>
                    <a:cxn ang="0">
                      <a:pos x="87" y="7"/>
                    </a:cxn>
                    <a:cxn ang="0">
                      <a:pos x="58" y="20"/>
                    </a:cxn>
                    <a:cxn ang="0">
                      <a:pos x="31" y="39"/>
                    </a:cxn>
                    <a:cxn ang="0">
                      <a:pos x="20" y="51"/>
                    </a:cxn>
                    <a:cxn ang="0">
                      <a:pos x="11" y="64"/>
                    </a:cxn>
                    <a:cxn ang="0">
                      <a:pos x="1" y="93"/>
                    </a:cxn>
                    <a:cxn ang="0">
                      <a:pos x="0" y="101"/>
                    </a:cxn>
                    <a:cxn ang="0">
                      <a:pos x="0" y="109"/>
                    </a:cxn>
                    <a:cxn ang="0">
                      <a:pos x="4" y="124"/>
                    </a:cxn>
                    <a:cxn ang="0">
                      <a:pos x="14" y="137"/>
                    </a:cxn>
                    <a:cxn ang="0">
                      <a:pos x="40" y="155"/>
                    </a:cxn>
                    <a:cxn ang="0">
                      <a:pos x="49" y="160"/>
                    </a:cxn>
                    <a:cxn ang="0">
                      <a:pos x="67" y="163"/>
                    </a:cxn>
                    <a:cxn ang="0">
                      <a:pos x="85" y="160"/>
                    </a:cxn>
                    <a:cxn ang="0">
                      <a:pos x="104" y="152"/>
                    </a:cxn>
                    <a:cxn ang="0">
                      <a:pos x="128" y="136"/>
                    </a:cxn>
                    <a:cxn ang="0">
                      <a:pos x="134" y="130"/>
                    </a:cxn>
                    <a:cxn ang="0">
                      <a:pos x="154" y="106"/>
                    </a:cxn>
                    <a:cxn ang="0">
                      <a:pos x="161" y="91"/>
                    </a:cxn>
                    <a:cxn ang="0">
                      <a:pos x="164" y="77"/>
                    </a:cxn>
                    <a:cxn ang="0">
                      <a:pos x="164" y="69"/>
                    </a:cxn>
                    <a:cxn ang="0">
                      <a:pos x="163" y="62"/>
                    </a:cxn>
                    <a:cxn ang="0">
                      <a:pos x="151" y="27"/>
                    </a:cxn>
                    <a:cxn ang="0">
                      <a:pos x="147" y="19"/>
                    </a:cxn>
                    <a:cxn ang="0">
                      <a:pos x="144" y="14"/>
                    </a:cxn>
                    <a:cxn ang="0">
                      <a:pos x="138" y="6"/>
                    </a:cxn>
                    <a:cxn ang="0">
                      <a:pos x="131" y="2"/>
                    </a:cxn>
                    <a:cxn ang="0">
                      <a:pos x="124" y="0"/>
                    </a:cxn>
                    <a:cxn ang="0">
                      <a:pos x="114" y="0"/>
                    </a:cxn>
                    <a:cxn ang="0">
                      <a:pos x="102" y="3"/>
                    </a:cxn>
                  </a:cxnLst>
                  <a:rect l="0" t="0" r="r" b="b"/>
                  <a:pathLst>
                    <a:path w="164" h="163">
                      <a:moveTo>
                        <a:pt x="102" y="3"/>
                      </a:moveTo>
                      <a:lnTo>
                        <a:pt x="87" y="7"/>
                      </a:lnTo>
                      <a:lnTo>
                        <a:pt x="58" y="20"/>
                      </a:lnTo>
                      <a:lnTo>
                        <a:pt x="31" y="39"/>
                      </a:lnTo>
                      <a:lnTo>
                        <a:pt x="20" y="51"/>
                      </a:lnTo>
                      <a:lnTo>
                        <a:pt x="11" y="64"/>
                      </a:lnTo>
                      <a:lnTo>
                        <a:pt x="1" y="93"/>
                      </a:lnTo>
                      <a:lnTo>
                        <a:pt x="0" y="101"/>
                      </a:lnTo>
                      <a:lnTo>
                        <a:pt x="0" y="109"/>
                      </a:lnTo>
                      <a:lnTo>
                        <a:pt x="4" y="124"/>
                      </a:lnTo>
                      <a:lnTo>
                        <a:pt x="14" y="137"/>
                      </a:lnTo>
                      <a:lnTo>
                        <a:pt x="40" y="155"/>
                      </a:lnTo>
                      <a:lnTo>
                        <a:pt x="49" y="160"/>
                      </a:lnTo>
                      <a:lnTo>
                        <a:pt x="67" y="163"/>
                      </a:lnTo>
                      <a:lnTo>
                        <a:pt x="85" y="160"/>
                      </a:lnTo>
                      <a:lnTo>
                        <a:pt x="104" y="152"/>
                      </a:lnTo>
                      <a:lnTo>
                        <a:pt x="128" y="136"/>
                      </a:lnTo>
                      <a:lnTo>
                        <a:pt x="134" y="130"/>
                      </a:lnTo>
                      <a:lnTo>
                        <a:pt x="154" y="106"/>
                      </a:lnTo>
                      <a:lnTo>
                        <a:pt x="161" y="91"/>
                      </a:lnTo>
                      <a:lnTo>
                        <a:pt x="164" y="77"/>
                      </a:lnTo>
                      <a:lnTo>
                        <a:pt x="164" y="69"/>
                      </a:lnTo>
                      <a:lnTo>
                        <a:pt x="163" y="62"/>
                      </a:lnTo>
                      <a:lnTo>
                        <a:pt x="151" y="27"/>
                      </a:lnTo>
                      <a:lnTo>
                        <a:pt x="147" y="19"/>
                      </a:lnTo>
                      <a:lnTo>
                        <a:pt x="144" y="14"/>
                      </a:lnTo>
                      <a:lnTo>
                        <a:pt x="138" y="6"/>
                      </a:lnTo>
                      <a:lnTo>
                        <a:pt x="131" y="2"/>
                      </a:lnTo>
                      <a:lnTo>
                        <a:pt x="124" y="0"/>
                      </a:lnTo>
                      <a:lnTo>
                        <a:pt x="114" y="0"/>
                      </a:lnTo>
                      <a:lnTo>
                        <a:pt x="102" y="3"/>
                      </a:lnTo>
                      <a:close/>
                    </a:path>
                  </a:pathLst>
                </a:custGeom>
                <a:solidFill>
                  <a:srgbClr val="BC9E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11"/>
                <p:cNvSpPr>
                  <a:spLocks/>
                </p:cNvSpPr>
                <p:nvPr/>
              </p:nvSpPr>
              <p:spPr bwMode="auto">
                <a:xfrm>
                  <a:off x="2458393" y="4463844"/>
                  <a:ext cx="219002" cy="175419"/>
                </a:xfrm>
                <a:custGeom>
                  <a:avLst/>
                  <a:gdLst/>
                  <a:ahLst/>
                  <a:cxnLst>
                    <a:cxn ang="0">
                      <a:pos x="201" y="54"/>
                    </a:cxn>
                    <a:cxn ang="0">
                      <a:pos x="199" y="38"/>
                    </a:cxn>
                    <a:cxn ang="0">
                      <a:pos x="196" y="31"/>
                    </a:cxn>
                    <a:cxn ang="0">
                      <a:pos x="182" y="13"/>
                    </a:cxn>
                    <a:cxn ang="0">
                      <a:pos x="177" y="8"/>
                    </a:cxn>
                    <a:cxn ang="0">
                      <a:pos x="171" y="5"/>
                    </a:cxn>
                    <a:cxn ang="0">
                      <a:pos x="163" y="3"/>
                    </a:cxn>
                    <a:cxn ang="0">
                      <a:pos x="131" y="0"/>
                    </a:cxn>
                    <a:cxn ang="0">
                      <a:pos x="96" y="5"/>
                    </a:cxn>
                    <a:cxn ang="0">
                      <a:pos x="57" y="18"/>
                    </a:cxn>
                    <a:cxn ang="0">
                      <a:pos x="48" y="23"/>
                    </a:cxn>
                    <a:cxn ang="0">
                      <a:pos x="34" y="34"/>
                    </a:cxn>
                    <a:cxn ang="0">
                      <a:pos x="14" y="58"/>
                    </a:cxn>
                    <a:cxn ang="0">
                      <a:pos x="5" y="75"/>
                    </a:cxn>
                    <a:cxn ang="0">
                      <a:pos x="1" y="83"/>
                    </a:cxn>
                    <a:cxn ang="0">
                      <a:pos x="0" y="91"/>
                    </a:cxn>
                    <a:cxn ang="0">
                      <a:pos x="1" y="107"/>
                    </a:cxn>
                    <a:cxn ang="0">
                      <a:pos x="9" y="123"/>
                    </a:cxn>
                    <a:cxn ang="0">
                      <a:pos x="24" y="143"/>
                    </a:cxn>
                    <a:cxn ang="0">
                      <a:pos x="30" y="148"/>
                    </a:cxn>
                    <a:cxn ang="0">
                      <a:pos x="37" y="151"/>
                    </a:cxn>
                    <a:cxn ang="0">
                      <a:pos x="45" y="154"/>
                    </a:cxn>
                    <a:cxn ang="0">
                      <a:pos x="62" y="159"/>
                    </a:cxn>
                    <a:cxn ang="0">
                      <a:pos x="81" y="161"/>
                    </a:cxn>
                    <a:cxn ang="0">
                      <a:pos x="97" y="161"/>
                    </a:cxn>
                    <a:cxn ang="0">
                      <a:pos x="122" y="156"/>
                    </a:cxn>
                    <a:cxn ang="0">
                      <a:pos x="134" y="149"/>
                    </a:cxn>
                    <a:cxn ang="0">
                      <a:pos x="155" y="131"/>
                    </a:cxn>
                    <a:cxn ang="0">
                      <a:pos x="179" y="101"/>
                    </a:cxn>
                    <a:cxn ang="0">
                      <a:pos x="192" y="80"/>
                    </a:cxn>
                    <a:cxn ang="0">
                      <a:pos x="200" y="62"/>
                    </a:cxn>
                    <a:cxn ang="0">
                      <a:pos x="201" y="54"/>
                    </a:cxn>
                  </a:cxnLst>
                  <a:rect l="0" t="0" r="r" b="b"/>
                  <a:pathLst>
                    <a:path w="201" h="161">
                      <a:moveTo>
                        <a:pt x="201" y="54"/>
                      </a:moveTo>
                      <a:lnTo>
                        <a:pt x="199" y="38"/>
                      </a:lnTo>
                      <a:lnTo>
                        <a:pt x="196" y="31"/>
                      </a:lnTo>
                      <a:lnTo>
                        <a:pt x="182" y="13"/>
                      </a:lnTo>
                      <a:lnTo>
                        <a:pt x="177" y="8"/>
                      </a:lnTo>
                      <a:lnTo>
                        <a:pt x="171" y="5"/>
                      </a:lnTo>
                      <a:lnTo>
                        <a:pt x="163" y="3"/>
                      </a:lnTo>
                      <a:lnTo>
                        <a:pt x="131" y="0"/>
                      </a:lnTo>
                      <a:lnTo>
                        <a:pt x="96" y="5"/>
                      </a:lnTo>
                      <a:lnTo>
                        <a:pt x="57" y="18"/>
                      </a:lnTo>
                      <a:lnTo>
                        <a:pt x="48" y="23"/>
                      </a:lnTo>
                      <a:lnTo>
                        <a:pt x="34" y="34"/>
                      </a:lnTo>
                      <a:lnTo>
                        <a:pt x="14" y="58"/>
                      </a:lnTo>
                      <a:lnTo>
                        <a:pt x="5" y="75"/>
                      </a:lnTo>
                      <a:lnTo>
                        <a:pt x="1" y="83"/>
                      </a:lnTo>
                      <a:lnTo>
                        <a:pt x="0" y="91"/>
                      </a:lnTo>
                      <a:lnTo>
                        <a:pt x="1" y="107"/>
                      </a:lnTo>
                      <a:lnTo>
                        <a:pt x="9" y="123"/>
                      </a:lnTo>
                      <a:lnTo>
                        <a:pt x="24" y="143"/>
                      </a:lnTo>
                      <a:lnTo>
                        <a:pt x="30" y="148"/>
                      </a:lnTo>
                      <a:lnTo>
                        <a:pt x="37" y="151"/>
                      </a:lnTo>
                      <a:lnTo>
                        <a:pt x="45" y="154"/>
                      </a:lnTo>
                      <a:lnTo>
                        <a:pt x="62" y="159"/>
                      </a:lnTo>
                      <a:lnTo>
                        <a:pt x="81" y="161"/>
                      </a:lnTo>
                      <a:lnTo>
                        <a:pt x="97" y="161"/>
                      </a:lnTo>
                      <a:lnTo>
                        <a:pt x="122" y="156"/>
                      </a:lnTo>
                      <a:lnTo>
                        <a:pt x="134" y="149"/>
                      </a:lnTo>
                      <a:lnTo>
                        <a:pt x="155" y="131"/>
                      </a:lnTo>
                      <a:lnTo>
                        <a:pt x="179" y="101"/>
                      </a:lnTo>
                      <a:lnTo>
                        <a:pt x="192" y="80"/>
                      </a:lnTo>
                      <a:lnTo>
                        <a:pt x="200" y="62"/>
                      </a:lnTo>
                      <a:lnTo>
                        <a:pt x="201" y="54"/>
                      </a:lnTo>
                      <a:close/>
                    </a:path>
                  </a:pathLst>
                </a:custGeom>
                <a:solidFill>
                  <a:srgbClr val="BC9E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12"/>
                <p:cNvSpPr>
                  <a:spLocks/>
                </p:cNvSpPr>
                <p:nvPr/>
              </p:nvSpPr>
              <p:spPr bwMode="auto">
                <a:xfrm>
                  <a:off x="1250072" y="4086856"/>
                  <a:ext cx="1298755" cy="546959"/>
                </a:xfrm>
                <a:custGeom>
                  <a:avLst/>
                  <a:gdLst/>
                  <a:ahLst/>
                  <a:cxnLst>
                    <a:cxn ang="0">
                      <a:pos x="1176" y="324"/>
                    </a:cxn>
                    <a:cxn ang="0">
                      <a:pos x="1129" y="305"/>
                    </a:cxn>
                    <a:cxn ang="0">
                      <a:pos x="883" y="230"/>
                    </a:cxn>
                    <a:cxn ang="0">
                      <a:pos x="683" y="179"/>
                    </a:cxn>
                    <a:cxn ang="0">
                      <a:pos x="461" y="134"/>
                    </a:cxn>
                    <a:cxn ang="0">
                      <a:pos x="356" y="105"/>
                    </a:cxn>
                    <a:cxn ang="0">
                      <a:pos x="269" y="75"/>
                    </a:cxn>
                    <a:cxn ang="0">
                      <a:pos x="175" y="34"/>
                    </a:cxn>
                    <a:cxn ang="0">
                      <a:pos x="157" y="21"/>
                    </a:cxn>
                    <a:cxn ang="0">
                      <a:pos x="150" y="14"/>
                    </a:cxn>
                    <a:cxn ang="0">
                      <a:pos x="138" y="6"/>
                    </a:cxn>
                    <a:cxn ang="0">
                      <a:pos x="131" y="2"/>
                    </a:cxn>
                    <a:cxn ang="0">
                      <a:pos x="123" y="0"/>
                    </a:cxn>
                    <a:cxn ang="0">
                      <a:pos x="103" y="1"/>
                    </a:cxn>
                    <a:cxn ang="0">
                      <a:pos x="64" y="14"/>
                    </a:cxn>
                    <a:cxn ang="0">
                      <a:pos x="38" y="31"/>
                    </a:cxn>
                    <a:cxn ang="0">
                      <a:pos x="27" y="42"/>
                    </a:cxn>
                    <a:cxn ang="0">
                      <a:pos x="18" y="55"/>
                    </a:cxn>
                    <a:cxn ang="0">
                      <a:pos x="4" y="86"/>
                    </a:cxn>
                    <a:cxn ang="0">
                      <a:pos x="0" y="102"/>
                    </a:cxn>
                    <a:cxn ang="0">
                      <a:pos x="0" y="117"/>
                    </a:cxn>
                    <a:cxn ang="0">
                      <a:pos x="6" y="149"/>
                    </a:cxn>
                    <a:cxn ang="0">
                      <a:pos x="10" y="162"/>
                    </a:cxn>
                    <a:cxn ang="0">
                      <a:pos x="14" y="169"/>
                    </a:cxn>
                    <a:cxn ang="0">
                      <a:pos x="17" y="174"/>
                    </a:cxn>
                    <a:cxn ang="0">
                      <a:pos x="27" y="182"/>
                    </a:cxn>
                    <a:cxn ang="0">
                      <a:pos x="34" y="185"/>
                    </a:cxn>
                    <a:cxn ang="0">
                      <a:pos x="49" y="196"/>
                    </a:cxn>
                    <a:cxn ang="0">
                      <a:pos x="73" y="207"/>
                    </a:cxn>
                    <a:cxn ang="0">
                      <a:pos x="162" y="241"/>
                    </a:cxn>
                    <a:cxn ang="0">
                      <a:pos x="482" y="349"/>
                    </a:cxn>
                    <a:cxn ang="0">
                      <a:pos x="710" y="409"/>
                    </a:cxn>
                    <a:cxn ang="0">
                      <a:pos x="1049" y="488"/>
                    </a:cxn>
                    <a:cxn ang="0">
                      <a:pos x="1066" y="494"/>
                    </a:cxn>
                    <a:cxn ang="0">
                      <a:pos x="1092" y="499"/>
                    </a:cxn>
                    <a:cxn ang="0">
                      <a:pos x="1099" y="500"/>
                    </a:cxn>
                    <a:cxn ang="0">
                      <a:pos x="1105" y="500"/>
                    </a:cxn>
                    <a:cxn ang="0">
                      <a:pos x="1110" y="502"/>
                    </a:cxn>
                    <a:cxn ang="0">
                      <a:pos x="1117" y="502"/>
                    </a:cxn>
                    <a:cxn ang="0">
                      <a:pos x="1119" y="500"/>
                    </a:cxn>
                    <a:cxn ang="0">
                      <a:pos x="1117" y="499"/>
                    </a:cxn>
                    <a:cxn ang="0">
                      <a:pos x="1112" y="499"/>
                    </a:cxn>
                    <a:cxn ang="0">
                      <a:pos x="1109" y="498"/>
                    </a:cxn>
                    <a:cxn ang="0">
                      <a:pos x="1099" y="495"/>
                    </a:cxn>
                    <a:cxn ang="0">
                      <a:pos x="1092" y="487"/>
                    </a:cxn>
                    <a:cxn ang="0">
                      <a:pos x="1088" y="474"/>
                    </a:cxn>
                    <a:cxn ang="0">
                      <a:pos x="1083" y="437"/>
                    </a:cxn>
                    <a:cxn ang="0">
                      <a:pos x="1083" y="421"/>
                    </a:cxn>
                    <a:cxn ang="0">
                      <a:pos x="1086" y="406"/>
                    </a:cxn>
                    <a:cxn ang="0">
                      <a:pos x="1092" y="391"/>
                    </a:cxn>
                    <a:cxn ang="0">
                      <a:pos x="1099" y="377"/>
                    </a:cxn>
                    <a:cxn ang="0">
                      <a:pos x="1109" y="364"/>
                    </a:cxn>
                    <a:cxn ang="0">
                      <a:pos x="1114" y="361"/>
                    </a:cxn>
                    <a:cxn ang="0">
                      <a:pos x="1119" y="359"/>
                    </a:cxn>
                    <a:cxn ang="0">
                      <a:pos x="1133" y="354"/>
                    </a:cxn>
                    <a:cxn ang="0">
                      <a:pos x="1177" y="346"/>
                    </a:cxn>
                    <a:cxn ang="0">
                      <a:pos x="1184" y="344"/>
                    </a:cxn>
                    <a:cxn ang="0">
                      <a:pos x="1192" y="340"/>
                    </a:cxn>
                    <a:cxn ang="0">
                      <a:pos x="1192" y="336"/>
                    </a:cxn>
                    <a:cxn ang="0">
                      <a:pos x="1189" y="333"/>
                    </a:cxn>
                    <a:cxn ang="0">
                      <a:pos x="1185" y="329"/>
                    </a:cxn>
                    <a:cxn ang="0">
                      <a:pos x="1176" y="324"/>
                    </a:cxn>
                  </a:cxnLst>
                  <a:rect l="0" t="0" r="r" b="b"/>
                  <a:pathLst>
                    <a:path w="1192" h="502">
                      <a:moveTo>
                        <a:pt x="1176" y="324"/>
                      </a:moveTo>
                      <a:lnTo>
                        <a:pt x="1129" y="305"/>
                      </a:lnTo>
                      <a:lnTo>
                        <a:pt x="883" y="230"/>
                      </a:lnTo>
                      <a:lnTo>
                        <a:pt x="683" y="179"/>
                      </a:lnTo>
                      <a:lnTo>
                        <a:pt x="461" y="134"/>
                      </a:lnTo>
                      <a:lnTo>
                        <a:pt x="356" y="105"/>
                      </a:lnTo>
                      <a:lnTo>
                        <a:pt x="269" y="75"/>
                      </a:lnTo>
                      <a:lnTo>
                        <a:pt x="175" y="34"/>
                      </a:lnTo>
                      <a:lnTo>
                        <a:pt x="157" y="21"/>
                      </a:lnTo>
                      <a:lnTo>
                        <a:pt x="150" y="14"/>
                      </a:lnTo>
                      <a:lnTo>
                        <a:pt x="138" y="6"/>
                      </a:lnTo>
                      <a:lnTo>
                        <a:pt x="131" y="2"/>
                      </a:lnTo>
                      <a:lnTo>
                        <a:pt x="123" y="0"/>
                      </a:lnTo>
                      <a:lnTo>
                        <a:pt x="103" y="1"/>
                      </a:lnTo>
                      <a:lnTo>
                        <a:pt x="64" y="14"/>
                      </a:lnTo>
                      <a:lnTo>
                        <a:pt x="38" y="31"/>
                      </a:lnTo>
                      <a:lnTo>
                        <a:pt x="27" y="42"/>
                      </a:lnTo>
                      <a:lnTo>
                        <a:pt x="18" y="55"/>
                      </a:lnTo>
                      <a:lnTo>
                        <a:pt x="4" y="86"/>
                      </a:lnTo>
                      <a:lnTo>
                        <a:pt x="0" y="102"/>
                      </a:lnTo>
                      <a:lnTo>
                        <a:pt x="0" y="117"/>
                      </a:lnTo>
                      <a:lnTo>
                        <a:pt x="6" y="149"/>
                      </a:lnTo>
                      <a:lnTo>
                        <a:pt x="10" y="162"/>
                      </a:lnTo>
                      <a:lnTo>
                        <a:pt x="14" y="169"/>
                      </a:lnTo>
                      <a:lnTo>
                        <a:pt x="17" y="174"/>
                      </a:lnTo>
                      <a:lnTo>
                        <a:pt x="27" y="182"/>
                      </a:lnTo>
                      <a:lnTo>
                        <a:pt x="34" y="185"/>
                      </a:lnTo>
                      <a:lnTo>
                        <a:pt x="49" y="196"/>
                      </a:lnTo>
                      <a:lnTo>
                        <a:pt x="73" y="207"/>
                      </a:lnTo>
                      <a:lnTo>
                        <a:pt x="162" y="241"/>
                      </a:lnTo>
                      <a:lnTo>
                        <a:pt x="482" y="349"/>
                      </a:lnTo>
                      <a:lnTo>
                        <a:pt x="710" y="409"/>
                      </a:lnTo>
                      <a:lnTo>
                        <a:pt x="1049" y="488"/>
                      </a:lnTo>
                      <a:lnTo>
                        <a:pt x="1066" y="494"/>
                      </a:lnTo>
                      <a:lnTo>
                        <a:pt x="1092" y="499"/>
                      </a:lnTo>
                      <a:lnTo>
                        <a:pt x="1099" y="500"/>
                      </a:lnTo>
                      <a:lnTo>
                        <a:pt x="1105" y="500"/>
                      </a:lnTo>
                      <a:lnTo>
                        <a:pt x="1110" y="502"/>
                      </a:lnTo>
                      <a:lnTo>
                        <a:pt x="1117" y="502"/>
                      </a:lnTo>
                      <a:lnTo>
                        <a:pt x="1119" y="500"/>
                      </a:lnTo>
                      <a:lnTo>
                        <a:pt x="1117" y="499"/>
                      </a:lnTo>
                      <a:lnTo>
                        <a:pt x="1112" y="499"/>
                      </a:lnTo>
                      <a:lnTo>
                        <a:pt x="1109" y="498"/>
                      </a:lnTo>
                      <a:lnTo>
                        <a:pt x="1099" y="495"/>
                      </a:lnTo>
                      <a:lnTo>
                        <a:pt x="1092" y="487"/>
                      </a:lnTo>
                      <a:lnTo>
                        <a:pt x="1088" y="474"/>
                      </a:lnTo>
                      <a:lnTo>
                        <a:pt x="1083" y="437"/>
                      </a:lnTo>
                      <a:lnTo>
                        <a:pt x="1083" y="421"/>
                      </a:lnTo>
                      <a:lnTo>
                        <a:pt x="1086" y="406"/>
                      </a:lnTo>
                      <a:lnTo>
                        <a:pt x="1092" y="391"/>
                      </a:lnTo>
                      <a:lnTo>
                        <a:pt x="1099" y="377"/>
                      </a:lnTo>
                      <a:lnTo>
                        <a:pt x="1109" y="364"/>
                      </a:lnTo>
                      <a:lnTo>
                        <a:pt x="1114" y="361"/>
                      </a:lnTo>
                      <a:lnTo>
                        <a:pt x="1119" y="359"/>
                      </a:lnTo>
                      <a:lnTo>
                        <a:pt x="1133" y="354"/>
                      </a:lnTo>
                      <a:lnTo>
                        <a:pt x="1177" y="346"/>
                      </a:lnTo>
                      <a:lnTo>
                        <a:pt x="1184" y="344"/>
                      </a:lnTo>
                      <a:lnTo>
                        <a:pt x="1192" y="340"/>
                      </a:lnTo>
                      <a:lnTo>
                        <a:pt x="1192" y="336"/>
                      </a:lnTo>
                      <a:lnTo>
                        <a:pt x="1189" y="333"/>
                      </a:lnTo>
                      <a:lnTo>
                        <a:pt x="1185" y="329"/>
                      </a:lnTo>
                      <a:lnTo>
                        <a:pt x="1176" y="324"/>
                      </a:lnTo>
                      <a:close/>
                    </a:path>
                  </a:pathLst>
                </a:custGeom>
                <a:solidFill>
                  <a:srgbClr val="A77F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13"/>
                <p:cNvSpPr>
                  <a:spLocks/>
                </p:cNvSpPr>
                <p:nvPr/>
              </p:nvSpPr>
              <p:spPr bwMode="auto">
                <a:xfrm>
                  <a:off x="1429849" y="3908169"/>
                  <a:ext cx="1410980" cy="521899"/>
                </a:xfrm>
                <a:custGeom>
                  <a:avLst/>
                  <a:gdLst/>
                  <a:ahLst/>
                  <a:cxnLst>
                    <a:cxn ang="0">
                      <a:pos x="1295" y="340"/>
                    </a:cxn>
                    <a:cxn ang="0">
                      <a:pos x="1295" y="334"/>
                    </a:cxn>
                    <a:cxn ang="0">
                      <a:pos x="1293" y="331"/>
                    </a:cxn>
                    <a:cxn ang="0">
                      <a:pos x="1283" y="323"/>
                    </a:cxn>
                    <a:cxn ang="0">
                      <a:pos x="1257" y="311"/>
                    </a:cxn>
                    <a:cxn ang="0">
                      <a:pos x="559" y="120"/>
                    </a:cxn>
                    <a:cxn ang="0">
                      <a:pos x="249" y="18"/>
                    </a:cxn>
                    <a:cxn ang="0">
                      <a:pos x="193" y="2"/>
                    </a:cxn>
                    <a:cxn ang="0">
                      <a:pos x="169" y="0"/>
                    </a:cxn>
                    <a:cxn ang="0">
                      <a:pos x="145" y="2"/>
                    </a:cxn>
                    <a:cxn ang="0">
                      <a:pos x="102" y="18"/>
                    </a:cxn>
                    <a:cxn ang="0">
                      <a:pos x="72" y="36"/>
                    </a:cxn>
                    <a:cxn ang="0">
                      <a:pos x="40" y="63"/>
                    </a:cxn>
                    <a:cxn ang="0">
                      <a:pos x="30" y="73"/>
                    </a:cxn>
                    <a:cxn ang="0">
                      <a:pos x="9" y="100"/>
                    </a:cxn>
                    <a:cxn ang="0">
                      <a:pos x="4" y="108"/>
                    </a:cxn>
                    <a:cxn ang="0">
                      <a:pos x="0" y="120"/>
                    </a:cxn>
                    <a:cxn ang="0">
                      <a:pos x="0" y="132"/>
                    </a:cxn>
                    <a:cxn ang="0">
                      <a:pos x="4" y="144"/>
                    </a:cxn>
                    <a:cxn ang="0">
                      <a:pos x="9" y="150"/>
                    </a:cxn>
                    <a:cxn ang="0">
                      <a:pos x="20" y="160"/>
                    </a:cxn>
                    <a:cxn ang="0">
                      <a:pos x="56" y="181"/>
                    </a:cxn>
                    <a:cxn ang="0">
                      <a:pos x="167" y="227"/>
                    </a:cxn>
                    <a:cxn ang="0">
                      <a:pos x="244" y="255"/>
                    </a:cxn>
                    <a:cxn ang="0">
                      <a:pos x="637" y="341"/>
                    </a:cxn>
                    <a:cxn ang="0">
                      <a:pos x="1040" y="460"/>
                    </a:cxn>
                    <a:cxn ang="0">
                      <a:pos x="1104" y="479"/>
                    </a:cxn>
                    <a:cxn ang="0">
                      <a:pos x="1114" y="479"/>
                    </a:cxn>
                    <a:cxn ang="0">
                      <a:pos x="1122" y="476"/>
                    </a:cxn>
                    <a:cxn ang="0">
                      <a:pos x="1125" y="472"/>
                    </a:cxn>
                    <a:cxn ang="0">
                      <a:pos x="1125" y="465"/>
                    </a:cxn>
                    <a:cxn ang="0">
                      <a:pos x="1120" y="448"/>
                    </a:cxn>
                    <a:cxn ang="0">
                      <a:pos x="1116" y="430"/>
                    </a:cxn>
                    <a:cxn ang="0">
                      <a:pos x="1117" y="422"/>
                    </a:cxn>
                    <a:cxn ang="0">
                      <a:pos x="1124" y="406"/>
                    </a:cxn>
                    <a:cxn ang="0">
                      <a:pos x="1144" y="374"/>
                    </a:cxn>
                    <a:cxn ang="0">
                      <a:pos x="1151" y="368"/>
                    </a:cxn>
                    <a:cxn ang="0">
                      <a:pos x="1157" y="362"/>
                    </a:cxn>
                    <a:cxn ang="0">
                      <a:pos x="1166" y="358"/>
                    </a:cxn>
                    <a:cxn ang="0">
                      <a:pos x="1220" y="344"/>
                    </a:cxn>
                    <a:cxn ang="0">
                      <a:pos x="1257" y="341"/>
                    </a:cxn>
                    <a:cxn ang="0">
                      <a:pos x="1281" y="343"/>
                    </a:cxn>
                    <a:cxn ang="0">
                      <a:pos x="1292" y="343"/>
                    </a:cxn>
                    <a:cxn ang="0">
                      <a:pos x="1294" y="342"/>
                    </a:cxn>
                    <a:cxn ang="0">
                      <a:pos x="1295" y="340"/>
                    </a:cxn>
                  </a:cxnLst>
                  <a:rect l="0" t="0" r="r" b="b"/>
                  <a:pathLst>
                    <a:path w="1295" h="479">
                      <a:moveTo>
                        <a:pt x="1295" y="340"/>
                      </a:moveTo>
                      <a:lnTo>
                        <a:pt x="1295" y="334"/>
                      </a:lnTo>
                      <a:lnTo>
                        <a:pt x="1293" y="331"/>
                      </a:lnTo>
                      <a:lnTo>
                        <a:pt x="1283" y="323"/>
                      </a:lnTo>
                      <a:lnTo>
                        <a:pt x="1257" y="311"/>
                      </a:lnTo>
                      <a:lnTo>
                        <a:pt x="559" y="120"/>
                      </a:lnTo>
                      <a:lnTo>
                        <a:pt x="249" y="18"/>
                      </a:lnTo>
                      <a:lnTo>
                        <a:pt x="193" y="2"/>
                      </a:lnTo>
                      <a:lnTo>
                        <a:pt x="169" y="0"/>
                      </a:lnTo>
                      <a:lnTo>
                        <a:pt x="145" y="2"/>
                      </a:lnTo>
                      <a:lnTo>
                        <a:pt x="102" y="18"/>
                      </a:lnTo>
                      <a:lnTo>
                        <a:pt x="72" y="36"/>
                      </a:lnTo>
                      <a:lnTo>
                        <a:pt x="40" y="63"/>
                      </a:lnTo>
                      <a:lnTo>
                        <a:pt x="30" y="73"/>
                      </a:lnTo>
                      <a:lnTo>
                        <a:pt x="9" y="100"/>
                      </a:lnTo>
                      <a:lnTo>
                        <a:pt x="4" y="108"/>
                      </a:lnTo>
                      <a:lnTo>
                        <a:pt x="0" y="120"/>
                      </a:lnTo>
                      <a:lnTo>
                        <a:pt x="0" y="132"/>
                      </a:lnTo>
                      <a:lnTo>
                        <a:pt x="4" y="144"/>
                      </a:lnTo>
                      <a:lnTo>
                        <a:pt x="9" y="150"/>
                      </a:lnTo>
                      <a:lnTo>
                        <a:pt x="20" y="160"/>
                      </a:lnTo>
                      <a:lnTo>
                        <a:pt x="56" y="181"/>
                      </a:lnTo>
                      <a:lnTo>
                        <a:pt x="167" y="227"/>
                      </a:lnTo>
                      <a:lnTo>
                        <a:pt x="244" y="255"/>
                      </a:lnTo>
                      <a:lnTo>
                        <a:pt x="637" y="341"/>
                      </a:lnTo>
                      <a:lnTo>
                        <a:pt x="1040" y="460"/>
                      </a:lnTo>
                      <a:lnTo>
                        <a:pt x="1104" y="479"/>
                      </a:lnTo>
                      <a:lnTo>
                        <a:pt x="1114" y="479"/>
                      </a:lnTo>
                      <a:lnTo>
                        <a:pt x="1122" y="476"/>
                      </a:lnTo>
                      <a:lnTo>
                        <a:pt x="1125" y="472"/>
                      </a:lnTo>
                      <a:lnTo>
                        <a:pt x="1125" y="465"/>
                      </a:lnTo>
                      <a:lnTo>
                        <a:pt x="1120" y="448"/>
                      </a:lnTo>
                      <a:lnTo>
                        <a:pt x="1116" y="430"/>
                      </a:lnTo>
                      <a:lnTo>
                        <a:pt x="1117" y="422"/>
                      </a:lnTo>
                      <a:lnTo>
                        <a:pt x="1124" y="406"/>
                      </a:lnTo>
                      <a:lnTo>
                        <a:pt x="1144" y="374"/>
                      </a:lnTo>
                      <a:lnTo>
                        <a:pt x="1151" y="368"/>
                      </a:lnTo>
                      <a:lnTo>
                        <a:pt x="1157" y="362"/>
                      </a:lnTo>
                      <a:lnTo>
                        <a:pt x="1166" y="358"/>
                      </a:lnTo>
                      <a:lnTo>
                        <a:pt x="1220" y="344"/>
                      </a:lnTo>
                      <a:lnTo>
                        <a:pt x="1257" y="341"/>
                      </a:lnTo>
                      <a:lnTo>
                        <a:pt x="1281" y="343"/>
                      </a:lnTo>
                      <a:lnTo>
                        <a:pt x="1292" y="343"/>
                      </a:lnTo>
                      <a:lnTo>
                        <a:pt x="1294" y="342"/>
                      </a:lnTo>
                      <a:lnTo>
                        <a:pt x="1295" y="340"/>
                      </a:lnTo>
                      <a:close/>
                    </a:path>
                  </a:pathLst>
                </a:custGeom>
                <a:solidFill>
                  <a:srgbClr val="A77F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14"/>
                <p:cNvSpPr>
                  <a:spLocks/>
                </p:cNvSpPr>
                <p:nvPr/>
              </p:nvSpPr>
              <p:spPr bwMode="auto">
                <a:xfrm>
                  <a:off x="1705508" y="3771974"/>
                  <a:ext cx="1320546" cy="491392"/>
                </a:xfrm>
                <a:custGeom>
                  <a:avLst/>
                  <a:gdLst/>
                  <a:ahLst/>
                  <a:cxnLst>
                    <a:cxn ang="0">
                      <a:pos x="1151" y="304"/>
                    </a:cxn>
                    <a:cxn ang="0">
                      <a:pos x="1170" y="298"/>
                    </a:cxn>
                    <a:cxn ang="0">
                      <a:pos x="1207" y="292"/>
                    </a:cxn>
                    <a:cxn ang="0">
                      <a:pos x="1210" y="291"/>
                    </a:cxn>
                    <a:cxn ang="0">
                      <a:pos x="1212" y="291"/>
                    </a:cxn>
                    <a:cxn ang="0">
                      <a:pos x="1212" y="289"/>
                    </a:cxn>
                    <a:cxn ang="0">
                      <a:pos x="1211" y="288"/>
                    </a:cxn>
                    <a:cxn ang="0">
                      <a:pos x="1197" y="280"/>
                    </a:cxn>
                    <a:cxn ang="0">
                      <a:pos x="987" y="219"/>
                    </a:cxn>
                    <a:cxn ang="0">
                      <a:pos x="139" y="3"/>
                    </a:cxn>
                    <a:cxn ang="0">
                      <a:pos x="115" y="0"/>
                    </a:cxn>
                    <a:cxn ang="0">
                      <a:pos x="95" y="0"/>
                    </a:cxn>
                    <a:cxn ang="0">
                      <a:pos x="75" y="5"/>
                    </a:cxn>
                    <a:cxn ang="0">
                      <a:pos x="57" y="16"/>
                    </a:cxn>
                    <a:cxn ang="0">
                      <a:pos x="47" y="24"/>
                    </a:cxn>
                    <a:cxn ang="0">
                      <a:pos x="33" y="40"/>
                    </a:cxn>
                    <a:cxn ang="0">
                      <a:pos x="6" y="81"/>
                    </a:cxn>
                    <a:cxn ang="0">
                      <a:pos x="2" y="91"/>
                    </a:cxn>
                    <a:cxn ang="0">
                      <a:pos x="0" y="100"/>
                    </a:cxn>
                    <a:cxn ang="0">
                      <a:pos x="0" y="108"/>
                    </a:cxn>
                    <a:cxn ang="0">
                      <a:pos x="2" y="117"/>
                    </a:cxn>
                    <a:cxn ang="0">
                      <a:pos x="9" y="125"/>
                    </a:cxn>
                    <a:cxn ang="0">
                      <a:pos x="19" y="132"/>
                    </a:cxn>
                    <a:cxn ang="0">
                      <a:pos x="49" y="145"/>
                    </a:cxn>
                    <a:cxn ang="0">
                      <a:pos x="627" y="299"/>
                    </a:cxn>
                    <a:cxn ang="0">
                      <a:pos x="1006" y="412"/>
                    </a:cxn>
                    <a:cxn ang="0">
                      <a:pos x="1046" y="428"/>
                    </a:cxn>
                    <a:cxn ang="0">
                      <a:pos x="1077" y="443"/>
                    </a:cxn>
                    <a:cxn ang="0">
                      <a:pos x="1084" y="447"/>
                    </a:cxn>
                    <a:cxn ang="0">
                      <a:pos x="1094" y="451"/>
                    </a:cxn>
                    <a:cxn ang="0">
                      <a:pos x="1096" y="451"/>
                    </a:cxn>
                    <a:cxn ang="0">
                      <a:pos x="1096" y="449"/>
                    </a:cxn>
                    <a:cxn ang="0">
                      <a:pos x="1095" y="446"/>
                    </a:cxn>
                    <a:cxn ang="0">
                      <a:pos x="1087" y="434"/>
                    </a:cxn>
                    <a:cxn ang="0">
                      <a:pos x="1085" y="430"/>
                    </a:cxn>
                    <a:cxn ang="0">
                      <a:pos x="1084" y="424"/>
                    </a:cxn>
                    <a:cxn ang="0">
                      <a:pos x="1086" y="396"/>
                    </a:cxn>
                    <a:cxn ang="0">
                      <a:pos x="1097" y="364"/>
                    </a:cxn>
                    <a:cxn ang="0">
                      <a:pos x="1102" y="357"/>
                    </a:cxn>
                    <a:cxn ang="0">
                      <a:pos x="1121" y="331"/>
                    </a:cxn>
                    <a:cxn ang="0">
                      <a:pos x="1143" y="310"/>
                    </a:cxn>
                    <a:cxn ang="0">
                      <a:pos x="1151" y="304"/>
                    </a:cxn>
                  </a:cxnLst>
                  <a:rect l="0" t="0" r="r" b="b"/>
                  <a:pathLst>
                    <a:path w="1212" h="451">
                      <a:moveTo>
                        <a:pt x="1151" y="304"/>
                      </a:moveTo>
                      <a:lnTo>
                        <a:pt x="1170" y="298"/>
                      </a:lnTo>
                      <a:lnTo>
                        <a:pt x="1207" y="292"/>
                      </a:lnTo>
                      <a:lnTo>
                        <a:pt x="1210" y="291"/>
                      </a:lnTo>
                      <a:lnTo>
                        <a:pt x="1212" y="291"/>
                      </a:lnTo>
                      <a:lnTo>
                        <a:pt x="1212" y="289"/>
                      </a:lnTo>
                      <a:lnTo>
                        <a:pt x="1211" y="288"/>
                      </a:lnTo>
                      <a:lnTo>
                        <a:pt x="1197" y="280"/>
                      </a:lnTo>
                      <a:lnTo>
                        <a:pt x="987" y="219"/>
                      </a:lnTo>
                      <a:lnTo>
                        <a:pt x="139" y="3"/>
                      </a:lnTo>
                      <a:lnTo>
                        <a:pt x="115" y="0"/>
                      </a:lnTo>
                      <a:lnTo>
                        <a:pt x="95" y="0"/>
                      </a:lnTo>
                      <a:lnTo>
                        <a:pt x="75" y="5"/>
                      </a:lnTo>
                      <a:lnTo>
                        <a:pt x="57" y="16"/>
                      </a:lnTo>
                      <a:lnTo>
                        <a:pt x="47" y="24"/>
                      </a:lnTo>
                      <a:lnTo>
                        <a:pt x="33" y="40"/>
                      </a:lnTo>
                      <a:lnTo>
                        <a:pt x="6" y="81"/>
                      </a:lnTo>
                      <a:lnTo>
                        <a:pt x="2" y="91"/>
                      </a:lnTo>
                      <a:lnTo>
                        <a:pt x="0" y="100"/>
                      </a:lnTo>
                      <a:lnTo>
                        <a:pt x="0" y="108"/>
                      </a:lnTo>
                      <a:lnTo>
                        <a:pt x="2" y="117"/>
                      </a:lnTo>
                      <a:lnTo>
                        <a:pt x="9" y="125"/>
                      </a:lnTo>
                      <a:lnTo>
                        <a:pt x="19" y="132"/>
                      </a:lnTo>
                      <a:lnTo>
                        <a:pt x="49" y="145"/>
                      </a:lnTo>
                      <a:lnTo>
                        <a:pt x="627" y="299"/>
                      </a:lnTo>
                      <a:lnTo>
                        <a:pt x="1006" y="412"/>
                      </a:lnTo>
                      <a:lnTo>
                        <a:pt x="1046" y="428"/>
                      </a:lnTo>
                      <a:lnTo>
                        <a:pt x="1077" y="443"/>
                      </a:lnTo>
                      <a:lnTo>
                        <a:pt x="1084" y="447"/>
                      </a:lnTo>
                      <a:lnTo>
                        <a:pt x="1094" y="451"/>
                      </a:lnTo>
                      <a:lnTo>
                        <a:pt x="1096" y="451"/>
                      </a:lnTo>
                      <a:lnTo>
                        <a:pt x="1096" y="449"/>
                      </a:lnTo>
                      <a:lnTo>
                        <a:pt x="1095" y="446"/>
                      </a:lnTo>
                      <a:lnTo>
                        <a:pt x="1087" y="434"/>
                      </a:lnTo>
                      <a:lnTo>
                        <a:pt x="1085" y="430"/>
                      </a:lnTo>
                      <a:lnTo>
                        <a:pt x="1084" y="424"/>
                      </a:lnTo>
                      <a:lnTo>
                        <a:pt x="1086" y="396"/>
                      </a:lnTo>
                      <a:lnTo>
                        <a:pt x="1097" y="364"/>
                      </a:lnTo>
                      <a:lnTo>
                        <a:pt x="1102" y="357"/>
                      </a:lnTo>
                      <a:lnTo>
                        <a:pt x="1121" y="331"/>
                      </a:lnTo>
                      <a:lnTo>
                        <a:pt x="1143" y="310"/>
                      </a:lnTo>
                      <a:lnTo>
                        <a:pt x="1151" y="304"/>
                      </a:lnTo>
                      <a:close/>
                    </a:path>
                  </a:pathLst>
                </a:custGeom>
                <a:solidFill>
                  <a:srgbClr val="A77F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15"/>
                <p:cNvSpPr>
                  <a:spLocks/>
                </p:cNvSpPr>
                <p:nvPr/>
              </p:nvSpPr>
              <p:spPr bwMode="auto">
                <a:xfrm>
                  <a:off x="1901628" y="3661928"/>
                  <a:ext cx="1325994" cy="428197"/>
                </a:xfrm>
                <a:custGeom>
                  <a:avLst/>
                  <a:gdLst/>
                  <a:ahLst/>
                  <a:cxnLst>
                    <a:cxn ang="0">
                      <a:pos x="65" y="3"/>
                    </a:cxn>
                    <a:cxn ang="0">
                      <a:pos x="50" y="9"/>
                    </a:cxn>
                    <a:cxn ang="0">
                      <a:pos x="35" y="17"/>
                    </a:cxn>
                    <a:cxn ang="0">
                      <a:pos x="24" y="26"/>
                    </a:cxn>
                    <a:cxn ang="0">
                      <a:pos x="15" y="36"/>
                    </a:cxn>
                    <a:cxn ang="0">
                      <a:pos x="12" y="43"/>
                    </a:cxn>
                    <a:cxn ang="0">
                      <a:pos x="1" y="67"/>
                    </a:cxn>
                    <a:cxn ang="0">
                      <a:pos x="0" y="77"/>
                    </a:cxn>
                    <a:cxn ang="0">
                      <a:pos x="1" y="85"/>
                    </a:cxn>
                    <a:cxn ang="0">
                      <a:pos x="4" y="93"/>
                    </a:cxn>
                    <a:cxn ang="0">
                      <a:pos x="12" y="100"/>
                    </a:cxn>
                    <a:cxn ang="0">
                      <a:pos x="23" y="105"/>
                    </a:cxn>
                    <a:cxn ang="0">
                      <a:pos x="54" y="114"/>
                    </a:cxn>
                    <a:cxn ang="0">
                      <a:pos x="117" y="125"/>
                    </a:cxn>
                    <a:cxn ang="0">
                      <a:pos x="859" y="303"/>
                    </a:cxn>
                    <a:cxn ang="0">
                      <a:pos x="1051" y="359"/>
                    </a:cxn>
                    <a:cxn ang="0">
                      <a:pos x="1116" y="391"/>
                    </a:cxn>
                    <a:cxn ang="0">
                      <a:pos x="1124" y="393"/>
                    </a:cxn>
                    <a:cxn ang="0">
                      <a:pos x="1131" y="392"/>
                    </a:cxn>
                    <a:cxn ang="0">
                      <a:pos x="1135" y="388"/>
                    </a:cxn>
                    <a:cxn ang="0">
                      <a:pos x="1135" y="381"/>
                    </a:cxn>
                    <a:cxn ang="0">
                      <a:pos x="1125" y="338"/>
                    </a:cxn>
                    <a:cxn ang="0">
                      <a:pos x="1124" y="319"/>
                    </a:cxn>
                    <a:cxn ang="0">
                      <a:pos x="1126" y="311"/>
                    </a:cxn>
                    <a:cxn ang="0">
                      <a:pos x="1129" y="305"/>
                    </a:cxn>
                    <a:cxn ang="0">
                      <a:pos x="1138" y="291"/>
                    </a:cxn>
                    <a:cxn ang="0">
                      <a:pos x="1149" y="279"/>
                    </a:cxn>
                    <a:cxn ang="0">
                      <a:pos x="1160" y="269"/>
                    </a:cxn>
                    <a:cxn ang="0">
                      <a:pos x="1167" y="265"/>
                    </a:cxn>
                    <a:cxn ang="0">
                      <a:pos x="1177" y="261"/>
                    </a:cxn>
                    <a:cxn ang="0">
                      <a:pos x="1188" y="259"/>
                    </a:cxn>
                    <a:cxn ang="0">
                      <a:pos x="1216" y="251"/>
                    </a:cxn>
                    <a:cxn ang="0">
                      <a:pos x="1217" y="249"/>
                    </a:cxn>
                    <a:cxn ang="0">
                      <a:pos x="1216" y="247"/>
                    </a:cxn>
                    <a:cxn ang="0">
                      <a:pos x="1207" y="243"/>
                    </a:cxn>
                    <a:cxn ang="0">
                      <a:pos x="1067" y="213"/>
                    </a:cxn>
                    <a:cxn ang="0">
                      <a:pos x="631" y="100"/>
                    </a:cxn>
                    <a:cxn ang="0">
                      <a:pos x="205" y="22"/>
                    </a:cxn>
                    <a:cxn ang="0">
                      <a:pos x="188" y="18"/>
                    </a:cxn>
                    <a:cxn ang="0">
                      <a:pos x="152" y="5"/>
                    </a:cxn>
                    <a:cxn ang="0">
                      <a:pos x="142" y="3"/>
                    </a:cxn>
                    <a:cxn ang="0">
                      <a:pos x="82" y="0"/>
                    </a:cxn>
                    <a:cxn ang="0">
                      <a:pos x="65" y="3"/>
                    </a:cxn>
                  </a:cxnLst>
                  <a:rect l="0" t="0" r="r" b="b"/>
                  <a:pathLst>
                    <a:path w="1217" h="393">
                      <a:moveTo>
                        <a:pt x="65" y="3"/>
                      </a:moveTo>
                      <a:lnTo>
                        <a:pt x="50" y="9"/>
                      </a:lnTo>
                      <a:lnTo>
                        <a:pt x="35" y="17"/>
                      </a:lnTo>
                      <a:lnTo>
                        <a:pt x="24" y="26"/>
                      </a:lnTo>
                      <a:lnTo>
                        <a:pt x="15" y="36"/>
                      </a:lnTo>
                      <a:lnTo>
                        <a:pt x="12" y="43"/>
                      </a:lnTo>
                      <a:lnTo>
                        <a:pt x="1" y="67"/>
                      </a:lnTo>
                      <a:lnTo>
                        <a:pt x="0" y="77"/>
                      </a:lnTo>
                      <a:lnTo>
                        <a:pt x="1" y="85"/>
                      </a:lnTo>
                      <a:lnTo>
                        <a:pt x="4" y="93"/>
                      </a:lnTo>
                      <a:lnTo>
                        <a:pt x="12" y="100"/>
                      </a:lnTo>
                      <a:lnTo>
                        <a:pt x="23" y="105"/>
                      </a:lnTo>
                      <a:lnTo>
                        <a:pt x="54" y="114"/>
                      </a:lnTo>
                      <a:lnTo>
                        <a:pt x="117" y="125"/>
                      </a:lnTo>
                      <a:lnTo>
                        <a:pt x="859" y="303"/>
                      </a:lnTo>
                      <a:lnTo>
                        <a:pt x="1051" y="359"/>
                      </a:lnTo>
                      <a:lnTo>
                        <a:pt x="1116" y="391"/>
                      </a:lnTo>
                      <a:lnTo>
                        <a:pt x="1124" y="393"/>
                      </a:lnTo>
                      <a:lnTo>
                        <a:pt x="1131" y="392"/>
                      </a:lnTo>
                      <a:lnTo>
                        <a:pt x="1135" y="388"/>
                      </a:lnTo>
                      <a:lnTo>
                        <a:pt x="1135" y="381"/>
                      </a:lnTo>
                      <a:lnTo>
                        <a:pt x="1125" y="338"/>
                      </a:lnTo>
                      <a:lnTo>
                        <a:pt x="1124" y="319"/>
                      </a:lnTo>
                      <a:lnTo>
                        <a:pt x="1126" y="311"/>
                      </a:lnTo>
                      <a:lnTo>
                        <a:pt x="1129" y="305"/>
                      </a:lnTo>
                      <a:lnTo>
                        <a:pt x="1138" y="291"/>
                      </a:lnTo>
                      <a:lnTo>
                        <a:pt x="1149" y="279"/>
                      </a:lnTo>
                      <a:lnTo>
                        <a:pt x="1160" y="269"/>
                      </a:lnTo>
                      <a:lnTo>
                        <a:pt x="1167" y="265"/>
                      </a:lnTo>
                      <a:lnTo>
                        <a:pt x="1177" y="261"/>
                      </a:lnTo>
                      <a:lnTo>
                        <a:pt x="1188" y="259"/>
                      </a:lnTo>
                      <a:lnTo>
                        <a:pt x="1216" y="251"/>
                      </a:lnTo>
                      <a:lnTo>
                        <a:pt x="1217" y="249"/>
                      </a:lnTo>
                      <a:lnTo>
                        <a:pt x="1216" y="247"/>
                      </a:lnTo>
                      <a:lnTo>
                        <a:pt x="1207" y="243"/>
                      </a:lnTo>
                      <a:lnTo>
                        <a:pt x="1067" y="213"/>
                      </a:lnTo>
                      <a:lnTo>
                        <a:pt x="631" y="100"/>
                      </a:lnTo>
                      <a:lnTo>
                        <a:pt x="205" y="22"/>
                      </a:lnTo>
                      <a:lnTo>
                        <a:pt x="188" y="18"/>
                      </a:lnTo>
                      <a:lnTo>
                        <a:pt x="152" y="5"/>
                      </a:lnTo>
                      <a:lnTo>
                        <a:pt x="142" y="3"/>
                      </a:lnTo>
                      <a:lnTo>
                        <a:pt x="82" y="0"/>
                      </a:lnTo>
                      <a:lnTo>
                        <a:pt x="65" y="3"/>
                      </a:lnTo>
                      <a:close/>
                    </a:path>
                  </a:pathLst>
                </a:custGeom>
                <a:solidFill>
                  <a:srgbClr val="A77F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35"/>
                <p:cNvSpPr>
                  <a:spLocks/>
                </p:cNvSpPr>
                <p:nvPr/>
              </p:nvSpPr>
              <p:spPr bwMode="auto">
                <a:xfrm>
                  <a:off x="1339416" y="4048722"/>
                  <a:ext cx="2077790" cy="712572"/>
                </a:xfrm>
                <a:custGeom>
                  <a:avLst/>
                  <a:gdLst/>
                  <a:ahLst/>
                  <a:cxnLst>
                    <a:cxn ang="0">
                      <a:pos x="1775" y="0"/>
                    </a:cxn>
                    <a:cxn ang="0">
                      <a:pos x="1762" y="7"/>
                    </a:cxn>
                    <a:cxn ang="0">
                      <a:pos x="1712" y="163"/>
                    </a:cxn>
                    <a:cxn ang="0">
                      <a:pos x="1695" y="191"/>
                    </a:cxn>
                    <a:cxn ang="0">
                      <a:pos x="1670" y="204"/>
                    </a:cxn>
                    <a:cxn ang="0">
                      <a:pos x="1623" y="200"/>
                    </a:cxn>
                    <a:cxn ang="0">
                      <a:pos x="1570" y="167"/>
                    </a:cxn>
                    <a:cxn ang="0">
                      <a:pos x="1553" y="171"/>
                    </a:cxn>
                    <a:cxn ang="0">
                      <a:pos x="1524" y="312"/>
                    </a:cxn>
                    <a:cxn ang="0">
                      <a:pos x="1502" y="344"/>
                    </a:cxn>
                    <a:cxn ang="0">
                      <a:pos x="1473" y="356"/>
                    </a:cxn>
                    <a:cxn ang="0">
                      <a:pos x="1431" y="354"/>
                    </a:cxn>
                    <a:cxn ang="0">
                      <a:pos x="1364" y="313"/>
                    </a:cxn>
                    <a:cxn ang="0">
                      <a:pos x="1349" y="317"/>
                    </a:cxn>
                    <a:cxn ang="0">
                      <a:pos x="1308" y="448"/>
                    </a:cxn>
                    <a:cxn ang="0">
                      <a:pos x="1296" y="479"/>
                    </a:cxn>
                    <a:cxn ang="0">
                      <a:pos x="1245" y="514"/>
                    </a:cxn>
                    <a:cxn ang="0">
                      <a:pos x="1182" y="514"/>
                    </a:cxn>
                    <a:cxn ang="0">
                      <a:pos x="1129" y="481"/>
                    </a:cxn>
                    <a:cxn ang="0">
                      <a:pos x="1105" y="478"/>
                    </a:cxn>
                    <a:cxn ang="0">
                      <a:pos x="1054" y="528"/>
                    </a:cxn>
                    <a:cxn ang="0">
                      <a:pos x="1034" y="539"/>
                    </a:cxn>
                    <a:cxn ang="0">
                      <a:pos x="941" y="512"/>
                    </a:cxn>
                    <a:cxn ang="0">
                      <a:pos x="892" y="454"/>
                    </a:cxn>
                    <a:cxn ang="0">
                      <a:pos x="845" y="439"/>
                    </a:cxn>
                    <a:cxn ang="0">
                      <a:pos x="665" y="454"/>
                    </a:cxn>
                    <a:cxn ang="0">
                      <a:pos x="606" y="381"/>
                    </a:cxn>
                    <a:cxn ang="0">
                      <a:pos x="586" y="366"/>
                    </a:cxn>
                    <a:cxn ang="0">
                      <a:pos x="541" y="376"/>
                    </a:cxn>
                    <a:cxn ang="0">
                      <a:pos x="469" y="402"/>
                    </a:cxn>
                    <a:cxn ang="0">
                      <a:pos x="435" y="385"/>
                    </a:cxn>
                    <a:cxn ang="0">
                      <a:pos x="359" y="308"/>
                    </a:cxn>
                    <a:cxn ang="0">
                      <a:pos x="269" y="315"/>
                    </a:cxn>
                    <a:cxn ang="0">
                      <a:pos x="209" y="312"/>
                    </a:cxn>
                    <a:cxn ang="0">
                      <a:pos x="170" y="263"/>
                    </a:cxn>
                    <a:cxn ang="0">
                      <a:pos x="155" y="255"/>
                    </a:cxn>
                    <a:cxn ang="0">
                      <a:pos x="134" y="273"/>
                    </a:cxn>
                    <a:cxn ang="0">
                      <a:pos x="97" y="322"/>
                    </a:cxn>
                    <a:cxn ang="0">
                      <a:pos x="10" y="333"/>
                    </a:cxn>
                    <a:cxn ang="0">
                      <a:pos x="0" y="340"/>
                    </a:cxn>
                    <a:cxn ang="0">
                      <a:pos x="8" y="347"/>
                    </a:cxn>
                    <a:cxn ang="0">
                      <a:pos x="597" y="575"/>
                    </a:cxn>
                    <a:cxn ang="0">
                      <a:pos x="1159" y="654"/>
                    </a:cxn>
                    <a:cxn ang="0">
                      <a:pos x="1393" y="601"/>
                    </a:cxn>
                    <a:cxn ang="0">
                      <a:pos x="1740" y="238"/>
                    </a:cxn>
                    <a:cxn ang="0">
                      <a:pos x="1887" y="164"/>
                    </a:cxn>
                    <a:cxn ang="0">
                      <a:pos x="1906" y="143"/>
                    </a:cxn>
                    <a:cxn ang="0">
                      <a:pos x="1905" y="129"/>
                    </a:cxn>
                    <a:cxn ang="0">
                      <a:pos x="1794" y="10"/>
                    </a:cxn>
                  </a:cxnLst>
                  <a:rect l="0" t="0" r="r" b="b"/>
                  <a:pathLst>
                    <a:path w="1907" h="654">
                      <a:moveTo>
                        <a:pt x="1785" y="3"/>
                      </a:moveTo>
                      <a:lnTo>
                        <a:pt x="1780" y="0"/>
                      </a:lnTo>
                      <a:lnTo>
                        <a:pt x="1775" y="0"/>
                      </a:lnTo>
                      <a:lnTo>
                        <a:pt x="1771" y="0"/>
                      </a:lnTo>
                      <a:lnTo>
                        <a:pt x="1766" y="3"/>
                      </a:lnTo>
                      <a:lnTo>
                        <a:pt x="1762" y="7"/>
                      </a:lnTo>
                      <a:lnTo>
                        <a:pt x="1757" y="14"/>
                      </a:lnTo>
                      <a:lnTo>
                        <a:pt x="1750" y="34"/>
                      </a:lnTo>
                      <a:lnTo>
                        <a:pt x="1712" y="163"/>
                      </a:lnTo>
                      <a:lnTo>
                        <a:pt x="1709" y="172"/>
                      </a:lnTo>
                      <a:lnTo>
                        <a:pt x="1704" y="180"/>
                      </a:lnTo>
                      <a:lnTo>
                        <a:pt x="1695" y="191"/>
                      </a:lnTo>
                      <a:lnTo>
                        <a:pt x="1688" y="198"/>
                      </a:lnTo>
                      <a:lnTo>
                        <a:pt x="1679" y="202"/>
                      </a:lnTo>
                      <a:lnTo>
                        <a:pt x="1670" y="204"/>
                      </a:lnTo>
                      <a:lnTo>
                        <a:pt x="1633" y="202"/>
                      </a:lnTo>
                      <a:lnTo>
                        <a:pt x="1629" y="201"/>
                      </a:lnTo>
                      <a:lnTo>
                        <a:pt x="1623" y="200"/>
                      </a:lnTo>
                      <a:lnTo>
                        <a:pt x="1612" y="194"/>
                      </a:lnTo>
                      <a:lnTo>
                        <a:pt x="1580" y="171"/>
                      </a:lnTo>
                      <a:lnTo>
                        <a:pt x="1570" y="167"/>
                      </a:lnTo>
                      <a:lnTo>
                        <a:pt x="1565" y="166"/>
                      </a:lnTo>
                      <a:lnTo>
                        <a:pt x="1557" y="168"/>
                      </a:lnTo>
                      <a:lnTo>
                        <a:pt x="1553" y="171"/>
                      </a:lnTo>
                      <a:lnTo>
                        <a:pt x="1550" y="176"/>
                      </a:lnTo>
                      <a:lnTo>
                        <a:pt x="1547" y="182"/>
                      </a:lnTo>
                      <a:lnTo>
                        <a:pt x="1524" y="312"/>
                      </a:lnTo>
                      <a:lnTo>
                        <a:pt x="1518" y="326"/>
                      </a:lnTo>
                      <a:lnTo>
                        <a:pt x="1510" y="336"/>
                      </a:lnTo>
                      <a:lnTo>
                        <a:pt x="1502" y="344"/>
                      </a:lnTo>
                      <a:lnTo>
                        <a:pt x="1493" y="350"/>
                      </a:lnTo>
                      <a:lnTo>
                        <a:pt x="1483" y="354"/>
                      </a:lnTo>
                      <a:lnTo>
                        <a:pt x="1473" y="356"/>
                      </a:lnTo>
                      <a:lnTo>
                        <a:pt x="1442" y="357"/>
                      </a:lnTo>
                      <a:lnTo>
                        <a:pt x="1437" y="356"/>
                      </a:lnTo>
                      <a:lnTo>
                        <a:pt x="1431" y="354"/>
                      </a:lnTo>
                      <a:lnTo>
                        <a:pt x="1420" y="347"/>
                      </a:lnTo>
                      <a:lnTo>
                        <a:pt x="1382" y="321"/>
                      </a:lnTo>
                      <a:lnTo>
                        <a:pt x="1364" y="313"/>
                      </a:lnTo>
                      <a:lnTo>
                        <a:pt x="1359" y="313"/>
                      </a:lnTo>
                      <a:lnTo>
                        <a:pt x="1354" y="314"/>
                      </a:lnTo>
                      <a:lnTo>
                        <a:pt x="1349" y="317"/>
                      </a:lnTo>
                      <a:lnTo>
                        <a:pt x="1340" y="329"/>
                      </a:lnTo>
                      <a:lnTo>
                        <a:pt x="1329" y="359"/>
                      </a:lnTo>
                      <a:lnTo>
                        <a:pt x="1308" y="448"/>
                      </a:lnTo>
                      <a:lnTo>
                        <a:pt x="1303" y="459"/>
                      </a:lnTo>
                      <a:lnTo>
                        <a:pt x="1300" y="470"/>
                      </a:lnTo>
                      <a:lnTo>
                        <a:pt x="1296" y="479"/>
                      </a:lnTo>
                      <a:lnTo>
                        <a:pt x="1282" y="497"/>
                      </a:lnTo>
                      <a:lnTo>
                        <a:pt x="1257" y="510"/>
                      </a:lnTo>
                      <a:lnTo>
                        <a:pt x="1245" y="514"/>
                      </a:lnTo>
                      <a:lnTo>
                        <a:pt x="1231" y="516"/>
                      </a:lnTo>
                      <a:lnTo>
                        <a:pt x="1194" y="516"/>
                      </a:lnTo>
                      <a:lnTo>
                        <a:pt x="1182" y="514"/>
                      </a:lnTo>
                      <a:lnTo>
                        <a:pt x="1172" y="510"/>
                      </a:lnTo>
                      <a:lnTo>
                        <a:pt x="1141" y="488"/>
                      </a:lnTo>
                      <a:lnTo>
                        <a:pt x="1129" y="481"/>
                      </a:lnTo>
                      <a:lnTo>
                        <a:pt x="1120" y="478"/>
                      </a:lnTo>
                      <a:lnTo>
                        <a:pt x="1110" y="477"/>
                      </a:lnTo>
                      <a:lnTo>
                        <a:pt x="1105" y="478"/>
                      </a:lnTo>
                      <a:lnTo>
                        <a:pt x="1099" y="480"/>
                      </a:lnTo>
                      <a:lnTo>
                        <a:pt x="1090" y="487"/>
                      </a:lnTo>
                      <a:lnTo>
                        <a:pt x="1054" y="528"/>
                      </a:lnTo>
                      <a:lnTo>
                        <a:pt x="1044" y="534"/>
                      </a:lnTo>
                      <a:lnTo>
                        <a:pt x="1040" y="538"/>
                      </a:lnTo>
                      <a:lnTo>
                        <a:pt x="1034" y="539"/>
                      </a:lnTo>
                      <a:lnTo>
                        <a:pt x="1012" y="540"/>
                      </a:lnTo>
                      <a:lnTo>
                        <a:pt x="987" y="534"/>
                      </a:lnTo>
                      <a:lnTo>
                        <a:pt x="941" y="512"/>
                      </a:lnTo>
                      <a:lnTo>
                        <a:pt x="924" y="496"/>
                      </a:lnTo>
                      <a:lnTo>
                        <a:pt x="902" y="464"/>
                      </a:lnTo>
                      <a:lnTo>
                        <a:pt x="892" y="454"/>
                      </a:lnTo>
                      <a:lnTo>
                        <a:pt x="881" y="447"/>
                      </a:lnTo>
                      <a:lnTo>
                        <a:pt x="865" y="441"/>
                      </a:lnTo>
                      <a:lnTo>
                        <a:pt x="845" y="439"/>
                      </a:lnTo>
                      <a:lnTo>
                        <a:pt x="710" y="457"/>
                      </a:lnTo>
                      <a:lnTo>
                        <a:pt x="676" y="457"/>
                      </a:lnTo>
                      <a:lnTo>
                        <a:pt x="665" y="454"/>
                      </a:lnTo>
                      <a:lnTo>
                        <a:pt x="650" y="448"/>
                      </a:lnTo>
                      <a:lnTo>
                        <a:pt x="638" y="437"/>
                      </a:lnTo>
                      <a:lnTo>
                        <a:pt x="606" y="381"/>
                      </a:lnTo>
                      <a:lnTo>
                        <a:pt x="597" y="371"/>
                      </a:lnTo>
                      <a:lnTo>
                        <a:pt x="591" y="368"/>
                      </a:lnTo>
                      <a:lnTo>
                        <a:pt x="586" y="366"/>
                      </a:lnTo>
                      <a:lnTo>
                        <a:pt x="579" y="365"/>
                      </a:lnTo>
                      <a:lnTo>
                        <a:pt x="572" y="365"/>
                      </a:lnTo>
                      <a:lnTo>
                        <a:pt x="541" y="376"/>
                      </a:lnTo>
                      <a:lnTo>
                        <a:pt x="492" y="399"/>
                      </a:lnTo>
                      <a:lnTo>
                        <a:pt x="483" y="402"/>
                      </a:lnTo>
                      <a:lnTo>
                        <a:pt x="469" y="402"/>
                      </a:lnTo>
                      <a:lnTo>
                        <a:pt x="461" y="402"/>
                      </a:lnTo>
                      <a:lnTo>
                        <a:pt x="455" y="399"/>
                      </a:lnTo>
                      <a:lnTo>
                        <a:pt x="435" y="385"/>
                      </a:lnTo>
                      <a:lnTo>
                        <a:pt x="387" y="327"/>
                      </a:lnTo>
                      <a:lnTo>
                        <a:pt x="367" y="312"/>
                      </a:lnTo>
                      <a:lnTo>
                        <a:pt x="359" y="308"/>
                      </a:lnTo>
                      <a:lnTo>
                        <a:pt x="344" y="305"/>
                      </a:lnTo>
                      <a:lnTo>
                        <a:pt x="326" y="305"/>
                      </a:lnTo>
                      <a:lnTo>
                        <a:pt x="269" y="315"/>
                      </a:lnTo>
                      <a:lnTo>
                        <a:pt x="236" y="319"/>
                      </a:lnTo>
                      <a:lnTo>
                        <a:pt x="221" y="317"/>
                      </a:lnTo>
                      <a:lnTo>
                        <a:pt x="209" y="312"/>
                      </a:lnTo>
                      <a:lnTo>
                        <a:pt x="199" y="304"/>
                      </a:lnTo>
                      <a:lnTo>
                        <a:pt x="190" y="294"/>
                      </a:lnTo>
                      <a:lnTo>
                        <a:pt x="170" y="263"/>
                      </a:lnTo>
                      <a:lnTo>
                        <a:pt x="163" y="257"/>
                      </a:lnTo>
                      <a:lnTo>
                        <a:pt x="158" y="255"/>
                      </a:lnTo>
                      <a:lnTo>
                        <a:pt x="155" y="255"/>
                      </a:lnTo>
                      <a:lnTo>
                        <a:pt x="152" y="256"/>
                      </a:lnTo>
                      <a:lnTo>
                        <a:pt x="147" y="257"/>
                      </a:lnTo>
                      <a:lnTo>
                        <a:pt x="134" y="273"/>
                      </a:lnTo>
                      <a:lnTo>
                        <a:pt x="114" y="306"/>
                      </a:lnTo>
                      <a:lnTo>
                        <a:pt x="106" y="315"/>
                      </a:lnTo>
                      <a:lnTo>
                        <a:pt x="97" y="322"/>
                      </a:lnTo>
                      <a:lnTo>
                        <a:pt x="86" y="326"/>
                      </a:lnTo>
                      <a:lnTo>
                        <a:pt x="74" y="329"/>
                      </a:lnTo>
                      <a:lnTo>
                        <a:pt x="10" y="333"/>
                      </a:lnTo>
                      <a:lnTo>
                        <a:pt x="6" y="334"/>
                      </a:lnTo>
                      <a:lnTo>
                        <a:pt x="4" y="335"/>
                      </a:lnTo>
                      <a:lnTo>
                        <a:pt x="0" y="340"/>
                      </a:lnTo>
                      <a:lnTo>
                        <a:pt x="1" y="342"/>
                      </a:lnTo>
                      <a:lnTo>
                        <a:pt x="3" y="344"/>
                      </a:lnTo>
                      <a:lnTo>
                        <a:pt x="8" y="347"/>
                      </a:lnTo>
                      <a:lnTo>
                        <a:pt x="172" y="435"/>
                      </a:lnTo>
                      <a:lnTo>
                        <a:pt x="328" y="497"/>
                      </a:lnTo>
                      <a:lnTo>
                        <a:pt x="597" y="575"/>
                      </a:lnTo>
                      <a:lnTo>
                        <a:pt x="758" y="612"/>
                      </a:lnTo>
                      <a:lnTo>
                        <a:pt x="974" y="645"/>
                      </a:lnTo>
                      <a:lnTo>
                        <a:pt x="1159" y="654"/>
                      </a:lnTo>
                      <a:lnTo>
                        <a:pt x="1269" y="644"/>
                      </a:lnTo>
                      <a:lnTo>
                        <a:pt x="1333" y="627"/>
                      </a:lnTo>
                      <a:lnTo>
                        <a:pt x="1393" y="601"/>
                      </a:lnTo>
                      <a:lnTo>
                        <a:pt x="1437" y="571"/>
                      </a:lnTo>
                      <a:lnTo>
                        <a:pt x="1703" y="271"/>
                      </a:lnTo>
                      <a:lnTo>
                        <a:pt x="1740" y="238"/>
                      </a:lnTo>
                      <a:lnTo>
                        <a:pt x="1785" y="210"/>
                      </a:lnTo>
                      <a:lnTo>
                        <a:pt x="1878" y="169"/>
                      </a:lnTo>
                      <a:lnTo>
                        <a:pt x="1887" y="164"/>
                      </a:lnTo>
                      <a:lnTo>
                        <a:pt x="1899" y="155"/>
                      </a:lnTo>
                      <a:lnTo>
                        <a:pt x="1904" y="149"/>
                      </a:lnTo>
                      <a:lnTo>
                        <a:pt x="1906" y="143"/>
                      </a:lnTo>
                      <a:lnTo>
                        <a:pt x="1907" y="139"/>
                      </a:lnTo>
                      <a:lnTo>
                        <a:pt x="1906" y="133"/>
                      </a:lnTo>
                      <a:lnTo>
                        <a:pt x="1905" y="129"/>
                      </a:lnTo>
                      <a:lnTo>
                        <a:pt x="1888" y="110"/>
                      </a:lnTo>
                      <a:lnTo>
                        <a:pt x="1842" y="74"/>
                      </a:lnTo>
                      <a:lnTo>
                        <a:pt x="1794" y="10"/>
                      </a:lnTo>
                      <a:lnTo>
                        <a:pt x="1785" y="3"/>
                      </a:lnTo>
                      <a:close/>
                    </a:path>
                  </a:pathLst>
                </a:custGeom>
                <a:solidFill>
                  <a:srgbClr val="8BCCD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36"/>
                <p:cNvSpPr>
                  <a:spLocks/>
                </p:cNvSpPr>
                <p:nvPr/>
              </p:nvSpPr>
              <p:spPr bwMode="auto">
                <a:xfrm>
                  <a:off x="1728388" y="4529218"/>
                  <a:ext cx="1229023" cy="300718"/>
                </a:xfrm>
                <a:custGeom>
                  <a:avLst/>
                  <a:gdLst/>
                  <a:ahLst/>
                  <a:cxnLst>
                    <a:cxn ang="0">
                      <a:pos x="934" y="81"/>
                    </a:cxn>
                    <a:cxn ang="0">
                      <a:pos x="914" y="125"/>
                    </a:cxn>
                    <a:cxn ang="0">
                      <a:pos x="890" y="148"/>
                    </a:cxn>
                    <a:cxn ang="0">
                      <a:pos x="835" y="172"/>
                    </a:cxn>
                    <a:cxn ang="0">
                      <a:pos x="812" y="172"/>
                    </a:cxn>
                    <a:cxn ang="0">
                      <a:pos x="749" y="141"/>
                    </a:cxn>
                    <a:cxn ang="0">
                      <a:pos x="726" y="138"/>
                    </a:cxn>
                    <a:cxn ang="0">
                      <a:pos x="708" y="148"/>
                    </a:cxn>
                    <a:cxn ang="0">
                      <a:pos x="679" y="187"/>
                    </a:cxn>
                    <a:cxn ang="0">
                      <a:pos x="604" y="233"/>
                    </a:cxn>
                    <a:cxn ang="0">
                      <a:pos x="556" y="245"/>
                    </a:cxn>
                    <a:cxn ang="0">
                      <a:pos x="522" y="239"/>
                    </a:cxn>
                    <a:cxn ang="0">
                      <a:pos x="417" y="173"/>
                    </a:cxn>
                    <a:cxn ang="0">
                      <a:pos x="323" y="132"/>
                    </a:cxn>
                    <a:cxn ang="0">
                      <a:pos x="263" y="133"/>
                    </a:cxn>
                    <a:cxn ang="0">
                      <a:pos x="174" y="155"/>
                    </a:cxn>
                    <a:cxn ang="0">
                      <a:pos x="141" y="152"/>
                    </a:cxn>
                    <a:cxn ang="0">
                      <a:pos x="38" y="93"/>
                    </a:cxn>
                    <a:cxn ang="0">
                      <a:pos x="5" y="89"/>
                    </a:cxn>
                    <a:cxn ang="0">
                      <a:pos x="0" y="93"/>
                    </a:cxn>
                    <a:cxn ang="0">
                      <a:pos x="11" y="106"/>
                    </a:cxn>
                    <a:cxn ang="0">
                      <a:pos x="30" y="120"/>
                    </a:cxn>
                    <a:cxn ang="0">
                      <a:pos x="149" y="182"/>
                    </a:cxn>
                    <a:cxn ang="0">
                      <a:pos x="262" y="166"/>
                    </a:cxn>
                    <a:cxn ang="0">
                      <a:pos x="300" y="164"/>
                    </a:cxn>
                    <a:cxn ang="0">
                      <a:pos x="355" y="181"/>
                    </a:cxn>
                    <a:cxn ang="0">
                      <a:pos x="506" y="262"/>
                    </a:cxn>
                    <a:cxn ang="0">
                      <a:pos x="544" y="275"/>
                    </a:cxn>
                    <a:cxn ang="0">
                      <a:pos x="589" y="272"/>
                    </a:cxn>
                    <a:cxn ang="0">
                      <a:pos x="676" y="244"/>
                    </a:cxn>
                    <a:cxn ang="0">
                      <a:pos x="743" y="208"/>
                    </a:cxn>
                    <a:cxn ang="0">
                      <a:pos x="768" y="213"/>
                    </a:cxn>
                    <a:cxn ang="0">
                      <a:pos x="833" y="236"/>
                    </a:cxn>
                    <a:cxn ang="0">
                      <a:pos x="858" y="231"/>
                    </a:cxn>
                    <a:cxn ang="0">
                      <a:pos x="897" y="203"/>
                    </a:cxn>
                    <a:cxn ang="0">
                      <a:pos x="945" y="152"/>
                    </a:cxn>
                    <a:cxn ang="0">
                      <a:pos x="953" y="131"/>
                    </a:cxn>
                    <a:cxn ang="0">
                      <a:pos x="956" y="120"/>
                    </a:cxn>
                    <a:cxn ang="0">
                      <a:pos x="966" y="111"/>
                    </a:cxn>
                    <a:cxn ang="0">
                      <a:pos x="980" y="108"/>
                    </a:cxn>
                    <a:cxn ang="0">
                      <a:pos x="1081" y="101"/>
                    </a:cxn>
                    <a:cxn ang="0">
                      <a:pos x="1102" y="96"/>
                    </a:cxn>
                    <a:cxn ang="0">
                      <a:pos x="1116" y="85"/>
                    </a:cxn>
                    <a:cxn ang="0">
                      <a:pos x="1126" y="50"/>
                    </a:cxn>
                    <a:cxn ang="0">
                      <a:pos x="1123" y="7"/>
                    </a:cxn>
                    <a:cxn ang="0">
                      <a:pos x="1116" y="0"/>
                    </a:cxn>
                    <a:cxn ang="0">
                      <a:pos x="1110" y="3"/>
                    </a:cxn>
                    <a:cxn ang="0">
                      <a:pos x="1028" y="75"/>
                    </a:cxn>
                    <a:cxn ang="0">
                      <a:pos x="997" y="72"/>
                    </a:cxn>
                    <a:cxn ang="0">
                      <a:pos x="960" y="57"/>
                    </a:cxn>
                    <a:cxn ang="0">
                      <a:pos x="952" y="58"/>
                    </a:cxn>
                  </a:cxnLst>
                  <a:rect l="0" t="0" r="r" b="b"/>
                  <a:pathLst>
                    <a:path w="1128" h="276">
                      <a:moveTo>
                        <a:pt x="945" y="63"/>
                      </a:moveTo>
                      <a:lnTo>
                        <a:pt x="934" y="81"/>
                      </a:lnTo>
                      <a:lnTo>
                        <a:pt x="921" y="116"/>
                      </a:lnTo>
                      <a:lnTo>
                        <a:pt x="914" y="125"/>
                      </a:lnTo>
                      <a:lnTo>
                        <a:pt x="908" y="133"/>
                      </a:lnTo>
                      <a:lnTo>
                        <a:pt x="890" y="148"/>
                      </a:lnTo>
                      <a:lnTo>
                        <a:pt x="858" y="166"/>
                      </a:lnTo>
                      <a:lnTo>
                        <a:pt x="835" y="172"/>
                      </a:lnTo>
                      <a:lnTo>
                        <a:pt x="823" y="173"/>
                      </a:lnTo>
                      <a:lnTo>
                        <a:pt x="812" y="172"/>
                      </a:lnTo>
                      <a:lnTo>
                        <a:pt x="799" y="168"/>
                      </a:lnTo>
                      <a:lnTo>
                        <a:pt x="749" y="141"/>
                      </a:lnTo>
                      <a:lnTo>
                        <a:pt x="737" y="138"/>
                      </a:lnTo>
                      <a:lnTo>
                        <a:pt x="726" y="138"/>
                      </a:lnTo>
                      <a:lnTo>
                        <a:pt x="716" y="141"/>
                      </a:lnTo>
                      <a:lnTo>
                        <a:pt x="708" y="148"/>
                      </a:lnTo>
                      <a:lnTo>
                        <a:pt x="700" y="156"/>
                      </a:lnTo>
                      <a:lnTo>
                        <a:pt x="679" y="187"/>
                      </a:lnTo>
                      <a:lnTo>
                        <a:pt x="670" y="197"/>
                      </a:lnTo>
                      <a:lnTo>
                        <a:pt x="604" y="233"/>
                      </a:lnTo>
                      <a:lnTo>
                        <a:pt x="571" y="243"/>
                      </a:lnTo>
                      <a:lnTo>
                        <a:pt x="556" y="245"/>
                      </a:lnTo>
                      <a:lnTo>
                        <a:pt x="539" y="244"/>
                      </a:lnTo>
                      <a:lnTo>
                        <a:pt x="522" y="239"/>
                      </a:lnTo>
                      <a:lnTo>
                        <a:pt x="505" y="232"/>
                      </a:lnTo>
                      <a:lnTo>
                        <a:pt x="417" y="173"/>
                      </a:lnTo>
                      <a:lnTo>
                        <a:pt x="348" y="140"/>
                      </a:lnTo>
                      <a:lnTo>
                        <a:pt x="323" y="132"/>
                      </a:lnTo>
                      <a:lnTo>
                        <a:pt x="295" y="129"/>
                      </a:lnTo>
                      <a:lnTo>
                        <a:pt x="263" y="133"/>
                      </a:lnTo>
                      <a:lnTo>
                        <a:pt x="192" y="153"/>
                      </a:lnTo>
                      <a:lnTo>
                        <a:pt x="174" y="155"/>
                      </a:lnTo>
                      <a:lnTo>
                        <a:pt x="157" y="155"/>
                      </a:lnTo>
                      <a:lnTo>
                        <a:pt x="141" y="152"/>
                      </a:lnTo>
                      <a:lnTo>
                        <a:pt x="124" y="144"/>
                      </a:lnTo>
                      <a:lnTo>
                        <a:pt x="38" y="93"/>
                      </a:lnTo>
                      <a:lnTo>
                        <a:pt x="20" y="89"/>
                      </a:lnTo>
                      <a:lnTo>
                        <a:pt x="5" y="89"/>
                      </a:lnTo>
                      <a:lnTo>
                        <a:pt x="1" y="91"/>
                      </a:lnTo>
                      <a:lnTo>
                        <a:pt x="0" y="93"/>
                      </a:lnTo>
                      <a:lnTo>
                        <a:pt x="1" y="98"/>
                      </a:lnTo>
                      <a:lnTo>
                        <a:pt x="11" y="106"/>
                      </a:lnTo>
                      <a:lnTo>
                        <a:pt x="16" y="109"/>
                      </a:lnTo>
                      <a:lnTo>
                        <a:pt x="30" y="120"/>
                      </a:lnTo>
                      <a:lnTo>
                        <a:pt x="109" y="168"/>
                      </a:lnTo>
                      <a:lnTo>
                        <a:pt x="149" y="182"/>
                      </a:lnTo>
                      <a:lnTo>
                        <a:pt x="167" y="184"/>
                      </a:lnTo>
                      <a:lnTo>
                        <a:pt x="262" y="166"/>
                      </a:lnTo>
                      <a:lnTo>
                        <a:pt x="281" y="163"/>
                      </a:lnTo>
                      <a:lnTo>
                        <a:pt x="300" y="164"/>
                      </a:lnTo>
                      <a:lnTo>
                        <a:pt x="319" y="168"/>
                      </a:lnTo>
                      <a:lnTo>
                        <a:pt x="355" y="181"/>
                      </a:lnTo>
                      <a:lnTo>
                        <a:pt x="442" y="222"/>
                      </a:lnTo>
                      <a:lnTo>
                        <a:pt x="506" y="262"/>
                      </a:lnTo>
                      <a:lnTo>
                        <a:pt x="530" y="273"/>
                      </a:lnTo>
                      <a:lnTo>
                        <a:pt x="544" y="275"/>
                      </a:lnTo>
                      <a:lnTo>
                        <a:pt x="558" y="276"/>
                      </a:lnTo>
                      <a:lnTo>
                        <a:pt x="589" y="272"/>
                      </a:lnTo>
                      <a:lnTo>
                        <a:pt x="636" y="259"/>
                      </a:lnTo>
                      <a:lnTo>
                        <a:pt x="676" y="244"/>
                      </a:lnTo>
                      <a:lnTo>
                        <a:pt x="724" y="214"/>
                      </a:lnTo>
                      <a:lnTo>
                        <a:pt x="743" y="208"/>
                      </a:lnTo>
                      <a:lnTo>
                        <a:pt x="756" y="210"/>
                      </a:lnTo>
                      <a:lnTo>
                        <a:pt x="768" y="213"/>
                      </a:lnTo>
                      <a:lnTo>
                        <a:pt x="820" y="234"/>
                      </a:lnTo>
                      <a:lnTo>
                        <a:pt x="833" y="236"/>
                      </a:lnTo>
                      <a:lnTo>
                        <a:pt x="846" y="235"/>
                      </a:lnTo>
                      <a:lnTo>
                        <a:pt x="858" y="231"/>
                      </a:lnTo>
                      <a:lnTo>
                        <a:pt x="871" y="223"/>
                      </a:lnTo>
                      <a:lnTo>
                        <a:pt x="897" y="203"/>
                      </a:lnTo>
                      <a:lnTo>
                        <a:pt x="939" y="160"/>
                      </a:lnTo>
                      <a:lnTo>
                        <a:pt x="945" y="152"/>
                      </a:lnTo>
                      <a:lnTo>
                        <a:pt x="952" y="138"/>
                      </a:lnTo>
                      <a:lnTo>
                        <a:pt x="953" y="131"/>
                      </a:lnTo>
                      <a:lnTo>
                        <a:pt x="956" y="124"/>
                      </a:lnTo>
                      <a:lnTo>
                        <a:pt x="956" y="120"/>
                      </a:lnTo>
                      <a:lnTo>
                        <a:pt x="960" y="114"/>
                      </a:lnTo>
                      <a:lnTo>
                        <a:pt x="966" y="111"/>
                      </a:lnTo>
                      <a:lnTo>
                        <a:pt x="972" y="109"/>
                      </a:lnTo>
                      <a:lnTo>
                        <a:pt x="980" y="108"/>
                      </a:lnTo>
                      <a:lnTo>
                        <a:pt x="1026" y="108"/>
                      </a:lnTo>
                      <a:lnTo>
                        <a:pt x="1081" y="101"/>
                      </a:lnTo>
                      <a:lnTo>
                        <a:pt x="1092" y="99"/>
                      </a:lnTo>
                      <a:lnTo>
                        <a:pt x="1102" y="96"/>
                      </a:lnTo>
                      <a:lnTo>
                        <a:pt x="1110" y="91"/>
                      </a:lnTo>
                      <a:lnTo>
                        <a:pt x="1116" y="85"/>
                      </a:lnTo>
                      <a:lnTo>
                        <a:pt x="1121" y="75"/>
                      </a:lnTo>
                      <a:lnTo>
                        <a:pt x="1126" y="50"/>
                      </a:lnTo>
                      <a:lnTo>
                        <a:pt x="1128" y="36"/>
                      </a:lnTo>
                      <a:lnTo>
                        <a:pt x="1123" y="7"/>
                      </a:lnTo>
                      <a:lnTo>
                        <a:pt x="1118" y="2"/>
                      </a:lnTo>
                      <a:lnTo>
                        <a:pt x="1116" y="0"/>
                      </a:lnTo>
                      <a:lnTo>
                        <a:pt x="1113" y="2"/>
                      </a:lnTo>
                      <a:lnTo>
                        <a:pt x="1110" y="3"/>
                      </a:lnTo>
                      <a:lnTo>
                        <a:pt x="1033" y="73"/>
                      </a:lnTo>
                      <a:lnTo>
                        <a:pt x="1028" y="75"/>
                      </a:lnTo>
                      <a:lnTo>
                        <a:pt x="1018" y="78"/>
                      </a:lnTo>
                      <a:lnTo>
                        <a:pt x="997" y="72"/>
                      </a:lnTo>
                      <a:lnTo>
                        <a:pt x="969" y="58"/>
                      </a:lnTo>
                      <a:lnTo>
                        <a:pt x="960" y="57"/>
                      </a:lnTo>
                      <a:lnTo>
                        <a:pt x="956" y="57"/>
                      </a:lnTo>
                      <a:lnTo>
                        <a:pt x="952" y="58"/>
                      </a:lnTo>
                      <a:lnTo>
                        <a:pt x="945" y="63"/>
                      </a:lnTo>
                      <a:close/>
                    </a:path>
                  </a:pathLst>
                </a:custGeom>
                <a:solidFill>
                  <a:srgbClr val="CDE9E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37"/>
                <p:cNvSpPr>
                  <a:spLocks/>
                </p:cNvSpPr>
                <p:nvPr/>
              </p:nvSpPr>
              <p:spPr bwMode="auto">
                <a:xfrm>
                  <a:off x="1044145" y="4061797"/>
                  <a:ext cx="183046" cy="357376"/>
                </a:xfrm>
                <a:custGeom>
                  <a:avLst/>
                  <a:gdLst/>
                  <a:ahLst/>
                  <a:cxnLst>
                    <a:cxn ang="0">
                      <a:pos x="103" y="4"/>
                    </a:cxn>
                    <a:cxn ang="0">
                      <a:pos x="89" y="13"/>
                    </a:cxn>
                    <a:cxn ang="0">
                      <a:pos x="83" y="19"/>
                    </a:cxn>
                    <a:cxn ang="0">
                      <a:pos x="71" y="37"/>
                    </a:cxn>
                    <a:cxn ang="0">
                      <a:pos x="55" y="71"/>
                    </a:cxn>
                    <a:cxn ang="0">
                      <a:pos x="11" y="151"/>
                    </a:cxn>
                    <a:cxn ang="0">
                      <a:pos x="4" y="168"/>
                    </a:cxn>
                    <a:cxn ang="0">
                      <a:pos x="1" y="182"/>
                    </a:cxn>
                    <a:cxn ang="0">
                      <a:pos x="0" y="197"/>
                    </a:cxn>
                    <a:cxn ang="0">
                      <a:pos x="1" y="209"/>
                    </a:cxn>
                    <a:cxn ang="0">
                      <a:pos x="4" y="221"/>
                    </a:cxn>
                    <a:cxn ang="0">
                      <a:pos x="17" y="245"/>
                    </a:cxn>
                    <a:cxn ang="0">
                      <a:pos x="22" y="251"/>
                    </a:cxn>
                    <a:cxn ang="0">
                      <a:pos x="35" y="263"/>
                    </a:cxn>
                    <a:cxn ang="0">
                      <a:pos x="56" y="278"/>
                    </a:cxn>
                    <a:cxn ang="0">
                      <a:pos x="143" y="319"/>
                    </a:cxn>
                    <a:cxn ang="0">
                      <a:pos x="158" y="324"/>
                    </a:cxn>
                    <a:cxn ang="0">
                      <a:pos x="163" y="326"/>
                    </a:cxn>
                    <a:cxn ang="0">
                      <a:pos x="168" y="328"/>
                    </a:cxn>
                    <a:cxn ang="0">
                      <a:pos x="168" y="328"/>
                    </a:cxn>
                    <a:cxn ang="0">
                      <a:pos x="168" y="326"/>
                    </a:cxn>
                    <a:cxn ang="0">
                      <a:pos x="105" y="292"/>
                    </a:cxn>
                    <a:cxn ang="0">
                      <a:pos x="66" y="262"/>
                    </a:cxn>
                    <a:cxn ang="0">
                      <a:pos x="62" y="257"/>
                    </a:cxn>
                    <a:cxn ang="0">
                      <a:pos x="55" y="244"/>
                    </a:cxn>
                    <a:cxn ang="0">
                      <a:pos x="46" y="217"/>
                    </a:cxn>
                    <a:cxn ang="0">
                      <a:pos x="44" y="174"/>
                    </a:cxn>
                    <a:cxn ang="0">
                      <a:pos x="49" y="146"/>
                    </a:cxn>
                    <a:cxn ang="0">
                      <a:pos x="58" y="121"/>
                    </a:cxn>
                    <a:cxn ang="0">
                      <a:pos x="136" y="19"/>
                    </a:cxn>
                    <a:cxn ang="0">
                      <a:pos x="140" y="13"/>
                    </a:cxn>
                    <a:cxn ang="0">
                      <a:pos x="142" y="7"/>
                    </a:cxn>
                    <a:cxn ang="0">
                      <a:pos x="142" y="4"/>
                    </a:cxn>
                    <a:cxn ang="0">
                      <a:pos x="140" y="2"/>
                    </a:cxn>
                    <a:cxn ang="0">
                      <a:pos x="127" y="0"/>
                    </a:cxn>
                    <a:cxn ang="0">
                      <a:pos x="103" y="4"/>
                    </a:cxn>
                  </a:cxnLst>
                  <a:rect l="0" t="0" r="r" b="b"/>
                  <a:pathLst>
                    <a:path w="168" h="328">
                      <a:moveTo>
                        <a:pt x="103" y="4"/>
                      </a:moveTo>
                      <a:lnTo>
                        <a:pt x="89" y="13"/>
                      </a:lnTo>
                      <a:lnTo>
                        <a:pt x="83" y="19"/>
                      </a:lnTo>
                      <a:lnTo>
                        <a:pt x="71" y="37"/>
                      </a:lnTo>
                      <a:lnTo>
                        <a:pt x="55" y="71"/>
                      </a:lnTo>
                      <a:lnTo>
                        <a:pt x="11" y="151"/>
                      </a:lnTo>
                      <a:lnTo>
                        <a:pt x="4" y="168"/>
                      </a:lnTo>
                      <a:lnTo>
                        <a:pt x="1" y="182"/>
                      </a:lnTo>
                      <a:lnTo>
                        <a:pt x="0" y="197"/>
                      </a:lnTo>
                      <a:lnTo>
                        <a:pt x="1" y="209"/>
                      </a:lnTo>
                      <a:lnTo>
                        <a:pt x="4" y="221"/>
                      </a:lnTo>
                      <a:lnTo>
                        <a:pt x="17" y="245"/>
                      </a:lnTo>
                      <a:lnTo>
                        <a:pt x="22" y="251"/>
                      </a:lnTo>
                      <a:lnTo>
                        <a:pt x="35" y="263"/>
                      </a:lnTo>
                      <a:lnTo>
                        <a:pt x="56" y="278"/>
                      </a:lnTo>
                      <a:lnTo>
                        <a:pt x="143" y="319"/>
                      </a:lnTo>
                      <a:lnTo>
                        <a:pt x="158" y="324"/>
                      </a:lnTo>
                      <a:lnTo>
                        <a:pt x="163" y="326"/>
                      </a:lnTo>
                      <a:lnTo>
                        <a:pt x="168" y="328"/>
                      </a:lnTo>
                      <a:lnTo>
                        <a:pt x="168" y="328"/>
                      </a:lnTo>
                      <a:lnTo>
                        <a:pt x="168" y="326"/>
                      </a:lnTo>
                      <a:lnTo>
                        <a:pt x="105" y="292"/>
                      </a:lnTo>
                      <a:lnTo>
                        <a:pt x="66" y="262"/>
                      </a:lnTo>
                      <a:lnTo>
                        <a:pt x="62" y="257"/>
                      </a:lnTo>
                      <a:lnTo>
                        <a:pt x="55" y="244"/>
                      </a:lnTo>
                      <a:lnTo>
                        <a:pt x="46" y="217"/>
                      </a:lnTo>
                      <a:lnTo>
                        <a:pt x="44" y="174"/>
                      </a:lnTo>
                      <a:lnTo>
                        <a:pt x="49" y="146"/>
                      </a:lnTo>
                      <a:lnTo>
                        <a:pt x="58" y="121"/>
                      </a:lnTo>
                      <a:lnTo>
                        <a:pt x="136" y="19"/>
                      </a:lnTo>
                      <a:lnTo>
                        <a:pt x="140" y="13"/>
                      </a:lnTo>
                      <a:lnTo>
                        <a:pt x="142" y="7"/>
                      </a:lnTo>
                      <a:lnTo>
                        <a:pt x="142" y="4"/>
                      </a:lnTo>
                      <a:lnTo>
                        <a:pt x="140" y="2"/>
                      </a:lnTo>
                      <a:lnTo>
                        <a:pt x="127" y="0"/>
                      </a:lnTo>
                      <a:lnTo>
                        <a:pt x="103" y="4"/>
                      </a:lnTo>
                      <a:close/>
                    </a:path>
                  </a:pathLst>
                </a:custGeom>
                <a:solidFill>
                  <a:srgbClr val="CDE9E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40"/>
                <p:cNvSpPr>
                  <a:spLocks/>
                </p:cNvSpPr>
                <p:nvPr/>
              </p:nvSpPr>
              <p:spPr bwMode="auto">
                <a:xfrm>
                  <a:off x="829502" y="4379948"/>
                  <a:ext cx="52299" cy="28329"/>
                </a:xfrm>
                <a:custGeom>
                  <a:avLst/>
                  <a:gdLst/>
                  <a:ahLst/>
                  <a:cxnLst>
                    <a:cxn ang="0">
                      <a:pos x="48" y="0"/>
                    </a:cxn>
                    <a:cxn ang="0">
                      <a:pos x="46" y="0"/>
                    </a:cxn>
                    <a:cxn ang="0">
                      <a:pos x="42" y="1"/>
                    </a:cxn>
                    <a:cxn ang="0">
                      <a:pos x="38" y="4"/>
                    </a:cxn>
                    <a:cxn ang="0">
                      <a:pos x="25" y="12"/>
                    </a:cxn>
                    <a:cxn ang="0">
                      <a:pos x="0" y="26"/>
                    </a:cxn>
                    <a:cxn ang="0">
                      <a:pos x="7" y="25"/>
                    </a:cxn>
                    <a:cxn ang="0">
                      <a:pos x="39" y="8"/>
                    </a:cxn>
                    <a:cxn ang="0">
                      <a:pos x="45" y="2"/>
                    </a:cxn>
                    <a:cxn ang="0">
                      <a:pos x="47" y="1"/>
                    </a:cxn>
                    <a:cxn ang="0">
                      <a:pos x="48" y="0"/>
                    </a:cxn>
                  </a:cxnLst>
                  <a:rect l="0" t="0" r="r" b="b"/>
                  <a:pathLst>
                    <a:path w="48" h="26">
                      <a:moveTo>
                        <a:pt x="48" y="0"/>
                      </a:moveTo>
                      <a:lnTo>
                        <a:pt x="46" y="0"/>
                      </a:lnTo>
                      <a:lnTo>
                        <a:pt x="42" y="1"/>
                      </a:lnTo>
                      <a:lnTo>
                        <a:pt x="38" y="4"/>
                      </a:lnTo>
                      <a:lnTo>
                        <a:pt x="25" y="12"/>
                      </a:lnTo>
                      <a:lnTo>
                        <a:pt x="0" y="26"/>
                      </a:lnTo>
                      <a:lnTo>
                        <a:pt x="7" y="25"/>
                      </a:lnTo>
                      <a:lnTo>
                        <a:pt x="39" y="8"/>
                      </a:lnTo>
                      <a:lnTo>
                        <a:pt x="45" y="2"/>
                      </a:lnTo>
                      <a:lnTo>
                        <a:pt x="47" y="1"/>
                      </a:lnTo>
                      <a:lnTo>
                        <a:pt x="48" y="0"/>
                      </a:lnTo>
                      <a:close/>
                    </a:path>
                  </a:pathLst>
                </a:custGeom>
                <a:solidFill>
                  <a:srgbClr val="CDE9E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 name="Group 88"/>
              <p:cNvGrpSpPr/>
              <p:nvPr/>
            </p:nvGrpSpPr>
            <p:grpSpPr>
              <a:xfrm>
                <a:off x="1103960" y="3157728"/>
                <a:ext cx="1352144" cy="1301089"/>
                <a:chOff x="1657610" y="2852928"/>
                <a:chExt cx="1352144" cy="1301089"/>
              </a:xfrm>
            </p:grpSpPr>
            <p:sp>
              <p:nvSpPr>
                <p:cNvPr id="121" name="Freeform 93"/>
                <p:cNvSpPr>
                  <a:spLocks/>
                </p:cNvSpPr>
                <p:nvPr/>
              </p:nvSpPr>
              <p:spPr bwMode="auto">
                <a:xfrm rot="19456225">
                  <a:off x="2535839" y="3337041"/>
                  <a:ext cx="369361" cy="281106"/>
                </a:xfrm>
                <a:custGeom>
                  <a:avLst/>
                  <a:gdLst/>
                  <a:ahLst/>
                  <a:cxnLst>
                    <a:cxn ang="0">
                      <a:pos x="0" y="68"/>
                    </a:cxn>
                    <a:cxn ang="0">
                      <a:pos x="5" y="90"/>
                    </a:cxn>
                    <a:cxn ang="0">
                      <a:pos x="29" y="112"/>
                    </a:cxn>
                    <a:cxn ang="0">
                      <a:pos x="58" y="121"/>
                    </a:cxn>
                    <a:cxn ang="0">
                      <a:pos x="79" y="106"/>
                    </a:cxn>
                    <a:cxn ang="0">
                      <a:pos x="90" y="105"/>
                    </a:cxn>
                    <a:cxn ang="0">
                      <a:pos x="159" y="150"/>
                    </a:cxn>
                    <a:cxn ang="0">
                      <a:pos x="207" y="166"/>
                    </a:cxn>
                    <a:cxn ang="0">
                      <a:pos x="217" y="177"/>
                    </a:cxn>
                    <a:cxn ang="0">
                      <a:pos x="207" y="221"/>
                    </a:cxn>
                    <a:cxn ang="0">
                      <a:pos x="207" y="239"/>
                    </a:cxn>
                    <a:cxn ang="0">
                      <a:pos x="226" y="254"/>
                    </a:cxn>
                    <a:cxn ang="0">
                      <a:pos x="250" y="258"/>
                    </a:cxn>
                    <a:cxn ang="0">
                      <a:pos x="275" y="249"/>
                    </a:cxn>
                    <a:cxn ang="0">
                      <a:pos x="299" y="223"/>
                    </a:cxn>
                    <a:cxn ang="0">
                      <a:pos x="300" y="216"/>
                    </a:cxn>
                    <a:cxn ang="0">
                      <a:pos x="277" y="219"/>
                    </a:cxn>
                    <a:cxn ang="0">
                      <a:pos x="253" y="205"/>
                    </a:cxn>
                    <a:cxn ang="0">
                      <a:pos x="250" y="184"/>
                    </a:cxn>
                    <a:cxn ang="0">
                      <a:pos x="259" y="170"/>
                    </a:cxn>
                    <a:cxn ang="0">
                      <a:pos x="282" y="158"/>
                    </a:cxn>
                    <a:cxn ang="0">
                      <a:pos x="290" y="160"/>
                    </a:cxn>
                    <a:cxn ang="0">
                      <a:pos x="297" y="177"/>
                    </a:cxn>
                    <a:cxn ang="0">
                      <a:pos x="322" y="194"/>
                    </a:cxn>
                    <a:cxn ang="0">
                      <a:pos x="330" y="193"/>
                    </a:cxn>
                    <a:cxn ang="0">
                      <a:pos x="337" y="174"/>
                    </a:cxn>
                    <a:cxn ang="0">
                      <a:pos x="337" y="144"/>
                    </a:cxn>
                    <a:cxn ang="0">
                      <a:pos x="312" y="125"/>
                    </a:cxn>
                    <a:cxn ang="0">
                      <a:pos x="277" y="121"/>
                    </a:cxn>
                    <a:cxn ang="0">
                      <a:pos x="248" y="142"/>
                    </a:cxn>
                    <a:cxn ang="0">
                      <a:pos x="228" y="140"/>
                    </a:cxn>
                    <a:cxn ang="0">
                      <a:pos x="102" y="76"/>
                    </a:cxn>
                    <a:cxn ang="0">
                      <a:pos x="102" y="68"/>
                    </a:cxn>
                    <a:cxn ang="0">
                      <a:pos x="113" y="52"/>
                    </a:cxn>
                    <a:cxn ang="0">
                      <a:pos x="114" y="40"/>
                    </a:cxn>
                    <a:cxn ang="0">
                      <a:pos x="94" y="27"/>
                    </a:cxn>
                    <a:cxn ang="0">
                      <a:pos x="85" y="27"/>
                    </a:cxn>
                    <a:cxn ang="0">
                      <a:pos x="76" y="50"/>
                    </a:cxn>
                    <a:cxn ang="0">
                      <a:pos x="58" y="67"/>
                    </a:cxn>
                    <a:cxn ang="0">
                      <a:pos x="47" y="64"/>
                    </a:cxn>
                    <a:cxn ang="0">
                      <a:pos x="37" y="52"/>
                    </a:cxn>
                    <a:cxn ang="0">
                      <a:pos x="48" y="7"/>
                    </a:cxn>
                    <a:cxn ang="0">
                      <a:pos x="42" y="1"/>
                    </a:cxn>
                    <a:cxn ang="0">
                      <a:pos x="23" y="5"/>
                    </a:cxn>
                    <a:cxn ang="0">
                      <a:pos x="10" y="25"/>
                    </a:cxn>
                  </a:cxnLst>
                  <a:rect l="0" t="0" r="r" b="b"/>
                  <a:pathLst>
                    <a:path w="339" h="258">
                      <a:moveTo>
                        <a:pt x="10" y="25"/>
                      </a:moveTo>
                      <a:lnTo>
                        <a:pt x="5" y="42"/>
                      </a:lnTo>
                      <a:lnTo>
                        <a:pt x="0" y="68"/>
                      </a:lnTo>
                      <a:lnTo>
                        <a:pt x="0" y="75"/>
                      </a:lnTo>
                      <a:lnTo>
                        <a:pt x="1" y="80"/>
                      </a:lnTo>
                      <a:lnTo>
                        <a:pt x="5" y="90"/>
                      </a:lnTo>
                      <a:lnTo>
                        <a:pt x="8" y="94"/>
                      </a:lnTo>
                      <a:lnTo>
                        <a:pt x="15" y="101"/>
                      </a:lnTo>
                      <a:lnTo>
                        <a:pt x="29" y="112"/>
                      </a:lnTo>
                      <a:lnTo>
                        <a:pt x="46" y="121"/>
                      </a:lnTo>
                      <a:lnTo>
                        <a:pt x="55" y="122"/>
                      </a:lnTo>
                      <a:lnTo>
                        <a:pt x="58" y="121"/>
                      </a:lnTo>
                      <a:lnTo>
                        <a:pt x="62" y="119"/>
                      </a:lnTo>
                      <a:lnTo>
                        <a:pt x="70" y="112"/>
                      </a:lnTo>
                      <a:lnTo>
                        <a:pt x="79" y="106"/>
                      </a:lnTo>
                      <a:lnTo>
                        <a:pt x="84" y="104"/>
                      </a:lnTo>
                      <a:lnTo>
                        <a:pt x="86" y="104"/>
                      </a:lnTo>
                      <a:lnTo>
                        <a:pt x="90" y="105"/>
                      </a:lnTo>
                      <a:lnTo>
                        <a:pt x="97" y="108"/>
                      </a:lnTo>
                      <a:lnTo>
                        <a:pt x="105" y="112"/>
                      </a:lnTo>
                      <a:lnTo>
                        <a:pt x="159" y="150"/>
                      </a:lnTo>
                      <a:lnTo>
                        <a:pt x="175" y="157"/>
                      </a:lnTo>
                      <a:lnTo>
                        <a:pt x="200" y="163"/>
                      </a:lnTo>
                      <a:lnTo>
                        <a:pt x="207" y="166"/>
                      </a:lnTo>
                      <a:lnTo>
                        <a:pt x="212" y="170"/>
                      </a:lnTo>
                      <a:lnTo>
                        <a:pt x="216" y="174"/>
                      </a:lnTo>
                      <a:lnTo>
                        <a:pt x="217" y="177"/>
                      </a:lnTo>
                      <a:lnTo>
                        <a:pt x="218" y="180"/>
                      </a:lnTo>
                      <a:lnTo>
                        <a:pt x="215" y="195"/>
                      </a:lnTo>
                      <a:lnTo>
                        <a:pt x="207" y="221"/>
                      </a:lnTo>
                      <a:lnTo>
                        <a:pt x="205" y="231"/>
                      </a:lnTo>
                      <a:lnTo>
                        <a:pt x="206" y="234"/>
                      </a:lnTo>
                      <a:lnTo>
                        <a:pt x="207" y="239"/>
                      </a:lnTo>
                      <a:lnTo>
                        <a:pt x="210" y="243"/>
                      </a:lnTo>
                      <a:lnTo>
                        <a:pt x="218" y="250"/>
                      </a:lnTo>
                      <a:lnTo>
                        <a:pt x="226" y="254"/>
                      </a:lnTo>
                      <a:lnTo>
                        <a:pt x="235" y="257"/>
                      </a:lnTo>
                      <a:lnTo>
                        <a:pt x="240" y="258"/>
                      </a:lnTo>
                      <a:lnTo>
                        <a:pt x="250" y="258"/>
                      </a:lnTo>
                      <a:lnTo>
                        <a:pt x="256" y="257"/>
                      </a:lnTo>
                      <a:lnTo>
                        <a:pt x="266" y="253"/>
                      </a:lnTo>
                      <a:lnTo>
                        <a:pt x="275" y="249"/>
                      </a:lnTo>
                      <a:lnTo>
                        <a:pt x="280" y="246"/>
                      </a:lnTo>
                      <a:lnTo>
                        <a:pt x="293" y="232"/>
                      </a:lnTo>
                      <a:lnTo>
                        <a:pt x="299" y="223"/>
                      </a:lnTo>
                      <a:lnTo>
                        <a:pt x="300" y="220"/>
                      </a:lnTo>
                      <a:lnTo>
                        <a:pt x="301" y="217"/>
                      </a:lnTo>
                      <a:lnTo>
                        <a:pt x="300" y="216"/>
                      </a:lnTo>
                      <a:lnTo>
                        <a:pt x="298" y="216"/>
                      </a:lnTo>
                      <a:lnTo>
                        <a:pt x="280" y="220"/>
                      </a:lnTo>
                      <a:lnTo>
                        <a:pt x="277" y="219"/>
                      </a:lnTo>
                      <a:lnTo>
                        <a:pt x="263" y="214"/>
                      </a:lnTo>
                      <a:lnTo>
                        <a:pt x="255" y="208"/>
                      </a:lnTo>
                      <a:lnTo>
                        <a:pt x="253" y="205"/>
                      </a:lnTo>
                      <a:lnTo>
                        <a:pt x="251" y="199"/>
                      </a:lnTo>
                      <a:lnTo>
                        <a:pt x="250" y="191"/>
                      </a:lnTo>
                      <a:lnTo>
                        <a:pt x="250" y="184"/>
                      </a:lnTo>
                      <a:lnTo>
                        <a:pt x="252" y="180"/>
                      </a:lnTo>
                      <a:lnTo>
                        <a:pt x="253" y="177"/>
                      </a:lnTo>
                      <a:lnTo>
                        <a:pt x="259" y="170"/>
                      </a:lnTo>
                      <a:lnTo>
                        <a:pt x="264" y="167"/>
                      </a:lnTo>
                      <a:lnTo>
                        <a:pt x="273" y="161"/>
                      </a:lnTo>
                      <a:lnTo>
                        <a:pt x="282" y="158"/>
                      </a:lnTo>
                      <a:lnTo>
                        <a:pt x="286" y="158"/>
                      </a:lnTo>
                      <a:lnTo>
                        <a:pt x="288" y="158"/>
                      </a:lnTo>
                      <a:lnTo>
                        <a:pt x="290" y="160"/>
                      </a:lnTo>
                      <a:lnTo>
                        <a:pt x="291" y="162"/>
                      </a:lnTo>
                      <a:lnTo>
                        <a:pt x="296" y="175"/>
                      </a:lnTo>
                      <a:lnTo>
                        <a:pt x="297" y="177"/>
                      </a:lnTo>
                      <a:lnTo>
                        <a:pt x="308" y="186"/>
                      </a:lnTo>
                      <a:lnTo>
                        <a:pt x="313" y="190"/>
                      </a:lnTo>
                      <a:lnTo>
                        <a:pt x="322" y="194"/>
                      </a:lnTo>
                      <a:lnTo>
                        <a:pt x="326" y="194"/>
                      </a:lnTo>
                      <a:lnTo>
                        <a:pt x="328" y="194"/>
                      </a:lnTo>
                      <a:lnTo>
                        <a:pt x="330" y="193"/>
                      </a:lnTo>
                      <a:lnTo>
                        <a:pt x="332" y="192"/>
                      </a:lnTo>
                      <a:lnTo>
                        <a:pt x="333" y="189"/>
                      </a:lnTo>
                      <a:lnTo>
                        <a:pt x="337" y="174"/>
                      </a:lnTo>
                      <a:lnTo>
                        <a:pt x="339" y="161"/>
                      </a:lnTo>
                      <a:lnTo>
                        <a:pt x="339" y="148"/>
                      </a:lnTo>
                      <a:lnTo>
                        <a:pt x="337" y="144"/>
                      </a:lnTo>
                      <a:lnTo>
                        <a:pt x="335" y="140"/>
                      </a:lnTo>
                      <a:lnTo>
                        <a:pt x="331" y="136"/>
                      </a:lnTo>
                      <a:lnTo>
                        <a:pt x="312" y="125"/>
                      </a:lnTo>
                      <a:lnTo>
                        <a:pt x="296" y="120"/>
                      </a:lnTo>
                      <a:lnTo>
                        <a:pt x="284" y="119"/>
                      </a:lnTo>
                      <a:lnTo>
                        <a:pt x="277" y="121"/>
                      </a:lnTo>
                      <a:lnTo>
                        <a:pt x="269" y="126"/>
                      </a:lnTo>
                      <a:lnTo>
                        <a:pt x="253" y="139"/>
                      </a:lnTo>
                      <a:lnTo>
                        <a:pt x="248" y="142"/>
                      </a:lnTo>
                      <a:lnTo>
                        <a:pt x="244" y="143"/>
                      </a:lnTo>
                      <a:lnTo>
                        <a:pt x="236" y="143"/>
                      </a:lnTo>
                      <a:lnTo>
                        <a:pt x="228" y="140"/>
                      </a:lnTo>
                      <a:lnTo>
                        <a:pt x="118" y="91"/>
                      </a:lnTo>
                      <a:lnTo>
                        <a:pt x="106" y="82"/>
                      </a:lnTo>
                      <a:lnTo>
                        <a:pt x="102" y="76"/>
                      </a:lnTo>
                      <a:lnTo>
                        <a:pt x="102" y="73"/>
                      </a:lnTo>
                      <a:lnTo>
                        <a:pt x="102" y="71"/>
                      </a:lnTo>
                      <a:lnTo>
                        <a:pt x="102" y="68"/>
                      </a:lnTo>
                      <a:lnTo>
                        <a:pt x="103" y="65"/>
                      </a:lnTo>
                      <a:lnTo>
                        <a:pt x="106" y="60"/>
                      </a:lnTo>
                      <a:lnTo>
                        <a:pt x="113" y="52"/>
                      </a:lnTo>
                      <a:lnTo>
                        <a:pt x="115" y="47"/>
                      </a:lnTo>
                      <a:lnTo>
                        <a:pt x="115" y="44"/>
                      </a:lnTo>
                      <a:lnTo>
                        <a:pt x="114" y="40"/>
                      </a:lnTo>
                      <a:lnTo>
                        <a:pt x="106" y="34"/>
                      </a:lnTo>
                      <a:lnTo>
                        <a:pt x="103" y="31"/>
                      </a:lnTo>
                      <a:lnTo>
                        <a:pt x="94" y="27"/>
                      </a:lnTo>
                      <a:lnTo>
                        <a:pt x="90" y="26"/>
                      </a:lnTo>
                      <a:lnTo>
                        <a:pt x="87" y="26"/>
                      </a:lnTo>
                      <a:lnTo>
                        <a:pt x="85" y="27"/>
                      </a:lnTo>
                      <a:lnTo>
                        <a:pt x="83" y="32"/>
                      </a:lnTo>
                      <a:lnTo>
                        <a:pt x="78" y="47"/>
                      </a:lnTo>
                      <a:lnTo>
                        <a:pt x="76" y="50"/>
                      </a:lnTo>
                      <a:lnTo>
                        <a:pt x="66" y="62"/>
                      </a:lnTo>
                      <a:lnTo>
                        <a:pt x="64" y="64"/>
                      </a:lnTo>
                      <a:lnTo>
                        <a:pt x="58" y="67"/>
                      </a:lnTo>
                      <a:lnTo>
                        <a:pt x="56" y="67"/>
                      </a:lnTo>
                      <a:lnTo>
                        <a:pt x="53" y="67"/>
                      </a:lnTo>
                      <a:lnTo>
                        <a:pt x="47" y="64"/>
                      </a:lnTo>
                      <a:lnTo>
                        <a:pt x="44" y="62"/>
                      </a:lnTo>
                      <a:lnTo>
                        <a:pt x="39" y="56"/>
                      </a:lnTo>
                      <a:lnTo>
                        <a:pt x="37" y="52"/>
                      </a:lnTo>
                      <a:lnTo>
                        <a:pt x="36" y="48"/>
                      </a:lnTo>
                      <a:lnTo>
                        <a:pt x="38" y="38"/>
                      </a:lnTo>
                      <a:lnTo>
                        <a:pt x="48" y="7"/>
                      </a:lnTo>
                      <a:lnTo>
                        <a:pt x="47" y="3"/>
                      </a:lnTo>
                      <a:lnTo>
                        <a:pt x="45" y="2"/>
                      </a:lnTo>
                      <a:lnTo>
                        <a:pt x="42" y="1"/>
                      </a:lnTo>
                      <a:lnTo>
                        <a:pt x="38" y="0"/>
                      </a:lnTo>
                      <a:lnTo>
                        <a:pt x="28" y="2"/>
                      </a:lnTo>
                      <a:lnTo>
                        <a:pt x="23" y="5"/>
                      </a:lnTo>
                      <a:lnTo>
                        <a:pt x="19" y="8"/>
                      </a:lnTo>
                      <a:lnTo>
                        <a:pt x="16" y="12"/>
                      </a:lnTo>
                      <a:lnTo>
                        <a:pt x="10" y="25"/>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3" name="Group 67"/>
                <p:cNvGrpSpPr/>
                <p:nvPr/>
              </p:nvGrpSpPr>
              <p:grpSpPr>
                <a:xfrm>
                  <a:off x="1657610" y="2852928"/>
                  <a:ext cx="1352144" cy="1301089"/>
                  <a:chOff x="4572000" y="3363687"/>
                  <a:chExt cx="1970088" cy="1895701"/>
                </a:xfrm>
              </p:grpSpPr>
              <p:sp>
                <p:nvSpPr>
                  <p:cNvPr id="123" name="AutoShape 4"/>
                  <p:cNvSpPr>
                    <a:spLocks noChangeAspect="1" noChangeArrowheads="1" noTextEdit="1"/>
                  </p:cNvSpPr>
                  <p:nvPr/>
                </p:nvSpPr>
                <p:spPr bwMode="auto">
                  <a:xfrm flipH="1">
                    <a:off x="4572000" y="3429000"/>
                    <a:ext cx="1970088" cy="1830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13"/>
                  <p:cNvSpPr>
                    <a:spLocks/>
                  </p:cNvSpPr>
                  <p:nvPr/>
                </p:nvSpPr>
                <p:spPr bwMode="auto">
                  <a:xfrm flipH="1">
                    <a:off x="5146675" y="3892550"/>
                    <a:ext cx="444500" cy="727075"/>
                  </a:xfrm>
                  <a:custGeom>
                    <a:avLst/>
                    <a:gdLst/>
                    <a:ahLst/>
                    <a:cxnLst>
                      <a:cxn ang="0">
                        <a:pos x="276" y="223"/>
                      </a:cxn>
                      <a:cxn ang="0">
                        <a:pos x="270" y="196"/>
                      </a:cxn>
                      <a:cxn ang="0">
                        <a:pos x="255" y="156"/>
                      </a:cxn>
                      <a:cxn ang="0">
                        <a:pos x="206" y="63"/>
                      </a:cxn>
                      <a:cxn ang="0">
                        <a:pos x="185" y="35"/>
                      </a:cxn>
                      <a:cxn ang="0">
                        <a:pos x="173" y="24"/>
                      </a:cxn>
                      <a:cxn ang="0">
                        <a:pos x="161" y="16"/>
                      </a:cxn>
                      <a:cxn ang="0">
                        <a:pos x="140" y="6"/>
                      </a:cxn>
                      <a:cxn ang="0">
                        <a:pos x="111" y="0"/>
                      </a:cxn>
                      <a:cxn ang="0">
                        <a:pos x="104" y="0"/>
                      </a:cxn>
                      <a:cxn ang="0">
                        <a:pos x="75" y="2"/>
                      </a:cxn>
                      <a:cxn ang="0">
                        <a:pos x="53" y="7"/>
                      </a:cxn>
                      <a:cxn ang="0">
                        <a:pos x="48" y="9"/>
                      </a:cxn>
                      <a:cxn ang="0">
                        <a:pos x="37" y="18"/>
                      </a:cxn>
                      <a:cxn ang="0">
                        <a:pos x="25" y="30"/>
                      </a:cxn>
                      <a:cxn ang="0">
                        <a:pos x="20" y="38"/>
                      </a:cxn>
                      <a:cxn ang="0">
                        <a:pos x="12" y="55"/>
                      </a:cxn>
                      <a:cxn ang="0">
                        <a:pos x="7" y="76"/>
                      </a:cxn>
                      <a:cxn ang="0">
                        <a:pos x="7" y="93"/>
                      </a:cxn>
                      <a:cxn ang="0">
                        <a:pos x="9" y="103"/>
                      </a:cxn>
                      <a:cxn ang="0">
                        <a:pos x="17" y="120"/>
                      </a:cxn>
                      <a:cxn ang="0">
                        <a:pos x="32" y="143"/>
                      </a:cxn>
                      <a:cxn ang="0">
                        <a:pos x="47" y="157"/>
                      </a:cxn>
                      <a:cxn ang="0">
                        <a:pos x="49" y="160"/>
                      </a:cxn>
                      <a:cxn ang="0">
                        <a:pos x="50" y="164"/>
                      </a:cxn>
                      <a:cxn ang="0">
                        <a:pos x="52" y="173"/>
                      </a:cxn>
                      <a:cxn ang="0">
                        <a:pos x="51" y="192"/>
                      </a:cxn>
                      <a:cxn ang="0">
                        <a:pos x="48" y="205"/>
                      </a:cxn>
                      <a:cxn ang="0">
                        <a:pos x="46" y="208"/>
                      </a:cxn>
                      <a:cxn ang="0">
                        <a:pos x="10" y="270"/>
                      </a:cxn>
                      <a:cxn ang="0">
                        <a:pos x="5" y="285"/>
                      </a:cxn>
                      <a:cxn ang="0">
                        <a:pos x="3" y="292"/>
                      </a:cxn>
                      <a:cxn ang="0">
                        <a:pos x="0" y="319"/>
                      </a:cxn>
                      <a:cxn ang="0">
                        <a:pos x="2" y="347"/>
                      </a:cxn>
                      <a:cxn ang="0">
                        <a:pos x="6" y="366"/>
                      </a:cxn>
                      <a:cxn ang="0">
                        <a:pos x="14" y="386"/>
                      </a:cxn>
                      <a:cxn ang="0">
                        <a:pos x="29" y="415"/>
                      </a:cxn>
                      <a:cxn ang="0">
                        <a:pos x="41" y="430"/>
                      </a:cxn>
                      <a:cxn ang="0">
                        <a:pos x="54" y="441"/>
                      </a:cxn>
                      <a:cxn ang="0">
                        <a:pos x="60" y="446"/>
                      </a:cxn>
                      <a:cxn ang="0">
                        <a:pos x="76" y="453"/>
                      </a:cxn>
                      <a:cxn ang="0">
                        <a:pos x="92" y="457"/>
                      </a:cxn>
                      <a:cxn ang="0">
                        <a:pos x="118" y="458"/>
                      </a:cxn>
                      <a:cxn ang="0">
                        <a:pos x="148" y="454"/>
                      </a:cxn>
                      <a:cxn ang="0">
                        <a:pos x="187" y="442"/>
                      </a:cxn>
                      <a:cxn ang="0">
                        <a:pos x="216" y="429"/>
                      </a:cxn>
                      <a:cxn ang="0">
                        <a:pos x="234" y="417"/>
                      </a:cxn>
                      <a:cxn ang="0">
                        <a:pos x="242" y="410"/>
                      </a:cxn>
                      <a:cxn ang="0">
                        <a:pos x="252" y="397"/>
                      </a:cxn>
                      <a:cxn ang="0">
                        <a:pos x="255" y="392"/>
                      </a:cxn>
                      <a:cxn ang="0">
                        <a:pos x="267" y="357"/>
                      </a:cxn>
                      <a:cxn ang="0">
                        <a:pos x="279" y="291"/>
                      </a:cxn>
                      <a:cxn ang="0">
                        <a:pos x="280" y="274"/>
                      </a:cxn>
                      <a:cxn ang="0">
                        <a:pos x="276" y="223"/>
                      </a:cxn>
                    </a:cxnLst>
                    <a:rect l="0" t="0" r="r" b="b"/>
                    <a:pathLst>
                      <a:path w="280" h="458">
                        <a:moveTo>
                          <a:pt x="276" y="223"/>
                        </a:moveTo>
                        <a:lnTo>
                          <a:pt x="270" y="196"/>
                        </a:lnTo>
                        <a:lnTo>
                          <a:pt x="255" y="156"/>
                        </a:lnTo>
                        <a:lnTo>
                          <a:pt x="206" y="63"/>
                        </a:lnTo>
                        <a:lnTo>
                          <a:pt x="185" y="35"/>
                        </a:lnTo>
                        <a:lnTo>
                          <a:pt x="173" y="24"/>
                        </a:lnTo>
                        <a:lnTo>
                          <a:pt x="161" y="16"/>
                        </a:lnTo>
                        <a:lnTo>
                          <a:pt x="140" y="6"/>
                        </a:lnTo>
                        <a:lnTo>
                          <a:pt x="111" y="0"/>
                        </a:lnTo>
                        <a:lnTo>
                          <a:pt x="104" y="0"/>
                        </a:lnTo>
                        <a:lnTo>
                          <a:pt x="75" y="2"/>
                        </a:lnTo>
                        <a:lnTo>
                          <a:pt x="53" y="7"/>
                        </a:lnTo>
                        <a:lnTo>
                          <a:pt x="48" y="9"/>
                        </a:lnTo>
                        <a:lnTo>
                          <a:pt x="37" y="18"/>
                        </a:lnTo>
                        <a:lnTo>
                          <a:pt x="25" y="30"/>
                        </a:lnTo>
                        <a:lnTo>
                          <a:pt x="20" y="38"/>
                        </a:lnTo>
                        <a:lnTo>
                          <a:pt x="12" y="55"/>
                        </a:lnTo>
                        <a:lnTo>
                          <a:pt x="7" y="76"/>
                        </a:lnTo>
                        <a:lnTo>
                          <a:pt x="7" y="93"/>
                        </a:lnTo>
                        <a:lnTo>
                          <a:pt x="9" y="103"/>
                        </a:lnTo>
                        <a:lnTo>
                          <a:pt x="17" y="120"/>
                        </a:lnTo>
                        <a:lnTo>
                          <a:pt x="32" y="143"/>
                        </a:lnTo>
                        <a:lnTo>
                          <a:pt x="47" y="157"/>
                        </a:lnTo>
                        <a:lnTo>
                          <a:pt x="49" y="160"/>
                        </a:lnTo>
                        <a:lnTo>
                          <a:pt x="50" y="164"/>
                        </a:lnTo>
                        <a:lnTo>
                          <a:pt x="52" y="173"/>
                        </a:lnTo>
                        <a:lnTo>
                          <a:pt x="51" y="192"/>
                        </a:lnTo>
                        <a:lnTo>
                          <a:pt x="48" y="205"/>
                        </a:lnTo>
                        <a:lnTo>
                          <a:pt x="46" y="208"/>
                        </a:lnTo>
                        <a:lnTo>
                          <a:pt x="10" y="270"/>
                        </a:lnTo>
                        <a:lnTo>
                          <a:pt x="5" y="285"/>
                        </a:lnTo>
                        <a:lnTo>
                          <a:pt x="3" y="292"/>
                        </a:lnTo>
                        <a:lnTo>
                          <a:pt x="0" y="319"/>
                        </a:lnTo>
                        <a:lnTo>
                          <a:pt x="2" y="347"/>
                        </a:lnTo>
                        <a:lnTo>
                          <a:pt x="6" y="366"/>
                        </a:lnTo>
                        <a:lnTo>
                          <a:pt x="14" y="386"/>
                        </a:lnTo>
                        <a:lnTo>
                          <a:pt x="29" y="415"/>
                        </a:lnTo>
                        <a:lnTo>
                          <a:pt x="41" y="430"/>
                        </a:lnTo>
                        <a:lnTo>
                          <a:pt x="54" y="441"/>
                        </a:lnTo>
                        <a:lnTo>
                          <a:pt x="60" y="446"/>
                        </a:lnTo>
                        <a:lnTo>
                          <a:pt x="76" y="453"/>
                        </a:lnTo>
                        <a:lnTo>
                          <a:pt x="92" y="457"/>
                        </a:lnTo>
                        <a:lnTo>
                          <a:pt x="118" y="458"/>
                        </a:lnTo>
                        <a:lnTo>
                          <a:pt x="148" y="454"/>
                        </a:lnTo>
                        <a:lnTo>
                          <a:pt x="187" y="442"/>
                        </a:lnTo>
                        <a:lnTo>
                          <a:pt x="216" y="429"/>
                        </a:lnTo>
                        <a:lnTo>
                          <a:pt x="234" y="417"/>
                        </a:lnTo>
                        <a:lnTo>
                          <a:pt x="242" y="410"/>
                        </a:lnTo>
                        <a:lnTo>
                          <a:pt x="252" y="397"/>
                        </a:lnTo>
                        <a:lnTo>
                          <a:pt x="255" y="392"/>
                        </a:lnTo>
                        <a:lnTo>
                          <a:pt x="267" y="357"/>
                        </a:lnTo>
                        <a:lnTo>
                          <a:pt x="279" y="291"/>
                        </a:lnTo>
                        <a:lnTo>
                          <a:pt x="280" y="274"/>
                        </a:lnTo>
                        <a:lnTo>
                          <a:pt x="276" y="2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14"/>
                  <p:cNvSpPr>
                    <a:spLocks/>
                  </p:cNvSpPr>
                  <p:nvPr/>
                </p:nvSpPr>
                <p:spPr bwMode="auto">
                  <a:xfrm flipH="1">
                    <a:off x="4576763" y="3771900"/>
                    <a:ext cx="847725" cy="311150"/>
                  </a:xfrm>
                  <a:custGeom>
                    <a:avLst/>
                    <a:gdLst/>
                    <a:ahLst/>
                    <a:cxnLst>
                      <a:cxn ang="0">
                        <a:pos x="282" y="135"/>
                      </a:cxn>
                      <a:cxn ang="0">
                        <a:pos x="186" y="90"/>
                      </a:cxn>
                      <a:cxn ang="0">
                        <a:pos x="142" y="79"/>
                      </a:cxn>
                      <a:cxn ang="0">
                        <a:pos x="26" y="78"/>
                      </a:cxn>
                      <a:cxn ang="0">
                        <a:pos x="11" y="82"/>
                      </a:cxn>
                      <a:cxn ang="0">
                        <a:pos x="4" y="89"/>
                      </a:cxn>
                      <a:cxn ang="0">
                        <a:pos x="0" y="102"/>
                      </a:cxn>
                      <a:cxn ang="0">
                        <a:pos x="5" y="119"/>
                      </a:cxn>
                      <a:cxn ang="0">
                        <a:pos x="20" y="137"/>
                      </a:cxn>
                      <a:cxn ang="0">
                        <a:pos x="34" y="144"/>
                      </a:cxn>
                      <a:cxn ang="0">
                        <a:pos x="42" y="143"/>
                      </a:cxn>
                      <a:cxn ang="0">
                        <a:pos x="67" y="131"/>
                      </a:cxn>
                      <a:cxn ang="0">
                        <a:pos x="120" y="127"/>
                      </a:cxn>
                      <a:cxn ang="0">
                        <a:pos x="207" y="153"/>
                      </a:cxn>
                      <a:cxn ang="0">
                        <a:pos x="251" y="172"/>
                      </a:cxn>
                      <a:cxn ang="0">
                        <a:pos x="287" y="177"/>
                      </a:cxn>
                      <a:cxn ang="0">
                        <a:pos x="404" y="120"/>
                      </a:cxn>
                      <a:cxn ang="0">
                        <a:pos x="417" y="117"/>
                      </a:cxn>
                      <a:cxn ang="0">
                        <a:pos x="422" y="117"/>
                      </a:cxn>
                      <a:cxn ang="0">
                        <a:pos x="431" y="125"/>
                      </a:cxn>
                      <a:cxn ang="0">
                        <a:pos x="451" y="171"/>
                      </a:cxn>
                      <a:cxn ang="0">
                        <a:pos x="463" y="191"/>
                      </a:cxn>
                      <a:cxn ang="0">
                        <a:pos x="471" y="196"/>
                      </a:cxn>
                      <a:cxn ang="0">
                        <a:pos x="476" y="196"/>
                      </a:cxn>
                      <a:cxn ang="0">
                        <a:pos x="482" y="193"/>
                      </a:cxn>
                      <a:cxn ang="0">
                        <a:pos x="488" y="187"/>
                      </a:cxn>
                      <a:cxn ang="0">
                        <a:pos x="493" y="174"/>
                      </a:cxn>
                      <a:cxn ang="0">
                        <a:pos x="491" y="162"/>
                      </a:cxn>
                      <a:cxn ang="0">
                        <a:pos x="484" y="152"/>
                      </a:cxn>
                      <a:cxn ang="0">
                        <a:pos x="468" y="137"/>
                      </a:cxn>
                      <a:cxn ang="0">
                        <a:pos x="457" y="116"/>
                      </a:cxn>
                      <a:cxn ang="0">
                        <a:pos x="457" y="112"/>
                      </a:cxn>
                      <a:cxn ang="0">
                        <a:pos x="463" y="109"/>
                      </a:cxn>
                      <a:cxn ang="0">
                        <a:pos x="471" y="112"/>
                      </a:cxn>
                      <a:cxn ang="0">
                        <a:pos x="476" y="117"/>
                      </a:cxn>
                      <a:cxn ang="0">
                        <a:pos x="498" y="152"/>
                      </a:cxn>
                      <a:cxn ang="0">
                        <a:pos x="520" y="163"/>
                      </a:cxn>
                      <a:cxn ang="0">
                        <a:pos x="526" y="163"/>
                      </a:cxn>
                      <a:cxn ang="0">
                        <a:pos x="530" y="160"/>
                      </a:cxn>
                      <a:cxn ang="0">
                        <a:pos x="534" y="148"/>
                      </a:cxn>
                      <a:cxn ang="0">
                        <a:pos x="534" y="141"/>
                      </a:cxn>
                      <a:cxn ang="0">
                        <a:pos x="528" y="126"/>
                      </a:cxn>
                      <a:cxn ang="0">
                        <a:pos x="516" y="112"/>
                      </a:cxn>
                      <a:cxn ang="0">
                        <a:pos x="499" y="103"/>
                      </a:cxn>
                      <a:cxn ang="0">
                        <a:pos x="459" y="88"/>
                      </a:cxn>
                      <a:cxn ang="0">
                        <a:pos x="455" y="82"/>
                      </a:cxn>
                      <a:cxn ang="0">
                        <a:pos x="457" y="64"/>
                      </a:cxn>
                      <a:cxn ang="0">
                        <a:pos x="471" y="37"/>
                      </a:cxn>
                      <a:cxn ang="0">
                        <a:pos x="476" y="22"/>
                      </a:cxn>
                      <a:cxn ang="0">
                        <a:pos x="474" y="10"/>
                      </a:cxn>
                      <a:cxn ang="0">
                        <a:pos x="468" y="2"/>
                      </a:cxn>
                      <a:cxn ang="0">
                        <a:pos x="464" y="0"/>
                      </a:cxn>
                      <a:cxn ang="0">
                        <a:pos x="459" y="0"/>
                      </a:cxn>
                      <a:cxn ang="0">
                        <a:pos x="447" y="9"/>
                      </a:cxn>
                      <a:cxn ang="0">
                        <a:pos x="443" y="16"/>
                      </a:cxn>
                      <a:cxn ang="0">
                        <a:pos x="440" y="49"/>
                      </a:cxn>
                      <a:cxn ang="0">
                        <a:pos x="436" y="63"/>
                      </a:cxn>
                      <a:cxn ang="0">
                        <a:pos x="422" y="78"/>
                      </a:cxn>
                      <a:cxn ang="0">
                        <a:pos x="407" y="86"/>
                      </a:cxn>
                      <a:cxn ang="0">
                        <a:pos x="331" y="124"/>
                      </a:cxn>
                      <a:cxn ang="0">
                        <a:pos x="304" y="134"/>
                      </a:cxn>
                    </a:cxnLst>
                    <a:rect l="0" t="0" r="r" b="b"/>
                    <a:pathLst>
                      <a:path w="534" h="196">
                        <a:moveTo>
                          <a:pt x="294" y="136"/>
                        </a:moveTo>
                        <a:lnTo>
                          <a:pt x="282" y="135"/>
                        </a:lnTo>
                        <a:lnTo>
                          <a:pt x="262" y="130"/>
                        </a:lnTo>
                        <a:lnTo>
                          <a:pt x="186" y="90"/>
                        </a:lnTo>
                        <a:lnTo>
                          <a:pt x="163" y="83"/>
                        </a:lnTo>
                        <a:lnTo>
                          <a:pt x="142" y="79"/>
                        </a:lnTo>
                        <a:lnTo>
                          <a:pt x="78" y="75"/>
                        </a:lnTo>
                        <a:lnTo>
                          <a:pt x="26" y="78"/>
                        </a:lnTo>
                        <a:lnTo>
                          <a:pt x="14" y="81"/>
                        </a:lnTo>
                        <a:lnTo>
                          <a:pt x="11" y="82"/>
                        </a:lnTo>
                        <a:lnTo>
                          <a:pt x="7" y="85"/>
                        </a:lnTo>
                        <a:lnTo>
                          <a:pt x="4" y="89"/>
                        </a:lnTo>
                        <a:lnTo>
                          <a:pt x="2" y="93"/>
                        </a:lnTo>
                        <a:lnTo>
                          <a:pt x="0" y="102"/>
                        </a:lnTo>
                        <a:lnTo>
                          <a:pt x="3" y="115"/>
                        </a:lnTo>
                        <a:lnTo>
                          <a:pt x="5" y="119"/>
                        </a:lnTo>
                        <a:lnTo>
                          <a:pt x="15" y="132"/>
                        </a:lnTo>
                        <a:lnTo>
                          <a:pt x="20" y="137"/>
                        </a:lnTo>
                        <a:lnTo>
                          <a:pt x="29" y="142"/>
                        </a:lnTo>
                        <a:lnTo>
                          <a:pt x="34" y="144"/>
                        </a:lnTo>
                        <a:lnTo>
                          <a:pt x="38" y="144"/>
                        </a:lnTo>
                        <a:lnTo>
                          <a:pt x="42" y="143"/>
                        </a:lnTo>
                        <a:lnTo>
                          <a:pt x="62" y="134"/>
                        </a:lnTo>
                        <a:lnTo>
                          <a:pt x="67" y="131"/>
                        </a:lnTo>
                        <a:lnTo>
                          <a:pt x="80" y="129"/>
                        </a:lnTo>
                        <a:lnTo>
                          <a:pt x="120" y="127"/>
                        </a:lnTo>
                        <a:lnTo>
                          <a:pt x="143" y="130"/>
                        </a:lnTo>
                        <a:lnTo>
                          <a:pt x="207" y="153"/>
                        </a:lnTo>
                        <a:lnTo>
                          <a:pt x="237" y="167"/>
                        </a:lnTo>
                        <a:lnTo>
                          <a:pt x="251" y="172"/>
                        </a:lnTo>
                        <a:lnTo>
                          <a:pt x="270" y="176"/>
                        </a:lnTo>
                        <a:lnTo>
                          <a:pt x="287" y="177"/>
                        </a:lnTo>
                        <a:lnTo>
                          <a:pt x="313" y="170"/>
                        </a:lnTo>
                        <a:lnTo>
                          <a:pt x="404" y="120"/>
                        </a:lnTo>
                        <a:lnTo>
                          <a:pt x="411" y="118"/>
                        </a:lnTo>
                        <a:lnTo>
                          <a:pt x="417" y="117"/>
                        </a:lnTo>
                        <a:lnTo>
                          <a:pt x="420" y="117"/>
                        </a:lnTo>
                        <a:lnTo>
                          <a:pt x="422" y="117"/>
                        </a:lnTo>
                        <a:lnTo>
                          <a:pt x="426" y="120"/>
                        </a:lnTo>
                        <a:lnTo>
                          <a:pt x="431" y="125"/>
                        </a:lnTo>
                        <a:lnTo>
                          <a:pt x="436" y="134"/>
                        </a:lnTo>
                        <a:lnTo>
                          <a:pt x="451" y="171"/>
                        </a:lnTo>
                        <a:lnTo>
                          <a:pt x="461" y="187"/>
                        </a:lnTo>
                        <a:lnTo>
                          <a:pt x="463" y="191"/>
                        </a:lnTo>
                        <a:lnTo>
                          <a:pt x="468" y="195"/>
                        </a:lnTo>
                        <a:lnTo>
                          <a:pt x="471" y="196"/>
                        </a:lnTo>
                        <a:lnTo>
                          <a:pt x="473" y="196"/>
                        </a:lnTo>
                        <a:lnTo>
                          <a:pt x="476" y="196"/>
                        </a:lnTo>
                        <a:lnTo>
                          <a:pt x="479" y="195"/>
                        </a:lnTo>
                        <a:lnTo>
                          <a:pt x="482" y="193"/>
                        </a:lnTo>
                        <a:lnTo>
                          <a:pt x="486" y="190"/>
                        </a:lnTo>
                        <a:lnTo>
                          <a:pt x="488" y="187"/>
                        </a:lnTo>
                        <a:lnTo>
                          <a:pt x="492" y="180"/>
                        </a:lnTo>
                        <a:lnTo>
                          <a:pt x="493" y="174"/>
                        </a:lnTo>
                        <a:lnTo>
                          <a:pt x="493" y="168"/>
                        </a:lnTo>
                        <a:lnTo>
                          <a:pt x="491" y="162"/>
                        </a:lnTo>
                        <a:lnTo>
                          <a:pt x="489" y="159"/>
                        </a:lnTo>
                        <a:lnTo>
                          <a:pt x="484" y="152"/>
                        </a:lnTo>
                        <a:lnTo>
                          <a:pt x="470" y="140"/>
                        </a:lnTo>
                        <a:lnTo>
                          <a:pt x="468" y="137"/>
                        </a:lnTo>
                        <a:lnTo>
                          <a:pt x="460" y="123"/>
                        </a:lnTo>
                        <a:lnTo>
                          <a:pt x="457" y="116"/>
                        </a:lnTo>
                        <a:lnTo>
                          <a:pt x="457" y="114"/>
                        </a:lnTo>
                        <a:lnTo>
                          <a:pt x="457" y="112"/>
                        </a:lnTo>
                        <a:lnTo>
                          <a:pt x="459" y="110"/>
                        </a:lnTo>
                        <a:lnTo>
                          <a:pt x="463" y="109"/>
                        </a:lnTo>
                        <a:lnTo>
                          <a:pt x="466" y="109"/>
                        </a:lnTo>
                        <a:lnTo>
                          <a:pt x="471" y="112"/>
                        </a:lnTo>
                        <a:lnTo>
                          <a:pt x="473" y="114"/>
                        </a:lnTo>
                        <a:lnTo>
                          <a:pt x="476" y="117"/>
                        </a:lnTo>
                        <a:lnTo>
                          <a:pt x="495" y="148"/>
                        </a:lnTo>
                        <a:lnTo>
                          <a:pt x="498" y="152"/>
                        </a:lnTo>
                        <a:lnTo>
                          <a:pt x="509" y="160"/>
                        </a:lnTo>
                        <a:lnTo>
                          <a:pt x="520" y="163"/>
                        </a:lnTo>
                        <a:lnTo>
                          <a:pt x="523" y="163"/>
                        </a:lnTo>
                        <a:lnTo>
                          <a:pt x="526" y="163"/>
                        </a:lnTo>
                        <a:lnTo>
                          <a:pt x="528" y="162"/>
                        </a:lnTo>
                        <a:lnTo>
                          <a:pt x="530" y="160"/>
                        </a:lnTo>
                        <a:lnTo>
                          <a:pt x="533" y="154"/>
                        </a:lnTo>
                        <a:lnTo>
                          <a:pt x="534" y="148"/>
                        </a:lnTo>
                        <a:lnTo>
                          <a:pt x="534" y="144"/>
                        </a:lnTo>
                        <a:lnTo>
                          <a:pt x="534" y="141"/>
                        </a:lnTo>
                        <a:lnTo>
                          <a:pt x="532" y="134"/>
                        </a:lnTo>
                        <a:lnTo>
                          <a:pt x="528" y="126"/>
                        </a:lnTo>
                        <a:lnTo>
                          <a:pt x="522" y="119"/>
                        </a:lnTo>
                        <a:lnTo>
                          <a:pt x="516" y="112"/>
                        </a:lnTo>
                        <a:lnTo>
                          <a:pt x="512" y="109"/>
                        </a:lnTo>
                        <a:lnTo>
                          <a:pt x="499" y="103"/>
                        </a:lnTo>
                        <a:lnTo>
                          <a:pt x="460" y="89"/>
                        </a:lnTo>
                        <a:lnTo>
                          <a:pt x="459" y="88"/>
                        </a:lnTo>
                        <a:lnTo>
                          <a:pt x="457" y="86"/>
                        </a:lnTo>
                        <a:lnTo>
                          <a:pt x="455" y="82"/>
                        </a:lnTo>
                        <a:lnTo>
                          <a:pt x="454" y="77"/>
                        </a:lnTo>
                        <a:lnTo>
                          <a:pt x="457" y="64"/>
                        </a:lnTo>
                        <a:lnTo>
                          <a:pt x="461" y="55"/>
                        </a:lnTo>
                        <a:lnTo>
                          <a:pt x="471" y="37"/>
                        </a:lnTo>
                        <a:lnTo>
                          <a:pt x="475" y="26"/>
                        </a:lnTo>
                        <a:lnTo>
                          <a:pt x="476" y="22"/>
                        </a:lnTo>
                        <a:lnTo>
                          <a:pt x="476" y="17"/>
                        </a:lnTo>
                        <a:lnTo>
                          <a:pt x="474" y="10"/>
                        </a:lnTo>
                        <a:lnTo>
                          <a:pt x="472" y="7"/>
                        </a:lnTo>
                        <a:lnTo>
                          <a:pt x="468" y="2"/>
                        </a:lnTo>
                        <a:lnTo>
                          <a:pt x="466" y="0"/>
                        </a:lnTo>
                        <a:lnTo>
                          <a:pt x="464" y="0"/>
                        </a:lnTo>
                        <a:lnTo>
                          <a:pt x="461" y="0"/>
                        </a:lnTo>
                        <a:lnTo>
                          <a:pt x="459" y="0"/>
                        </a:lnTo>
                        <a:lnTo>
                          <a:pt x="453" y="4"/>
                        </a:lnTo>
                        <a:lnTo>
                          <a:pt x="447" y="9"/>
                        </a:lnTo>
                        <a:lnTo>
                          <a:pt x="445" y="12"/>
                        </a:lnTo>
                        <a:lnTo>
                          <a:pt x="443" y="16"/>
                        </a:lnTo>
                        <a:lnTo>
                          <a:pt x="442" y="20"/>
                        </a:lnTo>
                        <a:lnTo>
                          <a:pt x="440" y="49"/>
                        </a:lnTo>
                        <a:lnTo>
                          <a:pt x="438" y="59"/>
                        </a:lnTo>
                        <a:lnTo>
                          <a:pt x="436" y="63"/>
                        </a:lnTo>
                        <a:lnTo>
                          <a:pt x="429" y="72"/>
                        </a:lnTo>
                        <a:lnTo>
                          <a:pt x="422" y="78"/>
                        </a:lnTo>
                        <a:lnTo>
                          <a:pt x="411" y="84"/>
                        </a:lnTo>
                        <a:lnTo>
                          <a:pt x="407" y="86"/>
                        </a:lnTo>
                        <a:lnTo>
                          <a:pt x="381" y="94"/>
                        </a:lnTo>
                        <a:lnTo>
                          <a:pt x="331" y="124"/>
                        </a:lnTo>
                        <a:lnTo>
                          <a:pt x="323" y="127"/>
                        </a:lnTo>
                        <a:lnTo>
                          <a:pt x="304" y="134"/>
                        </a:lnTo>
                        <a:lnTo>
                          <a:pt x="294" y="1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15"/>
                  <p:cNvSpPr>
                    <a:spLocks/>
                  </p:cNvSpPr>
                  <p:nvPr/>
                </p:nvSpPr>
                <p:spPr bwMode="auto">
                  <a:xfrm flipH="1">
                    <a:off x="4997450" y="4397375"/>
                    <a:ext cx="349250" cy="811213"/>
                  </a:xfrm>
                  <a:custGeom>
                    <a:avLst/>
                    <a:gdLst/>
                    <a:ahLst/>
                    <a:cxnLst>
                      <a:cxn ang="0">
                        <a:pos x="43" y="9"/>
                      </a:cxn>
                      <a:cxn ang="0">
                        <a:pos x="30" y="2"/>
                      </a:cxn>
                      <a:cxn ang="0">
                        <a:pos x="22" y="0"/>
                      </a:cxn>
                      <a:cxn ang="0">
                        <a:pos x="16" y="3"/>
                      </a:cxn>
                      <a:cxn ang="0">
                        <a:pos x="13" y="8"/>
                      </a:cxn>
                      <a:cxn ang="0">
                        <a:pos x="2" y="51"/>
                      </a:cxn>
                      <a:cxn ang="0">
                        <a:pos x="1" y="90"/>
                      </a:cxn>
                      <a:cxn ang="0">
                        <a:pos x="35" y="190"/>
                      </a:cxn>
                      <a:cxn ang="0">
                        <a:pos x="41" y="267"/>
                      </a:cxn>
                      <a:cxn ang="0">
                        <a:pos x="37" y="383"/>
                      </a:cxn>
                      <a:cxn ang="0">
                        <a:pos x="29" y="401"/>
                      </a:cxn>
                      <a:cxn ang="0">
                        <a:pos x="1" y="439"/>
                      </a:cxn>
                      <a:cxn ang="0">
                        <a:pos x="2" y="449"/>
                      </a:cxn>
                      <a:cxn ang="0">
                        <a:pos x="8" y="459"/>
                      </a:cxn>
                      <a:cxn ang="0">
                        <a:pos x="16" y="467"/>
                      </a:cxn>
                      <a:cxn ang="0">
                        <a:pos x="26" y="468"/>
                      </a:cxn>
                      <a:cxn ang="0">
                        <a:pos x="55" y="467"/>
                      </a:cxn>
                      <a:cxn ang="0">
                        <a:pos x="99" y="476"/>
                      </a:cxn>
                      <a:cxn ang="0">
                        <a:pos x="132" y="500"/>
                      </a:cxn>
                      <a:cxn ang="0">
                        <a:pos x="149" y="508"/>
                      </a:cxn>
                      <a:cxn ang="0">
                        <a:pos x="187" y="508"/>
                      </a:cxn>
                      <a:cxn ang="0">
                        <a:pos x="202" y="500"/>
                      </a:cxn>
                      <a:cxn ang="0">
                        <a:pos x="217" y="486"/>
                      </a:cxn>
                      <a:cxn ang="0">
                        <a:pos x="220" y="480"/>
                      </a:cxn>
                      <a:cxn ang="0">
                        <a:pos x="220" y="475"/>
                      </a:cxn>
                      <a:cxn ang="0">
                        <a:pos x="218" y="470"/>
                      </a:cxn>
                      <a:cxn ang="0">
                        <a:pos x="204" y="461"/>
                      </a:cxn>
                      <a:cxn ang="0">
                        <a:pos x="118" y="440"/>
                      </a:cxn>
                      <a:cxn ang="0">
                        <a:pos x="72" y="429"/>
                      </a:cxn>
                      <a:cxn ang="0">
                        <a:pos x="62" y="424"/>
                      </a:cxn>
                      <a:cxn ang="0">
                        <a:pos x="58" y="418"/>
                      </a:cxn>
                      <a:cxn ang="0">
                        <a:pos x="56" y="409"/>
                      </a:cxn>
                      <a:cxn ang="0">
                        <a:pos x="67" y="373"/>
                      </a:cxn>
                      <a:cxn ang="0">
                        <a:pos x="93" y="232"/>
                      </a:cxn>
                      <a:cxn ang="0">
                        <a:pos x="90" y="132"/>
                      </a:cxn>
                      <a:cxn ang="0">
                        <a:pos x="78" y="73"/>
                      </a:cxn>
                      <a:cxn ang="0">
                        <a:pos x="52" y="19"/>
                      </a:cxn>
                    </a:cxnLst>
                    <a:rect l="0" t="0" r="r" b="b"/>
                    <a:pathLst>
                      <a:path w="220" h="511">
                        <a:moveTo>
                          <a:pt x="50" y="15"/>
                        </a:moveTo>
                        <a:lnTo>
                          <a:pt x="43" y="9"/>
                        </a:lnTo>
                        <a:lnTo>
                          <a:pt x="35" y="4"/>
                        </a:lnTo>
                        <a:lnTo>
                          <a:pt x="30" y="2"/>
                        </a:lnTo>
                        <a:lnTo>
                          <a:pt x="26" y="0"/>
                        </a:lnTo>
                        <a:lnTo>
                          <a:pt x="22" y="0"/>
                        </a:lnTo>
                        <a:lnTo>
                          <a:pt x="20" y="1"/>
                        </a:lnTo>
                        <a:lnTo>
                          <a:pt x="16" y="3"/>
                        </a:lnTo>
                        <a:lnTo>
                          <a:pt x="15" y="5"/>
                        </a:lnTo>
                        <a:lnTo>
                          <a:pt x="13" y="8"/>
                        </a:lnTo>
                        <a:lnTo>
                          <a:pt x="9" y="19"/>
                        </a:lnTo>
                        <a:lnTo>
                          <a:pt x="2" y="51"/>
                        </a:lnTo>
                        <a:lnTo>
                          <a:pt x="0" y="73"/>
                        </a:lnTo>
                        <a:lnTo>
                          <a:pt x="1" y="90"/>
                        </a:lnTo>
                        <a:lnTo>
                          <a:pt x="4" y="106"/>
                        </a:lnTo>
                        <a:lnTo>
                          <a:pt x="35" y="190"/>
                        </a:lnTo>
                        <a:lnTo>
                          <a:pt x="40" y="211"/>
                        </a:lnTo>
                        <a:lnTo>
                          <a:pt x="41" y="267"/>
                        </a:lnTo>
                        <a:lnTo>
                          <a:pt x="39" y="368"/>
                        </a:lnTo>
                        <a:lnTo>
                          <a:pt x="37" y="383"/>
                        </a:lnTo>
                        <a:lnTo>
                          <a:pt x="34" y="393"/>
                        </a:lnTo>
                        <a:lnTo>
                          <a:pt x="29" y="401"/>
                        </a:lnTo>
                        <a:lnTo>
                          <a:pt x="5" y="431"/>
                        </a:lnTo>
                        <a:lnTo>
                          <a:pt x="1" y="439"/>
                        </a:lnTo>
                        <a:lnTo>
                          <a:pt x="1" y="445"/>
                        </a:lnTo>
                        <a:lnTo>
                          <a:pt x="2" y="449"/>
                        </a:lnTo>
                        <a:lnTo>
                          <a:pt x="6" y="456"/>
                        </a:lnTo>
                        <a:lnTo>
                          <a:pt x="8" y="459"/>
                        </a:lnTo>
                        <a:lnTo>
                          <a:pt x="13" y="465"/>
                        </a:lnTo>
                        <a:lnTo>
                          <a:pt x="16" y="467"/>
                        </a:lnTo>
                        <a:lnTo>
                          <a:pt x="19" y="468"/>
                        </a:lnTo>
                        <a:lnTo>
                          <a:pt x="26" y="468"/>
                        </a:lnTo>
                        <a:lnTo>
                          <a:pt x="40" y="467"/>
                        </a:lnTo>
                        <a:lnTo>
                          <a:pt x="55" y="467"/>
                        </a:lnTo>
                        <a:lnTo>
                          <a:pt x="87" y="472"/>
                        </a:lnTo>
                        <a:lnTo>
                          <a:pt x="99" y="476"/>
                        </a:lnTo>
                        <a:lnTo>
                          <a:pt x="105" y="479"/>
                        </a:lnTo>
                        <a:lnTo>
                          <a:pt x="132" y="500"/>
                        </a:lnTo>
                        <a:lnTo>
                          <a:pt x="138" y="504"/>
                        </a:lnTo>
                        <a:lnTo>
                          <a:pt x="149" y="508"/>
                        </a:lnTo>
                        <a:lnTo>
                          <a:pt x="166" y="511"/>
                        </a:lnTo>
                        <a:lnTo>
                          <a:pt x="187" y="508"/>
                        </a:lnTo>
                        <a:lnTo>
                          <a:pt x="192" y="506"/>
                        </a:lnTo>
                        <a:lnTo>
                          <a:pt x="202" y="500"/>
                        </a:lnTo>
                        <a:lnTo>
                          <a:pt x="211" y="493"/>
                        </a:lnTo>
                        <a:lnTo>
                          <a:pt x="217" y="486"/>
                        </a:lnTo>
                        <a:lnTo>
                          <a:pt x="219" y="483"/>
                        </a:lnTo>
                        <a:lnTo>
                          <a:pt x="220" y="480"/>
                        </a:lnTo>
                        <a:lnTo>
                          <a:pt x="220" y="478"/>
                        </a:lnTo>
                        <a:lnTo>
                          <a:pt x="220" y="475"/>
                        </a:lnTo>
                        <a:lnTo>
                          <a:pt x="219" y="473"/>
                        </a:lnTo>
                        <a:lnTo>
                          <a:pt x="218" y="470"/>
                        </a:lnTo>
                        <a:lnTo>
                          <a:pt x="215" y="468"/>
                        </a:lnTo>
                        <a:lnTo>
                          <a:pt x="204" y="461"/>
                        </a:lnTo>
                        <a:lnTo>
                          <a:pt x="201" y="460"/>
                        </a:lnTo>
                        <a:lnTo>
                          <a:pt x="118" y="440"/>
                        </a:lnTo>
                        <a:lnTo>
                          <a:pt x="88" y="435"/>
                        </a:lnTo>
                        <a:lnTo>
                          <a:pt x="72" y="429"/>
                        </a:lnTo>
                        <a:lnTo>
                          <a:pt x="68" y="427"/>
                        </a:lnTo>
                        <a:lnTo>
                          <a:pt x="62" y="424"/>
                        </a:lnTo>
                        <a:lnTo>
                          <a:pt x="60" y="421"/>
                        </a:lnTo>
                        <a:lnTo>
                          <a:pt x="58" y="418"/>
                        </a:lnTo>
                        <a:lnTo>
                          <a:pt x="57" y="414"/>
                        </a:lnTo>
                        <a:lnTo>
                          <a:pt x="56" y="409"/>
                        </a:lnTo>
                        <a:lnTo>
                          <a:pt x="57" y="403"/>
                        </a:lnTo>
                        <a:lnTo>
                          <a:pt x="67" y="373"/>
                        </a:lnTo>
                        <a:lnTo>
                          <a:pt x="76" y="342"/>
                        </a:lnTo>
                        <a:lnTo>
                          <a:pt x="93" y="232"/>
                        </a:lnTo>
                        <a:lnTo>
                          <a:pt x="94" y="187"/>
                        </a:lnTo>
                        <a:lnTo>
                          <a:pt x="90" y="132"/>
                        </a:lnTo>
                        <a:lnTo>
                          <a:pt x="83" y="89"/>
                        </a:lnTo>
                        <a:lnTo>
                          <a:pt x="78" y="73"/>
                        </a:lnTo>
                        <a:lnTo>
                          <a:pt x="58" y="27"/>
                        </a:lnTo>
                        <a:lnTo>
                          <a:pt x="52" y="19"/>
                        </a:lnTo>
                        <a:lnTo>
                          <a:pt x="50" y="1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16"/>
                  <p:cNvSpPr>
                    <a:spLocks/>
                  </p:cNvSpPr>
                  <p:nvPr/>
                </p:nvSpPr>
                <p:spPr bwMode="auto">
                  <a:xfrm flipH="1">
                    <a:off x="5281613" y="4395788"/>
                    <a:ext cx="314325" cy="857250"/>
                  </a:xfrm>
                  <a:custGeom>
                    <a:avLst/>
                    <a:gdLst/>
                    <a:ahLst/>
                    <a:cxnLst>
                      <a:cxn ang="0">
                        <a:pos x="195" y="501"/>
                      </a:cxn>
                      <a:cxn ang="0">
                        <a:pos x="178" y="493"/>
                      </a:cxn>
                      <a:cxn ang="0">
                        <a:pos x="117" y="484"/>
                      </a:cxn>
                      <a:cxn ang="0">
                        <a:pos x="87" y="470"/>
                      </a:cxn>
                      <a:cxn ang="0">
                        <a:pos x="65" y="453"/>
                      </a:cxn>
                      <a:cxn ang="0">
                        <a:pos x="59" y="447"/>
                      </a:cxn>
                      <a:cxn ang="0">
                        <a:pos x="57" y="437"/>
                      </a:cxn>
                      <a:cxn ang="0">
                        <a:pos x="61" y="417"/>
                      </a:cxn>
                      <a:cxn ang="0">
                        <a:pos x="127" y="217"/>
                      </a:cxn>
                      <a:cxn ang="0">
                        <a:pos x="135" y="136"/>
                      </a:cxn>
                      <a:cxn ang="0">
                        <a:pos x="118" y="14"/>
                      </a:cxn>
                      <a:cxn ang="0">
                        <a:pos x="115" y="9"/>
                      </a:cxn>
                      <a:cxn ang="0">
                        <a:pos x="107" y="3"/>
                      </a:cxn>
                      <a:cxn ang="0">
                        <a:pos x="95" y="0"/>
                      </a:cxn>
                      <a:cxn ang="0">
                        <a:pos x="83" y="3"/>
                      </a:cxn>
                      <a:cxn ang="0">
                        <a:pos x="74" y="9"/>
                      </a:cxn>
                      <a:cxn ang="0">
                        <a:pos x="68" y="22"/>
                      </a:cxn>
                      <a:cxn ang="0">
                        <a:pos x="62" y="93"/>
                      </a:cxn>
                      <a:cxn ang="0">
                        <a:pos x="74" y="229"/>
                      </a:cxn>
                      <a:cxn ang="0">
                        <a:pos x="33" y="408"/>
                      </a:cxn>
                      <a:cxn ang="0">
                        <a:pos x="23" y="428"/>
                      </a:cxn>
                      <a:cxn ang="0">
                        <a:pos x="3" y="451"/>
                      </a:cxn>
                      <a:cxn ang="0">
                        <a:pos x="0" y="465"/>
                      </a:cxn>
                      <a:cxn ang="0">
                        <a:pos x="3" y="486"/>
                      </a:cxn>
                      <a:cxn ang="0">
                        <a:pos x="9" y="492"/>
                      </a:cxn>
                      <a:cxn ang="0">
                        <a:pos x="25" y="496"/>
                      </a:cxn>
                      <a:cxn ang="0">
                        <a:pos x="53" y="497"/>
                      </a:cxn>
                      <a:cxn ang="0">
                        <a:pos x="74" y="507"/>
                      </a:cxn>
                      <a:cxn ang="0">
                        <a:pos x="115" y="534"/>
                      </a:cxn>
                      <a:cxn ang="0">
                        <a:pos x="137" y="539"/>
                      </a:cxn>
                      <a:cxn ang="0">
                        <a:pos x="170" y="538"/>
                      </a:cxn>
                      <a:cxn ang="0">
                        <a:pos x="188" y="528"/>
                      </a:cxn>
                      <a:cxn ang="0">
                        <a:pos x="197" y="514"/>
                      </a:cxn>
                      <a:cxn ang="0">
                        <a:pos x="197" y="507"/>
                      </a:cxn>
                    </a:cxnLst>
                    <a:rect l="0" t="0" r="r" b="b"/>
                    <a:pathLst>
                      <a:path w="198" h="540">
                        <a:moveTo>
                          <a:pt x="197" y="507"/>
                        </a:moveTo>
                        <a:lnTo>
                          <a:pt x="195" y="501"/>
                        </a:lnTo>
                        <a:lnTo>
                          <a:pt x="189" y="497"/>
                        </a:lnTo>
                        <a:lnTo>
                          <a:pt x="178" y="493"/>
                        </a:lnTo>
                        <a:lnTo>
                          <a:pt x="124" y="486"/>
                        </a:lnTo>
                        <a:lnTo>
                          <a:pt x="117" y="484"/>
                        </a:lnTo>
                        <a:lnTo>
                          <a:pt x="105" y="480"/>
                        </a:lnTo>
                        <a:lnTo>
                          <a:pt x="87" y="470"/>
                        </a:lnTo>
                        <a:lnTo>
                          <a:pt x="76" y="461"/>
                        </a:lnTo>
                        <a:lnTo>
                          <a:pt x="65" y="453"/>
                        </a:lnTo>
                        <a:lnTo>
                          <a:pt x="62" y="451"/>
                        </a:lnTo>
                        <a:lnTo>
                          <a:pt x="59" y="447"/>
                        </a:lnTo>
                        <a:lnTo>
                          <a:pt x="58" y="443"/>
                        </a:lnTo>
                        <a:lnTo>
                          <a:pt x="57" y="437"/>
                        </a:lnTo>
                        <a:lnTo>
                          <a:pt x="58" y="431"/>
                        </a:lnTo>
                        <a:lnTo>
                          <a:pt x="61" y="417"/>
                        </a:lnTo>
                        <a:lnTo>
                          <a:pt x="121" y="241"/>
                        </a:lnTo>
                        <a:lnTo>
                          <a:pt x="127" y="217"/>
                        </a:lnTo>
                        <a:lnTo>
                          <a:pt x="133" y="176"/>
                        </a:lnTo>
                        <a:lnTo>
                          <a:pt x="135" y="136"/>
                        </a:lnTo>
                        <a:lnTo>
                          <a:pt x="120" y="22"/>
                        </a:lnTo>
                        <a:lnTo>
                          <a:pt x="118" y="14"/>
                        </a:lnTo>
                        <a:lnTo>
                          <a:pt x="117" y="11"/>
                        </a:lnTo>
                        <a:lnTo>
                          <a:pt x="115" y="9"/>
                        </a:lnTo>
                        <a:lnTo>
                          <a:pt x="111" y="5"/>
                        </a:lnTo>
                        <a:lnTo>
                          <a:pt x="107" y="3"/>
                        </a:lnTo>
                        <a:lnTo>
                          <a:pt x="101" y="1"/>
                        </a:lnTo>
                        <a:lnTo>
                          <a:pt x="95" y="0"/>
                        </a:lnTo>
                        <a:lnTo>
                          <a:pt x="89" y="1"/>
                        </a:lnTo>
                        <a:lnTo>
                          <a:pt x="83" y="3"/>
                        </a:lnTo>
                        <a:lnTo>
                          <a:pt x="78" y="5"/>
                        </a:lnTo>
                        <a:lnTo>
                          <a:pt x="74" y="9"/>
                        </a:lnTo>
                        <a:lnTo>
                          <a:pt x="71" y="14"/>
                        </a:lnTo>
                        <a:lnTo>
                          <a:pt x="68" y="22"/>
                        </a:lnTo>
                        <a:lnTo>
                          <a:pt x="63" y="50"/>
                        </a:lnTo>
                        <a:lnTo>
                          <a:pt x="62" y="93"/>
                        </a:lnTo>
                        <a:lnTo>
                          <a:pt x="75" y="198"/>
                        </a:lnTo>
                        <a:lnTo>
                          <a:pt x="74" y="229"/>
                        </a:lnTo>
                        <a:lnTo>
                          <a:pt x="57" y="317"/>
                        </a:lnTo>
                        <a:lnTo>
                          <a:pt x="33" y="408"/>
                        </a:lnTo>
                        <a:lnTo>
                          <a:pt x="30" y="416"/>
                        </a:lnTo>
                        <a:lnTo>
                          <a:pt x="23" y="428"/>
                        </a:lnTo>
                        <a:lnTo>
                          <a:pt x="6" y="446"/>
                        </a:lnTo>
                        <a:lnTo>
                          <a:pt x="3" y="451"/>
                        </a:lnTo>
                        <a:lnTo>
                          <a:pt x="1" y="455"/>
                        </a:lnTo>
                        <a:lnTo>
                          <a:pt x="0" y="465"/>
                        </a:lnTo>
                        <a:lnTo>
                          <a:pt x="0" y="476"/>
                        </a:lnTo>
                        <a:lnTo>
                          <a:pt x="3" y="486"/>
                        </a:lnTo>
                        <a:lnTo>
                          <a:pt x="6" y="489"/>
                        </a:lnTo>
                        <a:lnTo>
                          <a:pt x="9" y="492"/>
                        </a:lnTo>
                        <a:lnTo>
                          <a:pt x="13" y="495"/>
                        </a:lnTo>
                        <a:lnTo>
                          <a:pt x="25" y="496"/>
                        </a:lnTo>
                        <a:lnTo>
                          <a:pt x="46" y="496"/>
                        </a:lnTo>
                        <a:lnTo>
                          <a:pt x="53" y="497"/>
                        </a:lnTo>
                        <a:lnTo>
                          <a:pt x="60" y="499"/>
                        </a:lnTo>
                        <a:lnTo>
                          <a:pt x="74" y="507"/>
                        </a:lnTo>
                        <a:lnTo>
                          <a:pt x="102" y="527"/>
                        </a:lnTo>
                        <a:lnTo>
                          <a:pt x="115" y="534"/>
                        </a:lnTo>
                        <a:lnTo>
                          <a:pt x="122" y="536"/>
                        </a:lnTo>
                        <a:lnTo>
                          <a:pt x="137" y="539"/>
                        </a:lnTo>
                        <a:lnTo>
                          <a:pt x="159" y="540"/>
                        </a:lnTo>
                        <a:lnTo>
                          <a:pt x="170" y="538"/>
                        </a:lnTo>
                        <a:lnTo>
                          <a:pt x="180" y="534"/>
                        </a:lnTo>
                        <a:lnTo>
                          <a:pt x="188" y="528"/>
                        </a:lnTo>
                        <a:lnTo>
                          <a:pt x="195" y="517"/>
                        </a:lnTo>
                        <a:lnTo>
                          <a:pt x="197" y="514"/>
                        </a:lnTo>
                        <a:lnTo>
                          <a:pt x="198" y="509"/>
                        </a:lnTo>
                        <a:lnTo>
                          <a:pt x="197" y="5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17"/>
                  <p:cNvSpPr>
                    <a:spLocks/>
                  </p:cNvSpPr>
                  <p:nvPr/>
                </p:nvSpPr>
                <p:spPr bwMode="auto">
                  <a:xfrm flipH="1">
                    <a:off x="5216525" y="3435350"/>
                    <a:ext cx="525463" cy="423863"/>
                  </a:xfrm>
                  <a:custGeom>
                    <a:avLst/>
                    <a:gdLst/>
                    <a:ahLst/>
                    <a:cxnLst>
                      <a:cxn ang="0">
                        <a:pos x="321" y="151"/>
                      </a:cxn>
                      <a:cxn ang="0">
                        <a:pos x="311" y="147"/>
                      </a:cxn>
                      <a:cxn ang="0">
                        <a:pos x="273" y="147"/>
                      </a:cxn>
                      <a:cxn ang="0">
                        <a:pos x="260" y="146"/>
                      </a:cxn>
                      <a:cxn ang="0">
                        <a:pos x="250" y="140"/>
                      </a:cxn>
                      <a:cxn ang="0">
                        <a:pos x="244" y="134"/>
                      </a:cxn>
                      <a:cxn ang="0">
                        <a:pos x="242" y="126"/>
                      </a:cxn>
                      <a:cxn ang="0">
                        <a:pos x="206" y="68"/>
                      </a:cxn>
                      <a:cxn ang="0">
                        <a:pos x="159" y="24"/>
                      </a:cxn>
                      <a:cxn ang="0">
                        <a:pos x="109" y="0"/>
                      </a:cxn>
                      <a:cxn ang="0">
                        <a:pos x="76" y="2"/>
                      </a:cxn>
                      <a:cxn ang="0">
                        <a:pos x="44" y="15"/>
                      </a:cxn>
                      <a:cxn ang="0">
                        <a:pos x="26" y="29"/>
                      </a:cxn>
                      <a:cxn ang="0">
                        <a:pos x="8" y="58"/>
                      </a:cxn>
                      <a:cxn ang="0">
                        <a:pos x="1" y="85"/>
                      </a:cxn>
                      <a:cxn ang="0">
                        <a:pos x="2" y="122"/>
                      </a:cxn>
                      <a:cxn ang="0">
                        <a:pos x="15" y="165"/>
                      </a:cxn>
                      <a:cxn ang="0">
                        <a:pos x="42" y="206"/>
                      </a:cxn>
                      <a:cxn ang="0">
                        <a:pos x="115" y="256"/>
                      </a:cxn>
                      <a:cxn ang="0">
                        <a:pos x="138" y="264"/>
                      </a:cxn>
                      <a:cxn ang="0">
                        <a:pos x="185" y="263"/>
                      </a:cxn>
                      <a:cxn ang="0">
                        <a:pos x="205" y="255"/>
                      </a:cxn>
                      <a:cxn ang="0">
                        <a:pos x="228" y="235"/>
                      </a:cxn>
                      <a:cxn ang="0">
                        <a:pos x="243" y="202"/>
                      </a:cxn>
                      <a:cxn ang="0">
                        <a:pos x="250" y="176"/>
                      </a:cxn>
                      <a:cxn ang="0">
                        <a:pos x="258" y="173"/>
                      </a:cxn>
                      <a:cxn ang="0">
                        <a:pos x="286" y="180"/>
                      </a:cxn>
                      <a:cxn ang="0">
                        <a:pos x="310" y="189"/>
                      </a:cxn>
                      <a:cxn ang="0">
                        <a:pos x="317" y="190"/>
                      </a:cxn>
                      <a:cxn ang="0">
                        <a:pos x="325" y="184"/>
                      </a:cxn>
                      <a:cxn ang="0">
                        <a:pos x="331" y="172"/>
                      </a:cxn>
                      <a:cxn ang="0">
                        <a:pos x="331" y="167"/>
                      </a:cxn>
                      <a:cxn ang="0">
                        <a:pos x="329" y="159"/>
                      </a:cxn>
                    </a:cxnLst>
                    <a:rect l="0" t="0" r="r" b="b"/>
                    <a:pathLst>
                      <a:path w="331" h="267">
                        <a:moveTo>
                          <a:pt x="326" y="155"/>
                        </a:moveTo>
                        <a:lnTo>
                          <a:pt x="321" y="151"/>
                        </a:lnTo>
                        <a:lnTo>
                          <a:pt x="317" y="149"/>
                        </a:lnTo>
                        <a:lnTo>
                          <a:pt x="311" y="147"/>
                        </a:lnTo>
                        <a:lnTo>
                          <a:pt x="298" y="146"/>
                        </a:lnTo>
                        <a:lnTo>
                          <a:pt x="273" y="147"/>
                        </a:lnTo>
                        <a:lnTo>
                          <a:pt x="266" y="147"/>
                        </a:lnTo>
                        <a:lnTo>
                          <a:pt x="260" y="146"/>
                        </a:lnTo>
                        <a:lnTo>
                          <a:pt x="255" y="143"/>
                        </a:lnTo>
                        <a:lnTo>
                          <a:pt x="250" y="140"/>
                        </a:lnTo>
                        <a:lnTo>
                          <a:pt x="245" y="136"/>
                        </a:lnTo>
                        <a:lnTo>
                          <a:pt x="244" y="134"/>
                        </a:lnTo>
                        <a:lnTo>
                          <a:pt x="243" y="132"/>
                        </a:lnTo>
                        <a:lnTo>
                          <a:pt x="242" y="126"/>
                        </a:lnTo>
                        <a:lnTo>
                          <a:pt x="239" y="115"/>
                        </a:lnTo>
                        <a:lnTo>
                          <a:pt x="206" y="68"/>
                        </a:lnTo>
                        <a:lnTo>
                          <a:pt x="183" y="44"/>
                        </a:lnTo>
                        <a:lnTo>
                          <a:pt x="159" y="24"/>
                        </a:lnTo>
                        <a:lnTo>
                          <a:pt x="128" y="6"/>
                        </a:lnTo>
                        <a:lnTo>
                          <a:pt x="109" y="0"/>
                        </a:lnTo>
                        <a:lnTo>
                          <a:pt x="98" y="0"/>
                        </a:lnTo>
                        <a:lnTo>
                          <a:pt x="76" y="2"/>
                        </a:lnTo>
                        <a:lnTo>
                          <a:pt x="65" y="6"/>
                        </a:lnTo>
                        <a:lnTo>
                          <a:pt x="44" y="15"/>
                        </a:lnTo>
                        <a:lnTo>
                          <a:pt x="35" y="21"/>
                        </a:lnTo>
                        <a:lnTo>
                          <a:pt x="26" y="29"/>
                        </a:lnTo>
                        <a:lnTo>
                          <a:pt x="18" y="39"/>
                        </a:lnTo>
                        <a:lnTo>
                          <a:pt x="8" y="58"/>
                        </a:lnTo>
                        <a:lnTo>
                          <a:pt x="3" y="71"/>
                        </a:lnTo>
                        <a:lnTo>
                          <a:pt x="1" y="85"/>
                        </a:lnTo>
                        <a:lnTo>
                          <a:pt x="0" y="99"/>
                        </a:lnTo>
                        <a:lnTo>
                          <a:pt x="2" y="122"/>
                        </a:lnTo>
                        <a:lnTo>
                          <a:pt x="6" y="136"/>
                        </a:lnTo>
                        <a:lnTo>
                          <a:pt x="15" y="165"/>
                        </a:lnTo>
                        <a:lnTo>
                          <a:pt x="26" y="186"/>
                        </a:lnTo>
                        <a:lnTo>
                          <a:pt x="42" y="206"/>
                        </a:lnTo>
                        <a:lnTo>
                          <a:pt x="78" y="236"/>
                        </a:lnTo>
                        <a:lnTo>
                          <a:pt x="115" y="256"/>
                        </a:lnTo>
                        <a:lnTo>
                          <a:pt x="123" y="259"/>
                        </a:lnTo>
                        <a:lnTo>
                          <a:pt x="138" y="264"/>
                        </a:lnTo>
                        <a:lnTo>
                          <a:pt x="159" y="267"/>
                        </a:lnTo>
                        <a:lnTo>
                          <a:pt x="185" y="263"/>
                        </a:lnTo>
                        <a:lnTo>
                          <a:pt x="196" y="260"/>
                        </a:lnTo>
                        <a:lnTo>
                          <a:pt x="205" y="255"/>
                        </a:lnTo>
                        <a:lnTo>
                          <a:pt x="214" y="249"/>
                        </a:lnTo>
                        <a:lnTo>
                          <a:pt x="228" y="235"/>
                        </a:lnTo>
                        <a:lnTo>
                          <a:pt x="233" y="227"/>
                        </a:lnTo>
                        <a:lnTo>
                          <a:pt x="243" y="202"/>
                        </a:lnTo>
                        <a:lnTo>
                          <a:pt x="249" y="179"/>
                        </a:lnTo>
                        <a:lnTo>
                          <a:pt x="250" y="176"/>
                        </a:lnTo>
                        <a:lnTo>
                          <a:pt x="252" y="175"/>
                        </a:lnTo>
                        <a:lnTo>
                          <a:pt x="258" y="173"/>
                        </a:lnTo>
                        <a:lnTo>
                          <a:pt x="265" y="174"/>
                        </a:lnTo>
                        <a:lnTo>
                          <a:pt x="286" y="180"/>
                        </a:lnTo>
                        <a:lnTo>
                          <a:pt x="305" y="188"/>
                        </a:lnTo>
                        <a:lnTo>
                          <a:pt x="310" y="189"/>
                        </a:lnTo>
                        <a:lnTo>
                          <a:pt x="314" y="190"/>
                        </a:lnTo>
                        <a:lnTo>
                          <a:pt x="317" y="190"/>
                        </a:lnTo>
                        <a:lnTo>
                          <a:pt x="320" y="189"/>
                        </a:lnTo>
                        <a:lnTo>
                          <a:pt x="325" y="184"/>
                        </a:lnTo>
                        <a:lnTo>
                          <a:pt x="327" y="181"/>
                        </a:lnTo>
                        <a:lnTo>
                          <a:pt x="331" y="172"/>
                        </a:lnTo>
                        <a:lnTo>
                          <a:pt x="331" y="169"/>
                        </a:lnTo>
                        <a:lnTo>
                          <a:pt x="331" y="167"/>
                        </a:lnTo>
                        <a:lnTo>
                          <a:pt x="331" y="164"/>
                        </a:lnTo>
                        <a:lnTo>
                          <a:pt x="329" y="159"/>
                        </a:lnTo>
                        <a:lnTo>
                          <a:pt x="326" y="15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18"/>
                  <p:cNvSpPr>
                    <a:spLocks/>
                  </p:cNvSpPr>
                  <p:nvPr/>
                </p:nvSpPr>
                <p:spPr bwMode="auto">
                  <a:xfrm flipH="1">
                    <a:off x="5461000" y="3890963"/>
                    <a:ext cx="773113" cy="454025"/>
                  </a:xfrm>
                  <a:custGeom>
                    <a:avLst/>
                    <a:gdLst/>
                    <a:ahLst/>
                    <a:cxnLst>
                      <a:cxn ang="0">
                        <a:pos x="241" y="52"/>
                      </a:cxn>
                      <a:cxn ang="0">
                        <a:pos x="311" y="38"/>
                      </a:cxn>
                      <a:cxn ang="0">
                        <a:pos x="390" y="58"/>
                      </a:cxn>
                      <a:cxn ang="0">
                        <a:pos x="452" y="88"/>
                      </a:cxn>
                      <a:cxn ang="0">
                        <a:pos x="480" y="81"/>
                      </a:cxn>
                      <a:cxn ang="0">
                        <a:pos x="487" y="65"/>
                      </a:cxn>
                      <a:cxn ang="0">
                        <a:pos x="483" y="37"/>
                      </a:cxn>
                      <a:cxn ang="0">
                        <a:pos x="465" y="21"/>
                      </a:cxn>
                      <a:cxn ang="0">
                        <a:pos x="358" y="0"/>
                      </a:cxn>
                      <a:cxn ang="0">
                        <a:pos x="255" y="12"/>
                      </a:cxn>
                      <a:cxn ang="0">
                        <a:pos x="140" y="75"/>
                      </a:cxn>
                      <a:cxn ang="0">
                        <a:pos x="94" y="146"/>
                      </a:cxn>
                      <a:cxn ang="0">
                        <a:pos x="79" y="169"/>
                      </a:cxn>
                      <a:cxn ang="0">
                        <a:pos x="64" y="176"/>
                      </a:cxn>
                      <a:cxn ang="0">
                        <a:pos x="28" y="180"/>
                      </a:cxn>
                      <a:cxn ang="0">
                        <a:pos x="6" y="198"/>
                      </a:cxn>
                      <a:cxn ang="0">
                        <a:pos x="0" y="213"/>
                      </a:cxn>
                      <a:cxn ang="0">
                        <a:pos x="7" y="235"/>
                      </a:cxn>
                      <a:cxn ang="0">
                        <a:pos x="19" y="241"/>
                      </a:cxn>
                      <a:cxn ang="0">
                        <a:pos x="32" y="241"/>
                      </a:cxn>
                      <a:cxn ang="0">
                        <a:pos x="40" y="234"/>
                      </a:cxn>
                      <a:cxn ang="0">
                        <a:pos x="38" y="229"/>
                      </a:cxn>
                      <a:cxn ang="0">
                        <a:pos x="27" y="225"/>
                      </a:cxn>
                      <a:cxn ang="0">
                        <a:pos x="29" y="221"/>
                      </a:cxn>
                      <a:cxn ang="0">
                        <a:pos x="52" y="207"/>
                      </a:cxn>
                      <a:cxn ang="0">
                        <a:pos x="57" y="208"/>
                      </a:cxn>
                      <a:cxn ang="0">
                        <a:pos x="55" y="229"/>
                      </a:cxn>
                      <a:cxn ang="0">
                        <a:pos x="54" y="274"/>
                      </a:cxn>
                      <a:cxn ang="0">
                        <a:pos x="64" y="284"/>
                      </a:cxn>
                      <a:cxn ang="0">
                        <a:pos x="83" y="285"/>
                      </a:cxn>
                      <a:cxn ang="0">
                        <a:pos x="88" y="281"/>
                      </a:cxn>
                      <a:cxn ang="0">
                        <a:pos x="77" y="240"/>
                      </a:cxn>
                      <a:cxn ang="0">
                        <a:pos x="80" y="225"/>
                      </a:cxn>
                      <a:cxn ang="0">
                        <a:pos x="89" y="223"/>
                      </a:cxn>
                      <a:cxn ang="0">
                        <a:pos x="112" y="236"/>
                      </a:cxn>
                      <a:cxn ang="0">
                        <a:pos x="127" y="255"/>
                      </a:cxn>
                      <a:cxn ang="0">
                        <a:pos x="132" y="255"/>
                      </a:cxn>
                      <a:cxn ang="0">
                        <a:pos x="138" y="246"/>
                      </a:cxn>
                      <a:cxn ang="0">
                        <a:pos x="141" y="220"/>
                      </a:cxn>
                      <a:cxn ang="0">
                        <a:pos x="135" y="211"/>
                      </a:cxn>
                      <a:cxn ang="0">
                        <a:pos x="116" y="203"/>
                      </a:cxn>
                      <a:cxn ang="0">
                        <a:pos x="110" y="190"/>
                      </a:cxn>
                      <a:cxn ang="0">
                        <a:pos x="119" y="160"/>
                      </a:cxn>
                      <a:cxn ang="0">
                        <a:pos x="178" y="84"/>
                      </a:cxn>
                    </a:cxnLst>
                    <a:rect l="0" t="0" r="r" b="b"/>
                    <a:pathLst>
                      <a:path w="487" h="286">
                        <a:moveTo>
                          <a:pt x="178" y="84"/>
                        </a:moveTo>
                        <a:lnTo>
                          <a:pt x="213" y="63"/>
                        </a:lnTo>
                        <a:lnTo>
                          <a:pt x="241" y="52"/>
                        </a:lnTo>
                        <a:lnTo>
                          <a:pt x="261" y="45"/>
                        </a:lnTo>
                        <a:lnTo>
                          <a:pt x="291" y="40"/>
                        </a:lnTo>
                        <a:lnTo>
                          <a:pt x="311" y="38"/>
                        </a:lnTo>
                        <a:lnTo>
                          <a:pt x="339" y="40"/>
                        </a:lnTo>
                        <a:lnTo>
                          <a:pt x="374" y="50"/>
                        </a:lnTo>
                        <a:lnTo>
                          <a:pt x="390" y="58"/>
                        </a:lnTo>
                        <a:lnTo>
                          <a:pt x="417" y="79"/>
                        </a:lnTo>
                        <a:lnTo>
                          <a:pt x="431" y="85"/>
                        </a:lnTo>
                        <a:lnTo>
                          <a:pt x="452" y="88"/>
                        </a:lnTo>
                        <a:lnTo>
                          <a:pt x="465" y="87"/>
                        </a:lnTo>
                        <a:lnTo>
                          <a:pt x="471" y="85"/>
                        </a:lnTo>
                        <a:lnTo>
                          <a:pt x="480" y="81"/>
                        </a:lnTo>
                        <a:lnTo>
                          <a:pt x="483" y="78"/>
                        </a:lnTo>
                        <a:lnTo>
                          <a:pt x="485" y="74"/>
                        </a:lnTo>
                        <a:lnTo>
                          <a:pt x="487" y="65"/>
                        </a:lnTo>
                        <a:lnTo>
                          <a:pt x="487" y="55"/>
                        </a:lnTo>
                        <a:lnTo>
                          <a:pt x="484" y="40"/>
                        </a:lnTo>
                        <a:lnTo>
                          <a:pt x="483" y="37"/>
                        </a:lnTo>
                        <a:lnTo>
                          <a:pt x="481" y="31"/>
                        </a:lnTo>
                        <a:lnTo>
                          <a:pt x="475" y="26"/>
                        </a:lnTo>
                        <a:lnTo>
                          <a:pt x="465" y="21"/>
                        </a:lnTo>
                        <a:lnTo>
                          <a:pt x="444" y="13"/>
                        </a:lnTo>
                        <a:lnTo>
                          <a:pt x="407" y="6"/>
                        </a:lnTo>
                        <a:lnTo>
                          <a:pt x="358" y="0"/>
                        </a:lnTo>
                        <a:lnTo>
                          <a:pt x="315" y="0"/>
                        </a:lnTo>
                        <a:lnTo>
                          <a:pt x="286" y="4"/>
                        </a:lnTo>
                        <a:lnTo>
                          <a:pt x="255" y="12"/>
                        </a:lnTo>
                        <a:lnTo>
                          <a:pt x="190" y="37"/>
                        </a:lnTo>
                        <a:lnTo>
                          <a:pt x="164" y="53"/>
                        </a:lnTo>
                        <a:lnTo>
                          <a:pt x="140" y="75"/>
                        </a:lnTo>
                        <a:lnTo>
                          <a:pt x="115" y="105"/>
                        </a:lnTo>
                        <a:lnTo>
                          <a:pt x="97" y="138"/>
                        </a:lnTo>
                        <a:lnTo>
                          <a:pt x="94" y="146"/>
                        </a:lnTo>
                        <a:lnTo>
                          <a:pt x="87" y="158"/>
                        </a:lnTo>
                        <a:lnTo>
                          <a:pt x="81" y="166"/>
                        </a:lnTo>
                        <a:lnTo>
                          <a:pt x="79" y="169"/>
                        </a:lnTo>
                        <a:lnTo>
                          <a:pt x="70" y="174"/>
                        </a:lnTo>
                        <a:lnTo>
                          <a:pt x="67" y="175"/>
                        </a:lnTo>
                        <a:lnTo>
                          <a:pt x="64" y="176"/>
                        </a:lnTo>
                        <a:lnTo>
                          <a:pt x="60" y="177"/>
                        </a:lnTo>
                        <a:lnTo>
                          <a:pt x="32" y="179"/>
                        </a:lnTo>
                        <a:lnTo>
                          <a:pt x="28" y="180"/>
                        </a:lnTo>
                        <a:lnTo>
                          <a:pt x="24" y="182"/>
                        </a:lnTo>
                        <a:lnTo>
                          <a:pt x="12" y="191"/>
                        </a:lnTo>
                        <a:lnTo>
                          <a:pt x="6" y="198"/>
                        </a:lnTo>
                        <a:lnTo>
                          <a:pt x="4" y="201"/>
                        </a:lnTo>
                        <a:lnTo>
                          <a:pt x="2" y="205"/>
                        </a:lnTo>
                        <a:lnTo>
                          <a:pt x="0" y="213"/>
                        </a:lnTo>
                        <a:lnTo>
                          <a:pt x="1" y="221"/>
                        </a:lnTo>
                        <a:lnTo>
                          <a:pt x="5" y="232"/>
                        </a:lnTo>
                        <a:lnTo>
                          <a:pt x="7" y="235"/>
                        </a:lnTo>
                        <a:lnTo>
                          <a:pt x="10" y="237"/>
                        </a:lnTo>
                        <a:lnTo>
                          <a:pt x="12" y="239"/>
                        </a:lnTo>
                        <a:lnTo>
                          <a:pt x="19" y="241"/>
                        </a:lnTo>
                        <a:lnTo>
                          <a:pt x="25" y="242"/>
                        </a:lnTo>
                        <a:lnTo>
                          <a:pt x="31" y="242"/>
                        </a:lnTo>
                        <a:lnTo>
                          <a:pt x="32" y="241"/>
                        </a:lnTo>
                        <a:lnTo>
                          <a:pt x="35" y="240"/>
                        </a:lnTo>
                        <a:lnTo>
                          <a:pt x="38" y="237"/>
                        </a:lnTo>
                        <a:lnTo>
                          <a:pt x="40" y="234"/>
                        </a:lnTo>
                        <a:lnTo>
                          <a:pt x="40" y="232"/>
                        </a:lnTo>
                        <a:lnTo>
                          <a:pt x="40" y="231"/>
                        </a:lnTo>
                        <a:lnTo>
                          <a:pt x="38" y="229"/>
                        </a:lnTo>
                        <a:lnTo>
                          <a:pt x="29" y="227"/>
                        </a:lnTo>
                        <a:lnTo>
                          <a:pt x="27" y="226"/>
                        </a:lnTo>
                        <a:lnTo>
                          <a:pt x="27" y="225"/>
                        </a:lnTo>
                        <a:lnTo>
                          <a:pt x="27" y="224"/>
                        </a:lnTo>
                        <a:lnTo>
                          <a:pt x="27" y="223"/>
                        </a:lnTo>
                        <a:lnTo>
                          <a:pt x="29" y="221"/>
                        </a:lnTo>
                        <a:lnTo>
                          <a:pt x="34" y="216"/>
                        </a:lnTo>
                        <a:lnTo>
                          <a:pt x="39" y="212"/>
                        </a:lnTo>
                        <a:lnTo>
                          <a:pt x="52" y="207"/>
                        </a:lnTo>
                        <a:lnTo>
                          <a:pt x="54" y="207"/>
                        </a:lnTo>
                        <a:lnTo>
                          <a:pt x="55" y="208"/>
                        </a:lnTo>
                        <a:lnTo>
                          <a:pt x="57" y="208"/>
                        </a:lnTo>
                        <a:lnTo>
                          <a:pt x="57" y="210"/>
                        </a:lnTo>
                        <a:lnTo>
                          <a:pt x="57" y="214"/>
                        </a:lnTo>
                        <a:lnTo>
                          <a:pt x="55" y="229"/>
                        </a:lnTo>
                        <a:lnTo>
                          <a:pt x="50" y="257"/>
                        </a:lnTo>
                        <a:lnTo>
                          <a:pt x="50" y="261"/>
                        </a:lnTo>
                        <a:lnTo>
                          <a:pt x="54" y="274"/>
                        </a:lnTo>
                        <a:lnTo>
                          <a:pt x="57" y="279"/>
                        </a:lnTo>
                        <a:lnTo>
                          <a:pt x="59" y="282"/>
                        </a:lnTo>
                        <a:lnTo>
                          <a:pt x="64" y="284"/>
                        </a:lnTo>
                        <a:lnTo>
                          <a:pt x="67" y="285"/>
                        </a:lnTo>
                        <a:lnTo>
                          <a:pt x="79" y="286"/>
                        </a:lnTo>
                        <a:lnTo>
                          <a:pt x="83" y="285"/>
                        </a:lnTo>
                        <a:lnTo>
                          <a:pt x="85" y="284"/>
                        </a:lnTo>
                        <a:lnTo>
                          <a:pt x="87" y="283"/>
                        </a:lnTo>
                        <a:lnTo>
                          <a:pt x="88" y="281"/>
                        </a:lnTo>
                        <a:lnTo>
                          <a:pt x="89" y="279"/>
                        </a:lnTo>
                        <a:lnTo>
                          <a:pt x="88" y="277"/>
                        </a:lnTo>
                        <a:lnTo>
                          <a:pt x="77" y="240"/>
                        </a:lnTo>
                        <a:lnTo>
                          <a:pt x="76" y="234"/>
                        </a:lnTo>
                        <a:lnTo>
                          <a:pt x="78" y="229"/>
                        </a:lnTo>
                        <a:lnTo>
                          <a:pt x="80" y="225"/>
                        </a:lnTo>
                        <a:lnTo>
                          <a:pt x="85" y="223"/>
                        </a:lnTo>
                        <a:lnTo>
                          <a:pt x="86" y="223"/>
                        </a:lnTo>
                        <a:lnTo>
                          <a:pt x="89" y="223"/>
                        </a:lnTo>
                        <a:lnTo>
                          <a:pt x="94" y="224"/>
                        </a:lnTo>
                        <a:lnTo>
                          <a:pt x="107" y="232"/>
                        </a:lnTo>
                        <a:lnTo>
                          <a:pt x="112" y="236"/>
                        </a:lnTo>
                        <a:lnTo>
                          <a:pt x="117" y="241"/>
                        </a:lnTo>
                        <a:lnTo>
                          <a:pt x="125" y="253"/>
                        </a:lnTo>
                        <a:lnTo>
                          <a:pt x="127" y="255"/>
                        </a:lnTo>
                        <a:lnTo>
                          <a:pt x="129" y="256"/>
                        </a:lnTo>
                        <a:lnTo>
                          <a:pt x="130" y="256"/>
                        </a:lnTo>
                        <a:lnTo>
                          <a:pt x="132" y="255"/>
                        </a:lnTo>
                        <a:lnTo>
                          <a:pt x="134" y="253"/>
                        </a:lnTo>
                        <a:lnTo>
                          <a:pt x="135" y="251"/>
                        </a:lnTo>
                        <a:lnTo>
                          <a:pt x="138" y="246"/>
                        </a:lnTo>
                        <a:lnTo>
                          <a:pt x="141" y="238"/>
                        </a:lnTo>
                        <a:lnTo>
                          <a:pt x="142" y="227"/>
                        </a:lnTo>
                        <a:lnTo>
                          <a:pt x="141" y="220"/>
                        </a:lnTo>
                        <a:lnTo>
                          <a:pt x="140" y="214"/>
                        </a:lnTo>
                        <a:lnTo>
                          <a:pt x="138" y="213"/>
                        </a:lnTo>
                        <a:lnTo>
                          <a:pt x="135" y="211"/>
                        </a:lnTo>
                        <a:lnTo>
                          <a:pt x="121" y="207"/>
                        </a:lnTo>
                        <a:lnTo>
                          <a:pt x="119" y="205"/>
                        </a:lnTo>
                        <a:lnTo>
                          <a:pt x="116" y="203"/>
                        </a:lnTo>
                        <a:lnTo>
                          <a:pt x="113" y="200"/>
                        </a:lnTo>
                        <a:lnTo>
                          <a:pt x="111" y="195"/>
                        </a:lnTo>
                        <a:lnTo>
                          <a:pt x="110" y="190"/>
                        </a:lnTo>
                        <a:lnTo>
                          <a:pt x="111" y="184"/>
                        </a:lnTo>
                        <a:lnTo>
                          <a:pt x="113" y="177"/>
                        </a:lnTo>
                        <a:lnTo>
                          <a:pt x="119" y="160"/>
                        </a:lnTo>
                        <a:lnTo>
                          <a:pt x="141" y="120"/>
                        </a:lnTo>
                        <a:lnTo>
                          <a:pt x="156" y="102"/>
                        </a:lnTo>
                        <a:lnTo>
                          <a:pt x="178" y="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19"/>
                  <p:cNvSpPr>
                    <a:spLocks/>
                  </p:cNvSpPr>
                  <p:nvPr/>
                </p:nvSpPr>
                <p:spPr bwMode="auto">
                  <a:xfrm flipH="1">
                    <a:off x="5027612" y="4343400"/>
                    <a:ext cx="84138" cy="209550"/>
                  </a:xfrm>
                  <a:custGeom>
                    <a:avLst/>
                    <a:gdLst/>
                    <a:ahLst/>
                    <a:cxnLst>
                      <a:cxn ang="0">
                        <a:pos x="53" y="113"/>
                      </a:cxn>
                      <a:cxn ang="0">
                        <a:pos x="53" y="102"/>
                      </a:cxn>
                      <a:cxn ang="0">
                        <a:pos x="50" y="89"/>
                      </a:cxn>
                      <a:cxn ang="0">
                        <a:pos x="47" y="81"/>
                      </a:cxn>
                      <a:cxn ang="0">
                        <a:pos x="32" y="23"/>
                      </a:cxn>
                      <a:cxn ang="0">
                        <a:pos x="25" y="4"/>
                      </a:cxn>
                      <a:cxn ang="0">
                        <a:pos x="23" y="1"/>
                      </a:cxn>
                      <a:cxn ang="0">
                        <a:pos x="20" y="0"/>
                      </a:cxn>
                      <a:cxn ang="0">
                        <a:pos x="19" y="0"/>
                      </a:cxn>
                      <a:cxn ang="0">
                        <a:pos x="16" y="2"/>
                      </a:cxn>
                      <a:cxn ang="0">
                        <a:pos x="13" y="5"/>
                      </a:cxn>
                      <a:cxn ang="0">
                        <a:pos x="7" y="15"/>
                      </a:cxn>
                      <a:cxn ang="0">
                        <a:pos x="1" y="21"/>
                      </a:cxn>
                      <a:cxn ang="0">
                        <a:pos x="0" y="23"/>
                      </a:cxn>
                      <a:cxn ang="0">
                        <a:pos x="0" y="28"/>
                      </a:cxn>
                      <a:cxn ang="0">
                        <a:pos x="20" y="122"/>
                      </a:cxn>
                      <a:cxn ang="0">
                        <a:pos x="23" y="127"/>
                      </a:cxn>
                      <a:cxn ang="0">
                        <a:pos x="25" y="130"/>
                      </a:cxn>
                      <a:cxn ang="0">
                        <a:pos x="26" y="131"/>
                      </a:cxn>
                      <a:cxn ang="0">
                        <a:pos x="28" y="132"/>
                      </a:cxn>
                      <a:cxn ang="0">
                        <a:pos x="30" y="132"/>
                      </a:cxn>
                      <a:cxn ang="0">
                        <a:pos x="34" y="131"/>
                      </a:cxn>
                      <a:cxn ang="0">
                        <a:pos x="41" y="128"/>
                      </a:cxn>
                      <a:cxn ang="0">
                        <a:pos x="46" y="125"/>
                      </a:cxn>
                      <a:cxn ang="0">
                        <a:pos x="49" y="122"/>
                      </a:cxn>
                      <a:cxn ang="0">
                        <a:pos x="51" y="118"/>
                      </a:cxn>
                      <a:cxn ang="0">
                        <a:pos x="53" y="113"/>
                      </a:cxn>
                    </a:cxnLst>
                    <a:rect l="0" t="0" r="r" b="b"/>
                    <a:pathLst>
                      <a:path w="53" h="132">
                        <a:moveTo>
                          <a:pt x="53" y="113"/>
                        </a:moveTo>
                        <a:lnTo>
                          <a:pt x="53" y="102"/>
                        </a:lnTo>
                        <a:lnTo>
                          <a:pt x="50" y="89"/>
                        </a:lnTo>
                        <a:lnTo>
                          <a:pt x="47" y="81"/>
                        </a:lnTo>
                        <a:lnTo>
                          <a:pt x="32" y="23"/>
                        </a:lnTo>
                        <a:lnTo>
                          <a:pt x="25" y="4"/>
                        </a:lnTo>
                        <a:lnTo>
                          <a:pt x="23" y="1"/>
                        </a:lnTo>
                        <a:lnTo>
                          <a:pt x="20" y="0"/>
                        </a:lnTo>
                        <a:lnTo>
                          <a:pt x="19" y="0"/>
                        </a:lnTo>
                        <a:lnTo>
                          <a:pt x="16" y="2"/>
                        </a:lnTo>
                        <a:lnTo>
                          <a:pt x="13" y="5"/>
                        </a:lnTo>
                        <a:lnTo>
                          <a:pt x="7" y="15"/>
                        </a:lnTo>
                        <a:lnTo>
                          <a:pt x="1" y="21"/>
                        </a:lnTo>
                        <a:lnTo>
                          <a:pt x="0" y="23"/>
                        </a:lnTo>
                        <a:lnTo>
                          <a:pt x="0" y="28"/>
                        </a:lnTo>
                        <a:lnTo>
                          <a:pt x="20" y="122"/>
                        </a:lnTo>
                        <a:lnTo>
                          <a:pt x="23" y="127"/>
                        </a:lnTo>
                        <a:lnTo>
                          <a:pt x="25" y="130"/>
                        </a:lnTo>
                        <a:lnTo>
                          <a:pt x="26" y="131"/>
                        </a:lnTo>
                        <a:lnTo>
                          <a:pt x="28" y="132"/>
                        </a:lnTo>
                        <a:lnTo>
                          <a:pt x="30" y="132"/>
                        </a:lnTo>
                        <a:lnTo>
                          <a:pt x="34" y="131"/>
                        </a:lnTo>
                        <a:lnTo>
                          <a:pt x="41" y="128"/>
                        </a:lnTo>
                        <a:lnTo>
                          <a:pt x="46" y="125"/>
                        </a:lnTo>
                        <a:lnTo>
                          <a:pt x="49" y="122"/>
                        </a:lnTo>
                        <a:lnTo>
                          <a:pt x="51" y="118"/>
                        </a:lnTo>
                        <a:lnTo>
                          <a:pt x="53" y="113"/>
                        </a:lnTo>
                        <a:close/>
                      </a:path>
                    </a:pathLst>
                  </a:custGeom>
                  <a:solidFill>
                    <a:srgbClr val="F0DE9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20"/>
                  <p:cNvSpPr>
                    <a:spLocks/>
                  </p:cNvSpPr>
                  <p:nvPr/>
                </p:nvSpPr>
                <p:spPr bwMode="auto">
                  <a:xfrm flipH="1">
                    <a:off x="5037137" y="4187825"/>
                    <a:ext cx="766763" cy="387350"/>
                  </a:xfrm>
                  <a:custGeom>
                    <a:avLst/>
                    <a:gdLst/>
                    <a:ahLst/>
                    <a:cxnLst>
                      <a:cxn ang="0">
                        <a:pos x="395" y="16"/>
                      </a:cxn>
                      <a:cxn ang="0">
                        <a:pos x="408" y="32"/>
                      </a:cxn>
                      <a:cxn ang="0">
                        <a:pos x="412" y="52"/>
                      </a:cxn>
                      <a:cxn ang="0">
                        <a:pos x="404" y="66"/>
                      </a:cxn>
                      <a:cxn ang="0">
                        <a:pos x="373" y="91"/>
                      </a:cxn>
                      <a:cxn ang="0">
                        <a:pos x="293" y="111"/>
                      </a:cxn>
                      <a:cxn ang="0">
                        <a:pos x="264" y="104"/>
                      </a:cxn>
                      <a:cxn ang="0">
                        <a:pos x="258" y="103"/>
                      </a:cxn>
                      <a:cxn ang="0">
                        <a:pos x="256" y="98"/>
                      </a:cxn>
                      <a:cxn ang="0">
                        <a:pos x="247" y="81"/>
                      </a:cxn>
                      <a:cxn ang="0">
                        <a:pos x="231" y="75"/>
                      </a:cxn>
                      <a:cxn ang="0">
                        <a:pos x="214" y="76"/>
                      </a:cxn>
                      <a:cxn ang="0">
                        <a:pos x="202" y="87"/>
                      </a:cxn>
                      <a:cxn ang="0">
                        <a:pos x="194" y="92"/>
                      </a:cxn>
                      <a:cxn ang="0">
                        <a:pos x="188" y="89"/>
                      </a:cxn>
                      <a:cxn ang="0">
                        <a:pos x="177" y="45"/>
                      </a:cxn>
                      <a:cxn ang="0">
                        <a:pos x="117" y="1"/>
                      </a:cxn>
                      <a:cxn ang="0">
                        <a:pos x="98" y="3"/>
                      </a:cxn>
                      <a:cxn ang="0">
                        <a:pos x="54" y="17"/>
                      </a:cxn>
                      <a:cxn ang="0">
                        <a:pos x="17" y="66"/>
                      </a:cxn>
                      <a:cxn ang="0">
                        <a:pos x="2" y="119"/>
                      </a:cxn>
                      <a:cxn ang="0">
                        <a:pos x="0" y="139"/>
                      </a:cxn>
                      <a:cxn ang="0">
                        <a:pos x="6" y="154"/>
                      </a:cxn>
                      <a:cxn ang="0">
                        <a:pos x="81" y="225"/>
                      </a:cxn>
                      <a:cxn ang="0">
                        <a:pos x="144" y="244"/>
                      </a:cxn>
                      <a:cxn ang="0">
                        <a:pos x="176" y="235"/>
                      </a:cxn>
                      <a:cxn ang="0">
                        <a:pos x="183" y="223"/>
                      </a:cxn>
                      <a:cxn ang="0">
                        <a:pos x="187" y="221"/>
                      </a:cxn>
                      <a:cxn ang="0">
                        <a:pos x="199" y="227"/>
                      </a:cxn>
                      <a:cxn ang="0">
                        <a:pos x="237" y="217"/>
                      </a:cxn>
                      <a:cxn ang="0">
                        <a:pos x="247" y="202"/>
                      </a:cxn>
                      <a:cxn ang="0">
                        <a:pos x="248" y="193"/>
                      </a:cxn>
                      <a:cxn ang="0">
                        <a:pos x="268" y="198"/>
                      </a:cxn>
                      <a:cxn ang="0">
                        <a:pos x="296" y="196"/>
                      </a:cxn>
                      <a:cxn ang="0">
                        <a:pos x="297" y="204"/>
                      </a:cxn>
                      <a:cxn ang="0">
                        <a:pos x="299" y="223"/>
                      </a:cxn>
                      <a:cxn ang="0">
                        <a:pos x="307" y="229"/>
                      </a:cxn>
                      <a:cxn ang="0">
                        <a:pos x="341" y="232"/>
                      </a:cxn>
                      <a:cxn ang="0">
                        <a:pos x="401" y="201"/>
                      </a:cxn>
                      <a:cxn ang="0">
                        <a:pos x="414" y="185"/>
                      </a:cxn>
                      <a:cxn ang="0">
                        <a:pos x="427" y="136"/>
                      </a:cxn>
                      <a:cxn ang="0">
                        <a:pos x="440" y="128"/>
                      </a:cxn>
                      <a:cxn ang="0">
                        <a:pos x="475" y="104"/>
                      </a:cxn>
                      <a:cxn ang="0">
                        <a:pos x="482" y="90"/>
                      </a:cxn>
                      <a:cxn ang="0">
                        <a:pos x="483" y="51"/>
                      </a:cxn>
                      <a:cxn ang="0">
                        <a:pos x="475" y="42"/>
                      </a:cxn>
                      <a:cxn ang="0">
                        <a:pos x="456" y="22"/>
                      </a:cxn>
                      <a:cxn ang="0">
                        <a:pos x="446" y="21"/>
                      </a:cxn>
                      <a:cxn ang="0">
                        <a:pos x="439" y="23"/>
                      </a:cxn>
                      <a:cxn ang="0">
                        <a:pos x="440" y="27"/>
                      </a:cxn>
                      <a:cxn ang="0">
                        <a:pos x="444" y="35"/>
                      </a:cxn>
                      <a:cxn ang="0">
                        <a:pos x="443" y="46"/>
                      </a:cxn>
                      <a:cxn ang="0">
                        <a:pos x="433" y="52"/>
                      </a:cxn>
                      <a:cxn ang="0">
                        <a:pos x="426" y="52"/>
                      </a:cxn>
                      <a:cxn ang="0">
                        <a:pos x="424" y="47"/>
                      </a:cxn>
                      <a:cxn ang="0">
                        <a:pos x="417" y="25"/>
                      </a:cxn>
                      <a:cxn ang="0">
                        <a:pos x="399" y="10"/>
                      </a:cxn>
                      <a:cxn ang="0">
                        <a:pos x="395" y="10"/>
                      </a:cxn>
                    </a:cxnLst>
                    <a:rect l="0" t="0" r="r" b="b"/>
                    <a:pathLst>
                      <a:path w="483" h="244">
                        <a:moveTo>
                          <a:pt x="395" y="10"/>
                        </a:moveTo>
                        <a:lnTo>
                          <a:pt x="395" y="13"/>
                        </a:lnTo>
                        <a:lnTo>
                          <a:pt x="395" y="16"/>
                        </a:lnTo>
                        <a:lnTo>
                          <a:pt x="397" y="19"/>
                        </a:lnTo>
                        <a:lnTo>
                          <a:pt x="399" y="23"/>
                        </a:lnTo>
                        <a:lnTo>
                          <a:pt x="408" y="32"/>
                        </a:lnTo>
                        <a:lnTo>
                          <a:pt x="410" y="37"/>
                        </a:lnTo>
                        <a:lnTo>
                          <a:pt x="413" y="45"/>
                        </a:lnTo>
                        <a:lnTo>
                          <a:pt x="412" y="52"/>
                        </a:lnTo>
                        <a:lnTo>
                          <a:pt x="411" y="55"/>
                        </a:lnTo>
                        <a:lnTo>
                          <a:pt x="407" y="62"/>
                        </a:lnTo>
                        <a:lnTo>
                          <a:pt x="404" y="66"/>
                        </a:lnTo>
                        <a:lnTo>
                          <a:pt x="393" y="76"/>
                        </a:lnTo>
                        <a:lnTo>
                          <a:pt x="380" y="86"/>
                        </a:lnTo>
                        <a:lnTo>
                          <a:pt x="373" y="91"/>
                        </a:lnTo>
                        <a:lnTo>
                          <a:pt x="323" y="108"/>
                        </a:lnTo>
                        <a:lnTo>
                          <a:pt x="304" y="112"/>
                        </a:lnTo>
                        <a:lnTo>
                          <a:pt x="293" y="111"/>
                        </a:lnTo>
                        <a:lnTo>
                          <a:pt x="268" y="105"/>
                        </a:lnTo>
                        <a:lnTo>
                          <a:pt x="266" y="104"/>
                        </a:lnTo>
                        <a:lnTo>
                          <a:pt x="264" y="104"/>
                        </a:lnTo>
                        <a:lnTo>
                          <a:pt x="260" y="104"/>
                        </a:lnTo>
                        <a:lnTo>
                          <a:pt x="259" y="103"/>
                        </a:lnTo>
                        <a:lnTo>
                          <a:pt x="258" y="103"/>
                        </a:lnTo>
                        <a:lnTo>
                          <a:pt x="257" y="102"/>
                        </a:lnTo>
                        <a:lnTo>
                          <a:pt x="256" y="100"/>
                        </a:lnTo>
                        <a:lnTo>
                          <a:pt x="256" y="98"/>
                        </a:lnTo>
                        <a:lnTo>
                          <a:pt x="252" y="86"/>
                        </a:lnTo>
                        <a:lnTo>
                          <a:pt x="250" y="84"/>
                        </a:lnTo>
                        <a:lnTo>
                          <a:pt x="247" y="81"/>
                        </a:lnTo>
                        <a:lnTo>
                          <a:pt x="244" y="79"/>
                        </a:lnTo>
                        <a:lnTo>
                          <a:pt x="235" y="75"/>
                        </a:lnTo>
                        <a:lnTo>
                          <a:pt x="231" y="75"/>
                        </a:lnTo>
                        <a:lnTo>
                          <a:pt x="222" y="75"/>
                        </a:lnTo>
                        <a:lnTo>
                          <a:pt x="217" y="75"/>
                        </a:lnTo>
                        <a:lnTo>
                          <a:pt x="214" y="76"/>
                        </a:lnTo>
                        <a:lnTo>
                          <a:pt x="206" y="81"/>
                        </a:lnTo>
                        <a:lnTo>
                          <a:pt x="204" y="84"/>
                        </a:lnTo>
                        <a:lnTo>
                          <a:pt x="202" y="87"/>
                        </a:lnTo>
                        <a:lnTo>
                          <a:pt x="199" y="90"/>
                        </a:lnTo>
                        <a:lnTo>
                          <a:pt x="198" y="92"/>
                        </a:lnTo>
                        <a:lnTo>
                          <a:pt x="194" y="92"/>
                        </a:lnTo>
                        <a:lnTo>
                          <a:pt x="190" y="92"/>
                        </a:lnTo>
                        <a:lnTo>
                          <a:pt x="189" y="91"/>
                        </a:lnTo>
                        <a:lnTo>
                          <a:pt x="188" y="89"/>
                        </a:lnTo>
                        <a:lnTo>
                          <a:pt x="187" y="86"/>
                        </a:lnTo>
                        <a:lnTo>
                          <a:pt x="181" y="60"/>
                        </a:lnTo>
                        <a:lnTo>
                          <a:pt x="177" y="45"/>
                        </a:lnTo>
                        <a:lnTo>
                          <a:pt x="172" y="41"/>
                        </a:lnTo>
                        <a:lnTo>
                          <a:pt x="126" y="5"/>
                        </a:lnTo>
                        <a:lnTo>
                          <a:pt x="117" y="1"/>
                        </a:lnTo>
                        <a:lnTo>
                          <a:pt x="114" y="0"/>
                        </a:lnTo>
                        <a:lnTo>
                          <a:pt x="108" y="0"/>
                        </a:lnTo>
                        <a:lnTo>
                          <a:pt x="98" y="3"/>
                        </a:lnTo>
                        <a:lnTo>
                          <a:pt x="91" y="4"/>
                        </a:lnTo>
                        <a:lnTo>
                          <a:pt x="65" y="12"/>
                        </a:lnTo>
                        <a:lnTo>
                          <a:pt x="54" y="17"/>
                        </a:lnTo>
                        <a:lnTo>
                          <a:pt x="49" y="21"/>
                        </a:lnTo>
                        <a:lnTo>
                          <a:pt x="35" y="36"/>
                        </a:lnTo>
                        <a:lnTo>
                          <a:pt x="17" y="66"/>
                        </a:lnTo>
                        <a:lnTo>
                          <a:pt x="11" y="80"/>
                        </a:lnTo>
                        <a:lnTo>
                          <a:pt x="4" y="109"/>
                        </a:lnTo>
                        <a:lnTo>
                          <a:pt x="2" y="119"/>
                        </a:lnTo>
                        <a:lnTo>
                          <a:pt x="2" y="123"/>
                        </a:lnTo>
                        <a:lnTo>
                          <a:pt x="1" y="127"/>
                        </a:lnTo>
                        <a:lnTo>
                          <a:pt x="0" y="139"/>
                        </a:lnTo>
                        <a:lnTo>
                          <a:pt x="1" y="144"/>
                        </a:lnTo>
                        <a:lnTo>
                          <a:pt x="3" y="149"/>
                        </a:lnTo>
                        <a:lnTo>
                          <a:pt x="6" y="154"/>
                        </a:lnTo>
                        <a:lnTo>
                          <a:pt x="24" y="176"/>
                        </a:lnTo>
                        <a:lnTo>
                          <a:pt x="71" y="220"/>
                        </a:lnTo>
                        <a:lnTo>
                          <a:pt x="81" y="225"/>
                        </a:lnTo>
                        <a:lnTo>
                          <a:pt x="110" y="238"/>
                        </a:lnTo>
                        <a:lnTo>
                          <a:pt x="127" y="243"/>
                        </a:lnTo>
                        <a:lnTo>
                          <a:pt x="144" y="244"/>
                        </a:lnTo>
                        <a:lnTo>
                          <a:pt x="153" y="243"/>
                        </a:lnTo>
                        <a:lnTo>
                          <a:pt x="162" y="241"/>
                        </a:lnTo>
                        <a:lnTo>
                          <a:pt x="176" y="235"/>
                        </a:lnTo>
                        <a:lnTo>
                          <a:pt x="178" y="233"/>
                        </a:lnTo>
                        <a:lnTo>
                          <a:pt x="180" y="231"/>
                        </a:lnTo>
                        <a:lnTo>
                          <a:pt x="183" y="223"/>
                        </a:lnTo>
                        <a:lnTo>
                          <a:pt x="184" y="222"/>
                        </a:lnTo>
                        <a:lnTo>
                          <a:pt x="186" y="221"/>
                        </a:lnTo>
                        <a:lnTo>
                          <a:pt x="187" y="221"/>
                        </a:lnTo>
                        <a:lnTo>
                          <a:pt x="188" y="221"/>
                        </a:lnTo>
                        <a:lnTo>
                          <a:pt x="195" y="226"/>
                        </a:lnTo>
                        <a:lnTo>
                          <a:pt x="199" y="227"/>
                        </a:lnTo>
                        <a:lnTo>
                          <a:pt x="203" y="227"/>
                        </a:lnTo>
                        <a:lnTo>
                          <a:pt x="228" y="221"/>
                        </a:lnTo>
                        <a:lnTo>
                          <a:pt x="237" y="217"/>
                        </a:lnTo>
                        <a:lnTo>
                          <a:pt x="244" y="210"/>
                        </a:lnTo>
                        <a:lnTo>
                          <a:pt x="247" y="204"/>
                        </a:lnTo>
                        <a:lnTo>
                          <a:pt x="247" y="202"/>
                        </a:lnTo>
                        <a:lnTo>
                          <a:pt x="246" y="195"/>
                        </a:lnTo>
                        <a:lnTo>
                          <a:pt x="247" y="194"/>
                        </a:lnTo>
                        <a:lnTo>
                          <a:pt x="248" y="193"/>
                        </a:lnTo>
                        <a:lnTo>
                          <a:pt x="251" y="193"/>
                        </a:lnTo>
                        <a:lnTo>
                          <a:pt x="262" y="197"/>
                        </a:lnTo>
                        <a:lnTo>
                          <a:pt x="268" y="198"/>
                        </a:lnTo>
                        <a:lnTo>
                          <a:pt x="284" y="197"/>
                        </a:lnTo>
                        <a:lnTo>
                          <a:pt x="287" y="196"/>
                        </a:lnTo>
                        <a:lnTo>
                          <a:pt x="296" y="196"/>
                        </a:lnTo>
                        <a:lnTo>
                          <a:pt x="298" y="197"/>
                        </a:lnTo>
                        <a:lnTo>
                          <a:pt x="298" y="199"/>
                        </a:lnTo>
                        <a:lnTo>
                          <a:pt x="297" y="204"/>
                        </a:lnTo>
                        <a:lnTo>
                          <a:pt x="297" y="215"/>
                        </a:lnTo>
                        <a:lnTo>
                          <a:pt x="298" y="221"/>
                        </a:lnTo>
                        <a:lnTo>
                          <a:pt x="299" y="223"/>
                        </a:lnTo>
                        <a:lnTo>
                          <a:pt x="300" y="225"/>
                        </a:lnTo>
                        <a:lnTo>
                          <a:pt x="303" y="228"/>
                        </a:lnTo>
                        <a:lnTo>
                          <a:pt x="307" y="229"/>
                        </a:lnTo>
                        <a:lnTo>
                          <a:pt x="312" y="230"/>
                        </a:lnTo>
                        <a:lnTo>
                          <a:pt x="333" y="232"/>
                        </a:lnTo>
                        <a:lnTo>
                          <a:pt x="341" y="232"/>
                        </a:lnTo>
                        <a:lnTo>
                          <a:pt x="350" y="231"/>
                        </a:lnTo>
                        <a:lnTo>
                          <a:pt x="359" y="227"/>
                        </a:lnTo>
                        <a:lnTo>
                          <a:pt x="401" y="201"/>
                        </a:lnTo>
                        <a:lnTo>
                          <a:pt x="406" y="197"/>
                        </a:lnTo>
                        <a:lnTo>
                          <a:pt x="410" y="192"/>
                        </a:lnTo>
                        <a:lnTo>
                          <a:pt x="414" y="185"/>
                        </a:lnTo>
                        <a:lnTo>
                          <a:pt x="422" y="154"/>
                        </a:lnTo>
                        <a:lnTo>
                          <a:pt x="423" y="147"/>
                        </a:lnTo>
                        <a:lnTo>
                          <a:pt x="427" y="136"/>
                        </a:lnTo>
                        <a:lnTo>
                          <a:pt x="429" y="134"/>
                        </a:lnTo>
                        <a:lnTo>
                          <a:pt x="431" y="133"/>
                        </a:lnTo>
                        <a:lnTo>
                          <a:pt x="440" y="128"/>
                        </a:lnTo>
                        <a:lnTo>
                          <a:pt x="463" y="115"/>
                        </a:lnTo>
                        <a:lnTo>
                          <a:pt x="467" y="112"/>
                        </a:lnTo>
                        <a:lnTo>
                          <a:pt x="475" y="104"/>
                        </a:lnTo>
                        <a:lnTo>
                          <a:pt x="478" y="100"/>
                        </a:lnTo>
                        <a:lnTo>
                          <a:pt x="480" y="96"/>
                        </a:lnTo>
                        <a:lnTo>
                          <a:pt x="482" y="90"/>
                        </a:lnTo>
                        <a:lnTo>
                          <a:pt x="483" y="84"/>
                        </a:lnTo>
                        <a:lnTo>
                          <a:pt x="483" y="56"/>
                        </a:lnTo>
                        <a:lnTo>
                          <a:pt x="483" y="51"/>
                        </a:lnTo>
                        <a:lnTo>
                          <a:pt x="482" y="49"/>
                        </a:lnTo>
                        <a:lnTo>
                          <a:pt x="481" y="48"/>
                        </a:lnTo>
                        <a:lnTo>
                          <a:pt x="475" y="42"/>
                        </a:lnTo>
                        <a:lnTo>
                          <a:pt x="461" y="26"/>
                        </a:lnTo>
                        <a:lnTo>
                          <a:pt x="458" y="23"/>
                        </a:lnTo>
                        <a:lnTo>
                          <a:pt x="456" y="22"/>
                        </a:lnTo>
                        <a:lnTo>
                          <a:pt x="454" y="21"/>
                        </a:lnTo>
                        <a:lnTo>
                          <a:pt x="451" y="21"/>
                        </a:lnTo>
                        <a:lnTo>
                          <a:pt x="446" y="21"/>
                        </a:lnTo>
                        <a:lnTo>
                          <a:pt x="442" y="21"/>
                        </a:lnTo>
                        <a:lnTo>
                          <a:pt x="440" y="22"/>
                        </a:lnTo>
                        <a:lnTo>
                          <a:pt x="439" y="23"/>
                        </a:lnTo>
                        <a:lnTo>
                          <a:pt x="439" y="24"/>
                        </a:lnTo>
                        <a:lnTo>
                          <a:pt x="439" y="26"/>
                        </a:lnTo>
                        <a:lnTo>
                          <a:pt x="440" y="27"/>
                        </a:lnTo>
                        <a:lnTo>
                          <a:pt x="441" y="30"/>
                        </a:lnTo>
                        <a:lnTo>
                          <a:pt x="444" y="33"/>
                        </a:lnTo>
                        <a:lnTo>
                          <a:pt x="444" y="35"/>
                        </a:lnTo>
                        <a:lnTo>
                          <a:pt x="445" y="37"/>
                        </a:lnTo>
                        <a:lnTo>
                          <a:pt x="444" y="43"/>
                        </a:lnTo>
                        <a:lnTo>
                          <a:pt x="443" y="46"/>
                        </a:lnTo>
                        <a:lnTo>
                          <a:pt x="441" y="48"/>
                        </a:lnTo>
                        <a:lnTo>
                          <a:pt x="438" y="50"/>
                        </a:lnTo>
                        <a:lnTo>
                          <a:pt x="433" y="52"/>
                        </a:lnTo>
                        <a:lnTo>
                          <a:pt x="429" y="53"/>
                        </a:lnTo>
                        <a:lnTo>
                          <a:pt x="427" y="53"/>
                        </a:lnTo>
                        <a:lnTo>
                          <a:pt x="426" y="52"/>
                        </a:lnTo>
                        <a:lnTo>
                          <a:pt x="425" y="51"/>
                        </a:lnTo>
                        <a:lnTo>
                          <a:pt x="424" y="50"/>
                        </a:lnTo>
                        <a:lnTo>
                          <a:pt x="424" y="47"/>
                        </a:lnTo>
                        <a:lnTo>
                          <a:pt x="425" y="43"/>
                        </a:lnTo>
                        <a:lnTo>
                          <a:pt x="424" y="40"/>
                        </a:lnTo>
                        <a:lnTo>
                          <a:pt x="417" y="25"/>
                        </a:lnTo>
                        <a:lnTo>
                          <a:pt x="413" y="17"/>
                        </a:lnTo>
                        <a:lnTo>
                          <a:pt x="409" y="14"/>
                        </a:lnTo>
                        <a:lnTo>
                          <a:pt x="399" y="10"/>
                        </a:lnTo>
                        <a:lnTo>
                          <a:pt x="398" y="10"/>
                        </a:lnTo>
                        <a:lnTo>
                          <a:pt x="397" y="10"/>
                        </a:lnTo>
                        <a:lnTo>
                          <a:pt x="395" y="10"/>
                        </a:lnTo>
                        <a:close/>
                      </a:path>
                    </a:pathLst>
                  </a:custGeom>
                  <a:solidFill>
                    <a:srgbClr val="C1814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21"/>
                  <p:cNvSpPr>
                    <a:spLocks/>
                  </p:cNvSpPr>
                  <p:nvPr/>
                </p:nvSpPr>
                <p:spPr bwMode="auto">
                  <a:xfrm flipH="1">
                    <a:off x="5537200" y="4213225"/>
                    <a:ext cx="190500" cy="131763"/>
                  </a:xfrm>
                  <a:custGeom>
                    <a:avLst/>
                    <a:gdLst/>
                    <a:ahLst/>
                    <a:cxnLst>
                      <a:cxn ang="0">
                        <a:pos x="43" y="1"/>
                      </a:cxn>
                      <a:cxn ang="0">
                        <a:pos x="20" y="7"/>
                      </a:cxn>
                      <a:cxn ang="0">
                        <a:pos x="12" y="10"/>
                      </a:cxn>
                      <a:cxn ang="0">
                        <a:pos x="7" y="13"/>
                      </a:cxn>
                      <a:cxn ang="0">
                        <a:pos x="3" y="17"/>
                      </a:cxn>
                      <a:cxn ang="0">
                        <a:pos x="1" y="19"/>
                      </a:cxn>
                      <a:cxn ang="0">
                        <a:pos x="0" y="21"/>
                      </a:cxn>
                      <a:cxn ang="0">
                        <a:pos x="0" y="23"/>
                      </a:cxn>
                      <a:cxn ang="0">
                        <a:pos x="0" y="25"/>
                      </a:cxn>
                      <a:cxn ang="0">
                        <a:pos x="0" y="27"/>
                      </a:cxn>
                      <a:cxn ang="0">
                        <a:pos x="3" y="30"/>
                      </a:cxn>
                      <a:cxn ang="0">
                        <a:pos x="14" y="38"/>
                      </a:cxn>
                      <a:cxn ang="0">
                        <a:pos x="45" y="67"/>
                      </a:cxn>
                      <a:cxn ang="0">
                        <a:pos x="61" y="79"/>
                      </a:cxn>
                      <a:cxn ang="0">
                        <a:pos x="66" y="82"/>
                      </a:cxn>
                      <a:cxn ang="0">
                        <a:pos x="68" y="83"/>
                      </a:cxn>
                      <a:cxn ang="0">
                        <a:pos x="70" y="83"/>
                      </a:cxn>
                      <a:cxn ang="0">
                        <a:pos x="72" y="82"/>
                      </a:cxn>
                      <a:cxn ang="0">
                        <a:pos x="74" y="81"/>
                      </a:cxn>
                      <a:cxn ang="0">
                        <a:pos x="76" y="80"/>
                      </a:cxn>
                      <a:cxn ang="0">
                        <a:pos x="78" y="79"/>
                      </a:cxn>
                      <a:cxn ang="0">
                        <a:pos x="80" y="76"/>
                      </a:cxn>
                      <a:cxn ang="0">
                        <a:pos x="91" y="62"/>
                      </a:cxn>
                      <a:cxn ang="0">
                        <a:pos x="94" y="59"/>
                      </a:cxn>
                      <a:cxn ang="0">
                        <a:pos x="97" y="58"/>
                      </a:cxn>
                      <a:cxn ang="0">
                        <a:pos x="109" y="53"/>
                      </a:cxn>
                      <a:cxn ang="0">
                        <a:pos x="112" y="53"/>
                      </a:cxn>
                      <a:cxn ang="0">
                        <a:pos x="116" y="51"/>
                      </a:cxn>
                      <a:cxn ang="0">
                        <a:pos x="118" y="50"/>
                      </a:cxn>
                      <a:cxn ang="0">
                        <a:pos x="120" y="48"/>
                      </a:cxn>
                      <a:cxn ang="0">
                        <a:pos x="120" y="47"/>
                      </a:cxn>
                      <a:cxn ang="0">
                        <a:pos x="118" y="44"/>
                      </a:cxn>
                      <a:cxn ang="0">
                        <a:pos x="109" y="37"/>
                      </a:cxn>
                      <a:cxn ang="0">
                        <a:pos x="85" y="14"/>
                      </a:cxn>
                      <a:cxn ang="0">
                        <a:pos x="72" y="5"/>
                      </a:cxn>
                      <a:cxn ang="0">
                        <a:pos x="65" y="1"/>
                      </a:cxn>
                      <a:cxn ang="0">
                        <a:pos x="59" y="0"/>
                      </a:cxn>
                      <a:cxn ang="0">
                        <a:pos x="43" y="1"/>
                      </a:cxn>
                    </a:cxnLst>
                    <a:rect l="0" t="0" r="r" b="b"/>
                    <a:pathLst>
                      <a:path w="120" h="83">
                        <a:moveTo>
                          <a:pt x="43" y="1"/>
                        </a:moveTo>
                        <a:lnTo>
                          <a:pt x="20" y="7"/>
                        </a:lnTo>
                        <a:lnTo>
                          <a:pt x="12" y="10"/>
                        </a:lnTo>
                        <a:lnTo>
                          <a:pt x="7" y="13"/>
                        </a:lnTo>
                        <a:lnTo>
                          <a:pt x="3" y="17"/>
                        </a:lnTo>
                        <a:lnTo>
                          <a:pt x="1" y="19"/>
                        </a:lnTo>
                        <a:lnTo>
                          <a:pt x="0" y="21"/>
                        </a:lnTo>
                        <a:lnTo>
                          <a:pt x="0" y="23"/>
                        </a:lnTo>
                        <a:lnTo>
                          <a:pt x="0" y="25"/>
                        </a:lnTo>
                        <a:lnTo>
                          <a:pt x="0" y="27"/>
                        </a:lnTo>
                        <a:lnTo>
                          <a:pt x="3" y="30"/>
                        </a:lnTo>
                        <a:lnTo>
                          <a:pt x="14" y="38"/>
                        </a:lnTo>
                        <a:lnTo>
                          <a:pt x="45" y="67"/>
                        </a:lnTo>
                        <a:lnTo>
                          <a:pt x="61" y="79"/>
                        </a:lnTo>
                        <a:lnTo>
                          <a:pt x="66" y="82"/>
                        </a:lnTo>
                        <a:lnTo>
                          <a:pt x="68" y="83"/>
                        </a:lnTo>
                        <a:lnTo>
                          <a:pt x="70" y="83"/>
                        </a:lnTo>
                        <a:lnTo>
                          <a:pt x="72" y="82"/>
                        </a:lnTo>
                        <a:lnTo>
                          <a:pt x="74" y="81"/>
                        </a:lnTo>
                        <a:lnTo>
                          <a:pt x="76" y="80"/>
                        </a:lnTo>
                        <a:lnTo>
                          <a:pt x="78" y="79"/>
                        </a:lnTo>
                        <a:lnTo>
                          <a:pt x="80" y="76"/>
                        </a:lnTo>
                        <a:lnTo>
                          <a:pt x="91" y="62"/>
                        </a:lnTo>
                        <a:lnTo>
                          <a:pt x="94" y="59"/>
                        </a:lnTo>
                        <a:lnTo>
                          <a:pt x="97" y="58"/>
                        </a:lnTo>
                        <a:lnTo>
                          <a:pt x="109" y="53"/>
                        </a:lnTo>
                        <a:lnTo>
                          <a:pt x="112" y="53"/>
                        </a:lnTo>
                        <a:lnTo>
                          <a:pt x="116" y="51"/>
                        </a:lnTo>
                        <a:lnTo>
                          <a:pt x="118" y="50"/>
                        </a:lnTo>
                        <a:lnTo>
                          <a:pt x="120" y="48"/>
                        </a:lnTo>
                        <a:lnTo>
                          <a:pt x="120" y="47"/>
                        </a:lnTo>
                        <a:lnTo>
                          <a:pt x="118" y="44"/>
                        </a:lnTo>
                        <a:lnTo>
                          <a:pt x="109" y="37"/>
                        </a:lnTo>
                        <a:lnTo>
                          <a:pt x="85" y="14"/>
                        </a:lnTo>
                        <a:lnTo>
                          <a:pt x="72" y="5"/>
                        </a:lnTo>
                        <a:lnTo>
                          <a:pt x="65" y="1"/>
                        </a:lnTo>
                        <a:lnTo>
                          <a:pt x="59" y="0"/>
                        </a:lnTo>
                        <a:lnTo>
                          <a:pt x="43" y="1"/>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22"/>
                  <p:cNvSpPr>
                    <a:spLocks/>
                  </p:cNvSpPr>
                  <p:nvPr/>
                </p:nvSpPr>
                <p:spPr bwMode="auto">
                  <a:xfrm flipH="1">
                    <a:off x="5629275" y="4276725"/>
                    <a:ext cx="150813" cy="252413"/>
                  </a:xfrm>
                  <a:custGeom>
                    <a:avLst/>
                    <a:gdLst/>
                    <a:ahLst/>
                    <a:cxnLst>
                      <a:cxn ang="0">
                        <a:pos x="22" y="0"/>
                      </a:cxn>
                      <a:cxn ang="0">
                        <a:pos x="20" y="3"/>
                      </a:cxn>
                      <a:cxn ang="0">
                        <a:pos x="18" y="7"/>
                      </a:cxn>
                      <a:cxn ang="0">
                        <a:pos x="8" y="28"/>
                      </a:cxn>
                      <a:cxn ang="0">
                        <a:pos x="2" y="42"/>
                      </a:cxn>
                      <a:cxn ang="0">
                        <a:pos x="0" y="58"/>
                      </a:cxn>
                      <a:cxn ang="0">
                        <a:pos x="0" y="76"/>
                      </a:cxn>
                      <a:cxn ang="0">
                        <a:pos x="1" y="91"/>
                      </a:cxn>
                      <a:cxn ang="0">
                        <a:pos x="3" y="97"/>
                      </a:cxn>
                      <a:cxn ang="0">
                        <a:pos x="4" y="99"/>
                      </a:cxn>
                      <a:cxn ang="0">
                        <a:pos x="11" y="105"/>
                      </a:cxn>
                      <a:cxn ang="0">
                        <a:pos x="13" y="107"/>
                      </a:cxn>
                      <a:cxn ang="0">
                        <a:pos x="44" y="135"/>
                      </a:cxn>
                      <a:cxn ang="0">
                        <a:pos x="72" y="155"/>
                      </a:cxn>
                      <a:cxn ang="0">
                        <a:pos x="78" y="158"/>
                      </a:cxn>
                      <a:cxn ang="0">
                        <a:pos x="81" y="159"/>
                      </a:cxn>
                      <a:cxn ang="0">
                        <a:pos x="83" y="158"/>
                      </a:cxn>
                      <a:cxn ang="0">
                        <a:pos x="84" y="157"/>
                      </a:cxn>
                      <a:cxn ang="0">
                        <a:pos x="85" y="155"/>
                      </a:cxn>
                      <a:cxn ang="0">
                        <a:pos x="87" y="146"/>
                      </a:cxn>
                      <a:cxn ang="0">
                        <a:pos x="87" y="141"/>
                      </a:cxn>
                      <a:cxn ang="0">
                        <a:pos x="84" y="128"/>
                      </a:cxn>
                      <a:cxn ang="0">
                        <a:pos x="84" y="121"/>
                      </a:cxn>
                      <a:cxn ang="0">
                        <a:pos x="84" y="94"/>
                      </a:cxn>
                      <a:cxn ang="0">
                        <a:pos x="85" y="85"/>
                      </a:cxn>
                      <a:cxn ang="0">
                        <a:pos x="86" y="81"/>
                      </a:cxn>
                      <a:cxn ang="0">
                        <a:pos x="94" y="62"/>
                      </a:cxn>
                      <a:cxn ang="0">
                        <a:pos x="95" y="59"/>
                      </a:cxn>
                      <a:cxn ang="0">
                        <a:pos x="95" y="56"/>
                      </a:cxn>
                      <a:cxn ang="0">
                        <a:pos x="94" y="55"/>
                      </a:cxn>
                      <a:cxn ang="0">
                        <a:pos x="93" y="53"/>
                      </a:cxn>
                      <a:cxn ang="0">
                        <a:pos x="90" y="51"/>
                      </a:cxn>
                      <a:cxn ang="0">
                        <a:pos x="83" y="49"/>
                      </a:cxn>
                      <a:cxn ang="0">
                        <a:pos x="52" y="28"/>
                      </a:cxn>
                      <a:cxn ang="0">
                        <a:pos x="45" y="22"/>
                      </a:cxn>
                      <a:cxn ang="0">
                        <a:pos x="28" y="2"/>
                      </a:cxn>
                      <a:cxn ang="0">
                        <a:pos x="26" y="0"/>
                      </a:cxn>
                      <a:cxn ang="0">
                        <a:pos x="24" y="0"/>
                      </a:cxn>
                      <a:cxn ang="0">
                        <a:pos x="22" y="0"/>
                      </a:cxn>
                    </a:cxnLst>
                    <a:rect l="0" t="0" r="r" b="b"/>
                    <a:pathLst>
                      <a:path w="95" h="159">
                        <a:moveTo>
                          <a:pt x="22" y="0"/>
                        </a:moveTo>
                        <a:lnTo>
                          <a:pt x="20" y="3"/>
                        </a:lnTo>
                        <a:lnTo>
                          <a:pt x="18" y="7"/>
                        </a:lnTo>
                        <a:lnTo>
                          <a:pt x="8" y="28"/>
                        </a:lnTo>
                        <a:lnTo>
                          <a:pt x="2" y="42"/>
                        </a:lnTo>
                        <a:lnTo>
                          <a:pt x="0" y="58"/>
                        </a:lnTo>
                        <a:lnTo>
                          <a:pt x="0" y="76"/>
                        </a:lnTo>
                        <a:lnTo>
                          <a:pt x="1" y="91"/>
                        </a:lnTo>
                        <a:lnTo>
                          <a:pt x="3" y="97"/>
                        </a:lnTo>
                        <a:lnTo>
                          <a:pt x="4" y="99"/>
                        </a:lnTo>
                        <a:lnTo>
                          <a:pt x="11" y="105"/>
                        </a:lnTo>
                        <a:lnTo>
                          <a:pt x="13" y="107"/>
                        </a:lnTo>
                        <a:lnTo>
                          <a:pt x="44" y="135"/>
                        </a:lnTo>
                        <a:lnTo>
                          <a:pt x="72" y="155"/>
                        </a:lnTo>
                        <a:lnTo>
                          <a:pt x="78" y="158"/>
                        </a:lnTo>
                        <a:lnTo>
                          <a:pt x="81" y="159"/>
                        </a:lnTo>
                        <a:lnTo>
                          <a:pt x="83" y="158"/>
                        </a:lnTo>
                        <a:lnTo>
                          <a:pt x="84" y="157"/>
                        </a:lnTo>
                        <a:lnTo>
                          <a:pt x="85" y="155"/>
                        </a:lnTo>
                        <a:lnTo>
                          <a:pt x="87" y="146"/>
                        </a:lnTo>
                        <a:lnTo>
                          <a:pt x="87" y="141"/>
                        </a:lnTo>
                        <a:lnTo>
                          <a:pt x="84" y="128"/>
                        </a:lnTo>
                        <a:lnTo>
                          <a:pt x="84" y="121"/>
                        </a:lnTo>
                        <a:lnTo>
                          <a:pt x="84" y="94"/>
                        </a:lnTo>
                        <a:lnTo>
                          <a:pt x="85" y="85"/>
                        </a:lnTo>
                        <a:lnTo>
                          <a:pt x="86" y="81"/>
                        </a:lnTo>
                        <a:lnTo>
                          <a:pt x="94" y="62"/>
                        </a:lnTo>
                        <a:lnTo>
                          <a:pt x="95" y="59"/>
                        </a:lnTo>
                        <a:lnTo>
                          <a:pt x="95" y="56"/>
                        </a:lnTo>
                        <a:lnTo>
                          <a:pt x="94" y="55"/>
                        </a:lnTo>
                        <a:lnTo>
                          <a:pt x="93" y="53"/>
                        </a:lnTo>
                        <a:lnTo>
                          <a:pt x="90" y="51"/>
                        </a:lnTo>
                        <a:lnTo>
                          <a:pt x="83" y="49"/>
                        </a:lnTo>
                        <a:lnTo>
                          <a:pt x="52" y="28"/>
                        </a:lnTo>
                        <a:lnTo>
                          <a:pt x="45" y="22"/>
                        </a:lnTo>
                        <a:lnTo>
                          <a:pt x="28" y="2"/>
                        </a:lnTo>
                        <a:lnTo>
                          <a:pt x="26" y="0"/>
                        </a:lnTo>
                        <a:lnTo>
                          <a:pt x="24" y="0"/>
                        </a:lnTo>
                        <a:lnTo>
                          <a:pt x="22"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23"/>
                  <p:cNvSpPr>
                    <a:spLocks/>
                  </p:cNvSpPr>
                  <p:nvPr/>
                </p:nvSpPr>
                <p:spPr bwMode="auto">
                  <a:xfrm flipH="1">
                    <a:off x="5516563" y="4371975"/>
                    <a:ext cx="117475" cy="184150"/>
                  </a:xfrm>
                  <a:custGeom>
                    <a:avLst/>
                    <a:gdLst/>
                    <a:ahLst/>
                    <a:cxnLst>
                      <a:cxn ang="0">
                        <a:pos x="74" y="38"/>
                      </a:cxn>
                      <a:cxn ang="0">
                        <a:pos x="73" y="21"/>
                      </a:cxn>
                      <a:cxn ang="0">
                        <a:pos x="71" y="13"/>
                      </a:cxn>
                      <a:cxn ang="0">
                        <a:pos x="68" y="7"/>
                      </a:cxn>
                      <a:cxn ang="0">
                        <a:pos x="67" y="4"/>
                      </a:cxn>
                      <a:cxn ang="0">
                        <a:pos x="65" y="1"/>
                      </a:cxn>
                      <a:cxn ang="0">
                        <a:pos x="64" y="0"/>
                      </a:cxn>
                      <a:cxn ang="0">
                        <a:pos x="64" y="0"/>
                      </a:cxn>
                      <a:cxn ang="0">
                        <a:pos x="63" y="1"/>
                      </a:cxn>
                      <a:cxn ang="0">
                        <a:pos x="63" y="2"/>
                      </a:cxn>
                      <a:cxn ang="0">
                        <a:pos x="60" y="6"/>
                      </a:cxn>
                      <a:cxn ang="0">
                        <a:pos x="58" y="6"/>
                      </a:cxn>
                      <a:cxn ang="0">
                        <a:pos x="56" y="7"/>
                      </a:cxn>
                      <a:cxn ang="0">
                        <a:pos x="47" y="7"/>
                      </a:cxn>
                      <a:cxn ang="0">
                        <a:pos x="36" y="7"/>
                      </a:cxn>
                      <a:cxn ang="0">
                        <a:pos x="33" y="6"/>
                      </a:cxn>
                      <a:cxn ang="0">
                        <a:pos x="24" y="3"/>
                      </a:cxn>
                      <a:cxn ang="0">
                        <a:pos x="20" y="1"/>
                      </a:cxn>
                      <a:cxn ang="0">
                        <a:pos x="18" y="1"/>
                      </a:cxn>
                      <a:cxn ang="0">
                        <a:pos x="17" y="1"/>
                      </a:cxn>
                      <a:cxn ang="0">
                        <a:pos x="14" y="1"/>
                      </a:cxn>
                      <a:cxn ang="0">
                        <a:pos x="13" y="3"/>
                      </a:cxn>
                      <a:cxn ang="0">
                        <a:pos x="11" y="5"/>
                      </a:cxn>
                      <a:cxn ang="0">
                        <a:pos x="8" y="15"/>
                      </a:cxn>
                      <a:cxn ang="0">
                        <a:pos x="8" y="18"/>
                      </a:cxn>
                      <a:cxn ang="0">
                        <a:pos x="1" y="64"/>
                      </a:cxn>
                      <a:cxn ang="0">
                        <a:pos x="0" y="72"/>
                      </a:cxn>
                      <a:cxn ang="0">
                        <a:pos x="5" y="96"/>
                      </a:cxn>
                      <a:cxn ang="0">
                        <a:pos x="8" y="105"/>
                      </a:cxn>
                      <a:cxn ang="0">
                        <a:pos x="9" y="106"/>
                      </a:cxn>
                      <a:cxn ang="0">
                        <a:pos x="11" y="108"/>
                      </a:cxn>
                      <a:cxn ang="0">
                        <a:pos x="19" y="111"/>
                      </a:cxn>
                      <a:cxn ang="0">
                        <a:pos x="35" y="116"/>
                      </a:cxn>
                      <a:cxn ang="0">
                        <a:pos x="42" y="116"/>
                      </a:cxn>
                      <a:cxn ang="0">
                        <a:pos x="45" y="116"/>
                      </a:cxn>
                      <a:cxn ang="0">
                        <a:pos x="58" y="113"/>
                      </a:cxn>
                      <a:cxn ang="0">
                        <a:pos x="61" y="112"/>
                      </a:cxn>
                      <a:cxn ang="0">
                        <a:pos x="68" y="108"/>
                      </a:cxn>
                      <a:cxn ang="0">
                        <a:pos x="70" y="106"/>
                      </a:cxn>
                      <a:cxn ang="0">
                        <a:pos x="73" y="102"/>
                      </a:cxn>
                      <a:cxn ang="0">
                        <a:pos x="73" y="100"/>
                      </a:cxn>
                      <a:cxn ang="0">
                        <a:pos x="73" y="97"/>
                      </a:cxn>
                      <a:cxn ang="0">
                        <a:pos x="73" y="94"/>
                      </a:cxn>
                      <a:cxn ang="0">
                        <a:pos x="72" y="86"/>
                      </a:cxn>
                      <a:cxn ang="0">
                        <a:pos x="74" y="38"/>
                      </a:cxn>
                    </a:cxnLst>
                    <a:rect l="0" t="0" r="r" b="b"/>
                    <a:pathLst>
                      <a:path w="74" h="116">
                        <a:moveTo>
                          <a:pt x="74" y="38"/>
                        </a:moveTo>
                        <a:lnTo>
                          <a:pt x="73" y="21"/>
                        </a:lnTo>
                        <a:lnTo>
                          <a:pt x="71" y="13"/>
                        </a:lnTo>
                        <a:lnTo>
                          <a:pt x="68" y="7"/>
                        </a:lnTo>
                        <a:lnTo>
                          <a:pt x="67" y="4"/>
                        </a:lnTo>
                        <a:lnTo>
                          <a:pt x="65" y="1"/>
                        </a:lnTo>
                        <a:lnTo>
                          <a:pt x="64" y="0"/>
                        </a:lnTo>
                        <a:lnTo>
                          <a:pt x="64" y="0"/>
                        </a:lnTo>
                        <a:lnTo>
                          <a:pt x="63" y="1"/>
                        </a:lnTo>
                        <a:lnTo>
                          <a:pt x="63" y="2"/>
                        </a:lnTo>
                        <a:lnTo>
                          <a:pt x="60" y="6"/>
                        </a:lnTo>
                        <a:lnTo>
                          <a:pt x="58" y="6"/>
                        </a:lnTo>
                        <a:lnTo>
                          <a:pt x="56" y="7"/>
                        </a:lnTo>
                        <a:lnTo>
                          <a:pt x="47" y="7"/>
                        </a:lnTo>
                        <a:lnTo>
                          <a:pt x="36" y="7"/>
                        </a:lnTo>
                        <a:lnTo>
                          <a:pt x="33" y="6"/>
                        </a:lnTo>
                        <a:lnTo>
                          <a:pt x="24" y="3"/>
                        </a:lnTo>
                        <a:lnTo>
                          <a:pt x="20" y="1"/>
                        </a:lnTo>
                        <a:lnTo>
                          <a:pt x="18" y="1"/>
                        </a:lnTo>
                        <a:lnTo>
                          <a:pt x="17" y="1"/>
                        </a:lnTo>
                        <a:lnTo>
                          <a:pt x="14" y="1"/>
                        </a:lnTo>
                        <a:lnTo>
                          <a:pt x="13" y="3"/>
                        </a:lnTo>
                        <a:lnTo>
                          <a:pt x="11" y="5"/>
                        </a:lnTo>
                        <a:lnTo>
                          <a:pt x="8" y="15"/>
                        </a:lnTo>
                        <a:lnTo>
                          <a:pt x="8" y="18"/>
                        </a:lnTo>
                        <a:lnTo>
                          <a:pt x="1" y="64"/>
                        </a:lnTo>
                        <a:lnTo>
                          <a:pt x="0" y="72"/>
                        </a:lnTo>
                        <a:lnTo>
                          <a:pt x="5" y="96"/>
                        </a:lnTo>
                        <a:lnTo>
                          <a:pt x="8" y="105"/>
                        </a:lnTo>
                        <a:lnTo>
                          <a:pt x="9" y="106"/>
                        </a:lnTo>
                        <a:lnTo>
                          <a:pt x="11" y="108"/>
                        </a:lnTo>
                        <a:lnTo>
                          <a:pt x="19" y="111"/>
                        </a:lnTo>
                        <a:lnTo>
                          <a:pt x="35" y="116"/>
                        </a:lnTo>
                        <a:lnTo>
                          <a:pt x="42" y="116"/>
                        </a:lnTo>
                        <a:lnTo>
                          <a:pt x="45" y="116"/>
                        </a:lnTo>
                        <a:lnTo>
                          <a:pt x="58" y="113"/>
                        </a:lnTo>
                        <a:lnTo>
                          <a:pt x="61" y="112"/>
                        </a:lnTo>
                        <a:lnTo>
                          <a:pt x="68" y="108"/>
                        </a:lnTo>
                        <a:lnTo>
                          <a:pt x="70" y="106"/>
                        </a:lnTo>
                        <a:lnTo>
                          <a:pt x="73" y="102"/>
                        </a:lnTo>
                        <a:lnTo>
                          <a:pt x="73" y="100"/>
                        </a:lnTo>
                        <a:lnTo>
                          <a:pt x="73" y="97"/>
                        </a:lnTo>
                        <a:lnTo>
                          <a:pt x="73" y="94"/>
                        </a:lnTo>
                        <a:lnTo>
                          <a:pt x="72" y="86"/>
                        </a:lnTo>
                        <a:lnTo>
                          <a:pt x="74" y="3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24"/>
                  <p:cNvSpPr>
                    <a:spLocks/>
                  </p:cNvSpPr>
                  <p:nvPr/>
                </p:nvSpPr>
                <p:spPr bwMode="auto">
                  <a:xfrm flipH="1">
                    <a:off x="5519738" y="4303713"/>
                    <a:ext cx="73025" cy="61913"/>
                  </a:xfrm>
                  <a:custGeom>
                    <a:avLst/>
                    <a:gdLst/>
                    <a:ahLst/>
                    <a:cxnLst>
                      <a:cxn ang="0">
                        <a:pos x="32" y="1"/>
                      </a:cxn>
                      <a:cxn ang="0">
                        <a:pos x="28" y="5"/>
                      </a:cxn>
                      <a:cxn ang="0">
                        <a:pos x="26" y="6"/>
                      </a:cxn>
                      <a:cxn ang="0">
                        <a:pos x="24" y="7"/>
                      </a:cxn>
                      <a:cxn ang="0">
                        <a:pos x="14" y="13"/>
                      </a:cxn>
                      <a:cxn ang="0">
                        <a:pos x="10" y="16"/>
                      </a:cxn>
                      <a:cxn ang="0">
                        <a:pos x="4" y="23"/>
                      </a:cxn>
                      <a:cxn ang="0">
                        <a:pos x="1" y="27"/>
                      </a:cxn>
                      <a:cxn ang="0">
                        <a:pos x="0" y="30"/>
                      </a:cxn>
                      <a:cxn ang="0">
                        <a:pos x="1" y="32"/>
                      </a:cxn>
                      <a:cxn ang="0">
                        <a:pos x="2" y="33"/>
                      </a:cxn>
                      <a:cxn ang="0">
                        <a:pos x="5" y="37"/>
                      </a:cxn>
                      <a:cxn ang="0">
                        <a:pos x="9" y="39"/>
                      </a:cxn>
                      <a:cxn ang="0">
                        <a:pos x="10" y="39"/>
                      </a:cxn>
                      <a:cxn ang="0">
                        <a:pos x="11" y="39"/>
                      </a:cxn>
                      <a:cxn ang="0">
                        <a:pos x="12" y="39"/>
                      </a:cxn>
                      <a:cxn ang="0">
                        <a:pos x="12" y="38"/>
                      </a:cxn>
                      <a:cxn ang="0">
                        <a:pos x="13" y="36"/>
                      </a:cxn>
                      <a:cxn ang="0">
                        <a:pos x="13" y="30"/>
                      </a:cxn>
                      <a:cxn ang="0">
                        <a:pos x="14" y="26"/>
                      </a:cxn>
                      <a:cxn ang="0">
                        <a:pos x="15" y="24"/>
                      </a:cxn>
                      <a:cxn ang="0">
                        <a:pos x="20" y="19"/>
                      </a:cxn>
                      <a:cxn ang="0">
                        <a:pos x="23" y="17"/>
                      </a:cxn>
                      <a:cxn ang="0">
                        <a:pos x="25" y="16"/>
                      </a:cxn>
                      <a:cxn ang="0">
                        <a:pos x="25" y="16"/>
                      </a:cxn>
                      <a:cxn ang="0">
                        <a:pos x="25" y="17"/>
                      </a:cxn>
                      <a:cxn ang="0">
                        <a:pos x="25" y="19"/>
                      </a:cxn>
                      <a:cxn ang="0">
                        <a:pos x="23" y="25"/>
                      </a:cxn>
                      <a:cxn ang="0">
                        <a:pos x="21" y="31"/>
                      </a:cxn>
                      <a:cxn ang="0">
                        <a:pos x="21" y="33"/>
                      </a:cxn>
                      <a:cxn ang="0">
                        <a:pos x="21" y="35"/>
                      </a:cxn>
                      <a:cxn ang="0">
                        <a:pos x="22" y="37"/>
                      </a:cxn>
                      <a:cxn ang="0">
                        <a:pos x="24" y="38"/>
                      </a:cxn>
                      <a:cxn ang="0">
                        <a:pos x="28" y="39"/>
                      </a:cxn>
                      <a:cxn ang="0">
                        <a:pos x="36" y="39"/>
                      </a:cxn>
                      <a:cxn ang="0">
                        <a:pos x="41" y="37"/>
                      </a:cxn>
                      <a:cxn ang="0">
                        <a:pos x="44" y="36"/>
                      </a:cxn>
                      <a:cxn ang="0">
                        <a:pos x="45" y="33"/>
                      </a:cxn>
                      <a:cxn ang="0">
                        <a:pos x="46" y="32"/>
                      </a:cxn>
                      <a:cxn ang="0">
                        <a:pos x="46" y="30"/>
                      </a:cxn>
                      <a:cxn ang="0">
                        <a:pos x="44" y="24"/>
                      </a:cxn>
                      <a:cxn ang="0">
                        <a:pos x="36" y="3"/>
                      </a:cxn>
                      <a:cxn ang="0">
                        <a:pos x="35" y="1"/>
                      </a:cxn>
                      <a:cxn ang="0">
                        <a:pos x="34" y="0"/>
                      </a:cxn>
                      <a:cxn ang="0">
                        <a:pos x="33" y="0"/>
                      </a:cxn>
                      <a:cxn ang="0">
                        <a:pos x="32" y="1"/>
                      </a:cxn>
                    </a:cxnLst>
                    <a:rect l="0" t="0" r="r" b="b"/>
                    <a:pathLst>
                      <a:path w="46" h="39">
                        <a:moveTo>
                          <a:pt x="32" y="1"/>
                        </a:moveTo>
                        <a:lnTo>
                          <a:pt x="28" y="5"/>
                        </a:lnTo>
                        <a:lnTo>
                          <a:pt x="26" y="6"/>
                        </a:lnTo>
                        <a:lnTo>
                          <a:pt x="24" y="7"/>
                        </a:lnTo>
                        <a:lnTo>
                          <a:pt x="14" y="13"/>
                        </a:lnTo>
                        <a:lnTo>
                          <a:pt x="10" y="16"/>
                        </a:lnTo>
                        <a:lnTo>
                          <a:pt x="4" y="23"/>
                        </a:lnTo>
                        <a:lnTo>
                          <a:pt x="1" y="27"/>
                        </a:lnTo>
                        <a:lnTo>
                          <a:pt x="0" y="30"/>
                        </a:lnTo>
                        <a:lnTo>
                          <a:pt x="1" y="32"/>
                        </a:lnTo>
                        <a:lnTo>
                          <a:pt x="2" y="33"/>
                        </a:lnTo>
                        <a:lnTo>
                          <a:pt x="5" y="37"/>
                        </a:lnTo>
                        <a:lnTo>
                          <a:pt x="9" y="39"/>
                        </a:lnTo>
                        <a:lnTo>
                          <a:pt x="10" y="39"/>
                        </a:lnTo>
                        <a:lnTo>
                          <a:pt x="11" y="39"/>
                        </a:lnTo>
                        <a:lnTo>
                          <a:pt x="12" y="39"/>
                        </a:lnTo>
                        <a:lnTo>
                          <a:pt x="12" y="38"/>
                        </a:lnTo>
                        <a:lnTo>
                          <a:pt x="13" y="36"/>
                        </a:lnTo>
                        <a:lnTo>
                          <a:pt x="13" y="30"/>
                        </a:lnTo>
                        <a:lnTo>
                          <a:pt x="14" y="26"/>
                        </a:lnTo>
                        <a:lnTo>
                          <a:pt x="15" y="24"/>
                        </a:lnTo>
                        <a:lnTo>
                          <a:pt x="20" y="19"/>
                        </a:lnTo>
                        <a:lnTo>
                          <a:pt x="23" y="17"/>
                        </a:lnTo>
                        <a:lnTo>
                          <a:pt x="25" y="16"/>
                        </a:lnTo>
                        <a:lnTo>
                          <a:pt x="25" y="16"/>
                        </a:lnTo>
                        <a:lnTo>
                          <a:pt x="25" y="17"/>
                        </a:lnTo>
                        <a:lnTo>
                          <a:pt x="25" y="19"/>
                        </a:lnTo>
                        <a:lnTo>
                          <a:pt x="23" y="25"/>
                        </a:lnTo>
                        <a:lnTo>
                          <a:pt x="21" y="31"/>
                        </a:lnTo>
                        <a:lnTo>
                          <a:pt x="21" y="33"/>
                        </a:lnTo>
                        <a:lnTo>
                          <a:pt x="21" y="35"/>
                        </a:lnTo>
                        <a:lnTo>
                          <a:pt x="22" y="37"/>
                        </a:lnTo>
                        <a:lnTo>
                          <a:pt x="24" y="38"/>
                        </a:lnTo>
                        <a:lnTo>
                          <a:pt x="28" y="39"/>
                        </a:lnTo>
                        <a:lnTo>
                          <a:pt x="36" y="39"/>
                        </a:lnTo>
                        <a:lnTo>
                          <a:pt x="41" y="37"/>
                        </a:lnTo>
                        <a:lnTo>
                          <a:pt x="44" y="36"/>
                        </a:lnTo>
                        <a:lnTo>
                          <a:pt x="45" y="33"/>
                        </a:lnTo>
                        <a:lnTo>
                          <a:pt x="46" y="32"/>
                        </a:lnTo>
                        <a:lnTo>
                          <a:pt x="46" y="30"/>
                        </a:lnTo>
                        <a:lnTo>
                          <a:pt x="44" y="24"/>
                        </a:lnTo>
                        <a:lnTo>
                          <a:pt x="36" y="3"/>
                        </a:lnTo>
                        <a:lnTo>
                          <a:pt x="35" y="1"/>
                        </a:lnTo>
                        <a:lnTo>
                          <a:pt x="34" y="0"/>
                        </a:lnTo>
                        <a:lnTo>
                          <a:pt x="33" y="0"/>
                        </a:lnTo>
                        <a:lnTo>
                          <a:pt x="32" y="1"/>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25"/>
                  <p:cNvSpPr>
                    <a:spLocks/>
                  </p:cNvSpPr>
                  <p:nvPr/>
                </p:nvSpPr>
                <p:spPr bwMode="auto">
                  <a:xfrm flipH="1">
                    <a:off x="5407025" y="4335463"/>
                    <a:ext cx="101600" cy="196850"/>
                  </a:xfrm>
                  <a:custGeom>
                    <a:avLst/>
                    <a:gdLst/>
                    <a:ahLst/>
                    <a:cxnLst>
                      <a:cxn ang="0">
                        <a:pos x="60" y="13"/>
                      </a:cxn>
                      <a:cxn ang="0">
                        <a:pos x="59" y="12"/>
                      </a:cxn>
                      <a:cxn ang="0">
                        <a:pos x="57" y="13"/>
                      </a:cxn>
                      <a:cxn ang="0">
                        <a:pos x="55" y="13"/>
                      </a:cxn>
                      <a:cxn ang="0">
                        <a:pos x="53" y="15"/>
                      </a:cxn>
                      <a:cxn ang="0">
                        <a:pos x="48" y="17"/>
                      </a:cxn>
                      <a:cxn ang="0">
                        <a:pos x="46" y="18"/>
                      </a:cxn>
                      <a:cxn ang="0">
                        <a:pos x="44" y="18"/>
                      </a:cxn>
                      <a:cxn ang="0">
                        <a:pos x="40" y="18"/>
                      </a:cxn>
                      <a:cxn ang="0">
                        <a:pos x="36" y="16"/>
                      </a:cxn>
                      <a:cxn ang="0">
                        <a:pos x="29" y="11"/>
                      </a:cxn>
                      <a:cxn ang="0">
                        <a:pos x="25" y="8"/>
                      </a:cxn>
                      <a:cxn ang="0">
                        <a:pos x="21" y="2"/>
                      </a:cxn>
                      <a:cxn ang="0">
                        <a:pos x="20" y="0"/>
                      </a:cxn>
                      <a:cxn ang="0">
                        <a:pos x="19" y="0"/>
                      </a:cxn>
                      <a:cxn ang="0">
                        <a:pos x="18" y="0"/>
                      </a:cxn>
                      <a:cxn ang="0">
                        <a:pos x="17" y="2"/>
                      </a:cxn>
                      <a:cxn ang="0">
                        <a:pos x="16" y="4"/>
                      </a:cxn>
                      <a:cxn ang="0">
                        <a:pos x="13" y="24"/>
                      </a:cxn>
                      <a:cxn ang="0">
                        <a:pos x="4" y="52"/>
                      </a:cxn>
                      <a:cxn ang="0">
                        <a:pos x="0" y="89"/>
                      </a:cxn>
                      <a:cxn ang="0">
                        <a:pos x="0" y="106"/>
                      </a:cxn>
                      <a:cxn ang="0">
                        <a:pos x="0" y="109"/>
                      </a:cxn>
                      <a:cxn ang="0">
                        <a:pos x="0" y="111"/>
                      </a:cxn>
                      <a:cxn ang="0">
                        <a:pos x="1" y="112"/>
                      </a:cxn>
                      <a:cxn ang="0">
                        <a:pos x="3" y="116"/>
                      </a:cxn>
                      <a:cxn ang="0">
                        <a:pos x="10" y="120"/>
                      </a:cxn>
                      <a:cxn ang="0">
                        <a:pos x="23" y="124"/>
                      </a:cxn>
                      <a:cxn ang="0">
                        <a:pos x="29" y="124"/>
                      </a:cxn>
                      <a:cxn ang="0">
                        <a:pos x="35" y="123"/>
                      </a:cxn>
                      <a:cxn ang="0">
                        <a:pos x="41" y="120"/>
                      </a:cxn>
                      <a:cxn ang="0">
                        <a:pos x="47" y="116"/>
                      </a:cxn>
                      <a:cxn ang="0">
                        <a:pos x="49" y="113"/>
                      </a:cxn>
                      <a:cxn ang="0">
                        <a:pos x="51" y="110"/>
                      </a:cxn>
                      <a:cxn ang="0">
                        <a:pos x="52" y="107"/>
                      </a:cxn>
                      <a:cxn ang="0">
                        <a:pos x="52" y="103"/>
                      </a:cxn>
                      <a:cxn ang="0">
                        <a:pos x="52" y="74"/>
                      </a:cxn>
                      <a:cxn ang="0">
                        <a:pos x="59" y="44"/>
                      </a:cxn>
                      <a:cxn ang="0">
                        <a:pos x="61" y="39"/>
                      </a:cxn>
                      <a:cxn ang="0">
                        <a:pos x="63" y="29"/>
                      </a:cxn>
                      <a:cxn ang="0">
                        <a:pos x="64" y="18"/>
                      </a:cxn>
                      <a:cxn ang="0">
                        <a:pos x="62" y="14"/>
                      </a:cxn>
                      <a:cxn ang="0">
                        <a:pos x="60" y="13"/>
                      </a:cxn>
                    </a:cxnLst>
                    <a:rect l="0" t="0" r="r" b="b"/>
                    <a:pathLst>
                      <a:path w="64" h="124">
                        <a:moveTo>
                          <a:pt x="60" y="13"/>
                        </a:moveTo>
                        <a:lnTo>
                          <a:pt x="59" y="12"/>
                        </a:lnTo>
                        <a:lnTo>
                          <a:pt x="57" y="13"/>
                        </a:lnTo>
                        <a:lnTo>
                          <a:pt x="55" y="13"/>
                        </a:lnTo>
                        <a:lnTo>
                          <a:pt x="53" y="15"/>
                        </a:lnTo>
                        <a:lnTo>
                          <a:pt x="48" y="17"/>
                        </a:lnTo>
                        <a:lnTo>
                          <a:pt x="46" y="18"/>
                        </a:lnTo>
                        <a:lnTo>
                          <a:pt x="44" y="18"/>
                        </a:lnTo>
                        <a:lnTo>
                          <a:pt x="40" y="18"/>
                        </a:lnTo>
                        <a:lnTo>
                          <a:pt x="36" y="16"/>
                        </a:lnTo>
                        <a:lnTo>
                          <a:pt x="29" y="11"/>
                        </a:lnTo>
                        <a:lnTo>
                          <a:pt x="25" y="8"/>
                        </a:lnTo>
                        <a:lnTo>
                          <a:pt x="21" y="2"/>
                        </a:lnTo>
                        <a:lnTo>
                          <a:pt x="20" y="0"/>
                        </a:lnTo>
                        <a:lnTo>
                          <a:pt x="19" y="0"/>
                        </a:lnTo>
                        <a:lnTo>
                          <a:pt x="18" y="0"/>
                        </a:lnTo>
                        <a:lnTo>
                          <a:pt x="17" y="2"/>
                        </a:lnTo>
                        <a:lnTo>
                          <a:pt x="16" y="4"/>
                        </a:lnTo>
                        <a:lnTo>
                          <a:pt x="13" y="24"/>
                        </a:lnTo>
                        <a:lnTo>
                          <a:pt x="4" y="52"/>
                        </a:lnTo>
                        <a:lnTo>
                          <a:pt x="0" y="89"/>
                        </a:lnTo>
                        <a:lnTo>
                          <a:pt x="0" y="106"/>
                        </a:lnTo>
                        <a:lnTo>
                          <a:pt x="0" y="109"/>
                        </a:lnTo>
                        <a:lnTo>
                          <a:pt x="0" y="111"/>
                        </a:lnTo>
                        <a:lnTo>
                          <a:pt x="1" y="112"/>
                        </a:lnTo>
                        <a:lnTo>
                          <a:pt x="3" y="116"/>
                        </a:lnTo>
                        <a:lnTo>
                          <a:pt x="10" y="120"/>
                        </a:lnTo>
                        <a:lnTo>
                          <a:pt x="23" y="124"/>
                        </a:lnTo>
                        <a:lnTo>
                          <a:pt x="29" y="124"/>
                        </a:lnTo>
                        <a:lnTo>
                          <a:pt x="35" y="123"/>
                        </a:lnTo>
                        <a:lnTo>
                          <a:pt x="41" y="120"/>
                        </a:lnTo>
                        <a:lnTo>
                          <a:pt x="47" y="116"/>
                        </a:lnTo>
                        <a:lnTo>
                          <a:pt x="49" y="113"/>
                        </a:lnTo>
                        <a:lnTo>
                          <a:pt x="51" y="110"/>
                        </a:lnTo>
                        <a:lnTo>
                          <a:pt x="52" y="107"/>
                        </a:lnTo>
                        <a:lnTo>
                          <a:pt x="52" y="103"/>
                        </a:lnTo>
                        <a:lnTo>
                          <a:pt x="52" y="74"/>
                        </a:lnTo>
                        <a:lnTo>
                          <a:pt x="59" y="44"/>
                        </a:lnTo>
                        <a:lnTo>
                          <a:pt x="61" y="39"/>
                        </a:lnTo>
                        <a:lnTo>
                          <a:pt x="63" y="29"/>
                        </a:lnTo>
                        <a:lnTo>
                          <a:pt x="64" y="18"/>
                        </a:lnTo>
                        <a:lnTo>
                          <a:pt x="62" y="14"/>
                        </a:lnTo>
                        <a:lnTo>
                          <a:pt x="60" y="13"/>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26"/>
                  <p:cNvSpPr>
                    <a:spLocks/>
                  </p:cNvSpPr>
                  <p:nvPr/>
                </p:nvSpPr>
                <p:spPr bwMode="auto">
                  <a:xfrm flipH="1">
                    <a:off x="5411787" y="4324350"/>
                    <a:ext cx="49213" cy="26988"/>
                  </a:xfrm>
                  <a:custGeom>
                    <a:avLst/>
                    <a:gdLst/>
                    <a:ahLst/>
                    <a:cxnLst>
                      <a:cxn ang="0">
                        <a:pos x="31" y="8"/>
                      </a:cxn>
                      <a:cxn ang="0">
                        <a:pos x="31" y="7"/>
                      </a:cxn>
                      <a:cxn ang="0">
                        <a:pos x="30" y="6"/>
                      </a:cxn>
                      <a:cxn ang="0">
                        <a:pos x="29" y="5"/>
                      </a:cxn>
                      <a:cxn ang="0">
                        <a:pos x="25" y="3"/>
                      </a:cxn>
                      <a:cxn ang="0">
                        <a:pos x="17" y="1"/>
                      </a:cxn>
                      <a:cxn ang="0">
                        <a:pos x="14" y="0"/>
                      </a:cxn>
                      <a:cxn ang="0">
                        <a:pos x="5" y="1"/>
                      </a:cxn>
                      <a:cxn ang="0">
                        <a:pos x="1" y="2"/>
                      </a:cxn>
                      <a:cxn ang="0">
                        <a:pos x="0" y="2"/>
                      </a:cxn>
                      <a:cxn ang="0">
                        <a:pos x="0" y="3"/>
                      </a:cxn>
                      <a:cxn ang="0">
                        <a:pos x="0" y="6"/>
                      </a:cxn>
                      <a:cxn ang="0">
                        <a:pos x="2" y="9"/>
                      </a:cxn>
                      <a:cxn ang="0">
                        <a:pos x="5" y="12"/>
                      </a:cxn>
                      <a:cxn ang="0">
                        <a:pos x="8" y="14"/>
                      </a:cxn>
                      <a:cxn ang="0">
                        <a:pos x="10" y="15"/>
                      </a:cxn>
                      <a:cxn ang="0">
                        <a:pos x="17" y="17"/>
                      </a:cxn>
                      <a:cxn ang="0">
                        <a:pos x="23" y="17"/>
                      </a:cxn>
                      <a:cxn ang="0">
                        <a:pos x="26" y="16"/>
                      </a:cxn>
                      <a:cxn ang="0">
                        <a:pos x="29" y="14"/>
                      </a:cxn>
                      <a:cxn ang="0">
                        <a:pos x="31" y="8"/>
                      </a:cxn>
                    </a:cxnLst>
                    <a:rect l="0" t="0" r="r" b="b"/>
                    <a:pathLst>
                      <a:path w="31" h="17">
                        <a:moveTo>
                          <a:pt x="31" y="8"/>
                        </a:moveTo>
                        <a:lnTo>
                          <a:pt x="31" y="7"/>
                        </a:lnTo>
                        <a:lnTo>
                          <a:pt x="30" y="6"/>
                        </a:lnTo>
                        <a:lnTo>
                          <a:pt x="29" y="5"/>
                        </a:lnTo>
                        <a:lnTo>
                          <a:pt x="25" y="3"/>
                        </a:lnTo>
                        <a:lnTo>
                          <a:pt x="17" y="1"/>
                        </a:lnTo>
                        <a:lnTo>
                          <a:pt x="14" y="0"/>
                        </a:lnTo>
                        <a:lnTo>
                          <a:pt x="5" y="1"/>
                        </a:lnTo>
                        <a:lnTo>
                          <a:pt x="1" y="2"/>
                        </a:lnTo>
                        <a:lnTo>
                          <a:pt x="0" y="2"/>
                        </a:lnTo>
                        <a:lnTo>
                          <a:pt x="0" y="3"/>
                        </a:lnTo>
                        <a:lnTo>
                          <a:pt x="0" y="6"/>
                        </a:lnTo>
                        <a:lnTo>
                          <a:pt x="2" y="9"/>
                        </a:lnTo>
                        <a:lnTo>
                          <a:pt x="5" y="12"/>
                        </a:lnTo>
                        <a:lnTo>
                          <a:pt x="8" y="14"/>
                        </a:lnTo>
                        <a:lnTo>
                          <a:pt x="10" y="15"/>
                        </a:lnTo>
                        <a:lnTo>
                          <a:pt x="17" y="17"/>
                        </a:lnTo>
                        <a:lnTo>
                          <a:pt x="23" y="17"/>
                        </a:lnTo>
                        <a:lnTo>
                          <a:pt x="26" y="16"/>
                        </a:lnTo>
                        <a:lnTo>
                          <a:pt x="29" y="14"/>
                        </a:lnTo>
                        <a:lnTo>
                          <a:pt x="31" y="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27"/>
                  <p:cNvSpPr>
                    <a:spLocks/>
                  </p:cNvSpPr>
                  <p:nvPr/>
                </p:nvSpPr>
                <p:spPr bwMode="auto">
                  <a:xfrm flipH="1">
                    <a:off x="5127625" y="4303713"/>
                    <a:ext cx="169863" cy="98425"/>
                  </a:xfrm>
                  <a:custGeom>
                    <a:avLst/>
                    <a:gdLst/>
                    <a:ahLst/>
                    <a:cxnLst>
                      <a:cxn ang="0">
                        <a:pos x="100" y="0"/>
                      </a:cxn>
                      <a:cxn ang="0">
                        <a:pos x="99" y="0"/>
                      </a:cxn>
                      <a:cxn ang="0">
                        <a:pos x="99" y="1"/>
                      </a:cxn>
                      <a:cxn ang="0">
                        <a:pos x="98" y="2"/>
                      </a:cxn>
                      <a:cxn ang="0">
                        <a:pos x="97" y="3"/>
                      </a:cxn>
                      <a:cxn ang="0">
                        <a:pos x="57" y="30"/>
                      </a:cxn>
                      <a:cxn ang="0">
                        <a:pos x="39" y="36"/>
                      </a:cxn>
                      <a:cxn ang="0">
                        <a:pos x="3" y="42"/>
                      </a:cxn>
                      <a:cxn ang="0">
                        <a:pos x="1" y="43"/>
                      </a:cxn>
                      <a:cxn ang="0">
                        <a:pos x="0" y="44"/>
                      </a:cxn>
                      <a:cxn ang="0">
                        <a:pos x="1" y="45"/>
                      </a:cxn>
                      <a:cxn ang="0">
                        <a:pos x="5" y="49"/>
                      </a:cxn>
                      <a:cxn ang="0">
                        <a:pos x="16" y="56"/>
                      </a:cxn>
                      <a:cxn ang="0">
                        <a:pos x="22" y="59"/>
                      </a:cxn>
                      <a:cxn ang="0">
                        <a:pos x="35" y="62"/>
                      </a:cxn>
                      <a:cxn ang="0">
                        <a:pos x="42" y="62"/>
                      </a:cxn>
                      <a:cxn ang="0">
                        <a:pos x="55" y="61"/>
                      </a:cxn>
                      <a:cxn ang="0">
                        <a:pos x="83" y="52"/>
                      </a:cxn>
                      <a:cxn ang="0">
                        <a:pos x="97" y="44"/>
                      </a:cxn>
                      <a:cxn ang="0">
                        <a:pos x="102" y="40"/>
                      </a:cxn>
                      <a:cxn ang="0">
                        <a:pos x="105" y="36"/>
                      </a:cxn>
                      <a:cxn ang="0">
                        <a:pos x="107" y="31"/>
                      </a:cxn>
                      <a:cxn ang="0">
                        <a:pos x="107" y="28"/>
                      </a:cxn>
                      <a:cxn ang="0">
                        <a:pos x="107" y="24"/>
                      </a:cxn>
                      <a:cxn ang="0">
                        <a:pos x="104" y="10"/>
                      </a:cxn>
                      <a:cxn ang="0">
                        <a:pos x="101" y="1"/>
                      </a:cxn>
                      <a:cxn ang="0">
                        <a:pos x="100" y="0"/>
                      </a:cxn>
                    </a:cxnLst>
                    <a:rect l="0" t="0" r="r" b="b"/>
                    <a:pathLst>
                      <a:path w="107" h="62">
                        <a:moveTo>
                          <a:pt x="100" y="0"/>
                        </a:moveTo>
                        <a:lnTo>
                          <a:pt x="99" y="0"/>
                        </a:lnTo>
                        <a:lnTo>
                          <a:pt x="99" y="1"/>
                        </a:lnTo>
                        <a:lnTo>
                          <a:pt x="98" y="2"/>
                        </a:lnTo>
                        <a:lnTo>
                          <a:pt x="97" y="3"/>
                        </a:lnTo>
                        <a:lnTo>
                          <a:pt x="57" y="30"/>
                        </a:lnTo>
                        <a:lnTo>
                          <a:pt x="39" y="36"/>
                        </a:lnTo>
                        <a:lnTo>
                          <a:pt x="3" y="42"/>
                        </a:lnTo>
                        <a:lnTo>
                          <a:pt x="1" y="43"/>
                        </a:lnTo>
                        <a:lnTo>
                          <a:pt x="0" y="44"/>
                        </a:lnTo>
                        <a:lnTo>
                          <a:pt x="1" y="45"/>
                        </a:lnTo>
                        <a:lnTo>
                          <a:pt x="5" y="49"/>
                        </a:lnTo>
                        <a:lnTo>
                          <a:pt x="16" y="56"/>
                        </a:lnTo>
                        <a:lnTo>
                          <a:pt x="22" y="59"/>
                        </a:lnTo>
                        <a:lnTo>
                          <a:pt x="35" y="62"/>
                        </a:lnTo>
                        <a:lnTo>
                          <a:pt x="42" y="62"/>
                        </a:lnTo>
                        <a:lnTo>
                          <a:pt x="55" y="61"/>
                        </a:lnTo>
                        <a:lnTo>
                          <a:pt x="83" y="52"/>
                        </a:lnTo>
                        <a:lnTo>
                          <a:pt x="97" y="44"/>
                        </a:lnTo>
                        <a:lnTo>
                          <a:pt x="102" y="40"/>
                        </a:lnTo>
                        <a:lnTo>
                          <a:pt x="105" y="36"/>
                        </a:lnTo>
                        <a:lnTo>
                          <a:pt x="107" y="31"/>
                        </a:lnTo>
                        <a:lnTo>
                          <a:pt x="107" y="28"/>
                        </a:lnTo>
                        <a:lnTo>
                          <a:pt x="107" y="24"/>
                        </a:lnTo>
                        <a:lnTo>
                          <a:pt x="104" y="10"/>
                        </a:lnTo>
                        <a:lnTo>
                          <a:pt x="101" y="1"/>
                        </a:lnTo>
                        <a:lnTo>
                          <a:pt x="100"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28"/>
                  <p:cNvSpPr>
                    <a:spLocks/>
                  </p:cNvSpPr>
                  <p:nvPr/>
                </p:nvSpPr>
                <p:spPr bwMode="auto">
                  <a:xfrm flipH="1">
                    <a:off x="5265738" y="4375150"/>
                    <a:ext cx="50800" cy="171450"/>
                  </a:xfrm>
                  <a:custGeom>
                    <a:avLst/>
                    <a:gdLst/>
                    <a:ahLst/>
                    <a:cxnLst>
                      <a:cxn ang="0">
                        <a:pos x="28" y="18"/>
                      </a:cxn>
                      <a:cxn ang="0">
                        <a:pos x="28" y="17"/>
                      </a:cxn>
                      <a:cxn ang="0">
                        <a:pos x="26" y="16"/>
                      </a:cxn>
                      <a:cxn ang="0">
                        <a:pos x="25" y="16"/>
                      </a:cxn>
                      <a:cxn ang="0">
                        <a:pos x="22" y="17"/>
                      </a:cxn>
                      <a:cxn ang="0">
                        <a:pos x="21" y="17"/>
                      </a:cxn>
                      <a:cxn ang="0">
                        <a:pos x="19" y="16"/>
                      </a:cxn>
                      <a:cxn ang="0">
                        <a:pos x="17" y="15"/>
                      </a:cxn>
                      <a:cxn ang="0">
                        <a:pos x="16" y="11"/>
                      </a:cxn>
                      <a:cxn ang="0">
                        <a:pos x="10" y="2"/>
                      </a:cxn>
                      <a:cxn ang="0">
                        <a:pos x="9" y="1"/>
                      </a:cxn>
                      <a:cxn ang="0">
                        <a:pos x="8" y="0"/>
                      </a:cxn>
                      <a:cxn ang="0">
                        <a:pos x="8" y="0"/>
                      </a:cxn>
                      <a:cxn ang="0">
                        <a:pos x="7" y="1"/>
                      </a:cxn>
                      <a:cxn ang="0">
                        <a:pos x="6" y="2"/>
                      </a:cxn>
                      <a:cxn ang="0">
                        <a:pos x="5" y="4"/>
                      </a:cxn>
                      <a:cxn ang="0">
                        <a:pos x="0" y="68"/>
                      </a:cxn>
                      <a:cxn ang="0">
                        <a:pos x="0" y="96"/>
                      </a:cxn>
                      <a:cxn ang="0">
                        <a:pos x="1" y="103"/>
                      </a:cxn>
                      <a:cxn ang="0">
                        <a:pos x="2" y="104"/>
                      </a:cxn>
                      <a:cxn ang="0">
                        <a:pos x="5" y="104"/>
                      </a:cxn>
                      <a:cxn ang="0">
                        <a:pos x="9" y="105"/>
                      </a:cxn>
                      <a:cxn ang="0">
                        <a:pos x="15" y="107"/>
                      </a:cxn>
                      <a:cxn ang="0">
                        <a:pos x="20" y="108"/>
                      </a:cxn>
                      <a:cxn ang="0">
                        <a:pos x="26" y="107"/>
                      </a:cxn>
                      <a:cxn ang="0">
                        <a:pos x="29" y="105"/>
                      </a:cxn>
                      <a:cxn ang="0">
                        <a:pos x="30" y="104"/>
                      </a:cxn>
                      <a:cxn ang="0">
                        <a:pos x="31" y="103"/>
                      </a:cxn>
                      <a:cxn ang="0">
                        <a:pos x="31" y="101"/>
                      </a:cxn>
                      <a:cxn ang="0">
                        <a:pos x="32" y="99"/>
                      </a:cxn>
                      <a:cxn ang="0">
                        <a:pos x="32" y="92"/>
                      </a:cxn>
                      <a:cxn ang="0">
                        <a:pos x="29" y="64"/>
                      </a:cxn>
                      <a:cxn ang="0">
                        <a:pos x="29" y="24"/>
                      </a:cxn>
                      <a:cxn ang="0">
                        <a:pos x="28" y="18"/>
                      </a:cxn>
                    </a:cxnLst>
                    <a:rect l="0" t="0" r="r" b="b"/>
                    <a:pathLst>
                      <a:path w="32" h="108">
                        <a:moveTo>
                          <a:pt x="28" y="18"/>
                        </a:moveTo>
                        <a:lnTo>
                          <a:pt x="28" y="17"/>
                        </a:lnTo>
                        <a:lnTo>
                          <a:pt x="26" y="16"/>
                        </a:lnTo>
                        <a:lnTo>
                          <a:pt x="25" y="16"/>
                        </a:lnTo>
                        <a:lnTo>
                          <a:pt x="22" y="17"/>
                        </a:lnTo>
                        <a:lnTo>
                          <a:pt x="21" y="17"/>
                        </a:lnTo>
                        <a:lnTo>
                          <a:pt x="19" y="16"/>
                        </a:lnTo>
                        <a:lnTo>
                          <a:pt x="17" y="15"/>
                        </a:lnTo>
                        <a:lnTo>
                          <a:pt x="16" y="11"/>
                        </a:lnTo>
                        <a:lnTo>
                          <a:pt x="10" y="2"/>
                        </a:lnTo>
                        <a:lnTo>
                          <a:pt x="9" y="1"/>
                        </a:lnTo>
                        <a:lnTo>
                          <a:pt x="8" y="0"/>
                        </a:lnTo>
                        <a:lnTo>
                          <a:pt x="8" y="0"/>
                        </a:lnTo>
                        <a:lnTo>
                          <a:pt x="7" y="1"/>
                        </a:lnTo>
                        <a:lnTo>
                          <a:pt x="6" y="2"/>
                        </a:lnTo>
                        <a:lnTo>
                          <a:pt x="5" y="4"/>
                        </a:lnTo>
                        <a:lnTo>
                          <a:pt x="0" y="68"/>
                        </a:lnTo>
                        <a:lnTo>
                          <a:pt x="0" y="96"/>
                        </a:lnTo>
                        <a:lnTo>
                          <a:pt x="1" y="103"/>
                        </a:lnTo>
                        <a:lnTo>
                          <a:pt x="2" y="104"/>
                        </a:lnTo>
                        <a:lnTo>
                          <a:pt x="5" y="104"/>
                        </a:lnTo>
                        <a:lnTo>
                          <a:pt x="9" y="105"/>
                        </a:lnTo>
                        <a:lnTo>
                          <a:pt x="15" y="107"/>
                        </a:lnTo>
                        <a:lnTo>
                          <a:pt x="20" y="108"/>
                        </a:lnTo>
                        <a:lnTo>
                          <a:pt x="26" y="107"/>
                        </a:lnTo>
                        <a:lnTo>
                          <a:pt x="29" y="105"/>
                        </a:lnTo>
                        <a:lnTo>
                          <a:pt x="30" y="104"/>
                        </a:lnTo>
                        <a:lnTo>
                          <a:pt x="31" y="103"/>
                        </a:lnTo>
                        <a:lnTo>
                          <a:pt x="31" y="101"/>
                        </a:lnTo>
                        <a:lnTo>
                          <a:pt x="32" y="99"/>
                        </a:lnTo>
                        <a:lnTo>
                          <a:pt x="32" y="92"/>
                        </a:lnTo>
                        <a:lnTo>
                          <a:pt x="29" y="64"/>
                        </a:lnTo>
                        <a:lnTo>
                          <a:pt x="29" y="24"/>
                        </a:lnTo>
                        <a:lnTo>
                          <a:pt x="28" y="1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29"/>
                  <p:cNvSpPr>
                    <a:spLocks/>
                  </p:cNvSpPr>
                  <p:nvPr/>
                </p:nvSpPr>
                <p:spPr bwMode="auto">
                  <a:xfrm flipH="1">
                    <a:off x="5138737" y="4383088"/>
                    <a:ext cx="125413" cy="149225"/>
                  </a:xfrm>
                  <a:custGeom>
                    <a:avLst/>
                    <a:gdLst/>
                    <a:ahLst/>
                    <a:cxnLst>
                      <a:cxn ang="0">
                        <a:pos x="76" y="0"/>
                      </a:cxn>
                      <a:cxn ang="0">
                        <a:pos x="73" y="3"/>
                      </a:cxn>
                      <a:cxn ang="0">
                        <a:pos x="54" y="13"/>
                      </a:cxn>
                      <a:cxn ang="0">
                        <a:pos x="42" y="17"/>
                      </a:cxn>
                      <a:cxn ang="0">
                        <a:pos x="22" y="20"/>
                      </a:cxn>
                      <a:cxn ang="0">
                        <a:pos x="16" y="19"/>
                      </a:cxn>
                      <a:cxn ang="0">
                        <a:pos x="10" y="17"/>
                      </a:cxn>
                      <a:cxn ang="0">
                        <a:pos x="7" y="15"/>
                      </a:cxn>
                      <a:cxn ang="0">
                        <a:pos x="5" y="15"/>
                      </a:cxn>
                      <a:cxn ang="0">
                        <a:pos x="3" y="15"/>
                      </a:cxn>
                      <a:cxn ang="0">
                        <a:pos x="1" y="16"/>
                      </a:cxn>
                      <a:cxn ang="0">
                        <a:pos x="0" y="20"/>
                      </a:cxn>
                      <a:cxn ang="0">
                        <a:pos x="4" y="39"/>
                      </a:cxn>
                      <a:cxn ang="0">
                        <a:pos x="4" y="47"/>
                      </a:cxn>
                      <a:cxn ang="0">
                        <a:pos x="3" y="79"/>
                      </a:cxn>
                      <a:cxn ang="0">
                        <a:pos x="4" y="84"/>
                      </a:cxn>
                      <a:cxn ang="0">
                        <a:pos x="6" y="89"/>
                      </a:cxn>
                      <a:cxn ang="0">
                        <a:pos x="8" y="92"/>
                      </a:cxn>
                      <a:cxn ang="0">
                        <a:pos x="10" y="94"/>
                      </a:cxn>
                      <a:cxn ang="0">
                        <a:pos x="13" y="94"/>
                      </a:cxn>
                      <a:cxn ang="0">
                        <a:pos x="19" y="89"/>
                      </a:cxn>
                      <a:cxn ang="0">
                        <a:pos x="27" y="85"/>
                      </a:cxn>
                      <a:cxn ang="0">
                        <a:pos x="32" y="83"/>
                      </a:cxn>
                      <a:cxn ang="0">
                        <a:pos x="60" y="68"/>
                      </a:cxn>
                      <a:cxn ang="0">
                        <a:pos x="65" y="62"/>
                      </a:cxn>
                      <a:cxn ang="0">
                        <a:pos x="71" y="45"/>
                      </a:cxn>
                      <a:cxn ang="0">
                        <a:pos x="79" y="6"/>
                      </a:cxn>
                      <a:cxn ang="0">
                        <a:pos x="79" y="2"/>
                      </a:cxn>
                      <a:cxn ang="0">
                        <a:pos x="78" y="1"/>
                      </a:cxn>
                      <a:cxn ang="0">
                        <a:pos x="77" y="0"/>
                      </a:cxn>
                      <a:cxn ang="0">
                        <a:pos x="76" y="0"/>
                      </a:cxn>
                    </a:cxnLst>
                    <a:rect l="0" t="0" r="r" b="b"/>
                    <a:pathLst>
                      <a:path w="79" h="94">
                        <a:moveTo>
                          <a:pt x="76" y="0"/>
                        </a:moveTo>
                        <a:lnTo>
                          <a:pt x="73" y="3"/>
                        </a:lnTo>
                        <a:lnTo>
                          <a:pt x="54" y="13"/>
                        </a:lnTo>
                        <a:lnTo>
                          <a:pt x="42" y="17"/>
                        </a:lnTo>
                        <a:lnTo>
                          <a:pt x="22" y="20"/>
                        </a:lnTo>
                        <a:lnTo>
                          <a:pt x="16" y="19"/>
                        </a:lnTo>
                        <a:lnTo>
                          <a:pt x="10" y="17"/>
                        </a:lnTo>
                        <a:lnTo>
                          <a:pt x="7" y="15"/>
                        </a:lnTo>
                        <a:lnTo>
                          <a:pt x="5" y="15"/>
                        </a:lnTo>
                        <a:lnTo>
                          <a:pt x="3" y="15"/>
                        </a:lnTo>
                        <a:lnTo>
                          <a:pt x="1" y="16"/>
                        </a:lnTo>
                        <a:lnTo>
                          <a:pt x="0" y="20"/>
                        </a:lnTo>
                        <a:lnTo>
                          <a:pt x="4" y="39"/>
                        </a:lnTo>
                        <a:lnTo>
                          <a:pt x="4" y="47"/>
                        </a:lnTo>
                        <a:lnTo>
                          <a:pt x="3" y="79"/>
                        </a:lnTo>
                        <a:lnTo>
                          <a:pt x="4" y="84"/>
                        </a:lnTo>
                        <a:lnTo>
                          <a:pt x="6" y="89"/>
                        </a:lnTo>
                        <a:lnTo>
                          <a:pt x="8" y="92"/>
                        </a:lnTo>
                        <a:lnTo>
                          <a:pt x="10" y="94"/>
                        </a:lnTo>
                        <a:lnTo>
                          <a:pt x="13" y="94"/>
                        </a:lnTo>
                        <a:lnTo>
                          <a:pt x="19" y="89"/>
                        </a:lnTo>
                        <a:lnTo>
                          <a:pt x="27" y="85"/>
                        </a:lnTo>
                        <a:lnTo>
                          <a:pt x="32" y="83"/>
                        </a:lnTo>
                        <a:lnTo>
                          <a:pt x="60" y="68"/>
                        </a:lnTo>
                        <a:lnTo>
                          <a:pt x="65" y="62"/>
                        </a:lnTo>
                        <a:lnTo>
                          <a:pt x="71" y="45"/>
                        </a:lnTo>
                        <a:lnTo>
                          <a:pt x="79" y="6"/>
                        </a:lnTo>
                        <a:lnTo>
                          <a:pt x="79" y="2"/>
                        </a:lnTo>
                        <a:lnTo>
                          <a:pt x="78" y="1"/>
                        </a:lnTo>
                        <a:lnTo>
                          <a:pt x="77" y="0"/>
                        </a:lnTo>
                        <a:lnTo>
                          <a:pt x="76"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30"/>
                  <p:cNvSpPr>
                    <a:spLocks/>
                  </p:cNvSpPr>
                  <p:nvPr/>
                </p:nvSpPr>
                <p:spPr bwMode="auto">
                  <a:xfrm flipH="1">
                    <a:off x="5045075" y="4230688"/>
                    <a:ext cx="77788" cy="152400"/>
                  </a:xfrm>
                  <a:custGeom>
                    <a:avLst/>
                    <a:gdLst/>
                    <a:ahLst/>
                    <a:cxnLst>
                      <a:cxn ang="0">
                        <a:pos x="20" y="0"/>
                      </a:cxn>
                      <a:cxn ang="0">
                        <a:pos x="19" y="0"/>
                      </a:cxn>
                      <a:cxn ang="0">
                        <a:pos x="19" y="1"/>
                      </a:cxn>
                      <a:cxn ang="0">
                        <a:pos x="25" y="8"/>
                      </a:cxn>
                      <a:cxn ang="0">
                        <a:pos x="27" y="10"/>
                      </a:cxn>
                      <a:cxn ang="0">
                        <a:pos x="28" y="12"/>
                      </a:cxn>
                      <a:cxn ang="0">
                        <a:pos x="28" y="14"/>
                      </a:cxn>
                      <a:cxn ang="0">
                        <a:pos x="28" y="16"/>
                      </a:cxn>
                      <a:cxn ang="0">
                        <a:pos x="27" y="19"/>
                      </a:cxn>
                      <a:cxn ang="0">
                        <a:pos x="20" y="28"/>
                      </a:cxn>
                      <a:cxn ang="0">
                        <a:pos x="17" y="32"/>
                      </a:cxn>
                      <a:cxn ang="0">
                        <a:pos x="15" y="33"/>
                      </a:cxn>
                      <a:cxn ang="0">
                        <a:pos x="14" y="34"/>
                      </a:cxn>
                      <a:cxn ang="0">
                        <a:pos x="9" y="36"/>
                      </a:cxn>
                      <a:cxn ang="0">
                        <a:pos x="6" y="37"/>
                      </a:cxn>
                      <a:cxn ang="0">
                        <a:pos x="3" y="37"/>
                      </a:cxn>
                      <a:cxn ang="0">
                        <a:pos x="2" y="39"/>
                      </a:cxn>
                      <a:cxn ang="0">
                        <a:pos x="1" y="40"/>
                      </a:cxn>
                      <a:cxn ang="0">
                        <a:pos x="0" y="42"/>
                      </a:cxn>
                      <a:cxn ang="0">
                        <a:pos x="1" y="44"/>
                      </a:cxn>
                      <a:cxn ang="0">
                        <a:pos x="6" y="58"/>
                      </a:cxn>
                      <a:cxn ang="0">
                        <a:pos x="7" y="64"/>
                      </a:cxn>
                      <a:cxn ang="0">
                        <a:pos x="8" y="88"/>
                      </a:cxn>
                      <a:cxn ang="0">
                        <a:pos x="7" y="92"/>
                      </a:cxn>
                      <a:cxn ang="0">
                        <a:pos x="6" y="95"/>
                      </a:cxn>
                      <a:cxn ang="0">
                        <a:pos x="5" y="96"/>
                      </a:cxn>
                      <a:cxn ang="0">
                        <a:pos x="6" y="96"/>
                      </a:cxn>
                      <a:cxn ang="0">
                        <a:pos x="8" y="96"/>
                      </a:cxn>
                      <a:cxn ang="0">
                        <a:pos x="9" y="95"/>
                      </a:cxn>
                      <a:cxn ang="0">
                        <a:pos x="14" y="91"/>
                      </a:cxn>
                      <a:cxn ang="0">
                        <a:pos x="18" y="86"/>
                      </a:cxn>
                      <a:cxn ang="0">
                        <a:pos x="35" y="75"/>
                      </a:cxn>
                      <a:cxn ang="0">
                        <a:pos x="41" y="68"/>
                      </a:cxn>
                      <a:cxn ang="0">
                        <a:pos x="48" y="53"/>
                      </a:cxn>
                      <a:cxn ang="0">
                        <a:pos x="49" y="42"/>
                      </a:cxn>
                      <a:cxn ang="0">
                        <a:pos x="49" y="32"/>
                      </a:cxn>
                      <a:cxn ang="0">
                        <a:pos x="46" y="21"/>
                      </a:cxn>
                      <a:cxn ang="0">
                        <a:pos x="39" y="10"/>
                      </a:cxn>
                      <a:cxn ang="0">
                        <a:pos x="37" y="9"/>
                      </a:cxn>
                      <a:cxn ang="0">
                        <a:pos x="22" y="1"/>
                      </a:cxn>
                      <a:cxn ang="0">
                        <a:pos x="20" y="0"/>
                      </a:cxn>
                    </a:cxnLst>
                    <a:rect l="0" t="0" r="r" b="b"/>
                    <a:pathLst>
                      <a:path w="49" h="96">
                        <a:moveTo>
                          <a:pt x="20" y="0"/>
                        </a:moveTo>
                        <a:lnTo>
                          <a:pt x="19" y="0"/>
                        </a:lnTo>
                        <a:lnTo>
                          <a:pt x="19" y="1"/>
                        </a:lnTo>
                        <a:lnTo>
                          <a:pt x="25" y="8"/>
                        </a:lnTo>
                        <a:lnTo>
                          <a:pt x="27" y="10"/>
                        </a:lnTo>
                        <a:lnTo>
                          <a:pt x="28" y="12"/>
                        </a:lnTo>
                        <a:lnTo>
                          <a:pt x="28" y="14"/>
                        </a:lnTo>
                        <a:lnTo>
                          <a:pt x="28" y="16"/>
                        </a:lnTo>
                        <a:lnTo>
                          <a:pt x="27" y="19"/>
                        </a:lnTo>
                        <a:lnTo>
                          <a:pt x="20" y="28"/>
                        </a:lnTo>
                        <a:lnTo>
                          <a:pt x="17" y="32"/>
                        </a:lnTo>
                        <a:lnTo>
                          <a:pt x="15" y="33"/>
                        </a:lnTo>
                        <a:lnTo>
                          <a:pt x="14" y="34"/>
                        </a:lnTo>
                        <a:lnTo>
                          <a:pt x="9" y="36"/>
                        </a:lnTo>
                        <a:lnTo>
                          <a:pt x="6" y="37"/>
                        </a:lnTo>
                        <a:lnTo>
                          <a:pt x="3" y="37"/>
                        </a:lnTo>
                        <a:lnTo>
                          <a:pt x="2" y="39"/>
                        </a:lnTo>
                        <a:lnTo>
                          <a:pt x="1" y="40"/>
                        </a:lnTo>
                        <a:lnTo>
                          <a:pt x="0" y="42"/>
                        </a:lnTo>
                        <a:lnTo>
                          <a:pt x="1" y="44"/>
                        </a:lnTo>
                        <a:lnTo>
                          <a:pt x="6" y="58"/>
                        </a:lnTo>
                        <a:lnTo>
                          <a:pt x="7" y="64"/>
                        </a:lnTo>
                        <a:lnTo>
                          <a:pt x="8" y="88"/>
                        </a:lnTo>
                        <a:lnTo>
                          <a:pt x="7" y="92"/>
                        </a:lnTo>
                        <a:lnTo>
                          <a:pt x="6" y="95"/>
                        </a:lnTo>
                        <a:lnTo>
                          <a:pt x="5" y="96"/>
                        </a:lnTo>
                        <a:lnTo>
                          <a:pt x="6" y="96"/>
                        </a:lnTo>
                        <a:lnTo>
                          <a:pt x="8" y="96"/>
                        </a:lnTo>
                        <a:lnTo>
                          <a:pt x="9" y="95"/>
                        </a:lnTo>
                        <a:lnTo>
                          <a:pt x="14" y="91"/>
                        </a:lnTo>
                        <a:lnTo>
                          <a:pt x="18" y="86"/>
                        </a:lnTo>
                        <a:lnTo>
                          <a:pt x="35" y="75"/>
                        </a:lnTo>
                        <a:lnTo>
                          <a:pt x="41" y="68"/>
                        </a:lnTo>
                        <a:lnTo>
                          <a:pt x="48" y="53"/>
                        </a:lnTo>
                        <a:lnTo>
                          <a:pt x="49" y="42"/>
                        </a:lnTo>
                        <a:lnTo>
                          <a:pt x="49" y="32"/>
                        </a:lnTo>
                        <a:lnTo>
                          <a:pt x="46" y="21"/>
                        </a:lnTo>
                        <a:lnTo>
                          <a:pt x="39" y="10"/>
                        </a:lnTo>
                        <a:lnTo>
                          <a:pt x="37" y="9"/>
                        </a:lnTo>
                        <a:lnTo>
                          <a:pt x="22" y="1"/>
                        </a:lnTo>
                        <a:lnTo>
                          <a:pt x="20" y="0"/>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31"/>
                  <p:cNvSpPr>
                    <a:spLocks/>
                  </p:cNvSpPr>
                  <p:nvPr/>
                </p:nvSpPr>
                <p:spPr bwMode="auto">
                  <a:xfrm flipH="1">
                    <a:off x="5318125" y="4368800"/>
                    <a:ext cx="95250" cy="122238"/>
                  </a:xfrm>
                  <a:custGeom>
                    <a:avLst/>
                    <a:gdLst/>
                    <a:ahLst/>
                    <a:cxnLst>
                      <a:cxn ang="0">
                        <a:pos x="56" y="6"/>
                      </a:cxn>
                      <a:cxn ang="0">
                        <a:pos x="43" y="9"/>
                      </a:cxn>
                      <a:cxn ang="0">
                        <a:pos x="36" y="9"/>
                      </a:cxn>
                      <a:cxn ang="0">
                        <a:pos x="30" y="7"/>
                      </a:cxn>
                      <a:cxn ang="0">
                        <a:pos x="21" y="1"/>
                      </a:cxn>
                      <a:cxn ang="0">
                        <a:pos x="15" y="0"/>
                      </a:cxn>
                      <a:cxn ang="0">
                        <a:pos x="13" y="1"/>
                      </a:cxn>
                      <a:cxn ang="0">
                        <a:pos x="11" y="4"/>
                      </a:cxn>
                      <a:cxn ang="0">
                        <a:pos x="10" y="9"/>
                      </a:cxn>
                      <a:cxn ang="0">
                        <a:pos x="7" y="20"/>
                      </a:cxn>
                      <a:cxn ang="0">
                        <a:pos x="5" y="38"/>
                      </a:cxn>
                      <a:cxn ang="0">
                        <a:pos x="0" y="65"/>
                      </a:cxn>
                      <a:cxn ang="0">
                        <a:pos x="0" y="70"/>
                      </a:cxn>
                      <a:cxn ang="0">
                        <a:pos x="1" y="70"/>
                      </a:cxn>
                      <a:cxn ang="0">
                        <a:pos x="2" y="71"/>
                      </a:cxn>
                      <a:cxn ang="0">
                        <a:pos x="4" y="72"/>
                      </a:cxn>
                      <a:cxn ang="0">
                        <a:pos x="6" y="73"/>
                      </a:cxn>
                      <a:cxn ang="0">
                        <a:pos x="9" y="74"/>
                      </a:cxn>
                      <a:cxn ang="0">
                        <a:pos x="38" y="77"/>
                      </a:cxn>
                      <a:cxn ang="0">
                        <a:pos x="47" y="77"/>
                      </a:cxn>
                      <a:cxn ang="0">
                        <a:pos x="51" y="76"/>
                      </a:cxn>
                      <a:cxn ang="0">
                        <a:pos x="54" y="74"/>
                      </a:cxn>
                      <a:cxn ang="0">
                        <a:pos x="55" y="73"/>
                      </a:cxn>
                      <a:cxn ang="0">
                        <a:pos x="56" y="70"/>
                      </a:cxn>
                      <a:cxn ang="0">
                        <a:pos x="56" y="67"/>
                      </a:cxn>
                      <a:cxn ang="0">
                        <a:pos x="55" y="58"/>
                      </a:cxn>
                      <a:cxn ang="0">
                        <a:pos x="55" y="26"/>
                      </a:cxn>
                      <a:cxn ang="0">
                        <a:pos x="56" y="23"/>
                      </a:cxn>
                      <a:cxn ang="0">
                        <a:pos x="60" y="12"/>
                      </a:cxn>
                      <a:cxn ang="0">
                        <a:pos x="60" y="10"/>
                      </a:cxn>
                      <a:cxn ang="0">
                        <a:pos x="60" y="8"/>
                      </a:cxn>
                      <a:cxn ang="0">
                        <a:pos x="60" y="7"/>
                      </a:cxn>
                      <a:cxn ang="0">
                        <a:pos x="58" y="6"/>
                      </a:cxn>
                      <a:cxn ang="0">
                        <a:pos x="56" y="6"/>
                      </a:cxn>
                    </a:cxnLst>
                    <a:rect l="0" t="0" r="r" b="b"/>
                    <a:pathLst>
                      <a:path w="60" h="77">
                        <a:moveTo>
                          <a:pt x="56" y="6"/>
                        </a:moveTo>
                        <a:lnTo>
                          <a:pt x="43" y="9"/>
                        </a:lnTo>
                        <a:lnTo>
                          <a:pt x="36" y="9"/>
                        </a:lnTo>
                        <a:lnTo>
                          <a:pt x="30" y="7"/>
                        </a:lnTo>
                        <a:lnTo>
                          <a:pt x="21" y="1"/>
                        </a:lnTo>
                        <a:lnTo>
                          <a:pt x="15" y="0"/>
                        </a:lnTo>
                        <a:lnTo>
                          <a:pt x="13" y="1"/>
                        </a:lnTo>
                        <a:lnTo>
                          <a:pt x="11" y="4"/>
                        </a:lnTo>
                        <a:lnTo>
                          <a:pt x="10" y="9"/>
                        </a:lnTo>
                        <a:lnTo>
                          <a:pt x="7" y="20"/>
                        </a:lnTo>
                        <a:lnTo>
                          <a:pt x="5" y="38"/>
                        </a:lnTo>
                        <a:lnTo>
                          <a:pt x="0" y="65"/>
                        </a:lnTo>
                        <a:lnTo>
                          <a:pt x="0" y="70"/>
                        </a:lnTo>
                        <a:lnTo>
                          <a:pt x="1" y="70"/>
                        </a:lnTo>
                        <a:lnTo>
                          <a:pt x="2" y="71"/>
                        </a:lnTo>
                        <a:lnTo>
                          <a:pt x="4" y="72"/>
                        </a:lnTo>
                        <a:lnTo>
                          <a:pt x="6" y="73"/>
                        </a:lnTo>
                        <a:lnTo>
                          <a:pt x="9" y="74"/>
                        </a:lnTo>
                        <a:lnTo>
                          <a:pt x="38" y="77"/>
                        </a:lnTo>
                        <a:lnTo>
                          <a:pt x="47" y="77"/>
                        </a:lnTo>
                        <a:lnTo>
                          <a:pt x="51" y="76"/>
                        </a:lnTo>
                        <a:lnTo>
                          <a:pt x="54" y="74"/>
                        </a:lnTo>
                        <a:lnTo>
                          <a:pt x="55" y="73"/>
                        </a:lnTo>
                        <a:lnTo>
                          <a:pt x="56" y="70"/>
                        </a:lnTo>
                        <a:lnTo>
                          <a:pt x="56" y="67"/>
                        </a:lnTo>
                        <a:lnTo>
                          <a:pt x="55" y="58"/>
                        </a:lnTo>
                        <a:lnTo>
                          <a:pt x="55" y="26"/>
                        </a:lnTo>
                        <a:lnTo>
                          <a:pt x="56" y="23"/>
                        </a:lnTo>
                        <a:lnTo>
                          <a:pt x="60" y="12"/>
                        </a:lnTo>
                        <a:lnTo>
                          <a:pt x="60" y="10"/>
                        </a:lnTo>
                        <a:lnTo>
                          <a:pt x="60" y="8"/>
                        </a:lnTo>
                        <a:lnTo>
                          <a:pt x="60" y="7"/>
                        </a:lnTo>
                        <a:lnTo>
                          <a:pt x="58" y="6"/>
                        </a:lnTo>
                        <a:lnTo>
                          <a:pt x="56" y="6"/>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32"/>
                  <p:cNvSpPr>
                    <a:spLocks/>
                  </p:cNvSpPr>
                  <p:nvPr/>
                </p:nvSpPr>
                <p:spPr bwMode="auto">
                  <a:xfrm flipH="1">
                    <a:off x="5056187" y="4146550"/>
                    <a:ext cx="131763" cy="187325"/>
                  </a:xfrm>
                  <a:custGeom>
                    <a:avLst/>
                    <a:gdLst/>
                    <a:ahLst/>
                    <a:cxnLst>
                      <a:cxn ang="0">
                        <a:pos x="15" y="2"/>
                      </a:cxn>
                      <a:cxn ang="0">
                        <a:pos x="10" y="0"/>
                      </a:cxn>
                      <a:cxn ang="0">
                        <a:pos x="6" y="0"/>
                      </a:cxn>
                      <a:cxn ang="0">
                        <a:pos x="5" y="0"/>
                      </a:cxn>
                      <a:cxn ang="0">
                        <a:pos x="3" y="1"/>
                      </a:cxn>
                      <a:cxn ang="0">
                        <a:pos x="2" y="4"/>
                      </a:cxn>
                      <a:cxn ang="0">
                        <a:pos x="1" y="8"/>
                      </a:cxn>
                      <a:cxn ang="0">
                        <a:pos x="0" y="11"/>
                      </a:cxn>
                      <a:cxn ang="0">
                        <a:pos x="1" y="14"/>
                      </a:cxn>
                      <a:cxn ang="0">
                        <a:pos x="2" y="16"/>
                      </a:cxn>
                      <a:cxn ang="0">
                        <a:pos x="5" y="24"/>
                      </a:cxn>
                      <a:cxn ang="0">
                        <a:pos x="5" y="26"/>
                      </a:cxn>
                      <a:cxn ang="0">
                        <a:pos x="6" y="29"/>
                      </a:cxn>
                      <a:cxn ang="0">
                        <a:pos x="7" y="30"/>
                      </a:cxn>
                      <a:cxn ang="0">
                        <a:pos x="10" y="31"/>
                      </a:cxn>
                      <a:cxn ang="0">
                        <a:pos x="12" y="31"/>
                      </a:cxn>
                      <a:cxn ang="0">
                        <a:pos x="15" y="32"/>
                      </a:cxn>
                      <a:cxn ang="0">
                        <a:pos x="17" y="33"/>
                      </a:cxn>
                      <a:cxn ang="0">
                        <a:pos x="19" y="35"/>
                      </a:cxn>
                      <a:cxn ang="0">
                        <a:pos x="21" y="37"/>
                      </a:cxn>
                      <a:cxn ang="0">
                        <a:pos x="27" y="52"/>
                      </a:cxn>
                      <a:cxn ang="0">
                        <a:pos x="29" y="59"/>
                      </a:cxn>
                      <a:cxn ang="0">
                        <a:pos x="32" y="61"/>
                      </a:cxn>
                      <a:cxn ang="0">
                        <a:pos x="37" y="65"/>
                      </a:cxn>
                      <a:cxn ang="0">
                        <a:pos x="39" y="67"/>
                      </a:cxn>
                      <a:cxn ang="0">
                        <a:pos x="40" y="69"/>
                      </a:cxn>
                      <a:cxn ang="0">
                        <a:pos x="43" y="76"/>
                      </a:cxn>
                      <a:cxn ang="0">
                        <a:pos x="45" y="98"/>
                      </a:cxn>
                      <a:cxn ang="0">
                        <a:pos x="46" y="106"/>
                      </a:cxn>
                      <a:cxn ang="0">
                        <a:pos x="47" y="108"/>
                      </a:cxn>
                      <a:cxn ang="0">
                        <a:pos x="50" y="113"/>
                      </a:cxn>
                      <a:cxn ang="0">
                        <a:pos x="52" y="115"/>
                      </a:cxn>
                      <a:cxn ang="0">
                        <a:pos x="56" y="118"/>
                      </a:cxn>
                      <a:cxn ang="0">
                        <a:pos x="57" y="118"/>
                      </a:cxn>
                      <a:cxn ang="0">
                        <a:pos x="59" y="118"/>
                      </a:cxn>
                      <a:cxn ang="0">
                        <a:pos x="60" y="117"/>
                      </a:cxn>
                      <a:cxn ang="0">
                        <a:pos x="61" y="114"/>
                      </a:cxn>
                      <a:cxn ang="0">
                        <a:pos x="61" y="96"/>
                      </a:cxn>
                      <a:cxn ang="0">
                        <a:pos x="62" y="88"/>
                      </a:cxn>
                      <a:cxn ang="0">
                        <a:pos x="62" y="87"/>
                      </a:cxn>
                      <a:cxn ang="0">
                        <a:pos x="62" y="86"/>
                      </a:cxn>
                      <a:cxn ang="0">
                        <a:pos x="63" y="86"/>
                      </a:cxn>
                      <a:cxn ang="0">
                        <a:pos x="65" y="87"/>
                      </a:cxn>
                      <a:cxn ang="0">
                        <a:pos x="67" y="90"/>
                      </a:cxn>
                      <a:cxn ang="0">
                        <a:pos x="73" y="101"/>
                      </a:cxn>
                      <a:cxn ang="0">
                        <a:pos x="75" y="106"/>
                      </a:cxn>
                      <a:cxn ang="0">
                        <a:pos x="76" y="114"/>
                      </a:cxn>
                      <a:cxn ang="0">
                        <a:pos x="76" y="115"/>
                      </a:cxn>
                      <a:cxn ang="0">
                        <a:pos x="76" y="115"/>
                      </a:cxn>
                      <a:cxn ang="0">
                        <a:pos x="78" y="115"/>
                      </a:cxn>
                      <a:cxn ang="0">
                        <a:pos x="80" y="113"/>
                      </a:cxn>
                      <a:cxn ang="0">
                        <a:pos x="82" y="111"/>
                      </a:cxn>
                      <a:cxn ang="0">
                        <a:pos x="83" y="109"/>
                      </a:cxn>
                      <a:cxn ang="0">
                        <a:pos x="83" y="103"/>
                      </a:cxn>
                      <a:cxn ang="0">
                        <a:pos x="81" y="91"/>
                      </a:cxn>
                      <a:cxn ang="0">
                        <a:pos x="73" y="75"/>
                      </a:cxn>
                      <a:cxn ang="0">
                        <a:pos x="39" y="26"/>
                      </a:cxn>
                      <a:cxn ang="0">
                        <a:pos x="25" y="9"/>
                      </a:cxn>
                      <a:cxn ang="0">
                        <a:pos x="20" y="5"/>
                      </a:cxn>
                      <a:cxn ang="0">
                        <a:pos x="15" y="2"/>
                      </a:cxn>
                    </a:cxnLst>
                    <a:rect l="0" t="0" r="r" b="b"/>
                    <a:pathLst>
                      <a:path w="83" h="118">
                        <a:moveTo>
                          <a:pt x="15" y="2"/>
                        </a:moveTo>
                        <a:lnTo>
                          <a:pt x="10" y="0"/>
                        </a:lnTo>
                        <a:lnTo>
                          <a:pt x="6" y="0"/>
                        </a:lnTo>
                        <a:lnTo>
                          <a:pt x="5" y="0"/>
                        </a:lnTo>
                        <a:lnTo>
                          <a:pt x="3" y="1"/>
                        </a:lnTo>
                        <a:lnTo>
                          <a:pt x="2" y="4"/>
                        </a:lnTo>
                        <a:lnTo>
                          <a:pt x="1" y="8"/>
                        </a:lnTo>
                        <a:lnTo>
                          <a:pt x="0" y="11"/>
                        </a:lnTo>
                        <a:lnTo>
                          <a:pt x="1" y="14"/>
                        </a:lnTo>
                        <a:lnTo>
                          <a:pt x="2" y="16"/>
                        </a:lnTo>
                        <a:lnTo>
                          <a:pt x="5" y="24"/>
                        </a:lnTo>
                        <a:lnTo>
                          <a:pt x="5" y="26"/>
                        </a:lnTo>
                        <a:lnTo>
                          <a:pt x="6" y="29"/>
                        </a:lnTo>
                        <a:lnTo>
                          <a:pt x="7" y="30"/>
                        </a:lnTo>
                        <a:lnTo>
                          <a:pt x="10" y="31"/>
                        </a:lnTo>
                        <a:lnTo>
                          <a:pt x="12" y="31"/>
                        </a:lnTo>
                        <a:lnTo>
                          <a:pt x="15" y="32"/>
                        </a:lnTo>
                        <a:lnTo>
                          <a:pt x="17" y="33"/>
                        </a:lnTo>
                        <a:lnTo>
                          <a:pt x="19" y="35"/>
                        </a:lnTo>
                        <a:lnTo>
                          <a:pt x="21" y="37"/>
                        </a:lnTo>
                        <a:lnTo>
                          <a:pt x="27" y="52"/>
                        </a:lnTo>
                        <a:lnTo>
                          <a:pt x="29" y="59"/>
                        </a:lnTo>
                        <a:lnTo>
                          <a:pt x="32" y="61"/>
                        </a:lnTo>
                        <a:lnTo>
                          <a:pt x="37" y="65"/>
                        </a:lnTo>
                        <a:lnTo>
                          <a:pt x="39" y="67"/>
                        </a:lnTo>
                        <a:lnTo>
                          <a:pt x="40" y="69"/>
                        </a:lnTo>
                        <a:lnTo>
                          <a:pt x="43" y="76"/>
                        </a:lnTo>
                        <a:lnTo>
                          <a:pt x="45" y="98"/>
                        </a:lnTo>
                        <a:lnTo>
                          <a:pt x="46" y="106"/>
                        </a:lnTo>
                        <a:lnTo>
                          <a:pt x="47" y="108"/>
                        </a:lnTo>
                        <a:lnTo>
                          <a:pt x="50" y="113"/>
                        </a:lnTo>
                        <a:lnTo>
                          <a:pt x="52" y="115"/>
                        </a:lnTo>
                        <a:lnTo>
                          <a:pt x="56" y="118"/>
                        </a:lnTo>
                        <a:lnTo>
                          <a:pt x="57" y="118"/>
                        </a:lnTo>
                        <a:lnTo>
                          <a:pt x="59" y="118"/>
                        </a:lnTo>
                        <a:lnTo>
                          <a:pt x="60" y="117"/>
                        </a:lnTo>
                        <a:lnTo>
                          <a:pt x="61" y="114"/>
                        </a:lnTo>
                        <a:lnTo>
                          <a:pt x="61" y="96"/>
                        </a:lnTo>
                        <a:lnTo>
                          <a:pt x="62" y="88"/>
                        </a:lnTo>
                        <a:lnTo>
                          <a:pt x="62" y="87"/>
                        </a:lnTo>
                        <a:lnTo>
                          <a:pt x="62" y="86"/>
                        </a:lnTo>
                        <a:lnTo>
                          <a:pt x="63" y="86"/>
                        </a:lnTo>
                        <a:lnTo>
                          <a:pt x="65" y="87"/>
                        </a:lnTo>
                        <a:lnTo>
                          <a:pt x="67" y="90"/>
                        </a:lnTo>
                        <a:lnTo>
                          <a:pt x="73" y="101"/>
                        </a:lnTo>
                        <a:lnTo>
                          <a:pt x="75" y="106"/>
                        </a:lnTo>
                        <a:lnTo>
                          <a:pt x="76" y="114"/>
                        </a:lnTo>
                        <a:lnTo>
                          <a:pt x="76" y="115"/>
                        </a:lnTo>
                        <a:lnTo>
                          <a:pt x="76" y="115"/>
                        </a:lnTo>
                        <a:lnTo>
                          <a:pt x="78" y="115"/>
                        </a:lnTo>
                        <a:lnTo>
                          <a:pt x="80" y="113"/>
                        </a:lnTo>
                        <a:lnTo>
                          <a:pt x="82" y="111"/>
                        </a:lnTo>
                        <a:lnTo>
                          <a:pt x="83" y="109"/>
                        </a:lnTo>
                        <a:lnTo>
                          <a:pt x="83" y="103"/>
                        </a:lnTo>
                        <a:lnTo>
                          <a:pt x="81" y="91"/>
                        </a:lnTo>
                        <a:lnTo>
                          <a:pt x="73" y="75"/>
                        </a:lnTo>
                        <a:lnTo>
                          <a:pt x="39" y="26"/>
                        </a:lnTo>
                        <a:lnTo>
                          <a:pt x="25" y="9"/>
                        </a:lnTo>
                        <a:lnTo>
                          <a:pt x="20" y="5"/>
                        </a:lnTo>
                        <a:lnTo>
                          <a:pt x="15" y="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33"/>
                  <p:cNvSpPr>
                    <a:spLocks/>
                  </p:cNvSpPr>
                  <p:nvPr/>
                </p:nvSpPr>
                <p:spPr bwMode="auto">
                  <a:xfrm flipH="1">
                    <a:off x="5033963" y="4122738"/>
                    <a:ext cx="149225" cy="215900"/>
                  </a:xfrm>
                  <a:custGeom>
                    <a:avLst/>
                    <a:gdLst/>
                    <a:ahLst/>
                    <a:cxnLst>
                      <a:cxn ang="0">
                        <a:pos x="28" y="0"/>
                      </a:cxn>
                      <a:cxn ang="0">
                        <a:pos x="23" y="1"/>
                      </a:cxn>
                      <a:cxn ang="0">
                        <a:pos x="4" y="9"/>
                      </a:cxn>
                      <a:cxn ang="0">
                        <a:pos x="1" y="14"/>
                      </a:cxn>
                      <a:cxn ang="0">
                        <a:pos x="1" y="21"/>
                      </a:cxn>
                      <a:cxn ang="0">
                        <a:pos x="4" y="30"/>
                      </a:cxn>
                      <a:cxn ang="0">
                        <a:pos x="7" y="34"/>
                      </a:cxn>
                      <a:cxn ang="0">
                        <a:pos x="15" y="34"/>
                      </a:cxn>
                      <a:cxn ang="0">
                        <a:pos x="18" y="35"/>
                      </a:cxn>
                      <a:cxn ang="0">
                        <a:pos x="24" y="48"/>
                      </a:cxn>
                      <a:cxn ang="0">
                        <a:pos x="40" y="68"/>
                      </a:cxn>
                      <a:cxn ang="0">
                        <a:pos x="47" y="93"/>
                      </a:cxn>
                      <a:cxn ang="0">
                        <a:pos x="47" y="117"/>
                      </a:cxn>
                      <a:cxn ang="0">
                        <a:pos x="43" y="135"/>
                      </a:cxn>
                      <a:cxn ang="0">
                        <a:pos x="46" y="136"/>
                      </a:cxn>
                      <a:cxn ang="0">
                        <a:pos x="55" y="135"/>
                      </a:cxn>
                      <a:cxn ang="0">
                        <a:pos x="58" y="133"/>
                      </a:cxn>
                      <a:cxn ang="0">
                        <a:pos x="62" y="104"/>
                      </a:cxn>
                      <a:cxn ang="0">
                        <a:pos x="60" y="90"/>
                      </a:cxn>
                      <a:cxn ang="0">
                        <a:pos x="62" y="89"/>
                      </a:cxn>
                      <a:cxn ang="0">
                        <a:pos x="65" y="93"/>
                      </a:cxn>
                      <a:cxn ang="0">
                        <a:pos x="71" y="110"/>
                      </a:cxn>
                      <a:cxn ang="0">
                        <a:pos x="71" y="121"/>
                      </a:cxn>
                      <a:cxn ang="0">
                        <a:pos x="73" y="130"/>
                      </a:cxn>
                      <a:cxn ang="0">
                        <a:pos x="78" y="132"/>
                      </a:cxn>
                      <a:cxn ang="0">
                        <a:pos x="87" y="130"/>
                      </a:cxn>
                      <a:cxn ang="0">
                        <a:pos x="92" y="127"/>
                      </a:cxn>
                      <a:cxn ang="0">
                        <a:pos x="94" y="122"/>
                      </a:cxn>
                      <a:cxn ang="0">
                        <a:pos x="88" y="101"/>
                      </a:cxn>
                      <a:cxn ang="0">
                        <a:pos x="71" y="72"/>
                      </a:cxn>
                      <a:cxn ang="0">
                        <a:pos x="70" y="66"/>
                      </a:cxn>
                      <a:cxn ang="0">
                        <a:pos x="72" y="61"/>
                      </a:cxn>
                      <a:cxn ang="0">
                        <a:pos x="70" y="50"/>
                      </a:cxn>
                      <a:cxn ang="0">
                        <a:pos x="65" y="41"/>
                      </a:cxn>
                      <a:cxn ang="0">
                        <a:pos x="59" y="35"/>
                      </a:cxn>
                      <a:cxn ang="0">
                        <a:pos x="35" y="19"/>
                      </a:cxn>
                      <a:cxn ang="0">
                        <a:pos x="33" y="14"/>
                      </a:cxn>
                      <a:cxn ang="0">
                        <a:pos x="34" y="10"/>
                      </a:cxn>
                      <a:cxn ang="0">
                        <a:pos x="36" y="5"/>
                      </a:cxn>
                      <a:cxn ang="0">
                        <a:pos x="35" y="2"/>
                      </a:cxn>
                      <a:cxn ang="0">
                        <a:pos x="31" y="0"/>
                      </a:cxn>
                    </a:cxnLst>
                    <a:rect l="0" t="0" r="r" b="b"/>
                    <a:pathLst>
                      <a:path w="94" h="136">
                        <a:moveTo>
                          <a:pt x="31" y="0"/>
                        </a:moveTo>
                        <a:lnTo>
                          <a:pt x="28" y="0"/>
                        </a:lnTo>
                        <a:lnTo>
                          <a:pt x="26" y="0"/>
                        </a:lnTo>
                        <a:lnTo>
                          <a:pt x="23" y="1"/>
                        </a:lnTo>
                        <a:lnTo>
                          <a:pt x="9" y="5"/>
                        </a:lnTo>
                        <a:lnTo>
                          <a:pt x="4" y="9"/>
                        </a:lnTo>
                        <a:lnTo>
                          <a:pt x="2" y="12"/>
                        </a:lnTo>
                        <a:lnTo>
                          <a:pt x="1" y="14"/>
                        </a:lnTo>
                        <a:lnTo>
                          <a:pt x="0" y="18"/>
                        </a:lnTo>
                        <a:lnTo>
                          <a:pt x="1" y="21"/>
                        </a:lnTo>
                        <a:lnTo>
                          <a:pt x="2" y="26"/>
                        </a:lnTo>
                        <a:lnTo>
                          <a:pt x="4" y="30"/>
                        </a:lnTo>
                        <a:lnTo>
                          <a:pt x="6" y="33"/>
                        </a:lnTo>
                        <a:lnTo>
                          <a:pt x="7" y="34"/>
                        </a:lnTo>
                        <a:lnTo>
                          <a:pt x="8" y="34"/>
                        </a:lnTo>
                        <a:lnTo>
                          <a:pt x="15" y="34"/>
                        </a:lnTo>
                        <a:lnTo>
                          <a:pt x="17" y="34"/>
                        </a:lnTo>
                        <a:lnTo>
                          <a:pt x="18" y="35"/>
                        </a:lnTo>
                        <a:lnTo>
                          <a:pt x="19" y="37"/>
                        </a:lnTo>
                        <a:lnTo>
                          <a:pt x="24" y="48"/>
                        </a:lnTo>
                        <a:lnTo>
                          <a:pt x="26" y="52"/>
                        </a:lnTo>
                        <a:lnTo>
                          <a:pt x="40" y="68"/>
                        </a:lnTo>
                        <a:lnTo>
                          <a:pt x="41" y="72"/>
                        </a:lnTo>
                        <a:lnTo>
                          <a:pt x="47" y="93"/>
                        </a:lnTo>
                        <a:lnTo>
                          <a:pt x="48" y="105"/>
                        </a:lnTo>
                        <a:lnTo>
                          <a:pt x="47" y="117"/>
                        </a:lnTo>
                        <a:lnTo>
                          <a:pt x="43" y="133"/>
                        </a:lnTo>
                        <a:lnTo>
                          <a:pt x="43" y="135"/>
                        </a:lnTo>
                        <a:lnTo>
                          <a:pt x="44" y="136"/>
                        </a:lnTo>
                        <a:lnTo>
                          <a:pt x="46" y="136"/>
                        </a:lnTo>
                        <a:lnTo>
                          <a:pt x="51" y="136"/>
                        </a:lnTo>
                        <a:lnTo>
                          <a:pt x="55" y="135"/>
                        </a:lnTo>
                        <a:lnTo>
                          <a:pt x="57" y="134"/>
                        </a:lnTo>
                        <a:lnTo>
                          <a:pt x="58" y="133"/>
                        </a:lnTo>
                        <a:lnTo>
                          <a:pt x="60" y="129"/>
                        </a:lnTo>
                        <a:lnTo>
                          <a:pt x="62" y="104"/>
                        </a:lnTo>
                        <a:lnTo>
                          <a:pt x="60" y="92"/>
                        </a:lnTo>
                        <a:lnTo>
                          <a:pt x="60" y="90"/>
                        </a:lnTo>
                        <a:lnTo>
                          <a:pt x="61" y="89"/>
                        </a:lnTo>
                        <a:lnTo>
                          <a:pt x="62" y="89"/>
                        </a:lnTo>
                        <a:lnTo>
                          <a:pt x="63" y="89"/>
                        </a:lnTo>
                        <a:lnTo>
                          <a:pt x="65" y="93"/>
                        </a:lnTo>
                        <a:lnTo>
                          <a:pt x="70" y="103"/>
                        </a:lnTo>
                        <a:lnTo>
                          <a:pt x="71" y="110"/>
                        </a:lnTo>
                        <a:lnTo>
                          <a:pt x="71" y="118"/>
                        </a:lnTo>
                        <a:lnTo>
                          <a:pt x="71" y="121"/>
                        </a:lnTo>
                        <a:lnTo>
                          <a:pt x="72" y="128"/>
                        </a:lnTo>
                        <a:lnTo>
                          <a:pt x="73" y="130"/>
                        </a:lnTo>
                        <a:lnTo>
                          <a:pt x="75" y="131"/>
                        </a:lnTo>
                        <a:lnTo>
                          <a:pt x="78" y="132"/>
                        </a:lnTo>
                        <a:lnTo>
                          <a:pt x="81" y="132"/>
                        </a:lnTo>
                        <a:lnTo>
                          <a:pt x="87" y="130"/>
                        </a:lnTo>
                        <a:lnTo>
                          <a:pt x="91" y="129"/>
                        </a:lnTo>
                        <a:lnTo>
                          <a:pt x="92" y="127"/>
                        </a:lnTo>
                        <a:lnTo>
                          <a:pt x="94" y="125"/>
                        </a:lnTo>
                        <a:lnTo>
                          <a:pt x="94" y="122"/>
                        </a:lnTo>
                        <a:lnTo>
                          <a:pt x="93" y="115"/>
                        </a:lnTo>
                        <a:lnTo>
                          <a:pt x="88" y="101"/>
                        </a:lnTo>
                        <a:lnTo>
                          <a:pt x="84" y="93"/>
                        </a:lnTo>
                        <a:lnTo>
                          <a:pt x="71" y="72"/>
                        </a:lnTo>
                        <a:lnTo>
                          <a:pt x="70" y="68"/>
                        </a:lnTo>
                        <a:lnTo>
                          <a:pt x="70" y="66"/>
                        </a:lnTo>
                        <a:lnTo>
                          <a:pt x="70" y="63"/>
                        </a:lnTo>
                        <a:lnTo>
                          <a:pt x="72" y="61"/>
                        </a:lnTo>
                        <a:lnTo>
                          <a:pt x="72" y="57"/>
                        </a:lnTo>
                        <a:lnTo>
                          <a:pt x="70" y="50"/>
                        </a:lnTo>
                        <a:lnTo>
                          <a:pt x="68" y="46"/>
                        </a:lnTo>
                        <a:lnTo>
                          <a:pt x="65" y="41"/>
                        </a:lnTo>
                        <a:lnTo>
                          <a:pt x="62" y="38"/>
                        </a:lnTo>
                        <a:lnTo>
                          <a:pt x="59" y="35"/>
                        </a:lnTo>
                        <a:lnTo>
                          <a:pt x="41" y="24"/>
                        </a:lnTo>
                        <a:lnTo>
                          <a:pt x="35" y="19"/>
                        </a:lnTo>
                        <a:lnTo>
                          <a:pt x="33" y="17"/>
                        </a:lnTo>
                        <a:lnTo>
                          <a:pt x="33" y="14"/>
                        </a:lnTo>
                        <a:lnTo>
                          <a:pt x="33" y="12"/>
                        </a:lnTo>
                        <a:lnTo>
                          <a:pt x="34" y="10"/>
                        </a:lnTo>
                        <a:lnTo>
                          <a:pt x="36" y="7"/>
                        </a:lnTo>
                        <a:lnTo>
                          <a:pt x="36" y="5"/>
                        </a:lnTo>
                        <a:lnTo>
                          <a:pt x="36" y="4"/>
                        </a:lnTo>
                        <a:lnTo>
                          <a:pt x="35" y="2"/>
                        </a:lnTo>
                        <a:lnTo>
                          <a:pt x="33" y="1"/>
                        </a:lnTo>
                        <a:lnTo>
                          <a:pt x="31"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34"/>
                  <p:cNvSpPr>
                    <a:spLocks/>
                  </p:cNvSpPr>
                  <p:nvPr/>
                </p:nvSpPr>
                <p:spPr bwMode="auto">
                  <a:xfrm flipH="1">
                    <a:off x="5102225" y="4192588"/>
                    <a:ext cx="17463" cy="22225"/>
                  </a:xfrm>
                  <a:custGeom>
                    <a:avLst/>
                    <a:gdLst/>
                    <a:ahLst/>
                    <a:cxnLst>
                      <a:cxn ang="0">
                        <a:pos x="6" y="0"/>
                      </a:cxn>
                      <a:cxn ang="0">
                        <a:pos x="5" y="0"/>
                      </a:cxn>
                      <a:cxn ang="0">
                        <a:pos x="4" y="0"/>
                      </a:cxn>
                      <a:cxn ang="0">
                        <a:pos x="1" y="2"/>
                      </a:cxn>
                      <a:cxn ang="0">
                        <a:pos x="0" y="5"/>
                      </a:cxn>
                      <a:cxn ang="0">
                        <a:pos x="0" y="8"/>
                      </a:cxn>
                      <a:cxn ang="0">
                        <a:pos x="2" y="10"/>
                      </a:cxn>
                      <a:cxn ang="0">
                        <a:pos x="6" y="12"/>
                      </a:cxn>
                      <a:cxn ang="0">
                        <a:pos x="9" y="13"/>
                      </a:cxn>
                      <a:cxn ang="0">
                        <a:pos x="11" y="14"/>
                      </a:cxn>
                      <a:cxn ang="0">
                        <a:pos x="11" y="13"/>
                      </a:cxn>
                      <a:cxn ang="0">
                        <a:pos x="11" y="11"/>
                      </a:cxn>
                      <a:cxn ang="0">
                        <a:pos x="7" y="2"/>
                      </a:cxn>
                      <a:cxn ang="0">
                        <a:pos x="7" y="1"/>
                      </a:cxn>
                      <a:cxn ang="0">
                        <a:pos x="6" y="0"/>
                      </a:cxn>
                    </a:cxnLst>
                    <a:rect l="0" t="0" r="r" b="b"/>
                    <a:pathLst>
                      <a:path w="11" h="14">
                        <a:moveTo>
                          <a:pt x="6" y="0"/>
                        </a:moveTo>
                        <a:lnTo>
                          <a:pt x="5" y="0"/>
                        </a:lnTo>
                        <a:lnTo>
                          <a:pt x="4" y="0"/>
                        </a:lnTo>
                        <a:lnTo>
                          <a:pt x="1" y="2"/>
                        </a:lnTo>
                        <a:lnTo>
                          <a:pt x="0" y="5"/>
                        </a:lnTo>
                        <a:lnTo>
                          <a:pt x="0" y="8"/>
                        </a:lnTo>
                        <a:lnTo>
                          <a:pt x="2" y="10"/>
                        </a:lnTo>
                        <a:lnTo>
                          <a:pt x="6" y="12"/>
                        </a:lnTo>
                        <a:lnTo>
                          <a:pt x="9" y="13"/>
                        </a:lnTo>
                        <a:lnTo>
                          <a:pt x="11" y="14"/>
                        </a:lnTo>
                        <a:lnTo>
                          <a:pt x="11" y="13"/>
                        </a:lnTo>
                        <a:lnTo>
                          <a:pt x="11" y="11"/>
                        </a:lnTo>
                        <a:lnTo>
                          <a:pt x="7" y="2"/>
                        </a:lnTo>
                        <a:lnTo>
                          <a:pt x="7" y="1"/>
                        </a:lnTo>
                        <a:lnTo>
                          <a:pt x="6"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4" name="Group 34"/>
                  <p:cNvGrpSpPr>
                    <a:grpSpLocks noChangeAspect="1"/>
                  </p:cNvGrpSpPr>
                  <p:nvPr/>
                </p:nvGrpSpPr>
                <p:grpSpPr>
                  <a:xfrm>
                    <a:off x="5325939" y="3363687"/>
                    <a:ext cx="463475" cy="283029"/>
                    <a:chOff x="2103438" y="3086101"/>
                    <a:chExt cx="595313" cy="363538"/>
                  </a:xfrm>
                </p:grpSpPr>
                <p:sp>
                  <p:nvSpPr>
                    <p:cNvPr id="147" name="Freeform 72"/>
                    <p:cNvSpPr>
                      <a:spLocks/>
                    </p:cNvSpPr>
                    <p:nvPr/>
                  </p:nvSpPr>
                  <p:spPr bwMode="auto">
                    <a:xfrm>
                      <a:off x="2103438" y="3086101"/>
                      <a:ext cx="595313" cy="363538"/>
                    </a:xfrm>
                    <a:custGeom>
                      <a:avLst/>
                      <a:gdLst/>
                      <a:ahLst/>
                      <a:cxnLst>
                        <a:cxn ang="0">
                          <a:pos x="214" y="0"/>
                        </a:cxn>
                        <a:cxn ang="0">
                          <a:pos x="186" y="1"/>
                        </a:cxn>
                        <a:cxn ang="0">
                          <a:pos x="153" y="9"/>
                        </a:cxn>
                        <a:cxn ang="0">
                          <a:pos x="137" y="17"/>
                        </a:cxn>
                        <a:cxn ang="0">
                          <a:pos x="123" y="27"/>
                        </a:cxn>
                        <a:cxn ang="0">
                          <a:pos x="88" y="62"/>
                        </a:cxn>
                        <a:cxn ang="0">
                          <a:pos x="40" y="106"/>
                        </a:cxn>
                        <a:cxn ang="0">
                          <a:pos x="10" y="129"/>
                        </a:cxn>
                        <a:cxn ang="0">
                          <a:pos x="4" y="136"/>
                        </a:cxn>
                        <a:cxn ang="0">
                          <a:pos x="1" y="143"/>
                        </a:cxn>
                        <a:cxn ang="0">
                          <a:pos x="0" y="149"/>
                        </a:cxn>
                        <a:cxn ang="0">
                          <a:pos x="3" y="155"/>
                        </a:cxn>
                        <a:cxn ang="0">
                          <a:pos x="7" y="160"/>
                        </a:cxn>
                        <a:cxn ang="0">
                          <a:pos x="11" y="162"/>
                        </a:cxn>
                        <a:cxn ang="0">
                          <a:pos x="27" y="168"/>
                        </a:cxn>
                        <a:cxn ang="0">
                          <a:pos x="85" y="177"/>
                        </a:cxn>
                        <a:cxn ang="0">
                          <a:pos x="254" y="179"/>
                        </a:cxn>
                        <a:cxn ang="0">
                          <a:pos x="266" y="181"/>
                        </a:cxn>
                        <a:cxn ang="0">
                          <a:pos x="279" y="185"/>
                        </a:cxn>
                        <a:cxn ang="0">
                          <a:pos x="303" y="197"/>
                        </a:cxn>
                        <a:cxn ang="0">
                          <a:pos x="321" y="210"/>
                        </a:cxn>
                        <a:cxn ang="0">
                          <a:pos x="332" y="224"/>
                        </a:cxn>
                        <a:cxn ang="0">
                          <a:pos x="338" y="228"/>
                        </a:cxn>
                        <a:cxn ang="0">
                          <a:pos x="344" y="229"/>
                        </a:cxn>
                        <a:cxn ang="0">
                          <a:pos x="350" y="229"/>
                        </a:cxn>
                        <a:cxn ang="0">
                          <a:pos x="355" y="228"/>
                        </a:cxn>
                        <a:cxn ang="0">
                          <a:pos x="360" y="224"/>
                        </a:cxn>
                        <a:cxn ang="0">
                          <a:pos x="369" y="214"/>
                        </a:cxn>
                        <a:cxn ang="0">
                          <a:pos x="372" y="207"/>
                        </a:cxn>
                        <a:cxn ang="0">
                          <a:pos x="375" y="189"/>
                        </a:cxn>
                        <a:cxn ang="0">
                          <a:pos x="374" y="140"/>
                        </a:cxn>
                        <a:cxn ang="0">
                          <a:pos x="370" y="120"/>
                        </a:cxn>
                        <a:cxn ang="0">
                          <a:pos x="368" y="111"/>
                        </a:cxn>
                        <a:cxn ang="0">
                          <a:pos x="356" y="83"/>
                        </a:cxn>
                        <a:cxn ang="0">
                          <a:pos x="339" y="56"/>
                        </a:cxn>
                        <a:cxn ang="0">
                          <a:pos x="324" y="38"/>
                        </a:cxn>
                        <a:cxn ang="0">
                          <a:pos x="313" y="29"/>
                        </a:cxn>
                        <a:cxn ang="0">
                          <a:pos x="278" y="12"/>
                        </a:cxn>
                        <a:cxn ang="0">
                          <a:pos x="224" y="1"/>
                        </a:cxn>
                        <a:cxn ang="0">
                          <a:pos x="214" y="0"/>
                        </a:cxn>
                      </a:cxnLst>
                      <a:rect l="0" t="0" r="r" b="b"/>
                      <a:pathLst>
                        <a:path w="375" h="229">
                          <a:moveTo>
                            <a:pt x="214" y="0"/>
                          </a:moveTo>
                          <a:lnTo>
                            <a:pt x="186" y="1"/>
                          </a:lnTo>
                          <a:lnTo>
                            <a:pt x="153" y="9"/>
                          </a:lnTo>
                          <a:lnTo>
                            <a:pt x="137" y="17"/>
                          </a:lnTo>
                          <a:lnTo>
                            <a:pt x="123" y="27"/>
                          </a:lnTo>
                          <a:lnTo>
                            <a:pt x="88" y="62"/>
                          </a:lnTo>
                          <a:lnTo>
                            <a:pt x="40" y="106"/>
                          </a:lnTo>
                          <a:lnTo>
                            <a:pt x="10" y="129"/>
                          </a:lnTo>
                          <a:lnTo>
                            <a:pt x="4" y="136"/>
                          </a:lnTo>
                          <a:lnTo>
                            <a:pt x="1" y="143"/>
                          </a:lnTo>
                          <a:lnTo>
                            <a:pt x="0" y="149"/>
                          </a:lnTo>
                          <a:lnTo>
                            <a:pt x="3" y="155"/>
                          </a:lnTo>
                          <a:lnTo>
                            <a:pt x="7" y="160"/>
                          </a:lnTo>
                          <a:lnTo>
                            <a:pt x="11" y="162"/>
                          </a:lnTo>
                          <a:lnTo>
                            <a:pt x="27" y="168"/>
                          </a:lnTo>
                          <a:lnTo>
                            <a:pt x="85" y="177"/>
                          </a:lnTo>
                          <a:lnTo>
                            <a:pt x="254" y="179"/>
                          </a:lnTo>
                          <a:lnTo>
                            <a:pt x="266" y="181"/>
                          </a:lnTo>
                          <a:lnTo>
                            <a:pt x="279" y="185"/>
                          </a:lnTo>
                          <a:lnTo>
                            <a:pt x="303" y="197"/>
                          </a:lnTo>
                          <a:lnTo>
                            <a:pt x="321" y="210"/>
                          </a:lnTo>
                          <a:lnTo>
                            <a:pt x="332" y="224"/>
                          </a:lnTo>
                          <a:lnTo>
                            <a:pt x="338" y="228"/>
                          </a:lnTo>
                          <a:lnTo>
                            <a:pt x="344" y="229"/>
                          </a:lnTo>
                          <a:lnTo>
                            <a:pt x="350" y="229"/>
                          </a:lnTo>
                          <a:lnTo>
                            <a:pt x="355" y="228"/>
                          </a:lnTo>
                          <a:lnTo>
                            <a:pt x="360" y="224"/>
                          </a:lnTo>
                          <a:lnTo>
                            <a:pt x="369" y="214"/>
                          </a:lnTo>
                          <a:lnTo>
                            <a:pt x="372" y="207"/>
                          </a:lnTo>
                          <a:lnTo>
                            <a:pt x="375" y="189"/>
                          </a:lnTo>
                          <a:lnTo>
                            <a:pt x="374" y="140"/>
                          </a:lnTo>
                          <a:lnTo>
                            <a:pt x="370" y="120"/>
                          </a:lnTo>
                          <a:lnTo>
                            <a:pt x="368" y="111"/>
                          </a:lnTo>
                          <a:lnTo>
                            <a:pt x="356" y="83"/>
                          </a:lnTo>
                          <a:lnTo>
                            <a:pt x="339" y="56"/>
                          </a:lnTo>
                          <a:lnTo>
                            <a:pt x="324" y="38"/>
                          </a:lnTo>
                          <a:lnTo>
                            <a:pt x="313" y="29"/>
                          </a:lnTo>
                          <a:lnTo>
                            <a:pt x="278" y="12"/>
                          </a:lnTo>
                          <a:lnTo>
                            <a:pt x="224" y="1"/>
                          </a:lnTo>
                          <a:lnTo>
                            <a:pt x="214" y="0"/>
                          </a:lnTo>
                          <a:close/>
                        </a:path>
                      </a:pathLst>
                    </a:custGeom>
                    <a:solidFill>
                      <a:srgbClr val="D0A8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73"/>
                    <p:cNvSpPr>
                      <a:spLocks/>
                    </p:cNvSpPr>
                    <p:nvPr/>
                  </p:nvSpPr>
                  <p:spPr bwMode="auto">
                    <a:xfrm>
                      <a:off x="2417763" y="3133726"/>
                      <a:ext cx="263525" cy="292100"/>
                    </a:xfrm>
                    <a:custGeom>
                      <a:avLst/>
                      <a:gdLst/>
                      <a:ahLst/>
                      <a:cxnLst>
                        <a:cxn ang="0">
                          <a:pos x="0" y="109"/>
                        </a:cxn>
                        <a:cxn ang="0">
                          <a:pos x="0" y="113"/>
                        </a:cxn>
                        <a:cxn ang="0">
                          <a:pos x="2" y="115"/>
                        </a:cxn>
                        <a:cxn ang="0">
                          <a:pos x="5" y="117"/>
                        </a:cxn>
                        <a:cxn ang="0">
                          <a:pos x="8" y="118"/>
                        </a:cxn>
                        <a:cxn ang="0">
                          <a:pos x="47" y="128"/>
                        </a:cxn>
                        <a:cxn ang="0">
                          <a:pos x="60" y="131"/>
                        </a:cxn>
                        <a:cxn ang="0">
                          <a:pos x="113" y="149"/>
                        </a:cxn>
                        <a:cxn ang="0">
                          <a:pos x="125" y="155"/>
                        </a:cxn>
                        <a:cxn ang="0">
                          <a:pos x="130" y="158"/>
                        </a:cxn>
                        <a:cxn ang="0">
                          <a:pos x="149" y="182"/>
                        </a:cxn>
                        <a:cxn ang="0">
                          <a:pos x="153" y="184"/>
                        </a:cxn>
                        <a:cxn ang="0">
                          <a:pos x="155" y="183"/>
                        </a:cxn>
                        <a:cxn ang="0">
                          <a:pos x="158" y="180"/>
                        </a:cxn>
                        <a:cxn ang="0">
                          <a:pos x="160" y="173"/>
                        </a:cxn>
                        <a:cxn ang="0">
                          <a:pos x="164" y="156"/>
                        </a:cxn>
                        <a:cxn ang="0">
                          <a:pos x="166" y="125"/>
                        </a:cxn>
                        <a:cxn ang="0">
                          <a:pos x="163" y="106"/>
                        </a:cxn>
                        <a:cxn ang="0">
                          <a:pos x="154" y="77"/>
                        </a:cxn>
                        <a:cxn ang="0">
                          <a:pos x="142" y="50"/>
                        </a:cxn>
                        <a:cxn ang="0">
                          <a:pos x="120" y="18"/>
                        </a:cxn>
                        <a:cxn ang="0">
                          <a:pos x="110" y="9"/>
                        </a:cxn>
                        <a:cxn ang="0">
                          <a:pos x="99" y="3"/>
                        </a:cxn>
                        <a:cxn ang="0">
                          <a:pos x="89" y="0"/>
                        </a:cxn>
                        <a:cxn ang="0">
                          <a:pos x="78" y="0"/>
                        </a:cxn>
                        <a:cxn ang="0">
                          <a:pos x="67" y="2"/>
                        </a:cxn>
                        <a:cxn ang="0">
                          <a:pos x="57" y="8"/>
                        </a:cxn>
                        <a:cxn ang="0">
                          <a:pos x="53" y="11"/>
                        </a:cxn>
                        <a:cxn ang="0">
                          <a:pos x="48" y="16"/>
                        </a:cxn>
                        <a:cxn ang="0">
                          <a:pos x="32" y="40"/>
                        </a:cxn>
                        <a:cxn ang="0">
                          <a:pos x="9" y="83"/>
                        </a:cxn>
                        <a:cxn ang="0">
                          <a:pos x="2" y="98"/>
                        </a:cxn>
                        <a:cxn ang="0">
                          <a:pos x="0" y="104"/>
                        </a:cxn>
                        <a:cxn ang="0">
                          <a:pos x="0" y="109"/>
                        </a:cxn>
                      </a:cxnLst>
                      <a:rect l="0" t="0" r="r" b="b"/>
                      <a:pathLst>
                        <a:path w="166" h="184">
                          <a:moveTo>
                            <a:pt x="0" y="109"/>
                          </a:moveTo>
                          <a:lnTo>
                            <a:pt x="0" y="113"/>
                          </a:lnTo>
                          <a:lnTo>
                            <a:pt x="2" y="115"/>
                          </a:lnTo>
                          <a:lnTo>
                            <a:pt x="5" y="117"/>
                          </a:lnTo>
                          <a:lnTo>
                            <a:pt x="8" y="118"/>
                          </a:lnTo>
                          <a:lnTo>
                            <a:pt x="47" y="128"/>
                          </a:lnTo>
                          <a:lnTo>
                            <a:pt x="60" y="131"/>
                          </a:lnTo>
                          <a:lnTo>
                            <a:pt x="113" y="149"/>
                          </a:lnTo>
                          <a:lnTo>
                            <a:pt x="125" y="155"/>
                          </a:lnTo>
                          <a:lnTo>
                            <a:pt x="130" y="158"/>
                          </a:lnTo>
                          <a:lnTo>
                            <a:pt x="149" y="182"/>
                          </a:lnTo>
                          <a:lnTo>
                            <a:pt x="153" y="184"/>
                          </a:lnTo>
                          <a:lnTo>
                            <a:pt x="155" y="183"/>
                          </a:lnTo>
                          <a:lnTo>
                            <a:pt x="158" y="180"/>
                          </a:lnTo>
                          <a:lnTo>
                            <a:pt x="160" y="173"/>
                          </a:lnTo>
                          <a:lnTo>
                            <a:pt x="164" y="156"/>
                          </a:lnTo>
                          <a:lnTo>
                            <a:pt x="166" y="125"/>
                          </a:lnTo>
                          <a:lnTo>
                            <a:pt x="163" y="106"/>
                          </a:lnTo>
                          <a:lnTo>
                            <a:pt x="154" y="77"/>
                          </a:lnTo>
                          <a:lnTo>
                            <a:pt x="142" y="50"/>
                          </a:lnTo>
                          <a:lnTo>
                            <a:pt x="120" y="18"/>
                          </a:lnTo>
                          <a:lnTo>
                            <a:pt x="110" y="9"/>
                          </a:lnTo>
                          <a:lnTo>
                            <a:pt x="99" y="3"/>
                          </a:lnTo>
                          <a:lnTo>
                            <a:pt x="89" y="0"/>
                          </a:lnTo>
                          <a:lnTo>
                            <a:pt x="78" y="0"/>
                          </a:lnTo>
                          <a:lnTo>
                            <a:pt x="67" y="2"/>
                          </a:lnTo>
                          <a:lnTo>
                            <a:pt x="57" y="8"/>
                          </a:lnTo>
                          <a:lnTo>
                            <a:pt x="53" y="11"/>
                          </a:lnTo>
                          <a:lnTo>
                            <a:pt x="48" y="16"/>
                          </a:lnTo>
                          <a:lnTo>
                            <a:pt x="32" y="40"/>
                          </a:lnTo>
                          <a:lnTo>
                            <a:pt x="9" y="83"/>
                          </a:lnTo>
                          <a:lnTo>
                            <a:pt x="2" y="98"/>
                          </a:lnTo>
                          <a:lnTo>
                            <a:pt x="0" y="104"/>
                          </a:lnTo>
                          <a:lnTo>
                            <a:pt x="0" y="109"/>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74"/>
                    <p:cNvSpPr>
                      <a:spLocks/>
                    </p:cNvSpPr>
                    <p:nvPr/>
                  </p:nvSpPr>
                  <p:spPr bwMode="auto">
                    <a:xfrm>
                      <a:off x="2327275" y="3117851"/>
                      <a:ext cx="177800" cy="187325"/>
                    </a:xfrm>
                    <a:custGeom>
                      <a:avLst/>
                      <a:gdLst/>
                      <a:ahLst/>
                      <a:cxnLst>
                        <a:cxn ang="0">
                          <a:pos x="78" y="2"/>
                        </a:cxn>
                        <a:cxn ang="0">
                          <a:pos x="75" y="4"/>
                        </a:cxn>
                        <a:cxn ang="0">
                          <a:pos x="43" y="38"/>
                        </a:cxn>
                        <a:cxn ang="0">
                          <a:pos x="9" y="94"/>
                        </a:cxn>
                        <a:cxn ang="0">
                          <a:pos x="5" y="100"/>
                        </a:cxn>
                        <a:cxn ang="0">
                          <a:pos x="0" y="105"/>
                        </a:cxn>
                        <a:cxn ang="0">
                          <a:pos x="1" y="105"/>
                        </a:cxn>
                        <a:cxn ang="0">
                          <a:pos x="3" y="107"/>
                        </a:cxn>
                        <a:cxn ang="0">
                          <a:pos x="10" y="111"/>
                        </a:cxn>
                        <a:cxn ang="0">
                          <a:pos x="15" y="113"/>
                        </a:cxn>
                        <a:cxn ang="0">
                          <a:pos x="20" y="116"/>
                        </a:cxn>
                        <a:cxn ang="0">
                          <a:pos x="26" y="117"/>
                        </a:cxn>
                        <a:cxn ang="0">
                          <a:pos x="32" y="118"/>
                        </a:cxn>
                        <a:cxn ang="0">
                          <a:pos x="38" y="117"/>
                        </a:cxn>
                        <a:cxn ang="0">
                          <a:pos x="42" y="116"/>
                        </a:cxn>
                        <a:cxn ang="0">
                          <a:pos x="45" y="112"/>
                        </a:cxn>
                        <a:cxn ang="0">
                          <a:pos x="62" y="63"/>
                        </a:cxn>
                        <a:cxn ang="0">
                          <a:pos x="69" y="50"/>
                        </a:cxn>
                        <a:cxn ang="0">
                          <a:pos x="89" y="24"/>
                        </a:cxn>
                        <a:cxn ang="0">
                          <a:pos x="92" y="20"/>
                        </a:cxn>
                        <a:cxn ang="0">
                          <a:pos x="100" y="15"/>
                        </a:cxn>
                        <a:cxn ang="0">
                          <a:pos x="105" y="12"/>
                        </a:cxn>
                        <a:cxn ang="0">
                          <a:pos x="112" y="10"/>
                        </a:cxn>
                        <a:cxn ang="0">
                          <a:pos x="112" y="9"/>
                        </a:cxn>
                        <a:cxn ang="0">
                          <a:pos x="110" y="7"/>
                        </a:cxn>
                        <a:cxn ang="0">
                          <a:pos x="105" y="5"/>
                        </a:cxn>
                        <a:cxn ang="0">
                          <a:pos x="84" y="0"/>
                        </a:cxn>
                        <a:cxn ang="0">
                          <a:pos x="81" y="1"/>
                        </a:cxn>
                        <a:cxn ang="0">
                          <a:pos x="78" y="2"/>
                        </a:cxn>
                      </a:cxnLst>
                      <a:rect l="0" t="0" r="r" b="b"/>
                      <a:pathLst>
                        <a:path w="112" h="118">
                          <a:moveTo>
                            <a:pt x="78" y="2"/>
                          </a:moveTo>
                          <a:lnTo>
                            <a:pt x="75" y="4"/>
                          </a:lnTo>
                          <a:lnTo>
                            <a:pt x="43" y="38"/>
                          </a:lnTo>
                          <a:lnTo>
                            <a:pt x="9" y="94"/>
                          </a:lnTo>
                          <a:lnTo>
                            <a:pt x="5" y="100"/>
                          </a:lnTo>
                          <a:lnTo>
                            <a:pt x="0" y="105"/>
                          </a:lnTo>
                          <a:lnTo>
                            <a:pt x="1" y="105"/>
                          </a:lnTo>
                          <a:lnTo>
                            <a:pt x="3" y="107"/>
                          </a:lnTo>
                          <a:lnTo>
                            <a:pt x="10" y="111"/>
                          </a:lnTo>
                          <a:lnTo>
                            <a:pt x="15" y="113"/>
                          </a:lnTo>
                          <a:lnTo>
                            <a:pt x="20" y="116"/>
                          </a:lnTo>
                          <a:lnTo>
                            <a:pt x="26" y="117"/>
                          </a:lnTo>
                          <a:lnTo>
                            <a:pt x="32" y="118"/>
                          </a:lnTo>
                          <a:lnTo>
                            <a:pt x="38" y="117"/>
                          </a:lnTo>
                          <a:lnTo>
                            <a:pt x="42" y="116"/>
                          </a:lnTo>
                          <a:lnTo>
                            <a:pt x="45" y="112"/>
                          </a:lnTo>
                          <a:lnTo>
                            <a:pt x="62" y="63"/>
                          </a:lnTo>
                          <a:lnTo>
                            <a:pt x="69" y="50"/>
                          </a:lnTo>
                          <a:lnTo>
                            <a:pt x="89" y="24"/>
                          </a:lnTo>
                          <a:lnTo>
                            <a:pt x="92" y="20"/>
                          </a:lnTo>
                          <a:lnTo>
                            <a:pt x="100" y="15"/>
                          </a:lnTo>
                          <a:lnTo>
                            <a:pt x="105" y="12"/>
                          </a:lnTo>
                          <a:lnTo>
                            <a:pt x="112" y="10"/>
                          </a:lnTo>
                          <a:lnTo>
                            <a:pt x="112" y="9"/>
                          </a:lnTo>
                          <a:lnTo>
                            <a:pt x="110" y="7"/>
                          </a:lnTo>
                          <a:lnTo>
                            <a:pt x="105" y="5"/>
                          </a:lnTo>
                          <a:lnTo>
                            <a:pt x="84" y="0"/>
                          </a:lnTo>
                          <a:lnTo>
                            <a:pt x="81" y="1"/>
                          </a:lnTo>
                          <a:lnTo>
                            <a:pt x="78" y="2"/>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75"/>
                    <p:cNvSpPr>
                      <a:spLocks/>
                    </p:cNvSpPr>
                    <p:nvPr/>
                  </p:nvSpPr>
                  <p:spPr bwMode="auto">
                    <a:xfrm>
                      <a:off x="2214563" y="3100388"/>
                      <a:ext cx="223838" cy="184150"/>
                    </a:xfrm>
                    <a:custGeom>
                      <a:avLst/>
                      <a:gdLst/>
                      <a:ahLst/>
                      <a:cxnLst>
                        <a:cxn ang="0">
                          <a:pos x="118" y="0"/>
                        </a:cxn>
                        <a:cxn ang="0">
                          <a:pos x="113" y="1"/>
                        </a:cxn>
                        <a:cxn ang="0">
                          <a:pos x="87" y="13"/>
                        </a:cxn>
                        <a:cxn ang="0">
                          <a:pos x="59" y="33"/>
                        </a:cxn>
                        <a:cxn ang="0">
                          <a:pos x="33" y="59"/>
                        </a:cxn>
                        <a:cxn ang="0">
                          <a:pos x="15" y="79"/>
                        </a:cxn>
                        <a:cxn ang="0">
                          <a:pos x="12" y="84"/>
                        </a:cxn>
                        <a:cxn ang="0">
                          <a:pos x="6" y="90"/>
                        </a:cxn>
                        <a:cxn ang="0">
                          <a:pos x="2" y="97"/>
                        </a:cxn>
                        <a:cxn ang="0">
                          <a:pos x="0" y="98"/>
                        </a:cxn>
                        <a:cxn ang="0">
                          <a:pos x="0" y="101"/>
                        </a:cxn>
                        <a:cxn ang="0">
                          <a:pos x="1" y="103"/>
                        </a:cxn>
                        <a:cxn ang="0">
                          <a:pos x="8" y="107"/>
                        </a:cxn>
                        <a:cxn ang="0">
                          <a:pos x="28" y="114"/>
                        </a:cxn>
                        <a:cxn ang="0">
                          <a:pos x="43" y="116"/>
                        </a:cxn>
                        <a:cxn ang="0">
                          <a:pos x="50" y="115"/>
                        </a:cxn>
                        <a:cxn ang="0">
                          <a:pos x="56" y="113"/>
                        </a:cxn>
                        <a:cxn ang="0">
                          <a:pos x="61" y="109"/>
                        </a:cxn>
                        <a:cxn ang="0">
                          <a:pos x="66" y="104"/>
                        </a:cxn>
                        <a:cxn ang="0">
                          <a:pos x="73" y="91"/>
                        </a:cxn>
                        <a:cxn ang="0">
                          <a:pos x="84" y="69"/>
                        </a:cxn>
                        <a:cxn ang="0">
                          <a:pos x="119" y="18"/>
                        </a:cxn>
                        <a:cxn ang="0">
                          <a:pos x="127" y="13"/>
                        </a:cxn>
                        <a:cxn ang="0">
                          <a:pos x="134" y="10"/>
                        </a:cxn>
                        <a:cxn ang="0">
                          <a:pos x="137" y="10"/>
                        </a:cxn>
                        <a:cxn ang="0">
                          <a:pos x="139" y="10"/>
                        </a:cxn>
                        <a:cxn ang="0">
                          <a:pos x="141" y="9"/>
                        </a:cxn>
                        <a:cxn ang="0">
                          <a:pos x="141" y="8"/>
                        </a:cxn>
                        <a:cxn ang="0">
                          <a:pos x="140" y="7"/>
                        </a:cxn>
                        <a:cxn ang="0">
                          <a:pos x="139" y="5"/>
                        </a:cxn>
                        <a:cxn ang="0">
                          <a:pos x="132" y="2"/>
                        </a:cxn>
                        <a:cxn ang="0">
                          <a:pos x="122" y="0"/>
                        </a:cxn>
                        <a:cxn ang="0">
                          <a:pos x="118" y="0"/>
                        </a:cxn>
                      </a:cxnLst>
                      <a:rect l="0" t="0" r="r" b="b"/>
                      <a:pathLst>
                        <a:path w="141" h="116">
                          <a:moveTo>
                            <a:pt x="118" y="0"/>
                          </a:moveTo>
                          <a:lnTo>
                            <a:pt x="113" y="1"/>
                          </a:lnTo>
                          <a:lnTo>
                            <a:pt x="87" y="13"/>
                          </a:lnTo>
                          <a:lnTo>
                            <a:pt x="59" y="33"/>
                          </a:lnTo>
                          <a:lnTo>
                            <a:pt x="33" y="59"/>
                          </a:lnTo>
                          <a:lnTo>
                            <a:pt x="15" y="79"/>
                          </a:lnTo>
                          <a:lnTo>
                            <a:pt x="12" y="84"/>
                          </a:lnTo>
                          <a:lnTo>
                            <a:pt x="6" y="90"/>
                          </a:lnTo>
                          <a:lnTo>
                            <a:pt x="2" y="97"/>
                          </a:lnTo>
                          <a:lnTo>
                            <a:pt x="0" y="98"/>
                          </a:lnTo>
                          <a:lnTo>
                            <a:pt x="0" y="101"/>
                          </a:lnTo>
                          <a:lnTo>
                            <a:pt x="1" y="103"/>
                          </a:lnTo>
                          <a:lnTo>
                            <a:pt x="8" y="107"/>
                          </a:lnTo>
                          <a:lnTo>
                            <a:pt x="28" y="114"/>
                          </a:lnTo>
                          <a:lnTo>
                            <a:pt x="43" y="116"/>
                          </a:lnTo>
                          <a:lnTo>
                            <a:pt x="50" y="115"/>
                          </a:lnTo>
                          <a:lnTo>
                            <a:pt x="56" y="113"/>
                          </a:lnTo>
                          <a:lnTo>
                            <a:pt x="61" y="109"/>
                          </a:lnTo>
                          <a:lnTo>
                            <a:pt x="66" y="104"/>
                          </a:lnTo>
                          <a:lnTo>
                            <a:pt x="73" y="91"/>
                          </a:lnTo>
                          <a:lnTo>
                            <a:pt x="84" y="69"/>
                          </a:lnTo>
                          <a:lnTo>
                            <a:pt x="119" y="18"/>
                          </a:lnTo>
                          <a:lnTo>
                            <a:pt x="127" y="13"/>
                          </a:lnTo>
                          <a:lnTo>
                            <a:pt x="134" y="10"/>
                          </a:lnTo>
                          <a:lnTo>
                            <a:pt x="137" y="10"/>
                          </a:lnTo>
                          <a:lnTo>
                            <a:pt x="139" y="10"/>
                          </a:lnTo>
                          <a:lnTo>
                            <a:pt x="141" y="9"/>
                          </a:lnTo>
                          <a:lnTo>
                            <a:pt x="141" y="8"/>
                          </a:lnTo>
                          <a:lnTo>
                            <a:pt x="140" y="7"/>
                          </a:lnTo>
                          <a:lnTo>
                            <a:pt x="139" y="5"/>
                          </a:lnTo>
                          <a:lnTo>
                            <a:pt x="132" y="2"/>
                          </a:lnTo>
                          <a:lnTo>
                            <a:pt x="122" y="0"/>
                          </a:lnTo>
                          <a:lnTo>
                            <a:pt x="118" y="0"/>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76"/>
                    <p:cNvSpPr>
                      <a:spLocks/>
                    </p:cNvSpPr>
                    <p:nvPr/>
                  </p:nvSpPr>
                  <p:spPr bwMode="auto">
                    <a:xfrm>
                      <a:off x="2124075" y="3278188"/>
                      <a:ext cx="379413" cy="76200"/>
                    </a:xfrm>
                    <a:custGeom>
                      <a:avLst/>
                      <a:gdLst/>
                      <a:ahLst/>
                      <a:cxnLst>
                        <a:cxn ang="0">
                          <a:pos x="238" y="46"/>
                        </a:cxn>
                        <a:cxn ang="0">
                          <a:pos x="239" y="45"/>
                        </a:cxn>
                        <a:cxn ang="0">
                          <a:pos x="239" y="44"/>
                        </a:cxn>
                        <a:cxn ang="0">
                          <a:pos x="237" y="44"/>
                        </a:cxn>
                        <a:cxn ang="0">
                          <a:pos x="234" y="43"/>
                        </a:cxn>
                        <a:cxn ang="0">
                          <a:pos x="165" y="29"/>
                        </a:cxn>
                        <a:cxn ang="0">
                          <a:pos x="63" y="2"/>
                        </a:cxn>
                        <a:cxn ang="0">
                          <a:pos x="49" y="0"/>
                        </a:cxn>
                        <a:cxn ang="0">
                          <a:pos x="39" y="0"/>
                        </a:cxn>
                        <a:cxn ang="0">
                          <a:pos x="30" y="2"/>
                        </a:cxn>
                        <a:cxn ang="0">
                          <a:pos x="18" y="7"/>
                        </a:cxn>
                        <a:cxn ang="0">
                          <a:pos x="11" y="11"/>
                        </a:cxn>
                        <a:cxn ang="0">
                          <a:pos x="2" y="22"/>
                        </a:cxn>
                        <a:cxn ang="0">
                          <a:pos x="0" y="26"/>
                        </a:cxn>
                        <a:cxn ang="0">
                          <a:pos x="0" y="29"/>
                        </a:cxn>
                        <a:cxn ang="0">
                          <a:pos x="3" y="32"/>
                        </a:cxn>
                        <a:cxn ang="0">
                          <a:pos x="5" y="33"/>
                        </a:cxn>
                        <a:cxn ang="0">
                          <a:pos x="7" y="34"/>
                        </a:cxn>
                        <a:cxn ang="0">
                          <a:pos x="10" y="35"/>
                        </a:cxn>
                        <a:cxn ang="0">
                          <a:pos x="87" y="41"/>
                        </a:cxn>
                        <a:cxn ang="0">
                          <a:pos x="147" y="48"/>
                        </a:cxn>
                        <a:cxn ang="0">
                          <a:pos x="232" y="47"/>
                        </a:cxn>
                        <a:cxn ang="0">
                          <a:pos x="235" y="46"/>
                        </a:cxn>
                        <a:cxn ang="0">
                          <a:pos x="238" y="46"/>
                        </a:cxn>
                      </a:cxnLst>
                      <a:rect l="0" t="0" r="r" b="b"/>
                      <a:pathLst>
                        <a:path w="239" h="48">
                          <a:moveTo>
                            <a:pt x="238" y="46"/>
                          </a:moveTo>
                          <a:lnTo>
                            <a:pt x="239" y="45"/>
                          </a:lnTo>
                          <a:lnTo>
                            <a:pt x="239" y="44"/>
                          </a:lnTo>
                          <a:lnTo>
                            <a:pt x="237" y="44"/>
                          </a:lnTo>
                          <a:lnTo>
                            <a:pt x="234" y="43"/>
                          </a:lnTo>
                          <a:lnTo>
                            <a:pt x="165" y="29"/>
                          </a:lnTo>
                          <a:lnTo>
                            <a:pt x="63" y="2"/>
                          </a:lnTo>
                          <a:lnTo>
                            <a:pt x="49" y="0"/>
                          </a:lnTo>
                          <a:lnTo>
                            <a:pt x="39" y="0"/>
                          </a:lnTo>
                          <a:lnTo>
                            <a:pt x="30" y="2"/>
                          </a:lnTo>
                          <a:lnTo>
                            <a:pt x="18" y="7"/>
                          </a:lnTo>
                          <a:lnTo>
                            <a:pt x="11" y="11"/>
                          </a:lnTo>
                          <a:lnTo>
                            <a:pt x="2" y="22"/>
                          </a:lnTo>
                          <a:lnTo>
                            <a:pt x="0" y="26"/>
                          </a:lnTo>
                          <a:lnTo>
                            <a:pt x="0" y="29"/>
                          </a:lnTo>
                          <a:lnTo>
                            <a:pt x="3" y="32"/>
                          </a:lnTo>
                          <a:lnTo>
                            <a:pt x="5" y="33"/>
                          </a:lnTo>
                          <a:lnTo>
                            <a:pt x="7" y="34"/>
                          </a:lnTo>
                          <a:lnTo>
                            <a:pt x="10" y="35"/>
                          </a:lnTo>
                          <a:lnTo>
                            <a:pt x="87" y="41"/>
                          </a:lnTo>
                          <a:lnTo>
                            <a:pt x="147" y="48"/>
                          </a:lnTo>
                          <a:lnTo>
                            <a:pt x="232" y="47"/>
                          </a:lnTo>
                          <a:lnTo>
                            <a:pt x="235" y="46"/>
                          </a:lnTo>
                          <a:lnTo>
                            <a:pt x="238" y="46"/>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grpSp>
      </p:grpSp>
      <p:sp>
        <p:nvSpPr>
          <p:cNvPr id="199" name="TextBox 198"/>
          <p:cNvSpPr txBox="1"/>
          <p:nvPr/>
        </p:nvSpPr>
        <p:spPr>
          <a:xfrm>
            <a:off x="6595872" y="2560320"/>
            <a:ext cx="2548128" cy="1477328"/>
          </a:xfrm>
          <a:prstGeom prst="rect">
            <a:avLst/>
          </a:prstGeom>
          <a:noFill/>
        </p:spPr>
        <p:txBody>
          <a:bodyPr wrap="square" rtlCol="0">
            <a:spAutoFit/>
          </a:bodyPr>
          <a:lstStyle/>
          <a:p>
            <a:r>
              <a:rPr lang="en-US" dirty="0"/>
              <a:t>This is what the </a:t>
            </a:r>
            <a:r>
              <a:rPr lang="en-US" i="1" u="sng" dirty="0">
                <a:solidFill>
                  <a:srgbClr val="0000FF"/>
                </a:solidFill>
              </a:rPr>
              <a:t>Integral </a:t>
            </a:r>
            <a:r>
              <a:rPr lang="en-US" dirty="0"/>
              <a:t>function in a Proportional plus </a:t>
            </a:r>
            <a:r>
              <a:rPr lang="en-US" i="1" u="sng" dirty="0">
                <a:solidFill>
                  <a:srgbClr val="0000FF"/>
                </a:solidFill>
              </a:rPr>
              <a:t>Integral</a:t>
            </a:r>
            <a:r>
              <a:rPr lang="en-US" dirty="0"/>
              <a:t> plus Derivative</a:t>
            </a:r>
            <a:r>
              <a:rPr lang="en-US" i="1" u="sng" dirty="0">
                <a:solidFill>
                  <a:srgbClr val="0000FF"/>
                </a:solidFill>
              </a:rPr>
              <a:t> </a:t>
            </a:r>
            <a:r>
              <a:rPr lang="en-US" dirty="0"/>
              <a:t>control loop does</a:t>
            </a:r>
          </a:p>
        </p:txBody>
      </p:sp>
      <p:grpSp>
        <p:nvGrpSpPr>
          <p:cNvPr id="15" name="Group 121"/>
          <p:cNvGrpSpPr/>
          <p:nvPr/>
        </p:nvGrpSpPr>
        <p:grpSpPr>
          <a:xfrm>
            <a:off x="8363830" y="4975442"/>
            <a:ext cx="501786" cy="547493"/>
            <a:chOff x="8363830" y="4975442"/>
            <a:chExt cx="501786" cy="547493"/>
          </a:xfrm>
        </p:grpSpPr>
        <p:sp>
          <p:nvSpPr>
            <p:cNvPr id="146" name="Freeform 8"/>
            <p:cNvSpPr>
              <a:spLocks/>
            </p:cNvSpPr>
            <p:nvPr/>
          </p:nvSpPr>
          <p:spPr bwMode="auto">
            <a:xfrm flipH="1">
              <a:off x="8363830" y="5100640"/>
              <a:ext cx="501786" cy="422295"/>
            </a:xfrm>
            <a:custGeom>
              <a:avLst/>
              <a:gdLst/>
              <a:ahLst/>
              <a:cxnLst>
                <a:cxn ang="0">
                  <a:pos x="25" y="3"/>
                </a:cxn>
                <a:cxn ang="0">
                  <a:pos x="20" y="0"/>
                </a:cxn>
                <a:cxn ang="0">
                  <a:pos x="18" y="0"/>
                </a:cxn>
                <a:cxn ang="0">
                  <a:pos x="16" y="0"/>
                </a:cxn>
                <a:cxn ang="0">
                  <a:pos x="14" y="2"/>
                </a:cxn>
                <a:cxn ang="0">
                  <a:pos x="9" y="7"/>
                </a:cxn>
                <a:cxn ang="0">
                  <a:pos x="5" y="16"/>
                </a:cxn>
                <a:cxn ang="0">
                  <a:pos x="4" y="23"/>
                </a:cxn>
                <a:cxn ang="0">
                  <a:pos x="6" y="76"/>
                </a:cxn>
                <a:cxn ang="0">
                  <a:pos x="5" y="77"/>
                </a:cxn>
                <a:cxn ang="0">
                  <a:pos x="5" y="78"/>
                </a:cxn>
                <a:cxn ang="0">
                  <a:pos x="5" y="79"/>
                </a:cxn>
                <a:cxn ang="0">
                  <a:pos x="5" y="81"/>
                </a:cxn>
                <a:cxn ang="0">
                  <a:pos x="4" y="82"/>
                </a:cxn>
                <a:cxn ang="0">
                  <a:pos x="4" y="85"/>
                </a:cxn>
                <a:cxn ang="0">
                  <a:pos x="3" y="94"/>
                </a:cxn>
                <a:cxn ang="0">
                  <a:pos x="0" y="116"/>
                </a:cxn>
                <a:cxn ang="0">
                  <a:pos x="0" y="121"/>
                </a:cxn>
                <a:cxn ang="0">
                  <a:pos x="1" y="129"/>
                </a:cxn>
                <a:cxn ang="0">
                  <a:pos x="3" y="132"/>
                </a:cxn>
                <a:cxn ang="0">
                  <a:pos x="6" y="136"/>
                </a:cxn>
                <a:cxn ang="0">
                  <a:pos x="8" y="139"/>
                </a:cxn>
                <a:cxn ang="0">
                  <a:pos x="11" y="141"/>
                </a:cxn>
                <a:cxn ang="0">
                  <a:pos x="116" y="245"/>
                </a:cxn>
                <a:cxn ang="0">
                  <a:pos x="179" y="298"/>
                </a:cxn>
                <a:cxn ang="0">
                  <a:pos x="247" y="352"/>
                </a:cxn>
                <a:cxn ang="0">
                  <a:pos x="317" y="412"/>
                </a:cxn>
                <a:cxn ang="0">
                  <a:pos x="329" y="419"/>
                </a:cxn>
                <a:cxn ang="0">
                  <a:pos x="338" y="423"/>
                </a:cxn>
                <a:cxn ang="0">
                  <a:pos x="343" y="425"/>
                </a:cxn>
                <a:cxn ang="0">
                  <a:pos x="348" y="425"/>
                </a:cxn>
                <a:cxn ang="0">
                  <a:pos x="353" y="423"/>
                </a:cxn>
                <a:cxn ang="0">
                  <a:pos x="362" y="419"/>
                </a:cxn>
                <a:cxn ang="0">
                  <a:pos x="375" y="410"/>
                </a:cxn>
                <a:cxn ang="0">
                  <a:pos x="379" y="406"/>
                </a:cxn>
                <a:cxn ang="0">
                  <a:pos x="397" y="396"/>
                </a:cxn>
                <a:cxn ang="0">
                  <a:pos x="488" y="356"/>
                </a:cxn>
                <a:cxn ang="0">
                  <a:pos x="499" y="349"/>
                </a:cxn>
                <a:cxn ang="0">
                  <a:pos x="502" y="346"/>
                </a:cxn>
                <a:cxn ang="0">
                  <a:pos x="504" y="343"/>
                </a:cxn>
                <a:cxn ang="0">
                  <a:pos x="504" y="341"/>
                </a:cxn>
                <a:cxn ang="0">
                  <a:pos x="505" y="339"/>
                </a:cxn>
                <a:cxn ang="0">
                  <a:pos x="503" y="294"/>
                </a:cxn>
                <a:cxn ang="0">
                  <a:pos x="496" y="229"/>
                </a:cxn>
                <a:cxn ang="0">
                  <a:pos x="495" y="225"/>
                </a:cxn>
                <a:cxn ang="0">
                  <a:pos x="494" y="223"/>
                </a:cxn>
                <a:cxn ang="0">
                  <a:pos x="492" y="222"/>
                </a:cxn>
                <a:cxn ang="0">
                  <a:pos x="489" y="222"/>
                </a:cxn>
                <a:cxn ang="0">
                  <a:pos x="488" y="222"/>
                </a:cxn>
                <a:cxn ang="0">
                  <a:pos x="485" y="223"/>
                </a:cxn>
                <a:cxn ang="0">
                  <a:pos x="411" y="254"/>
                </a:cxn>
                <a:cxn ang="0">
                  <a:pos x="379" y="265"/>
                </a:cxn>
                <a:cxn ang="0">
                  <a:pos x="371" y="267"/>
                </a:cxn>
                <a:cxn ang="0">
                  <a:pos x="358" y="267"/>
                </a:cxn>
                <a:cxn ang="0">
                  <a:pos x="353" y="265"/>
                </a:cxn>
                <a:cxn ang="0">
                  <a:pos x="343" y="261"/>
                </a:cxn>
                <a:cxn ang="0">
                  <a:pos x="340" y="259"/>
                </a:cxn>
                <a:cxn ang="0">
                  <a:pos x="322" y="245"/>
                </a:cxn>
                <a:cxn ang="0">
                  <a:pos x="214" y="163"/>
                </a:cxn>
                <a:cxn ang="0">
                  <a:pos x="119" y="87"/>
                </a:cxn>
                <a:cxn ang="0">
                  <a:pos x="58" y="34"/>
                </a:cxn>
                <a:cxn ang="0">
                  <a:pos x="31" y="7"/>
                </a:cxn>
                <a:cxn ang="0">
                  <a:pos x="25" y="3"/>
                </a:cxn>
              </a:cxnLst>
              <a:rect l="0" t="0" r="r" b="b"/>
              <a:pathLst>
                <a:path w="505" h="425">
                  <a:moveTo>
                    <a:pt x="25" y="3"/>
                  </a:moveTo>
                  <a:lnTo>
                    <a:pt x="20" y="0"/>
                  </a:lnTo>
                  <a:lnTo>
                    <a:pt x="18" y="0"/>
                  </a:lnTo>
                  <a:lnTo>
                    <a:pt x="16" y="0"/>
                  </a:lnTo>
                  <a:lnTo>
                    <a:pt x="14" y="2"/>
                  </a:lnTo>
                  <a:lnTo>
                    <a:pt x="9" y="7"/>
                  </a:lnTo>
                  <a:lnTo>
                    <a:pt x="5" y="16"/>
                  </a:lnTo>
                  <a:lnTo>
                    <a:pt x="4" y="23"/>
                  </a:lnTo>
                  <a:lnTo>
                    <a:pt x="6" y="76"/>
                  </a:lnTo>
                  <a:lnTo>
                    <a:pt x="5" y="77"/>
                  </a:lnTo>
                  <a:lnTo>
                    <a:pt x="5" y="78"/>
                  </a:lnTo>
                  <a:lnTo>
                    <a:pt x="5" y="79"/>
                  </a:lnTo>
                  <a:lnTo>
                    <a:pt x="5" y="81"/>
                  </a:lnTo>
                  <a:lnTo>
                    <a:pt x="4" y="82"/>
                  </a:lnTo>
                  <a:lnTo>
                    <a:pt x="4" y="85"/>
                  </a:lnTo>
                  <a:lnTo>
                    <a:pt x="3" y="94"/>
                  </a:lnTo>
                  <a:lnTo>
                    <a:pt x="0" y="116"/>
                  </a:lnTo>
                  <a:lnTo>
                    <a:pt x="0" y="121"/>
                  </a:lnTo>
                  <a:lnTo>
                    <a:pt x="1" y="129"/>
                  </a:lnTo>
                  <a:lnTo>
                    <a:pt x="3" y="132"/>
                  </a:lnTo>
                  <a:lnTo>
                    <a:pt x="6" y="136"/>
                  </a:lnTo>
                  <a:lnTo>
                    <a:pt x="8" y="139"/>
                  </a:lnTo>
                  <a:lnTo>
                    <a:pt x="11" y="141"/>
                  </a:lnTo>
                  <a:lnTo>
                    <a:pt x="116" y="245"/>
                  </a:lnTo>
                  <a:lnTo>
                    <a:pt x="179" y="298"/>
                  </a:lnTo>
                  <a:lnTo>
                    <a:pt x="247" y="352"/>
                  </a:lnTo>
                  <a:lnTo>
                    <a:pt x="317" y="412"/>
                  </a:lnTo>
                  <a:lnTo>
                    <a:pt x="329" y="419"/>
                  </a:lnTo>
                  <a:lnTo>
                    <a:pt x="338" y="423"/>
                  </a:lnTo>
                  <a:lnTo>
                    <a:pt x="343" y="425"/>
                  </a:lnTo>
                  <a:lnTo>
                    <a:pt x="348" y="425"/>
                  </a:lnTo>
                  <a:lnTo>
                    <a:pt x="353" y="423"/>
                  </a:lnTo>
                  <a:lnTo>
                    <a:pt x="362" y="419"/>
                  </a:lnTo>
                  <a:lnTo>
                    <a:pt x="375" y="410"/>
                  </a:lnTo>
                  <a:lnTo>
                    <a:pt x="379" y="406"/>
                  </a:lnTo>
                  <a:lnTo>
                    <a:pt x="397" y="396"/>
                  </a:lnTo>
                  <a:lnTo>
                    <a:pt x="488" y="356"/>
                  </a:lnTo>
                  <a:lnTo>
                    <a:pt x="499" y="349"/>
                  </a:lnTo>
                  <a:lnTo>
                    <a:pt x="502" y="346"/>
                  </a:lnTo>
                  <a:lnTo>
                    <a:pt x="504" y="343"/>
                  </a:lnTo>
                  <a:lnTo>
                    <a:pt x="504" y="341"/>
                  </a:lnTo>
                  <a:lnTo>
                    <a:pt x="505" y="339"/>
                  </a:lnTo>
                  <a:lnTo>
                    <a:pt x="503" y="294"/>
                  </a:lnTo>
                  <a:lnTo>
                    <a:pt x="496" y="229"/>
                  </a:lnTo>
                  <a:lnTo>
                    <a:pt x="495" y="225"/>
                  </a:lnTo>
                  <a:lnTo>
                    <a:pt x="494" y="223"/>
                  </a:lnTo>
                  <a:lnTo>
                    <a:pt x="492" y="222"/>
                  </a:lnTo>
                  <a:lnTo>
                    <a:pt x="489" y="222"/>
                  </a:lnTo>
                  <a:lnTo>
                    <a:pt x="488" y="222"/>
                  </a:lnTo>
                  <a:lnTo>
                    <a:pt x="485" y="223"/>
                  </a:lnTo>
                  <a:lnTo>
                    <a:pt x="411" y="254"/>
                  </a:lnTo>
                  <a:lnTo>
                    <a:pt x="379" y="265"/>
                  </a:lnTo>
                  <a:lnTo>
                    <a:pt x="371" y="267"/>
                  </a:lnTo>
                  <a:lnTo>
                    <a:pt x="358" y="267"/>
                  </a:lnTo>
                  <a:lnTo>
                    <a:pt x="353" y="265"/>
                  </a:lnTo>
                  <a:lnTo>
                    <a:pt x="343" y="261"/>
                  </a:lnTo>
                  <a:lnTo>
                    <a:pt x="340" y="259"/>
                  </a:lnTo>
                  <a:lnTo>
                    <a:pt x="322" y="245"/>
                  </a:lnTo>
                  <a:lnTo>
                    <a:pt x="214" y="163"/>
                  </a:lnTo>
                  <a:lnTo>
                    <a:pt x="119" y="87"/>
                  </a:lnTo>
                  <a:lnTo>
                    <a:pt x="58" y="34"/>
                  </a:lnTo>
                  <a:lnTo>
                    <a:pt x="31" y="7"/>
                  </a:lnTo>
                  <a:lnTo>
                    <a:pt x="25" y="3"/>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6"/>
            <p:cNvSpPr>
              <a:spLocks/>
            </p:cNvSpPr>
            <p:nvPr/>
          </p:nvSpPr>
          <p:spPr bwMode="auto">
            <a:xfrm flipH="1">
              <a:off x="8379728" y="4975442"/>
              <a:ext cx="468996" cy="438194"/>
            </a:xfrm>
            <a:custGeom>
              <a:avLst/>
              <a:gdLst/>
              <a:ahLst/>
              <a:cxnLst>
                <a:cxn ang="0">
                  <a:pos x="107" y="0"/>
                </a:cxn>
                <a:cxn ang="0">
                  <a:pos x="98" y="0"/>
                </a:cxn>
                <a:cxn ang="0">
                  <a:pos x="88" y="2"/>
                </a:cxn>
                <a:cxn ang="0">
                  <a:pos x="79" y="5"/>
                </a:cxn>
                <a:cxn ang="0">
                  <a:pos x="76" y="8"/>
                </a:cxn>
                <a:cxn ang="0">
                  <a:pos x="73" y="11"/>
                </a:cxn>
                <a:cxn ang="0">
                  <a:pos x="70" y="20"/>
                </a:cxn>
                <a:cxn ang="0">
                  <a:pos x="65" y="53"/>
                </a:cxn>
                <a:cxn ang="0">
                  <a:pos x="67" y="75"/>
                </a:cxn>
                <a:cxn ang="0">
                  <a:pos x="66" y="86"/>
                </a:cxn>
                <a:cxn ang="0">
                  <a:pos x="65" y="90"/>
                </a:cxn>
                <a:cxn ang="0">
                  <a:pos x="62" y="95"/>
                </a:cxn>
                <a:cxn ang="0">
                  <a:pos x="54" y="103"/>
                </a:cxn>
                <a:cxn ang="0">
                  <a:pos x="49" y="107"/>
                </a:cxn>
                <a:cxn ang="0">
                  <a:pos x="22" y="123"/>
                </a:cxn>
                <a:cxn ang="0">
                  <a:pos x="7" y="128"/>
                </a:cxn>
                <a:cxn ang="0">
                  <a:pos x="0" y="129"/>
                </a:cxn>
                <a:cxn ang="0">
                  <a:pos x="14" y="177"/>
                </a:cxn>
                <a:cxn ang="0">
                  <a:pos x="322" y="441"/>
                </a:cxn>
                <a:cxn ang="0">
                  <a:pos x="439" y="398"/>
                </a:cxn>
                <a:cxn ang="0">
                  <a:pos x="472" y="354"/>
                </a:cxn>
                <a:cxn ang="0">
                  <a:pos x="471" y="351"/>
                </a:cxn>
                <a:cxn ang="0">
                  <a:pos x="469" y="349"/>
                </a:cxn>
                <a:cxn ang="0">
                  <a:pos x="467" y="347"/>
                </a:cxn>
                <a:cxn ang="0">
                  <a:pos x="461" y="344"/>
                </a:cxn>
                <a:cxn ang="0">
                  <a:pos x="439" y="336"/>
                </a:cxn>
                <a:cxn ang="0">
                  <a:pos x="426" y="329"/>
                </a:cxn>
                <a:cxn ang="0">
                  <a:pos x="413" y="320"/>
                </a:cxn>
                <a:cxn ang="0">
                  <a:pos x="375" y="285"/>
                </a:cxn>
                <a:cxn ang="0">
                  <a:pos x="367" y="276"/>
                </a:cxn>
                <a:cxn ang="0">
                  <a:pos x="365" y="274"/>
                </a:cxn>
                <a:cxn ang="0">
                  <a:pos x="259" y="186"/>
                </a:cxn>
                <a:cxn ang="0">
                  <a:pos x="173" y="110"/>
                </a:cxn>
                <a:cxn ang="0">
                  <a:pos x="168" y="104"/>
                </a:cxn>
                <a:cxn ang="0">
                  <a:pos x="167" y="102"/>
                </a:cxn>
                <a:cxn ang="0">
                  <a:pos x="166" y="100"/>
                </a:cxn>
                <a:cxn ang="0">
                  <a:pos x="166" y="99"/>
                </a:cxn>
                <a:cxn ang="0">
                  <a:pos x="166" y="98"/>
                </a:cxn>
                <a:cxn ang="0">
                  <a:pos x="164" y="96"/>
                </a:cxn>
                <a:cxn ang="0">
                  <a:pos x="162" y="95"/>
                </a:cxn>
                <a:cxn ang="0">
                  <a:pos x="160" y="93"/>
                </a:cxn>
                <a:cxn ang="0">
                  <a:pos x="138" y="82"/>
                </a:cxn>
                <a:cxn ang="0">
                  <a:pos x="130" y="75"/>
                </a:cxn>
                <a:cxn ang="0">
                  <a:pos x="124" y="66"/>
                </a:cxn>
                <a:cxn ang="0">
                  <a:pos x="122" y="60"/>
                </a:cxn>
                <a:cxn ang="0">
                  <a:pos x="120" y="30"/>
                </a:cxn>
                <a:cxn ang="0">
                  <a:pos x="117" y="11"/>
                </a:cxn>
                <a:cxn ang="0">
                  <a:pos x="116" y="8"/>
                </a:cxn>
                <a:cxn ang="0">
                  <a:pos x="115" y="5"/>
                </a:cxn>
                <a:cxn ang="0">
                  <a:pos x="110" y="1"/>
                </a:cxn>
                <a:cxn ang="0">
                  <a:pos x="107" y="0"/>
                </a:cxn>
              </a:cxnLst>
              <a:rect l="0" t="0" r="r" b="b"/>
              <a:pathLst>
                <a:path w="472" h="441">
                  <a:moveTo>
                    <a:pt x="107" y="0"/>
                  </a:moveTo>
                  <a:lnTo>
                    <a:pt x="98" y="0"/>
                  </a:lnTo>
                  <a:lnTo>
                    <a:pt x="88" y="2"/>
                  </a:lnTo>
                  <a:lnTo>
                    <a:pt x="79" y="5"/>
                  </a:lnTo>
                  <a:lnTo>
                    <a:pt x="76" y="8"/>
                  </a:lnTo>
                  <a:lnTo>
                    <a:pt x="73" y="11"/>
                  </a:lnTo>
                  <a:lnTo>
                    <a:pt x="70" y="20"/>
                  </a:lnTo>
                  <a:lnTo>
                    <a:pt x="65" y="53"/>
                  </a:lnTo>
                  <a:lnTo>
                    <a:pt x="67" y="75"/>
                  </a:lnTo>
                  <a:lnTo>
                    <a:pt x="66" y="86"/>
                  </a:lnTo>
                  <a:lnTo>
                    <a:pt x="65" y="90"/>
                  </a:lnTo>
                  <a:lnTo>
                    <a:pt x="62" y="95"/>
                  </a:lnTo>
                  <a:lnTo>
                    <a:pt x="54" y="103"/>
                  </a:lnTo>
                  <a:lnTo>
                    <a:pt x="49" y="107"/>
                  </a:lnTo>
                  <a:lnTo>
                    <a:pt x="22" y="123"/>
                  </a:lnTo>
                  <a:lnTo>
                    <a:pt x="7" y="128"/>
                  </a:lnTo>
                  <a:lnTo>
                    <a:pt x="0" y="129"/>
                  </a:lnTo>
                  <a:lnTo>
                    <a:pt x="14" y="177"/>
                  </a:lnTo>
                  <a:lnTo>
                    <a:pt x="322" y="441"/>
                  </a:lnTo>
                  <a:lnTo>
                    <a:pt x="439" y="398"/>
                  </a:lnTo>
                  <a:lnTo>
                    <a:pt x="472" y="354"/>
                  </a:lnTo>
                  <a:lnTo>
                    <a:pt x="471" y="351"/>
                  </a:lnTo>
                  <a:lnTo>
                    <a:pt x="469" y="349"/>
                  </a:lnTo>
                  <a:lnTo>
                    <a:pt x="467" y="347"/>
                  </a:lnTo>
                  <a:lnTo>
                    <a:pt x="461" y="344"/>
                  </a:lnTo>
                  <a:lnTo>
                    <a:pt x="439" y="336"/>
                  </a:lnTo>
                  <a:lnTo>
                    <a:pt x="426" y="329"/>
                  </a:lnTo>
                  <a:lnTo>
                    <a:pt x="413" y="320"/>
                  </a:lnTo>
                  <a:lnTo>
                    <a:pt x="375" y="285"/>
                  </a:lnTo>
                  <a:lnTo>
                    <a:pt x="367" y="276"/>
                  </a:lnTo>
                  <a:lnTo>
                    <a:pt x="365" y="274"/>
                  </a:lnTo>
                  <a:lnTo>
                    <a:pt x="259" y="186"/>
                  </a:lnTo>
                  <a:lnTo>
                    <a:pt x="173" y="110"/>
                  </a:lnTo>
                  <a:lnTo>
                    <a:pt x="168" y="104"/>
                  </a:lnTo>
                  <a:lnTo>
                    <a:pt x="167" y="102"/>
                  </a:lnTo>
                  <a:lnTo>
                    <a:pt x="166" y="100"/>
                  </a:lnTo>
                  <a:lnTo>
                    <a:pt x="166" y="99"/>
                  </a:lnTo>
                  <a:lnTo>
                    <a:pt x="166" y="98"/>
                  </a:lnTo>
                  <a:lnTo>
                    <a:pt x="164" y="96"/>
                  </a:lnTo>
                  <a:lnTo>
                    <a:pt x="162" y="95"/>
                  </a:lnTo>
                  <a:lnTo>
                    <a:pt x="160" y="93"/>
                  </a:lnTo>
                  <a:lnTo>
                    <a:pt x="138" y="82"/>
                  </a:lnTo>
                  <a:lnTo>
                    <a:pt x="130" y="75"/>
                  </a:lnTo>
                  <a:lnTo>
                    <a:pt x="124" y="66"/>
                  </a:lnTo>
                  <a:lnTo>
                    <a:pt x="122" y="60"/>
                  </a:lnTo>
                  <a:lnTo>
                    <a:pt x="120" y="30"/>
                  </a:lnTo>
                  <a:lnTo>
                    <a:pt x="117" y="11"/>
                  </a:lnTo>
                  <a:lnTo>
                    <a:pt x="116" y="8"/>
                  </a:lnTo>
                  <a:lnTo>
                    <a:pt x="115" y="5"/>
                  </a:lnTo>
                  <a:lnTo>
                    <a:pt x="110" y="1"/>
                  </a:lnTo>
                  <a:lnTo>
                    <a:pt x="107" y="0"/>
                  </a:lnTo>
                  <a:close/>
                </a:path>
              </a:pathLst>
            </a:custGeom>
            <a:solidFill>
              <a:srgbClr val="82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7"/>
            <p:cNvSpPr>
              <a:spLocks/>
            </p:cNvSpPr>
            <p:nvPr/>
          </p:nvSpPr>
          <p:spPr bwMode="auto">
            <a:xfrm flipH="1">
              <a:off x="8509895" y="5100640"/>
              <a:ext cx="274243" cy="293123"/>
            </a:xfrm>
            <a:custGeom>
              <a:avLst/>
              <a:gdLst/>
              <a:ahLst/>
              <a:cxnLst>
                <a:cxn ang="0">
                  <a:pos x="24" y="49"/>
                </a:cxn>
                <a:cxn ang="0">
                  <a:pos x="2" y="82"/>
                </a:cxn>
                <a:cxn ang="0">
                  <a:pos x="0" y="92"/>
                </a:cxn>
                <a:cxn ang="0">
                  <a:pos x="4" y="103"/>
                </a:cxn>
                <a:cxn ang="0">
                  <a:pos x="24" y="127"/>
                </a:cxn>
                <a:cxn ang="0">
                  <a:pos x="166" y="265"/>
                </a:cxn>
                <a:cxn ang="0">
                  <a:pos x="201" y="291"/>
                </a:cxn>
                <a:cxn ang="0">
                  <a:pos x="212" y="295"/>
                </a:cxn>
                <a:cxn ang="0">
                  <a:pos x="222" y="295"/>
                </a:cxn>
                <a:cxn ang="0">
                  <a:pos x="241" y="286"/>
                </a:cxn>
                <a:cxn ang="0">
                  <a:pos x="266" y="264"/>
                </a:cxn>
                <a:cxn ang="0">
                  <a:pos x="268" y="261"/>
                </a:cxn>
                <a:cxn ang="0">
                  <a:pos x="268" y="257"/>
                </a:cxn>
                <a:cxn ang="0">
                  <a:pos x="265" y="250"/>
                </a:cxn>
                <a:cxn ang="0">
                  <a:pos x="257" y="240"/>
                </a:cxn>
                <a:cxn ang="0">
                  <a:pos x="256" y="217"/>
                </a:cxn>
                <a:cxn ang="0">
                  <a:pos x="260" y="199"/>
                </a:cxn>
                <a:cxn ang="0">
                  <a:pos x="264" y="193"/>
                </a:cxn>
                <a:cxn ang="0">
                  <a:pos x="275" y="183"/>
                </a:cxn>
                <a:cxn ang="0">
                  <a:pos x="276" y="179"/>
                </a:cxn>
                <a:cxn ang="0">
                  <a:pos x="274" y="175"/>
                </a:cxn>
                <a:cxn ang="0">
                  <a:pos x="235" y="142"/>
                </a:cxn>
                <a:cxn ang="0">
                  <a:pos x="209" y="113"/>
                </a:cxn>
                <a:cxn ang="0">
                  <a:pos x="203" y="111"/>
                </a:cxn>
                <a:cxn ang="0">
                  <a:pos x="198" y="113"/>
                </a:cxn>
                <a:cxn ang="0">
                  <a:pos x="181" y="126"/>
                </a:cxn>
                <a:cxn ang="0">
                  <a:pos x="171" y="131"/>
                </a:cxn>
                <a:cxn ang="0">
                  <a:pos x="166" y="131"/>
                </a:cxn>
                <a:cxn ang="0">
                  <a:pos x="161" y="128"/>
                </a:cxn>
                <a:cxn ang="0">
                  <a:pos x="145" y="113"/>
                </a:cxn>
                <a:cxn ang="0">
                  <a:pos x="104" y="39"/>
                </a:cxn>
                <a:cxn ang="0">
                  <a:pos x="95" y="10"/>
                </a:cxn>
                <a:cxn ang="0">
                  <a:pos x="90" y="3"/>
                </a:cxn>
                <a:cxn ang="0">
                  <a:pos x="88" y="0"/>
                </a:cxn>
                <a:cxn ang="0">
                  <a:pos x="83" y="1"/>
                </a:cxn>
                <a:cxn ang="0">
                  <a:pos x="67" y="17"/>
                </a:cxn>
              </a:cxnLst>
              <a:rect l="0" t="0" r="r" b="b"/>
              <a:pathLst>
                <a:path w="276" h="295">
                  <a:moveTo>
                    <a:pt x="35" y="39"/>
                  </a:moveTo>
                  <a:lnTo>
                    <a:pt x="24" y="49"/>
                  </a:lnTo>
                  <a:lnTo>
                    <a:pt x="5" y="76"/>
                  </a:lnTo>
                  <a:lnTo>
                    <a:pt x="2" y="82"/>
                  </a:lnTo>
                  <a:lnTo>
                    <a:pt x="0" y="88"/>
                  </a:lnTo>
                  <a:lnTo>
                    <a:pt x="0" y="92"/>
                  </a:lnTo>
                  <a:lnTo>
                    <a:pt x="2" y="99"/>
                  </a:lnTo>
                  <a:lnTo>
                    <a:pt x="4" y="103"/>
                  </a:lnTo>
                  <a:lnTo>
                    <a:pt x="9" y="111"/>
                  </a:lnTo>
                  <a:lnTo>
                    <a:pt x="24" y="127"/>
                  </a:lnTo>
                  <a:lnTo>
                    <a:pt x="82" y="177"/>
                  </a:lnTo>
                  <a:lnTo>
                    <a:pt x="166" y="265"/>
                  </a:lnTo>
                  <a:lnTo>
                    <a:pt x="195" y="288"/>
                  </a:lnTo>
                  <a:lnTo>
                    <a:pt x="201" y="291"/>
                  </a:lnTo>
                  <a:lnTo>
                    <a:pt x="206" y="293"/>
                  </a:lnTo>
                  <a:lnTo>
                    <a:pt x="212" y="295"/>
                  </a:lnTo>
                  <a:lnTo>
                    <a:pt x="217" y="295"/>
                  </a:lnTo>
                  <a:lnTo>
                    <a:pt x="222" y="295"/>
                  </a:lnTo>
                  <a:lnTo>
                    <a:pt x="232" y="291"/>
                  </a:lnTo>
                  <a:lnTo>
                    <a:pt x="241" y="286"/>
                  </a:lnTo>
                  <a:lnTo>
                    <a:pt x="249" y="280"/>
                  </a:lnTo>
                  <a:lnTo>
                    <a:pt x="266" y="264"/>
                  </a:lnTo>
                  <a:lnTo>
                    <a:pt x="267" y="262"/>
                  </a:lnTo>
                  <a:lnTo>
                    <a:pt x="268" y="261"/>
                  </a:lnTo>
                  <a:lnTo>
                    <a:pt x="268" y="259"/>
                  </a:lnTo>
                  <a:lnTo>
                    <a:pt x="268" y="257"/>
                  </a:lnTo>
                  <a:lnTo>
                    <a:pt x="267" y="254"/>
                  </a:lnTo>
                  <a:lnTo>
                    <a:pt x="265" y="250"/>
                  </a:lnTo>
                  <a:lnTo>
                    <a:pt x="262" y="247"/>
                  </a:lnTo>
                  <a:lnTo>
                    <a:pt x="257" y="240"/>
                  </a:lnTo>
                  <a:lnTo>
                    <a:pt x="256" y="236"/>
                  </a:lnTo>
                  <a:lnTo>
                    <a:pt x="256" y="217"/>
                  </a:lnTo>
                  <a:lnTo>
                    <a:pt x="258" y="208"/>
                  </a:lnTo>
                  <a:lnTo>
                    <a:pt x="260" y="199"/>
                  </a:lnTo>
                  <a:lnTo>
                    <a:pt x="262" y="196"/>
                  </a:lnTo>
                  <a:lnTo>
                    <a:pt x="264" y="193"/>
                  </a:lnTo>
                  <a:lnTo>
                    <a:pt x="271" y="188"/>
                  </a:lnTo>
                  <a:lnTo>
                    <a:pt x="275" y="183"/>
                  </a:lnTo>
                  <a:lnTo>
                    <a:pt x="276" y="180"/>
                  </a:lnTo>
                  <a:lnTo>
                    <a:pt x="276" y="179"/>
                  </a:lnTo>
                  <a:lnTo>
                    <a:pt x="275" y="177"/>
                  </a:lnTo>
                  <a:lnTo>
                    <a:pt x="274" y="175"/>
                  </a:lnTo>
                  <a:lnTo>
                    <a:pt x="269" y="169"/>
                  </a:lnTo>
                  <a:lnTo>
                    <a:pt x="235" y="142"/>
                  </a:lnTo>
                  <a:lnTo>
                    <a:pt x="216" y="119"/>
                  </a:lnTo>
                  <a:lnTo>
                    <a:pt x="209" y="113"/>
                  </a:lnTo>
                  <a:lnTo>
                    <a:pt x="205" y="111"/>
                  </a:lnTo>
                  <a:lnTo>
                    <a:pt x="203" y="111"/>
                  </a:lnTo>
                  <a:lnTo>
                    <a:pt x="200" y="112"/>
                  </a:lnTo>
                  <a:lnTo>
                    <a:pt x="198" y="113"/>
                  </a:lnTo>
                  <a:lnTo>
                    <a:pt x="196" y="114"/>
                  </a:lnTo>
                  <a:lnTo>
                    <a:pt x="181" y="126"/>
                  </a:lnTo>
                  <a:lnTo>
                    <a:pt x="174" y="130"/>
                  </a:lnTo>
                  <a:lnTo>
                    <a:pt x="171" y="131"/>
                  </a:lnTo>
                  <a:lnTo>
                    <a:pt x="169" y="131"/>
                  </a:lnTo>
                  <a:lnTo>
                    <a:pt x="166" y="131"/>
                  </a:lnTo>
                  <a:lnTo>
                    <a:pt x="164" y="130"/>
                  </a:lnTo>
                  <a:lnTo>
                    <a:pt x="161" y="128"/>
                  </a:lnTo>
                  <a:lnTo>
                    <a:pt x="156" y="124"/>
                  </a:lnTo>
                  <a:lnTo>
                    <a:pt x="145" y="113"/>
                  </a:lnTo>
                  <a:lnTo>
                    <a:pt x="120" y="79"/>
                  </a:lnTo>
                  <a:lnTo>
                    <a:pt x="104" y="39"/>
                  </a:lnTo>
                  <a:lnTo>
                    <a:pt x="100" y="23"/>
                  </a:lnTo>
                  <a:lnTo>
                    <a:pt x="95" y="10"/>
                  </a:lnTo>
                  <a:lnTo>
                    <a:pt x="92" y="5"/>
                  </a:lnTo>
                  <a:lnTo>
                    <a:pt x="90" y="3"/>
                  </a:lnTo>
                  <a:lnTo>
                    <a:pt x="89" y="2"/>
                  </a:lnTo>
                  <a:lnTo>
                    <a:pt x="88" y="0"/>
                  </a:lnTo>
                  <a:lnTo>
                    <a:pt x="86" y="0"/>
                  </a:lnTo>
                  <a:lnTo>
                    <a:pt x="83" y="1"/>
                  </a:lnTo>
                  <a:lnTo>
                    <a:pt x="80" y="3"/>
                  </a:lnTo>
                  <a:lnTo>
                    <a:pt x="67" y="17"/>
                  </a:lnTo>
                  <a:lnTo>
                    <a:pt x="35" y="39"/>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9"/>
            <p:cNvSpPr>
              <a:spLocks/>
            </p:cNvSpPr>
            <p:nvPr/>
          </p:nvSpPr>
          <p:spPr bwMode="auto">
            <a:xfrm flipH="1">
              <a:off x="8528774" y="5121506"/>
              <a:ext cx="323925" cy="384537"/>
            </a:xfrm>
            <a:custGeom>
              <a:avLst/>
              <a:gdLst/>
              <a:ahLst/>
              <a:cxnLst>
                <a:cxn ang="0">
                  <a:pos x="3" y="5"/>
                </a:cxn>
                <a:cxn ang="0">
                  <a:pos x="2" y="10"/>
                </a:cxn>
                <a:cxn ang="0">
                  <a:pos x="2" y="57"/>
                </a:cxn>
                <a:cxn ang="0">
                  <a:pos x="0" y="82"/>
                </a:cxn>
                <a:cxn ang="0">
                  <a:pos x="1" y="97"/>
                </a:cxn>
                <a:cxn ang="0">
                  <a:pos x="2" y="101"/>
                </a:cxn>
                <a:cxn ang="0">
                  <a:pos x="5" y="108"/>
                </a:cxn>
                <a:cxn ang="0">
                  <a:pos x="5" y="110"/>
                </a:cxn>
                <a:cxn ang="0">
                  <a:pos x="6" y="113"/>
                </a:cxn>
                <a:cxn ang="0">
                  <a:pos x="10" y="117"/>
                </a:cxn>
                <a:cxn ang="0">
                  <a:pos x="27" y="136"/>
                </a:cxn>
                <a:cxn ang="0">
                  <a:pos x="109" y="214"/>
                </a:cxn>
                <a:cxn ang="0">
                  <a:pos x="194" y="288"/>
                </a:cxn>
                <a:cxn ang="0">
                  <a:pos x="274" y="351"/>
                </a:cxn>
                <a:cxn ang="0">
                  <a:pos x="303" y="376"/>
                </a:cxn>
                <a:cxn ang="0">
                  <a:pos x="313" y="383"/>
                </a:cxn>
                <a:cxn ang="0">
                  <a:pos x="315" y="385"/>
                </a:cxn>
                <a:cxn ang="0">
                  <a:pos x="318" y="387"/>
                </a:cxn>
                <a:cxn ang="0">
                  <a:pos x="319" y="386"/>
                </a:cxn>
                <a:cxn ang="0">
                  <a:pos x="320" y="386"/>
                </a:cxn>
                <a:cxn ang="0">
                  <a:pos x="321" y="384"/>
                </a:cxn>
                <a:cxn ang="0">
                  <a:pos x="322" y="380"/>
                </a:cxn>
                <a:cxn ang="0">
                  <a:pos x="322" y="373"/>
                </a:cxn>
                <a:cxn ang="0">
                  <a:pos x="321" y="363"/>
                </a:cxn>
                <a:cxn ang="0">
                  <a:pos x="324" y="287"/>
                </a:cxn>
                <a:cxn ang="0">
                  <a:pos x="324" y="283"/>
                </a:cxn>
                <a:cxn ang="0">
                  <a:pos x="326" y="277"/>
                </a:cxn>
                <a:cxn ang="0">
                  <a:pos x="326" y="272"/>
                </a:cxn>
                <a:cxn ang="0">
                  <a:pos x="325" y="268"/>
                </a:cxn>
                <a:cxn ang="0">
                  <a:pos x="324" y="265"/>
                </a:cxn>
                <a:cxn ang="0">
                  <a:pos x="318" y="257"/>
                </a:cxn>
                <a:cxn ang="0">
                  <a:pos x="293" y="234"/>
                </a:cxn>
                <a:cxn ang="0">
                  <a:pos x="102" y="81"/>
                </a:cxn>
                <a:cxn ang="0">
                  <a:pos x="14" y="3"/>
                </a:cxn>
                <a:cxn ang="0">
                  <a:pos x="11" y="2"/>
                </a:cxn>
                <a:cxn ang="0">
                  <a:pos x="9" y="1"/>
                </a:cxn>
                <a:cxn ang="0">
                  <a:pos x="7" y="0"/>
                </a:cxn>
                <a:cxn ang="0">
                  <a:pos x="5" y="1"/>
                </a:cxn>
                <a:cxn ang="0">
                  <a:pos x="4" y="2"/>
                </a:cxn>
                <a:cxn ang="0">
                  <a:pos x="3" y="5"/>
                </a:cxn>
              </a:cxnLst>
              <a:rect l="0" t="0" r="r" b="b"/>
              <a:pathLst>
                <a:path w="326" h="387">
                  <a:moveTo>
                    <a:pt x="3" y="5"/>
                  </a:moveTo>
                  <a:lnTo>
                    <a:pt x="2" y="10"/>
                  </a:lnTo>
                  <a:lnTo>
                    <a:pt x="2" y="57"/>
                  </a:lnTo>
                  <a:lnTo>
                    <a:pt x="0" y="82"/>
                  </a:lnTo>
                  <a:lnTo>
                    <a:pt x="1" y="97"/>
                  </a:lnTo>
                  <a:lnTo>
                    <a:pt x="2" y="101"/>
                  </a:lnTo>
                  <a:lnTo>
                    <a:pt x="5" y="108"/>
                  </a:lnTo>
                  <a:lnTo>
                    <a:pt x="5" y="110"/>
                  </a:lnTo>
                  <a:lnTo>
                    <a:pt x="6" y="113"/>
                  </a:lnTo>
                  <a:lnTo>
                    <a:pt x="10" y="117"/>
                  </a:lnTo>
                  <a:lnTo>
                    <a:pt x="27" y="136"/>
                  </a:lnTo>
                  <a:lnTo>
                    <a:pt x="109" y="214"/>
                  </a:lnTo>
                  <a:lnTo>
                    <a:pt x="194" y="288"/>
                  </a:lnTo>
                  <a:lnTo>
                    <a:pt x="274" y="351"/>
                  </a:lnTo>
                  <a:lnTo>
                    <a:pt x="303" y="376"/>
                  </a:lnTo>
                  <a:lnTo>
                    <a:pt x="313" y="383"/>
                  </a:lnTo>
                  <a:lnTo>
                    <a:pt x="315" y="385"/>
                  </a:lnTo>
                  <a:lnTo>
                    <a:pt x="318" y="387"/>
                  </a:lnTo>
                  <a:lnTo>
                    <a:pt x="319" y="386"/>
                  </a:lnTo>
                  <a:lnTo>
                    <a:pt x="320" y="386"/>
                  </a:lnTo>
                  <a:lnTo>
                    <a:pt x="321" y="384"/>
                  </a:lnTo>
                  <a:lnTo>
                    <a:pt x="322" y="380"/>
                  </a:lnTo>
                  <a:lnTo>
                    <a:pt x="322" y="373"/>
                  </a:lnTo>
                  <a:lnTo>
                    <a:pt x="321" y="363"/>
                  </a:lnTo>
                  <a:lnTo>
                    <a:pt x="324" y="287"/>
                  </a:lnTo>
                  <a:lnTo>
                    <a:pt x="324" y="283"/>
                  </a:lnTo>
                  <a:lnTo>
                    <a:pt x="326" y="277"/>
                  </a:lnTo>
                  <a:lnTo>
                    <a:pt x="326" y="272"/>
                  </a:lnTo>
                  <a:lnTo>
                    <a:pt x="325" y="268"/>
                  </a:lnTo>
                  <a:lnTo>
                    <a:pt x="324" y="265"/>
                  </a:lnTo>
                  <a:lnTo>
                    <a:pt x="318" y="257"/>
                  </a:lnTo>
                  <a:lnTo>
                    <a:pt x="293" y="234"/>
                  </a:lnTo>
                  <a:lnTo>
                    <a:pt x="102" y="81"/>
                  </a:lnTo>
                  <a:lnTo>
                    <a:pt x="14" y="3"/>
                  </a:lnTo>
                  <a:lnTo>
                    <a:pt x="11" y="2"/>
                  </a:lnTo>
                  <a:lnTo>
                    <a:pt x="9" y="1"/>
                  </a:lnTo>
                  <a:lnTo>
                    <a:pt x="7" y="0"/>
                  </a:lnTo>
                  <a:lnTo>
                    <a:pt x="5" y="1"/>
                  </a:lnTo>
                  <a:lnTo>
                    <a:pt x="4" y="2"/>
                  </a:lnTo>
                  <a:lnTo>
                    <a:pt x="3" y="5"/>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10"/>
            <p:cNvSpPr>
              <a:spLocks/>
            </p:cNvSpPr>
            <p:nvPr/>
          </p:nvSpPr>
          <p:spPr bwMode="auto">
            <a:xfrm flipH="1">
              <a:off x="8376747" y="5339112"/>
              <a:ext cx="134141" cy="161963"/>
            </a:xfrm>
            <a:custGeom>
              <a:avLst/>
              <a:gdLst/>
              <a:ahLst/>
              <a:cxnLst>
                <a:cxn ang="0">
                  <a:pos x="131" y="0"/>
                </a:cxn>
                <a:cxn ang="0">
                  <a:pos x="128" y="0"/>
                </a:cxn>
                <a:cxn ang="0">
                  <a:pos x="126" y="0"/>
                </a:cxn>
                <a:cxn ang="0">
                  <a:pos x="122" y="1"/>
                </a:cxn>
                <a:cxn ang="0">
                  <a:pos x="15" y="45"/>
                </a:cxn>
                <a:cxn ang="0">
                  <a:pos x="8" y="47"/>
                </a:cxn>
                <a:cxn ang="0">
                  <a:pos x="7" y="47"/>
                </a:cxn>
                <a:cxn ang="0">
                  <a:pos x="5" y="49"/>
                </a:cxn>
                <a:cxn ang="0">
                  <a:pos x="3" y="57"/>
                </a:cxn>
                <a:cxn ang="0">
                  <a:pos x="0" y="74"/>
                </a:cxn>
                <a:cxn ang="0">
                  <a:pos x="0" y="90"/>
                </a:cxn>
                <a:cxn ang="0">
                  <a:pos x="5" y="148"/>
                </a:cxn>
                <a:cxn ang="0">
                  <a:pos x="4" y="151"/>
                </a:cxn>
                <a:cxn ang="0">
                  <a:pos x="4" y="160"/>
                </a:cxn>
                <a:cxn ang="0">
                  <a:pos x="5" y="162"/>
                </a:cxn>
                <a:cxn ang="0">
                  <a:pos x="6" y="162"/>
                </a:cxn>
                <a:cxn ang="0">
                  <a:pos x="7" y="163"/>
                </a:cxn>
                <a:cxn ang="0">
                  <a:pos x="8" y="162"/>
                </a:cxn>
                <a:cxn ang="0">
                  <a:pos x="9" y="162"/>
                </a:cxn>
                <a:cxn ang="0">
                  <a:pos x="11" y="160"/>
                </a:cxn>
                <a:cxn ang="0">
                  <a:pos x="18" y="153"/>
                </a:cxn>
                <a:cxn ang="0">
                  <a:pos x="74" y="127"/>
                </a:cxn>
                <a:cxn ang="0">
                  <a:pos x="112" y="106"/>
                </a:cxn>
                <a:cxn ang="0">
                  <a:pos x="126" y="99"/>
                </a:cxn>
                <a:cxn ang="0">
                  <a:pos x="129" y="97"/>
                </a:cxn>
                <a:cxn ang="0">
                  <a:pos x="132" y="93"/>
                </a:cxn>
                <a:cxn ang="0">
                  <a:pos x="134" y="90"/>
                </a:cxn>
                <a:cxn ang="0">
                  <a:pos x="135" y="86"/>
                </a:cxn>
                <a:cxn ang="0">
                  <a:pos x="131" y="47"/>
                </a:cxn>
                <a:cxn ang="0">
                  <a:pos x="132" y="5"/>
                </a:cxn>
                <a:cxn ang="0">
                  <a:pos x="132" y="3"/>
                </a:cxn>
                <a:cxn ang="0">
                  <a:pos x="132" y="1"/>
                </a:cxn>
                <a:cxn ang="0">
                  <a:pos x="132" y="0"/>
                </a:cxn>
                <a:cxn ang="0">
                  <a:pos x="131" y="0"/>
                </a:cxn>
              </a:cxnLst>
              <a:rect l="0" t="0" r="r" b="b"/>
              <a:pathLst>
                <a:path w="135" h="163">
                  <a:moveTo>
                    <a:pt x="131" y="0"/>
                  </a:moveTo>
                  <a:lnTo>
                    <a:pt x="128" y="0"/>
                  </a:lnTo>
                  <a:lnTo>
                    <a:pt x="126" y="0"/>
                  </a:lnTo>
                  <a:lnTo>
                    <a:pt x="122" y="1"/>
                  </a:lnTo>
                  <a:lnTo>
                    <a:pt x="15" y="45"/>
                  </a:lnTo>
                  <a:lnTo>
                    <a:pt x="8" y="47"/>
                  </a:lnTo>
                  <a:lnTo>
                    <a:pt x="7" y="47"/>
                  </a:lnTo>
                  <a:lnTo>
                    <a:pt x="5" y="49"/>
                  </a:lnTo>
                  <a:lnTo>
                    <a:pt x="3" y="57"/>
                  </a:lnTo>
                  <a:lnTo>
                    <a:pt x="0" y="74"/>
                  </a:lnTo>
                  <a:lnTo>
                    <a:pt x="0" y="90"/>
                  </a:lnTo>
                  <a:lnTo>
                    <a:pt x="5" y="148"/>
                  </a:lnTo>
                  <a:lnTo>
                    <a:pt x="4" y="151"/>
                  </a:lnTo>
                  <a:lnTo>
                    <a:pt x="4" y="160"/>
                  </a:lnTo>
                  <a:lnTo>
                    <a:pt x="5" y="162"/>
                  </a:lnTo>
                  <a:lnTo>
                    <a:pt x="6" y="162"/>
                  </a:lnTo>
                  <a:lnTo>
                    <a:pt x="7" y="163"/>
                  </a:lnTo>
                  <a:lnTo>
                    <a:pt x="8" y="162"/>
                  </a:lnTo>
                  <a:lnTo>
                    <a:pt x="9" y="162"/>
                  </a:lnTo>
                  <a:lnTo>
                    <a:pt x="11" y="160"/>
                  </a:lnTo>
                  <a:lnTo>
                    <a:pt x="18" y="153"/>
                  </a:lnTo>
                  <a:lnTo>
                    <a:pt x="74" y="127"/>
                  </a:lnTo>
                  <a:lnTo>
                    <a:pt x="112" y="106"/>
                  </a:lnTo>
                  <a:lnTo>
                    <a:pt x="126" y="99"/>
                  </a:lnTo>
                  <a:lnTo>
                    <a:pt x="129" y="97"/>
                  </a:lnTo>
                  <a:lnTo>
                    <a:pt x="132" y="93"/>
                  </a:lnTo>
                  <a:lnTo>
                    <a:pt x="134" y="90"/>
                  </a:lnTo>
                  <a:lnTo>
                    <a:pt x="135" y="86"/>
                  </a:lnTo>
                  <a:lnTo>
                    <a:pt x="131" y="47"/>
                  </a:lnTo>
                  <a:lnTo>
                    <a:pt x="132" y="5"/>
                  </a:lnTo>
                  <a:lnTo>
                    <a:pt x="132" y="3"/>
                  </a:lnTo>
                  <a:lnTo>
                    <a:pt x="132" y="1"/>
                  </a:lnTo>
                  <a:lnTo>
                    <a:pt x="132" y="0"/>
                  </a:lnTo>
                  <a:lnTo>
                    <a:pt x="131" y="0"/>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11"/>
            <p:cNvSpPr>
              <a:spLocks/>
            </p:cNvSpPr>
            <p:nvPr/>
          </p:nvSpPr>
          <p:spPr bwMode="auto">
            <a:xfrm flipH="1">
              <a:off x="8449283" y="4994321"/>
              <a:ext cx="312002" cy="259339"/>
            </a:xfrm>
            <a:custGeom>
              <a:avLst/>
              <a:gdLst/>
              <a:ahLst/>
              <a:cxnLst>
                <a:cxn ang="0">
                  <a:pos x="173" y="115"/>
                </a:cxn>
                <a:cxn ang="0">
                  <a:pos x="144" y="89"/>
                </a:cxn>
                <a:cxn ang="0">
                  <a:pos x="62" y="31"/>
                </a:cxn>
                <a:cxn ang="0">
                  <a:pos x="36" y="11"/>
                </a:cxn>
                <a:cxn ang="0">
                  <a:pos x="32" y="9"/>
                </a:cxn>
                <a:cxn ang="0">
                  <a:pos x="24" y="3"/>
                </a:cxn>
                <a:cxn ang="0">
                  <a:pos x="15" y="0"/>
                </a:cxn>
                <a:cxn ang="0">
                  <a:pos x="13" y="0"/>
                </a:cxn>
                <a:cxn ang="0">
                  <a:pos x="10" y="1"/>
                </a:cxn>
                <a:cxn ang="0">
                  <a:pos x="8" y="3"/>
                </a:cxn>
                <a:cxn ang="0">
                  <a:pos x="3" y="6"/>
                </a:cxn>
                <a:cxn ang="0">
                  <a:pos x="2" y="9"/>
                </a:cxn>
                <a:cxn ang="0">
                  <a:pos x="0" y="11"/>
                </a:cxn>
                <a:cxn ang="0">
                  <a:pos x="0" y="12"/>
                </a:cxn>
                <a:cxn ang="0">
                  <a:pos x="0" y="16"/>
                </a:cxn>
                <a:cxn ang="0">
                  <a:pos x="0" y="17"/>
                </a:cxn>
                <a:cxn ang="0">
                  <a:pos x="1" y="19"/>
                </a:cxn>
                <a:cxn ang="0">
                  <a:pos x="5" y="23"/>
                </a:cxn>
                <a:cxn ang="0">
                  <a:pos x="11" y="29"/>
                </a:cxn>
                <a:cxn ang="0">
                  <a:pos x="57" y="59"/>
                </a:cxn>
                <a:cxn ang="0">
                  <a:pos x="198" y="173"/>
                </a:cxn>
                <a:cxn ang="0">
                  <a:pos x="237" y="207"/>
                </a:cxn>
                <a:cxn ang="0">
                  <a:pos x="284" y="256"/>
                </a:cxn>
                <a:cxn ang="0">
                  <a:pos x="289" y="259"/>
                </a:cxn>
                <a:cxn ang="0">
                  <a:pos x="294" y="261"/>
                </a:cxn>
                <a:cxn ang="0">
                  <a:pos x="298" y="261"/>
                </a:cxn>
                <a:cxn ang="0">
                  <a:pos x="301" y="260"/>
                </a:cxn>
                <a:cxn ang="0">
                  <a:pos x="304" y="258"/>
                </a:cxn>
                <a:cxn ang="0">
                  <a:pos x="307" y="256"/>
                </a:cxn>
                <a:cxn ang="0">
                  <a:pos x="309" y="253"/>
                </a:cxn>
                <a:cxn ang="0">
                  <a:pos x="311" y="250"/>
                </a:cxn>
                <a:cxn ang="0">
                  <a:pos x="311" y="249"/>
                </a:cxn>
                <a:cxn ang="0">
                  <a:pos x="312" y="248"/>
                </a:cxn>
                <a:cxn ang="0">
                  <a:pos x="313" y="247"/>
                </a:cxn>
                <a:cxn ang="0">
                  <a:pos x="314" y="247"/>
                </a:cxn>
                <a:cxn ang="0">
                  <a:pos x="314" y="246"/>
                </a:cxn>
                <a:cxn ang="0">
                  <a:pos x="300" y="233"/>
                </a:cxn>
                <a:cxn ang="0">
                  <a:pos x="297" y="231"/>
                </a:cxn>
                <a:cxn ang="0">
                  <a:pos x="237" y="179"/>
                </a:cxn>
                <a:cxn ang="0">
                  <a:pos x="173" y="115"/>
                </a:cxn>
              </a:cxnLst>
              <a:rect l="0" t="0" r="r" b="b"/>
              <a:pathLst>
                <a:path w="314" h="261">
                  <a:moveTo>
                    <a:pt x="173" y="115"/>
                  </a:moveTo>
                  <a:lnTo>
                    <a:pt x="144" y="89"/>
                  </a:lnTo>
                  <a:lnTo>
                    <a:pt x="62" y="31"/>
                  </a:lnTo>
                  <a:lnTo>
                    <a:pt x="36" y="11"/>
                  </a:lnTo>
                  <a:lnTo>
                    <a:pt x="32" y="9"/>
                  </a:lnTo>
                  <a:lnTo>
                    <a:pt x="24" y="3"/>
                  </a:lnTo>
                  <a:lnTo>
                    <a:pt x="15" y="0"/>
                  </a:lnTo>
                  <a:lnTo>
                    <a:pt x="13" y="0"/>
                  </a:lnTo>
                  <a:lnTo>
                    <a:pt x="10" y="1"/>
                  </a:lnTo>
                  <a:lnTo>
                    <a:pt x="8" y="3"/>
                  </a:lnTo>
                  <a:lnTo>
                    <a:pt x="3" y="6"/>
                  </a:lnTo>
                  <a:lnTo>
                    <a:pt x="2" y="9"/>
                  </a:lnTo>
                  <a:lnTo>
                    <a:pt x="0" y="11"/>
                  </a:lnTo>
                  <a:lnTo>
                    <a:pt x="0" y="12"/>
                  </a:lnTo>
                  <a:lnTo>
                    <a:pt x="0" y="16"/>
                  </a:lnTo>
                  <a:lnTo>
                    <a:pt x="0" y="17"/>
                  </a:lnTo>
                  <a:lnTo>
                    <a:pt x="1" y="19"/>
                  </a:lnTo>
                  <a:lnTo>
                    <a:pt x="5" y="23"/>
                  </a:lnTo>
                  <a:lnTo>
                    <a:pt x="11" y="29"/>
                  </a:lnTo>
                  <a:lnTo>
                    <a:pt x="57" y="59"/>
                  </a:lnTo>
                  <a:lnTo>
                    <a:pt x="198" y="173"/>
                  </a:lnTo>
                  <a:lnTo>
                    <a:pt x="237" y="207"/>
                  </a:lnTo>
                  <a:lnTo>
                    <a:pt x="284" y="256"/>
                  </a:lnTo>
                  <a:lnTo>
                    <a:pt x="289" y="259"/>
                  </a:lnTo>
                  <a:lnTo>
                    <a:pt x="294" y="261"/>
                  </a:lnTo>
                  <a:lnTo>
                    <a:pt x="298" y="261"/>
                  </a:lnTo>
                  <a:lnTo>
                    <a:pt x="301" y="260"/>
                  </a:lnTo>
                  <a:lnTo>
                    <a:pt x="304" y="258"/>
                  </a:lnTo>
                  <a:lnTo>
                    <a:pt x="307" y="256"/>
                  </a:lnTo>
                  <a:lnTo>
                    <a:pt x="309" y="253"/>
                  </a:lnTo>
                  <a:lnTo>
                    <a:pt x="311" y="250"/>
                  </a:lnTo>
                  <a:lnTo>
                    <a:pt x="311" y="249"/>
                  </a:lnTo>
                  <a:lnTo>
                    <a:pt x="312" y="248"/>
                  </a:lnTo>
                  <a:lnTo>
                    <a:pt x="313" y="247"/>
                  </a:lnTo>
                  <a:lnTo>
                    <a:pt x="314" y="247"/>
                  </a:lnTo>
                  <a:lnTo>
                    <a:pt x="314" y="246"/>
                  </a:lnTo>
                  <a:lnTo>
                    <a:pt x="300" y="233"/>
                  </a:lnTo>
                  <a:lnTo>
                    <a:pt x="297" y="231"/>
                  </a:lnTo>
                  <a:lnTo>
                    <a:pt x="237" y="179"/>
                  </a:lnTo>
                  <a:lnTo>
                    <a:pt x="173" y="115"/>
                  </a:lnTo>
                  <a:close/>
                </a:path>
              </a:pathLst>
            </a:custGeom>
            <a:solidFill>
              <a:srgbClr val="DC8C8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12"/>
            <p:cNvSpPr>
              <a:spLocks/>
            </p:cNvSpPr>
            <p:nvPr/>
          </p:nvSpPr>
          <p:spPr bwMode="auto">
            <a:xfrm flipH="1">
              <a:off x="8374760" y="5213914"/>
              <a:ext cx="148052" cy="164943"/>
            </a:xfrm>
            <a:custGeom>
              <a:avLst/>
              <a:gdLst/>
              <a:ahLst/>
              <a:cxnLst>
                <a:cxn ang="0">
                  <a:pos x="149" y="114"/>
                </a:cxn>
                <a:cxn ang="0">
                  <a:pos x="149" y="113"/>
                </a:cxn>
                <a:cxn ang="0">
                  <a:pos x="148" y="111"/>
                </a:cxn>
                <a:cxn ang="0">
                  <a:pos x="146" y="108"/>
                </a:cxn>
                <a:cxn ang="0">
                  <a:pos x="143" y="76"/>
                </a:cxn>
                <a:cxn ang="0">
                  <a:pos x="142" y="69"/>
                </a:cxn>
                <a:cxn ang="0">
                  <a:pos x="140" y="64"/>
                </a:cxn>
                <a:cxn ang="0">
                  <a:pos x="138" y="60"/>
                </a:cxn>
                <a:cxn ang="0">
                  <a:pos x="134" y="58"/>
                </a:cxn>
                <a:cxn ang="0">
                  <a:pos x="130" y="57"/>
                </a:cxn>
                <a:cxn ang="0">
                  <a:pos x="126" y="57"/>
                </a:cxn>
                <a:cxn ang="0">
                  <a:pos x="107" y="58"/>
                </a:cxn>
                <a:cxn ang="0">
                  <a:pos x="103" y="56"/>
                </a:cxn>
                <a:cxn ang="0">
                  <a:pos x="100" y="55"/>
                </a:cxn>
                <a:cxn ang="0">
                  <a:pos x="99" y="52"/>
                </a:cxn>
                <a:cxn ang="0">
                  <a:pos x="89" y="29"/>
                </a:cxn>
                <a:cxn ang="0">
                  <a:pos x="82" y="12"/>
                </a:cxn>
                <a:cxn ang="0">
                  <a:pos x="78" y="5"/>
                </a:cxn>
                <a:cxn ang="0">
                  <a:pos x="76" y="3"/>
                </a:cxn>
                <a:cxn ang="0">
                  <a:pos x="73" y="1"/>
                </a:cxn>
                <a:cxn ang="0">
                  <a:pos x="66" y="0"/>
                </a:cxn>
                <a:cxn ang="0">
                  <a:pos x="60" y="0"/>
                </a:cxn>
                <a:cxn ang="0">
                  <a:pos x="56" y="1"/>
                </a:cxn>
                <a:cxn ang="0">
                  <a:pos x="54" y="3"/>
                </a:cxn>
                <a:cxn ang="0">
                  <a:pos x="51" y="6"/>
                </a:cxn>
                <a:cxn ang="0">
                  <a:pos x="48" y="9"/>
                </a:cxn>
                <a:cxn ang="0">
                  <a:pos x="45" y="18"/>
                </a:cxn>
                <a:cxn ang="0">
                  <a:pos x="38" y="47"/>
                </a:cxn>
                <a:cxn ang="0">
                  <a:pos x="38" y="55"/>
                </a:cxn>
                <a:cxn ang="0">
                  <a:pos x="39" y="64"/>
                </a:cxn>
                <a:cxn ang="0">
                  <a:pos x="39" y="77"/>
                </a:cxn>
                <a:cxn ang="0">
                  <a:pos x="34" y="86"/>
                </a:cxn>
                <a:cxn ang="0">
                  <a:pos x="5" y="116"/>
                </a:cxn>
                <a:cxn ang="0">
                  <a:pos x="3" y="121"/>
                </a:cxn>
                <a:cxn ang="0">
                  <a:pos x="1" y="126"/>
                </a:cxn>
                <a:cxn ang="0">
                  <a:pos x="0" y="136"/>
                </a:cxn>
                <a:cxn ang="0">
                  <a:pos x="3" y="158"/>
                </a:cxn>
                <a:cxn ang="0">
                  <a:pos x="3" y="160"/>
                </a:cxn>
                <a:cxn ang="0">
                  <a:pos x="2" y="164"/>
                </a:cxn>
                <a:cxn ang="0">
                  <a:pos x="2" y="166"/>
                </a:cxn>
                <a:cxn ang="0">
                  <a:pos x="2" y="166"/>
                </a:cxn>
                <a:cxn ang="0">
                  <a:pos x="5" y="166"/>
                </a:cxn>
                <a:cxn ang="0">
                  <a:pos x="35" y="159"/>
                </a:cxn>
                <a:cxn ang="0">
                  <a:pos x="137" y="121"/>
                </a:cxn>
                <a:cxn ang="0">
                  <a:pos x="144" y="118"/>
                </a:cxn>
                <a:cxn ang="0">
                  <a:pos x="146" y="117"/>
                </a:cxn>
                <a:cxn ang="0">
                  <a:pos x="148" y="115"/>
                </a:cxn>
                <a:cxn ang="0">
                  <a:pos x="149" y="114"/>
                </a:cxn>
              </a:cxnLst>
              <a:rect l="0" t="0" r="r" b="b"/>
              <a:pathLst>
                <a:path w="149" h="166">
                  <a:moveTo>
                    <a:pt x="149" y="114"/>
                  </a:moveTo>
                  <a:lnTo>
                    <a:pt x="149" y="113"/>
                  </a:lnTo>
                  <a:lnTo>
                    <a:pt x="148" y="111"/>
                  </a:lnTo>
                  <a:lnTo>
                    <a:pt x="146" y="108"/>
                  </a:lnTo>
                  <a:lnTo>
                    <a:pt x="143" y="76"/>
                  </a:lnTo>
                  <a:lnTo>
                    <a:pt x="142" y="69"/>
                  </a:lnTo>
                  <a:lnTo>
                    <a:pt x="140" y="64"/>
                  </a:lnTo>
                  <a:lnTo>
                    <a:pt x="138" y="60"/>
                  </a:lnTo>
                  <a:lnTo>
                    <a:pt x="134" y="58"/>
                  </a:lnTo>
                  <a:lnTo>
                    <a:pt x="130" y="57"/>
                  </a:lnTo>
                  <a:lnTo>
                    <a:pt x="126" y="57"/>
                  </a:lnTo>
                  <a:lnTo>
                    <a:pt x="107" y="58"/>
                  </a:lnTo>
                  <a:lnTo>
                    <a:pt x="103" y="56"/>
                  </a:lnTo>
                  <a:lnTo>
                    <a:pt x="100" y="55"/>
                  </a:lnTo>
                  <a:lnTo>
                    <a:pt x="99" y="52"/>
                  </a:lnTo>
                  <a:lnTo>
                    <a:pt x="89" y="29"/>
                  </a:lnTo>
                  <a:lnTo>
                    <a:pt x="82" y="12"/>
                  </a:lnTo>
                  <a:lnTo>
                    <a:pt x="78" y="5"/>
                  </a:lnTo>
                  <a:lnTo>
                    <a:pt x="76" y="3"/>
                  </a:lnTo>
                  <a:lnTo>
                    <a:pt x="73" y="1"/>
                  </a:lnTo>
                  <a:lnTo>
                    <a:pt x="66" y="0"/>
                  </a:lnTo>
                  <a:lnTo>
                    <a:pt x="60" y="0"/>
                  </a:lnTo>
                  <a:lnTo>
                    <a:pt x="56" y="1"/>
                  </a:lnTo>
                  <a:lnTo>
                    <a:pt x="54" y="3"/>
                  </a:lnTo>
                  <a:lnTo>
                    <a:pt x="51" y="6"/>
                  </a:lnTo>
                  <a:lnTo>
                    <a:pt x="48" y="9"/>
                  </a:lnTo>
                  <a:lnTo>
                    <a:pt x="45" y="18"/>
                  </a:lnTo>
                  <a:lnTo>
                    <a:pt x="38" y="47"/>
                  </a:lnTo>
                  <a:lnTo>
                    <a:pt x="38" y="55"/>
                  </a:lnTo>
                  <a:lnTo>
                    <a:pt x="39" y="64"/>
                  </a:lnTo>
                  <a:lnTo>
                    <a:pt x="39" y="77"/>
                  </a:lnTo>
                  <a:lnTo>
                    <a:pt x="34" y="86"/>
                  </a:lnTo>
                  <a:lnTo>
                    <a:pt x="5" y="116"/>
                  </a:lnTo>
                  <a:lnTo>
                    <a:pt x="3" y="121"/>
                  </a:lnTo>
                  <a:lnTo>
                    <a:pt x="1" y="126"/>
                  </a:lnTo>
                  <a:lnTo>
                    <a:pt x="0" y="136"/>
                  </a:lnTo>
                  <a:lnTo>
                    <a:pt x="3" y="158"/>
                  </a:lnTo>
                  <a:lnTo>
                    <a:pt x="3" y="160"/>
                  </a:lnTo>
                  <a:lnTo>
                    <a:pt x="2" y="164"/>
                  </a:lnTo>
                  <a:lnTo>
                    <a:pt x="2" y="166"/>
                  </a:lnTo>
                  <a:lnTo>
                    <a:pt x="2" y="166"/>
                  </a:lnTo>
                  <a:lnTo>
                    <a:pt x="5" y="166"/>
                  </a:lnTo>
                  <a:lnTo>
                    <a:pt x="35" y="159"/>
                  </a:lnTo>
                  <a:lnTo>
                    <a:pt x="137" y="121"/>
                  </a:lnTo>
                  <a:lnTo>
                    <a:pt x="144" y="118"/>
                  </a:lnTo>
                  <a:lnTo>
                    <a:pt x="146" y="117"/>
                  </a:lnTo>
                  <a:lnTo>
                    <a:pt x="148" y="115"/>
                  </a:lnTo>
                  <a:lnTo>
                    <a:pt x="149" y="114"/>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6" name="Group 110"/>
          <p:cNvGrpSpPr/>
          <p:nvPr/>
        </p:nvGrpSpPr>
        <p:grpSpPr>
          <a:xfrm>
            <a:off x="184727" y="3465576"/>
            <a:ext cx="3855356" cy="1200329"/>
            <a:chOff x="184727" y="3465576"/>
            <a:chExt cx="3855356" cy="1200329"/>
          </a:xfrm>
        </p:grpSpPr>
        <p:cxnSp>
          <p:nvCxnSpPr>
            <p:cNvPr id="118" name="Straight Connector 117"/>
            <p:cNvCxnSpPr/>
            <p:nvPr/>
          </p:nvCxnSpPr>
          <p:spPr bwMode="auto">
            <a:xfrm>
              <a:off x="1296883" y="4073872"/>
              <a:ext cx="2743200" cy="17077"/>
            </a:xfrm>
            <a:prstGeom prst="line">
              <a:avLst/>
            </a:prstGeom>
            <a:solidFill>
              <a:schemeClr val="accent1"/>
            </a:solidFill>
            <a:ln w="28575" cap="flat" cmpd="sng" algn="ctr">
              <a:solidFill>
                <a:srgbClr val="7030A0"/>
              </a:solidFill>
              <a:prstDash val="sysDot"/>
              <a:round/>
              <a:headEnd type="none" w="med" len="med"/>
              <a:tailEnd type="none" w="med" len="med"/>
            </a:ln>
            <a:effectLst/>
          </p:spPr>
        </p:cxnSp>
        <p:sp>
          <p:nvSpPr>
            <p:cNvPr id="122" name="TextBox 121"/>
            <p:cNvSpPr txBox="1"/>
            <p:nvPr/>
          </p:nvSpPr>
          <p:spPr>
            <a:xfrm>
              <a:off x="184727" y="3465576"/>
              <a:ext cx="1117600" cy="1200329"/>
            </a:xfrm>
            <a:prstGeom prst="rect">
              <a:avLst/>
            </a:prstGeom>
            <a:noFill/>
          </p:spPr>
          <p:txBody>
            <a:bodyPr wrap="square" rtlCol="0">
              <a:spAutoFit/>
            </a:bodyPr>
            <a:lstStyle/>
            <a:p>
              <a:pPr algn="ctr"/>
              <a:r>
                <a:rPr lang="en-US" dirty="0"/>
                <a:t>Set Point = </a:t>
              </a:r>
            </a:p>
            <a:p>
              <a:pPr algn="ctr"/>
              <a:r>
                <a:rPr lang="en-US" dirty="0"/>
                <a:t>Control Point</a:t>
              </a:r>
            </a:p>
          </p:txBody>
        </p:sp>
      </p:grpSp>
      <p:sp>
        <p:nvSpPr>
          <p:cNvPr id="18" name="Slide Number Placeholder 17"/>
          <p:cNvSpPr>
            <a:spLocks noGrp="1"/>
          </p:cNvSpPr>
          <p:nvPr>
            <p:ph type="sldNum" sz="quarter" idx="11"/>
          </p:nvPr>
        </p:nvSpPr>
        <p:spPr/>
        <p:txBody>
          <a:bodyPr/>
          <a:lstStyle/>
          <a:p>
            <a:fld id="{A9320731-3B2C-4107-8664-CAD7BE973DC8}" type="slidenum">
              <a:rPr lang="en-US" smtClean="0"/>
              <a:pPr/>
              <a:t>96</a:t>
            </a:fld>
            <a:endParaRPr lang="en-US"/>
          </a:p>
        </p:txBody>
      </p:sp>
      <p:sp>
        <p:nvSpPr>
          <p:cNvPr id="17" name="Footer Placeholder 16">
            <a:extLst>
              <a:ext uri="{FF2B5EF4-FFF2-40B4-BE49-F238E27FC236}">
                <a16:creationId xmlns:a16="http://schemas.microsoft.com/office/drawing/2014/main" id="{CB1D32C0-6B53-4BF3-838F-754AEDE200AC}"/>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3894920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down)">
                                      <p:cBhvr>
                                        <p:cTn id="7" dur="500"/>
                                        <p:tgtEl>
                                          <p:spTgt spid="73"/>
                                        </p:tgtEl>
                                      </p:cBhvr>
                                    </p:animEffect>
                                  </p:childTnLst>
                                </p:cTn>
                              </p:par>
                              <p:par>
                                <p:cTn id="8" presetID="22" presetClass="entr" presetSubtype="4" repeatCount="indefinite"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wipe(down)">
                                      <p:cBhvr>
                                        <p:cTn id="10" dur="500"/>
                                        <p:tgtEl>
                                          <p:spTgt spid="78"/>
                                        </p:tgtEl>
                                      </p:cBhvr>
                                    </p:animEffect>
                                  </p:childTnLst>
                                </p:cTn>
                              </p:par>
                            </p:childTnLst>
                          </p:cTn>
                        </p:par>
                        <p:par>
                          <p:cTn id="11" fill="hold">
                            <p:stCondLst>
                              <p:cond delay="500"/>
                            </p:stCondLst>
                            <p:childTnLst>
                              <p:par>
                                <p:cTn id="12" presetID="22" presetClass="exit" presetSubtype="1" repeatCount="indefinite" fill="hold" grpId="1" nodeType="afterEffect">
                                  <p:stCondLst>
                                    <p:cond delay="0"/>
                                  </p:stCondLst>
                                  <p:childTnLst>
                                    <p:animEffect transition="out" filter="wipe(up)">
                                      <p:cBhvr>
                                        <p:cTn id="13" dur="500"/>
                                        <p:tgtEl>
                                          <p:spTgt spid="73"/>
                                        </p:tgtEl>
                                      </p:cBhvr>
                                    </p:animEffect>
                                    <p:set>
                                      <p:cBhvr>
                                        <p:cTn id="14" dur="1" fill="hold">
                                          <p:stCondLst>
                                            <p:cond delay="499"/>
                                          </p:stCondLst>
                                        </p:cTn>
                                        <p:tgtEl>
                                          <p:spTgt spid="73"/>
                                        </p:tgtEl>
                                        <p:attrNameLst>
                                          <p:attrName>style.visibility</p:attrName>
                                        </p:attrNameLst>
                                      </p:cBhvr>
                                      <p:to>
                                        <p:strVal val="hidden"/>
                                      </p:to>
                                    </p:set>
                                  </p:childTnLst>
                                </p:cTn>
                              </p:par>
                              <p:par>
                                <p:cTn id="15" presetID="22" presetClass="exit" presetSubtype="1" repeatCount="indefinite" fill="hold" grpId="1" nodeType="withEffect">
                                  <p:stCondLst>
                                    <p:cond delay="0"/>
                                  </p:stCondLst>
                                  <p:childTnLst>
                                    <p:animEffect transition="out" filter="wipe(up)">
                                      <p:cBhvr>
                                        <p:cTn id="16" dur="500"/>
                                        <p:tgtEl>
                                          <p:spTgt spid="78"/>
                                        </p:tgtEl>
                                      </p:cBhvr>
                                    </p:animEffect>
                                    <p:set>
                                      <p:cBhvr>
                                        <p:cTn id="17" dur="1" fill="hold">
                                          <p:stCondLst>
                                            <p:cond delay="499"/>
                                          </p:stCondLst>
                                        </p:cTn>
                                        <p:tgtEl>
                                          <p:spTgt spid="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3" grpId="1" animBg="1"/>
      <p:bldP spid="78" grpId="0" animBg="1"/>
      <p:bldP spid="78" grpId="1" animBg="1"/>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84" name="Oval 22"/>
          <p:cNvSpPr>
            <a:spLocks noChangeAspect="1"/>
          </p:cNvSpPr>
          <p:nvPr/>
        </p:nvSpPr>
        <p:spPr bwMode="auto">
          <a:xfrm>
            <a:off x="650506" y="298450"/>
            <a:ext cx="4413742" cy="4413250"/>
          </a:xfrm>
          <a:prstGeom prst="ellipse">
            <a:avLst/>
          </a:prstGeom>
          <a:noFill/>
          <a:ln w="25400" algn="ctr">
            <a:solidFill>
              <a:schemeClr val="bg1"/>
            </a:solidFill>
            <a:round/>
            <a:headEnd/>
            <a:tailEnd/>
          </a:ln>
        </p:spPr>
        <p:txBody>
          <a:bodyPr anchor="ctr"/>
          <a:lstStyle/>
          <a:p>
            <a:endParaRPr lang="en-US"/>
          </a:p>
        </p:txBody>
      </p:sp>
      <p:sp>
        <p:nvSpPr>
          <p:cNvPr id="113" name="Rectangle 44"/>
          <p:cNvSpPr>
            <a:spLocks noChangeArrowheads="1"/>
          </p:cNvSpPr>
          <p:nvPr/>
        </p:nvSpPr>
        <p:spPr bwMode="auto">
          <a:xfrm>
            <a:off x="1819275" y="4631531"/>
            <a:ext cx="4660900" cy="1523206"/>
          </a:xfrm>
          <a:prstGeom prst="rect">
            <a:avLst/>
          </a:prstGeom>
          <a:solidFill>
            <a:srgbClr val="0099CC">
              <a:alpha val="49804"/>
            </a:srgbClr>
          </a:solidFill>
          <a:ln w="9525" algn="ctr">
            <a:noFill/>
            <a:round/>
            <a:headEnd/>
            <a:tailEnd/>
          </a:ln>
        </p:spPr>
        <p:txBody>
          <a:bodyPr anchor="ctr"/>
          <a:lstStyle/>
          <a:p>
            <a:endParaRPr lang="en-US"/>
          </a:p>
        </p:txBody>
      </p:sp>
      <p:grpSp>
        <p:nvGrpSpPr>
          <p:cNvPr id="2" name="Group 164"/>
          <p:cNvGrpSpPr/>
          <p:nvPr/>
        </p:nvGrpSpPr>
        <p:grpSpPr>
          <a:xfrm>
            <a:off x="7241377" y="5500688"/>
            <a:ext cx="7" cy="1082042"/>
            <a:chOff x="7258044" y="5505450"/>
            <a:chExt cx="7" cy="1082042"/>
          </a:xfrm>
        </p:grpSpPr>
        <p:grpSp>
          <p:nvGrpSpPr>
            <p:cNvPr id="3" name="Group 122"/>
            <p:cNvGrpSpPr/>
            <p:nvPr/>
          </p:nvGrpSpPr>
          <p:grpSpPr>
            <a:xfrm>
              <a:off x="7258044" y="5505452"/>
              <a:ext cx="0" cy="1082040"/>
              <a:chOff x="7315200" y="3810000"/>
              <a:chExt cx="0" cy="1082040"/>
            </a:xfrm>
          </p:grpSpPr>
          <p:cxnSp>
            <p:nvCxnSpPr>
              <p:cNvPr id="168" name="Straight Connector 167"/>
              <p:cNvCxnSpPr/>
              <p:nvPr/>
            </p:nvCxnSpPr>
            <p:spPr bwMode="auto">
              <a:xfrm rot="5400000" flipH="1" flipV="1">
                <a:off x="7040880" y="4084320"/>
                <a:ext cx="548640" cy="0"/>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cxnSp>
            <p:nvCxnSpPr>
              <p:cNvPr id="169" name="Straight Connector 168"/>
              <p:cNvCxnSpPr/>
              <p:nvPr/>
            </p:nvCxnSpPr>
            <p:spPr bwMode="auto">
              <a:xfrm rot="5400000">
                <a:off x="7040880" y="4617720"/>
                <a:ext cx="54864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grpSp>
        <p:cxnSp>
          <p:nvCxnSpPr>
            <p:cNvPr id="167" name="Straight Connector 166"/>
            <p:cNvCxnSpPr/>
            <p:nvPr/>
          </p:nvCxnSpPr>
          <p:spPr bwMode="auto">
            <a:xfrm rot="5400000">
              <a:off x="7146132" y="5617369"/>
              <a:ext cx="223838"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grpSp>
      <p:sp>
        <p:nvSpPr>
          <p:cNvPr id="70" name="Rectangle 69"/>
          <p:cNvSpPr/>
          <p:nvPr/>
        </p:nvSpPr>
        <p:spPr bwMode="auto">
          <a:xfrm>
            <a:off x="6477000" y="5917406"/>
            <a:ext cx="1752600" cy="2667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53" name="Rectangle 52"/>
          <p:cNvSpPr>
            <a:spLocks noChangeArrowheads="1"/>
          </p:cNvSpPr>
          <p:nvPr/>
        </p:nvSpPr>
        <p:spPr bwMode="auto">
          <a:xfrm>
            <a:off x="7242175" y="5915025"/>
            <a:ext cx="1901825" cy="276225"/>
          </a:xfrm>
          <a:prstGeom prst="rect">
            <a:avLst/>
          </a:prstGeom>
          <a:solidFill>
            <a:srgbClr val="0099CC">
              <a:alpha val="49804"/>
            </a:srgbClr>
          </a:solidFill>
          <a:ln w="9525" algn="ctr">
            <a:noFill/>
            <a:round/>
            <a:headEnd/>
            <a:tailEnd/>
          </a:ln>
        </p:spPr>
        <p:txBody>
          <a:bodyPr anchor="ctr"/>
          <a:lstStyle/>
          <a:p>
            <a:endParaRPr lang="en-US"/>
          </a:p>
        </p:txBody>
      </p:sp>
      <p:sp>
        <p:nvSpPr>
          <p:cNvPr id="6147" name="Rectangle 49"/>
          <p:cNvSpPr>
            <a:spLocks noChangeArrowheads="1"/>
          </p:cNvSpPr>
          <p:nvPr/>
        </p:nvSpPr>
        <p:spPr bwMode="auto">
          <a:xfrm>
            <a:off x="6459538" y="5915025"/>
            <a:ext cx="782637" cy="276225"/>
          </a:xfrm>
          <a:prstGeom prst="rect">
            <a:avLst/>
          </a:prstGeom>
          <a:solidFill>
            <a:srgbClr val="0099CC">
              <a:alpha val="49804"/>
            </a:srgbClr>
          </a:solidFill>
          <a:ln w="9525" algn="ctr">
            <a:noFill/>
            <a:round/>
            <a:headEnd/>
            <a:tailEnd/>
          </a:ln>
        </p:spPr>
        <p:txBody>
          <a:bodyPr anchor="ctr"/>
          <a:lstStyle/>
          <a:p>
            <a:endParaRPr lang="en-US"/>
          </a:p>
        </p:txBody>
      </p:sp>
      <p:grpSp>
        <p:nvGrpSpPr>
          <p:cNvPr id="4" name="Group 24"/>
          <p:cNvGrpSpPr>
            <a:grpSpLocks/>
          </p:cNvGrpSpPr>
          <p:nvPr/>
        </p:nvGrpSpPr>
        <p:grpSpPr bwMode="auto">
          <a:xfrm rot="2700000">
            <a:off x="1949450" y="3060700"/>
            <a:ext cx="642938" cy="1588"/>
            <a:chOff x="593725" y="3061494"/>
            <a:chExt cx="642143" cy="2381"/>
          </a:xfrm>
        </p:grpSpPr>
        <p:sp>
          <p:nvSpPr>
            <p:cNvPr id="6193" name="Line 13"/>
            <p:cNvSpPr>
              <a:spLocks noChangeShapeType="1"/>
            </p:cNvSpPr>
            <p:nvPr/>
          </p:nvSpPr>
          <p:spPr bwMode="auto">
            <a:xfrm flipH="1">
              <a:off x="915193" y="3061494"/>
              <a:ext cx="320675" cy="0"/>
            </a:xfrm>
            <a:prstGeom prst="line">
              <a:avLst/>
            </a:prstGeom>
            <a:noFill/>
            <a:ln w="9525">
              <a:solidFill>
                <a:schemeClr val="bg1"/>
              </a:solidFill>
              <a:round/>
              <a:headEnd/>
              <a:tailEnd/>
            </a:ln>
          </p:spPr>
          <p:txBody>
            <a:bodyPr anchor="ctr"/>
            <a:lstStyle/>
            <a:p>
              <a:endParaRPr lang="en-US"/>
            </a:p>
          </p:txBody>
        </p:sp>
        <p:sp>
          <p:nvSpPr>
            <p:cNvPr id="6194" name="Line 13"/>
            <p:cNvSpPr>
              <a:spLocks noChangeShapeType="1"/>
            </p:cNvSpPr>
            <p:nvPr/>
          </p:nvSpPr>
          <p:spPr bwMode="auto">
            <a:xfrm flipH="1">
              <a:off x="593725" y="3063875"/>
              <a:ext cx="320675" cy="0"/>
            </a:xfrm>
            <a:prstGeom prst="line">
              <a:avLst/>
            </a:prstGeom>
            <a:noFill/>
            <a:ln w="9525">
              <a:solidFill>
                <a:schemeClr val="tx1"/>
              </a:solidFill>
              <a:round/>
              <a:headEnd/>
              <a:tailEnd/>
            </a:ln>
          </p:spPr>
          <p:txBody>
            <a:bodyPr anchor="ctr"/>
            <a:lstStyle/>
            <a:p>
              <a:endParaRPr lang="en-US"/>
            </a:p>
          </p:txBody>
        </p:sp>
      </p:grpSp>
      <p:grpSp>
        <p:nvGrpSpPr>
          <p:cNvPr id="5" name="Group 16"/>
          <p:cNvGrpSpPr>
            <a:grpSpLocks/>
          </p:cNvGrpSpPr>
          <p:nvPr/>
        </p:nvGrpSpPr>
        <p:grpSpPr bwMode="auto">
          <a:xfrm rot="1800000">
            <a:off x="612775" y="2485302"/>
            <a:ext cx="4479925" cy="46033"/>
            <a:chOff x="375" y="1566"/>
            <a:chExt cx="2822" cy="29"/>
          </a:xfrm>
        </p:grpSpPr>
        <p:sp>
          <p:nvSpPr>
            <p:cNvPr id="6191" name="Line 17"/>
            <p:cNvSpPr>
              <a:spLocks noChangeShapeType="1"/>
            </p:cNvSpPr>
            <p:nvPr/>
          </p:nvSpPr>
          <p:spPr bwMode="auto">
            <a:xfrm>
              <a:off x="375" y="1584"/>
              <a:ext cx="2822" cy="0"/>
            </a:xfrm>
            <a:prstGeom prst="line">
              <a:avLst/>
            </a:prstGeom>
            <a:noFill/>
            <a:ln w="9525">
              <a:solidFill>
                <a:schemeClr val="bg1"/>
              </a:solidFill>
              <a:prstDash val="dash"/>
              <a:round/>
              <a:headEnd/>
              <a:tailEnd/>
            </a:ln>
          </p:spPr>
          <p:txBody>
            <a:bodyPr anchor="ctr"/>
            <a:lstStyle/>
            <a:p>
              <a:endParaRPr lang="en-US"/>
            </a:p>
          </p:txBody>
        </p:sp>
        <p:sp>
          <p:nvSpPr>
            <p:cNvPr id="6192" name="Oval 19"/>
            <p:cNvSpPr>
              <a:spLocks noChangeAspect="1" noChangeArrowheads="1"/>
            </p:cNvSpPr>
            <p:nvPr/>
          </p:nvSpPr>
          <p:spPr bwMode="auto">
            <a:xfrm>
              <a:off x="3155" y="1566"/>
              <a:ext cx="29" cy="29"/>
            </a:xfrm>
            <a:prstGeom prst="ellipse">
              <a:avLst/>
            </a:prstGeom>
            <a:solidFill>
              <a:schemeClr val="bg1"/>
            </a:solidFill>
            <a:ln w="9525">
              <a:solidFill>
                <a:schemeClr val="bg1"/>
              </a:solidFill>
              <a:prstDash val="dash"/>
              <a:round/>
              <a:headEnd/>
              <a:tailEnd/>
            </a:ln>
          </p:spPr>
          <p:txBody>
            <a:bodyPr wrap="none" anchor="ctr"/>
            <a:lstStyle/>
            <a:p>
              <a:endParaRPr lang="en-US"/>
            </a:p>
          </p:txBody>
        </p:sp>
      </p:grpSp>
      <p:sp>
        <p:nvSpPr>
          <p:cNvPr id="6188" name="Oval 34"/>
          <p:cNvSpPr>
            <a:spLocks noChangeAspect="1"/>
          </p:cNvSpPr>
          <p:nvPr/>
        </p:nvSpPr>
        <p:spPr bwMode="auto">
          <a:xfrm>
            <a:off x="1735106" y="1356693"/>
            <a:ext cx="2301900" cy="2301643"/>
          </a:xfrm>
          <a:prstGeom prst="ellipse">
            <a:avLst/>
          </a:prstGeom>
          <a:noFill/>
          <a:ln w="25400" algn="ctr">
            <a:solidFill>
              <a:schemeClr val="bg1"/>
            </a:solidFill>
            <a:round/>
            <a:headEnd/>
            <a:tailEnd/>
          </a:ln>
        </p:spPr>
        <p:txBody>
          <a:bodyPr anchor="ctr"/>
          <a:lstStyle/>
          <a:p>
            <a:endParaRPr lang="en-US"/>
          </a:p>
        </p:txBody>
      </p:sp>
      <p:sp>
        <p:nvSpPr>
          <p:cNvPr id="57" name="Rectangle 56"/>
          <p:cNvSpPr>
            <a:spLocks noChangeArrowheads="1"/>
          </p:cNvSpPr>
          <p:nvPr/>
        </p:nvSpPr>
        <p:spPr bwMode="auto">
          <a:xfrm>
            <a:off x="2270125" y="2922588"/>
            <a:ext cx="782638" cy="276225"/>
          </a:xfrm>
          <a:prstGeom prst="rect">
            <a:avLst/>
          </a:prstGeom>
          <a:solidFill>
            <a:srgbClr val="0099CC">
              <a:alpha val="49804"/>
            </a:srgbClr>
          </a:solidFill>
          <a:ln w="9525" algn="ctr">
            <a:noFill/>
            <a:round/>
            <a:headEnd/>
            <a:tailEnd/>
          </a:ln>
        </p:spPr>
        <p:txBody>
          <a:bodyPr anchor="ctr"/>
          <a:lstStyle/>
          <a:p>
            <a:endParaRPr lang="en-US"/>
          </a:p>
        </p:txBody>
      </p:sp>
      <p:sp>
        <p:nvSpPr>
          <p:cNvPr id="6151" name="Rectangle 55"/>
          <p:cNvSpPr>
            <a:spLocks noChangeArrowheads="1"/>
          </p:cNvSpPr>
          <p:nvPr/>
        </p:nvSpPr>
        <p:spPr bwMode="auto">
          <a:xfrm>
            <a:off x="0" y="2922588"/>
            <a:ext cx="2270125" cy="276225"/>
          </a:xfrm>
          <a:prstGeom prst="rect">
            <a:avLst/>
          </a:prstGeom>
          <a:solidFill>
            <a:srgbClr val="0099CC">
              <a:alpha val="49804"/>
            </a:srgbClr>
          </a:solidFill>
          <a:ln w="9525" algn="ctr">
            <a:noFill/>
            <a:round/>
            <a:headEnd/>
            <a:tailEnd/>
          </a:ln>
        </p:spPr>
        <p:txBody>
          <a:bodyPr anchor="ctr"/>
          <a:lstStyle/>
          <a:p>
            <a:endParaRPr lang="en-US"/>
          </a:p>
        </p:txBody>
      </p:sp>
      <p:sp>
        <p:nvSpPr>
          <p:cNvPr id="1044491" name="Line 11"/>
          <p:cNvSpPr>
            <a:spLocks noChangeShapeType="1"/>
          </p:cNvSpPr>
          <p:nvPr/>
        </p:nvSpPr>
        <p:spPr bwMode="auto">
          <a:xfrm rot="2700000" flipV="1">
            <a:off x="2270125" y="2924175"/>
            <a:ext cx="0" cy="274638"/>
          </a:xfrm>
          <a:prstGeom prst="line">
            <a:avLst/>
          </a:prstGeom>
          <a:noFill/>
          <a:ln w="28575">
            <a:solidFill>
              <a:srgbClr val="CC9900"/>
            </a:solidFill>
            <a:round/>
            <a:headEnd/>
            <a:tailEnd/>
          </a:ln>
        </p:spPr>
        <p:txBody>
          <a:bodyPr anchor="ctr"/>
          <a:lstStyle/>
          <a:p>
            <a:endParaRPr lang="en-US"/>
          </a:p>
        </p:txBody>
      </p:sp>
      <p:sp>
        <p:nvSpPr>
          <p:cNvPr id="176" name="Rectangle 3"/>
          <p:cNvSpPr>
            <a:spLocks noGrp="1" noChangeArrowheads="1"/>
          </p:cNvSpPr>
          <p:nvPr>
            <p:ph type="title"/>
          </p:nvPr>
        </p:nvSpPr>
        <p:spPr>
          <a:xfrm>
            <a:off x="685800" y="658368"/>
            <a:ext cx="7772400" cy="1408176"/>
          </a:xfrm>
          <a:noFill/>
          <a:ln w="9525">
            <a:noFill/>
            <a:miter lim="800000"/>
            <a:headEnd/>
            <a:tailEnd/>
          </a:ln>
          <a:effectLst/>
        </p:spPr>
        <p:txBody>
          <a:bodyPr vert="horz" wrap="square" lIns="91440" tIns="45720" rIns="91440" bIns="45720" numCol="1" anchor="ctr" anchorCtr="0" compatLnSpc="1">
            <a:prstTxWarp prst="textNoShape">
              <a:avLst/>
            </a:prstTxWarp>
            <a:normAutofit/>
          </a:bodyPr>
          <a:lstStyle/>
          <a:p>
            <a:r>
              <a:rPr lang="en-US" dirty="0"/>
              <a:t>A Simple Proportional Control System;</a:t>
            </a:r>
            <a:br>
              <a:rPr lang="en-US" dirty="0"/>
            </a:br>
            <a:r>
              <a:rPr lang="en-US" sz="2400" dirty="0"/>
              <a:t>Adding Derivative Control </a:t>
            </a:r>
          </a:p>
        </p:txBody>
      </p:sp>
      <p:sp>
        <p:nvSpPr>
          <p:cNvPr id="170" name="Rectangle 44"/>
          <p:cNvSpPr>
            <a:spLocks noChangeArrowheads="1"/>
          </p:cNvSpPr>
          <p:nvPr/>
        </p:nvSpPr>
        <p:spPr bwMode="auto">
          <a:xfrm>
            <a:off x="1819275" y="4067174"/>
            <a:ext cx="4660900" cy="563563"/>
          </a:xfrm>
          <a:prstGeom prst="rect">
            <a:avLst/>
          </a:prstGeom>
          <a:solidFill>
            <a:srgbClr val="0099CC">
              <a:alpha val="49804"/>
            </a:srgbClr>
          </a:solidFill>
          <a:ln w="9525" algn="ctr">
            <a:noFill/>
            <a:round/>
            <a:headEnd/>
            <a:tailEnd/>
          </a:ln>
        </p:spPr>
        <p:txBody>
          <a:bodyPr anchor="ctr"/>
          <a:lstStyle/>
          <a:p>
            <a:endParaRPr lang="en-US"/>
          </a:p>
        </p:txBody>
      </p:sp>
      <p:sp>
        <p:nvSpPr>
          <p:cNvPr id="6157" name="AutoShape 2"/>
          <p:cNvSpPr>
            <a:spLocks noChangeAspect="1" noChangeArrowheads="1"/>
          </p:cNvSpPr>
          <p:nvPr/>
        </p:nvSpPr>
        <p:spPr bwMode="auto">
          <a:xfrm>
            <a:off x="2732088" y="2514600"/>
            <a:ext cx="206375" cy="411163"/>
          </a:xfrm>
          <a:prstGeom prst="triangle">
            <a:avLst>
              <a:gd name="adj" fmla="val 50000"/>
            </a:avLst>
          </a:prstGeom>
          <a:solidFill>
            <a:srgbClr val="CC9900"/>
          </a:solidFill>
          <a:ln w="3175" algn="ctr">
            <a:solidFill>
              <a:srgbClr val="CC9900"/>
            </a:solidFill>
            <a:miter lim="800000"/>
            <a:headEnd/>
            <a:tailEnd/>
          </a:ln>
        </p:spPr>
        <p:txBody>
          <a:bodyPr anchor="ctr"/>
          <a:lstStyle/>
          <a:p>
            <a:endParaRPr lang="en-US"/>
          </a:p>
        </p:txBody>
      </p:sp>
      <p:sp>
        <p:nvSpPr>
          <p:cNvPr id="6158" name="Line 6"/>
          <p:cNvSpPr>
            <a:spLocks noChangeShapeType="1"/>
          </p:cNvSpPr>
          <p:nvPr/>
        </p:nvSpPr>
        <p:spPr bwMode="auto">
          <a:xfrm flipV="1">
            <a:off x="2754313" y="3200400"/>
            <a:ext cx="0" cy="228600"/>
          </a:xfrm>
          <a:prstGeom prst="line">
            <a:avLst/>
          </a:prstGeom>
          <a:noFill/>
          <a:ln w="19050" cap="sq">
            <a:solidFill>
              <a:schemeClr val="tx1"/>
            </a:solidFill>
            <a:miter lim="800000"/>
            <a:headEnd/>
            <a:tailEnd/>
          </a:ln>
        </p:spPr>
        <p:txBody>
          <a:bodyPr anchor="ctr"/>
          <a:lstStyle/>
          <a:p>
            <a:endParaRPr lang="en-US"/>
          </a:p>
        </p:txBody>
      </p:sp>
      <p:sp>
        <p:nvSpPr>
          <p:cNvPr id="6159" name="Line 7"/>
          <p:cNvSpPr>
            <a:spLocks noChangeShapeType="1"/>
          </p:cNvSpPr>
          <p:nvPr/>
        </p:nvSpPr>
        <p:spPr bwMode="auto">
          <a:xfrm flipV="1">
            <a:off x="3036888" y="2925763"/>
            <a:ext cx="0" cy="503237"/>
          </a:xfrm>
          <a:prstGeom prst="line">
            <a:avLst/>
          </a:prstGeom>
          <a:noFill/>
          <a:ln w="19050" cap="sq">
            <a:solidFill>
              <a:schemeClr val="tx1"/>
            </a:solidFill>
            <a:miter lim="800000"/>
            <a:headEnd/>
            <a:tailEnd/>
          </a:ln>
        </p:spPr>
        <p:txBody>
          <a:bodyPr anchor="ctr"/>
          <a:lstStyle/>
          <a:p>
            <a:endParaRPr lang="en-US"/>
          </a:p>
        </p:txBody>
      </p:sp>
      <p:sp>
        <p:nvSpPr>
          <p:cNvPr id="6160" name="Line 8"/>
          <p:cNvSpPr>
            <a:spLocks noChangeShapeType="1"/>
          </p:cNvSpPr>
          <p:nvPr/>
        </p:nvSpPr>
        <p:spPr bwMode="auto">
          <a:xfrm flipH="1">
            <a:off x="0" y="3200400"/>
            <a:ext cx="2752725" cy="0"/>
          </a:xfrm>
          <a:prstGeom prst="line">
            <a:avLst/>
          </a:prstGeom>
          <a:noFill/>
          <a:ln w="19050" cap="sq">
            <a:solidFill>
              <a:schemeClr val="tx1"/>
            </a:solidFill>
            <a:miter lim="800000"/>
            <a:headEnd/>
            <a:tailEnd/>
          </a:ln>
        </p:spPr>
        <p:txBody>
          <a:bodyPr anchor="ctr"/>
          <a:lstStyle/>
          <a:p>
            <a:endParaRPr lang="en-US"/>
          </a:p>
        </p:txBody>
      </p:sp>
      <p:sp>
        <p:nvSpPr>
          <p:cNvPr id="6161" name="Line 9"/>
          <p:cNvSpPr>
            <a:spLocks noChangeShapeType="1"/>
          </p:cNvSpPr>
          <p:nvPr/>
        </p:nvSpPr>
        <p:spPr bwMode="auto">
          <a:xfrm flipH="1">
            <a:off x="0" y="2925763"/>
            <a:ext cx="3033713" cy="0"/>
          </a:xfrm>
          <a:prstGeom prst="line">
            <a:avLst/>
          </a:prstGeom>
          <a:noFill/>
          <a:ln w="19050" cap="sq">
            <a:solidFill>
              <a:schemeClr val="tx1"/>
            </a:solidFill>
            <a:miter lim="800000"/>
            <a:headEnd/>
            <a:tailEnd/>
          </a:ln>
        </p:spPr>
        <p:txBody>
          <a:bodyPr anchor="ctr"/>
          <a:lstStyle/>
          <a:p>
            <a:endParaRPr lang="en-US"/>
          </a:p>
        </p:txBody>
      </p:sp>
      <p:sp>
        <p:nvSpPr>
          <p:cNvPr id="6162" name="Oval 12"/>
          <p:cNvSpPr>
            <a:spLocks noChangeAspect="1" noChangeArrowheads="1"/>
          </p:cNvSpPr>
          <p:nvPr/>
        </p:nvSpPr>
        <p:spPr bwMode="auto">
          <a:xfrm rot="5400000">
            <a:off x="2224088" y="3016250"/>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6" name="Group 16"/>
          <p:cNvGrpSpPr>
            <a:grpSpLocks/>
          </p:cNvGrpSpPr>
          <p:nvPr/>
        </p:nvGrpSpPr>
        <p:grpSpPr bwMode="auto">
          <a:xfrm rot="900000">
            <a:off x="595313" y="2486025"/>
            <a:ext cx="4479925" cy="46038"/>
            <a:chOff x="375" y="1566"/>
            <a:chExt cx="2822" cy="29"/>
          </a:xfrm>
        </p:grpSpPr>
        <p:sp>
          <p:nvSpPr>
            <p:cNvPr id="6182" name="Line 17"/>
            <p:cNvSpPr>
              <a:spLocks noChangeShapeType="1"/>
            </p:cNvSpPr>
            <p:nvPr/>
          </p:nvSpPr>
          <p:spPr bwMode="auto">
            <a:xfrm>
              <a:off x="375" y="1584"/>
              <a:ext cx="2822" cy="0"/>
            </a:xfrm>
            <a:prstGeom prst="line">
              <a:avLst/>
            </a:prstGeom>
            <a:noFill/>
            <a:ln w="9525">
              <a:solidFill>
                <a:schemeClr val="tx1"/>
              </a:solidFill>
              <a:round/>
              <a:headEnd/>
              <a:tailEnd/>
            </a:ln>
          </p:spPr>
          <p:txBody>
            <a:bodyPr anchor="ctr"/>
            <a:lstStyle/>
            <a:p>
              <a:endParaRPr lang="en-US"/>
            </a:p>
          </p:txBody>
        </p:sp>
        <p:sp>
          <p:nvSpPr>
            <p:cNvPr id="6183" name="Oval 19"/>
            <p:cNvSpPr>
              <a:spLocks noChangeAspect="1" noChangeArrowheads="1"/>
            </p:cNvSpPr>
            <p:nvPr/>
          </p:nvSpPr>
          <p:spPr bwMode="auto">
            <a:xfrm>
              <a:off x="3155" y="1566"/>
              <a:ext cx="29" cy="29"/>
            </a:xfrm>
            <a:prstGeom prst="ellipse">
              <a:avLst/>
            </a:prstGeom>
            <a:solidFill>
              <a:schemeClr val="tx1"/>
            </a:solidFill>
            <a:ln w="9525">
              <a:solidFill>
                <a:schemeClr val="tx1"/>
              </a:solidFill>
              <a:round/>
              <a:headEnd/>
              <a:tailEnd/>
            </a:ln>
          </p:spPr>
          <p:txBody>
            <a:bodyPr anchor="ctr"/>
            <a:lstStyle/>
            <a:p>
              <a:endParaRPr lang="en-US"/>
            </a:p>
          </p:txBody>
        </p:sp>
      </p:grpSp>
      <p:sp>
        <p:nvSpPr>
          <p:cNvPr id="6165" name="Oval 14"/>
          <p:cNvSpPr>
            <a:spLocks noChangeAspect="1" noChangeArrowheads="1"/>
          </p:cNvSpPr>
          <p:nvPr/>
        </p:nvSpPr>
        <p:spPr bwMode="auto">
          <a:xfrm>
            <a:off x="2789238" y="2462213"/>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7" name="Group 43"/>
          <p:cNvGrpSpPr>
            <a:grpSpLocks/>
          </p:cNvGrpSpPr>
          <p:nvPr/>
        </p:nvGrpSpPr>
        <p:grpSpPr bwMode="auto">
          <a:xfrm>
            <a:off x="1828800" y="3422650"/>
            <a:ext cx="4654550" cy="2749550"/>
            <a:chOff x="1828799" y="3423138"/>
            <a:chExt cx="4654062" cy="2749062"/>
          </a:xfrm>
        </p:grpSpPr>
        <p:sp>
          <p:nvSpPr>
            <p:cNvPr id="6174" name="Line 4"/>
            <p:cNvSpPr>
              <a:spLocks noChangeShapeType="1"/>
            </p:cNvSpPr>
            <p:nvPr/>
          </p:nvSpPr>
          <p:spPr bwMode="auto">
            <a:xfrm>
              <a:off x="1828800" y="3429000"/>
              <a:ext cx="0" cy="2743200"/>
            </a:xfrm>
            <a:prstGeom prst="line">
              <a:avLst/>
            </a:prstGeom>
            <a:noFill/>
            <a:ln w="76200" cap="sq">
              <a:solidFill>
                <a:schemeClr val="tx1"/>
              </a:solidFill>
              <a:miter lim="800000"/>
              <a:headEnd/>
              <a:tailEnd/>
            </a:ln>
          </p:spPr>
          <p:txBody>
            <a:bodyPr anchor="ctr"/>
            <a:lstStyle/>
            <a:p>
              <a:endParaRPr lang="en-US"/>
            </a:p>
          </p:txBody>
        </p:sp>
        <p:sp>
          <p:nvSpPr>
            <p:cNvPr id="6175" name="Line 5"/>
            <p:cNvSpPr>
              <a:spLocks noChangeShapeType="1"/>
            </p:cNvSpPr>
            <p:nvPr/>
          </p:nvSpPr>
          <p:spPr bwMode="auto">
            <a:xfrm>
              <a:off x="1828799" y="6172200"/>
              <a:ext cx="4651131" cy="0"/>
            </a:xfrm>
            <a:prstGeom prst="line">
              <a:avLst/>
            </a:prstGeom>
            <a:noFill/>
            <a:ln w="76200" cap="sq">
              <a:solidFill>
                <a:schemeClr val="tx1"/>
              </a:solidFill>
              <a:miter lim="800000"/>
              <a:headEnd/>
              <a:tailEnd/>
            </a:ln>
          </p:spPr>
          <p:txBody>
            <a:bodyPr anchor="ctr"/>
            <a:lstStyle/>
            <a:p>
              <a:endParaRPr lang="en-US"/>
            </a:p>
          </p:txBody>
        </p:sp>
        <p:sp>
          <p:nvSpPr>
            <p:cNvPr id="6176" name="Line 4"/>
            <p:cNvSpPr>
              <a:spLocks noChangeShapeType="1"/>
            </p:cNvSpPr>
            <p:nvPr/>
          </p:nvSpPr>
          <p:spPr bwMode="auto">
            <a:xfrm>
              <a:off x="6482861" y="3423138"/>
              <a:ext cx="0" cy="2743200"/>
            </a:xfrm>
            <a:prstGeom prst="line">
              <a:avLst/>
            </a:prstGeom>
            <a:noFill/>
            <a:ln w="76200" cap="sq">
              <a:solidFill>
                <a:schemeClr val="tx1"/>
              </a:solidFill>
              <a:miter lim="800000"/>
              <a:headEnd/>
              <a:tailEnd/>
            </a:ln>
          </p:spPr>
          <p:txBody>
            <a:bodyPr anchor="ctr"/>
            <a:lstStyle/>
            <a:p>
              <a:endParaRPr lang="en-US"/>
            </a:p>
          </p:txBody>
        </p:sp>
      </p:grpSp>
      <p:sp>
        <p:nvSpPr>
          <p:cNvPr id="58" name="Rectangle 57"/>
          <p:cNvSpPr>
            <a:spLocks noChangeArrowheads="1"/>
          </p:cNvSpPr>
          <p:nvPr/>
        </p:nvSpPr>
        <p:spPr bwMode="auto">
          <a:xfrm>
            <a:off x="2757488" y="3198814"/>
            <a:ext cx="276225" cy="887412"/>
          </a:xfrm>
          <a:prstGeom prst="rect">
            <a:avLst/>
          </a:prstGeom>
          <a:solidFill>
            <a:srgbClr val="0099CC">
              <a:alpha val="49804"/>
            </a:srgbClr>
          </a:solidFill>
          <a:ln w="9525" algn="ctr">
            <a:noFill/>
            <a:round/>
            <a:headEnd/>
            <a:tailEnd/>
          </a:ln>
        </p:spPr>
        <p:txBody>
          <a:bodyPr anchor="ctr"/>
          <a:lstStyle/>
          <a:p>
            <a:endParaRPr lang="en-US"/>
          </a:p>
        </p:txBody>
      </p:sp>
      <p:sp>
        <p:nvSpPr>
          <p:cNvPr id="6170" name="Line 9"/>
          <p:cNvSpPr>
            <a:spLocks noChangeShapeType="1"/>
          </p:cNvSpPr>
          <p:nvPr/>
        </p:nvSpPr>
        <p:spPr bwMode="auto">
          <a:xfrm flipH="1" flipV="1">
            <a:off x="6459538" y="5915025"/>
            <a:ext cx="2684462" cy="0"/>
          </a:xfrm>
          <a:prstGeom prst="line">
            <a:avLst/>
          </a:prstGeom>
          <a:noFill/>
          <a:ln w="19050" cap="sq">
            <a:solidFill>
              <a:schemeClr val="tx1"/>
            </a:solidFill>
            <a:miter lim="800000"/>
            <a:headEnd/>
            <a:tailEnd/>
          </a:ln>
        </p:spPr>
        <p:txBody>
          <a:bodyPr anchor="ctr"/>
          <a:lstStyle/>
          <a:p>
            <a:endParaRPr lang="en-US"/>
          </a:p>
        </p:txBody>
      </p:sp>
      <p:sp>
        <p:nvSpPr>
          <p:cNvPr id="6169" name="Line 8"/>
          <p:cNvSpPr>
            <a:spLocks noChangeShapeType="1"/>
          </p:cNvSpPr>
          <p:nvPr/>
        </p:nvSpPr>
        <p:spPr bwMode="auto">
          <a:xfrm flipH="1">
            <a:off x="6459538" y="6191250"/>
            <a:ext cx="2684462" cy="0"/>
          </a:xfrm>
          <a:prstGeom prst="line">
            <a:avLst/>
          </a:prstGeom>
          <a:noFill/>
          <a:ln w="19050" cap="sq">
            <a:solidFill>
              <a:schemeClr val="tx1"/>
            </a:solidFill>
            <a:miter lim="800000"/>
            <a:headEnd/>
            <a:tailEnd/>
          </a:ln>
        </p:spPr>
        <p:txBody>
          <a:bodyPr anchor="ctr"/>
          <a:lstStyle/>
          <a:p>
            <a:endParaRPr lang="en-US"/>
          </a:p>
        </p:txBody>
      </p:sp>
      <p:sp>
        <p:nvSpPr>
          <p:cNvPr id="73" name="Freeform 72"/>
          <p:cNvSpPr/>
          <p:nvPr/>
        </p:nvSpPr>
        <p:spPr bwMode="auto">
          <a:xfrm>
            <a:off x="1863725" y="3881435"/>
            <a:ext cx="898128"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78" name="Freeform 77"/>
          <p:cNvSpPr/>
          <p:nvPr/>
        </p:nvSpPr>
        <p:spPr bwMode="auto">
          <a:xfrm flipH="1">
            <a:off x="3028154" y="3881435"/>
            <a:ext cx="880269"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52" name="Line 11"/>
          <p:cNvSpPr>
            <a:spLocks noChangeShapeType="1"/>
          </p:cNvSpPr>
          <p:nvPr/>
        </p:nvSpPr>
        <p:spPr bwMode="auto">
          <a:xfrm rot="2700000" flipV="1">
            <a:off x="7258050" y="5916613"/>
            <a:ext cx="0" cy="274637"/>
          </a:xfrm>
          <a:prstGeom prst="line">
            <a:avLst/>
          </a:prstGeom>
          <a:noFill/>
          <a:ln w="28575">
            <a:solidFill>
              <a:srgbClr val="CC9900"/>
            </a:solidFill>
            <a:round/>
            <a:headEnd/>
            <a:tailEnd/>
          </a:ln>
        </p:spPr>
        <p:txBody>
          <a:bodyPr anchor="ctr"/>
          <a:lstStyle/>
          <a:p>
            <a:endParaRPr lang="en-US"/>
          </a:p>
        </p:txBody>
      </p:sp>
      <p:sp>
        <p:nvSpPr>
          <p:cNvPr id="6171" name="Oval 12"/>
          <p:cNvSpPr>
            <a:spLocks noChangeAspect="1" noChangeArrowheads="1"/>
          </p:cNvSpPr>
          <p:nvPr/>
        </p:nvSpPr>
        <p:spPr bwMode="auto">
          <a:xfrm>
            <a:off x="7212013" y="6008688"/>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8" name="Group 145"/>
          <p:cNvGrpSpPr/>
          <p:nvPr/>
        </p:nvGrpSpPr>
        <p:grpSpPr>
          <a:xfrm>
            <a:off x="4614926" y="2540001"/>
            <a:ext cx="1626602" cy="2157157"/>
            <a:chOff x="4614926" y="3078163"/>
            <a:chExt cx="1626602" cy="2157157"/>
          </a:xfrm>
        </p:grpSpPr>
        <p:grpSp>
          <p:nvGrpSpPr>
            <p:cNvPr id="9" name="Group 40"/>
            <p:cNvGrpSpPr>
              <a:grpSpLocks/>
            </p:cNvGrpSpPr>
            <p:nvPr/>
          </p:nvGrpSpPr>
          <p:grpSpPr bwMode="auto">
            <a:xfrm>
              <a:off x="4813442" y="3078163"/>
              <a:ext cx="274637" cy="1655763"/>
              <a:chOff x="4894266" y="2508240"/>
              <a:chExt cx="274320" cy="1655460"/>
            </a:xfrm>
          </p:grpSpPr>
          <p:sp>
            <p:nvSpPr>
              <p:cNvPr id="6178" name="Oval 19"/>
              <p:cNvSpPr>
                <a:spLocks noChangeAspect="1" noChangeArrowheads="1"/>
              </p:cNvSpPr>
              <p:nvPr/>
            </p:nvSpPr>
            <p:spPr bwMode="auto">
              <a:xfrm>
                <a:off x="4894266" y="3889380"/>
                <a:ext cx="274320" cy="274320"/>
              </a:xfrm>
              <a:prstGeom prst="ellipse">
                <a:avLst/>
              </a:prstGeom>
              <a:solidFill>
                <a:srgbClr val="996600"/>
              </a:solidFill>
              <a:ln w="9525">
                <a:solidFill>
                  <a:srgbClr val="996600"/>
                </a:solidFill>
                <a:round/>
                <a:headEnd/>
                <a:tailEnd/>
              </a:ln>
            </p:spPr>
            <p:txBody>
              <a:bodyPr anchor="ctr"/>
              <a:lstStyle/>
              <a:p>
                <a:endParaRPr lang="en-US"/>
              </a:p>
            </p:txBody>
          </p:sp>
          <p:sp>
            <p:nvSpPr>
              <p:cNvPr id="6177" name="Line 20"/>
              <p:cNvSpPr>
                <a:spLocks noChangeShapeType="1"/>
              </p:cNvSpPr>
              <p:nvPr/>
            </p:nvSpPr>
            <p:spPr bwMode="auto">
              <a:xfrm flipV="1">
                <a:off x="5032380" y="2508240"/>
                <a:ext cx="0" cy="1371600"/>
              </a:xfrm>
              <a:prstGeom prst="line">
                <a:avLst/>
              </a:prstGeom>
              <a:noFill/>
              <a:ln w="9525">
                <a:solidFill>
                  <a:schemeClr val="tx1"/>
                </a:solidFill>
                <a:round/>
                <a:headEnd/>
                <a:tailEnd/>
              </a:ln>
            </p:spPr>
            <p:txBody>
              <a:bodyPr anchor="ctr"/>
              <a:lstStyle/>
              <a:p>
                <a:endParaRPr lang="en-US"/>
              </a:p>
            </p:txBody>
          </p:sp>
        </p:grpSp>
        <p:grpSp>
          <p:nvGrpSpPr>
            <p:cNvPr id="10" name="Group 117"/>
            <p:cNvGrpSpPr/>
            <p:nvPr/>
          </p:nvGrpSpPr>
          <p:grpSpPr>
            <a:xfrm>
              <a:off x="4614926" y="3563112"/>
              <a:ext cx="1626602" cy="1672208"/>
              <a:chOff x="829502" y="3157728"/>
              <a:chExt cx="1626602" cy="1672208"/>
            </a:xfrm>
          </p:grpSpPr>
          <p:grpSp>
            <p:nvGrpSpPr>
              <p:cNvPr id="11" name="Group 89"/>
              <p:cNvGrpSpPr>
                <a:grpSpLocks noChangeAspect="1"/>
              </p:cNvGrpSpPr>
              <p:nvPr/>
            </p:nvGrpSpPr>
            <p:grpSpPr>
              <a:xfrm>
                <a:off x="829500" y="4231426"/>
                <a:ext cx="1304098" cy="598512"/>
                <a:chOff x="829502" y="3642316"/>
                <a:chExt cx="2587704" cy="1187620"/>
              </a:xfrm>
            </p:grpSpPr>
            <p:sp>
              <p:nvSpPr>
                <p:cNvPr id="152" name="Freeform 7"/>
                <p:cNvSpPr>
                  <a:spLocks/>
                </p:cNvSpPr>
                <p:nvPr/>
              </p:nvSpPr>
              <p:spPr bwMode="auto">
                <a:xfrm>
                  <a:off x="1218474" y="3642316"/>
                  <a:ext cx="2136626" cy="1022007"/>
                </a:xfrm>
                <a:custGeom>
                  <a:avLst/>
                  <a:gdLst/>
                  <a:ahLst/>
                  <a:cxnLst>
                    <a:cxn ang="0">
                      <a:pos x="607" y="108"/>
                    </a:cxn>
                    <a:cxn ang="0">
                      <a:pos x="601" y="111"/>
                    </a:cxn>
                    <a:cxn ang="0">
                      <a:pos x="589" y="96"/>
                    </a:cxn>
                    <a:cxn ang="0">
                      <a:pos x="531" y="91"/>
                    </a:cxn>
                    <a:cxn ang="0">
                      <a:pos x="489" y="108"/>
                    </a:cxn>
                    <a:cxn ang="0">
                      <a:pos x="439" y="181"/>
                    </a:cxn>
                    <a:cxn ang="0">
                      <a:pos x="430" y="223"/>
                    </a:cxn>
                    <a:cxn ang="0">
                      <a:pos x="417" y="231"/>
                    </a:cxn>
                    <a:cxn ang="0">
                      <a:pos x="365" y="209"/>
                    </a:cxn>
                    <a:cxn ang="0">
                      <a:pos x="301" y="221"/>
                    </a:cxn>
                    <a:cxn ang="0">
                      <a:pos x="201" y="307"/>
                    </a:cxn>
                    <a:cxn ang="0">
                      <a:pos x="178" y="350"/>
                    </a:cxn>
                    <a:cxn ang="0">
                      <a:pos x="182" y="383"/>
                    </a:cxn>
                    <a:cxn ang="0">
                      <a:pos x="170" y="391"/>
                    </a:cxn>
                    <a:cxn ang="0">
                      <a:pos x="106" y="386"/>
                    </a:cxn>
                    <a:cxn ang="0">
                      <a:pos x="43" y="415"/>
                    </a:cxn>
                    <a:cxn ang="0">
                      <a:pos x="3" y="498"/>
                    </a:cxn>
                    <a:cxn ang="0">
                      <a:pos x="14" y="577"/>
                    </a:cxn>
                    <a:cxn ang="0">
                      <a:pos x="97" y="646"/>
                    </a:cxn>
                    <a:cxn ang="0">
                      <a:pos x="1158" y="936"/>
                    </a:cxn>
                    <a:cxn ang="0">
                      <a:pos x="1303" y="913"/>
                    </a:cxn>
                    <a:cxn ang="0">
                      <a:pos x="1338" y="883"/>
                    </a:cxn>
                    <a:cxn ang="0">
                      <a:pos x="1354" y="800"/>
                    </a:cxn>
                    <a:cxn ang="0">
                      <a:pos x="1340" y="769"/>
                    </a:cxn>
                    <a:cxn ang="0">
                      <a:pos x="1338" y="756"/>
                    </a:cxn>
                    <a:cxn ang="0">
                      <a:pos x="1380" y="771"/>
                    </a:cxn>
                    <a:cxn ang="0">
                      <a:pos x="1453" y="775"/>
                    </a:cxn>
                    <a:cxn ang="0">
                      <a:pos x="1504" y="746"/>
                    </a:cxn>
                    <a:cxn ang="0">
                      <a:pos x="1533" y="702"/>
                    </a:cxn>
                    <a:cxn ang="0">
                      <a:pos x="1514" y="606"/>
                    </a:cxn>
                    <a:cxn ang="0">
                      <a:pos x="1517" y="595"/>
                    </a:cxn>
                    <a:cxn ang="0">
                      <a:pos x="1550" y="611"/>
                    </a:cxn>
                    <a:cxn ang="0">
                      <a:pos x="1670" y="619"/>
                    </a:cxn>
                    <a:cxn ang="0">
                      <a:pos x="1707" y="599"/>
                    </a:cxn>
                    <a:cxn ang="0">
                      <a:pos x="1749" y="503"/>
                    </a:cxn>
                    <a:cxn ang="0">
                      <a:pos x="1741" y="440"/>
                    </a:cxn>
                    <a:cxn ang="0">
                      <a:pos x="1745" y="432"/>
                    </a:cxn>
                    <a:cxn ang="0">
                      <a:pos x="1820" y="456"/>
                    </a:cxn>
                    <a:cxn ang="0">
                      <a:pos x="1920" y="439"/>
                    </a:cxn>
                    <a:cxn ang="0">
                      <a:pos x="1944" y="417"/>
                    </a:cxn>
                    <a:cxn ang="0">
                      <a:pos x="1961" y="354"/>
                    </a:cxn>
                    <a:cxn ang="0">
                      <a:pos x="1952" y="300"/>
                    </a:cxn>
                    <a:cxn ang="0">
                      <a:pos x="1909" y="262"/>
                    </a:cxn>
                    <a:cxn ang="0">
                      <a:pos x="801" y="5"/>
                    </a:cxn>
                    <a:cxn ang="0">
                      <a:pos x="648" y="12"/>
                    </a:cxn>
                    <a:cxn ang="0">
                      <a:pos x="619" y="36"/>
                    </a:cxn>
                  </a:cxnLst>
                  <a:rect l="0" t="0" r="r" b="b"/>
                  <a:pathLst>
                    <a:path w="1961" h="938">
                      <a:moveTo>
                        <a:pt x="609" y="58"/>
                      </a:moveTo>
                      <a:lnTo>
                        <a:pt x="607" y="72"/>
                      </a:lnTo>
                      <a:lnTo>
                        <a:pt x="607" y="108"/>
                      </a:lnTo>
                      <a:lnTo>
                        <a:pt x="606" y="111"/>
                      </a:lnTo>
                      <a:lnTo>
                        <a:pt x="603" y="112"/>
                      </a:lnTo>
                      <a:lnTo>
                        <a:pt x="601" y="111"/>
                      </a:lnTo>
                      <a:lnTo>
                        <a:pt x="599" y="108"/>
                      </a:lnTo>
                      <a:lnTo>
                        <a:pt x="596" y="105"/>
                      </a:lnTo>
                      <a:lnTo>
                        <a:pt x="589" y="96"/>
                      </a:lnTo>
                      <a:lnTo>
                        <a:pt x="579" y="91"/>
                      </a:lnTo>
                      <a:lnTo>
                        <a:pt x="573" y="90"/>
                      </a:lnTo>
                      <a:lnTo>
                        <a:pt x="531" y="91"/>
                      </a:lnTo>
                      <a:lnTo>
                        <a:pt x="516" y="95"/>
                      </a:lnTo>
                      <a:lnTo>
                        <a:pt x="502" y="100"/>
                      </a:lnTo>
                      <a:lnTo>
                        <a:pt x="489" y="108"/>
                      </a:lnTo>
                      <a:lnTo>
                        <a:pt x="466" y="128"/>
                      </a:lnTo>
                      <a:lnTo>
                        <a:pt x="457" y="140"/>
                      </a:lnTo>
                      <a:lnTo>
                        <a:pt x="439" y="181"/>
                      </a:lnTo>
                      <a:lnTo>
                        <a:pt x="437" y="188"/>
                      </a:lnTo>
                      <a:lnTo>
                        <a:pt x="432" y="217"/>
                      </a:lnTo>
                      <a:lnTo>
                        <a:pt x="430" y="223"/>
                      </a:lnTo>
                      <a:lnTo>
                        <a:pt x="427" y="228"/>
                      </a:lnTo>
                      <a:lnTo>
                        <a:pt x="422" y="231"/>
                      </a:lnTo>
                      <a:lnTo>
                        <a:pt x="417" y="231"/>
                      </a:lnTo>
                      <a:lnTo>
                        <a:pt x="401" y="225"/>
                      </a:lnTo>
                      <a:lnTo>
                        <a:pt x="373" y="212"/>
                      </a:lnTo>
                      <a:lnTo>
                        <a:pt x="365" y="209"/>
                      </a:lnTo>
                      <a:lnTo>
                        <a:pt x="356" y="207"/>
                      </a:lnTo>
                      <a:lnTo>
                        <a:pt x="338" y="209"/>
                      </a:lnTo>
                      <a:lnTo>
                        <a:pt x="301" y="221"/>
                      </a:lnTo>
                      <a:lnTo>
                        <a:pt x="283" y="231"/>
                      </a:lnTo>
                      <a:lnTo>
                        <a:pt x="265" y="244"/>
                      </a:lnTo>
                      <a:lnTo>
                        <a:pt x="201" y="307"/>
                      </a:lnTo>
                      <a:lnTo>
                        <a:pt x="191" y="321"/>
                      </a:lnTo>
                      <a:lnTo>
                        <a:pt x="179" y="344"/>
                      </a:lnTo>
                      <a:lnTo>
                        <a:pt x="178" y="350"/>
                      </a:lnTo>
                      <a:lnTo>
                        <a:pt x="178" y="357"/>
                      </a:lnTo>
                      <a:lnTo>
                        <a:pt x="182" y="377"/>
                      </a:lnTo>
                      <a:lnTo>
                        <a:pt x="182" y="383"/>
                      </a:lnTo>
                      <a:lnTo>
                        <a:pt x="179" y="387"/>
                      </a:lnTo>
                      <a:lnTo>
                        <a:pt x="176" y="390"/>
                      </a:lnTo>
                      <a:lnTo>
                        <a:pt x="170" y="391"/>
                      </a:lnTo>
                      <a:lnTo>
                        <a:pt x="162" y="391"/>
                      </a:lnTo>
                      <a:lnTo>
                        <a:pt x="117" y="386"/>
                      </a:lnTo>
                      <a:lnTo>
                        <a:pt x="106" y="386"/>
                      </a:lnTo>
                      <a:lnTo>
                        <a:pt x="96" y="387"/>
                      </a:lnTo>
                      <a:lnTo>
                        <a:pt x="60" y="402"/>
                      </a:lnTo>
                      <a:lnTo>
                        <a:pt x="43" y="415"/>
                      </a:lnTo>
                      <a:lnTo>
                        <a:pt x="29" y="430"/>
                      </a:lnTo>
                      <a:lnTo>
                        <a:pt x="19" y="450"/>
                      </a:lnTo>
                      <a:lnTo>
                        <a:pt x="3" y="498"/>
                      </a:lnTo>
                      <a:lnTo>
                        <a:pt x="0" y="520"/>
                      </a:lnTo>
                      <a:lnTo>
                        <a:pt x="1" y="540"/>
                      </a:lnTo>
                      <a:lnTo>
                        <a:pt x="14" y="577"/>
                      </a:lnTo>
                      <a:lnTo>
                        <a:pt x="33" y="606"/>
                      </a:lnTo>
                      <a:lnTo>
                        <a:pt x="45" y="617"/>
                      </a:lnTo>
                      <a:lnTo>
                        <a:pt x="97" y="646"/>
                      </a:lnTo>
                      <a:lnTo>
                        <a:pt x="472" y="772"/>
                      </a:lnTo>
                      <a:lnTo>
                        <a:pt x="1098" y="926"/>
                      </a:lnTo>
                      <a:lnTo>
                        <a:pt x="1158" y="936"/>
                      </a:lnTo>
                      <a:lnTo>
                        <a:pt x="1216" y="938"/>
                      </a:lnTo>
                      <a:lnTo>
                        <a:pt x="1267" y="928"/>
                      </a:lnTo>
                      <a:lnTo>
                        <a:pt x="1303" y="913"/>
                      </a:lnTo>
                      <a:lnTo>
                        <a:pt x="1324" y="900"/>
                      </a:lnTo>
                      <a:lnTo>
                        <a:pt x="1331" y="892"/>
                      </a:lnTo>
                      <a:lnTo>
                        <a:pt x="1338" y="883"/>
                      </a:lnTo>
                      <a:lnTo>
                        <a:pt x="1350" y="851"/>
                      </a:lnTo>
                      <a:lnTo>
                        <a:pt x="1355" y="818"/>
                      </a:lnTo>
                      <a:lnTo>
                        <a:pt x="1354" y="800"/>
                      </a:lnTo>
                      <a:lnTo>
                        <a:pt x="1351" y="792"/>
                      </a:lnTo>
                      <a:lnTo>
                        <a:pt x="1345" y="775"/>
                      </a:lnTo>
                      <a:lnTo>
                        <a:pt x="1340" y="769"/>
                      </a:lnTo>
                      <a:lnTo>
                        <a:pt x="1338" y="763"/>
                      </a:lnTo>
                      <a:lnTo>
                        <a:pt x="1337" y="759"/>
                      </a:lnTo>
                      <a:lnTo>
                        <a:pt x="1338" y="756"/>
                      </a:lnTo>
                      <a:lnTo>
                        <a:pt x="1341" y="754"/>
                      </a:lnTo>
                      <a:lnTo>
                        <a:pt x="1347" y="756"/>
                      </a:lnTo>
                      <a:lnTo>
                        <a:pt x="1380" y="771"/>
                      </a:lnTo>
                      <a:lnTo>
                        <a:pt x="1398" y="775"/>
                      </a:lnTo>
                      <a:lnTo>
                        <a:pt x="1434" y="777"/>
                      </a:lnTo>
                      <a:lnTo>
                        <a:pt x="1453" y="775"/>
                      </a:lnTo>
                      <a:lnTo>
                        <a:pt x="1471" y="769"/>
                      </a:lnTo>
                      <a:lnTo>
                        <a:pt x="1480" y="765"/>
                      </a:lnTo>
                      <a:lnTo>
                        <a:pt x="1504" y="746"/>
                      </a:lnTo>
                      <a:lnTo>
                        <a:pt x="1524" y="723"/>
                      </a:lnTo>
                      <a:lnTo>
                        <a:pt x="1531" y="709"/>
                      </a:lnTo>
                      <a:lnTo>
                        <a:pt x="1533" y="702"/>
                      </a:lnTo>
                      <a:lnTo>
                        <a:pt x="1534" y="686"/>
                      </a:lnTo>
                      <a:lnTo>
                        <a:pt x="1530" y="648"/>
                      </a:lnTo>
                      <a:lnTo>
                        <a:pt x="1514" y="606"/>
                      </a:lnTo>
                      <a:lnTo>
                        <a:pt x="1513" y="601"/>
                      </a:lnTo>
                      <a:lnTo>
                        <a:pt x="1514" y="596"/>
                      </a:lnTo>
                      <a:lnTo>
                        <a:pt x="1517" y="595"/>
                      </a:lnTo>
                      <a:lnTo>
                        <a:pt x="1520" y="595"/>
                      </a:lnTo>
                      <a:lnTo>
                        <a:pt x="1530" y="599"/>
                      </a:lnTo>
                      <a:lnTo>
                        <a:pt x="1550" y="611"/>
                      </a:lnTo>
                      <a:lnTo>
                        <a:pt x="1565" y="615"/>
                      </a:lnTo>
                      <a:lnTo>
                        <a:pt x="1615" y="623"/>
                      </a:lnTo>
                      <a:lnTo>
                        <a:pt x="1670" y="619"/>
                      </a:lnTo>
                      <a:lnTo>
                        <a:pt x="1686" y="615"/>
                      </a:lnTo>
                      <a:lnTo>
                        <a:pt x="1701" y="606"/>
                      </a:lnTo>
                      <a:lnTo>
                        <a:pt x="1707" y="599"/>
                      </a:lnTo>
                      <a:lnTo>
                        <a:pt x="1720" y="583"/>
                      </a:lnTo>
                      <a:lnTo>
                        <a:pt x="1734" y="552"/>
                      </a:lnTo>
                      <a:lnTo>
                        <a:pt x="1749" y="503"/>
                      </a:lnTo>
                      <a:lnTo>
                        <a:pt x="1751" y="490"/>
                      </a:lnTo>
                      <a:lnTo>
                        <a:pt x="1751" y="470"/>
                      </a:lnTo>
                      <a:lnTo>
                        <a:pt x="1741" y="440"/>
                      </a:lnTo>
                      <a:lnTo>
                        <a:pt x="1741" y="433"/>
                      </a:lnTo>
                      <a:lnTo>
                        <a:pt x="1742" y="432"/>
                      </a:lnTo>
                      <a:lnTo>
                        <a:pt x="1745" y="432"/>
                      </a:lnTo>
                      <a:lnTo>
                        <a:pt x="1760" y="440"/>
                      </a:lnTo>
                      <a:lnTo>
                        <a:pt x="1771" y="443"/>
                      </a:lnTo>
                      <a:lnTo>
                        <a:pt x="1820" y="456"/>
                      </a:lnTo>
                      <a:lnTo>
                        <a:pt x="1855" y="456"/>
                      </a:lnTo>
                      <a:lnTo>
                        <a:pt x="1901" y="446"/>
                      </a:lnTo>
                      <a:lnTo>
                        <a:pt x="1920" y="439"/>
                      </a:lnTo>
                      <a:lnTo>
                        <a:pt x="1930" y="433"/>
                      </a:lnTo>
                      <a:lnTo>
                        <a:pt x="1937" y="425"/>
                      </a:lnTo>
                      <a:lnTo>
                        <a:pt x="1944" y="417"/>
                      </a:lnTo>
                      <a:lnTo>
                        <a:pt x="1947" y="411"/>
                      </a:lnTo>
                      <a:lnTo>
                        <a:pt x="1956" y="387"/>
                      </a:lnTo>
                      <a:lnTo>
                        <a:pt x="1961" y="354"/>
                      </a:lnTo>
                      <a:lnTo>
                        <a:pt x="1959" y="323"/>
                      </a:lnTo>
                      <a:lnTo>
                        <a:pt x="1955" y="307"/>
                      </a:lnTo>
                      <a:lnTo>
                        <a:pt x="1952" y="300"/>
                      </a:lnTo>
                      <a:lnTo>
                        <a:pt x="1947" y="294"/>
                      </a:lnTo>
                      <a:lnTo>
                        <a:pt x="1926" y="272"/>
                      </a:lnTo>
                      <a:lnTo>
                        <a:pt x="1909" y="262"/>
                      </a:lnTo>
                      <a:lnTo>
                        <a:pt x="1863" y="245"/>
                      </a:lnTo>
                      <a:lnTo>
                        <a:pt x="1300" y="111"/>
                      </a:lnTo>
                      <a:lnTo>
                        <a:pt x="801" y="5"/>
                      </a:lnTo>
                      <a:lnTo>
                        <a:pt x="763" y="0"/>
                      </a:lnTo>
                      <a:lnTo>
                        <a:pt x="713" y="2"/>
                      </a:lnTo>
                      <a:lnTo>
                        <a:pt x="648" y="12"/>
                      </a:lnTo>
                      <a:lnTo>
                        <a:pt x="635" y="18"/>
                      </a:lnTo>
                      <a:lnTo>
                        <a:pt x="627" y="26"/>
                      </a:lnTo>
                      <a:lnTo>
                        <a:pt x="619" y="36"/>
                      </a:lnTo>
                      <a:lnTo>
                        <a:pt x="609" y="58"/>
                      </a:lnTo>
                      <a:close/>
                    </a:path>
                  </a:pathLst>
                </a:custGeom>
                <a:solidFill>
                  <a:srgbClr val="785B4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8"/>
                <p:cNvSpPr>
                  <a:spLocks/>
                </p:cNvSpPr>
                <p:nvPr/>
              </p:nvSpPr>
              <p:spPr bwMode="auto">
                <a:xfrm>
                  <a:off x="3161159" y="3953930"/>
                  <a:ext cx="162345" cy="162345"/>
                </a:xfrm>
                <a:custGeom>
                  <a:avLst/>
                  <a:gdLst/>
                  <a:ahLst/>
                  <a:cxnLst>
                    <a:cxn ang="0">
                      <a:pos x="44" y="8"/>
                    </a:cxn>
                    <a:cxn ang="0">
                      <a:pos x="31" y="17"/>
                    </a:cxn>
                    <a:cxn ang="0">
                      <a:pos x="20" y="30"/>
                    </a:cxn>
                    <a:cxn ang="0">
                      <a:pos x="4" y="61"/>
                    </a:cxn>
                    <a:cxn ang="0">
                      <a:pos x="2" y="69"/>
                    </a:cxn>
                    <a:cxn ang="0">
                      <a:pos x="0" y="97"/>
                    </a:cxn>
                    <a:cxn ang="0">
                      <a:pos x="2" y="114"/>
                    </a:cxn>
                    <a:cxn ang="0">
                      <a:pos x="4" y="121"/>
                    </a:cxn>
                    <a:cxn ang="0">
                      <a:pos x="8" y="128"/>
                    </a:cxn>
                    <a:cxn ang="0">
                      <a:pos x="12" y="132"/>
                    </a:cxn>
                    <a:cxn ang="0">
                      <a:pos x="19" y="136"/>
                    </a:cxn>
                    <a:cxn ang="0">
                      <a:pos x="33" y="142"/>
                    </a:cxn>
                    <a:cxn ang="0">
                      <a:pos x="71" y="149"/>
                    </a:cxn>
                    <a:cxn ang="0">
                      <a:pos x="89" y="145"/>
                    </a:cxn>
                    <a:cxn ang="0">
                      <a:pos x="120" y="128"/>
                    </a:cxn>
                    <a:cxn ang="0">
                      <a:pos x="130" y="118"/>
                    </a:cxn>
                    <a:cxn ang="0">
                      <a:pos x="137" y="108"/>
                    </a:cxn>
                    <a:cxn ang="0">
                      <a:pos x="143" y="94"/>
                    </a:cxn>
                    <a:cxn ang="0">
                      <a:pos x="149" y="64"/>
                    </a:cxn>
                    <a:cxn ang="0">
                      <a:pos x="147" y="51"/>
                    </a:cxn>
                    <a:cxn ang="0">
                      <a:pos x="143" y="38"/>
                    </a:cxn>
                    <a:cxn ang="0">
                      <a:pos x="137" y="25"/>
                    </a:cxn>
                    <a:cxn ang="0">
                      <a:pos x="126" y="12"/>
                    </a:cxn>
                    <a:cxn ang="0">
                      <a:pos x="121" y="8"/>
                    </a:cxn>
                    <a:cxn ang="0">
                      <a:pos x="114" y="4"/>
                    </a:cxn>
                    <a:cxn ang="0">
                      <a:pos x="108" y="2"/>
                    </a:cxn>
                    <a:cxn ang="0">
                      <a:pos x="80" y="0"/>
                    </a:cxn>
                    <a:cxn ang="0">
                      <a:pos x="61" y="2"/>
                    </a:cxn>
                    <a:cxn ang="0">
                      <a:pos x="52" y="4"/>
                    </a:cxn>
                    <a:cxn ang="0">
                      <a:pos x="44" y="8"/>
                    </a:cxn>
                  </a:cxnLst>
                  <a:rect l="0" t="0" r="r" b="b"/>
                  <a:pathLst>
                    <a:path w="149" h="149">
                      <a:moveTo>
                        <a:pt x="44" y="8"/>
                      </a:moveTo>
                      <a:lnTo>
                        <a:pt x="31" y="17"/>
                      </a:lnTo>
                      <a:lnTo>
                        <a:pt x="20" y="30"/>
                      </a:lnTo>
                      <a:lnTo>
                        <a:pt x="4" y="61"/>
                      </a:lnTo>
                      <a:lnTo>
                        <a:pt x="2" y="69"/>
                      </a:lnTo>
                      <a:lnTo>
                        <a:pt x="0" y="97"/>
                      </a:lnTo>
                      <a:lnTo>
                        <a:pt x="2" y="114"/>
                      </a:lnTo>
                      <a:lnTo>
                        <a:pt x="4" y="121"/>
                      </a:lnTo>
                      <a:lnTo>
                        <a:pt x="8" y="128"/>
                      </a:lnTo>
                      <a:lnTo>
                        <a:pt x="12" y="132"/>
                      </a:lnTo>
                      <a:lnTo>
                        <a:pt x="19" y="136"/>
                      </a:lnTo>
                      <a:lnTo>
                        <a:pt x="33" y="142"/>
                      </a:lnTo>
                      <a:lnTo>
                        <a:pt x="71" y="149"/>
                      </a:lnTo>
                      <a:lnTo>
                        <a:pt x="89" y="145"/>
                      </a:lnTo>
                      <a:lnTo>
                        <a:pt x="120" y="128"/>
                      </a:lnTo>
                      <a:lnTo>
                        <a:pt x="130" y="118"/>
                      </a:lnTo>
                      <a:lnTo>
                        <a:pt x="137" y="108"/>
                      </a:lnTo>
                      <a:lnTo>
                        <a:pt x="143" y="94"/>
                      </a:lnTo>
                      <a:lnTo>
                        <a:pt x="149" y="64"/>
                      </a:lnTo>
                      <a:lnTo>
                        <a:pt x="147" y="51"/>
                      </a:lnTo>
                      <a:lnTo>
                        <a:pt x="143" y="38"/>
                      </a:lnTo>
                      <a:lnTo>
                        <a:pt x="137" y="25"/>
                      </a:lnTo>
                      <a:lnTo>
                        <a:pt x="126" y="12"/>
                      </a:lnTo>
                      <a:lnTo>
                        <a:pt x="121" y="8"/>
                      </a:lnTo>
                      <a:lnTo>
                        <a:pt x="114" y="4"/>
                      </a:lnTo>
                      <a:lnTo>
                        <a:pt x="108" y="2"/>
                      </a:lnTo>
                      <a:lnTo>
                        <a:pt x="80" y="0"/>
                      </a:lnTo>
                      <a:lnTo>
                        <a:pt x="61" y="2"/>
                      </a:lnTo>
                      <a:lnTo>
                        <a:pt x="52" y="4"/>
                      </a:lnTo>
                      <a:lnTo>
                        <a:pt x="44" y="8"/>
                      </a:lnTo>
                      <a:close/>
                    </a:path>
                  </a:pathLst>
                </a:custGeom>
                <a:solidFill>
                  <a:srgbClr val="BC9E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9"/>
                <p:cNvSpPr>
                  <a:spLocks/>
                </p:cNvSpPr>
                <p:nvPr/>
              </p:nvSpPr>
              <p:spPr bwMode="auto">
                <a:xfrm>
                  <a:off x="2927993" y="4099931"/>
                  <a:ext cx="172150" cy="190673"/>
                </a:xfrm>
                <a:custGeom>
                  <a:avLst/>
                  <a:gdLst/>
                  <a:ahLst/>
                  <a:cxnLst>
                    <a:cxn ang="0">
                      <a:pos x="124" y="5"/>
                    </a:cxn>
                    <a:cxn ang="0">
                      <a:pos x="113" y="1"/>
                    </a:cxn>
                    <a:cxn ang="0">
                      <a:pos x="102" y="0"/>
                    </a:cxn>
                    <a:cxn ang="0">
                      <a:pos x="95" y="1"/>
                    </a:cxn>
                    <a:cxn ang="0">
                      <a:pos x="89" y="3"/>
                    </a:cxn>
                    <a:cxn ang="0">
                      <a:pos x="58" y="19"/>
                    </a:cxn>
                    <a:cxn ang="0">
                      <a:pos x="32" y="43"/>
                    </a:cxn>
                    <a:cxn ang="0">
                      <a:pos x="20" y="60"/>
                    </a:cxn>
                    <a:cxn ang="0">
                      <a:pos x="5" y="85"/>
                    </a:cxn>
                    <a:cxn ang="0">
                      <a:pos x="0" y="101"/>
                    </a:cxn>
                    <a:cxn ang="0">
                      <a:pos x="1" y="122"/>
                    </a:cxn>
                    <a:cxn ang="0">
                      <a:pos x="5" y="146"/>
                    </a:cxn>
                    <a:cxn ang="0">
                      <a:pos x="3" y="161"/>
                    </a:cxn>
                    <a:cxn ang="0">
                      <a:pos x="3" y="165"/>
                    </a:cxn>
                    <a:cxn ang="0">
                      <a:pos x="5" y="167"/>
                    </a:cxn>
                    <a:cxn ang="0">
                      <a:pos x="9" y="170"/>
                    </a:cxn>
                    <a:cxn ang="0">
                      <a:pos x="14" y="172"/>
                    </a:cxn>
                    <a:cxn ang="0">
                      <a:pos x="41" y="175"/>
                    </a:cxn>
                    <a:cxn ang="0">
                      <a:pos x="61" y="175"/>
                    </a:cxn>
                    <a:cxn ang="0">
                      <a:pos x="79" y="173"/>
                    </a:cxn>
                    <a:cxn ang="0">
                      <a:pos x="93" y="168"/>
                    </a:cxn>
                    <a:cxn ang="0">
                      <a:pos x="107" y="161"/>
                    </a:cxn>
                    <a:cxn ang="0">
                      <a:pos x="121" y="151"/>
                    </a:cxn>
                    <a:cxn ang="0">
                      <a:pos x="132" y="140"/>
                    </a:cxn>
                    <a:cxn ang="0">
                      <a:pos x="142" y="125"/>
                    </a:cxn>
                    <a:cxn ang="0">
                      <a:pos x="155" y="90"/>
                    </a:cxn>
                    <a:cxn ang="0">
                      <a:pos x="158" y="73"/>
                    </a:cxn>
                    <a:cxn ang="0">
                      <a:pos x="158" y="58"/>
                    </a:cxn>
                    <a:cxn ang="0">
                      <a:pos x="154" y="43"/>
                    </a:cxn>
                    <a:cxn ang="0">
                      <a:pos x="142" y="20"/>
                    </a:cxn>
                    <a:cxn ang="0">
                      <a:pos x="134" y="11"/>
                    </a:cxn>
                    <a:cxn ang="0">
                      <a:pos x="124" y="5"/>
                    </a:cxn>
                  </a:cxnLst>
                  <a:rect l="0" t="0" r="r" b="b"/>
                  <a:pathLst>
                    <a:path w="158" h="175">
                      <a:moveTo>
                        <a:pt x="124" y="5"/>
                      </a:moveTo>
                      <a:lnTo>
                        <a:pt x="113" y="1"/>
                      </a:lnTo>
                      <a:lnTo>
                        <a:pt x="102" y="0"/>
                      </a:lnTo>
                      <a:lnTo>
                        <a:pt x="95" y="1"/>
                      </a:lnTo>
                      <a:lnTo>
                        <a:pt x="89" y="3"/>
                      </a:lnTo>
                      <a:lnTo>
                        <a:pt x="58" y="19"/>
                      </a:lnTo>
                      <a:lnTo>
                        <a:pt x="32" y="43"/>
                      </a:lnTo>
                      <a:lnTo>
                        <a:pt x="20" y="60"/>
                      </a:lnTo>
                      <a:lnTo>
                        <a:pt x="5" y="85"/>
                      </a:lnTo>
                      <a:lnTo>
                        <a:pt x="0" y="101"/>
                      </a:lnTo>
                      <a:lnTo>
                        <a:pt x="1" y="122"/>
                      </a:lnTo>
                      <a:lnTo>
                        <a:pt x="5" y="146"/>
                      </a:lnTo>
                      <a:lnTo>
                        <a:pt x="3" y="161"/>
                      </a:lnTo>
                      <a:lnTo>
                        <a:pt x="3" y="165"/>
                      </a:lnTo>
                      <a:lnTo>
                        <a:pt x="5" y="167"/>
                      </a:lnTo>
                      <a:lnTo>
                        <a:pt x="9" y="170"/>
                      </a:lnTo>
                      <a:lnTo>
                        <a:pt x="14" y="172"/>
                      </a:lnTo>
                      <a:lnTo>
                        <a:pt x="41" y="175"/>
                      </a:lnTo>
                      <a:lnTo>
                        <a:pt x="61" y="175"/>
                      </a:lnTo>
                      <a:lnTo>
                        <a:pt x="79" y="173"/>
                      </a:lnTo>
                      <a:lnTo>
                        <a:pt x="93" y="168"/>
                      </a:lnTo>
                      <a:lnTo>
                        <a:pt x="107" y="161"/>
                      </a:lnTo>
                      <a:lnTo>
                        <a:pt x="121" y="151"/>
                      </a:lnTo>
                      <a:lnTo>
                        <a:pt x="132" y="140"/>
                      </a:lnTo>
                      <a:lnTo>
                        <a:pt x="142" y="125"/>
                      </a:lnTo>
                      <a:lnTo>
                        <a:pt x="155" y="90"/>
                      </a:lnTo>
                      <a:lnTo>
                        <a:pt x="158" y="73"/>
                      </a:lnTo>
                      <a:lnTo>
                        <a:pt x="158" y="58"/>
                      </a:lnTo>
                      <a:lnTo>
                        <a:pt x="154" y="43"/>
                      </a:lnTo>
                      <a:lnTo>
                        <a:pt x="142" y="20"/>
                      </a:lnTo>
                      <a:lnTo>
                        <a:pt x="134" y="11"/>
                      </a:lnTo>
                      <a:lnTo>
                        <a:pt x="124" y="5"/>
                      </a:lnTo>
                      <a:close/>
                    </a:path>
                  </a:pathLst>
                </a:custGeom>
                <a:solidFill>
                  <a:srgbClr val="BC9E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10"/>
                <p:cNvSpPr>
                  <a:spLocks/>
                </p:cNvSpPr>
                <p:nvPr/>
              </p:nvSpPr>
              <p:spPr bwMode="auto">
                <a:xfrm>
                  <a:off x="2686111" y="4294963"/>
                  <a:ext cx="178688" cy="177599"/>
                </a:xfrm>
                <a:custGeom>
                  <a:avLst/>
                  <a:gdLst/>
                  <a:ahLst/>
                  <a:cxnLst>
                    <a:cxn ang="0">
                      <a:pos x="102" y="3"/>
                    </a:cxn>
                    <a:cxn ang="0">
                      <a:pos x="87" y="7"/>
                    </a:cxn>
                    <a:cxn ang="0">
                      <a:pos x="58" y="20"/>
                    </a:cxn>
                    <a:cxn ang="0">
                      <a:pos x="31" y="39"/>
                    </a:cxn>
                    <a:cxn ang="0">
                      <a:pos x="20" y="51"/>
                    </a:cxn>
                    <a:cxn ang="0">
                      <a:pos x="11" y="64"/>
                    </a:cxn>
                    <a:cxn ang="0">
                      <a:pos x="1" y="93"/>
                    </a:cxn>
                    <a:cxn ang="0">
                      <a:pos x="0" y="101"/>
                    </a:cxn>
                    <a:cxn ang="0">
                      <a:pos x="0" y="109"/>
                    </a:cxn>
                    <a:cxn ang="0">
                      <a:pos x="4" y="124"/>
                    </a:cxn>
                    <a:cxn ang="0">
                      <a:pos x="14" y="137"/>
                    </a:cxn>
                    <a:cxn ang="0">
                      <a:pos x="40" y="155"/>
                    </a:cxn>
                    <a:cxn ang="0">
                      <a:pos x="49" y="160"/>
                    </a:cxn>
                    <a:cxn ang="0">
                      <a:pos x="67" y="163"/>
                    </a:cxn>
                    <a:cxn ang="0">
                      <a:pos x="85" y="160"/>
                    </a:cxn>
                    <a:cxn ang="0">
                      <a:pos x="104" y="152"/>
                    </a:cxn>
                    <a:cxn ang="0">
                      <a:pos x="128" y="136"/>
                    </a:cxn>
                    <a:cxn ang="0">
                      <a:pos x="134" y="130"/>
                    </a:cxn>
                    <a:cxn ang="0">
                      <a:pos x="154" y="106"/>
                    </a:cxn>
                    <a:cxn ang="0">
                      <a:pos x="161" y="91"/>
                    </a:cxn>
                    <a:cxn ang="0">
                      <a:pos x="164" y="77"/>
                    </a:cxn>
                    <a:cxn ang="0">
                      <a:pos x="164" y="69"/>
                    </a:cxn>
                    <a:cxn ang="0">
                      <a:pos x="163" y="62"/>
                    </a:cxn>
                    <a:cxn ang="0">
                      <a:pos x="151" y="27"/>
                    </a:cxn>
                    <a:cxn ang="0">
                      <a:pos x="147" y="19"/>
                    </a:cxn>
                    <a:cxn ang="0">
                      <a:pos x="144" y="14"/>
                    </a:cxn>
                    <a:cxn ang="0">
                      <a:pos x="138" y="6"/>
                    </a:cxn>
                    <a:cxn ang="0">
                      <a:pos x="131" y="2"/>
                    </a:cxn>
                    <a:cxn ang="0">
                      <a:pos x="124" y="0"/>
                    </a:cxn>
                    <a:cxn ang="0">
                      <a:pos x="114" y="0"/>
                    </a:cxn>
                    <a:cxn ang="0">
                      <a:pos x="102" y="3"/>
                    </a:cxn>
                  </a:cxnLst>
                  <a:rect l="0" t="0" r="r" b="b"/>
                  <a:pathLst>
                    <a:path w="164" h="163">
                      <a:moveTo>
                        <a:pt x="102" y="3"/>
                      </a:moveTo>
                      <a:lnTo>
                        <a:pt x="87" y="7"/>
                      </a:lnTo>
                      <a:lnTo>
                        <a:pt x="58" y="20"/>
                      </a:lnTo>
                      <a:lnTo>
                        <a:pt x="31" y="39"/>
                      </a:lnTo>
                      <a:lnTo>
                        <a:pt x="20" y="51"/>
                      </a:lnTo>
                      <a:lnTo>
                        <a:pt x="11" y="64"/>
                      </a:lnTo>
                      <a:lnTo>
                        <a:pt x="1" y="93"/>
                      </a:lnTo>
                      <a:lnTo>
                        <a:pt x="0" y="101"/>
                      </a:lnTo>
                      <a:lnTo>
                        <a:pt x="0" y="109"/>
                      </a:lnTo>
                      <a:lnTo>
                        <a:pt x="4" y="124"/>
                      </a:lnTo>
                      <a:lnTo>
                        <a:pt x="14" y="137"/>
                      </a:lnTo>
                      <a:lnTo>
                        <a:pt x="40" y="155"/>
                      </a:lnTo>
                      <a:lnTo>
                        <a:pt x="49" y="160"/>
                      </a:lnTo>
                      <a:lnTo>
                        <a:pt x="67" y="163"/>
                      </a:lnTo>
                      <a:lnTo>
                        <a:pt x="85" y="160"/>
                      </a:lnTo>
                      <a:lnTo>
                        <a:pt x="104" y="152"/>
                      </a:lnTo>
                      <a:lnTo>
                        <a:pt x="128" y="136"/>
                      </a:lnTo>
                      <a:lnTo>
                        <a:pt x="134" y="130"/>
                      </a:lnTo>
                      <a:lnTo>
                        <a:pt x="154" y="106"/>
                      </a:lnTo>
                      <a:lnTo>
                        <a:pt x="161" y="91"/>
                      </a:lnTo>
                      <a:lnTo>
                        <a:pt x="164" y="77"/>
                      </a:lnTo>
                      <a:lnTo>
                        <a:pt x="164" y="69"/>
                      </a:lnTo>
                      <a:lnTo>
                        <a:pt x="163" y="62"/>
                      </a:lnTo>
                      <a:lnTo>
                        <a:pt x="151" y="27"/>
                      </a:lnTo>
                      <a:lnTo>
                        <a:pt x="147" y="19"/>
                      </a:lnTo>
                      <a:lnTo>
                        <a:pt x="144" y="14"/>
                      </a:lnTo>
                      <a:lnTo>
                        <a:pt x="138" y="6"/>
                      </a:lnTo>
                      <a:lnTo>
                        <a:pt x="131" y="2"/>
                      </a:lnTo>
                      <a:lnTo>
                        <a:pt x="124" y="0"/>
                      </a:lnTo>
                      <a:lnTo>
                        <a:pt x="114" y="0"/>
                      </a:lnTo>
                      <a:lnTo>
                        <a:pt x="102" y="3"/>
                      </a:lnTo>
                      <a:close/>
                    </a:path>
                  </a:pathLst>
                </a:custGeom>
                <a:solidFill>
                  <a:srgbClr val="BC9E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11"/>
                <p:cNvSpPr>
                  <a:spLocks/>
                </p:cNvSpPr>
                <p:nvPr/>
              </p:nvSpPr>
              <p:spPr bwMode="auto">
                <a:xfrm>
                  <a:off x="2458393" y="4463844"/>
                  <a:ext cx="219002" cy="175419"/>
                </a:xfrm>
                <a:custGeom>
                  <a:avLst/>
                  <a:gdLst/>
                  <a:ahLst/>
                  <a:cxnLst>
                    <a:cxn ang="0">
                      <a:pos x="201" y="54"/>
                    </a:cxn>
                    <a:cxn ang="0">
                      <a:pos x="199" y="38"/>
                    </a:cxn>
                    <a:cxn ang="0">
                      <a:pos x="196" y="31"/>
                    </a:cxn>
                    <a:cxn ang="0">
                      <a:pos x="182" y="13"/>
                    </a:cxn>
                    <a:cxn ang="0">
                      <a:pos x="177" y="8"/>
                    </a:cxn>
                    <a:cxn ang="0">
                      <a:pos x="171" y="5"/>
                    </a:cxn>
                    <a:cxn ang="0">
                      <a:pos x="163" y="3"/>
                    </a:cxn>
                    <a:cxn ang="0">
                      <a:pos x="131" y="0"/>
                    </a:cxn>
                    <a:cxn ang="0">
                      <a:pos x="96" y="5"/>
                    </a:cxn>
                    <a:cxn ang="0">
                      <a:pos x="57" y="18"/>
                    </a:cxn>
                    <a:cxn ang="0">
                      <a:pos x="48" y="23"/>
                    </a:cxn>
                    <a:cxn ang="0">
                      <a:pos x="34" y="34"/>
                    </a:cxn>
                    <a:cxn ang="0">
                      <a:pos x="14" y="58"/>
                    </a:cxn>
                    <a:cxn ang="0">
                      <a:pos x="5" y="75"/>
                    </a:cxn>
                    <a:cxn ang="0">
                      <a:pos x="1" y="83"/>
                    </a:cxn>
                    <a:cxn ang="0">
                      <a:pos x="0" y="91"/>
                    </a:cxn>
                    <a:cxn ang="0">
                      <a:pos x="1" y="107"/>
                    </a:cxn>
                    <a:cxn ang="0">
                      <a:pos x="9" y="123"/>
                    </a:cxn>
                    <a:cxn ang="0">
                      <a:pos x="24" y="143"/>
                    </a:cxn>
                    <a:cxn ang="0">
                      <a:pos x="30" y="148"/>
                    </a:cxn>
                    <a:cxn ang="0">
                      <a:pos x="37" y="151"/>
                    </a:cxn>
                    <a:cxn ang="0">
                      <a:pos x="45" y="154"/>
                    </a:cxn>
                    <a:cxn ang="0">
                      <a:pos x="62" y="159"/>
                    </a:cxn>
                    <a:cxn ang="0">
                      <a:pos x="81" y="161"/>
                    </a:cxn>
                    <a:cxn ang="0">
                      <a:pos x="97" y="161"/>
                    </a:cxn>
                    <a:cxn ang="0">
                      <a:pos x="122" y="156"/>
                    </a:cxn>
                    <a:cxn ang="0">
                      <a:pos x="134" y="149"/>
                    </a:cxn>
                    <a:cxn ang="0">
                      <a:pos x="155" y="131"/>
                    </a:cxn>
                    <a:cxn ang="0">
                      <a:pos x="179" y="101"/>
                    </a:cxn>
                    <a:cxn ang="0">
                      <a:pos x="192" y="80"/>
                    </a:cxn>
                    <a:cxn ang="0">
                      <a:pos x="200" y="62"/>
                    </a:cxn>
                    <a:cxn ang="0">
                      <a:pos x="201" y="54"/>
                    </a:cxn>
                  </a:cxnLst>
                  <a:rect l="0" t="0" r="r" b="b"/>
                  <a:pathLst>
                    <a:path w="201" h="161">
                      <a:moveTo>
                        <a:pt x="201" y="54"/>
                      </a:moveTo>
                      <a:lnTo>
                        <a:pt x="199" y="38"/>
                      </a:lnTo>
                      <a:lnTo>
                        <a:pt x="196" y="31"/>
                      </a:lnTo>
                      <a:lnTo>
                        <a:pt x="182" y="13"/>
                      </a:lnTo>
                      <a:lnTo>
                        <a:pt x="177" y="8"/>
                      </a:lnTo>
                      <a:lnTo>
                        <a:pt x="171" y="5"/>
                      </a:lnTo>
                      <a:lnTo>
                        <a:pt x="163" y="3"/>
                      </a:lnTo>
                      <a:lnTo>
                        <a:pt x="131" y="0"/>
                      </a:lnTo>
                      <a:lnTo>
                        <a:pt x="96" y="5"/>
                      </a:lnTo>
                      <a:lnTo>
                        <a:pt x="57" y="18"/>
                      </a:lnTo>
                      <a:lnTo>
                        <a:pt x="48" y="23"/>
                      </a:lnTo>
                      <a:lnTo>
                        <a:pt x="34" y="34"/>
                      </a:lnTo>
                      <a:lnTo>
                        <a:pt x="14" y="58"/>
                      </a:lnTo>
                      <a:lnTo>
                        <a:pt x="5" y="75"/>
                      </a:lnTo>
                      <a:lnTo>
                        <a:pt x="1" y="83"/>
                      </a:lnTo>
                      <a:lnTo>
                        <a:pt x="0" y="91"/>
                      </a:lnTo>
                      <a:lnTo>
                        <a:pt x="1" y="107"/>
                      </a:lnTo>
                      <a:lnTo>
                        <a:pt x="9" y="123"/>
                      </a:lnTo>
                      <a:lnTo>
                        <a:pt x="24" y="143"/>
                      </a:lnTo>
                      <a:lnTo>
                        <a:pt x="30" y="148"/>
                      </a:lnTo>
                      <a:lnTo>
                        <a:pt x="37" y="151"/>
                      </a:lnTo>
                      <a:lnTo>
                        <a:pt x="45" y="154"/>
                      </a:lnTo>
                      <a:lnTo>
                        <a:pt x="62" y="159"/>
                      </a:lnTo>
                      <a:lnTo>
                        <a:pt x="81" y="161"/>
                      </a:lnTo>
                      <a:lnTo>
                        <a:pt x="97" y="161"/>
                      </a:lnTo>
                      <a:lnTo>
                        <a:pt x="122" y="156"/>
                      </a:lnTo>
                      <a:lnTo>
                        <a:pt x="134" y="149"/>
                      </a:lnTo>
                      <a:lnTo>
                        <a:pt x="155" y="131"/>
                      </a:lnTo>
                      <a:lnTo>
                        <a:pt x="179" y="101"/>
                      </a:lnTo>
                      <a:lnTo>
                        <a:pt x="192" y="80"/>
                      </a:lnTo>
                      <a:lnTo>
                        <a:pt x="200" y="62"/>
                      </a:lnTo>
                      <a:lnTo>
                        <a:pt x="201" y="54"/>
                      </a:lnTo>
                      <a:close/>
                    </a:path>
                  </a:pathLst>
                </a:custGeom>
                <a:solidFill>
                  <a:srgbClr val="BC9E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12"/>
                <p:cNvSpPr>
                  <a:spLocks/>
                </p:cNvSpPr>
                <p:nvPr/>
              </p:nvSpPr>
              <p:spPr bwMode="auto">
                <a:xfrm>
                  <a:off x="1250072" y="4086856"/>
                  <a:ext cx="1298755" cy="546959"/>
                </a:xfrm>
                <a:custGeom>
                  <a:avLst/>
                  <a:gdLst/>
                  <a:ahLst/>
                  <a:cxnLst>
                    <a:cxn ang="0">
                      <a:pos x="1176" y="324"/>
                    </a:cxn>
                    <a:cxn ang="0">
                      <a:pos x="1129" y="305"/>
                    </a:cxn>
                    <a:cxn ang="0">
                      <a:pos x="883" y="230"/>
                    </a:cxn>
                    <a:cxn ang="0">
                      <a:pos x="683" y="179"/>
                    </a:cxn>
                    <a:cxn ang="0">
                      <a:pos x="461" y="134"/>
                    </a:cxn>
                    <a:cxn ang="0">
                      <a:pos x="356" y="105"/>
                    </a:cxn>
                    <a:cxn ang="0">
                      <a:pos x="269" y="75"/>
                    </a:cxn>
                    <a:cxn ang="0">
                      <a:pos x="175" y="34"/>
                    </a:cxn>
                    <a:cxn ang="0">
                      <a:pos x="157" y="21"/>
                    </a:cxn>
                    <a:cxn ang="0">
                      <a:pos x="150" y="14"/>
                    </a:cxn>
                    <a:cxn ang="0">
                      <a:pos x="138" y="6"/>
                    </a:cxn>
                    <a:cxn ang="0">
                      <a:pos x="131" y="2"/>
                    </a:cxn>
                    <a:cxn ang="0">
                      <a:pos x="123" y="0"/>
                    </a:cxn>
                    <a:cxn ang="0">
                      <a:pos x="103" y="1"/>
                    </a:cxn>
                    <a:cxn ang="0">
                      <a:pos x="64" y="14"/>
                    </a:cxn>
                    <a:cxn ang="0">
                      <a:pos x="38" y="31"/>
                    </a:cxn>
                    <a:cxn ang="0">
                      <a:pos x="27" y="42"/>
                    </a:cxn>
                    <a:cxn ang="0">
                      <a:pos x="18" y="55"/>
                    </a:cxn>
                    <a:cxn ang="0">
                      <a:pos x="4" y="86"/>
                    </a:cxn>
                    <a:cxn ang="0">
                      <a:pos x="0" y="102"/>
                    </a:cxn>
                    <a:cxn ang="0">
                      <a:pos x="0" y="117"/>
                    </a:cxn>
                    <a:cxn ang="0">
                      <a:pos x="6" y="149"/>
                    </a:cxn>
                    <a:cxn ang="0">
                      <a:pos x="10" y="162"/>
                    </a:cxn>
                    <a:cxn ang="0">
                      <a:pos x="14" y="169"/>
                    </a:cxn>
                    <a:cxn ang="0">
                      <a:pos x="17" y="174"/>
                    </a:cxn>
                    <a:cxn ang="0">
                      <a:pos x="27" y="182"/>
                    </a:cxn>
                    <a:cxn ang="0">
                      <a:pos x="34" y="185"/>
                    </a:cxn>
                    <a:cxn ang="0">
                      <a:pos x="49" y="196"/>
                    </a:cxn>
                    <a:cxn ang="0">
                      <a:pos x="73" y="207"/>
                    </a:cxn>
                    <a:cxn ang="0">
                      <a:pos x="162" y="241"/>
                    </a:cxn>
                    <a:cxn ang="0">
                      <a:pos x="482" y="349"/>
                    </a:cxn>
                    <a:cxn ang="0">
                      <a:pos x="710" y="409"/>
                    </a:cxn>
                    <a:cxn ang="0">
                      <a:pos x="1049" y="488"/>
                    </a:cxn>
                    <a:cxn ang="0">
                      <a:pos x="1066" y="494"/>
                    </a:cxn>
                    <a:cxn ang="0">
                      <a:pos x="1092" y="499"/>
                    </a:cxn>
                    <a:cxn ang="0">
                      <a:pos x="1099" y="500"/>
                    </a:cxn>
                    <a:cxn ang="0">
                      <a:pos x="1105" y="500"/>
                    </a:cxn>
                    <a:cxn ang="0">
                      <a:pos x="1110" y="502"/>
                    </a:cxn>
                    <a:cxn ang="0">
                      <a:pos x="1117" y="502"/>
                    </a:cxn>
                    <a:cxn ang="0">
                      <a:pos x="1119" y="500"/>
                    </a:cxn>
                    <a:cxn ang="0">
                      <a:pos x="1117" y="499"/>
                    </a:cxn>
                    <a:cxn ang="0">
                      <a:pos x="1112" y="499"/>
                    </a:cxn>
                    <a:cxn ang="0">
                      <a:pos x="1109" y="498"/>
                    </a:cxn>
                    <a:cxn ang="0">
                      <a:pos x="1099" y="495"/>
                    </a:cxn>
                    <a:cxn ang="0">
                      <a:pos x="1092" y="487"/>
                    </a:cxn>
                    <a:cxn ang="0">
                      <a:pos x="1088" y="474"/>
                    </a:cxn>
                    <a:cxn ang="0">
                      <a:pos x="1083" y="437"/>
                    </a:cxn>
                    <a:cxn ang="0">
                      <a:pos x="1083" y="421"/>
                    </a:cxn>
                    <a:cxn ang="0">
                      <a:pos x="1086" y="406"/>
                    </a:cxn>
                    <a:cxn ang="0">
                      <a:pos x="1092" y="391"/>
                    </a:cxn>
                    <a:cxn ang="0">
                      <a:pos x="1099" y="377"/>
                    </a:cxn>
                    <a:cxn ang="0">
                      <a:pos x="1109" y="364"/>
                    </a:cxn>
                    <a:cxn ang="0">
                      <a:pos x="1114" y="361"/>
                    </a:cxn>
                    <a:cxn ang="0">
                      <a:pos x="1119" y="359"/>
                    </a:cxn>
                    <a:cxn ang="0">
                      <a:pos x="1133" y="354"/>
                    </a:cxn>
                    <a:cxn ang="0">
                      <a:pos x="1177" y="346"/>
                    </a:cxn>
                    <a:cxn ang="0">
                      <a:pos x="1184" y="344"/>
                    </a:cxn>
                    <a:cxn ang="0">
                      <a:pos x="1192" y="340"/>
                    </a:cxn>
                    <a:cxn ang="0">
                      <a:pos x="1192" y="336"/>
                    </a:cxn>
                    <a:cxn ang="0">
                      <a:pos x="1189" y="333"/>
                    </a:cxn>
                    <a:cxn ang="0">
                      <a:pos x="1185" y="329"/>
                    </a:cxn>
                    <a:cxn ang="0">
                      <a:pos x="1176" y="324"/>
                    </a:cxn>
                  </a:cxnLst>
                  <a:rect l="0" t="0" r="r" b="b"/>
                  <a:pathLst>
                    <a:path w="1192" h="502">
                      <a:moveTo>
                        <a:pt x="1176" y="324"/>
                      </a:moveTo>
                      <a:lnTo>
                        <a:pt x="1129" y="305"/>
                      </a:lnTo>
                      <a:lnTo>
                        <a:pt x="883" y="230"/>
                      </a:lnTo>
                      <a:lnTo>
                        <a:pt x="683" y="179"/>
                      </a:lnTo>
                      <a:lnTo>
                        <a:pt x="461" y="134"/>
                      </a:lnTo>
                      <a:lnTo>
                        <a:pt x="356" y="105"/>
                      </a:lnTo>
                      <a:lnTo>
                        <a:pt x="269" y="75"/>
                      </a:lnTo>
                      <a:lnTo>
                        <a:pt x="175" y="34"/>
                      </a:lnTo>
                      <a:lnTo>
                        <a:pt x="157" y="21"/>
                      </a:lnTo>
                      <a:lnTo>
                        <a:pt x="150" y="14"/>
                      </a:lnTo>
                      <a:lnTo>
                        <a:pt x="138" y="6"/>
                      </a:lnTo>
                      <a:lnTo>
                        <a:pt x="131" y="2"/>
                      </a:lnTo>
                      <a:lnTo>
                        <a:pt x="123" y="0"/>
                      </a:lnTo>
                      <a:lnTo>
                        <a:pt x="103" y="1"/>
                      </a:lnTo>
                      <a:lnTo>
                        <a:pt x="64" y="14"/>
                      </a:lnTo>
                      <a:lnTo>
                        <a:pt x="38" y="31"/>
                      </a:lnTo>
                      <a:lnTo>
                        <a:pt x="27" y="42"/>
                      </a:lnTo>
                      <a:lnTo>
                        <a:pt x="18" y="55"/>
                      </a:lnTo>
                      <a:lnTo>
                        <a:pt x="4" y="86"/>
                      </a:lnTo>
                      <a:lnTo>
                        <a:pt x="0" y="102"/>
                      </a:lnTo>
                      <a:lnTo>
                        <a:pt x="0" y="117"/>
                      </a:lnTo>
                      <a:lnTo>
                        <a:pt x="6" y="149"/>
                      </a:lnTo>
                      <a:lnTo>
                        <a:pt x="10" y="162"/>
                      </a:lnTo>
                      <a:lnTo>
                        <a:pt x="14" y="169"/>
                      </a:lnTo>
                      <a:lnTo>
                        <a:pt x="17" y="174"/>
                      </a:lnTo>
                      <a:lnTo>
                        <a:pt x="27" y="182"/>
                      </a:lnTo>
                      <a:lnTo>
                        <a:pt x="34" y="185"/>
                      </a:lnTo>
                      <a:lnTo>
                        <a:pt x="49" y="196"/>
                      </a:lnTo>
                      <a:lnTo>
                        <a:pt x="73" y="207"/>
                      </a:lnTo>
                      <a:lnTo>
                        <a:pt x="162" y="241"/>
                      </a:lnTo>
                      <a:lnTo>
                        <a:pt x="482" y="349"/>
                      </a:lnTo>
                      <a:lnTo>
                        <a:pt x="710" y="409"/>
                      </a:lnTo>
                      <a:lnTo>
                        <a:pt x="1049" y="488"/>
                      </a:lnTo>
                      <a:lnTo>
                        <a:pt x="1066" y="494"/>
                      </a:lnTo>
                      <a:lnTo>
                        <a:pt x="1092" y="499"/>
                      </a:lnTo>
                      <a:lnTo>
                        <a:pt x="1099" y="500"/>
                      </a:lnTo>
                      <a:lnTo>
                        <a:pt x="1105" y="500"/>
                      </a:lnTo>
                      <a:lnTo>
                        <a:pt x="1110" y="502"/>
                      </a:lnTo>
                      <a:lnTo>
                        <a:pt x="1117" y="502"/>
                      </a:lnTo>
                      <a:lnTo>
                        <a:pt x="1119" y="500"/>
                      </a:lnTo>
                      <a:lnTo>
                        <a:pt x="1117" y="499"/>
                      </a:lnTo>
                      <a:lnTo>
                        <a:pt x="1112" y="499"/>
                      </a:lnTo>
                      <a:lnTo>
                        <a:pt x="1109" y="498"/>
                      </a:lnTo>
                      <a:lnTo>
                        <a:pt x="1099" y="495"/>
                      </a:lnTo>
                      <a:lnTo>
                        <a:pt x="1092" y="487"/>
                      </a:lnTo>
                      <a:lnTo>
                        <a:pt x="1088" y="474"/>
                      </a:lnTo>
                      <a:lnTo>
                        <a:pt x="1083" y="437"/>
                      </a:lnTo>
                      <a:lnTo>
                        <a:pt x="1083" y="421"/>
                      </a:lnTo>
                      <a:lnTo>
                        <a:pt x="1086" y="406"/>
                      </a:lnTo>
                      <a:lnTo>
                        <a:pt x="1092" y="391"/>
                      </a:lnTo>
                      <a:lnTo>
                        <a:pt x="1099" y="377"/>
                      </a:lnTo>
                      <a:lnTo>
                        <a:pt x="1109" y="364"/>
                      </a:lnTo>
                      <a:lnTo>
                        <a:pt x="1114" y="361"/>
                      </a:lnTo>
                      <a:lnTo>
                        <a:pt x="1119" y="359"/>
                      </a:lnTo>
                      <a:lnTo>
                        <a:pt x="1133" y="354"/>
                      </a:lnTo>
                      <a:lnTo>
                        <a:pt x="1177" y="346"/>
                      </a:lnTo>
                      <a:lnTo>
                        <a:pt x="1184" y="344"/>
                      </a:lnTo>
                      <a:lnTo>
                        <a:pt x="1192" y="340"/>
                      </a:lnTo>
                      <a:lnTo>
                        <a:pt x="1192" y="336"/>
                      </a:lnTo>
                      <a:lnTo>
                        <a:pt x="1189" y="333"/>
                      </a:lnTo>
                      <a:lnTo>
                        <a:pt x="1185" y="329"/>
                      </a:lnTo>
                      <a:lnTo>
                        <a:pt x="1176" y="324"/>
                      </a:lnTo>
                      <a:close/>
                    </a:path>
                  </a:pathLst>
                </a:custGeom>
                <a:solidFill>
                  <a:srgbClr val="A77F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13"/>
                <p:cNvSpPr>
                  <a:spLocks/>
                </p:cNvSpPr>
                <p:nvPr/>
              </p:nvSpPr>
              <p:spPr bwMode="auto">
                <a:xfrm>
                  <a:off x="1429849" y="3908169"/>
                  <a:ext cx="1410980" cy="521899"/>
                </a:xfrm>
                <a:custGeom>
                  <a:avLst/>
                  <a:gdLst/>
                  <a:ahLst/>
                  <a:cxnLst>
                    <a:cxn ang="0">
                      <a:pos x="1295" y="340"/>
                    </a:cxn>
                    <a:cxn ang="0">
                      <a:pos x="1295" y="334"/>
                    </a:cxn>
                    <a:cxn ang="0">
                      <a:pos x="1293" y="331"/>
                    </a:cxn>
                    <a:cxn ang="0">
                      <a:pos x="1283" y="323"/>
                    </a:cxn>
                    <a:cxn ang="0">
                      <a:pos x="1257" y="311"/>
                    </a:cxn>
                    <a:cxn ang="0">
                      <a:pos x="559" y="120"/>
                    </a:cxn>
                    <a:cxn ang="0">
                      <a:pos x="249" y="18"/>
                    </a:cxn>
                    <a:cxn ang="0">
                      <a:pos x="193" y="2"/>
                    </a:cxn>
                    <a:cxn ang="0">
                      <a:pos x="169" y="0"/>
                    </a:cxn>
                    <a:cxn ang="0">
                      <a:pos x="145" y="2"/>
                    </a:cxn>
                    <a:cxn ang="0">
                      <a:pos x="102" y="18"/>
                    </a:cxn>
                    <a:cxn ang="0">
                      <a:pos x="72" y="36"/>
                    </a:cxn>
                    <a:cxn ang="0">
                      <a:pos x="40" y="63"/>
                    </a:cxn>
                    <a:cxn ang="0">
                      <a:pos x="30" y="73"/>
                    </a:cxn>
                    <a:cxn ang="0">
                      <a:pos x="9" y="100"/>
                    </a:cxn>
                    <a:cxn ang="0">
                      <a:pos x="4" y="108"/>
                    </a:cxn>
                    <a:cxn ang="0">
                      <a:pos x="0" y="120"/>
                    </a:cxn>
                    <a:cxn ang="0">
                      <a:pos x="0" y="132"/>
                    </a:cxn>
                    <a:cxn ang="0">
                      <a:pos x="4" y="144"/>
                    </a:cxn>
                    <a:cxn ang="0">
                      <a:pos x="9" y="150"/>
                    </a:cxn>
                    <a:cxn ang="0">
                      <a:pos x="20" y="160"/>
                    </a:cxn>
                    <a:cxn ang="0">
                      <a:pos x="56" y="181"/>
                    </a:cxn>
                    <a:cxn ang="0">
                      <a:pos x="167" y="227"/>
                    </a:cxn>
                    <a:cxn ang="0">
                      <a:pos x="244" y="255"/>
                    </a:cxn>
                    <a:cxn ang="0">
                      <a:pos x="637" y="341"/>
                    </a:cxn>
                    <a:cxn ang="0">
                      <a:pos x="1040" y="460"/>
                    </a:cxn>
                    <a:cxn ang="0">
                      <a:pos x="1104" y="479"/>
                    </a:cxn>
                    <a:cxn ang="0">
                      <a:pos x="1114" y="479"/>
                    </a:cxn>
                    <a:cxn ang="0">
                      <a:pos x="1122" y="476"/>
                    </a:cxn>
                    <a:cxn ang="0">
                      <a:pos x="1125" y="472"/>
                    </a:cxn>
                    <a:cxn ang="0">
                      <a:pos x="1125" y="465"/>
                    </a:cxn>
                    <a:cxn ang="0">
                      <a:pos x="1120" y="448"/>
                    </a:cxn>
                    <a:cxn ang="0">
                      <a:pos x="1116" y="430"/>
                    </a:cxn>
                    <a:cxn ang="0">
                      <a:pos x="1117" y="422"/>
                    </a:cxn>
                    <a:cxn ang="0">
                      <a:pos x="1124" y="406"/>
                    </a:cxn>
                    <a:cxn ang="0">
                      <a:pos x="1144" y="374"/>
                    </a:cxn>
                    <a:cxn ang="0">
                      <a:pos x="1151" y="368"/>
                    </a:cxn>
                    <a:cxn ang="0">
                      <a:pos x="1157" y="362"/>
                    </a:cxn>
                    <a:cxn ang="0">
                      <a:pos x="1166" y="358"/>
                    </a:cxn>
                    <a:cxn ang="0">
                      <a:pos x="1220" y="344"/>
                    </a:cxn>
                    <a:cxn ang="0">
                      <a:pos x="1257" y="341"/>
                    </a:cxn>
                    <a:cxn ang="0">
                      <a:pos x="1281" y="343"/>
                    </a:cxn>
                    <a:cxn ang="0">
                      <a:pos x="1292" y="343"/>
                    </a:cxn>
                    <a:cxn ang="0">
                      <a:pos x="1294" y="342"/>
                    </a:cxn>
                    <a:cxn ang="0">
                      <a:pos x="1295" y="340"/>
                    </a:cxn>
                  </a:cxnLst>
                  <a:rect l="0" t="0" r="r" b="b"/>
                  <a:pathLst>
                    <a:path w="1295" h="479">
                      <a:moveTo>
                        <a:pt x="1295" y="340"/>
                      </a:moveTo>
                      <a:lnTo>
                        <a:pt x="1295" y="334"/>
                      </a:lnTo>
                      <a:lnTo>
                        <a:pt x="1293" y="331"/>
                      </a:lnTo>
                      <a:lnTo>
                        <a:pt x="1283" y="323"/>
                      </a:lnTo>
                      <a:lnTo>
                        <a:pt x="1257" y="311"/>
                      </a:lnTo>
                      <a:lnTo>
                        <a:pt x="559" y="120"/>
                      </a:lnTo>
                      <a:lnTo>
                        <a:pt x="249" y="18"/>
                      </a:lnTo>
                      <a:lnTo>
                        <a:pt x="193" y="2"/>
                      </a:lnTo>
                      <a:lnTo>
                        <a:pt x="169" y="0"/>
                      </a:lnTo>
                      <a:lnTo>
                        <a:pt x="145" y="2"/>
                      </a:lnTo>
                      <a:lnTo>
                        <a:pt x="102" y="18"/>
                      </a:lnTo>
                      <a:lnTo>
                        <a:pt x="72" y="36"/>
                      </a:lnTo>
                      <a:lnTo>
                        <a:pt x="40" y="63"/>
                      </a:lnTo>
                      <a:lnTo>
                        <a:pt x="30" y="73"/>
                      </a:lnTo>
                      <a:lnTo>
                        <a:pt x="9" y="100"/>
                      </a:lnTo>
                      <a:lnTo>
                        <a:pt x="4" y="108"/>
                      </a:lnTo>
                      <a:lnTo>
                        <a:pt x="0" y="120"/>
                      </a:lnTo>
                      <a:lnTo>
                        <a:pt x="0" y="132"/>
                      </a:lnTo>
                      <a:lnTo>
                        <a:pt x="4" y="144"/>
                      </a:lnTo>
                      <a:lnTo>
                        <a:pt x="9" y="150"/>
                      </a:lnTo>
                      <a:lnTo>
                        <a:pt x="20" y="160"/>
                      </a:lnTo>
                      <a:lnTo>
                        <a:pt x="56" y="181"/>
                      </a:lnTo>
                      <a:lnTo>
                        <a:pt x="167" y="227"/>
                      </a:lnTo>
                      <a:lnTo>
                        <a:pt x="244" y="255"/>
                      </a:lnTo>
                      <a:lnTo>
                        <a:pt x="637" y="341"/>
                      </a:lnTo>
                      <a:lnTo>
                        <a:pt x="1040" y="460"/>
                      </a:lnTo>
                      <a:lnTo>
                        <a:pt x="1104" y="479"/>
                      </a:lnTo>
                      <a:lnTo>
                        <a:pt x="1114" y="479"/>
                      </a:lnTo>
                      <a:lnTo>
                        <a:pt x="1122" y="476"/>
                      </a:lnTo>
                      <a:lnTo>
                        <a:pt x="1125" y="472"/>
                      </a:lnTo>
                      <a:lnTo>
                        <a:pt x="1125" y="465"/>
                      </a:lnTo>
                      <a:lnTo>
                        <a:pt x="1120" y="448"/>
                      </a:lnTo>
                      <a:lnTo>
                        <a:pt x="1116" y="430"/>
                      </a:lnTo>
                      <a:lnTo>
                        <a:pt x="1117" y="422"/>
                      </a:lnTo>
                      <a:lnTo>
                        <a:pt x="1124" y="406"/>
                      </a:lnTo>
                      <a:lnTo>
                        <a:pt x="1144" y="374"/>
                      </a:lnTo>
                      <a:lnTo>
                        <a:pt x="1151" y="368"/>
                      </a:lnTo>
                      <a:lnTo>
                        <a:pt x="1157" y="362"/>
                      </a:lnTo>
                      <a:lnTo>
                        <a:pt x="1166" y="358"/>
                      </a:lnTo>
                      <a:lnTo>
                        <a:pt x="1220" y="344"/>
                      </a:lnTo>
                      <a:lnTo>
                        <a:pt x="1257" y="341"/>
                      </a:lnTo>
                      <a:lnTo>
                        <a:pt x="1281" y="343"/>
                      </a:lnTo>
                      <a:lnTo>
                        <a:pt x="1292" y="343"/>
                      </a:lnTo>
                      <a:lnTo>
                        <a:pt x="1294" y="342"/>
                      </a:lnTo>
                      <a:lnTo>
                        <a:pt x="1295" y="340"/>
                      </a:lnTo>
                      <a:close/>
                    </a:path>
                  </a:pathLst>
                </a:custGeom>
                <a:solidFill>
                  <a:srgbClr val="A77F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14"/>
                <p:cNvSpPr>
                  <a:spLocks/>
                </p:cNvSpPr>
                <p:nvPr/>
              </p:nvSpPr>
              <p:spPr bwMode="auto">
                <a:xfrm>
                  <a:off x="1705508" y="3771974"/>
                  <a:ext cx="1320546" cy="491392"/>
                </a:xfrm>
                <a:custGeom>
                  <a:avLst/>
                  <a:gdLst/>
                  <a:ahLst/>
                  <a:cxnLst>
                    <a:cxn ang="0">
                      <a:pos x="1151" y="304"/>
                    </a:cxn>
                    <a:cxn ang="0">
                      <a:pos x="1170" y="298"/>
                    </a:cxn>
                    <a:cxn ang="0">
                      <a:pos x="1207" y="292"/>
                    </a:cxn>
                    <a:cxn ang="0">
                      <a:pos x="1210" y="291"/>
                    </a:cxn>
                    <a:cxn ang="0">
                      <a:pos x="1212" y="291"/>
                    </a:cxn>
                    <a:cxn ang="0">
                      <a:pos x="1212" y="289"/>
                    </a:cxn>
                    <a:cxn ang="0">
                      <a:pos x="1211" y="288"/>
                    </a:cxn>
                    <a:cxn ang="0">
                      <a:pos x="1197" y="280"/>
                    </a:cxn>
                    <a:cxn ang="0">
                      <a:pos x="987" y="219"/>
                    </a:cxn>
                    <a:cxn ang="0">
                      <a:pos x="139" y="3"/>
                    </a:cxn>
                    <a:cxn ang="0">
                      <a:pos x="115" y="0"/>
                    </a:cxn>
                    <a:cxn ang="0">
                      <a:pos x="95" y="0"/>
                    </a:cxn>
                    <a:cxn ang="0">
                      <a:pos x="75" y="5"/>
                    </a:cxn>
                    <a:cxn ang="0">
                      <a:pos x="57" y="16"/>
                    </a:cxn>
                    <a:cxn ang="0">
                      <a:pos x="47" y="24"/>
                    </a:cxn>
                    <a:cxn ang="0">
                      <a:pos x="33" y="40"/>
                    </a:cxn>
                    <a:cxn ang="0">
                      <a:pos x="6" y="81"/>
                    </a:cxn>
                    <a:cxn ang="0">
                      <a:pos x="2" y="91"/>
                    </a:cxn>
                    <a:cxn ang="0">
                      <a:pos x="0" y="100"/>
                    </a:cxn>
                    <a:cxn ang="0">
                      <a:pos x="0" y="108"/>
                    </a:cxn>
                    <a:cxn ang="0">
                      <a:pos x="2" y="117"/>
                    </a:cxn>
                    <a:cxn ang="0">
                      <a:pos x="9" y="125"/>
                    </a:cxn>
                    <a:cxn ang="0">
                      <a:pos x="19" y="132"/>
                    </a:cxn>
                    <a:cxn ang="0">
                      <a:pos x="49" y="145"/>
                    </a:cxn>
                    <a:cxn ang="0">
                      <a:pos x="627" y="299"/>
                    </a:cxn>
                    <a:cxn ang="0">
                      <a:pos x="1006" y="412"/>
                    </a:cxn>
                    <a:cxn ang="0">
                      <a:pos x="1046" y="428"/>
                    </a:cxn>
                    <a:cxn ang="0">
                      <a:pos x="1077" y="443"/>
                    </a:cxn>
                    <a:cxn ang="0">
                      <a:pos x="1084" y="447"/>
                    </a:cxn>
                    <a:cxn ang="0">
                      <a:pos x="1094" y="451"/>
                    </a:cxn>
                    <a:cxn ang="0">
                      <a:pos x="1096" y="451"/>
                    </a:cxn>
                    <a:cxn ang="0">
                      <a:pos x="1096" y="449"/>
                    </a:cxn>
                    <a:cxn ang="0">
                      <a:pos x="1095" y="446"/>
                    </a:cxn>
                    <a:cxn ang="0">
                      <a:pos x="1087" y="434"/>
                    </a:cxn>
                    <a:cxn ang="0">
                      <a:pos x="1085" y="430"/>
                    </a:cxn>
                    <a:cxn ang="0">
                      <a:pos x="1084" y="424"/>
                    </a:cxn>
                    <a:cxn ang="0">
                      <a:pos x="1086" y="396"/>
                    </a:cxn>
                    <a:cxn ang="0">
                      <a:pos x="1097" y="364"/>
                    </a:cxn>
                    <a:cxn ang="0">
                      <a:pos x="1102" y="357"/>
                    </a:cxn>
                    <a:cxn ang="0">
                      <a:pos x="1121" y="331"/>
                    </a:cxn>
                    <a:cxn ang="0">
                      <a:pos x="1143" y="310"/>
                    </a:cxn>
                    <a:cxn ang="0">
                      <a:pos x="1151" y="304"/>
                    </a:cxn>
                  </a:cxnLst>
                  <a:rect l="0" t="0" r="r" b="b"/>
                  <a:pathLst>
                    <a:path w="1212" h="451">
                      <a:moveTo>
                        <a:pt x="1151" y="304"/>
                      </a:moveTo>
                      <a:lnTo>
                        <a:pt x="1170" y="298"/>
                      </a:lnTo>
                      <a:lnTo>
                        <a:pt x="1207" y="292"/>
                      </a:lnTo>
                      <a:lnTo>
                        <a:pt x="1210" y="291"/>
                      </a:lnTo>
                      <a:lnTo>
                        <a:pt x="1212" y="291"/>
                      </a:lnTo>
                      <a:lnTo>
                        <a:pt x="1212" y="289"/>
                      </a:lnTo>
                      <a:lnTo>
                        <a:pt x="1211" y="288"/>
                      </a:lnTo>
                      <a:lnTo>
                        <a:pt x="1197" y="280"/>
                      </a:lnTo>
                      <a:lnTo>
                        <a:pt x="987" y="219"/>
                      </a:lnTo>
                      <a:lnTo>
                        <a:pt x="139" y="3"/>
                      </a:lnTo>
                      <a:lnTo>
                        <a:pt x="115" y="0"/>
                      </a:lnTo>
                      <a:lnTo>
                        <a:pt x="95" y="0"/>
                      </a:lnTo>
                      <a:lnTo>
                        <a:pt x="75" y="5"/>
                      </a:lnTo>
                      <a:lnTo>
                        <a:pt x="57" y="16"/>
                      </a:lnTo>
                      <a:lnTo>
                        <a:pt x="47" y="24"/>
                      </a:lnTo>
                      <a:lnTo>
                        <a:pt x="33" y="40"/>
                      </a:lnTo>
                      <a:lnTo>
                        <a:pt x="6" y="81"/>
                      </a:lnTo>
                      <a:lnTo>
                        <a:pt x="2" y="91"/>
                      </a:lnTo>
                      <a:lnTo>
                        <a:pt x="0" y="100"/>
                      </a:lnTo>
                      <a:lnTo>
                        <a:pt x="0" y="108"/>
                      </a:lnTo>
                      <a:lnTo>
                        <a:pt x="2" y="117"/>
                      </a:lnTo>
                      <a:lnTo>
                        <a:pt x="9" y="125"/>
                      </a:lnTo>
                      <a:lnTo>
                        <a:pt x="19" y="132"/>
                      </a:lnTo>
                      <a:lnTo>
                        <a:pt x="49" y="145"/>
                      </a:lnTo>
                      <a:lnTo>
                        <a:pt x="627" y="299"/>
                      </a:lnTo>
                      <a:lnTo>
                        <a:pt x="1006" y="412"/>
                      </a:lnTo>
                      <a:lnTo>
                        <a:pt x="1046" y="428"/>
                      </a:lnTo>
                      <a:lnTo>
                        <a:pt x="1077" y="443"/>
                      </a:lnTo>
                      <a:lnTo>
                        <a:pt x="1084" y="447"/>
                      </a:lnTo>
                      <a:lnTo>
                        <a:pt x="1094" y="451"/>
                      </a:lnTo>
                      <a:lnTo>
                        <a:pt x="1096" y="451"/>
                      </a:lnTo>
                      <a:lnTo>
                        <a:pt x="1096" y="449"/>
                      </a:lnTo>
                      <a:lnTo>
                        <a:pt x="1095" y="446"/>
                      </a:lnTo>
                      <a:lnTo>
                        <a:pt x="1087" y="434"/>
                      </a:lnTo>
                      <a:lnTo>
                        <a:pt x="1085" y="430"/>
                      </a:lnTo>
                      <a:lnTo>
                        <a:pt x="1084" y="424"/>
                      </a:lnTo>
                      <a:lnTo>
                        <a:pt x="1086" y="396"/>
                      </a:lnTo>
                      <a:lnTo>
                        <a:pt x="1097" y="364"/>
                      </a:lnTo>
                      <a:lnTo>
                        <a:pt x="1102" y="357"/>
                      </a:lnTo>
                      <a:lnTo>
                        <a:pt x="1121" y="331"/>
                      </a:lnTo>
                      <a:lnTo>
                        <a:pt x="1143" y="310"/>
                      </a:lnTo>
                      <a:lnTo>
                        <a:pt x="1151" y="304"/>
                      </a:lnTo>
                      <a:close/>
                    </a:path>
                  </a:pathLst>
                </a:custGeom>
                <a:solidFill>
                  <a:srgbClr val="A77F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15"/>
                <p:cNvSpPr>
                  <a:spLocks/>
                </p:cNvSpPr>
                <p:nvPr/>
              </p:nvSpPr>
              <p:spPr bwMode="auto">
                <a:xfrm>
                  <a:off x="1901628" y="3661928"/>
                  <a:ext cx="1325994" cy="428197"/>
                </a:xfrm>
                <a:custGeom>
                  <a:avLst/>
                  <a:gdLst/>
                  <a:ahLst/>
                  <a:cxnLst>
                    <a:cxn ang="0">
                      <a:pos x="65" y="3"/>
                    </a:cxn>
                    <a:cxn ang="0">
                      <a:pos x="50" y="9"/>
                    </a:cxn>
                    <a:cxn ang="0">
                      <a:pos x="35" y="17"/>
                    </a:cxn>
                    <a:cxn ang="0">
                      <a:pos x="24" y="26"/>
                    </a:cxn>
                    <a:cxn ang="0">
                      <a:pos x="15" y="36"/>
                    </a:cxn>
                    <a:cxn ang="0">
                      <a:pos x="12" y="43"/>
                    </a:cxn>
                    <a:cxn ang="0">
                      <a:pos x="1" y="67"/>
                    </a:cxn>
                    <a:cxn ang="0">
                      <a:pos x="0" y="77"/>
                    </a:cxn>
                    <a:cxn ang="0">
                      <a:pos x="1" y="85"/>
                    </a:cxn>
                    <a:cxn ang="0">
                      <a:pos x="4" y="93"/>
                    </a:cxn>
                    <a:cxn ang="0">
                      <a:pos x="12" y="100"/>
                    </a:cxn>
                    <a:cxn ang="0">
                      <a:pos x="23" y="105"/>
                    </a:cxn>
                    <a:cxn ang="0">
                      <a:pos x="54" y="114"/>
                    </a:cxn>
                    <a:cxn ang="0">
                      <a:pos x="117" y="125"/>
                    </a:cxn>
                    <a:cxn ang="0">
                      <a:pos x="859" y="303"/>
                    </a:cxn>
                    <a:cxn ang="0">
                      <a:pos x="1051" y="359"/>
                    </a:cxn>
                    <a:cxn ang="0">
                      <a:pos x="1116" y="391"/>
                    </a:cxn>
                    <a:cxn ang="0">
                      <a:pos x="1124" y="393"/>
                    </a:cxn>
                    <a:cxn ang="0">
                      <a:pos x="1131" y="392"/>
                    </a:cxn>
                    <a:cxn ang="0">
                      <a:pos x="1135" y="388"/>
                    </a:cxn>
                    <a:cxn ang="0">
                      <a:pos x="1135" y="381"/>
                    </a:cxn>
                    <a:cxn ang="0">
                      <a:pos x="1125" y="338"/>
                    </a:cxn>
                    <a:cxn ang="0">
                      <a:pos x="1124" y="319"/>
                    </a:cxn>
                    <a:cxn ang="0">
                      <a:pos x="1126" y="311"/>
                    </a:cxn>
                    <a:cxn ang="0">
                      <a:pos x="1129" y="305"/>
                    </a:cxn>
                    <a:cxn ang="0">
                      <a:pos x="1138" y="291"/>
                    </a:cxn>
                    <a:cxn ang="0">
                      <a:pos x="1149" y="279"/>
                    </a:cxn>
                    <a:cxn ang="0">
                      <a:pos x="1160" y="269"/>
                    </a:cxn>
                    <a:cxn ang="0">
                      <a:pos x="1167" y="265"/>
                    </a:cxn>
                    <a:cxn ang="0">
                      <a:pos x="1177" y="261"/>
                    </a:cxn>
                    <a:cxn ang="0">
                      <a:pos x="1188" y="259"/>
                    </a:cxn>
                    <a:cxn ang="0">
                      <a:pos x="1216" y="251"/>
                    </a:cxn>
                    <a:cxn ang="0">
                      <a:pos x="1217" y="249"/>
                    </a:cxn>
                    <a:cxn ang="0">
                      <a:pos x="1216" y="247"/>
                    </a:cxn>
                    <a:cxn ang="0">
                      <a:pos x="1207" y="243"/>
                    </a:cxn>
                    <a:cxn ang="0">
                      <a:pos x="1067" y="213"/>
                    </a:cxn>
                    <a:cxn ang="0">
                      <a:pos x="631" y="100"/>
                    </a:cxn>
                    <a:cxn ang="0">
                      <a:pos x="205" y="22"/>
                    </a:cxn>
                    <a:cxn ang="0">
                      <a:pos x="188" y="18"/>
                    </a:cxn>
                    <a:cxn ang="0">
                      <a:pos x="152" y="5"/>
                    </a:cxn>
                    <a:cxn ang="0">
                      <a:pos x="142" y="3"/>
                    </a:cxn>
                    <a:cxn ang="0">
                      <a:pos x="82" y="0"/>
                    </a:cxn>
                    <a:cxn ang="0">
                      <a:pos x="65" y="3"/>
                    </a:cxn>
                  </a:cxnLst>
                  <a:rect l="0" t="0" r="r" b="b"/>
                  <a:pathLst>
                    <a:path w="1217" h="393">
                      <a:moveTo>
                        <a:pt x="65" y="3"/>
                      </a:moveTo>
                      <a:lnTo>
                        <a:pt x="50" y="9"/>
                      </a:lnTo>
                      <a:lnTo>
                        <a:pt x="35" y="17"/>
                      </a:lnTo>
                      <a:lnTo>
                        <a:pt x="24" y="26"/>
                      </a:lnTo>
                      <a:lnTo>
                        <a:pt x="15" y="36"/>
                      </a:lnTo>
                      <a:lnTo>
                        <a:pt x="12" y="43"/>
                      </a:lnTo>
                      <a:lnTo>
                        <a:pt x="1" y="67"/>
                      </a:lnTo>
                      <a:lnTo>
                        <a:pt x="0" y="77"/>
                      </a:lnTo>
                      <a:lnTo>
                        <a:pt x="1" y="85"/>
                      </a:lnTo>
                      <a:lnTo>
                        <a:pt x="4" y="93"/>
                      </a:lnTo>
                      <a:lnTo>
                        <a:pt x="12" y="100"/>
                      </a:lnTo>
                      <a:lnTo>
                        <a:pt x="23" y="105"/>
                      </a:lnTo>
                      <a:lnTo>
                        <a:pt x="54" y="114"/>
                      </a:lnTo>
                      <a:lnTo>
                        <a:pt x="117" y="125"/>
                      </a:lnTo>
                      <a:lnTo>
                        <a:pt x="859" y="303"/>
                      </a:lnTo>
                      <a:lnTo>
                        <a:pt x="1051" y="359"/>
                      </a:lnTo>
                      <a:lnTo>
                        <a:pt x="1116" y="391"/>
                      </a:lnTo>
                      <a:lnTo>
                        <a:pt x="1124" y="393"/>
                      </a:lnTo>
                      <a:lnTo>
                        <a:pt x="1131" y="392"/>
                      </a:lnTo>
                      <a:lnTo>
                        <a:pt x="1135" y="388"/>
                      </a:lnTo>
                      <a:lnTo>
                        <a:pt x="1135" y="381"/>
                      </a:lnTo>
                      <a:lnTo>
                        <a:pt x="1125" y="338"/>
                      </a:lnTo>
                      <a:lnTo>
                        <a:pt x="1124" y="319"/>
                      </a:lnTo>
                      <a:lnTo>
                        <a:pt x="1126" y="311"/>
                      </a:lnTo>
                      <a:lnTo>
                        <a:pt x="1129" y="305"/>
                      </a:lnTo>
                      <a:lnTo>
                        <a:pt x="1138" y="291"/>
                      </a:lnTo>
                      <a:lnTo>
                        <a:pt x="1149" y="279"/>
                      </a:lnTo>
                      <a:lnTo>
                        <a:pt x="1160" y="269"/>
                      </a:lnTo>
                      <a:lnTo>
                        <a:pt x="1167" y="265"/>
                      </a:lnTo>
                      <a:lnTo>
                        <a:pt x="1177" y="261"/>
                      </a:lnTo>
                      <a:lnTo>
                        <a:pt x="1188" y="259"/>
                      </a:lnTo>
                      <a:lnTo>
                        <a:pt x="1216" y="251"/>
                      </a:lnTo>
                      <a:lnTo>
                        <a:pt x="1217" y="249"/>
                      </a:lnTo>
                      <a:lnTo>
                        <a:pt x="1216" y="247"/>
                      </a:lnTo>
                      <a:lnTo>
                        <a:pt x="1207" y="243"/>
                      </a:lnTo>
                      <a:lnTo>
                        <a:pt x="1067" y="213"/>
                      </a:lnTo>
                      <a:lnTo>
                        <a:pt x="631" y="100"/>
                      </a:lnTo>
                      <a:lnTo>
                        <a:pt x="205" y="22"/>
                      </a:lnTo>
                      <a:lnTo>
                        <a:pt x="188" y="18"/>
                      </a:lnTo>
                      <a:lnTo>
                        <a:pt x="152" y="5"/>
                      </a:lnTo>
                      <a:lnTo>
                        <a:pt x="142" y="3"/>
                      </a:lnTo>
                      <a:lnTo>
                        <a:pt x="82" y="0"/>
                      </a:lnTo>
                      <a:lnTo>
                        <a:pt x="65" y="3"/>
                      </a:lnTo>
                      <a:close/>
                    </a:path>
                  </a:pathLst>
                </a:custGeom>
                <a:solidFill>
                  <a:srgbClr val="A77F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35"/>
                <p:cNvSpPr>
                  <a:spLocks/>
                </p:cNvSpPr>
                <p:nvPr/>
              </p:nvSpPr>
              <p:spPr bwMode="auto">
                <a:xfrm>
                  <a:off x="1339416" y="4048722"/>
                  <a:ext cx="2077790" cy="712572"/>
                </a:xfrm>
                <a:custGeom>
                  <a:avLst/>
                  <a:gdLst/>
                  <a:ahLst/>
                  <a:cxnLst>
                    <a:cxn ang="0">
                      <a:pos x="1775" y="0"/>
                    </a:cxn>
                    <a:cxn ang="0">
                      <a:pos x="1762" y="7"/>
                    </a:cxn>
                    <a:cxn ang="0">
                      <a:pos x="1712" y="163"/>
                    </a:cxn>
                    <a:cxn ang="0">
                      <a:pos x="1695" y="191"/>
                    </a:cxn>
                    <a:cxn ang="0">
                      <a:pos x="1670" y="204"/>
                    </a:cxn>
                    <a:cxn ang="0">
                      <a:pos x="1623" y="200"/>
                    </a:cxn>
                    <a:cxn ang="0">
                      <a:pos x="1570" y="167"/>
                    </a:cxn>
                    <a:cxn ang="0">
                      <a:pos x="1553" y="171"/>
                    </a:cxn>
                    <a:cxn ang="0">
                      <a:pos x="1524" y="312"/>
                    </a:cxn>
                    <a:cxn ang="0">
                      <a:pos x="1502" y="344"/>
                    </a:cxn>
                    <a:cxn ang="0">
                      <a:pos x="1473" y="356"/>
                    </a:cxn>
                    <a:cxn ang="0">
                      <a:pos x="1431" y="354"/>
                    </a:cxn>
                    <a:cxn ang="0">
                      <a:pos x="1364" y="313"/>
                    </a:cxn>
                    <a:cxn ang="0">
                      <a:pos x="1349" y="317"/>
                    </a:cxn>
                    <a:cxn ang="0">
                      <a:pos x="1308" y="448"/>
                    </a:cxn>
                    <a:cxn ang="0">
                      <a:pos x="1296" y="479"/>
                    </a:cxn>
                    <a:cxn ang="0">
                      <a:pos x="1245" y="514"/>
                    </a:cxn>
                    <a:cxn ang="0">
                      <a:pos x="1182" y="514"/>
                    </a:cxn>
                    <a:cxn ang="0">
                      <a:pos x="1129" y="481"/>
                    </a:cxn>
                    <a:cxn ang="0">
                      <a:pos x="1105" y="478"/>
                    </a:cxn>
                    <a:cxn ang="0">
                      <a:pos x="1054" y="528"/>
                    </a:cxn>
                    <a:cxn ang="0">
                      <a:pos x="1034" y="539"/>
                    </a:cxn>
                    <a:cxn ang="0">
                      <a:pos x="941" y="512"/>
                    </a:cxn>
                    <a:cxn ang="0">
                      <a:pos x="892" y="454"/>
                    </a:cxn>
                    <a:cxn ang="0">
                      <a:pos x="845" y="439"/>
                    </a:cxn>
                    <a:cxn ang="0">
                      <a:pos x="665" y="454"/>
                    </a:cxn>
                    <a:cxn ang="0">
                      <a:pos x="606" y="381"/>
                    </a:cxn>
                    <a:cxn ang="0">
                      <a:pos x="586" y="366"/>
                    </a:cxn>
                    <a:cxn ang="0">
                      <a:pos x="541" y="376"/>
                    </a:cxn>
                    <a:cxn ang="0">
                      <a:pos x="469" y="402"/>
                    </a:cxn>
                    <a:cxn ang="0">
                      <a:pos x="435" y="385"/>
                    </a:cxn>
                    <a:cxn ang="0">
                      <a:pos x="359" y="308"/>
                    </a:cxn>
                    <a:cxn ang="0">
                      <a:pos x="269" y="315"/>
                    </a:cxn>
                    <a:cxn ang="0">
                      <a:pos x="209" y="312"/>
                    </a:cxn>
                    <a:cxn ang="0">
                      <a:pos x="170" y="263"/>
                    </a:cxn>
                    <a:cxn ang="0">
                      <a:pos x="155" y="255"/>
                    </a:cxn>
                    <a:cxn ang="0">
                      <a:pos x="134" y="273"/>
                    </a:cxn>
                    <a:cxn ang="0">
                      <a:pos x="97" y="322"/>
                    </a:cxn>
                    <a:cxn ang="0">
                      <a:pos x="10" y="333"/>
                    </a:cxn>
                    <a:cxn ang="0">
                      <a:pos x="0" y="340"/>
                    </a:cxn>
                    <a:cxn ang="0">
                      <a:pos x="8" y="347"/>
                    </a:cxn>
                    <a:cxn ang="0">
                      <a:pos x="597" y="575"/>
                    </a:cxn>
                    <a:cxn ang="0">
                      <a:pos x="1159" y="654"/>
                    </a:cxn>
                    <a:cxn ang="0">
                      <a:pos x="1393" y="601"/>
                    </a:cxn>
                    <a:cxn ang="0">
                      <a:pos x="1740" y="238"/>
                    </a:cxn>
                    <a:cxn ang="0">
                      <a:pos x="1887" y="164"/>
                    </a:cxn>
                    <a:cxn ang="0">
                      <a:pos x="1906" y="143"/>
                    </a:cxn>
                    <a:cxn ang="0">
                      <a:pos x="1905" y="129"/>
                    </a:cxn>
                    <a:cxn ang="0">
                      <a:pos x="1794" y="10"/>
                    </a:cxn>
                  </a:cxnLst>
                  <a:rect l="0" t="0" r="r" b="b"/>
                  <a:pathLst>
                    <a:path w="1907" h="654">
                      <a:moveTo>
                        <a:pt x="1785" y="3"/>
                      </a:moveTo>
                      <a:lnTo>
                        <a:pt x="1780" y="0"/>
                      </a:lnTo>
                      <a:lnTo>
                        <a:pt x="1775" y="0"/>
                      </a:lnTo>
                      <a:lnTo>
                        <a:pt x="1771" y="0"/>
                      </a:lnTo>
                      <a:lnTo>
                        <a:pt x="1766" y="3"/>
                      </a:lnTo>
                      <a:lnTo>
                        <a:pt x="1762" y="7"/>
                      </a:lnTo>
                      <a:lnTo>
                        <a:pt x="1757" y="14"/>
                      </a:lnTo>
                      <a:lnTo>
                        <a:pt x="1750" y="34"/>
                      </a:lnTo>
                      <a:lnTo>
                        <a:pt x="1712" y="163"/>
                      </a:lnTo>
                      <a:lnTo>
                        <a:pt x="1709" y="172"/>
                      </a:lnTo>
                      <a:lnTo>
                        <a:pt x="1704" y="180"/>
                      </a:lnTo>
                      <a:lnTo>
                        <a:pt x="1695" y="191"/>
                      </a:lnTo>
                      <a:lnTo>
                        <a:pt x="1688" y="198"/>
                      </a:lnTo>
                      <a:lnTo>
                        <a:pt x="1679" y="202"/>
                      </a:lnTo>
                      <a:lnTo>
                        <a:pt x="1670" y="204"/>
                      </a:lnTo>
                      <a:lnTo>
                        <a:pt x="1633" y="202"/>
                      </a:lnTo>
                      <a:lnTo>
                        <a:pt x="1629" y="201"/>
                      </a:lnTo>
                      <a:lnTo>
                        <a:pt x="1623" y="200"/>
                      </a:lnTo>
                      <a:lnTo>
                        <a:pt x="1612" y="194"/>
                      </a:lnTo>
                      <a:lnTo>
                        <a:pt x="1580" y="171"/>
                      </a:lnTo>
                      <a:lnTo>
                        <a:pt x="1570" y="167"/>
                      </a:lnTo>
                      <a:lnTo>
                        <a:pt x="1565" y="166"/>
                      </a:lnTo>
                      <a:lnTo>
                        <a:pt x="1557" y="168"/>
                      </a:lnTo>
                      <a:lnTo>
                        <a:pt x="1553" y="171"/>
                      </a:lnTo>
                      <a:lnTo>
                        <a:pt x="1550" y="176"/>
                      </a:lnTo>
                      <a:lnTo>
                        <a:pt x="1547" y="182"/>
                      </a:lnTo>
                      <a:lnTo>
                        <a:pt x="1524" y="312"/>
                      </a:lnTo>
                      <a:lnTo>
                        <a:pt x="1518" y="326"/>
                      </a:lnTo>
                      <a:lnTo>
                        <a:pt x="1510" y="336"/>
                      </a:lnTo>
                      <a:lnTo>
                        <a:pt x="1502" y="344"/>
                      </a:lnTo>
                      <a:lnTo>
                        <a:pt x="1493" y="350"/>
                      </a:lnTo>
                      <a:lnTo>
                        <a:pt x="1483" y="354"/>
                      </a:lnTo>
                      <a:lnTo>
                        <a:pt x="1473" y="356"/>
                      </a:lnTo>
                      <a:lnTo>
                        <a:pt x="1442" y="357"/>
                      </a:lnTo>
                      <a:lnTo>
                        <a:pt x="1437" y="356"/>
                      </a:lnTo>
                      <a:lnTo>
                        <a:pt x="1431" y="354"/>
                      </a:lnTo>
                      <a:lnTo>
                        <a:pt x="1420" y="347"/>
                      </a:lnTo>
                      <a:lnTo>
                        <a:pt x="1382" y="321"/>
                      </a:lnTo>
                      <a:lnTo>
                        <a:pt x="1364" y="313"/>
                      </a:lnTo>
                      <a:lnTo>
                        <a:pt x="1359" y="313"/>
                      </a:lnTo>
                      <a:lnTo>
                        <a:pt x="1354" y="314"/>
                      </a:lnTo>
                      <a:lnTo>
                        <a:pt x="1349" y="317"/>
                      </a:lnTo>
                      <a:lnTo>
                        <a:pt x="1340" y="329"/>
                      </a:lnTo>
                      <a:lnTo>
                        <a:pt x="1329" y="359"/>
                      </a:lnTo>
                      <a:lnTo>
                        <a:pt x="1308" y="448"/>
                      </a:lnTo>
                      <a:lnTo>
                        <a:pt x="1303" y="459"/>
                      </a:lnTo>
                      <a:lnTo>
                        <a:pt x="1300" y="470"/>
                      </a:lnTo>
                      <a:lnTo>
                        <a:pt x="1296" y="479"/>
                      </a:lnTo>
                      <a:lnTo>
                        <a:pt x="1282" y="497"/>
                      </a:lnTo>
                      <a:lnTo>
                        <a:pt x="1257" y="510"/>
                      </a:lnTo>
                      <a:lnTo>
                        <a:pt x="1245" y="514"/>
                      </a:lnTo>
                      <a:lnTo>
                        <a:pt x="1231" y="516"/>
                      </a:lnTo>
                      <a:lnTo>
                        <a:pt x="1194" y="516"/>
                      </a:lnTo>
                      <a:lnTo>
                        <a:pt x="1182" y="514"/>
                      </a:lnTo>
                      <a:lnTo>
                        <a:pt x="1172" y="510"/>
                      </a:lnTo>
                      <a:lnTo>
                        <a:pt x="1141" y="488"/>
                      </a:lnTo>
                      <a:lnTo>
                        <a:pt x="1129" y="481"/>
                      </a:lnTo>
                      <a:lnTo>
                        <a:pt x="1120" y="478"/>
                      </a:lnTo>
                      <a:lnTo>
                        <a:pt x="1110" y="477"/>
                      </a:lnTo>
                      <a:lnTo>
                        <a:pt x="1105" y="478"/>
                      </a:lnTo>
                      <a:lnTo>
                        <a:pt x="1099" y="480"/>
                      </a:lnTo>
                      <a:lnTo>
                        <a:pt x="1090" y="487"/>
                      </a:lnTo>
                      <a:lnTo>
                        <a:pt x="1054" y="528"/>
                      </a:lnTo>
                      <a:lnTo>
                        <a:pt x="1044" y="534"/>
                      </a:lnTo>
                      <a:lnTo>
                        <a:pt x="1040" y="538"/>
                      </a:lnTo>
                      <a:lnTo>
                        <a:pt x="1034" y="539"/>
                      </a:lnTo>
                      <a:lnTo>
                        <a:pt x="1012" y="540"/>
                      </a:lnTo>
                      <a:lnTo>
                        <a:pt x="987" y="534"/>
                      </a:lnTo>
                      <a:lnTo>
                        <a:pt x="941" y="512"/>
                      </a:lnTo>
                      <a:lnTo>
                        <a:pt x="924" y="496"/>
                      </a:lnTo>
                      <a:lnTo>
                        <a:pt x="902" y="464"/>
                      </a:lnTo>
                      <a:lnTo>
                        <a:pt x="892" y="454"/>
                      </a:lnTo>
                      <a:lnTo>
                        <a:pt x="881" y="447"/>
                      </a:lnTo>
                      <a:lnTo>
                        <a:pt x="865" y="441"/>
                      </a:lnTo>
                      <a:lnTo>
                        <a:pt x="845" y="439"/>
                      </a:lnTo>
                      <a:lnTo>
                        <a:pt x="710" y="457"/>
                      </a:lnTo>
                      <a:lnTo>
                        <a:pt x="676" y="457"/>
                      </a:lnTo>
                      <a:lnTo>
                        <a:pt x="665" y="454"/>
                      </a:lnTo>
                      <a:lnTo>
                        <a:pt x="650" y="448"/>
                      </a:lnTo>
                      <a:lnTo>
                        <a:pt x="638" y="437"/>
                      </a:lnTo>
                      <a:lnTo>
                        <a:pt x="606" y="381"/>
                      </a:lnTo>
                      <a:lnTo>
                        <a:pt x="597" y="371"/>
                      </a:lnTo>
                      <a:lnTo>
                        <a:pt x="591" y="368"/>
                      </a:lnTo>
                      <a:lnTo>
                        <a:pt x="586" y="366"/>
                      </a:lnTo>
                      <a:lnTo>
                        <a:pt x="579" y="365"/>
                      </a:lnTo>
                      <a:lnTo>
                        <a:pt x="572" y="365"/>
                      </a:lnTo>
                      <a:lnTo>
                        <a:pt x="541" y="376"/>
                      </a:lnTo>
                      <a:lnTo>
                        <a:pt x="492" y="399"/>
                      </a:lnTo>
                      <a:lnTo>
                        <a:pt x="483" y="402"/>
                      </a:lnTo>
                      <a:lnTo>
                        <a:pt x="469" y="402"/>
                      </a:lnTo>
                      <a:lnTo>
                        <a:pt x="461" y="402"/>
                      </a:lnTo>
                      <a:lnTo>
                        <a:pt x="455" y="399"/>
                      </a:lnTo>
                      <a:lnTo>
                        <a:pt x="435" y="385"/>
                      </a:lnTo>
                      <a:lnTo>
                        <a:pt x="387" y="327"/>
                      </a:lnTo>
                      <a:lnTo>
                        <a:pt x="367" y="312"/>
                      </a:lnTo>
                      <a:lnTo>
                        <a:pt x="359" y="308"/>
                      </a:lnTo>
                      <a:lnTo>
                        <a:pt x="344" y="305"/>
                      </a:lnTo>
                      <a:lnTo>
                        <a:pt x="326" y="305"/>
                      </a:lnTo>
                      <a:lnTo>
                        <a:pt x="269" y="315"/>
                      </a:lnTo>
                      <a:lnTo>
                        <a:pt x="236" y="319"/>
                      </a:lnTo>
                      <a:lnTo>
                        <a:pt x="221" y="317"/>
                      </a:lnTo>
                      <a:lnTo>
                        <a:pt x="209" y="312"/>
                      </a:lnTo>
                      <a:lnTo>
                        <a:pt x="199" y="304"/>
                      </a:lnTo>
                      <a:lnTo>
                        <a:pt x="190" y="294"/>
                      </a:lnTo>
                      <a:lnTo>
                        <a:pt x="170" y="263"/>
                      </a:lnTo>
                      <a:lnTo>
                        <a:pt x="163" y="257"/>
                      </a:lnTo>
                      <a:lnTo>
                        <a:pt x="158" y="255"/>
                      </a:lnTo>
                      <a:lnTo>
                        <a:pt x="155" y="255"/>
                      </a:lnTo>
                      <a:lnTo>
                        <a:pt x="152" y="256"/>
                      </a:lnTo>
                      <a:lnTo>
                        <a:pt x="147" y="257"/>
                      </a:lnTo>
                      <a:lnTo>
                        <a:pt x="134" y="273"/>
                      </a:lnTo>
                      <a:lnTo>
                        <a:pt x="114" y="306"/>
                      </a:lnTo>
                      <a:lnTo>
                        <a:pt x="106" y="315"/>
                      </a:lnTo>
                      <a:lnTo>
                        <a:pt x="97" y="322"/>
                      </a:lnTo>
                      <a:lnTo>
                        <a:pt x="86" y="326"/>
                      </a:lnTo>
                      <a:lnTo>
                        <a:pt x="74" y="329"/>
                      </a:lnTo>
                      <a:lnTo>
                        <a:pt x="10" y="333"/>
                      </a:lnTo>
                      <a:lnTo>
                        <a:pt x="6" y="334"/>
                      </a:lnTo>
                      <a:lnTo>
                        <a:pt x="4" y="335"/>
                      </a:lnTo>
                      <a:lnTo>
                        <a:pt x="0" y="340"/>
                      </a:lnTo>
                      <a:lnTo>
                        <a:pt x="1" y="342"/>
                      </a:lnTo>
                      <a:lnTo>
                        <a:pt x="3" y="344"/>
                      </a:lnTo>
                      <a:lnTo>
                        <a:pt x="8" y="347"/>
                      </a:lnTo>
                      <a:lnTo>
                        <a:pt x="172" y="435"/>
                      </a:lnTo>
                      <a:lnTo>
                        <a:pt x="328" y="497"/>
                      </a:lnTo>
                      <a:lnTo>
                        <a:pt x="597" y="575"/>
                      </a:lnTo>
                      <a:lnTo>
                        <a:pt x="758" y="612"/>
                      </a:lnTo>
                      <a:lnTo>
                        <a:pt x="974" y="645"/>
                      </a:lnTo>
                      <a:lnTo>
                        <a:pt x="1159" y="654"/>
                      </a:lnTo>
                      <a:lnTo>
                        <a:pt x="1269" y="644"/>
                      </a:lnTo>
                      <a:lnTo>
                        <a:pt x="1333" y="627"/>
                      </a:lnTo>
                      <a:lnTo>
                        <a:pt x="1393" y="601"/>
                      </a:lnTo>
                      <a:lnTo>
                        <a:pt x="1437" y="571"/>
                      </a:lnTo>
                      <a:lnTo>
                        <a:pt x="1703" y="271"/>
                      </a:lnTo>
                      <a:lnTo>
                        <a:pt x="1740" y="238"/>
                      </a:lnTo>
                      <a:lnTo>
                        <a:pt x="1785" y="210"/>
                      </a:lnTo>
                      <a:lnTo>
                        <a:pt x="1878" y="169"/>
                      </a:lnTo>
                      <a:lnTo>
                        <a:pt x="1887" y="164"/>
                      </a:lnTo>
                      <a:lnTo>
                        <a:pt x="1899" y="155"/>
                      </a:lnTo>
                      <a:lnTo>
                        <a:pt x="1904" y="149"/>
                      </a:lnTo>
                      <a:lnTo>
                        <a:pt x="1906" y="143"/>
                      </a:lnTo>
                      <a:lnTo>
                        <a:pt x="1907" y="139"/>
                      </a:lnTo>
                      <a:lnTo>
                        <a:pt x="1906" y="133"/>
                      </a:lnTo>
                      <a:lnTo>
                        <a:pt x="1905" y="129"/>
                      </a:lnTo>
                      <a:lnTo>
                        <a:pt x="1888" y="110"/>
                      </a:lnTo>
                      <a:lnTo>
                        <a:pt x="1842" y="74"/>
                      </a:lnTo>
                      <a:lnTo>
                        <a:pt x="1794" y="10"/>
                      </a:lnTo>
                      <a:lnTo>
                        <a:pt x="1785" y="3"/>
                      </a:lnTo>
                      <a:close/>
                    </a:path>
                  </a:pathLst>
                </a:custGeom>
                <a:solidFill>
                  <a:srgbClr val="8BCCD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36"/>
                <p:cNvSpPr>
                  <a:spLocks/>
                </p:cNvSpPr>
                <p:nvPr/>
              </p:nvSpPr>
              <p:spPr bwMode="auto">
                <a:xfrm>
                  <a:off x="1728388" y="4529218"/>
                  <a:ext cx="1229023" cy="300718"/>
                </a:xfrm>
                <a:custGeom>
                  <a:avLst/>
                  <a:gdLst/>
                  <a:ahLst/>
                  <a:cxnLst>
                    <a:cxn ang="0">
                      <a:pos x="934" y="81"/>
                    </a:cxn>
                    <a:cxn ang="0">
                      <a:pos x="914" y="125"/>
                    </a:cxn>
                    <a:cxn ang="0">
                      <a:pos x="890" y="148"/>
                    </a:cxn>
                    <a:cxn ang="0">
                      <a:pos x="835" y="172"/>
                    </a:cxn>
                    <a:cxn ang="0">
                      <a:pos x="812" y="172"/>
                    </a:cxn>
                    <a:cxn ang="0">
                      <a:pos x="749" y="141"/>
                    </a:cxn>
                    <a:cxn ang="0">
                      <a:pos x="726" y="138"/>
                    </a:cxn>
                    <a:cxn ang="0">
                      <a:pos x="708" y="148"/>
                    </a:cxn>
                    <a:cxn ang="0">
                      <a:pos x="679" y="187"/>
                    </a:cxn>
                    <a:cxn ang="0">
                      <a:pos x="604" y="233"/>
                    </a:cxn>
                    <a:cxn ang="0">
                      <a:pos x="556" y="245"/>
                    </a:cxn>
                    <a:cxn ang="0">
                      <a:pos x="522" y="239"/>
                    </a:cxn>
                    <a:cxn ang="0">
                      <a:pos x="417" y="173"/>
                    </a:cxn>
                    <a:cxn ang="0">
                      <a:pos x="323" y="132"/>
                    </a:cxn>
                    <a:cxn ang="0">
                      <a:pos x="263" y="133"/>
                    </a:cxn>
                    <a:cxn ang="0">
                      <a:pos x="174" y="155"/>
                    </a:cxn>
                    <a:cxn ang="0">
                      <a:pos x="141" y="152"/>
                    </a:cxn>
                    <a:cxn ang="0">
                      <a:pos x="38" y="93"/>
                    </a:cxn>
                    <a:cxn ang="0">
                      <a:pos x="5" y="89"/>
                    </a:cxn>
                    <a:cxn ang="0">
                      <a:pos x="0" y="93"/>
                    </a:cxn>
                    <a:cxn ang="0">
                      <a:pos x="11" y="106"/>
                    </a:cxn>
                    <a:cxn ang="0">
                      <a:pos x="30" y="120"/>
                    </a:cxn>
                    <a:cxn ang="0">
                      <a:pos x="149" y="182"/>
                    </a:cxn>
                    <a:cxn ang="0">
                      <a:pos x="262" y="166"/>
                    </a:cxn>
                    <a:cxn ang="0">
                      <a:pos x="300" y="164"/>
                    </a:cxn>
                    <a:cxn ang="0">
                      <a:pos x="355" y="181"/>
                    </a:cxn>
                    <a:cxn ang="0">
                      <a:pos x="506" y="262"/>
                    </a:cxn>
                    <a:cxn ang="0">
                      <a:pos x="544" y="275"/>
                    </a:cxn>
                    <a:cxn ang="0">
                      <a:pos x="589" y="272"/>
                    </a:cxn>
                    <a:cxn ang="0">
                      <a:pos x="676" y="244"/>
                    </a:cxn>
                    <a:cxn ang="0">
                      <a:pos x="743" y="208"/>
                    </a:cxn>
                    <a:cxn ang="0">
                      <a:pos x="768" y="213"/>
                    </a:cxn>
                    <a:cxn ang="0">
                      <a:pos x="833" y="236"/>
                    </a:cxn>
                    <a:cxn ang="0">
                      <a:pos x="858" y="231"/>
                    </a:cxn>
                    <a:cxn ang="0">
                      <a:pos x="897" y="203"/>
                    </a:cxn>
                    <a:cxn ang="0">
                      <a:pos x="945" y="152"/>
                    </a:cxn>
                    <a:cxn ang="0">
                      <a:pos x="953" y="131"/>
                    </a:cxn>
                    <a:cxn ang="0">
                      <a:pos x="956" y="120"/>
                    </a:cxn>
                    <a:cxn ang="0">
                      <a:pos x="966" y="111"/>
                    </a:cxn>
                    <a:cxn ang="0">
                      <a:pos x="980" y="108"/>
                    </a:cxn>
                    <a:cxn ang="0">
                      <a:pos x="1081" y="101"/>
                    </a:cxn>
                    <a:cxn ang="0">
                      <a:pos x="1102" y="96"/>
                    </a:cxn>
                    <a:cxn ang="0">
                      <a:pos x="1116" y="85"/>
                    </a:cxn>
                    <a:cxn ang="0">
                      <a:pos x="1126" y="50"/>
                    </a:cxn>
                    <a:cxn ang="0">
                      <a:pos x="1123" y="7"/>
                    </a:cxn>
                    <a:cxn ang="0">
                      <a:pos x="1116" y="0"/>
                    </a:cxn>
                    <a:cxn ang="0">
                      <a:pos x="1110" y="3"/>
                    </a:cxn>
                    <a:cxn ang="0">
                      <a:pos x="1028" y="75"/>
                    </a:cxn>
                    <a:cxn ang="0">
                      <a:pos x="997" y="72"/>
                    </a:cxn>
                    <a:cxn ang="0">
                      <a:pos x="960" y="57"/>
                    </a:cxn>
                    <a:cxn ang="0">
                      <a:pos x="952" y="58"/>
                    </a:cxn>
                  </a:cxnLst>
                  <a:rect l="0" t="0" r="r" b="b"/>
                  <a:pathLst>
                    <a:path w="1128" h="276">
                      <a:moveTo>
                        <a:pt x="945" y="63"/>
                      </a:moveTo>
                      <a:lnTo>
                        <a:pt x="934" y="81"/>
                      </a:lnTo>
                      <a:lnTo>
                        <a:pt x="921" y="116"/>
                      </a:lnTo>
                      <a:lnTo>
                        <a:pt x="914" y="125"/>
                      </a:lnTo>
                      <a:lnTo>
                        <a:pt x="908" y="133"/>
                      </a:lnTo>
                      <a:lnTo>
                        <a:pt x="890" y="148"/>
                      </a:lnTo>
                      <a:lnTo>
                        <a:pt x="858" y="166"/>
                      </a:lnTo>
                      <a:lnTo>
                        <a:pt x="835" y="172"/>
                      </a:lnTo>
                      <a:lnTo>
                        <a:pt x="823" y="173"/>
                      </a:lnTo>
                      <a:lnTo>
                        <a:pt x="812" y="172"/>
                      </a:lnTo>
                      <a:lnTo>
                        <a:pt x="799" y="168"/>
                      </a:lnTo>
                      <a:lnTo>
                        <a:pt x="749" y="141"/>
                      </a:lnTo>
                      <a:lnTo>
                        <a:pt x="737" y="138"/>
                      </a:lnTo>
                      <a:lnTo>
                        <a:pt x="726" y="138"/>
                      </a:lnTo>
                      <a:lnTo>
                        <a:pt x="716" y="141"/>
                      </a:lnTo>
                      <a:lnTo>
                        <a:pt x="708" y="148"/>
                      </a:lnTo>
                      <a:lnTo>
                        <a:pt x="700" y="156"/>
                      </a:lnTo>
                      <a:lnTo>
                        <a:pt x="679" y="187"/>
                      </a:lnTo>
                      <a:lnTo>
                        <a:pt x="670" y="197"/>
                      </a:lnTo>
                      <a:lnTo>
                        <a:pt x="604" y="233"/>
                      </a:lnTo>
                      <a:lnTo>
                        <a:pt x="571" y="243"/>
                      </a:lnTo>
                      <a:lnTo>
                        <a:pt x="556" y="245"/>
                      </a:lnTo>
                      <a:lnTo>
                        <a:pt x="539" y="244"/>
                      </a:lnTo>
                      <a:lnTo>
                        <a:pt x="522" y="239"/>
                      </a:lnTo>
                      <a:lnTo>
                        <a:pt x="505" y="232"/>
                      </a:lnTo>
                      <a:lnTo>
                        <a:pt x="417" y="173"/>
                      </a:lnTo>
                      <a:lnTo>
                        <a:pt x="348" y="140"/>
                      </a:lnTo>
                      <a:lnTo>
                        <a:pt x="323" y="132"/>
                      </a:lnTo>
                      <a:lnTo>
                        <a:pt x="295" y="129"/>
                      </a:lnTo>
                      <a:lnTo>
                        <a:pt x="263" y="133"/>
                      </a:lnTo>
                      <a:lnTo>
                        <a:pt x="192" y="153"/>
                      </a:lnTo>
                      <a:lnTo>
                        <a:pt x="174" y="155"/>
                      </a:lnTo>
                      <a:lnTo>
                        <a:pt x="157" y="155"/>
                      </a:lnTo>
                      <a:lnTo>
                        <a:pt x="141" y="152"/>
                      </a:lnTo>
                      <a:lnTo>
                        <a:pt x="124" y="144"/>
                      </a:lnTo>
                      <a:lnTo>
                        <a:pt x="38" y="93"/>
                      </a:lnTo>
                      <a:lnTo>
                        <a:pt x="20" y="89"/>
                      </a:lnTo>
                      <a:lnTo>
                        <a:pt x="5" y="89"/>
                      </a:lnTo>
                      <a:lnTo>
                        <a:pt x="1" y="91"/>
                      </a:lnTo>
                      <a:lnTo>
                        <a:pt x="0" y="93"/>
                      </a:lnTo>
                      <a:lnTo>
                        <a:pt x="1" y="98"/>
                      </a:lnTo>
                      <a:lnTo>
                        <a:pt x="11" y="106"/>
                      </a:lnTo>
                      <a:lnTo>
                        <a:pt x="16" y="109"/>
                      </a:lnTo>
                      <a:lnTo>
                        <a:pt x="30" y="120"/>
                      </a:lnTo>
                      <a:lnTo>
                        <a:pt x="109" y="168"/>
                      </a:lnTo>
                      <a:lnTo>
                        <a:pt x="149" y="182"/>
                      </a:lnTo>
                      <a:lnTo>
                        <a:pt x="167" y="184"/>
                      </a:lnTo>
                      <a:lnTo>
                        <a:pt x="262" y="166"/>
                      </a:lnTo>
                      <a:lnTo>
                        <a:pt x="281" y="163"/>
                      </a:lnTo>
                      <a:lnTo>
                        <a:pt x="300" y="164"/>
                      </a:lnTo>
                      <a:lnTo>
                        <a:pt x="319" y="168"/>
                      </a:lnTo>
                      <a:lnTo>
                        <a:pt x="355" y="181"/>
                      </a:lnTo>
                      <a:lnTo>
                        <a:pt x="442" y="222"/>
                      </a:lnTo>
                      <a:lnTo>
                        <a:pt x="506" y="262"/>
                      </a:lnTo>
                      <a:lnTo>
                        <a:pt x="530" y="273"/>
                      </a:lnTo>
                      <a:lnTo>
                        <a:pt x="544" y="275"/>
                      </a:lnTo>
                      <a:lnTo>
                        <a:pt x="558" y="276"/>
                      </a:lnTo>
                      <a:lnTo>
                        <a:pt x="589" y="272"/>
                      </a:lnTo>
                      <a:lnTo>
                        <a:pt x="636" y="259"/>
                      </a:lnTo>
                      <a:lnTo>
                        <a:pt x="676" y="244"/>
                      </a:lnTo>
                      <a:lnTo>
                        <a:pt x="724" y="214"/>
                      </a:lnTo>
                      <a:lnTo>
                        <a:pt x="743" y="208"/>
                      </a:lnTo>
                      <a:lnTo>
                        <a:pt x="756" y="210"/>
                      </a:lnTo>
                      <a:lnTo>
                        <a:pt x="768" y="213"/>
                      </a:lnTo>
                      <a:lnTo>
                        <a:pt x="820" y="234"/>
                      </a:lnTo>
                      <a:lnTo>
                        <a:pt x="833" y="236"/>
                      </a:lnTo>
                      <a:lnTo>
                        <a:pt x="846" y="235"/>
                      </a:lnTo>
                      <a:lnTo>
                        <a:pt x="858" y="231"/>
                      </a:lnTo>
                      <a:lnTo>
                        <a:pt x="871" y="223"/>
                      </a:lnTo>
                      <a:lnTo>
                        <a:pt x="897" y="203"/>
                      </a:lnTo>
                      <a:lnTo>
                        <a:pt x="939" y="160"/>
                      </a:lnTo>
                      <a:lnTo>
                        <a:pt x="945" y="152"/>
                      </a:lnTo>
                      <a:lnTo>
                        <a:pt x="952" y="138"/>
                      </a:lnTo>
                      <a:lnTo>
                        <a:pt x="953" y="131"/>
                      </a:lnTo>
                      <a:lnTo>
                        <a:pt x="956" y="124"/>
                      </a:lnTo>
                      <a:lnTo>
                        <a:pt x="956" y="120"/>
                      </a:lnTo>
                      <a:lnTo>
                        <a:pt x="960" y="114"/>
                      </a:lnTo>
                      <a:lnTo>
                        <a:pt x="966" y="111"/>
                      </a:lnTo>
                      <a:lnTo>
                        <a:pt x="972" y="109"/>
                      </a:lnTo>
                      <a:lnTo>
                        <a:pt x="980" y="108"/>
                      </a:lnTo>
                      <a:lnTo>
                        <a:pt x="1026" y="108"/>
                      </a:lnTo>
                      <a:lnTo>
                        <a:pt x="1081" y="101"/>
                      </a:lnTo>
                      <a:lnTo>
                        <a:pt x="1092" y="99"/>
                      </a:lnTo>
                      <a:lnTo>
                        <a:pt x="1102" y="96"/>
                      </a:lnTo>
                      <a:lnTo>
                        <a:pt x="1110" y="91"/>
                      </a:lnTo>
                      <a:lnTo>
                        <a:pt x="1116" y="85"/>
                      </a:lnTo>
                      <a:lnTo>
                        <a:pt x="1121" y="75"/>
                      </a:lnTo>
                      <a:lnTo>
                        <a:pt x="1126" y="50"/>
                      </a:lnTo>
                      <a:lnTo>
                        <a:pt x="1128" y="36"/>
                      </a:lnTo>
                      <a:lnTo>
                        <a:pt x="1123" y="7"/>
                      </a:lnTo>
                      <a:lnTo>
                        <a:pt x="1118" y="2"/>
                      </a:lnTo>
                      <a:lnTo>
                        <a:pt x="1116" y="0"/>
                      </a:lnTo>
                      <a:lnTo>
                        <a:pt x="1113" y="2"/>
                      </a:lnTo>
                      <a:lnTo>
                        <a:pt x="1110" y="3"/>
                      </a:lnTo>
                      <a:lnTo>
                        <a:pt x="1033" y="73"/>
                      </a:lnTo>
                      <a:lnTo>
                        <a:pt x="1028" y="75"/>
                      </a:lnTo>
                      <a:lnTo>
                        <a:pt x="1018" y="78"/>
                      </a:lnTo>
                      <a:lnTo>
                        <a:pt x="997" y="72"/>
                      </a:lnTo>
                      <a:lnTo>
                        <a:pt x="969" y="58"/>
                      </a:lnTo>
                      <a:lnTo>
                        <a:pt x="960" y="57"/>
                      </a:lnTo>
                      <a:lnTo>
                        <a:pt x="956" y="57"/>
                      </a:lnTo>
                      <a:lnTo>
                        <a:pt x="952" y="58"/>
                      </a:lnTo>
                      <a:lnTo>
                        <a:pt x="945" y="63"/>
                      </a:lnTo>
                      <a:close/>
                    </a:path>
                  </a:pathLst>
                </a:custGeom>
                <a:solidFill>
                  <a:srgbClr val="CDE9E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37"/>
                <p:cNvSpPr>
                  <a:spLocks/>
                </p:cNvSpPr>
                <p:nvPr/>
              </p:nvSpPr>
              <p:spPr bwMode="auto">
                <a:xfrm>
                  <a:off x="1044145" y="4061797"/>
                  <a:ext cx="183046" cy="357376"/>
                </a:xfrm>
                <a:custGeom>
                  <a:avLst/>
                  <a:gdLst/>
                  <a:ahLst/>
                  <a:cxnLst>
                    <a:cxn ang="0">
                      <a:pos x="103" y="4"/>
                    </a:cxn>
                    <a:cxn ang="0">
                      <a:pos x="89" y="13"/>
                    </a:cxn>
                    <a:cxn ang="0">
                      <a:pos x="83" y="19"/>
                    </a:cxn>
                    <a:cxn ang="0">
                      <a:pos x="71" y="37"/>
                    </a:cxn>
                    <a:cxn ang="0">
                      <a:pos x="55" y="71"/>
                    </a:cxn>
                    <a:cxn ang="0">
                      <a:pos x="11" y="151"/>
                    </a:cxn>
                    <a:cxn ang="0">
                      <a:pos x="4" y="168"/>
                    </a:cxn>
                    <a:cxn ang="0">
                      <a:pos x="1" y="182"/>
                    </a:cxn>
                    <a:cxn ang="0">
                      <a:pos x="0" y="197"/>
                    </a:cxn>
                    <a:cxn ang="0">
                      <a:pos x="1" y="209"/>
                    </a:cxn>
                    <a:cxn ang="0">
                      <a:pos x="4" y="221"/>
                    </a:cxn>
                    <a:cxn ang="0">
                      <a:pos x="17" y="245"/>
                    </a:cxn>
                    <a:cxn ang="0">
                      <a:pos x="22" y="251"/>
                    </a:cxn>
                    <a:cxn ang="0">
                      <a:pos x="35" y="263"/>
                    </a:cxn>
                    <a:cxn ang="0">
                      <a:pos x="56" y="278"/>
                    </a:cxn>
                    <a:cxn ang="0">
                      <a:pos x="143" y="319"/>
                    </a:cxn>
                    <a:cxn ang="0">
                      <a:pos x="158" y="324"/>
                    </a:cxn>
                    <a:cxn ang="0">
                      <a:pos x="163" y="326"/>
                    </a:cxn>
                    <a:cxn ang="0">
                      <a:pos x="168" y="328"/>
                    </a:cxn>
                    <a:cxn ang="0">
                      <a:pos x="168" y="328"/>
                    </a:cxn>
                    <a:cxn ang="0">
                      <a:pos x="168" y="326"/>
                    </a:cxn>
                    <a:cxn ang="0">
                      <a:pos x="105" y="292"/>
                    </a:cxn>
                    <a:cxn ang="0">
                      <a:pos x="66" y="262"/>
                    </a:cxn>
                    <a:cxn ang="0">
                      <a:pos x="62" y="257"/>
                    </a:cxn>
                    <a:cxn ang="0">
                      <a:pos x="55" y="244"/>
                    </a:cxn>
                    <a:cxn ang="0">
                      <a:pos x="46" y="217"/>
                    </a:cxn>
                    <a:cxn ang="0">
                      <a:pos x="44" y="174"/>
                    </a:cxn>
                    <a:cxn ang="0">
                      <a:pos x="49" y="146"/>
                    </a:cxn>
                    <a:cxn ang="0">
                      <a:pos x="58" y="121"/>
                    </a:cxn>
                    <a:cxn ang="0">
                      <a:pos x="136" y="19"/>
                    </a:cxn>
                    <a:cxn ang="0">
                      <a:pos x="140" y="13"/>
                    </a:cxn>
                    <a:cxn ang="0">
                      <a:pos x="142" y="7"/>
                    </a:cxn>
                    <a:cxn ang="0">
                      <a:pos x="142" y="4"/>
                    </a:cxn>
                    <a:cxn ang="0">
                      <a:pos x="140" y="2"/>
                    </a:cxn>
                    <a:cxn ang="0">
                      <a:pos x="127" y="0"/>
                    </a:cxn>
                    <a:cxn ang="0">
                      <a:pos x="103" y="4"/>
                    </a:cxn>
                  </a:cxnLst>
                  <a:rect l="0" t="0" r="r" b="b"/>
                  <a:pathLst>
                    <a:path w="168" h="328">
                      <a:moveTo>
                        <a:pt x="103" y="4"/>
                      </a:moveTo>
                      <a:lnTo>
                        <a:pt x="89" y="13"/>
                      </a:lnTo>
                      <a:lnTo>
                        <a:pt x="83" y="19"/>
                      </a:lnTo>
                      <a:lnTo>
                        <a:pt x="71" y="37"/>
                      </a:lnTo>
                      <a:lnTo>
                        <a:pt x="55" y="71"/>
                      </a:lnTo>
                      <a:lnTo>
                        <a:pt x="11" y="151"/>
                      </a:lnTo>
                      <a:lnTo>
                        <a:pt x="4" y="168"/>
                      </a:lnTo>
                      <a:lnTo>
                        <a:pt x="1" y="182"/>
                      </a:lnTo>
                      <a:lnTo>
                        <a:pt x="0" y="197"/>
                      </a:lnTo>
                      <a:lnTo>
                        <a:pt x="1" y="209"/>
                      </a:lnTo>
                      <a:lnTo>
                        <a:pt x="4" y="221"/>
                      </a:lnTo>
                      <a:lnTo>
                        <a:pt x="17" y="245"/>
                      </a:lnTo>
                      <a:lnTo>
                        <a:pt x="22" y="251"/>
                      </a:lnTo>
                      <a:lnTo>
                        <a:pt x="35" y="263"/>
                      </a:lnTo>
                      <a:lnTo>
                        <a:pt x="56" y="278"/>
                      </a:lnTo>
                      <a:lnTo>
                        <a:pt x="143" y="319"/>
                      </a:lnTo>
                      <a:lnTo>
                        <a:pt x="158" y="324"/>
                      </a:lnTo>
                      <a:lnTo>
                        <a:pt x="163" y="326"/>
                      </a:lnTo>
                      <a:lnTo>
                        <a:pt x="168" y="328"/>
                      </a:lnTo>
                      <a:lnTo>
                        <a:pt x="168" y="328"/>
                      </a:lnTo>
                      <a:lnTo>
                        <a:pt x="168" y="326"/>
                      </a:lnTo>
                      <a:lnTo>
                        <a:pt x="105" y="292"/>
                      </a:lnTo>
                      <a:lnTo>
                        <a:pt x="66" y="262"/>
                      </a:lnTo>
                      <a:lnTo>
                        <a:pt x="62" y="257"/>
                      </a:lnTo>
                      <a:lnTo>
                        <a:pt x="55" y="244"/>
                      </a:lnTo>
                      <a:lnTo>
                        <a:pt x="46" y="217"/>
                      </a:lnTo>
                      <a:lnTo>
                        <a:pt x="44" y="174"/>
                      </a:lnTo>
                      <a:lnTo>
                        <a:pt x="49" y="146"/>
                      </a:lnTo>
                      <a:lnTo>
                        <a:pt x="58" y="121"/>
                      </a:lnTo>
                      <a:lnTo>
                        <a:pt x="136" y="19"/>
                      </a:lnTo>
                      <a:lnTo>
                        <a:pt x="140" y="13"/>
                      </a:lnTo>
                      <a:lnTo>
                        <a:pt x="142" y="7"/>
                      </a:lnTo>
                      <a:lnTo>
                        <a:pt x="142" y="4"/>
                      </a:lnTo>
                      <a:lnTo>
                        <a:pt x="140" y="2"/>
                      </a:lnTo>
                      <a:lnTo>
                        <a:pt x="127" y="0"/>
                      </a:lnTo>
                      <a:lnTo>
                        <a:pt x="103" y="4"/>
                      </a:lnTo>
                      <a:close/>
                    </a:path>
                  </a:pathLst>
                </a:custGeom>
                <a:solidFill>
                  <a:srgbClr val="CDE9E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40"/>
                <p:cNvSpPr>
                  <a:spLocks/>
                </p:cNvSpPr>
                <p:nvPr/>
              </p:nvSpPr>
              <p:spPr bwMode="auto">
                <a:xfrm>
                  <a:off x="829502" y="4379948"/>
                  <a:ext cx="52299" cy="28329"/>
                </a:xfrm>
                <a:custGeom>
                  <a:avLst/>
                  <a:gdLst/>
                  <a:ahLst/>
                  <a:cxnLst>
                    <a:cxn ang="0">
                      <a:pos x="48" y="0"/>
                    </a:cxn>
                    <a:cxn ang="0">
                      <a:pos x="46" y="0"/>
                    </a:cxn>
                    <a:cxn ang="0">
                      <a:pos x="42" y="1"/>
                    </a:cxn>
                    <a:cxn ang="0">
                      <a:pos x="38" y="4"/>
                    </a:cxn>
                    <a:cxn ang="0">
                      <a:pos x="25" y="12"/>
                    </a:cxn>
                    <a:cxn ang="0">
                      <a:pos x="0" y="26"/>
                    </a:cxn>
                    <a:cxn ang="0">
                      <a:pos x="7" y="25"/>
                    </a:cxn>
                    <a:cxn ang="0">
                      <a:pos x="39" y="8"/>
                    </a:cxn>
                    <a:cxn ang="0">
                      <a:pos x="45" y="2"/>
                    </a:cxn>
                    <a:cxn ang="0">
                      <a:pos x="47" y="1"/>
                    </a:cxn>
                    <a:cxn ang="0">
                      <a:pos x="48" y="0"/>
                    </a:cxn>
                  </a:cxnLst>
                  <a:rect l="0" t="0" r="r" b="b"/>
                  <a:pathLst>
                    <a:path w="48" h="26">
                      <a:moveTo>
                        <a:pt x="48" y="0"/>
                      </a:moveTo>
                      <a:lnTo>
                        <a:pt x="46" y="0"/>
                      </a:lnTo>
                      <a:lnTo>
                        <a:pt x="42" y="1"/>
                      </a:lnTo>
                      <a:lnTo>
                        <a:pt x="38" y="4"/>
                      </a:lnTo>
                      <a:lnTo>
                        <a:pt x="25" y="12"/>
                      </a:lnTo>
                      <a:lnTo>
                        <a:pt x="0" y="26"/>
                      </a:lnTo>
                      <a:lnTo>
                        <a:pt x="7" y="25"/>
                      </a:lnTo>
                      <a:lnTo>
                        <a:pt x="39" y="8"/>
                      </a:lnTo>
                      <a:lnTo>
                        <a:pt x="45" y="2"/>
                      </a:lnTo>
                      <a:lnTo>
                        <a:pt x="47" y="1"/>
                      </a:lnTo>
                      <a:lnTo>
                        <a:pt x="48" y="0"/>
                      </a:lnTo>
                      <a:close/>
                    </a:path>
                  </a:pathLst>
                </a:custGeom>
                <a:solidFill>
                  <a:srgbClr val="CDE9E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 name="Group 88"/>
              <p:cNvGrpSpPr/>
              <p:nvPr/>
            </p:nvGrpSpPr>
            <p:grpSpPr>
              <a:xfrm>
                <a:off x="1103960" y="3157728"/>
                <a:ext cx="1352144" cy="1301089"/>
                <a:chOff x="1657610" y="2852928"/>
                <a:chExt cx="1352144" cy="1301089"/>
              </a:xfrm>
            </p:grpSpPr>
            <p:sp>
              <p:nvSpPr>
                <p:cNvPr id="121" name="Freeform 93"/>
                <p:cNvSpPr>
                  <a:spLocks/>
                </p:cNvSpPr>
                <p:nvPr/>
              </p:nvSpPr>
              <p:spPr bwMode="auto">
                <a:xfrm rot="19456225">
                  <a:off x="2535839" y="3337041"/>
                  <a:ext cx="369361" cy="281106"/>
                </a:xfrm>
                <a:custGeom>
                  <a:avLst/>
                  <a:gdLst/>
                  <a:ahLst/>
                  <a:cxnLst>
                    <a:cxn ang="0">
                      <a:pos x="0" y="68"/>
                    </a:cxn>
                    <a:cxn ang="0">
                      <a:pos x="5" y="90"/>
                    </a:cxn>
                    <a:cxn ang="0">
                      <a:pos x="29" y="112"/>
                    </a:cxn>
                    <a:cxn ang="0">
                      <a:pos x="58" y="121"/>
                    </a:cxn>
                    <a:cxn ang="0">
                      <a:pos x="79" y="106"/>
                    </a:cxn>
                    <a:cxn ang="0">
                      <a:pos x="90" y="105"/>
                    </a:cxn>
                    <a:cxn ang="0">
                      <a:pos x="159" y="150"/>
                    </a:cxn>
                    <a:cxn ang="0">
                      <a:pos x="207" y="166"/>
                    </a:cxn>
                    <a:cxn ang="0">
                      <a:pos x="217" y="177"/>
                    </a:cxn>
                    <a:cxn ang="0">
                      <a:pos x="207" y="221"/>
                    </a:cxn>
                    <a:cxn ang="0">
                      <a:pos x="207" y="239"/>
                    </a:cxn>
                    <a:cxn ang="0">
                      <a:pos x="226" y="254"/>
                    </a:cxn>
                    <a:cxn ang="0">
                      <a:pos x="250" y="258"/>
                    </a:cxn>
                    <a:cxn ang="0">
                      <a:pos x="275" y="249"/>
                    </a:cxn>
                    <a:cxn ang="0">
                      <a:pos x="299" y="223"/>
                    </a:cxn>
                    <a:cxn ang="0">
                      <a:pos x="300" y="216"/>
                    </a:cxn>
                    <a:cxn ang="0">
                      <a:pos x="277" y="219"/>
                    </a:cxn>
                    <a:cxn ang="0">
                      <a:pos x="253" y="205"/>
                    </a:cxn>
                    <a:cxn ang="0">
                      <a:pos x="250" y="184"/>
                    </a:cxn>
                    <a:cxn ang="0">
                      <a:pos x="259" y="170"/>
                    </a:cxn>
                    <a:cxn ang="0">
                      <a:pos x="282" y="158"/>
                    </a:cxn>
                    <a:cxn ang="0">
                      <a:pos x="290" y="160"/>
                    </a:cxn>
                    <a:cxn ang="0">
                      <a:pos x="297" y="177"/>
                    </a:cxn>
                    <a:cxn ang="0">
                      <a:pos x="322" y="194"/>
                    </a:cxn>
                    <a:cxn ang="0">
                      <a:pos x="330" y="193"/>
                    </a:cxn>
                    <a:cxn ang="0">
                      <a:pos x="337" y="174"/>
                    </a:cxn>
                    <a:cxn ang="0">
                      <a:pos x="337" y="144"/>
                    </a:cxn>
                    <a:cxn ang="0">
                      <a:pos x="312" y="125"/>
                    </a:cxn>
                    <a:cxn ang="0">
                      <a:pos x="277" y="121"/>
                    </a:cxn>
                    <a:cxn ang="0">
                      <a:pos x="248" y="142"/>
                    </a:cxn>
                    <a:cxn ang="0">
                      <a:pos x="228" y="140"/>
                    </a:cxn>
                    <a:cxn ang="0">
                      <a:pos x="102" y="76"/>
                    </a:cxn>
                    <a:cxn ang="0">
                      <a:pos x="102" y="68"/>
                    </a:cxn>
                    <a:cxn ang="0">
                      <a:pos x="113" y="52"/>
                    </a:cxn>
                    <a:cxn ang="0">
                      <a:pos x="114" y="40"/>
                    </a:cxn>
                    <a:cxn ang="0">
                      <a:pos x="94" y="27"/>
                    </a:cxn>
                    <a:cxn ang="0">
                      <a:pos x="85" y="27"/>
                    </a:cxn>
                    <a:cxn ang="0">
                      <a:pos x="76" y="50"/>
                    </a:cxn>
                    <a:cxn ang="0">
                      <a:pos x="58" y="67"/>
                    </a:cxn>
                    <a:cxn ang="0">
                      <a:pos x="47" y="64"/>
                    </a:cxn>
                    <a:cxn ang="0">
                      <a:pos x="37" y="52"/>
                    </a:cxn>
                    <a:cxn ang="0">
                      <a:pos x="48" y="7"/>
                    </a:cxn>
                    <a:cxn ang="0">
                      <a:pos x="42" y="1"/>
                    </a:cxn>
                    <a:cxn ang="0">
                      <a:pos x="23" y="5"/>
                    </a:cxn>
                    <a:cxn ang="0">
                      <a:pos x="10" y="25"/>
                    </a:cxn>
                  </a:cxnLst>
                  <a:rect l="0" t="0" r="r" b="b"/>
                  <a:pathLst>
                    <a:path w="339" h="258">
                      <a:moveTo>
                        <a:pt x="10" y="25"/>
                      </a:moveTo>
                      <a:lnTo>
                        <a:pt x="5" y="42"/>
                      </a:lnTo>
                      <a:lnTo>
                        <a:pt x="0" y="68"/>
                      </a:lnTo>
                      <a:lnTo>
                        <a:pt x="0" y="75"/>
                      </a:lnTo>
                      <a:lnTo>
                        <a:pt x="1" y="80"/>
                      </a:lnTo>
                      <a:lnTo>
                        <a:pt x="5" y="90"/>
                      </a:lnTo>
                      <a:lnTo>
                        <a:pt x="8" y="94"/>
                      </a:lnTo>
                      <a:lnTo>
                        <a:pt x="15" y="101"/>
                      </a:lnTo>
                      <a:lnTo>
                        <a:pt x="29" y="112"/>
                      </a:lnTo>
                      <a:lnTo>
                        <a:pt x="46" y="121"/>
                      </a:lnTo>
                      <a:lnTo>
                        <a:pt x="55" y="122"/>
                      </a:lnTo>
                      <a:lnTo>
                        <a:pt x="58" y="121"/>
                      </a:lnTo>
                      <a:lnTo>
                        <a:pt x="62" y="119"/>
                      </a:lnTo>
                      <a:lnTo>
                        <a:pt x="70" y="112"/>
                      </a:lnTo>
                      <a:lnTo>
                        <a:pt x="79" y="106"/>
                      </a:lnTo>
                      <a:lnTo>
                        <a:pt x="84" y="104"/>
                      </a:lnTo>
                      <a:lnTo>
                        <a:pt x="86" y="104"/>
                      </a:lnTo>
                      <a:lnTo>
                        <a:pt x="90" y="105"/>
                      </a:lnTo>
                      <a:lnTo>
                        <a:pt x="97" y="108"/>
                      </a:lnTo>
                      <a:lnTo>
                        <a:pt x="105" y="112"/>
                      </a:lnTo>
                      <a:lnTo>
                        <a:pt x="159" y="150"/>
                      </a:lnTo>
                      <a:lnTo>
                        <a:pt x="175" y="157"/>
                      </a:lnTo>
                      <a:lnTo>
                        <a:pt x="200" y="163"/>
                      </a:lnTo>
                      <a:lnTo>
                        <a:pt x="207" y="166"/>
                      </a:lnTo>
                      <a:lnTo>
                        <a:pt x="212" y="170"/>
                      </a:lnTo>
                      <a:lnTo>
                        <a:pt x="216" y="174"/>
                      </a:lnTo>
                      <a:lnTo>
                        <a:pt x="217" y="177"/>
                      </a:lnTo>
                      <a:lnTo>
                        <a:pt x="218" y="180"/>
                      </a:lnTo>
                      <a:lnTo>
                        <a:pt x="215" y="195"/>
                      </a:lnTo>
                      <a:lnTo>
                        <a:pt x="207" y="221"/>
                      </a:lnTo>
                      <a:lnTo>
                        <a:pt x="205" y="231"/>
                      </a:lnTo>
                      <a:lnTo>
                        <a:pt x="206" y="234"/>
                      </a:lnTo>
                      <a:lnTo>
                        <a:pt x="207" y="239"/>
                      </a:lnTo>
                      <a:lnTo>
                        <a:pt x="210" y="243"/>
                      </a:lnTo>
                      <a:lnTo>
                        <a:pt x="218" y="250"/>
                      </a:lnTo>
                      <a:lnTo>
                        <a:pt x="226" y="254"/>
                      </a:lnTo>
                      <a:lnTo>
                        <a:pt x="235" y="257"/>
                      </a:lnTo>
                      <a:lnTo>
                        <a:pt x="240" y="258"/>
                      </a:lnTo>
                      <a:lnTo>
                        <a:pt x="250" y="258"/>
                      </a:lnTo>
                      <a:lnTo>
                        <a:pt x="256" y="257"/>
                      </a:lnTo>
                      <a:lnTo>
                        <a:pt x="266" y="253"/>
                      </a:lnTo>
                      <a:lnTo>
                        <a:pt x="275" y="249"/>
                      </a:lnTo>
                      <a:lnTo>
                        <a:pt x="280" y="246"/>
                      </a:lnTo>
                      <a:lnTo>
                        <a:pt x="293" y="232"/>
                      </a:lnTo>
                      <a:lnTo>
                        <a:pt x="299" y="223"/>
                      </a:lnTo>
                      <a:lnTo>
                        <a:pt x="300" y="220"/>
                      </a:lnTo>
                      <a:lnTo>
                        <a:pt x="301" y="217"/>
                      </a:lnTo>
                      <a:lnTo>
                        <a:pt x="300" y="216"/>
                      </a:lnTo>
                      <a:lnTo>
                        <a:pt x="298" y="216"/>
                      </a:lnTo>
                      <a:lnTo>
                        <a:pt x="280" y="220"/>
                      </a:lnTo>
                      <a:lnTo>
                        <a:pt x="277" y="219"/>
                      </a:lnTo>
                      <a:lnTo>
                        <a:pt x="263" y="214"/>
                      </a:lnTo>
                      <a:lnTo>
                        <a:pt x="255" y="208"/>
                      </a:lnTo>
                      <a:lnTo>
                        <a:pt x="253" y="205"/>
                      </a:lnTo>
                      <a:lnTo>
                        <a:pt x="251" y="199"/>
                      </a:lnTo>
                      <a:lnTo>
                        <a:pt x="250" y="191"/>
                      </a:lnTo>
                      <a:lnTo>
                        <a:pt x="250" y="184"/>
                      </a:lnTo>
                      <a:lnTo>
                        <a:pt x="252" y="180"/>
                      </a:lnTo>
                      <a:lnTo>
                        <a:pt x="253" y="177"/>
                      </a:lnTo>
                      <a:lnTo>
                        <a:pt x="259" y="170"/>
                      </a:lnTo>
                      <a:lnTo>
                        <a:pt x="264" y="167"/>
                      </a:lnTo>
                      <a:lnTo>
                        <a:pt x="273" y="161"/>
                      </a:lnTo>
                      <a:lnTo>
                        <a:pt x="282" y="158"/>
                      </a:lnTo>
                      <a:lnTo>
                        <a:pt x="286" y="158"/>
                      </a:lnTo>
                      <a:lnTo>
                        <a:pt x="288" y="158"/>
                      </a:lnTo>
                      <a:lnTo>
                        <a:pt x="290" y="160"/>
                      </a:lnTo>
                      <a:lnTo>
                        <a:pt x="291" y="162"/>
                      </a:lnTo>
                      <a:lnTo>
                        <a:pt x="296" y="175"/>
                      </a:lnTo>
                      <a:lnTo>
                        <a:pt x="297" y="177"/>
                      </a:lnTo>
                      <a:lnTo>
                        <a:pt x="308" y="186"/>
                      </a:lnTo>
                      <a:lnTo>
                        <a:pt x="313" y="190"/>
                      </a:lnTo>
                      <a:lnTo>
                        <a:pt x="322" y="194"/>
                      </a:lnTo>
                      <a:lnTo>
                        <a:pt x="326" y="194"/>
                      </a:lnTo>
                      <a:lnTo>
                        <a:pt x="328" y="194"/>
                      </a:lnTo>
                      <a:lnTo>
                        <a:pt x="330" y="193"/>
                      </a:lnTo>
                      <a:lnTo>
                        <a:pt x="332" y="192"/>
                      </a:lnTo>
                      <a:lnTo>
                        <a:pt x="333" y="189"/>
                      </a:lnTo>
                      <a:lnTo>
                        <a:pt x="337" y="174"/>
                      </a:lnTo>
                      <a:lnTo>
                        <a:pt x="339" y="161"/>
                      </a:lnTo>
                      <a:lnTo>
                        <a:pt x="339" y="148"/>
                      </a:lnTo>
                      <a:lnTo>
                        <a:pt x="337" y="144"/>
                      </a:lnTo>
                      <a:lnTo>
                        <a:pt x="335" y="140"/>
                      </a:lnTo>
                      <a:lnTo>
                        <a:pt x="331" y="136"/>
                      </a:lnTo>
                      <a:lnTo>
                        <a:pt x="312" y="125"/>
                      </a:lnTo>
                      <a:lnTo>
                        <a:pt x="296" y="120"/>
                      </a:lnTo>
                      <a:lnTo>
                        <a:pt x="284" y="119"/>
                      </a:lnTo>
                      <a:lnTo>
                        <a:pt x="277" y="121"/>
                      </a:lnTo>
                      <a:lnTo>
                        <a:pt x="269" y="126"/>
                      </a:lnTo>
                      <a:lnTo>
                        <a:pt x="253" y="139"/>
                      </a:lnTo>
                      <a:lnTo>
                        <a:pt x="248" y="142"/>
                      </a:lnTo>
                      <a:lnTo>
                        <a:pt x="244" y="143"/>
                      </a:lnTo>
                      <a:lnTo>
                        <a:pt x="236" y="143"/>
                      </a:lnTo>
                      <a:lnTo>
                        <a:pt x="228" y="140"/>
                      </a:lnTo>
                      <a:lnTo>
                        <a:pt x="118" y="91"/>
                      </a:lnTo>
                      <a:lnTo>
                        <a:pt x="106" y="82"/>
                      </a:lnTo>
                      <a:lnTo>
                        <a:pt x="102" y="76"/>
                      </a:lnTo>
                      <a:lnTo>
                        <a:pt x="102" y="73"/>
                      </a:lnTo>
                      <a:lnTo>
                        <a:pt x="102" y="71"/>
                      </a:lnTo>
                      <a:lnTo>
                        <a:pt x="102" y="68"/>
                      </a:lnTo>
                      <a:lnTo>
                        <a:pt x="103" y="65"/>
                      </a:lnTo>
                      <a:lnTo>
                        <a:pt x="106" y="60"/>
                      </a:lnTo>
                      <a:lnTo>
                        <a:pt x="113" y="52"/>
                      </a:lnTo>
                      <a:lnTo>
                        <a:pt x="115" y="47"/>
                      </a:lnTo>
                      <a:lnTo>
                        <a:pt x="115" y="44"/>
                      </a:lnTo>
                      <a:lnTo>
                        <a:pt x="114" y="40"/>
                      </a:lnTo>
                      <a:lnTo>
                        <a:pt x="106" y="34"/>
                      </a:lnTo>
                      <a:lnTo>
                        <a:pt x="103" y="31"/>
                      </a:lnTo>
                      <a:lnTo>
                        <a:pt x="94" y="27"/>
                      </a:lnTo>
                      <a:lnTo>
                        <a:pt x="90" y="26"/>
                      </a:lnTo>
                      <a:lnTo>
                        <a:pt x="87" y="26"/>
                      </a:lnTo>
                      <a:lnTo>
                        <a:pt x="85" y="27"/>
                      </a:lnTo>
                      <a:lnTo>
                        <a:pt x="83" y="32"/>
                      </a:lnTo>
                      <a:lnTo>
                        <a:pt x="78" y="47"/>
                      </a:lnTo>
                      <a:lnTo>
                        <a:pt x="76" y="50"/>
                      </a:lnTo>
                      <a:lnTo>
                        <a:pt x="66" y="62"/>
                      </a:lnTo>
                      <a:lnTo>
                        <a:pt x="64" y="64"/>
                      </a:lnTo>
                      <a:lnTo>
                        <a:pt x="58" y="67"/>
                      </a:lnTo>
                      <a:lnTo>
                        <a:pt x="56" y="67"/>
                      </a:lnTo>
                      <a:lnTo>
                        <a:pt x="53" y="67"/>
                      </a:lnTo>
                      <a:lnTo>
                        <a:pt x="47" y="64"/>
                      </a:lnTo>
                      <a:lnTo>
                        <a:pt x="44" y="62"/>
                      </a:lnTo>
                      <a:lnTo>
                        <a:pt x="39" y="56"/>
                      </a:lnTo>
                      <a:lnTo>
                        <a:pt x="37" y="52"/>
                      </a:lnTo>
                      <a:lnTo>
                        <a:pt x="36" y="48"/>
                      </a:lnTo>
                      <a:lnTo>
                        <a:pt x="38" y="38"/>
                      </a:lnTo>
                      <a:lnTo>
                        <a:pt x="48" y="7"/>
                      </a:lnTo>
                      <a:lnTo>
                        <a:pt x="47" y="3"/>
                      </a:lnTo>
                      <a:lnTo>
                        <a:pt x="45" y="2"/>
                      </a:lnTo>
                      <a:lnTo>
                        <a:pt x="42" y="1"/>
                      </a:lnTo>
                      <a:lnTo>
                        <a:pt x="38" y="0"/>
                      </a:lnTo>
                      <a:lnTo>
                        <a:pt x="28" y="2"/>
                      </a:lnTo>
                      <a:lnTo>
                        <a:pt x="23" y="5"/>
                      </a:lnTo>
                      <a:lnTo>
                        <a:pt x="19" y="8"/>
                      </a:lnTo>
                      <a:lnTo>
                        <a:pt x="16" y="12"/>
                      </a:lnTo>
                      <a:lnTo>
                        <a:pt x="10" y="25"/>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3" name="Group 67"/>
                <p:cNvGrpSpPr/>
                <p:nvPr/>
              </p:nvGrpSpPr>
              <p:grpSpPr>
                <a:xfrm>
                  <a:off x="1657610" y="2852928"/>
                  <a:ext cx="1352144" cy="1301089"/>
                  <a:chOff x="4572000" y="3363687"/>
                  <a:chExt cx="1970088" cy="1895701"/>
                </a:xfrm>
              </p:grpSpPr>
              <p:sp>
                <p:nvSpPr>
                  <p:cNvPr id="123" name="AutoShape 4"/>
                  <p:cNvSpPr>
                    <a:spLocks noChangeAspect="1" noChangeArrowheads="1" noTextEdit="1"/>
                  </p:cNvSpPr>
                  <p:nvPr/>
                </p:nvSpPr>
                <p:spPr bwMode="auto">
                  <a:xfrm flipH="1">
                    <a:off x="4572000" y="3429000"/>
                    <a:ext cx="1970088" cy="1830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13"/>
                  <p:cNvSpPr>
                    <a:spLocks/>
                  </p:cNvSpPr>
                  <p:nvPr/>
                </p:nvSpPr>
                <p:spPr bwMode="auto">
                  <a:xfrm flipH="1">
                    <a:off x="5146675" y="3892550"/>
                    <a:ext cx="444500" cy="727075"/>
                  </a:xfrm>
                  <a:custGeom>
                    <a:avLst/>
                    <a:gdLst/>
                    <a:ahLst/>
                    <a:cxnLst>
                      <a:cxn ang="0">
                        <a:pos x="276" y="223"/>
                      </a:cxn>
                      <a:cxn ang="0">
                        <a:pos x="270" y="196"/>
                      </a:cxn>
                      <a:cxn ang="0">
                        <a:pos x="255" y="156"/>
                      </a:cxn>
                      <a:cxn ang="0">
                        <a:pos x="206" y="63"/>
                      </a:cxn>
                      <a:cxn ang="0">
                        <a:pos x="185" y="35"/>
                      </a:cxn>
                      <a:cxn ang="0">
                        <a:pos x="173" y="24"/>
                      </a:cxn>
                      <a:cxn ang="0">
                        <a:pos x="161" y="16"/>
                      </a:cxn>
                      <a:cxn ang="0">
                        <a:pos x="140" y="6"/>
                      </a:cxn>
                      <a:cxn ang="0">
                        <a:pos x="111" y="0"/>
                      </a:cxn>
                      <a:cxn ang="0">
                        <a:pos x="104" y="0"/>
                      </a:cxn>
                      <a:cxn ang="0">
                        <a:pos x="75" y="2"/>
                      </a:cxn>
                      <a:cxn ang="0">
                        <a:pos x="53" y="7"/>
                      </a:cxn>
                      <a:cxn ang="0">
                        <a:pos x="48" y="9"/>
                      </a:cxn>
                      <a:cxn ang="0">
                        <a:pos x="37" y="18"/>
                      </a:cxn>
                      <a:cxn ang="0">
                        <a:pos x="25" y="30"/>
                      </a:cxn>
                      <a:cxn ang="0">
                        <a:pos x="20" y="38"/>
                      </a:cxn>
                      <a:cxn ang="0">
                        <a:pos x="12" y="55"/>
                      </a:cxn>
                      <a:cxn ang="0">
                        <a:pos x="7" y="76"/>
                      </a:cxn>
                      <a:cxn ang="0">
                        <a:pos x="7" y="93"/>
                      </a:cxn>
                      <a:cxn ang="0">
                        <a:pos x="9" y="103"/>
                      </a:cxn>
                      <a:cxn ang="0">
                        <a:pos x="17" y="120"/>
                      </a:cxn>
                      <a:cxn ang="0">
                        <a:pos x="32" y="143"/>
                      </a:cxn>
                      <a:cxn ang="0">
                        <a:pos x="47" y="157"/>
                      </a:cxn>
                      <a:cxn ang="0">
                        <a:pos x="49" y="160"/>
                      </a:cxn>
                      <a:cxn ang="0">
                        <a:pos x="50" y="164"/>
                      </a:cxn>
                      <a:cxn ang="0">
                        <a:pos x="52" y="173"/>
                      </a:cxn>
                      <a:cxn ang="0">
                        <a:pos x="51" y="192"/>
                      </a:cxn>
                      <a:cxn ang="0">
                        <a:pos x="48" y="205"/>
                      </a:cxn>
                      <a:cxn ang="0">
                        <a:pos x="46" y="208"/>
                      </a:cxn>
                      <a:cxn ang="0">
                        <a:pos x="10" y="270"/>
                      </a:cxn>
                      <a:cxn ang="0">
                        <a:pos x="5" y="285"/>
                      </a:cxn>
                      <a:cxn ang="0">
                        <a:pos x="3" y="292"/>
                      </a:cxn>
                      <a:cxn ang="0">
                        <a:pos x="0" y="319"/>
                      </a:cxn>
                      <a:cxn ang="0">
                        <a:pos x="2" y="347"/>
                      </a:cxn>
                      <a:cxn ang="0">
                        <a:pos x="6" y="366"/>
                      </a:cxn>
                      <a:cxn ang="0">
                        <a:pos x="14" y="386"/>
                      </a:cxn>
                      <a:cxn ang="0">
                        <a:pos x="29" y="415"/>
                      </a:cxn>
                      <a:cxn ang="0">
                        <a:pos x="41" y="430"/>
                      </a:cxn>
                      <a:cxn ang="0">
                        <a:pos x="54" y="441"/>
                      </a:cxn>
                      <a:cxn ang="0">
                        <a:pos x="60" y="446"/>
                      </a:cxn>
                      <a:cxn ang="0">
                        <a:pos x="76" y="453"/>
                      </a:cxn>
                      <a:cxn ang="0">
                        <a:pos x="92" y="457"/>
                      </a:cxn>
                      <a:cxn ang="0">
                        <a:pos x="118" y="458"/>
                      </a:cxn>
                      <a:cxn ang="0">
                        <a:pos x="148" y="454"/>
                      </a:cxn>
                      <a:cxn ang="0">
                        <a:pos x="187" y="442"/>
                      </a:cxn>
                      <a:cxn ang="0">
                        <a:pos x="216" y="429"/>
                      </a:cxn>
                      <a:cxn ang="0">
                        <a:pos x="234" y="417"/>
                      </a:cxn>
                      <a:cxn ang="0">
                        <a:pos x="242" y="410"/>
                      </a:cxn>
                      <a:cxn ang="0">
                        <a:pos x="252" y="397"/>
                      </a:cxn>
                      <a:cxn ang="0">
                        <a:pos x="255" y="392"/>
                      </a:cxn>
                      <a:cxn ang="0">
                        <a:pos x="267" y="357"/>
                      </a:cxn>
                      <a:cxn ang="0">
                        <a:pos x="279" y="291"/>
                      </a:cxn>
                      <a:cxn ang="0">
                        <a:pos x="280" y="274"/>
                      </a:cxn>
                      <a:cxn ang="0">
                        <a:pos x="276" y="223"/>
                      </a:cxn>
                    </a:cxnLst>
                    <a:rect l="0" t="0" r="r" b="b"/>
                    <a:pathLst>
                      <a:path w="280" h="458">
                        <a:moveTo>
                          <a:pt x="276" y="223"/>
                        </a:moveTo>
                        <a:lnTo>
                          <a:pt x="270" y="196"/>
                        </a:lnTo>
                        <a:lnTo>
                          <a:pt x="255" y="156"/>
                        </a:lnTo>
                        <a:lnTo>
                          <a:pt x="206" y="63"/>
                        </a:lnTo>
                        <a:lnTo>
                          <a:pt x="185" y="35"/>
                        </a:lnTo>
                        <a:lnTo>
                          <a:pt x="173" y="24"/>
                        </a:lnTo>
                        <a:lnTo>
                          <a:pt x="161" y="16"/>
                        </a:lnTo>
                        <a:lnTo>
                          <a:pt x="140" y="6"/>
                        </a:lnTo>
                        <a:lnTo>
                          <a:pt x="111" y="0"/>
                        </a:lnTo>
                        <a:lnTo>
                          <a:pt x="104" y="0"/>
                        </a:lnTo>
                        <a:lnTo>
                          <a:pt x="75" y="2"/>
                        </a:lnTo>
                        <a:lnTo>
                          <a:pt x="53" y="7"/>
                        </a:lnTo>
                        <a:lnTo>
                          <a:pt x="48" y="9"/>
                        </a:lnTo>
                        <a:lnTo>
                          <a:pt x="37" y="18"/>
                        </a:lnTo>
                        <a:lnTo>
                          <a:pt x="25" y="30"/>
                        </a:lnTo>
                        <a:lnTo>
                          <a:pt x="20" y="38"/>
                        </a:lnTo>
                        <a:lnTo>
                          <a:pt x="12" y="55"/>
                        </a:lnTo>
                        <a:lnTo>
                          <a:pt x="7" y="76"/>
                        </a:lnTo>
                        <a:lnTo>
                          <a:pt x="7" y="93"/>
                        </a:lnTo>
                        <a:lnTo>
                          <a:pt x="9" y="103"/>
                        </a:lnTo>
                        <a:lnTo>
                          <a:pt x="17" y="120"/>
                        </a:lnTo>
                        <a:lnTo>
                          <a:pt x="32" y="143"/>
                        </a:lnTo>
                        <a:lnTo>
                          <a:pt x="47" y="157"/>
                        </a:lnTo>
                        <a:lnTo>
                          <a:pt x="49" y="160"/>
                        </a:lnTo>
                        <a:lnTo>
                          <a:pt x="50" y="164"/>
                        </a:lnTo>
                        <a:lnTo>
                          <a:pt x="52" y="173"/>
                        </a:lnTo>
                        <a:lnTo>
                          <a:pt x="51" y="192"/>
                        </a:lnTo>
                        <a:lnTo>
                          <a:pt x="48" y="205"/>
                        </a:lnTo>
                        <a:lnTo>
                          <a:pt x="46" y="208"/>
                        </a:lnTo>
                        <a:lnTo>
                          <a:pt x="10" y="270"/>
                        </a:lnTo>
                        <a:lnTo>
                          <a:pt x="5" y="285"/>
                        </a:lnTo>
                        <a:lnTo>
                          <a:pt x="3" y="292"/>
                        </a:lnTo>
                        <a:lnTo>
                          <a:pt x="0" y="319"/>
                        </a:lnTo>
                        <a:lnTo>
                          <a:pt x="2" y="347"/>
                        </a:lnTo>
                        <a:lnTo>
                          <a:pt x="6" y="366"/>
                        </a:lnTo>
                        <a:lnTo>
                          <a:pt x="14" y="386"/>
                        </a:lnTo>
                        <a:lnTo>
                          <a:pt x="29" y="415"/>
                        </a:lnTo>
                        <a:lnTo>
                          <a:pt x="41" y="430"/>
                        </a:lnTo>
                        <a:lnTo>
                          <a:pt x="54" y="441"/>
                        </a:lnTo>
                        <a:lnTo>
                          <a:pt x="60" y="446"/>
                        </a:lnTo>
                        <a:lnTo>
                          <a:pt x="76" y="453"/>
                        </a:lnTo>
                        <a:lnTo>
                          <a:pt x="92" y="457"/>
                        </a:lnTo>
                        <a:lnTo>
                          <a:pt x="118" y="458"/>
                        </a:lnTo>
                        <a:lnTo>
                          <a:pt x="148" y="454"/>
                        </a:lnTo>
                        <a:lnTo>
                          <a:pt x="187" y="442"/>
                        </a:lnTo>
                        <a:lnTo>
                          <a:pt x="216" y="429"/>
                        </a:lnTo>
                        <a:lnTo>
                          <a:pt x="234" y="417"/>
                        </a:lnTo>
                        <a:lnTo>
                          <a:pt x="242" y="410"/>
                        </a:lnTo>
                        <a:lnTo>
                          <a:pt x="252" y="397"/>
                        </a:lnTo>
                        <a:lnTo>
                          <a:pt x="255" y="392"/>
                        </a:lnTo>
                        <a:lnTo>
                          <a:pt x="267" y="357"/>
                        </a:lnTo>
                        <a:lnTo>
                          <a:pt x="279" y="291"/>
                        </a:lnTo>
                        <a:lnTo>
                          <a:pt x="280" y="274"/>
                        </a:lnTo>
                        <a:lnTo>
                          <a:pt x="276" y="2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14"/>
                  <p:cNvSpPr>
                    <a:spLocks/>
                  </p:cNvSpPr>
                  <p:nvPr/>
                </p:nvSpPr>
                <p:spPr bwMode="auto">
                  <a:xfrm flipH="1">
                    <a:off x="4576763" y="3771900"/>
                    <a:ext cx="847725" cy="311150"/>
                  </a:xfrm>
                  <a:custGeom>
                    <a:avLst/>
                    <a:gdLst/>
                    <a:ahLst/>
                    <a:cxnLst>
                      <a:cxn ang="0">
                        <a:pos x="282" y="135"/>
                      </a:cxn>
                      <a:cxn ang="0">
                        <a:pos x="186" y="90"/>
                      </a:cxn>
                      <a:cxn ang="0">
                        <a:pos x="142" y="79"/>
                      </a:cxn>
                      <a:cxn ang="0">
                        <a:pos x="26" y="78"/>
                      </a:cxn>
                      <a:cxn ang="0">
                        <a:pos x="11" y="82"/>
                      </a:cxn>
                      <a:cxn ang="0">
                        <a:pos x="4" y="89"/>
                      </a:cxn>
                      <a:cxn ang="0">
                        <a:pos x="0" y="102"/>
                      </a:cxn>
                      <a:cxn ang="0">
                        <a:pos x="5" y="119"/>
                      </a:cxn>
                      <a:cxn ang="0">
                        <a:pos x="20" y="137"/>
                      </a:cxn>
                      <a:cxn ang="0">
                        <a:pos x="34" y="144"/>
                      </a:cxn>
                      <a:cxn ang="0">
                        <a:pos x="42" y="143"/>
                      </a:cxn>
                      <a:cxn ang="0">
                        <a:pos x="67" y="131"/>
                      </a:cxn>
                      <a:cxn ang="0">
                        <a:pos x="120" y="127"/>
                      </a:cxn>
                      <a:cxn ang="0">
                        <a:pos x="207" y="153"/>
                      </a:cxn>
                      <a:cxn ang="0">
                        <a:pos x="251" y="172"/>
                      </a:cxn>
                      <a:cxn ang="0">
                        <a:pos x="287" y="177"/>
                      </a:cxn>
                      <a:cxn ang="0">
                        <a:pos x="404" y="120"/>
                      </a:cxn>
                      <a:cxn ang="0">
                        <a:pos x="417" y="117"/>
                      </a:cxn>
                      <a:cxn ang="0">
                        <a:pos x="422" y="117"/>
                      </a:cxn>
                      <a:cxn ang="0">
                        <a:pos x="431" y="125"/>
                      </a:cxn>
                      <a:cxn ang="0">
                        <a:pos x="451" y="171"/>
                      </a:cxn>
                      <a:cxn ang="0">
                        <a:pos x="463" y="191"/>
                      </a:cxn>
                      <a:cxn ang="0">
                        <a:pos x="471" y="196"/>
                      </a:cxn>
                      <a:cxn ang="0">
                        <a:pos x="476" y="196"/>
                      </a:cxn>
                      <a:cxn ang="0">
                        <a:pos x="482" y="193"/>
                      </a:cxn>
                      <a:cxn ang="0">
                        <a:pos x="488" y="187"/>
                      </a:cxn>
                      <a:cxn ang="0">
                        <a:pos x="493" y="174"/>
                      </a:cxn>
                      <a:cxn ang="0">
                        <a:pos x="491" y="162"/>
                      </a:cxn>
                      <a:cxn ang="0">
                        <a:pos x="484" y="152"/>
                      </a:cxn>
                      <a:cxn ang="0">
                        <a:pos x="468" y="137"/>
                      </a:cxn>
                      <a:cxn ang="0">
                        <a:pos x="457" y="116"/>
                      </a:cxn>
                      <a:cxn ang="0">
                        <a:pos x="457" y="112"/>
                      </a:cxn>
                      <a:cxn ang="0">
                        <a:pos x="463" y="109"/>
                      </a:cxn>
                      <a:cxn ang="0">
                        <a:pos x="471" y="112"/>
                      </a:cxn>
                      <a:cxn ang="0">
                        <a:pos x="476" y="117"/>
                      </a:cxn>
                      <a:cxn ang="0">
                        <a:pos x="498" y="152"/>
                      </a:cxn>
                      <a:cxn ang="0">
                        <a:pos x="520" y="163"/>
                      </a:cxn>
                      <a:cxn ang="0">
                        <a:pos x="526" y="163"/>
                      </a:cxn>
                      <a:cxn ang="0">
                        <a:pos x="530" y="160"/>
                      </a:cxn>
                      <a:cxn ang="0">
                        <a:pos x="534" y="148"/>
                      </a:cxn>
                      <a:cxn ang="0">
                        <a:pos x="534" y="141"/>
                      </a:cxn>
                      <a:cxn ang="0">
                        <a:pos x="528" y="126"/>
                      </a:cxn>
                      <a:cxn ang="0">
                        <a:pos x="516" y="112"/>
                      </a:cxn>
                      <a:cxn ang="0">
                        <a:pos x="499" y="103"/>
                      </a:cxn>
                      <a:cxn ang="0">
                        <a:pos x="459" y="88"/>
                      </a:cxn>
                      <a:cxn ang="0">
                        <a:pos x="455" y="82"/>
                      </a:cxn>
                      <a:cxn ang="0">
                        <a:pos x="457" y="64"/>
                      </a:cxn>
                      <a:cxn ang="0">
                        <a:pos x="471" y="37"/>
                      </a:cxn>
                      <a:cxn ang="0">
                        <a:pos x="476" y="22"/>
                      </a:cxn>
                      <a:cxn ang="0">
                        <a:pos x="474" y="10"/>
                      </a:cxn>
                      <a:cxn ang="0">
                        <a:pos x="468" y="2"/>
                      </a:cxn>
                      <a:cxn ang="0">
                        <a:pos x="464" y="0"/>
                      </a:cxn>
                      <a:cxn ang="0">
                        <a:pos x="459" y="0"/>
                      </a:cxn>
                      <a:cxn ang="0">
                        <a:pos x="447" y="9"/>
                      </a:cxn>
                      <a:cxn ang="0">
                        <a:pos x="443" y="16"/>
                      </a:cxn>
                      <a:cxn ang="0">
                        <a:pos x="440" y="49"/>
                      </a:cxn>
                      <a:cxn ang="0">
                        <a:pos x="436" y="63"/>
                      </a:cxn>
                      <a:cxn ang="0">
                        <a:pos x="422" y="78"/>
                      </a:cxn>
                      <a:cxn ang="0">
                        <a:pos x="407" y="86"/>
                      </a:cxn>
                      <a:cxn ang="0">
                        <a:pos x="331" y="124"/>
                      </a:cxn>
                      <a:cxn ang="0">
                        <a:pos x="304" y="134"/>
                      </a:cxn>
                    </a:cxnLst>
                    <a:rect l="0" t="0" r="r" b="b"/>
                    <a:pathLst>
                      <a:path w="534" h="196">
                        <a:moveTo>
                          <a:pt x="294" y="136"/>
                        </a:moveTo>
                        <a:lnTo>
                          <a:pt x="282" y="135"/>
                        </a:lnTo>
                        <a:lnTo>
                          <a:pt x="262" y="130"/>
                        </a:lnTo>
                        <a:lnTo>
                          <a:pt x="186" y="90"/>
                        </a:lnTo>
                        <a:lnTo>
                          <a:pt x="163" y="83"/>
                        </a:lnTo>
                        <a:lnTo>
                          <a:pt x="142" y="79"/>
                        </a:lnTo>
                        <a:lnTo>
                          <a:pt x="78" y="75"/>
                        </a:lnTo>
                        <a:lnTo>
                          <a:pt x="26" y="78"/>
                        </a:lnTo>
                        <a:lnTo>
                          <a:pt x="14" y="81"/>
                        </a:lnTo>
                        <a:lnTo>
                          <a:pt x="11" y="82"/>
                        </a:lnTo>
                        <a:lnTo>
                          <a:pt x="7" y="85"/>
                        </a:lnTo>
                        <a:lnTo>
                          <a:pt x="4" y="89"/>
                        </a:lnTo>
                        <a:lnTo>
                          <a:pt x="2" y="93"/>
                        </a:lnTo>
                        <a:lnTo>
                          <a:pt x="0" y="102"/>
                        </a:lnTo>
                        <a:lnTo>
                          <a:pt x="3" y="115"/>
                        </a:lnTo>
                        <a:lnTo>
                          <a:pt x="5" y="119"/>
                        </a:lnTo>
                        <a:lnTo>
                          <a:pt x="15" y="132"/>
                        </a:lnTo>
                        <a:lnTo>
                          <a:pt x="20" y="137"/>
                        </a:lnTo>
                        <a:lnTo>
                          <a:pt x="29" y="142"/>
                        </a:lnTo>
                        <a:lnTo>
                          <a:pt x="34" y="144"/>
                        </a:lnTo>
                        <a:lnTo>
                          <a:pt x="38" y="144"/>
                        </a:lnTo>
                        <a:lnTo>
                          <a:pt x="42" y="143"/>
                        </a:lnTo>
                        <a:lnTo>
                          <a:pt x="62" y="134"/>
                        </a:lnTo>
                        <a:lnTo>
                          <a:pt x="67" y="131"/>
                        </a:lnTo>
                        <a:lnTo>
                          <a:pt x="80" y="129"/>
                        </a:lnTo>
                        <a:lnTo>
                          <a:pt x="120" y="127"/>
                        </a:lnTo>
                        <a:lnTo>
                          <a:pt x="143" y="130"/>
                        </a:lnTo>
                        <a:lnTo>
                          <a:pt x="207" y="153"/>
                        </a:lnTo>
                        <a:lnTo>
                          <a:pt x="237" y="167"/>
                        </a:lnTo>
                        <a:lnTo>
                          <a:pt x="251" y="172"/>
                        </a:lnTo>
                        <a:lnTo>
                          <a:pt x="270" y="176"/>
                        </a:lnTo>
                        <a:lnTo>
                          <a:pt x="287" y="177"/>
                        </a:lnTo>
                        <a:lnTo>
                          <a:pt x="313" y="170"/>
                        </a:lnTo>
                        <a:lnTo>
                          <a:pt x="404" y="120"/>
                        </a:lnTo>
                        <a:lnTo>
                          <a:pt x="411" y="118"/>
                        </a:lnTo>
                        <a:lnTo>
                          <a:pt x="417" y="117"/>
                        </a:lnTo>
                        <a:lnTo>
                          <a:pt x="420" y="117"/>
                        </a:lnTo>
                        <a:lnTo>
                          <a:pt x="422" y="117"/>
                        </a:lnTo>
                        <a:lnTo>
                          <a:pt x="426" y="120"/>
                        </a:lnTo>
                        <a:lnTo>
                          <a:pt x="431" y="125"/>
                        </a:lnTo>
                        <a:lnTo>
                          <a:pt x="436" y="134"/>
                        </a:lnTo>
                        <a:lnTo>
                          <a:pt x="451" y="171"/>
                        </a:lnTo>
                        <a:lnTo>
                          <a:pt x="461" y="187"/>
                        </a:lnTo>
                        <a:lnTo>
                          <a:pt x="463" y="191"/>
                        </a:lnTo>
                        <a:lnTo>
                          <a:pt x="468" y="195"/>
                        </a:lnTo>
                        <a:lnTo>
                          <a:pt x="471" y="196"/>
                        </a:lnTo>
                        <a:lnTo>
                          <a:pt x="473" y="196"/>
                        </a:lnTo>
                        <a:lnTo>
                          <a:pt x="476" y="196"/>
                        </a:lnTo>
                        <a:lnTo>
                          <a:pt x="479" y="195"/>
                        </a:lnTo>
                        <a:lnTo>
                          <a:pt x="482" y="193"/>
                        </a:lnTo>
                        <a:lnTo>
                          <a:pt x="486" y="190"/>
                        </a:lnTo>
                        <a:lnTo>
                          <a:pt x="488" y="187"/>
                        </a:lnTo>
                        <a:lnTo>
                          <a:pt x="492" y="180"/>
                        </a:lnTo>
                        <a:lnTo>
                          <a:pt x="493" y="174"/>
                        </a:lnTo>
                        <a:lnTo>
                          <a:pt x="493" y="168"/>
                        </a:lnTo>
                        <a:lnTo>
                          <a:pt x="491" y="162"/>
                        </a:lnTo>
                        <a:lnTo>
                          <a:pt x="489" y="159"/>
                        </a:lnTo>
                        <a:lnTo>
                          <a:pt x="484" y="152"/>
                        </a:lnTo>
                        <a:lnTo>
                          <a:pt x="470" y="140"/>
                        </a:lnTo>
                        <a:lnTo>
                          <a:pt x="468" y="137"/>
                        </a:lnTo>
                        <a:lnTo>
                          <a:pt x="460" y="123"/>
                        </a:lnTo>
                        <a:lnTo>
                          <a:pt x="457" y="116"/>
                        </a:lnTo>
                        <a:lnTo>
                          <a:pt x="457" y="114"/>
                        </a:lnTo>
                        <a:lnTo>
                          <a:pt x="457" y="112"/>
                        </a:lnTo>
                        <a:lnTo>
                          <a:pt x="459" y="110"/>
                        </a:lnTo>
                        <a:lnTo>
                          <a:pt x="463" y="109"/>
                        </a:lnTo>
                        <a:lnTo>
                          <a:pt x="466" y="109"/>
                        </a:lnTo>
                        <a:lnTo>
                          <a:pt x="471" y="112"/>
                        </a:lnTo>
                        <a:lnTo>
                          <a:pt x="473" y="114"/>
                        </a:lnTo>
                        <a:lnTo>
                          <a:pt x="476" y="117"/>
                        </a:lnTo>
                        <a:lnTo>
                          <a:pt x="495" y="148"/>
                        </a:lnTo>
                        <a:lnTo>
                          <a:pt x="498" y="152"/>
                        </a:lnTo>
                        <a:lnTo>
                          <a:pt x="509" y="160"/>
                        </a:lnTo>
                        <a:lnTo>
                          <a:pt x="520" y="163"/>
                        </a:lnTo>
                        <a:lnTo>
                          <a:pt x="523" y="163"/>
                        </a:lnTo>
                        <a:lnTo>
                          <a:pt x="526" y="163"/>
                        </a:lnTo>
                        <a:lnTo>
                          <a:pt x="528" y="162"/>
                        </a:lnTo>
                        <a:lnTo>
                          <a:pt x="530" y="160"/>
                        </a:lnTo>
                        <a:lnTo>
                          <a:pt x="533" y="154"/>
                        </a:lnTo>
                        <a:lnTo>
                          <a:pt x="534" y="148"/>
                        </a:lnTo>
                        <a:lnTo>
                          <a:pt x="534" y="144"/>
                        </a:lnTo>
                        <a:lnTo>
                          <a:pt x="534" y="141"/>
                        </a:lnTo>
                        <a:lnTo>
                          <a:pt x="532" y="134"/>
                        </a:lnTo>
                        <a:lnTo>
                          <a:pt x="528" y="126"/>
                        </a:lnTo>
                        <a:lnTo>
                          <a:pt x="522" y="119"/>
                        </a:lnTo>
                        <a:lnTo>
                          <a:pt x="516" y="112"/>
                        </a:lnTo>
                        <a:lnTo>
                          <a:pt x="512" y="109"/>
                        </a:lnTo>
                        <a:lnTo>
                          <a:pt x="499" y="103"/>
                        </a:lnTo>
                        <a:lnTo>
                          <a:pt x="460" y="89"/>
                        </a:lnTo>
                        <a:lnTo>
                          <a:pt x="459" y="88"/>
                        </a:lnTo>
                        <a:lnTo>
                          <a:pt x="457" y="86"/>
                        </a:lnTo>
                        <a:lnTo>
                          <a:pt x="455" y="82"/>
                        </a:lnTo>
                        <a:lnTo>
                          <a:pt x="454" y="77"/>
                        </a:lnTo>
                        <a:lnTo>
                          <a:pt x="457" y="64"/>
                        </a:lnTo>
                        <a:lnTo>
                          <a:pt x="461" y="55"/>
                        </a:lnTo>
                        <a:lnTo>
                          <a:pt x="471" y="37"/>
                        </a:lnTo>
                        <a:lnTo>
                          <a:pt x="475" y="26"/>
                        </a:lnTo>
                        <a:lnTo>
                          <a:pt x="476" y="22"/>
                        </a:lnTo>
                        <a:lnTo>
                          <a:pt x="476" y="17"/>
                        </a:lnTo>
                        <a:lnTo>
                          <a:pt x="474" y="10"/>
                        </a:lnTo>
                        <a:lnTo>
                          <a:pt x="472" y="7"/>
                        </a:lnTo>
                        <a:lnTo>
                          <a:pt x="468" y="2"/>
                        </a:lnTo>
                        <a:lnTo>
                          <a:pt x="466" y="0"/>
                        </a:lnTo>
                        <a:lnTo>
                          <a:pt x="464" y="0"/>
                        </a:lnTo>
                        <a:lnTo>
                          <a:pt x="461" y="0"/>
                        </a:lnTo>
                        <a:lnTo>
                          <a:pt x="459" y="0"/>
                        </a:lnTo>
                        <a:lnTo>
                          <a:pt x="453" y="4"/>
                        </a:lnTo>
                        <a:lnTo>
                          <a:pt x="447" y="9"/>
                        </a:lnTo>
                        <a:lnTo>
                          <a:pt x="445" y="12"/>
                        </a:lnTo>
                        <a:lnTo>
                          <a:pt x="443" y="16"/>
                        </a:lnTo>
                        <a:lnTo>
                          <a:pt x="442" y="20"/>
                        </a:lnTo>
                        <a:lnTo>
                          <a:pt x="440" y="49"/>
                        </a:lnTo>
                        <a:lnTo>
                          <a:pt x="438" y="59"/>
                        </a:lnTo>
                        <a:lnTo>
                          <a:pt x="436" y="63"/>
                        </a:lnTo>
                        <a:lnTo>
                          <a:pt x="429" y="72"/>
                        </a:lnTo>
                        <a:lnTo>
                          <a:pt x="422" y="78"/>
                        </a:lnTo>
                        <a:lnTo>
                          <a:pt x="411" y="84"/>
                        </a:lnTo>
                        <a:lnTo>
                          <a:pt x="407" y="86"/>
                        </a:lnTo>
                        <a:lnTo>
                          <a:pt x="381" y="94"/>
                        </a:lnTo>
                        <a:lnTo>
                          <a:pt x="331" y="124"/>
                        </a:lnTo>
                        <a:lnTo>
                          <a:pt x="323" y="127"/>
                        </a:lnTo>
                        <a:lnTo>
                          <a:pt x="304" y="134"/>
                        </a:lnTo>
                        <a:lnTo>
                          <a:pt x="294" y="1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15"/>
                  <p:cNvSpPr>
                    <a:spLocks/>
                  </p:cNvSpPr>
                  <p:nvPr/>
                </p:nvSpPr>
                <p:spPr bwMode="auto">
                  <a:xfrm flipH="1">
                    <a:off x="4997450" y="4397375"/>
                    <a:ext cx="349250" cy="811213"/>
                  </a:xfrm>
                  <a:custGeom>
                    <a:avLst/>
                    <a:gdLst/>
                    <a:ahLst/>
                    <a:cxnLst>
                      <a:cxn ang="0">
                        <a:pos x="43" y="9"/>
                      </a:cxn>
                      <a:cxn ang="0">
                        <a:pos x="30" y="2"/>
                      </a:cxn>
                      <a:cxn ang="0">
                        <a:pos x="22" y="0"/>
                      </a:cxn>
                      <a:cxn ang="0">
                        <a:pos x="16" y="3"/>
                      </a:cxn>
                      <a:cxn ang="0">
                        <a:pos x="13" y="8"/>
                      </a:cxn>
                      <a:cxn ang="0">
                        <a:pos x="2" y="51"/>
                      </a:cxn>
                      <a:cxn ang="0">
                        <a:pos x="1" y="90"/>
                      </a:cxn>
                      <a:cxn ang="0">
                        <a:pos x="35" y="190"/>
                      </a:cxn>
                      <a:cxn ang="0">
                        <a:pos x="41" y="267"/>
                      </a:cxn>
                      <a:cxn ang="0">
                        <a:pos x="37" y="383"/>
                      </a:cxn>
                      <a:cxn ang="0">
                        <a:pos x="29" y="401"/>
                      </a:cxn>
                      <a:cxn ang="0">
                        <a:pos x="1" y="439"/>
                      </a:cxn>
                      <a:cxn ang="0">
                        <a:pos x="2" y="449"/>
                      </a:cxn>
                      <a:cxn ang="0">
                        <a:pos x="8" y="459"/>
                      </a:cxn>
                      <a:cxn ang="0">
                        <a:pos x="16" y="467"/>
                      </a:cxn>
                      <a:cxn ang="0">
                        <a:pos x="26" y="468"/>
                      </a:cxn>
                      <a:cxn ang="0">
                        <a:pos x="55" y="467"/>
                      </a:cxn>
                      <a:cxn ang="0">
                        <a:pos x="99" y="476"/>
                      </a:cxn>
                      <a:cxn ang="0">
                        <a:pos x="132" y="500"/>
                      </a:cxn>
                      <a:cxn ang="0">
                        <a:pos x="149" y="508"/>
                      </a:cxn>
                      <a:cxn ang="0">
                        <a:pos x="187" y="508"/>
                      </a:cxn>
                      <a:cxn ang="0">
                        <a:pos x="202" y="500"/>
                      </a:cxn>
                      <a:cxn ang="0">
                        <a:pos x="217" y="486"/>
                      </a:cxn>
                      <a:cxn ang="0">
                        <a:pos x="220" y="480"/>
                      </a:cxn>
                      <a:cxn ang="0">
                        <a:pos x="220" y="475"/>
                      </a:cxn>
                      <a:cxn ang="0">
                        <a:pos x="218" y="470"/>
                      </a:cxn>
                      <a:cxn ang="0">
                        <a:pos x="204" y="461"/>
                      </a:cxn>
                      <a:cxn ang="0">
                        <a:pos x="118" y="440"/>
                      </a:cxn>
                      <a:cxn ang="0">
                        <a:pos x="72" y="429"/>
                      </a:cxn>
                      <a:cxn ang="0">
                        <a:pos x="62" y="424"/>
                      </a:cxn>
                      <a:cxn ang="0">
                        <a:pos x="58" y="418"/>
                      </a:cxn>
                      <a:cxn ang="0">
                        <a:pos x="56" y="409"/>
                      </a:cxn>
                      <a:cxn ang="0">
                        <a:pos x="67" y="373"/>
                      </a:cxn>
                      <a:cxn ang="0">
                        <a:pos x="93" y="232"/>
                      </a:cxn>
                      <a:cxn ang="0">
                        <a:pos x="90" y="132"/>
                      </a:cxn>
                      <a:cxn ang="0">
                        <a:pos x="78" y="73"/>
                      </a:cxn>
                      <a:cxn ang="0">
                        <a:pos x="52" y="19"/>
                      </a:cxn>
                    </a:cxnLst>
                    <a:rect l="0" t="0" r="r" b="b"/>
                    <a:pathLst>
                      <a:path w="220" h="511">
                        <a:moveTo>
                          <a:pt x="50" y="15"/>
                        </a:moveTo>
                        <a:lnTo>
                          <a:pt x="43" y="9"/>
                        </a:lnTo>
                        <a:lnTo>
                          <a:pt x="35" y="4"/>
                        </a:lnTo>
                        <a:lnTo>
                          <a:pt x="30" y="2"/>
                        </a:lnTo>
                        <a:lnTo>
                          <a:pt x="26" y="0"/>
                        </a:lnTo>
                        <a:lnTo>
                          <a:pt x="22" y="0"/>
                        </a:lnTo>
                        <a:lnTo>
                          <a:pt x="20" y="1"/>
                        </a:lnTo>
                        <a:lnTo>
                          <a:pt x="16" y="3"/>
                        </a:lnTo>
                        <a:lnTo>
                          <a:pt x="15" y="5"/>
                        </a:lnTo>
                        <a:lnTo>
                          <a:pt x="13" y="8"/>
                        </a:lnTo>
                        <a:lnTo>
                          <a:pt x="9" y="19"/>
                        </a:lnTo>
                        <a:lnTo>
                          <a:pt x="2" y="51"/>
                        </a:lnTo>
                        <a:lnTo>
                          <a:pt x="0" y="73"/>
                        </a:lnTo>
                        <a:lnTo>
                          <a:pt x="1" y="90"/>
                        </a:lnTo>
                        <a:lnTo>
                          <a:pt x="4" y="106"/>
                        </a:lnTo>
                        <a:lnTo>
                          <a:pt x="35" y="190"/>
                        </a:lnTo>
                        <a:lnTo>
                          <a:pt x="40" y="211"/>
                        </a:lnTo>
                        <a:lnTo>
                          <a:pt x="41" y="267"/>
                        </a:lnTo>
                        <a:lnTo>
                          <a:pt x="39" y="368"/>
                        </a:lnTo>
                        <a:lnTo>
                          <a:pt x="37" y="383"/>
                        </a:lnTo>
                        <a:lnTo>
                          <a:pt x="34" y="393"/>
                        </a:lnTo>
                        <a:lnTo>
                          <a:pt x="29" y="401"/>
                        </a:lnTo>
                        <a:lnTo>
                          <a:pt x="5" y="431"/>
                        </a:lnTo>
                        <a:lnTo>
                          <a:pt x="1" y="439"/>
                        </a:lnTo>
                        <a:lnTo>
                          <a:pt x="1" y="445"/>
                        </a:lnTo>
                        <a:lnTo>
                          <a:pt x="2" y="449"/>
                        </a:lnTo>
                        <a:lnTo>
                          <a:pt x="6" y="456"/>
                        </a:lnTo>
                        <a:lnTo>
                          <a:pt x="8" y="459"/>
                        </a:lnTo>
                        <a:lnTo>
                          <a:pt x="13" y="465"/>
                        </a:lnTo>
                        <a:lnTo>
                          <a:pt x="16" y="467"/>
                        </a:lnTo>
                        <a:lnTo>
                          <a:pt x="19" y="468"/>
                        </a:lnTo>
                        <a:lnTo>
                          <a:pt x="26" y="468"/>
                        </a:lnTo>
                        <a:lnTo>
                          <a:pt x="40" y="467"/>
                        </a:lnTo>
                        <a:lnTo>
                          <a:pt x="55" y="467"/>
                        </a:lnTo>
                        <a:lnTo>
                          <a:pt x="87" y="472"/>
                        </a:lnTo>
                        <a:lnTo>
                          <a:pt x="99" y="476"/>
                        </a:lnTo>
                        <a:lnTo>
                          <a:pt x="105" y="479"/>
                        </a:lnTo>
                        <a:lnTo>
                          <a:pt x="132" y="500"/>
                        </a:lnTo>
                        <a:lnTo>
                          <a:pt x="138" y="504"/>
                        </a:lnTo>
                        <a:lnTo>
                          <a:pt x="149" y="508"/>
                        </a:lnTo>
                        <a:lnTo>
                          <a:pt x="166" y="511"/>
                        </a:lnTo>
                        <a:lnTo>
                          <a:pt x="187" y="508"/>
                        </a:lnTo>
                        <a:lnTo>
                          <a:pt x="192" y="506"/>
                        </a:lnTo>
                        <a:lnTo>
                          <a:pt x="202" y="500"/>
                        </a:lnTo>
                        <a:lnTo>
                          <a:pt x="211" y="493"/>
                        </a:lnTo>
                        <a:lnTo>
                          <a:pt x="217" y="486"/>
                        </a:lnTo>
                        <a:lnTo>
                          <a:pt x="219" y="483"/>
                        </a:lnTo>
                        <a:lnTo>
                          <a:pt x="220" y="480"/>
                        </a:lnTo>
                        <a:lnTo>
                          <a:pt x="220" y="478"/>
                        </a:lnTo>
                        <a:lnTo>
                          <a:pt x="220" y="475"/>
                        </a:lnTo>
                        <a:lnTo>
                          <a:pt x="219" y="473"/>
                        </a:lnTo>
                        <a:lnTo>
                          <a:pt x="218" y="470"/>
                        </a:lnTo>
                        <a:lnTo>
                          <a:pt x="215" y="468"/>
                        </a:lnTo>
                        <a:lnTo>
                          <a:pt x="204" y="461"/>
                        </a:lnTo>
                        <a:lnTo>
                          <a:pt x="201" y="460"/>
                        </a:lnTo>
                        <a:lnTo>
                          <a:pt x="118" y="440"/>
                        </a:lnTo>
                        <a:lnTo>
                          <a:pt x="88" y="435"/>
                        </a:lnTo>
                        <a:lnTo>
                          <a:pt x="72" y="429"/>
                        </a:lnTo>
                        <a:lnTo>
                          <a:pt x="68" y="427"/>
                        </a:lnTo>
                        <a:lnTo>
                          <a:pt x="62" y="424"/>
                        </a:lnTo>
                        <a:lnTo>
                          <a:pt x="60" y="421"/>
                        </a:lnTo>
                        <a:lnTo>
                          <a:pt x="58" y="418"/>
                        </a:lnTo>
                        <a:lnTo>
                          <a:pt x="57" y="414"/>
                        </a:lnTo>
                        <a:lnTo>
                          <a:pt x="56" y="409"/>
                        </a:lnTo>
                        <a:lnTo>
                          <a:pt x="57" y="403"/>
                        </a:lnTo>
                        <a:lnTo>
                          <a:pt x="67" y="373"/>
                        </a:lnTo>
                        <a:lnTo>
                          <a:pt x="76" y="342"/>
                        </a:lnTo>
                        <a:lnTo>
                          <a:pt x="93" y="232"/>
                        </a:lnTo>
                        <a:lnTo>
                          <a:pt x="94" y="187"/>
                        </a:lnTo>
                        <a:lnTo>
                          <a:pt x="90" y="132"/>
                        </a:lnTo>
                        <a:lnTo>
                          <a:pt x="83" y="89"/>
                        </a:lnTo>
                        <a:lnTo>
                          <a:pt x="78" y="73"/>
                        </a:lnTo>
                        <a:lnTo>
                          <a:pt x="58" y="27"/>
                        </a:lnTo>
                        <a:lnTo>
                          <a:pt x="52" y="19"/>
                        </a:lnTo>
                        <a:lnTo>
                          <a:pt x="50" y="1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16"/>
                  <p:cNvSpPr>
                    <a:spLocks/>
                  </p:cNvSpPr>
                  <p:nvPr/>
                </p:nvSpPr>
                <p:spPr bwMode="auto">
                  <a:xfrm flipH="1">
                    <a:off x="5281613" y="4395788"/>
                    <a:ext cx="314325" cy="857250"/>
                  </a:xfrm>
                  <a:custGeom>
                    <a:avLst/>
                    <a:gdLst/>
                    <a:ahLst/>
                    <a:cxnLst>
                      <a:cxn ang="0">
                        <a:pos x="195" y="501"/>
                      </a:cxn>
                      <a:cxn ang="0">
                        <a:pos x="178" y="493"/>
                      </a:cxn>
                      <a:cxn ang="0">
                        <a:pos x="117" y="484"/>
                      </a:cxn>
                      <a:cxn ang="0">
                        <a:pos x="87" y="470"/>
                      </a:cxn>
                      <a:cxn ang="0">
                        <a:pos x="65" y="453"/>
                      </a:cxn>
                      <a:cxn ang="0">
                        <a:pos x="59" y="447"/>
                      </a:cxn>
                      <a:cxn ang="0">
                        <a:pos x="57" y="437"/>
                      </a:cxn>
                      <a:cxn ang="0">
                        <a:pos x="61" y="417"/>
                      </a:cxn>
                      <a:cxn ang="0">
                        <a:pos x="127" y="217"/>
                      </a:cxn>
                      <a:cxn ang="0">
                        <a:pos x="135" y="136"/>
                      </a:cxn>
                      <a:cxn ang="0">
                        <a:pos x="118" y="14"/>
                      </a:cxn>
                      <a:cxn ang="0">
                        <a:pos x="115" y="9"/>
                      </a:cxn>
                      <a:cxn ang="0">
                        <a:pos x="107" y="3"/>
                      </a:cxn>
                      <a:cxn ang="0">
                        <a:pos x="95" y="0"/>
                      </a:cxn>
                      <a:cxn ang="0">
                        <a:pos x="83" y="3"/>
                      </a:cxn>
                      <a:cxn ang="0">
                        <a:pos x="74" y="9"/>
                      </a:cxn>
                      <a:cxn ang="0">
                        <a:pos x="68" y="22"/>
                      </a:cxn>
                      <a:cxn ang="0">
                        <a:pos x="62" y="93"/>
                      </a:cxn>
                      <a:cxn ang="0">
                        <a:pos x="74" y="229"/>
                      </a:cxn>
                      <a:cxn ang="0">
                        <a:pos x="33" y="408"/>
                      </a:cxn>
                      <a:cxn ang="0">
                        <a:pos x="23" y="428"/>
                      </a:cxn>
                      <a:cxn ang="0">
                        <a:pos x="3" y="451"/>
                      </a:cxn>
                      <a:cxn ang="0">
                        <a:pos x="0" y="465"/>
                      </a:cxn>
                      <a:cxn ang="0">
                        <a:pos x="3" y="486"/>
                      </a:cxn>
                      <a:cxn ang="0">
                        <a:pos x="9" y="492"/>
                      </a:cxn>
                      <a:cxn ang="0">
                        <a:pos x="25" y="496"/>
                      </a:cxn>
                      <a:cxn ang="0">
                        <a:pos x="53" y="497"/>
                      </a:cxn>
                      <a:cxn ang="0">
                        <a:pos x="74" y="507"/>
                      </a:cxn>
                      <a:cxn ang="0">
                        <a:pos x="115" y="534"/>
                      </a:cxn>
                      <a:cxn ang="0">
                        <a:pos x="137" y="539"/>
                      </a:cxn>
                      <a:cxn ang="0">
                        <a:pos x="170" y="538"/>
                      </a:cxn>
                      <a:cxn ang="0">
                        <a:pos x="188" y="528"/>
                      </a:cxn>
                      <a:cxn ang="0">
                        <a:pos x="197" y="514"/>
                      </a:cxn>
                      <a:cxn ang="0">
                        <a:pos x="197" y="507"/>
                      </a:cxn>
                    </a:cxnLst>
                    <a:rect l="0" t="0" r="r" b="b"/>
                    <a:pathLst>
                      <a:path w="198" h="540">
                        <a:moveTo>
                          <a:pt x="197" y="507"/>
                        </a:moveTo>
                        <a:lnTo>
                          <a:pt x="195" y="501"/>
                        </a:lnTo>
                        <a:lnTo>
                          <a:pt x="189" y="497"/>
                        </a:lnTo>
                        <a:lnTo>
                          <a:pt x="178" y="493"/>
                        </a:lnTo>
                        <a:lnTo>
                          <a:pt x="124" y="486"/>
                        </a:lnTo>
                        <a:lnTo>
                          <a:pt x="117" y="484"/>
                        </a:lnTo>
                        <a:lnTo>
                          <a:pt x="105" y="480"/>
                        </a:lnTo>
                        <a:lnTo>
                          <a:pt x="87" y="470"/>
                        </a:lnTo>
                        <a:lnTo>
                          <a:pt x="76" y="461"/>
                        </a:lnTo>
                        <a:lnTo>
                          <a:pt x="65" y="453"/>
                        </a:lnTo>
                        <a:lnTo>
                          <a:pt x="62" y="451"/>
                        </a:lnTo>
                        <a:lnTo>
                          <a:pt x="59" y="447"/>
                        </a:lnTo>
                        <a:lnTo>
                          <a:pt x="58" y="443"/>
                        </a:lnTo>
                        <a:lnTo>
                          <a:pt x="57" y="437"/>
                        </a:lnTo>
                        <a:lnTo>
                          <a:pt x="58" y="431"/>
                        </a:lnTo>
                        <a:lnTo>
                          <a:pt x="61" y="417"/>
                        </a:lnTo>
                        <a:lnTo>
                          <a:pt x="121" y="241"/>
                        </a:lnTo>
                        <a:lnTo>
                          <a:pt x="127" y="217"/>
                        </a:lnTo>
                        <a:lnTo>
                          <a:pt x="133" y="176"/>
                        </a:lnTo>
                        <a:lnTo>
                          <a:pt x="135" y="136"/>
                        </a:lnTo>
                        <a:lnTo>
                          <a:pt x="120" y="22"/>
                        </a:lnTo>
                        <a:lnTo>
                          <a:pt x="118" y="14"/>
                        </a:lnTo>
                        <a:lnTo>
                          <a:pt x="117" y="11"/>
                        </a:lnTo>
                        <a:lnTo>
                          <a:pt x="115" y="9"/>
                        </a:lnTo>
                        <a:lnTo>
                          <a:pt x="111" y="5"/>
                        </a:lnTo>
                        <a:lnTo>
                          <a:pt x="107" y="3"/>
                        </a:lnTo>
                        <a:lnTo>
                          <a:pt x="101" y="1"/>
                        </a:lnTo>
                        <a:lnTo>
                          <a:pt x="95" y="0"/>
                        </a:lnTo>
                        <a:lnTo>
                          <a:pt x="89" y="1"/>
                        </a:lnTo>
                        <a:lnTo>
                          <a:pt x="83" y="3"/>
                        </a:lnTo>
                        <a:lnTo>
                          <a:pt x="78" y="5"/>
                        </a:lnTo>
                        <a:lnTo>
                          <a:pt x="74" y="9"/>
                        </a:lnTo>
                        <a:lnTo>
                          <a:pt x="71" y="14"/>
                        </a:lnTo>
                        <a:lnTo>
                          <a:pt x="68" y="22"/>
                        </a:lnTo>
                        <a:lnTo>
                          <a:pt x="63" y="50"/>
                        </a:lnTo>
                        <a:lnTo>
                          <a:pt x="62" y="93"/>
                        </a:lnTo>
                        <a:lnTo>
                          <a:pt x="75" y="198"/>
                        </a:lnTo>
                        <a:lnTo>
                          <a:pt x="74" y="229"/>
                        </a:lnTo>
                        <a:lnTo>
                          <a:pt x="57" y="317"/>
                        </a:lnTo>
                        <a:lnTo>
                          <a:pt x="33" y="408"/>
                        </a:lnTo>
                        <a:lnTo>
                          <a:pt x="30" y="416"/>
                        </a:lnTo>
                        <a:lnTo>
                          <a:pt x="23" y="428"/>
                        </a:lnTo>
                        <a:lnTo>
                          <a:pt x="6" y="446"/>
                        </a:lnTo>
                        <a:lnTo>
                          <a:pt x="3" y="451"/>
                        </a:lnTo>
                        <a:lnTo>
                          <a:pt x="1" y="455"/>
                        </a:lnTo>
                        <a:lnTo>
                          <a:pt x="0" y="465"/>
                        </a:lnTo>
                        <a:lnTo>
                          <a:pt x="0" y="476"/>
                        </a:lnTo>
                        <a:lnTo>
                          <a:pt x="3" y="486"/>
                        </a:lnTo>
                        <a:lnTo>
                          <a:pt x="6" y="489"/>
                        </a:lnTo>
                        <a:lnTo>
                          <a:pt x="9" y="492"/>
                        </a:lnTo>
                        <a:lnTo>
                          <a:pt x="13" y="495"/>
                        </a:lnTo>
                        <a:lnTo>
                          <a:pt x="25" y="496"/>
                        </a:lnTo>
                        <a:lnTo>
                          <a:pt x="46" y="496"/>
                        </a:lnTo>
                        <a:lnTo>
                          <a:pt x="53" y="497"/>
                        </a:lnTo>
                        <a:lnTo>
                          <a:pt x="60" y="499"/>
                        </a:lnTo>
                        <a:lnTo>
                          <a:pt x="74" y="507"/>
                        </a:lnTo>
                        <a:lnTo>
                          <a:pt x="102" y="527"/>
                        </a:lnTo>
                        <a:lnTo>
                          <a:pt x="115" y="534"/>
                        </a:lnTo>
                        <a:lnTo>
                          <a:pt x="122" y="536"/>
                        </a:lnTo>
                        <a:lnTo>
                          <a:pt x="137" y="539"/>
                        </a:lnTo>
                        <a:lnTo>
                          <a:pt x="159" y="540"/>
                        </a:lnTo>
                        <a:lnTo>
                          <a:pt x="170" y="538"/>
                        </a:lnTo>
                        <a:lnTo>
                          <a:pt x="180" y="534"/>
                        </a:lnTo>
                        <a:lnTo>
                          <a:pt x="188" y="528"/>
                        </a:lnTo>
                        <a:lnTo>
                          <a:pt x="195" y="517"/>
                        </a:lnTo>
                        <a:lnTo>
                          <a:pt x="197" y="514"/>
                        </a:lnTo>
                        <a:lnTo>
                          <a:pt x="198" y="509"/>
                        </a:lnTo>
                        <a:lnTo>
                          <a:pt x="197" y="5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17"/>
                  <p:cNvSpPr>
                    <a:spLocks/>
                  </p:cNvSpPr>
                  <p:nvPr/>
                </p:nvSpPr>
                <p:spPr bwMode="auto">
                  <a:xfrm flipH="1">
                    <a:off x="5216525" y="3435350"/>
                    <a:ext cx="525463" cy="423863"/>
                  </a:xfrm>
                  <a:custGeom>
                    <a:avLst/>
                    <a:gdLst/>
                    <a:ahLst/>
                    <a:cxnLst>
                      <a:cxn ang="0">
                        <a:pos x="321" y="151"/>
                      </a:cxn>
                      <a:cxn ang="0">
                        <a:pos x="311" y="147"/>
                      </a:cxn>
                      <a:cxn ang="0">
                        <a:pos x="273" y="147"/>
                      </a:cxn>
                      <a:cxn ang="0">
                        <a:pos x="260" y="146"/>
                      </a:cxn>
                      <a:cxn ang="0">
                        <a:pos x="250" y="140"/>
                      </a:cxn>
                      <a:cxn ang="0">
                        <a:pos x="244" y="134"/>
                      </a:cxn>
                      <a:cxn ang="0">
                        <a:pos x="242" y="126"/>
                      </a:cxn>
                      <a:cxn ang="0">
                        <a:pos x="206" y="68"/>
                      </a:cxn>
                      <a:cxn ang="0">
                        <a:pos x="159" y="24"/>
                      </a:cxn>
                      <a:cxn ang="0">
                        <a:pos x="109" y="0"/>
                      </a:cxn>
                      <a:cxn ang="0">
                        <a:pos x="76" y="2"/>
                      </a:cxn>
                      <a:cxn ang="0">
                        <a:pos x="44" y="15"/>
                      </a:cxn>
                      <a:cxn ang="0">
                        <a:pos x="26" y="29"/>
                      </a:cxn>
                      <a:cxn ang="0">
                        <a:pos x="8" y="58"/>
                      </a:cxn>
                      <a:cxn ang="0">
                        <a:pos x="1" y="85"/>
                      </a:cxn>
                      <a:cxn ang="0">
                        <a:pos x="2" y="122"/>
                      </a:cxn>
                      <a:cxn ang="0">
                        <a:pos x="15" y="165"/>
                      </a:cxn>
                      <a:cxn ang="0">
                        <a:pos x="42" y="206"/>
                      </a:cxn>
                      <a:cxn ang="0">
                        <a:pos x="115" y="256"/>
                      </a:cxn>
                      <a:cxn ang="0">
                        <a:pos x="138" y="264"/>
                      </a:cxn>
                      <a:cxn ang="0">
                        <a:pos x="185" y="263"/>
                      </a:cxn>
                      <a:cxn ang="0">
                        <a:pos x="205" y="255"/>
                      </a:cxn>
                      <a:cxn ang="0">
                        <a:pos x="228" y="235"/>
                      </a:cxn>
                      <a:cxn ang="0">
                        <a:pos x="243" y="202"/>
                      </a:cxn>
                      <a:cxn ang="0">
                        <a:pos x="250" y="176"/>
                      </a:cxn>
                      <a:cxn ang="0">
                        <a:pos x="258" y="173"/>
                      </a:cxn>
                      <a:cxn ang="0">
                        <a:pos x="286" y="180"/>
                      </a:cxn>
                      <a:cxn ang="0">
                        <a:pos x="310" y="189"/>
                      </a:cxn>
                      <a:cxn ang="0">
                        <a:pos x="317" y="190"/>
                      </a:cxn>
                      <a:cxn ang="0">
                        <a:pos x="325" y="184"/>
                      </a:cxn>
                      <a:cxn ang="0">
                        <a:pos x="331" y="172"/>
                      </a:cxn>
                      <a:cxn ang="0">
                        <a:pos x="331" y="167"/>
                      </a:cxn>
                      <a:cxn ang="0">
                        <a:pos x="329" y="159"/>
                      </a:cxn>
                    </a:cxnLst>
                    <a:rect l="0" t="0" r="r" b="b"/>
                    <a:pathLst>
                      <a:path w="331" h="267">
                        <a:moveTo>
                          <a:pt x="326" y="155"/>
                        </a:moveTo>
                        <a:lnTo>
                          <a:pt x="321" y="151"/>
                        </a:lnTo>
                        <a:lnTo>
                          <a:pt x="317" y="149"/>
                        </a:lnTo>
                        <a:lnTo>
                          <a:pt x="311" y="147"/>
                        </a:lnTo>
                        <a:lnTo>
                          <a:pt x="298" y="146"/>
                        </a:lnTo>
                        <a:lnTo>
                          <a:pt x="273" y="147"/>
                        </a:lnTo>
                        <a:lnTo>
                          <a:pt x="266" y="147"/>
                        </a:lnTo>
                        <a:lnTo>
                          <a:pt x="260" y="146"/>
                        </a:lnTo>
                        <a:lnTo>
                          <a:pt x="255" y="143"/>
                        </a:lnTo>
                        <a:lnTo>
                          <a:pt x="250" y="140"/>
                        </a:lnTo>
                        <a:lnTo>
                          <a:pt x="245" y="136"/>
                        </a:lnTo>
                        <a:lnTo>
                          <a:pt x="244" y="134"/>
                        </a:lnTo>
                        <a:lnTo>
                          <a:pt x="243" y="132"/>
                        </a:lnTo>
                        <a:lnTo>
                          <a:pt x="242" y="126"/>
                        </a:lnTo>
                        <a:lnTo>
                          <a:pt x="239" y="115"/>
                        </a:lnTo>
                        <a:lnTo>
                          <a:pt x="206" y="68"/>
                        </a:lnTo>
                        <a:lnTo>
                          <a:pt x="183" y="44"/>
                        </a:lnTo>
                        <a:lnTo>
                          <a:pt x="159" y="24"/>
                        </a:lnTo>
                        <a:lnTo>
                          <a:pt x="128" y="6"/>
                        </a:lnTo>
                        <a:lnTo>
                          <a:pt x="109" y="0"/>
                        </a:lnTo>
                        <a:lnTo>
                          <a:pt x="98" y="0"/>
                        </a:lnTo>
                        <a:lnTo>
                          <a:pt x="76" y="2"/>
                        </a:lnTo>
                        <a:lnTo>
                          <a:pt x="65" y="6"/>
                        </a:lnTo>
                        <a:lnTo>
                          <a:pt x="44" y="15"/>
                        </a:lnTo>
                        <a:lnTo>
                          <a:pt x="35" y="21"/>
                        </a:lnTo>
                        <a:lnTo>
                          <a:pt x="26" y="29"/>
                        </a:lnTo>
                        <a:lnTo>
                          <a:pt x="18" y="39"/>
                        </a:lnTo>
                        <a:lnTo>
                          <a:pt x="8" y="58"/>
                        </a:lnTo>
                        <a:lnTo>
                          <a:pt x="3" y="71"/>
                        </a:lnTo>
                        <a:lnTo>
                          <a:pt x="1" y="85"/>
                        </a:lnTo>
                        <a:lnTo>
                          <a:pt x="0" y="99"/>
                        </a:lnTo>
                        <a:lnTo>
                          <a:pt x="2" y="122"/>
                        </a:lnTo>
                        <a:lnTo>
                          <a:pt x="6" y="136"/>
                        </a:lnTo>
                        <a:lnTo>
                          <a:pt x="15" y="165"/>
                        </a:lnTo>
                        <a:lnTo>
                          <a:pt x="26" y="186"/>
                        </a:lnTo>
                        <a:lnTo>
                          <a:pt x="42" y="206"/>
                        </a:lnTo>
                        <a:lnTo>
                          <a:pt x="78" y="236"/>
                        </a:lnTo>
                        <a:lnTo>
                          <a:pt x="115" y="256"/>
                        </a:lnTo>
                        <a:lnTo>
                          <a:pt x="123" y="259"/>
                        </a:lnTo>
                        <a:lnTo>
                          <a:pt x="138" y="264"/>
                        </a:lnTo>
                        <a:lnTo>
                          <a:pt x="159" y="267"/>
                        </a:lnTo>
                        <a:lnTo>
                          <a:pt x="185" y="263"/>
                        </a:lnTo>
                        <a:lnTo>
                          <a:pt x="196" y="260"/>
                        </a:lnTo>
                        <a:lnTo>
                          <a:pt x="205" y="255"/>
                        </a:lnTo>
                        <a:lnTo>
                          <a:pt x="214" y="249"/>
                        </a:lnTo>
                        <a:lnTo>
                          <a:pt x="228" y="235"/>
                        </a:lnTo>
                        <a:lnTo>
                          <a:pt x="233" y="227"/>
                        </a:lnTo>
                        <a:lnTo>
                          <a:pt x="243" y="202"/>
                        </a:lnTo>
                        <a:lnTo>
                          <a:pt x="249" y="179"/>
                        </a:lnTo>
                        <a:lnTo>
                          <a:pt x="250" y="176"/>
                        </a:lnTo>
                        <a:lnTo>
                          <a:pt x="252" y="175"/>
                        </a:lnTo>
                        <a:lnTo>
                          <a:pt x="258" y="173"/>
                        </a:lnTo>
                        <a:lnTo>
                          <a:pt x="265" y="174"/>
                        </a:lnTo>
                        <a:lnTo>
                          <a:pt x="286" y="180"/>
                        </a:lnTo>
                        <a:lnTo>
                          <a:pt x="305" y="188"/>
                        </a:lnTo>
                        <a:lnTo>
                          <a:pt x="310" y="189"/>
                        </a:lnTo>
                        <a:lnTo>
                          <a:pt x="314" y="190"/>
                        </a:lnTo>
                        <a:lnTo>
                          <a:pt x="317" y="190"/>
                        </a:lnTo>
                        <a:lnTo>
                          <a:pt x="320" y="189"/>
                        </a:lnTo>
                        <a:lnTo>
                          <a:pt x="325" y="184"/>
                        </a:lnTo>
                        <a:lnTo>
                          <a:pt x="327" y="181"/>
                        </a:lnTo>
                        <a:lnTo>
                          <a:pt x="331" y="172"/>
                        </a:lnTo>
                        <a:lnTo>
                          <a:pt x="331" y="169"/>
                        </a:lnTo>
                        <a:lnTo>
                          <a:pt x="331" y="167"/>
                        </a:lnTo>
                        <a:lnTo>
                          <a:pt x="331" y="164"/>
                        </a:lnTo>
                        <a:lnTo>
                          <a:pt x="329" y="159"/>
                        </a:lnTo>
                        <a:lnTo>
                          <a:pt x="326" y="15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18"/>
                  <p:cNvSpPr>
                    <a:spLocks/>
                  </p:cNvSpPr>
                  <p:nvPr/>
                </p:nvSpPr>
                <p:spPr bwMode="auto">
                  <a:xfrm flipH="1">
                    <a:off x="5461000" y="3890963"/>
                    <a:ext cx="773113" cy="454025"/>
                  </a:xfrm>
                  <a:custGeom>
                    <a:avLst/>
                    <a:gdLst/>
                    <a:ahLst/>
                    <a:cxnLst>
                      <a:cxn ang="0">
                        <a:pos x="241" y="52"/>
                      </a:cxn>
                      <a:cxn ang="0">
                        <a:pos x="311" y="38"/>
                      </a:cxn>
                      <a:cxn ang="0">
                        <a:pos x="390" y="58"/>
                      </a:cxn>
                      <a:cxn ang="0">
                        <a:pos x="452" y="88"/>
                      </a:cxn>
                      <a:cxn ang="0">
                        <a:pos x="480" y="81"/>
                      </a:cxn>
                      <a:cxn ang="0">
                        <a:pos x="487" y="65"/>
                      </a:cxn>
                      <a:cxn ang="0">
                        <a:pos x="483" y="37"/>
                      </a:cxn>
                      <a:cxn ang="0">
                        <a:pos x="465" y="21"/>
                      </a:cxn>
                      <a:cxn ang="0">
                        <a:pos x="358" y="0"/>
                      </a:cxn>
                      <a:cxn ang="0">
                        <a:pos x="255" y="12"/>
                      </a:cxn>
                      <a:cxn ang="0">
                        <a:pos x="140" y="75"/>
                      </a:cxn>
                      <a:cxn ang="0">
                        <a:pos x="94" y="146"/>
                      </a:cxn>
                      <a:cxn ang="0">
                        <a:pos x="79" y="169"/>
                      </a:cxn>
                      <a:cxn ang="0">
                        <a:pos x="64" y="176"/>
                      </a:cxn>
                      <a:cxn ang="0">
                        <a:pos x="28" y="180"/>
                      </a:cxn>
                      <a:cxn ang="0">
                        <a:pos x="6" y="198"/>
                      </a:cxn>
                      <a:cxn ang="0">
                        <a:pos x="0" y="213"/>
                      </a:cxn>
                      <a:cxn ang="0">
                        <a:pos x="7" y="235"/>
                      </a:cxn>
                      <a:cxn ang="0">
                        <a:pos x="19" y="241"/>
                      </a:cxn>
                      <a:cxn ang="0">
                        <a:pos x="32" y="241"/>
                      </a:cxn>
                      <a:cxn ang="0">
                        <a:pos x="40" y="234"/>
                      </a:cxn>
                      <a:cxn ang="0">
                        <a:pos x="38" y="229"/>
                      </a:cxn>
                      <a:cxn ang="0">
                        <a:pos x="27" y="225"/>
                      </a:cxn>
                      <a:cxn ang="0">
                        <a:pos x="29" y="221"/>
                      </a:cxn>
                      <a:cxn ang="0">
                        <a:pos x="52" y="207"/>
                      </a:cxn>
                      <a:cxn ang="0">
                        <a:pos x="57" y="208"/>
                      </a:cxn>
                      <a:cxn ang="0">
                        <a:pos x="55" y="229"/>
                      </a:cxn>
                      <a:cxn ang="0">
                        <a:pos x="54" y="274"/>
                      </a:cxn>
                      <a:cxn ang="0">
                        <a:pos x="64" y="284"/>
                      </a:cxn>
                      <a:cxn ang="0">
                        <a:pos x="83" y="285"/>
                      </a:cxn>
                      <a:cxn ang="0">
                        <a:pos x="88" y="281"/>
                      </a:cxn>
                      <a:cxn ang="0">
                        <a:pos x="77" y="240"/>
                      </a:cxn>
                      <a:cxn ang="0">
                        <a:pos x="80" y="225"/>
                      </a:cxn>
                      <a:cxn ang="0">
                        <a:pos x="89" y="223"/>
                      </a:cxn>
                      <a:cxn ang="0">
                        <a:pos x="112" y="236"/>
                      </a:cxn>
                      <a:cxn ang="0">
                        <a:pos x="127" y="255"/>
                      </a:cxn>
                      <a:cxn ang="0">
                        <a:pos x="132" y="255"/>
                      </a:cxn>
                      <a:cxn ang="0">
                        <a:pos x="138" y="246"/>
                      </a:cxn>
                      <a:cxn ang="0">
                        <a:pos x="141" y="220"/>
                      </a:cxn>
                      <a:cxn ang="0">
                        <a:pos x="135" y="211"/>
                      </a:cxn>
                      <a:cxn ang="0">
                        <a:pos x="116" y="203"/>
                      </a:cxn>
                      <a:cxn ang="0">
                        <a:pos x="110" y="190"/>
                      </a:cxn>
                      <a:cxn ang="0">
                        <a:pos x="119" y="160"/>
                      </a:cxn>
                      <a:cxn ang="0">
                        <a:pos x="178" y="84"/>
                      </a:cxn>
                    </a:cxnLst>
                    <a:rect l="0" t="0" r="r" b="b"/>
                    <a:pathLst>
                      <a:path w="487" h="286">
                        <a:moveTo>
                          <a:pt x="178" y="84"/>
                        </a:moveTo>
                        <a:lnTo>
                          <a:pt x="213" y="63"/>
                        </a:lnTo>
                        <a:lnTo>
                          <a:pt x="241" y="52"/>
                        </a:lnTo>
                        <a:lnTo>
                          <a:pt x="261" y="45"/>
                        </a:lnTo>
                        <a:lnTo>
                          <a:pt x="291" y="40"/>
                        </a:lnTo>
                        <a:lnTo>
                          <a:pt x="311" y="38"/>
                        </a:lnTo>
                        <a:lnTo>
                          <a:pt x="339" y="40"/>
                        </a:lnTo>
                        <a:lnTo>
                          <a:pt x="374" y="50"/>
                        </a:lnTo>
                        <a:lnTo>
                          <a:pt x="390" y="58"/>
                        </a:lnTo>
                        <a:lnTo>
                          <a:pt x="417" y="79"/>
                        </a:lnTo>
                        <a:lnTo>
                          <a:pt x="431" y="85"/>
                        </a:lnTo>
                        <a:lnTo>
                          <a:pt x="452" y="88"/>
                        </a:lnTo>
                        <a:lnTo>
                          <a:pt x="465" y="87"/>
                        </a:lnTo>
                        <a:lnTo>
                          <a:pt x="471" y="85"/>
                        </a:lnTo>
                        <a:lnTo>
                          <a:pt x="480" y="81"/>
                        </a:lnTo>
                        <a:lnTo>
                          <a:pt x="483" y="78"/>
                        </a:lnTo>
                        <a:lnTo>
                          <a:pt x="485" y="74"/>
                        </a:lnTo>
                        <a:lnTo>
                          <a:pt x="487" y="65"/>
                        </a:lnTo>
                        <a:lnTo>
                          <a:pt x="487" y="55"/>
                        </a:lnTo>
                        <a:lnTo>
                          <a:pt x="484" y="40"/>
                        </a:lnTo>
                        <a:lnTo>
                          <a:pt x="483" y="37"/>
                        </a:lnTo>
                        <a:lnTo>
                          <a:pt x="481" y="31"/>
                        </a:lnTo>
                        <a:lnTo>
                          <a:pt x="475" y="26"/>
                        </a:lnTo>
                        <a:lnTo>
                          <a:pt x="465" y="21"/>
                        </a:lnTo>
                        <a:lnTo>
                          <a:pt x="444" y="13"/>
                        </a:lnTo>
                        <a:lnTo>
                          <a:pt x="407" y="6"/>
                        </a:lnTo>
                        <a:lnTo>
                          <a:pt x="358" y="0"/>
                        </a:lnTo>
                        <a:lnTo>
                          <a:pt x="315" y="0"/>
                        </a:lnTo>
                        <a:lnTo>
                          <a:pt x="286" y="4"/>
                        </a:lnTo>
                        <a:lnTo>
                          <a:pt x="255" y="12"/>
                        </a:lnTo>
                        <a:lnTo>
                          <a:pt x="190" y="37"/>
                        </a:lnTo>
                        <a:lnTo>
                          <a:pt x="164" y="53"/>
                        </a:lnTo>
                        <a:lnTo>
                          <a:pt x="140" y="75"/>
                        </a:lnTo>
                        <a:lnTo>
                          <a:pt x="115" y="105"/>
                        </a:lnTo>
                        <a:lnTo>
                          <a:pt x="97" y="138"/>
                        </a:lnTo>
                        <a:lnTo>
                          <a:pt x="94" y="146"/>
                        </a:lnTo>
                        <a:lnTo>
                          <a:pt x="87" y="158"/>
                        </a:lnTo>
                        <a:lnTo>
                          <a:pt x="81" y="166"/>
                        </a:lnTo>
                        <a:lnTo>
                          <a:pt x="79" y="169"/>
                        </a:lnTo>
                        <a:lnTo>
                          <a:pt x="70" y="174"/>
                        </a:lnTo>
                        <a:lnTo>
                          <a:pt x="67" y="175"/>
                        </a:lnTo>
                        <a:lnTo>
                          <a:pt x="64" y="176"/>
                        </a:lnTo>
                        <a:lnTo>
                          <a:pt x="60" y="177"/>
                        </a:lnTo>
                        <a:lnTo>
                          <a:pt x="32" y="179"/>
                        </a:lnTo>
                        <a:lnTo>
                          <a:pt x="28" y="180"/>
                        </a:lnTo>
                        <a:lnTo>
                          <a:pt x="24" y="182"/>
                        </a:lnTo>
                        <a:lnTo>
                          <a:pt x="12" y="191"/>
                        </a:lnTo>
                        <a:lnTo>
                          <a:pt x="6" y="198"/>
                        </a:lnTo>
                        <a:lnTo>
                          <a:pt x="4" y="201"/>
                        </a:lnTo>
                        <a:lnTo>
                          <a:pt x="2" y="205"/>
                        </a:lnTo>
                        <a:lnTo>
                          <a:pt x="0" y="213"/>
                        </a:lnTo>
                        <a:lnTo>
                          <a:pt x="1" y="221"/>
                        </a:lnTo>
                        <a:lnTo>
                          <a:pt x="5" y="232"/>
                        </a:lnTo>
                        <a:lnTo>
                          <a:pt x="7" y="235"/>
                        </a:lnTo>
                        <a:lnTo>
                          <a:pt x="10" y="237"/>
                        </a:lnTo>
                        <a:lnTo>
                          <a:pt x="12" y="239"/>
                        </a:lnTo>
                        <a:lnTo>
                          <a:pt x="19" y="241"/>
                        </a:lnTo>
                        <a:lnTo>
                          <a:pt x="25" y="242"/>
                        </a:lnTo>
                        <a:lnTo>
                          <a:pt x="31" y="242"/>
                        </a:lnTo>
                        <a:lnTo>
                          <a:pt x="32" y="241"/>
                        </a:lnTo>
                        <a:lnTo>
                          <a:pt x="35" y="240"/>
                        </a:lnTo>
                        <a:lnTo>
                          <a:pt x="38" y="237"/>
                        </a:lnTo>
                        <a:lnTo>
                          <a:pt x="40" y="234"/>
                        </a:lnTo>
                        <a:lnTo>
                          <a:pt x="40" y="232"/>
                        </a:lnTo>
                        <a:lnTo>
                          <a:pt x="40" y="231"/>
                        </a:lnTo>
                        <a:lnTo>
                          <a:pt x="38" y="229"/>
                        </a:lnTo>
                        <a:lnTo>
                          <a:pt x="29" y="227"/>
                        </a:lnTo>
                        <a:lnTo>
                          <a:pt x="27" y="226"/>
                        </a:lnTo>
                        <a:lnTo>
                          <a:pt x="27" y="225"/>
                        </a:lnTo>
                        <a:lnTo>
                          <a:pt x="27" y="224"/>
                        </a:lnTo>
                        <a:lnTo>
                          <a:pt x="27" y="223"/>
                        </a:lnTo>
                        <a:lnTo>
                          <a:pt x="29" y="221"/>
                        </a:lnTo>
                        <a:lnTo>
                          <a:pt x="34" y="216"/>
                        </a:lnTo>
                        <a:lnTo>
                          <a:pt x="39" y="212"/>
                        </a:lnTo>
                        <a:lnTo>
                          <a:pt x="52" y="207"/>
                        </a:lnTo>
                        <a:lnTo>
                          <a:pt x="54" y="207"/>
                        </a:lnTo>
                        <a:lnTo>
                          <a:pt x="55" y="208"/>
                        </a:lnTo>
                        <a:lnTo>
                          <a:pt x="57" y="208"/>
                        </a:lnTo>
                        <a:lnTo>
                          <a:pt x="57" y="210"/>
                        </a:lnTo>
                        <a:lnTo>
                          <a:pt x="57" y="214"/>
                        </a:lnTo>
                        <a:lnTo>
                          <a:pt x="55" y="229"/>
                        </a:lnTo>
                        <a:lnTo>
                          <a:pt x="50" y="257"/>
                        </a:lnTo>
                        <a:lnTo>
                          <a:pt x="50" y="261"/>
                        </a:lnTo>
                        <a:lnTo>
                          <a:pt x="54" y="274"/>
                        </a:lnTo>
                        <a:lnTo>
                          <a:pt x="57" y="279"/>
                        </a:lnTo>
                        <a:lnTo>
                          <a:pt x="59" y="282"/>
                        </a:lnTo>
                        <a:lnTo>
                          <a:pt x="64" y="284"/>
                        </a:lnTo>
                        <a:lnTo>
                          <a:pt x="67" y="285"/>
                        </a:lnTo>
                        <a:lnTo>
                          <a:pt x="79" y="286"/>
                        </a:lnTo>
                        <a:lnTo>
                          <a:pt x="83" y="285"/>
                        </a:lnTo>
                        <a:lnTo>
                          <a:pt x="85" y="284"/>
                        </a:lnTo>
                        <a:lnTo>
                          <a:pt x="87" y="283"/>
                        </a:lnTo>
                        <a:lnTo>
                          <a:pt x="88" y="281"/>
                        </a:lnTo>
                        <a:lnTo>
                          <a:pt x="89" y="279"/>
                        </a:lnTo>
                        <a:lnTo>
                          <a:pt x="88" y="277"/>
                        </a:lnTo>
                        <a:lnTo>
                          <a:pt x="77" y="240"/>
                        </a:lnTo>
                        <a:lnTo>
                          <a:pt x="76" y="234"/>
                        </a:lnTo>
                        <a:lnTo>
                          <a:pt x="78" y="229"/>
                        </a:lnTo>
                        <a:lnTo>
                          <a:pt x="80" y="225"/>
                        </a:lnTo>
                        <a:lnTo>
                          <a:pt x="85" y="223"/>
                        </a:lnTo>
                        <a:lnTo>
                          <a:pt x="86" y="223"/>
                        </a:lnTo>
                        <a:lnTo>
                          <a:pt x="89" y="223"/>
                        </a:lnTo>
                        <a:lnTo>
                          <a:pt x="94" y="224"/>
                        </a:lnTo>
                        <a:lnTo>
                          <a:pt x="107" y="232"/>
                        </a:lnTo>
                        <a:lnTo>
                          <a:pt x="112" y="236"/>
                        </a:lnTo>
                        <a:lnTo>
                          <a:pt x="117" y="241"/>
                        </a:lnTo>
                        <a:lnTo>
                          <a:pt x="125" y="253"/>
                        </a:lnTo>
                        <a:lnTo>
                          <a:pt x="127" y="255"/>
                        </a:lnTo>
                        <a:lnTo>
                          <a:pt x="129" y="256"/>
                        </a:lnTo>
                        <a:lnTo>
                          <a:pt x="130" y="256"/>
                        </a:lnTo>
                        <a:lnTo>
                          <a:pt x="132" y="255"/>
                        </a:lnTo>
                        <a:lnTo>
                          <a:pt x="134" y="253"/>
                        </a:lnTo>
                        <a:lnTo>
                          <a:pt x="135" y="251"/>
                        </a:lnTo>
                        <a:lnTo>
                          <a:pt x="138" y="246"/>
                        </a:lnTo>
                        <a:lnTo>
                          <a:pt x="141" y="238"/>
                        </a:lnTo>
                        <a:lnTo>
                          <a:pt x="142" y="227"/>
                        </a:lnTo>
                        <a:lnTo>
                          <a:pt x="141" y="220"/>
                        </a:lnTo>
                        <a:lnTo>
                          <a:pt x="140" y="214"/>
                        </a:lnTo>
                        <a:lnTo>
                          <a:pt x="138" y="213"/>
                        </a:lnTo>
                        <a:lnTo>
                          <a:pt x="135" y="211"/>
                        </a:lnTo>
                        <a:lnTo>
                          <a:pt x="121" y="207"/>
                        </a:lnTo>
                        <a:lnTo>
                          <a:pt x="119" y="205"/>
                        </a:lnTo>
                        <a:lnTo>
                          <a:pt x="116" y="203"/>
                        </a:lnTo>
                        <a:lnTo>
                          <a:pt x="113" y="200"/>
                        </a:lnTo>
                        <a:lnTo>
                          <a:pt x="111" y="195"/>
                        </a:lnTo>
                        <a:lnTo>
                          <a:pt x="110" y="190"/>
                        </a:lnTo>
                        <a:lnTo>
                          <a:pt x="111" y="184"/>
                        </a:lnTo>
                        <a:lnTo>
                          <a:pt x="113" y="177"/>
                        </a:lnTo>
                        <a:lnTo>
                          <a:pt x="119" y="160"/>
                        </a:lnTo>
                        <a:lnTo>
                          <a:pt x="141" y="120"/>
                        </a:lnTo>
                        <a:lnTo>
                          <a:pt x="156" y="102"/>
                        </a:lnTo>
                        <a:lnTo>
                          <a:pt x="178" y="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19"/>
                  <p:cNvSpPr>
                    <a:spLocks/>
                  </p:cNvSpPr>
                  <p:nvPr/>
                </p:nvSpPr>
                <p:spPr bwMode="auto">
                  <a:xfrm flipH="1">
                    <a:off x="5027612" y="4343400"/>
                    <a:ext cx="84138" cy="209550"/>
                  </a:xfrm>
                  <a:custGeom>
                    <a:avLst/>
                    <a:gdLst/>
                    <a:ahLst/>
                    <a:cxnLst>
                      <a:cxn ang="0">
                        <a:pos x="53" y="113"/>
                      </a:cxn>
                      <a:cxn ang="0">
                        <a:pos x="53" y="102"/>
                      </a:cxn>
                      <a:cxn ang="0">
                        <a:pos x="50" y="89"/>
                      </a:cxn>
                      <a:cxn ang="0">
                        <a:pos x="47" y="81"/>
                      </a:cxn>
                      <a:cxn ang="0">
                        <a:pos x="32" y="23"/>
                      </a:cxn>
                      <a:cxn ang="0">
                        <a:pos x="25" y="4"/>
                      </a:cxn>
                      <a:cxn ang="0">
                        <a:pos x="23" y="1"/>
                      </a:cxn>
                      <a:cxn ang="0">
                        <a:pos x="20" y="0"/>
                      </a:cxn>
                      <a:cxn ang="0">
                        <a:pos x="19" y="0"/>
                      </a:cxn>
                      <a:cxn ang="0">
                        <a:pos x="16" y="2"/>
                      </a:cxn>
                      <a:cxn ang="0">
                        <a:pos x="13" y="5"/>
                      </a:cxn>
                      <a:cxn ang="0">
                        <a:pos x="7" y="15"/>
                      </a:cxn>
                      <a:cxn ang="0">
                        <a:pos x="1" y="21"/>
                      </a:cxn>
                      <a:cxn ang="0">
                        <a:pos x="0" y="23"/>
                      </a:cxn>
                      <a:cxn ang="0">
                        <a:pos x="0" y="28"/>
                      </a:cxn>
                      <a:cxn ang="0">
                        <a:pos x="20" y="122"/>
                      </a:cxn>
                      <a:cxn ang="0">
                        <a:pos x="23" y="127"/>
                      </a:cxn>
                      <a:cxn ang="0">
                        <a:pos x="25" y="130"/>
                      </a:cxn>
                      <a:cxn ang="0">
                        <a:pos x="26" y="131"/>
                      </a:cxn>
                      <a:cxn ang="0">
                        <a:pos x="28" y="132"/>
                      </a:cxn>
                      <a:cxn ang="0">
                        <a:pos x="30" y="132"/>
                      </a:cxn>
                      <a:cxn ang="0">
                        <a:pos x="34" y="131"/>
                      </a:cxn>
                      <a:cxn ang="0">
                        <a:pos x="41" y="128"/>
                      </a:cxn>
                      <a:cxn ang="0">
                        <a:pos x="46" y="125"/>
                      </a:cxn>
                      <a:cxn ang="0">
                        <a:pos x="49" y="122"/>
                      </a:cxn>
                      <a:cxn ang="0">
                        <a:pos x="51" y="118"/>
                      </a:cxn>
                      <a:cxn ang="0">
                        <a:pos x="53" y="113"/>
                      </a:cxn>
                    </a:cxnLst>
                    <a:rect l="0" t="0" r="r" b="b"/>
                    <a:pathLst>
                      <a:path w="53" h="132">
                        <a:moveTo>
                          <a:pt x="53" y="113"/>
                        </a:moveTo>
                        <a:lnTo>
                          <a:pt x="53" y="102"/>
                        </a:lnTo>
                        <a:lnTo>
                          <a:pt x="50" y="89"/>
                        </a:lnTo>
                        <a:lnTo>
                          <a:pt x="47" y="81"/>
                        </a:lnTo>
                        <a:lnTo>
                          <a:pt x="32" y="23"/>
                        </a:lnTo>
                        <a:lnTo>
                          <a:pt x="25" y="4"/>
                        </a:lnTo>
                        <a:lnTo>
                          <a:pt x="23" y="1"/>
                        </a:lnTo>
                        <a:lnTo>
                          <a:pt x="20" y="0"/>
                        </a:lnTo>
                        <a:lnTo>
                          <a:pt x="19" y="0"/>
                        </a:lnTo>
                        <a:lnTo>
                          <a:pt x="16" y="2"/>
                        </a:lnTo>
                        <a:lnTo>
                          <a:pt x="13" y="5"/>
                        </a:lnTo>
                        <a:lnTo>
                          <a:pt x="7" y="15"/>
                        </a:lnTo>
                        <a:lnTo>
                          <a:pt x="1" y="21"/>
                        </a:lnTo>
                        <a:lnTo>
                          <a:pt x="0" y="23"/>
                        </a:lnTo>
                        <a:lnTo>
                          <a:pt x="0" y="28"/>
                        </a:lnTo>
                        <a:lnTo>
                          <a:pt x="20" y="122"/>
                        </a:lnTo>
                        <a:lnTo>
                          <a:pt x="23" y="127"/>
                        </a:lnTo>
                        <a:lnTo>
                          <a:pt x="25" y="130"/>
                        </a:lnTo>
                        <a:lnTo>
                          <a:pt x="26" y="131"/>
                        </a:lnTo>
                        <a:lnTo>
                          <a:pt x="28" y="132"/>
                        </a:lnTo>
                        <a:lnTo>
                          <a:pt x="30" y="132"/>
                        </a:lnTo>
                        <a:lnTo>
                          <a:pt x="34" y="131"/>
                        </a:lnTo>
                        <a:lnTo>
                          <a:pt x="41" y="128"/>
                        </a:lnTo>
                        <a:lnTo>
                          <a:pt x="46" y="125"/>
                        </a:lnTo>
                        <a:lnTo>
                          <a:pt x="49" y="122"/>
                        </a:lnTo>
                        <a:lnTo>
                          <a:pt x="51" y="118"/>
                        </a:lnTo>
                        <a:lnTo>
                          <a:pt x="53" y="113"/>
                        </a:lnTo>
                        <a:close/>
                      </a:path>
                    </a:pathLst>
                  </a:custGeom>
                  <a:solidFill>
                    <a:srgbClr val="F0DE9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20"/>
                  <p:cNvSpPr>
                    <a:spLocks/>
                  </p:cNvSpPr>
                  <p:nvPr/>
                </p:nvSpPr>
                <p:spPr bwMode="auto">
                  <a:xfrm flipH="1">
                    <a:off x="5037137" y="4187825"/>
                    <a:ext cx="766763" cy="387350"/>
                  </a:xfrm>
                  <a:custGeom>
                    <a:avLst/>
                    <a:gdLst/>
                    <a:ahLst/>
                    <a:cxnLst>
                      <a:cxn ang="0">
                        <a:pos x="395" y="16"/>
                      </a:cxn>
                      <a:cxn ang="0">
                        <a:pos x="408" y="32"/>
                      </a:cxn>
                      <a:cxn ang="0">
                        <a:pos x="412" y="52"/>
                      </a:cxn>
                      <a:cxn ang="0">
                        <a:pos x="404" y="66"/>
                      </a:cxn>
                      <a:cxn ang="0">
                        <a:pos x="373" y="91"/>
                      </a:cxn>
                      <a:cxn ang="0">
                        <a:pos x="293" y="111"/>
                      </a:cxn>
                      <a:cxn ang="0">
                        <a:pos x="264" y="104"/>
                      </a:cxn>
                      <a:cxn ang="0">
                        <a:pos x="258" y="103"/>
                      </a:cxn>
                      <a:cxn ang="0">
                        <a:pos x="256" y="98"/>
                      </a:cxn>
                      <a:cxn ang="0">
                        <a:pos x="247" y="81"/>
                      </a:cxn>
                      <a:cxn ang="0">
                        <a:pos x="231" y="75"/>
                      </a:cxn>
                      <a:cxn ang="0">
                        <a:pos x="214" y="76"/>
                      </a:cxn>
                      <a:cxn ang="0">
                        <a:pos x="202" y="87"/>
                      </a:cxn>
                      <a:cxn ang="0">
                        <a:pos x="194" y="92"/>
                      </a:cxn>
                      <a:cxn ang="0">
                        <a:pos x="188" y="89"/>
                      </a:cxn>
                      <a:cxn ang="0">
                        <a:pos x="177" y="45"/>
                      </a:cxn>
                      <a:cxn ang="0">
                        <a:pos x="117" y="1"/>
                      </a:cxn>
                      <a:cxn ang="0">
                        <a:pos x="98" y="3"/>
                      </a:cxn>
                      <a:cxn ang="0">
                        <a:pos x="54" y="17"/>
                      </a:cxn>
                      <a:cxn ang="0">
                        <a:pos x="17" y="66"/>
                      </a:cxn>
                      <a:cxn ang="0">
                        <a:pos x="2" y="119"/>
                      </a:cxn>
                      <a:cxn ang="0">
                        <a:pos x="0" y="139"/>
                      </a:cxn>
                      <a:cxn ang="0">
                        <a:pos x="6" y="154"/>
                      </a:cxn>
                      <a:cxn ang="0">
                        <a:pos x="81" y="225"/>
                      </a:cxn>
                      <a:cxn ang="0">
                        <a:pos x="144" y="244"/>
                      </a:cxn>
                      <a:cxn ang="0">
                        <a:pos x="176" y="235"/>
                      </a:cxn>
                      <a:cxn ang="0">
                        <a:pos x="183" y="223"/>
                      </a:cxn>
                      <a:cxn ang="0">
                        <a:pos x="187" y="221"/>
                      </a:cxn>
                      <a:cxn ang="0">
                        <a:pos x="199" y="227"/>
                      </a:cxn>
                      <a:cxn ang="0">
                        <a:pos x="237" y="217"/>
                      </a:cxn>
                      <a:cxn ang="0">
                        <a:pos x="247" y="202"/>
                      </a:cxn>
                      <a:cxn ang="0">
                        <a:pos x="248" y="193"/>
                      </a:cxn>
                      <a:cxn ang="0">
                        <a:pos x="268" y="198"/>
                      </a:cxn>
                      <a:cxn ang="0">
                        <a:pos x="296" y="196"/>
                      </a:cxn>
                      <a:cxn ang="0">
                        <a:pos x="297" y="204"/>
                      </a:cxn>
                      <a:cxn ang="0">
                        <a:pos x="299" y="223"/>
                      </a:cxn>
                      <a:cxn ang="0">
                        <a:pos x="307" y="229"/>
                      </a:cxn>
                      <a:cxn ang="0">
                        <a:pos x="341" y="232"/>
                      </a:cxn>
                      <a:cxn ang="0">
                        <a:pos x="401" y="201"/>
                      </a:cxn>
                      <a:cxn ang="0">
                        <a:pos x="414" y="185"/>
                      </a:cxn>
                      <a:cxn ang="0">
                        <a:pos x="427" y="136"/>
                      </a:cxn>
                      <a:cxn ang="0">
                        <a:pos x="440" y="128"/>
                      </a:cxn>
                      <a:cxn ang="0">
                        <a:pos x="475" y="104"/>
                      </a:cxn>
                      <a:cxn ang="0">
                        <a:pos x="482" y="90"/>
                      </a:cxn>
                      <a:cxn ang="0">
                        <a:pos x="483" y="51"/>
                      </a:cxn>
                      <a:cxn ang="0">
                        <a:pos x="475" y="42"/>
                      </a:cxn>
                      <a:cxn ang="0">
                        <a:pos x="456" y="22"/>
                      </a:cxn>
                      <a:cxn ang="0">
                        <a:pos x="446" y="21"/>
                      </a:cxn>
                      <a:cxn ang="0">
                        <a:pos x="439" y="23"/>
                      </a:cxn>
                      <a:cxn ang="0">
                        <a:pos x="440" y="27"/>
                      </a:cxn>
                      <a:cxn ang="0">
                        <a:pos x="444" y="35"/>
                      </a:cxn>
                      <a:cxn ang="0">
                        <a:pos x="443" y="46"/>
                      </a:cxn>
                      <a:cxn ang="0">
                        <a:pos x="433" y="52"/>
                      </a:cxn>
                      <a:cxn ang="0">
                        <a:pos x="426" y="52"/>
                      </a:cxn>
                      <a:cxn ang="0">
                        <a:pos x="424" y="47"/>
                      </a:cxn>
                      <a:cxn ang="0">
                        <a:pos x="417" y="25"/>
                      </a:cxn>
                      <a:cxn ang="0">
                        <a:pos x="399" y="10"/>
                      </a:cxn>
                      <a:cxn ang="0">
                        <a:pos x="395" y="10"/>
                      </a:cxn>
                    </a:cxnLst>
                    <a:rect l="0" t="0" r="r" b="b"/>
                    <a:pathLst>
                      <a:path w="483" h="244">
                        <a:moveTo>
                          <a:pt x="395" y="10"/>
                        </a:moveTo>
                        <a:lnTo>
                          <a:pt x="395" y="13"/>
                        </a:lnTo>
                        <a:lnTo>
                          <a:pt x="395" y="16"/>
                        </a:lnTo>
                        <a:lnTo>
                          <a:pt x="397" y="19"/>
                        </a:lnTo>
                        <a:lnTo>
                          <a:pt x="399" y="23"/>
                        </a:lnTo>
                        <a:lnTo>
                          <a:pt x="408" y="32"/>
                        </a:lnTo>
                        <a:lnTo>
                          <a:pt x="410" y="37"/>
                        </a:lnTo>
                        <a:lnTo>
                          <a:pt x="413" y="45"/>
                        </a:lnTo>
                        <a:lnTo>
                          <a:pt x="412" y="52"/>
                        </a:lnTo>
                        <a:lnTo>
                          <a:pt x="411" y="55"/>
                        </a:lnTo>
                        <a:lnTo>
                          <a:pt x="407" y="62"/>
                        </a:lnTo>
                        <a:lnTo>
                          <a:pt x="404" y="66"/>
                        </a:lnTo>
                        <a:lnTo>
                          <a:pt x="393" y="76"/>
                        </a:lnTo>
                        <a:lnTo>
                          <a:pt x="380" y="86"/>
                        </a:lnTo>
                        <a:lnTo>
                          <a:pt x="373" y="91"/>
                        </a:lnTo>
                        <a:lnTo>
                          <a:pt x="323" y="108"/>
                        </a:lnTo>
                        <a:lnTo>
                          <a:pt x="304" y="112"/>
                        </a:lnTo>
                        <a:lnTo>
                          <a:pt x="293" y="111"/>
                        </a:lnTo>
                        <a:lnTo>
                          <a:pt x="268" y="105"/>
                        </a:lnTo>
                        <a:lnTo>
                          <a:pt x="266" y="104"/>
                        </a:lnTo>
                        <a:lnTo>
                          <a:pt x="264" y="104"/>
                        </a:lnTo>
                        <a:lnTo>
                          <a:pt x="260" y="104"/>
                        </a:lnTo>
                        <a:lnTo>
                          <a:pt x="259" y="103"/>
                        </a:lnTo>
                        <a:lnTo>
                          <a:pt x="258" y="103"/>
                        </a:lnTo>
                        <a:lnTo>
                          <a:pt x="257" y="102"/>
                        </a:lnTo>
                        <a:lnTo>
                          <a:pt x="256" y="100"/>
                        </a:lnTo>
                        <a:lnTo>
                          <a:pt x="256" y="98"/>
                        </a:lnTo>
                        <a:lnTo>
                          <a:pt x="252" y="86"/>
                        </a:lnTo>
                        <a:lnTo>
                          <a:pt x="250" y="84"/>
                        </a:lnTo>
                        <a:lnTo>
                          <a:pt x="247" y="81"/>
                        </a:lnTo>
                        <a:lnTo>
                          <a:pt x="244" y="79"/>
                        </a:lnTo>
                        <a:lnTo>
                          <a:pt x="235" y="75"/>
                        </a:lnTo>
                        <a:lnTo>
                          <a:pt x="231" y="75"/>
                        </a:lnTo>
                        <a:lnTo>
                          <a:pt x="222" y="75"/>
                        </a:lnTo>
                        <a:lnTo>
                          <a:pt x="217" y="75"/>
                        </a:lnTo>
                        <a:lnTo>
                          <a:pt x="214" y="76"/>
                        </a:lnTo>
                        <a:lnTo>
                          <a:pt x="206" y="81"/>
                        </a:lnTo>
                        <a:lnTo>
                          <a:pt x="204" y="84"/>
                        </a:lnTo>
                        <a:lnTo>
                          <a:pt x="202" y="87"/>
                        </a:lnTo>
                        <a:lnTo>
                          <a:pt x="199" y="90"/>
                        </a:lnTo>
                        <a:lnTo>
                          <a:pt x="198" y="92"/>
                        </a:lnTo>
                        <a:lnTo>
                          <a:pt x="194" y="92"/>
                        </a:lnTo>
                        <a:lnTo>
                          <a:pt x="190" y="92"/>
                        </a:lnTo>
                        <a:lnTo>
                          <a:pt x="189" y="91"/>
                        </a:lnTo>
                        <a:lnTo>
                          <a:pt x="188" y="89"/>
                        </a:lnTo>
                        <a:lnTo>
                          <a:pt x="187" y="86"/>
                        </a:lnTo>
                        <a:lnTo>
                          <a:pt x="181" y="60"/>
                        </a:lnTo>
                        <a:lnTo>
                          <a:pt x="177" y="45"/>
                        </a:lnTo>
                        <a:lnTo>
                          <a:pt x="172" y="41"/>
                        </a:lnTo>
                        <a:lnTo>
                          <a:pt x="126" y="5"/>
                        </a:lnTo>
                        <a:lnTo>
                          <a:pt x="117" y="1"/>
                        </a:lnTo>
                        <a:lnTo>
                          <a:pt x="114" y="0"/>
                        </a:lnTo>
                        <a:lnTo>
                          <a:pt x="108" y="0"/>
                        </a:lnTo>
                        <a:lnTo>
                          <a:pt x="98" y="3"/>
                        </a:lnTo>
                        <a:lnTo>
                          <a:pt x="91" y="4"/>
                        </a:lnTo>
                        <a:lnTo>
                          <a:pt x="65" y="12"/>
                        </a:lnTo>
                        <a:lnTo>
                          <a:pt x="54" y="17"/>
                        </a:lnTo>
                        <a:lnTo>
                          <a:pt x="49" y="21"/>
                        </a:lnTo>
                        <a:lnTo>
                          <a:pt x="35" y="36"/>
                        </a:lnTo>
                        <a:lnTo>
                          <a:pt x="17" y="66"/>
                        </a:lnTo>
                        <a:lnTo>
                          <a:pt x="11" y="80"/>
                        </a:lnTo>
                        <a:lnTo>
                          <a:pt x="4" y="109"/>
                        </a:lnTo>
                        <a:lnTo>
                          <a:pt x="2" y="119"/>
                        </a:lnTo>
                        <a:lnTo>
                          <a:pt x="2" y="123"/>
                        </a:lnTo>
                        <a:lnTo>
                          <a:pt x="1" y="127"/>
                        </a:lnTo>
                        <a:lnTo>
                          <a:pt x="0" y="139"/>
                        </a:lnTo>
                        <a:lnTo>
                          <a:pt x="1" y="144"/>
                        </a:lnTo>
                        <a:lnTo>
                          <a:pt x="3" y="149"/>
                        </a:lnTo>
                        <a:lnTo>
                          <a:pt x="6" y="154"/>
                        </a:lnTo>
                        <a:lnTo>
                          <a:pt x="24" y="176"/>
                        </a:lnTo>
                        <a:lnTo>
                          <a:pt x="71" y="220"/>
                        </a:lnTo>
                        <a:lnTo>
                          <a:pt x="81" y="225"/>
                        </a:lnTo>
                        <a:lnTo>
                          <a:pt x="110" y="238"/>
                        </a:lnTo>
                        <a:lnTo>
                          <a:pt x="127" y="243"/>
                        </a:lnTo>
                        <a:lnTo>
                          <a:pt x="144" y="244"/>
                        </a:lnTo>
                        <a:lnTo>
                          <a:pt x="153" y="243"/>
                        </a:lnTo>
                        <a:lnTo>
                          <a:pt x="162" y="241"/>
                        </a:lnTo>
                        <a:lnTo>
                          <a:pt x="176" y="235"/>
                        </a:lnTo>
                        <a:lnTo>
                          <a:pt x="178" y="233"/>
                        </a:lnTo>
                        <a:lnTo>
                          <a:pt x="180" y="231"/>
                        </a:lnTo>
                        <a:lnTo>
                          <a:pt x="183" y="223"/>
                        </a:lnTo>
                        <a:lnTo>
                          <a:pt x="184" y="222"/>
                        </a:lnTo>
                        <a:lnTo>
                          <a:pt x="186" y="221"/>
                        </a:lnTo>
                        <a:lnTo>
                          <a:pt x="187" y="221"/>
                        </a:lnTo>
                        <a:lnTo>
                          <a:pt x="188" y="221"/>
                        </a:lnTo>
                        <a:lnTo>
                          <a:pt x="195" y="226"/>
                        </a:lnTo>
                        <a:lnTo>
                          <a:pt x="199" y="227"/>
                        </a:lnTo>
                        <a:lnTo>
                          <a:pt x="203" y="227"/>
                        </a:lnTo>
                        <a:lnTo>
                          <a:pt x="228" y="221"/>
                        </a:lnTo>
                        <a:lnTo>
                          <a:pt x="237" y="217"/>
                        </a:lnTo>
                        <a:lnTo>
                          <a:pt x="244" y="210"/>
                        </a:lnTo>
                        <a:lnTo>
                          <a:pt x="247" y="204"/>
                        </a:lnTo>
                        <a:lnTo>
                          <a:pt x="247" y="202"/>
                        </a:lnTo>
                        <a:lnTo>
                          <a:pt x="246" y="195"/>
                        </a:lnTo>
                        <a:lnTo>
                          <a:pt x="247" y="194"/>
                        </a:lnTo>
                        <a:lnTo>
                          <a:pt x="248" y="193"/>
                        </a:lnTo>
                        <a:lnTo>
                          <a:pt x="251" y="193"/>
                        </a:lnTo>
                        <a:lnTo>
                          <a:pt x="262" y="197"/>
                        </a:lnTo>
                        <a:lnTo>
                          <a:pt x="268" y="198"/>
                        </a:lnTo>
                        <a:lnTo>
                          <a:pt x="284" y="197"/>
                        </a:lnTo>
                        <a:lnTo>
                          <a:pt x="287" y="196"/>
                        </a:lnTo>
                        <a:lnTo>
                          <a:pt x="296" y="196"/>
                        </a:lnTo>
                        <a:lnTo>
                          <a:pt x="298" y="197"/>
                        </a:lnTo>
                        <a:lnTo>
                          <a:pt x="298" y="199"/>
                        </a:lnTo>
                        <a:lnTo>
                          <a:pt x="297" y="204"/>
                        </a:lnTo>
                        <a:lnTo>
                          <a:pt x="297" y="215"/>
                        </a:lnTo>
                        <a:lnTo>
                          <a:pt x="298" y="221"/>
                        </a:lnTo>
                        <a:lnTo>
                          <a:pt x="299" y="223"/>
                        </a:lnTo>
                        <a:lnTo>
                          <a:pt x="300" y="225"/>
                        </a:lnTo>
                        <a:lnTo>
                          <a:pt x="303" y="228"/>
                        </a:lnTo>
                        <a:lnTo>
                          <a:pt x="307" y="229"/>
                        </a:lnTo>
                        <a:lnTo>
                          <a:pt x="312" y="230"/>
                        </a:lnTo>
                        <a:lnTo>
                          <a:pt x="333" y="232"/>
                        </a:lnTo>
                        <a:lnTo>
                          <a:pt x="341" y="232"/>
                        </a:lnTo>
                        <a:lnTo>
                          <a:pt x="350" y="231"/>
                        </a:lnTo>
                        <a:lnTo>
                          <a:pt x="359" y="227"/>
                        </a:lnTo>
                        <a:lnTo>
                          <a:pt x="401" y="201"/>
                        </a:lnTo>
                        <a:lnTo>
                          <a:pt x="406" y="197"/>
                        </a:lnTo>
                        <a:lnTo>
                          <a:pt x="410" y="192"/>
                        </a:lnTo>
                        <a:lnTo>
                          <a:pt x="414" y="185"/>
                        </a:lnTo>
                        <a:lnTo>
                          <a:pt x="422" y="154"/>
                        </a:lnTo>
                        <a:lnTo>
                          <a:pt x="423" y="147"/>
                        </a:lnTo>
                        <a:lnTo>
                          <a:pt x="427" y="136"/>
                        </a:lnTo>
                        <a:lnTo>
                          <a:pt x="429" y="134"/>
                        </a:lnTo>
                        <a:lnTo>
                          <a:pt x="431" y="133"/>
                        </a:lnTo>
                        <a:lnTo>
                          <a:pt x="440" y="128"/>
                        </a:lnTo>
                        <a:lnTo>
                          <a:pt x="463" y="115"/>
                        </a:lnTo>
                        <a:lnTo>
                          <a:pt x="467" y="112"/>
                        </a:lnTo>
                        <a:lnTo>
                          <a:pt x="475" y="104"/>
                        </a:lnTo>
                        <a:lnTo>
                          <a:pt x="478" y="100"/>
                        </a:lnTo>
                        <a:lnTo>
                          <a:pt x="480" y="96"/>
                        </a:lnTo>
                        <a:lnTo>
                          <a:pt x="482" y="90"/>
                        </a:lnTo>
                        <a:lnTo>
                          <a:pt x="483" y="84"/>
                        </a:lnTo>
                        <a:lnTo>
                          <a:pt x="483" y="56"/>
                        </a:lnTo>
                        <a:lnTo>
                          <a:pt x="483" y="51"/>
                        </a:lnTo>
                        <a:lnTo>
                          <a:pt x="482" y="49"/>
                        </a:lnTo>
                        <a:lnTo>
                          <a:pt x="481" y="48"/>
                        </a:lnTo>
                        <a:lnTo>
                          <a:pt x="475" y="42"/>
                        </a:lnTo>
                        <a:lnTo>
                          <a:pt x="461" y="26"/>
                        </a:lnTo>
                        <a:lnTo>
                          <a:pt x="458" y="23"/>
                        </a:lnTo>
                        <a:lnTo>
                          <a:pt x="456" y="22"/>
                        </a:lnTo>
                        <a:lnTo>
                          <a:pt x="454" y="21"/>
                        </a:lnTo>
                        <a:lnTo>
                          <a:pt x="451" y="21"/>
                        </a:lnTo>
                        <a:lnTo>
                          <a:pt x="446" y="21"/>
                        </a:lnTo>
                        <a:lnTo>
                          <a:pt x="442" y="21"/>
                        </a:lnTo>
                        <a:lnTo>
                          <a:pt x="440" y="22"/>
                        </a:lnTo>
                        <a:lnTo>
                          <a:pt x="439" y="23"/>
                        </a:lnTo>
                        <a:lnTo>
                          <a:pt x="439" y="24"/>
                        </a:lnTo>
                        <a:lnTo>
                          <a:pt x="439" y="26"/>
                        </a:lnTo>
                        <a:lnTo>
                          <a:pt x="440" y="27"/>
                        </a:lnTo>
                        <a:lnTo>
                          <a:pt x="441" y="30"/>
                        </a:lnTo>
                        <a:lnTo>
                          <a:pt x="444" y="33"/>
                        </a:lnTo>
                        <a:lnTo>
                          <a:pt x="444" y="35"/>
                        </a:lnTo>
                        <a:lnTo>
                          <a:pt x="445" y="37"/>
                        </a:lnTo>
                        <a:lnTo>
                          <a:pt x="444" y="43"/>
                        </a:lnTo>
                        <a:lnTo>
                          <a:pt x="443" y="46"/>
                        </a:lnTo>
                        <a:lnTo>
                          <a:pt x="441" y="48"/>
                        </a:lnTo>
                        <a:lnTo>
                          <a:pt x="438" y="50"/>
                        </a:lnTo>
                        <a:lnTo>
                          <a:pt x="433" y="52"/>
                        </a:lnTo>
                        <a:lnTo>
                          <a:pt x="429" y="53"/>
                        </a:lnTo>
                        <a:lnTo>
                          <a:pt x="427" y="53"/>
                        </a:lnTo>
                        <a:lnTo>
                          <a:pt x="426" y="52"/>
                        </a:lnTo>
                        <a:lnTo>
                          <a:pt x="425" y="51"/>
                        </a:lnTo>
                        <a:lnTo>
                          <a:pt x="424" y="50"/>
                        </a:lnTo>
                        <a:lnTo>
                          <a:pt x="424" y="47"/>
                        </a:lnTo>
                        <a:lnTo>
                          <a:pt x="425" y="43"/>
                        </a:lnTo>
                        <a:lnTo>
                          <a:pt x="424" y="40"/>
                        </a:lnTo>
                        <a:lnTo>
                          <a:pt x="417" y="25"/>
                        </a:lnTo>
                        <a:lnTo>
                          <a:pt x="413" y="17"/>
                        </a:lnTo>
                        <a:lnTo>
                          <a:pt x="409" y="14"/>
                        </a:lnTo>
                        <a:lnTo>
                          <a:pt x="399" y="10"/>
                        </a:lnTo>
                        <a:lnTo>
                          <a:pt x="398" y="10"/>
                        </a:lnTo>
                        <a:lnTo>
                          <a:pt x="397" y="10"/>
                        </a:lnTo>
                        <a:lnTo>
                          <a:pt x="395" y="10"/>
                        </a:lnTo>
                        <a:close/>
                      </a:path>
                    </a:pathLst>
                  </a:custGeom>
                  <a:solidFill>
                    <a:srgbClr val="C1814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21"/>
                  <p:cNvSpPr>
                    <a:spLocks/>
                  </p:cNvSpPr>
                  <p:nvPr/>
                </p:nvSpPr>
                <p:spPr bwMode="auto">
                  <a:xfrm flipH="1">
                    <a:off x="5537200" y="4213225"/>
                    <a:ext cx="190500" cy="131763"/>
                  </a:xfrm>
                  <a:custGeom>
                    <a:avLst/>
                    <a:gdLst/>
                    <a:ahLst/>
                    <a:cxnLst>
                      <a:cxn ang="0">
                        <a:pos x="43" y="1"/>
                      </a:cxn>
                      <a:cxn ang="0">
                        <a:pos x="20" y="7"/>
                      </a:cxn>
                      <a:cxn ang="0">
                        <a:pos x="12" y="10"/>
                      </a:cxn>
                      <a:cxn ang="0">
                        <a:pos x="7" y="13"/>
                      </a:cxn>
                      <a:cxn ang="0">
                        <a:pos x="3" y="17"/>
                      </a:cxn>
                      <a:cxn ang="0">
                        <a:pos x="1" y="19"/>
                      </a:cxn>
                      <a:cxn ang="0">
                        <a:pos x="0" y="21"/>
                      </a:cxn>
                      <a:cxn ang="0">
                        <a:pos x="0" y="23"/>
                      </a:cxn>
                      <a:cxn ang="0">
                        <a:pos x="0" y="25"/>
                      </a:cxn>
                      <a:cxn ang="0">
                        <a:pos x="0" y="27"/>
                      </a:cxn>
                      <a:cxn ang="0">
                        <a:pos x="3" y="30"/>
                      </a:cxn>
                      <a:cxn ang="0">
                        <a:pos x="14" y="38"/>
                      </a:cxn>
                      <a:cxn ang="0">
                        <a:pos x="45" y="67"/>
                      </a:cxn>
                      <a:cxn ang="0">
                        <a:pos x="61" y="79"/>
                      </a:cxn>
                      <a:cxn ang="0">
                        <a:pos x="66" y="82"/>
                      </a:cxn>
                      <a:cxn ang="0">
                        <a:pos x="68" y="83"/>
                      </a:cxn>
                      <a:cxn ang="0">
                        <a:pos x="70" y="83"/>
                      </a:cxn>
                      <a:cxn ang="0">
                        <a:pos x="72" y="82"/>
                      </a:cxn>
                      <a:cxn ang="0">
                        <a:pos x="74" y="81"/>
                      </a:cxn>
                      <a:cxn ang="0">
                        <a:pos x="76" y="80"/>
                      </a:cxn>
                      <a:cxn ang="0">
                        <a:pos x="78" y="79"/>
                      </a:cxn>
                      <a:cxn ang="0">
                        <a:pos x="80" y="76"/>
                      </a:cxn>
                      <a:cxn ang="0">
                        <a:pos x="91" y="62"/>
                      </a:cxn>
                      <a:cxn ang="0">
                        <a:pos x="94" y="59"/>
                      </a:cxn>
                      <a:cxn ang="0">
                        <a:pos x="97" y="58"/>
                      </a:cxn>
                      <a:cxn ang="0">
                        <a:pos x="109" y="53"/>
                      </a:cxn>
                      <a:cxn ang="0">
                        <a:pos x="112" y="53"/>
                      </a:cxn>
                      <a:cxn ang="0">
                        <a:pos x="116" y="51"/>
                      </a:cxn>
                      <a:cxn ang="0">
                        <a:pos x="118" y="50"/>
                      </a:cxn>
                      <a:cxn ang="0">
                        <a:pos x="120" y="48"/>
                      </a:cxn>
                      <a:cxn ang="0">
                        <a:pos x="120" y="47"/>
                      </a:cxn>
                      <a:cxn ang="0">
                        <a:pos x="118" y="44"/>
                      </a:cxn>
                      <a:cxn ang="0">
                        <a:pos x="109" y="37"/>
                      </a:cxn>
                      <a:cxn ang="0">
                        <a:pos x="85" y="14"/>
                      </a:cxn>
                      <a:cxn ang="0">
                        <a:pos x="72" y="5"/>
                      </a:cxn>
                      <a:cxn ang="0">
                        <a:pos x="65" y="1"/>
                      </a:cxn>
                      <a:cxn ang="0">
                        <a:pos x="59" y="0"/>
                      </a:cxn>
                      <a:cxn ang="0">
                        <a:pos x="43" y="1"/>
                      </a:cxn>
                    </a:cxnLst>
                    <a:rect l="0" t="0" r="r" b="b"/>
                    <a:pathLst>
                      <a:path w="120" h="83">
                        <a:moveTo>
                          <a:pt x="43" y="1"/>
                        </a:moveTo>
                        <a:lnTo>
                          <a:pt x="20" y="7"/>
                        </a:lnTo>
                        <a:lnTo>
                          <a:pt x="12" y="10"/>
                        </a:lnTo>
                        <a:lnTo>
                          <a:pt x="7" y="13"/>
                        </a:lnTo>
                        <a:lnTo>
                          <a:pt x="3" y="17"/>
                        </a:lnTo>
                        <a:lnTo>
                          <a:pt x="1" y="19"/>
                        </a:lnTo>
                        <a:lnTo>
                          <a:pt x="0" y="21"/>
                        </a:lnTo>
                        <a:lnTo>
                          <a:pt x="0" y="23"/>
                        </a:lnTo>
                        <a:lnTo>
                          <a:pt x="0" y="25"/>
                        </a:lnTo>
                        <a:lnTo>
                          <a:pt x="0" y="27"/>
                        </a:lnTo>
                        <a:lnTo>
                          <a:pt x="3" y="30"/>
                        </a:lnTo>
                        <a:lnTo>
                          <a:pt x="14" y="38"/>
                        </a:lnTo>
                        <a:lnTo>
                          <a:pt x="45" y="67"/>
                        </a:lnTo>
                        <a:lnTo>
                          <a:pt x="61" y="79"/>
                        </a:lnTo>
                        <a:lnTo>
                          <a:pt x="66" y="82"/>
                        </a:lnTo>
                        <a:lnTo>
                          <a:pt x="68" y="83"/>
                        </a:lnTo>
                        <a:lnTo>
                          <a:pt x="70" y="83"/>
                        </a:lnTo>
                        <a:lnTo>
                          <a:pt x="72" y="82"/>
                        </a:lnTo>
                        <a:lnTo>
                          <a:pt x="74" y="81"/>
                        </a:lnTo>
                        <a:lnTo>
                          <a:pt x="76" y="80"/>
                        </a:lnTo>
                        <a:lnTo>
                          <a:pt x="78" y="79"/>
                        </a:lnTo>
                        <a:lnTo>
                          <a:pt x="80" y="76"/>
                        </a:lnTo>
                        <a:lnTo>
                          <a:pt x="91" y="62"/>
                        </a:lnTo>
                        <a:lnTo>
                          <a:pt x="94" y="59"/>
                        </a:lnTo>
                        <a:lnTo>
                          <a:pt x="97" y="58"/>
                        </a:lnTo>
                        <a:lnTo>
                          <a:pt x="109" y="53"/>
                        </a:lnTo>
                        <a:lnTo>
                          <a:pt x="112" y="53"/>
                        </a:lnTo>
                        <a:lnTo>
                          <a:pt x="116" y="51"/>
                        </a:lnTo>
                        <a:lnTo>
                          <a:pt x="118" y="50"/>
                        </a:lnTo>
                        <a:lnTo>
                          <a:pt x="120" y="48"/>
                        </a:lnTo>
                        <a:lnTo>
                          <a:pt x="120" y="47"/>
                        </a:lnTo>
                        <a:lnTo>
                          <a:pt x="118" y="44"/>
                        </a:lnTo>
                        <a:lnTo>
                          <a:pt x="109" y="37"/>
                        </a:lnTo>
                        <a:lnTo>
                          <a:pt x="85" y="14"/>
                        </a:lnTo>
                        <a:lnTo>
                          <a:pt x="72" y="5"/>
                        </a:lnTo>
                        <a:lnTo>
                          <a:pt x="65" y="1"/>
                        </a:lnTo>
                        <a:lnTo>
                          <a:pt x="59" y="0"/>
                        </a:lnTo>
                        <a:lnTo>
                          <a:pt x="43" y="1"/>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22"/>
                  <p:cNvSpPr>
                    <a:spLocks/>
                  </p:cNvSpPr>
                  <p:nvPr/>
                </p:nvSpPr>
                <p:spPr bwMode="auto">
                  <a:xfrm flipH="1">
                    <a:off x="5629275" y="4276725"/>
                    <a:ext cx="150813" cy="252413"/>
                  </a:xfrm>
                  <a:custGeom>
                    <a:avLst/>
                    <a:gdLst/>
                    <a:ahLst/>
                    <a:cxnLst>
                      <a:cxn ang="0">
                        <a:pos x="22" y="0"/>
                      </a:cxn>
                      <a:cxn ang="0">
                        <a:pos x="20" y="3"/>
                      </a:cxn>
                      <a:cxn ang="0">
                        <a:pos x="18" y="7"/>
                      </a:cxn>
                      <a:cxn ang="0">
                        <a:pos x="8" y="28"/>
                      </a:cxn>
                      <a:cxn ang="0">
                        <a:pos x="2" y="42"/>
                      </a:cxn>
                      <a:cxn ang="0">
                        <a:pos x="0" y="58"/>
                      </a:cxn>
                      <a:cxn ang="0">
                        <a:pos x="0" y="76"/>
                      </a:cxn>
                      <a:cxn ang="0">
                        <a:pos x="1" y="91"/>
                      </a:cxn>
                      <a:cxn ang="0">
                        <a:pos x="3" y="97"/>
                      </a:cxn>
                      <a:cxn ang="0">
                        <a:pos x="4" y="99"/>
                      </a:cxn>
                      <a:cxn ang="0">
                        <a:pos x="11" y="105"/>
                      </a:cxn>
                      <a:cxn ang="0">
                        <a:pos x="13" y="107"/>
                      </a:cxn>
                      <a:cxn ang="0">
                        <a:pos x="44" y="135"/>
                      </a:cxn>
                      <a:cxn ang="0">
                        <a:pos x="72" y="155"/>
                      </a:cxn>
                      <a:cxn ang="0">
                        <a:pos x="78" y="158"/>
                      </a:cxn>
                      <a:cxn ang="0">
                        <a:pos x="81" y="159"/>
                      </a:cxn>
                      <a:cxn ang="0">
                        <a:pos x="83" y="158"/>
                      </a:cxn>
                      <a:cxn ang="0">
                        <a:pos x="84" y="157"/>
                      </a:cxn>
                      <a:cxn ang="0">
                        <a:pos x="85" y="155"/>
                      </a:cxn>
                      <a:cxn ang="0">
                        <a:pos x="87" y="146"/>
                      </a:cxn>
                      <a:cxn ang="0">
                        <a:pos x="87" y="141"/>
                      </a:cxn>
                      <a:cxn ang="0">
                        <a:pos x="84" y="128"/>
                      </a:cxn>
                      <a:cxn ang="0">
                        <a:pos x="84" y="121"/>
                      </a:cxn>
                      <a:cxn ang="0">
                        <a:pos x="84" y="94"/>
                      </a:cxn>
                      <a:cxn ang="0">
                        <a:pos x="85" y="85"/>
                      </a:cxn>
                      <a:cxn ang="0">
                        <a:pos x="86" y="81"/>
                      </a:cxn>
                      <a:cxn ang="0">
                        <a:pos x="94" y="62"/>
                      </a:cxn>
                      <a:cxn ang="0">
                        <a:pos x="95" y="59"/>
                      </a:cxn>
                      <a:cxn ang="0">
                        <a:pos x="95" y="56"/>
                      </a:cxn>
                      <a:cxn ang="0">
                        <a:pos x="94" y="55"/>
                      </a:cxn>
                      <a:cxn ang="0">
                        <a:pos x="93" y="53"/>
                      </a:cxn>
                      <a:cxn ang="0">
                        <a:pos x="90" y="51"/>
                      </a:cxn>
                      <a:cxn ang="0">
                        <a:pos x="83" y="49"/>
                      </a:cxn>
                      <a:cxn ang="0">
                        <a:pos x="52" y="28"/>
                      </a:cxn>
                      <a:cxn ang="0">
                        <a:pos x="45" y="22"/>
                      </a:cxn>
                      <a:cxn ang="0">
                        <a:pos x="28" y="2"/>
                      </a:cxn>
                      <a:cxn ang="0">
                        <a:pos x="26" y="0"/>
                      </a:cxn>
                      <a:cxn ang="0">
                        <a:pos x="24" y="0"/>
                      </a:cxn>
                      <a:cxn ang="0">
                        <a:pos x="22" y="0"/>
                      </a:cxn>
                    </a:cxnLst>
                    <a:rect l="0" t="0" r="r" b="b"/>
                    <a:pathLst>
                      <a:path w="95" h="159">
                        <a:moveTo>
                          <a:pt x="22" y="0"/>
                        </a:moveTo>
                        <a:lnTo>
                          <a:pt x="20" y="3"/>
                        </a:lnTo>
                        <a:lnTo>
                          <a:pt x="18" y="7"/>
                        </a:lnTo>
                        <a:lnTo>
                          <a:pt x="8" y="28"/>
                        </a:lnTo>
                        <a:lnTo>
                          <a:pt x="2" y="42"/>
                        </a:lnTo>
                        <a:lnTo>
                          <a:pt x="0" y="58"/>
                        </a:lnTo>
                        <a:lnTo>
                          <a:pt x="0" y="76"/>
                        </a:lnTo>
                        <a:lnTo>
                          <a:pt x="1" y="91"/>
                        </a:lnTo>
                        <a:lnTo>
                          <a:pt x="3" y="97"/>
                        </a:lnTo>
                        <a:lnTo>
                          <a:pt x="4" y="99"/>
                        </a:lnTo>
                        <a:lnTo>
                          <a:pt x="11" y="105"/>
                        </a:lnTo>
                        <a:lnTo>
                          <a:pt x="13" y="107"/>
                        </a:lnTo>
                        <a:lnTo>
                          <a:pt x="44" y="135"/>
                        </a:lnTo>
                        <a:lnTo>
                          <a:pt x="72" y="155"/>
                        </a:lnTo>
                        <a:lnTo>
                          <a:pt x="78" y="158"/>
                        </a:lnTo>
                        <a:lnTo>
                          <a:pt x="81" y="159"/>
                        </a:lnTo>
                        <a:lnTo>
                          <a:pt x="83" y="158"/>
                        </a:lnTo>
                        <a:lnTo>
                          <a:pt x="84" y="157"/>
                        </a:lnTo>
                        <a:lnTo>
                          <a:pt x="85" y="155"/>
                        </a:lnTo>
                        <a:lnTo>
                          <a:pt x="87" y="146"/>
                        </a:lnTo>
                        <a:lnTo>
                          <a:pt x="87" y="141"/>
                        </a:lnTo>
                        <a:lnTo>
                          <a:pt x="84" y="128"/>
                        </a:lnTo>
                        <a:lnTo>
                          <a:pt x="84" y="121"/>
                        </a:lnTo>
                        <a:lnTo>
                          <a:pt x="84" y="94"/>
                        </a:lnTo>
                        <a:lnTo>
                          <a:pt x="85" y="85"/>
                        </a:lnTo>
                        <a:lnTo>
                          <a:pt x="86" y="81"/>
                        </a:lnTo>
                        <a:lnTo>
                          <a:pt x="94" y="62"/>
                        </a:lnTo>
                        <a:lnTo>
                          <a:pt x="95" y="59"/>
                        </a:lnTo>
                        <a:lnTo>
                          <a:pt x="95" y="56"/>
                        </a:lnTo>
                        <a:lnTo>
                          <a:pt x="94" y="55"/>
                        </a:lnTo>
                        <a:lnTo>
                          <a:pt x="93" y="53"/>
                        </a:lnTo>
                        <a:lnTo>
                          <a:pt x="90" y="51"/>
                        </a:lnTo>
                        <a:lnTo>
                          <a:pt x="83" y="49"/>
                        </a:lnTo>
                        <a:lnTo>
                          <a:pt x="52" y="28"/>
                        </a:lnTo>
                        <a:lnTo>
                          <a:pt x="45" y="22"/>
                        </a:lnTo>
                        <a:lnTo>
                          <a:pt x="28" y="2"/>
                        </a:lnTo>
                        <a:lnTo>
                          <a:pt x="26" y="0"/>
                        </a:lnTo>
                        <a:lnTo>
                          <a:pt x="24" y="0"/>
                        </a:lnTo>
                        <a:lnTo>
                          <a:pt x="22"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23"/>
                  <p:cNvSpPr>
                    <a:spLocks/>
                  </p:cNvSpPr>
                  <p:nvPr/>
                </p:nvSpPr>
                <p:spPr bwMode="auto">
                  <a:xfrm flipH="1">
                    <a:off x="5516563" y="4371975"/>
                    <a:ext cx="117475" cy="184150"/>
                  </a:xfrm>
                  <a:custGeom>
                    <a:avLst/>
                    <a:gdLst/>
                    <a:ahLst/>
                    <a:cxnLst>
                      <a:cxn ang="0">
                        <a:pos x="74" y="38"/>
                      </a:cxn>
                      <a:cxn ang="0">
                        <a:pos x="73" y="21"/>
                      </a:cxn>
                      <a:cxn ang="0">
                        <a:pos x="71" y="13"/>
                      </a:cxn>
                      <a:cxn ang="0">
                        <a:pos x="68" y="7"/>
                      </a:cxn>
                      <a:cxn ang="0">
                        <a:pos x="67" y="4"/>
                      </a:cxn>
                      <a:cxn ang="0">
                        <a:pos x="65" y="1"/>
                      </a:cxn>
                      <a:cxn ang="0">
                        <a:pos x="64" y="0"/>
                      </a:cxn>
                      <a:cxn ang="0">
                        <a:pos x="64" y="0"/>
                      </a:cxn>
                      <a:cxn ang="0">
                        <a:pos x="63" y="1"/>
                      </a:cxn>
                      <a:cxn ang="0">
                        <a:pos x="63" y="2"/>
                      </a:cxn>
                      <a:cxn ang="0">
                        <a:pos x="60" y="6"/>
                      </a:cxn>
                      <a:cxn ang="0">
                        <a:pos x="58" y="6"/>
                      </a:cxn>
                      <a:cxn ang="0">
                        <a:pos x="56" y="7"/>
                      </a:cxn>
                      <a:cxn ang="0">
                        <a:pos x="47" y="7"/>
                      </a:cxn>
                      <a:cxn ang="0">
                        <a:pos x="36" y="7"/>
                      </a:cxn>
                      <a:cxn ang="0">
                        <a:pos x="33" y="6"/>
                      </a:cxn>
                      <a:cxn ang="0">
                        <a:pos x="24" y="3"/>
                      </a:cxn>
                      <a:cxn ang="0">
                        <a:pos x="20" y="1"/>
                      </a:cxn>
                      <a:cxn ang="0">
                        <a:pos x="18" y="1"/>
                      </a:cxn>
                      <a:cxn ang="0">
                        <a:pos x="17" y="1"/>
                      </a:cxn>
                      <a:cxn ang="0">
                        <a:pos x="14" y="1"/>
                      </a:cxn>
                      <a:cxn ang="0">
                        <a:pos x="13" y="3"/>
                      </a:cxn>
                      <a:cxn ang="0">
                        <a:pos x="11" y="5"/>
                      </a:cxn>
                      <a:cxn ang="0">
                        <a:pos x="8" y="15"/>
                      </a:cxn>
                      <a:cxn ang="0">
                        <a:pos x="8" y="18"/>
                      </a:cxn>
                      <a:cxn ang="0">
                        <a:pos x="1" y="64"/>
                      </a:cxn>
                      <a:cxn ang="0">
                        <a:pos x="0" y="72"/>
                      </a:cxn>
                      <a:cxn ang="0">
                        <a:pos x="5" y="96"/>
                      </a:cxn>
                      <a:cxn ang="0">
                        <a:pos x="8" y="105"/>
                      </a:cxn>
                      <a:cxn ang="0">
                        <a:pos x="9" y="106"/>
                      </a:cxn>
                      <a:cxn ang="0">
                        <a:pos x="11" y="108"/>
                      </a:cxn>
                      <a:cxn ang="0">
                        <a:pos x="19" y="111"/>
                      </a:cxn>
                      <a:cxn ang="0">
                        <a:pos x="35" y="116"/>
                      </a:cxn>
                      <a:cxn ang="0">
                        <a:pos x="42" y="116"/>
                      </a:cxn>
                      <a:cxn ang="0">
                        <a:pos x="45" y="116"/>
                      </a:cxn>
                      <a:cxn ang="0">
                        <a:pos x="58" y="113"/>
                      </a:cxn>
                      <a:cxn ang="0">
                        <a:pos x="61" y="112"/>
                      </a:cxn>
                      <a:cxn ang="0">
                        <a:pos x="68" y="108"/>
                      </a:cxn>
                      <a:cxn ang="0">
                        <a:pos x="70" y="106"/>
                      </a:cxn>
                      <a:cxn ang="0">
                        <a:pos x="73" y="102"/>
                      </a:cxn>
                      <a:cxn ang="0">
                        <a:pos x="73" y="100"/>
                      </a:cxn>
                      <a:cxn ang="0">
                        <a:pos x="73" y="97"/>
                      </a:cxn>
                      <a:cxn ang="0">
                        <a:pos x="73" y="94"/>
                      </a:cxn>
                      <a:cxn ang="0">
                        <a:pos x="72" y="86"/>
                      </a:cxn>
                      <a:cxn ang="0">
                        <a:pos x="74" y="38"/>
                      </a:cxn>
                    </a:cxnLst>
                    <a:rect l="0" t="0" r="r" b="b"/>
                    <a:pathLst>
                      <a:path w="74" h="116">
                        <a:moveTo>
                          <a:pt x="74" y="38"/>
                        </a:moveTo>
                        <a:lnTo>
                          <a:pt x="73" y="21"/>
                        </a:lnTo>
                        <a:lnTo>
                          <a:pt x="71" y="13"/>
                        </a:lnTo>
                        <a:lnTo>
                          <a:pt x="68" y="7"/>
                        </a:lnTo>
                        <a:lnTo>
                          <a:pt x="67" y="4"/>
                        </a:lnTo>
                        <a:lnTo>
                          <a:pt x="65" y="1"/>
                        </a:lnTo>
                        <a:lnTo>
                          <a:pt x="64" y="0"/>
                        </a:lnTo>
                        <a:lnTo>
                          <a:pt x="64" y="0"/>
                        </a:lnTo>
                        <a:lnTo>
                          <a:pt x="63" y="1"/>
                        </a:lnTo>
                        <a:lnTo>
                          <a:pt x="63" y="2"/>
                        </a:lnTo>
                        <a:lnTo>
                          <a:pt x="60" y="6"/>
                        </a:lnTo>
                        <a:lnTo>
                          <a:pt x="58" y="6"/>
                        </a:lnTo>
                        <a:lnTo>
                          <a:pt x="56" y="7"/>
                        </a:lnTo>
                        <a:lnTo>
                          <a:pt x="47" y="7"/>
                        </a:lnTo>
                        <a:lnTo>
                          <a:pt x="36" y="7"/>
                        </a:lnTo>
                        <a:lnTo>
                          <a:pt x="33" y="6"/>
                        </a:lnTo>
                        <a:lnTo>
                          <a:pt x="24" y="3"/>
                        </a:lnTo>
                        <a:lnTo>
                          <a:pt x="20" y="1"/>
                        </a:lnTo>
                        <a:lnTo>
                          <a:pt x="18" y="1"/>
                        </a:lnTo>
                        <a:lnTo>
                          <a:pt x="17" y="1"/>
                        </a:lnTo>
                        <a:lnTo>
                          <a:pt x="14" y="1"/>
                        </a:lnTo>
                        <a:lnTo>
                          <a:pt x="13" y="3"/>
                        </a:lnTo>
                        <a:lnTo>
                          <a:pt x="11" y="5"/>
                        </a:lnTo>
                        <a:lnTo>
                          <a:pt x="8" y="15"/>
                        </a:lnTo>
                        <a:lnTo>
                          <a:pt x="8" y="18"/>
                        </a:lnTo>
                        <a:lnTo>
                          <a:pt x="1" y="64"/>
                        </a:lnTo>
                        <a:lnTo>
                          <a:pt x="0" y="72"/>
                        </a:lnTo>
                        <a:lnTo>
                          <a:pt x="5" y="96"/>
                        </a:lnTo>
                        <a:lnTo>
                          <a:pt x="8" y="105"/>
                        </a:lnTo>
                        <a:lnTo>
                          <a:pt x="9" y="106"/>
                        </a:lnTo>
                        <a:lnTo>
                          <a:pt x="11" y="108"/>
                        </a:lnTo>
                        <a:lnTo>
                          <a:pt x="19" y="111"/>
                        </a:lnTo>
                        <a:lnTo>
                          <a:pt x="35" y="116"/>
                        </a:lnTo>
                        <a:lnTo>
                          <a:pt x="42" y="116"/>
                        </a:lnTo>
                        <a:lnTo>
                          <a:pt x="45" y="116"/>
                        </a:lnTo>
                        <a:lnTo>
                          <a:pt x="58" y="113"/>
                        </a:lnTo>
                        <a:lnTo>
                          <a:pt x="61" y="112"/>
                        </a:lnTo>
                        <a:lnTo>
                          <a:pt x="68" y="108"/>
                        </a:lnTo>
                        <a:lnTo>
                          <a:pt x="70" y="106"/>
                        </a:lnTo>
                        <a:lnTo>
                          <a:pt x="73" y="102"/>
                        </a:lnTo>
                        <a:lnTo>
                          <a:pt x="73" y="100"/>
                        </a:lnTo>
                        <a:lnTo>
                          <a:pt x="73" y="97"/>
                        </a:lnTo>
                        <a:lnTo>
                          <a:pt x="73" y="94"/>
                        </a:lnTo>
                        <a:lnTo>
                          <a:pt x="72" y="86"/>
                        </a:lnTo>
                        <a:lnTo>
                          <a:pt x="74" y="3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24"/>
                  <p:cNvSpPr>
                    <a:spLocks/>
                  </p:cNvSpPr>
                  <p:nvPr/>
                </p:nvSpPr>
                <p:spPr bwMode="auto">
                  <a:xfrm flipH="1">
                    <a:off x="5519738" y="4303713"/>
                    <a:ext cx="73025" cy="61913"/>
                  </a:xfrm>
                  <a:custGeom>
                    <a:avLst/>
                    <a:gdLst/>
                    <a:ahLst/>
                    <a:cxnLst>
                      <a:cxn ang="0">
                        <a:pos x="32" y="1"/>
                      </a:cxn>
                      <a:cxn ang="0">
                        <a:pos x="28" y="5"/>
                      </a:cxn>
                      <a:cxn ang="0">
                        <a:pos x="26" y="6"/>
                      </a:cxn>
                      <a:cxn ang="0">
                        <a:pos x="24" y="7"/>
                      </a:cxn>
                      <a:cxn ang="0">
                        <a:pos x="14" y="13"/>
                      </a:cxn>
                      <a:cxn ang="0">
                        <a:pos x="10" y="16"/>
                      </a:cxn>
                      <a:cxn ang="0">
                        <a:pos x="4" y="23"/>
                      </a:cxn>
                      <a:cxn ang="0">
                        <a:pos x="1" y="27"/>
                      </a:cxn>
                      <a:cxn ang="0">
                        <a:pos x="0" y="30"/>
                      </a:cxn>
                      <a:cxn ang="0">
                        <a:pos x="1" y="32"/>
                      </a:cxn>
                      <a:cxn ang="0">
                        <a:pos x="2" y="33"/>
                      </a:cxn>
                      <a:cxn ang="0">
                        <a:pos x="5" y="37"/>
                      </a:cxn>
                      <a:cxn ang="0">
                        <a:pos x="9" y="39"/>
                      </a:cxn>
                      <a:cxn ang="0">
                        <a:pos x="10" y="39"/>
                      </a:cxn>
                      <a:cxn ang="0">
                        <a:pos x="11" y="39"/>
                      </a:cxn>
                      <a:cxn ang="0">
                        <a:pos x="12" y="39"/>
                      </a:cxn>
                      <a:cxn ang="0">
                        <a:pos x="12" y="38"/>
                      </a:cxn>
                      <a:cxn ang="0">
                        <a:pos x="13" y="36"/>
                      </a:cxn>
                      <a:cxn ang="0">
                        <a:pos x="13" y="30"/>
                      </a:cxn>
                      <a:cxn ang="0">
                        <a:pos x="14" y="26"/>
                      </a:cxn>
                      <a:cxn ang="0">
                        <a:pos x="15" y="24"/>
                      </a:cxn>
                      <a:cxn ang="0">
                        <a:pos x="20" y="19"/>
                      </a:cxn>
                      <a:cxn ang="0">
                        <a:pos x="23" y="17"/>
                      </a:cxn>
                      <a:cxn ang="0">
                        <a:pos x="25" y="16"/>
                      </a:cxn>
                      <a:cxn ang="0">
                        <a:pos x="25" y="16"/>
                      </a:cxn>
                      <a:cxn ang="0">
                        <a:pos x="25" y="17"/>
                      </a:cxn>
                      <a:cxn ang="0">
                        <a:pos x="25" y="19"/>
                      </a:cxn>
                      <a:cxn ang="0">
                        <a:pos x="23" y="25"/>
                      </a:cxn>
                      <a:cxn ang="0">
                        <a:pos x="21" y="31"/>
                      </a:cxn>
                      <a:cxn ang="0">
                        <a:pos x="21" y="33"/>
                      </a:cxn>
                      <a:cxn ang="0">
                        <a:pos x="21" y="35"/>
                      </a:cxn>
                      <a:cxn ang="0">
                        <a:pos x="22" y="37"/>
                      </a:cxn>
                      <a:cxn ang="0">
                        <a:pos x="24" y="38"/>
                      </a:cxn>
                      <a:cxn ang="0">
                        <a:pos x="28" y="39"/>
                      </a:cxn>
                      <a:cxn ang="0">
                        <a:pos x="36" y="39"/>
                      </a:cxn>
                      <a:cxn ang="0">
                        <a:pos x="41" y="37"/>
                      </a:cxn>
                      <a:cxn ang="0">
                        <a:pos x="44" y="36"/>
                      </a:cxn>
                      <a:cxn ang="0">
                        <a:pos x="45" y="33"/>
                      </a:cxn>
                      <a:cxn ang="0">
                        <a:pos x="46" y="32"/>
                      </a:cxn>
                      <a:cxn ang="0">
                        <a:pos x="46" y="30"/>
                      </a:cxn>
                      <a:cxn ang="0">
                        <a:pos x="44" y="24"/>
                      </a:cxn>
                      <a:cxn ang="0">
                        <a:pos x="36" y="3"/>
                      </a:cxn>
                      <a:cxn ang="0">
                        <a:pos x="35" y="1"/>
                      </a:cxn>
                      <a:cxn ang="0">
                        <a:pos x="34" y="0"/>
                      </a:cxn>
                      <a:cxn ang="0">
                        <a:pos x="33" y="0"/>
                      </a:cxn>
                      <a:cxn ang="0">
                        <a:pos x="32" y="1"/>
                      </a:cxn>
                    </a:cxnLst>
                    <a:rect l="0" t="0" r="r" b="b"/>
                    <a:pathLst>
                      <a:path w="46" h="39">
                        <a:moveTo>
                          <a:pt x="32" y="1"/>
                        </a:moveTo>
                        <a:lnTo>
                          <a:pt x="28" y="5"/>
                        </a:lnTo>
                        <a:lnTo>
                          <a:pt x="26" y="6"/>
                        </a:lnTo>
                        <a:lnTo>
                          <a:pt x="24" y="7"/>
                        </a:lnTo>
                        <a:lnTo>
                          <a:pt x="14" y="13"/>
                        </a:lnTo>
                        <a:lnTo>
                          <a:pt x="10" y="16"/>
                        </a:lnTo>
                        <a:lnTo>
                          <a:pt x="4" y="23"/>
                        </a:lnTo>
                        <a:lnTo>
                          <a:pt x="1" y="27"/>
                        </a:lnTo>
                        <a:lnTo>
                          <a:pt x="0" y="30"/>
                        </a:lnTo>
                        <a:lnTo>
                          <a:pt x="1" y="32"/>
                        </a:lnTo>
                        <a:lnTo>
                          <a:pt x="2" y="33"/>
                        </a:lnTo>
                        <a:lnTo>
                          <a:pt x="5" y="37"/>
                        </a:lnTo>
                        <a:lnTo>
                          <a:pt x="9" y="39"/>
                        </a:lnTo>
                        <a:lnTo>
                          <a:pt x="10" y="39"/>
                        </a:lnTo>
                        <a:lnTo>
                          <a:pt x="11" y="39"/>
                        </a:lnTo>
                        <a:lnTo>
                          <a:pt x="12" y="39"/>
                        </a:lnTo>
                        <a:lnTo>
                          <a:pt x="12" y="38"/>
                        </a:lnTo>
                        <a:lnTo>
                          <a:pt x="13" y="36"/>
                        </a:lnTo>
                        <a:lnTo>
                          <a:pt x="13" y="30"/>
                        </a:lnTo>
                        <a:lnTo>
                          <a:pt x="14" y="26"/>
                        </a:lnTo>
                        <a:lnTo>
                          <a:pt x="15" y="24"/>
                        </a:lnTo>
                        <a:lnTo>
                          <a:pt x="20" y="19"/>
                        </a:lnTo>
                        <a:lnTo>
                          <a:pt x="23" y="17"/>
                        </a:lnTo>
                        <a:lnTo>
                          <a:pt x="25" y="16"/>
                        </a:lnTo>
                        <a:lnTo>
                          <a:pt x="25" y="16"/>
                        </a:lnTo>
                        <a:lnTo>
                          <a:pt x="25" y="17"/>
                        </a:lnTo>
                        <a:lnTo>
                          <a:pt x="25" y="19"/>
                        </a:lnTo>
                        <a:lnTo>
                          <a:pt x="23" y="25"/>
                        </a:lnTo>
                        <a:lnTo>
                          <a:pt x="21" y="31"/>
                        </a:lnTo>
                        <a:lnTo>
                          <a:pt x="21" y="33"/>
                        </a:lnTo>
                        <a:lnTo>
                          <a:pt x="21" y="35"/>
                        </a:lnTo>
                        <a:lnTo>
                          <a:pt x="22" y="37"/>
                        </a:lnTo>
                        <a:lnTo>
                          <a:pt x="24" y="38"/>
                        </a:lnTo>
                        <a:lnTo>
                          <a:pt x="28" y="39"/>
                        </a:lnTo>
                        <a:lnTo>
                          <a:pt x="36" y="39"/>
                        </a:lnTo>
                        <a:lnTo>
                          <a:pt x="41" y="37"/>
                        </a:lnTo>
                        <a:lnTo>
                          <a:pt x="44" y="36"/>
                        </a:lnTo>
                        <a:lnTo>
                          <a:pt x="45" y="33"/>
                        </a:lnTo>
                        <a:lnTo>
                          <a:pt x="46" y="32"/>
                        </a:lnTo>
                        <a:lnTo>
                          <a:pt x="46" y="30"/>
                        </a:lnTo>
                        <a:lnTo>
                          <a:pt x="44" y="24"/>
                        </a:lnTo>
                        <a:lnTo>
                          <a:pt x="36" y="3"/>
                        </a:lnTo>
                        <a:lnTo>
                          <a:pt x="35" y="1"/>
                        </a:lnTo>
                        <a:lnTo>
                          <a:pt x="34" y="0"/>
                        </a:lnTo>
                        <a:lnTo>
                          <a:pt x="33" y="0"/>
                        </a:lnTo>
                        <a:lnTo>
                          <a:pt x="32" y="1"/>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25"/>
                  <p:cNvSpPr>
                    <a:spLocks/>
                  </p:cNvSpPr>
                  <p:nvPr/>
                </p:nvSpPr>
                <p:spPr bwMode="auto">
                  <a:xfrm flipH="1">
                    <a:off x="5407025" y="4335463"/>
                    <a:ext cx="101600" cy="196850"/>
                  </a:xfrm>
                  <a:custGeom>
                    <a:avLst/>
                    <a:gdLst/>
                    <a:ahLst/>
                    <a:cxnLst>
                      <a:cxn ang="0">
                        <a:pos x="60" y="13"/>
                      </a:cxn>
                      <a:cxn ang="0">
                        <a:pos x="59" y="12"/>
                      </a:cxn>
                      <a:cxn ang="0">
                        <a:pos x="57" y="13"/>
                      </a:cxn>
                      <a:cxn ang="0">
                        <a:pos x="55" y="13"/>
                      </a:cxn>
                      <a:cxn ang="0">
                        <a:pos x="53" y="15"/>
                      </a:cxn>
                      <a:cxn ang="0">
                        <a:pos x="48" y="17"/>
                      </a:cxn>
                      <a:cxn ang="0">
                        <a:pos x="46" y="18"/>
                      </a:cxn>
                      <a:cxn ang="0">
                        <a:pos x="44" y="18"/>
                      </a:cxn>
                      <a:cxn ang="0">
                        <a:pos x="40" y="18"/>
                      </a:cxn>
                      <a:cxn ang="0">
                        <a:pos x="36" y="16"/>
                      </a:cxn>
                      <a:cxn ang="0">
                        <a:pos x="29" y="11"/>
                      </a:cxn>
                      <a:cxn ang="0">
                        <a:pos x="25" y="8"/>
                      </a:cxn>
                      <a:cxn ang="0">
                        <a:pos x="21" y="2"/>
                      </a:cxn>
                      <a:cxn ang="0">
                        <a:pos x="20" y="0"/>
                      </a:cxn>
                      <a:cxn ang="0">
                        <a:pos x="19" y="0"/>
                      </a:cxn>
                      <a:cxn ang="0">
                        <a:pos x="18" y="0"/>
                      </a:cxn>
                      <a:cxn ang="0">
                        <a:pos x="17" y="2"/>
                      </a:cxn>
                      <a:cxn ang="0">
                        <a:pos x="16" y="4"/>
                      </a:cxn>
                      <a:cxn ang="0">
                        <a:pos x="13" y="24"/>
                      </a:cxn>
                      <a:cxn ang="0">
                        <a:pos x="4" y="52"/>
                      </a:cxn>
                      <a:cxn ang="0">
                        <a:pos x="0" y="89"/>
                      </a:cxn>
                      <a:cxn ang="0">
                        <a:pos x="0" y="106"/>
                      </a:cxn>
                      <a:cxn ang="0">
                        <a:pos x="0" y="109"/>
                      </a:cxn>
                      <a:cxn ang="0">
                        <a:pos x="0" y="111"/>
                      </a:cxn>
                      <a:cxn ang="0">
                        <a:pos x="1" y="112"/>
                      </a:cxn>
                      <a:cxn ang="0">
                        <a:pos x="3" y="116"/>
                      </a:cxn>
                      <a:cxn ang="0">
                        <a:pos x="10" y="120"/>
                      </a:cxn>
                      <a:cxn ang="0">
                        <a:pos x="23" y="124"/>
                      </a:cxn>
                      <a:cxn ang="0">
                        <a:pos x="29" y="124"/>
                      </a:cxn>
                      <a:cxn ang="0">
                        <a:pos x="35" y="123"/>
                      </a:cxn>
                      <a:cxn ang="0">
                        <a:pos x="41" y="120"/>
                      </a:cxn>
                      <a:cxn ang="0">
                        <a:pos x="47" y="116"/>
                      </a:cxn>
                      <a:cxn ang="0">
                        <a:pos x="49" y="113"/>
                      </a:cxn>
                      <a:cxn ang="0">
                        <a:pos x="51" y="110"/>
                      </a:cxn>
                      <a:cxn ang="0">
                        <a:pos x="52" y="107"/>
                      </a:cxn>
                      <a:cxn ang="0">
                        <a:pos x="52" y="103"/>
                      </a:cxn>
                      <a:cxn ang="0">
                        <a:pos x="52" y="74"/>
                      </a:cxn>
                      <a:cxn ang="0">
                        <a:pos x="59" y="44"/>
                      </a:cxn>
                      <a:cxn ang="0">
                        <a:pos x="61" y="39"/>
                      </a:cxn>
                      <a:cxn ang="0">
                        <a:pos x="63" y="29"/>
                      </a:cxn>
                      <a:cxn ang="0">
                        <a:pos x="64" y="18"/>
                      </a:cxn>
                      <a:cxn ang="0">
                        <a:pos x="62" y="14"/>
                      </a:cxn>
                      <a:cxn ang="0">
                        <a:pos x="60" y="13"/>
                      </a:cxn>
                    </a:cxnLst>
                    <a:rect l="0" t="0" r="r" b="b"/>
                    <a:pathLst>
                      <a:path w="64" h="124">
                        <a:moveTo>
                          <a:pt x="60" y="13"/>
                        </a:moveTo>
                        <a:lnTo>
                          <a:pt x="59" y="12"/>
                        </a:lnTo>
                        <a:lnTo>
                          <a:pt x="57" y="13"/>
                        </a:lnTo>
                        <a:lnTo>
                          <a:pt x="55" y="13"/>
                        </a:lnTo>
                        <a:lnTo>
                          <a:pt x="53" y="15"/>
                        </a:lnTo>
                        <a:lnTo>
                          <a:pt x="48" y="17"/>
                        </a:lnTo>
                        <a:lnTo>
                          <a:pt x="46" y="18"/>
                        </a:lnTo>
                        <a:lnTo>
                          <a:pt x="44" y="18"/>
                        </a:lnTo>
                        <a:lnTo>
                          <a:pt x="40" y="18"/>
                        </a:lnTo>
                        <a:lnTo>
                          <a:pt x="36" y="16"/>
                        </a:lnTo>
                        <a:lnTo>
                          <a:pt x="29" y="11"/>
                        </a:lnTo>
                        <a:lnTo>
                          <a:pt x="25" y="8"/>
                        </a:lnTo>
                        <a:lnTo>
                          <a:pt x="21" y="2"/>
                        </a:lnTo>
                        <a:lnTo>
                          <a:pt x="20" y="0"/>
                        </a:lnTo>
                        <a:lnTo>
                          <a:pt x="19" y="0"/>
                        </a:lnTo>
                        <a:lnTo>
                          <a:pt x="18" y="0"/>
                        </a:lnTo>
                        <a:lnTo>
                          <a:pt x="17" y="2"/>
                        </a:lnTo>
                        <a:lnTo>
                          <a:pt x="16" y="4"/>
                        </a:lnTo>
                        <a:lnTo>
                          <a:pt x="13" y="24"/>
                        </a:lnTo>
                        <a:lnTo>
                          <a:pt x="4" y="52"/>
                        </a:lnTo>
                        <a:lnTo>
                          <a:pt x="0" y="89"/>
                        </a:lnTo>
                        <a:lnTo>
                          <a:pt x="0" y="106"/>
                        </a:lnTo>
                        <a:lnTo>
                          <a:pt x="0" y="109"/>
                        </a:lnTo>
                        <a:lnTo>
                          <a:pt x="0" y="111"/>
                        </a:lnTo>
                        <a:lnTo>
                          <a:pt x="1" y="112"/>
                        </a:lnTo>
                        <a:lnTo>
                          <a:pt x="3" y="116"/>
                        </a:lnTo>
                        <a:lnTo>
                          <a:pt x="10" y="120"/>
                        </a:lnTo>
                        <a:lnTo>
                          <a:pt x="23" y="124"/>
                        </a:lnTo>
                        <a:lnTo>
                          <a:pt x="29" y="124"/>
                        </a:lnTo>
                        <a:lnTo>
                          <a:pt x="35" y="123"/>
                        </a:lnTo>
                        <a:lnTo>
                          <a:pt x="41" y="120"/>
                        </a:lnTo>
                        <a:lnTo>
                          <a:pt x="47" y="116"/>
                        </a:lnTo>
                        <a:lnTo>
                          <a:pt x="49" y="113"/>
                        </a:lnTo>
                        <a:lnTo>
                          <a:pt x="51" y="110"/>
                        </a:lnTo>
                        <a:lnTo>
                          <a:pt x="52" y="107"/>
                        </a:lnTo>
                        <a:lnTo>
                          <a:pt x="52" y="103"/>
                        </a:lnTo>
                        <a:lnTo>
                          <a:pt x="52" y="74"/>
                        </a:lnTo>
                        <a:lnTo>
                          <a:pt x="59" y="44"/>
                        </a:lnTo>
                        <a:lnTo>
                          <a:pt x="61" y="39"/>
                        </a:lnTo>
                        <a:lnTo>
                          <a:pt x="63" y="29"/>
                        </a:lnTo>
                        <a:lnTo>
                          <a:pt x="64" y="18"/>
                        </a:lnTo>
                        <a:lnTo>
                          <a:pt x="62" y="14"/>
                        </a:lnTo>
                        <a:lnTo>
                          <a:pt x="60" y="13"/>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26"/>
                  <p:cNvSpPr>
                    <a:spLocks/>
                  </p:cNvSpPr>
                  <p:nvPr/>
                </p:nvSpPr>
                <p:spPr bwMode="auto">
                  <a:xfrm flipH="1">
                    <a:off x="5411787" y="4324350"/>
                    <a:ext cx="49213" cy="26988"/>
                  </a:xfrm>
                  <a:custGeom>
                    <a:avLst/>
                    <a:gdLst/>
                    <a:ahLst/>
                    <a:cxnLst>
                      <a:cxn ang="0">
                        <a:pos x="31" y="8"/>
                      </a:cxn>
                      <a:cxn ang="0">
                        <a:pos x="31" y="7"/>
                      </a:cxn>
                      <a:cxn ang="0">
                        <a:pos x="30" y="6"/>
                      </a:cxn>
                      <a:cxn ang="0">
                        <a:pos x="29" y="5"/>
                      </a:cxn>
                      <a:cxn ang="0">
                        <a:pos x="25" y="3"/>
                      </a:cxn>
                      <a:cxn ang="0">
                        <a:pos x="17" y="1"/>
                      </a:cxn>
                      <a:cxn ang="0">
                        <a:pos x="14" y="0"/>
                      </a:cxn>
                      <a:cxn ang="0">
                        <a:pos x="5" y="1"/>
                      </a:cxn>
                      <a:cxn ang="0">
                        <a:pos x="1" y="2"/>
                      </a:cxn>
                      <a:cxn ang="0">
                        <a:pos x="0" y="2"/>
                      </a:cxn>
                      <a:cxn ang="0">
                        <a:pos x="0" y="3"/>
                      </a:cxn>
                      <a:cxn ang="0">
                        <a:pos x="0" y="6"/>
                      </a:cxn>
                      <a:cxn ang="0">
                        <a:pos x="2" y="9"/>
                      </a:cxn>
                      <a:cxn ang="0">
                        <a:pos x="5" y="12"/>
                      </a:cxn>
                      <a:cxn ang="0">
                        <a:pos x="8" y="14"/>
                      </a:cxn>
                      <a:cxn ang="0">
                        <a:pos x="10" y="15"/>
                      </a:cxn>
                      <a:cxn ang="0">
                        <a:pos x="17" y="17"/>
                      </a:cxn>
                      <a:cxn ang="0">
                        <a:pos x="23" y="17"/>
                      </a:cxn>
                      <a:cxn ang="0">
                        <a:pos x="26" y="16"/>
                      </a:cxn>
                      <a:cxn ang="0">
                        <a:pos x="29" y="14"/>
                      </a:cxn>
                      <a:cxn ang="0">
                        <a:pos x="31" y="8"/>
                      </a:cxn>
                    </a:cxnLst>
                    <a:rect l="0" t="0" r="r" b="b"/>
                    <a:pathLst>
                      <a:path w="31" h="17">
                        <a:moveTo>
                          <a:pt x="31" y="8"/>
                        </a:moveTo>
                        <a:lnTo>
                          <a:pt x="31" y="7"/>
                        </a:lnTo>
                        <a:lnTo>
                          <a:pt x="30" y="6"/>
                        </a:lnTo>
                        <a:lnTo>
                          <a:pt x="29" y="5"/>
                        </a:lnTo>
                        <a:lnTo>
                          <a:pt x="25" y="3"/>
                        </a:lnTo>
                        <a:lnTo>
                          <a:pt x="17" y="1"/>
                        </a:lnTo>
                        <a:lnTo>
                          <a:pt x="14" y="0"/>
                        </a:lnTo>
                        <a:lnTo>
                          <a:pt x="5" y="1"/>
                        </a:lnTo>
                        <a:lnTo>
                          <a:pt x="1" y="2"/>
                        </a:lnTo>
                        <a:lnTo>
                          <a:pt x="0" y="2"/>
                        </a:lnTo>
                        <a:lnTo>
                          <a:pt x="0" y="3"/>
                        </a:lnTo>
                        <a:lnTo>
                          <a:pt x="0" y="6"/>
                        </a:lnTo>
                        <a:lnTo>
                          <a:pt x="2" y="9"/>
                        </a:lnTo>
                        <a:lnTo>
                          <a:pt x="5" y="12"/>
                        </a:lnTo>
                        <a:lnTo>
                          <a:pt x="8" y="14"/>
                        </a:lnTo>
                        <a:lnTo>
                          <a:pt x="10" y="15"/>
                        </a:lnTo>
                        <a:lnTo>
                          <a:pt x="17" y="17"/>
                        </a:lnTo>
                        <a:lnTo>
                          <a:pt x="23" y="17"/>
                        </a:lnTo>
                        <a:lnTo>
                          <a:pt x="26" y="16"/>
                        </a:lnTo>
                        <a:lnTo>
                          <a:pt x="29" y="14"/>
                        </a:lnTo>
                        <a:lnTo>
                          <a:pt x="31" y="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27"/>
                  <p:cNvSpPr>
                    <a:spLocks/>
                  </p:cNvSpPr>
                  <p:nvPr/>
                </p:nvSpPr>
                <p:spPr bwMode="auto">
                  <a:xfrm flipH="1">
                    <a:off x="5127625" y="4303713"/>
                    <a:ext cx="169863" cy="98425"/>
                  </a:xfrm>
                  <a:custGeom>
                    <a:avLst/>
                    <a:gdLst/>
                    <a:ahLst/>
                    <a:cxnLst>
                      <a:cxn ang="0">
                        <a:pos x="100" y="0"/>
                      </a:cxn>
                      <a:cxn ang="0">
                        <a:pos x="99" y="0"/>
                      </a:cxn>
                      <a:cxn ang="0">
                        <a:pos x="99" y="1"/>
                      </a:cxn>
                      <a:cxn ang="0">
                        <a:pos x="98" y="2"/>
                      </a:cxn>
                      <a:cxn ang="0">
                        <a:pos x="97" y="3"/>
                      </a:cxn>
                      <a:cxn ang="0">
                        <a:pos x="57" y="30"/>
                      </a:cxn>
                      <a:cxn ang="0">
                        <a:pos x="39" y="36"/>
                      </a:cxn>
                      <a:cxn ang="0">
                        <a:pos x="3" y="42"/>
                      </a:cxn>
                      <a:cxn ang="0">
                        <a:pos x="1" y="43"/>
                      </a:cxn>
                      <a:cxn ang="0">
                        <a:pos x="0" y="44"/>
                      </a:cxn>
                      <a:cxn ang="0">
                        <a:pos x="1" y="45"/>
                      </a:cxn>
                      <a:cxn ang="0">
                        <a:pos x="5" y="49"/>
                      </a:cxn>
                      <a:cxn ang="0">
                        <a:pos x="16" y="56"/>
                      </a:cxn>
                      <a:cxn ang="0">
                        <a:pos x="22" y="59"/>
                      </a:cxn>
                      <a:cxn ang="0">
                        <a:pos x="35" y="62"/>
                      </a:cxn>
                      <a:cxn ang="0">
                        <a:pos x="42" y="62"/>
                      </a:cxn>
                      <a:cxn ang="0">
                        <a:pos x="55" y="61"/>
                      </a:cxn>
                      <a:cxn ang="0">
                        <a:pos x="83" y="52"/>
                      </a:cxn>
                      <a:cxn ang="0">
                        <a:pos x="97" y="44"/>
                      </a:cxn>
                      <a:cxn ang="0">
                        <a:pos x="102" y="40"/>
                      </a:cxn>
                      <a:cxn ang="0">
                        <a:pos x="105" y="36"/>
                      </a:cxn>
                      <a:cxn ang="0">
                        <a:pos x="107" y="31"/>
                      </a:cxn>
                      <a:cxn ang="0">
                        <a:pos x="107" y="28"/>
                      </a:cxn>
                      <a:cxn ang="0">
                        <a:pos x="107" y="24"/>
                      </a:cxn>
                      <a:cxn ang="0">
                        <a:pos x="104" y="10"/>
                      </a:cxn>
                      <a:cxn ang="0">
                        <a:pos x="101" y="1"/>
                      </a:cxn>
                      <a:cxn ang="0">
                        <a:pos x="100" y="0"/>
                      </a:cxn>
                    </a:cxnLst>
                    <a:rect l="0" t="0" r="r" b="b"/>
                    <a:pathLst>
                      <a:path w="107" h="62">
                        <a:moveTo>
                          <a:pt x="100" y="0"/>
                        </a:moveTo>
                        <a:lnTo>
                          <a:pt x="99" y="0"/>
                        </a:lnTo>
                        <a:lnTo>
                          <a:pt x="99" y="1"/>
                        </a:lnTo>
                        <a:lnTo>
                          <a:pt x="98" y="2"/>
                        </a:lnTo>
                        <a:lnTo>
                          <a:pt x="97" y="3"/>
                        </a:lnTo>
                        <a:lnTo>
                          <a:pt x="57" y="30"/>
                        </a:lnTo>
                        <a:lnTo>
                          <a:pt x="39" y="36"/>
                        </a:lnTo>
                        <a:lnTo>
                          <a:pt x="3" y="42"/>
                        </a:lnTo>
                        <a:lnTo>
                          <a:pt x="1" y="43"/>
                        </a:lnTo>
                        <a:lnTo>
                          <a:pt x="0" y="44"/>
                        </a:lnTo>
                        <a:lnTo>
                          <a:pt x="1" y="45"/>
                        </a:lnTo>
                        <a:lnTo>
                          <a:pt x="5" y="49"/>
                        </a:lnTo>
                        <a:lnTo>
                          <a:pt x="16" y="56"/>
                        </a:lnTo>
                        <a:lnTo>
                          <a:pt x="22" y="59"/>
                        </a:lnTo>
                        <a:lnTo>
                          <a:pt x="35" y="62"/>
                        </a:lnTo>
                        <a:lnTo>
                          <a:pt x="42" y="62"/>
                        </a:lnTo>
                        <a:lnTo>
                          <a:pt x="55" y="61"/>
                        </a:lnTo>
                        <a:lnTo>
                          <a:pt x="83" y="52"/>
                        </a:lnTo>
                        <a:lnTo>
                          <a:pt x="97" y="44"/>
                        </a:lnTo>
                        <a:lnTo>
                          <a:pt x="102" y="40"/>
                        </a:lnTo>
                        <a:lnTo>
                          <a:pt x="105" y="36"/>
                        </a:lnTo>
                        <a:lnTo>
                          <a:pt x="107" y="31"/>
                        </a:lnTo>
                        <a:lnTo>
                          <a:pt x="107" y="28"/>
                        </a:lnTo>
                        <a:lnTo>
                          <a:pt x="107" y="24"/>
                        </a:lnTo>
                        <a:lnTo>
                          <a:pt x="104" y="10"/>
                        </a:lnTo>
                        <a:lnTo>
                          <a:pt x="101" y="1"/>
                        </a:lnTo>
                        <a:lnTo>
                          <a:pt x="100"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28"/>
                  <p:cNvSpPr>
                    <a:spLocks/>
                  </p:cNvSpPr>
                  <p:nvPr/>
                </p:nvSpPr>
                <p:spPr bwMode="auto">
                  <a:xfrm flipH="1">
                    <a:off x="5265738" y="4375150"/>
                    <a:ext cx="50800" cy="171450"/>
                  </a:xfrm>
                  <a:custGeom>
                    <a:avLst/>
                    <a:gdLst/>
                    <a:ahLst/>
                    <a:cxnLst>
                      <a:cxn ang="0">
                        <a:pos x="28" y="18"/>
                      </a:cxn>
                      <a:cxn ang="0">
                        <a:pos x="28" y="17"/>
                      </a:cxn>
                      <a:cxn ang="0">
                        <a:pos x="26" y="16"/>
                      </a:cxn>
                      <a:cxn ang="0">
                        <a:pos x="25" y="16"/>
                      </a:cxn>
                      <a:cxn ang="0">
                        <a:pos x="22" y="17"/>
                      </a:cxn>
                      <a:cxn ang="0">
                        <a:pos x="21" y="17"/>
                      </a:cxn>
                      <a:cxn ang="0">
                        <a:pos x="19" y="16"/>
                      </a:cxn>
                      <a:cxn ang="0">
                        <a:pos x="17" y="15"/>
                      </a:cxn>
                      <a:cxn ang="0">
                        <a:pos x="16" y="11"/>
                      </a:cxn>
                      <a:cxn ang="0">
                        <a:pos x="10" y="2"/>
                      </a:cxn>
                      <a:cxn ang="0">
                        <a:pos x="9" y="1"/>
                      </a:cxn>
                      <a:cxn ang="0">
                        <a:pos x="8" y="0"/>
                      </a:cxn>
                      <a:cxn ang="0">
                        <a:pos x="8" y="0"/>
                      </a:cxn>
                      <a:cxn ang="0">
                        <a:pos x="7" y="1"/>
                      </a:cxn>
                      <a:cxn ang="0">
                        <a:pos x="6" y="2"/>
                      </a:cxn>
                      <a:cxn ang="0">
                        <a:pos x="5" y="4"/>
                      </a:cxn>
                      <a:cxn ang="0">
                        <a:pos x="0" y="68"/>
                      </a:cxn>
                      <a:cxn ang="0">
                        <a:pos x="0" y="96"/>
                      </a:cxn>
                      <a:cxn ang="0">
                        <a:pos x="1" y="103"/>
                      </a:cxn>
                      <a:cxn ang="0">
                        <a:pos x="2" y="104"/>
                      </a:cxn>
                      <a:cxn ang="0">
                        <a:pos x="5" y="104"/>
                      </a:cxn>
                      <a:cxn ang="0">
                        <a:pos x="9" y="105"/>
                      </a:cxn>
                      <a:cxn ang="0">
                        <a:pos x="15" y="107"/>
                      </a:cxn>
                      <a:cxn ang="0">
                        <a:pos x="20" y="108"/>
                      </a:cxn>
                      <a:cxn ang="0">
                        <a:pos x="26" y="107"/>
                      </a:cxn>
                      <a:cxn ang="0">
                        <a:pos x="29" y="105"/>
                      </a:cxn>
                      <a:cxn ang="0">
                        <a:pos x="30" y="104"/>
                      </a:cxn>
                      <a:cxn ang="0">
                        <a:pos x="31" y="103"/>
                      </a:cxn>
                      <a:cxn ang="0">
                        <a:pos x="31" y="101"/>
                      </a:cxn>
                      <a:cxn ang="0">
                        <a:pos x="32" y="99"/>
                      </a:cxn>
                      <a:cxn ang="0">
                        <a:pos x="32" y="92"/>
                      </a:cxn>
                      <a:cxn ang="0">
                        <a:pos x="29" y="64"/>
                      </a:cxn>
                      <a:cxn ang="0">
                        <a:pos x="29" y="24"/>
                      </a:cxn>
                      <a:cxn ang="0">
                        <a:pos x="28" y="18"/>
                      </a:cxn>
                    </a:cxnLst>
                    <a:rect l="0" t="0" r="r" b="b"/>
                    <a:pathLst>
                      <a:path w="32" h="108">
                        <a:moveTo>
                          <a:pt x="28" y="18"/>
                        </a:moveTo>
                        <a:lnTo>
                          <a:pt x="28" y="17"/>
                        </a:lnTo>
                        <a:lnTo>
                          <a:pt x="26" y="16"/>
                        </a:lnTo>
                        <a:lnTo>
                          <a:pt x="25" y="16"/>
                        </a:lnTo>
                        <a:lnTo>
                          <a:pt x="22" y="17"/>
                        </a:lnTo>
                        <a:lnTo>
                          <a:pt x="21" y="17"/>
                        </a:lnTo>
                        <a:lnTo>
                          <a:pt x="19" y="16"/>
                        </a:lnTo>
                        <a:lnTo>
                          <a:pt x="17" y="15"/>
                        </a:lnTo>
                        <a:lnTo>
                          <a:pt x="16" y="11"/>
                        </a:lnTo>
                        <a:lnTo>
                          <a:pt x="10" y="2"/>
                        </a:lnTo>
                        <a:lnTo>
                          <a:pt x="9" y="1"/>
                        </a:lnTo>
                        <a:lnTo>
                          <a:pt x="8" y="0"/>
                        </a:lnTo>
                        <a:lnTo>
                          <a:pt x="8" y="0"/>
                        </a:lnTo>
                        <a:lnTo>
                          <a:pt x="7" y="1"/>
                        </a:lnTo>
                        <a:lnTo>
                          <a:pt x="6" y="2"/>
                        </a:lnTo>
                        <a:lnTo>
                          <a:pt x="5" y="4"/>
                        </a:lnTo>
                        <a:lnTo>
                          <a:pt x="0" y="68"/>
                        </a:lnTo>
                        <a:lnTo>
                          <a:pt x="0" y="96"/>
                        </a:lnTo>
                        <a:lnTo>
                          <a:pt x="1" y="103"/>
                        </a:lnTo>
                        <a:lnTo>
                          <a:pt x="2" y="104"/>
                        </a:lnTo>
                        <a:lnTo>
                          <a:pt x="5" y="104"/>
                        </a:lnTo>
                        <a:lnTo>
                          <a:pt x="9" y="105"/>
                        </a:lnTo>
                        <a:lnTo>
                          <a:pt x="15" y="107"/>
                        </a:lnTo>
                        <a:lnTo>
                          <a:pt x="20" y="108"/>
                        </a:lnTo>
                        <a:lnTo>
                          <a:pt x="26" y="107"/>
                        </a:lnTo>
                        <a:lnTo>
                          <a:pt x="29" y="105"/>
                        </a:lnTo>
                        <a:lnTo>
                          <a:pt x="30" y="104"/>
                        </a:lnTo>
                        <a:lnTo>
                          <a:pt x="31" y="103"/>
                        </a:lnTo>
                        <a:lnTo>
                          <a:pt x="31" y="101"/>
                        </a:lnTo>
                        <a:lnTo>
                          <a:pt x="32" y="99"/>
                        </a:lnTo>
                        <a:lnTo>
                          <a:pt x="32" y="92"/>
                        </a:lnTo>
                        <a:lnTo>
                          <a:pt x="29" y="64"/>
                        </a:lnTo>
                        <a:lnTo>
                          <a:pt x="29" y="24"/>
                        </a:lnTo>
                        <a:lnTo>
                          <a:pt x="28" y="1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29"/>
                  <p:cNvSpPr>
                    <a:spLocks/>
                  </p:cNvSpPr>
                  <p:nvPr/>
                </p:nvSpPr>
                <p:spPr bwMode="auto">
                  <a:xfrm flipH="1">
                    <a:off x="5138737" y="4383088"/>
                    <a:ext cx="125413" cy="149225"/>
                  </a:xfrm>
                  <a:custGeom>
                    <a:avLst/>
                    <a:gdLst/>
                    <a:ahLst/>
                    <a:cxnLst>
                      <a:cxn ang="0">
                        <a:pos x="76" y="0"/>
                      </a:cxn>
                      <a:cxn ang="0">
                        <a:pos x="73" y="3"/>
                      </a:cxn>
                      <a:cxn ang="0">
                        <a:pos x="54" y="13"/>
                      </a:cxn>
                      <a:cxn ang="0">
                        <a:pos x="42" y="17"/>
                      </a:cxn>
                      <a:cxn ang="0">
                        <a:pos x="22" y="20"/>
                      </a:cxn>
                      <a:cxn ang="0">
                        <a:pos x="16" y="19"/>
                      </a:cxn>
                      <a:cxn ang="0">
                        <a:pos x="10" y="17"/>
                      </a:cxn>
                      <a:cxn ang="0">
                        <a:pos x="7" y="15"/>
                      </a:cxn>
                      <a:cxn ang="0">
                        <a:pos x="5" y="15"/>
                      </a:cxn>
                      <a:cxn ang="0">
                        <a:pos x="3" y="15"/>
                      </a:cxn>
                      <a:cxn ang="0">
                        <a:pos x="1" y="16"/>
                      </a:cxn>
                      <a:cxn ang="0">
                        <a:pos x="0" y="20"/>
                      </a:cxn>
                      <a:cxn ang="0">
                        <a:pos x="4" y="39"/>
                      </a:cxn>
                      <a:cxn ang="0">
                        <a:pos x="4" y="47"/>
                      </a:cxn>
                      <a:cxn ang="0">
                        <a:pos x="3" y="79"/>
                      </a:cxn>
                      <a:cxn ang="0">
                        <a:pos x="4" y="84"/>
                      </a:cxn>
                      <a:cxn ang="0">
                        <a:pos x="6" y="89"/>
                      </a:cxn>
                      <a:cxn ang="0">
                        <a:pos x="8" y="92"/>
                      </a:cxn>
                      <a:cxn ang="0">
                        <a:pos x="10" y="94"/>
                      </a:cxn>
                      <a:cxn ang="0">
                        <a:pos x="13" y="94"/>
                      </a:cxn>
                      <a:cxn ang="0">
                        <a:pos x="19" y="89"/>
                      </a:cxn>
                      <a:cxn ang="0">
                        <a:pos x="27" y="85"/>
                      </a:cxn>
                      <a:cxn ang="0">
                        <a:pos x="32" y="83"/>
                      </a:cxn>
                      <a:cxn ang="0">
                        <a:pos x="60" y="68"/>
                      </a:cxn>
                      <a:cxn ang="0">
                        <a:pos x="65" y="62"/>
                      </a:cxn>
                      <a:cxn ang="0">
                        <a:pos x="71" y="45"/>
                      </a:cxn>
                      <a:cxn ang="0">
                        <a:pos x="79" y="6"/>
                      </a:cxn>
                      <a:cxn ang="0">
                        <a:pos x="79" y="2"/>
                      </a:cxn>
                      <a:cxn ang="0">
                        <a:pos x="78" y="1"/>
                      </a:cxn>
                      <a:cxn ang="0">
                        <a:pos x="77" y="0"/>
                      </a:cxn>
                      <a:cxn ang="0">
                        <a:pos x="76" y="0"/>
                      </a:cxn>
                    </a:cxnLst>
                    <a:rect l="0" t="0" r="r" b="b"/>
                    <a:pathLst>
                      <a:path w="79" h="94">
                        <a:moveTo>
                          <a:pt x="76" y="0"/>
                        </a:moveTo>
                        <a:lnTo>
                          <a:pt x="73" y="3"/>
                        </a:lnTo>
                        <a:lnTo>
                          <a:pt x="54" y="13"/>
                        </a:lnTo>
                        <a:lnTo>
                          <a:pt x="42" y="17"/>
                        </a:lnTo>
                        <a:lnTo>
                          <a:pt x="22" y="20"/>
                        </a:lnTo>
                        <a:lnTo>
                          <a:pt x="16" y="19"/>
                        </a:lnTo>
                        <a:lnTo>
                          <a:pt x="10" y="17"/>
                        </a:lnTo>
                        <a:lnTo>
                          <a:pt x="7" y="15"/>
                        </a:lnTo>
                        <a:lnTo>
                          <a:pt x="5" y="15"/>
                        </a:lnTo>
                        <a:lnTo>
                          <a:pt x="3" y="15"/>
                        </a:lnTo>
                        <a:lnTo>
                          <a:pt x="1" y="16"/>
                        </a:lnTo>
                        <a:lnTo>
                          <a:pt x="0" y="20"/>
                        </a:lnTo>
                        <a:lnTo>
                          <a:pt x="4" y="39"/>
                        </a:lnTo>
                        <a:lnTo>
                          <a:pt x="4" y="47"/>
                        </a:lnTo>
                        <a:lnTo>
                          <a:pt x="3" y="79"/>
                        </a:lnTo>
                        <a:lnTo>
                          <a:pt x="4" y="84"/>
                        </a:lnTo>
                        <a:lnTo>
                          <a:pt x="6" y="89"/>
                        </a:lnTo>
                        <a:lnTo>
                          <a:pt x="8" y="92"/>
                        </a:lnTo>
                        <a:lnTo>
                          <a:pt x="10" y="94"/>
                        </a:lnTo>
                        <a:lnTo>
                          <a:pt x="13" y="94"/>
                        </a:lnTo>
                        <a:lnTo>
                          <a:pt x="19" y="89"/>
                        </a:lnTo>
                        <a:lnTo>
                          <a:pt x="27" y="85"/>
                        </a:lnTo>
                        <a:lnTo>
                          <a:pt x="32" y="83"/>
                        </a:lnTo>
                        <a:lnTo>
                          <a:pt x="60" y="68"/>
                        </a:lnTo>
                        <a:lnTo>
                          <a:pt x="65" y="62"/>
                        </a:lnTo>
                        <a:lnTo>
                          <a:pt x="71" y="45"/>
                        </a:lnTo>
                        <a:lnTo>
                          <a:pt x="79" y="6"/>
                        </a:lnTo>
                        <a:lnTo>
                          <a:pt x="79" y="2"/>
                        </a:lnTo>
                        <a:lnTo>
                          <a:pt x="78" y="1"/>
                        </a:lnTo>
                        <a:lnTo>
                          <a:pt x="77" y="0"/>
                        </a:lnTo>
                        <a:lnTo>
                          <a:pt x="76"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30"/>
                  <p:cNvSpPr>
                    <a:spLocks/>
                  </p:cNvSpPr>
                  <p:nvPr/>
                </p:nvSpPr>
                <p:spPr bwMode="auto">
                  <a:xfrm flipH="1">
                    <a:off x="5045075" y="4230688"/>
                    <a:ext cx="77788" cy="152400"/>
                  </a:xfrm>
                  <a:custGeom>
                    <a:avLst/>
                    <a:gdLst/>
                    <a:ahLst/>
                    <a:cxnLst>
                      <a:cxn ang="0">
                        <a:pos x="20" y="0"/>
                      </a:cxn>
                      <a:cxn ang="0">
                        <a:pos x="19" y="0"/>
                      </a:cxn>
                      <a:cxn ang="0">
                        <a:pos x="19" y="1"/>
                      </a:cxn>
                      <a:cxn ang="0">
                        <a:pos x="25" y="8"/>
                      </a:cxn>
                      <a:cxn ang="0">
                        <a:pos x="27" y="10"/>
                      </a:cxn>
                      <a:cxn ang="0">
                        <a:pos x="28" y="12"/>
                      </a:cxn>
                      <a:cxn ang="0">
                        <a:pos x="28" y="14"/>
                      </a:cxn>
                      <a:cxn ang="0">
                        <a:pos x="28" y="16"/>
                      </a:cxn>
                      <a:cxn ang="0">
                        <a:pos x="27" y="19"/>
                      </a:cxn>
                      <a:cxn ang="0">
                        <a:pos x="20" y="28"/>
                      </a:cxn>
                      <a:cxn ang="0">
                        <a:pos x="17" y="32"/>
                      </a:cxn>
                      <a:cxn ang="0">
                        <a:pos x="15" y="33"/>
                      </a:cxn>
                      <a:cxn ang="0">
                        <a:pos x="14" y="34"/>
                      </a:cxn>
                      <a:cxn ang="0">
                        <a:pos x="9" y="36"/>
                      </a:cxn>
                      <a:cxn ang="0">
                        <a:pos x="6" y="37"/>
                      </a:cxn>
                      <a:cxn ang="0">
                        <a:pos x="3" y="37"/>
                      </a:cxn>
                      <a:cxn ang="0">
                        <a:pos x="2" y="39"/>
                      </a:cxn>
                      <a:cxn ang="0">
                        <a:pos x="1" y="40"/>
                      </a:cxn>
                      <a:cxn ang="0">
                        <a:pos x="0" y="42"/>
                      </a:cxn>
                      <a:cxn ang="0">
                        <a:pos x="1" y="44"/>
                      </a:cxn>
                      <a:cxn ang="0">
                        <a:pos x="6" y="58"/>
                      </a:cxn>
                      <a:cxn ang="0">
                        <a:pos x="7" y="64"/>
                      </a:cxn>
                      <a:cxn ang="0">
                        <a:pos x="8" y="88"/>
                      </a:cxn>
                      <a:cxn ang="0">
                        <a:pos x="7" y="92"/>
                      </a:cxn>
                      <a:cxn ang="0">
                        <a:pos x="6" y="95"/>
                      </a:cxn>
                      <a:cxn ang="0">
                        <a:pos x="5" y="96"/>
                      </a:cxn>
                      <a:cxn ang="0">
                        <a:pos x="6" y="96"/>
                      </a:cxn>
                      <a:cxn ang="0">
                        <a:pos x="8" y="96"/>
                      </a:cxn>
                      <a:cxn ang="0">
                        <a:pos x="9" y="95"/>
                      </a:cxn>
                      <a:cxn ang="0">
                        <a:pos x="14" y="91"/>
                      </a:cxn>
                      <a:cxn ang="0">
                        <a:pos x="18" y="86"/>
                      </a:cxn>
                      <a:cxn ang="0">
                        <a:pos x="35" y="75"/>
                      </a:cxn>
                      <a:cxn ang="0">
                        <a:pos x="41" y="68"/>
                      </a:cxn>
                      <a:cxn ang="0">
                        <a:pos x="48" y="53"/>
                      </a:cxn>
                      <a:cxn ang="0">
                        <a:pos x="49" y="42"/>
                      </a:cxn>
                      <a:cxn ang="0">
                        <a:pos x="49" y="32"/>
                      </a:cxn>
                      <a:cxn ang="0">
                        <a:pos x="46" y="21"/>
                      </a:cxn>
                      <a:cxn ang="0">
                        <a:pos x="39" y="10"/>
                      </a:cxn>
                      <a:cxn ang="0">
                        <a:pos x="37" y="9"/>
                      </a:cxn>
                      <a:cxn ang="0">
                        <a:pos x="22" y="1"/>
                      </a:cxn>
                      <a:cxn ang="0">
                        <a:pos x="20" y="0"/>
                      </a:cxn>
                    </a:cxnLst>
                    <a:rect l="0" t="0" r="r" b="b"/>
                    <a:pathLst>
                      <a:path w="49" h="96">
                        <a:moveTo>
                          <a:pt x="20" y="0"/>
                        </a:moveTo>
                        <a:lnTo>
                          <a:pt x="19" y="0"/>
                        </a:lnTo>
                        <a:lnTo>
                          <a:pt x="19" y="1"/>
                        </a:lnTo>
                        <a:lnTo>
                          <a:pt x="25" y="8"/>
                        </a:lnTo>
                        <a:lnTo>
                          <a:pt x="27" y="10"/>
                        </a:lnTo>
                        <a:lnTo>
                          <a:pt x="28" y="12"/>
                        </a:lnTo>
                        <a:lnTo>
                          <a:pt x="28" y="14"/>
                        </a:lnTo>
                        <a:lnTo>
                          <a:pt x="28" y="16"/>
                        </a:lnTo>
                        <a:lnTo>
                          <a:pt x="27" y="19"/>
                        </a:lnTo>
                        <a:lnTo>
                          <a:pt x="20" y="28"/>
                        </a:lnTo>
                        <a:lnTo>
                          <a:pt x="17" y="32"/>
                        </a:lnTo>
                        <a:lnTo>
                          <a:pt x="15" y="33"/>
                        </a:lnTo>
                        <a:lnTo>
                          <a:pt x="14" y="34"/>
                        </a:lnTo>
                        <a:lnTo>
                          <a:pt x="9" y="36"/>
                        </a:lnTo>
                        <a:lnTo>
                          <a:pt x="6" y="37"/>
                        </a:lnTo>
                        <a:lnTo>
                          <a:pt x="3" y="37"/>
                        </a:lnTo>
                        <a:lnTo>
                          <a:pt x="2" y="39"/>
                        </a:lnTo>
                        <a:lnTo>
                          <a:pt x="1" y="40"/>
                        </a:lnTo>
                        <a:lnTo>
                          <a:pt x="0" y="42"/>
                        </a:lnTo>
                        <a:lnTo>
                          <a:pt x="1" y="44"/>
                        </a:lnTo>
                        <a:lnTo>
                          <a:pt x="6" y="58"/>
                        </a:lnTo>
                        <a:lnTo>
                          <a:pt x="7" y="64"/>
                        </a:lnTo>
                        <a:lnTo>
                          <a:pt x="8" y="88"/>
                        </a:lnTo>
                        <a:lnTo>
                          <a:pt x="7" y="92"/>
                        </a:lnTo>
                        <a:lnTo>
                          <a:pt x="6" y="95"/>
                        </a:lnTo>
                        <a:lnTo>
                          <a:pt x="5" y="96"/>
                        </a:lnTo>
                        <a:lnTo>
                          <a:pt x="6" y="96"/>
                        </a:lnTo>
                        <a:lnTo>
                          <a:pt x="8" y="96"/>
                        </a:lnTo>
                        <a:lnTo>
                          <a:pt x="9" y="95"/>
                        </a:lnTo>
                        <a:lnTo>
                          <a:pt x="14" y="91"/>
                        </a:lnTo>
                        <a:lnTo>
                          <a:pt x="18" y="86"/>
                        </a:lnTo>
                        <a:lnTo>
                          <a:pt x="35" y="75"/>
                        </a:lnTo>
                        <a:lnTo>
                          <a:pt x="41" y="68"/>
                        </a:lnTo>
                        <a:lnTo>
                          <a:pt x="48" y="53"/>
                        </a:lnTo>
                        <a:lnTo>
                          <a:pt x="49" y="42"/>
                        </a:lnTo>
                        <a:lnTo>
                          <a:pt x="49" y="32"/>
                        </a:lnTo>
                        <a:lnTo>
                          <a:pt x="46" y="21"/>
                        </a:lnTo>
                        <a:lnTo>
                          <a:pt x="39" y="10"/>
                        </a:lnTo>
                        <a:lnTo>
                          <a:pt x="37" y="9"/>
                        </a:lnTo>
                        <a:lnTo>
                          <a:pt x="22" y="1"/>
                        </a:lnTo>
                        <a:lnTo>
                          <a:pt x="20" y="0"/>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31"/>
                  <p:cNvSpPr>
                    <a:spLocks/>
                  </p:cNvSpPr>
                  <p:nvPr/>
                </p:nvSpPr>
                <p:spPr bwMode="auto">
                  <a:xfrm flipH="1">
                    <a:off x="5318125" y="4368800"/>
                    <a:ext cx="95250" cy="122238"/>
                  </a:xfrm>
                  <a:custGeom>
                    <a:avLst/>
                    <a:gdLst/>
                    <a:ahLst/>
                    <a:cxnLst>
                      <a:cxn ang="0">
                        <a:pos x="56" y="6"/>
                      </a:cxn>
                      <a:cxn ang="0">
                        <a:pos x="43" y="9"/>
                      </a:cxn>
                      <a:cxn ang="0">
                        <a:pos x="36" y="9"/>
                      </a:cxn>
                      <a:cxn ang="0">
                        <a:pos x="30" y="7"/>
                      </a:cxn>
                      <a:cxn ang="0">
                        <a:pos x="21" y="1"/>
                      </a:cxn>
                      <a:cxn ang="0">
                        <a:pos x="15" y="0"/>
                      </a:cxn>
                      <a:cxn ang="0">
                        <a:pos x="13" y="1"/>
                      </a:cxn>
                      <a:cxn ang="0">
                        <a:pos x="11" y="4"/>
                      </a:cxn>
                      <a:cxn ang="0">
                        <a:pos x="10" y="9"/>
                      </a:cxn>
                      <a:cxn ang="0">
                        <a:pos x="7" y="20"/>
                      </a:cxn>
                      <a:cxn ang="0">
                        <a:pos x="5" y="38"/>
                      </a:cxn>
                      <a:cxn ang="0">
                        <a:pos x="0" y="65"/>
                      </a:cxn>
                      <a:cxn ang="0">
                        <a:pos x="0" y="70"/>
                      </a:cxn>
                      <a:cxn ang="0">
                        <a:pos x="1" y="70"/>
                      </a:cxn>
                      <a:cxn ang="0">
                        <a:pos x="2" y="71"/>
                      </a:cxn>
                      <a:cxn ang="0">
                        <a:pos x="4" y="72"/>
                      </a:cxn>
                      <a:cxn ang="0">
                        <a:pos x="6" y="73"/>
                      </a:cxn>
                      <a:cxn ang="0">
                        <a:pos x="9" y="74"/>
                      </a:cxn>
                      <a:cxn ang="0">
                        <a:pos x="38" y="77"/>
                      </a:cxn>
                      <a:cxn ang="0">
                        <a:pos x="47" y="77"/>
                      </a:cxn>
                      <a:cxn ang="0">
                        <a:pos x="51" y="76"/>
                      </a:cxn>
                      <a:cxn ang="0">
                        <a:pos x="54" y="74"/>
                      </a:cxn>
                      <a:cxn ang="0">
                        <a:pos x="55" y="73"/>
                      </a:cxn>
                      <a:cxn ang="0">
                        <a:pos x="56" y="70"/>
                      </a:cxn>
                      <a:cxn ang="0">
                        <a:pos x="56" y="67"/>
                      </a:cxn>
                      <a:cxn ang="0">
                        <a:pos x="55" y="58"/>
                      </a:cxn>
                      <a:cxn ang="0">
                        <a:pos x="55" y="26"/>
                      </a:cxn>
                      <a:cxn ang="0">
                        <a:pos x="56" y="23"/>
                      </a:cxn>
                      <a:cxn ang="0">
                        <a:pos x="60" y="12"/>
                      </a:cxn>
                      <a:cxn ang="0">
                        <a:pos x="60" y="10"/>
                      </a:cxn>
                      <a:cxn ang="0">
                        <a:pos x="60" y="8"/>
                      </a:cxn>
                      <a:cxn ang="0">
                        <a:pos x="60" y="7"/>
                      </a:cxn>
                      <a:cxn ang="0">
                        <a:pos x="58" y="6"/>
                      </a:cxn>
                      <a:cxn ang="0">
                        <a:pos x="56" y="6"/>
                      </a:cxn>
                    </a:cxnLst>
                    <a:rect l="0" t="0" r="r" b="b"/>
                    <a:pathLst>
                      <a:path w="60" h="77">
                        <a:moveTo>
                          <a:pt x="56" y="6"/>
                        </a:moveTo>
                        <a:lnTo>
                          <a:pt x="43" y="9"/>
                        </a:lnTo>
                        <a:lnTo>
                          <a:pt x="36" y="9"/>
                        </a:lnTo>
                        <a:lnTo>
                          <a:pt x="30" y="7"/>
                        </a:lnTo>
                        <a:lnTo>
                          <a:pt x="21" y="1"/>
                        </a:lnTo>
                        <a:lnTo>
                          <a:pt x="15" y="0"/>
                        </a:lnTo>
                        <a:lnTo>
                          <a:pt x="13" y="1"/>
                        </a:lnTo>
                        <a:lnTo>
                          <a:pt x="11" y="4"/>
                        </a:lnTo>
                        <a:lnTo>
                          <a:pt x="10" y="9"/>
                        </a:lnTo>
                        <a:lnTo>
                          <a:pt x="7" y="20"/>
                        </a:lnTo>
                        <a:lnTo>
                          <a:pt x="5" y="38"/>
                        </a:lnTo>
                        <a:lnTo>
                          <a:pt x="0" y="65"/>
                        </a:lnTo>
                        <a:lnTo>
                          <a:pt x="0" y="70"/>
                        </a:lnTo>
                        <a:lnTo>
                          <a:pt x="1" y="70"/>
                        </a:lnTo>
                        <a:lnTo>
                          <a:pt x="2" y="71"/>
                        </a:lnTo>
                        <a:lnTo>
                          <a:pt x="4" y="72"/>
                        </a:lnTo>
                        <a:lnTo>
                          <a:pt x="6" y="73"/>
                        </a:lnTo>
                        <a:lnTo>
                          <a:pt x="9" y="74"/>
                        </a:lnTo>
                        <a:lnTo>
                          <a:pt x="38" y="77"/>
                        </a:lnTo>
                        <a:lnTo>
                          <a:pt x="47" y="77"/>
                        </a:lnTo>
                        <a:lnTo>
                          <a:pt x="51" y="76"/>
                        </a:lnTo>
                        <a:lnTo>
                          <a:pt x="54" y="74"/>
                        </a:lnTo>
                        <a:lnTo>
                          <a:pt x="55" y="73"/>
                        </a:lnTo>
                        <a:lnTo>
                          <a:pt x="56" y="70"/>
                        </a:lnTo>
                        <a:lnTo>
                          <a:pt x="56" y="67"/>
                        </a:lnTo>
                        <a:lnTo>
                          <a:pt x="55" y="58"/>
                        </a:lnTo>
                        <a:lnTo>
                          <a:pt x="55" y="26"/>
                        </a:lnTo>
                        <a:lnTo>
                          <a:pt x="56" y="23"/>
                        </a:lnTo>
                        <a:lnTo>
                          <a:pt x="60" y="12"/>
                        </a:lnTo>
                        <a:lnTo>
                          <a:pt x="60" y="10"/>
                        </a:lnTo>
                        <a:lnTo>
                          <a:pt x="60" y="8"/>
                        </a:lnTo>
                        <a:lnTo>
                          <a:pt x="60" y="7"/>
                        </a:lnTo>
                        <a:lnTo>
                          <a:pt x="58" y="6"/>
                        </a:lnTo>
                        <a:lnTo>
                          <a:pt x="56" y="6"/>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32"/>
                  <p:cNvSpPr>
                    <a:spLocks/>
                  </p:cNvSpPr>
                  <p:nvPr/>
                </p:nvSpPr>
                <p:spPr bwMode="auto">
                  <a:xfrm flipH="1">
                    <a:off x="5056187" y="4146550"/>
                    <a:ext cx="131763" cy="187325"/>
                  </a:xfrm>
                  <a:custGeom>
                    <a:avLst/>
                    <a:gdLst/>
                    <a:ahLst/>
                    <a:cxnLst>
                      <a:cxn ang="0">
                        <a:pos x="15" y="2"/>
                      </a:cxn>
                      <a:cxn ang="0">
                        <a:pos x="10" y="0"/>
                      </a:cxn>
                      <a:cxn ang="0">
                        <a:pos x="6" y="0"/>
                      </a:cxn>
                      <a:cxn ang="0">
                        <a:pos x="5" y="0"/>
                      </a:cxn>
                      <a:cxn ang="0">
                        <a:pos x="3" y="1"/>
                      </a:cxn>
                      <a:cxn ang="0">
                        <a:pos x="2" y="4"/>
                      </a:cxn>
                      <a:cxn ang="0">
                        <a:pos x="1" y="8"/>
                      </a:cxn>
                      <a:cxn ang="0">
                        <a:pos x="0" y="11"/>
                      </a:cxn>
                      <a:cxn ang="0">
                        <a:pos x="1" y="14"/>
                      </a:cxn>
                      <a:cxn ang="0">
                        <a:pos x="2" y="16"/>
                      </a:cxn>
                      <a:cxn ang="0">
                        <a:pos x="5" y="24"/>
                      </a:cxn>
                      <a:cxn ang="0">
                        <a:pos x="5" y="26"/>
                      </a:cxn>
                      <a:cxn ang="0">
                        <a:pos x="6" y="29"/>
                      </a:cxn>
                      <a:cxn ang="0">
                        <a:pos x="7" y="30"/>
                      </a:cxn>
                      <a:cxn ang="0">
                        <a:pos x="10" y="31"/>
                      </a:cxn>
                      <a:cxn ang="0">
                        <a:pos x="12" y="31"/>
                      </a:cxn>
                      <a:cxn ang="0">
                        <a:pos x="15" y="32"/>
                      </a:cxn>
                      <a:cxn ang="0">
                        <a:pos x="17" y="33"/>
                      </a:cxn>
                      <a:cxn ang="0">
                        <a:pos x="19" y="35"/>
                      </a:cxn>
                      <a:cxn ang="0">
                        <a:pos x="21" y="37"/>
                      </a:cxn>
                      <a:cxn ang="0">
                        <a:pos x="27" y="52"/>
                      </a:cxn>
                      <a:cxn ang="0">
                        <a:pos x="29" y="59"/>
                      </a:cxn>
                      <a:cxn ang="0">
                        <a:pos x="32" y="61"/>
                      </a:cxn>
                      <a:cxn ang="0">
                        <a:pos x="37" y="65"/>
                      </a:cxn>
                      <a:cxn ang="0">
                        <a:pos x="39" y="67"/>
                      </a:cxn>
                      <a:cxn ang="0">
                        <a:pos x="40" y="69"/>
                      </a:cxn>
                      <a:cxn ang="0">
                        <a:pos x="43" y="76"/>
                      </a:cxn>
                      <a:cxn ang="0">
                        <a:pos x="45" y="98"/>
                      </a:cxn>
                      <a:cxn ang="0">
                        <a:pos x="46" y="106"/>
                      </a:cxn>
                      <a:cxn ang="0">
                        <a:pos x="47" y="108"/>
                      </a:cxn>
                      <a:cxn ang="0">
                        <a:pos x="50" y="113"/>
                      </a:cxn>
                      <a:cxn ang="0">
                        <a:pos x="52" y="115"/>
                      </a:cxn>
                      <a:cxn ang="0">
                        <a:pos x="56" y="118"/>
                      </a:cxn>
                      <a:cxn ang="0">
                        <a:pos x="57" y="118"/>
                      </a:cxn>
                      <a:cxn ang="0">
                        <a:pos x="59" y="118"/>
                      </a:cxn>
                      <a:cxn ang="0">
                        <a:pos x="60" y="117"/>
                      </a:cxn>
                      <a:cxn ang="0">
                        <a:pos x="61" y="114"/>
                      </a:cxn>
                      <a:cxn ang="0">
                        <a:pos x="61" y="96"/>
                      </a:cxn>
                      <a:cxn ang="0">
                        <a:pos x="62" y="88"/>
                      </a:cxn>
                      <a:cxn ang="0">
                        <a:pos x="62" y="87"/>
                      </a:cxn>
                      <a:cxn ang="0">
                        <a:pos x="62" y="86"/>
                      </a:cxn>
                      <a:cxn ang="0">
                        <a:pos x="63" y="86"/>
                      </a:cxn>
                      <a:cxn ang="0">
                        <a:pos x="65" y="87"/>
                      </a:cxn>
                      <a:cxn ang="0">
                        <a:pos x="67" y="90"/>
                      </a:cxn>
                      <a:cxn ang="0">
                        <a:pos x="73" y="101"/>
                      </a:cxn>
                      <a:cxn ang="0">
                        <a:pos x="75" y="106"/>
                      </a:cxn>
                      <a:cxn ang="0">
                        <a:pos x="76" y="114"/>
                      </a:cxn>
                      <a:cxn ang="0">
                        <a:pos x="76" y="115"/>
                      </a:cxn>
                      <a:cxn ang="0">
                        <a:pos x="76" y="115"/>
                      </a:cxn>
                      <a:cxn ang="0">
                        <a:pos x="78" y="115"/>
                      </a:cxn>
                      <a:cxn ang="0">
                        <a:pos x="80" y="113"/>
                      </a:cxn>
                      <a:cxn ang="0">
                        <a:pos x="82" y="111"/>
                      </a:cxn>
                      <a:cxn ang="0">
                        <a:pos x="83" y="109"/>
                      </a:cxn>
                      <a:cxn ang="0">
                        <a:pos x="83" y="103"/>
                      </a:cxn>
                      <a:cxn ang="0">
                        <a:pos x="81" y="91"/>
                      </a:cxn>
                      <a:cxn ang="0">
                        <a:pos x="73" y="75"/>
                      </a:cxn>
                      <a:cxn ang="0">
                        <a:pos x="39" y="26"/>
                      </a:cxn>
                      <a:cxn ang="0">
                        <a:pos x="25" y="9"/>
                      </a:cxn>
                      <a:cxn ang="0">
                        <a:pos x="20" y="5"/>
                      </a:cxn>
                      <a:cxn ang="0">
                        <a:pos x="15" y="2"/>
                      </a:cxn>
                    </a:cxnLst>
                    <a:rect l="0" t="0" r="r" b="b"/>
                    <a:pathLst>
                      <a:path w="83" h="118">
                        <a:moveTo>
                          <a:pt x="15" y="2"/>
                        </a:moveTo>
                        <a:lnTo>
                          <a:pt x="10" y="0"/>
                        </a:lnTo>
                        <a:lnTo>
                          <a:pt x="6" y="0"/>
                        </a:lnTo>
                        <a:lnTo>
                          <a:pt x="5" y="0"/>
                        </a:lnTo>
                        <a:lnTo>
                          <a:pt x="3" y="1"/>
                        </a:lnTo>
                        <a:lnTo>
                          <a:pt x="2" y="4"/>
                        </a:lnTo>
                        <a:lnTo>
                          <a:pt x="1" y="8"/>
                        </a:lnTo>
                        <a:lnTo>
                          <a:pt x="0" y="11"/>
                        </a:lnTo>
                        <a:lnTo>
                          <a:pt x="1" y="14"/>
                        </a:lnTo>
                        <a:lnTo>
                          <a:pt x="2" y="16"/>
                        </a:lnTo>
                        <a:lnTo>
                          <a:pt x="5" y="24"/>
                        </a:lnTo>
                        <a:lnTo>
                          <a:pt x="5" y="26"/>
                        </a:lnTo>
                        <a:lnTo>
                          <a:pt x="6" y="29"/>
                        </a:lnTo>
                        <a:lnTo>
                          <a:pt x="7" y="30"/>
                        </a:lnTo>
                        <a:lnTo>
                          <a:pt x="10" y="31"/>
                        </a:lnTo>
                        <a:lnTo>
                          <a:pt x="12" y="31"/>
                        </a:lnTo>
                        <a:lnTo>
                          <a:pt x="15" y="32"/>
                        </a:lnTo>
                        <a:lnTo>
                          <a:pt x="17" y="33"/>
                        </a:lnTo>
                        <a:lnTo>
                          <a:pt x="19" y="35"/>
                        </a:lnTo>
                        <a:lnTo>
                          <a:pt x="21" y="37"/>
                        </a:lnTo>
                        <a:lnTo>
                          <a:pt x="27" y="52"/>
                        </a:lnTo>
                        <a:lnTo>
                          <a:pt x="29" y="59"/>
                        </a:lnTo>
                        <a:lnTo>
                          <a:pt x="32" y="61"/>
                        </a:lnTo>
                        <a:lnTo>
                          <a:pt x="37" y="65"/>
                        </a:lnTo>
                        <a:lnTo>
                          <a:pt x="39" y="67"/>
                        </a:lnTo>
                        <a:lnTo>
                          <a:pt x="40" y="69"/>
                        </a:lnTo>
                        <a:lnTo>
                          <a:pt x="43" y="76"/>
                        </a:lnTo>
                        <a:lnTo>
                          <a:pt x="45" y="98"/>
                        </a:lnTo>
                        <a:lnTo>
                          <a:pt x="46" y="106"/>
                        </a:lnTo>
                        <a:lnTo>
                          <a:pt x="47" y="108"/>
                        </a:lnTo>
                        <a:lnTo>
                          <a:pt x="50" y="113"/>
                        </a:lnTo>
                        <a:lnTo>
                          <a:pt x="52" y="115"/>
                        </a:lnTo>
                        <a:lnTo>
                          <a:pt x="56" y="118"/>
                        </a:lnTo>
                        <a:lnTo>
                          <a:pt x="57" y="118"/>
                        </a:lnTo>
                        <a:lnTo>
                          <a:pt x="59" y="118"/>
                        </a:lnTo>
                        <a:lnTo>
                          <a:pt x="60" y="117"/>
                        </a:lnTo>
                        <a:lnTo>
                          <a:pt x="61" y="114"/>
                        </a:lnTo>
                        <a:lnTo>
                          <a:pt x="61" y="96"/>
                        </a:lnTo>
                        <a:lnTo>
                          <a:pt x="62" y="88"/>
                        </a:lnTo>
                        <a:lnTo>
                          <a:pt x="62" y="87"/>
                        </a:lnTo>
                        <a:lnTo>
                          <a:pt x="62" y="86"/>
                        </a:lnTo>
                        <a:lnTo>
                          <a:pt x="63" y="86"/>
                        </a:lnTo>
                        <a:lnTo>
                          <a:pt x="65" y="87"/>
                        </a:lnTo>
                        <a:lnTo>
                          <a:pt x="67" y="90"/>
                        </a:lnTo>
                        <a:lnTo>
                          <a:pt x="73" y="101"/>
                        </a:lnTo>
                        <a:lnTo>
                          <a:pt x="75" y="106"/>
                        </a:lnTo>
                        <a:lnTo>
                          <a:pt x="76" y="114"/>
                        </a:lnTo>
                        <a:lnTo>
                          <a:pt x="76" y="115"/>
                        </a:lnTo>
                        <a:lnTo>
                          <a:pt x="76" y="115"/>
                        </a:lnTo>
                        <a:lnTo>
                          <a:pt x="78" y="115"/>
                        </a:lnTo>
                        <a:lnTo>
                          <a:pt x="80" y="113"/>
                        </a:lnTo>
                        <a:lnTo>
                          <a:pt x="82" y="111"/>
                        </a:lnTo>
                        <a:lnTo>
                          <a:pt x="83" y="109"/>
                        </a:lnTo>
                        <a:lnTo>
                          <a:pt x="83" y="103"/>
                        </a:lnTo>
                        <a:lnTo>
                          <a:pt x="81" y="91"/>
                        </a:lnTo>
                        <a:lnTo>
                          <a:pt x="73" y="75"/>
                        </a:lnTo>
                        <a:lnTo>
                          <a:pt x="39" y="26"/>
                        </a:lnTo>
                        <a:lnTo>
                          <a:pt x="25" y="9"/>
                        </a:lnTo>
                        <a:lnTo>
                          <a:pt x="20" y="5"/>
                        </a:lnTo>
                        <a:lnTo>
                          <a:pt x="15" y="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33"/>
                  <p:cNvSpPr>
                    <a:spLocks/>
                  </p:cNvSpPr>
                  <p:nvPr/>
                </p:nvSpPr>
                <p:spPr bwMode="auto">
                  <a:xfrm flipH="1">
                    <a:off x="5033963" y="4122738"/>
                    <a:ext cx="149225" cy="215900"/>
                  </a:xfrm>
                  <a:custGeom>
                    <a:avLst/>
                    <a:gdLst/>
                    <a:ahLst/>
                    <a:cxnLst>
                      <a:cxn ang="0">
                        <a:pos x="28" y="0"/>
                      </a:cxn>
                      <a:cxn ang="0">
                        <a:pos x="23" y="1"/>
                      </a:cxn>
                      <a:cxn ang="0">
                        <a:pos x="4" y="9"/>
                      </a:cxn>
                      <a:cxn ang="0">
                        <a:pos x="1" y="14"/>
                      </a:cxn>
                      <a:cxn ang="0">
                        <a:pos x="1" y="21"/>
                      </a:cxn>
                      <a:cxn ang="0">
                        <a:pos x="4" y="30"/>
                      </a:cxn>
                      <a:cxn ang="0">
                        <a:pos x="7" y="34"/>
                      </a:cxn>
                      <a:cxn ang="0">
                        <a:pos x="15" y="34"/>
                      </a:cxn>
                      <a:cxn ang="0">
                        <a:pos x="18" y="35"/>
                      </a:cxn>
                      <a:cxn ang="0">
                        <a:pos x="24" y="48"/>
                      </a:cxn>
                      <a:cxn ang="0">
                        <a:pos x="40" y="68"/>
                      </a:cxn>
                      <a:cxn ang="0">
                        <a:pos x="47" y="93"/>
                      </a:cxn>
                      <a:cxn ang="0">
                        <a:pos x="47" y="117"/>
                      </a:cxn>
                      <a:cxn ang="0">
                        <a:pos x="43" y="135"/>
                      </a:cxn>
                      <a:cxn ang="0">
                        <a:pos x="46" y="136"/>
                      </a:cxn>
                      <a:cxn ang="0">
                        <a:pos x="55" y="135"/>
                      </a:cxn>
                      <a:cxn ang="0">
                        <a:pos x="58" y="133"/>
                      </a:cxn>
                      <a:cxn ang="0">
                        <a:pos x="62" y="104"/>
                      </a:cxn>
                      <a:cxn ang="0">
                        <a:pos x="60" y="90"/>
                      </a:cxn>
                      <a:cxn ang="0">
                        <a:pos x="62" y="89"/>
                      </a:cxn>
                      <a:cxn ang="0">
                        <a:pos x="65" y="93"/>
                      </a:cxn>
                      <a:cxn ang="0">
                        <a:pos x="71" y="110"/>
                      </a:cxn>
                      <a:cxn ang="0">
                        <a:pos x="71" y="121"/>
                      </a:cxn>
                      <a:cxn ang="0">
                        <a:pos x="73" y="130"/>
                      </a:cxn>
                      <a:cxn ang="0">
                        <a:pos x="78" y="132"/>
                      </a:cxn>
                      <a:cxn ang="0">
                        <a:pos x="87" y="130"/>
                      </a:cxn>
                      <a:cxn ang="0">
                        <a:pos x="92" y="127"/>
                      </a:cxn>
                      <a:cxn ang="0">
                        <a:pos x="94" y="122"/>
                      </a:cxn>
                      <a:cxn ang="0">
                        <a:pos x="88" y="101"/>
                      </a:cxn>
                      <a:cxn ang="0">
                        <a:pos x="71" y="72"/>
                      </a:cxn>
                      <a:cxn ang="0">
                        <a:pos x="70" y="66"/>
                      </a:cxn>
                      <a:cxn ang="0">
                        <a:pos x="72" y="61"/>
                      </a:cxn>
                      <a:cxn ang="0">
                        <a:pos x="70" y="50"/>
                      </a:cxn>
                      <a:cxn ang="0">
                        <a:pos x="65" y="41"/>
                      </a:cxn>
                      <a:cxn ang="0">
                        <a:pos x="59" y="35"/>
                      </a:cxn>
                      <a:cxn ang="0">
                        <a:pos x="35" y="19"/>
                      </a:cxn>
                      <a:cxn ang="0">
                        <a:pos x="33" y="14"/>
                      </a:cxn>
                      <a:cxn ang="0">
                        <a:pos x="34" y="10"/>
                      </a:cxn>
                      <a:cxn ang="0">
                        <a:pos x="36" y="5"/>
                      </a:cxn>
                      <a:cxn ang="0">
                        <a:pos x="35" y="2"/>
                      </a:cxn>
                      <a:cxn ang="0">
                        <a:pos x="31" y="0"/>
                      </a:cxn>
                    </a:cxnLst>
                    <a:rect l="0" t="0" r="r" b="b"/>
                    <a:pathLst>
                      <a:path w="94" h="136">
                        <a:moveTo>
                          <a:pt x="31" y="0"/>
                        </a:moveTo>
                        <a:lnTo>
                          <a:pt x="28" y="0"/>
                        </a:lnTo>
                        <a:lnTo>
                          <a:pt x="26" y="0"/>
                        </a:lnTo>
                        <a:lnTo>
                          <a:pt x="23" y="1"/>
                        </a:lnTo>
                        <a:lnTo>
                          <a:pt x="9" y="5"/>
                        </a:lnTo>
                        <a:lnTo>
                          <a:pt x="4" y="9"/>
                        </a:lnTo>
                        <a:lnTo>
                          <a:pt x="2" y="12"/>
                        </a:lnTo>
                        <a:lnTo>
                          <a:pt x="1" y="14"/>
                        </a:lnTo>
                        <a:lnTo>
                          <a:pt x="0" y="18"/>
                        </a:lnTo>
                        <a:lnTo>
                          <a:pt x="1" y="21"/>
                        </a:lnTo>
                        <a:lnTo>
                          <a:pt x="2" y="26"/>
                        </a:lnTo>
                        <a:lnTo>
                          <a:pt x="4" y="30"/>
                        </a:lnTo>
                        <a:lnTo>
                          <a:pt x="6" y="33"/>
                        </a:lnTo>
                        <a:lnTo>
                          <a:pt x="7" y="34"/>
                        </a:lnTo>
                        <a:lnTo>
                          <a:pt x="8" y="34"/>
                        </a:lnTo>
                        <a:lnTo>
                          <a:pt x="15" y="34"/>
                        </a:lnTo>
                        <a:lnTo>
                          <a:pt x="17" y="34"/>
                        </a:lnTo>
                        <a:lnTo>
                          <a:pt x="18" y="35"/>
                        </a:lnTo>
                        <a:lnTo>
                          <a:pt x="19" y="37"/>
                        </a:lnTo>
                        <a:lnTo>
                          <a:pt x="24" y="48"/>
                        </a:lnTo>
                        <a:lnTo>
                          <a:pt x="26" y="52"/>
                        </a:lnTo>
                        <a:lnTo>
                          <a:pt x="40" y="68"/>
                        </a:lnTo>
                        <a:lnTo>
                          <a:pt x="41" y="72"/>
                        </a:lnTo>
                        <a:lnTo>
                          <a:pt x="47" y="93"/>
                        </a:lnTo>
                        <a:lnTo>
                          <a:pt x="48" y="105"/>
                        </a:lnTo>
                        <a:lnTo>
                          <a:pt x="47" y="117"/>
                        </a:lnTo>
                        <a:lnTo>
                          <a:pt x="43" y="133"/>
                        </a:lnTo>
                        <a:lnTo>
                          <a:pt x="43" y="135"/>
                        </a:lnTo>
                        <a:lnTo>
                          <a:pt x="44" y="136"/>
                        </a:lnTo>
                        <a:lnTo>
                          <a:pt x="46" y="136"/>
                        </a:lnTo>
                        <a:lnTo>
                          <a:pt x="51" y="136"/>
                        </a:lnTo>
                        <a:lnTo>
                          <a:pt x="55" y="135"/>
                        </a:lnTo>
                        <a:lnTo>
                          <a:pt x="57" y="134"/>
                        </a:lnTo>
                        <a:lnTo>
                          <a:pt x="58" y="133"/>
                        </a:lnTo>
                        <a:lnTo>
                          <a:pt x="60" y="129"/>
                        </a:lnTo>
                        <a:lnTo>
                          <a:pt x="62" y="104"/>
                        </a:lnTo>
                        <a:lnTo>
                          <a:pt x="60" y="92"/>
                        </a:lnTo>
                        <a:lnTo>
                          <a:pt x="60" y="90"/>
                        </a:lnTo>
                        <a:lnTo>
                          <a:pt x="61" y="89"/>
                        </a:lnTo>
                        <a:lnTo>
                          <a:pt x="62" y="89"/>
                        </a:lnTo>
                        <a:lnTo>
                          <a:pt x="63" y="89"/>
                        </a:lnTo>
                        <a:lnTo>
                          <a:pt x="65" y="93"/>
                        </a:lnTo>
                        <a:lnTo>
                          <a:pt x="70" y="103"/>
                        </a:lnTo>
                        <a:lnTo>
                          <a:pt x="71" y="110"/>
                        </a:lnTo>
                        <a:lnTo>
                          <a:pt x="71" y="118"/>
                        </a:lnTo>
                        <a:lnTo>
                          <a:pt x="71" y="121"/>
                        </a:lnTo>
                        <a:lnTo>
                          <a:pt x="72" y="128"/>
                        </a:lnTo>
                        <a:lnTo>
                          <a:pt x="73" y="130"/>
                        </a:lnTo>
                        <a:lnTo>
                          <a:pt x="75" y="131"/>
                        </a:lnTo>
                        <a:lnTo>
                          <a:pt x="78" y="132"/>
                        </a:lnTo>
                        <a:lnTo>
                          <a:pt x="81" y="132"/>
                        </a:lnTo>
                        <a:lnTo>
                          <a:pt x="87" y="130"/>
                        </a:lnTo>
                        <a:lnTo>
                          <a:pt x="91" y="129"/>
                        </a:lnTo>
                        <a:lnTo>
                          <a:pt x="92" y="127"/>
                        </a:lnTo>
                        <a:lnTo>
                          <a:pt x="94" y="125"/>
                        </a:lnTo>
                        <a:lnTo>
                          <a:pt x="94" y="122"/>
                        </a:lnTo>
                        <a:lnTo>
                          <a:pt x="93" y="115"/>
                        </a:lnTo>
                        <a:lnTo>
                          <a:pt x="88" y="101"/>
                        </a:lnTo>
                        <a:lnTo>
                          <a:pt x="84" y="93"/>
                        </a:lnTo>
                        <a:lnTo>
                          <a:pt x="71" y="72"/>
                        </a:lnTo>
                        <a:lnTo>
                          <a:pt x="70" y="68"/>
                        </a:lnTo>
                        <a:lnTo>
                          <a:pt x="70" y="66"/>
                        </a:lnTo>
                        <a:lnTo>
                          <a:pt x="70" y="63"/>
                        </a:lnTo>
                        <a:lnTo>
                          <a:pt x="72" y="61"/>
                        </a:lnTo>
                        <a:lnTo>
                          <a:pt x="72" y="57"/>
                        </a:lnTo>
                        <a:lnTo>
                          <a:pt x="70" y="50"/>
                        </a:lnTo>
                        <a:lnTo>
                          <a:pt x="68" y="46"/>
                        </a:lnTo>
                        <a:lnTo>
                          <a:pt x="65" y="41"/>
                        </a:lnTo>
                        <a:lnTo>
                          <a:pt x="62" y="38"/>
                        </a:lnTo>
                        <a:lnTo>
                          <a:pt x="59" y="35"/>
                        </a:lnTo>
                        <a:lnTo>
                          <a:pt x="41" y="24"/>
                        </a:lnTo>
                        <a:lnTo>
                          <a:pt x="35" y="19"/>
                        </a:lnTo>
                        <a:lnTo>
                          <a:pt x="33" y="17"/>
                        </a:lnTo>
                        <a:lnTo>
                          <a:pt x="33" y="14"/>
                        </a:lnTo>
                        <a:lnTo>
                          <a:pt x="33" y="12"/>
                        </a:lnTo>
                        <a:lnTo>
                          <a:pt x="34" y="10"/>
                        </a:lnTo>
                        <a:lnTo>
                          <a:pt x="36" y="7"/>
                        </a:lnTo>
                        <a:lnTo>
                          <a:pt x="36" y="5"/>
                        </a:lnTo>
                        <a:lnTo>
                          <a:pt x="36" y="4"/>
                        </a:lnTo>
                        <a:lnTo>
                          <a:pt x="35" y="2"/>
                        </a:lnTo>
                        <a:lnTo>
                          <a:pt x="33" y="1"/>
                        </a:lnTo>
                        <a:lnTo>
                          <a:pt x="31"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34"/>
                  <p:cNvSpPr>
                    <a:spLocks/>
                  </p:cNvSpPr>
                  <p:nvPr/>
                </p:nvSpPr>
                <p:spPr bwMode="auto">
                  <a:xfrm flipH="1">
                    <a:off x="5102225" y="4192588"/>
                    <a:ext cx="17463" cy="22225"/>
                  </a:xfrm>
                  <a:custGeom>
                    <a:avLst/>
                    <a:gdLst/>
                    <a:ahLst/>
                    <a:cxnLst>
                      <a:cxn ang="0">
                        <a:pos x="6" y="0"/>
                      </a:cxn>
                      <a:cxn ang="0">
                        <a:pos x="5" y="0"/>
                      </a:cxn>
                      <a:cxn ang="0">
                        <a:pos x="4" y="0"/>
                      </a:cxn>
                      <a:cxn ang="0">
                        <a:pos x="1" y="2"/>
                      </a:cxn>
                      <a:cxn ang="0">
                        <a:pos x="0" y="5"/>
                      </a:cxn>
                      <a:cxn ang="0">
                        <a:pos x="0" y="8"/>
                      </a:cxn>
                      <a:cxn ang="0">
                        <a:pos x="2" y="10"/>
                      </a:cxn>
                      <a:cxn ang="0">
                        <a:pos x="6" y="12"/>
                      </a:cxn>
                      <a:cxn ang="0">
                        <a:pos x="9" y="13"/>
                      </a:cxn>
                      <a:cxn ang="0">
                        <a:pos x="11" y="14"/>
                      </a:cxn>
                      <a:cxn ang="0">
                        <a:pos x="11" y="13"/>
                      </a:cxn>
                      <a:cxn ang="0">
                        <a:pos x="11" y="11"/>
                      </a:cxn>
                      <a:cxn ang="0">
                        <a:pos x="7" y="2"/>
                      </a:cxn>
                      <a:cxn ang="0">
                        <a:pos x="7" y="1"/>
                      </a:cxn>
                      <a:cxn ang="0">
                        <a:pos x="6" y="0"/>
                      </a:cxn>
                    </a:cxnLst>
                    <a:rect l="0" t="0" r="r" b="b"/>
                    <a:pathLst>
                      <a:path w="11" h="14">
                        <a:moveTo>
                          <a:pt x="6" y="0"/>
                        </a:moveTo>
                        <a:lnTo>
                          <a:pt x="5" y="0"/>
                        </a:lnTo>
                        <a:lnTo>
                          <a:pt x="4" y="0"/>
                        </a:lnTo>
                        <a:lnTo>
                          <a:pt x="1" y="2"/>
                        </a:lnTo>
                        <a:lnTo>
                          <a:pt x="0" y="5"/>
                        </a:lnTo>
                        <a:lnTo>
                          <a:pt x="0" y="8"/>
                        </a:lnTo>
                        <a:lnTo>
                          <a:pt x="2" y="10"/>
                        </a:lnTo>
                        <a:lnTo>
                          <a:pt x="6" y="12"/>
                        </a:lnTo>
                        <a:lnTo>
                          <a:pt x="9" y="13"/>
                        </a:lnTo>
                        <a:lnTo>
                          <a:pt x="11" y="14"/>
                        </a:lnTo>
                        <a:lnTo>
                          <a:pt x="11" y="13"/>
                        </a:lnTo>
                        <a:lnTo>
                          <a:pt x="11" y="11"/>
                        </a:lnTo>
                        <a:lnTo>
                          <a:pt x="7" y="2"/>
                        </a:lnTo>
                        <a:lnTo>
                          <a:pt x="7" y="1"/>
                        </a:lnTo>
                        <a:lnTo>
                          <a:pt x="6"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4" name="Group 34"/>
                  <p:cNvGrpSpPr>
                    <a:grpSpLocks noChangeAspect="1"/>
                  </p:cNvGrpSpPr>
                  <p:nvPr/>
                </p:nvGrpSpPr>
                <p:grpSpPr>
                  <a:xfrm>
                    <a:off x="5325939" y="3363687"/>
                    <a:ext cx="463475" cy="283029"/>
                    <a:chOff x="2103438" y="3086101"/>
                    <a:chExt cx="595313" cy="363538"/>
                  </a:xfrm>
                </p:grpSpPr>
                <p:sp>
                  <p:nvSpPr>
                    <p:cNvPr id="147" name="Freeform 72"/>
                    <p:cNvSpPr>
                      <a:spLocks/>
                    </p:cNvSpPr>
                    <p:nvPr/>
                  </p:nvSpPr>
                  <p:spPr bwMode="auto">
                    <a:xfrm>
                      <a:off x="2103438" y="3086101"/>
                      <a:ext cx="595313" cy="363538"/>
                    </a:xfrm>
                    <a:custGeom>
                      <a:avLst/>
                      <a:gdLst/>
                      <a:ahLst/>
                      <a:cxnLst>
                        <a:cxn ang="0">
                          <a:pos x="214" y="0"/>
                        </a:cxn>
                        <a:cxn ang="0">
                          <a:pos x="186" y="1"/>
                        </a:cxn>
                        <a:cxn ang="0">
                          <a:pos x="153" y="9"/>
                        </a:cxn>
                        <a:cxn ang="0">
                          <a:pos x="137" y="17"/>
                        </a:cxn>
                        <a:cxn ang="0">
                          <a:pos x="123" y="27"/>
                        </a:cxn>
                        <a:cxn ang="0">
                          <a:pos x="88" y="62"/>
                        </a:cxn>
                        <a:cxn ang="0">
                          <a:pos x="40" y="106"/>
                        </a:cxn>
                        <a:cxn ang="0">
                          <a:pos x="10" y="129"/>
                        </a:cxn>
                        <a:cxn ang="0">
                          <a:pos x="4" y="136"/>
                        </a:cxn>
                        <a:cxn ang="0">
                          <a:pos x="1" y="143"/>
                        </a:cxn>
                        <a:cxn ang="0">
                          <a:pos x="0" y="149"/>
                        </a:cxn>
                        <a:cxn ang="0">
                          <a:pos x="3" y="155"/>
                        </a:cxn>
                        <a:cxn ang="0">
                          <a:pos x="7" y="160"/>
                        </a:cxn>
                        <a:cxn ang="0">
                          <a:pos x="11" y="162"/>
                        </a:cxn>
                        <a:cxn ang="0">
                          <a:pos x="27" y="168"/>
                        </a:cxn>
                        <a:cxn ang="0">
                          <a:pos x="85" y="177"/>
                        </a:cxn>
                        <a:cxn ang="0">
                          <a:pos x="254" y="179"/>
                        </a:cxn>
                        <a:cxn ang="0">
                          <a:pos x="266" y="181"/>
                        </a:cxn>
                        <a:cxn ang="0">
                          <a:pos x="279" y="185"/>
                        </a:cxn>
                        <a:cxn ang="0">
                          <a:pos x="303" y="197"/>
                        </a:cxn>
                        <a:cxn ang="0">
                          <a:pos x="321" y="210"/>
                        </a:cxn>
                        <a:cxn ang="0">
                          <a:pos x="332" y="224"/>
                        </a:cxn>
                        <a:cxn ang="0">
                          <a:pos x="338" y="228"/>
                        </a:cxn>
                        <a:cxn ang="0">
                          <a:pos x="344" y="229"/>
                        </a:cxn>
                        <a:cxn ang="0">
                          <a:pos x="350" y="229"/>
                        </a:cxn>
                        <a:cxn ang="0">
                          <a:pos x="355" y="228"/>
                        </a:cxn>
                        <a:cxn ang="0">
                          <a:pos x="360" y="224"/>
                        </a:cxn>
                        <a:cxn ang="0">
                          <a:pos x="369" y="214"/>
                        </a:cxn>
                        <a:cxn ang="0">
                          <a:pos x="372" y="207"/>
                        </a:cxn>
                        <a:cxn ang="0">
                          <a:pos x="375" y="189"/>
                        </a:cxn>
                        <a:cxn ang="0">
                          <a:pos x="374" y="140"/>
                        </a:cxn>
                        <a:cxn ang="0">
                          <a:pos x="370" y="120"/>
                        </a:cxn>
                        <a:cxn ang="0">
                          <a:pos x="368" y="111"/>
                        </a:cxn>
                        <a:cxn ang="0">
                          <a:pos x="356" y="83"/>
                        </a:cxn>
                        <a:cxn ang="0">
                          <a:pos x="339" y="56"/>
                        </a:cxn>
                        <a:cxn ang="0">
                          <a:pos x="324" y="38"/>
                        </a:cxn>
                        <a:cxn ang="0">
                          <a:pos x="313" y="29"/>
                        </a:cxn>
                        <a:cxn ang="0">
                          <a:pos x="278" y="12"/>
                        </a:cxn>
                        <a:cxn ang="0">
                          <a:pos x="224" y="1"/>
                        </a:cxn>
                        <a:cxn ang="0">
                          <a:pos x="214" y="0"/>
                        </a:cxn>
                      </a:cxnLst>
                      <a:rect l="0" t="0" r="r" b="b"/>
                      <a:pathLst>
                        <a:path w="375" h="229">
                          <a:moveTo>
                            <a:pt x="214" y="0"/>
                          </a:moveTo>
                          <a:lnTo>
                            <a:pt x="186" y="1"/>
                          </a:lnTo>
                          <a:lnTo>
                            <a:pt x="153" y="9"/>
                          </a:lnTo>
                          <a:lnTo>
                            <a:pt x="137" y="17"/>
                          </a:lnTo>
                          <a:lnTo>
                            <a:pt x="123" y="27"/>
                          </a:lnTo>
                          <a:lnTo>
                            <a:pt x="88" y="62"/>
                          </a:lnTo>
                          <a:lnTo>
                            <a:pt x="40" y="106"/>
                          </a:lnTo>
                          <a:lnTo>
                            <a:pt x="10" y="129"/>
                          </a:lnTo>
                          <a:lnTo>
                            <a:pt x="4" y="136"/>
                          </a:lnTo>
                          <a:lnTo>
                            <a:pt x="1" y="143"/>
                          </a:lnTo>
                          <a:lnTo>
                            <a:pt x="0" y="149"/>
                          </a:lnTo>
                          <a:lnTo>
                            <a:pt x="3" y="155"/>
                          </a:lnTo>
                          <a:lnTo>
                            <a:pt x="7" y="160"/>
                          </a:lnTo>
                          <a:lnTo>
                            <a:pt x="11" y="162"/>
                          </a:lnTo>
                          <a:lnTo>
                            <a:pt x="27" y="168"/>
                          </a:lnTo>
                          <a:lnTo>
                            <a:pt x="85" y="177"/>
                          </a:lnTo>
                          <a:lnTo>
                            <a:pt x="254" y="179"/>
                          </a:lnTo>
                          <a:lnTo>
                            <a:pt x="266" y="181"/>
                          </a:lnTo>
                          <a:lnTo>
                            <a:pt x="279" y="185"/>
                          </a:lnTo>
                          <a:lnTo>
                            <a:pt x="303" y="197"/>
                          </a:lnTo>
                          <a:lnTo>
                            <a:pt x="321" y="210"/>
                          </a:lnTo>
                          <a:lnTo>
                            <a:pt x="332" y="224"/>
                          </a:lnTo>
                          <a:lnTo>
                            <a:pt x="338" y="228"/>
                          </a:lnTo>
                          <a:lnTo>
                            <a:pt x="344" y="229"/>
                          </a:lnTo>
                          <a:lnTo>
                            <a:pt x="350" y="229"/>
                          </a:lnTo>
                          <a:lnTo>
                            <a:pt x="355" y="228"/>
                          </a:lnTo>
                          <a:lnTo>
                            <a:pt x="360" y="224"/>
                          </a:lnTo>
                          <a:lnTo>
                            <a:pt x="369" y="214"/>
                          </a:lnTo>
                          <a:lnTo>
                            <a:pt x="372" y="207"/>
                          </a:lnTo>
                          <a:lnTo>
                            <a:pt x="375" y="189"/>
                          </a:lnTo>
                          <a:lnTo>
                            <a:pt x="374" y="140"/>
                          </a:lnTo>
                          <a:lnTo>
                            <a:pt x="370" y="120"/>
                          </a:lnTo>
                          <a:lnTo>
                            <a:pt x="368" y="111"/>
                          </a:lnTo>
                          <a:lnTo>
                            <a:pt x="356" y="83"/>
                          </a:lnTo>
                          <a:lnTo>
                            <a:pt x="339" y="56"/>
                          </a:lnTo>
                          <a:lnTo>
                            <a:pt x="324" y="38"/>
                          </a:lnTo>
                          <a:lnTo>
                            <a:pt x="313" y="29"/>
                          </a:lnTo>
                          <a:lnTo>
                            <a:pt x="278" y="12"/>
                          </a:lnTo>
                          <a:lnTo>
                            <a:pt x="224" y="1"/>
                          </a:lnTo>
                          <a:lnTo>
                            <a:pt x="214" y="0"/>
                          </a:lnTo>
                          <a:close/>
                        </a:path>
                      </a:pathLst>
                    </a:custGeom>
                    <a:solidFill>
                      <a:srgbClr val="D0A8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73"/>
                    <p:cNvSpPr>
                      <a:spLocks/>
                    </p:cNvSpPr>
                    <p:nvPr/>
                  </p:nvSpPr>
                  <p:spPr bwMode="auto">
                    <a:xfrm>
                      <a:off x="2417763" y="3133726"/>
                      <a:ext cx="263525" cy="292100"/>
                    </a:xfrm>
                    <a:custGeom>
                      <a:avLst/>
                      <a:gdLst/>
                      <a:ahLst/>
                      <a:cxnLst>
                        <a:cxn ang="0">
                          <a:pos x="0" y="109"/>
                        </a:cxn>
                        <a:cxn ang="0">
                          <a:pos x="0" y="113"/>
                        </a:cxn>
                        <a:cxn ang="0">
                          <a:pos x="2" y="115"/>
                        </a:cxn>
                        <a:cxn ang="0">
                          <a:pos x="5" y="117"/>
                        </a:cxn>
                        <a:cxn ang="0">
                          <a:pos x="8" y="118"/>
                        </a:cxn>
                        <a:cxn ang="0">
                          <a:pos x="47" y="128"/>
                        </a:cxn>
                        <a:cxn ang="0">
                          <a:pos x="60" y="131"/>
                        </a:cxn>
                        <a:cxn ang="0">
                          <a:pos x="113" y="149"/>
                        </a:cxn>
                        <a:cxn ang="0">
                          <a:pos x="125" y="155"/>
                        </a:cxn>
                        <a:cxn ang="0">
                          <a:pos x="130" y="158"/>
                        </a:cxn>
                        <a:cxn ang="0">
                          <a:pos x="149" y="182"/>
                        </a:cxn>
                        <a:cxn ang="0">
                          <a:pos x="153" y="184"/>
                        </a:cxn>
                        <a:cxn ang="0">
                          <a:pos x="155" y="183"/>
                        </a:cxn>
                        <a:cxn ang="0">
                          <a:pos x="158" y="180"/>
                        </a:cxn>
                        <a:cxn ang="0">
                          <a:pos x="160" y="173"/>
                        </a:cxn>
                        <a:cxn ang="0">
                          <a:pos x="164" y="156"/>
                        </a:cxn>
                        <a:cxn ang="0">
                          <a:pos x="166" y="125"/>
                        </a:cxn>
                        <a:cxn ang="0">
                          <a:pos x="163" y="106"/>
                        </a:cxn>
                        <a:cxn ang="0">
                          <a:pos x="154" y="77"/>
                        </a:cxn>
                        <a:cxn ang="0">
                          <a:pos x="142" y="50"/>
                        </a:cxn>
                        <a:cxn ang="0">
                          <a:pos x="120" y="18"/>
                        </a:cxn>
                        <a:cxn ang="0">
                          <a:pos x="110" y="9"/>
                        </a:cxn>
                        <a:cxn ang="0">
                          <a:pos x="99" y="3"/>
                        </a:cxn>
                        <a:cxn ang="0">
                          <a:pos x="89" y="0"/>
                        </a:cxn>
                        <a:cxn ang="0">
                          <a:pos x="78" y="0"/>
                        </a:cxn>
                        <a:cxn ang="0">
                          <a:pos x="67" y="2"/>
                        </a:cxn>
                        <a:cxn ang="0">
                          <a:pos x="57" y="8"/>
                        </a:cxn>
                        <a:cxn ang="0">
                          <a:pos x="53" y="11"/>
                        </a:cxn>
                        <a:cxn ang="0">
                          <a:pos x="48" y="16"/>
                        </a:cxn>
                        <a:cxn ang="0">
                          <a:pos x="32" y="40"/>
                        </a:cxn>
                        <a:cxn ang="0">
                          <a:pos x="9" y="83"/>
                        </a:cxn>
                        <a:cxn ang="0">
                          <a:pos x="2" y="98"/>
                        </a:cxn>
                        <a:cxn ang="0">
                          <a:pos x="0" y="104"/>
                        </a:cxn>
                        <a:cxn ang="0">
                          <a:pos x="0" y="109"/>
                        </a:cxn>
                      </a:cxnLst>
                      <a:rect l="0" t="0" r="r" b="b"/>
                      <a:pathLst>
                        <a:path w="166" h="184">
                          <a:moveTo>
                            <a:pt x="0" y="109"/>
                          </a:moveTo>
                          <a:lnTo>
                            <a:pt x="0" y="113"/>
                          </a:lnTo>
                          <a:lnTo>
                            <a:pt x="2" y="115"/>
                          </a:lnTo>
                          <a:lnTo>
                            <a:pt x="5" y="117"/>
                          </a:lnTo>
                          <a:lnTo>
                            <a:pt x="8" y="118"/>
                          </a:lnTo>
                          <a:lnTo>
                            <a:pt x="47" y="128"/>
                          </a:lnTo>
                          <a:lnTo>
                            <a:pt x="60" y="131"/>
                          </a:lnTo>
                          <a:lnTo>
                            <a:pt x="113" y="149"/>
                          </a:lnTo>
                          <a:lnTo>
                            <a:pt x="125" y="155"/>
                          </a:lnTo>
                          <a:lnTo>
                            <a:pt x="130" y="158"/>
                          </a:lnTo>
                          <a:lnTo>
                            <a:pt x="149" y="182"/>
                          </a:lnTo>
                          <a:lnTo>
                            <a:pt x="153" y="184"/>
                          </a:lnTo>
                          <a:lnTo>
                            <a:pt x="155" y="183"/>
                          </a:lnTo>
                          <a:lnTo>
                            <a:pt x="158" y="180"/>
                          </a:lnTo>
                          <a:lnTo>
                            <a:pt x="160" y="173"/>
                          </a:lnTo>
                          <a:lnTo>
                            <a:pt x="164" y="156"/>
                          </a:lnTo>
                          <a:lnTo>
                            <a:pt x="166" y="125"/>
                          </a:lnTo>
                          <a:lnTo>
                            <a:pt x="163" y="106"/>
                          </a:lnTo>
                          <a:lnTo>
                            <a:pt x="154" y="77"/>
                          </a:lnTo>
                          <a:lnTo>
                            <a:pt x="142" y="50"/>
                          </a:lnTo>
                          <a:lnTo>
                            <a:pt x="120" y="18"/>
                          </a:lnTo>
                          <a:lnTo>
                            <a:pt x="110" y="9"/>
                          </a:lnTo>
                          <a:lnTo>
                            <a:pt x="99" y="3"/>
                          </a:lnTo>
                          <a:lnTo>
                            <a:pt x="89" y="0"/>
                          </a:lnTo>
                          <a:lnTo>
                            <a:pt x="78" y="0"/>
                          </a:lnTo>
                          <a:lnTo>
                            <a:pt x="67" y="2"/>
                          </a:lnTo>
                          <a:lnTo>
                            <a:pt x="57" y="8"/>
                          </a:lnTo>
                          <a:lnTo>
                            <a:pt x="53" y="11"/>
                          </a:lnTo>
                          <a:lnTo>
                            <a:pt x="48" y="16"/>
                          </a:lnTo>
                          <a:lnTo>
                            <a:pt x="32" y="40"/>
                          </a:lnTo>
                          <a:lnTo>
                            <a:pt x="9" y="83"/>
                          </a:lnTo>
                          <a:lnTo>
                            <a:pt x="2" y="98"/>
                          </a:lnTo>
                          <a:lnTo>
                            <a:pt x="0" y="104"/>
                          </a:lnTo>
                          <a:lnTo>
                            <a:pt x="0" y="109"/>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74"/>
                    <p:cNvSpPr>
                      <a:spLocks/>
                    </p:cNvSpPr>
                    <p:nvPr/>
                  </p:nvSpPr>
                  <p:spPr bwMode="auto">
                    <a:xfrm>
                      <a:off x="2327275" y="3117851"/>
                      <a:ext cx="177800" cy="187325"/>
                    </a:xfrm>
                    <a:custGeom>
                      <a:avLst/>
                      <a:gdLst/>
                      <a:ahLst/>
                      <a:cxnLst>
                        <a:cxn ang="0">
                          <a:pos x="78" y="2"/>
                        </a:cxn>
                        <a:cxn ang="0">
                          <a:pos x="75" y="4"/>
                        </a:cxn>
                        <a:cxn ang="0">
                          <a:pos x="43" y="38"/>
                        </a:cxn>
                        <a:cxn ang="0">
                          <a:pos x="9" y="94"/>
                        </a:cxn>
                        <a:cxn ang="0">
                          <a:pos x="5" y="100"/>
                        </a:cxn>
                        <a:cxn ang="0">
                          <a:pos x="0" y="105"/>
                        </a:cxn>
                        <a:cxn ang="0">
                          <a:pos x="1" y="105"/>
                        </a:cxn>
                        <a:cxn ang="0">
                          <a:pos x="3" y="107"/>
                        </a:cxn>
                        <a:cxn ang="0">
                          <a:pos x="10" y="111"/>
                        </a:cxn>
                        <a:cxn ang="0">
                          <a:pos x="15" y="113"/>
                        </a:cxn>
                        <a:cxn ang="0">
                          <a:pos x="20" y="116"/>
                        </a:cxn>
                        <a:cxn ang="0">
                          <a:pos x="26" y="117"/>
                        </a:cxn>
                        <a:cxn ang="0">
                          <a:pos x="32" y="118"/>
                        </a:cxn>
                        <a:cxn ang="0">
                          <a:pos x="38" y="117"/>
                        </a:cxn>
                        <a:cxn ang="0">
                          <a:pos x="42" y="116"/>
                        </a:cxn>
                        <a:cxn ang="0">
                          <a:pos x="45" y="112"/>
                        </a:cxn>
                        <a:cxn ang="0">
                          <a:pos x="62" y="63"/>
                        </a:cxn>
                        <a:cxn ang="0">
                          <a:pos x="69" y="50"/>
                        </a:cxn>
                        <a:cxn ang="0">
                          <a:pos x="89" y="24"/>
                        </a:cxn>
                        <a:cxn ang="0">
                          <a:pos x="92" y="20"/>
                        </a:cxn>
                        <a:cxn ang="0">
                          <a:pos x="100" y="15"/>
                        </a:cxn>
                        <a:cxn ang="0">
                          <a:pos x="105" y="12"/>
                        </a:cxn>
                        <a:cxn ang="0">
                          <a:pos x="112" y="10"/>
                        </a:cxn>
                        <a:cxn ang="0">
                          <a:pos x="112" y="9"/>
                        </a:cxn>
                        <a:cxn ang="0">
                          <a:pos x="110" y="7"/>
                        </a:cxn>
                        <a:cxn ang="0">
                          <a:pos x="105" y="5"/>
                        </a:cxn>
                        <a:cxn ang="0">
                          <a:pos x="84" y="0"/>
                        </a:cxn>
                        <a:cxn ang="0">
                          <a:pos x="81" y="1"/>
                        </a:cxn>
                        <a:cxn ang="0">
                          <a:pos x="78" y="2"/>
                        </a:cxn>
                      </a:cxnLst>
                      <a:rect l="0" t="0" r="r" b="b"/>
                      <a:pathLst>
                        <a:path w="112" h="118">
                          <a:moveTo>
                            <a:pt x="78" y="2"/>
                          </a:moveTo>
                          <a:lnTo>
                            <a:pt x="75" y="4"/>
                          </a:lnTo>
                          <a:lnTo>
                            <a:pt x="43" y="38"/>
                          </a:lnTo>
                          <a:lnTo>
                            <a:pt x="9" y="94"/>
                          </a:lnTo>
                          <a:lnTo>
                            <a:pt x="5" y="100"/>
                          </a:lnTo>
                          <a:lnTo>
                            <a:pt x="0" y="105"/>
                          </a:lnTo>
                          <a:lnTo>
                            <a:pt x="1" y="105"/>
                          </a:lnTo>
                          <a:lnTo>
                            <a:pt x="3" y="107"/>
                          </a:lnTo>
                          <a:lnTo>
                            <a:pt x="10" y="111"/>
                          </a:lnTo>
                          <a:lnTo>
                            <a:pt x="15" y="113"/>
                          </a:lnTo>
                          <a:lnTo>
                            <a:pt x="20" y="116"/>
                          </a:lnTo>
                          <a:lnTo>
                            <a:pt x="26" y="117"/>
                          </a:lnTo>
                          <a:lnTo>
                            <a:pt x="32" y="118"/>
                          </a:lnTo>
                          <a:lnTo>
                            <a:pt x="38" y="117"/>
                          </a:lnTo>
                          <a:lnTo>
                            <a:pt x="42" y="116"/>
                          </a:lnTo>
                          <a:lnTo>
                            <a:pt x="45" y="112"/>
                          </a:lnTo>
                          <a:lnTo>
                            <a:pt x="62" y="63"/>
                          </a:lnTo>
                          <a:lnTo>
                            <a:pt x="69" y="50"/>
                          </a:lnTo>
                          <a:lnTo>
                            <a:pt x="89" y="24"/>
                          </a:lnTo>
                          <a:lnTo>
                            <a:pt x="92" y="20"/>
                          </a:lnTo>
                          <a:lnTo>
                            <a:pt x="100" y="15"/>
                          </a:lnTo>
                          <a:lnTo>
                            <a:pt x="105" y="12"/>
                          </a:lnTo>
                          <a:lnTo>
                            <a:pt x="112" y="10"/>
                          </a:lnTo>
                          <a:lnTo>
                            <a:pt x="112" y="9"/>
                          </a:lnTo>
                          <a:lnTo>
                            <a:pt x="110" y="7"/>
                          </a:lnTo>
                          <a:lnTo>
                            <a:pt x="105" y="5"/>
                          </a:lnTo>
                          <a:lnTo>
                            <a:pt x="84" y="0"/>
                          </a:lnTo>
                          <a:lnTo>
                            <a:pt x="81" y="1"/>
                          </a:lnTo>
                          <a:lnTo>
                            <a:pt x="78" y="2"/>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75"/>
                    <p:cNvSpPr>
                      <a:spLocks/>
                    </p:cNvSpPr>
                    <p:nvPr/>
                  </p:nvSpPr>
                  <p:spPr bwMode="auto">
                    <a:xfrm>
                      <a:off x="2214563" y="3100388"/>
                      <a:ext cx="223838" cy="184150"/>
                    </a:xfrm>
                    <a:custGeom>
                      <a:avLst/>
                      <a:gdLst/>
                      <a:ahLst/>
                      <a:cxnLst>
                        <a:cxn ang="0">
                          <a:pos x="118" y="0"/>
                        </a:cxn>
                        <a:cxn ang="0">
                          <a:pos x="113" y="1"/>
                        </a:cxn>
                        <a:cxn ang="0">
                          <a:pos x="87" y="13"/>
                        </a:cxn>
                        <a:cxn ang="0">
                          <a:pos x="59" y="33"/>
                        </a:cxn>
                        <a:cxn ang="0">
                          <a:pos x="33" y="59"/>
                        </a:cxn>
                        <a:cxn ang="0">
                          <a:pos x="15" y="79"/>
                        </a:cxn>
                        <a:cxn ang="0">
                          <a:pos x="12" y="84"/>
                        </a:cxn>
                        <a:cxn ang="0">
                          <a:pos x="6" y="90"/>
                        </a:cxn>
                        <a:cxn ang="0">
                          <a:pos x="2" y="97"/>
                        </a:cxn>
                        <a:cxn ang="0">
                          <a:pos x="0" y="98"/>
                        </a:cxn>
                        <a:cxn ang="0">
                          <a:pos x="0" y="101"/>
                        </a:cxn>
                        <a:cxn ang="0">
                          <a:pos x="1" y="103"/>
                        </a:cxn>
                        <a:cxn ang="0">
                          <a:pos x="8" y="107"/>
                        </a:cxn>
                        <a:cxn ang="0">
                          <a:pos x="28" y="114"/>
                        </a:cxn>
                        <a:cxn ang="0">
                          <a:pos x="43" y="116"/>
                        </a:cxn>
                        <a:cxn ang="0">
                          <a:pos x="50" y="115"/>
                        </a:cxn>
                        <a:cxn ang="0">
                          <a:pos x="56" y="113"/>
                        </a:cxn>
                        <a:cxn ang="0">
                          <a:pos x="61" y="109"/>
                        </a:cxn>
                        <a:cxn ang="0">
                          <a:pos x="66" y="104"/>
                        </a:cxn>
                        <a:cxn ang="0">
                          <a:pos x="73" y="91"/>
                        </a:cxn>
                        <a:cxn ang="0">
                          <a:pos x="84" y="69"/>
                        </a:cxn>
                        <a:cxn ang="0">
                          <a:pos x="119" y="18"/>
                        </a:cxn>
                        <a:cxn ang="0">
                          <a:pos x="127" y="13"/>
                        </a:cxn>
                        <a:cxn ang="0">
                          <a:pos x="134" y="10"/>
                        </a:cxn>
                        <a:cxn ang="0">
                          <a:pos x="137" y="10"/>
                        </a:cxn>
                        <a:cxn ang="0">
                          <a:pos x="139" y="10"/>
                        </a:cxn>
                        <a:cxn ang="0">
                          <a:pos x="141" y="9"/>
                        </a:cxn>
                        <a:cxn ang="0">
                          <a:pos x="141" y="8"/>
                        </a:cxn>
                        <a:cxn ang="0">
                          <a:pos x="140" y="7"/>
                        </a:cxn>
                        <a:cxn ang="0">
                          <a:pos x="139" y="5"/>
                        </a:cxn>
                        <a:cxn ang="0">
                          <a:pos x="132" y="2"/>
                        </a:cxn>
                        <a:cxn ang="0">
                          <a:pos x="122" y="0"/>
                        </a:cxn>
                        <a:cxn ang="0">
                          <a:pos x="118" y="0"/>
                        </a:cxn>
                      </a:cxnLst>
                      <a:rect l="0" t="0" r="r" b="b"/>
                      <a:pathLst>
                        <a:path w="141" h="116">
                          <a:moveTo>
                            <a:pt x="118" y="0"/>
                          </a:moveTo>
                          <a:lnTo>
                            <a:pt x="113" y="1"/>
                          </a:lnTo>
                          <a:lnTo>
                            <a:pt x="87" y="13"/>
                          </a:lnTo>
                          <a:lnTo>
                            <a:pt x="59" y="33"/>
                          </a:lnTo>
                          <a:lnTo>
                            <a:pt x="33" y="59"/>
                          </a:lnTo>
                          <a:lnTo>
                            <a:pt x="15" y="79"/>
                          </a:lnTo>
                          <a:lnTo>
                            <a:pt x="12" y="84"/>
                          </a:lnTo>
                          <a:lnTo>
                            <a:pt x="6" y="90"/>
                          </a:lnTo>
                          <a:lnTo>
                            <a:pt x="2" y="97"/>
                          </a:lnTo>
                          <a:lnTo>
                            <a:pt x="0" y="98"/>
                          </a:lnTo>
                          <a:lnTo>
                            <a:pt x="0" y="101"/>
                          </a:lnTo>
                          <a:lnTo>
                            <a:pt x="1" y="103"/>
                          </a:lnTo>
                          <a:lnTo>
                            <a:pt x="8" y="107"/>
                          </a:lnTo>
                          <a:lnTo>
                            <a:pt x="28" y="114"/>
                          </a:lnTo>
                          <a:lnTo>
                            <a:pt x="43" y="116"/>
                          </a:lnTo>
                          <a:lnTo>
                            <a:pt x="50" y="115"/>
                          </a:lnTo>
                          <a:lnTo>
                            <a:pt x="56" y="113"/>
                          </a:lnTo>
                          <a:lnTo>
                            <a:pt x="61" y="109"/>
                          </a:lnTo>
                          <a:lnTo>
                            <a:pt x="66" y="104"/>
                          </a:lnTo>
                          <a:lnTo>
                            <a:pt x="73" y="91"/>
                          </a:lnTo>
                          <a:lnTo>
                            <a:pt x="84" y="69"/>
                          </a:lnTo>
                          <a:lnTo>
                            <a:pt x="119" y="18"/>
                          </a:lnTo>
                          <a:lnTo>
                            <a:pt x="127" y="13"/>
                          </a:lnTo>
                          <a:lnTo>
                            <a:pt x="134" y="10"/>
                          </a:lnTo>
                          <a:lnTo>
                            <a:pt x="137" y="10"/>
                          </a:lnTo>
                          <a:lnTo>
                            <a:pt x="139" y="10"/>
                          </a:lnTo>
                          <a:lnTo>
                            <a:pt x="141" y="9"/>
                          </a:lnTo>
                          <a:lnTo>
                            <a:pt x="141" y="8"/>
                          </a:lnTo>
                          <a:lnTo>
                            <a:pt x="140" y="7"/>
                          </a:lnTo>
                          <a:lnTo>
                            <a:pt x="139" y="5"/>
                          </a:lnTo>
                          <a:lnTo>
                            <a:pt x="132" y="2"/>
                          </a:lnTo>
                          <a:lnTo>
                            <a:pt x="122" y="0"/>
                          </a:lnTo>
                          <a:lnTo>
                            <a:pt x="118" y="0"/>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76"/>
                    <p:cNvSpPr>
                      <a:spLocks/>
                    </p:cNvSpPr>
                    <p:nvPr/>
                  </p:nvSpPr>
                  <p:spPr bwMode="auto">
                    <a:xfrm>
                      <a:off x="2124075" y="3278188"/>
                      <a:ext cx="379413" cy="76200"/>
                    </a:xfrm>
                    <a:custGeom>
                      <a:avLst/>
                      <a:gdLst/>
                      <a:ahLst/>
                      <a:cxnLst>
                        <a:cxn ang="0">
                          <a:pos x="238" y="46"/>
                        </a:cxn>
                        <a:cxn ang="0">
                          <a:pos x="239" y="45"/>
                        </a:cxn>
                        <a:cxn ang="0">
                          <a:pos x="239" y="44"/>
                        </a:cxn>
                        <a:cxn ang="0">
                          <a:pos x="237" y="44"/>
                        </a:cxn>
                        <a:cxn ang="0">
                          <a:pos x="234" y="43"/>
                        </a:cxn>
                        <a:cxn ang="0">
                          <a:pos x="165" y="29"/>
                        </a:cxn>
                        <a:cxn ang="0">
                          <a:pos x="63" y="2"/>
                        </a:cxn>
                        <a:cxn ang="0">
                          <a:pos x="49" y="0"/>
                        </a:cxn>
                        <a:cxn ang="0">
                          <a:pos x="39" y="0"/>
                        </a:cxn>
                        <a:cxn ang="0">
                          <a:pos x="30" y="2"/>
                        </a:cxn>
                        <a:cxn ang="0">
                          <a:pos x="18" y="7"/>
                        </a:cxn>
                        <a:cxn ang="0">
                          <a:pos x="11" y="11"/>
                        </a:cxn>
                        <a:cxn ang="0">
                          <a:pos x="2" y="22"/>
                        </a:cxn>
                        <a:cxn ang="0">
                          <a:pos x="0" y="26"/>
                        </a:cxn>
                        <a:cxn ang="0">
                          <a:pos x="0" y="29"/>
                        </a:cxn>
                        <a:cxn ang="0">
                          <a:pos x="3" y="32"/>
                        </a:cxn>
                        <a:cxn ang="0">
                          <a:pos x="5" y="33"/>
                        </a:cxn>
                        <a:cxn ang="0">
                          <a:pos x="7" y="34"/>
                        </a:cxn>
                        <a:cxn ang="0">
                          <a:pos x="10" y="35"/>
                        </a:cxn>
                        <a:cxn ang="0">
                          <a:pos x="87" y="41"/>
                        </a:cxn>
                        <a:cxn ang="0">
                          <a:pos x="147" y="48"/>
                        </a:cxn>
                        <a:cxn ang="0">
                          <a:pos x="232" y="47"/>
                        </a:cxn>
                        <a:cxn ang="0">
                          <a:pos x="235" y="46"/>
                        </a:cxn>
                        <a:cxn ang="0">
                          <a:pos x="238" y="46"/>
                        </a:cxn>
                      </a:cxnLst>
                      <a:rect l="0" t="0" r="r" b="b"/>
                      <a:pathLst>
                        <a:path w="239" h="48">
                          <a:moveTo>
                            <a:pt x="238" y="46"/>
                          </a:moveTo>
                          <a:lnTo>
                            <a:pt x="239" y="45"/>
                          </a:lnTo>
                          <a:lnTo>
                            <a:pt x="239" y="44"/>
                          </a:lnTo>
                          <a:lnTo>
                            <a:pt x="237" y="44"/>
                          </a:lnTo>
                          <a:lnTo>
                            <a:pt x="234" y="43"/>
                          </a:lnTo>
                          <a:lnTo>
                            <a:pt x="165" y="29"/>
                          </a:lnTo>
                          <a:lnTo>
                            <a:pt x="63" y="2"/>
                          </a:lnTo>
                          <a:lnTo>
                            <a:pt x="49" y="0"/>
                          </a:lnTo>
                          <a:lnTo>
                            <a:pt x="39" y="0"/>
                          </a:lnTo>
                          <a:lnTo>
                            <a:pt x="30" y="2"/>
                          </a:lnTo>
                          <a:lnTo>
                            <a:pt x="18" y="7"/>
                          </a:lnTo>
                          <a:lnTo>
                            <a:pt x="11" y="11"/>
                          </a:lnTo>
                          <a:lnTo>
                            <a:pt x="2" y="22"/>
                          </a:lnTo>
                          <a:lnTo>
                            <a:pt x="0" y="26"/>
                          </a:lnTo>
                          <a:lnTo>
                            <a:pt x="0" y="29"/>
                          </a:lnTo>
                          <a:lnTo>
                            <a:pt x="3" y="32"/>
                          </a:lnTo>
                          <a:lnTo>
                            <a:pt x="5" y="33"/>
                          </a:lnTo>
                          <a:lnTo>
                            <a:pt x="7" y="34"/>
                          </a:lnTo>
                          <a:lnTo>
                            <a:pt x="10" y="35"/>
                          </a:lnTo>
                          <a:lnTo>
                            <a:pt x="87" y="41"/>
                          </a:lnTo>
                          <a:lnTo>
                            <a:pt x="147" y="48"/>
                          </a:lnTo>
                          <a:lnTo>
                            <a:pt x="232" y="47"/>
                          </a:lnTo>
                          <a:lnTo>
                            <a:pt x="235" y="46"/>
                          </a:lnTo>
                          <a:lnTo>
                            <a:pt x="238" y="46"/>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grpSp>
      </p:grpSp>
      <p:sp>
        <p:nvSpPr>
          <p:cNvPr id="199" name="TextBox 198"/>
          <p:cNvSpPr txBox="1"/>
          <p:nvPr/>
        </p:nvSpPr>
        <p:spPr>
          <a:xfrm>
            <a:off x="6595872" y="2377440"/>
            <a:ext cx="2548128" cy="2862322"/>
          </a:xfrm>
          <a:prstGeom prst="rect">
            <a:avLst/>
          </a:prstGeom>
          <a:noFill/>
        </p:spPr>
        <p:txBody>
          <a:bodyPr wrap="square" rtlCol="0">
            <a:spAutoFit/>
          </a:bodyPr>
          <a:lstStyle/>
          <a:p>
            <a:r>
              <a:rPr lang="en-US" dirty="0"/>
              <a:t>Similarly, the operator could monitor the process and if he or she saw the error start to rapidly change relative to time, they could quickly push the float  up or down to minimize the deviation from set point</a:t>
            </a:r>
          </a:p>
        </p:txBody>
      </p:sp>
      <p:grpSp>
        <p:nvGrpSpPr>
          <p:cNvPr id="15" name="Group 110"/>
          <p:cNvGrpSpPr/>
          <p:nvPr/>
        </p:nvGrpSpPr>
        <p:grpSpPr>
          <a:xfrm>
            <a:off x="184727" y="3465576"/>
            <a:ext cx="3855356" cy="1200329"/>
            <a:chOff x="184727" y="3465576"/>
            <a:chExt cx="3855356" cy="1200329"/>
          </a:xfrm>
        </p:grpSpPr>
        <p:cxnSp>
          <p:nvCxnSpPr>
            <p:cNvPr id="119" name="Straight Connector 118"/>
            <p:cNvCxnSpPr/>
            <p:nvPr/>
          </p:nvCxnSpPr>
          <p:spPr bwMode="auto">
            <a:xfrm>
              <a:off x="1296883" y="4073872"/>
              <a:ext cx="2743200" cy="17077"/>
            </a:xfrm>
            <a:prstGeom prst="line">
              <a:avLst/>
            </a:prstGeom>
            <a:solidFill>
              <a:schemeClr val="accent1"/>
            </a:solidFill>
            <a:ln w="28575" cap="flat" cmpd="sng" algn="ctr">
              <a:solidFill>
                <a:srgbClr val="7030A0"/>
              </a:solidFill>
              <a:prstDash val="sysDot"/>
              <a:round/>
              <a:headEnd type="none" w="med" len="med"/>
              <a:tailEnd type="none" w="med" len="med"/>
            </a:ln>
            <a:effectLst/>
          </p:spPr>
        </p:cxnSp>
        <p:sp>
          <p:nvSpPr>
            <p:cNvPr id="120" name="TextBox 119"/>
            <p:cNvSpPr txBox="1"/>
            <p:nvPr/>
          </p:nvSpPr>
          <p:spPr>
            <a:xfrm>
              <a:off x="184727" y="3465576"/>
              <a:ext cx="1117600" cy="1200329"/>
            </a:xfrm>
            <a:prstGeom prst="rect">
              <a:avLst/>
            </a:prstGeom>
            <a:noFill/>
          </p:spPr>
          <p:txBody>
            <a:bodyPr wrap="square" rtlCol="0">
              <a:spAutoFit/>
            </a:bodyPr>
            <a:lstStyle/>
            <a:p>
              <a:pPr algn="ctr"/>
              <a:r>
                <a:rPr lang="en-US" dirty="0"/>
                <a:t>Set Point = </a:t>
              </a:r>
            </a:p>
            <a:p>
              <a:pPr algn="ctr"/>
              <a:r>
                <a:rPr lang="en-US" dirty="0"/>
                <a:t>Control Point</a:t>
              </a:r>
            </a:p>
          </p:txBody>
        </p:sp>
      </p:grpSp>
      <p:grpSp>
        <p:nvGrpSpPr>
          <p:cNvPr id="16" name="Group 121"/>
          <p:cNvGrpSpPr/>
          <p:nvPr/>
        </p:nvGrpSpPr>
        <p:grpSpPr>
          <a:xfrm>
            <a:off x="8363830" y="4975442"/>
            <a:ext cx="501786" cy="547493"/>
            <a:chOff x="8363830" y="4975442"/>
            <a:chExt cx="501786" cy="547493"/>
          </a:xfrm>
        </p:grpSpPr>
        <p:sp>
          <p:nvSpPr>
            <p:cNvPr id="146" name="Freeform 8"/>
            <p:cNvSpPr>
              <a:spLocks/>
            </p:cNvSpPr>
            <p:nvPr/>
          </p:nvSpPr>
          <p:spPr bwMode="auto">
            <a:xfrm flipH="1">
              <a:off x="8363830" y="5100640"/>
              <a:ext cx="501786" cy="422295"/>
            </a:xfrm>
            <a:custGeom>
              <a:avLst/>
              <a:gdLst/>
              <a:ahLst/>
              <a:cxnLst>
                <a:cxn ang="0">
                  <a:pos x="25" y="3"/>
                </a:cxn>
                <a:cxn ang="0">
                  <a:pos x="20" y="0"/>
                </a:cxn>
                <a:cxn ang="0">
                  <a:pos x="18" y="0"/>
                </a:cxn>
                <a:cxn ang="0">
                  <a:pos x="16" y="0"/>
                </a:cxn>
                <a:cxn ang="0">
                  <a:pos x="14" y="2"/>
                </a:cxn>
                <a:cxn ang="0">
                  <a:pos x="9" y="7"/>
                </a:cxn>
                <a:cxn ang="0">
                  <a:pos x="5" y="16"/>
                </a:cxn>
                <a:cxn ang="0">
                  <a:pos x="4" y="23"/>
                </a:cxn>
                <a:cxn ang="0">
                  <a:pos x="6" y="76"/>
                </a:cxn>
                <a:cxn ang="0">
                  <a:pos x="5" y="77"/>
                </a:cxn>
                <a:cxn ang="0">
                  <a:pos x="5" y="78"/>
                </a:cxn>
                <a:cxn ang="0">
                  <a:pos x="5" y="79"/>
                </a:cxn>
                <a:cxn ang="0">
                  <a:pos x="5" y="81"/>
                </a:cxn>
                <a:cxn ang="0">
                  <a:pos x="4" y="82"/>
                </a:cxn>
                <a:cxn ang="0">
                  <a:pos x="4" y="85"/>
                </a:cxn>
                <a:cxn ang="0">
                  <a:pos x="3" y="94"/>
                </a:cxn>
                <a:cxn ang="0">
                  <a:pos x="0" y="116"/>
                </a:cxn>
                <a:cxn ang="0">
                  <a:pos x="0" y="121"/>
                </a:cxn>
                <a:cxn ang="0">
                  <a:pos x="1" y="129"/>
                </a:cxn>
                <a:cxn ang="0">
                  <a:pos x="3" y="132"/>
                </a:cxn>
                <a:cxn ang="0">
                  <a:pos x="6" y="136"/>
                </a:cxn>
                <a:cxn ang="0">
                  <a:pos x="8" y="139"/>
                </a:cxn>
                <a:cxn ang="0">
                  <a:pos x="11" y="141"/>
                </a:cxn>
                <a:cxn ang="0">
                  <a:pos x="116" y="245"/>
                </a:cxn>
                <a:cxn ang="0">
                  <a:pos x="179" y="298"/>
                </a:cxn>
                <a:cxn ang="0">
                  <a:pos x="247" y="352"/>
                </a:cxn>
                <a:cxn ang="0">
                  <a:pos x="317" y="412"/>
                </a:cxn>
                <a:cxn ang="0">
                  <a:pos x="329" y="419"/>
                </a:cxn>
                <a:cxn ang="0">
                  <a:pos x="338" y="423"/>
                </a:cxn>
                <a:cxn ang="0">
                  <a:pos x="343" y="425"/>
                </a:cxn>
                <a:cxn ang="0">
                  <a:pos x="348" y="425"/>
                </a:cxn>
                <a:cxn ang="0">
                  <a:pos x="353" y="423"/>
                </a:cxn>
                <a:cxn ang="0">
                  <a:pos x="362" y="419"/>
                </a:cxn>
                <a:cxn ang="0">
                  <a:pos x="375" y="410"/>
                </a:cxn>
                <a:cxn ang="0">
                  <a:pos x="379" y="406"/>
                </a:cxn>
                <a:cxn ang="0">
                  <a:pos x="397" y="396"/>
                </a:cxn>
                <a:cxn ang="0">
                  <a:pos x="488" y="356"/>
                </a:cxn>
                <a:cxn ang="0">
                  <a:pos x="499" y="349"/>
                </a:cxn>
                <a:cxn ang="0">
                  <a:pos x="502" y="346"/>
                </a:cxn>
                <a:cxn ang="0">
                  <a:pos x="504" y="343"/>
                </a:cxn>
                <a:cxn ang="0">
                  <a:pos x="504" y="341"/>
                </a:cxn>
                <a:cxn ang="0">
                  <a:pos x="505" y="339"/>
                </a:cxn>
                <a:cxn ang="0">
                  <a:pos x="503" y="294"/>
                </a:cxn>
                <a:cxn ang="0">
                  <a:pos x="496" y="229"/>
                </a:cxn>
                <a:cxn ang="0">
                  <a:pos x="495" y="225"/>
                </a:cxn>
                <a:cxn ang="0">
                  <a:pos x="494" y="223"/>
                </a:cxn>
                <a:cxn ang="0">
                  <a:pos x="492" y="222"/>
                </a:cxn>
                <a:cxn ang="0">
                  <a:pos x="489" y="222"/>
                </a:cxn>
                <a:cxn ang="0">
                  <a:pos x="488" y="222"/>
                </a:cxn>
                <a:cxn ang="0">
                  <a:pos x="485" y="223"/>
                </a:cxn>
                <a:cxn ang="0">
                  <a:pos x="411" y="254"/>
                </a:cxn>
                <a:cxn ang="0">
                  <a:pos x="379" y="265"/>
                </a:cxn>
                <a:cxn ang="0">
                  <a:pos x="371" y="267"/>
                </a:cxn>
                <a:cxn ang="0">
                  <a:pos x="358" y="267"/>
                </a:cxn>
                <a:cxn ang="0">
                  <a:pos x="353" y="265"/>
                </a:cxn>
                <a:cxn ang="0">
                  <a:pos x="343" y="261"/>
                </a:cxn>
                <a:cxn ang="0">
                  <a:pos x="340" y="259"/>
                </a:cxn>
                <a:cxn ang="0">
                  <a:pos x="322" y="245"/>
                </a:cxn>
                <a:cxn ang="0">
                  <a:pos x="214" y="163"/>
                </a:cxn>
                <a:cxn ang="0">
                  <a:pos x="119" y="87"/>
                </a:cxn>
                <a:cxn ang="0">
                  <a:pos x="58" y="34"/>
                </a:cxn>
                <a:cxn ang="0">
                  <a:pos x="31" y="7"/>
                </a:cxn>
                <a:cxn ang="0">
                  <a:pos x="25" y="3"/>
                </a:cxn>
              </a:cxnLst>
              <a:rect l="0" t="0" r="r" b="b"/>
              <a:pathLst>
                <a:path w="505" h="425">
                  <a:moveTo>
                    <a:pt x="25" y="3"/>
                  </a:moveTo>
                  <a:lnTo>
                    <a:pt x="20" y="0"/>
                  </a:lnTo>
                  <a:lnTo>
                    <a:pt x="18" y="0"/>
                  </a:lnTo>
                  <a:lnTo>
                    <a:pt x="16" y="0"/>
                  </a:lnTo>
                  <a:lnTo>
                    <a:pt x="14" y="2"/>
                  </a:lnTo>
                  <a:lnTo>
                    <a:pt x="9" y="7"/>
                  </a:lnTo>
                  <a:lnTo>
                    <a:pt x="5" y="16"/>
                  </a:lnTo>
                  <a:lnTo>
                    <a:pt x="4" y="23"/>
                  </a:lnTo>
                  <a:lnTo>
                    <a:pt x="6" y="76"/>
                  </a:lnTo>
                  <a:lnTo>
                    <a:pt x="5" y="77"/>
                  </a:lnTo>
                  <a:lnTo>
                    <a:pt x="5" y="78"/>
                  </a:lnTo>
                  <a:lnTo>
                    <a:pt x="5" y="79"/>
                  </a:lnTo>
                  <a:lnTo>
                    <a:pt x="5" y="81"/>
                  </a:lnTo>
                  <a:lnTo>
                    <a:pt x="4" y="82"/>
                  </a:lnTo>
                  <a:lnTo>
                    <a:pt x="4" y="85"/>
                  </a:lnTo>
                  <a:lnTo>
                    <a:pt x="3" y="94"/>
                  </a:lnTo>
                  <a:lnTo>
                    <a:pt x="0" y="116"/>
                  </a:lnTo>
                  <a:lnTo>
                    <a:pt x="0" y="121"/>
                  </a:lnTo>
                  <a:lnTo>
                    <a:pt x="1" y="129"/>
                  </a:lnTo>
                  <a:lnTo>
                    <a:pt x="3" y="132"/>
                  </a:lnTo>
                  <a:lnTo>
                    <a:pt x="6" y="136"/>
                  </a:lnTo>
                  <a:lnTo>
                    <a:pt x="8" y="139"/>
                  </a:lnTo>
                  <a:lnTo>
                    <a:pt x="11" y="141"/>
                  </a:lnTo>
                  <a:lnTo>
                    <a:pt x="116" y="245"/>
                  </a:lnTo>
                  <a:lnTo>
                    <a:pt x="179" y="298"/>
                  </a:lnTo>
                  <a:lnTo>
                    <a:pt x="247" y="352"/>
                  </a:lnTo>
                  <a:lnTo>
                    <a:pt x="317" y="412"/>
                  </a:lnTo>
                  <a:lnTo>
                    <a:pt x="329" y="419"/>
                  </a:lnTo>
                  <a:lnTo>
                    <a:pt x="338" y="423"/>
                  </a:lnTo>
                  <a:lnTo>
                    <a:pt x="343" y="425"/>
                  </a:lnTo>
                  <a:lnTo>
                    <a:pt x="348" y="425"/>
                  </a:lnTo>
                  <a:lnTo>
                    <a:pt x="353" y="423"/>
                  </a:lnTo>
                  <a:lnTo>
                    <a:pt x="362" y="419"/>
                  </a:lnTo>
                  <a:lnTo>
                    <a:pt x="375" y="410"/>
                  </a:lnTo>
                  <a:lnTo>
                    <a:pt x="379" y="406"/>
                  </a:lnTo>
                  <a:lnTo>
                    <a:pt x="397" y="396"/>
                  </a:lnTo>
                  <a:lnTo>
                    <a:pt x="488" y="356"/>
                  </a:lnTo>
                  <a:lnTo>
                    <a:pt x="499" y="349"/>
                  </a:lnTo>
                  <a:lnTo>
                    <a:pt x="502" y="346"/>
                  </a:lnTo>
                  <a:lnTo>
                    <a:pt x="504" y="343"/>
                  </a:lnTo>
                  <a:lnTo>
                    <a:pt x="504" y="341"/>
                  </a:lnTo>
                  <a:lnTo>
                    <a:pt x="505" y="339"/>
                  </a:lnTo>
                  <a:lnTo>
                    <a:pt x="503" y="294"/>
                  </a:lnTo>
                  <a:lnTo>
                    <a:pt x="496" y="229"/>
                  </a:lnTo>
                  <a:lnTo>
                    <a:pt x="495" y="225"/>
                  </a:lnTo>
                  <a:lnTo>
                    <a:pt x="494" y="223"/>
                  </a:lnTo>
                  <a:lnTo>
                    <a:pt x="492" y="222"/>
                  </a:lnTo>
                  <a:lnTo>
                    <a:pt x="489" y="222"/>
                  </a:lnTo>
                  <a:lnTo>
                    <a:pt x="488" y="222"/>
                  </a:lnTo>
                  <a:lnTo>
                    <a:pt x="485" y="223"/>
                  </a:lnTo>
                  <a:lnTo>
                    <a:pt x="411" y="254"/>
                  </a:lnTo>
                  <a:lnTo>
                    <a:pt x="379" y="265"/>
                  </a:lnTo>
                  <a:lnTo>
                    <a:pt x="371" y="267"/>
                  </a:lnTo>
                  <a:lnTo>
                    <a:pt x="358" y="267"/>
                  </a:lnTo>
                  <a:lnTo>
                    <a:pt x="353" y="265"/>
                  </a:lnTo>
                  <a:lnTo>
                    <a:pt x="343" y="261"/>
                  </a:lnTo>
                  <a:lnTo>
                    <a:pt x="340" y="259"/>
                  </a:lnTo>
                  <a:lnTo>
                    <a:pt x="322" y="245"/>
                  </a:lnTo>
                  <a:lnTo>
                    <a:pt x="214" y="163"/>
                  </a:lnTo>
                  <a:lnTo>
                    <a:pt x="119" y="87"/>
                  </a:lnTo>
                  <a:lnTo>
                    <a:pt x="58" y="34"/>
                  </a:lnTo>
                  <a:lnTo>
                    <a:pt x="31" y="7"/>
                  </a:lnTo>
                  <a:lnTo>
                    <a:pt x="25" y="3"/>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6"/>
            <p:cNvSpPr>
              <a:spLocks/>
            </p:cNvSpPr>
            <p:nvPr/>
          </p:nvSpPr>
          <p:spPr bwMode="auto">
            <a:xfrm flipH="1">
              <a:off x="8379728" y="4975442"/>
              <a:ext cx="468996" cy="438194"/>
            </a:xfrm>
            <a:custGeom>
              <a:avLst/>
              <a:gdLst/>
              <a:ahLst/>
              <a:cxnLst>
                <a:cxn ang="0">
                  <a:pos x="107" y="0"/>
                </a:cxn>
                <a:cxn ang="0">
                  <a:pos x="98" y="0"/>
                </a:cxn>
                <a:cxn ang="0">
                  <a:pos x="88" y="2"/>
                </a:cxn>
                <a:cxn ang="0">
                  <a:pos x="79" y="5"/>
                </a:cxn>
                <a:cxn ang="0">
                  <a:pos x="76" y="8"/>
                </a:cxn>
                <a:cxn ang="0">
                  <a:pos x="73" y="11"/>
                </a:cxn>
                <a:cxn ang="0">
                  <a:pos x="70" y="20"/>
                </a:cxn>
                <a:cxn ang="0">
                  <a:pos x="65" y="53"/>
                </a:cxn>
                <a:cxn ang="0">
                  <a:pos x="67" y="75"/>
                </a:cxn>
                <a:cxn ang="0">
                  <a:pos x="66" y="86"/>
                </a:cxn>
                <a:cxn ang="0">
                  <a:pos x="65" y="90"/>
                </a:cxn>
                <a:cxn ang="0">
                  <a:pos x="62" y="95"/>
                </a:cxn>
                <a:cxn ang="0">
                  <a:pos x="54" y="103"/>
                </a:cxn>
                <a:cxn ang="0">
                  <a:pos x="49" y="107"/>
                </a:cxn>
                <a:cxn ang="0">
                  <a:pos x="22" y="123"/>
                </a:cxn>
                <a:cxn ang="0">
                  <a:pos x="7" y="128"/>
                </a:cxn>
                <a:cxn ang="0">
                  <a:pos x="0" y="129"/>
                </a:cxn>
                <a:cxn ang="0">
                  <a:pos x="14" y="177"/>
                </a:cxn>
                <a:cxn ang="0">
                  <a:pos x="322" y="441"/>
                </a:cxn>
                <a:cxn ang="0">
                  <a:pos x="439" y="398"/>
                </a:cxn>
                <a:cxn ang="0">
                  <a:pos x="472" y="354"/>
                </a:cxn>
                <a:cxn ang="0">
                  <a:pos x="471" y="351"/>
                </a:cxn>
                <a:cxn ang="0">
                  <a:pos x="469" y="349"/>
                </a:cxn>
                <a:cxn ang="0">
                  <a:pos x="467" y="347"/>
                </a:cxn>
                <a:cxn ang="0">
                  <a:pos x="461" y="344"/>
                </a:cxn>
                <a:cxn ang="0">
                  <a:pos x="439" y="336"/>
                </a:cxn>
                <a:cxn ang="0">
                  <a:pos x="426" y="329"/>
                </a:cxn>
                <a:cxn ang="0">
                  <a:pos x="413" y="320"/>
                </a:cxn>
                <a:cxn ang="0">
                  <a:pos x="375" y="285"/>
                </a:cxn>
                <a:cxn ang="0">
                  <a:pos x="367" y="276"/>
                </a:cxn>
                <a:cxn ang="0">
                  <a:pos x="365" y="274"/>
                </a:cxn>
                <a:cxn ang="0">
                  <a:pos x="259" y="186"/>
                </a:cxn>
                <a:cxn ang="0">
                  <a:pos x="173" y="110"/>
                </a:cxn>
                <a:cxn ang="0">
                  <a:pos x="168" y="104"/>
                </a:cxn>
                <a:cxn ang="0">
                  <a:pos x="167" y="102"/>
                </a:cxn>
                <a:cxn ang="0">
                  <a:pos x="166" y="100"/>
                </a:cxn>
                <a:cxn ang="0">
                  <a:pos x="166" y="99"/>
                </a:cxn>
                <a:cxn ang="0">
                  <a:pos x="166" y="98"/>
                </a:cxn>
                <a:cxn ang="0">
                  <a:pos x="164" y="96"/>
                </a:cxn>
                <a:cxn ang="0">
                  <a:pos x="162" y="95"/>
                </a:cxn>
                <a:cxn ang="0">
                  <a:pos x="160" y="93"/>
                </a:cxn>
                <a:cxn ang="0">
                  <a:pos x="138" y="82"/>
                </a:cxn>
                <a:cxn ang="0">
                  <a:pos x="130" y="75"/>
                </a:cxn>
                <a:cxn ang="0">
                  <a:pos x="124" y="66"/>
                </a:cxn>
                <a:cxn ang="0">
                  <a:pos x="122" y="60"/>
                </a:cxn>
                <a:cxn ang="0">
                  <a:pos x="120" y="30"/>
                </a:cxn>
                <a:cxn ang="0">
                  <a:pos x="117" y="11"/>
                </a:cxn>
                <a:cxn ang="0">
                  <a:pos x="116" y="8"/>
                </a:cxn>
                <a:cxn ang="0">
                  <a:pos x="115" y="5"/>
                </a:cxn>
                <a:cxn ang="0">
                  <a:pos x="110" y="1"/>
                </a:cxn>
                <a:cxn ang="0">
                  <a:pos x="107" y="0"/>
                </a:cxn>
              </a:cxnLst>
              <a:rect l="0" t="0" r="r" b="b"/>
              <a:pathLst>
                <a:path w="472" h="441">
                  <a:moveTo>
                    <a:pt x="107" y="0"/>
                  </a:moveTo>
                  <a:lnTo>
                    <a:pt x="98" y="0"/>
                  </a:lnTo>
                  <a:lnTo>
                    <a:pt x="88" y="2"/>
                  </a:lnTo>
                  <a:lnTo>
                    <a:pt x="79" y="5"/>
                  </a:lnTo>
                  <a:lnTo>
                    <a:pt x="76" y="8"/>
                  </a:lnTo>
                  <a:lnTo>
                    <a:pt x="73" y="11"/>
                  </a:lnTo>
                  <a:lnTo>
                    <a:pt x="70" y="20"/>
                  </a:lnTo>
                  <a:lnTo>
                    <a:pt x="65" y="53"/>
                  </a:lnTo>
                  <a:lnTo>
                    <a:pt x="67" y="75"/>
                  </a:lnTo>
                  <a:lnTo>
                    <a:pt x="66" y="86"/>
                  </a:lnTo>
                  <a:lnTo>
                    <a:pt x="65" y="90"/>
                  </a:lnTo>
                  <a:lnTo>
                    <a:pt x="62" y="95"/>
                  </a:lnTo>
                  <a:lnTo>
                    <a:pt x="54" y="103"/>
                  </a:lnTo>
                  <a:lnTo>
                    <a:pt x="49" y="107"/>
                  </a:lnTo>
                  <a:lnTo>
                    <a:pt x="22" y="123"/>
                  </a:lnTo>
                  <a:lnTo>
                    <a:pt x="7" y="128"/>
                  </a:lnTo>
                  <a:lnTo>
                    <a:pt x="0" y="129"/>
                  </a:lnTo>
                  <a:lnTo>
                    <a:pt x="14" y="177"/>
                  </a:lnTo>
                  <a:lnTo>
                    <a:pt x="322" y="441"/>
                  </a:lnTo>
                  <a:lnTo>
                    <a:pt x="439" y="398"/>
                  </a:lnTo>
                  <a:lnTo>
                    <a:pt x="472" y="354"/>
                  </a:lnTo>
                  <a:lnTo>
                    <a:pt x="471" y="351"/>
                  </a:lnTo>
                  <a:lnTo>
                    <a:pt x="469" y="349"/>
                  </a:lnTo>
                  <a:lnTo>
                    <a:pt x="467" y="347"/>
                  </a:lnTo>
                  <a:lnTo>
                    <a:pt x="461" y="344"/>
                  </a:lnTo>
                  <a:lnTo>
                    <a:pt x="439" y="336"/>
                  </a:lnTo>
                  <a:lnTo>
                    <a:pt x="426" y="329"/>
                  </a:lnTo>
                  <a:lnTo>
                    <a:pt x="413" y="320"/>
                  </a:lnTo>
                  <a:lnTo>
                    <a:pt x="375" y="285"/>
                  </a:lnTo>
                  <a:lnTo>
                    <a:pt x="367" y="276"/>
                  </a:lnTo>
                  <a:lnTo>
                    <a:pt x="365" y="274"/>
                  </a:lnTo>
                  <a:lnTo>
                    <a:pt x="259" y="186"/>
                  </a:lnTo>
                  <a:lnTo>
                    <a:pt x="173" y="110"/>
                  </a:lnTo>
                  <a:lnTo>
                    <a:pt x="168" y="104"/>
                  </a:lnTo>
                  <a:lnTo>
                    <a:pt x="167" y="102"/>
                  </a:lnTo>
                  <a:lnTo>
                    <a:pt x="166" y="100"/>
                  </a:lnTo>
                  <a:lnTo>
                    <a:pt x="166" y="99"/>
                  </a:lnTo>
                  <a:lnTo>
                    <a:pt x="166" y="98"/>
                  </a:lnTo>
                  <a:lnTo>
                    <a:pt x="164" y="96"/>
                  </a:lnTo>
                  <a:lnTo>
                    <a:pt x="162" y="95"/>
                  </a:lnTo>
                  <a:lnTo>
                    <a:pt x="160" y="93"/>
                  </a:lnTo>
                  <a:lnTo>
                    <a:pt x="138" y="82"/>
                  </a:lnTo>
                  <a:lnTo>
                    <a:pt x="130" y="75"/>
                  </a:lnTo>
                  <a:lnTo>
                    <a:pt x="124" y="66"/>
                  </a:lnTo>
                  <a:lnTo>
                    <a:pt x="122" y="60"/>
                  </a:lnTo>
                  <a:lnTo>
                    <a:pt x="120" y="30"/>
                  </a:lnTo>
                  <a:lnTo>
                    <a:pt x="117" y="11"/>
                  </a:lnTo>
                  <a:lnTo>
                    <a:pt x="116" y="8"/>
                  </a:lnTo>
                  <a:lnTo>
                    <a:pt x="115" y="5"/>
                  </a:lnTo>
                  <a:lnTo>
                    <a:pt x="110" y="1"/>
                  </a:lnTo>
                  <a:lnTo>
                    <a:pt x="107" y="0"/>
                  </a:lnTo>
                  <a:close/>
                </a:path>
              </a:pathLst>
            </a:custGeom>
            <a:solidFill>
              <a:srgbClr val="82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7"/>
            <p:cNvSpPr>
              <a:spLocks/>
            </p:cNvSpPr>
            <p:nvPr/>
          </p:nvSpPr>
          <p:spPr bwMode="auto">
            <a:xfrm flipH="1">
              <a:off x="8509895" y="5100640"/>
              <a:ext cx="274243" cy="293123"/>
            </a:xfrm>
            <a:custGeom>
              <a:avLst/>
              <a:gdLst/>
              <a:ahLst/>
              <a:cxnLst>
                <a:cxn ang="0">
                  <a:pos x="24" y="49"/>
                </a:cxn>
                <a:cxn ang="0">
                  <a:pos x="2" y="82"/>
                </a:cxn>
                <a:cxn ang="0">
                  <a:pos x="0" y="92"/>
                </a:cxn>
                <a:cxn ang="0">
                  <a:pos x="4" y="103"/>
                </a:cxn>
                <a:cxn ang="0">
                  <a:pos x="24" y="127"/>
                </a:cxn>
                <a:cxn ang="0">
                  <a:pos x="166" y="265"/>
                </a:cxn>
                <a:cxn ang="0">
                  <a:pos x="201" y="291"/>
                </a:cxn>
                <a:cxn ang="0">
                  <a:pos x="212" y="295"/>
                </a:cxn>
                <a:cxn ang="0">
                  <a:pos x="222" y="295"/>
                </a:cxn>
                <a:cxn ang="0">
                  <a:pos x="241" y="286"/>
                </a:cxn>
                <a:cxn ang="0">
                  <a:pos x="266" y="264"/>
                </a:cxn>
                <a:cxn ang="0">
                  <a:pos x="268" y="261"/>
                </a:cxn>
                <a:cxn ang="0">
                  <a:pos x="268" y="257"/>
                </a:cxn>
                <a:cxn ang="0">
                  <a:pos x="265" y="250"/>
                </a:cxn>
                <a:cxn ang="0">
                  <a:pos x="257" y="240"/>
                </a:cxn>
                <a:cxn ang="0">
                  <a:pos x="256" y="217"/>
                </a:cxn>
                <a:cxn ang="0">
                  <a:pos x="260" y="199"/>
                </a:cxn>
                <a:cxn ang="0">
                  <a:pos x="264" y="193"/>
                </a:cxn>
                <a:cxn ang="0">
                  <a:pos x="275" y="183"/>
                </a:cxn>
                <a:cxn ang="0">
                  <a:pos x="276" y="179"/>
                </a:cxn>
                <a:cxn ang="0">
                  <a:pos x="274" y="175"/>
                </a:cxn>
                <a:cxn ang="0">
                  <a:pos x="235" y="142"/>
                </a:cxn>
                <a:cxn ang="0">
                  <a:pos x="209" y="113"/>
                </a:cxn>
                <a:cxn ang="0">
                  <a:pos x="203" y="111"/>
                </a:cxn>
                <a:cxn ang="0">
                  <a:pos x="198" y="113"/>
                </a:cxn>
                <a:cxn ang="0">
                  <a:pos x="181" y="126"/>
                </a:cxn>
                <a:cxn ang="0">
                  <a:pos x="171" y="131"/>
                </a:cxn>
                <a:cxn ang="0">
                  <a:pos x="166" y="131"/>
                </a:cxn>
                <a:cxn ang="0">
                  <a:pos x="161" y="128"/>
                </a:cxn>
                <a:cxn ang="0">
                  <a:pos x="145" y="113"/>
                </a:cxn>
                <a:cxn ang="0">
                  <a:pos x="104" y="39"/>
                </a:cxn>
                <a:cxn ang="0">
                  <a:pos x="95" y="10"/>
                </a:cxn>
                <a:cxn ang="0">
                  <a:pos x="90" y="3"/>
                </a:cxn>
                <a:cxn ang="0">
                  <a:pos x="88" y="0"/>
                </a:cxn>
                <a:cxn ang="0">
                  <a:pos x="83" y="1"/>
                </a:cxn>
                <a:cxn ang="0">
                  <a:pos x="67" y="17"/>
                </a:cxn>
              </a:cxnLst>
              <a:rect l="0" t="0" r="r" b="b"/>
              <a:pathLst>
                <a:path w="276" h="295">
                  <a:moveTo>
                    <a:pt x="35" y="39"/>
                  </a:moveTo>
                  <a:lnTo>
                    <a:pt x="24" y="49"/>
                  </a:lnTo>
                  <a:lnTo>
                    <a:pt x="5" y="76"/>
                  </a:lnTo>
                  <a:lnTo>
                    <a:pt x="2" y="82"/>
                  </a:lnTo>
                  <a:lnTo>
                    <a:pt x="0" y="88"/>
                  </a:lnTo>
                  <a:lnTo>
                    <a:pt x="0" y="92"/>
                  </a:lnTo>
                  <a:lnTo>
                    <a:pt x="2" y="99"/>
                  </a:lnTo>
                  <a:lnTo>
                    <a:pt x="4" y="103"/>
                  </a:lnTo>
                  <a:lnTo>
                    <a:pt x="9" y="111"/>
                  </a:lnTo>
                  <a:lnTo>
                    <a:pt x="24" y="127"/>
                  </a:lnTo>
                  <a:lnTo>
                    <a:pt x="82" y="177"/>
                  </a:lnTo>
                  <a:lnTo>
                    <a:pt x="166" y="265"/>
                  </a:lnTo>
                  <a:lnTo>
                    <a:pt x="195" y="288"/>
                  </a:lnTo>
                  <a:lnTo>
                    <a:pt x="201" y="291"/>
                  </a:lnTo>
                  <a:lnTo>
                    <a:pt x="206" y="293"/>
                  </a:lnTo>
                  <a:lnTo>
                    <a:pt x="212" y="295"/>
                  </a:lnTo>
                  <a:lnTo>
                    <a:pt x="217" y="295"/>
                  </a:lnTo>
                  <a:lnTo>
                    <a:pt x="222" y="295"/>
                  </a:lnTo>
                  <a:lnTo>
                    <a:pt x="232" y="291"/>
                  </a:lnTo>
                  <a:lnTo>
                    <a:pt x="241" y="286"/>
                  </a:lnTo>
                  <a:lnTo>
                    <a:pt x="249" y="280"/>
                  </a:lnTo>
                  <a:lnTo>
                    <a:pt x="266" y="264"/>
                  </a:lnTo>
                  <a:lnTo>
                    <a:pt x="267" y="262"/>
                  </a:lnTo>
                  <a:lnTo>
                    <a:pt x="268" y="261"/>
                  </a:lnTo>
                  <a:lnTo>
                    <a:pt x="268" y="259"/>
                  </a:lnTo>
                  <a:lnTo>
                    <a:pt x="268" y="257"/>
                  </a:lnTo>
                  <a:lnTo>
                    <a:pt x="267" y="254"/>
                  </a:lnTo>
                  <a:lnTo>
                    <a:pt x="265" y="250"/>
                  </a:lnTo>
                  <a:lnTo>
                    <a:pt x="262" y="247"/>
                  </a:lnTo>
                  <a:lnTo>
                    <a:pt x="257" y="240"/>
                  </a:lnTo>
                  <a:lnTo>
                    <a:pt x="256" y="236"/>
                  </a:lnTo>
                  <a:lnTo>
                    <a:pt x="256" y="217"/>
                  </a:lnTo>
                  <a:lnTo>
                    <a:pt x="258" y="208"/>
                  </a:lnTo>
                  <a:lnTo>
                    <a:pt x="260" y="199"/>
                  </a:lnTo>
                  <a:lnTo>
                    <a:pt x="262" y="196"/>
                  </a:lnTo>
                  <a:lnTo>
                    <a:pt x="264" y="193"/>
                  </a:lnTo>
                  <a:lnTo>
                    <a:pt x="271" y="188"/>
                  </a:lnTo>
                  <a:lnTo>
                    <a:pt x="275" y="183"/>
                  </a:lnTo>
                  <a:lnTo>
                    <a:pt x="276" y="180"/>
                  </a:lnTo>
                  <a:lnTo>
                    <a:pt x="276" y="179"/>
                  </a:lnTo>
                  <a:lnTo>
                    <a:pt x="275" y="177"/>
                  </a:lnTo>
                  <a:lnTo>
                    <a:pt x="274" y="175"/>
                  </a:lnTo>
                  <a:lnTo>
                    <a:pt x="269" y="169"/>
                  </a:lnTo>
                  <a:lnTo>
                    <a:pt x="235" y="142"/>
                  </a:lnTo>
                  <a:lnTo>
                    <a:pt x="216" y="119"/>
                  </a:lnTo>
                  <a:lnTo>
                    <a:pt x="209" y="113"/>
                  </a:lnTo>
                  <a:lnTo>
                    <a:pt x="205" y="111"/>
                  </a:lnTo>
                  <a:lnTo>
                    <a:pt x="203" y="111"/>
                  </a:lnTo>
                  <a:lnTo>
                    <a:pt x="200" y="112"/>
                  </a:lnTo>
                  <a:lnTo>
                    <a:pt x="198" y="113"/>
                  </a:lnTo>
                  <a:lnTo>
                    <a:pt x="196" y="114"/>
                  </a:lnTo>
                  <a:lnTo>
                    <a:pt x="181" y="126"/>
                  </a:lnTo>
                  <a:lnTo>
                    <a:pt x="174" y="130"/>
                  </a:lnTo>
                  <a:lnTo>
                    <a:pt x="171" y="131"/>
                  </a:lnTo>
                  <a:lnTo>
                    <a:pt x="169" y="131"/>
                  </a:lnTo>
                  <a:lnTo>
                    <a:pt x="166" y="131"/>
                  </a:lnTo>
                  <a:lnTo>
                    <a:pt x="164" y="130"/>
                  </a:lnTo>
                  <a:lnTo>
                    <a:pt x="161" y="128"/>
                  </a:lnTo>
                  <a:lnTo>
                    <a:pt x="156" y="124"/>
                  </a:lnTo>
                  <a:lnTo>
                    <a:pt x="145" y="113"/>
                  </a:lnTo>
                  <a:lnTo>
                    <a:pt x="120" y="79"/>
                  </a:lnTo>
                  <a:lnTo>
                    <a:pt x="104" y="39"/>
                  </a:lnTo>
                  <a:lnTo>
                    <a:pt x="100" y="23"/>
                  </a:lnTo>
                  <a:lnTo>
                    <a:pt x="95" y="10"/>
                  </a:lnTo>
                  <a:lnTo>
                    <a:pt x="92" y="5"/>
                  </a:lnTo>
                  <a:lnTo>
                    <a:pt x="90" y="3"/>
                  </a:lnTo>
                  <a:lnTo>
                    <a:pt x="89" y="2"/>
                  </a:lnTo>
                  <a:lnTo>
                    <a:pt x="88" y="0"/>
                  </a:lnTo>
                  <a:lnTo>
                    <a:pt x="86" y="0"/>
                  </a:lnTo>
                  <a:lnTo>
                    <a:pt x="83" y="1"/>
                  </a:lnTo>
                  <a:lnTo>
                    <a:pt x="80" y="3"/>
                  </a:lnTo>
                  <a:lnTo>
                    <a:pt x="67" y="17"/>
                  </a:lnTo>
                  <a:lnTo>
                    <a:pt x="35" y="39"/>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9"/>
            <p:cNvSpPr>
              <a:spLocks/>
            </p:cNvSpPr>
            <p:nvPr/>
          </p:nvSpPr>
          <p:spPr bwMode="auto">
            <a:xfrm flipH="1">
              <a:off x="8528774" y="5121506"/>
              <a:ext cx="323925" cy="384537"/>
            </a:xfrm>
            <a:custGeom>
              <a:avLst/>
              <a:gdLst/>
              <a:ahLst/>
              <a:cxnLst>
                <a:cxn ang="0">
                  <a:pos x="3" y="5"/>
                </a:cxn>
                <a:cxn ang="0">
                  <a:pos x="2" y="10"/>
                </a:cxn>
                <a:cxn ang="0">
                  <a:pos x="2" y="57"/>
                </a:cxn>
                <a:cxn ang="0">
                  <a:pos x="0" y="82"/>
                </a:cxn>
                <a:cxn ang="0">
                  <a:pos x="1" y="97"/>
                </a:cxn>
                <a:cxn ang="0">
                  <a:pos x="2" y="101"/>
                </a:cxn>
                <a:cxn ang="0">
                  <a:pos x="5" y="108"/>
                </a:cxn>
                <a:cxn ang="0">
                  <a:pos x="5" y="110"/>
                </a:cxn>
                <a:cxn ang="0">
                  <a:pos x="6" y="113"/>
                </a:cxn>
                <a:cxn ang="0">
                  <a:pos x="10" y="117"/>
                </a:cxn>
                <a:cxn ang="0">
                  <a:pos x="27" y="136"/>
                </a:cxn>
                <a:cxn ang="0">
                  <a:pos x="109" y="214"/>
                </a:cxn>
                <a:cxn ang="0">
                  <a:pos x="194" y="288"/>
                </a:cxn>
                <a:cxn ang="0">
                  <a:pos x="274" y="351"/>
                </a:cxn>
                <a:cxn ang="0">
                  <a:pos x="303" y="376"/>
                </a:cxn>
                <a:cxn ang="0">
                  <a:pos x="313" y="383"/>
                </a:cxn>
                <a:cxn ang="0">
                  <a:pos x="315" y="385"/>
                </a:cxn>
                <a:cxn ang="0">
                  <a:pos x="318" y="387"/>
                </a:cxn>
                <a:cxn ang="0">
                  <a:pos x="319" y="386"/>
                </a:cxn>
                <a:cxn ang="0">
                  <a:pos x="320" y="386"/>
                </a:cxn>
                <a:cxn ang="0">
                  <a:pos x="321" y="384"/>
                </a:cxn>
                <a:cxn ang="0">
                  <a:pos x="322" y="380"/>
                </a:cxn>
                <a:cxn ang="0">
                  <a:pos x="322" y="373"/>
                </a:cxn>
                <a:cxn ang="0">
                  <a:pos x="321" y="363"/>
                </a:cxn>
                <a:cxn ang="0">
                  <a:pos x="324" y="287"/>
                </a:cxn>
                <a:cxn ang="0">
                  <a:pos x="324" y="283"/>
                </a:cxn>
                <a:cxn ang="0">
                  <a:pos x="326" y="277"/>
                </a:cxn>
                <a:cxn ang="0">
                  <a:pos x="326" y="272"/>
                </a:cxn>
                <a:cxn ang="0">
                  <a:pos x="325" y="268"/>
                </a:cxn>
                <a:cxn ang="0">
                  <a:pos x="324" y="265"/>
                </a:cxn>
                <a:cxn ang="0">
                  <a:pos x="318" y="257"/>
                </a:cxn>
                <a:cxn ang="0">
                  <a:pos x="293" y="234"/>
                </a:cxn>
                <a:cxn ang="0">
                  <a:pos x="102" y="81"/>
                </a:cxn>
                <a:cxn ang="0">
                  <a:pos x="14" y="3"/>
                </a:cxn>
                <a:cxn ang="0">
                  <a:pos x="11" y="2"/>
                </a:cxn>
                <a:cxn ang="0">
                  <a:pos x="9" y="1"/>
                </a:cxn>
                <a:cxn ang="0">
                  <a:pos x="7" y="0"/>
                </a:cxn>
                <a:cxn ang="0">
                  <a:pos x="5" y="1"/>
                </a:cxn>
                <a:cxn ang="0">
                  <a:pos x="4" y="2"/>
                </a:cxn>
                <a:cxn ang="0">
                  <a:pos x="3" y="5"/>
                </a:cxn>
              </a:cxnLst>
              <a:rect l="0" t="0" r="r" b="b"/>
              <a:pathLst>
                <a:path w="326" h="387">
                  <a:moveTo>
                    <a:pt x="3" y="5"/>
                  </a:moveTo>
                  <a:lnTo>
                    <a:pt x="2" y="10"/>
                  </a:lnTo>
                  <a:lnTo>
                    <a:pt x="2" y="57"/>
                  </a:lnTo>
                  <a:lnTo>
                    <a:pt x="0" y="82"/>
                  </a:lnTo>
                  <a:lnTo>
                    <a:pt x="1" y="97"/>
                  </a:lnTo>
                  <a:lnTo>
                    <a:pt x="2" y="101"/>
                  </a:lnTo>
                  <a:lnTo>
                    <a:pt x="5" y="108"/>
                  </a:lnTo>
                  <a:lnTo>
                    <a:pt x="5" y="110"/>
                  </a:lnTo>
                  <a:lnTo>
                    <a:pt x="6" y="113"/>
                  </a:lnTo>
                  <a:lnTo>
                    <a:pt x="10" y="117"/>
                  </a:lnTo>
                  <a:lnTo>
                    <a:pt x="27" y="136"/>
                  </a:lnTo>
                  <a:lnTo>
                    <a:pt x="109" y="214"/>
                  </a:lnTo>
                  <a:lnTo>
                    <a:pt x="194" y="288"/>
                  </a:lnTo>
                  <a:lnTo>
                    <a:pt x="274" y="351"/>
                  </a:lnTo>
                  <a:lnTo>
                    <a:pt x="303" y="376"/>
                  </a:lnTo>
                  <a:lnTo>
                    <a:pt x="313" y="383"/>
                  </a:lnTo>
                  <a:lnTo>
                    <a:pt x="315" y="385"/>
                  </a:lnTo>
                  <a:lnTo>
                    <a:pt x="318" y="387"/>
                  </a:lnTo>
                  <a:lnTo>
                    <a:pt x="319" y="386"/>
                  </a:lnTo>
                  <a:lnTo>
                    <a:pt x="320" y="386"/>
                  </a:lnTo>
                  <a:lnTo>
                    <a:pt x="321" y="384"/>
                  </a:lnTo>
                  <a:lnTo>
                    <a:pt x="322" y="380"/>
                  </a:lnTo>
                  <a:lnTo>
                    <a:pt x="322" y="373"/>
                  </a:lnTo>
                  <a:lnTo>
                    <a:pt x="321" y="363"/>
                  </a:lnTo>
                  <a:lnTo>
                    <a:pt x="324" y="287"/>
                  </a:lnTo>
                  <a:lnTo>
                    <a:pt x="324" y="283"/>
                  </a:lnTo>
                  <a:lnTo>
                    <a:pt x="326" y="277"/>
                  </a:lnTo>
                  <a:lnTo>
                    <a:pt x="326" y="272"/>
                  </a:lnTo>
                  <a:lnTo>
                    <a:pt x="325" y="268"/>
                  </a:lnTo>
                  <a:lnTo>
                    <a:pt x="324" y="265"/>
                  </a:lnTo>
                  <a:lnTo>
                    <a:pt x="318" y="257"/>
                  </a:lnTo>
                  <a:lnTo>
                    <a:pt x="293" y="234"/>
                  </a:lnTo>
                  <a:lnTo>
                    <a:pt x="102" y="81"/>
                  </a:lnTo>
                  <a:lnTo>
                    <a:pt x="14" y="3"/>
                  </a:lnTo>
                  <a:lnTo>
                    <a:pt x="11" y="2"/>
                  </a:lnTo>
                  <a:lnTo>
                    <a:pt x="9" y="1"/>
                  </a:lnTo>
                  <a:lnTo>
                    <a:pt x="7" y="0"/>
                  </a:lnTo>
                  <a:lnTo>
                    <a:pt x="5" y="1"/>
                  </a:lnTo>
                  <a:lnTo>
                    <a:pt x="4" y="2"/>
                  </a:lnTo>
                  <a:lnTo>
                    <a:pt x="3" y="5"/>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10"/>
            <p:cNvSpPr>
              <a:spLocks/>
            </p:cNvSpPr>
            <p:nvPr/>
          </p:nvSpPr>
          <p:spPr bwMode="auto">
            <a:xfrm flipH="1">
              <a:off x="8376747" y="5339112"/>
              <a:ext cx="134141" cy="161963"/>
            </a:xfrm>
            <a:custGeom>
              <a:avLst/>
              <a:gdLst/>
              <a:ahLst/>
              <a:cxnLst>
                <a:cxn ang="0">
                  <a:pos x="131" y="0"/>
                </a:cxn>
                <a:cxn ang="0">
                  <a:pos x="128" y="0"/>
                </a:cxn>
                <a:cxn ang="0">
                  <a:pos x="126" y="0"/>
                </a:cxn>
                <a:cxn ang="0">
                  <a:pos x="122" y="1"/>
                </a:cxn>
                <a:cxn ang="0">
                  <a:pos x="15" y="45"/>
                </a:cxn>
                <a:cxn ang="0">
                  <a:pos x="8" y="47"/>
                </a:cxn>
                <a:cxn ang="0">
                  <a:pos x="7" y="47"/>
                </a:cxn>
                <a:cxn ang="0">
                  <a:pos x="5" y="49"/>
                </a:cxn>
                <a:cxn ang="0">
                  <a:pos x="3" y="57"/>
                </a:cxn>
                <a:cxn ang="0">
                  <a:pos x="0" y="74"/>
                </a:cxn>
                <a:cxn ang="0">
                  <a:pos x="0" y="90"/>
                </a:cxn>
                <a:cxn ang="0">
                  <a:pos x="5" y="148"/>
                </a:cxn>
                <a:cxn ang="0">
                  <a:pos x="4" y="151"/>
                </a:cxn>
                <a:cxn ang="0">
                  <a:pos x="4" y="160"/>
                </a:cxn>
                <a:cxn ang="0">
                  <a:pos x="5" y="162"/>
                </a:cxn>
                <a:cxn ang="0">
                  <a:pos x="6" y="162"/>
                </a:cxn>
                <a:cxn ang="0">
                  <a:pos x="7" y="163"/>
                </a:cxn>
                <a:cxn ang="0">
                  <a:pos x="8" y="162"/>
                </a:cxn>
                <a:cxn ang="0">
                  <a:pos x="9" y="162"/>
                </a:cxn>
                <a:cxn ang="0">
                  <a:pos x="11" y="160"/>
                </a:cxn>
                <a:cxn ang="0">
                  <a:pos x="18" y="153"/>
                </a:cxn>
                <a:cxn ang="0">
                  <a:pos x="74" y="127"/>
                </a:cxn>
                <a:cxn ang="0">
                  <a:pos x="112" y="106"/>
                </a:cxn>
                <a:cxn ang="0">
                  <a:pos x="126" y="99"/>
                </a:cxn>
                <a:cxn ang="0">
                  <a:pos x="129" y="97"/>
                </a:cxn>
                <a:cxn ang="0">
                  <a:pos x="132" y="93"/>
                </a:cxn>
                <a:cxn ang="0">
                  <a:pos x="134" y="90"/>
                </a:cxn>
                <a:cxn ang="0">
                  <a:pos x="135" y="86"/>
                </a:cxn>
                <a:cxn ang="0">
                  <a:pos x="131" y="47"/>
                </a:cxn>
                <a:cxn ang="0">
                  <a:pos x="132" y="5"/>
                </a:cxn>
                <a:cxn ang="0">
                  <a:pos x="132" y="3"/>
                </a:cxn>
                <a:cxn ang="0">
                  <a:pos x="132" y="1"/>
                </a:cxn>
                <a:cxn ang="0">
                  <a:pos x="132" y="0"/>
                </a:cxn>
                <a:cxn ang="0">
                  <a:pos x="131" y="0"/>
                </a:cxn>
              </a:cxnLst>
              <a:rect l="0" t="0" r="r" b="b"/>
              <a:pathLst>
                <a:path w="135" h="163">
                  <a:moveTo>
                    <a:pt x="131" y="0"/>
                  </a:moveTo>
                  <a:lnTo>
                    <a:pt x="128" y="0"/>
                  </a:lnTo>
                  <a:lnTo>
                    <a:pt x="126" y="0"/>
                  </a:lnTo>
                  <a:lnTo>
                    <a:pt x="122" y="1"/>
                  </a:lnTo>
                  <a:lnTo>
                    <a:pt x="15" y="45"/>
                  </a:lnTo>
                  <a:lnTo>
                    <a:pt x="8" y="47"/>
                  </a:lnTo>
                  <a:lnTo>
                    <a:pt x="7" y="47"/>
                  </a:lnTo>
                  <a:lnTo>
                    <a:pt x="5" y="49"/>
                  </a:lnTo>
                  <a:lnTo>
                    <a:pt x="3" y="57"/>
                  </a:lnTo>
                  <a:lnTo>
                    <a:pt x="0" y="74"/>
                  </a:lnTo>
                  <a:lnTo>
                    <a:pt x="0" y="90"/>
                  </a:lnTo>
                  <a:lnTo>
                    <a:pt x="5" y="148"/>
                  </a:lnTo>
                  <a:lnTo>
                    <a:pt x="4" y="151"/>
                  </a:lnTo>
                  <a:lnTo>
                    <a:pt x="4" y="160"/>
                  </a:lnTo>
                  <a:lnTo>
                    <a:pt x="5" y="162"/>
                  </a:lnTo>
                  <a:lnTo>
                    <a:pt x="6" y="162"/>
                  </a:lnTo>
                  <a:lnTo>
                    <a:pt x="7" y="163"/>
                  </a:lnTo>
                  <a:lnTo>
                    <a:pt x="8" y="162"/>
                  </a:lnTo>
                  <a:lnTo>
                    <a:pt x="9" y="162"/>
                  </a:lnTo>
                  <a:lnTo>
                    <a:pt x="11" y="160"/>
                  </a:lnTo>
                  <a:lnTo>
                    <a:pt x="18" y="153"/>
                  </a:lnTo>
                  <a:lnTo>
                    <a:pt x="74" y="127"/>
                  </a:lnTo>
                  <a:lnTo>
                    <a:pt x="112" y="106"/>
                  </a:lnTo>
                  <a:lnTo>
                    <a:pt x="126" y="99"/>
                  </a:lnTo>
                  <a:lnTo>
                    <a:pt x="129" y="97"/>
                  </a:lnTo>
                  <a:lnTo>
                    <a:pt x="132" y="93"/>
                  </a:lnTo>
                  <a:lnTo>
                    <a:pt x="134" y="90"/>
                  </a:lnTo>
                  <a:lnTo>
                    <a:pt x="135" y="86"/>
                  </a:lnTo>
                  <a:lnTo>
                    <a:pt x="131" y="47"/>
                  </a:lnTo>
                  <a:lnTo>
                    <a:pt x="132" y="5"/>
                  </a:lnTo>
                  <a:lnTo>
                    <a:pt x="132" y="3"/>
                  </a:lnTo>
                  <a:lnTo>
                    <a:pt x="132" y="1"/>
                  </a:lnTo>
                  <a:lnTo>
                    <a:pt x="132" y="0"/>
                  </a:lnTo>
                  <a:lnTo>
                    <a:pt x="131" y="0"/>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11"/>
            <p:cNvSpPr>
              <a:spLocks/>
            </p:cNvSpPr>
            <p:nvPr/>
          </p:nvSpPr>
          <p:spPr bwMode="auto">
            <a:xfrm flipH="1">
              <a:off x="8449283" y="4994321"/>
              <a:ext cx="312002" cy="259339"/>
            </a:xfrm>
            <a:custGeom>
              <a:avLst/>
              <a:gdLst/>
              <a:ahLst/>
              <a:cxnLst>
                <a:cxn ang="0">
                  <a:pos x="173" y="115"/>
                </a:cxn>
                <a:cxn ang="0">
                  <a:pos x="144" y="89"/>
                </a:cxn>
                <a:cxn ang="0">
                  <a:pos x="62" y="31"/>
                </a:cxn>
                <a:cxn ang="0">
                  <a:pos x="36" y="11"/>
                </a:cxn>
                <a:cxn ang="0">
                  <a:pos x="32" y="9"/>
                </a:cxn>
                <a:cxn ang="0">
                  <a:pos x="24" y="3"/>
                </a:cxn>
                <a:cxn ang="0">
                  <a:pos x="15" y="0"/>
                </a:cxn>
                <a:cxn ang="0">
                  <a:pos x="13" y="0"/>
                </a:cxn>
                <a:cxn ang="0">
                  <a:pos x="10" y="1"/>
                </a:cxn>
                <a:cxn ang="0">
                  <a:pos x="8" y="3"/>
                </a:cxn>
                <a:cxn ang="0">
                  <a:pos x="3" y="6"/>
                </a:cxn>
                <a:cxn ang="0">
                  <a:pos x="2" y="9"/>
                </a:cxn>
                <a:cxn ang="0">
                  <a:pos x="0" y="11"/>
                </a:cxn>
                <a:cxn ang="0">
                  <a:pos x="0" y="12"/>
                </a:cxn>
                <a:cxn ang="0">
                  <a:pos x="0" y="16"/>
                </a:cxn>
                <a:cxn ang="0">
                  <a:pos x="0" y="17"/>
                </a:cxn>
                <a:cxn ang="0">
                  <a:pos x="1" y="19"/>
                </a:cxn>
                <a:cxn ang="0">
                  <a:pos x="5" y="23"/>
                </a:cxn>
                <a:cxn ang="0">
                  <a:pos x="11" y="29"/>
                </a:cxn>
                <a:cxn ang="0">
                  <a:pos x="57" y="59"/>
                </a:cxn>
                <a:cxn ang="0">
                  <a:pos x="198" y="173"/>
                </a:cxn>
                <a:cxn ang="0">
                  <a:pos x="237" y="207"/>
                </a:cxn>
                <a:cxn ang="0">
                  <a:pos x="284" y="256"/>
                </a:cxn>
                <a:cxn ang="0">
                  <a:pos x="289" y="259"/>
                </a:cxn>
                <a:cxn ang="0">
                  <a:pos x="294" y="261"/>
                </a:cxn>
                <a:cxn ang="0">
                  <a:pos x="298" y="261"/>
                </a:cxn>
                <a:cxn ang="0">
                  <a:pos x="301" y="260"/>
                </a:cxn>
                <a:cxn ang="0">
                  <a:pos x="304" y="258"/>
                </a:cxn>
                <a:cxn ang="0">
                  <a:pos x="307" y="256"/>
                </a:cxn>
                <a:cxn ang="0">
                  <a:pos x="309" y="253"/>
                </a:cxn>
                <a:cxn ang="0">
                  <a:pos x="311" y="250"/>
                </a:cxn>
                <a:cxn ang="0">
                  <a:pos x="311" y="249"/>
                </a:cxn>
                <a:cxn ang="0">
                  <a:pos x="312" y="248"/>
                </a:cxn>
                <a:cxn ang="0">
                  <a:pos x="313" y="247"/>
                </a:cxn>
                <a:cxn ang="0">
                  <a:pos x="314" y="247"/>
                </a:cxn>
                <a:cxn ang="0">
                  <a:pos x="314" y="246"/>
                </a:cxn>
                <a:cxn ang="0">
                  <a:pos x="300" y="233"/>
                </a:cxn>
                <a:cxn ang="0">
                  <a:pos x="297" y="231"/>
                </a:cxn>
                <a:cxn ang="0">
                  <a:pos x="237" y="179"/>
                </a:cxn>
                <a:cxn ang="0">
                  <a:pos x="173" y="115"/>
                </a:cxn>
              </a:cxnLst>
              <a:rect l="0" t="0" r="r" b="b"/>
              <a:pathLst>
                <a:path w="314" h="261">
                  <a:moveTo>
                    <a:pt x="173" y="115"/>
                  </a:moveTo>
                  <a:lnTo>
                    <a:pt x="144" y="89"/>
                  </a:lnTo>
                  <a:lnTo>
                    <a:pt x="62" y="31"/>
                  </a:lnTo>
                  <a:lnTo>
                    <a:pt x="36" y="11"/>
                  </a:lnTo>
                  <a:lnTo>
                    <a:pt x="32" y="9"/>
                  </a:lnTo>
                  <a:lnTo>
                    <a:pt x="24" y="3"/>
                  </a:lnTo>
                  <a:lnTo>
                    <a:pt x="15" y="0"/>
                  </a:lnTo>
                  <a:lnTo>
                    <a:pt x="13" y="0"/>
                  </a:lnTo>
                  <a:lnTo>
                    <a:pt x="10" y="1"/>
                  </a:lnTo>
                  <a:lnTo>
                    <a:pt x="8" y="3"/>
                  </a:lnTo>
                  <a:lnTo>
                    <a:pt x="3" y="6"/>
                  </a:lnTo>
                  <a:lnTo>
                    <a:pt x="2" y="9"/>
                  </a:lnTo>
                  <a:lnTo>
                    <a:pt x="0" y="11"/>
                  </a:lnTo>
                  <a:lnTo>
                    <a:pt x="0" y="12"/>
                  </a:lnTo>
                  <a:lnTo>
                    <a:pt x="0" y="16"/>
                  </a:lnTo>
                  <a:lnTo>
                    <a:pt x="0" y="17"/>
                  </a:lnTo>
                  <a:lnTo>
                    <a:pt x="1" y="19"/>
                  </a:lnTo>
                  <a:lnTo>
                    <a:pt x="5" y="23"/>
                  </a:lnTo>
                  <a:lnTo>
                    <a:pt x="11" y="29"/>
                  </a:lnTo>
                  <a:lnTo>
                    <a:pt x="57" y="59"/>
                  </a:lnTo>
                  <a:lnTo>
                    <a:pt x="198" y="173"/>
                  </a:lnTo>
                  <a:lnTo>
                    <a:pt x="237" y="207"/>
                  </a:lnTo>
                  <a:lnTo>
                    <a:pt x="284" y="256"/>
                  </a:lnTo>
                  <a:lnTo>
                    <a:pt x="289" y="259"/>
                  </a:lnTo>
                  <a:lnTo>
                    <a:pt x="294" y="261"/>
                  </a:lnTo>
                  <a:lnTo>
                    <a:pt x="298" y="261"/>
                  </a:lnTo>
                  <a:lnTo>
                    <a:pt x="301" y="260"/>
                  </a:lnTo>
                  <a:lnTo>
                    <a:pt x="304" y="258"/>
                  </a:lnTo>
                  <a:lnTo>
                    <a:pt x="307" y="256"/>
                  </a:lnTo>
                  <a:lnTo>
                    <a:pt x="309" y="253"/>
                  </a:lnTo>
                  <a:lnTo>
                    <a:pt x="311" y="250"/>
                  </a:lnTo>
                  <a:lnTo>
                    <a:pt x="311" y="249"/>
                  </a:lnTo>
                  <a:lnTo>
                    <a:pt x="312" y="248"/>
                  </a:lnTo>
                  <a:lnTo>
                    <a:pt x="313" y="247"/>
                  </a:lnTo>
                  <a:lnTo>
                    <a:pt x="314" y="247"/>
                  </a:lnTo>
                  <a:lnTo>
                    <a:pt x="314" y="246"/>
                  </a:lnTo>
                  <a:lnTo>
                    <a:pt x="300" y="233"/>
                  </a:lnTo>
                  <a:lnTo>
                    <a:pt x="297" y="231"/>
                  </a:lnTo>
                  <a:lnTo>
                    <a:pt x="237" y="179"/>
                  </a:lnTo>
                  <a:lnTo>
                    <a:pt x="173" y="115"/>
                  </a:lnTo>
                  <a:close/>
                </a:path>
              </a:pathLst>
            </a:custGeom>
            <a:solidFill>
              <a:srgbClr val="DC8C8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12"/>
            <p:cNvSpPr>
              <a:spLocks/>
            </p:cNvSpPr>
            <p:nvPr/>
          </p:nvSpPr>
          <p:spPr bwMode="auto">
            <a:xfrm flipH="1">
              <a:off x="8374760" y="5213914"/>
              <a:ext cx="148052" cy="164943"/>
            </a:xfrm>
            <a:custGeom>
              <a:avLst/>
              <a:gdLst/>
              <a:ahLst/>
              <a:cxnLst>
                <a:cxn ang="0">
                  <a:pos x="149" y="114"/>
                </a:cxn>
                <a:cxn ang="0">
                  <a:pos x="149" y="113"/>
                </a:cxn>
                <a:cxn ang="0">
                  <a:pos x="148" y="111"/>
                </a:cxn>
                <a:cxn ang="0">
                  <a:pos x="146" y="108"/>
                </a:cxn>
                <a:cxn ang="0">
                  <a:pos x="143" y="76"/>
                </a:cxn>
                <a:cxn ang="0">
                  <a:pos x="142" y="69"/>
                </a:cxn>
                <a:cxn ang="0">
                  <a:pos x="140" y="64"/>
                </a:cxn>
                <a:cxn ang="0">
                  <a:pos x="138" y="60"/>
                </a:cxn>
                <a:cxn ang="0">
                  <a:pos x="134" y="58"/>
                </a:cxn>
                <a:cxn ang="0">
                  <a:pos x="130" y="57"/>
                </a:cxn>
                <a:cxn ang="0">
                  <a:pos x="126" y="57"/>
                </a:cxn>
                <a:cxn ang="0">
                  <a:pos x="107" y="58"/>
                </a:cxn>
                <a:cxn ang="0">
                  <a:pos x="103" y="56"/>
                </a:cxn>
                <a:cxn ang="0">
                  <a:pos x="100" y="55"/>
                </a:cxn>
                <a:cxn ang="0">
                  <a:pos x="99" y="52"/>
                </a:cxn>
                <a:cxn ang="0">
                  <a:pos x="89" y="29"/>
                </a:cxn>
                <a:cxn ang="0">
                  <a:pos x="82" y="12"/>
                </a:cxn>
                <a:cxn ang="0">
                  <a:pos x="78" y="5"/>
                </a:cxn>
                <a:cxn ang="0">
                  <a:pos x="76" y="3"/>
                </a:cxn>
                <a:cxn ang="0">
                  <a:pos x="73" y="1"/>
                </a:cxn>
                <a:cxn ang="0">
                  <a:pos x="66" y="0"/>
                </a:cxn>
                <a:cxn ang="0">
                  <a:pos x="60" y="0"/>
                </a:cxn>
                <a:cxn ang="0">
                  <a:pos x="56" y="1"/>
                </a:cxn>
                <a:cxn ang="0">
                  <a:pos x="54" y="3"/>
                </a:cxn>
                <a:cxn ang="0">
                  <a:pos x="51" y="6"/>
                </a:cxn>
                <a:cxn ang="0">
                  <a:pos x="48" y="9"/>
                </a:cxn>
                <a:cxn ang="0">
                  <a:pos x="45" y="18"/>
                </a:cxn>
                <a:cxn ang="0">
                  <a:pos x="38" y="47"/>
                </a:cxn>
                <a:cxn ang="0">
                  <a:pos x="38" y="55"/>
                </a:cxn>
                <a:cxn ang="0">
                  <a:pos x="39" y="64"/>
                </a:cxn>
                <a:cxn ang="0">
                  <a:pos x="39" y="77"/>
                </a:cxn>
                <a:cxn ang="0">
                  <a:pos x="34" y="86"/>
                </a:cxn>
                <a:cxn ang="0">
                  <a:pos x="5" y="116"/>
                </a:cxn>
                <a:cxn ang="0">
                  <a:pos x="3" y="121"/>
                </a:cxn>
                <a:cxn ang="0">
                  <a:pos x="1" y="126"/>
                </a:cxn>
                <a:cxn ang="0">
                  <a:pos x="0" y="136"/>
                </a:cxn>
                <a:cxn ang="0">
                  <a:pos x="3" y="158"/>
                </a:cxn>
                <a:cxn ang="0">
                  <a:pos x="3" y="160"/>
                </a:cxn>
                <a:cxn ang="0">
                  <a:pos x="2" y="164"/>
                </a:cxn>
                <a:cxn ang="0">
                  <a:pos x="2" y="166"/>
                </a:cxn>
                <a:cxn ang="0">
                  <a:pos x="2" y="166"/>
                </a:cxn>
                <a:cxn ang="0">
                  <a:pos x="5" y="166"/>
                </a:cxn>
                <a:cxn ang="0">
                  <a:pos x="35" y="159"/>
                </a:cxn>
                <a:cxn ang="0">
                  <a:pos x="137" y="121"/>
                </a:cxn>
                <a:cxn ang="0">
                  <a:pos x="144" y="118"/>
                </a:cxn>
                <a:cxn ang="0">
                  <a:pos x="146" y="117"/>
                </a:cxn>
                <a:cxn ang="0">
                  <a:pos x="148" y="115"/>
                </a:cxn>
                <a:cxn ang="0">
                  <a:pos x="149" y="114"/>
                </a:cxn>
              </a:cxnLst>
              <a:rect l="0" t="0" r="r" b="b"/>
              <a:pathLst>
                <a:path w="149" h="166">
                  <a:moveTo>
                    <a:pt x="149" y="114"/>
                  </a:moveTo>
                  <a:lnTo>
                    <a:pt x="149" y="113"/>
                  </a:lnTo>
                  <a:lnTo>
                    <a:pt x="148" y="111"/>
                  </a:lnTo>
                  <a:lnTo>
                    <a:pt x="146" y="108"/>
                  </a:lnTo>
                  <a:lnTo>
                    <a:pt x="143" y="76"/>
                  </a:lnTo>
                  <a:lnTo>
                    <a:pt x="142" y="69"/>
                  </a:lnTo>
                  <a:lnTo>
                    <a:pt x="140" y="64"/>
                  </a:lnTo>
                  <a:lnTo>
                    <a:pt x="138" y="60"/>
                  </a:lnTo>
                  <a:lnTo>
                    <a:pt x="134" y="58"/>
                  </a:lnTo>
                  <a:lnTo>
                    <a:pt x="130" y="57"/>
                  </a:lnTo>
                  <a:lnTo>
                    <a:pt x="126" y="57"/>
                  </a:lnTo>
                  <a:lnTo>
                    <a:pt x="107" y="58"/>
                  </a:lnTo>
                  <a:lnTo>
                    <a:pt x="103" y="56"/>
                  </a:lnTo>
                  <a:lnTo>
                    <a:pt x="100" y="55"/>
                  </a:lnTo>
                  <a:lnTo>
                    <a:pt x="99" y="52"/>
                  </a:lnTo>
                  <a:lnTo>
                    <a:pt x="89" y="29"/>
                  </a:lnTo>
                  <a:lnTo>
                    <a:pt x="82" y="12"/>
                  </a:lnTo>
                  <a:lnTo>
                    <a:pt x="78" y="5"/>
                  </a:lnTo>
                  <a:lnTo>
                    <a:pt x="76" y="3"/>
                  </a:lnTo>
                  <a:lnTo>
                    <a:pt x="73" y="1"/>
                  </a:lnTo>
                  <a:lnTo>
                    <a:pt x="66" y="0"/>
                  </a:lnTo>
                  <a:lnTo>
                    <a:pt x="60" y="0"/>
                  </a:lnTo>
                  <a:lnTo>
                    <a:pt x="56" y="1"/>
                  </a:lnTo>
                  <a:lnTo>
                    <a:pt x="54" y="3"/>
                  </a:lnTo>
                  <a:lnTo>
                    <a:pt x="51" y="6"/>
                  </a:lnTo>
                  <a:lnTo>
                    <a:pt x="48" y="9"/>
                  </a:lnTo>
                  <a:lnTo>
                    <a:pt x="45" y="18"/>
                  </a:lnTo>
                  <a:lnTo>
                    <a:pt x="38" y="47"/>
                  </a:lnTo>
                  <a:lnTo>
                    <a:pt x="38" y="55"/>
                  </a:lnTo>
                  <a:lnTo>
                    <a:pt x="39" y="64"/>
                  </a:lnTo>
                  <a:lnTo>
                    <a:pt x="39" y="77"/>
                  </a:lnTo>
                  <a:lnTo>
                    <a:pt x="34" y="86"/>
                  </a:lnTo>
                  <a:lnTo>
                    <a:pt x="5" y="116"/>
                  </a:lnTo>
                  <a:lnTo>
                    <a:pt x="3" y="121"/>
                  </a:lnTo>
                  <a:lnTo>
                    <a:pt x="1" y="126"/>
                  </a:lnTo>
                  <a:lnTo>
                    <a:pt x="0" y="136"/>
                  </a:lnTo>
                  <a:lnTo>
                    <a:pt x="3" y="158"/>
                  </a:lnTo>
                  <a:lnTo>
                    <a:pt x="3" y="160"/>
                  </a:lnTo>
                  <a:lnTo>
                    <a:pt x="2" y="164"/>
                  </a:lnTo>
                  <a:lnTo>
                    <a:pt x="2" y="166"/>
                  </a:lnTo>
                  <a:lnTo>
                    <a:pt x="2" y="166"/>
                  </a:lnTo>
                  <a:lnTo>
                    <a:pt x="5" y="166"/>
                  </a:lnTo>
                  <a:lnTo>
                    <a:pt x="35" y="159"/>
                  </a:lnTo>
                  <a:lnTo>
                    <a:pt x="137" y="121"/>
                  </a:lnTo>
                  <a:lnTo>
                    <a:pt x="144" y="118"/>
                  </a:lnTo>
                  <a:lnTo>
                    <a:pt x="146" y="117"/>
                  </a:lnTo>
                  <a:lnTo>
                    <a:pt x="148" y="115"/>
                  </a:lnTo>
                  <a:lnTo>
                    <a:pt x="149" y="114"/>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6" name="Oval 14"/>
          <p:cNvSpPr>
            <a:spLocks noChangeAspect="1" noChangeArrowheads="1"/>
          </p:cNvSpPr>
          <p:nvPr/>
        </p:nvSpPr>
        <p:spPr bwMode="auto">
          <a:xfrm>
            <a:off x="2011363" y="2810087"/>
            <a:ext cx="46724" cy="45974"/>
          </a:xfrm>
          <a:prstGeom prst="ellipse">
            <a:avLst/>
          </a:prstGeom>
          <a:solidFill>
            <a:schemeClr val="tx1"/>
          </a:solidFill>
          <a:ln w="9525">
            <a:solidFill>
              <a:schemeClr val="tx1"/>
            </a:solidFill>
            <a:round/>
            <a:headEnd/>
            <a:tailEnd/>
          </a:ln>
        </p:spPr>
        <p:txBody>
          <a:bodyPr wrap="none" anchor="ctr"/>
          <a:lstStyle/>
          <a:p>
            <a:endParaRPr lang="en-US"/>
          </a:p>
        </p:txBody>
      </p:sp>
      <p:sp>
        <p:nvSpPr>
          <p:cNvPr id="117" name="Line 15"/>
          <p:cNvSpPr>
            <a:spLocks noChangeShapeType="1"/>
          </p:cNvSpPr>
          <p:nvPr/>
        </p:nvSpPr>
        <p:spPr bwMode="auto">
          <a:xfrm flipV="1">
            <a:off x="2043810" y="2294136"/>
            <a:ext cx="0" cy="548522"/>
          </a:xfrm>
          <a:prstGeom prst="line">
            <a:avLst/>
          </a:prstGeom>
          <a:noFill/>
          <a:ln w="9525">
            <a:solidFill>
              <a:schemeClr val="tx1"/>
            </a:solidFill>
            <a:round/>
            <a:headEnd/>
            <a:tailEnd/>
          </a:ln>
        </p:spPr>
        <p:txBody>
          <a:bodyPr anchor="ctr"/>
          <a:lstStyle/>
          <a:p>
            <a:endParaRPr lang="en-US"/>
          </a:p>
        </p:txBody>
      </p:sp>
      <p:sp>
        <p:nvSpPr>
          <p:cNvPr id="175" name="Oval 14"/>
          <p:cNvSpPr>
            <a:spLocks noChangeAspect="1" noChangeArrowheads="1"/>
          </p:cNvSpPr>
          <p:nvPr/>
        </p:nvSpPr>
        <p:spPr bwMode="auto">
          <a:xfrm>
            <a:off x="2026869" y="2278619"/>
            <a:ext cx="46724" cy="45974"/>
          </a:xfrm>
          <a:prstGeom prst="ellipse">
            <a:avLst/>
          </a:prstGeom>
          <a:solidFill>
            <a:schemeClr val="tx1"/>
          </a:solidFill>
          <a:ln w="9525">
            <a:solidFill>
              <a:schemeClr val="tx1"/>
            </a:solidFill>
            <a:round/>
            <a:headEnd/>
            <a:tailEnd/>
          </a:ln>
        </p:spPr>
        <p:txBody>
          <a:bodyPr wrap="none" anchor="ctr"/>
          <a:lstStyle/>
          <a:p>
            <a:endParaRPr lang="en-US"/>
          </a:p>
        </p:txBody>
      </p:sp>
      <p:sp>
        <p:nvSpPr>
          <p:cNvPr id="18" name="Slide Number Placeholder 17"/>
          <p:cNvSpPr>
            <a:spLocks noGrp="1"/>
          </p:cNvSpPr>
          <p:nvPr>
            <p:ph type="sldNum" sz="quarter" idx="11"/>
          </p:nvPr>
        </p:nvSpPr>
        <p:spPr/>
        <p:txBody>
          <a:bodyPr/>
          <a:lstStyle/>
          <a:p>
            <a:fld id="{A9320731-3B2C-4107-8664-CAD7BE973DC8}" type="slidenum">
              <a:rPr lang="en-US" smtClean="0"/>
              <a:pPr/>
              <a:t>97</a:t>
            </a:fld>
            <a:endParaRPr lang="en-US"/>
          </a:p>
        </p:txBody>
      </p:sp>
      <p:sp>
        <p:nvSpPr>
          <p:cNvPr id="17" name="Footer Placeholder 16">
            <a:extLst>
              <a:ext uri="{FF2B5EF4-FFF2-40B4-BE49-F238E27FC236}">
                <a16:creationId xmlns:a16="http://schemas.microsoft.com/office/drawing/2014/main" id="{4BEB2A89-3FED-4468-8C2E-A085673BCCB5}"/>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58777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down)">
                                      <p:cBhvr>
                                        <p:cTn id="7" dur="500"/>
                                        <p:tgtEl>
                                          <p:spTgt spid="73"/>
                                        </p:tgtEl>
                                      </p:cBhvr>
                                    </p:animEffect>
                                  </p:childTnLst>
                                </p:cTn>
                              </p:par>
                              <p:par>
                                <p:cTn id="8" presetID="22" presetClass="entr" presetSubtype="4" repeatCount="indefinite"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wipe(down)">
                                      <p:cBhvr>
                                        <p:cTn id="10" dur="500"/>
                                        <p:tgtEl>
                                          <p:spTgt spid="78"/>
                                        </p:tgtEl>
                                      </p:cBhvr>
                                    </p:animEffect>
                                  </p:childTnLst>
                                </p:cTn>
                              </p:par>
                            </p:childTnLst>
                          </p:cTn>
                        </p:par>
                        <p:par>
                          <p:cTn id="11" fill="hold">
                            <p:stCondLst>
                              <p:cond delay="500"/>
                            </p:stCondLst>
                            <p:childTnLst>
                              <p:par>
                                <p:cTn id="12" presetID="22" presetClass="exit" presetSubtype="1" repeatCount="indefinite" fill="hold" grpId="1" nodeType="afterEffect">
                                  <p:stCondLst>
                                    <p:cond delay="0"/>
                                  </p:stCondLst>
                                  <p:childTnLst>
                                    <p:animEffect transition="out" filter="wipe(up)">
                                      <p:cBhvr>
                                        <p:cTn id="13" dur="500"/>
                                        <p:tgtEl>
                                          <p:spTgt spid="73"/>
                                        </p:tgtEl>
                                      </p:cBhvr>
                                    </p:animEffect>
                                    <p:set>
                                      <p:cBhvr>
                                        <p:cTn id="14" dur="1" fill="hold">
                                          <p:stCondLst>
                                            <p:cond delay="499"/>
                                          </p:stCondLst>
                                        </p:cTn>
                                        <p:tgtEl>
                                          <p:spTgt spid="73"/>
                                        </p:tgtEl>
                                        <p:attrNameLst>
                                          <p:attrName>style.visibility</p:attrName>
                                        </p:attrNameLst>
                                      </p:cBhvr>
                                      <p:to>
                                        <p:strVal val="hidden"/>
                                      </p:to>
                                    </p:set>
                                  </p:childTnLst>
                                </p:cTn>
                              </p:par>
                              <p:par>
                                <p:cTn id="15" presetID="22" presetClass="exit" presetSubtype="1" repeatCount="indefinite" fill="hold" grpId="1" nodeType="withEffect">
                                  <p:stCondLst>
                                    <p:cond delay="0"/>
                                  </p:stCondLst>
                                  <p:childTnLst>
                                    <p:animEffect transition="out" filter="wipe(up)">
                                      <p:cBhvr>
                                        <p:cTn id="16" dur="500"/>
                                        <p:tgtEl>
                                          <p:spTgt spid="78"/>
                                        </p:tgtEl>
                                      </p:cBhvr>
                                    </p:animEffect>
                                    <p:set>
                                      <p:cBhvr>
                                        <p:cTn id="17" dur="1" fill="hold">
                                          <p:stCondLst>
                                            <p:cond delay="499"/>
                                          </p:stCondLst>
                                        </p:cTn>
                                        <p:tgtEl>
                                          <p:spTgt spid="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3" grpId="1" animBg="1"/>
      <p:bldP spid="78" grpId="0" animBg="1"/>
      <p:bldP spid="78" grpId="1"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84" name="Oval 22"/>
          <p:cNvSpPr>
            <a:spLocks noChangeAspect="1"/>
          </p:cNvSpPr>
          <p:nvPr/>
        </p:nvSpPr>
        <p:spPr bwMode="auto">
          <a:xfrm>
            <a:off x="650506" y="298450"/>
            <a:ext cx="4413742" cy="4413250"/>
          </a:xfrm>
          <a:prstGeom prst="ellipse">
            <a:avLst/>
          </a:prstGeom>
          <a:noFill/>
          <a:ln w="25400" algn="ctr">
            <a:solidFill>
              <a:schemeClr val="bg1"/>
            </a:solidFill>
            <a:round/>
            <a:headEnd/>
            <a:tailEnd/>
          </a:ln>
        </p:spPr>
        <p:txBody>
          <a:bodyPr anchor="ctr"/>
          <a:lstStyle/>
          <a:p>
            <a:endParaRPr lang="en-US"/>
          </a:p>
        </p:txBody>
      </p:sp>
      <p:sp>
        <p:nvSpPr>
          <p:cNvPr id="116" name="Rectangle 44"/>
          <p:cNvSpPr>
            <a:spLocks noChangeArrowheads="1"/>
          </p:cNvSpPr>
          <p:nvPr/>
        </p:nvSpPr>
        <p:spPr bwMode="auto">
          <a:xfrm>
            <a:off x="1819275" y="4631531"/>
            <a:ext cx="4660900" cy="1523206"/>
          </a:xfrm>
          <a:prstGeom prst="rect">
            <a:avLst/>
          </a:prstGeom>
          <a:solidFill>
            <a:srgbClr val="0099CC">
              <a:alpha val="49804"/>
            </a:srgbClr>
          </a:solidFill>
          <a:ln w="9525" algn="ctr">
            <a:noFill/>
            <a:round/>
            <a:headEnd/>
            <a:tailEnd/>
          </a:ln>
        </p:spPr>
        <p:txBody>
          <a:bodyPr anchor="ctr"/>
          <a:lstStyle/>
          <a:p>
            <a:endParaRPr lang="en-US"/>
          </a:p>
        </p:txBody>
      </p:sp>
      <p:grpSp>
        <p:nvGrpSpPr>
          <p:cNvPr id="2" name="Group 164"/>
          <p:cNvGrpSpPr/>
          <p:nvPr/>
        </p:nvGrpSpPr>
        <p:grpSpPr>
          <a:xfrm>
            <a:off x="7241377" y="5500688"/>
            <a:ext cx="7" cy="1082042"/>
            <a:chOff x="7258044" y="5505450"/>
            <a:chExt cx="7" cy="1082042"/>
          </a:xfrm>
        </p:grpSpPr>
        <p:grpSp>
          <p:nvGrpSpPr>
            <p:cNvPr id="3" name="Group 122"/>
            <p:cNvGrpSpPr/>
            <p:nvPr/>
          </p:nvGrpSpPr>
          <p:grpSpPr>
            <a:xfrm>
              <a:off x="7258044" y="5505452"/>
              <a:ext cx="0" cy="1082040"/>
              <a:chOff x="7315200" y="3810000"/>
              <a:chExt cx="0" cy="1082040"/>
            </a:xfrm>
          </p:grpSpPr>
          <p:cxnSp>
            <p:nvCxnSpPr>
              <p:cNvPr id="168" name="Straight Connector 167"/>
              <p:cNvCxnSpPr/>
              <p:nvPr/>
            </p:nvCxnSpPr>
            <p:spPr bwMode="auto">
              <a:xfrm rot="5400000" flipH="1" flipV="1">
                <a:off x="7040880" y="4084320"/>
                <a:ext cx="548640" cy="0"/>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cxnSp>
            <p:nvCxnSpPr>
              <p:cNvPr id="169" name="Straight Connector 168"/>
              <p:cNvCxnSpPr/>
              <p:nvPr/>
            </p:nvCxnSpPr>
            <p:spPr bwMode="auto">
              <a:xfrm rot="5400000">
                <a:off x="7040880" y="4617720"/>
                <a:ext cx="54864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grpSp>
        <p:cxnSp>
          <p:nvCxnSpPr>
            <p:cNvPr id="167" name="Straight Connector 166"/>
            <p:cNvCxnSpPr/>
            <p:nvPr/>
          </p:nvCxnSpPr>
          <p:spPr bwMode="auto">
            <a:xfrm rot="5400000">
              <a:off x="7146132" y="5617369"/>
              <a:ext cx="223838"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grpSp>
      <p:sp>
        <p:nvSpPr>
          <p:cNvPr id="70" name="Rectangle 69"/>
          <p:cNvSpPr/>
          <p:nvPr/>
        </p:nvSpPr>
        <p:spPr bwMode="auto">
          <a:xfrm>
            <a:off x="6477000" y="5917406"/>
            <a:ext cx="1752600" cy="2667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53" name="Rectangle 52"/>
          <p:cNvSpPr>
            <a:spLocks noChangeArrowheads="1"/>
          </p:cNvSpPr>
          <p:nvPr/>
        </p:nvSpPr>
        <p:spPr bwMode="auto">
          <a:xfrm>
            <a:off x="7242175" y="5915025"/>
            <a:ext cx="1901825" cy="276225"/>
          </a:xfrm>
          <a:prstGeom prst="rect">
            <a:avLst/>
          </a:prstGeom>
          <a:solidFill>
            <a:srgbClr val="0099CC">
              <a:alpha val="49804"/>
            </a:srgbClr>
          </a:solidFill>
          <a:ln w="9525" algn="ctr">
            <a:noFill/>
            <a:round/>
            <a:headEnd/>
            <a:tailEnd/>
          </a:ln>
        </p:spPr>
        <p:txBody>
          <a:bodyPr anchor="ctr"/>
          <a:lstStyle/>
          <a:p>
            <a:endParaRPr lang="en-US"/>
          </a:p>
        </p:txBody>
      </p:sp>
      <p:sp>
        <p:nvSpPr>
          <p:cNvPr id="6147" name="Rectangle 49"/>
          <p:cNvSpPr>
            <a:spLocks noChangeArrowheads="1"/>
          </p:cNvSpPr>
          <p:nvPr/>
        </p:nvSpPr>
        <p:spPr bwMode="auto">
          <a:xfrm>
            <a:off x="6459538" y="5915025"/>
            <a:ext cx="782637" cy="276225"/>
          </a:xfrm>
          <a:prstGeom prst="rect">
            <a:avLst/>
          </a:prstGeom>
          <a:solidFill>
            <a:srgbClr val="0099CC">
              <a:alpha val="49804"/>
            </a:srgbClr>
          </a:solidFill>
          <a:ln w="9525" algn="ctr">
            <a:noFill/>
            <a:round/>
            <a:headEnd/>
            <a:tailEnd/>
          </a:ln>
        </p:spPr>
        <p:txBody>
          <a:bodyPr anchor="ctr"/>
          <a:lstStyle/>
          <a:p>
            <a:endParaRPr lang="en-US"/>
          </a:p>
        </p:txBody>
      </p:sp>
      <p:grpSp>
        <p:nvGrpSpPr>
          <p:cNvPr id="4" name="Group 24"/>
          <p:cNvGrpSpPr>
            <a:grpSpLocks/>
          </p:cNvGrpSpPr>
          <p:nvPr/>
        </p:nvGrpSpPr>
        <p:grpSpPr bwMode="auto">
          <a:xfrm rot="2700000">
            <a:off x="1949450" y="3060700"/>
            <a:ext cx="642938" cy="1588"/>
            <a:chOff x="593725" y="3061494"/>
            <a:chExt cx="642143" cy="2381"/>
          </a:xfrm>
        </p:grpSpPr>
        <p:sp>
          <p:nvSpPr>
            <p:cNvPr id="6193" name="Line 13"/>
            <p:cNvSpPr>
              <a:spLocks noChangeShapeType="1"/>
            </p:cNvSpPr>
            <p:nvPr/>
          </p:nvSpPr>
          <p:spPr bwMode="auto">
            <a:xfrm flipH="1">
              <a:off x="915193" y="3061494"/>
              <a:ext cx="320675" cy="0"/>
            </a:xfrm>
            <a:prstGeom prst="line">
              <a:avLst/>
            </a:prstGeom>
            <a:noFill/>
            <a:ln w="9525">
              <a:solidFill>
                <a:schemeClr val="bg1"/>
              </a:solidFill>
              <a:round/>
              <a:headEnd/>
              <a:tailEnd/>
            </a:ln>
          </p:spPr>
          <p:txBody>
            <a:bodyPr anchor="ctr"/>
            <a:lstStyle/>
            <a:p>
              <a:endParaRPr lang="en-US"/>
            </a:p>
          </p:txBody>
        </p:sp>
        <p:sp>
          <p:nvSpPr>
            <p:cNvPr id="6194" name="Line 13"/>
            <p:cNvSpPr>
              <a:spLocks noChangeShapeType="1"/>
            </p:cNvSpPr>
            <p:nvPr/>
          </p:nvSpPr>
          <p:spPr bwMode="auto">
            <a:xfrm flipH="1">
              <a:off x="593725" y="3063875"/>
              <a:ext cx="320675" cy="0"/>
            </a:xfrm>
            <a:prstGeom prst="line">
              <a:avLst/>
            </a:prstGeom>
            <a:noFill/>
            <a:ln w="9525">
              <a:solidFill>
                <a:schemeClr val="tx1"/>
              </a:solidFill>
              <a:round/>
              <a:headEnd/>
              <a:tailEnd/>
            </a:ln>
          </p:spPr>
          <p:txBody>
            <a:bodyPr anchor="ctr"/>
            <a:lstStyle/>
            <a:p>
              <a:endParaRPr lang="en-US"/>
            </a:p>
          </p:txBody>
        </p:sp>
      </p:grpSp>
      <p:grpSp>
        <p:nvGrpSpPr>
          <p:cNvPr id="5" name="Group 16"/>
          <p:cNvGrpSpPr>
            <a:grpSpLocks/>
          </p:cNvGrpSpPr>
          <p:nvPr/>
        </p:nvGrpSpPr>
        <p:grpSpPr bwMode="auto">
          <a:xfrm rot="1800000">
            <a:off x="612775" y="2485302"/>
            <a:ext cx="4479925" cy="46033"/>
            <a:chOff x="375" y="1566"/>
            <a:chExt cx="2822" cy="29"/>
          </a:xfrm>
        </p:grpSpPr>
        <p:sp>
          <p:nvSpPr>
            <p:cNvPr id="6191" name="Line 17"/>
            <p:cNvSpPr>
              <a:spLocks noChangeShapeType="1"/>
            </p:cNvSpPr>
            <p:nvPr/>
          </p:nvSpPr>
          <p:spPr bwMode="auto">
            <a:xfrm>
              <a:off x="375" y="1584"/>
              <a:ext cx="2822" cy="0"/>
            </a:xfrm>
            <a:prstGeom prst="line">
              <a:avLst/>
            </a:prstGeom>
            <a:noFill/>
            <a:ln w="9525">
              <a:solidFill>
                <a:schemeClr val="bg1"/>
              </a:solidFill>
              <a:prstDash val="dash"/>
              <a:round/>
              <a:headEnd/>
              <a:tailEnd/>
            </a:ln>
          </p:spPr>
          <p:txBody>
            <a:bodyPr anchor="ctr"/>
            <a:lstStyle/>
            <a:p>
              <a:endParaRPr lang="en-US"/>
            </a:p>
          </p:txBody>
        </p:sp>
        <p:sp>
          <p:nvSpPr>
            <p:cNvPr id="6192" name="Oval 19"/>
            <p:cNvSpPr>
              <a:spLocks noChangeAspect="1" noChangeArrowheads="1"/>
            </p:cNvSpPr>
            <p:nvPr/>
          </p:nvSpPr>
          <p:spPr bwMode="auto">
            <a:xfrm>
              <a:off x="3155" y="1566"/>
              <a:ext cx="29" cy="29"/>
            </a:xfrm>
            <a:prstGeom prst="ellipse">
              <a:avLst/>
            </a:prstGeom>
            <a:solidFill>
              <a:schemeClr val="bg1"/>
            </a:solidFill>
            <a:ln w="9525">
              <a:solidFill>
                <a:schemeClr val="bg1"/>
              </a:solidFill>
              <a:prstDash val="dash"/>
              <a:round/>
              <a:headEnd/>
              <a:tailEnd/>
            </a:ln>
          </p:spPr>
          <p:txBody>
            <a:bodyPr wrap="none" anchor="ctr"/>
            <a:lstStyle/>
            <a:p>
              <a:endParaRPr lang="en-US"/>
            </a:p>
          </p:txBody>
        </p:sp>
      </p:grpSp>
      <p:sp>
        <p:nvSpPr>
          <p:cNvPr id="6188" name="Oval 34"/>
          <p:cNvSpPr>
            <a:spLocks noChangeAspect="1"/>
          </p:cNvSpPr>
          <p:nvPr/>
        </p:nvSpPr>
        <p:spPr bwMode="auto">
          <a:xfrm>
            <a:off x="1735106" y="1356693"/>
            <a:ext cx="2301900" cy="2301643"/>
          </a:xfrm>
          <a:prstGeom prst="ellipse">
            <a:avLst/>
          </a:prstGeom>
          <a:noFill/>
          <a:ln w="25400" algn="ctr">
            <a:solidFill>
              <a:schemeClr val="bg1"/>
            </a:solidFill>
            <a:round/>
            <a:headEnd/>
            <a:tailEnd/>
          </a:ln>
        </p:spPr>
        <p:txBody>
          <a:bodyPr anchor="ctr"/>
          <a:lstStyle/>
          <a:p>
            <a:endParaRPr lang="en-US"/>
          </a:p>
        </p:txBody>
      </p:sp>
      <p:sp>
        <p:nvSpPr>
          <p:cNvPr id="57" name="Rectangle 56"/>
          <p:cNvSpPr>
            <a:spLocks noChangeArrowheads="1"/>
          </p:cNvSpPr>
          <p:nvPr/>
        </p:nvSpPr>
        <p:spPr bwMode="auto">
          <a:xfrm>
            <a:off x="2270125" y="2922588"/>
            <a:ext cx="782638" cy="276225"/>
          </a:xfrm>
          <a:prstGeom prst="rect">
            <a:avLst/>
          </a:prstGeom>
          <a:solidFill>
            <a:srgbClr val="0099CC">
              <a:alpha val="49804"/>
            </a:srgbClr>
          </a:solidFill>
          <a:ln w="9525" algn="ctr">
            <a:noFill/>
            <a:round/>
            <a:headEnd/>
            <a:tailEnd/>
          </a:ln>
        </p:spPr>
        <p:txBody>
          <a:bodyPr anchor="ctr"/>
          <a:lstStyle/>
          <a:p>
            <a:endParaRPr lang="en-US"/>
          </a:p>
        </p:txBody>
      </p:sp>
      <p:sp>
        <p:nvSpPr>
          <p:cNvPr id="6151" name="Rectangle 55"/>
          <p:cNvSpPr>
            <a:spLocks noChangeArrowheads="1"/>
          </p:cNvSpPr>
          <p:nvPr/>
        </p:nvSpPr>
        <p:spPr bwMode="auto">
          <a:xfrm>
            <a:off x="0" y="2922588"/>
            <a:ext cx="2270125" cy="276225"/>
          </a:xfrm>
          <a:prstGeom prst="rect">
            <a:avLst/>
          </a:prstGeom>
          <a:solidFill>
            <a:srgbClr val="0099CC">
              <a:alpha val="49804"/>
            </a:srgbClr>
          </a:solidFill>
          <a:ln w="9525" algn="ctr">
            <a:noFill/>
            <a:round/>
            <a:headEnd/>
            <a:tailEnd/>
          </a:ln>
        </p:spPr>
        <p:txBody>
          <a:bodyPr anchor="ctr"/>
          <a:lstStyle/>
          <a:p>
            <a:endParaRPr lang="en-US"/>
          </a:p>
        </p:txBody>
      </p:sp>
      <p:sp>
        <p:nvSpPr>
          <p:cNvPr id="1044491" name="Line 11"/>
          <p:cNvSpPr>
            <a:spLocks noChangeShapeType="1"/>
          </p:cNvSpPr>
          <p:nvPr/>
        </p:nvSpPr>
        <p:spPr bwMode="auto">
          <a:xfrm rot="2700000" flipV="1">
            <a:off x="2270125" y="2924175"/>
            <a:ext cx="0" cy="274638"/>
          </a:xfrm>
          <a:prstGeom prst="line">
            <a:avLst/>
          </a:prstGeom>
          <a:noFill/>
          <a:ln w="28575">
            <a:solidFill>
              <a:srgbClr val="CC9900"/>
            </a:solidFill>
            <a:round/>
            <a:headEnd/>
            <a:tailEnd/>
          </a:ln>
        </p:spPr>
        <p:txBody>
          <a:bodyPr anchor="ctr"/>
          <a:lstStyle/>
          <a:p>
            <a:endParaRPr lang="en-US"/>
          </a:p>
        </p:txBody>
      </p:sp>
      <p:sp>
        <p:nvSpPr>
          <p:cNvPr id="176" name="Rectangle 3"/>
          <p:cNvSpPr>
            <a:spLocks noGrp="1" noChangeArrowheads="1"/>
          </p:cNvSpPr>
          <p:nvPr>
            <p:ph type="title"/>
          </p:nvPr>
        </p:nvSpPr>
        <p:spPr>
          <a:xfrm>
            <a:off x="685800" y="658368"/>
            <a:ext cx="7772400" cy="1408176"/>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dirty="0"/>
              <a:t>A Simple Proportional Control System;</a:t>
            </a:r>
            <a:br>
              <a:rPr lang="en-US" dirty="0"/>
            </a:br>
            <a:r>
              <a:rPr lang="en-US" sz="2400" dirty="0"/>
              <a:t>Adding Derivative Control </a:t>
            </a:r>
          </a:p>
        </p:txBody>
      </p:sp>
      <p:sp>
        <p:nvSpPr>
          <p:cNvPr id="170" name="Rectangle 44"/>
          <p:cNvSpPr>
            <a:spLocks noChangeArrowheads="1"/>
          </p:cNvSpPr>
          <p:nvPr/>
        </p:nvSpPr>
        <p:spPr bwMode="auto">
          <a:xfrm>
            <a:off x="1819275" y="4067174"/>
            <a:ext cx="4660900" cy="563563"/>
          </a:xfrm>
          <a:prstGeom prst="rect">
            <a:avLst/>
          </a:prstGeom>
          <a:solidFill>
            <a:srgbClr val="0099CC">
              <a:alpha val="49804"/>
            </a:srgbClr>
          </a:solidFill>
          <a:ln w="9525" algn="ctr">
            <a:noFill/>
            <a:round/>
            <a:headEnd/>
            <a:tailEnd/>
          </a:ln>
        </p:spPr>
        <p:txBody>
          <a:bodyPr anchor="ctr"/>
          <a:lstStyle/>
          <a:p>
            <a:endParaRPr lang="en-US"/>
          </a:p>
        </p:txBody>
      </p:sp>
      <p:sp>
        <p:nvSpPr>
          <p:cNvPr id="6157" name="AutoShape 2"/>
          <p:cNvSpPr>
            <a:spLocks noChangeAspect="1" noChangeArrowheads="1"/>
          </p:cNvSpPr>
          <p:nvPr/>
        </p:nvSpPr>
        <p:spPr bwMode="auto">
          <a:xfrm>
            <a:off x="2732088" y="2514600"/>
            <a:ext cx="206375" cy="411163"/>
          </a:xfrm>
          <a:prstGeom prst="triangle">
            <a:avLst>
              <a:gd name="adj" fmla="val 50000"/>
            </a:avLst>
          </a:prstGeom>
          <a:solidFill>
            <a:srgbClr val="CC9900"/>
          </a:solidFill>
          <a:ln w="3175" algn="ctr">
            <a:solidFill>
              <a:srgbClr val="CC9900"/>
            </a:solidFill>
            <a:miter lim="800000"/>
            <a:headEnd/>
            <a:tailEnd/>
          </a:ln>
        </p:spPr>
        <p:txBody>
          <a:bodyPr anchor="ctr"/>
          <a:lstStyle/>
          <a:p>
            <a:endParaRPr lang="en-US"/>
          </a:p>
        </p:txBody>
      </p:sp>
      <p:sp>
        <p:nvSpPr>
          <p:cNvPr id="6158" name="Line 6"/>
          <p:cNvSpPr>
            <a:spLocks noChangeShapeType="1"/>
          </p:cNvSpPr>
          <p:nvPr/>
        </p:nvSpPr>
        <p:spPr bwMode="auto">
          <a:xfrm flipV="1">
            <a:off x="2754313" y="3200400"/>
            <a:ext cx="0" cy="228600"/>
          </a:xfrm>
          <a:prstGeom prst="line">
            <a:avLst/>
          </a:prstGeom>
          <a:noFill/>
          <a:ln w="19050" cap="sq">
            <a:solidFill>
              <a:schemeClr val="tx1"/>
            </a:solidFill>
            <a:miter lim="800000"/>
            <a:headEnd/>
            <a:tailEnd/>
          </a:ln>
        </p:spPr>
        <p:txBody>
          <a:bodyPr anchor="ctr"/>
          <a:lstStyle/>
          <a:p>
            <a:endParaRPr lang="en-US"/>
          </a:p>
        </p:txBody>
      </p:sp>
      <p:sp>
        <p:nvSpPr>
          <p:cNvPr id="6159" name="Line 7"/>
          <p:cNvSpPr>
            <a:spLocks noChangeShapeType="1"/>
          </p:cNvSpPr>
          <p:nvPr/>
        </p:nvSpPr>
        <p:spPr bwMode="auto">
          <a:xfrm flipV="1">
            <a:off x="3036888" y="2925763"/>
            <a:ext cx="0" cy="503237"/>
          </a:xfrm>
          <a:prstGeom prst="line">
            <a:avLst/>
          </a:prstGeom>
          <a:noFill/>
          <a:ln w="19050" cap="sq">
            <a:solidFill>
              <a:schemeClr val="tx1"/>
            </a:solidFill>
            <a:miter lim="800000"/>
            <a:headEnd/>
            <a:tailEnd/>
          </a:ln>
        </p:spPr>
        <p:txBody>
          <a:bodyPr anchor="ctr"/>
          <a:lstStyle/>
          <a:p>
            <a:endParaRPr lang="en-US"/>
          </a:p>
        </p:txBody>
      </p:sp>
      <p:sp>
        <p:nvSpPr>
          <p:cNvPr id="6160" name="Line 8"/>
          <p:cNvSpPr>
            <a:spLocks noChangeShapeType="1"/>
          </p:cNvSpPr>
          <p:nvPr/>
        </p:nvSpPr>
        <p:spPr bwMode="auto">
          <a:xfrm flipH="1">
            <a:off x="0" y="3200400"/>
            <a:ext cx="2752725" cy="0"/>
          </a:xfrm>
          <a:prstGeom prst="line">
            <a:avLst/>
          </a:prstGeom>
          <a:noFill/>
          <a:ln w="19050" cap="sq">
            <a:solidFill>
              <a:schemeClr val="tx1"/>
            </a:solidFill>
            <a:miter lim="800000"/>
            <a:headEnd/>
            <a:tailEnd/>
          </a:ln>
        </p:spPr>
        <p:txBody>
          <a:bodyPr anchor="ctr"/>
          <a:lstStyle/>
          <a:p>
            <a:endParaRPr lang="en-US"/>
          </a:p>
        </p:txBody>
      </p:sp>
      <p:sp>
        <p:nvSpPr>
          <p:cNvPr id="6161" name="Line 9"/>
          <p:cNvSpPr>
            <a:spLocks noChangeShapeType="1"/>
          </p:cNvSpPr>
          <p:nvPr/>
        </p:nvSpPr>
        <p:spPr bwMode="auto">
          <a:xfrm flipH="1">
            <a:off x="0" y="2925763"/>
            <a:ext cx="3033713" cy="0"/>
          </a:xfrm>
          <a:prstGeom prst="line">
            <a:avLst/>
          </a:prstGeom>
          <a:noFill/>
          <a:ln w="19050" cap="sq">
            <a:solidFill>
              <a:schemeClr val="tx1"/>
            </a:solidFill>
            <a:miter lim="800000"/>
            <a:headEnd/>
            <a:tailEnd/>
          </a:ln>
        </p:spPr>
        <p:txBody>
          <a:bodyPr anchor="ctr"/>
          <a:lstStyle/>
          <a:p>
            <a:endParaRPr lang="en-US"/>
          </a:p>
        </p:txBody>
      </p:sp>
      <p:sp>
        <p:nvSpPr>
          <p:cNvPr id="6162" name="Oval 12"/>
          <p:cNvSpPr>
            <a:spLocks noChangeAspect="1" noChangeArrowheads="1"/>
          </p:cNvSpPr>
          <p:nvPr/>
        </p:nvSpPr>
        <p:spPr bwMode="auto">
          <a:xfrm rot="5400000">
            <a:off x="2224088" y="3016250"/>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6" name="Group 16"/>
          <p:cNvGrpSpPr>
            <a:grpSpLocks/>
          </p:cNvGrpSpPr>
          <p:nvPr/>
        </p:nvGrpSpPr>
        <p:grpSpPr bwMode="auto">
          <a:xfrm rot="900000">
            <a:off x="595313" y="2486025"/>
            <a:ext cx="4479925" cy="46038"/>
            <a:chOff x="375" y="1566"/>
            <a:chExt cx="2822" cy="29"/>
          </a:xfrm>
        </p:grpSpPr>
        <p:sp>
          <p:nvSpPr>
            <p:cNvPr id="6182" name="Line 17"/>
            <p:cNvSpPr>
              <a:spLocks noChangeShapeType="1"/>
            </p:cNvSpPr>
            <p:nvPr/>
          </p:nvSpPr>
          <p:spPr bwMode="auto">
            <a:xfrm>
              <a:off x="375" y="1584"/>
              <a:ext cx="2822" cy="0"/>
            </a:xfrm>
            <a:prstGeom prst="line">
              <a:avLst/>
            </a:prstGeom>
            <a:noFill/>
            <a:ln w="9525">
              <a:solidFill>
                <a:schemeClr val="tx1"/>
              </a:solidFill>
              <a:round/>
              <a:headEnd/>
              <a:tailEnd/>
            </a:ln>
          </p:spPr>
          <p:txBody>
            <a:bodyPr anchor="ctr"/>
            <a:lstStyle/>
            <a:p>
              <a:endParaRPr lang="en-US"/>
            </a:p>
          </p:txBody>
        </p:sp>
        <p:sp>
          <p:nvSpPr>
            <p:cNvPr id="6183" name="Oval 19"/>
            <p:cNvSpPr>
              <a:spLocks noChangeAspect="1" noChangeArrowheads="1"/>
            </p:cNvSpPr>
            <p:nvPr/>
          </p:nvSpPr>
          <p:spPr bwMode="auto">
            <a:xfrm>
              <a:off x="3155" y="1566"/>
              <a:ext cx="29" cy="29"/>
            </a:xfrm>
            <a:prstGeom prst="ellipse">
              <a:avLst/>
            </a:prstGeom>
            <a:solidFill>
              <a:schemeClr val="tx1"/>
            </a:solidFill>
            <a:ln w="9525">
              <a:solidFill>
                <a:schemeClr val="tx1"/>
              </a:solidFill>
              <a:round/>
              <a:headEnd/>
              <a:tailEnd/>
            </a:ln>
          </p:spPr>
          <p:txBody>
            <a:bodyPr anchor="ctr"/>
            <a:lstStyle/>
            <a:p>
              <a:endParaRPr lang="en-US"/>
            </a:p>
          </p:txBody>
        </p:sp>
      </p:grpSp>
      <p:sp>
        <p:nvSpPr>
          <p:cNvPr id="6165" name="Oval 14"/>
          <p:cNvSpPr>
            <a:spLocks noChangeAspect="1" noChangeArrowheads="1"/>
          </p:cNvSpPr>
          <p:nvPr/>
        </p:nvSpPr>
        <p:spPr bwMode="auto">
          <a:xfrm>
            <a:off x="2789238" y="2462213"/>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7" name="Group 43"/>
          <p:cNvGrpSpPr>
            <a:grpSpLocks/>
          </p:cNvGrpSpPr>
          <p:nvPr/>
        </p:nvGrpSpPr>
        <p:grpSpPr bwMode="auto">
          <a:xfrm>
            <a:off x="1828800" y="3422650"/>
            <a:ext cx="4654550" cy="2749550"/>
            <a:chOff x="1828799" y="3423138"/>
            <a:chExt cx="4654062" cy="2749062"/>
          </a:xfrm>
        </p:grpSpPr>
        <p:sp>
          <p:nvSpPr>
            <p:cNvPr id="6174" name="Line 4"/>
            <p:cNvSpPr>
              <a:spLocks noChangeShapeType="1"/>
            </p:cNvSpPr>
            <p:nvPr/>
          </p:nvSpPr>
          <p:spPr bwMode="auto">
            <a:xfrm>
              <a:off x="1828800" y="3429000"/>
              <a:ext cx="0" cy="2743200"/>
            </a:xfrm>
            <a:prstGeom prst="line">
              <a:avLst/>
            </a:prstGeom>
            <a:noFill/>
            <a:ln w="76200" cap="sq">
              <a:solidFill>
                <a:schemeClr val="tx1"/>
              </a:solidFill>
              <a:miter lim="800000"/>
              <a:headEnd/>
              <a:tailEnd/>
            </a:ln>
          </p:spPr>
          <p:txBody>
            <a:bodyPr anchor="ctr"/>
            <a:lstStyle/>
            <a:p>
              <a:endParaRPr lang="en-US"/>
            </a:p>
          </p:txBody>
        </p:sp>
        <p:sp>
          <p:nvSpPr>
            <p:cNvPr id="6175" name="Line 5"/>
            <p:cNvSpPr>
              <a:spLocks noChangeShapeType="1"/>
            </p:cNvSpPr>
            <p:nvPr/>
          </p:nvSpPr>
          <p:spPr bwMode="auto">
            <a:xfrm>
              <a:off x="1828799" y="6172200"/>
              <a:ext cx="4651131" cy="0"/>
            </a:xfrm>
            <a:prstGeom prst="line">
              <a:avLst/>
            </a:prstGeom>
            <a:noFill/>
            <a:ln w="76200" cap="sq">
              <a:solidFill>
                <a:schemeClr val="tx1"/>
              </a:solidFill>
              <a:miter lim="800000"/>
              <a:headEnd/>
              <a:tailEnd/>
            </a:ln>
          </p:spPr>
          <p:txBody>
            <a:bodyPr anchor="ctr"/>
            <a:lstStyle/>
            <a:p>
              <a:endParaRPr lang="en-US"/>
            </a:p>
          </p:txBody>
        </p:sp>
        <p:sp>
          <p:nvSpPr>
            <p:cNvPr id="6176" name="Line 4"/>
            <p:cNvSpPr>
              <a:spLocks noChangeShapeType="1"/>
            </p:cNvSpPr>
            <p:nvPr/>
          </p:nvSpPr>
          <p:spPr bwMode="auto">
            <a:xfrm>
              <a:off x="6482861" y="3423138"/>
              <a:ext cx="0" cy="2743200"/>
            </a:xfrm>
            <a:prstGeom prst="line">
              <a:avLst/>
            </a:prstGeom>
            <a:noFill/>
            <a:ln w="76200" cap="sq">
              <a:solidFill>
                <a:schemeClr val="tx1"/>
              </a:solidFill>
              <a:miter lim="800000"/>
              <a:headEnd/>
              <a:tailEnd/>
            </a:ln>
          </p:spPr>
          <p:txBody>
            <a:bodyPr anchor="ctr"/>
            <a:lstStyle/>
            <a:p>
              <a:endParaRPr lang="en-US"/>
            </a:p>
          </p:txBody>
        </p:sp>
      </p:grpSp>
      <p:sp>
        <p:nvSpPr>
          <p:cNvPr id="58" name="Rectangle 57"/>
          <p:cNvSpPr>
            <a:spLocks noChangeArrowheads="1"/>
          </p:cNvSpPr>
          <p:nvPr/>
        </p:nvSpPr>
        <p:spPr bwMode="auto">
          <a:xfrm>
            <a:off x="2757488" y="3198814"/>
            <a:ext cx="276225" cy="887412"/>
          </a:xfrm>
          <a:prstGeom prst="rect">
            <a:avLst/>
          </a:prstGeom>
          <a:solidFill>
            <a:srgbClr val="0099CC">
              <a:alpha val="49804"/>
            </a:srgbClr>
          </a:solidFill>
          <a:ln w="9525" algn="ctr">
            <a:noFill/>
            <a:round/>
            <a:headEnd/>
            <a:tailEnd/>
          </a:ln>
        </p:spPr>
        <p:txBody>
          <a:bodyPr anchor="ctr"/>
          <a:lstStyle/>
          <a:p>
            <a:endParaRPr lang="en-US"/>
          </a:p>
        </p:txBody>
      </p:sp>
      <p:sp>
        <p:nvSpPr>
          <p:cNvPr id="6170" name="Line 9"/>
          <p:cNvSpPr>
            <a:spLocks noChangeShapeType="1"/>
          </p:cNvSpPr>
          <p:nvPr/>
        </p:nvSpPr>
        <p:spPr bwMode="auto">
          <a:xfrm flipH="1" flipV="1">
            <a:off x="6459538" y="5915025"/>
            <a:ext cx="2684462" cy="0"/>
          </a:xfrm>
          <a:prstGeom prst="line">
            <a:avLst/>
          </a:prstGeom>
          <a:noFill/>
          <a:ln w="19050" cap="sq">
            <a:solidFill>
              <a:schemeClr val="tx1"/>
            </a:solidFill>
            <a:miter lim="800000"/>
            <a:headEnd/>
            <a:tailEnd/>
          </a:ln>
        </p:spPr>
        <p:txBody>
          <a:bodyPr anchor="ctr"/>
          <a:lstStyle/>
          <a:p>
            <a:endParaRPr lang="en-US"/>
          </a:p>
        </p:txBody>
      </p:sp>
      <p:sp>
        <p:nvSpPr>
          <p:cNvPr id="6169" name="Line 8"/>
          <p:cNvSpPr>
            <a:spLocks noChangeShapeType="1"/>
          </p:cNvSpPr>
          <p:nvPr/>
        </p:nvSpPr>
        <p:spPr bwMode="auto">
          <a:xfrm flipH="1">
            <a:off x="6459538" y="6191250"/>
            <a:ext cx="2684462" cy="0"/>
          </a:xfrm>
          <a:prstGeom prst="line">
            <a:avLst/>
          </a:prstGeom>
          <a:noFill/>
          <a:ln w="19050" cap="sq">
            <a:solidFill>
              <a:schemeClr val="tx1"/>
            </a:solidFill>
            <a:miter lim="800000"/>
            <a:headEnd/>
            <a:tailEnd/>
          </a:ln>
        </p:spPr>
        <p:txBody>
          <a:bodyPr anchor="ctr"/>
          <a:lstStyle/>
          <a:p>
            <a:endParaRPr lang="en-US"/>
          </a:p>
        </p:txBody>
      </p:sp>
      <p:sp>
        <p:nvSpPr>
          <p:cNvPr id="73" name="Freeform 72"/>
          <p:cNvSpPr/>
          <p:nvPr/>
        </p:nvSpPr>
        <p:spPr bwMode="auto">
          <a:xfrm>
            <a:off x="1863725" y="3881435"/>
            <a:ext cx="898128"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78" name="Freeform 77"/>
          <p:cNvSpPr/>
          <p:nvPr/>
        </p:nvSpPr>
        <p:spPr bwMode="auto">
          <a:xfrm flipH="1">
            <a:off x="3028154" y="3881435"/>
            <a:ext cx="880269"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52" name="Line 11"/>
          <p:cNvSpPr>
            <a:spLocks noChangeShapeType="1"/>
          </p:cNvSpPr>
          <p:nvPr/>
        </p:nvSpPr>
        <p:spPr bwMode="auto">
          <a:xfrm rot="2700000" flipV="1">
            <a:off x="7258050" y="5916613"/>
            <a:ext cx="0" cy="274637"/>
          </a:xfrm>
          <a:prstGeom prst="line">
            <a:avLst/>
          </a:prstGeom>
          <a:noFill/>
          <a:ln w="28575">
            <a:solidFill>
              <a:srgbClr val="CC9900"/>
            </a:solidFill>
            <a:round/>
            <a:headEnd/>
            <a:tailEnd/>
          </a:ln>
        </p:spPr>
        <p:txBody>
          <a:bodyPr anchor="ctr"/>
          <a:lstStyle/>
          <a:p>
            <a:endParaRPr lang="en-US"/>
          </a:p>
        </p:txBody>
      </p:sp>
      <p:sp>
        <p:nvSpPr>
          <p:cNvPr id="6171" name="Oval 12"/>
          <p:cNvSpPr>
            <a:spLocks noChangeAspect="1" noChangeArrowheads="1"/>
          </p:cNvSpPr>
          <p:nvPr/>
        </p:nvSpPr>
        <p:spPr bwMode="auto">
          <a:xfrm>
            <a:off x="7212013" y="6008688"/>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8" name="Group 145"/>
          <p:cNvGrpSpPr/>
          <p:nvPr/>
        </p:nvGrpSpPr>
        <p:grpSpPr>
          <a:xfrm>
            <a:off x="4614926" y="2540001"/>
            <a:ext cx="1626602" cy="2157157"/>
            <a:chOff x="4614926" y="3078163"/>
            <a:chExt cx="1626602" cy="2157157"/>
          </a:xfrm>
        </p:grpSpPr>
        <p:grpSp>
          <p:nvGrpSpPr>
            <p:cNvPr id="9" name="Group 40"/>
            <p:cNvGrpSpPr>
              <a:grpSpLocks/>
            </p:cNvGrpSpPr>
            <p:nvPr/>
          </p:nvGrpSpPr>
          <p:grpSpPr bwMode="auto">
            <a:xfrm>
              <a:off x="4813442" y="3078163"/>
              <a:ext cx="274637" cy="1655763"/>
              <a:chOff x="4894266" y="2508240"/>
              <a:chExt cx="274320" cy="1655460"/>
            </a:xfrm>
          </p:grpSpPr>
          <p:sp>
            <p:nvSpPr>
              <p:cNvPr id="6177" name="Line 20"/>
              <p:cNvSpPr>
                <a:spLocks noChangeShapeType="1"/>
              </p:cNvSpPr>
              <p:nvPr/>
            </p:nvSpPr>
            <p:spPr bwMode="auto">
              <a:xfrm flipV="1">
                <a:off x="5032380" y="2508240"/>
                <a:ext cx="0" cy="1371600"/>
              </a:xfrm>
              <a:prstGeom prst="line">
                <a:avLst/>
              </a:prstGeom>
              <a:noFill/>
              <a:ln w="9525">
                <a:solidFill>
                  <a:schemeClr val="tx1"/>
                </a:solidFill>
                <a:round/>
                <a:headEnd/>
                <a:tailEnd/>
              </a:ln>
            </p:spPr>
            <p:txBody>
              <a:bodyPr anchor="ctr"/>
              <a:lstStyle/>
              <a:p>
                <a:endParaRPr lang="en-US"/>
              </a:p>
            </p:txBody>
          </p:sp>
          <p:sp>
            <p:nvSpPr>
              <p:cNvPr id="6178" name="Oval 19"/>
              <p:cNvSpPr>
                <a:spLocks noChangeAspect="1" noChangeArrowheads="1"/>
              </p:cNvSpPr>
              <p:nvPr/>
            </p:nvSpPr>
            <p:spPr bwMode="auto">
              <a:xfrm>
                <a:off x="4894266" y="3889380"/>
                <a:ext cx="274320" cy="274320"/>
              </a:xfrm>
              <a:prstGeom prst="ellipse">
                <a:avLst/>
              </a:prstGeom>
              <a:solidFill>
                <a:srgbClr val="996600"/>
              </a:solidFill>
              <a:ln w="9525">
                <a:solidFill>
                  <a:srgbClr val="996600"/>
                </a:solidFill>
                <a:round/>
                <a:headEnd/>
                <a:tailEnd/>
              </a:ln>
            </p:spPr>
            <p:txBody>
              <a:bodyPr anchor="ctr"/>
              <a:lstStyle/>
              <a:p>
                <a:endParaRPr lang="en-US"/>
              </a:p>
            </p:txBody>
          </p:sp>
        </p:grpSp>
        <p:grpSp>
          <p:nvGrpSpPr>
            <p:cNvPr id="10" name="Group 117"/>
            <p:cNvGrpSpPr/>
            <p:nvPr/>
          </p:nvGrpSpPr>
          <p:grpSpPr>
            <a:xfrm>
              <a:off x="4614926" y="3563112"/>
              <a:ext cx="1626602" cy="1672208"/>
              <a:chOff x="829502" y="3157728"/>
              <a:chExt cx="1626602" cy="1672208"/>
            </a:xfrm>
          </p:grpSpPr>
          <p:grpSp>
            <p:nvGrpSpPr>
              <p:cNvPr id="11" name="Group 89"/>
              <p:cNvGrpSpPr>
                <a:grpSpLocks noChangeAspect="1"/>
              </p:cNvGrpSpPr>
              <p:nvPr/>
            </p:nvGrpSpPr>
            <p:grpSpPr>
              <a:xfrm>
                <a:off x="829500" y="4231426"/>
                <a:ext cx="1304098" cy="598512"/>
                <a:chOff x="829502" y="3642316"/>
                <a:chExt cx="2587704" cy="1187620"/>
              </a:xfrm>
            </p:grpSpPr>
            <p:sp>
              <p:nvSpPr>
                <p:cNvPr id="152" name="Freeform 7"/>
                <p:cNvSpPr>
                  <a:spLocks/>
                </p:cNvSpPr>
                <p:nvPr/>
              </p:nvSpPr>
              <p:spPr bwMode="auto">
                <a:xfrm>
                  <a:off x="1218474" y="3642316"/>
                  <a:ext cx="2136626" cy="1022007"/>
                </a:xfrm>
                <a:custGeom>
                  <a:avLst/>
                  <a:gdLst/>
                  <a:ahLst/>
                  <a:cxnLst>
                    <a:cxn ang="0">
                      <a:pos x="607" y="108"/>
                    </a:cxn>
                    <a:cxn ang="0">
                      <a:pos x="601" y="111"/>
                    </a:cxn>
                    <a:cxn ang="0">
                      <a:pos x="589" y="96"/>
                    </a:cxn>
                    <a:cxn ang="0">
                      <a:pos x="531" y="91"/>
                    </a:cxn>
                    <a:cxn ang="0">
                      <a:pos x="489" y="108"/>
                    </a:cxn>
                    <a:cxn ang="0">
                      <a:pos x="439" y="181"/>
                    </a:cxn>
                    <a:cxn ang="0">
                      <a:pos x="430" y="223"/>
                    </a:cxn>
                    <a:cxn ang="0">
                      <a:pos x="417" y="231"/>
                    </a:cxn>
                    <a:cxn ang="0">
                      <a:pos x="365" y="209"/>
                    </a:cxn>
                    <a:cxn ang="0">
                      <a:pos x="301" y="221"/>
                    </a:cxn>
                    <a:cxn ang="0">
                      <a:pos x="201" y="307"/>
                    </a:cxn>
                    <a:cxn ang="0">
                      <a:pos x="178" y="350"/>
                    </a:cxn>
                    <a:cxn ang="0">
                      <a:pos x="182" y="383"/>
                    </a:cxn>
                    <a:cxn ang="0">
                      <a:pos x="170" y="391"/>
                    </a:cxn>
                    <a:cxn ang="0">
                      <a:pos x="106" y="386"/>
                    </a:cxn>
                    <a:cxn ang="0">
                      <a:pos x="43" y="415"/>
                    </a:cxn>
                    <a:cxn ang="0">
                      <a:pos x="3" y="498"/>
                    </a:cxn>
                    <a:cxn ang="0">
                      <a:pos x="14" y="577"/>
                    </a:cxn>
                    <a:cxn ang="0">
                      <a:pos x="97" y="646"/>
                    </a:cxn>
                    <a:cxn ang="0">
                      <a:pos x="1158" y="936"/>
                    </a:cxn>
                    <a:cxn ang="0">
                      <a:pos x="1303" y="913"/>
                    </a:cxn>
                    <a:cxn ang="0">
                      <a:pos x="1338" y="883"/>
                    </a:cxn>
                    <a:cxn ang="0">
                      <a:pos x="1354" y="800"/>
                    </a:cxn>
                    <a:cxn ang="0">
                      <a:pos x="1340" y="769"/>
                    </a:cxn>
                    <a:cxn ang="0">
                      <a:pos x="1338" y="756"/>
                    </a:cxn>
                    <a:cxn ang="0">
                      <a:pos x="1380" y="771"/>
                    </a:cxn>
                    <a:cxn ang="0">
                      <a:pos x="1453" y="775"/>
                    </a:cxn>
                    <a:cxn ang="0">
                      <a:pos x="1504" y="746"/>
                    </a:cxn>
                    <a:cxn ang="0">
                      <a:pos x="1533" y="702"/>
                    </a:cxn>
                    <a:cxn ang="0">
                      <a:pos x="1514" y="606"/>
                    </a:cxn>
                    <a:cxn ang="0">
                      <a:pos x="1517" y="595"/>
                    </a:cxn>
                    <a:cxn ang="0">
                      <a:pos x="1550" y="611"/>
                    </a:cxn>
                    <a:cxn ang="0">
                      <a:pos x="1670" y="619"/>
                    </a:cxn>
                    <a:cxn ang="0">
                      <a:pos x="1707" y="599"/>
                    </a:cxn>
                    <a:cxn ang="0">
                      <a:pos x="1749" y="503"/>
                    </a:cxn>
                    <a:cxn ang="0">
                      <a:pos x="1741" y="440"/>
                    </a:cxn>
                    <a:cxn ang="0">
                      <a:pos x="1745" y="432"/>
                    </a:cxn>
                    <a:cxn ang="0">
                      <a:pos x="1820" y="456"/>
                    </a:cxn>
                    <a:cxn ang="0">
                      <a:pos x="1920" y="439"/>
                    </a:cxn>
                    <a:cxn ang="0">
                      <a:pos x="1944" y="417"/>
                    </a:cxn>
                    <a:cxn ang="0">
                      <a:pos x="1961" y="354"/>
                    </a:cxn>
                    <a:cxn ang="0">
                      <a:pos x="1952" y="300"/>
                    </a:cxn>
                    <a:cxn ang="0">
                      <a:pos x="1909" y="262"/>
                    </a:cxn>
                    <a:cxn ang="0">
                      <a:pos x="801" y="5"/>
                    </a:cxn>
                    <a:cxn ang="0">
                      <a:pos x="648" y="12"/>
                    </a:cxn>
                    <a:cxn ang="0">
                      <a:pos x="619" y="36"/>
                    </a:cxn>
                  </a:cxnLst>
                  <a:rect l="0" t="0" r="r" b="b"/>
                  <a:pathLst>
                    <a:path w="1961" h="938">
                      <a:moveTo>
                        <a:pt x="609" y="58"/>
                      </a:moveTo>
                      <a:lnTo>
                        <a:pt x="607" y="72"/>
                      </a:lnTo>
                      <a:lnTo>
                        <a:pt x="607" y="108"/>
                      </a:lnTo>
                      <a:lnTo>
                        <a:pt x="606" y="111"/>
                      </a:lnTo>
                      <a:lnTo>
                        <a:pt x="603" y="112"/>
                      </a:lnTo>
                      <a:lnTo>
                        <a:pt x="601" y="111"/>
                      </a:lnTo>
                      <a:lnTo>
                        <a:pt x="599" y="108"/>
                      </a:lnTo>
                      <a:lnTo>
                        <a:pt x="596" y="105"/>
                      </a:lnTo>
                      <a:lnTo>
                        <a:pt x="589" y="96"/>
                      </a:lnTo>
                      <a:lnTo>
                        <a:pt x="579" y="91"/>
                      </a:lnTo>
                      <a:lnTo>
                        <a:pt x="573" y="90"/>
                      </a:lnTo>
                      <a:lnTo>
                        <a:pt x="531" y="91"/>
                      </a:lnTo>
                      <a:lnTo>
                        <a:pt x="516" y="95"/>
                      </a:lnTo>
                      <a:lnTo>
                        <a:pt x="502" y="100"/>
                      </a:lnTo>
                      <a:lnTo>
                        <a:pt x="489" y="108"/>
                      </a:lnTo>
                      <a:lnTo>
                        <a:pt x="466" y="128"/>
                      </a:lnTo>
                      <a:lnTo>
                        <a:pt x="457" y="140"/>
                      </a:lnTo>
                      <a:lnTo>
                        <a:pt x="439" y="181"/>
                      </a:lnTo>
                      <a:lnTo>
                        <a:pt x="437" y="188"/>
                      </a:lnTo>
                      <a:lnTo>
                        <a:pt x="432" y="217"/>
                      </a:lnTo>
                      <a:lnTo>
                        <a:pt x="430" y="223"/>
                      </a:lnTo>
                      <a:lnTo>
                        <a:pt x="427" y="228"/>
                      </a:lnTo>
                      <a:lnTo>
                        <a:pt x="422" y="231"/>
                      </a:lnTo>
                      <a:lnTo>
                        <a:pt x="417" y="231"/>
                      </a:lnTo>
                      <a:lnTo>
                        <a:pt x="401" y="225"/>
                      </a:lnTo>
                      <a:lnTo>
                        <a:pt x="373" y="212"/>
                      </a:lnTo>
                      <a:lnTo>
                        <a:pt x="365" y="209"/>
                      </a:lnTo>
                      <a:lnTo>
                        <a:pt x="356" y="207"/>
                      </a:lnTo>
                      <a:lnTo>
                        <a:pt x="338" y="209"/>
                      </a:lnTo>
                      <a:lnTo>
                        <a:pt x="301" y="221"/>
                      </a:lnTo>
                      <a:lnTo>
                        <a:pt x="283" y="231"/>
                      </a:lnTo>
                      <a:lnTo>
                        <a:pt x="265" y="244"/>
                      </a:lnTo>
                      <a:lnTo>
                        <a:pt x="201" y="307"/>
                      </a:lnTo>
                      <a:lnTo>
                        <a:pt x="191" y="321"/>
                      </a:lnTo>
                      <a:lnTo>
                        <a:pt x="179" y="344"/>
                      </a:lnTo>
                      <a:lnTo>
                        <a:pt x="178" y="350"/>
                      </a:lnTo>
                      <a:lnTo>
                        <a:pt x="178" y="357"/>
                      </a:lnTo>
                      <a:lnTo>
                        <a:pt x="182" y="377"/>
                      </a:lnTo>
                      <a:lnTo>
                        <a:pt x="182" y="383"/>
                      </a:lnTo>
                      <a:lnTo>
                        <a:pt x="179" y="387"/>
                      </a:lnTo>
                      <a:lnTo>
                        <a:pt x="176" y="390"/>
                      </a:lnTo>
                      <a:lnTo>
                        <a:pt x="170" y="391"/>
                      </a:lnTo>
                      <a:lnTo>
                        <a:pt x="162" y="391"/>
                      </a:lnTo>
                      <a:lnTo>
                        <a:pt x="117" y="386"/>
                      </a:lnTo>
                      <a:lnTo>
                        <a:pt x="106" y="386"/>
                      </a:lnTo>
                      <a:lnTo>
                        <a:pt x="96" y="387"/>
                      </a:lnTo>
                      <a:lnTo>
                        <a:pt x="60" y="402"/>
                      </a:lnTo>
                      <a:lnTo>
                        <a:pt x="43" y="415"/>
                      </a:lnTo>
                      <a:lnTo>
                        <a:pt x="29" y="430"/>
                      </a:lnTo>
                      <a:lnTo>
                        <a:pt x="19" y="450"/>
                      </a:lnTo>
                      <a:lnTo>
                        <a:pt x="3" y="498"/>
                      </a:lnTo>
                      <a:lnTo>
                        <a:pt x="0" y="520"/>
                      </a:lnTo>
                      <a:lnTo>
                        <a:pt x="1" y="540"/>
                      </a:lnTo>
                      <a:lnTo>
                        <a:pt x="14" y="577"/>
                      </a:lnTo>
                      <a:lnTo>
                        <a:pt x="33" y="606"/>
                      </a:lnTo>
                      <a:lnTo>
                        <a:pt x="45" y="617"/>
                      </a:lnTo>
                      <a:lnTo>
                        <a:pt x="97" y="646"/>
                      </a:lnTo>
                      <a:lnTo>
                        <a:pt x="472" y="772"/>
                      </a:lnTo>
                      <a:lnTo>
                        <a:pt x="1098" y="926"/>
                      </a:lnTo>
                      <a:lnTo>
                        <a:pt x="1158" y="936"/>
                      </a:lnTo>
                      <a:lnTo>
                        <a:pt x="1216" y="938"/>
                      </a:lnTo>
                      <a:lnTo>
                        <a:pt x="1267" y="928"/>
                      </a:lnTo>
                      <a:lnTo>
                        <a:pt x="1303" y="913"/>
                      </a:lnTo>
                      <a:lnTo>
                        <a:pt x="1324" y="900"/>
                      </a:lnTo>
                      <a:lnTo>
                        <a:pt x="1331" y="892"/>
                      </a:lnTo>
                      <a:lnTo>
                        <a:pt x="1338" y="883"/>
                      </a:lnTo>
                      <a:lnTo>
                        <a:pt x="1350" y="851"/>
                      </a:lnTo>
                      <a:lnTo>
                        <a:pt x="1355" y="818"/>
                      </a:lnTo>
                      <a:lnTo>
                        <a:pt x="1354" y="800"/>
                      </a:lnTo>
                      <a:lnTo>
                        <a:pt x="1351" y="792"/>
                      </a:lnTo>
                      <a:lnTo>
                        <a:pt x="1345" y="775"/>
                      </a:lnTo>
                      <a:lnTo>
                        <a:pt x="1340" y="769"/>
                      </a:lnTo>
                      <a:lnTo>
                        <a:pt x="1338" y="763"/>
                      </a:lnTo>
                      <a:lnTo>
                        <a:pt x="1337" y="759"/>
                      </a:lnTo>
                      <a:lnTo>
                        <a:pt x="1338" y="756"/>
                      </a:lnTo>
                      <a:lnTo>
                        <a:pt x="1341" y="754"/>
                      </a:lnTo>
                      <a:lnTo>
                        <a:pt x="1347" y="756"/>
                      </a:lnTo>
                      <a:lnTo>
                        <a:pt x="1380" y="771"/>
                      </a:lnTo>
                      <a:lnTo>
                        <a:pt x="1398" y="775"/>
                      </a:lnTo>
                      <a:lnTo>
                        <a:pt x="1434" y="777"/>
                      </a:lnTo>
                      <a:lnTo>
                        <a:pt x="1453" y="775"/>
                      </a:lnTo>
                      <a:lnTo>
                        <a:pt x="1471" y="769"/>
                      </a:lnTo>
                      <a:lnTo>
                        <a:pt x="1480" y="765"/>
                      </a:lnTo>
                      <a:lnTo>
                        <a:pt x="1504" y="746"/>
                      </a:lnTo>
                      <a:lnTo>
                        <a:pt x="1524" y="723"/>
                      </a:lnTo>
                      <a:lnTo>
                        <a:pt x="1531" y="709"/>
                      </a:lnTo>
                      <a:lnTo>
                        <a:pt x="1533" y="702"/>
                      </a:lnTo>
                      <a:lnTo>
                        <a:pt x="1534" y="686"/>
                      </a:lnTo>
                      <a:lnTo>
                        <a:pt x="1530" y="648"/>
                      </a:lnTo>
                      <a:lnTo>
                        <a:pt x="1514" y="606"/>
                      </a:lnTo>
                      <a:lnTo>
                        <a:pt x="1513" y="601"/>
                      </a:lnTo>
                      <a:lnTo>
                        <a:pt x="1514" y="596"/>
                      </a:lnTo>
                      <a:lnTo>
                        <a:pt x="1517" y="595"/>
                      </a:lnTo>
                      <a:lnTo>
                        <a:pt x="1520" y="595"/>
                      </a:lnTo>
                      <a:lnTo>
                        <a:pt x="1530" y="599"/>
                      </a:lnTo>
                      <a:lnTo>
                        <a:pt x="1550" y="611"/>
                      </a:lnTo>
                      <a:lnTo>
                        <a:pt x="1565" y="615"/>
                      </a:lnTo>
                      <a:lnTo>
                        <a:pt x="1615" y="623"/>
                      </a:lnTo>
                      <a:lnTo>
                        <a:pt x="1670" y="619"/>
                      </a:lnTo>
                      <a:lnTo>
                        <a:pt x="1686" y="615"/>
                      </a:lnTo>
                      <a:lnTo>
                        <a:pt x="1701" y="606"/>
                      </a:lnTo>
                      <a:lnTo>
                        <a:pt x="1707" y="599"/>
                      </a:lnTo>
                      <a:lnTo>
                        <a:pt x="1720" y="583"/>
                      </a:lnTo>
                      <a:lnTo>
                        <a:pt x="1734" y="552"/>
                      </a:lnTo>
                      <a:lnTo>
                        <a:pt x="1749" y="503"/>
                      </a:lnTo>
                      <a:lnTo>
                        <a:pt x="1751" y="490"/>
                      </a:lnTo>
                      <a:lnTo>
                        <a:pt x="1751" y="470"/>
                      </a:lnTo>
                      <a:lnTo>
                        <a:pt x="1741" y="440"/>
                      </a:lnTo>
                      <a:lnTo>
                        <a:pt x="1741" y="433"/>
                      </a:lnTo>
                      <a:lnTo>
                        <a:pt x="1742" y="432"/>
                      </a:lnTo>
                      <a:lnTo>
                        <a:pt x="1745" y="432"/>
                      </a:lnTo>
                      <a:lnTo>
                        <a:pt x="1760" y="440"/>
                      </a:lnTo>
                      <a:lnTo>
                        <a:pt x="1771" y="443"/>
                      </a:lnTo>
                      <a:lnTo>
                        <a:pt x="1820" y="456"/>
                      </a:lnTo>
                      <a:lnTo>
                        <a:pt x="1855" y="456"/>
                      </a:lnTo>
                      <a:lnTo>
                        <a:pt x="1901" y="446"/>
                      </a:lnTo>
                      <a:lnTo>
                        <a:pt x="1920" y="439"/>
                      </a:lnTo>
                      <a:lnTo>
                        <a:pt x="1930" y="433"/>
                      </a:lnTo>
                      <a:lnTo>
                        <a:pt x="1937" y="425"/>
                      </a:lnTo>
                      <a:lnTo>
                        <a:pt x="1944" y="417"/>
                      </a:lnTo>
                      <a:lnTo>
                        <a:pt x="1947" y="411"/>
                      </a:lnTo>
                      <a:lnTo>
                        <a:pt x="1956" y="387"/>
                      </a:lnTo>
                      <a:lnTo>
                        <a:pt x="1961" y="354"/>
                      </a:lnTo>
                      <a:lnTo>
                        <a:pt x="1959" y="323"/>
                      </a:lnTo>
                      <a:lnTo>
                        <a:pt x="1955" y="307"/>
                      </a:lnTo>
                      <a:lnTo>
                        <a:pt x="1952" y="300"/>
                      </a:lnTo>
                      <a:lnTo>
                        <a:pt x="1947" y="294"/>
                      </a:lnTo>
                      <a:lnTo>
                        <a:pt x="1926" y="272"/>
                      </a:lnTo>
                      <a:lnTo>
                        <a:pt x="1909" y="262"/>
                      </a:lnTo>
                      <a:lnTo>
                        <a:pt x="1863" y="245"/>
                      </a:lnTo>
                      <a:lnTo>
                        <a:pt x="1300" y="111"/>
                      </a:lnTo>
                      <a:lnTo>
                        <a:pt x="801" y="5"/>
                      </a:lnTo>
                      <a:lnTo>
                        <a:pt x="763" y="0"/>
                      </a:lnTo>
                      <a:lnTo>
                        <a:pt x="713" y="2"/>
                      </a:lnTo>
                      <a:lnTo>
                        <a:pt x="648" y="12"/>
                      </a:lnTo>
                      <a:lnTo>
                        <a:pt x="635" y="18"/>
                      </a:lnTo>
                      <a:lnTo>
                        <a:pt x="627" y="26"/>
                      </a:lnTo>
                      <a:lnTo>
                        <a:pt x="619" y="36"/>
                      </a:lnTo>
                      <a:lnTo>
                        <a:pt x="609" y="58"/>
                      </a:lnTo>
                      <a:close/>
                    </a:path>
                  </a:pathLst>
                </a:custGeom>
                <a:solidFill>
                  <a:srgbClr val="785B4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8"/>
                <p:cNvSpPr>
                  <a:spLocks/>
                </p:cNvSpPr>
                <p:nvPr/>
              </p:nvSpPr>
              <p:spPr bwMode="auto">
                <a:xfrm>
                  <a:off x="3161159" y="3953930"/>
                  <a:ext cx="162345" cy="162345"/>
                </a:xfrm>
                <a:custGeom>
                  <a:avLst/>
                  <a:gdLst/>
                  <a:ahLst/>
                  <a:cxnLst>
                    <a:cxn ang="0">
                      <a:pos x="44" y="8"/>
                    </a:cxn>
                    <a:cxn ang="0">
                      <a:pos x="31" y="17"/>
                    </a:cxn>
                    <a:cxn ang="0">
                      <a:pos x="20" y="30"/>
                    </a:cxn>
                    <a:cxn ang="0">
                      <a:pos x="4" y="61"/>
                    </a:cxn>
                    <a:cxn ang="0">
                      <a:pos x="2" y="69"/>
                    </a:cxn>
                    <a:cxn ang="0">
                      <a:pos x="0" y="97"/>
                    </a:cxn>
                    <a:cxn ang="0">
                      <a:pos x="2" y="114"/>
                    </a:cxn>
                    <a:cxn ang="0">
                      <a:pos x="4" y="121"/>
                    </a:cxn>
                    <a:cxn ang="0">
                      <a:pos x="8" y="128"/>
                    </a:cxn>
                    <a:cxn ang="0">
                      <a:pos x="12" y="132"/>
                    </a:cxn>
                    <a:cxn ang="0">
                      <a:pos x="19" y="136"/>
                    </a:cxn>
                    <a:cxn ang="0">
                      <a:pos x="33" y="142"/>
                    </a:cxn>
                    <a:cxn ang="0">
                      <a:pos x="71" y="149"/>
                    </a:cxn>
                    <a:cxn ang="0">
                      <a:pos x="89" y="145"/>
                    </a:cxn>
                    <a:cxn ang="0">
                      <a:pos x="120" y="128"/>
                    </a:cxn>
                    <a:cxn ang="0">
                      <a:pos x="130" y="118"/>
                    </a:cxn>
                    <a:cxn ang="0">
                      <a:pos x="137" y="108"/>
                    </a:cxn>
                    <a:cxn ang="0">
                      <a:pos x="143" y="94"/>
                    </a:cxn>
                    <a:cxn ang="0">
                      <a:pos x="149" y="64"/>
                    </a:cxn>
                    <a:cxn ang="0">
                      <a:pos x="147" y="51"/>
                    </a:cxn>
                    <a:cxn ang="0">
                      <a:pos x="143" y="38"/>
                    </a:cxn>
                    <a:cxn ang="0">
                      <a:pos x="137" y="25"/>
                    </a:cxn>
                    <a:cxn ang="0">
                      <a:pos x="126" y="12"/>
                    </a:cxn>
                    <a:cxn ang="0">
                      <a:pos x="121" y="8"/>
                    </a:cxn>
                    <a:cxn ang="0">
                      <a:pos x="114" y="4"/>
                    </a:cxn>
                    <a:cxn ang="0">
                      <a:pos x="108" y="2"/>
                    </a:cxn>
                    <a:cxn ang="0">
                      <a:pos x="80" y="0"/>
                    </a:cxn>
                    <a:cxn ang="0">
                      <a:pos x="61" y="2"/>
                    </a:cxn>
                    <a:cxn ang="0">
                      <a:pos x="52" y="4"/>
                    </a:cxn>
                    <a:cxn ang="0">
                      <a:pos x="44" y="8"/>
                    </a:cxn>
                  </a:cxnLst>
                  <a:rect l="0" t="0" r="r" b="b"/>
                  <a:pathLst>
                    <a:path w="149" h="149">
                      <a:moveTo>
                        <a:pt x="44" y="8"/>
                      </a:moveTo>
                      <a:lnTo>
                        <a:pt x="31" y="17"/>
                      </a:lnTo>
                      <a:lnTo>
                        <a:pt x="20" y="30"/>
                      </a:lnTo>
                      <a:lnTo>
                        <a:pt x="4" y="61"/>
                      </a:lnTo>
                      <a:lnTo>
                        <a:pt x="2" y="69"/>
                      </a:lnTo>
                      <a:lnTo>
                        <a:pt x="0" y="97"/>
                      </a:lnTo>
                      <a:lnTo>
                        <a:pt x="2" y="114"/>
                      </a:lnTo>
                      <a:lnTo>
                        <a:pt x="4" y="121"/>
                      </a:lnTo>
                      <a:lnTo>
                        <a:pt x="8" y="128"/>
                      </a:lnTo>
                      <a:lnTo>
                        <a:pt x="12" y="132"/>
                      </a:lnTo>
                      <a:lnTo>
                        <a:pt x="19" y="136"/>
                      </a:lnTo>
                      <a:lnTo>
                        <a:pt x="33" y="142"/>
                      </a:lnTo>
                      <a:lnTo>
                        <a:pt x="71" y="149"/>
                      </a:lnTo>
                      <a:lnTo>
                        <a:pt x="89" y="145"/>
                      </a:lnTo>
                      <a:lnTo>
                        <a:pt x="120" y="128"/>
                      </a:lnTo>
                      <a:lnTo>
                        <a:pt x="130" y="118"/>
                      </a:lnTo>
                      <a:lnTo>
                        <a:pt x="137" y="108"/>
                      </a:lnTo>
                      <a:lnTo>
                        <a:pt x="143" y="94"/>
                      </a:lnTo>
                      <a:lnTo>
                        <a:pt x="149" y="64"/>
                      </a:lnTo>
                      <a:lnTo>
                        <a:pt x="147" y="51"/>
                      </a:lnTo>
                      <a:lnTo>
                        <a:pt x="143" y="38"/>
                      </a:lnTo>
                      <a:lnTo>
                        <a:pt x="137" y="25"/>
                      </a:lnTo>
                      <a:lnTo>
                        <a:pt x="126" y="12"/>
                      </a:lnTo>
                      <a:lnTo>
                        <a:pt x="121" y="8"/>
                      </a:lnTo>
                      <a:lnTo>
                        <a:pt x="114" y="4"/>
                      </a:lnTo>
                      <a:lnTo>
                        <a:pt x="108" y="2"/>
                      </a:lnTo>
                      <a:lnTo>
                        <a:pt x="80" y="0"/>
                      </a:lnTo>
                      <a:lnTo>
                        <a:pt x="61" y="2"/>
                      </a:lnTo>
                      <a:lnTo>
                        <a:pt x="52" y="4"/>
                      </a:lnTo>
                      <a:lnTo>
                        <a:pt x="44" y="8"/>
                      </a:lnTo>
                      <a:close/>
                    </a:path>
                  </a:pathLst>
                </a:custGeom>
                <a:solidFill>
                  <a:srgbClr val="BC9E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9"/>
                <p:cNvSpPr>
                  <a:spLocks/>
                </p:cNvSpPr>
                <p:nvPr/>
              </p:nvSpPr>
              <p:spPr bwMode="auto">
                <a:xfrm>
                  <a:off x="2927993" y="4099931"/>
                  <a:ext cx="172150" cy="190673"/>
                </a:xfrm>
                <a:custGeom>
                  <a:avLst/>
                  <a:gdLst/>
                  <a:ahLst/>
                  <a:cxnLst>
                    <a:cxn ang="0">
                      <a:pos x="124" y="5"/>
                    </a:cxn>
                    <a:cxn ang="0">
                      <a:pos x="113" y="1"/>
                    </a:cxn>
                    <a:cxn ang="0">
                      <a:pos x="102" y="0"/>
                    </a:cxn>
                    <a:cxn ang="0">
                      <a:pos x="95" y="1"/>
                    </a:cxn>
                    <a:cxn ang="0">
                      <a:pos x="89" y="3"/>
                    </a:cxn>
                    <a:cxn ang="0">
                      <a:pos x="58" y="19"/>
                    </a:cxn>
                    <a:cxn ang="0">
                      <a:pos x="32" y="43"/>
                    </a:cxn>
                    <a:cxn ang="0">
                      <a:pos x="20" y="60"/>
                    </a:cxn>
                    <a:cxn ang="0">
                      <a:pos x="5" y="85"/>
                    </a:cxn>
                    <a:cxn ang="0">
                      <a:pos x="0" y="101"/>
                    </a:cxn>
                    <a:cxn ang="0">
                      <a:pos x="1" y="122"/>
                    </a:cxn>
                    <a:cxn ang="0">
                      <a:pos x="5" y="146"/>
                    </a:cxn>
                    <a:cxn ang="0">
                      <a:pos x="3" y="161"/>
                    </a:cxn>
                    <a:cxn ang="0">
                      <a:pos x="3" y="165"/>
                    </a:cxn>
                    <a:cxn ang="0">
                      <a:pos x="5" y="167"/>
                    </a:cxn>
                    <a:cxn ang="0">
                      <a:pos x="9" y="170"/>
                    </a:cxn>
                    <a:cxn ang="0">
                      <a:pos x="14" y="172"/>
                    </a:cxn>
                    <a:cxn ang="0">
                      <a:pos x="41" y="175"/>
                    </a:cxn>
                    <a:cxn ang="0">
                      <a:pos x="61" y="175"/>
                    </a:cxn>
                    <a:cxn ang="0">
                      <a:pos x="79" y="173"/>
                    </a:cxn>
                    <a:cxn ang="0">
                      <a:pos x="93" y="168"/>
                    </a:cxn>
                    <a:cxn ang="0">
                      <a:pos x="107" y="161"/>
                    </a:cxn>
                    <a:cxn ang="0">
                      <a:pos x="121" y="151"/>
                    </a:cxn>
                    <a:cxn ang="0">
                      <a:pos x="132" y="140"/>
                    </a:cxn>
                    <a:cxn ang="0">
                      <a:pos x="142" y="125"/>
                    </a:cxn>
                    <a:cxn ang="0">
                      <a:pos x="155" y="90"/>
                    </a:cxn>
                    <a:cxn ang="0">
                      <a:pos x="158" y="73"/>
                    </a:cxn>
                    <a:cxn ang="0">
                      <a:pos x="158" y="58"/>
                    </a:cxn>
                    <a:cxn ang="0">
                      <a:pos x="154" y="43"/>
                    </a:cxn>
                    <a:cxn ang="0">
                      <a:pos x="142" y="20"/>
                    </a:cxn>
                    <a:cxn ang="0">
                      <a:pos x="134" y="11"/>
                    </a:cxn>
                    <a:cxn ang="0">
                      <a:pos x="124" y="5"/>
                    </a:cxn>
                  </a:cxnLst>
                  <a:rect l="0" t="0" r="r" b="b"/>
                  <a:pathLst>
                    <a:path w="158" h="175">
                      <a:moveTo>
                        <a:pt x="124" y="5"/>
                      </a:moveTo>
                      <a:lnTo>
                        <a:pt x="113" y="1"/>
                      </a:lnTo>
                      <a:lnTo>
                        <a:pt x="102" y="0"/>
                      </a:lnTo>
                      <a:lnTo>
                        <a:pt x="95" y="1"/>
                      </a:lnTo>
                      <a:lnTo>
                        <a:pt x="89" y="3"/>
                      </a:lnTo>
                      <a:lnTo>
                        <a:pt x="58" y="19"/>
                      </a:lnTo>
                      <a:lnTo>
                        <a:pt x="32" y="43"/>
                      </a:lnTo>
                      <a:lnTo>
                        <a:pt x="20" y="60"/>
                      </a:lnTo>
                      <a:lnTo>
                        <a:pt x="5" y="85"/>
                      </a:lnTo>
                      <a:lnTo>
                        <a:pt x="0" y="101"/>
                      </a:lnTo>
                      <a:lnTo>
                        <a:pt x="1" y="122"/>
                      </a:lnTo>
                      <a:lnTo>
                        <a:pt x="5" y="146"/>
                      </a:lnTo>
                      <a:lnTo>
                        <a:pt x="3" y="161"/>
                      </a:lnTo>
                      <a:lnTo>
                        <a:pt x="3" y="165"/>
                      </a:lnTo>
                      <a:lnTo>
                        <a:pt x="5" y="167"/>
                      </a:lnTo>
                      <a:lnTo>
                        <a:pt x="9" y="170"/>
                      </a:lnTo>
                      <a:lnTo>
                        <a:pt x="14" y="172"/>
                      </a:lnTo>
                      <a:lnTo>
                        <a:pt x="41" y="175"/>
                      </a:lnTo>
                      <a:lnTo>
                        <a:pt x="61" y="175"/>
                      </a:lnTo>
                      <a:lnTo>
                        <a:pt x="79" y="173"/>
                      </a:lnTo>
                      <a:lnTo>
                        <a:pt x="93" y="168"/>
                      </a:lnTo>
                      <a:lnTo>
                        <a:pt x="107" y="161"/>
                      </a:lnTo>
                      <a:lnTo>
                        <a:pt x="121" y="151"/>
                      </a:lnTo>
                      <a:lnTo>
                        <a:pt x="132" y="140"/>
                      </a:lnTo>
                      <a:lnTo>
                        <a:pt x="142" y="125"/>
                      </a:lnTo>
                      <a:lnTo>
                        <a:pt x="155" y="90"/>
                      </a:lnTo>
                      <a:lnTo>
                        <a:pt x="158" y="73"/>
                      </a:lnTo>
                      <a:lnTo>
                        <a:pt x="158" y="58"/>
                      </a:lnTo>
                      <a:lnTo>
                        <a:pt x="154" y="43"/>
                      </a:lnTo>
                      <a:lnTo>
                        <a:pt x="142" y="20"/>
                      </a:lnTo>
                      <a:lnTo>
                        <a:pt x="134" y="11"/>
                      </a:lnTo>
                      <a:lnTo>
                        <a:pt x="124" y="5"/>
                      </a:lnTo>
                      <a:close/>
                    </a:path>
                  </a:pathLst>
                </a:custGeom>
                <a:solidFill>
                  <a:srgbClr val="BC9E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10"/>
                <p:cNvSpPr>
                  <a:spLocks/>
                </p:cNvSpPr>
                <p:nvPr/>
              </p:nvSpPr>
              <p:spPr bwMode="auto">
                <a:xfrm>
                  <a:off x="2686111" y="4294963"/>
                  <a:ext cx="178688" cy="177599"/>
                </a:xfrm>
                <a:custGeom>
                  <a:avLst/>
                  <a:gdLst/>
                  <a:ahLst/>
                  <a:cxnLst>
                    <a:cxn ang="0">
                      <a:pos x="102" y="3"/>
                    </a:cxn>
                    <a:cxn ang="0">
                      <a:pos x="87" y="7"/>
                    </a:cxn>
                    <a:cxn ang="0">
                      <a:pos x="58" y="20"/>
                    </a:cxn>
                    <a:cxn ang="0">
                      <a:pos x="31" y="39"/>
                    </a:cxn>
                    <a:cxn ang="0">
                      <a:pos x="20" y="51"/>
                    </a:cxn>
                    <a:cxn ang="0">
                      <a:pos x="11" y="64"/>
                    </a:cxn>
                    <a:cxn ang="0">
                      <a:pos x="1" y="93"/>
                    </a:cxn>
                    <a:cxn ang="0">
                      <a:pos x="0" y="101"/>
                    </a:cxn>
                    <a:cxn ang="0">
                      <a:pos x="0" y="109"/>
                    </a:cxn>
                    <a:cxn ang="0">
                      <a:pos x="4" y="124"/>
                    </a:cxn>
                    <a:cxn ang="0">
                      <a:pos x="14" y="137"/>
                    </a:cxn>
                    <a:cxn ang="0">
                      <a:pos x="40" y="155"/>
                    </a:cxn>
                    <a:cxn ang="0">
                      <a:pos x="49" y="160"/>
                    </a:cxn>
                    <a:cxn ang="0">
                      <a:pos x="67" y="163"/>
                    </a:cxn>
                    <a:cxn ang="0">
                      <a:pos x="85" y="160"/>
                    </a:cxn>
                    <a:cxn ang="0">
                      <a:pos x="104" y="152"/>
                    </a:cxn>
                    <a:cxn ang="0">
                      <a:pos x="128" y="136"/>
                    </a:cxn>
                    <a:cxn ang="0">
                      <a:pos x="134" y="130"/>
                    </a:cxn>
                    <a:cxn ang="0">
                      <a:pos x="154" y="106"/>
                    </a:cxn>
                    <a:cxn ang="0">
                      <a:pos x="161" y="91"/>
                    </a:cxn>
                    <a:cxn ang="0">
                      <a:pos x="164" y="77"/>
                    </a:cxn>
                    <a:cxn ang="0">
                      <a:pos x="164" y="69"/>
                    </a:cxn>
                    <a:cxn ang="0">
                      <a:pos x="163" y="62"/>
                    </a:cxn>
                    <a:cxn ang="0">
                      <a:pos x="151" y="27"/>
                    </a:cxn>
                    <a:cxn ang="0">
                      <a:pos x="147" y="19"/>
                    </a:cxn>
                    <a:cxn ang="0">
                      <a:pos x="144" y="14"/>
                    </a:cxn>
                    <a:cxn ang="0">
                      <a:pos x="138" y="6"/>
                    </a:cxn>
                    <a:cxn ang="0">
                      <a:pos x="131" y="2"/>
                    </a:cxn>
                    <a:cxn ang="0">
                      <a:pos x="124" y="0"/>
                    </a:cxn>
                    <a:cxn ang="0">
                      <a:pos x="114" y="0"/>
                    </a:cxn>
                    <a:cxn ang="0">
                      <a:pos x="102" y="3"/>
                    </a:cxn>
                  </a:cxnLst>
                  <a:rect l="0" t="0" r="r" b="b"/>
                  <a:pathLst>
                    <a:path w="164" h="163">
                      <a:moveTo>
                        <a:pt x="102" y="3"/>
                      </a:moveTo>
                      <a:lnTo>
                        <a:pt x="87" y="7"/>
                      </a:lnTo>
                      <a:lnTo>
                        <a:pt x="58" y="20"/>
                      </a:lnTo>
                      <a:lnTo>
                        <a:pt x="31" y="39"/>
                      </a:lnTo>
                      <a:lnTo>
                        <a:pt x="20" y="51"/>
                      </a:lnTo>
                      <a:lnTo>
                        <a:pt x="11" y="64"/>
                      </a:lnTo>
                      <a:lnTo>
                        <a:pt x="1" y="93"/>
                      </a:lnTo>
                      <a:lnTo>
                        <a:pt x="0" y="101"/>
                      </a:lnTo>
                      <a:lnTo>
                        <a:pt x="0" y="109"/>
                      </a:lnTo>
                      <a:lnTo>
                        <a:pt x="4" y="124"/>
                      </a:lnTo>
                      <a:lnTo>
                        <a:pt x="14" y="137"/>
                      </a:lnTo>
                      <a:lnTo>
                        <a:pt x="40" y="155"/>
                      </a:lnTo>
                      <a:lnTo>
                        <a:pt x="49" y="160"/>
                      </a:lnTo>
                      <a:lnTo>
                        <a:pt x="67" y="163"/>
                      </a:lnTo>
                      <a:lnTo>
                        <a:pt x="85" y="160"/>
                      </a:lnTo>
                      <a:lnTo>
                        <a:pt x="104" y="152"/>
                      </a:lnTo>
                      <a:lnTo>
                        <a:pt x="128" y="136"/>
                      </a:lnTo>
                      <a:lnTo>
                        <a:pt x="134" y="130"/>
                      </a:lnTo>
                      <a:lnTo>
                        <a:pt x="154" y="106"/>
                      </a:lnTo>
                      <a:lnTo>
                        <a:pt x="161" y="91"/>
                      </a:lnTo>
                      <a:lnTo>
                        <a:pt x="164" y="77"/>
                      </a:lnTo>
                      <a:lnTo>
                        <a:pt x="164" y="69"/>
                      </a:lnTo>
                      <a:lnTo>
                        <a:pt x="163" y="62"/>
                      </a:lnTo>
                      <a:lnTo>
                        <a:pt x="151" y="27"/>
                      </a:lnTo>
                      <a:lnTo>
                        <a:pt x="147" y="19"/>
                      </a:lnTo>
                      <a:lnTo>
                        <a:pt x="144" y="14"/>
                      </a:lnTo>
                      <a:lnTo>
                        <a:pt x="138" y="6"/>
                      </a:lnTo>
                      <a:lnTo>
                        <a:pt x="131" y="2"/>
                      </a:lnTo>
                      <a:lnTo>
                        <a:pt x="124" y="0"/>
                      </a:lnTo>
                      <a:lnTo>
                        <a:pt x="114" y="0"/>
                      </a:lnTo>
                      <a:lnTo>
                        <a:pt x="102" y="3"/>
                      </a:lnTo>
                      <a:close/>
                    </a:path>
                  </a:pathLst>
                </a:custGeom>
                <a:solidFill>
                  <a:srgbClr val="BC9E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11"/>
                <p:cNvSpPr>
                  <a:spLocks/>
                </p:cNvSpPr>
                <p:nvPr/>
              </p:nvSpPr>
              <p:spPr bwMode="auto">
                <a:xfrm>
                  <a:off x="2458393" y="4463844"/>
                  <a:ext cx="219002" cy="175419"/>
                </a:xfrm>
                <a:custGeom>
                  <a:avLst/>
                  <a:gdLst/>
                  <a:ahLst/>
                  <a:cxnLst>
                    <a:cxn ang="0">
                      <a:pos x="201" y="54"/>
                    </a:cxn>
                    <a:cxn ang="0">
                      <a:pos x="199" y="38"/>
                    </a:cxn>
                    <a:cxn ang="0">
                      <a:pos x="196" y="31"/>
                    </a:cxn>
                    <a:cxn ang="0">
                      <a:pos x="182" y="13"/>
                    </a:cxn>
                    <a:cxn ang="0">
                      <a:pos x="177" y="8"/>
                    </a:cxn>
                    <a:cxn ang="0">
                      <a:pos x="171" y="5"/>
                    </a:cxn>
                    <a:cxn ang="0">
                      <a:pos x="163" y="3"/>
                    </a:cxn>
                    <a:cxn ang="0">
                      <a:pos x="131" y="0"/>
                    </a:cxn>
                    <a:cxn ang="0">
                      <a:pos x="96" y="5"/>
                    </a:cxn>
                    <a:cxn ang="0">
                      <a:pos x="57" y="18"/>
                    </a:cxn>
                    <a:cxn ang="0">
                      <a:pos x="48" y="23"/>
                    </a:cxn>
                    <a:cxn ang="0">
                      <a:pos x="34" y="34"/>
                    </a:cxn>
                    <a:cxn ang="0">
                      <a:pos x="14" y="58"/>
                    </a:cxn>
                    <a:cxn ang="0">
                      <a:pos x="5" y="75"/>
                    </a:cxn>
                    <a:cxn ang="0">
                      <a:pos x="1" y="83"/>
                    </a:cxn>
                    <a:cxn ang="0">
                      <a:pos x="0" y="91"/>
                    </a:cxn>
                    <a:cxn ang="0">
                      <a:pos x="1" y="107"/>
                    </a:cxn>
                    <a:cxn ang="0">
                      <a:pos x="9" y="123"/>
                    </a:cxn>
                    <a:cxn ang="0">
                      <a:pos x="24" y="143"/>
                    </a:cxn>
                    <a:cxn ang="0">
                      <a:pos x="30" y="148"/>
                    </a:cxn>
                    <a:cxn ang="0">
                      <a:pos x="37" y="151"/>
                    </a:cxn>
                    <a:cxn ang="0">
                      <a:pos x="45" y="154"/>
                    </a:cxn>
                    <a:cxn ang="0">
                      <a:pos x="62" y="159"/>
                    </a:cxn>
                    <a:cxn ang="0">
                      <a:pos x="81" y="161"/>
                    </a:cxn>
                    <a:cxn ang="0">
                      <a:pos x="97" y="161"/>
                    </a:cxn>
                    <a:cxn ang="0">
                      <a:pos x="122" y="156"/>
                    </a:cxn>
                    <a:cxn ang="0">
                      <a:pos x="134" y="149"/>
                    </a:cxn>
                    <a:cxn ang="0">
                      <a:pos x="155" y="131"/>
                    </a:cxn>
                    <a:cxn ang="0">
                      <a:pos x="179" y="101"/>
                    </a:cxn>
                    <a:cxn ang="0">
                      <a:pos x="192" y="80"/>
                    </a:cxn>
                    <a:cxn ang="0">
                      <a:pos x="200" y="62"/>
                    </a:cxn>
                    <a:cxn ang="0">
                      <a:pos x="201" y="54"/>
                    </a:cxn>
                  </a:cxnLst>
                  <a:rect l="0" t="0" r="r" b="b"/>
                  <a:pathLst>
                    <a:path w="201" h="161">
                      <a:moveTo>
                        <a:pt x="201" y="54"/>
                      </a:moveTo>
                      <a:lnTo>
                        <a:pt x="199" y="38"/>
                      </a:lnTo>
                      <a:lnTo>
                        <a:pt x="196" y="31"/>
                      </a:lnTo>
                      <a:lnTo>
                        <a:pt x="182" y="13"/>
                      </a:lnTo>
                      <a:lnTo>
                        <a:pt x="177" y="8"/>
                      </a:lnTo>
                      <a:lnTo>
                        <a:pt x="171" y="5"/>
                      </a:lnTo>
                      <a:lnTo>
                        <a:pt x="163" y="3"/>
                      </a:lnTo>
                      <a:lnTo>
                        <a:pt x="131" y="0"/>
                      </a:lnTo>
                      <a:lnTo>
                        <a:pt x="96" y="5"/>
                      </a:lnTo>
                      <a:lnTo>
                        <a:pt x="57" y="18"/>
                      </a:lnTo>
                      <a:lnTo>
                        <a:pt x="48" y="23"/>
                      </a:lnTo>
                      <a:lnTo>
                        <a:pt x="34" y="34"/>
                      </a:lnTo>
                      <a:lnTo>
                        <a:pt x="14" y="58"/>
                      </a:lnTo>
                      <a:lnTo>
                        <a:pt x="5" y="75"/>
                      </a:lnTo>
                      <a:lnTo>
                        <a:pt x="1" y="83"/>
                      </a:lnTo>
                      <a:lnTo>
                        <a:pt x="0" y="91"/>
                      </a:lnTo>
                      <a:lnTo>
                        <a:pt x="1" y="107"/>
                      </a:lnTo>
                      <a:lnTo>
                        <a:pt x="9" y="123"/>
                      </a:lnTo>
                      <a:lnTo>
                        <a:pt x="24" y="143"/>
                      </a:lnTo>
                      <a:lnTo>
                        <a:pt x="30" y="148"/>
                      </a:lnTo>
                      <a:lnTo>
                        <a:pt x="37" y="151"/>
                      </a:lnTo>
                      <a:lnTo>
                        <a:pt x="45" y="154"/>
                      </a:lnTo>
                      <a:lnTo>
                        <a:pt x="62" y="159"/>
                      </a:lnTo>
                      <a:lnTo>
                        <a:pt x="81" y="161"/>
                      </a:lnTo>
                      <a:lnTo>
                        <a:pt x="97" y="161"/>
                      </a:lnTo>
                      <a:lnTo>
                        <a:pt x="122" y="156"/>
                      </a:lnTo>
                      <a:lnTo>
                        <a:pt x="134" y="149"/>
                      </a:lnTo>
                      <a:lnTo>
                        <a:pt x="155" y="131"/>
                      </a:lnTo>
                      <a:lnTo>
                        <a:pt x="179" y="101"/>
                      </a:lnTo>
                      <a:lnTo>
                        <a:pt x="192" y="80"/>
                      </a:lnTo>
                      <a:lnTo>
                        <a:pt x="200" y="62"/>
                      </a:lnTo>
                      <a:lnTo>
                        <a:pt x="201" y="54"/>
                      </a:lnTo>
                      <a:close/>
                    </a:path>
                  </a:pathLst>
                </a:custGeom>
                <a:solidFill>
                  <a:srgbClr val="BC9E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12"/>
                <p:cNvSpPr>
                  <a:spLocks/>
                </p:cNvSpPr>
                <p:nvPr/>
              </p:nvSpPr>
              <p:spPr bwMode="auto">
                <a:xfrm>
                  <a:off x="1250072" y="4086856"/>
                  <a:ext cx="1298755" cy="546959"/>
                </a:xfrm>
                <a:custGeom>
                  <a:avLst/>
                  <a:gdLst/>
                  <a:ahLst/>
                  <a:cxnLst>
                    <a:cxn ang="0">
                      <a:pos x="1176" y="324"/>
                    </a:cxn>
                    <a:cxn ang="0">
                      <a:pos x="1129" y="305"/>
                    </a:cxn>
                    <a:cxn ang="0">
                      <a:pos x="883" y="230"/>
                    </a:cxn>
                    <a:cxn ang="0">
                      <a:pos x="683" y="179"/>
                    </a:cxn>
                    <a:cxn ang="0">
                      <a:pos x="461" y="134"/>
                    </a:cxn>
                    <a:cxn ang="0">
                      <a:pos x="356" y="105"/>
                    </a:cxn>
                    <a:cxn ang="0">
                      <a:pos x="269" y="75"/>
                    </a:cxn>
                    <a:cxn ang="0">
                      <a:pos x="175" y="34"/>
                    </a:cxn>
                    <a:cxn ang="0">
                      <a:pos x="157" y="21"/>
                    </a:cxn>
                    <a:cxn ang="0">
                      <a:pos x="150" y="14"/>
                    </a:cxn>
                    <a:cxn ang="0">
                      <a:pos x="138" y="6"/>
                    </a:cxn>
                    <a:cxn ang="0">
                      <a:pos x="131" y="2"/>
                    </a:cxn>
                    <a:cxn ang="0">
                      <a:pos x="123" y="0"/>
                    </a:cxn>
                    <a:cxn ang="0">
                      <a:pos x="103" y="1"/>
                    </a:cxn>
                    <a:cxn ang="0">
                      <a:pos x="64" y="14"/>
                    </a:cxn>
                    <a:cxn ang="0">
                      <a:pos x="38" y="31"/>
                    </a:cxn>
                    <a:cxn ang="0">
                      <a:pos x="27" y="42"/>
                    </a:cxn>
                    <a:cxn ang="0">
                      <a:pos x="18" y="55"/>
                    </a:cxn>
                    <a:cxn ang="0">
                      <a:pos x="4" y="86"/>
                    </a:cxn>
                    <a:cxn ang="0">
                      <a:pos x="0" y="102"/>
                    </a:cxn>
                    <a:cxn ang="0">
                      <a:pos x="0" y="117"/>
                    </a:cxn>
                    <a:cxn ang="0">
                      <a:pos x="6" y="149"/>
                    </a:cxn>
                    <a:cxn ang="0">
                      <a:pos x="10" y="162"/>
                    </a:cxn>
                    <a:cxn ang="0">
                      <a:pos x="14" y="169"/>
                    </a:cxn>
                    <a:cxn ang="0">
                      <a:pos x="17" y="174"/>
                    </a:cxn>
                    <a:cxn ang="0">
                      <a:pos x="27" y="182"/>
                    </a:cxn>
                    <a:cxn ang="0">
                      <a:pos x="34" y="185"/>
                    </a:cxn>
                    <a:cxn ang="0">
                      <a:pos x="49" y="196"/>
                    </a:cxn>
                    <a:cxn ang="0">
                      <a:pos x="73" y="207"/>
                    </a:cxn>
                    <a:cxn ang="0">
                      <a:pos x="162" y="241"/>
                    </a:cxn>
                    <a:cxn ang="0">
                      <a:pos x="482" y="349"/>
                    </a:cxn>
                    <a:cxn ang="0">
                      <a:pos x="710" y="409"/>
                    </a:cxn>
                    <a:cxn ang="0">
                      <a:pos x="1049" y="488"/>
                    </a:cxn>
                    <a:cxn ang="0">
                      <a:pos x="1066" y="494"/>
                    </a:cxn>
                    <a:cxn ang="0">
                      <a:pos x="1092" y="499"/>
                    </a:cxn>
                    <a:cxn ang="0">
                      <a:pos x="1099" y="500"/>
                    </a:cxn>
                    <a:cxn ang="0">
                      <a:pos x="1105" y="500"/>
                    </a:cxn>
                    <a:cxn ang="0">
                      <a:pos x="1110" y="502"/>
                    </a:cxn>
                    <a:cxn ang="0">
                      <a:pos x="1117" y="502"/>
                    </a:cxn>
                    <a:cxn ang="0">
                      <a:pos x="1119" y="500"/>
                    </a:cxn>
                    <a:cxn ang="0">
                      <a:pos x="1117" y="499"/>
                    </a:cxn>
                    <a:cxn ang="0">
                      <a:pos x="1112" y="499"/>
                    </a:cxn>
                    <a:cxn ang="0">
                      <a:pos x="1109" y="498"/>
                    </a:cxn>
                    <a:cxn ang="0">
                      <a:pos x="1099" y="495"/>
                    </a:cxn>
                    <a:cxn ang="0">
                      <a:pos x="1092" y="487"/>
                    </a:cxn>
                    <a:cxn ang="0">
                      <a:pos x="1088" y="474"/>
                    </a:cxn>
                    <a:cxn ang="0">
                      <a:pos x="1083" y="437"/>
                    </a:cxn>
                    <a:cxn ang="0">
                      <a:pos x="1083" y="421"/>
                    </a:cxn>
                    <a:cxn ang="0">
                      <a:pos x="1086" y="406"/>
                    </a:cxn>
                    <a:cxn ang="0">
                      <a:pos x="1092" y="391"/>
                    </a:cxn>
                    <a:cxn ang="0">
                      <a:pos x="1099" y="377"/>
                    </a:cxn>
                    <a:cxn ang="0">
                      <a:pos x="1109" y="364"/>
                    </a:cxn>
                    <a:cxn ang="0">
                      <a:pos x="1114" y="361"/>
                    </a:cxn>
                    <a:cxn ang="0">
                      <a:pos x="1119" y="359"/>
                    </a:cxn>
                    <a:cxn ang="0">
                      <a:pos x="1133" y="354"/>
                    </a:cxn>
                    <a:cxn ang="0">
                      <a:pos x="1177" y="346"/>
                    </a:cxn>
                    <a:cxn ang="0">
                      <a:pos x="1184" y="344"/>
                    </a:cxn>
                    <a:cxn ang="0">
                      <a:pos x="1192" y="340"/>
                    </a:cxn>
                    <a:cxn ang="0">
                      <a:pos x="1192" y="336"/>
                    </a:cxn>
                    <a:cxn ang="0">
                      <a:pos x="1189" y="333"/>
                    </a:cxn>
                    <a:cxn ang="0">
                      <a:pos x="1185" y="329"/>
                    </a:cxn>
                    <a:cxn ang="0">
                      <a:pos x="1176" y="324"/>
                    </a:cxn>
                  </a:cxnLst>
                  <a:rect l="0" t="0" r="r" b="b"/>
                  <a:pathLst>
                    <a:path w="1192" h="502">
                      <a:moveTo>
                        <a:pt x="1176" y="324"/>
                      </a:moveTo>
                      <a:lnTo>
                        <a:pt x="1129" y="305"/>
                      </a:lnTo>
                      <a:lnTo>
                        <a:pt x="883" y="230"/>
                      </a:lnTo>
                      <a:lnTo>
                        <a:pt x="683" y="179"/>
                      </a:lnTo>
                      <a:lnTo>
                        <a:pt x="461" y="134"/>
                      </a:lnTo>
                      <a:lnTo>
                        <a:pt x="356" y="105"/>
                      </a:lnTo>
                      <a:lnTo>
                        <a:pt x="269" y="75"/>
                      </a:lnTo>
                      <a:lnTo>
                        <a:pt x="175" y="34"/>
                      </a:lnTo>
                      <a:lnTo>
                        <a:pt x="157" y="21"/>
                      </a:lnTo>
                      <a:lnTo>
                        <a:pt x="150" y="14"/>
                      </a:lnTo>
                      <a:lnTo>
                        <a:pt x="138" y="6"/>
                      </a:lnTo>
                      <a:lnTo>
                        <a:pt x="131" y="2"/>
                      </a:lnTo>
                      <a:lnTo>
                        <a:pt x="123" y="0"/>
                      </a:lnTo>
                      <a:lnTo>
                        <a:pt x="103" y="1"/>
                      </a:lnTo>
                      <a:lnTo>
                        <a:pt x="64" y="14"/>
                      </a:lnTo>
                      <a:lnTo>
                        <a:pt x="38" y="31"/>
                      </a:lnTo>
                      <a:lnTo>
                        <a:pt x="27" y="42"/>
                      </a:lnTo>
                      <a:lnTo>
                        <a:pt x="18" y="55"/>
                      </a:lnTo>
                      <a:lnTo>
                        <a:pt x="4" y="86"/>
                      </a:lnTo>
                      <a:lnTo>
                        <a:pt x="0" y="102"/>
                      </a:lnTo>
                      <a:lnTo>
                        <a:pt x="0" y="117"/>
                      </a:lnTo>
                      <a:lnTo>
                        <a:pt x="6" y="149"/>
                      </a:lnTo>
                      <a:lnTo>
                        <a:pt x="10" y="162"/>
                      </a:lnTo>
                      <a:lnTo>
                        <a:pt x="14" y="169"/>
                      </a:lnTo>
                      <a:lnTo>
                        <a:pt x="17" y="174"/>
                      </a:lnTo>
                      <a:lnTo>
                        <a:pt x="27" y="182"/>
                      </a:lnTo>
                      <a:lnTo>
                        <a:pt x="34" y="185"/>
                      </a:lnTo>
                      <a:lnTo>
                        <a:pt x="49" y="196"/>
                      </a:lnTo>
                      <a:lnTo>
                        <a:pt x="73" y="207"/>
                      </a:lnTo>
                      <a:lnTo>
                        <a:pt x="162" y="241"/>
                      </a:lnTo>
                      <a:lnTo>
                        <a:pt x="482" y="349"/>
                      </a:lnTo>
                      <a:lnTo>
                        <a:pt x="710" y="409"/>
                      </a:lnTo>
                      <a:lnTo>
                        <a:pt x="1049" y="488"/>
                      </a:lnTo>
                      <a:lnTo>
                        <a:pt x="1066" y="494"/>
                      </a:lnTo>
                      <a:lnTo>
                        <a:pt x="1092" y="499"/>
                      </a:lnTo>
                      <a:lnTo>
                        <a:pt x="1099" y="500"/>
                      </a:lnTo>
                      <a:lnTo>
                        <a:pt x="1105" y="500"/>
                      </a:lnTo>
                      <a:lnTo>
                        <a:pt x="1110" y="502"/>
                      </a:lnTo>
                      <a:lnTo>
                        <a:pt x="1117" y="502"/>
                      </a:lnTo>
                      <a:lnTo>
                        <a:pt x="1119" y="500"/>
                      </a:lnTo>
                      <a:lnTo>
                        <a:pt x="1117" y="499"/>
                      </a:lnTo>
                      <a:lnTo>
                        <a:pt x="1112" y="499"/>
                      </a:lnTo>
                      <a:lnTo>
                        <a:pt x="1109" y="498"/>
                      </a:lnTo>
                      <a:lnTo>
                        <a:pt x="1099" y="495"/>
                      </a:lnTo>
                      <a:lnTo>
                        <a:pt x="1092" y="487"/>
                      </a:lnTo>
                      <a:lnTo>
                        <a:pt x="1088" y="474"/>
                      </a:lnTo>
                      <a:lnTo>
                        <a:pt x="1083" y="437"/>
                      </a:lnTo>
                      <a:lnTo>
                        <a:pt x="1083" y="421"/>
                      </a:lnTo>
                      <a:lnTo>
                        <a:pt x="1086" y="406"/>
                      </a:lnTo>
                      <a:lnTo>
                        <a:pt x="1092" y="391"/>
                      </a:lnTo>
                      <a:lnTo>
                        <a:pt x="1099" y="377"/>
                      </a:lnTo>
                      <a:lnTo>
                        <a:pt x="1109" y="364"/>
                      </a:lnTo>
                      <a:lnTo>
                        <a:pt x="1114" y="361"/>
                      </a:lnTo>
                      <a:lnTo>
                        <a:pt x="1119" y="359"/>
                      </a:lnTo>
                      <a:lnTo>
                        <a:pt x="1133" y="354"/>
                      </a:lnTo>
                      <a:lnTo>
                        <a:pt x="1177" y="346"/>
                      </a:lnTo>
                      <a:lnTo>
                        <a:pt x="1184" y="344"/>
                      </a:lnTo>
                      <a:lnTo>
                        <a:pt x="1192" y="340"/>
                      </a:lnTo>
                      <a:lnTo>
                        <a:pt x="1192" y="336"/>
                      </a:lnTo>
                      <a:lnTo>
                        <a:pt x="1189" y="333"/>
                      </a:lnTo>
                      <a:lnTo>
                        <a:pt x="1185" y="329"/>
                      </a:lnTo>
                      <a:lnTo>
                        <a:pt x="1176" y="324"/>
                      </a:lnTo>
                      <a:close/>
                    </a:path>
                  </a:pathLst>
                </a:custGeom>
                <a:solidFill>
                  <a:srgbClr val="A77F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13"/>
                <p:cNvSpPr>
                  <a:spLocks/>
                </p:cNvSpPr>
                <p:nvPr/>
              </p:nvSpPr>
              <p:spPr bwMode="auto">
                <a:xfrm>
                  <a:off x="1429849" y="3908169"/>
                  <a:ext cx="1410980" cy="521899"/>
                </a:xfrm>
                <a:custGeom>
                  <a:avLst/>
                  <a:gdLst/>
                  <a:ahLst/>
                  <a:cxnLst>
                    <a:cxn ang="0">
                      <a:pos x="1295" y="340"/>
                    </a:cxn>
                    <a:cxn ang="0">
                      <a:pos x="1295" y="334"/>
                    </a:cxn>
                    <a:cxn ang="0">
                      <a:pos x="1293" y="331"/>
                    </a:cxn>
                    <a:cxn ang="0">
                      <a:pos x="1283" y="323"/>
                    </a:cxn>
                    <a:cxn ang="0">
                      <a:pos x="1257" y="311"/>
                    </a:cxn>
                    <a:cxn ang="0">
                      <a:pos x="559" y="120"/>
                    </a:cxn>
                    <a:cxn ang="0">
                      <a:pos x="249" y="18"/>
                    </a:cxn>
                    <a:cxn ang="0">
                      <a:pos x="193" y="2"/>
                    </a:cxn>
                    <a:cxn ang="0">
                      <a:pos x="169" y="0"/>
                    </a:cxn>
                    <a:cxn ang="0">
                      <a:pos x="145" y="2"/>
                    </a:cxn>
                    <a:cxn ang="0">
                      <a:pos x="102" y="18"/>
                    </a:cxn>
                    <a:cxn ang="0">
                      <a:pos x="72" y="36"/>
                    </a:cxn>
                    <a:cxn ang="0">
                      <a:pos x="40" y="63"/>
                    </a:cxn>
                    <a:cxn ang="0">
                      <a:pos x="30" y="73"/>
                    </a:cxn>
                    <a:cxn ang="0">
                      <a:pos x="9" y="100"/>
                    </a:cxn>
                    <a:cxn ang="0">
                      <a:pos x="4" y="108"/>
                    </a:cxn>
                    <a:cxn ang="0">
                      <a:pos x="0" y="120"/>
                    </a:cxn>
                    <a:cxn ang="0">
                      <a:pos x="0" y="132"/>
                    </a:cxn>
                    <a:cxn ang="0">
                      <a:pos x="4" y="144"/>
                    </a:cxn>
                    <a:cxn ang="0">
                      <a:pos x="9" y="150"/>
                    </a:cxn>
                    <a:cxn ang="0">
                      <a:pos x="20" y="160"/>
                    </a:cxn>
                    <a:cxn ang="0">
                      <a:pos x="56" y="181"/>
                    </a:cxn>
                    <a:cxn ang="0">
                      <a:pos x="167" y="227"/>
                    </a:cxn>
                    <a:cxn ang="0">
                      <a:pos x="244" y="255"/>
                    </a:cxn>
                    <a:cxn ang="0">
                      <a:pos x="637" y="341"/>
                    </a:cxn>
                    <a:cxn ang="0">
                      <a:pos x="1040" y="460"/>
                    </a:cxn>
                    <a:cxn ang="0">
                      <a:pos x="1104" y="479"/>
                    </a:cxn>
                    <a:cxn ang="0">
                      <a:pos x="1114" y="479"/>
                    </a:cxn>
                    <a:cxn ang="0">
                      <a:pos x="1122" y="476"/>
                    </a:cxn>
                    <a:cxn ang="0">
                      <a:pos x="1125" y="472"/>
                    </a:cxn>
                    <a:cxn ang="0">
                      <a:pos x="1125" y="465"/>
                    </a:cxn>
                    <a:cxn ang="0">
                      <a:pos x="1120" y="448"/>
                    </a:cxn>
                    <a:cxn ang="0">
                      <a:pos x="1116" y="430"/>
                    </a:cxn>
                    <a:cxn ang="0">
                      <a:pos x="1117" y="422"/>
                    </a:cxn>
                    <a:cxn ang="0">
                      <a:pos x="1124" y="406"/>
                    </a:cxn>
                    <a:cxn ang="0">
                      <a:pos x="1144" y="374"/>
                    </a:cxn>
                    <a:cxn ang="0">
                      <a:pos x="1151" y="368"/>
                    </a:cxn>
                    <a:cxn ang="0">
                      <a:pos x="1157" y="362"/>
                    </a:cxn>
                    <a:cxn ang="0">
                      <a:pos x="1166" y="358"/>
                    </a:cxn>
                    <a:cxn ang="0">
                      <a:pos x="1220" y="344"/>
                    </a:cxn>
                    <a:cxn ang="0">
                      <a:pos x="1257" y="341"/>
                    </a:cxn>
                    <a:cxn ang="0">
                      <a:pos x="1281" y="343"/>
                    </a:cxn>
                    <a:cxn ang="0">
                      <a:pos x="1292" y="343"/>
                    </a:cxn>
                    <a:cxn ang="0">
                      <a:pos x="1294" y="342"/>
                    </a:cxn>
                    <a:cxn ang="0">
                      <a:pos x="1295" y="340"/>
                    </a:cxn>
                  </a:cxnLst>
                  <a:rect l="0" t="0" r="r" b="b"/>
                  <a:pathLst>
                    <a:path w="1295" h="479">
                      <a:moveTo>
                        <a:pt x="1295" y="340"/>
                      </a:moveTo>
                      <a:lnTo>
                        <a:pt x="1295" y="334"/>
                      </a:lnTo>
                      <a:lnTo>
                        <a:pt x="1293" y="331"/>
                      </a:lnTo>
                      <a:lnTo>
                        <a:pt x="1283" y="323"/>
                      </a:lnTo>
                      <a:lnTo>
                        <a:pt x="1257" y="311"/>
                      </a:lnTo>
                      <a:lnTo>
                        <a:pt x="559" y="120"/>
                      </a:lnTo>
                      <a:lnTo>
                        <a:pt x="249" y="18"/>
                      </a:lnTo>
                      <a:lnTo>
                        <a:pt x="193" y="2"/>
                      </a:lnTo>
                      <a:lnTo>
                        <a:pt x="169" y="0"/>
                      </a:lnTo>
                      <a:lnTo>
                        <a:pt x="145" y="2"/>
                      </a:lnTo>
                      <a:lnTo>
                        <a:pt x="102" y="18"/>
                      </a:lnTo>
                      <a:lnTo>
                        <a:pt x="72" y="36"/>
                      </a:lnTo>
                      <a:lnTo>
                        <a:pt x="40" y="63"/>
                      </a:lnTo>
                      <a:lnTo>
                        <a:pt x="30" y="73"/>
                      </a:lnTo>
                      <a:lnTo>
                        <a:pt x="9" y="100"/>
                      </a:lnTo>
                      <a:lnTo>
                        <a:pt x="4" y="108"/>
                      </a:lnTo>
                      <a:lnTo>
                        <a:pt x="0" y="120"/>
                      </a:lnTo>
                      <a:lnTo>
                        <a:pt x="0" y="132"/>
                      </a:lnTo>
                      <a:lnTo>
                        <a:pt x="4" y="144"/>
                      </a:lnTo>
                      <a:lnTo>
                        <a:pt x="9" y="150"/>
                      </a:lnTo>
                      <a:lnTo>
                        <a:pt x="20" y="160"/>
                      </a:lnTo>
                      <a:lnTo>
                        <a:pt x="56" y="181"/>
                      </a:lnTo>
                      <a:lnTo>
                        <a:pt x="167" y="227"/>
                      </a:lnTo>
                      <a:lnTo>
                        <a:pt x="244" y="255"/>
                      </a:lnTo>
                      <a:lnTo>
                        <a:pt x="637" y="341"/>
                      </a:lnTo>
                      <a:lnTo>
                        <a:pt x="1040" y="460"/>
                      </a:lnTo>
                      <a:lnTo>
                        <a:pt x="1104" y="479"/>
                      </a:lnTo>
                      <a:lnTo>
                        <a:pt x="1114" y="479"/>
                      </a:lnTo>
                      <a:lnTo>
                        <a:pt x="1122" y="476"/>
                      </a:lnTo>
                      <a:lnTo>
                        <a:pt x="1125" y="472"/>
                      </a:lnTo>
                      <a:lnTo>
                        <a:pt x="1125" y="465"/>
                      </a:lnTo>
                      <a:lnTo>
                        <a:pt x="1120" y="448"/>
                      </a:lnTo>
                      <a:lnTo>
                        <a:pt x="1116" y="430"/>
                      </a:lnTo>
                      <a:lnTo>
                        <a:pt x="1117" y="422"/>
                      </a:lnTo>
                      <a:lnTo>
                        <a:pt x="1124" y="406"/>
                      </a:lnTo>
                      <a:lnTo>
                        <a:pt x="1144" y="374"/>
                      </a:lnTo>
                      <a:lnTo>
                        <a:pt x="1151" y="368"/>
                      </a:lnTo>
                      <a:lnTo>
                        <a:pt x="1157" y="362"/>
                      </a:lnTo>
                      <a:lnTo>
                        <a:pt x="1166" y="358"/>
                      </a:lnTo>
                      <a:lnTo>
                        <a:pt x="1220" y="344"/>
                      </a:lnTo>
                      <a:lnTo>
                        <a:pt x="1257" y="341"/>
                      </a:lnTo>
                      <a:lnTo>
                        <a:pt x="1281" y="343"/>
                      </a:lnTo>
                      <a:lnTo>
                        <a:pt x="1292" y="343"/>
                      </a:lnTo>
                      <a:lnTo>
                        <a:pt x="1294" y="342"/>
                      </a:lnTo>
                      <a:lnTo>
                        <a:pt x="1295" y="340"/>
                      </a:lnTo>
                      <a:close/>
                    </a:path>
                  </a:pathLst>
                </a:custGeom>
                <a:solidFill>
                  <a:srgbClr val="A77F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14"/>
                <p:cNvSpPr>
                  <a:spLocks/>
                </p:cNvSpPr>
                <p:nvPr/>
              </p:nvSpPr>
              <p:spPr bwMode="auto">
                <a:xfrm>
                  <a:off x="1705508" y="3771974"/>
                  <a:ext cx="1320546" cy="491392"/>
                </a:xfrm>
                <a:custGeom>
                  <a:avLst/>
                  <a:gdLst/>
                  <a:ahLst/>
                  <a:cxnLst>
                    <a:cxn ang="0">
                      <a:pos x="1151" y="304"/>
                    </a:cxn>
                    <a:cxn ang="0">
                      <a:pos x="1170" y="298"/>
                    </a:cxn>
                    <a:cxn ang="0">
                      <a:pos x="1207" y="292"/>
                    </a:cxn>
                    <a:cxn ang="0">
                      <a:pos x="1210" y="291"/>
                    </a:cxn>
                    <a:cxn ang="0">
                      <a:pos x="1212" y="291"/>
                    </a:cxn>
                    <a:cxn ang="0">
                      <a:pos x="1212" y="289"/>
                    </a:cxn>
                    <a:cxn ang="0">
                      <a:pos x="1211" y="288"/>
                    </a:cxn>
                    <a:cxn ang="0">
                      <a:pos x="1197" y="280"/>
                    </a:cxn>
                    <a:cxn ang="0">
                      <a:pos x="987" y="219"/>
                    </a:cxn>
                    <a:cxn ang="0">
                      <a:pos x="139" y="3"/>
                    </a:cxn>
                    <a:cxn ang="0">
                      <a:pos x="115" y="0"/>
                    </a:cxn>
                    <a:cxn ang="0">
                      <a:pos x="95" y="0"/>
                    </a:cxn>
                    <a:cxn ang="0">
                      <a:pos x="75" y="5"/>
                    </a:cxn>
                    <a:cxn ang="0">
                      <a:pos x="57" y="16"/>
                    </a:cxn>
                    <a:cxn ang="0">
                      <a:pos x="47" y="24"/>
                    </a:cxn>
                    <a:cxn ang="0">
                      <a:pos x="33" y="40"/>
                    </a:cxn>
                    <a:cxn ang="0">
                      <a:pos x="6" y="81"/>
                    </a:cxn>
                    <a:cxn ang="0">
                      <a:pos x="2" y="91"/>
                    </a:cxn>
                    <a:cxn ang="0">
                      <a:pos x="0" y="100"/>
                    </a:cxn>
                    <a:cxn ang="0">
                      <a:pos x="0" y="108"/>
                    </a:cxn>
                    <a:cxn ang="0">
                      <a:pos x="2" y="117"/>
                    </a:cxn>
                    <a:cxn ang="0">
                      <a:pos x="9" y="125"/>
                    </a:cxn>
                    <a:cxn ang="0">
                      <a:pos x="19" y="132"/>
                    </a:cxn>
                    <a:cxn ang="0">
                      <a:pos x="49" y="145"/>
                    </a:cxn>
                    <a:cxn ang="0">
                      <a:pos x="627" y="299"/>
                    </a:cxn>
                    <a:cxn ang="0">
                      <a:pos x="1006" y="412"/>
                    </a:cxn>
                    <a:cxn ang="0">
                      <a:pos x="1046" y="428"/>
                    </a:cxn>
                    <a:cxn ang="0">
                      <a:pos x="1077" y="443"/>
                    </a:cxn>
                    <a:cxn ang="0">
                      <a:pos x="1084" y="447"/>
                    </a:cxn>
                    <a:cxn ang="0">
                      <a:pos x="1094" y="451"/>
                    </a:cxn>
                    <a:cxn ang="0">
                      <a:pos x="1096" y="451"/>
                    </a:cxn>
                    <a:cxn ang="0">
                      <a:pos x="1096" y="449"/>
                    </a:cxn>
                    <a:cxn ang="0">
                      <a:pos x="1095" y="446"/>
                    </a:cxn>
                    <a:cxn ang="0">
                      <a:pos x="1087" y="434"/>
                    </a:cxn>
                    <a:cxn ang="0">
                      <a:pos x="1085" y="430"/>
                    </a:cxn>
                    <a:cxn ang="0">
                      <a:pos x="1084" y="424"/>
                    </a:cxn>
                    <a:cxn ang="0">
                      <a:pos x="1086" y="396"/>
                    </a:cxn>
                    <a:cxn ang="0">
                      <a:pos x="1097" y="364"/>
                    </a:cxn>
                    <a:cxn ang="0">
                      <a:pos x="1102" y="357"/>
                    </a:cxn>
                    <a:cxn ang="0">
                      <a:pos x="1121" y="331"/>
                    </a:cxn>
                    <a:cxn ang="0">
                      <a:pos x="1143" y="310"/>
                    </a:cxn>
                    <a:cxn ang="0">
                      <a:pos x="1151" y="304"/>
                    </a:cxn>
                  </a:cxnLst>
                  <a:rect l="0" t="0" r="r" b="b"/>
                  <a:pathLst>
                    <a:path w="1212" h="451">
                      <a:moveTo>
                        <a:pt x="1151" y="304"/>
                      </a:moveTo>
                      <a:lnTo>
                        <a:pt x="1170" y="298"/>
                      </a:lnTo>
                      <a:lnTo>
                        <a:pt x="1207" y="292"/>
                      </a:lnTo>
                      <a:lnTo>
                        <a:pt x="1210" y="291"/>
                      </a:lnTo>
                      <a:lnTo>
                        <a:pt x="1212" y="291"/>
                      </a:lnTo>
                      <a:lnTo>
                        <a:pt x="1212" y="289"/>
                      </a:lnTo>
                      <a:lnTo>
                        <a:pt x="1211" y="288"/>
                      </a:lnTo>
                      <a:lnTo>
                        <a:pt x="1197" y="280"/>
                      </a:lnTo>
                      <a:lnTo>
                        <a:pt x="987" y="219"/>
                      </a:lnTo>
                      <a:lnTo>
                        <a:pt x="139" y="3"/>
                      </a:lnTo>
                      <a:lnTo>
                        <a:pt x="115" y="0"/>
                      </a:lnTo>
                      <a:lnTo>
                        <a:pt x="95" y="0"/>
                      </a:lnTo>
                      <a:lnTo>
                        <a:pt x="75" y="5"/>
                      </a:lnTo>
                      <a:lnTo>
                        <a:pt x="57" y="16"/>
                      </a:lnTo>
                      <a:lnTo>
                        <a:pt x="47" y="24"/>
                      </a:lnTo>
                      <a:lnTo>
                        <a:pt x="33" y="40"/>
                      </a:lnTo>
                      <a:lnTo>
                        <a:pt x="6" y="81"/>
                      </a:lnTo>
                      <a:lnTo>
                        <a:pt x="2" y="91"/>
                      </a:lnTo>
                      <a:lnTo>
                        <a:pt x="0" y="100"/>
                      </a:lnTo>
                      <a:lnTo>
                        <a:pt x="0" y="108"/>
                      </a:lnTo>
                      <a:lnTo>
                        <a:pt x="2" y="117"/>
                      </a:lnTo>
                      <a:lnTo>
                        <a:pt x="9" y="125"/>
                      </a:lnTo>
                      <a:lnTo>
                        <a:pt x="19" y="132"/>
                      </a:lnTo>
                      <a:lnTo>
                        <a:pt x="49" y="145"/>
                      </a:lnTo>
                      <a:lnTo>
                        <a:pt x="627" y="299"/>
                      </a:lnTo>
                      <a:lnTo>
                        <a:pt x="1006" y="412"/>
                      </a:lnTo>
                      <a:lnTo>
                        <a:pt x="1046" y="428"/>
                      </a:lnTo>
                      <a:lnTo>
                        <a:pt x="1077" y="443"/>
                      </a:lnTo>
                      <a:lnTo>
                        <a:pt x="1084" y="447"/>
                      </a:lnTo>
                      <a:lnTo>
                        <a:pt x="1094" y="451"/>
                      </a:lnTo>
                      <a:lnTo>
                        <a:pt x="1096" y="451"/>
                      </a:lnTo>
                      <a:lnTo>
                        <a:pt x="1096" y="449"/>
                      </a:lnTo>
                      <a:lnTo>
                        <a:pt x="1095" y="446"/>
                      </a:lnTo>
                      <a:lnTo>
                        <a:pt x="1087" y="434"/>
                      </a:lnTo>
                      <a:lnTo>
                        <a:pt x="1085" y="430"/>
                      </a:lnTo>
                      <a:lnTo>
                        <a:pt x="1084" y="424"/>
                      </a:lnTo>
                      <a:lnTo>
                        <a:pt x="1086" y="396"/>
                      </a:lnTo>
                      <a:lnTo>
                        <a:pt x="1097" y="364"/>
                      </a:lnTo>
                      <a:lnTo>
                        <a:pt x="1102" y="357"/>
                      </a:lnTo>
                      <a:lnTo>
                        <a:pt x="1121" y="331"/>
                      </a:lnTo>
                      <a:lnTo>
                        <a:pt x="1143" y="310"/>
                      </a:lnTo>
                      <a:lnTo>
                        <a:pt x="1151" y="304"/>
                      </a:lnTo>
                      <a:close/>
                    </a:path>
                  </a:pathLst>
                </a:custGeom>
                <a:solidFill>
                  <a:srgbClr val="A77F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15"/>
                <p:cNvSpPr>
                  <a:spLocks/>
                </p:cNvSpPr>
                <p:nvPr/>
              </p:nvSpPr>
              <p:spPr bwMode="auto">
                <a:xfrm>
                  <a:off x="1901628" y="3661928"/>
                  <a:ext cx="1325994" cy="428197"/>
                </a:xfrm>
                <a:custGeom>
                  <a:avLst/>
                  <a:gdLst/>
                  <a:ahLst/>
                  <a:cxnLst>
                    <a:cxn ang="0">
                      <a:pos x="65" y="3"/>
                    </a:cxn>
                    <a:cxn ang="0">
                      <a:pos x="50" y="9"/>
                    </a:cxn>
                    <a:cxn ang="0">
                      <a:pos x="35" y="17"/>
                    </a:cxn>
                    <a:cxn ang="0">
                      <a:pos x="24" y="26"/>
                    </a:cxn>
                    <a:cxn ang="0">
                      <a:pos x="15" y="36"/>
                    </a:cxn>
                    <a:cxn ang="0">
                      <a:pos x="12" y="43"/>
                    </a:cxn>
                    <a:cxn ang="0">
                      <a:pos x="1" y="67"/>
                    </a:cxn>
                    <a:cxn ang="0">
                      <a:pos x="0" y="77"/>
                    </a:cxn>
                    <a:cxn ang="0">
                      <a:pos x="1" y="85"/>
                    </a:cxn>
                    <a:cxn ang="0">
                      <a:pos x="4" y="93"/>
                    </a:cxn>
                    <a:cxn ang="0">
                      <a:pos x="12" y="100"/>
                    </a:cxn>
                    <a:cxn ang="0">
                      <a:pos x="23" y="105"/>
                    </a:cxn>
                    <a:cxn ang="0">
                      <a:pos x="54" y="114"/>
                    </a:cxn>
                    <a:cxn ang="0">
                      <a:pos x="117" y="125"/>
                    </a:cxn>
                    <a:cxn ang="0">
                      <a:pos x="859" y="303"/>
                    </a:cxn>
                    <a:cxn ang="0">
                      <a:pos x="1051" y="359"/>
                    </a:cxn>
                    <a:cxn ang="0">
                      <a:pos x="1116" y="391"/>
                    </a:cxn>
                    <a:cxn ang="0">
                      <a:pos x="1124" y="393"/>
                    </a:cxn>
                    <a:cxn ang="0">
                      <a:pos x="1131" y="392"/>
                    </a:cxn>
                    <a:cxn ang="0">
                      <a:pos x="1135" y="388"/>
                    </a:cxn>
                    <a:cxn ang="0">
                      <a:pos x="1135" y="381"/>
                    </a:cxn>
                    <a:cxn ang="0">
                      <a:pos x="1125" y="338"/>
                    </a:cxn>
                    <a:cxn ang="0">
                      <a:pos x="1124" y="319"/>
                    </a:cxn>
                    <a:cxn ang="0">
                      <a:pos x="1126" y="311"/>
                    </a:cxn>
                    <a:cxn ang="0">
                      <a:pos x="1129" y="305"/>
                    </a:cxn>
                    <a:cxn ang="0">
                      <a:pos x="1138" y="291"/>
                    </a:cxn>
                    <a:cxn ang="0">
                      <a:pos x="1149" y="279"/>
                    </a:cxn>
                    <a:cxn ang="0">
                      <a:pos x="1160" y="269"/>
                    </a:cxn>
                    <a:cxn ang="0">
                      <a:pos x="1167" y="265"/>
                    </a:cxn>
                    <a:cxn ang="0">
                      <a:pos x="1177" y="261"/>
                    </a:cxn>
                    <a:cxn ang="0">
                      <a:pos x="1188" y="259"/>
                    </a:cxn>
                    <a:cxn ang="0">
                      <a:pos x="1216" y="251"/>
                    </a:cxn>
                    <a:cxn ang="0">
                      <a:pos x="1217" y="249"/>
                    </a:cxn>
                    <a:cxn ang="0">
                      <a:pos x="1216" y="247"/>
                    </a:cxn>
                    <a:cxn ang="0">
                      <a:pos x="1207" y="243"/>
                    </a:cxn>
                    <a:cxn ang="0">
                      <a:pos x="1067" y="213"/>
                    </a:cxn>
                    <a:cxn ang="0">
                      <a:pos x="631" y="100"/>
                    </a:cxn>
                    <a:cxn ang="0">
                      <a:pos x="205" y="22"/>
                    </a:cxn>
                    <a:cxn ang="0">
                      <a:pos x="188" y="18"/>
                    </a:cxn>
                    <a:cxn ang="0">
                      <a:pos x="152" y="5"/>
                    </a:cxn>
                    <a:cxn ang="0">
                      <a:pos x="142" y="3"/>
                    </a:cxn>
                    <a:cxn ang="0">
                      <a:pos x="82" y="0"/>
                    </a:cxn>
                    <a:cxn ang="0">
                      <a:pos x="65" y="3"/>
                    </a:cxn>
                  </a:cxnLst>
                  <a:rect l="0" t="0" r="r" b="b"/>
                  <a:pathLst>
                    <a:path w="1217" h="393">
                      <a:moveTo>
                        <a:pt x="65" y="3"/>
                      </a:moveTo>
                      <a:lnTo>
                        <a:pt x="50" y="9"/>
                      </a:lnTo>
                      <a:lnTo>
                        <a:pt x="35" y="17"/>
                      </a:lnTo>
                      <a:lnTo>
                        <a:pt x="24" y="26"/>
                      </a:lnTo>
                      <a:lnTo>
                        <a:pt x="15" y="36"/>
                      </a:lnTo>
                      <a:lnTo>
                        <a:pt x="12" y="43"/>
                      </a:lnTo>
                      <a:lnTo>
                        <a:pt x="1" y="67"/>
                      </a:lnTo>
                      <a:lnTo>
                        <a:pt x="0" y="77"/>
                      </a:lnTo>
                      <a:lnTo>
                        <a:pt x="1" y="85"/>
                      </a:lnTo>
                      <a:lnTo>
                        <a:pt x="4" y="93"/>
                      </a:lnTo>
                      <a:lnTo>
                        <a:pt x="12" y="100"/>
                      </a:lnTo>
                      <a:lnTo>
                        <a:pt x="23" y="105"/>
                      </a:lnTo>
                      <a:lnTo>
                        <a:pt x="54" y="114"/>
                      </a:lnTo>
                      <a:lnTo>
                        <a:pt x="117" y="125"/>
                      </a:lnTo>
                      <a:lnTo>
                        <a:pt x="859" y="303"/>
                      </a:lnTo>
                      <a:lnTo>
                        <a:pt x="1051" y="359"/>
                      </a:lnTo>
                      <a:lnTo>
                        <a:pt x="1116" y="391"/>
                      </a:lnTo>
                      <a:lnTo>
                        <a:pt x="1124" y="393"/>
                      </a:lnTo>
                      <a:lnTo>
                        <a:pt x="1131" y="392"/>
                      </a:lnTo>
                      <a:lnTo>
                        <a:pt x="1135" y="388"/>
                      </a:lnTo>
                      <a:lnTo>
                        <a:pt x="1135" y="381"/>
                      </a:lnTo>
                      <a:lnTo>
                        <a:pt x="1125" y="338"/>
                      </a:lnTo>
                      <a:lnTo>
                        <a:pt x="1124" y="319"/>
                      </a:lnTo>
                      <a:lnTo>
                        <a:pt x="1126" y="311"/>
                      </a:lnTo>
                      <a:lnTo>
                        <a:pt x="1129" y="305"/>
                      </a:lnTo>
                      <a:lnTo>
                        <a:pt x="1138" y="291"/>
                      </a:lnTo>
                      <a:lnTo>
                        <a:pt x="1149" y="279"/>
                      </a:lnTo>
                      <a:lnTo>
                        <a:pt x="1160" y="269"/>
                      </a:lnTo>
                      <a:lnTo>
                        <a:pt x="1167" y="265"/>
                      </a:lnTo>
                      <a:lnTo>
                        <a:pt x="1177" y="261"/>
                      </a:lnTo>
                      <a:lnTo>
                        <a:pt x="1188" y="259"/>
                      </a:lnTo>
                      <a:lnTo>
                        <a:pt x="1216" y="251"/>
                      </a:lnTo>
                      <a:lnTo>
                        <a:pt x="1217" y="249"/>
                      </a:lnTo>
                      <a:lnTo>
                        <a:pt x="1216" y="247"/>
                      </a:lnTo>
                      <a:lnTo>
                        <a:pt x="1207" y="243"/>
                      </a:lnTo>
                      <a:lnTo>
                        <a:pt x="1067" y="213"/>
                      </a:lnTo>
                      <a:lnTo>
                        <a:pt x="631" y="100"/>
                      </a:lnTo>
                      <a:lnTo>
                        <a:pt x="205" y="22"/>
                      </a:lnTo>
                      <a:lnTo>
                        <a:pt x="188" y="18"/>
                      </a:lnTo>
                      <a:lnTo>
                        <a:pt x="152" y="5"/>
                      </a:lnTo>
                      <a:lnTo>
                        <a:pt x="142" y="3"/>
                      </a:lnTo>
                      <a:lnTo>
                        <a:pt x="82" y="0"/>
                      </a:lnTo>
                      <a:lnTo>
                        <a:pt x="65" y="3"/>
                      </a:lnTo>
                      <a:close/>
                    </a:path>
                  </a:pathLst>
                </a:custGeom>
                <a:solidFill>
                  <a:srgbClr val="A77F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35"/>
                <p:cNvSpPr>
                  <a:spLocks/>
                </p:cNvSpPr>
                <p:nvPr/>
              </p:nvSpPr>
              <p:spPr bwMode="auto">
                <a:xfrm>
                  <a:off x="1339416" y="4048722"/>
                  <a:ext cx="2077790" cy="712572"/>
                </a:xfrm>
                <a:custGeom>
                  <a:avLst/>
                  <a:gdLst/>
                  <a:ahLst/>
                  <a:cxnLst>
                    <a:cxn ang="0">
                      <a:pos x="1775" y="0"/>
                    </a:cxn>
                    <a:cxn ang="0">
                      <a:pos x="1762" y="7"/>
                    </a:cxn>
                    <a:cxn ang="0">
                      <a:pos x="1712" y="163"/>
                    </a:cxn>
                    <a:cxn ang="0">
                      <a:pos x="1695" y="191"/>
                    </a:cxn>
                    <a:cxn ang="0">
                      <a:pos x="1670" y="204"/>
                    </a:cxn>
                    <a:cxn ang="0">
                      <a:pos x="1623" y="200"/>
                    </a:cxn>
                    <a:cxn ang="0">
                      <a:pos x="1570" y="167"/>
                    </a:cxn>
                    <a:cxn ang="0">
                      <a:pos x="1553" y="171"/>
                    </a:cxn>
                    <a:cxn ang="0">
                      <a:pos x="1524" y="312"/>
                    </a:cxn>
                    <a:cxn ang="0">
                      <a:pos x="1502" y="344"/>
                    </a:cxn>
                    <a:cxn ang="0">
                      <a:pos x="1473" y="356"/>
                    </a:cxn>
                    <a:cxn ang="0">
                      <a:pos x="1431" y="354"/>
                    </a:cxn>
                    <a:cxn ang="0">
                      <a:pos x="1364" y="313"/>
                    </a:cxn>
                    <a:cxn ang="0">
                      <a:pos x="1349" y="317"/>
                    </a:cxn>
                    <a:cxn ang="0">
                      <a:pos x="1308" y="448"/>
                    </a:cxn>
                    <a:cxn ang="0">
                      <a:pos x="1296" y="479"/>
                    </a:cxn>
                    <a:cxn ang="0">
                      <a:pos x="1245" y="514"/>
                    </a:cxn>
                    <a:cxn ang="0">
                      <a:pos x="1182" y="514"/>
                    </a:cxn>
                    <a:cxn ang="0">
                      <a:pos x="1129" y="481"/>
                    </a:cxn>
                    <a:cxn ang="0">
                      <a:pos x="1105" y="478"/>
                    </a:cxn>
                    <a:cxn ang="0">
                      <a:pos x="1054" y="528"/>
                    </a:cxn>
                    <a:cxn ang="0">
                      <a:pos x="1034" y="539"/>
                    </a:cxn>
                    <a:cxn ang="0">
                      <a:pos x="941" y="512"/>
                    </a:cxn>
                    <a:cxn ang="0">
                      <a:pos x="892" y="454"/>
                    </a:cxn>
                    <a:cxn ang="0">
                      <a:pos x="845" y="439"/>
                    </a:cxn>
                    <a:cxn ang="0">
                      <a:pos x="665" y="454"/>
                    </a:cxn>
                    <a:cxn ang="0">
                      <a:pos x="606" y="381"/>
                    </a:cxn>
                    <a:cxn ang="0">
                      <a:pos x="586" y="366"/>
                    </a:cxn>
                    <a:cxn ang="0">
                      <a:pos x="541" y="376"/>
                    </a:cxn>
                    <a:cxn ang="0">
                      <a:pos x="469" y="402"/>
                    </a:cxn>
                    <a:cxn ang="0">
                      <a:pos x="435" y="385"/>
                    </a:cxn>
                    <a:cxn ang="0">
                      <a:pos x="359" y="308"/>
                    </a:cxn>
                    <a:cxn ang="0">
                      <a:pos x="269" y="315"/>
                    </a:cxn>
                    <a:cxn ang="0">
                      <a:pos x="209" y="312"/>
                    </a:cxn>
                    <a:cxn ang="0">
                      <a:pos x="170" y="263"/>
                    </a:cxn>
                    <a:cxn ang="0">
                      <a:pos x="155" y="255"/>
                    </a:cxn>
                    <a:cxn ang="0">
                      <a:pos x="134" y="273"/>
                    </a:cxn>
                    <a:cxn ang="0">
                      <a:pos x="97" y="322"/>
                    </a:cxn>
                    <a:cxn ang="0">
                      <a:pos x="10" y="333"/>
                    </a:cxn>
                    <a:cxn ang="0">
                      <a:pos x="0" y="340"/>
                    </a:cxn>
                    <a:cxn ang="0">
                      <a:pos x="8" y="347"/>
                    </a:cxn>
                    <a:cxn ang="0">
                      <a:pos x="597" y="575"/>
                    </a:cxn>
                    <a:cxn ang="0">
                      <a:pos x="1159" y="654"/>
                    </a:cxn>
                    <a:cxn ang="0">
                      <a:pos x="1393" y="601"/>
                    </a:cxn>
                    <a:cxn ang="0">
                      <a:pos x="1740" y="238"/>
                    </a:cxn>
                    <a:cxn ang="0">
                      <a:pos x="1887" y="164"/>
                    </a:cxn>
                    <a:cxn ang="0">
                      <a:pos x="1906" y="143"/>
                    </a:cxn>
                    <a:cxn ang="0">
                      <a:pos x="1905" y="129"/>
                    </a:cxn>
                    <a:cxn ang="0">
                      <a:pos x="1794" y="10"/>
                    </a:cxn>
                  </a:cxnLst>
                  <a:rect l="0" t="0" r="r" b="b"/>
                  <a:pathLst>
                    <a:path w="1907" h="654">
                      <a:moveTo>
                        <a:pt x="1785" y="3"/>
                      </a:moveTo>
                      <a:lnTo>
                        <a:pt x="1780" y="0"/>
                      </a:lnTo>
                      <a:lnTo>
                        <a:pt x="1775" y="0"/>
                      </a:lnTo>
                      <a:lnTo>
                        <a:pt x="1771" y="0"/>
                      </a:lnTo>
                      <a:lnTo>
                        <a:pt x="1766" y="3"/>
                      </a:lnTo>
                      <a:lnTo>
                        <a:pt x="1762" y="7"/>
                      </a:lnTo>
                      <a:lnTo>
                        <a:pt x="1757" y="14"/>
                      </a:lnTo>
                      <a:lnTo>
                        <a:pt x="1750" y="34"/>
                      </a:lnTo>
                      <a:lnTo>
                        <a:pt x="1712" y="163"/>
                      </a:lnTo>
                      <a:lnTo>
                        <a:pt x="1709" y="172"/>
                      </a:lnTo>
                      <a:lnTo>
                        <a:pt x="1704" y="180"/>
                      </a:lnTo>
                      <a:lnTo>
                        <a:pt x="1695" y="191"/>
                      </a:lnTo>
                      <a:lnTo>
                        <a:pt x="1688" y="198"/>
                      </a:lnTo>
                      <a:lnTo>
                        <a:pt x="1679" y="202"/>
                      </a:lnTo>
                      <a:lnTo>
                        <a:pt x="1670" y="204"/>
                      </a:lnTo>
                      <a:lnTo>
                        <a:pt x="1633" y="202"/>
                      </a:lnTo>
                      <a:lnTo>
                        <a:pt x="1629" y="201"/>
                      </a:lnTo>
                      <a:lnTo>
                        <a:pt x="1623" y="200"/>
                      </a:lnTo>
                      <a:lnTo>
                        <a:pt x="1612" y="194"/>
                      </a:lnTo>
                      <a:lnTo>
                        <a:pt x="1580" y="171"/>
                      </a:lnTo>
                      <a:lnTo>
                        <a:pt x="1570" y="167"/>
                      </a:lnTo>
                      <a:lnTo>
                        <a:pt x="1565" y="166"/>
                      </a:lnTo>
                      <a:lnTo>
                        <a:pt x="1557" y="168"/>
                      </a:lnTo>
                      <a:lnTo>
                        <a:pt x="1553" y="171"/>
                      </a:lnTo>
                      <a:lnTo>
                        <a:pt x="1550" y="176"/>
                      </a:lnTo>
                      <a:lnTo>
                        <a:pt x="1547" y="182"/>
                      </a:lnTo>
                      <a:lnTo>
                        <a:pt x="1524" y="312"/>
                      </a:lnTo>
                      <a:lnTo>
                        <a:pt x="1518" y="326"/>
                      </a:lnTo>
                      <a:lnTo>
                        <a:pt x="1510" y="336"/>
                      </a:lnTo>
                      <a:lnTo>
                        <a:pt x="1502" y="344"/>
                      </a:lnTo>
                      <a:lnTo>
                        <a:pt x="1493" y="350"/>
                      </a:lnTo>
                      <a:lnTo>
                        <a:pt x="1483" y="354"/>
                      </a:lnTo>
                      <a:lnTo>
                        <a:pt x="1473" y="356"/>
                      </a:lnTo>
                      <a:lnTo>
                        <a:pt x="1442" y="357"/>
                      </a:lnTo>
                      <a:lnTo>
                        <a:pt x="1437" y="356"/>
                      </a:lnTo>
                      <a:lnTo>
                        <a:pt x="1431" y="354"/>
                      </a:lnTo>
                      <a:lnTo>
                        <a:pt x="1420" y="347"/>
                      </a:lnTo>
                      <a:lnTo>
                        <a:pt x="1382" y="321"/>
                      </a:lnTo>
                      <a:lnTo>
                        <a:pt x="1364" y="313"/>
                      </a:lnTo>
                      <a:lnTo>
                        <a:pt x="1359" y="313"/>
                      </a:lnTo>
                      <a:lnTo>
                        <a:pt x="1354" y="314"/>
                      </a:lnTo>
                      <a:lnTo>
                        <a:pt x="1349" y="317"/>
                      </a:lnTo>
                      <a:lnTo>
                        <a:pt x="1340" y="329"/>
                      </a:lnTo>
                      <a:lnTo>
                        <a:pt x="1329" y="359"/>
                      </a:lnTo>
                      <a:lnTo>
                        <a:pt x="1308" y="448"/>
                      </a:lnTo>
                      <a:lnTo>
                        <a:pt x="1303" y="459"/>
                      </a:lnTo>
                      <a:lnTo>
                        <a:pt x="1300" y="470"/>
                      </a:lnTo>
                      <a:lnTo>
                        <a:pt x="1296" y="479"/>
                      </a:lnTo>
                      <a:lnTo>
                        <a:pt x="1282" y="497"/>
                      </a:lnTo>
                      <a:lnTo>
                        <a:pt x="1257" y="510"/>
                      </a:lnTo>
                      <a:lnTo>
                        <a:pt x="1245" y="514"/>
                      </a:lnTo>
                      <a:lnTo>
                        <a:pt x="1231" y="516"/>
                      </a:lnTo>
                      <a:lnTo>
                        <a:pt x="1194" y="516"/>
                      </a:lnTo>
                      <a:lnTo>
                        <a:pt x="1182" y="514"/>
                      </a:lnTo>
                      <a:lnTo>
                        <a:pt x="1172" y="510"/>
                      </a:lnTo>
                      <a:lnTo>
                        <a:pt x="1141" y="488"/>
                      </a:lnTo>
                      <a:lnTo>
                        <a:pt x="1129" y="481"/>
                      </a:lnTo>
                      <a:lnTo>
                        <a:pt x="1120" y="478"/>
                      </a:lnTo>
                      <a:lnTo>
                        <a:pt x="1110" y="477"/>
                      </a:lnTo>
                      <a:lnTo>
                        <a:pt x="1105" y="478"/>
                      </a:lnTo>
                      <a:lnTo>
                        <a:pt x="1099" y="480"/>
                      </a:lnTo>
                      <a:lnTo>
                        <a:pt x="1090" y="487"/>
                      </a:lnTo>
                      <a:lnTo>
                        <a:pt x="1054" y="528"/>
                      </a:lnTo>
                      <a:lnTo>
                        <a:pt x="1044" y="534"/>
                      </a:lnTo>
                      <a:lnTo>
                        <a:pt x="1040" y="538"/>
                      </a:lnTo>
                      <a:lnTo>
                        <a:pt x="1034" y="539"/>
                      </a:lnTo>
                      <a:lnTo>
                        <a:pt x="1012" y="540"/>
                      </a:lnTo>
                      <a:lnTo>
                        <a:pt x="987" y="534"/>
                      </a:lnTo>
                      <a:lnTo>
                        <a:pt x="941" y="512"/>
                      </a:lnTo>
                      <a:lnTo>
                        <a:pt x="924" y="496"/>
                      </a:lnTo>
                      <a:lnTo>
                        <a:pt x="902" y="464"/>
                      </a:lnTo>
                      <a:lnTo>
                        <a:pt x="892" y="454"/>
                      </a:lnTo>
                      <a:lnTo>
                        <a:pt x="881" y="447"/>
                      </a:lnTo>
                      <a:lnTo>
                        <a:pt x="865" y="441"/>
                      </a:lnTo>
                      <a:lnTo>
                        <a:pt x="845" y="439"/>
                      </a:lnTo>
                      <a:lnTo>
                        <a:pt x="710" y="457"/>
                      </a:lnTo>
                      <a:lnTo>
                        <a:pt x="676" y="457"/>
                      </a:lnTo>
                      <a:lnTo>
                        <a:pt x="665" y="454"/>
                      </a:lnTo>
                      <a:lnTo>
                        <a:pt x="650" y="448"/>
                      </a:lnTo>
                      <a:lnTo>
                        <a:pt x="638" y="437"/>
                      </a:lnTo>
                      <a:lnTo>
                        <a:pt x="606" y="381"/>
                      </a:lnTo>
                      <a:lnTo>
                        <a:pt x="597" y="371"/>
                      </a:lnTo>
                      <a:lnTo>
                        <a:pt x="591" y="368"/>
                      </a:lnTo>
                      <a:lnTo>
                        <a:pt x="586" y="366"/>
                      </a:lnTo>
                      <a:lnTo>
                        <a:pt x="579" y="365"/>
                      </a:lnTo>
                      <a:lnTo>
                        <a:pt x="572" y="365"/>
                      </a:lnTo>
                      <a:lnTo>
                        <a:pt x="541" y="376"/>
                      </a:lnTo>
                      <a:lnTo>
                        <a:pt x="492" y="399"/>
                      </a:lnTo>
                      <a:lnTo>
                        <a:pt x="483" y="402"/>
                      </a:lnTo>
                      <a:lnTo>
                        <a:pt x="469" y="402"/>
                      </a:lnTo>
                      <a:lnTo>
                        <a:pt x="461" y="402"/>
                      </a:lnTo>
                      <a:lnTo>
                        <a:pt x="455" y="399"/>
                      </a:lnTo>
                      <a:lnTo>
                        <a:pt x="435" y="385"/>
                      </a:lnTo>
                      <a:lnTo>
                        <a:pt x="387" y="327"/>
                      </a:lnTo>
                      <a:lnTo>
                        <a:pt x="367" y="312"/>
                      </a:lnTo>
                      <a:lnTo>
                        <a:pt x="359" y="308"/>
                      </a:lnTo>
                      <a:lnTo>
                        <a:pt x="344" y="305"/>
                      </a:lnTo>
                      <a:lnTo>
                        <a:pt x="326" y="305"/>
                      </a:lnTo>
                      <a:lnTo>
                        <a:pt x="269" y="315"/>
                      </a:lnTo>
                      <a:lnTo>
                        <a:pt x="236" y="319"/>
                      </a:lnTo>
                      <a:lnTo>
                        <a:pt x="221" y="317"/>
                      </a:lnTo>
                      <a:lnTo>
                        <a:pt x="209" y="312"/>
                      </a:lnTo>
                      <a:lnTo>
                        <a:pt x="199" y="304"/>
                      </a:lnTo>
                      <a:lnTo>
                        <a:pt x="190" y="294"/>
                      </a:lnTo>
                      <a:lnTo>
                        <a:pt x="170" y="263"/>
                      </a:lnTo>
                      <a:lnTo>
                        <a:pt x="163" y="257"/>
                      </a:lnTo>
                      <a:lnTo>
                        <a:pt x="158" y="255"/>
                      </a:lnTo>
                      <a:lnTo>
                        <a:pt x="155" y="255"/>
                      </a:lnTo>
                      <a:lnTo>
                        <a:pt x="152" y="256"/>
                      </a:lnTo>
                      <a:lnTo>
                        <a:pt x="147" y="257"/>
                      </a:lnTo>
                      <a:lnTo>
                        <a:pt x="134" y="273"/>
                      </a:lnTo>
                      <a:lnTo>
                        <a:pt x="114" y="306"/>
                      </a:lnTo>
                      <a:lnTo>
                        <a:pt x="106" y="315"/>
                      </a:lnTo>
                      <a:lnTo>
                        <a:pt x="97" y="322"/>
                      </a:lnTo>
                      <a:lnTo>
                        <a:pt x="86" y="326"/>
                      </a:lnTo>
                      <a:lnTo>
                        <a:pt x="74" y="329"/>
                      </a:lnTo>
                      <a:lnTo>
                        <a:pt x="10" y="333"/>
                      </a:lnTo>
                      <a:lnTo>
                        <a:pt x="6" y="334"/>
                      </a:lnTo>
                      <a:lnTo>
                        <a:pt x="4" y="335"/>
                      </a:lnTo>
                      <a:lnTo>
                        <a:pt x="0" y="340"/>
                      </a:lnTo>
                      <a:lnTo>
                        <a:pt x="1" y="342"/>
                      </a:lnTo>
                      <a:lnTo>
                        <a:pt x="3" y="344"/>
                      </a:lnTo>
                      <a:lnTo>
                        <a:pt x="8" y="347"/>
                      </a:lnTo>
                      <a:lnTo>
                        <a:pt x="172" y="435"/>
                      </a:lnTo>
                      <a:lnTo>
                        <a:pt x="328" y="497"/>
                      </a:lnTo>
                      <a:lnTo>
                        <a:pt x="597" y="575"/>
                      </a:lnTo>
                      <a:lnTo>
                        <a:pt x="758" y="612"/>
                      </a:lnTo>
                      <a:lnTo>
                        <a:pt x="974" y="645"/>
                      </a:lnTo>
                      <a:lnTo>
                        <a:pt x="1159" y="654"/>
                      </a:lnTo>
                      <a:lnTo>
                        <a:pt x="1269" y="644"/>
                      </a:lnTo>
                      <a:lnTo>
                        <a:pt x="1333" y="627"/>
                      </a:lnTo>
                      <a:lnTo>
                        <a:pt x="1393" y="601"/>
                      </a:lnTo>
                      <a:lnTo>
                        <a:pt x="1437" y="571"/>
                      </a:lnTo>
                      <a:lnTo>
                        <a:pt x="1703" y="271"/>
                      </a:lnTo>
                      <a:lnTo>
                        <a:pt x="1740" y="238"/>
                      </a:lnTo>
                      <a:lnTo>
                        <a:pt x="1785" y="210"/>
                      </a:lnTo>
                      <a:lnTo>
                        <a:pt x="1878" y="169"/>
                      </a:lnTo>
                      <a:lnTo>
                        <a:pt x="1887" y="164"/>
                      </a:lnTo>
                      <a:lnTo>
                        <a:pt x="1899" y="155"/>
                      </a:lnTo>
                      <a:lnTo>
                        <a:pt x="1904" y="149"/>
                      </a:lnTo>
                      <a:lnTo>
                        <a:pt x="1906" y="143"/>
                      </a:lnTo>
                      <a:lnTo>
                        <a:pt x="1907" y="139"/>
                      </a:lnTo>
                      <a:lnTo>
                        <a:pt x="1906" y="133"/>
                      </a:lnTo>
                      <a:lnTo>
                        <a:pt x="1905" y="129"/>
                      </a:lnTo>
                      <a:lnTo>
                        <a:pt x="1888" y="110"/>
                      </a:lnTo>
                      <a:lnTo>
                        <a:pt x="1842" y="74"/>
                      </a:lnTo>
                      <a:lnTo>
                        <a:pt x="1794" y="10"/>
                      </a:lnTo>
                      <a:lnTo>
                        <a:pt x="1785" y="3"/>
                      </a:lnTo>
                      <a:close/>
                    </a:path>
                  </a:pathLst>
                </a:custGeom>
                <a:solidFill>
                  <a:srgbClr val="8BCCD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36"/>
                <p:cNvSpPr>
                  <a:spLocks/>
                </p:cNvSpPr>
                <p:nvPr/>
              </p:nvSpPr>
              <p:spPr bwMode="auto">
                <a:xfrm>
                  <a:off x="1728388" y="4529218"/>
                  <a:ext cx="1229023" cy="300718"/>
                </a:xfrm>
                <a:custGeom>
                  <a:avLst/>
                  <a:gdLst/>
                  <a:ahLst/>
                  <a:cxnLst>
                    <a:cxn ang="0">
                      <a:pos x="934" y="81"/>
                    </a:cxn>
                    <a:cxn ang="0">
                      <a:pos x="914" y="125"/>
                    </a:cxn>
                    <a:cxn ang="0">
                      <a:pos x="890" y="148"/>
                    </a:cxn>
                    <a:cxn ang="0">
                      <a:pos x="835" y="172"/>
                    </a:cxn>
                    <a:cxn ang="0">
                      <a:pos x="812" y="172"/>
                    </a:cxn>
                    <a:cxn ang="0">
                      <a:pos x="749" y="141"/>
                    </a:cxn>
                    <a:cxn ang="0">
                      <a:pos x="726" y="138"/>
                    </a:cxn>
                    <a:cxn ang="0">
                      <a:pos x="708" y="148"/>
                    </a:cxn>
                    <a:cxn ang="0">
                      <a:pos x="679" y="187"/>
                    </a:cxn>
                    <a:cxn ang="0">
                      <a:pos x="604" y="233"/>
                    </a:cxn>
                    <a:cxn ang="0">
                      <a:pos x="556" y="245"/>
                    </a:cxn>
                    <a:cxn ang="0">
                      <a:pos x="522" y="239"/>
                    </a:cxn>
                    <a:cxn ang="0">
                      <a:pos x="417" y="173"/>
                    </a:cxn>
                    <a:cxn ang="0">
                      <a:pos x="323" y="132"/>
                    </a:cxn>
                    <a:cxn ang="0">
                      <a:pos x="263" y="133"/>
                    </a:cxn>
                    <a:cxn ang="0">
                      <a:pos x="174" y="155"/>
                    </a:cxn>
                    <a:cxn ang="0">
                      <a:pos x="141" y="152"/>
                    </a:cxn>
                    <a:cxn ang="0">
                      <a:pos x="38" y="93"/>
                    </a:cxn>
                    <a:cxn ang="0">
                      <a:pos x="5" y="89"/>
                    </a:cxn>
                    <a:cxn ang="0">
                      <a:pos x="0" y="93"/>
                    </a:cxn>
                    <a:cxn ang="0">
                      <a:pos x="11" y="106"/>
                    </a:cxn>
                    <a:cxn ang="0">
                      <a:pos x="30" y="120"/>
                    </a:cxn>
                    <a:cxn ang="0">
                      <a:pos x="149" y="182"/>
                    </a:cxn>
                    <a:cxn ang="0">
                      <a:pos x="262" y="166"/>
                    </a:cxn>
                    <a:cxn ang="0">
                      <a:pos x="300" y="164"/>
                    </a:cxn>
                    <a:cxn ang="0">
                      <a:pos x="355" y="181"/>
                    </a:cxn>
                    <a:cxn ang="0">
                      <a:pos x="506" y="262"/>
                    </a:cxn>
                    <a:cxn ang="0">
                      <a:pos x="544" y="275"/>
                    </a:cxn>
                    <a:cxn ang="0">
                      <a:pos x="589" y="272"/>
                    </a:cxn>
                    <a:cxn ang="0">
                      <a:pos x="676" y="244"/>
                    </a:cxn>
                    <a:cxn ang="0">
                      <a:pos x="743" y="208"/>
                    </a:cxn>
                    <a:cxn ang="0">
                      <a:pos x="768" y="213"/>
                    </a:cxn>
                    <a:cxn ang="0">
                      <a:pos x="833" y="236"/>
                    </a:cxn>
                    <a:cxn ang="0">
                      <a:pos x="858" y="231"/>
                    </a:cxn>
                    <a:cxn ang="0">
                      <a:pos x="897" y="203"/>
                    </a:cxn>
                    <a:cxn ang="0">
                      <a:pos x="945" y="152"/>
                    </a:cxn>
                    <a:cxn ang="0">
                      <a:pos x="953" y="131"/>
                    </a:cxn>
                    <a:cxn ang="0">
                      <a:pos x="956" y="120"/>
                    </a:cxn>
                    <a:cxn ang="0">
                      <a:pos x="966" y="111"/>
                    </a:cxn>
                    <a:cxn ang="0">
                      <a:pos x="980" y="108"/>
                    </a:cxn>
                    <a:cxn ang="0">
                      <a:pos x="1081" y="101"/>
                    </a:cxn>
                    <a:cxn ang="0">
                      <a:pos x="1102" y="96"/>
                    </a:cxn>
                    <a:cxn ang="0">
                      <a:pos x="1116" y="85"/>
                    </a:cxn>
                    <a:cxn ang="0">
                      <a:pos x="1126" y="50"/>
                    </a:cxn>
                    <a:cxn ang="0">
                      <a:pos x="1123" y="7"/>
                    </a:cxn>
                    <a:cxn ang="0">
                      <a:pos x="1116" y="0"/>
                    </a:cxn>
                    <a:cxn ang="0">
                      <a:pos x="1110" y="3"/>
                    </a:cxn>
                    <a:cxn ang="0">
                      <a:pos x="1028" y="75"/>
                    </a:cxn>
                    <a:cxn ang="0">
                      <a:pos x="997" y="72"/>
                    </a:cxn>
                    <a:cxn ang="0">
                      <a:pos x="960" y="57"/>
                    </a:cxn>
                    <a:cxn ang="0">
                      <a:pos x="952" y="58"/>
                    </a:cxn>
                  </a:cxnLst>
                  <a:rect l="0" t="0" r="r" b="b"/>
                  <a:pathLst>
                    <a:path w="1128" h="276">
                      <a:moveTo>
                        <a:pt x="945" y="63"/>
                      </a:moveTo>
                      <a:lnTo>
                        <a:pt x="934" y="81"/>
                      </a:lnTo>
                      <a:lnTo>
                        <a:pt x="921" y="116"/>
                      </a:lnTo>
                      <a:lnTo>
                        <a:pt x="914" y="125"/>
                      </a:lnTo>
                      <a:lnTo>
                        <a:pt x="908" y="133"/>
                      </a:lnTo>
                      <a:lnTo>
                        <a:pt x="890" y="148"/>
                      </a:lnTo>
                      <a:lnTo>
                        <a:pt x="858" y="166"/>
                      </a:lnTo>
                      <a:lnTo>
                        <a:pt x="835" y="172"/>
                      </a:lnTo>
                      <a:lnTo>
                        <a:pt x="823" y="173"/>
                      </a:lnTo>
                      <a:lnTo>
                        <a:pt x="812" y="172"/>
                      </a:lnTo>
                      <a:lnTo>
                        <a:pt x="799" y="168"/>
                      </a:lnTo>
                      <a:lnTo>
                        <a:pt x="749" y="141"/>
                      </a:lnTo>
                      <a:lnTo>
                        <a:pt x="737" y="138"/>
                      </a:lnTo>
                      <a:lnTo>
                        <a:pt x="726" y="138"/>
                      </a:lnTo>
                      <a:lnTo>
                        <a:pt x="716" y="141"/>
                      </a:lnTo>
                      <a:lnTo>
                        <a:pt x="708" y="148"/>
                      </a:lnTo>
                      <a:lnTo>
                        <a:pt x="700" y="156"/>
                      </a:lnTo>
                      <a:lnTo>
                        <a:pt x="679" y="187"/>
                      </a:lnTo>
                      <a:lnTo>
                        <a:pt x="670" y="197"/>
                      </a:lnTo>
                      <a:lnTo>
                        <a:pt x="604" y="233"/>
                      </a:lnTo>
                      <a:lnTo>
                        <a:pt x="571" y="243"/>
                      </a:lnTo>
                      <a:lnTo>
                        <a:pt x="556" y="245"/>
                      </a:lnTo>
                      <a:lnTo>
                        <a:pt x="539" y="244"/>
                      </a:lnTo>
                      <a:lnTo>
                        <a:pt x="522" y="239"/>
                      </a:lnTo>
                      <a:lnTo>
                        <a:pt x="505" y="232"/>
                      </a:lnTo>
                      <a:lnTo>
                        <a:pt x="417" y="173"/>
                      </a:lnTo>
                      <a:lnTo>
                        <a:pt x="348" y="140"/>
                      </a:lnTo>
                      <a:lnTo>
                        <a:pt x="323" y="132"/>
                      </a:lnTo>
                      <a:lnTo>
                        <a:pt x="295" y="129"/>
                      </a:lnTo>
                      <a:lnTo>
                        <a:pt x="263" y="133"/>
                      </a:lnTo>
                      <a:lnTo>
                        <a:pt x="192" y="153"/>
                      </a:lnTo>
                      <a:lnTo>
                        <a:pt x="174" y="155"/>
                      </a:lnTo>
                      <a:lnTo>
                        <a:pt x="157" y="155"/>
                      </a:lnTo>
                      <a:lnTo>
                        <a:pt x="141" y="152"/>
                      </a:lnTo>
                      <a:lnTo>
                        <a:pt x="124" y="144"/>
                      </a:lnTo>
                      <a:lnTo>
                        <a:pt x="38" y="93"/>
                      </a:lnTo>
                      <a:lnTo>
                        <a:pt x="20" y="89"/>
                      </a:lnTo>
                      <a:lnTo>
                        <a:pt x="5" y="89"/>
                      </a:lnTo>
                      <a:lnTo>
                        <a:pt x="1" y="91"/>
                      </a:lnTo>
                      <a:lnTo>
                        <a:pt x="0" y="93"/>
                      </a:lnTo>
                      <a:lnTo>
                        <a:pt x="1" y="98"/>
                      </a:lnTo>
                      <a:lnTo>
                        <a:pt x="11" y="106"/>
                      </a:lnTo>
                      <a:lnTo>
                        <a:pt x="16" y="109"/>
                      </a:lnTo>
                      <a:lnTo>
                        <a:pt x="30" y="120"/>
                      </a:lnTo>
                      <a:lnTo>
                        <a:pt x="109" y="168"/>
                      </a:lnTo>
                      <a:lnTo>
                        <a:pt x="149" y="182"/>
                      </a:lnTo>
                      <a:lnTo>
                        <a:pt x="167" y="184"/>
                      </a:lnTo>
                      <a:lnTo>
                        <a:pt x="262" y="166"/>
                      </a:lnTo>
                      <a:lnTo>
                        <a:pt x="281" y="163"/>
                      </a:lnTo>
                      <a:lnTo>
                        <a:pt x="300" y="164"/>
                      </a:lnTo>
                      <a:lnTo>
                        <a:pt x="319" y="168"/>
                      </a:lnTo>
                      <a:lnTo>
                        <a:pt x="355" y="181"/>
                      </a:lnTo>
                      <a:lnTo>
                        <a:pt x="442" y="222"/>
                      </a:lnTo>
                      <a:lnTo>
                        <a:pt x="506" y="262"/>
                      </a:lnTo>
                      <a:lnTo>
                        <a:pt x="530" y="273"/>
                      </a:lnTo>
                      <a:lnTo>
                        <a:pt x="544" y="275"/>
                      </a:lnTo>
                      <a:lnTo>
                        <a:pt x="558" y="276"/>
                      </a:lnTo>
                      <a:lnTo>
                        <a:pt x="589" y="272"/>
                      </a:lnTo>
                      <a:lnTo>
                        <a:pt x="636" y="259"/>
                      </a:lnTo>
                      <a:lnTo>
                        <a:pt x="676" y="244"/>
                      </a:lnTo>
                      <a:lnTo>
                        <a:pt x="724" y="214"/>
                      </a:lnTo>
                      <a:lnTo>
                        <a:pt x="743" y="208"/>
                      </a:lnTo>
                      <a:lnTo>
                        <a:pt x="756" y="210"/>
                      </a:lnTo>
                      <a:lnTo>
                        <a:pt x="768" y="213"/>
                      </a:lnTo>
                      <a:lnTo>
                        <a:pt x="820" y="234"/>
                      </a:lnTo>
                      <a:lnTo>
                        <a:pt x="833" y="236"/>
                      </a:lnTo>
                      <a:lnTo>
                        <a:pt x="846" y="235"/>
                      </a:lnTo>
                      <a:lnTo>
                        <a:pt x="858" y="231"/>
                      </a:lnTo>
                      <a:lnTo>
                        <a:pt x="871" y="223"/>
                      </a:lnTo>
                      <a:lnTo>
                        <a:pt x="897" y="203"/>
                      </a:lnTo>
                      <a:lnTo>
                        <a:pt x="939" y="160"/>
                      </a:lnTo>
                      <a:lnTo>
                        <a:pt x="945" y="152"/>
                      </a:lnTo>
                      <a:lnTo>
                        <a:pt x="952" y="138"/>
                      </a:lnTo>
                      <a:lnTo>
                        <a:pt x="953" y="131"/>
                      </a:lnTo>
                      <a:lnTo>
                        <a:pt x="956" y="124"/>
                      </a:lnTo>
                      <a:lnTo>
                        <a:pt x="956" y="120"/>
                      </a:lnTo>
                      <a:lnTo>
                        <a:pt x="960" y="114"/>
                      </a:lnTo>
                      <a:lnTo>
                        <a:pt x="966" y="111"/>
                      </a:lnTo>
                      <a:lnTo>
                        <a:pt x="972" y="109"/>
                      </a:lnTo>
                      <a:lnTo>
                        <a:pt x="980" y="108"/>
                      </a:lnTo>
                      <a:lnTo>
                        <a:pt x="1026" y="108"/>
                      </a:lnTo>
                      <a:lnTo>
                        <a:pt x="1081" y="101"/>
                      </a:lnTo>
                      <a:lnTo>
                        <a:pt x="1092" y="99"/>
                      </a:lnTo>
                      <a:lnTo>
                        <a:pt x="1102" y="96"/>
                      </a:lnTo>
                      <a:lnTo>
                        <a:pt x="1110" y="91"/>
                      </a:lnTo>
                      <a:lnTo>
                        <a:pt x="1116" y="85"/>
                      </a:lnTo>
                      <a:lnTo>
                        <a:pt x="1121" y="75"/>
                      </a:lnTo>
                      <a:lnTo>
                        <a:pt x="1126" y="50"/>
                      </a:lnTo>
                      <a:lnTo>
                        <a:pt x="1128" y="36"/>
                      </a:lnTo>
                      <a:lnTo>
                        <a:pt x="1123" y="7"/>
                      </a:lnTo>
                      <a:lnTo>
                        <a:pt x="1118" y="2"/>
                      </a:lnTo>
                      <a:lnTo>
                        <a:pt x="1116" y="0"/>
                      </a:lnTo>
                      <a:lnTo>
                        <a:pt x="1113" y="2"/>
                      </a:lnTo>
                      <a:lnTo>
                        <a:pt x="1110" y="3"/>
                      </a:lnTo>
                      <a:lnTo>
                        <a:pt x="1033" y="73"/>
                      </a:lnTo>
                      <a:lnTo>
                        <a:pt x="1028" y="75"/>
                      </a:lnTo>
                      <a:lnTo>
                        <a:pt x="1018" y="78"/>
                      </a:lnTo>
                      <a:lnTo>
                        <a:pt x="997" y="72"/>
                      </a:lnTo>
                      <a:lnTo>
                        <a:pt x="969" y="58"/>
                      </a:lnTo>
                      <a:lnTo>
                        <a:pt x="960" y="57"/>
                      </a:lnTo>
                      <a:lnTo>
                        <a:pt x="956" y="57"/>
                      </a:lnTo>
                      <a:lnTo>
                        <a:pt x="952" y="58"/>
                      </a:lnTo>
                      <a:lnTo>
                        <a:pt x="945" y="63"/>
                      </a:lnTo>
                      <a:close/>
                    </a:path>
                  </a:pathLst>
                </a:custGeom>
                <a:solidFill>
                  <a:srgbClr val="CDE9E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37"/>
                <p:cNvSpPr>
                  <a:spLocks/>
                </p:cNvSpPr>
                <p:nvPr/>
              </p:nvSpPr>
              <p:spPr bwMode="auto">
                <a:xfrm>
                  <a:off x="1044145" y="4061797"/>
                  <a:ext cx="183046" cy="357376"/>
                </a:xfrm>
                <a:custGeom>
                  <a:avLst/>
                  <a:gdLst/>
                  <a:ahLst/>
                  <a:cxnLst>
                    <a:cxn ang="0">
                      <a:pos x="103" y="4"/>
                    </a:cxn>
                    <a:cxn ang="0">
                      <a:pos x="89" y="13"/>
                    </a:cxn>
                    <a:cxn ang="0">
                      <a:pos x="83" y="19"/>
                    </a:cxn>
                    <a:cxn ang="0">
                      <a:pos x="71" y="37"/>
                    </a:cxn>
                    <a:cxn ang="0">
                      <a:pos x="55" y="71"/>
                    </a:cxn>
                    <a:cxn ang="0">
                      <a:pos x="11" y="151"/>
                    </a:cxn>
                    <a:cxn ang="0">
                      <a:pos x="4" y="168"/>
                    </a:cxn>
                    <a:cxn ang="0">
                      <a:pos x="1" y="182"/>
                    </a:cxn>
                    <a:cxn ang="0">
                      <a:pos x="0" y="197"/>
                    </a:cxn>
                    <a:cxn ang="0">
                      <a:pos x="1" y="209"/>
                    </a:cxn>
                    <a:cxn ang="0">
                      <a:pos x="4" y="221"/>
                    </a:cxn>
                    <a:cxn ang="0">
                      <a:pos x="17" y="245"/>
                    </a:cxn>
                    <a:cxn ang="0">
                      <a:pos x="22" y="251"/>
                    </a:cxn>
                    <a:cxn ang="0">
                      <a:pos x="35" y="263"/>
                    </a:cxn>
                    <a:cxn ang="0">
                      <a:pos x="56" y="278"/>
                    </a:cxn>
                    <a:cxn ang="0">
                      <a:pos x="143" y="319"/>
                    </a:cxn>
                    <a:cxn ang="0">
                      <a:pos x="158" y="324"/>
                    </a:cxn>
                    <a:cxn ang="0">
                      <a:pos x="163" y="326"/>
                    </a:cxn>
                    <a:cxn ang="0">
                      <a:pos x="168" y="328"/>
                    </a:cxn>
                    <a:cxn ang="0">
                      <a:pos x="168" y="328"/>
                    </a:cxn>
                    <a:cxn ang="0">
                      <a:pos x="168" y="326"/>
                    </a:cxn>
                    <a:cxn ang="0">
                      <a:pos x="105" y="292"/>
                    </a:cxn>
                    <a:cxn ang="0">
                      <a:pos x="66" y="262"/>
                    </a:cxn>
                    <a:cxn ang="0">
                      <a:pos x="62" y="257"/>
                    </a:cxn>
                    <a:cxn ang="0">
                      <a:pos x="55" y="244"/>
                    </a:cxn>
                    <a:cxn ang="0">
                      <a:pos x="46" y="217"/>
                    </a:cxn>
                    <a:cxn ang="0">
                      <a:pos x="44" y="174"/>
                    </a:cxn>
                    <a:cxn ang="0">
                      <a:pos x="49" y="146"/>
                    </a:cxn>
                    <a:cxn ang="0">
                      <a:pos x="58" y="121"/>
                    </a:cxn>
                    <a:cxn ang="0">
                      <a:pos x="136" y="19"/>
                    </a:cxn>
                    <a:cxn ang="0">
                      <a:pos x="140" y="13"/>
                    </a:cxn>
                    <a:cxn ang="0">
                      <a:pos x="142" y="7"/>
                    </a:cxn>
                    <a:cxn ang="0">
                      <a:pos x="142" y="4"/>
                    </a:cxn>
                    <a:cxn ang="0">
                      <a:pos x="140" y="2"/>
                    </a:cxn>
                    <a:cxn ang="0">
                      <a:pos x="127" y="0"/>
                    </a:cxn>
                    <a:cxn ang="0">
                      <a:pos x="103" y="4"/>
                    </a:cxn>
                  </a:cxnLst>
                  <a:rect l="0" t="0" r="r" b="b"/>
                  <a:pathLst>
                    <a:path w="168" h="328">
                      <a:moveTo>
                        <a:pt x="103" y="4"/>
                      </a:moveTo>
                      <a:lnTo>
                        <a:pt x="89" y="13"/>
                      </a:lnTo>
                      <a:lnTo>
                        <a:pt x="83" y="19"/>
                      </a:lnTo>
                      <a:lnTo>
                        <a:pt x="71" y="37"/>
                      </a:lnTo>
                      <a:lnTo>
                        <a:pt x="55" y="71"/>
                      </a:lnTo>
                      <a:lnTo>
                        <a:pt x="11" y="151"/>
                      </a:lnTo>
                      <a:lnTo>
                        <a:pt x="4" y="168"/>
                      </a:lnTo>
                      <a:lnTo>
                        <a:pt x="1" y="182"/>
                      </a:lnTo>
                      <a:lnTo>
                        <a:pt x="0" y="197"/>
                      </a:lnTo>
                      <a:lnTo>
                        <a:pt x="1" y="209"/>
                      </a:lnTo>
                      <a:lnTo>
                        <a:pt x="4" y="221"/>
                      </a:lnTo>
                      <a:lnTo>
                        <a:pt x="17" y="245"/>
                      </a:lnTo>
                      <a:lnTo>
                        <a:pt x="22" y="251"/>
                      </a:lnTo>
                      <a:lnTo>
                        <a:pt x="35" y="263"/>
                      </a:lnTo>
                      <a:lnTo>
                        <a:pt x="56" y="278"/>
                      </a:lnTo>
                      <a:lnTo>
                        <a:pt x="143" y="319"/>
                      </a:lnTo>
                      <a:lnTo>
                        <a:pt x="158" y="324"/>
                      </a:lnTo>
                      <a:lnTo>
                        <a:pt x="163" y="326"/>
                      </a:lnTo>
                      <a:lnTo>
                        <a:pt x="168" y="328"/>
                      </a:lnTo>
                      <a:lnTo>
                        <a:pt x="168" y="328"/>
                      </a:lnTo>
                      <a:lnTo>
                        <a:pt x="168" y="326"/>
                      </a:lnTo>
                      <a:lnTo>
                        <a:pt x="105" y="292"/>
                      </a:lnTo>
                      <a:lnTo>
                        <a:pt x="66" y="262"/>
                      </a:lnTo>
                      <a:lnTo>
                        <a:pt x="62" y="257"/>
                      </a:lnTo>
                      <a:lnTo>
                        <a:pt x="55" y="244"/>
                      </a:lnTo>
                      <a:lnTo>
                        <a:pt x="46" y="217"/>
                      </a:lnTo>
                      <a:lnTo>
                        <a:pt x="44" y="174"/>
                      </a:lnTo>
                      <a:lnTo>
                        <a:pt x="49" y="146"/>
                      </a:lnTo>
                      <a:lnTo>
                        <a:pt x="58" y="121"/>
                      </a:lnTo>
                      <a:lnTo>
                        <a:pt x="136" y="19"/>
                      </a:lnTo>
                      <a:lnTo>
                        <a:pt x="140" y="13"/>
                      </a:lnTo>
                      <a:lnTo>
                        <a:pt x="142" y="7"/>
                      </a:lnTo>
                      <a:lnTo>
                        <a:pt x="142" y="4"/>
                      </a:lnTo>
                      <a:lnTo>
                        <a:pt x="140" y="2"/>
                      </a:lnTo>
                      <a:lnTo>
                        <a:pt x="127" y="0"/>
                      </a:lnTo>
                      <a:lnTo>
                        <a:pt x="103" y="4"/>
                      </a:lnTo>
                      <a:close/>
                    </a:path>
                  </a:pathLst>
                </a:custGeom>
                <a:solidFill>
                  <a:srgbClr val="CDE9E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40"/>
                <p:cNvSpPr>
                  <a:spLocks/>
                </p:cNvSpPr>
                <p:nvPr/>
              </p:nvSpPr>
              <p:spPr bwMode="auto">
                <a:xfrm>
                  <a:off x="829502" y="4379948"/>
                  <a:ext cx="52299" cy="28329"/>
                </a:xfrm>
                <a:custGeom>
                  <a:avLst/>
                  <a:gdLst/>
                  <a:ahLst/>
                  <a:cxnLst>
                    <a:cxn ang="0">
                      <a:pos x="48" y="0"/>
                    </a:cxn>
                    <a:cxn ang="0">
                      <a:pos x="46" y="0"/>
                    </a:cxn>
                    <a:cxn ang="0">
                      <a:pos x="42" y="1"/>
                    </a:cxn>
                    <a:cxn ang="0">
                      <a:pos x="38" y="4"/>
                    </a:cxn>
                    <a:cxn ang="0">
                      <a:pos x="25" y="12"/>
                    </a:cxn>
                    <a:cxn ang="0">
                      <a:pos x="0" y="26"/>
                    </a:cxn>
                    <a:cxn ang="0">
                      <a:pos x="7" y="25"/>
                    </a:cxn>
                    <a:cxn ang="0">
                      <a:pos x="39" y="8"/>
                    </a:cxn>
                    <a:cxn ang="0">
                      <a:pos x="45" y="2"/>
                    </a:cxn>
                    <a:cxn ang="0">
                      <a:pos x="47" y="1"/>
                    </a:cxn>
                    <a:cxn ang="0">
                      <a:pos x="48" y="0"/>
                    </a:cxn>
                  </a:cxnLst>
                  <a:rect l="0" t="0" r="r" b="b"/>
                  <a:pathLst>
                    <a:path w="48" h="26">
                      <a:moveTo>
                        <a:pt x="48" y="0"/>
                      </a:moveTo>
                      <a:lnTo>
                        <a:pt x="46" y="0"/>
                      </a:lnTo>
                      <a:lnTo>
                        <a:pt x="42" y="1"/>
                      </a:lnTo>
                      <a:lnTo>
                        <a:pt x="38" y="4"/>
                      </a:lnTo>
                      <a:lnTo>
                        <a:pt x="25" y="12"/>
                      </a:lnTo>
                      <a:lnTo>
                        <a:pt x="0" y="26"/>
                      </a:lnTo>
                      <a:lnTo>
                        <a:pt x="7" y="25"/>
                      </a:lnTo>
                      <a:lnTo>
                        <a:pt x="39" y="8"/>
                      </a:lnTo>
                      <a:lnTo>
                        <a:pt x="45" y="2"/>
                      </a:lnTo>
                      <a:lnTo>
                        <a:pt x="47" y="1"/>
                      </a:lnTo>
                      <a:lnTo>
                        <a:pt x="48" y="0"/>
                      </a:lnTo>
                      <a:close/>
                    </a:path>
                  </a:pathLst>
                </a:custGeom>
                <a:solidFill>
                  <a:srgbClr val="CDE9E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 name="Group 88"/>
              <p:cNvGrpSpPr/>
              <p:nvPr/>
            </p:nvGrpSpPr>
            <p:grpSpPr>
              <a:xfrm>
                <a:off x="1103960" y="3157728"/>
                <a:ext cx="1352144" cy="1301089"/>
                <a:chOff x="1657610" y="2852928"/>
                <a:chExt cx="1352144" cy="1301089"/>
              </a:xfrm>
            </p:grpSpPr>
            <p:sp>
              <p:nvSpPr>
                <p:cNvPr id="121" name="Freeform 93"/>
                <p:cNvSpPr>
                  <a:spLocks/>
                </p:cNvSpPr>
                <p:nvPr/>
              </p:nvSpPr>
              <p:spPr bwMode="auto">
                <a:xfrm rot="19456225">
                  <a:off x="2535839" y="3337041"/>
                  <a:ext cx="369361" cy="281106"/>
                </a:xfrm>
                <a:custGeom>
                  <a:avLst/>
                  <a:gdLst/>
                  <a:ahLst/>
                  <a:cxnLst>
                    <a:cxn ang="0">
                      <a:pos x="0" y="68"/>
                    </a:cxn>
                    <a:cxn ang="0">
                      <a:pos x="5" y="90"/>
                    </a:cxn>
                    <a:cxn ang="0">
                      <a:pos x="29" y="112"/>
                    </a:cxn>
                    <a:cxn ang="0">
                      <a:pos x="58" y="121"/>
                    </a:cxn>
                    <a:cxn ang="0">
                      <a:pos x="79" y="106"/>
                    </a:cxn>
                    <a:cxn ang="0">
                      <a:pos x="90" y="105"/>
                    </a:cxn>
                    <a:cxn ang="0">
                      <a:pos x="159" y="150"/>
                    </a:cxn>
                    <a:cxn ang="0">
                      <a:pos x="207" y="166"/>
                    </a:cxn>
                    <a:cxn ang="0">
                      <a:pos x="217" y="177"/>
                    </a:cxn>
                    <a:cxn ang="0">
                      <a:pos x="207" y="221"/>
                    </a:cxn>
                    <a:cxn ang="0">
                      <a:pos x="207" y="239"/>
                    </a:cxn>
                    <a:cxn ang="0">
                      <a:pos x="226" y="254"/>
                    </a:cxn>
                    <a:cxn ang="0">
                      <a:pos x="250" y="258"/>
                    </a:cxn>
                    <a:cxn ang="0">
                      <a:pos x="275" y="249"/>
                    </a:cxn>
                    <a:cxn ang="0">
                      <a:pos x="299" y="223"/>
                    </a:cxn>
                    <a:cxn ang="0">
                      <a:pos x="300" y="216"/>
                    </a:cxn>
                    <a:cxn ang="0">
                      <a:pos x="277" y="219"/>
                    </a:cxn>
                    <a:cxn ang="0">
                      <a:pos x="253" y="205"/>
                    </a:cxn>
                    <a:cxn ang="0">
                      <a:pos x="250" y="184"/>
                    </a:cxn>
                    <a:cxn ang="0">
                      <a:pos x="259" y="170"/>
                    </a:cxn>
                    <a:cxn ang="0">
                      <a:pos x="282" y="158"/>
                    </a:cxn>
                    <a:cxn ang="0">
                      <a:pos x="290" y="160"/>
                    </a:cxn>
                    <a:cxn ang="0">
                      <a:pos x="297" y="177"/>
                    </a:cxn>
                    <a:cxn ang="0">
                      <a:pos x="322" y="194"/>
                    </a:cxn>
                    <a:cxn ang="0">
                      <a:pos x="330" y="193"/>
                    </a:cxn>
                    <a:cxn ang="0">
                      <a:pos x="337" y="174"/>
                    </a:cxn>
                    <a:cxn ang="0">
                      <a:pos x="337" y="144"/>
                    </a:cxn>
                    <a:cxn ang="0">
                      <a:pos x="312" y="125"/>
                    </a:cxn>
                    <a:cxn ang="0">
                      <a:pos x="277" y="121"/>
                    </a:cxn>
                    <a:cxn ang="0">
                      <a:pos x="248" y="142"/>
                    </a:cxn>
                    <a:cxn ang="0">
                      <a:pos x="228" y="140"/>
                    </a:cxn>
                    <a:cxn ang="0">
                      <a:pos x="102" y="76"/>
                    </a:cxn>
                    <a:cxn ang="0">
                      <a:pos x="102" y="68"/>
                    </a:cxn>
                    <a:cxn ang="0">
                      <a:pos x="113" y="52"/>
                    </a:cxn>
                    <a:cxn ang="0">
                      <a:pos x="114" y="40"/>
                    </a:cxn>
                    <a:cxn ang="0">
                      <a:pos x="94" y="27"/>
                    </a:cxn>
                    <a:cxn ang="0">
                      <a:pos x="85" y="27"/>
                    </a:cxn>
                    <a:cxn ang="0">
                      <a:pos x="76" y="50"/>
                    </a:cxn>
                    <a:cxn ang="0">
                      <a:pos x="58" y="67"/>
                    </a:cxn>
                    <a:cxn ang="0">
                      <a:pos x="47" y="64"/>
                    </a:cxn>
                    <a:cxn ang="0">
                      <a:pos x="37" y="52"/>
                    </a:cxn>
                    <a:cxn ang="0">
                      <a:pos x="48" y="7"/>
                    </a:cxn>
                    <a:cxn ang="0">
                      <a:pos x="42" y="1"/>
                    </a:cxn>
                    <a:cxn ang="0">
                      <a:pos x="23" y="5"/>
                    </a:cxn>
                    <a:cxn ang="0">
                      <a:pos x="10" y="25"/>
                    </a:cxn>
                  </a:cxnLst>
                  <a:rect l="0" t="0" r="r" b="b"/>
                  <a:pathLst>
                    <a:path w="339" h="258">
                      <a:moveTo>
                        <a:pt x="10" y="25"/>
                      </a:moveTo>
                      <a:lnTo>
                        <a:pt x="5" y="42"/>
                      </a:lnTo>
                      <a:lnTo>
                        <a:pt x="0" y="68"/>
                      </a:lnTo>
                      <a:lnTo>
                        <a:pt x="0" y="75"/>
                      </a:lnTo>
                      <a:lnTo>
                        <a:pt x="1" y="80"/>
                      </a:lnTo>
                      <a:lnTo>
                        <a:pt x="5" y="90"/>
                      </a:lnTo>
                      <a:lnTo>
                        <a:pt x="8" y="94"/>
                      </a:lnTo>
                      <a:lnTo>
                        <a:pt x="15" y="101"/>
                      </a:lnTo>
                      <a:lnTo>
                        <a:pt x="29" y="112"/>
                      </a:lnTo>
                      <a:lnTo>
                        <a:pt x="46" y="121"/>
                      </a:lnTo>
                      <a:lnTo>
                        <a:pt x="55" y="122"/>
                      </a:lnTo>
                      <a:lnTo>
                        <a:pt x="58" y="121"/>
                      </a:lnTo>
                      <a:lnTo>
                        <a:pt x="62" y="119"/>
                      </a:lnTo>
                      <a:lnTo>
                        <a:pt x="70" y="112"/>
                      </a:lnTo>
                      <a:lnTo>
                        <a:pt x="79" y="106"/>
                      </a:lnTo>
                      <a:lnTo>
                        <a:pt x="84" y="104"/>
                      </a:lnTo>
                      <a:lnTo>
                        <a:pt x="86" y="104"/>
                      </a:lnTo>
                      <a:lnTo>
                        <a:pt x="90" y="105"/>
                      </a:lnTo>
                      <a:lnTo>
                        <a:pt x="97" y="108"/>
                      </a:lnTo>
                      <a:lnTo>
                        <a:pt x="105" y="112"/>
                      </a:lnTo>
                      <a:lnTo>
                        <a:pt x="159" y="150"/>
                      </a:lnTo>
                      <a:lnTo>
                        <a:pt x="175" y="157"/>
                      </a:lnTo>
                      <a:lnTo>
                        <a:pt x="200" y="163"/>
                      </a:lnTo>
                      <a:lnTo>
                        <a:pt x="207" y="166"/>
                      </a:lnTo>
                      <a:lnTo>
                        <a:pt x="212" y="170"/>
                      </a:lnTo>
                      <a:lnTo>
                        <a:pt x="216" y="174"/>
                      </a:lnTo>
                      <a:lnTo>
                        <a:pt x="217" y="177"/>
                      </a:lnTo>
                      <a:lnTo>
                        <a:pt x="218" y="180"/>
                      </a:lnTo>
                      <a:lnTo>
                        <a:pt x="215" y="195"/>
                      </a:lnTo>
                      <a:lnTo>
                        <a:pt x="207" y="221"/>
                      </a:lnTo>
                      <a:lnTo>
                        <a:pt x="205" y="231"/>
                      </a:lnTo>
                      <a:lnTo>
                        <a:pt x="206" y="234"/>
                      </a:lnTo>
                      <a:lnTo>
                        <a:pt x="207" y="239"/>
                      </a:lnTo>
                      <a:lnTo>
                        <a:pt x="210" y="243"/>
                      </a:lnTo>
                      <a:lnTo>
                        <a:pt x="218" y="250"/>
                      </a:lnTo>
                      <a:lnTo>
                        <a:pt x="226" y="254"/>
                      </a:lnTo>
                      <a:lnTo>
                        <a:pt x="235" y="257"/>
                      </a:lnTo>
                      <a:lnTo>
                        <a:pt x="240" y="258"/>
                      </a:lnTo>
                      <a:lnTo>
                        <a:pt x="250" y="258"/>
                      </a:lnTo>
                      <a:lnTo>
                        <a:pt x="256" y="257"/>
                      </a:lnTo>
                      <a:lnTo>
                        <a:pt x="266" y="253"/>
                      </a:lnTo>
                      <a:lnTo>
                        <a:pt x="275" y="249"/>
                      </a:lnTo>
                      <a:lnTo>
                        <a:pt x="280" y="246"/>
                      </a:lnTo>
                      <a:lnTo>
                        <a:pt x="293" y="232"/>
                      </a:lnTo>
                      <a:lnTo>
                        <a:pt x="299" y="223"/>
                      </a:lnTo>
                      <a:lnTo>
                        <a:pt x="300" y="220"/>
                      </a:lnTo>
                      <a:lnTo>
                        <a:pt x="301" y="217"/>
                      </a:lnTo>
                      <a:lnTo>
                        <a:pt x="300" y="216"/>
                      </a:lnTo>
                      <a:lnTo>
                        <a:pt x="298" y="216"/>
                      </a:lnTo>
                      <a:lnTo>
                        <a:pt x="280" y="220"/>
                      </a:lnTo>
                      <a:lnTo>
                        <a:pt x="277" y="219"/>
                      </a:lnTo>
                      <a:lnTo>
                        <a:pt x="263" y="214"/>
                      </a:lnTo>
                      <a:lnTo>
                        <a:pt x="255" y="208"/>
                      </a:lnTo>
                      <a:lnTo>
                        <a:pt x="253" y="205"/>
                      </a:lnTo>
                      <a:lnTo>
                        <a:pt x="251" y="199"/>
                      </a:lnTo>
                      <a:lnTo>
                        <a:pt x="250" y="191"/>
                      </a:lnTo>
                      <a:lnTo>
                        <a:pt x="250" y="184"/>
                      </a:lnTo>
                      <a:lnTo>
                        <a:pt x="252" y="180"/>
                      </a:lnTo>
                      <a:lnTo>
                        <a:pt x="253" y="177"/>
                      </a:lnTo>
                      <a:lnTo>
                        <a:pt x="259" y="170"/>
                      </a:lnTo>
                      <a:lnTo>
                        <a:pt x="264" y="167"/>
                      </a:lnTo>
                      <a:lnTo>
                        <a:pt x="273" y="161"/>
                      </a:lnTo>
                      <a:lnTo>
                        <a:pt x="282" y="158"/>
                      </a:lnTo>
                      <a:lnTo>
                        <a:pt x="286" y="158"/>
                      </a:lnTo>
                      <a:lnTo>
                        <a:pt x="288" y="158"/>
                      </a:lnTo>
                      <a:lnTo>
                        <a:pt x="290" y="160"/>
                      </a:lnTo>
                      <a:lnTo>
                        <a:pt x="291" y="162"/>
                      </a:lnTo>
                      <a:lnTo>
                        <a:pt x="296" y="175"/>
                      </a:lnTo>
                      <a:lnTo>
                        <a:pt x="297" y="177"/>
                      </a:lnTo>
                      <a:lnTo>
                        <a:pt x="308" y="186"/>
                      </a:lnTo>
                      <a:lnTo>
                        <a:pt x="313" y="190"/>
                      </a:lnTo>
                      <a:lnTo>
                        <a:pt x="322" y="194"/>
                      </a:lnTo>
                      <a:lnTo>
                        <a:pt x="326" y="194"/>
                      </a:lnTo>
                      <a:lnTo>
                        <a:pt x="328" y="194"/>
                      </a:lnTo>
                      <a:lnTo>
                        <a:pt x="330" y="193"/>
                      </a:lnTo>
                      <a:lnTo>
                        <a:pt x="332" y="192"/>
                      </a:lnTo>
                      <a:lnTo>
                        <a:pt x="333" y="189"/>
                      </a:lnTo>
                      <a:lnTo>
                        <a:pt x="337" y="174"/>
                      </a:lnTo>
                      <a:lnTo>
                        <a:pt x="339" y="161"/>
                      </a:lnTo>
                      <a:lnTo>
                        <a:pt x="339" y="148"/>
                      </a:lnTo>
                      <a:lnTo>
                        <a:pt x="337" y="144"/>
                      </a:lnTo>
                      <a:lnTo>
                        <a:pt x="335" y="140"/>
                      </a:lnTo>
                      <a:lnTo>
                        <a:pt x="331" y="136"/>
                      </a:lnTo>
                      <a:lnTo>
                        <a:pt x="312" y="125"/>
                      </a:lnTo>
                      <a:lnTo>
                        <a:pt x="296" y="120"/>
                      </a:lnTo>
                      <a:lnTo>
                        <a:pt x="284" y="119"/>
                      </a:lnTo>
                      <a:lnTo>
                        <a:pt x="277" y="121"/>
                      </a:lnTo>
                      <a:lnTo>
                        <a:pt x="269" y="126"/>
                      </a:lnTo>
                      <a:lnTo>
                        <a:pt x="253" y="139"/>
                      </a:lnTo>
                      <a:lnTo>
                        <a:pt x="248" y="142"/>
                      </a:lnTo>
                      <a:lnTo>
                        <a:pt x="244" y="143"/>
                      </a:lnTo>
                      <a:lnTo>
                        <a:pt x="236" y="143"/>
                      </a:lnTo>
                      <a:lnTo>
                        <a:pt x="228" y="140"/>
                      </a:lnTo>
                      <a:lnTo>
                        <a:pt x="118" y="91"/>
                      </a:lnTo>
                      <a:lnTo>
                        <a:pt x="106" y="82"/>
                      </a:lnTo>
                      <a:lnTo>
                        <a:pt x="102" y="76"/>
                      </a:lnTo>
                      <a:lnTo>
                        <a:pt x="102" y="73"/>
                      </a:lnTo>
                      <a:lnTo>
                        <a:pt x="102" y="71"/>
                      </a:lnTo>
                      <a:lnTo>
                        <a:pt x="102" y="68"/>
                      </a:lnTo>
                      <a:lnTo>
                        <a:pt x="103" y="65"/>
                      </a:lnTo>
                      <a:lnTo>
                        <a:pt x="106" y="60"/>
                      </a:lnTo>
                      <a:lnTo>
                        <a:pt x="113" y="52"/>
                      </a:lnTo>
                      <a:lnTo>
                        <a:pt x="115" y="47"/>
                      </a:lnTo>
                      <a:lnTo>
                        <a:pt x="115" y="44"/>
                      </a:lnTo>
                      <a:lnTo>
                        <a:pt x="114" y="40"/>
                      </a:lnTo>
                      <a:lnTo>
                        <a:pt x="106" y="34"/>
                      </a:lnTo>
                      <a:lnTo>
                        <a:pt x="103" y="31"/>
                      </a:lnTo>
                      <a:lnTo>
                        <a:pt x="94" y="27"/>
                      </a:lnTo>
                      <a:lnTo>
                        <a:pt x="90" y="26"/>
                      </a:lnTo>
                      <a:lnTo>
                        <a:pt x="87" y="26"/>
                      </a:lnTo>
                      <a:lnTo>
                        <a:pt x="85" y="27"/>
                      </a:lnTo>
                      <a:lnTo>
                        <a:pt x="83" y="32"/>
                      </a:lnTo>
                      <a:lnTo>
                        <a:pt x="78" y="47"/>
                      </a:lnTo>
                      <a:lnTo>
                        <a:pt x="76" y="50"/>
                      </a:lnTo>
                      <a:lnTo>
                        <a:pt x="66" y="62"/>
                      </a:lnTo>
                      <a:lnTo>
                        <a:pt x="64" y="64"/>
                      </a:lnTo>
                      <a:lnTo>
                        <a:pt x="58" y="67"/>
                      </a:lnTo>
                      <a:lnTo>
                        <a:pt x="56" y="67"/>
                      </a:lnTo>
                      <a:lnTo>
                        <a:pt x="53" y="67"/>
                      </a:lnTo>
                      <a:lnTo>
                        <a:pt x="47" y="64"/>
                      </a:lnTo>
                      <a:lnTo>
                        <a:pt x="44" y="62"/>
                      </a:lnTo>
                      <a:lnTo>
                        <a:pt x="39" y="56"/>
                      </a:lnTo>
                      <a:lnTo>
                        <a:pt x="37" y="52"/>
                      </a:lnTo>
                      <a:lnTo>
                        <a:pt x="36" y="48"/>
                      </a:lnTo>
                      <a:lnTo>
                        <a:pt x="38" y="38"/>
                      </a:lnTo>
                      <a:lnTo>
                        <a:pt x="48" y="7"/>
                      </a:lnTo>
                      <a:lnTo>
                        <a:pt x="47" y="3"/>
                      </a:lnTo>
                      <a:lnTo>
                        <a:pt x="45" y="2"/>
                      </a:lnTo>
                      <a:lnTo>
                        <a:pt x="42" y="1"/>
                      </a:lnTo>
                      <a:lnTo>
                        <a:pt x="38" y="0"/>
                      </a:lnTo>
                      <a:lnTo>
                        <a:pt x="28" y="2"/>
                      </a:lnTo>
                      <a:lnTo>
                        <a:pt x="23" y="5"/>
                      </a:lnTo>
                      <a:lnTo>
                        <a:pt x="19" y="8"/>
                      </a:lnTo>
                      <a:lnTo>
                        <a:pt x="16" y="12"/>
                      </a:lnTo>
                      <a:lnTo>
                        <a:pt x="10" y="25"/>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3" name="Group 67"/>
                <p:cNvGrpSpPr/>
                <p:nvPr/>
              </p:nvGrpSpPr>
              <p:grpSpPr>
                <a:xfrm>
                  <a:off x="1657610" y="2852928"/>
                  <a:ext cx="1352144" cy="1301089"/>
                  <a:chOff x="4572000" y="3363687"/>
                  <a:chExt cx="1970088" cy="1895701"/>
                </a:xfrm>
              </p:grpSpPr>
              <p:sp>
                <p:nvSpPr>
                  <p:cNvPr id="123" name="AutoShape 4"/>
                  <p:cNvSpPr>
                    <a:spLocks noChangeAspect="1" noChangeArrowheads="1" noTextEdit="1"/>
                  </p:cNvSpPr>
                  <p:nvPr/>
                </p:nvSpPr>
                <p:spPr bwMode="auto">
                  <a:xfrm flipH="1">
                    <a:off x="4572000" y="3429000"/>
                    <a:ext cx="1970088" cy="1830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13"/>
                  <p:cNvSpPr>
                    <a:spLocks/>
                  </p:cNvSpPr>
                  <p:nvPr/>
                </p:nvSpPr>
                <p:spPr bwMode="auto">
                  <a:xfrm flipH="1">
                    <a:off x="5146675" y="3892550"/>
                    <a:ext cx="444500" cy="727075"/>
                  </a:xfrm>
                  <a:custGeom>
                    <a:avLst/>
                    <a:gdLst/>
                    <a:ahLst/>
                    <a:cxnLst>
                      <a:cxn ang="0">
                        <a:pos x="276" y="223"/>
                      </a:cxn>
                      <a:cxn ang="0">
                        <a:pos x="270" y="196"/>
                      </a:cxn>
                      <a:cxn ang="0">
                        <a:pos x="255" y="156"/>
                      </a:cxn>
                      <a:cxn ang="0">
                        <a:pos x="206" y="63"/>
                      </a:cxn>
                      <a:cxn ang="0">
                        <a:pos x="185" y="35"/>
                      </a:cxn>
                      <a:cxn ang="0">
                        <a:pos x="173" y="24"/>
                      </a:cxn>
                      <a:cxn ang="0">
                        <a:pos x="161" y="16"/>
                      </a:cxn>
                      <a:cxn ang="0">
                        <a:pos x="140" y="6"/>
                      </a:cxn>
                      <a:cxn ang="0">
                        <a:pos x="111" y="0"/>
                      </a:cxn>
                      <a:cxn ang="0">
                        <a:pos x="104" y="0"/>
                      </a:cxn>
                      <a:cxn ang="0">
                        <a:pos x="75" y="2"/>
                      </a:cxn>
                      <a:cxn ang="0">
                        <a:pos x="53" y="7"/>
                      </a:cxn>
                      <a:cxn ang="0">
                        <a:pos x="48" y="9"/>
                      </a:cxn>
                      <a:cxn ang="0">
                        <a:pos x="37" y="18"/>
                      </a:cxn>
                      <a:cxn ang="0">
                        <a:pos x="25" y="30"/>
                      </a:cxn>
                      <a:cxn ang="0">
                        <a:pos x="20" y="38"/>
                      </a:cxn>
                      <a:cxn ang="0">
                        <a:pos x="12" y="55"/>
                      </a:cxn>
                      <a:cxn ang="0">
                        <a:pos x="7" y="76"/>
                      </a:cxn>
                      <a:cxn ang="0">
                        <a:pos x="7" y="93"/>
                      </a:cxn>
                      <a:cxn ang="0">
                        <a:pos x="9" y="103"/>
                      </a:cxn>
                      <a:cxn ang="0">
                        <a:pos x="17" y="120"/>
                      </a:cxn>
                      <a:cxn ang="0">
                        <a:pos x="32" y="143"/>
                      </a:cxn>
                      <a:cxn ang="0">
                        <a:pos x="47" y="157"/>
                      </a:cxn>
                      <a:cxn ang="0">
                        <a:pos x="49" y="160"/>
                      </a:cxn>
                      <a:cxn ang="0">
                        <a:pos x="50" y="164"/>
                      </a:cxn>
                      <a:cxn ang="0">
                        <a:pos x="52" y="173"/>
                      </a:cxn>
                      <a:cxn ang="0">
                        <a:pos x="51" y="192"/>
                      </a:cxn>
                      <a:cxn ang="0">
                        <a:pos x="48" y="205"/>
                      </a:cxn>
                      <a:cxn ang="0">
                        <a:pos x="46" y="208"/>
                      </a:cxn>
                      <a:cxn ang="0">
                        <a:pos x="10" y="270"/>
                      </a:cxn>
                      <a:cxn ang="0">
                        <a:pos x="5" y="285"/>
                      </a:cxn>
                      <a:cxn ang="0">
                        <a:pos x="3" y="292"/>
                      </a:cxn>
                      <a:cxn ang="0">
                        <a:pos x="0" y="319"/>
                      </a:cxn>
                      <a:cxn ang="0">
                        <a:pos x="2" y="347"/>
                      </a:cxn>
                      <a:cxn ang="0">
                        <a:pos x="6" y="366"/>
                      </a:cxn>
                      <a:cxn ang="0">
                        <a:pos x="14" y="386"/>
                      </a:cxn>
                      <a:cxn ang="0">
                        <a:pos x="29" y="415"/>
                      </a:cxn>
                      <a:cxn ang="0">
                        <a:pos x="41" y="430"/>
                      </a:cxn>
                      <a:cxn ang="0">
                        <a:pos x="54" y="441"/>
                      </a:cxn>
                      <a:cxn ang="0">
                        <a:pos x="60" y="446"/>
                      </a:cxn>
                      <a:cxn ang="0">
                        <a:pos x="76" y="453"/>
                      </a:cxn>
                      <a:cxn ang="0">
                        <a:pos x="92" y="457"/>
                      </a:cxn>
                      <a:cxn ang="0">
                        <a:pos x="118" y="458"/>
                      </a:cxn>
                      <a:cxn ang="0">
                        <a:pos x="148" y="454"/>
                      </a:cxn>
                      <a:cxn ang="0">
                        <a:pos x="187" y="442"/>
                      </a:cxn>
                      <a:cxn ang="0">
                        <a:pos x="216" y="429"/>
                      </a:cxn>
                      <a:cxn ang="0">
                        <a:pos x="234" y="417"/>
                      </a:cxn>
                      <a:cxn ang="0">
                        <a:pos x="242" y="410"/>
                      </a:cxn>
                      <a:cxn ang="0">
                        <a:pos x="252" y="397"/>
                      </a:cxn>
                      <a:cxn ang="0">
                        <a:pos x="255" y="392"/>
                      </a:cxn>
                      <a:cxn ang="0">
                        <a:pos x="267" y="357"/>
                      </a:cxn>
                      <a:cxn ang="0">
                        <a:pos x="279" y="291"/>
                      </a:cxn>
                      <a:cxn ang="0">
                        <a:pos x="280" y="274"/>
                      </a:cxn>
                      <a:cxn ang="0">
                        <a:pos x="276" y="223"/>
                      </a:cxn>
                    </a:cxnLst>
                    <a:rect l="0" t="0" r="r" b="b"/>
                    <a:pathLst>
                      <a:path w="280" h="458">
                        <a:moveTo>
                          <a:pt x="276" y="223"/>
                        </a:moveTo>
                        <a:lnTo>
                          <a:pt x="270" y="196"/>
                        </a:lnTo>
                        <a:lnTo>
                          <a:pt x="255" y="156"/>
                        </a:lnTo>
                        <a:lnTo>
                          <a:pt x="206" y="63"/>
                        </a:lnTo>
                        <a:lnTo>
                          <a:pt x="185" y="35"/>
                        </a:lnTo>
                        <a:lnTo>
                          <a:pt x="173" y="24"/>
                        </a:lnTo>
                        <a:lnTo>
                          <a:pt x="161" y="16"/>
                        </a:lnTo>
                        <a:lnTo>
                          <a:pt x="140" y="6"/>
                        </a:lnTo>
                        <a:lnTo>
                          <a:pt x="111" y="0"/>
                        </a:lnTo>
                        <a:lnTo>
                          <a:pt x="104" y="0"/>
                        </a:lnTo>
                        <a:lnTo>
                          <a:pt x="75" y="2"/>
                        </a:lnTo>
                        <a:lnTo>
                          <a:pt x="53" y="7"/>
                        </a:lnTo>
                        <a:lnTo>
                          <a:pt x="48" y="9"/>
                        </a:lnTo>
                        <a:lnTo>
                          <a:pt x="37" y="18"/>
                        </a:lnTo>
                        <a:lnTo>
                          <a:pt x="25" y="30"/>
                        </a:lnTo>
                        <a:lnTo>
                          <a:pt x="20" y="38"/>
                        </a:lnTo>
                        <a:lnTo>
                          <a:pt x="12" y="55"/>
                        </a:lnTo>
                        <a:lnTo>
                          <a:pt x="7" y="76"/>
                        </a:lnTo>
                        <a:lnTo>
                          <a:pt x="7" y="93"/>
                        </a:lnTo>
                        <a:lnTo>
                          <a:pt x="9" y="103"/>
                        </a:lnTo>
                        <a:lnTo>
                          <a:pt x="17" y="120"/>
                        </a:lnTo>
                        <a:lnTo>
                          <a:pt x="32" y="143"/>
                        </a:lnTo>
                        <a:lnTo>
                          <a:pt x="47" y="157"/>
                        </a:lnTo>
                        <a:lnTo>
                          <a:pt x="49" y="160"/>
                        </a:lnTo>
                        <a:lnTo>
                          <a:pt x="50" y="164"/>
                        </a:lnTo>
                        <a:lnTo>
                          <a:pt x="52" y="173"/>
                        </a:lnTo>
                        <a:lnTo>
                          <a:pt x="51" y="192"/>
                        </a:lnTo>
                        <a:lnTo>
                          <a:pt x="48" y="205"/>
                        </a:lnTo>
                        <a:lnTo>
                          <a:pt x="46" y="208"/>
                        </a:lnTo>
                        <a:lnTo>
                          <a:pt x="10" y="270"/>
                        </a:lnTo>
                        <a:lnTo>
                          <a:pt x="5" y="285"/>
                        </a:lnTo>
                        <a:lnTo>
                          <a:pt x="3" y="292"/>
                        </a:lnTo>
                        <a:lnTo>
                          <a:pt x="0" y="319"/>
                        </a:lnTo>
                        <a:lnTo>
                          <a:pt x="2" y="347"/>
                        </a:lnTo>
                        <a:lnTo>
                          <a:pt x="6" y="366"/>
                        </a:lnTo>
                        <a:lnTo>
                          <a:pt x="14" y="386"/>
                        </a:lnTo>
                        <a:lnTo>
                          <a:pt x="29" y="415"/>
                        </a:lnTo>
                        <a:lnTo>
                          <a:pt x="41" y="430"/>
                        </a:lnTo>
                        <a:lnTo>
                          <a:pt x="54" y="441"/>
                        </a:lnTo>
                        <a:lnTo>
                          <a:pt x="60" y="446"/>
                        </a:lnTo>
                        <a:lnTo>
                          <a:pt x="76" y="453"/>
                        </a:lnTo>
                        <a:lnTo>
                          <a:pt x="92" y="457"/>
                        </a:lnTo>
                        <a:lnTo>
                          <a:pt x="118" y="458"/>
                        </a:lnTo>
                        <a:lnTo>
                          <a:pt x="148" y="454"/>
                        </a:lnTo>
                        <a:lnTo>
                          <a:pt x="187" y="442"/>
                        </a:lnTo>
                        <a:lnTo>
                          <a:pt x="216" y="429"/>
                        </a:lnTo>
                        <a:lnTo>
                          <a:pt x="234" y="417"/>
                        </a:lnTo>
                        <a:lnTo>
                          <a:pt x="242" y="410"/>
                        </a:lnTo>
                        <a:lnTo>
                          <a:pt x="252" y="397"/>
                        </a:lnTo>
                        <a:lnTo>
                          <a:pt x="255" y="392"/>
                        </a:lnTo>
                        <a:lnTo>
                          <a:pt x="267" y="357"/>
                        </a:lnTo>
                        <a:lnTo>
                          <a:pt x="279" y="291"/>
                        </a:lnTo>
                        <a:lnTo>
                          <a:pt x="280" y="274"/>
                        </a:lnTo>
                        <a:lnTo>
                          <a:pt x="276" y="2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14"/>
                  <p:cNvSpPr>
                    <a:spLocks/>
                  </p:cNvSpPr>
                  <p:nvPr/>
                </p:nvSpPr>
                <p:spPr bwMode="auto">
                  <a:xfrm flipH="1">
                    <a:off x="4576763" y="3771900"/>
                    <a:ext cx="847725" cy="311150"/>
                  </a:xfrm>
                  <a:custGeom>
                    <a:avLst/>
                    <a:gdLst/>
                    <a:ahLst/>
                    <a:cxnLst>
                      <a:cxn ang="0">
                        <a:pos x="282" y="135"/>
                      </a:cxn>
                      <a:cxn ang="0">
                        <a:pos x="186" y="90"/>
                      </a:cxn>
                      <a:cxn ang="0">
                        <a:pos x="142" y="79"/>
                      </a:cxn>
                      <a:cxn ang="0">
                        <a:pos x="26" y="78"/>
                      </a:cxn>
                      <a:cxn ang="0">
                        <a:pos x="11" y="82"/>
                      </a:cxn>
                      <a:cxn ang="0">
                        <a:pos x="4" y="89"/>
                      </a:cxn>
                      <a:cxn ang="0">
                        <a:pos x="0" y="102"/>
                      </a:cxn>
                      <a:cxn ang="0">
                        <a:pos x="5" y="119"/>
                      </a:cxn>
                      <a:cxn ang="0">
                        <a:pos x="20" y="137"/>
                      </a:cxn>
                      <a:cxn ang="0">
                        <a:pos x="34" y="144"/>
                      </a:cxn>
                      <a:cxn ang="0">
                        <a:pos x="42" y="143"/>
                      </a:cxn>
                      <a:cxn ang="0">
                        <a:pos x="67" y="131"/>
                      </a:cxn>
                      <a:cxn ang="0">
                        <a:pos x="120" y="127"/>
                      </a:cxn>
                      <a:cxn ang="0">
                        <a:pos x="207" y="153"/>
                      </a:cxn>
                      <a:cxn ang="0">
                        <a:pos x="251" y="172"/>
                      </a:cxn>
                      <a:cxn ang="0">
                        <a:pos x="287" y="177"/>
                      </a:cxn>
                      <a:cxn ang="0">
                        <a:pos x="404" y="120"/>
                      </a:cxn>
                      <a:cxn ang="0">
                        <a:pos x="417" y="117"/>
                      </a:cxn>
                      <a:cxn ang="0">
                        <a:pos x="422" y="117"/>
                      </a:cxn>
                      <a:cxn ang="0">
                        <a:pos x="431" y="125"/>
                      </a:cxn>
                      <a:cxn ang="0">
                        <a:pos x="451" y="171"/>
                      </a:cxn>
                      <a:cxn ang="0">
                        <a:pos x="463" y="191"/>
                      </a:cxn>
                      <a:cxn ang="0">
                        <a:pos x="471" y="196"/>
                      </a:cxn>
                      <a:cxn ang="0">
                        <a:pos x="476" y="196"/>
                      </a:cxn>
                      <a:cxn ang="0">
                        <a:pos x="482" y="193"/>
                      </a:cxn>
                      <a:cxn ang="0">
                        <a:pos x="488" y="187"/>
                      </a:cxn>
                      <a:cxn ang="0">
                        <a:pos x="493" y="174"/>
                      </a:cxn>
                      <a:cxn ang="0">
                        <a:pos x="491" y="162"/>
                      </a:cxn>
                      <a:cxn ang="0">
                        <a:pos x="484" y="152"/>
                      </a:cxn>
                      <a:cxn ang="0">
                        <a:pos x="468" y="137"/>
                      </a:cxn>
                      <a:cxn ang="0">
                        <a:pos x="457" y="116"/>
                      </a:cxn>
                      <a:cxn ang="0">
                        <a:pos x="457" y="112"/>
                      </a:cxn>
                      <a:cxn ang="0">
                        <a:pos x="463" y="109"/>
                      </a:cxn>
                      <a:cxn ang="0">
                        <a:pos x="471" y="112"/>
                      </a:cxn>
                      <a:cxn ang="0">
                        <a:pos x="476" y="117"/>
                      </a:cxn>
                      <a:cxn ang="0">
                        <a:pos x="498" y="152"/>
                      </a:cxn>
                      <a:cxn ang="0">
                        <a:pos x="520" y="163"/>
                      </a:cxn>
                      <a:cxn ang="0">
                        <a:pos x="526" y="163"/>
                      </a:cxn>
                      <a:cxn ang="0">
                        <a:pos x="530" y="160"/>
                      </a:cxn>
                      <a:cxn ang="0">
                        <a:pos x="534" y="148"/>
                      </a:cxn>
                      <a:cxn ang="0">
                        <a:pos x="534" y="141"/>
                      </a:cxn>
                      <a:cxn ang="0">
                        <a:pos x="528" y="126"/>
                      </a:cxn>
                      <a:cxn ang="0">
                        <a:pos x="516" y="112"/>
                      </a:cxn>
                      <a:cxn ang="0">
                        <a:pos x="499" y="103"/>
                      </a:cxn>
                      <a:cxn ang="0">
                        <a:pos x="459" y="88"/>
                      </a:cxn>
                      <a:cxn ang="0">
                        <a:pos x="455" y="82"/>
                      </a:cxn>
                      <a:cxn ang="0">
                        <a:pos x="457" y="64"/>
                      </a:cxn>
                      <a:cxn ang="0">
                        <a:pos x="471" y="37"/>
                      </a:cxn>
                      <a:cxn ang="0">
                        <a:pos x="476" y="22"/>
                      </a:cxn>
                      <a:cxn ang="0">
                        <a:pos x="474" y="10"/>
                      </a:cxn>
                      <a:cxn ang="0">
                        <a:pos x="468" y="2"/>
                      </a:cxn>
                      <a:cxn ang="0">
                        <a:pos x="464" y="0"/>
                      </a:cxn>
                      <a:cxn ang="0">
                        <a:pos x="459" y="0"/>
                      </a:cxn>
                      <a:cxn ang="0">
                        <a:pos x="447" y="9"/>
                      </a:cxn>
                      <a:cxn ang="0">
                        <a:pos x="443" y="16"/>
                      </a:cxn>
                      <a:cxn ang="0">
                        <a:pos x="440" y="49"/>
                      </a:cxn>
                      <a:cxn ang="0">
                        <a:pos x="436" y="63"/>
                      </a:cxn>
                      <a:cxn ang="0">
                        <a:pos x="422" y="78"/>
                      </a:cxn>
                      <a:cxn ang="0">
                        <a:pos x="407" y="86"/>
                      </a:cxn>
                      <a:cxn ang="0">
                        <a:pos x="331" y="124"/>
                      </a:cxn>
                      <a:cxn ang="0">
                        <a:pos x="304" y="134"/>
                      </a:cxn>
                    </a:cxnLst>
                    <a:rect l="0" t="0" r="r" b="b"/>
                    <a:pathLst>
                      <a:path w="534" h="196">
                        <a:moveTo>
                          <a:pt x="294" y="136"/>
                        </a:moveTo>
                        <a:lnTo>
                          <a:pt x="282" y="135"/>
                        </a:lnTo>
                        <a:lnTo>
                          <a:pt x="262" y="130"/>
                        </a:lnTo>
                        <a:lnTo>
                          <a:pt x="186" y="90"/>
                        </a:lnTo>
                        <a:lnTo>
                          <a:pt x="163" y="83"/>
                        </a:lnTo>
                        <a:lnTo>
                          <a:pt x="142" y="79"/>
                        </a:lnTo>
                        <a:lnTo>
                          <a:pt x="78" y="75"/>
                        </a:lnTo>
                        <a:lnTo>
                          <a:pt x="26" y="78"/>
                        </a:lnTo>
                        <a:lnTo>
                          <a:pt x="14" y="81"/>
                        </a:lnTo>
                        <a:lnTo>
                          <a:pt x="11" y="82"/>
                        </a:lnTo>
                        <a:lnTo>
                          <a:pt x="7" y="85"/>
                        </a:lnTo>
                        <a:lnTo>
                          <a:pt x="4" y="89"/>
                        </a:lnTo>
                        <a:lnTo>
                          <a:pt x="2" y="93"/>
                        </a:lnTo>
                        <a:lnTo>
                          <a:pt x="0" y="102"/>
                        </a:lnTo>
                        <a:lnTo>
                          <a:pt x="3" y="115"/>
                        </a:lnTo>
                        <a:lnTo>
                          <a:pt x="5" y="119"/>
                        </a:lnTo>
                        <a:lnTo>
                          <a:pt x="15" y="132"/>
                        </a:lnTo>
                        <a:lnTo>
                          <a:pt x="20" y="137"/>
                        </a:lnTo>
                        <a:lnTo>
                          <a:pt x="29" y="142"/>
                        </a:lnTo>
                        <a:lnTo>
                          <a:pt x="34" y="144"/>
                        </a:lnTo>
                        <a:lnTo>
                          <a:pt x="38" y="144"/>
                        </a:lnTo>
                        <a:lnTo>
                          <a:pt x="42" y="143"/>
                        </a:lnTo>
                        <a:lnTo>
                          <a:pt x="62" y="134"/>
                        </a:lnTo>
                        <a:lnTo>
                          <a:pt x="67" y="131"/>
                        </a:lnTo>
                        <a:lnTo>
                          <a:pt x="80" y="129"/>
                        </a:lnTo>
                        <a:lnTo>
                          <a:pt x="120" y="127"/>
                        </a:lnTo>
                        <a:lnTo>
                          <a:pt x="143" y="130"/>
                        </a:lnTo>
                        <a:lnTo>
                          <a:pt x="207" y="153"/>
                        </a:lnTo>
                        <a:lnTo>
                          <a:pt x="237" y="167"/>
                        </a:lnTo>
                        <a:lnTo>
                          <a:pt x="251" y="172"/>
                        </a:lnTo>
                        <a:lnTo>
                          <a:pt x="270" y="176"/>
                        </a:lnTo>
                        <a:lnTo>
                          <a:pt x="287" y="177"/>
                        </a:lnTo>
                        <a:lnTo>
                          <a:pt x="313" y="170"/>
                        </a:lnTo>
                        <a:lnTo>
                          <a:pt x="404" y="120"/>
                        </a:lnTo>
                        <a:lnTo>
                          <a:pt x="411" y="118"/>
                        </a:lnTo>
                        <a:lnTo>
                          <a:pt x="417" y="117"/>
                        </a:lnTo>
                        <a:lnTo>
                          <a:pt x="420" y="117"/>
                        </a:lnTo>
                        <a:lnTo>
                          <a:pt x="422" y="117"/>
                        </a:lnTo>
                        <a:lnTo>
                          <a:pt x="426" y="120"/>
                        </a:lnTo>
                        <a:lnTo>
                          <a:pt x="431" y="125"/>
                        </a:lnTo>
                        <a:lnTo>
                          <a:pt x="436" y="134"/>
                        </a:lnTo>
                        <a:lnTo>
                          <a:pt x="451" y="171"/>
                        </a:lnTo>
                        <a:lnTo>
                          <a:pt x="461" y="187"/>
                        </a:lnTo>
                        <a:lnTo>
                          <a:pt x="463" y="191"/>
                        </a:lnTo>
                        <a:lnTo>
                          <a:pt x="468" y="195"/>
                        </a:lnTo>
                        <a:lnTo>
                          <a:pt x="471" y="196"/>
                        </a:lnTo>
                        <a:lnTo>
                          <a:pt x="473" y="196"/>
                        </a:lnTo>
                        <a:lnTo>
                          <a:pt x="476" y="196"/>
                        </a:lnTo>
                        <a:lnTo>
                          <a:pt x="479" y="195"/>
                        </a:lnTo>
                        <a:lnTo>
                          <a:pt x="482" y="193"/>
                        </a:lnTo>
                        <a:lnTo>
                          <a:pt x="486" y="190"/>
                        </a:lnTo>
                        <a:lnTo>
                          <a:pt x="488" y="187"/>
                        </a:lnTo>
                        <a:lnTo>
                          <a:pt x="492" y="180"/>
                        </a:lnTo>
                        <a:lnTo>
                          <a:pt x="493" y="174"/>
                        </a:lnTo>
                        <a:lnTo>
                          <a:pt x="493" y="168"/>
                        </a:lnTo>
                        <a:lnTo>
                          <a:pt x="491" y="162"/>
                        </a:lnTo>
                        <a:lnTo>
                          <a:pt x="489" y="159"/>
                        </a:lnTo>
                        <a:lnTo>
                          <a:pt x="484" y="152"/>
                        </a:lnTo>
                        <a:lnTo>
                          <a:pt x="470" y="140"/>
                        </a:lnTo>
                        <a:lnTo>
                          <a:pt x="468" y="137"/>
                        </a:lnTo>
                        <a:lnTo>
                          <a:pt x="460" y="123"/>
                        </a:lnTo>
                        <a:lnTo>
                          <a:pt x="457" y="116"/>
                        </a:lnTo>
                        <a:lnTo>
                          <a:pt x="457" y="114"/>
                        </a:lnTo>
                        <a:lnTo>
                          <a:pt x="457" y="112"/>
                        </a:lnTo>
                        <a:lnTo>
                          <a:pt x="459" y="110"/>
                        </a:lnTo>
                        <a:lnTo>
                          <a:pt x="463" y="109"/>
                        </a:lnTo>
                        <a:lnTo>
                          <a:pt x="466" y="109"/>
                        </a:lnTo>
                        <a:lnTo>
                          <a:pt x="471" y="112"/>
                        </a:lnTo>
                        <a:lnTo>
                          <a:pt x="473" y="114"/>
                        </a:lnTo>
                        <a:lnTo>
                          <a:pt x="476" y="117"/>
                        </a:lnTo>
                        <a:lnTo>
                          <a:pt x="495" y="148"/>
                        </a:lnTo>
                        <a:lnTo>
                          <a:pt x="498" y="152"/>
                        </a:lnTo>
                        <a:lnTo>
                          <a:pt x="509" y="160"/>
                        </a:lnTo>
                        <a:lnTo>
                          <a:pt x="520" y="163"/>
                        </a:lnTo>
                        <a:lnTo>
                          <a:pt x="523" y="163"/>
                        </a:lnTo>
                        <a:lnTo>
                          <a:pt x="526" y="163"/>
                        </a:lnTo>
                        <a:lnTo>
                          <a:pt x="528" y="162"/>
                        </a:lnTo>
                        <a:lnTo>
                          <a:pt x="530" y="160"/>
                        </a:lnTo>
                        <a:lnTo>
                          <a:pt x="533" y="154"/>
                        </a:lnTo>
                        <a:lnTo>
                          <a:pt x="534" y="148"/>
                        </a:lnTo>
                        <a:lnTo>
                          <a:pt x="534" y="144"/>
                        </a:lnTo>
                        <a:lnTo>
                          <a:pt x="534" y="141"/>
                        </a:lnTo>
                        <a:lnTo>
                          <a:pt x="532" y="134"/>
                        </a:lnTo>
                        <a:lnTo>
                          <a:pt x="528" y="126"/>
                        </a:lnTo>
                        <a:lnTo>
                          <a:pt x="522" y="119"/>
                        </a:lnTo>
                        <a:lnTo>
                          <a:pt x="516" y="112"/>
                        </a:lnTo>
                        <a:lnTo>
                          <a:pt x="512" y="109"/>
                        </a:lnTo>
                        <a:lnTo>
                          <a:pt x="499" y="103"/>
                        </a:lnTo>
                        <a:lnTo>
                          <a:pt x="460" y="89"/>
                        </a:lnTo>
                        <a:lnTo>
                          <a:pt x="459" y="88"/>
                        </a:lnTo>
                        <a:lnTo>
                          <a:pt x="457" y="86"/>
                        </a:lnTo>
                        <a:lnTo>
                          <a:pt x="455" y="82"/>
                        </a:lnTo>
                        <a:lnTo>
                          <a:pt x="454" y="77"/>
                        </a:lnTo>
                        <a:lnTo>
                          <a:pt x="457" y="64"/>
                        </a:lnTo>
                        <a:lnTo>
                          <a:pt x="461" y="55"/>
                        </a:lnTo>
                        <a:lnTo>
                          <a:pt x="471" y="37"/>
                        </a:lnTo>
                        <a:lnTo>
                          <a:pt x="475" y="26"/>
                        </a:lnTo>
                        <a:lnTo>
                          <a:pt x="476" y="22"/>
                        </a:lnTo>
                        <a:lnTo>
                          <a:pt x="476" y="17"/>
                        </a:lnTo>
                        <a:lnTo>
                          <a:pt x="474" y="10"/>
                        </a:lnTo>
                        <a:lnTo>
                          <a:pt x="472" y="7"/>
                        </a:lnTo>
                        <a:lnTo>
                          <a:pt x="468" y="2"/>
                        </a:lnTo>
                        <a:lnTo>
                          <a:pt x="466" y="0"/>
                        </a:lnTo>
                        <a:lnTo>
                          <a:pt x="464" y="0"/>
                        </a:lnTo>
                        <a:lnTo>
                          <a:pt x="461" y="0"/>
                        </a:lnTo>
                        <a:lnTo>
                          <a:pt x="459" y="0"/>
                        </a:lnTo>
                        <a:lnTo>
                          <a:pt x="453" y="4"/>
                        </a:lnTo>
                        <a:lnTo>
                          <a:pt x="447" y="9"/>
                        </a:lnTo>
                        <a:lnTo>
                          <a:pt x="445" y="12"/>
                        </a:lnTo>
                        <a:lnTo>
                          <a:pt x="443" y="16"/>
                        </a:lnTo>
                        <a:lnTo>
                          <a:pt x="442" y="20"/>
                        </a:lnTo>
                        <a:lnTo>
                          <a:pt x="440" y="49"/>
                        </a:lnTo>
                        <a:lnTo>
                          <a:pt x="438" y="59"/>
                        </a:lnTo>
                        <a:lnTo>
                          <a:pt x="436" y="63"/>
                        </a:lnTo>
                        <a:lnTo>
                          <a:pt x="429" y="72"/>
                        </a:lnTo>
                        <a:lnTo>
                          <a:pt x="422" y="78"/>
                        </a:lnTo>
                        <a:lnTo>
                          <a:pt x="411" y="84"/>
                        </a:lnTo>
                        <a:lnTo>
                          <a:pt x="407" y="86"/>
                        </a:lnTo>
                        <a:lnTo>
                          <a:pt x="381" y="94"/>
                        </a:lnTo>
                        <a:lnTo>
                          <a:pt x="331" y="124"/>
                        </a:lnTo>
                        <a:lnTo>
                          <a:pt x="323" y="127"/>
                        </a:lnTo>
                        <a:lnTo>
                          <a:pt x="304" y="134"/>
                        </a:lnTo>
                        <a:lnTo>
                          <a:pt x="294" y="1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15"/>
                  <p:cNvSpPr>
                    <a:spLocks/>
                  </p:cNvSpPr>
                  <p:nvPr/>
                </p:nvSpPr>
                <p:spPr bwMode="auto">
                  <a:xfrm flipH="1">
                    <a:off x="4997450" y="4397375"/>
                    <a:ext cx="349250" cy="811213"/>
                  </a:xfrm>
                  <a:custGeom>
                    <a:avLst/>
                    <a:gdLst/>
                    <a:ahLst/>
                    <a:cxnLst>
                      <a:cxn ang="0">
                        <a:pos x="43" y="9"/>
                      </a:cxn>
                      <a:cxn ang="0">
                        <a:pos x="30" y="2"/>
                      </a:cxn>
                      <a:cxn ang="0">
                        <a:pos x="22" y="0"/>
                      </a:cxn>
                      <a:cxn ang="0">
                        <a:pos x="16" y="3"/>
                      </a:cxn>
                      <a:cxn ang="0">
                        <a:pos x="13" y="8"/>
                      </a:cxn>
                      <a:cxn ang="0">
                        <a:pos x="2" y="51"/>
                      </a:cxn>
                      <a:cxn ang="0">
                        <a:pos x="1" y="90"/>
                      </a:cxn>
                      <a:cxn ang="0">
                        <a:pos x="35" y="190"/>
                      </a:cxn>
                      <a:cxn ang="0">
                        <a:pos x="41" y="267"/>
                      </a:cxn>
                      <a:cxn ang="0">
                        <a:pos x="37" y="383"/>
                      </a:cxn>
                      <a:cxn ang="0">
                        <a:pos x="29" y="401"/>
                      </a:cxn>
                      <a:cxn ang="0">
                        <a:pos x="1" y="439"/>
                      </a:cxn>
                      <a:cxn ang="0">
                        <a:pos x="2" y="449"/>
                      </a:cxn>
                      <a:cxn ang="0">
                        <a:pos x="8" y="459"/>
                      </a:cxn>
                      <a:cxn ang="0">
                        <a:pos x="16" y="467"/>
                      </a:cxn>
                      <a:cxn ang="0">
                        <a:pos x="26" y="468"/>
                      </a:cxn>
                      <a:cxn ang="0">
                        <a:pos x="55" y="467"/>
                      </a:cxn>
                      <a:cxn ang="0">
                        <a:pos x="99" y="476"/>
                      </a:cxn>
                      <a:cxn ang="0">
                        <a:pos x="132" y="500"/>
                      </a:cxn>
                      <a:cxn ang="0">
                        <a:pos x="149" y="508"/>
                      </a:cxn>
                      <a:cxn ang="0">
                        <a:pos x="187" y="508"/>
                      </a:cxn>
                      <a:cxn ang="0">
                        <a:pos x="202" y="500"/>
                      </a:cxn>
                      <a:cxn ang="0">
                        <a:pos x="217" y="486"/>
                      </a:cxn>
                      <a:cxn ang="0">
                        <a:pos x="220" y="480"/>
                      </a:cxn>
                      <a:cxn ang="0">
                        <a:pos x="220" y="475"/>
                      </a:cxn>
                      <a:cxn ang="0">
                        <a:pos x="218" y="470"/>
                      </a:cxn>
                      <a:cxn ang="0">
                        <a:pos x="204" y="461"/>
                      </a:cxn>
                      <a:cxn ang="0">
                        <a:pos x="118" y="440"/>
                      </a:cxn>
                      <a:cxn ang="0">
                        <a:pos x="72" y="429"/>
                      </a:cxn>
                      <a:cxn ang="0">
                        <a:pos x="62" y="424"/>
                      </a:cxn>
                      <a:cxn ang="0">
                        <a:pos x="58" y="418"/>
                      </a:cxn>
                      <a:cxn ang="0">
                        <a:pos x="56" y="409"/>
                      </a:cxn>
                      <a:cxn ang="0">
                        <a:pos x="67" y="373"/>
                      </a:cxn>
                      <a:cxn ang="0">
                        <a:pos x="93" y="232"/>
                      </a:cxn>
                      <a:cxn ang="0">
                        <a:pos x="90" y="132"/>
                      </a:cxn>
                      <a:cxn ang="0">
                        <a:pos x="78" y="73"/>
                      </a:cxn>
                      <a:cxn ang="0">
                        <a:pos x="52" y="19"/>
                      </a:cxn>
                    </a:cxnLst>
                    <a:rect l="0" t="0" r="r" b="b"/>
                    <a:pathLst>
                      <a:path w="220" h="511">
                        <a:moveTo>
                          <a:pt x="50" y="15"/>
                        </a:moveTo>
                        <a:lnTo>
                          <a:pt x="43" y="9"/>
                        </a:lnTo>
                        <a:lnTo>
                          <a:pt x="35" y="4"/>
                        </a:lnTo>
                        <a:lnTo>
                          <a:pt x="30" y="2"/>
                        </a:lnTo>
                        <a:lnTo>
                          <a:pt x="26" y="0"/>
                        </a:lnTo>
                        <a:lnTo>
                          <a:pt x="22" y="0"/>
                        </a:lnTo>
                        <a:lnTo>
                          <a:pt x="20" y="1"/>
                        </a:lnTo>
                        <a:lnTo>
                          <a:pt x="16" y="3"/>
                        </a:lnTo>
                        <a:lnTo>
                          <a:pt x="15" y="5"/>
                        </a:lnTo>
                        <a:lnTo>
                          <a:pt x="13" y="8"/>
                        </a:lnTo>
                        <a:lnTo>
                          <a:pt x="9" y="19"/>
                        </a:lnTo>
                        <a:lnTo>
                          <a:pt x="2" y="51"/>
                        </a:lnTo>
                        <a:lnTo>
                          <a:pt x="0" y="73"/>
                        </a:lnTo>
                        <a:lnTo>
                          <a:pt x="1" y="90"/>
                        </a:lnTo>
                        <a:lnTo>
                          <a:pt x="4" y="106"/>
                        </a:lnTo>
                        <a:lnTo>
                          <a:pt x="35" y="190"/>
                        </a:lnTo>
                        <a:lnTo>
                          <a:pt x="40" y="211"/>
                        </a:lnTo>
                        <a:lnTo>
                          <a:pt x="41" y="267"/>
                        </a:lnTo>
                        <a:lnTo>
                          <a:pt x="39" y="368"/>
                        </a:lnTo>
                        <a:lnTo>
                          <a:pt x="37" y="383"/>
                        </a:lnTo>
                        <a:lnTo>
                          <a:pt x="34" y="393"/>
                        </a:lnTo>
                        <a:lnTo>
                          <a:pt x="29" y="401"/>
                        </a:lnTo>
                        <a:lnTo>
                          <a:pt x="5" y="431"/>
                        </a:lnTo>
                        <a:lnTo>
                          <a:pt x="1" y="439"/>
                        </a:lnTo>
                        <a:lnTo>
                          <a:pt x="1" y="445"/>
                        </a:lnTo>
                        <a:lnTo>
                          <a:pt x="2" y="449"/>
                        </a:lnTo>
                        <a:lnTo>
                          <a:pt x="6" y="456"/>
                        </a:lnTo>
                        <a:lnTo>
                          <a:pt x="8" y="459"/>
                        </a:lnTo>
                        <a:lnTo>
                          <a:pt x="13" y="465"/>
                        </a:lnTo>
                        <a:lnTo>
                          <a:pt x="16" y="467"/>
                        </a:lnTo>
                        <a:lnTo>
                          <a:pt x="19" y="468"/>
                        </a:lnTo>
                        <a:lnTo>
                          <a:pt x="26" y="468"/>
                        </a:lnTo>
                        <a:lnTo>
                          <a:pt x="40" y="467"/>
                        </a:lnTo>
                        <a:lnTo>
                          <a:pt x="55" y="467"/>
                        </a:lnTo>
                        <a:lnTo>
                          <a:pt x="87" y="472"/>
                        </a:lnTo>
                        <a:lnTo>
                          <a:pt x="99" y="476"/>
                        </a:lnTo>
                        <a:lnTo>
                          <a:pt x="105" y="479"/>
                        </a:lnTo>
                        <a:lnTo>
                          <a:pt x="132" y="500"/>
                        </a:lnTo>
                        <a:lnTo>
                          <a:pt x="138" y="504"/>
                        </a:lnTo>
                        <a:lnTo>
                          <a:pt x="149" y="508"/>
                        </a:lnTo>
                        <a:lnTo>
                          <a:pt x="166" y="511"/>
                        </a:lnTo>
                        <a:lnTo>
                          <a:pt x="187" y="508"/>
                        </a:lnTo>
                        <a:lnTo>
                          <a:pt x="192" y="506"/>
                        </a:lnTo>
                        <a:lnTo>
                          <a:pt x="202" y="500"/>
                        </a:lnTo>
                        <a:lnTo>
                          <a:pt x="211" y="493"/>
                        </a:lnTo>
                        <a:lnTo>
                          <a:pt x="217" y="486"/>
                        </a:lnTo>
                        <a:lnTo>
                          <a:pt x="219" y="483"/>
                        </a:lnTo>
                        <a:lnTo>
                          <a:pt x="220" y="480"/>
                        </a:lnTo>
                        <a:lnTo>
                          <a:pt x="220" y="478"/>
                        </a:lnTo>
                        <a:lnTo>
                          <a:pt x="220" y="475"/>
                        </a:lnTo>
                        <a:lnTo>
                          <a:pt x="219" y="473"/>
                        </a:lnTo>
                        <a:lnTo>
                          <a:pt x="218" y="470"/>
                        </a:lnTo>
                        <a:lnTo>
                          <a:pt x="215" y="468"/>
                        </a:lnTo>
                        <a:lnTo>
                          <a:pt x="204" y="461"/>
                        </a:lnTo>
                        <a:lnTo>
                          <a:pt x="201" y="460"/>
                        </a:lnTo>
                        <a:lnTo>
                          <a:pt x="118" y="440"/>
                        </a:lnTo>
                        <a:lnTo>
                          <a:pt x="88" y="435"/>
                        </a:lnTo>
                        <a:lnTo>
                          <a:pt x="72" y="429"/>
                        </a:lnTo>
                        <a:lnTo>
                          <a:pt x="68" y="427"/>
                        </a:lnTo>
                        <a:lnTo>
                          <a:pt x="62" y="424"/>
                        </a:lnTo>
                        <a:lnTo>
                          <a:pt x="60" y="421"/>
                        </a:lnTo>
                        <a:lnTo>
                          <a:pt x="58" y="418"/>
                        </a:lnTo>
                        <a:lnTo>
                          <a:pt x="57" y="414"/>
                        </a:lnTo>
                        <a:lnTo>
                          <a:pt x="56" y="409"/>
                        </a:lnTo>
                        <a:lnTo>
                          <a:pt x="57" y="403"/>
                        </a:lnTo>
                        <a:lnTo>
                          <a:pt x="67" y="373"/>
                        </a:lnTo>
                        <a:lnTo>
                          <a:pt x="76" y="342"/>
                        </a:lnTo>
                        <a:lnTo>
                          <a:pt x="93" y="232"/>
                        </a:lnTo>
                        <a:lnTo>
                          <a:pt x="94" y="187"/>
                        </a:lnTo>
                        <a:lnTo>
                          <a:pt x="90" y="132"/>
                        </a:lnTo>
                        <a:lnTo>
                          <a:pt x="83" y="89"/>
                        </a:lnTo>
                        <a:lnTo>
                          <a:pt x="78" y="73"/>
                        </a:lnTo>
                        <a:lnTo>
                          <a:pt x="58" y="27"/>
                        </a:lnTo>
                        <a:lnTo>
                          <a:pt x="52" y="19"/>
                        </a:lnTo>
                        <a:lnTo>
                          <a:pt x="50" y="1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16"/>
                  <p:cNvSpPr>
                    <a:spLocks/>
                  </p:cNvSpPr>
                  <p:nvPr/>
                </p:nvSpPr>
                <p:spPr bwMode="auto">
                  <a:xfrm flipH="1">
                    <a:off x="5281613" y="4395788"/>
                    <a:ext cx="314325" cy="857250"/>
                  </a:xfrm>
                  <a:custGeom>
                    <a:avLst/>
                    <a:gdLst/>
                    <a:ahLst/>
                    <a:cxnLst>
                      <a:cxn ang="0">
                        <a:pos x="195" y="501"/>
                      </a:cxn>
                      <a:cxn ang="0">
                        <a:pos x="178" y="493"/>
                      </a:cxn>
                      <a:cxn ang="0">
                        <a:pos x="117" y="484"/>
                      </a:cxn>
                      <a:cxn ang="0">
                        <a:pos x="87" y="470"/>
                      </a:cxn>
                      <a:cxn ang="0">
                        <a:pos x="65" y="453"/>
                      </a:cxn>
                      <a:cxn ang="0">
                        <a:pos x="59" y="447"/>
                      </a:cxn>
                      <a:cxn ang="0">
                        <a:pos x="57" y="437"/>
                      </a:cxn>
                      <a:cxn ang="0">
                        <a:pos x="61" y="417"/>
                      </a:cxn>
                      <a:cxn ang="0">
                        <a:pos x="127" y="217"/>
                      </a:cxn>
                      <a:cxn ang="0">
                        <a:pos x="135" y="136"/>
                      </a:cxn>
                      <a:cxn ang="0">
                        <a:pos x="118" y="14"/>
                      </a:cxn>
                      <a:cxn ang="0">
                        <a:pos x="115" y="9"/>
                      </a:cxn>
                      <a:cxn ang="0">
                        <a:pos x="107" y="3"/>
                      </a:cxn>
                      <a:cxn ang="0">
                        <a:pos x="95" y="0"/>
                      </a:cxn>
                      <a:cxn ang="0">
                        <a:pos x="83" y="3"/>
                      </a:cxn>
                      <a:cxn ang="0">
                        <a:pos x="74" y="9"/>
                      </a:cxn>
                      <a:cxn ang="0">
                        <a:pos x="68" y="22"/>
                      </a:cxn>
                      <a:cxn ang="0">
                        <a:pos x="62" y="93"/>
                      </a:cxn>
                      <a:cxn ang="0">
                        <a:pos x="74" y="229"/>
                      </a:cxn>
                      <a:cxn ang="0">
                        <a:pos x="33" y="408"/>
                      </a:cxn>
                      <a:cxn ang="0">
                        <a:pos x="23" y="428"/>
                      </a:cxn>
                      <a:cxn ang="0">
                        <a:pos x="3" y="451"/>
                      </a:cxn>
                      <a:cxn ang="0">
                        <a:pos x="0" y="465"/>
                      </a:cxn>
                      <a:cxn ang="0">
                        <a:pos x="3" y="486"/>
                      </a:cxn>
                      <a:cxn ang="0">
                        <a:pos x="9" y="492"/>
                      </a:cxn>
                      <a:cxn ang="0">
                        <a:pos x="25" y="496"/>
                      </a:cxn>
                      <a:cxn ang="0">
                        <a:pos x="53" y="497"/>
                      </a:cxn>
                      <a:cxn ang="0">
                        <a:pos x="74" y="507"/>
                      </a:cxn>
                      <a:cxn ang="0">
                        <a:pos x="115" y="534"/>
                      </a:cxn>
                      <a:cxn ang="0">
                        <a:pos x="137" y="539"/>
                      </a:cxn>
                      <a:cxn ang="0">
                        <a:pos x="170" y="538"/>
                      </a:cxn>
                      <a:cxn ang="0">
                        <a:pos x="188" y="528"/>
                      </a:cxn>
                      <a:cxn ang="0">
                        <a:pos x="197" y="514"/>
                      </a:cxn>
                      <a:cxn ang="0">
                        <a:pos x="197" y="507"/>
                      </a:cxn>
                    </a:cxnLst>
                    <a:rect l="0" t="0" r="r" b="b"/>
                    <a:pathLst>
                      <a:path w="198" h="540">
                        <a:moveTo>
                          <a:pt x="197" y="507"/>
                        </a:moveTo>
                        <a:lnTo>
                          <a:pt x="195" y="501"/>
                        </a:lnTo>
                        <a:lnTo>
                          <a:pt x="189" y="497"/>
                        </a:lnTo>
                        <a:lnTo>
                          <a:pt x="178" y="493"/>
                        </a:lnTo>
                        <a:lnTo>
                          <a:pt x="124" y="486"/>
                        </a:lnTo>
                        <a:lnTo>
                          <a:pt x="117" y="484"/>
                        </a:lnTo>
                        <a:lnTo>
                          <a:pt x="105" y="480"/>
                        </a:lnTo>
                        <a:lnTo>
                          <a:pt x="87" y="470"/>
                        </a:lnTo>
                        <a:lnTo>
                          <a:pt x="76" y="461"/>
                        </a:lnTo>
                        <a:lnTo>
                          <a:pt x="65" y="453"/>
                        </a:lnTo>
                        <a:lnTo>
                          <a:pt x="62" y="451"/>
                        </a:lnTo>
                        <a:lnTo>
                          <a:pt x="59" y="447"/>
                        </a:lnTo>
                        <a:lnTo>
                          <a:pt x="58" y="443"/>
                        </a:lnTo>
                        <a:lnTo>
                          <a:pt x="57" y="437"/>
                        </a:lnTo>
                        <a:lnTo>
                          <a:pt x="58" y="431"/>
                        </a:lnTo>
                        <a:lnTo>
                          <a:pt x="61" y="417"/>
                        </a:lnTo>
                        <a:lnTo>
                          <a:pt x="121" y="241"/>
                        </a:lnTo>
                        <a:lnTo>
                          <a:pt x="127" y="217"/>
                        </a:lnTo>
                        <a:lnTo>
                          <a:pt x="133" y="176"/>
                        </a:lnTo>
                        <a:lnTo>
                          <a:pt x="135" y="136"/>
                        </a:lnTo>
                        <a:lnTo>
                          <a:pt x="120" y="22"/>
                        </a:lnTo>
                        <a:lnTo>
                          <a:pt x="118" y="14"/>
                        </a:lnTo>
                        <a:lnTo>
                          <a:pt x="117" y="11"/>
                        </a:lnTo>
                        <a:lnTo>
                          <a:pt x="115" y="9"/>
                        </a:lnTo>
                        <a:lnTo>
                          <a:pt x="111" y="5"/>
                        </a:lnTo>
                        <a:lnTo>
                          <a:pt x="107" y="3"/>
                        </a:lnTo>
                        <a:lnTo>
                          <a:pt x="101" y="1"/>
                        </a:lnTo>
                        <a:lnTo>
                          <a:pt x="95" y="0"/>
                        </a:lnTo>
                        <a:lnTo>
                          <a:pt x="89" y="1"/>
                        </a:lnTo>
                        <a:lnTo>
                          <a:pt x="83" y="3"/>
                        </a:lnTo>
                        <a:lnTo>
                          <a:pt x="78" y="5"/>
                        </a:lnTo>
                        <a:lnTo>
                          <a:pt x="74" y="9"/>
                        </a:lnTo>
                        <a:lnTo>
                          <a:pt x="71" y="14"/>
                        </a:lnTo>
                        <a:lnTo>
                          <a:pt x="68" y="22"/>
                        </a:lnTo>
                        <a:lnTo>
                          <a:pt x="63" y="50"/>
                        </a:lnTo>
                        <a:lnTo>
                          <a:pt x="62" y="93"/>
                        </a:lnTo>
                        <a:lnTo>
                          <a:pt x="75" y="198"/>
                        </a:lnTo>
                        <a:lnTo>
                          <a:pt x="74" y="229"/>
                        </a:lnTo>
                        <a:lnTo>
                          <a:pt x="57" y="317"/>
                        </a:lnTo>
                        <a:lnTo>
                          <a:pt x="33" y="408"/>
                        </a:lnTo>
                        <a:lnTo>
                          <a:pt x="30" y="416"/>
                        </a:lnTo>
                        <a:lnTo>
                          <a:pt x="23" y="428"/>
                        </a:lnTo>
                        <a:lnTo>
                          <a:pt x="6" y="446"/>
                        </a:lnTo>
                        <a:lnTo>
                          <a:pt x="3" y="451"/>
                        </a:lnTo>
                        <a:lnTo>
                          <a:pt x="1" y="455"/>
                        </a:lnTo>
                        <a:lnTo>
                          <a:pt x="0" y="465"/>
                        </a:lnTo>
                        <a:lnTo>
                          <a:pt x="0" y="476"/>
                        </a:lnTo>
                        <a:lnTo>
                          <a:pt x="3" y="486"/>
                        </a:lnTo>
                        <a:lnTo>
                          <a:pt x="6" y="489"/>
                        </a:lnTo>
                        <a:lnTo>
                          <a:pt x="9" y="492"/>
                        </a:lnTo>
                        <a:lnTo>
                          <a:pt x="13" y="495"/>
                        </a:lnTo>
                        <a:lnTo>
                          <a:pt x="25" y="496"/>
                        </a:lnTo>
                        <a:lnTo>
                          <a:pt x="46" y="496"/>
                        </a:lnTo>
                        <a:lnTo>
                          <a:pt x="53" y="497"/>
                        </a:lnTo>
                        <a:lnTo>
                          <a:pt x="60" y="499"/>
                        </a:lnTo>
                        <a:lnTo>
                          <a:pt x="74" y="507"/>
                        </a:lnTo>
                        <a:lnTo>
                          <a:pt x="102" y="527"/>
                        </a:lnTo>
                        <a:lnTo>
                          <a:pt x="115" y="534"/>
                        </a:lnTo>
                        <a:lnTo>
                          <a:pt x="122" y="536"/>
                        </a:lnTo>
                        <a:lnTo>
                          <a:pt x="137" y="539"/>
                        </a:lnTo>
                        <a:lnTo>
                          <a:pt x="159" y="540"/>
                        </a:lnTo>
                        <a:lnTo>
                          <a:pt x="170" y="538"/>
                        </a:lnTo>
                        <a:lnTo>
                          <a:pt x="180" y="534"/>
                        </a:lnTo>
                        <a:lnTo>
                          <a:pt x="188" y="528"/>
                        </a:lnTo>
                        <a:lnTo>
                          <a:pt x="195" y="517"/>
                        </a:lnTo>
                        <a:lnTo>
                          <a:pt x="197" y="514"/>
                        </a:lnTo>
                        <a:lnTo>
                          <a:pt x="198" y="509"/>
                        </a:lnTo>
                        <a:lnTo>
                          <a:pt x="197" y="5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17"/>
                  <p:cNvSpPr>
                    <a:spLocks/>
                  </p:cNvSpPr>
                  <p:nvPr/>
                </p:nvSpPr>
                <p:spPr bwMode="auto">
                  <a:xfrm flipH="1">
                    <a:off x="5216525" y="3435350"/>
                    <a:ext cx="525463" cy="423863"/>
                  </a:xfrm>
                  <a:custGeom>
                    <a:avLst/>
                    <a:gdLst/>
                    <a:ahLst/>
                    <a:cxnLst>
                      <a:cxn ang="0">
                        <a:pos x="321" y="151"/>
                      </a:cxn>
                      <a:cxn ang="0">
                        <a:pos x="311" y="147"/>
                      </a:cxn>
                      <a:cxn ang="0">
                        <a:pos x="273" y="147"/>
                      </a:cxn>
                      <a:cxn ang="0">
                        <a:pos x="260" y="146"/>
                      </a:cxn>
                      <a:cxn ang="0">
                        <a:pos x="250" y="140"/>
                      </a:cxn>
                      <a:cxn ang="0">
                        <a:pos x="244" y="134"/>
                      </a:cxn>
                      <a:cxn ang="0">
                        <a:pos x="242" y="126"/>
                      </a:cxn>
                      <a:cxn ang="0">
                        <a:pos x="206" y="68"/>
                      </a:cxn>
                      <a:cxn ang="0">
                        <a:pos x="159" y="24"/>
                      </a:cxn>
                      <a:cxn ang="0">
                        <a:pos x="109" y="0"/>
                      </a:cxn>
                      <a:cxn ang="0">
                        <a:pos x="76" y="2"/>
                      </a:cxn>
                      <a:cxn ang="0">
                        <a:pos x="44" y="15"/>
                      </a:cxn>
                      <a:cxn ang="0">
                        <a:pos x="26" y="29"/>
                      </a:cxn>
                      <a:cxn ang="0">
                        <a:pos x="8" y="58"/>
                      </a:cxn>
                      <a:cxn ang="0">
                        <a:pos x="1" y="85"/>
                      </a:cxn>
                      <a:cxn ang="0">
                        <a:pos x="2" y="122"/>
                      </a:cxn>
                      <a:cxn ang="0">
                        <a:pos x="15" y="165"/>
                      </a:cxn>
                      <a:cxn ang="0">
                        <a:pos x="42" y="206"/>
                      </a:cxn>
                      <a:cxn ang="0">
                        <a:pos x="115" y="256"/>
                      </a:cxn>
                      <a:cxn ang="0">
                        <a:pos x="138" y="264"/>
                      </a:cxn>
                      <a:cxn ang="0">
                        <a:pos x="185" y="263"/>
                      </a:cxn>
                      <a:cxn ang="0">
                        <a:pos x="205" y="255"/>
                      </a:cxn>
                      <a:cxn ang="0">
                        <a:pos x="228" y="235"/>
                      </a:cxn>
                      <a:cxn ang="0">
                        <a:pos x="243" y="202"/>
                      </a:cxn>
                      <a:cxn ang="0">
                        <a:pos x="250" y="176"/>
                      </a:cxn>
                      <a:cxn ang="0">
                        <a:pos x="258" y="173"/>
                      </a:cxn>
                      <a:cxn ang="0">
                        <a:pos x="286" y="180"/>
                      </a:cxn>
                      <a:cxn ang="0">
                        <a:pos x="310" y="189"/>
                      </a:cxn>
                      <a:cxn ang="0">
                        <a:pos x="317" y="190"/>
                      </a:cxn>
                      <a:cxn ang="0">
                        <a:pos x="325" y="184"/>
                      </a:cxn>
                      <a:cxn ang="0">
                        <a:pos x="331" y="172"/>
                      </a:cxn>
                      <a:cxn ang="0">
                        <a:pos x="331" y="167"/>
                      </a:cxn>
                      <a:cxn ang="0">
                        <a:pos x="329" y="159"/>
                      </a:cxn>
                    </a:cxnLst>
                    <a:rect l="0" t="0" r="r" b="b"/>
                    <a:pathLst>
                      <a:path w="331" h="267">
                        <a:moveTo>
                          <a:pt x="326" y="155"/>
                        </a:moveTo>
                        <a:lnTo>
                          <a:pt x="321" y="151"/>
                        </a:lnTo>
                        <a:lnTo>
                          <a:pt x="317" y="149"/>
                        </a:lnTo>
                        <a:lnTo>
                          <a:pt x="311" y="147"/>
                        </a:lnTo>
                        <a:lnTo>
                          <a:pt x="298" y="146"/>
                        </a:lnTo>
                        <a:lnTo>
                          <a:pt x="273" y="147"/>
                        </a:lnTo>
                        <a:lnTo>
                          <a:pt x="266" y="147"/>
                        </a:lnTo>
                        <a:lnTo>
                          <a:pt x="260" y="146"/>
                        </a:lnTo>
                        <a:lnTo>
                          <a:pt x="255" y="143"/>
                        </a:lnTo>
                        <a:lnTo>
                          <a:pt x="250" y="140"/>
                        </a:lnTo>
                        <a:lnTo>
                          <a:pt x="245" y="136"/>
                        </a:lnTo>
                        <a:lnTo>
                          <a:pt x="244" y="134"/>
                        </a:lnTo>
                        <a:lnTo>
                          <a:pt x="243" y="132"/>
                        </a:lnTo>
                        <a:lnTo>
                          <a:pt x="242" y="126"/>
                        </a:lnTo>
                        <a:lnTo>
                          <a:pt x="239" y="115"/>
                        </a:lnTo>
                        <a:lnTo>
                          <a:pt x="206" y="68"/>
                        </a:lnTo>
                        <a:lnTo>
                          <a:pt x="183" y="44"/>
                        </a:lnTo>
                        <a:lnTo>
                          <a:pt x="159" y="24"/>
                        </a:lnTo>
                        <a:lnTo>
                          <a:pt x="128" y="6"/>
                        </a:lnTo>
                        <a:lnTo>
                          <a:pt x="109" y="0"/>
                        </a:lnTo>
                        <a:lnTo>
                          <a:pt x="98" y="0"/>
                        </a:lnTo>
                        <a:lnTo>
                          <a:pt x="76" y="2"/>
                        </a:lnTo>
                        <a:lnTo>
                          <a:pt x="65" y="6"/>
                        </a:lnTo>
                        <a:lnTo>
                          <a:pt x="44" y="15"/>
                        </a:lnTo>
                        <a:lnTo>
                          <a:pt x="35" y="21"/>
                        </a:lnTo>
                        <a:lnTo>
                          <a:pt x="26" y="29"/>
                        </a:lnTo>
                        <a:lnTo>
                          <a:pt x="18" y="39"/>
                        </a:lnTo>
                        <a:lnTo>
                          <a:pt x="8" y="58"/>
                        </a:lnTo>
                        <a:lnTo>
                          <a:pt x="3" y="71"/>
                        </a:lnTo>
                        <a:lnTo>
                          <a:pt x="1" y="85"/>
                        </a:lnTo>
                        <a:lnTo>
                          <a:pt x="0" y="99"/>
                        </a:lnTo>
                        <a:lnTo>
                          <a:pt x="2" y="122"/>
                        </a:lnTo>
                        <a:lnTo>
                          <a:pt x="6" y="136"/>
                        </a:lnTo>
                        <a:lnTo>
                          <a:pt x="15" y="165"/>
                        </a:lnTo>
                        <a:lnTo>
                          <a:pt x="26" y="186"/>
                        </a:lnTo>
                        <a:lnTo>
                          <a:pt x="42" y="206"/>
                        </a:lnTo>
                        <a:lnTo>
                          <a:pt x="78" y="236"/>
                        </a:lnTo>
                        <a:lnTo>
                          <a:pt x="115" y="256"/>
                        </a:lnTo>
                        <a:lnTo>
                          <a:pt x="123" y="259"/>
                        </a:lnTo>
                        <a:lnTo>
                          <a:pt x="138" y="264"/>
                        </a:lnTo>
                        <a:lnTo>
                          <a:pt x="159" y="267"/>
                        </a:lnTo>
                        <a:lnTo>
                          <a:pt x="185" y="263"/>
                        </a:lnTo>
                        <a:lnTo>
                          <a:pt x="196" y="260"/>
                        </a:lnTo>
                        <a:lnTo>
                          <a:pt x="205" y="255"/>
                        </a:lnTo>
                        <a:lnTo>
                          <a:pt x="214" y="249"/>
                        </a:lnTo>
                        <a:lnTo>
                          <a:pt x="228" y="235"/>
                        </a:lnTo>
                        <a:lnTo>
                          <a:pt x="233" y="227"/>
                        </a:lnTo>
                        <a:lnTo>
                          <a:pt x="243" y="202"/>
                        </a:lnTo>
                        <a:lnTo>
                          <a:pt x="249" y="179"/>
                        </a:lnTo>
                        <a:lnTo>
                          <a:pt x="250" y="176"/>
                        </a:lnTo>
                        <a:lnTo>
                          <a:pt x="252" y="175"/>
                        </a:lnTo>
                        <a:lnTo>
                          <a:pt x="258" y="173"/>
                        </a:lnTo>
                        <a:lnTo>
                          <a:pt x="265" y="174"/>
                        </a:lnTo>
                        <a:lnTo>
                          <a:pt x="286" y="180"/>
                        </a:lnTo>
                        <a:lnTo>
                          <a:pt x="305" y="188"/>
                        </a:lnTo>
                        <a:lnTo>
                          <a:pt x="310" y="189"/>
                        </a:lnTo>
                        <a:lnTo>
                          <a:pt x="314" y="190"/>
                        </a:lnTo>
                        <a:lnTo>
                          <a:pt x="317" y="190"/>
                        </a:lnTo>
                        <a:lnTo>
                          <a:pt x="320" y="189"/>
                        </a:lnTo>
                        <a:lnTo>
                          <a:pt x="325" y="184"/>
                        </a:lnTo>
                        <a:lnTo>
                          <a:pt x="327" y="181"/>
                        </a:lnTo>
                        <a:lnTo>
                          <a:pt x="331" y="172"/>
                        </a:lnTo>
                        <a:lnTo>
                          <a:pt x="331" y="169"/>
                        </a:lnTo>
                        <a:lnTo>
                          <a:pt x="331" y="167"/>
                        </a:lnTo>
                        <a:lnTo>
                          <a:pt x="331" y="164"/>
                        </a:lnTo>
                        <a:lnTo>
                          <a:pt x="329" y="159"/>
                        </a:lnTo>
                        <a:lnTo>
                          <a:pt x="326" y="15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18"/>
                  <p:cNvSpPr>
                    <a:spLocks/>
                  </p:cNvSpPr>
                  <p:nvPr/>
                </p:nvSpPr>
                <p:spPr bwMode="auto">
                  <a:xfrm flipH="1">
                    <a:off x="5461000" y="3890963"/>
                    <a:ext cx="773113" cy="454025"/>
                  </a:xfrm>
                  <a:custGeom>
                    <a:avLst/>
                    <a:gdLst/>
                    <a:ahLst/>
                    <a:cxnLst>
                      <a:cxn ang="0">
                        <a:pos x="241" y="52"/>
                      </a:cxn>
                      <a:cxn ang="0">
                        <a:pos x="311" y="38"/>
                      </a:cxn>
                      <a:cxn ang="0">
                        <a:pos x="390" y="58"/>
                      </a:cxn>
                      <a:cxn ang="0">
                        <a:pos x="452" y="88"/>
                      </a:cxn>
                      <a:cxn ang="0">
                        <a:pos x="480" y="81"/>
                      </a:cxn>
                      <a:cxn ang="0">
                        <a:pos x="487" y="65"/>
                      </a:cxn>
                      <a:cxn ang="0">
                        <a:pos x="483" y="37"/>
                      </a:cxn>
                      <a:cxn ang="0">
                        <a:pos x="465" y="21"/>
                      </a:cxn>
                      <a:cxn ang="0">
                        <a:pos x="358" y="0"/>
                      </a:cxn>
                      <a:cxn ang="0">
                        <a:pos x="255" y="12"/>
                      </a:cxn>
                      <a:cxn ang="0">
                        <a:pos x="140" y="75"/>
                      </a:cxn>
                      <a:cxn ang="0">
                        <a:pos x="94" y="146"/>
                      </a:cxn>
                      <a:cxn ang="0">
                        <a:pos x="79" y="169"/>
                      </a:cxn>
                      <a:cxn ang="0">
                        <a:pos x="64" y="176"/>
                      </a:cxn>
                      <a:cxn ang="0">
                        <a:pos x="28" y="180"/>
                      </a:cxn>
                      <a:cxn ang="0">
                        <a:pos x="6" y="198"/>
                      </a:cxn>
                      <a:cxn ang="0">
                        <a:pos x="0" y="213"/>
                      </a:cxn>
                      <a:cxn ang="0">
                        <a:pos x="7" y="235"/>
                      </a:cxn>
                      <a:cxn ang="0">
                        <a:pos x="19" y="241"/>
                      </a:cxn>
                      <a:cxn ang="0">
                        <a:pos x="32" y="241"/>
                      </a:cxn>
                      <a:cxn ang="0">
                        <a:pos x="40" y="234"/>
                      </a:cxn>
                      <a:cxn ang="0">
                        <a:pos x="38" y="229"/>
                      </a:cxn>
                      <a:cxn ang="0">
                        <a:pos x="27" y="225"/>
                      </a:cxn>
                      <a:cxn ang="0">
                        <a:pos x="29" y="221"/>
                      </a:cxn>
                      <a:cxn ang="0">
                        <a:pos x="52" y="207"/>
                      </a:cxn>
                      <a:cxn ang="0">
                        <a:pos x="57" y="208"/>
                      </a:cxn>
                      <a:cxn ang="0">
                        <a:pos x="55" y="229"/>
                      </a:cxn>
                      <a:cxn ang="0">
                        <a:pos x="54" y="274"/>
                      </a:cxn>
                      <a:cxn ang="0">
                        <a:pos x="64" y="284"/>
                      </a:cxn>
                      <a:cxn ang="0">
                        <a:pos x="83" y="285"/>
                      </a:cxn>
                      <a:cxn ang="0">
                        <a:pos x="88" y="281"/>
                      </a:cxn>
                      <a:cxn ang="0">
                        <a:pos x="77" y="240"/>
                      </a:cxn>
                      <a:cxn ang="0">
                        <a:pos x="80" y="225"/>
                      </a:cxn>
                      <a:cxn ang="0">
                        <a:pos x="89" y="223"/>
                      </a:cxn>
                      <a:cxn ang="0">
                        <a:pos x="112" y="236"/>
                      </a:cxn>
                      <a:cxn ang="0">
                        <a:pos x="127" y="255"/>
                      </a:cxn>
                      <a:cxn ang="0">
                        <a:pos x="132" y="255"/>
                      </a:cxn>
                      <a:cxn ang="0">
                        <a:pos x="138" y="246"/>
                      </a:cxn>
                      <a:cxn ang="0">
                        <a:pos x="141" y="220"/>
                      </a:cxn>
                      <a:cxn ang="0">
                        <a:pos x="135" y="211"/>
                      </a:cxn>
                      <a:cxn ang="0">
                        <a:pos x="116" y="203"/>
                      </a:cxn>
                      <a:cxn ang="0">
                        <a:pos x="110" y="190"/>
                      </a:cxn>
                      <a:cxn ang="0">
                        <a:pos x="119" y="160"/>
                      </a:cxn>
                      <a:cxn ang="0">
                        <a:pos x="178" y="84"/>
                      </a:cxn>
                    </a:cxnLst>
                    <a:rect l="0" t="0" r="r" b="b"/>
                    <a:pathLst>
                      <a:path w="487" h="286">
                        <a:moveTo>
                          <a:pt x="178" y="84"/>
                        </a:moveTo>
                        <a:lnTo>
                          <a:pt x="213" y="63"/>
                        </a:lnTo>
                        <a:lnTo>
                          <a:pt x="241" y="52"/>
                        </a:lnTo>
                        <a:lnTo>
                          <a:pt x="261" y="45"/>
                        </a:lnTo>
                        <a:lnTo>
                          <a:pt x="291" y="40"/>
                        </a:lnTo>
                        <a:lnTo>
                          <a:pt x="311" y="38"/>
                        </a:lnTo>
                        <a:lnTo>
                          <a:pt x="339" y="40"/>
                        </a:lnTo>
                        <a:lnTo>
                          <a:pt x="374" y="50"/>
                        </a:lnTo>
                        <a:lnTo>
                          <a:pt x="390" y="58"/>
                        </a:lnTo>
                        <a:lnTo>
                          <a:pt x="417" y="79"/>
                        </a:lnTo>
                        <a:lnTo>
                          <a:pt x="431" y="85"/>
                        </a:lnTo>
                        <a:lnTo>
                          <a:pt x="452" y="88"/>
                        </a:lnTo>
                        <a:lnTo>
                          <a:pt x="465" y="87"/>
                        </a:lnTo>
                        <a:lnTo>
                          <a:pt x="471" y="85"/>
                        </a:lnTo>
                        <a:lnTo>
                          <a:pt x="480" y="81"/>
                        </a:lnTo>
                        <a:lnTo>
                          <a:pt x="483" y="78"/>
                        </a:lnTo>
                        <a:lnTo>
                          <a:pt x="485" y="74"/>
                        </a:lnTo>
                        <a:lnTo>
                          <a:pt x="487" y="65"/>
                        </a:lnTo>
                        <a:lnTo>
                          <a:pt x="487" y="55"/>
                        </a:lnTo>
                        <a:lnTo>
                          <a:pt x="484" y="40"/>
                        </a:lnTo>
                        <a:lnTo>
                          <a:pt x="483" y="37"/>
                        </a:lnTo>
                        <a:lnTo>
                          <a:pt x="481" y="31"/>
                        </a:lnTo>
                        <a:lnTo>
                          <a:pt x="475" y="26"/>
                        </a:lnTo>
                        <a:lnTo>
                          <a:pt x="465" y="21"/>
                        </a:lnTo>
                        <a:lnTo>
                          <a:pt x="444" y="13"/>
                        </a:lnTo>
                        <a:lnTo>
                          <a:pt x="407" y="6"/>
                        </a:lnTo>
                        <a:lnTo>
                          <a:pt x="358" y="0"/>
                        </a:lnTo>
                        <a:lnTo>
                          <a:pt x="315" y="0"/>
                        </a:lnTo>
                        <a:lnTo>
                          <a:pt x="286" y="4"/>
                        </a:lnTo>
                        <a:lnTo>
                          <a:pt x="255" y="12"/>
                        </a:lnTo>
                        <a:lnTo>
                          <a:pt x="190" y="37"/>
                        </a:lnTo>
                        <a:lnTo>
                          <a:pt x="164" y="53"/>
                        </a:lnTo>
                        <a:lnTo>
                          <a:pt x="140" y="75"/>
                        </a:lnTo>
                        <a:lnTo>
                          <a:pt x="115" y="105"/>
                        </a:lnTo>
                        <a:lnTo>
                          <a:pt x="97" y="138"/>
                        </a:lnTo>
                        <a:lnTo>
                          <a:pt x="94" y="146"/>
                        </a:lnTo>
                        <a:lnTo>
                          <a:pt x="87" y="158"/>
                        </a:lnTo>
                        <a:lnTo>
                          <a:pt x="81" y="166"/>
                        </a:lnTo>
                        <a:lnTo>
                          <a:pt x="79" y="169"/>
                        </a:lnTo>
                        <a:lnTo>
                          <a:pt x="70" y="174"/>
                        </a:lnTo>
                        <a:lnTo>
                          <a:pt x="67" y="175"/>
                        </a:lnTo>
                        <a:lnTo>
                          <a:pt x="64" y="176"/>
                        </a:lnTo>
                        <a:lnTo>
                          <a:pt x="60" y="177"/>
                        </a:lnTo>
                        <a:lnTo>
                          <a:pt x="32" y="179"/>
                        </a:lnTo>
                        <a:lnTo>
                          <a:pt x="28" y="180"/>
                        </a:lnTo>
                        <a:lnTo>
                          <a:pt x="24" y="182"/>
                        </a:lnTo>
                        <a:lnTo>
                          <a:pt x="12" y="191"/>
                        </a:lnTo>
                        <a:lnTo>
                          <a:pt x="6" y="198"/>
                        </a:lnTo>
                        <a:lnTo>
                          <a:pt x="4" y="201"/>
                        </a:lnTo>
                        <a:lnTo>
                          <a:pt x="2" y="205"/>
                        </a:lnTo>
                        <a:lnTo>
                          <a:pt x="0" y="213"/>
                        </a:lnTo>
                        <a:lnTo>
                          <a:pt x="1" y="221"/>
                        </a:lnTo>
                        <a:lnTo>
                          <a:pt x="5" y="232"/>
                        </a:lnTo>
                        <a:lnTo>
                          <a:pt x="7" y="235"/>
                        </a:lnTo>
                        <a:lnTo>
                          <a:pt x="10" y="237"/>
                        </a:lnTo>
                        <a:lnTo>
                          <a:pt x="12" y="239"/>
                        </a:lnTo>
                        <a:lnTo>
                          <a:pt x="19" y="241"/>
                        </a:lnTo>
                        <a:lnTo>
                          <a:pt x="25" y="242"/>
                        </a:lnTo>
                        <a:lnTo>
                          <a:pt x="31" y="242"/>
                        </a:lnTo>
                        <a:lnTo>
                          <a:pt x="32" y="241"/>
                        </a:lnTo>
                        <a:lnTo>
                          <a:pt x="35" y="240"/>
                        </a:lnTo>
                        <a:lnTo>
                          <a:pt x="38" y="237"/>
                        </a:lnTo>
                        <a:lnTo>
                          <a:pt x="40" y="234"/>
                        </a:lnTo>
                        <a:lnTo>
                          <a:pt x="40" y="232"/>
                        </a:lnTo>
                        <a:lnTo>
                          <a:pt x="40" y="231"/>
                        </a:lnTo>
                        <a:lnTo>
                          <a:pt x="38" y="229"/>
                        </a:lnTo>
                        <a:lnTo>
                          <a:pt x="29" y="227"/>
                        </a:lnTo>
                        <a:lnTo>
                          <a:pt x="27" y="226"/>
                        </a:lnTo>
                        <a:lnTo>
                          <a:pt x="27" y="225"/>
                        </a:lnTo>
                        <a:lnTo>
                          <a:pt x="27" y="224"/>
                        </a:lnTo>
                        <a:lnTo>
                          <a:pt x="27" y="223"/>
                        </a:lnTo>
                        <a:lnTo>
                          <a:pt x="29" y="221"/>
                        </a:lnTo>
                        <a:lnTo>
                          <a:pt x="34" y="216"/>
                        </a:lnTo>
                        <a:lnTo>
                          <a:pt x="39" y="212"/>
                        </a:lnTo>
                        <a:lnTo>
                          <a:pt x="52" y="207"/>
                        </a:lnTo>
                        <a:lnTo>
                          <a:pt x="54" y="207"/>
                        </a:lnTo>
                        <a:lnTo>
                          <a:pt x="55" y="208"/>
                        </a:lnTo>
                        <a:lnTo>
                          <a:pt x="57" y="208"/>
                        </a:lnTo>
                        <a:lnTo>
                          <a:pt x="57" y="210"/>
                        </a:lnTo>
                        <a:lnTo>
                          <a:pt x="57" y="214"/>
                        </a:lnTo>
                        <a:lnTo>
                          <a:pt x="55" y="229"/>
                        </a:lnTo>
                        <a:lnTo>
                          <a:pt x="50" y="257"/>
                        </a:lnTo>
                        <a:lnTo>
                          <a:pt x="50" y="261"/>
                        </a:lnTo>
                        <a:lnTo>
                          <a:pt x="54" y="274"/>
                        </a:lnTo>
                        <a:lnTo>
                          <a:pt x="57" y="279"/>
                        </a:lnTo>
                        <a:lnTo>
                          <a:pt x="59" y="282"/>
                        </a:lnTo>
                        <a:lnTo>
                          <a:pt x="64" y="284"/>
                        </a:lnTo>
                        <a:lnTo>
                          <a:pt x="67" y="285"/>
                        </a:lnTo>
                        <a:lnTo>
                          <a:pt x="79" y="286"/>
                        </a:lnTo>
                        <a:lnTo>
                          <a:pt x="83" y="285"/>
                        </a:lnTo>
                        <a:lnTo>
                          <a:pt x="85" y="284"/>
                        </a:lnTo>
                        <a:lnTo>
                          <a:pt x="87" y="283"/>
                        </a:lnTo>
                        <a:lnTo>
                          <a:pt x="88" y="281"/>
                        </a:lnTo>
                        <a:lnTo>
                          <a:pt x="89" y="279"/>
                        </a:lnTo>
                        <a:lnTo>
                          <a:pt x="88" y="277"/>
                        </a:lnTo>
                        <a:lnTo>
                          <a:pt x="77" y="240"/>
                        </a:lnTo>
                        <a:lnTo>
                          <a:pt x="76" y="234"/>
                        </a:lnTo>
                        <a:lnTo>
                          <a:pt x="78" y="229"/>
                        </a:lnTo>
                        <a:lnTo>
                          <a:pt x="80" y="225"/>
                        </a:lnTo>
                        <a:lnTo>
                          <a:pt x="85" y="223"/>
                        </a:lnTo>
                        <a:lnTo>
                          <a:pt x="86" y="223"/>
                        </a:lnTo>
                        <a:lnTo>
                          <a:pt x="89" y="223"/>
                        </a:lnTo>
                        <a:lnTo>
                          <a:pt x="94" y="224"/>
                        </a:lnTo>
                        <a:lnTo>
                          <a:pt x="107" y="232"/>
                        </a:lnTo>
                        <a:lnTo>
                          <a:pt x="112" y="236"/>
                        </a:lnTo>
                        <a:lnTo>
                          <a:pt x="117" y="241"/>
                        </a:lnTo>
                        <a:lnTo>
                          <a:pt x="125" y="253"/>
                        </a:lnTo>
                        <a:lnTo>
                          <a:pt x="127" y="255"/>
                        </a:lnTo>
                        <a:lnTo>
                          <a:pt x="129" y="256"/>
                        </a:lnTo>
                        <a:lnTo>
                          <a:pt x="130" y="256"/>
                        </a:lnTo>
                        <a:lnTo>
                          <a:pt x="132" y="255"/>
                        </a:lnTo>
                        <a:lnTo>
                          <a:pt x="134" y="253"/>
                        </a:lnTo>
                        <a:lnTo>
                          <a:pt x="135" y="251"/>
                        </a:lnTo>
                        <a:lnTo>
                          <a:pt x="138" y="246"/>
                        </a:lnTo>
                        <a:lnTo>
                          <a:pt x="141" y="238"/>
                        </a:lnTo>
                        <a:lnTo>
                          <a:pt x="142" y="227"/>
                        </a:lnTo>
                        <a:lnTo>
                          <a:pt x="141" y="220"/>
                        </a:lnTo>
                        <a:lnTo>
                          <a:pt x="140" y="214"/>
                        </a:lnTo>
                        <a:lnTo>
                          <a:pt x="138" y="213"/>
                        </a:lnTo>
                        <a:lnTo>
                          <a:pt x="135" y="211"/>
                        </a:lnTo>
                        <a:lnTo>
                          <a:pt x="121" y="207"/>
                        </a:lnTo>
                        <a:lnTo>
                          <a:pt x="119" y="205"/>
                        </a:lnTo>
                        <a:lnTo>
                          <a:pt x="116" y="203"/>
                        </a:lnTo>
                        <a:lnTo>
                          <a:pt x="113" y="200"/>
                        </a:lnTo>
                        <a:lnTo>
                          <a:pt x="111" y="195"/>
                        </a:lnTo>
                        <a:lnTo>
                          <a:pt x="110" y="190"/>
                        </a:lnTo>
                        <a:lnTo>
                          <a:pt x="111" y="184"/>
                        </a:lnTo>
                        <a:lnTo>
                          <a:pt x="113" y="177"/>
                        </a:lnTo>
                        <a:lnTo>
                          <a:pt x="119" y="160"/>
                        </a:lnTo>
                        <a:lnTo>
                          <a:pt x="141" y="120"/>
                        </a:lnTo>
                        <a:lnTo>
                          <a:pt x="156" y="102"/>
                        </a:lnTo>
                        <a:lnTo>
                          <a:pt x="178" y="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19"/>
                  <p:cNvSpPr>
                    <a:spLocks/>
                  </p:cNvSpPr>
                  <p:nvPr/>
                </p:nvSpPr>
                <p:spPr bwMode="auto">
                  <a:xfrm flipH="1">
                    <a:off x="5027612" y="4343400"/>
                    <a:ext cx="84138" cy="209550"/>
                  </a:xfrm>
                  <a:custGeom>
                    <a:avLst/>
                    <a:gdLst/>
                    <a:ahLst/>
                    <a:cxnLst>
                      <a:cxn ang="0">
                        <a:pos x="53" y="113"/>
                      </a:cxn>
                      <a:cxn ang="0">
                        <a:pos x="53" y="102"/>
                      </a:cxn>
                      <a:cxn ang="0">
                        <a:pos x="50" y="89"/>
                      </a:cxn>
                      <a:cxn ang="0">
                        <a:pos x="47" y="81"/>
                      </a:cxn>
                      <a:cxn ang="0">
                        <a:pos x="32" y="23"/>
                      </a:cxn>
                      <a:cxn ang="0">
                        <a:pos x="25" y="4"/>
                      </a:cxn>
                      <a:cxn ang="0">
                        <a:pos x="23" y="1"/>
                      </a:cxn>
                      <a:cxn ang="0">
                        <a:pos x="20" y="0"/>
                      </a:cxn>
                      <a:cxn ang="0">
                        <a:pos x="19" y="0"/>
                      </a:cxn>
                      <a:cxn ang="0">
                        <a:pos x="16" y="2"/>
                      </a:cxn>
                      <a:cxn ang="0">
                        <a:pos x="13" y="5"/>
                      </a:cxn>
                      <a:cxn ang="0">
                        <a:pos x="7" y="15"/>
                      </a:cxn>
                      <a:cxn ang="0">
                        <a:pos x="1" y="21"/>
                      </a:cxn>
                      <a:cxn ang="0">
                        <a:pos x="0" y="23"/>
                      </a:cxn>
                      <a:cxn ang="0">
                        <a:pos x="0" y="28"/>
                      </a:cxn>
                      <a:cxn ang="0">
                        <a:pos x="20" y="122"/>
                      </a:cxn>
                      <a:cxn ang="0">
                        <a:pos x="23" y="127"/>
                      </a:cxn>
                      <a:cxn ang="0">
                        <a:pos x="25" y="130"/>
                      </a:cxn>
                      <a:cxn ang="0">
                        <a:pos x="26" y="131"/>
                      </a:cxn>
                      <a:cxn ang="0">
                        <a:pos x="28" y="132"/>
                      </a:cxn>
                      <a:cxn ang="0">
                        <a:pos x="30" y="132"/>
                      </a:cxn>
                      <a:cxn ang="0">
                        <a:pos x="34" y="131"/>
                      </a:cxn>
                      <a:cxn ang="0">
                        <a:pos x="41" y="128"/>
                      </a:cxn>
                      <a:cxn ang="0">
                        <a:pos x="46" y="125"/>
                      </a:cxn>
                      <a:cxn ang="0">
                        <a:pos x="49" y="122"/>
                      </a:cxn>
                      <a:cxn ang="0">
                        <a:pos x="51" y="118"/>
                      </a:cxn>
                      <a:cxn ang="0">
                        <a:pos x="53" y="113"/>
                      </a:cxn>
                    </a:cxnLst>
                    <a:rect l="0" t="0" r="r" b="b"/>
                    <a:pathLst>
                      <a:path w="53" h="132">
                        <a:moveTo>
                          <a:pt x="53" y="113"/>
                        </a:moveTo>
                        <a:lnTo>
                          <a:pt x="53" y="102"/>
                        </a:lnTo>
                        <a:lnTo>
                          <a:pt x="50" y="89"/>
                        </a:lnTo>
                        <a:lnTo>
                          <a:pt x="47" y="81"/>
                        </a:lnTo>
                        <a:lnTo>
                          <a:pt x="32" y="23"/>
                        </a:lnTo>
                        <a:lnTo>
                          <a:pt x="25" y="4"/>
                        </a:lnTo>
                        <a:lnTo>
                          <a:pt x="23" y="1"/>
                        </a:lnTo>
                        <a:lnTo>
                          <a:pt x="20" y="0"/>
                        </a:lnTo>
                        <a:lnTo>
                          <a:pt x="19" y="0"/>
                        </a:lnTo>
                        <a:lnTo>
                          <a:pt x="16" y="2"/>
                        </a:lnTo>
                        <a:lnTo>
                          <a:pt x="13" y="5"/>
                        </a:lnTo>
                        <a:lnTo>
                          <a:pt x="7" y="15"/>
                        </a:lnTo>
                        <a:lnTo>
                          <a:pt x="1" y="21"/>
                        </a:lnTo>
                        <a:lnTo>
                          <a:pt x="0" y="23"/>
                        </a:lnTo>
                        <a:lnTo>
                          <a:pt x="0" y="28"/>
                        </a:lnTo>
                        <a:lnTo>
                          <a:pt x="20" y="122"/>
                        </a:lnTo>
                        <a:lnTo>
                          <a:pt x="23" y="127"/>
                        </a:lnTo>
                        <a:lnTo>
                          <a:pt x="25" y="130"/>
                        </a:lnTo>
                        <a:lnTo>
                          <a:pt x="26" y="131"/>
                        </a:lnTo>
                        <a:lnTo>
                          <a:pt x="28" y="132"/>
                        </a:lnTo>
                        <a:lnTo>
                          <a:pt x="30" y="132"/>
                        </a:lnTo>
                        <a:lnTo>
                          <a:pt x="34" y="131"/>
                        </a:lnTo>
                        <a:lnTo>
                          <a:pt x="41" y="128"/>
                        </a:lnTo>
                        <a:lnTo>
                          <a:pt x="46" y="125"/>
                        </a:lnTo>
                        <a:lnTo>
                          <a:pt x="49" y="122"/>
                        </a:lnTo>
                        <a:lnTo>
                          <a:pt x="51" y="118"/>
                        </a:lnTo>
                        <a:lnTo>
                          <a:pt x="53" y="113"/>
                        </a:lnTo>
                        <a:close/>
                      </a:path>
                    </a:pathLst>
                  </a:custGeom>
                  <a:solidFill>
                    <a:srgbClr val="F0DE9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20"/>
                  <p:cNvSpPr>
                    <a:spLocks/>
                  </p:cNvSpPr>
                  <p:nvPr/>
                </p:nvSpPr>
                <p:spPr bwMode="auto">
                  <a:xfrm flipH="1">
                    <a:off x="5037137" y="4187825"/>
                    <a:ext cx="766763" cy="387350"/>
                  </a:xfrm>
                  <a:custGeom>
                    <a:avLst/>
                    <a:gdLst/>
                    <a:ahLst/>
                    <a:cxnLst>
                      <a:cxn ang="0">
                        <a:pos x="395" y="16"/>
                      </a:cxn>
                      <a:cxn ang="0">
                        <a:pos x="408" y="32"/>
                      </a:cxn>
                      <a:cxn ang="0">
                        <a:pos x="412" y="52"/>
                      </a:cxn>
                      <a:cxn ang="0">
                        <a:pos x="404" y="66"/>
                      </a:cxn>
                      <a:cxn ang="0">
                        <a:pos x="373" y="91"/>
                      </a:cxn>
                      <a:cxn ang="0">
                        <a:pos x="293" y="111"/>
                      </a:cxn>
                      <a:cxn ang="0">
                        <a:pos x="264" y="104"/>
                      </a:cxn>
                      <a:cxn ang="0">
                        <a:pos x="258" y="103"/>
                      </a:cxn>
                      <a:cxn ang="0">
                        <a:pos x="256" y="98"/>
                      </a:cxn>
                      <a:cxn ang="0">
                        <a:pos x="247" y="81"/>
                      </a:cxn>
                      <a:cxn ang="0">
                        <a:pos x="231" y="75"/>
                      </a:cxn>
                      <a:cxn ang="0">
                        <a:pos x="214" y="76"/>
                      </a:cxn>
                      <a:cxn ang="0">
                        <a:pos x="202" y="87"/>
                      </a:cxn>
                      <a:cxn ang="0">
                        <a:pos x="194" y="92"/>
                      </a:cxn>
                      <a:cxn ang="0">
                        <a:pos x="188" y="89"/>
                      </a:cxn>
                      <a:cxn ang="0">
                        <a:pos x="177" y="45"/>
                      </a:cxn>
                      <a:cxn ang="0">
                        <a:pos x="117" y="1"/>
                      </a:cxn>
                      <a:cxn ang="0">
                        <a:pos x="98" y="3"/>
                      </a:cxn>
                      <a:cxn ang="0">
                        <a:pos x="54" y="17"/>
                      </a:cxn>
                      <a:cxn ang="0">
                        <a:pos x="17" y="66"/>
                      </a:cxn>
                      <a:cxn ang="0">
                        <a:pos x="2" y="119"/>
                      </a:cxn>
                      <a:cxn ang="0">
                        <a:pos x="0" y="139"/>
                      </a:cxn>
                      <a:cxn ang="0">
                        <a:pos x="6" y="154"/>
                      </a:cxn>
                      <a:cxn ang="0">
                        <a:pos x="81" y="225"/>
                      </a:cxn>
                      <a:cxn ang="0">
                        <a:pos x="144" y="244"/>
                      </a:cxn>
                      <a:cxn ang="0">
                        <a:pos x="176" y="235"/>
                      </a:cxn>
                      <a:cxn ang="0">
                        <a:pos x="183" y="223"/>
                      </a:cxn>
                      <a:cxn ang="0">
                        <a:pos x="187" y="221"/>
                      </a:cxn>
                      <a:cxn ang="0">
                        <a:pos x="199" y="227"/>
                      </a:cxn>
                      <a:cxn ang="0">
                        <a:pos x="237" y="217"/>
                      </a:cxn>
                      <a:cxn ang="0">
                        <a:pos x="247" y="202"/>
                      </a:cxn>
                      <a:cxn ang="0">
                        <a:pos x="248" y="193"/>
                      </a:cxn>
                      <a:cxn ang="0">
                        <a:pos x="268" y="198"/>
                      </a:cxn>
                      <a:cxn ang="0">
                        <a:pos x="296" y="196"/>
                      </a:cxn>
                      <a:cxn ang="0">
                        <a:pos x="297" y="204"/>
                      </a:cxn>
                      <a:cxn ang="0">
                        <a:pos x="299" y="223"/>
                      </a:cxn>
                      <a:cxn ang="0">
                        <a:pos x="307" y="229"/>
                      </a:cxn>
                      <a:cxn ang="0">
                        <a:pos x="341" y="232"/>
                      </a:cxn>
                      <a:cxn ang="0">
                        <a:pos x="401" y="201"/>
                      </a:cxn>
                      <a:cxn ang="0">
                        <a:pos x="414" y="185"/>
                      </a:cxn>
                      <a:cxn ang="0">
                        <a:pos x="427" y="136"/>
                      </a:cxn>
                      <a:cxn ang="0">
                        <a:pos x="440" y="128"/>
                      </a:cxn>
                      <a:cxn ang="0">
                        <a:pos x="475" y="104"/>
                      </a:cxn>
                      <a:cxn ang="0">
                        <a:pos x="482" y="90"/>
                      </a:cxn>
                      <a:cxn ang="0">
                        <a:pos x="483" y="51"/>
                      </a:cxn>
                      <a:cxn ang="0">
                        <a:pos x="475" y="42"/>
                      </a:cxn>
                      <a:cxn ang="0">
                        <a:pos x="456" y="22"/>
                      </a:cxn>
                      <a:cxn ang="0">
                        <a:pos x="446" y="21"/>
                      </a:cxn>
                      <a:cxn ang="0">
                        <a:pos x="439" y="23"/>
                      </a:cxn>
                      <a:cxn ang="0">
                        <a:pos x="440" y="27"/>
                      </a:cxn>
                      <a:cxn ang="0">
                        <a:pos x="444" y="35"/>
                      </a:cxn>
                      <a:cxn ang="0">
                        <a:pos x="443" y="46"/>
                      </a:cxn>
                      <a:cxn ang="0">
                        <a:pos x="433" y="52"/>
                      </a:cxn>
                      <a:cxn ang="0">
                        <a:pos x="426" y="52"/>
                      </a:cxn>
                      <a:cxn ang="0">
                        <a:pos x="424" y="47"/>
                      </a:cxn>
                      <a:cxn ang="0">
                        <a:pos x="417" y="25"/>
                      </a:cxn>
                      <a:cxn ang="0">
                        <a:pos x="399" y="10"/>
                      </a:cxn>
                      <a:cxn ang="0">
                        <a:pos x="395" y="10"/>
                      </a:cxn>
                    </a:cxnLst>
                    <a:rect l="0" t="0" r="r" b="b"/>
                    <a:pathLst>
                      <a:path w="483" h="244">
                        <a:moveTo>
                          <a:pt x="395" y="10"/>
                        </a:moveTo>
                        <a:lnTo>
                          <a:pt x="395" y="13"/>
                        </a:lnTo>
                        <a:lnTo>
                          <a:pt x="395" y="16"/>
                        </a:lnTo>
                        <a:lnTo>
                          <a:pt x="397" y="19"/>
                        </a:lnTo>
                        <a:lnTo>
                          <a:pt x="399" y="23"/>
                        </a:lnTo>
                        <a:lnTo>
                          <a:pt x="408" y="32"/>
                        </a:lnTo>
                        <a:lnTo>
                          <a:pt x="410" y="37"/>
                        </a:lnTo>
                        <a:lnTo>
                          <a:pt x="413" y="45"/>
                        </a:lnTo>
                        <a:lnTo>
                          <a:pt x="412" y="52"/>
                        </a:lnTo>
                        <a:lnTo>
                          <a:pt x="411" y="55"/>
                        </a:lnTo>
                        <a:lnTo>
                          <a:pt x="407" y="62"/>
                        </a:lnTo>
                        <a:lnTo>
                          <a:pt x="404" y="66"/>
                        </a:lnTo>
                        <a:lnTo>
                          <a:pt x="393" y="76"/>
                        </a:lnTo>
                        <a:lnTo>
                          <a:pt x="380" y="86"/>
                        </a:lnTo>
                        <a:lnTo>
                          <a:pt x="373" y="91"/>
                        </a:lnTo>
                        <a:lnTo>
                          <a:pt x="323" y="108"/>
                        </a:lnTo>
                        <a:lnTo>
                          <a:pt x="304" y="112"/>
                        </a:lnTo>
                        <a:lnTo>
                          <a:pt x="293" y="111"/>
                        </a:lnTo>
                        <a:lnTo>
                          <a:pt x="268" y="105"/>
                        </a:lnTo>
                        <a:lnTo>
                          <a:pt x="266" y="104"/>
                        </a:lnTo>
                        <a:lnTo>
                          <a:pt x="264" y="104"/>
                        </a:lnTo>
                        <a:lnTo>
                          <a:pt x="260" y="104"/>
                        </a:lnTo>
                        <a:lnTo>
                          <a:pt x="259" y="103"/>
                        </a:lnTo>
                        <a:lnTo>
                          <a:pt x="258" y="103"/>
                        </a:lnTo>
                        <a:lnTo>
                          <a:pt x="257" y="102"/>
                        </a:lnTo>
                        <a:lnTo>
                          <a:pt x="256" y="100"/>
                        </a:lnTo>
                        <a:lnTo>
                          <a:pt x="256" y="98"/>
                        </a:lnTo>
                        <a:lnTo>
                          <a:pt x="252" y="86"/>
                        </a:lnTo>
                        <a:lnTo>
                          <a:pt x="250" y="84"/>
                        </a:lnTo>
                        <a:lnTo>
                          <a:pt x="247" y="81"/>
                        </a:lnTo>
                        <a:lnTo>
                          <a:pt x="244" y="79"/>
                        </a:lnTo>
                        <a:lnTo>
                          <a:pt x="235" y="75"/>
                        </a:lnTo>
                        <a:lnTo>
                          <a:pt x="231" y="75"/>
                        </a:lnTo>
                        <a:lnTo>
                          <a:pt x="222" y="75"/>
                        </a:lnTo>
                        <a:lnTo>
                          <a:pt x="217" y="75"/>
                        </a:lnTo>
                        <a:lnTo>
                          <a:pt x="214" y="76"/>
                        </a:lnTo>
                        <a:lnTo>
                          <a:pt x="206" y="81"/>
                        </a:lnTo>
                        <a:lnTo>
                          <a:pt x="204" y="84"/>
                        </a:lnTo>
                        <a:lnTo>
                          <a:pt x="202" y="87"/>
                        </a:lnTo>
                        <a:lnTo>
                          <a:pt x="199" y="90"/>
                        </a:lnTo>
                        <a:lnTo>
                          <a:pt x="198" y="92"/>
                        </a:lnTo>
                        <a:lnTo>
                          <a:pt x="194" y="92"/>
                        </a:lnTo>
                        <a:lnTo>
                          <a:pt x="190" y="92"/>
                        </a:lnTo>
                        <a:lnTo>
                          <a:pt x="189" y="91"/>
                        </a:lnTo>
                        <a:lnTo>
                          <a:pt x="188" y="89"/>
                        </a:lnTo>
                        <a:lnTo>
                          <a:pt x="187" y="86"/>
                        </a:lnTo>
                        <a:lnTo>
                          <a:pt x="181" y="60"/>
                        </a:lnTo>
                        <a:lnTo>
                          <a:pt x="177" y="45"/>
                        </a:lnTo>
                        <a:lnTo>
                          <a:pt x="172" y="41"/>
                        </a:lnTo>
                        <a:lnTo>
                          <a:pt x="126" y="5"/>
                        </a:lnTo>
                        <a:lnTo>
                          <a:pt x="117" y="1"/>
                        </a:lnTo>
                        <a:lnTo>
                          <a:pt x="114" y="0"/>
                        </a:lnTo>
                        <a:lnTo>
                          <a:pt x="108" y="0"/>
                        </a:lnTo>
                        <a:lnTo>
                          <a:pt x="98" y="3"/>
                        </a:lnTo>
                        <a:lnTo>
                          <a:pt x="91" y="4"/>
                        </a:lnTo>
                        <a:lnTo>
                          <a:pt x="65" y="12"/>
                        </a:lnTo>
                        <a:lnTo>
                          <a:pt x="54" y="17"/>
                        </a:lnTo>
                        <a:lnTo>
                          <a:pt x="49" y="21"/>
                        </a:lnTo>
                        <a:lnTo>
                          <a:pt x="35" y="36"/>
                        </a:lnTo>
                        <a:lnTo>
                          <a:pt x="17" y="66"/>
                        </a:lnTo>
                        <a:lnTo>
                          <a:pt x="11" y="80"/>
                        </a:lnTo>
                        <a:lnTo>
                          <a:pt x="4" y="109"/>
                        </a:lnTo>
                        <a:lnTo>
                          <a:pt x="2" y="119"/>
                        </a:lnTo>
                        <a:lnTo>
                          <a:pt x="2" y="123"/>
                        </a:lnTo>
                        <a:lnTo>
                          <a:pt x="1" y="127"/>
                        </a:lnTo>
                        <a:lnTo>
                          <a:pt x="0" y="139"/>
                        </a:lnTo>
                        <a:lnTo>
                          <a:pt x="1" y="144"/>
                        </a:lnTo>
                        <a:lnTo>
                          <a:pt x="3" y="149"/>
                        </a:lnTo>
                        <a:lnTo>
                          <a:pt x="6" y="154"/>
                        </a:lnTo>
                        <a:lnTo>
                          <a:pt x="24" y="176"/>
                        </a:lnTo>
                        <a:lnTo>
                          <a:pt x="71" y="220"/>
                        </a:lnTo>
                        <a:lnTo>
                          <a:pt x="81" y="225"/>
                        </a:lnTo>
                        <a:lnTo>
                          <a:pt x="110" y="238"/>
                        </a:lnTo>
                        <a:lnTo>
                          <a:pt x="127" y="243"/>
                        </a:lnTo>
                        <a:lnTo>
                          <a:pt x="144" y="244"/>
                        </a:lnTo>
                        <a:lnTo>
                          <a:pt x="153" y="243"/>
                        </a:lnTo>
                        <a:lnTo>
                          <a:pt x="162" y="241"/>
                        </a:lnTo>
                        <a:lnTo>
                          <a:pt x="176" y="235"/>
                        </a:lnTo>
                        <a:lnTo>
                          <a:pt x="178" y="233"/>
                        </a:lnTo>
                        <a:lnTo>
                          <a:pt x="180" y="231"/>
                        </a:lnTo>
                        <a:lnTo>
                          <a:pt x="183" y="223"/>
                        </a:lnTo>
                        <a:lnTo>
                          <a:pt x="184" y="222"/>
                        </a:lnTo>
                        <a:lnTo>
                          <a:pt x="186" y="221"/>
                        </a:lnTo>
                        <a:lnTo>
                          <a:pt x="187" y="221"/>
                        </a:lnTo>
                        <a:lnTo>
                          <a:pt x="188" y="221"/>
                        </a:lnTo>
                        <a:lnTo>
                          <a:pt x="195" y="226"/>
                        </a:lnTo>
                        <a:lnTo>
                          <a:pt x="199" y="227"/>
                        </a:lnTo>
                        <a:lnTo>
                          <a:pt x="203" y="227"/>
                        </a:lnTo>
                        <a:lnTo>
                          <a:pt x="228" y="221"/>
                        </a:lnTo>
                        <a:lnTo>
                          <a:pt x="237" y="217"/>
                        </a:lnTo>
                        <a:lnTo>
                          <a:pt x="244" y="210"/>
                        </a:lnTo>
                        <a:lnTo>
                          <a:pt x="247" y="204"/>
                        </a:lnTo>
                        <a:lnTo>
                          <a:pt x="247" y="202"/>
                        </a:lnTo>
                        <a:lnTo>
                          <a:pt x="246" y="195"/>
                        </a:lnTo>
                        <a:lnTo>
                          <a:pt x="247" y="194"/>
                        </a:lnTo>
                        <a:lnTo>
                          <a:pt x="248" y="193"/>
                        </a:lnTo>
                        <a:lnTo>
                          <a:pt x="251" y="193"/>
                        </a:lnTo>
                        <a:lnTo>
                          <a:pt x="262" y="197"/>
                        </a:lnTo>
                        <a:lnTo>
                          <a:pt x="268" y="198"/>
                        </a:lnTo>
                        <a:lnTo>
                          <a:pt x="284" y="197"/>
                        </a:lnTo>
                        <a:lnTo>
                          <a:pt x="287" y="196"/>
                        </a:lnTo>
                        <a:lnTo>
                          <a:pt x="296" y="196"/>
                        </a:lnTo>
                        <a:lnTo>
                          <a:pt x="298" y="197"/>
                        </a:lnTo>
                        <a:lnTo>
                          <a:pt x="298" y="199"/>
                        </a:lnTo>
                        <a:lnTo>
                          <a:pt x="297" y="204"/>
                        </a:lnTo>
                        <a:lnTo>
                          <a:pt x="297" y="215"/>
                        </a:lnTo>
                        <a:lnTo>
                          <a:pt x="298" y="221"/>
                        </a:lnTo>
                        <a:lnTo>
                          <a:pt x="299" y="223"/>
                        </a:lnTo>
                        <a:lnTo>
                          <a:pt x="300" y="225"/>
                        </a:lnTo>
                        <a:lnTo>
                          <a:pt x="303" y="228"/>
                        </a:lnTo>
                        <a:lnTo>
                          <a:pt x="307" y="229"/>
                        </a:lnTo>
                        <a:lnTo>
                          <a:pt x="312" y="230"/>
                        </a:lnTo>
                        <a:lnTo>
                          <a:pt x="333" y="232"/>
                        </a:lnTo>
                        <a:lnTo>
                          <a:pt x="341" y="232"/>
                        </a:lnTo>
                        <a:lnTo>
                          <a:pt x="350" y="231"/>
                        </a:lnTo>
                        <a:lnTo>
                          <a:pt x="359" y="227"/>
                        </a:lnTo>
                        <a:lnTo>
                          <a:pt x="401" y="201"/>
                        </a:lnTo>
                        <a:lnTo>
                          <a:pt x="406" y="197"/>
                        </a:lnTo>
                        <a:lnTo>
                          <a:pt x="410" y="192"/>
                        </a:lnTo>
                        <a:lnTo>
                          <a:pt x="414" y="185"/>
                        </a:lnTo>
                        <a:lnTo>
                          <a:pt x="422" y="154"/>
                        </a:lnTo>
                        <a:lnTo>
                          <a:pt x="423" y="147"/>
                        </a:lnTo>
                        <a:lnTo>
                          <a:pt x="427" y="136"/>
                        </a:lnTo>
                        <a:lnTo>
                          <a:pt x="429" y="134"/>
                        </a:lnTo>
                        <a:lnTo>
                          <a:pt x="431" y="133"/>
                        </a:lnTo>
                        <a:lnTo>
                          <a:pt x="440" y="128"/>
                        </a:lnTo>
                        <a:lnTo>
                          <a:pt x="463" y="115"/>
                        </a:lnTo>
                        <a:lnTo>
                          <a:pt x="467" y="112"/>
                        </a:lnTo>
                        <a:lnTo>
                          <a:pt x="475" y="104"/>
                        </a:lnTo>
                        <a:lnTo>
                          <a:pt x="478" y="100"/>
                        </a:lnTo>
                        <a:lnTo>
                          <a:pt x="480" y="96"/>
                        </a:lnTo>
                        <a:lnTo>
                          <a:pt x="482" y="90"/>
                        </a:lnTo>
                        <a:lnTo>
                          <a:pt x="483" y="84"/>
                        </a:lnTo>
                        <a:lnTo>
                          <a:pt x="483" y="56"/>
                        </a:lnTo>
                        <a:lnTo>
                          <a:pt x="483" y="51"/>
                        </a:lnTo>
                        <a:lnTo>
                          <a:pt x="482" y="49"/>
                        </a:lnTo>
                        <a:lnTo>
                          <a:pt x="481" y="48"/>
                        </a:lnTo>
                        <a:lnTo>
                          <a:pt x="475" y="42"/>
                        </a:lnTo>
                        <a:lnTo>
                          <a:pt x="461" y="26"/>
                        </a:lnTo>
                        <a:lnTo>
                          <a:pt x="458" y="23"/>
                        </a:lnTo>
                        <a:lnTo>
                          <a:pt x="456" y="22"/>
                        </a:lnTo>
                        <a:lnTo>
                          <a:pt x="454" y="21"/>
                        </a:lnTo>
                        <a:lnTo>
                          <a:pt x="451" y="21"/>
                        </a:lnTo>
                        <a:lnTo>
                          <a:pt x="446" y="21"/>
                        </a:lnTo>
                        <a:lnTo>
                          <a:pt x="442" y="21"/>
                        </a:lnTo>
                        <a:lnTo>
                          <a:pt x="440" y="22"/>
                        </a:lnTo>
                        <a:lnTo>
                          <a:pt x="439" y="23"/>
                        </a:lnTo>
                        <a:lnTo>
                          <a:pt x="439" y="24"/>
                        </a:lnTo>
                        <a:lnTo>
                          <a:pt x="439" y="26"/>
                        </a:lnTo>
                        <a:lnTo>
                          <a:pt x="440" y="27"/>
                        </a:lnTo>
                        <a:lnTo>
                          <a:pt x="441" y="30"/>
                        </a:lnTo>
                        <a:lnTo>
                          <a:pt x="444" y="33"/>
                        </a:lnTo>
                        <a:lnTo>
                          <a:pt x="444" y="35"/>
                        </a:lnTo>
                        <a:lnTo>
                          <a:pt x="445" y="37"/>
                        </a:lnTo>
                        <a:lnTo>
                          <a:pt x="444" y="43"/>
                        </a:lnTo>
                        <a:lnTo>
                          <a:pt x="443" y="46"/>
                        </a:lnTo>
                        <a:lnTo>
                          <a:pt x="441" y="48"/>
                        </a:lnTo>
                        <a:lnTo>
                          <a:pt x="438" y="50"/>
                        </a:lnTo>
                        <a:lnTo>
                          <a:pt x="433" y="52"/>
                        </a:lnTo>
                        <a:lnTo>
                          <a:pt x="429" y="53"/>
                        </a:lnTo>
                        <a:lnTo>
                          <a:pt x="427" y="53"/>
                        </a:lnTo>
                        <a:lnTo>
                          <a:pt x="426" y="52"/>
                        </a:lnTo>
                        <a:lnTo>
                          <a:pt x="425" y="51"/>
                        </a:lnTo>
                        <a:lnTo>
                          <a:pt x="424" y="50"/>
                        </a:lnTo>
                        <a:lnTo>
                          <a:pt x="424" y="47"/>
                        </a:lnTo>
                        <a:lnTo>
                          <a:pt x="425" y="43"/>
                        </a:lnTo>
                        <a:lnTo>
                          <a:pt x="424" y="40"/>
                        </a:lnTo>
                        <a:lnTo>
                          <a:pt x="417" y="25"/>
                        </a:lnTo>
                        <a:lnTo>
                          <a:pt x="413" y="17"/>
                        </a:lnTo>
                        <a:lnTo>
                          <a:pt x="409" y="14"/>
                        </a:lnTo>
                        <a:lnTo>
                          <a:pt x="399" y="10"/>
                        </a:lnTo>
                        <a:lnTo>
                          <a:pt x="398" y="10"/>
                        </a:lnTo>
                        <a:lnTo>
                          <a:pt x="397" y="10"/>
                        </a:lnTo>
                        <a:lnTo>
                          <a:pt x="395" y="10"/>
                        </a:lnTo>
                        <a:close/>
                      </a:path>
                    </a:pathLst>
                  </a:custGeom>
                  <a:solidFill>
                    <a:srgbClr val="C1814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21"/>
                  <p:cNvSpPr>
                    <a:spLocks/>
                  </p:cNvSpPr>
                  <p:nvPr/>
                </p:nvSpPr>
                <p:spPr bwMode="auto">
                  <a:xfrm flipH="1">
                    <a:off x="5537200" y="4213225"/>
                    <a:ext cx="190500" cy="131763"/>
                  </a:xfrm>
                  <a:custGeom>
                    <a:avLst/>
                    <a:gdLst/>
                    <a:ahLst/>
                    <a:cxnLst>
                      <a:cxn ang="0">
                        <a:pos x="43" y="1"/>
                      </a:cxn>
                      <a:cxn ang="0">
                        <a:pos x="20" y="7"/>
                      </a:cxn>
                      <a:cxn ang="0">
                        <a:pos x="12" y="10"/>
                      </a:cxn>
                      <a:cxn ang="0">
                        <a:pos x="7" y="13"/>
                      </a:cxn>
                      <a:cxn ang="0">
                        <a:pos x="3" y="17"/>
                      </a:cxn>
                      <a:cxn ang="0">
                        <a:pos x="1" y="19"/>
                      </a:cxn>
                      <a:cxn ang="0">
                        <a:pos x="0" y="21"/>
                      </a:cxn>
                      <a:cxn ang="0">
                        <a:pos x="0" y="23"/>
                      </a:cxn>
                      <a:cxn ang="0">
                        <a:pos x="0" y="25"/>
                      </a:cxn>
                      <a:cxn ang="0">
                        <a:pos x="0" y="27"/>
                      </a:cxn>
                      <a:cxn ang="0">
                        <a:pos x="3" y="30"/>
                      </a:cxn>
                      <a:cxn ang="0">
                        <a:pos x="14" y="38"/>
                      </a:cxn>
                      <a:cxn ang="0">
                        <a:pos x="45" y="67"/>
                      </a:cxn>
                      <a:cxn ang="0">
                        <a:pos x="61" y="79"/>
                      </a:cxn>
                      <a:cxn ang="0">
                        <a:pos x="66" y="82"/>
                      </a:cxn>
                      <a:cxn ang="0">
                        <a:pos x="68" y="83"/>
                      </a:cxn>
                      <a:cxn ang="0">
                        <a:pos x="70" y="83"/>
                      </a:cxn>
                      <a:cxn ang="0">
                        <a:pos x="72" y="82"/>
                      </a:cxn>
                      <a:cxn ang="0">
                        <a:pos x="74" y="81"/>
                      </a:cxn>
                      <a:cxn ang="0">
                        <a:pos x="76" y="80"/>
                      </a:cxn>
                      <a:cxn ang="0">
                        <a:pos x="78" y="79"/>
                      </a:cxn>
                      <a:cxn ang="0">
                        <a:pos x="80" y="76"/>
                      </a:cxn>
                      <a:cxn ang="0">
                        <a:pos x="91" y="62"/>
                      </a:cxn>
                      <a:cxn ang="0">
                        <a:pos x="94" y="59"/>
                      </a:cxn>
                      <a:cxn ang="0">
                        <a:pos x="97" y="58"/>
                      </a:cxn>
                      <a:cxn ang="0">
                        <a:pos x="109" y="53"/>
                      </a:cxn>
                      <a:cxn ang="0">
                        <a:pos x="112" y="53"/>
                      </a:cxn>
                      <a:cxn ang="0">
                        <a:pos x="116" y="51"/>
                      </a:cxn>
                      <a:cxn ang="0">
                        <a:pos x="118" y="50"/>
                      </a:cxn>
                      <a:cxn ang="0">
                        <a:pos x="120" y="48"/>
                      </a:cxn>
                      <a:cxn ang="0">
                        <a:pos x="120" y="47"/>
                      </a:cxn>
                      <a:cxn ang="0">
                        <a:pos x="118" y="44"/>
                      </a:cxn>
                      <a:cxn ang="0">
                        <a:pos x="109" y="37"/>
                      </a:cxn>
                      <a:cxn ang="0">
                        <a:pos x="85" y="14"/>
                      </a:cxn>
                      <a:cxn ang="0">
                        <a:pos x="72" y="5"/>
                      </a:cxn>
                      <a:cxn ang="0">
                        <a:pos x="65" y="1"/>
                      </a:cxn>
                      <a:cxn ang="0">
                        <a:pos x="59" y="0"/>
                      </a:cxn>
                      <a:cxn ang="0">
                        <a:pos x="43" y="1"/>
                      </a:cxn>
                    </a:cxnLst>
                    <a:rect l="0" t="0" r="r" b="b"/>
                    <a:pathLst>
                      <a:path w="120" h="83">
                        <a:moveTo>
                          <a:pt x="43" y="1"/>
                        </a:moveTo>
                        <a:lnTo>
                          <a:pt x="20" y="7"/>
                        </a:lnTo>
                        <a:lnTo>
                          <a:pt x="12" y="10"/>
                        </a:lnTo>
                        <a:lnTo>
                          <a:pt x="7" y="13"/>
                        </a:lnTo>
                        <a:lnTo>
                          <a:pt x="3" y="17"/>
                        </a:lnTo>
                        <a:lnTo>
                          <a:pt x="1" y="19"/>
                        </a:lnTo>
                        <a:lnTo>
                          <a:pt x="0" y="21"/>
                        </a:lnTo>
                        <a:lnTo>
                          <a:pt x="0" y="23"/>
                        </a:lnTo>
                        <a:lnTo>
                          <a:pt x="0" y="25"/>
                        </a:lnTo>
                        <a:lnTo>
                          <a:pt x="0" y="27"/>
                        </a:lnTo>
                        <a:lnTo>
                          <a:pt x="3" y="30"/>
                        </a:lnTo>
                        <a:lnTo>
                          <a:pt x="14" y="38"/>
                        </a:lnTo>
                        <a:lnTo>
                          <a:pt x="45" y="67"/>
                        </a:lnTo>
                        <a:lnTo>
                          <a:pt x="61" y="79"/>
                        </a:lnTo>
                        <a:lnTo>
                          <a:pt x="66" y="82"/>
                        </a:lnTo>
                        <a:lnTo>
                          <a:pt x="68" y="83"/>
                        </a:lnTo>
                        <a:lnTo>
                          <a:pt x="70" y="83"/>
                        </a:lnTo>
                        <a:lnTo>
                          <a:pt x="72" y="82"/>
                        </a:lnTo>
                        <a:lnTo>
                          <a:pt x="74" y="81"/>
                        </a:lnTo>
                        <a:lnTo>
                          <a:pt x="76" y="80"/>
                        </a:lnTo>
                        <a:lnTo>
                          <a:pt x="78" y="79"/>
                        </a:lnTo>
                        <a:lnTo>
                          <a:pt x="80" y="76"/>
                        </a:lnTo>
                        <a:lnTo>
                          <a:pt x="91" y="62"/>
                        </a:lnTo>
                        <a:lnTo>
                          <a:pt x="94" y="59"/>
                        </a:lnTo>
                        <a:lnTo>
                          <a:pt x="97" y="58"/>
                        </a:lnTo>
                        <a:lnTo>
                          <a:pt x="109" y="53"/>
                        </a:lnTo>
                        <a:lnTo>
                          <a:pt x="112" y="53"/>
                        </a:lnTo>
                        <a:lnTo>
                          <a:pt x="116" y="51"/>
                        </a:lnTo>
                        <a:lnTo>
                          <a:pt x="118" y="50"/>
                        </a:lnTo>
                        <a:lnTo>
                          <a:pt x="120" y="48"/>
                        </a:lnTo>
                        <a:lnTo>
                          <a:pt x="120" y="47"/>
                        </a:lnTo>
                        <a:lnTo>
                          <a:pt x="118" y="44"/>
                        </a:lnTo>
                        <a:lnTo>
                          <a:pt x="109" y="37"/>
                        </a:lnTo>
                        <a:lnTo>
                          <a:pt x="85" y="14"/>
                        </a:lnTo>
                        <a:lnTo>
                          <a:pt x="72" y="5"/>
                        </a:lnTo>
                        <a:lnTo>
                          <a:pt x="65" y="1"/>
                        </a:lnTo>
                        <a:lnTo>
                          <a:pt x="59" y="0"/>
                        </a:lnTo>
                        <a:lnTo>
                          <a:pt x="43" y="1"/>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22"/>
                  <p:cNvSpPr>
                    <a:spLocks/>
                  </p:cNvSpPr>
                  <p:nvPr/>
                </p:nvSpPr>
                <p:spPr bwMode="auto">
                  <a:xfrm flipH="1">
                    <a:off x="5629275" y="4276725"/>
                    <a:ext cx="150813" cy="252413"/>
                  </a:xfrm>
                  <a:custGeom>
                    <a:avLst/>
                    <a:gdLst/>
                    <a:ahLst/>
                    <a:cxnLst>
                      <a:cxn ang="0">
                        <a:pos x="22" y="0"/>
                      </a:cxn>
                      <a:cxn ang="0">
                        <a:pos x="20" y="3"/>
                      </a:cxn>
                      <a:cxn ang="0">
                        <a:pos x="18" y="7"/>
                      </a:cxn>
                      <a:cxn ang="0">
                        <a:pos x="8" y="28"/>
                      </a:cxn>
                      <a:cxn ang="0">
                        <a:pos x="2" y="42"/>
                      </a:cxn>
                      <a:cxn ang="0">
                        <a:pos x="0" y="58"/>
                      </a:cxn>
                      <a:cxn ang="0">
                        <a:pos x="0" y="76"/>
                      </a:cxn>
                      <a:cxn ang="0">
                        <a:pos x="1" y="91"/>
                      </a:cxn>
                      <a:cxn ang="0">
                        <a:pos x="3" y="97"/>
                      </a:cxn>
                      <a:cxn ang="0">
                        <a:pos x="4" y="99"/>
                      </a:cxn>
                      <a:cxn ang="0">
                        <a:pos x="11" y="105"/>
                      </a:cxn>
                      <a:cxn ang="0">
                        <a:pos x="13" y="107"/>
                      </a:cxn>
                      <a:cxn ang="0">
                        <a:pos x="44" y="135"/>
                      </a:cxn>
                      <a:cxn ang="0">
                        <a:pos x="72" y="155"/>
                      </a:cxn>
                      <a:cxn ang="0">
                        <a:pos x="78" y="158"/>
                      </a:cxn>
                      <a:cxn ang="0">
                        <a:pos x="81" y="159"/>
                      </a:cxn>
                      <a:cxn ang="0">
                        <a:pos x="83" y="158"/>
                      </a:cxn>
                      <a:cxn ang="0">
                        <a:pos x="84" y="157"/>
                      </a:cxn>
                      <a:cxn ang="0">
                        <a:pos x="85" y="155"/>
                      </a:cxn>
                      <a:cxn ang="0">
                        <a:pos x="87" y="146"/>
                      </a:cxn>
                      <a:cxn ang="0">
                        <a:pos x="87" y="141"/>
                      </a:cxn>
                      <a:cxn ang="0">
                        <a:pos x="84" y="128"/>
                      </a:cxn>
                      <a:cxn ang="0">
                        <a:pos x="84" y="121"/>
                      </a:cxn>
                      <a:cxn ang="0">
                        <a:pos x="84" y="94"/>
                      </a:cxn>
                      <a:cxn ang="0">
                        <a:pos x="85" y="85"/>
                      </a:cxn>
                      <a:cxn ang="0">
                        <a:pos x="86" y="81"/>
                      </a:cxn>
                      <a:cxn ang="0">
                        <a:pos x="94" y="62"/>
                      </a:cxn>
                      <a:cxn ang="0">
                        <a:pos x="95" y="59"/>
                      </a:cxn>
                      <a:cxn ang="0">
                        <a:pos x="95" y="56"/>
                      </a:cxn>
                      <a:cxn ang="0">
                        <a:pos x="94" y="55"/>
                      </a:cxn>
                      <a:cxn ang="0">
                        <a:pos x="93" y="53"/>
                      </a:cxn>
                      <a:cxn ang="0">
                        <a:pos x="90" y="51"/>
                      </a:cxn>
                      <a:cxn ang="0">
                        <a:pos x="83" y="49"/>
                      </a:cxn>
                      <a:cxn ang="0">
                        <a:pos x="52" y="28"/>
                      </a:cxn>
                      <a:cxn ang="0">
                        <a:pos x="45" y="22"/>
                      </a:cxn>
                      <a:cxn ang="0">
                        <a:pos x="28" y="2"/>
                      </a:cxn>
                      <a:cxn ang="0">
                        <a:pos x="26" y="0"/>
                      </a:cxn>
                      <a:cxn ang="0">
                        <a:pos x="24" y="0"/>
                      </a:cxn>
                      <a:cxn ang="0">
                        <a:pos x="22" y="0"/>
                      </a:cxn>
                    </a:cxnLst>
                    <a:rect l="0" t="0" r="r" b="b"/>
                    <a:pathLst>
                      <a:path w="95" h="159">
                        <a:moveTo>
                          <a:pt x="22" y="0"/>
                        </a:moveTo>
                        <a:lnTo>
                          <a:pt x="20" y="3"/>
                        </a:lnTo>
                        <a:lnTo>
                          <a:pt x="18" y="7"/>
                        </a:lnTo>
                        <a:lnTo>
                          <a:pt x="8" y="28"/>
                        </a:lnTo>
                        <a:lnTo>
                          <a:pt x="2" y="42"/>
                        </a:lnTo>
                        <a:lnTo>
                          <a:pt x="0" y="58"/>
                        </a:lnTo>
                        <a:lnTo>
                          <a:pt x="0" y="76"/>
                        </a:lnTo>
                        <a:lnTo>
                          <a:pt x="1" y="91"/>
                        </a:lnTo>
                        <a:lnTo>
                          <a:pt x="3" y="97"/>
                        </a:lnTo>
                        <a:lnTo>
                          <a:pt x="4" y="99"/>
                        </a:lnTo>
                        <a:lnTo>
                          <a:pt x="11" y="105"/>
                        </a:lnTo>
                        <a:lnTo>
                          <a:pt x="13" y="107"/>
                        </a:lnTo>
                        <a:lnTo>
                          <a:pt x="44" y="135"/>
                        </a:lnTo>
                        <a:lnTo>
                          <a:pt x="72" y="155"/>
                        </a:lnTo>
                        <a:lnTo>
                          <a:pt x="78" y="158"/>
                        </a:lnTo>
                        <a:lnTo>
                          <a:pt x="81" y="159"/>
                        </a:lnTo>
                        <a:lnTo>
                          <a:pt x="83" y="158"/>
                        </a:lnTo>
                        <a:lnTo>
                          <a:pt x="84" y="157"/>
                        </a:lnTo>
                        <a:lnTo>
                          <a:pt x="85" y="155"/>
                        </a:lnTo>
                        <a:lnTo>
                          <a:pt x="87" y="146"/>
                        </a:lnTo>
                        <a:lnTo>
                          <a:pt x="87" y="141"/>
                        </a:lnTo>
                        <a:lnTo>
                          <a:pt x="84" y="128"/>
                        </a:lnTo>
                        <a:lnTo>
                          <a:pt x="84" y="121"/>
                        </a:lnTo>
                        <a:lnTo>
                          <a:pt x="84" y="94"/>
                        </a:lnTo>
                        <a:lnTo>
                          <a:pt x="85" y="85"/>
                        </a:lnTo>
                        <a:lnTo>
                          <a:pt x="86" y="81"/>
                        </a:lnTo>
                        <a:lnTo>
                          <a:pt x="94" y="62"/>
                        </a:lnTo>
                        <a:lnTo>
                          <a:pt x="95" y="59"/>
                        </a:lnTo>
                        <a:lnTo>
                          <a:pt x="95" y="56"/>
                        </a:lnTo>
                        <a:lnTo>
                          <a:pt x="94" y="55"/>
                        </a:lnTo>
                        <a:lnTo>
                          <a:pt x="93" y="53"/>
                        </a:lnTo>
                        <a:lnTo>
                          <a:pt x="90" y="51"/>
                        </a:lnTo>
                        <a:lnTo>
                          <a:pt x="83" y="49"/>
                        </a:lnTo>
                        <a:lnTo>
                          <a:pt x="52" y="28"/>
                        </a:lnTo>
                        <a:lnTo>
                          <a:pt x="45" y="22"/>
                        </a:lnTo>
                        <a:lnTo>
                          <a:pt x="28" y="2"/>
                        </a:lnTo>
                        <a:lnTo>
                          <a:pt x="26" y="0"/>
                        </a:lnTo>
                        <a:lnTo>
                          <a:pt x="24" y="0"/>
                        </a:lnTo>
                        <a:lnTo>
                          <a:pt x="22"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23"/>
                  <p:cNvSpPr>
                    <a:spLocks/>
                  </p:cNvSpPr>
                  <p:nvPr/>
                </p:nvSpPr>
                <p:spPr bwMode="auto">
                  <a:xfrm flipH="1">
                    <a:off x="5516563" y="4371975"/>
                    <a:ext cx="117475" cy="184150"/>
                  </a:xfrm>
                  <a:custGeom>
                    <a:avLst/>
                    <a:gdLst/>
                    <a:ahLst/>
                    <a:cxnLst>
                      <a:cxn ang="0">
                        <a:pos x="74" y="38"/>
                      </a:cxn>
                      <a:cxn ang="0">
                        <a:pos x="73" y="21"/>
                      </a:cxn>
                      <a:cxn ang="0">
                        <a:pos x="71" y="13"/>
                      </a:cxn>
                      <a:cxn ang="0">
                        <a:pos x="68" y="7"/>
                      </a:cxn>
                      <a:cxn ang="0">
                        <a:pos x="67" y="4"/>
                      </a:cxn>
                      <a:cxn ang="0">
                        <a:pos x="65" y="1"/>
                      </a:cxn>
                      <a:cxn ang="0">
                        <a:pos x="64" y="0"/>
                      </a:cxn>
                      <a:cxn ang="0">
                        <a:pos x="64" y="0"/>
                      </a:cxn>
                      <a:cxn ang="0">
                        <a:pos x="63" y="1"/>
                      </a:cxn>
                      <a:cxn ang="0">
                        <a:pos x="63" y="2"/>
                      </a:cxn>
                      <a:cxn ang="0">
                        <a:pos x="60" y="6"/>
                      </a:cxn>
                      <a:cxn ang="0">
                        <a:pos x="58" y="6"/>
                      </a:cxn>
                      <a:cxn ang="0">
                        <a:pos x="56" y="7"/>
                      </a:cxn>
                      <a:cxn ang="0">
                        <a:pos x="47" y="7"/>
                      </a:cxn>
                      <a:cxn ang="0">
                        <a:pos x="36" y="7"/>
                      </a:cxn>
                      <a:cxn ang="0">
                        <a:pos x="33" y="6"/>
                      </a:cxn>
                      <a:cxn ang="0">
                        <a:pos x="24" y="3"/>
                      </a:cxn>
                      <a:cxn ang="0">
                        <a:pos x="20" y="1"/>
                      </a:cxn>
                      <a:cxn ang="0">
                        <a:pos x="18" y="1"/>
                      </a:cxn>
                      <a:cxn ang="0">
                        <a:pos x="17" y="1"/>
                      </a:cxn>
                      <a:cxn ang="0">
                        <a:pos x="14" y="1"/>
                      </a:cxn>
                      <a:cxn ang="0">
                        <a:pos x="13" y="3"/>
                      </a:cxn>
                      <a:cxn ang="0">
                        <a:pos x="11" y="5"/>
                      </a:cxn>
                      <a:cxn ang="0">
                        <a:pos x="8" y="15"/>
                      </a:cxn>
                      <a:cxn ang="0">
                        <a:pos x="8" y="18"/>
                      </a:cxn>
                      <a:cxn ang="0">
                        <a:pos x="1" y="64"/>
                      </a:cxn>
                      <a:cxn ang="0">
                        <a:pos x="0" y="72"/>
                      </a:cxn>
                      <a:cxn ang="0">
                        <a:pos x="5" y="96"/>
                      </a:cxn>
                      <a:cxn ang="0">
                        <a:pos x="8" y="105"/>
                      </a:cxn>
                      <a:cxn ang="0">
                        <a:pos x="9" y="106"/>
                      </a:cxn>
                      <a:cxn ang="0">
                        <a:pos x="11" y="108"/>
                      </a:cxn>
                      <a:cxn ang="0">
                        <a:pos x="19" y="111"/>
                      </a:cxn>
                      <a:cxn ang="0">
                        <a:pos x="35" y="116"/>
                      </a:cxn>
                      <a:cxn ang="0">
                        <a:pos x="42" y="116"/>
                      </a:cxn>
                      <a:cxn ang="0">
                        <a:pos x="45" y="116"/>
                      </a:cxn>
                      <a:cxn ang="0">
                        <a:pos x="58" y="113"/>
                      </a:cxn>
                      <a:cxn ang="0">
                        <a:pos x="61" y="112"/>
                      </a:cxn>
                      <a:cxn ang="0">
                        <a:pos x="68" y="108"/>
                      </a:cxn>
                      <a:cxn ang="0">
                        <a:pos x="70" y="106"/>
                      </a:cxn>
                      <a:cxn ang="0">
                        <a:pos x="73" y="102"/>
                      </a:cxn>
                      <a:cxn ang="0">
                        <a:pos x="73" y="100"/>
                      </a:cxn>
                      <a:cxn ang="0">
                        <a:pos x="73" y="97"/>
                      </a:cxn>
                      <a:cxn ang="0">
                        <a:pos x="73" y="94"/>
                      </a:cxn>
                      <a:cxn ang="0">
                        <a:pos x="72" y="86"/>
                      </a:cxn>
                      <a:cxn ang="0">
                        <a:pos x="74" y="38"/>
                      </a:cxn>
                    </a:cxnLst>
                    <a:rect l="0" t="0" r="r" b="b"/>
                    <a:pathLst>
                      <a:path w="74" h="116">
                        <a:moveTo>
                          <a:pt x="74" y="38"/>
                        </a:moveTo>
                        <a:lnTo>
                          <a:pt x="73" y="21"/>
                        </a:lnTo>
                        <a:lnTo>
                          <a:pt x="71" y="13"/>
                        </a:lnTo>
                        <a:lnTo>
                          <a:pt x="68" y="7"/>
                        </a:lnTo>
                        <a:lnTo>
                          <a:pt x="67" y="4"/>
                        </a:lnTo>
                        <a:lnTo>
                          <a:pt x="65" y="1"/>
                        </a:lnTo>
                        <a:lnTo>
                          <a:pt x="64" y="0"/>
                        </a:lnTo>
                        <a:lnTo>
                          <a:pt x="64" y="0"/>
                        </a:lnTo>
                        <a:lnTo>
                          <a:pt x="63" y="1"/>
                        </a:lnTo>
                        <a:lnTo>
                          <a:pt x="63" y="2"/>
                        </a:lnTo>
                        <a:lnTo>
                          <a:pt x="60" y="6"/>
                        </a:lnTo>
                        <a:lnTo>
                          <a:pt x="58" y="6"/>
                        </a:lnTo>
                        <a:lnTo>
                          <a:pt x="56" y="7"/>
                        </a:lnTo>
                        <a:lnTo>
                          <a:pt x="47" y="7"/>
                        </a:lnTo>
                        <a:lnTo>
                          <a:pt x="36" y="7"/>
                        </a:lnTo>
                        <a:lnTo>
                          <a:pt x="33" y="6"/>
                        </a:lnTo>
                        <a:lnTo>
                          <a:pt x="24" y="3"/>
                        </a:lnTo>
                        <a:lnTo>
                          <a:pt x="20" y="1"/>
                        </a:lnTo>
                        <a:lnTo>
                          <a:pt x="18" y="1"/>
                        </a:lnTo>
                        <a:lnTo>
                          <a:pt x="17" y="1"/>
                        </a:lnTo>
                        <a:lnTo>
                          <a:pt x="14" y="1"/>
                        </a:lnTo>
                        <a:lnTo>
                          <a:pt x="13" y="3"/>
                        </a:lnTo>
                        <a:lnTo>
                          <a:pt x="11" y="5"/>
                        </a:lnTo>
                        <a:lnTo>
                          <a:pt x="8" y="15"/>
                        </a:lnTo>
                        <a:lnTo>
                          <a:pt x="8" y="18"/>
                        </a:lnTo>
                        <a:lnTo>
                          <a:pt x="1" y="64"/>
                        </a:lnTo>
                        <a:lnTo>
                          <a:pt x="0" y="72"/>
                        </a:lnTo>
                        <a:lnTo>
                          <a:pt x="5" y="96"/>
                        </a:lnTo>
                        <a:lnTo>
                          <a:pt x="8" y="105"/>
                        </a:lnTo>
                        <a:lnTo>
                          <a:pt x="9" y="106"/>
                        </a:lnTo>
                        <a:lnTo>
                          <a:pt x="11" y="108"/>
                        </a:lnTo>
                        <a:lnTo>
                          <a:pt x="19" y="111"/>
                        </a:lnTo>
                        <a:lnTo>
                          <a:pt x="35" y="116"/>
                        </a:lnTo>
                        <a:lnTo>
                          <a:pt x="42" y="116"/>
                        </a:lnTo>
                        <a:lnTo>
                          <a:pt x="45" y="116"/>
                        </a:lnTo>
                        <a:lnTo>
                          <a:pt x="58" y="113"/>
                        </a:lnTo>
                        <a:lnTo>
                          <a:pt x="61" y="112"/>
                        </a:lnTo>
                        <a:lnTo>
                          <a:pt x="68" y="108"/>
                        </a:lnTo>
                        <a:lnTo>
                          <a:pt x="70" y="106"/>
                        </a:lnTo>
                        <a:lnTo>
                          <a:pt x="73" y="102"/>
                        </a:lnTo>
                        <a:lnTo>
                          <a:pt x="73" y="100"/>
                        </a:lnTo>
                        <a:lnTo>
                          <a:pt x="73" y="97"/>
                        </a:lnTo>
                        <a:lnTo>
                          <a:pt x="73" y="94"/>
                        </a:lnTo>
                        <a:lnTo>
                          <a:pt x="72" y="86"/>
                        </a:lnTo>
                        <a:lnTo>
                          <a:pt x="74" y="3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24"/>
                  <p:cNvSpPr>
                    <a:spLocks/>
                  </p:cNvSpPr>
                  <p:nvPr/>
                </p:nvSpPr>
                <p:spPr bwMode="auto">
                  <a:xfrm flipH="1">
                    <a:off x="5519738" y="4303713"/>
                    <a:ext cx="73025" cy="61913"/>
                  </a:xfrm>
                  <a:custGeom>
                    <a:avLst/>
                    <a:gdLst/>
                    <a:ahLst/>
                    <a:cxnLst>
                      <a:cxn ang="0">
                        <a:pos x="32" y="1"/>
                      </a:cxn>
                      <a:cxn ang="0">
                        <a:pos x="28" y="5"/>
                      </a:cxn>
                      <a:cxn ang="0">
                        <a:pos x="26" y="6"/>
                      </a:cxn>
                      <a:cxn ang="0">
                        <a:pos x="24" y="7"/>
                      </a:cxn>
                      <a:cxn ang="0">
                        <a:pos x="14" y="13"/>
                      </a:cxn>
                      <a:cxn ang="0">
                        <a:pos x="10" y="16"/>
                      </a:cxn>
                      <a:cxn ang="0">
                        <a:pos x="4" y="23"/>
                      </a:cxn>
                      <a:cxn ang="0">
                        <a:pos x="1" y="27"/>
                      </a:cxn>
                      <a:cxn ang="0">
                        <a:pos x="0" y="30"/>
                      </a:cxn>
                      <a:cxn ang="0">
                        <a:pos x="1" y="32"/>
                      </a:cxn>
                      <a:cxn ang="0">
                        <a:pos x="2" y="33"/>
                      </a:cxn>
                      <a:cxn ang="0">
                        <a:pos x="5" y="37"/>
                      </a:cxn>
                      <a:cxn ang="0">
                        <a:pos x="9" y="39"/>
                      </a:cxn>
                      <a:cxn ang="0">
                        <a:pos x="10" y="39"/>
                      </a:cxn>
                      <a:cxn ang="0">
                        <a:pos x="11" y="39"/>
                      </a:cxn>
                      <a:cxn ang="0">
                        <a:pos x="12" y="39"/>
                      </a:cxn>
                      <a:cxn ang="0">
                        <a:pos x="12" y="38"/>
                      </a:cxn>
                      <a:cxn ang="0">
                        <a:pos x="13" y="36"/>
                      </a:cxn>
                      <a:cxn ang="0">
                        <a:pos x="13" y="30"/>
                      </a:cxn>
                      <a:cxn ang="0">
                        <a:pos x="14" y="26"/>
                      </a:cxn>
                      <a:cxn ang="0">
                        <a:pos x="15" y="24"/>
                      </a:cxn>
                      <a:cxn ang="0">
                        <a:pos x="20" y="19"/>
                      </a:cxn>
                      <a:cxn ang="0">
                        <a:pos x="23" y="17"/>
                      </a:cxn>
                      <a:cxn ang="0">
                        <a:pos x="25" y="16"/>
                      </a:cxn>
                      <a:cxn ang="0">
                        <a:pos x="25" y="16"/>
                      </a:cxn>
                      <a:cxn ang="0">
                        <a:pos x="25" y="17"/>
                      </a:cxn>
                      <a:cxn ang="0">
                        <a:pos x="25" y="19"/>
                      </a:cxn>
                      <a:cxn ang="0">
                        <a:pos x="23" y="25"/>
                      </a:cxn>
                      <a:cxn ang="0">
                        <a:pos x="21" y="31"/>
                      </a:cxn>
                      <a:cxn ang="0">
                        <a:pos x="21" y="33"/>
                      </a:cxn>
                      <a:cxn ang="0">
                        <a:pos x="21" y="35"/>
                      </a:cxn>
                      <a:cxn ang="0">
                        <a:pos x="22" y="37"/>
                      </a:cxn>
                      <a:cxn ang="0">
                        <a:pos x="24" y="38"/>
                      </a:cxn>
                      <a:cxn ang="0">
                        <a:pos x="28" y="39"/>
                      </a:cxn>
                      <a:cxn ang="0">
                        <a:pos x="36" y="39"/>
                      </a:cxn>
                      <a:cxn ang="0">
                        <a:pos x="41" y="37"/>
                      </a:cxn>
                      <a:cxn ang="0">
                        <a:pos x="44" y="36"/>
                      </a:cxn>
                      <a:cxn ang="0">
                        <a:pos x="45" y="33"/>
                      </a:cxn>
                      <a:cxn ang="0">
                        <a:pos x="46" y="32"/>
                      </a:cxn>
                      <a:cxn ang="0">
                        <a:pos x="46" y="30"/>
                      </a:cxn>
                      <a:cxn ang="0">
                        <a:pos x="44" y="24"/>
                      </a:cxn>
                      <a:cxn ang="0">
                        <a:pos x="36" y="3"/>
                      </a:cxn>
                      <a:cxn ang="0">
                        <a:pos x="35" y="1"/>
                      </a:cxn>
                      <a:cxn ang="0">
                        <a:pos x="34" y="0"/>
                      </a:cxn>
                      <a:cxn ang="0">
                        <a:pos x="33" y="0"/>
                      </a:cxn>
                      <a:cxn ang="0">
                        <a:pos x="32" y="1"/>
                      </a:cxn>
                    </a:cxnLst>
                    <a:rect l="0" t="0" r="r" b="b"/>
                    <a:pathLst>
                      <a:path w="46" h="39">
                        <a:moveTo>
                          <a:pt x="32" y="1"/>
                        </a:moveTo>
                        <a:lnTo>
                          <a:pt x="28" y="5"/>
                        </a:lnTo>
                        <a:lnTo>
                          <a:pt x="26" y="6"/>
                        </a:lnTo>
                        <a:lnTo>
                          <a:pt x="24" y="7"/>
                        </a:lnTo>
                        <a:lnTo>
                          <a:pt x="14" y="13"/>
                        </a:lnTo>
                        <a:lnTo>
                          <a:pt x="10" y="16"/>
                        </a:lnTo>
                        <a:lnTo>
                          <a:pt x="4" y="23"/>
                        </a:lnTo>
                        <a:lnTo>
                          <a:pt x="1" y="27"/>
                        </a:lnTo>
                        <a:lnTo>
                          <a:pt x="0" y="30"/>
                        </a:lnTo>
                        <a:lnTo>
                          <a:pt x="1" y="32"/>
                        </a:lnTo>
                        <a:lnTo>
                          <a:pt x="2" y="33"/>
                        </a:lnTo>
                        <a:lnTo>
                          <a:pt x="5" y="37"/>
                        </a:lnTo>
                        <a:lnTo>
                          <a:pt x="9" y="39"/>
                        </a:lnTo>
                        <a:lnTo>
                          <a:pt x="10" y="39"/>
                        </a:lnTo>
                        <a:lnTo>
                          <a:pt x="11" y="39"/>
                        </a:lnTo>
                        <a:lnTo>
                          <a:pt x="12" y="39"/>
                        </a:lnTo>
                        <a:lnTo>
                          <a:pt x="12" y="38"/>
                        </a:lnTo>
                        <a:lnTo>
                          <a:pt x="13" y="36"/>
                        </a:lnTo>
                        <a:lnTo>
                          <a:pt x="13" y="30"/>
                        </a:lnTo>
                        <a:lnTo>
                          <a:pt x="14" y="26"/>
                        </a:lnTo>
                        <a:lnTo>
                          <a:pt x="15" y="24"/>
                        </a:lnTo>
                        <a:lnTo>
                          <a:pt x="20" y="19"/>
                        </a:lnTo>
                        <a:lnTo>
                          <a:pt x="23" y="17"/>
                        </a:lnTo>
                        <a:lnTo>
                          <a:pt x="25" y="16"/>
                        </a:lnTo>
                        <a:lnTo>
                          <a:pt x="25" y="16"/>
                        </a:lnTo>
                        <a:lnTo>
                          <a:pt x="25" y="17"/>
                        </a:lnTo>
                        <a:lnTo>
                          <a:pt x="25" y="19"/>
                        </a:lnTo>
                        <a:lnTo>
                          <a:pt x="23" y="25"/>
                        </a:lnTo>
                        <a:lnTo>
                          <a:pt x="21" y="31"/>
                        </a:lnTo>
                        <a:lnTo>
                          <a:pt x="21" y="33"/>
                        </a:lnTo>
                        <a:lnTo>
                          <a:pt x="21" y="35"/>
                        </a:lnTo>
                        <a:lnTo>
                          <a:pt x="22" y="37"/>
                        </a:lnTo>
                        <a:lnTo>
                          <a:pt x="24" y="38"/>
                        </a:lnTo>
                        <a:lnTo>
                          <a:pt x="28" y="39"/>
                        </a:lnTo>
                        <a:lnTo>
                          <a:pt x="36" y="39"/>
                        </a:lnTo>
                        <a:lnTo>
                          <a:pt x="41" y="37"/>
                        </a:lnTo>
                        <a:lnTo>
                          <a:pt x="44" y="36"/>
                        </a:lnTo>
                        <a:lnTo>
                          <a:pt x="45" y="33"/>
                        </a:lnTo>
                        <a:lnTo>
                          <a:pt x="46" y="32"/>
                        </a:lnTo>
                        <a:lnTo>
                          <a:pt x="46" y="30"/>
                        </a:lnTo>
                        <a:lnTo>
                          <a:pt x="44" y="24"/>
                        </a:lnTo>
                        <a:lnTo>
                          <a:pt x="36" y="3"/>
                        </a:lnTo>
                        <a:lnTo>
                          <a:pt x="35" y="1"/>
                        </a:lnTo>
                        <a:lnTo>
                          <a:pt x="34" y="0"/>
                        </a:lnTo>
                        <a:lnTo>
                          <a:pt x="33" y="0"/>
                        </a:lnTo>
                        <a:lnTo>
                          <a:pt x="32" y="1"/>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25"/>
                  <p:cNvSpPr>
                    <a:spLocks/>
                  </p:cNvSpPr>
                  <p:nvPr/>
                </p:nvSpPr>
                <p:spPr bwMode="auto">
                  <a:xfrm flipH="1">
                    <a:off x="5407025" y="4335463"/>
                    <a:ext cx="101600" cy="196850"/>
                  </a:xfrm>
                  <a:custGeom>
                    <a:avLst/>
                    <a:gdLst/>
                    <a:ahLst/>
                    <a:cxnLst>
                      <a:cxn ang="0">
                        <a:pos x="60" y="13"/>
                      </a:cxn>
                      <a:cxn ang="0">
                        <a:pos x="59" y="12"/>
                      </a:cxn>
                      <a:cxn ang="0">
                        <a:pos x="57" y="13"/>
                      </a:cxn>
                      <a:cxn ang="0">
                        <a:pos x="55" y="13"/>
                      </a:cxn>
                      <a:cxn ang="0">
                        <a:pos x="53" y="15"/>
                      </a:cxn>
                      <a:cxn ang="0">
                        <a:pos x="48" y="17"/>
                      </a:cxn>
                      <a:cxn ang="0">
                        <a:pos x="46" y="18"/>
                      </a:cxn>
                      <a:cxn ang="0">
                        <a:pos x="44" y="18"/>
                      </a:cxn>
                      <a:cxn ang="0">
                        <a:pos x="40" y="18"/>
                      </a:cxn>
                      <a:cxn ang="0">
                        <a:pos x="36" y="16"/>
                      </a:cxn>
                      <a:cxn ang="0">
                        <a:pos x="29" y="11"/>
                      </a:cxn>
                      <a:cxn ang="0">
                        <a:pos x="25" y="8"/>
                      </a:cxn>
                      <a:cxn ang="0">
                        <a:pos x="21" y="2"/>
                      </a:cxn>
                      <a:cxn ang="0">
                        <a:pos x="20" y="0"/>
                      </a:cxn>
                      <a:cxn ang="0">
                        <a:pos x="19" y="0"/>
                      </a:cxn>
                      <a:cxn ang="0">
                        <a:pos x="18" y="0"/>
                      </a:cxn>
                      <a:cxn ang="0">
                        <a:pos x="17" y="2"/>
                      </a:cxn>
                      <a:cxn ang="0">
                        <a:pos x="16" y="4"/>
                      </a:cxn>
                      <a:cxn ang="0">
                        <a:pos x="13" y="24"/>
                      </a:cxn>
                      <a:cxn ang="0">
                        <a:pos x="4" y="52"/>
                      </a:cxn>
                      <a:cxn ang="0">
                        <a:pos x="0" y="89"/>
                      </a:cxn>
                      <a:cxn ang="0">
                        <a:pos x="0" y="106"/>
                      </a:cxn>
                      <a:cxn ang="0">
                        <a:pos x="0" y="109"/>
                      </a:cxn>
                      <a:cxn ang="0">
                        <a:pos x="0" y="111"/>
                      </a:cxn>
                      <a:cxn ang="0">
                        <a:pos x="1" y="112"/>
                      </a:cxn>
                      <a:cxn ang="0">
                        <a:pos x="3" y="116"/>
                      </a:cxn>
                      <a:cxn ang="0">
                        <a:pos x="10" y="120"/>
                      </a:cxn>
                      <a:cxn ang="0">
                        <a:pos x="23" y="124"/>
                      </a:cxn>
                      <a:cxn ang="0">
                        <a:pos x="29" y="124"/>
                      </a:cxn>
                      <a:cxn ang="0">
                        <a:pos x="35" y="123"/>
                      </a:cxn>
                      <a:cxn ang="0">
                        <a:pos x="41" y="120"/>
                      </a:cxn>
                      <a:cxn ang="0">
                        <a:pos x="47" y="116"/>
                      </a:cxn>
                      <a:cxn ang="0">
                        <a:pos x="49" y="113"/>
                      </a:cxn>
                      <a:cxn ang="0">
                        <a:pos x="51" y="110"/>
                      </a:cxn>
                      <a:cxn ang="0">
                        <a:pos x="52" y="107"/>
                      </a:cxn>
                      <a:cxn ang="0">
                        <a:pos x="52" y="103"/>
                      </a:cxn>
                      <a:cxn ang="0">
                        <a:pos x="52" y="74"/>
                      </a:cxn>
                      <a:cxn ang="0">
                        <a:pos x="59" y="44"/>
                      </a:cxn>
                      <a:cxn ang="0">
                        <a:pos x="61" y="39"/>
                      </a:cxn>
                      <a:cxn ang="0">
                        <a:pos x="63" y="29"/>
                      </a:cxn>
                      <a:cxn ang="0">
                        <a:pos x="64" y="18"/>
                      </a:cxn>
                      <a:cxn ang="0">
                        <a:pos x="62" y="14"/>
                      </a:cxn>
                      <a:cxn ang="0">
                        <a:pos x="60" y="13"/>
                      </a:cxn>
                    </a:cxnLst>
                    <a:rect l="0" t="0" r="r" b="b"/>
                    <a:pathLst>
                      <a:path w="64" h="124">
                        <a:moveTo>
                          <a:pt x="60" y="13"/>
                        </a:moveTo>
                        <a:lnTo>
                          <a:pt x="59" y="12"/>
                        </a:lnTo>
                        <a:lnTo>
                          <a:pt x="57" y="13"/>
                        </a:lnTo>
                        <a:lnTo>
                          <a:pt x="55" y="13"/>
                        </a:lnTo>
                        <a:lnTo>
                          <a:pt x="53" y="15"/>
                        </a:lnTo>
                        <a:lnTo>
                          <a:pt x="48" y="17"/>
                        </a:lnTo>
                        <a:lnTo>
                          <a:pt x="46" y="18"/>
                        </a:lnTo>
                        <a:lnTo>
                          <a:pt x="44" y="18"/>
                        </a:lnTo>
                        <a:lnTo>
                          <a:pt x="40" y="18"/>
                        </a:lnTo>
                        <a:lnTo>
                          <a:pt x="36" y="16"/>
                        </a:lnTo>
                        <a:lnTo>
                          <a:pt x="29" y="11"/>
                        </a:lnTo>
                        <a:lnTo>
                          <a:pt x="25" y="8"/>
                        </a:lnTo>
                        <a:lnTo>
                          <a:pt x="21" y="2"/>
                        </a:lnTo>
                        <a:lnTo>
                          <a:pt x="20" y="0"/>
                        </a:lnTo>
                        <a:lnTo>
                          <a:pt x="19" y="0"/>
                        </a:lnTo>
                        <a:lnTo>
                          <a:pt x="18" y="0"/>
                        </a:lnTo>
                        <a:lnTo>
                          <a:pt x="17" y="2"/>
                        </a:lnTo>
                        <a:lnTo>
                          <a:pt x="16" y="4"/>
                        </a:lnTo>
                        <a:lnTo>
                          <a:pt x="13" y="24"/>
                        </a:lnTo>
                        <a:lnTo>
                          <a:pt x="4" y="52"/>
                        </a:lnTo>
                        <a:lnTo>
                          <a:pt x="0" y="89"/>
                        </a:lnTo>
                        <a:lnTo>
                          <a:pt x="0" y="106"/>
                        </a:lnTo>
                        <a:lnTo>
                          <a:pt x="0" y="109"/>
                        </a:lnTo>
                        <a:lnTo>
                          <a:pt x="0" y="111"/>
                        </a:lnTo>
                        <a:lnTo>
                          <a:pt x="1" y="112"/>
                        </a:lnTo>
                        <a:lnTo>
                          <a:pt x="3" y="116"/>
                        </a:lnTo>
                        <a:lnTo>
                          <a:pt x="10" y="120"/>
                        </a:lnTo>
                        <a:lnTo>
                          <a:pt x="23" y="124"/>
                        </a:lnTo>
                        <a:lnTo>
                          <a:pt x="29" y="124"/>
                        </a:lnTo>
                        <a:lnTo>
                          <a:pt x="35" y="123"/>
                        </a:lnTo>
                        <a:lnTo>
                          <a:pt x="41" y="120"/>
                        </a:lnTo>
                        <a:lnTo>
                          <a:pt x="47" y="116"/>
                        </a:lnTo>
                        <a:lnTo>
                          <a:pt x="49" y="113"/>
                        </a:lnTo>
                        <a:lnTo>
                          <a:pt x="51" y="110"/>
                        </a:lnTo>
                        <a:lnTo>
                          <a:pt x="52" y="107"/>
                        </a:lnTo>
                        <a:lnTo>
                          <a:pt x="52" y="103"/>
                        </a:lnTo>
                        <a:lnTo>
                          <a:pt x="52" y="74"/>
                        </a:lnTo>
                        <a:lnTo>
                          <a:pt x="59" y="44"/>
                        </a:lnTo>
                        <a:lnTo>
                          <a:pt x="61" y="39"/>
                        </a:lnTo>
                        <a:lnTo>
                          <a:pt x="63" y="29"/>
                        </a:lnTo>
                        <a:lnTo>
                          <a:pt x="64" y="18"/>
                        </a:lnTo>
                        <a:lnTo>
                          <a:pt x="62" y="14"/>
                        </a:lnTo>
                        <a:lnTo>
                          <a:pt x="60" y="13"/>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26"/>
                  <p:cNvSpPr>
                    <a:spLocks/>
                  </p:cNvSpPr>
                  <p:nvPr/>
                </p:nvSpPr>
                <p:spPr bwMode="auto">
                  <a:xfrm flipH="1">
                    <a:off x="5411787" y="4324350"/>
                    <a:ext cx="49213" cy="26988"/>
                  </a:xfrm>
                  <a:custGeom>
                    <a:avLst/>
                    <a:gdLst/>
                    <a:ahLst/>
                    <a:cxnLst>
                      <a:cxn ang="0">
                        <a:pos x="31" y="8"/>
                      </a:cxn>
                      <a:cxn ang="0">
                        <a:pos x="31" y="7"/>
                      </a:cxn>
                      <a:cxn ang="0">
                        <a:pos x="30" y="6"/>
                      </a:cxn>
                      <a:cxn ang="0">
                        <a:pos x="29" y="5"/>
                      </a:cxn>
                      <a:cxn ang="0">
                        <a:pos x="25" y="3"/>
                      </a:cxn>
                      <a:cxn ang="0">
                        <a:pos x="17" y="1"/>
                      </a:cxn>
                      <a:cxn ang="0">
                        <a:pos x="14" y="0"/>
                      </a:cxn>
                      <a:cxn ang="0">
                        <a:pos x="5" y="1"/>
                      </a:cxn>
                      <a:cxn ang="0">
                        <a:pos x="1" y="2"/>
                      </a:cxn>
                      <a:cxn ang="0">
                        <a:pos x="0" y="2"/>
                      </a:cxn>
                      <a:cxn ang="0">
                        <a:pos x="0" y="3"/>
                      </a:cxn>
                      <a:cxn ang="0">
                        <a:pos x="0" y="6"/>
                      </a:cxn>
                      <a:cxn ang="0">
                        <a:pos x="2" y="9"/>
                      </a:cxn>
                      <a:cxn ang="0">
                        <a:pos x="5" y="12"/>
                      </a:cxn>
                      <a:cxn ang="0">
                        <a:pos x="8" y="14"/>
                      </a:cxn>
                      <a:cxn ang="0">
                        <a:pos x="10" y="15"/>
                      </a:cxn>
                      <a:cxn ang="0">
                        <a:pos x="17" y="17"/>
                      </a:cxn>
                      <a:cxn ang="0">
                        <a:pos x="23" y="17"/>
                      </a:cxn>
                      <a:cxn ang="0">
                        <a:pos x="26" y="16"/>
                      </a:cxn>
                      <a:cxn ang="0">
                        <a:pos x="29" y="14"/>
                      </a:cxn>
                      <a:cxn ang="0">
                        <a:pos x="31" y="8"/>
                      </a:cxn>
                    </a:cxnLst>
                    <a:rect l="0" t="0" r="r" b="b"/>
                    <a:pathLst>
                      <a:path w="31" h="17">
                        <a:moveTo>
                          <a:pt x="31" y="8"/>
                        </a:moveTo>
                        <a:lnTo>
                          <a:pt x="31" y="7"/>
                        </a:lnTo>
                        <a:lnTo>
                          <a:pt x="30" y="6"/>
                        </a:lnTo>
                        <a:lnTo>
                          <a:pt x="29" y="5"/>
                        </a:lnTo>
                        <a:lnTo>
                          <a:pt x="25" y="3"/>
                        </a:lnTo>
                        <a:lnTo>
                          <a:pt x="17" y="1"/>
                        </a:lnTo>
                        <a:lnTo>
                          <a:pt x="14" y="0"/>
                        </a:lnTo>
                        <a:lnTo>
                          <a:pt x="5" y="1"/>
                        </a:lnTo>
                        <a:lnTo>
                          <a:pt x="1" y="2"/>
                        </a:lnTo>
                        <a:lnTo>
                          <a:pt x="0" y="2"/>
                        </a:lnTo>
                        <a:lnTo>
                          <a:pt x="0" y="3"/>
                        </a:lnTo>
                        <a:lnTo>
                          <a:pt x="0" y="6"/>
                        </a:lnTo>
                        <a:lnTo>
                          <a:pt x="2" y="9"/>
                        </a:lnTo>
                        <a:lnTo>
                          <a:pt x="5" y="12"/>
                        </a:lnTo>
                        <a:lnTo>
                          <a:pt x="8" y="14"/>
                        </a:lnTo>
                        <a:lnTo>
                          <a:pt x="10" y="15"/>
                        </a:lnTo>
                        <a:lnTo>
                          <a:pt x="17" y="17"/>
                        </a:lnTo>
                        <a:lnTo>
                          <a:pt x="23" y="17"/>
                        </a:lnTo>
                        <a:lnTo>
                          <a:pt x="26" y="16"/>
                        </a:lnTo>
                        <a:lnTo>
                          <a:pt x="29" y="14"/>
                        </a:lnTo>
                        <a:lnTo>
                          <a:pt x="31" y="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27"/>
                  <p:cNvSpPr>
                    <a:spLocks/>
                  </p:cNvSpPr>
                  <p:nvPr/>
                </p:nvSpPr>
                <p:spPr bwMode="auto">
                  <a:xfrm flipH="1">
                    <a:off x="5127625" y="4303713"/>
                    <a:ext cx="169863" cy="98425"/>
                  </a:xfrm>
                  <a:custGeom>
                    <a:avLst/>
                    <a:gdLst/>
                    <a:ahLst/>
                    <a:cxnLst>
                      <a:cxn ang="0">
                        <a:pos x="100" y="0"/>
                      </a:cxn>
                      <a:cxn ang="0">
                        <a:pos x="99" y="0"/>
                      </a:cxn>
                      <a:cxn ang="0">
                        <a:pos x="99" y="1"/>
                      </a:cxn>
                      <a:cxn ang="0">
                        <a:pos x="98" y="2"/>
                      </a:cxn>
                      <a:cxn ang="0">
                        <a:pos x="97" y="3"/>
                      </a:cxn>
                      <a:cxn ang="0">
                        <a:pos x="57" y="30"/>
                      </a:cxn>
                      <a:cxn ang="0">
                        <a:pos x="39" y="36"/>
                      </a:cxn>
                      <a:cxn ang="0">
                        <a:pos x="3" y="42"/>
                      </a:cxn>
                      <a:cxn ang="0">
                        <a:pos x="1" y="43"/>
                      </a:cxn>
                      <a:cxn ang="0">
                        <a:pos x="0" y="44"/>
                      </a:cxn>
                      <a:cxn ang="0">
                        <a:pos x="1" y="45"/>
                      </a:cxn>
                      <a:cxn ang="0">
                        <a:pos x="5" y="49"/>
                      </a:cxn>
                      <a:cxn ang="0">
                        <a:pos x="16" y="56"/>
                      </a:cxn>
                      <a:cxn ang="0">
                        <a:pos x="22" y="59"/>
                      </a:cxn>
                      <a:cxn ang="0">
                        <a:pos x="35" y="62"/>
                      </a:cxn>
                      <a:cxn ang="0">
                        <a:pos x="42" y="62"/>
                      </a:cxn>
                      <a:cxn ang="0">
                        <a:pos x="55" y="61"/>
                      </a:cxn>
                      <a:cxn ang="0">
                        <a:pos x="83" y="52"/>
                      </a:cxn>
                      <a:cxn ang="0">
                        <a:pos x="97" y="44"/>
                      </a:cxn>
                      <a:cxn ang="0">
                        <a:pos x="102" y="40"/>
                      </a:cxn>
                      <a:cxn ang="0">
                        <a:pos x="105" y="36"/>
                      </a:cxn>
                      <a:cxn ang="0">
                        <a:pos x="107" y="31"/>
                      </a:cxn>
                      <a:cxn ang="0">
                        <a:pos x="107" y="28"/>
                      </a:cxn>
                      <a:cxn ang="0">
                        <a:pos x="107" y="24"/>
                      </a:cxn>
                      <a:cxn ang="0">
                        <a:pos x="104" y="10"/>
                      </a:cxn>
                      <a:cxn ang="0">
                        <a:pos x="101" y="1"/>
                      </a:cxn>
                      <a:cxn ang="0">
                        <a:pos x="100" y="0"/>
                      </a:cxn>
                    </a:cxnLst>
                    <a:rect l="0" t="0" r="r" b="b"/>
                    <a:pathLst>
                      <a:path w="107" h="62">
                        <a:moveTo>
                          <a:pt x="100" y="0"/>
                        </a:moveTo>
                        <a:lnTo>
                          <a:pt x="99" y="0"/>
                        </a:lnTo>
                        <a:lnTo>
                          <a:pt x="99" y="1"/>
                        </a:lnTo>
                        <a:lnTo>
                          <a:pt x="98" y="2"/>
                        </a:lnTo>
                        <a:lnTo>
                          <a:pt x="97" y="3"/>
                        </a:lnTo>
                        <a:lnTo>
                          <a:pt x="57" y="30"/>
                        </a:lnTo>
                        <a:lnTo>
                          <a:pt x="39" y="36"/>
                        </a:lnTo>
                        <a:lnTo>
                          <a:pt x="3" y="42"/>
                        </a:lnTo>
                        <a:lnTo>
                          <a:pt x="1" y="43"/>
                        </a:lnTo>
                        <a:lnTo>
                          <a:pt x="0" y="44"/>
                        </a:lnTo>
                        <a:lnTo>
                          <a:pt x="1" y="45"/>
                        </a:lnTo>
                        <a:lnTo>
                          <a:pt x="5" y="49"/>
                        </a:lnTo>
                        <a:lnTo>
                          <a:pt x="16" y="56"/>
                        </a:lnTo>
                        <a:lnTo>
                          <a:pt x="22" y="59"/>
                        </a:lnTo>
                        <a:lnTo>
                          <a:pt x="35" y="62"/>
                        </a:lnTo>
                        <a:lnTo>
                          <a:pt x="42" y="62"/>
                        </a:lnTo>
                        <a:lnTo>
                          <a:pt x="55" y="61"/>
                        </a:lnTo>
                        <a:lnTo>
                          <a:pt x="83" y="52"/>
                        </a:lnTo>
                        <a:lnTo>
                          <a:pt x="97" y="44"/>
                        </a:lnTo>
                        <a:lnTo>
                          <a:pt x="102" y="40"/>
                        </a:lnTo>
                        <a:lnTo>
                          <a:pt x="105" y="36"/>
                        </a:lnTo>
                        <a:lnTo>
                          <a:pt x="107" y="31"/>
                        </a:lnTo>
                        <a:lnTo>
                          <a:pt x="107" y="28"/>
                        </a:lnTo>
                        <a:lnTo>
                          <a:pt x="107" y="24"/>
                        </a:lnTo>
                        <a:lnTo>
                          <a:pt x="104" y="10"/>
                        </a:lnTo>
                        <a:lnTo>
                          <a:pt x="101" y="1"/>
                        </a:lnTo>
                        <a:lnTo>
                          <a:pt x="100"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28"/>
                  <p:cNvSpPr>
                    <a:spLocks/>
                  </p:cNvSpPr>
                  <p:nvPr/>
                </p:nvSpPr>
                <p:spPr bwMode="auto">
                  <a:xfrm flipH="1">
                    <a:off x="5265738" y="4375150"/>
                    <a:ext cx="50800" cy="171450"/>
                  </a:xfrm>
                  <a:custGeom>
                    <a:avLst/>
                    <a:gdLst/>
                    <a:ahLst/>
                    <a:cxnLst>
                      <a:cxn ang="0">
                        <a:pos x="28" y="18"/>
                      </a:cxn>
                      <a:cxn ang="0">
                        <a:pos x="28" y="17"/>
                      </a:cxn>
                      <a:cxn ang="0">
                        <a:pos x="26" y="16"/>
                      </a:cxn>
                      <a:cxn ang="0">
                        <a:pos x="25" y="16"/>
                      </a:cxn>
                      <a:cxn ang="0">
                        <a:pos x="22" y="17"/>
                      </a:cxn>
                      <a:cxn ang="0">
                        <a:pos x="21" y="17"/>
                      </a:cxn>
                      <a:cxn ang="0">
                        <a:pos x="19" y="16"/>
                      </a:cxn>
                      <a:cxn ang="0">
                        <a:pos x="17" y="15"/>
                      </a:cxn>
                      <a:cxn ang="0">
                        <a:pos x="16" y="11"/>
                      </a:cxn>
                      <a:cxn ang="0">
                        <a:pos x="10" y="2"/>
                      </a:cxn>
                      <a:cxn ang="0">
                        <a:pos x="9" y="1"/>
                      </a:cxn>
                      <a:cxn ang="0">
                        <a:pos x="8" y="0"/>
                      </a:cxn>
                      <a:cxn ang="0">
                        <a:pos x="8" y="0"/>
                      </a:cxn>
                      <a:cxn ang="0">
                        <a:pos x="7" y="1"/>
                      </a:cxn>
                      <a:cxn ang="0">
                        <a:pos x="6" y="2"/>
                      </a:cxn>
                      <a:cxn ang="0">
                        <a:pos x="5" y="4"/>
                      </a:cxn>
                      <a:cxn ang="0">
                        <a:pos x="0" y="68"/>
                      </a:cxn>
                      <a:cxn ang="0">
                        <a:pos x="0" y="96"/>
                      </a:cxn>
                      <a:cxn ang="0">
                        <a:pos x="1" y="103"/>
                      </a:cxn>
                      <a:cxn ang="0">
                        <a:pos x="2" y="104"/>
                      </a:cxn>
                      <a:cxn ang="0">
                        <a:pos x="5" y="104"/>
                      </a:cxn>
                      <a:cxn ang="0">
                        <a:pos x="9" y="105"/>
                      </a:cxn>
                      <a:cxn ang="0">
                        <a:pos x="15" y="107"/>
                      </a:cxn>
                      <a:cxn ang="0">
                        <a:pos x="20" y="108"/>
                      </a:cxn>
                      <a:cxn ang="0">
                        <a:pos x="26" y="107"/>
                      </a:cxn>
                      <a:cxn ang="0">
                        <a:pos x="29" y="105"/>
                      </a:cxn>
                      <a:cxn ang="0">
                        <a:pos x="30" y="104"/>
                      </a:cxn>
                      <a:cxn ang="0">
                        <a:pos x="31" y="103"/>
                      </a:cxn>
                      <a:cxn ang="0">
                        <a:pos x="31" y="101"/>
                      </a:cxn>
                      <a:cxn ang="0">
                        <a:pos x="32" y="99"/>
                      </a:cxn>
                      <a:cxn ang="0">
                        <a:pos x="32" y="92"/>
                      </a:cxn>
                      <a:cxn ang="0">
                        <a:pos x="29" y="64"/>
                      </a:cxn>
                      <a:cxn ang="0">
                        <a:pos x="29" y="24"/>
                      </a:cxn>
                      <a:cxn ang="0">
                        <a:pos x="28" y="18"/>
                      </a:cxn>
                    </a:cxnLst>
                    <a:rect l="0" t="0" r="r" b="b"/>
                    <a:pathLst>
                      <a:path w="32" h="108">
                        <a:moveTo>
                          <a:pt x="28" y="18"/>
                        </a:moveTo>
                        <a:lnTo>
                          <a:pt x="28" y="17"/>
                        </a:lnTo>
                        <a:lnTo>
                          <a:pt x="26" y="16"/>
                        </a:lnTo>
                        <a:lnTo>
                          <a:pt x="25" y="16"/>
                        </a:lnTo>
                        <a:lnTo>
                          <a:pt x="22" y="17"/>
                        </a:lnTo>
                        <a:lnTo>
                          <a:pt x="21" y="17"/>
                        </a:lnTo>
                        <a:lnTo>
                          <a:pt x="19" y="16"/>
                        </a:lnTo>
                        <a:lnTo>
                          <a:pt x="17" y="15"/>
                        </a:lnTo>
                        <a:lnTo>
                          <a:pt x="16" y="11"/>
                        </a:lnTo>
                        <a:lnTo>
                          <a:pt x="10" y="2"/>
                        </a:lnTo>
                        <a:lnTo>
                          <a:pt x="9" y="1"/>
                        </a:lnTo>
                        <a:lnTo>
                          <a:pt x="8" y="0"/>
                        </a:lnTo>
                        <a:lnTo>
                          <a:pt x="8" y="0"/>
                        </a:lnTo>
                        <a:lnTo>
                          <a:pt x="7" y="1"/>
                        </a:lnTo>
                        <a:lnTo>
                          <a:pt x="6" y="2"/>
                        </a:lnTo>
                        <a:lnTo>
                          <a:pt x="5" y="4"/>
                        </a:lnTo>
                        <a:lnTo>
                          <a:pt x="0" y="68"/>
                        </a:lnTo>
                        <a:lnTo>
                          <a:pt x="0" y="96"/>
                        </a:lnTo>
                        <a:lnTo>
                          <a:pt x="1" y="103"/>
                        </a:lnTo>
                        <a:lnTo>
                          <a:pt x="2" y="104"/>
                        </a:lnTo>
                        <a:lnTo>
                          <a:pt x="5" y="104"/>
                        </a:lnTo>
                        <a:lnTo>
                          <a:pt x="9" y="105"/>
                        </a:lnTo>
                        <a:lnTo>
                          <a:pt x="15" y="107"/>
                        </a:lnTo>
                        <a:lnTo>
                          <a:pt x="20" y="108"/>
                        </a:lnTo>
                        <a:lnTo>
                          <a:pt x="26" y="107"/>
                        </a:lnTo>
                        <a:lnTo>
                          <a:pt x="29" y="105"/>
                        </a:lnTo>
                        <a:lnTo>
                          <a:pt x="30" y="104"/>
                        </a:lnTo>
                        <a:lnTo>
                          <a:pt x="31" y="103"/>
                        </a:lnTo>
                        <a:lnTo>
                          <a:pt x="31" y="101"/>
                        </a:lnTo>
                        <a:lnTo>
                          <a:pt x="32" y="99"/>
                        </a:lnTo>
                        <a:lnTo>
                          <a:pt x="32" y="92"/>
                        </a:lnTo>
                        <a:lnTo>
                          <a:pt x="29" y="64"/>
                        </a:lnTo>
                        <a:lnTo>
                          <a:pt x="29" y="24"/>
                        </a:lnTo>
                        <a:lnTo>
                          <a:pt x="28" y="1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29"/>
                  <p:cNvSpPr>
                    <a:spLocks/>
                  </p:cNvSpPr>
                  <p:nvPr/>
                </p:nvSpPr>
                <p:spPr bwMode="auto">
                  <a:xfrm flipH="1">
                    <a:off x="5138737" y="4383088"/>
                    <a:ext cx="125413" cy="149225"/>
                  </a:xfrm>
                  <a:custGeom>
                    <a:avLst/>
                    <a:gdLst/>
                    <a:ahLst/>
                    <a:cxnLst>
                      <a:cxn ang="0">
                        <a:pos x="76" y="0"/>
                      </a:cxn>
                      <a:cxn ang="0">
                        <a:pos x="73" y="3"/>
                      </a:cxn>
                      <a:cxn ang="0">
                        <a:pos x="54" y="13"/>
                      </a:cxn>
                      <a:cxn ang="0">
                        <a:pos x="42" y="17"/>
                      </a:cxn>
                      <a:cxn ang="0">
                        <a:pos x="22" y="20"/>
                      </a:cxn>
                      <a:cxn ang="0">
                        <a:pos x="16" y="19"/>
                      </a:cxn>
                      <a:cxn ang="0">
                        <a:pos x="10" y="17"/>
                      </a:cxn>
                      <a:cxn ang="0">
                        <a:pos x="7" y="15"/>
                      </a:cxn>
                      <a:cxn ang="0">
                        <a:pos x="5" y="15"/>
                      </a:cxn>
                      <a:cxn ang="0">
                        <a:pos x="3" y="15"/>
                      </a:cxn>
                      <a:cxn ang="0">
                        <a:pos x="1" y="16"/>
                      </a:cxn>
                      <a:cxn ang="0">
                        <a:pos x="0" y="20"/>
                      </a:cxn>
                      <a:cxn ang="0">
                        <a:pos x="4" y="39"/>
                      </a:cxn>
                      <a:cxn ang="0">
                        <a:pos x="4" y="47"/>
                      </a:cxn>
                      <a:cxn ang="0">
                        <a:pos x="3" y="79"/>
                      </a:cxn>
                      <a:cxn ang="0">
                        <a:pos x="4" y="84"/>
                      </a:cxn>
                      <a:cxn ang="0">
                        <a:pos x="6" y="89"/>
                      </a:cxn>
                      <a:cxn ang="0">
                        <a:pos x="8" y="92"/>
                      </a:cxn>
                      <a:cxn ang="0">
                        <a:pos x="10" y="94"/>
                      </a:cxn>
                      <a:cxn ang="0">
                        <a:pos x="13" y="94"/>
                      </a:cxn>
                      <a:cxn ang="0">
                        <a:pos x="19" y="89"/>
                      </a:cxn>
                      <a:cxn ang="0">
                        <a:pos x="27" y="85"/>
                      </a:cxn>
                      <a:cxn ang="0">
                        <a:pos x="32" y="83"/>
                      </a:cxn>
                      <a:cxn ang="0">
                        <a:pos x="60" y="68"/>
                      </a:cxn>
                      <a:cxn ang="0">
                        <a:pos x="65" y="62"/>
                      </a:cxn>
                      <a:cxn ang="0">
                        <a:pos x="71" y="45"/>
                      </a:cxn>
                      <a:cxn ang="0">
                        <a:pos x="79" y="6"/>
                      </a:cxn>
                      <a:cxn ang="0">
                        <a:pos x="79" y="2"/>
                      </a:cxn>
                      <a:cxn ang="0">
                        <a:pos x="78" y="1"/>
                      </a:cxn>
                      <a:cxn ang="0">
                        <a:pos x="77" y="0"/>
                      </a:cxn>
                      <a:cxn ang="0">
                        <a:pos x="76" y="0"/>
                      </a:cxn>
                    </a:cxnLst>
                    <a:rect l="0" t="0" r="r" b="b"/>
                    <a:pathLst>
                      <a:path w="79" h="94">
                        <a:moveTo>
                          <a:pt x="76" y="0"/>
                        </a:moveTo>
                        <a:lnTo>
                          <a:pt x="73" y="3"/>
                        </a:lnTo>
                        <a:lnTo>
                          <a:pt x="54" y="13"/>
                        </a:lnTo>
                        <a:lnTo>
                          <a:pt x="42" y="17"/>
                        </a:lnTo>
                        <a:lnTo>
                          <a:pt x="22" y="20"/>
                        </a:lnTo>
                        <a:lnTo>
                          <a:pt x="16" y="19"/>
                        </a:lnTo>
                        <a:lnTo>
                          <a:pt x="10" y="17"/>
                        </a:lnTo>
                        <a:lnTo>
                          <a:pt x="7" y="15"/>
                        </a:lnTo>
                        <a:lnTo>
                          <a:pt x="5" y="15"/>
                        </a:lnTo>
                        <a:lnTo>
                          <a:pt x="3" y="15"/>
                        </a:lnTo>
                        <a:lnTo>
                          <a:pt x="1" y="16"/>
                        </a:lnTo>
                        <a:lnTo>
                          <a:pt x="0" y="20"/>
                        </a:lnTo>
                        <a:lnTo>
                          <a:pt x="4" y="39"/>
                        </a:lnTo>
                        <a:lnTo>
                          <a:pt x="4" y="47"/>
                        </a:lnTo>
                        <a:lnTo>
                          <a:pt x="3" y="79"/>
                        </a:lnTo>
                        <a:lnTo>
                          <a:pt x="4" y="84"/>
                        </a:lnTo>
                        <a:lnTo>
                          <a:pt x="6" y="89"/>
                        </a:lnTo>
                        <a:lnTo>
                          <a:pt x="8" y="92"/>
                        </a:lnTo>
                        <a:lnTo>
                          <a:pt x="10" y="94"/>
                        </a:lnTo>
                        <a:lnTo>
                          <a:pt x="13" y="94"/>
                        </a:lnTo>
                        <a:lnTo>
                          <a:pt x="19" y="89"/>
                        </a:lnTo>
                        <a:lnTo>
                          <a:pt x="27" y="85"/>
                        </a:lnTo>
                        <a:lnTo>
                          <a:pt x="32" y="83"/>
                        </a:lnTo>
                        <a:lnTo>
                          <a:pt x="60" y="68"/>
                        </a:lnTo>
                        <a:lnTo>
                          <a:pt x="65" y="62"/>
                        </a:lnTo>
                        <a:lnTo>
                          <a:pt x="71" y="45"/>
                        </a:lnTo>
                        <a:lnTo>
                          <a:pt x="79" y="6"/>
                        </a:lnTo>
                        <a:lnTo>
                          <a:pt x="79" y="2"/>
                        </a:lnTo>
                        <a:lnTo>
                          <a:pt x="78" y="1"/>
                        </a:lnTo>
                        <a:lnTo>
                          <a:pt x="77" y="0"/>
                        </a:lnTo>
                        <a:lnTo>
                          <a:pt x="76"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30"/>
                  <p:cNvSpPr>
                    <a:spLocks/>
                  </p:cNvSpPr>
                  <p:nvPr/>
                </p:nvSpPr>
                <p:spPr bwMode="auto">
                  <a:xfrm flipH="1">
                    <a:off x="5045075" y="4230688"/>
                    <a:ext cx="77788" cy="152400"/>
                  </a:xfrm>
                  <a:custGeom>
                    <a:avLst/>
                    <a:gdLst/>
                    <a:ahLst/>
                    <a:cxnLst>
                      <a:cxn ang="0">
                        <a:pos x="20" y="0"/>
                      </a:cxn>
                      <a:cxn ang="0">
                        <a:pos x="19" y="0"/>
                      </a:cxn>
                      <a:cxn ang="0">
                        <a:pos x="19" y="1"/>
                      </a:cxn>
                      <a:cxn ang="0">
                        <a:pos x="25" y="8"/>
                      </a:cxn>
                      <a:cxn ang="0">
                        <a:pos x="27" y="10"/>
                      </a:cxn>
                      <a:cxn ang="0">
                        <a:pos x="28" y="12"/>
                      </a:cxn>
                      <a:cxn ang="0">
                        <a:pos x="28" y="14"/>
                      </a:cxn>
                      <a:cxn ang="0">
                        <a:pos x="28" y="16"/>
                      </a:cxn>
                      <a:cxn ang="0">
                        <a:pos x="27" y="19"/>
                      </a:cxn>
                      <a:cxn ang="0">
                        <a:pos x="20" y="28"/>
                      </a:cxn>
                      <a:cxn ang="0">
                        <a:pos x="17" y="32"/>
                      </a:cxn>
                      <a:cxn ang="0">
                        <a:pos x="15" y="33"/>
                      </a:cxn>
                      <a:cxn ang="0">
                        <a:pos x="14" y="34"/>
                      </a:cxn>
                      <a:cxn ang="0">
                        <a:pos x="9" y="36"/>
                      </a:cxn>
                      <a:cxn ang="0">
                        <a:pos x="6" y="37"/>
                      </a:cxn>
                      <a:cxn ang="0">
                        <a:pos x="3" y="37"/>
                      </a:cxn>
                      <a:cxn ang="0">
                        <a:pos x="2" y="39"/>
                      </a:cxn>
                      <a:cxn ang="0">
                        <a:pos x="1" y="40"/>
                      </a:cxn>
                      <a:cxn ang="0">
                        <a:pos x="0" y="42"/>
                      </a:cxn>
                      <a:cxn ang="0">
                        <a:pos x="1" y="44"/>
                      </a:cxn>
                      <a:cxn ang="0">
                        <a:pos x="6" y="58"/>
                      </a:cxn>
                      <a:cxn ang="0">
                        <a:pos x="7" y="64"/>
                      </a:cxn>
                      <a:cxn ang="0">
                        <a:pos x="8" y="88"/>
                      </a:cxn>
                      <a:cxn ang="0">
                        <a:pos x="7" y="92"/>
                      </a:cxn>
                      <a:cxn ang="0">
                        <a:pos x="6" y="95"/>
                      </a:cxn>
                      <a:cxn ang="0">
                        <a:pos x="5" y="96"/>
                      </a:cxn>
                      <a:cxn ang="0">
                        <a:pos x="6" y="96"/>
                      </a:cxn>
                      <a:cxn ang="0">
                        <a:pos x="8" y="96"/>
                      </a:cxn>
                      <a:cxn ang="0">
                        <a:pos x="9" y="95"/>
                      </a:cxn>
                      <a:cxn ang="0">
                        <a:pos x="14" y="91"/>
                      </a:cxn>
                      <a:cxn ang="0">
                        <a:pos x="18" y="86"/>
                      </a:cxn>
                      <a:cxn ang="0">
                        <a:pos x="35" y="75"/>
                      </a:cxn>
                      <a:cxn ang="0">
                        <a:pos x="41" y="68"/>
                      </a:cxn>
                      <a:cxn ang="0">
                        <a:pos x="48" y="53"/>
                      </a:cxn>
                      <a:cxn ang="0">
                        <a:pos x="49" y="42"/>
                      </a:cxn>
                      <a:cxn ang="0">
                        <a:pos x="49" y="32"/>
                      </a:cxn>
                      <a:cxn ang="0">
                        <a:pos x="46" y="21"/>
                      </a:cxn>
                      <a:cxn ang="0">
                        <a:pos x="39" y="10"/>
                      </a:cxn>
                      <a:cxn ang="0">
                        <a:pos x="37" y="9"/>
                      </a:cxn>
                      <a:cxn ang="0">
                        <a:pos x="22" y="1"/>
                      </a:cxn>
                      <a:cxn ang="0">
                        <a:pos x="20" y="0"/>
                      </a:cxn>
                    </a:cxnLst>
                    <a:rect l="0" t="0" r="r" b="b"/>
                    <a:pathLst>
                      <a:path w="49" h="96">
                        <a:moveTo>
                          <a:pt x="20" y="0"/>
                        </a:moveTo>
                        <a:lnTo>
                          <a:pt x="19" y="0"/>
                        </a:lnTo>
                        <a:lnTo>
                          <a:pt x="19" y="1"/>
                        </a:lnTo>
                        <a:lnTo>
                          <a:pt x="25" y="8"/>
                        </a:lnTo>
                        <a:lnTo>
                          <a:pt x="27" y="10"/>
                        </a:lnTo>
                        <a:lnTo>
                          <a:pt x="28" y="12"/>
                        </a:lnTo>
                        <a:lnTo>
                          <a:pt x="28" y="14"/>
                        </a:lnTo>
                        <a:lnTo>
                          <a:pt x="28" y="16"/>
                        </a:lnTo>
                        <a:lnTo>
                          <a:pt x="27" y="19"/>
                        </a:lnTo>
                        <a:lnTo>
                          <a:pt x="20" y="28"/>
                        </a:lnTo>
                        <a:lnTo>
                          <a:pt x="17" y="32"/>
                        </a:lnTo>
                        <a:lnTo>
                          <a:pt x="15" y="33"/>
                        </a:lnTo>
                        <a:lnTo>
                          <a:pt x="14" y="34"/>
                        </a:lnTo>
                        <a:lnTo>
                          <a:pt x="9" y="36"/>
                        </a:lnTo>
                        <a:lnTo>
                          <a:pt x="6" y="37"/>
                        </a:lnTo>
                        <a:lnTo>
                          <a:pt x="3" y="37"/>
                        </a:lnTo>
                        <a:lnTo>
                          <a:pt x="2" y="39"/>
                        </a:lnTo>
                        <a:lnTo>
                          <a:pt x="1" y="40"/>
                        </a:lnTo>
                        <a:lnTo>
                          <a:pt x="0" y="42"/>
                        </a:lnTo>
                        <a:lnTo>
                          <a:pt x="1" y="44"/>
                        </a:lnTo>
                        <a:lnTo>
                          <a:pt x="6" y="58"/>
                        </a:lnTo>
                        <a:lnTo>
                          <a:pt x="7" y="64"/>
                        </a:lnTo>
                        <a:lnTo>
                          <a:pt x="8" y="88"/>
                        </a:lnTo>
                        <a:lnTo>
                          <a:pt x="7" y="92"/>
                        </a:lnTo>
                        <a:lnTo>
                          <a:pt x="6" y="95"/>
                        </a:lnTo>
                        <a:lnTo>
                          <a:pt x="5" y="96"/>
                        </a:lnTo>
                        <a:lnTo>
                          <a:pt x="6" y="96"/>
                        </a:lnTo>
                        <a:lnTo>
                          <a:pt x="8" y="96"/>
                        </a:lnTo>
                        <a:lnTo>
                          <a:pt x="9" y="95"/>
                        </a:lnTo>
                        <a:lnTo>
                          <a:pt x="14" y="91"/>
                        </a:lnTo>
                        <a:lnTo>
                          <a:pt x="18" y="86"/>
                        </a:lnTo>
                        <a:lnTo>
                          <a:pt x="35" y="75"/>
                        </a:lnTo>
                        <a:lnTo>
                          <a:pt x="41" y="68"/>
                        </a:lnTo>
                        <a:lnTo>
                          <a:pt x="48" y="53"/>
                        </a:lnTo>
                        <a:lnTo>
                          <a:pt x="49" y="42"/>
                        </a:lnTo>
                        <a:lnTo>
                          <a:pt x="49" y="32"/>
                        </a:lnTo>
                        <a:lnTo>
                          <a:pt x="46" y="21"/>
                        </a:lnTo>
                        <a:lnTo>
                          <a:pt x="39" y="10"/>
                        </a:lnTo>
                        <a:lnTo>
                          <a:pt x="37" y="9"/>
                        </a:lnTo>
                        <a:lnTo>
                          <a:pt x="22" y="1"/>
                        </a:lnTo>
                        <a:lnTo>
                          <a:pt x="20" y="0"/>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31"/>
                  <p:cNvSpPr>
                    <a:spLocks/>
                  </p:cNvSpPr>
                  <p:nvPr/>
                </p:nvSpPr>
                <p:spPr bwMode="auto">
                  <a:xfrm flipH="1">
                    <a:off x="5318125" y="4368800"/>
                    <a:ext cx="95250" cy="122238"/>
                  </a:xfrm>
                  <a:custGeom>
                    <a:avLst/>
                    <a:gdLst/>
                    <a:ahLst/>
                    <a:cxnLst>
                      <a:cxn ang="0">
                        <a:pos x="56" y="6"/>
                      </a:cxn>
                      <a:cxn ang="0">
                        <a:pos x="43" y="9"/>
                      </a:cxn>
                      <a:cxn ang="0">
                        <a:pos x="36" y="9"/>
                      </a:cxn>
                      <a:cxn ang="0">
                        <a:pos x="30" y="7"/>
                      </a:cxn>
                      <a:cxn ang="0">
                        <a:pos x="21" y="1"/>
                      </a:cxn>
                      <a:cxn ang="0">
                        <a:pos x="15" y="0"/>
                      </a:cxn>
                      <a:cxn ang="0">
                        <a:pos x="13" y="1"/>
                      </a:cxn>
                      <a:cxn ang="0">
                        <a:pos x="11" y="4"/>
                      </a:cxn>
                      <a:cxn ang="0">
                        <a:pos x="10" y="9"/>
                      </a:cxn>
                      <a:cxn ang="0">
                        <a:pos x="7" y="20"/>
                      </a:cxn>
                      <a:cxn ang="0">
                        <a:pos x="5" y="38"/>
                      </a:cxn>
                      <a:cxn ang="0">
                        <a:pos x="0" y="65"/>
                      </a:cxn>
                      <a:cxn ang="0">
                        <a:pos x="0" y="70"/>
                      </a:cxn>
                      <a:cxn ang="0">
                        <a:pos x="1" y="70"/>
                      </a:cxn>
                      <a:cxn ang="0">
                        <a:pos x="2" y="71"/>
                      </a:cxn>
                      <a:cxn ang="0">
                        <a:pos x="4" y="72"/>
                      </a:cxn>
                      <a:cxn ang="0">
                        <a:pos x="6" y="73"/>
                      </a:cxn>
                      <a:cxn ang="0">
                        <a:pos x="9" y="74"/>
                      </a:cxn>
                      <a:cxn ang="0">
                        <a:pos x="38" y="77"/>
                      </a:cxn>
                      <a:cxn ang="0">
                        <a:pos x="47" y="77"/>
                      </a:cxn>
                      <a:cxn ang="0">
                        <a:pos x="51" y="76"/>
                      </a:cxn>
                      <a:cxn ang="0">
                        <a:pos x="54" y="74"/>
                      </a:cxn>
                      <a:cxn ang="0">
                        <a:pos x="55" y="73"/>
                      </a:cxn>
                      <a:cxn ang="0">
                        <a:pos x="56" y="70"/>
                      </a:cxn>
                      <a:cxn ang="0">
                        <a:pos x="56" y="67"/>
                      </a:cxn>
                      <a:cxn ang="0">
                        <a:pos x="55" y="58"/>
                      </a:cxn>
                      <a:cxn ang="0">
                        <a:pos x="55" y="26"/>
                      </a:cxn>
                      <a:cxn ang="0">
                        <a:pos x="56" y="23"/>
                      </a:cxn>
                      <a:cxn ang="0">
                        <a:pos x="60" y="12"/>
                      </a:cxn>
                      <a:cxn ang="0">
                        <a:pos x="60" y="10"/>
                      </a:cxn>
                      <a:cxn ang="0">
                        <a:pos x="60" y="8"/>
                      </a:cxn>
                      <a:cxn ang="0">
                        <a:pos x="60" y="7"/>
                      </a:cxn>
                      <a:cxn ang="0">
                        <a:pos x="58" y="6"/>
                      </a:cxn>
                      <a:cxn ang="0">
                        <a:pos x="56" y="6"/>
                      </a:cxn>
                    </a:cxnLst>
                    <a:rect l="0" t="0" r="r" b="b"/>
                    <a:pathLst>
                      <a:path w="60" h="77">
                        <a:moveTo>
                          <a:pt x="56" y="6"/>
                        </a:moveTo>
                        <a:lnTo>
                          <a:pt x="43" y="9"/>
                        </a:lnTo>
                        <a:lnTo>
                          <a:pt x="36" y="9"/>
                        </a:lnTo>
                        <a:lnTo>
                          <a:pt x="30" y="7"/>
                        </a:lnTo>
                        <a:lnTo>
                          <a:pt x="21" y="1"/>
                        </a:lnTo>
                        <a:lnTo>
                          <a:pt x="15" y="0"/>
                        </a:lnTo>
                        <a:lnTo>
                          <a:pt x="13" y="1"/>
                        </a:lnTo>
                        <a:lnTo>
                          <a:pt x="11" y="4"/>
                        </a:lnTo>
                        <a:lnTo>
                          <a:pt x="10" y="9"/>
                        </a:lnTo>
                        <a:lnTo>
                          <a:pt x="7" y="20"/>
                        </a:lnTo>
                        <a:lnTo>
                          <a:pt x="5" y="38"/>
                        </a:lnTo>
                        <a:lnTo>
                          <a:pt x="0" y="65"/>
                        </a:lnTo>
                        <a:lnTo>
                          <a:pt x="0" y="70"/>
                        </a:lnTo>
                        <a:lnTo>
                          <a:pt x="1" y="70"/>
                        </a:lnTo>
                        <a:lnTo>
                          <a:pt x="2" y="71"/>
                        </a:lnTo>
                        <a:lnTo>
                          <a:pt x="4" y="72"/>
                        </a:lnTo>
                        <a:lnTo>
                          <a:pt x="6" y="73"/>
                        </a:lnTo>
                        <a:lnTo>
                          <a:pt x="9" y="74"/>
                        </a:lnTo>
                        <a:lnTo>
                          <a:pt x="38" y="77"/>
                        </a:lnTo>
                        <a:lnTo>
                          <a:pt x="47" y="77"/>
                        </a:lnTo>
                        <a:lnTo>
                          <a:pt x="51" y="76"/>
                        </a:lnTo>
                        <a:lnTo>
                          <a:pt x="54" y="74"/>
                        </a:lnTo>
                        <a:lnTo>
                          <a:pt x="55" y="73"/>
                        </a:lnTo>
                        <a:lnTo>
                          <a:pt x="56" y="70"/>
                        </a:lnTo>
                        <a:lnTo>
                          <a:pt x="56" y="67"/>
                        </a:lnTo>
                        <a:lnTo>
                          <a:pt x="55" y="58"/>
                        </a:lnTo>
                        <a:lnTo>
                          <a:pt x="55" y="26"/>
                        </a:lnTo>
                        <a:lnTo>
                          <a:pt x="56" y="23"/>
                        </a:lnTo>
                        <a:lnTo>
                          <a:pt x="60" y="12"/>
                        </a:lnTo>
                        <a:lnTo>
                          <a:pt x="60" y="10"/>
                        </a:lnTo>
                        <a:lnTo>
                          <a:pt x="60" y="8"/>
                        </a:lnTo>
                        <a:lnTo>
                          <a:pt x="60" y="7"/>
                        </a:lnTo>
                        <a:lnTo>
                          <a:pt x="58" y="6"/>
                        </a:lnTo>
                        <a:lnTo>
                          <a:pt x="56" y="6"/>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32"/>
                  <p:cNvSpPr>
                    <a:spLocks/>
                  </p:cNvSpPr>
                  <p:nvPr/>
                </p:nvSpPr>
                <p:spPr bwMode="auto">
                  <a:xfrm flipH="1">
                    <a:off x="5056187" y="4146550"/>
                    <a:ext cx="131763" cy="187325"/>
                  </a:xfrm>
                  <a:custGeom>
                    <a:avLst/>
                    <a:gdLst/>
                    <a:ahLst/>
                    <a:cxnLst>
                      <a:cxn ang="0">
                        <a:pos x="15" y="2"/>
                      </a:cxn>
                      <a:cxn ang="0">
                        <a:pos x="10" y="0"/>
                      </a:cxn>
                      <a:cxn ang="0">
                        <a:pos x="6" y="0"/>
                      </a:cxn>
                      <a:cxn ang="0">
                        <a:pos x="5" y="0"/>
                      </a:cxn>
                      <a:cxn ang="0">
                        <a:pos x="3" y="1"/>
                      </a:cxn>
                      <a:cxn ang="0">
                        <a:pos x="2" y="4"/>
                      </a:cxn>
                      <a:cxn ang="0">
                        <a:pos x="1" y="8"/>
                      </a:cxn>
                      <a:cxn ang="0">
                        <a:pos x="0" y="11"/>
                      </a:cxn>
                      <a:cxn ang="0">
                        <a:pos x="1" y="14"/>
                      </a:cxn>
                      <a:cxn ang="0">
                        <a:pos x="2" y="16"/>
                      </a:cxn>
                      <a:cxn ang="0">
                        <a:pos x="5" y="24"/>
                      </a:cxn>
                      <a:cxn ang="0">
                        <a:pos x="5" y="26"/>
                      </a:cxn>
                      <a:cxn ang="0">
                        <a:pos x="6" y="29"/>
                      </a:cxn>
                      <a:cxn ang="0">
                        <a:pos x="7" y="30"/>
                      </a:cxn>
                      <a:cxn ang="0">
                        <a:pos x="10" y="31"/>
                      </a:cxn>
                      <a:cxn ang="0">
                        <a:pos x="12" y="31"/>
                      </a:cxn>
                      <a:cxn ang="0">
                        <a:pos x="15" y="32"/>
                      </a:cxn>
                      <a:cxn ang="0">
                        <a:pos x="17" y="33"/>
                      </a:cxn>
                      <a:cxn ang="0">
                        <a:pos x="19" y="35"/>
                      </a:cxn>
                      <a:cxn ang="0">
                        <a:pos x="21" y="37"/>
                      </a:cxn>
                      <a:cxn ang="0">
                        <a:pos x="27" y="52"/>
                      </a:cxn>
                      <a:cxn ang="0">
                        <a:pos x="29" y="59"/>
                      </a:cxn>
                      <a:cxn ang="0">
                        <a:pos x="32" y="61"/>
                      </a:cxn>
                      <a:cxn ang="0">
                        <a:pos x="37" y="65"/>
                      </a:cxn>
                      <a:cxn ang="0">
                        <a:pos x="39" y="67"/>
                      </a:cxn>
                      <a:cxn ang="0">
                        <a:pos x="40" y="69"/>
                      </a:cxn>
                      <a:cxn ang="0">
                        <a:pos x="43" y="76"/>
                      </a:cxn>
                      <a:cxn ang="0">
                        <a:pos x="45" y="98"/>
                      </a:cxn>
                      <a:cxn ang="0">
                        <a:pos x="46" y="106"/>
                      </a:cxn>
                      <a:cxn ang="0">
                        <a:pos x="47" y="108"/>
                      </a:cxn>
                      <a:cxn ang="0">
                        <a:pos x="50" y="113"/>
                      </a:cxn>
                      <a:cxn ang="0">
                        <a:pos x="52" y="115"/>
                      </a:cxn>
                      <a:cxn ang="0">
                        <a:pos x="56" y="118"/>
                      </a:cxn>
                      <a:cxn ang="0">
                        <a:pos x="57" y="118"/>
                      </a:cxn>
                      <a:cxn ang="0">
                        <a:pos x="59" y="118"/>
                      </a:cxn>
                      <a:cxn ang="0">
                        <a:pos x="60" y="117"/>
                      </a:cxn>
                      <a:cxn ang="0">
                        <a:pos x="61" y="114"/>
                      </a:cxn>
                      <a:cxn ang="0">
                        <a:pos x="61" y="96"/>
                      </a:cxn>
                      <a:cxn ang="0">
                        <a:pos x="62" y="88"/>
                      </a:cxn>
                      <a:cxn ang="0">
                        <a:pos x="62" y="87"/>
                      </a:cxn>
                      <a:cxn ang="0">
                        <a:pos x="62" y="86"/>
                      </a:cxn>
                      <a:cxn ang="0">
                        <a:pos x="63" y="86"/>
                      </a:cxn>
                      <a:cxn ang="0">
                        <a:pos x="65" y="87"/>
                      </a:cxn>
                      <a:cxn ang="0">
                        <a:pos x="67" y="90"/>
                      </a:cxn>
                      <a:cxn ang="0">
                        <a:pos x="73" y="101"/>
                      </a:cxn>
                      <a:cxn ang="0">
                        <a:pos x="75" y="106"/>
                      </a:cxn>
                      <a:cxn ang="0">
                        <a:pos x="76" y="114"/>
                      </a:cxn>
                      <a:cxn ang="0">
                        <a:pos x="76" y="115"/>
                      </a:cxn>
                      <a:cxn ang="0">
                        <a:pos x="76" y="115"/>
                      </a:cxn>
                      <a:cxn ang="0">
                        <a:pos x="78" y="115"/>
                      </a:cxn>
                      <a:cxn ang="0">
                        <a:pos x="80" y="113"/>
                      </a:cxn>
                      <a:cxn ang="0">
                        <a:pos x="82" y="111"/>
                      </a:cxn>
                      <a:cxn ang="0">
                        <a:pos x="83" y="109"/>
                      </a:cxn>
                      <a:cxn ang="0">
                        <a:pos x="83" y="103"/>
                      </a:cxn>
                      <a:cxn ang="0">
                        <a:pos x="81" y="91"/>
                      </a:cxn>
                      <a:cxn ang="0">
                        <a:pos x="73" y="75"/>
                      </a:cxn>
                      <a:cxn ang="0">
                        <a:pos x="39" y="26"/>
                      </a:cxn>
                      <a:cxn ang="0">
                        <a:pos x="25" y="9"/>
                      </a:cxn>
                      <a:cxn ang="0">
                        <a:pos x="20" y="5"/>
                      </a:cxn>
                      <a:cxn ang="0">
                        <a:pos x="15" y="2"/>
                      </a:cxn>
                    </a:cxnLst>
                    <a:rect l="0" t="0" r="r" b="b"/>
                    <a:pathLst>
                      <a:path w="83" h="118">
                        <a:moveTo>
                          <a:pt x="15" y="2"/>
                        </a:moveTo>
                        <a:lnTo>
                          <a:pt x="10" y="0"/>
                        </a:lnTo>
                        <a:lnTo>
                          <a:pt x="6" y="0"/>
                        </a:lnTo>
                        <a:lnTo>
                          <a:pt x="5" y="0"/>
                        </a:lnTo>
                        <a:lnTo>
                          <a:pt x="3" y="1"/>
                        </a:lnTo>
                        <a:lnTo>
                          <a:pt x="2" y="4"/>
                        </a:lnTo>
                        <a:lnTo>
                          <a:pt x="1" y="8"/>
                        </a:lnTo>
                        <a:lnTo>
                          <a:pt x="0" y="11"/>
                        </a:lnTo>
                        <a:lnTo>
                          <a:pt x="1" y="14"/>
                        </a:lnTo>
                        <a:lnTo>
                          <a:pt x="2" y="16"/>
                        </a:lnTo>
                        <a:lnTo>
                          <a:pt x="5" y="24"/>
                        </a:lnTo>
                        <a:lnTo>
                          <a:pt x="5" y="26"/>
                        </a:lnTo>
                        <a:lnTo>
                          <a:pt x="6" y="29"/>
                        </a:lnTo>
                        <a:lnTo>
                          <a:pt x="7" y="30"/>
                        </a:lnTo>
                        <a:lnTo>
                          <a:pt x="10" y="31"/>
                        </a:lnTo>
                        <a:lnTo>
                          <a:pt x="12" y="31"/>
                        </a:lnTo>
                        <a:lnTo>
                          <a:pt x="15" y="32"/>
                        </a:lnTo>
                        <a:lnTo>
                          <a:pt x="17" y="33"/>
                        </a:lnTo>
                        <a:lnTo>
                          <a:pt x="19" y="35"/>
                        </a:lnTo>
                        <a:lnTo>
                          <a:pt x="21" y="37"/>
                        </a:lnTo>
                        <a:lnTo>
                          <a:pt x="27" y="52"/>
                        </a:lnTo>
                        <a:lnTo>
                          <a:pt x="29" y="59"/>
                        </a:lnTo>
                        <a:lnTo>
                          <a:pt x="32" y="61"/>
                        </a:lnTo>
                        <a:lnTo>
                          <a:pt x="37" y="65"/>
                        </a:lnTo>
                        <a:lnTo>
                          <a:pt x="39" y="67"/>
                        </a:lnTo>
                        <a:lnTo>
                          <a:pt x="40" y="69"/>
                        </a:lnTo>
                        <a:lnTo>
                          <a:pt x="43" y="76"/>
                        </a:lnTo>
                        <a:lnTo>
                          <a:pt x="45" y="98"/>
                        </a:lnTo>
                        <a:lnTo>
                          <a:pt x="46" y="106"/>
                        </a:lnTo>
                        <a:lnTo>
                          <a:pt x="47" y="108"/>
                        </a:lnTo>
                        <a:lnTo>
                          <a:pt x="50" y="113"/>
                        </a:lnTo>
                        <a:lnTo>
                          <a:pt x="52" y="115"/>
                        </a:lnTo>
                        <a:lnTo>
                          <a:pt x="56" y="118"/>
                        </a:lnTo>
                        <a:lnTo>
                          <a:pt x="57" y="118"/>
                        </a:lnTo>
                        <a:lnTo>
                          <a:pt x="59" y="118"/>
                        </a:lnTo>
                        <a:lnTo>
                          <a:pt x="60" y="117"/>
                        </a:lnTo>
                        <a:lnTo>
                          <a:pt x="61" y="114"/>
                        </a:lnTo>
                        <a:lnTo>
                          <a:pt x="61" y="96"/>
                        </a:lnTo>
                        <a:lnTo>
                          <a:pt x="62" y="88"/>
                        </a:lnTo>
                        <a:lnTo>
                          <a:pt x="62" y="87"/>
                        </a:lnTo>
                        <a:lnTo>
                          <a:pt x="62" y="86"/>
                        </a:lnTo>
                        <a:lnTo>
                          <a:pt x="63" y="86"/>
                        </a:lnTo>
                        <a:lnTo>
                          <a:pt x="65" y="87"/>
                        </a:lnTo>
                        <a:lnTo>
                          <a:pt x="67" y="90"/>
                        </a:lnTo>
                        <a:lnTo>
                          <a:pt x="73" y="101"/>
                        </a:lnTo>
                        <a:lnTo>
                          <a:pt x="75" y="106"/>
                        </a:lnTo>
                        <a:lnTo>
                          <a:pt x="76" y="114"/>
                        </a:lnTo>
                        <a:lnTo>
                          <a:pt x="76" y="115"/>
                        </a:lnTo>
                        <a:lnTo>
                          <a:pt x="76" y="115"/>
                        </a:lnTo>
                        <a:lnTo>
                          <a:pt x="78" y="115"/>
                        </a:lnTo>
                        <a:lnTo>
                          <a:pt x="80" y="113"/>
                        </a:lnTo>
                        <a:lnTo>
                          <a:pt x="82" y="111"/>
                        </a:lnTo>
                        <a:lnTo>
                          <a:pt x="83" y="109"/>
                        </a:lnTo>
                        <a:lnTo>
                          <a:pt x="83" y="103"/>
                        </a:lnTo>
                        <a:lnTo>
                          <a:pt x="81" y="91"/>
                        </a:lnTo>
                        <a:lnTo>
                          <a:pt x="73" y="75"/>
                        </a:lnTo>
                        <a:lnTo>
                          <a:pt x="39" y="26"/>
                        </a:lnTo>
                        <a:lnTo>
                          <a:pt x="25" y="9"/>
                        </a:lnTo>
                        <a:lnTo>
                          <a:pt x="20" y="5"/>
                        </a:lnTo>
                        <a:lnTo>
                          <a:pt x="15" y="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33"/>
                  <p:cNvSpPr>
                    <a:spLocks/>
                  </p:cNvSpPr>
                  <p:nvPr/>
                </p:nvSpPr>
                <p:spPr bwMode="auto">
                  <a:xfrm flipH="1">
                    <a:off x="5033963" y="4122738"/>
                    <a:ext cx="149225" cy="215900"/>
                  </a:xfrm>
                  <a:custGeom>
                    <a:avLst/>
                    <a:gdLst/>
                    <a:ahLst/>
                    <a:cxnLst>
                      <a:cxn ang="0">
                        <a:pos x="28" y="0"/>
                      </a:cxn>
                      <a:cxn ang="0">
                        <a:pos x="23" y="1"/>
                      </a:cxn>
                      <a:cxn ang="0">
                        <a:pos x="4" y="9"/>
                      </a:cxn>
                      <a:cxn ang="0">
                        <a:pos x="1" y="14"/>
                      </a:cxn>
                      <a:cxn ang="0">
                        <a:pos x="1" y="21"/>
                      </a:cxn>
                      <a:cxn ang="0">
                        <a:pos x="4" y="30"/>
                      </a:cxn>
                      <a:cxn ang="0">
                        <a:pos x="7" y="34"/>
                      </a:cxn>
                      <a:cxn ang="0">
                        <a:pos x="15" y="34"/>
                      </a:cxn>
                      <a:cxn ang="0">
                        <a:pos x="18" y="35"/>
                      </a:cxn>
                      <a:cxn ang="0">
                        <a:pos x="24" y="48"/>
                      </a:cxn>
                      <a:cxn ang="0">
                        <a:pos x="40" y="68"/>
                      </a:cxn>
                      <a:cxn ang="0">
                        <a:pos x="47" y="93"/>
                      </a:cxn>
                      <a:cxn ang="0">
                        <a:pos x="47" y="117"/>
                      </a:cxn>
                      <a:cxn ang="0">
                        <a:pos x="43" y="135"/>
                      </a:cxn>
                      <a:cxn ang="0">
                        <a:pos x="46" y="136"/>
                      </a:cxn>
                      <a:cxn ang="0">
                        <a:pos x="55" y="135"/>
                      </a:cxn>
                      <a:cxn ang="0">
                        <a:pos x="58" y="133"/>
                      </a:cxn>
                      <a:cxn ang="0">
                        <a:pos x="62" y="104"/>
                      </a:cxn>
                      <a:cxn ang="0">
                        <a:pos x="60" y="90"/>
                      </a:cxn>
                      <a:cxn ang="0">
                        <a:pos x="62" y="89"/>
                      </a:cxn>
                      <a:cxn ang="0">
                        <a:pos x="65" y="93"/>
                      </a:cxn>
                      <a:cxn ang="0">
                        <a:pos x="71" y="110"/>
                      </a:cxn>
                      <a:cxn ang="0">
                        <a:pos x="71" y="121"/>
                      </a:cxn>
                      <a:cxn ang="0">
                        <a:pos x="73" y="130"/>
                      </a:cxn>
                      <a:cxn ang="0">
                        <a:pos x="78" y="132"/>
                      </a:cxn>
                      <a:cxn ang="0">
                        <a:pos x="87" y="130"/>
                      </a:cxn>
                      <a:cxn ang="0">
                        <a:pos x="92" y="127"/>
                      </a:cxn>
                      <a:cxn ang="0">
                        <a:pos x="94" y="122"/>
                      </a:cxn>
                      <a:cxn ang="0">
                        <a:pos x="88" y="101"/>
                      </a:cxn>
                      <a:cxn ang="0">
                        <a:pos x="71" y="72"/>
                      </a:cxn>
                      <a:cxn ang="0">
                        <a:pos x="70" y="66"/>
                      </a:cxn>
                      <a:cxn ang="0">
                        <a:pos x="72" y="61"/>
                      </a:cxn>
                      <a:cxn ang="0">
                        <a:pos x="70" y="50"/>
                      </a:cxn>
                      <a:cxn ang="0">
                        <a:pos x="65" y="41"/>
                      </a:cxn>
                      <a:cxn ang="0">
                        <a:pos x="59" y="35"/>
                      </a:cxn>
                      <a:cxn ang="0">
                        <a:pos x="35" y="19"/>
                      </a:cxn>
                      <a:cxn ang="0">
                        <a:pos x="33" y="14"/>
                      </a:cxn>
                      <a:cxn ang="0">
                        <a:pos x="34" y="10"/>
                      </a:cxn>
                      <a:cxn ang="0">
                        <a:pos x="36" y="5"/>
                      </a:cxn>
                      <a:cxn ang="0">
                        <a:pos x="35" y="2"/>
                      </a:cxn>
                      <a:cxn ang="0">
                        <a:pos x="31" y="0"/>
                      </a:cxn>
                    </a:cxnLst>
                    <a:rect l="0" t="0" r="r" b="b"/>
                    <a:pathLst>
                      <a:path w="94" h="136">
                        <a:moveTo>
                          <a:pt x="31" y="0"/>
                        </a:moveTo>
                        <a:lnTo>
                          <a:pt x="28" y="0"/>
                        </a:lnTo>
                        <a:lnTo>
                          <a:pt x="26" y="0"/>
                        </a:lnTo>
                        <a:lnTo>
                          <a:pt x="23" y="1"/>
                        </a:lnTo>
                        <a:lnTo>
                          <a:pt x="9" y="5"/>
                        </a:lnTo>
                        <a:lnTo>
                          <a:pt x="4" y="9"/>
                        </a:lnTo>
                        <a:lnTo>
                          <a:pt x="2" y="12"/>
                        </a:lnTo>
                        <a:lnTo>
                          <a:pt x="1" y="14"/>
                        </a:lnTo>
                        <a:lnTo>
                          <a:pt x="0" y="18"/>
                        </a:lnTo>
                        <a:lnTo>
                          <a:pt x="1" y="21"/>
                        </a:lnTo>
                        <a:lnTo>
                          <a:pt x="2" y="26"/>
                        </a:lnTo>
                        <a:lnTo>
                          <a:pt x="4" y="30"/>
                        </a:lnTo>
                        <a:lnTo>
                          <a:pt x="6" y="33"/>
                        </a:lnTo>
                        <a:lnTo>
                          <a:pt x="7" y="34"/>
                        </a:lnTo>
                        <a:lnTo>
                          <a:pt x="8" y="34"/>
                        </a:lnTo>
                        <a:lnTo>
                          <a:pt x="15" y="34"/>
                        </a:lnTo>
                        <a:lnTo>
                          <a:pt x="17" y="34"/>
                        </a:lnTo>
                        <a:lnTo>
                          <a:pt x="18" y="35"/>
                        </a:lnTo>
                        <a:lnTo>
                          <a:pt x="19" y="37"/>
                        </a:lnTo>
                        <a:lnTo>
                          <a:pt x="24" y="48"/>
                        </a:lnTo>
                        <a:lnTo>
                          <a:pt x="26" y="52"/>
                        </a:lnTo>
                        <a:lnTo>
                          <a:pt x="40" y="68"/>
                        </a:lnTo>
                        <a:lnTo>
                          <a:pt x="41" y="72"/>
                        </a:lnTo>
                        <a:lnTo>
                          <a:pt x="47" y="93"/>
                        </a:lnTo>
                        <a:lnTo>
                          <a:pt x="48" y="105"/>
                        </a:lnTo>
                        <a:lnTo>
                          <a:pt x="47" y="117"/>
                        </a:lnTo>
                        <a:lnTo>
                          <a:pt x="43" y="133"/>
                        </a:lnTo>
                        <a:lnTo>
                          <a:pt x="43" y="135"/>
                        </a:lnTo>
                        <a:lnTo>
                          <a:pt x="44" y="136"/>
                        </a:lnTo>
                        <a:lnTo>
                          <a:pt x="46" y="136"/>
                        </a:lnTo>
                        <a:lnTo>
                          <a:pt x="51" y="136"/>
                        </a:lnTo>
                        <a:lnTo>
                          <a:pt x="55" y="135"/>
                        </a:lnTo>
                        <a:lnTo>
                          <a:pt x="57" y="134"/>
                        </a:lnTo>
                        <a:lnTo>
                          <a:pt x="58" y="133"/>
                        </a:lnTo>
                        <a:lnTo>
                          <a:pt x="60" y="129"/>
                        </a:lnTo>
                        <a:lnTo>
                          <a:pt x="62" y="104"/>
                        </a:lnTo>
                        <a:lnTo>
                          <a:pt x="60" y="92"/>
                        </a:lnTo>
                        <a:lnTo>
                          <a:pt x="60" y="90"/>
                        </a:lnTo>
                        <a:lnTo>
                          <a:pt x="61" y="89"/>
                        </a:lnTo>
                        <a:lnTo>
                          <a:pt x="62" y="89"/>
                        </a:lnTo>
                        <a:lnTo>
                          <a:pt x="63" y="89"/>
                        </a:lnTo>
                        <a:lnTo>
                          <a:pt x="65" y="93"/>
                        </a:lnTo>
                        <a:lnTo>
                          <a:pt x="70" y="103"/>
                        </a:lnTo>
                        <a:lnTo>
                          <a:pt x="71" y="110"/>
                        </a:lnTo>
                        <a:lnTo>
                          <a:pt x="71" y="118"/>
                        </a:lnTo>
                        <a:lnTo>
                          <a:pt x="71" y="121"/>
                        </a:lnTo>
                        <a:lnTo>
                          <a:pt x="72" y="128"/>
                        </a:lnTo>
                        <a:lnTo>
                          <a:pt x="73" y="130"/>
                        </a:lnTo>
                        <a:lnTo>
                          <a:pt x="75" y="131"/>
                        </a:lnTo>
                        <a:lnTo>
                          <a:pt x="78" y="132"/>
                        </a:lnTo>
                        <a:lnTo>
                          <a:pt x="81" y="132"/>
                        </a:lnTo>
                        <a:lnTo>
                          <a:pt x="87" y="130"/>
                        </a:lnTo>
                        <a:lnTo>
                          <a:pt x="91" y="129"/>
                        </a:lnTo>
                        <a:lnTo>
                          <a:pt x="92" y="127"/>
                        </a:lnTo>
                        <a:lnTo>
                          <a:pt x="94" y="125"/>
                        </a:lnTo>
                        <a:lnTo>
                          <a:pt x="94" y="122"/>
                        </a:lnTo>
                        <a:lnTo>
                          <a:pt x="93" y="115"/>
                        </a:lnTo>
                        <a:lnTo>
                          <a:pt x="88" y="101"/>
                        </a:lnTo>
                        <a:lnTo>
                          <a:pt x="84" y="93"/>
                        </a:lnTo>
                        <a:lnTo>
                          <a:pt x="71" y="72"/>
                        </a:lnTo>
                        <a:lnTo>
                          <a:pt x="70" y="68"/>
                        </a:lnTo>
                        <a:lnTo>
                          <a:pt x="70" y="66"/>
                        </a:lnTo>
                        <a:lnTo>
                          <a:pt x="70" y="63"/>
                        </a:lnTo>
                        <a:lnTo>
                          <a:pt x="72" y="61"/>
                        </a:lnTo>
                        <a:lnTo>
                          <a:pt x="72" y="57"/>
                        </a:lnTo>
                        <a:lnTo>
                          <a:pt x="70" y="50"/>
                        </a:lnTo>
                        <a:lnTo>
                          <a:pt x="68" y="46"/>
                        </a:lnTo>
                        <a:lnTo>
                          <a:pt x="65" y="41"/>
                        </a:lnTo>
                        <a:lnTo>
                          <a:pt x="62" y="38"/>
                        </a:lnTo>
                        <a:lnTo>
                          <a:pt x="59" y="35"/>
                        </a:lnTo>
                        <a:lnTo>
                          <a:pt x="41" y="24"/>
                        </a:lnTo>
                        <a:lnTo>
                          <a:pt x="35" y="19"/>
                        </a:lnTo>
                        <a:lnTo>
                          <a:pt x="33" y="17"/>
                        </a:lnTo>
                        <a:lnTo>
                          <a:pt x="33" y="14"/>
                        </a:lnTo>
                        <a:lnTo>
                          <a:pt x="33" y="12"/>
                        </a:lnTo>
                        <a:lnTo>
                          <a:pt x="34" y="10"/>
                        </a:lnTo>
                        <a:lnTo>
                          <a:pt x="36" y="7"/>
                        </a:lnTo>
                        <a:lnTo>
                          <a:pt x="36" y="5"/>
                        </a:lnTo>
                        <a:lnTo>
                          <a:pt x="36" y="4"/>
                        </a:lnTo>
                        <a:lnTo>
                          <a:pt x="35" y="2"/>
                        </a:lnTo>
                        <a:lnTo>
                          <a:pt x="33" y="1"/>
                        </a:lnTo>
                        <a:lnTo>
                          <a:pt x="31"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34"/>
                  <p:cNvSpPr>
                    <a:spLocks/>
                  </p:cNvSpPr>
                  <p:nvPr/>
                </p:nvSpPr>
                <p:spPr bwMode="auto">
                  <a:xfrm flipH="1">
                    <a:off x="5102225" y="4192588"/>
                    <a:ext cx="17463" cy="22225"/>
                  </a:xfrm>
                  <a:custGeom>
                    <a:avLst/>
                    <a:gdLst/>
                    <a:ahLst/>
                    <a:cxnLst>
                      <a:cxn ang="0">
                        <a:pos x="6" y="0"/>
                      </a:cxn>
                      <a:cxn ang="0">
                        <a:pos x="5" y="0"/>
                      </a:cxn>
                      <a:cxn ang="0">
                        <a:pos x="4" y="0"/>
                      </a:cxn>
                      <a:cxn ang="0">
                        <a:pos x="1" y="2"/>
                      </a:cxn>
                      <a:cxn ang="0">
                        <a:pos x="0" y="5"/>
                      </a:cxn>
                      <a:cxn ang="0">
                        <a:pos x="0" y="8"/>
                      </a:cxn>
                      <a:cxn ang="0">
                        <a:pos x="2" y="10"/>
                      </a:cxn>
                      <a:cxn ang="0">
                        <a:pos x="6" y="12"/>
                      </a:cxn>
                      <a:cxn ang="0">
                        <a:pos x="9" y="13"/>
                      </a:cxn>
                      <a:cxn ang="0">
                        <a:pos x="11" y="14"/>
                      </a:cxn>
                      <a:cxn ang="0">
                        <a:pos x="11" y="13"/>
                      </a:cxn>
                      <a:cxn ang="0">
                        <a:pos x="11" y="11"/>
                      </a:cxn>
                      <a:cxn ang="0">
                        <a:pos x="7" y="2"/>
                      </a:cxn>
                      <a:cxn ang="0">
                        <a:pos x="7" y="1"/>
                      </a:cxn>
                      <a:cxn ang="0">
                        <a:pos x="6" y="0"/>
                      </a:cxn>
                    </a:cxnLst>
                    <a:rect l="0" t="0" r="r" b="b"/>
                    <a:pathLst>
                      <a:path w="11" h="14">
                        <a:moveTo>
                          <a:pt x="6" y="0"/>
                        </a:moveTo>
                        <a:lnTo>
                          <a:pt x="5" y="0"/>
                        </a:lnTo>
                        <a:lnTo>
                          <a:pt x="4" y="0"/>
                        </a:lnTo>
                        <a:lnTo>
                          <a:pt x="1" y="2"/>
                        </a:lnTo>
                        <a:lnTo>
                          <a:pt x="0" y="5"/>
                        </a:lnTo>
                        <a:lnTo>
                          <a:pt x="0" y="8"/>
                        </a:lnTo>
                        <a:lnTo>
                          <a:pt x="2" y="10"/>
                        </a:lnTo>
                        <a:lnTo>
                          <a:pt x="6" y="12"/>
                        </a:lnTo>
                        <a:lnTo>
                          <a:pt x="9" y="13"/>
                        </a:lnTo>
                        <a:lnTo>
                          <a:pt x="11" y="14"/>
                        </a:lnTo>
                        <a:lnTo>
                          <a:pt x="11" y="13"/>
                        </a:lnTo>
                        <a:lnTo>
                          <a:pt x="11" y="11"/>
                        </a:lnTo>
                        <a:lnTo>
                          <a:pt x="7" y="2"/>
                        </a:lnTo>
                        <a:lnTo>
                          <a:pt x="7" y="1"/>
                        </a:lnTo>
                        <a:lnTo>
                          <a:pt x="6"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4" name="Group 34"/>
                  <p:cNvGrpSpPr>
                    <a:grpSpLocks noChangeAspect="1"/>
                  </p:cNvGrpSpPr>
                  <p:nvPr/>
                </p:nvGrpSpPr>
                <p:grpSpPr>
                  <a:xfrm>
                    <a:off x="5325939" y="3363687"/>
                    <a:ext cx="463475" cy="283029"/>
                    <a:chOff x="2103438" y="3086101"/>
                    <a:chExt cx="595313" cy="363538"/>
                  </a:xfrm>
                </p:grpSpPr>
                <p:sp>
                  <p:nvSpPr>
                    <p:cNvPr id="147" name="Freeform 72"/>
                    <p:cNvSpPr>
                      <a:spLocks/>
                    </p:cNvSpPr>
                    <p:nvPr/>
                  </p:nvSpPr>
                  <p:spPr bwMode="auto">
                    <a:xfrm>
                      <a:off x="2103438" y="3086101"/>
                      <a:ext cx="595313" cy="363538"/>
                    </a:xfrm>
                    <a:custGeom>
                      <a:avLst/>
                      <a:gdLst/>
                      <a:ahLst/>
                      <a:cxnLst>
                        <a:cxn ang="0">
                          <a:pos x="214" y="0"/>
                        </a:cxn>
                        <a:cxn ang="0">
                          <a:pos x="186" y="1"/>
                        </a:cxn>
                        <a:cxn ang="0">
                          <a:pos x="153" y="9"/>
                        </a:cxn>
                        <a:cxn ang="0">
                          <a:pos x="137" y="17"/>
                        </a:cxn>
                        <a:cxn ang="0">
                          <a:pos x="123" y="27"/>
                        </a:cxn>
                        <a:cxn ang="0">
                          <a:pos x="88" y="62"/>
                        </a:cxn>
                        <a:cxn ang="0">
                          <a:pos x="40" y="106"/>
                        </a:cxn>
                        <a:cxn ang="0">
                          <a:pos x="10" y="129"/>
                        </a:cxn>
                        <a:cxn ang="0">
                          <a:pos x="4" y="136"/>
                        </a:cxn>
                        <a:cxn ang="0">
                          <a:pos x="1" y="143"/>
                        </a:cxn>
                        <a:cxn ang="0">
                          <a:pos x="0" y="149"/>
                        </a:cxn>
                        <a:cxn ang="0">
                          <a:pos x="3" y="155"/>
                        </a:cxn>
                        <a:cxn ang="0">
                          <a:pos x="7" y="160"/>
                        </a:cxn>
                        <a:cxn ang="0">
                          <a:pos x="11" y="162"/>
                        </a:cxn>
                        <a:cxn ang="0">
                          <a:pos x="27" y="168"/>
                        </a:cxn>
                        <a:cxn ang="0">
                          <a:pos x="85" y="177"/>
                        </a:cxn>
                        <a:cxn ang="0">
                          <a:pos x="254" y="179"/>
                        </a:cxn>
                        <a:cxn ang="0">
                          <a:pos x="266" y="181"/>
                        </a:cxn>
                        <a:cxn ang="0">
                          <a:pos x="279" y="185"/>
                        </a:cxn>
                        <a:cxn ang="0">
                          <a:pos x="303" y="197"/>
                        </a:cxn>
                        <a:cxn ang="0">
                          <a:pos x="321" y="210"/>
                        </a:cxn>
                        <a:cxn ang="0">
                          <a:pos x="332" y="224"/>
                        </a:cxn>
                        <a:cxn ang="0">
                          <a:pos x="338" y="228"/>
                        </a:cxn>
                        <a:cxn ang="0">
                          <a:pos x="344" y="229"/>
                        </a:cxn>
                        <a:cxn ang="0">
                          <a:pos x="350" y="229"/>
                        </a:cxn>
                        <a:cxn ang="0">
                          <a:pos x="355" y="228"/>
                        </a:cxn>
                        <a:cxn ang="0">
                          <a:pos x="360" y="224"/>
                        </a:cxn>
                        <a:cxn ang="0">
                          <a:pos x="369" y="214"/>
                        </a:cxn>
                        <a:cxn ang="0">
                          <a:pos x="372" y="207"/>
                        </a:cxn>
                        <a:cxn ang="0">
                          <a:pos x="375" y="189"/>
                        </a:cxn>
                        <a:cxn ang="0">
                          <a:pos x="374" y="140"/>
                        </a:cxn>
                        <a:cxn ang="0">
                          <a:pos x="370" y="120"/>
                        </a:cxn>
                        <a:cxn ang="0">
                          <a:pos x="368" y="111"/>
                        </a:cxn>
                        <a:cxn ang="0">
                          <a:pos x="356" y="83"/>
                        </a:cxn>
                        <a:cxn ang="0">
                          <a:pos x="339" y="56"/>
                        </a:cxn>
                        <a:cxn ang="0">
                          <a:pos x="324" y="38"/>
                        </a:cxn>
                        <a:cxn ang="0">
                          <a:pos x="313" y="29"/>
                        </a:cxn>
                        <a:cxn ang="0">
                          <a:pos x="278" y="12"/>
                        </a:cxn>
                        <a:cxn ang="0">
                          <a:pos x="224" y="1"/>
                        </a:cxn>
                        <a:cxn ang="0">
                          <a:pos x="214" y="0"/>
                        </a:cxn>
                      </a:cxnLst>
                      <a:rect l="0" t="0" r="r" b="b"/>
                      <a:pathLst>
                        <a:path w="375" h="229">
                          <a:moveTo>
                            <a:pt x="214" y="0"/>
                          </a:moveTo>
                          <a:lnTo>
                            <a:pt x="186" y="1"/>
                          </a:lnTo>
                          <a:lnTo>
                            <a:pt x="153" y="9"/>
                          </a:lnTo>
                          <a:lnTo>
                            <a:pt x="137" y="17"/>
                          </a:lnTo>
                          <a:lnTo>
                            <a:pt x="123" y="27"/>
                          </a:lnTo>
                          <a:lnTo>
                            <a:pt x="88" y="62"/>
                          </a:lnTo>
                          <a:lnTo>
                            <a:pt x="40" y="106"/>
                          </a:lnTo>
                          <a:lnTo>
                            <a:pt x="10" y="129"/>
                          </a:lnTo>
                          <a:lnTo>
                            <a:pt x="4" y="136"/>
                          </a:lnTo>
                          <a:lnTo>
                            <a:pt x="1" y="143"/>
                          </a:lnTo>
                          <a:lnTo>
                            <a:pt x="0" y="149"/>
                          </a:lnTo>
                          <a:lnTo>
                            <a:pt x="3" y="155"/>
                          </a:lnTo>
                          <a:lnTo>
                            <a:pt x="7" y="160"/>
                          </a:lnTo>
                          <a:lnTo>
                            <a:pt x="11" y="162"/>
                          </a:lnTo>
                          <a:lnTo>
                            <a:pt x="27" y="168"/>
                          </a:lnTo>
                          <a:lnTo>
                            <a:pt x="85" y="177"/>
                          </a:lnTo>
                          <a:lnTo>
                            <a:pt x="254" y="179"/>
                          </a:lnTo>
                          <a:lnTo>
                            <a:pt x="266" y="181"/>
                          </a:lnTo>
                          <a:lnTo>
                            <a:pt x="279" y="185"/>
                          </a:lnTo>
                          <a:lnTo>
                            <a:pt x="303" y="197"/>
                          </a:lnTo>
                          <a:lnTo>
                            <a:pt x="321" y="210"/>
                          </a:lnTo>
                          <a:lnTo>
                            <a:pt x="332" y="224"/>
                          </a:lnTo>
                          <a:lnTo>
                            <a:pt x="338" y="228"/>
                          </a:lnTo>
                          <a:lnTo>
                            <a:pt x="344" y="229"/>
                          </a:lnTo>
                          <a:lnTo>
                            <a:pt x="350" y="229"/>
                          </a:lnTo>
                          <a:lnTo>
                            <a:pt x="355" y="228"/>
                          </a:lnTo>
                          <a:lnTo>
                            <a:pt x="360" y="224"/>
                          </a:lnTo>
                          <a:lnTo>
                            <a:pt x="369" y="214"/>
                          </a:lnTo>
                          <a:lnTo>
                            <a:pt x="372" y="207"/>
                          </a:lnTo>
                          <a:lnTo>
                            <a:pt x="375" y="189"/>
                          </a:lnTo>
                          <a:lnTo>
                            <a:pt x="374" y="140"/>
                          </a:lnTo>
                          <a:lnTo>
                            <a:pt x="370" y="120"/>
                          </a:lnTo>
                          <a:lnTo>
                            <a:pt x="368" y="111"/>
                          </a:lnTo>
                          <a:lnTo>
                            <a:pt x="356" y="83"/>
                          </a:lnTo>
                          <a:lnTo>
                            <a:pt x="339" y="56"/>
                          </a:lnTo>
                          <a:lnTo>
                            <a:pt x="324" y="38"/>
                          </a:lnTo>
                          <a:lnTo>
                            <a:pt x="313" y="29"/>
                          </a:lnTo>
                          <a:lnTo>
                            <a:pt x="278" y="12"/>
                          </a:lnTo>
                          <a:lnTo>
                            <a:pt x="224" y="1"/>
                          </a:lnTo>
                          <a:lnTo>
                            <a:pt x="214" y="0"/>
                          </a:lnTo>
                          <a:close/>
                        </a:path>
                      </a:pathLst>
                    </a:custGeom>
                    <a:solidFill>
                      <a:srgbClr val="D0A8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73"/>
                    <p:cNvSpPr>
                      <a:spLocks/>
                    </p:cNvSpPr>
                    <p:nvPr/>
                  </p:nvSpPr>
                  <p:spPr bwMode="auto">
                    <a:xfrm>
                      <a:off x="2417763" y="3133726"/>
                      <a:ext cx="263525" cy="292100"/>
                    </a:xfrm>
                    <a:custGeom>
                      <a:avLst/>
                      <a:gdLst/>
                      <a:ahLst/>
                      <a:cxnLst>
                        <a:cxn ang="0">
                          <a:pos x="0" y="109"/>
                        </a:cxn>
                        <a:cxn ang="0">
                          <a:pos x="0" y="113"/>
                        </a:cxn>
                        <a:cxn ang="0">
                          <a:pos x="2" y="115"/>
                        </a:cxn>
                        <a:cxn ang="0">
                          <a:pos x="5" y="117"/>
                        </a:cxn>
                        <a:cxn ang="0">
                          <a:pos x="8" y="118"/>
                        </a:cxn>
                        <a:cxn ang="0">
                          <a:pos x="47" y="128"/>
                        </a:cxn>
                        <a:cxn ang="0">
                          <a:pos x="60" y="131"/>
                        </a:cxn>
                        <a:cxn ang="0">
                          <a:pos x="113" y="149"/>
                        </a:cxn>
                        <a:cxn ang="0">
                          <a:pos x="125" y="155"/>
                        </a:cxn>
                        <a:cxn ang="0">
                          <a:pos x="130" y="158"/>
                        </a:cxn>
                        <a:cxn ang="0">
                          <a:pos x="149" y="182"/>
                        </a:cxn>
                        <a:cxn ang="0">
                          <a:pos x="153" y="184"/>
                        </a:cxn>
                        <a:cxn ang="0">
                          <a:pos x="155" y="183"/>
                        </a:cxn>
                        <a:cxn ang="0">
                          <a:pos x="158" y="180"/>
                        </a:cxn>
                        <a:cxn ang="0">
                          <a:pos x="160" y="173"/>
                        </a:cxn>
                        <a:cxn ang="0">
                          <a:pos x="164" y="156"/>
                        </a:cxn>
                        <a:cxn ang="0">
                          <a:pos x="166" y="125"/>
                        </a:cxn>
                        <a:cxn ang="0">
                          <a:pos x="163" y="106"/>
                        </a:cxn>
                        <a:cxn ang="0">
                          <a:pos x="154" y="77"/>
                        </a:cxn>
                        <a:cxn ang="0">
                          <a:pos x="142" y="50"/>
                        </a:cxn>
                        <a:cxn ang="0">
                          <a:pos x="120" y="18"/>
                        </a:cxn>
                        <a:cxn ang="0">
                          <a:pos x="110" y="9"/>
                        </a:cxn>
                        <a:cxn ang="0">
                          <a:pos x="99" y="3"/>
                        </a:cxn>
                        <a:cxn ang="0">
                          <a:pos x="89" y="0"/>
                        </a:cxn>
                        <a:cxn ang="0">
                          <a:pos x="78" y="0"/>
                        </a:cxn>
                        <a:cxn ang="0">
                          <a:pos x="67" y="2"/>
                        </a:cxn>
                        <a:cxn ang="0">
                          <a:pos x="57" y="8"/>
                        </a:cxn>
                        <a:cxn ang="0">
                          <a:pos x="53" y="11"/>
                        </a:cxn>
                        <a:cxn ang="0">
                          <a:pos x="48" y="16"/>
                        </a:cxn>
                        <a:cxn ang="0">
                          <a:pos x="32" y="40"/>
                        </a:cxn>
                        <a:cxn ang="0">
                          <a:pos x="9" y="83"/>
                        </a:cxn>
                        <a:cxn ang="0">
                          <a:pos x="2" y="98"/>
                        </a:cxn>
                        <a:cxn ang="0">
                          <a:pos x="0" y="104"/>
                        </a:cxn>
                        <a:cxn ang="0">
                          <a:pos x="0" y="109"/>
                        </a:cxn>
                      </a:cxnLst>
                      <a:rect l="0" t="0" r="r" b="b"/>
                      <a:pathLst>
                        <a:path w="166" h="184">
                          <a:moveTo>
                            <a:pt x="0" y="109"/>
                          </a:moveTo>
                          <a:lnTo>
                            <a:pt x="0" y="113"/>
                          </a:lnTo>
                          <a:lnTo>
                            <a:pt x="2" y="115"/>
                          </a:lnTo>
                          <a:lnTo>
                            <a:pt x="5" y="117"/>
                          </a:lnTo>
                          <a:lnTo>
                            <a:pt x="8" y="118"/>
                          </a:lnTo>
                          <a:lnTo>
                            <a:pt x="47" y="128"/>
                          </a:lnTo>
                          <a:lnTo>
                            <a:pt x="60" y="131"/>
                          </a:lnTo>
                          <a:lnTo>
                            <a:pt x="113" y="149"/>
                          </a:lnTo>
                          <a:lnTo>
                            <a:pt x="125" y="155"/>
                          </a:lnTo>
                          <a:lnTo>
                            <a:pt x="130" y="158"/>
                          </a:lnTo>
                          <a:lnTo>
                            <a:pt x="149" y="182"/>
                          </a:lnTo>
                          <a:lnTo>
                            <a:pt x="153" y="184"/>
                          </a:lnTo>
                          <a:lnTo>
                            <a:pt x="155" y="183"/>
                          </a:lnTo>
                          <a:lnTo>
                            <a:pt x="158" y="180"/>
                          </a:lnTo>
                          <a:lnTo>
                            <a:pt x="160" y="173"/>
                          </a:lnTo>
                          <a:lnTo>
                            <a:pt x="164" y="156"/>
                          </a:lnTo>
                          <a:lnTo>
                            <a:pt x="166" y="125"/>
                          </a:lnTo>
                          <a:lnTo>
                            <a:pt x="163" y="106"/>
                          </a:lnTo>
                          <a:lnTo>
                            <a:pt x="154" y="77"/>
                          </a:lnTo>
                          <a:lnTo>
                            <a:pt x="142" y="50"/>
                          </a:lnTo>
                          <a:lnTo>
                            <a:pt x="120" y="18"/>
                          </a:lnTo>
                          <a:lnTo>
                            <a:pt x="110" y="9"/>
                          </a:lnTo>
                          <a:lnTo>
                            <a:pt x="99" y="3"/>
                          </a:lnTo>
                          <a:lnTo>
                            <a:pt x="89" y="0"/>
                          </a:lnTo>
                          <a:lnTo>
                            <a:pt x="78" y="0"/>
                          </a:lnTo>
                          <a:lnTo>
                            <a:pt x="67" y="2"/>
                          </a:lnTo>
                          <a:lnTo>
                            <a:pt x="57" y="8"/>
                          </a:lnTo>
                          <a:lnTo>
                            <a:pt x="53" y="11"/>
                          </a:lnTo>
                          <a:lnTo>
                            <a:pt x="48" y="16"/>
                          </a:lnTo>
                          <a:lnTo>
                            <a:pt x="32" y="40"/>
                          </a:lnTo>
                          <a:lnTo>
                            <a:pt x="9" y="83"/>
                          </a:lnTo>
                          <a:lnTo>
                            <a:pt x="2" y="98"/>
                          </a:lnTo>
                          <a:lnTo>
                            <a:pt x="0" y="104"/>
                          </a:lnTo>
                          <a:lnTo>
                            <a:pt x="0" y="109"/>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74"/>
                    <p:cNvSpPr>
                      <a:spLocks/>
                    </p:cNvSpPr>
                    <p:nvPr/>
                  </p:nvSpPr>
                  <p:spPr bwMode="auto">
                    <a:xfrm>
                      <a:off x="2327275" y="3117851"/>
                      <a:ext cx="177800" cy="187325"/>
                    </a:xfrm>
                    <a:custGeom>
                      <a:avLst/>
                      <a:gdLst/>
                      <a:ahLst/>
                      <a:cxnLst>
                        <a:cxn ang="0">
                          <a:pos x="78" y="2"/>
                        </a:cxn>
                        <a:cxn ang="0">
                          <a:pos x="75" y="4"/>
                        </a:cxn>
                        <a:cxn ang="0">
                          <a:pos x="43" y="38"/>
                        </a:cxn>
                        <a:cxn ang="0">
                          <a:pos x="9" y="94"/>
                        </a:cxn>
                        <a:cxn ang="0">
                          <a:pos x="5" y="100"/>
                        </a:cxn>
                        <a:cxn ang="0">
                          <a:pos x="0" y="105"/>
                        </a:cxn>
                        <a:cxn ang="0">
                          <a:pos x="1" y="105"/>
                        </a:cxn>
                        <a:cxn ang="0">
                          <a:pos x="3" y="107"/>
                        </a:cxn>
                        <a:cxn ang="0">
                          <a:pos x="10" y="111"/>
                        </a:cxn>
                        <a:cxn ang="0">
                          <a:pos x="15" y="113"/>
                        </a:cxn>
                        <a:cxn ang="0">
                          <a:pos x="20" y="116"/>
                        </a:cxn>
                        <a:cxn ang="0">
                          <a:pos x="26" y="117"/>
                        </a:cxn>
                        <a:cxn ang="0">
                          <a:pos x="32" y="118"/>
                        </a:cxn>
                        <a:cxn ang="0">
                          <a:pos x="38" y="117"/>
                        </a:cxn>
                        <a:cxn ang="0">
                          <a:pos x="42" y="116"/>
                        </a:cxn>
                        <a:cxn ang="0">
                          <a:pos x="45" y="112"/>
                        </a:cxn>
                        <a:cxn ang="0">
                          <a:pos x="62" y="63"/>
                        </a:cxn>
                        <a:cxn ang="0">
                          <a:pos x="69" y="50"/>
                        </a:cxn>
                        <a:cxn ang="0">
                          <a:pos x="89" y="24"/>
                        </a:cxn>
                        <a:cxn ang="0">
                          <a:pos x="92" y="20"/>
                        </a:cxn>
                        <a:cxn ang="0">
                          <a:pos x="100" y="15"/>
                        </a:cxn>
                        <a:cxn ang="0">
                          <a:pos x="105" y="12"/>
                        </a:cxn>
                        <a:cxn ang="0">
                          <a:pos x="112" y="10"/>
                        </a:cxn>
                        <a:cxn ang="0">
                          <a:pos x="112" y="9"/>
                        </a:cxn>
                        <a:cxn ang="0">
                          <a:pos x="110" y="7"/>
                        </a:cxn>
                        <a:cxn ang="0">
                          <a:pos x="105" y="5"/>
                        </a:cxn>
                        <a:cxn ang="0">
                          <a:pos x="84" y="0"/>
                        </a:cxn>
                        <a:cxn ang="0">
                          <a:pos x="81" y="1"/>
                        </a:cxn>
                        <a:cxn ang="0">
                          <a:pos x="78" y="2"/>
                        </a:cxn>
                      </a:cxnLst>
                      <a:rect l="0" t="0" r="r" b="b"/>
                      <a:pathLst>
                        <a:path w="112" h="118">
                          <a:moveTo>
                            <a:pt x="78" y="2"/>
                          </a:moveTo>
                          <a:lnTo>
                            <a:pt x="75" y="4"/>
                          </a:lnTo>
                          <a:lnTo>
                            <a:pt x="43" y="38"/>
                          </a:lnTo>
                          <a:lnTo>
                            <a:pt x="9" y="94"/>
                          </a:lnTo>
                          <a:lnTo>
                            <a:pt x="5" y="100"/>
                          </a:lnTo>
                          <a:lnTo>
                            <a:pt x="0" y="105"/>
                          </a:lnTo>
                          <a:lnTo>
                            <a:pt x="1" y="105"/>
                          </a:lnTo>
                          <a:lnTo>
                            <a:pt x="3" y="107"/>
                          </a:lnTo>
                          <a:lnTo>
                            <a:pt x="10" y="111"/>
                          </a:lnTo>
                          <a:lnTo>
                            <a:pt x="15" y="113"/>
                          </a:lnTo>
                          <a:lnTo>
                            <a:pt x="20" y="116"/>
                          </a:lnTo>
                          <a:lnTo>
                            <a:pt x="26" y="117"/>
                          </a:lnTo>
                          <a:lnTo>
                            <a:pt x="32" y="118"/>
                          </a:lnTo>
                          <a:lnTo>
                            <a:pt x="38" y="117"/>
                          </a:lnTo>
                          <a:lnTo>
                            <a:pt x="42" y="116"/>
                          </a:lnTo>
                          <a:lnTo>
                            <a:pt x="45" y="112"/>
                          </a:lnTo>
                          <a:lnTo>
                            <a:pt x="62" y="63"/>
                          </a:lnTo>
                          <a:lnTo>
                            <a:pt x="69" y="50"/>
                          </a:lnTo>
                          <a:lnTo>
                            <a:pt x="89" y="24"/>
                          </a:lnTo>
                          <a:lnTo>
                            <a:pt x="92" y="20"/>
                          </a:lnTo>
                          <a:lnTo>
                            <a:pt x="100" y="15"/>
                          </a:lnTo>
                          <a:lnTo>
                            <a:pt x="105" y="12"/>
                          </a:lnTo>
                          <a:lnTo>
                            <a:pt x="112" y="10"/>
                          </a:lnTo>
                          <a:lnTo>
                            <a:pt x="112" y="9"/>
                          </a:lnTo>
                          <a:lnTo>
                            <a:pt x="110" y="7"/>
                          </a:lnTo>
                          <a:lnTo>
                            <a:pt x="105" y="5"/>
                          </a:lnTo>
                          <a:lnTo>
                            <a:pt x="84" y="0"/>
                          </a:lnTo>
                          <a:lnTo>
                            <a:pt x="81" y="1"/>
                          </a:lnTo>
                          <a:lnTo>
                            <a:pt x="78" y="2"/>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75"/>
                    <p:cNvSpPr>
                      <a:spLocks/>
                    </p:cNvSpPr>
                    <p:nvPr/>
                  </p:nvSpPr>
                  <p:spPr bwMode="auto">
                    <a:xfrm>
                      <a:off x="2214563" y="3100388"/>
                      <a:ext cx="223838" cy="184150"/>
                    </a:xfrm>
                    <a:custGeom>
                      <a:avLst/>
                      <a:gdLst/>
                      <a:ahLst/>
                      <a:cxnLst>
                        <a:cxn ang="0">
                          <a:pos x="118" y="0"/>
                        </a:cxn>
                        <a:cxn ang="0">
                          <a:pos x="113" y="1"/>
                        </a:cxn>
                        <a:cxn ang="0">
                          <a:pos x="87" y="13"/>
                        </a:cxn>
                        <a:cxn ang="0">
                          <a:pos x="59" y="33"/>
                        </a:cxn>
                        <a:cxn ang="0">
                          <a:pos x="33" y="59"/>
                        </a:cxn>
                        <a:cxn ang="0">
                          <a:pos x="15" y="79"/>
                        </a:cxn>
                        <a:cxn ang="0">
                          <a:pos x="12" y="84"/>
                        </a:cxn>
                        <a:cxn ang="0">
                          <a:pos x="6" y="90"/>
                        </a:cxn>
                        <a:cxn ang="0">
                          <a:pos x="2" y="97"/>
                        </a:cxn>
                        <a:cxn ang="0">
                          <a:pos x="0" y="98"/>
                        </a:cxn>
                        <a:cxn ang="0">
                          <a:pos x="0" y="101"/>
                        </a:cxn>
                        <a:cxn ang="0">
                          <a:pos x="1" y="103"/>
                        </a:cxn>
                        <a:cxn ang="0">
                          <a:pos x="8" y="107"/>
                        </a:cxn>
                        <a:cxn ang="0">
                          <a:pos x="28" y="114"/>
                        </a:cxn>
                        <a:cxn ang="0">
                          <a:pos x="43" y="116"/>
                        </a:cxn>
                        <a:cxn ang="0">
                          <a:pos x="50" y="115"/>
                        </a:cxn>
                        <a:cxn ang="0">
                          <a:pos x="56" y="113"/>
                        </a:cxn>
                        <a:cxn ang="0">
                          <a:pos x="61" y="109"/>
                        </a:cxn>
                        <a:cxn ang="0">
                          <a:pos x="66" y="104"/>
                        </a:cxn>
                        <a:cxn ang="0">
                          <a:pos x="73" y="91"/>
                        </a:cxn>
                        <a:cxn ang="0">
                          <a:pos x="84" y="69"/>
                        </a:cxn>
                        <a:cxn ang="0">
                          <a:pos x="119" y="18"/>
                        </a:cxn>
                        <a:cxn ang="0">
                          <a:pos x="127" y="13"/>
                        </a:cxn>
                        <a:cxn ang="0">
                          <a:pos x="134" y="10"/>
                        </a:cxn>
                        <a:cxn ang="0">
                          <a:pos x="137" y="10"/>
                        </a:cxn>
                        <a:cxn ang="0">
                          <a:pos x="139" y="10"/>
                        </a:cxn>
                        <a:cxn ang="0">
                          <a:pos x="141" y="9"/>
                        </a:cxn>
                        <a:cxn ang="0">
                          <a:pos x="141" y="8"/>
                        </a:cxn>
                        <a:cxn ang="0">
                          <a:pos x="140" y="7"/>
                        </a:cxn>
                        <a:cxn ang="0">
                          <a:pos x="139" y="5"/>
                        </a:cxn>
                        <a:cxn ang="0">
                          <a:pos x="132" y="2"/>
                        </a:cxn>
                        <a:cxn ang="0">
                          <a:pos x="122" y="0"/>
                        </a:cxn>
                        <a:cxn ang="0">
                          <a:pos x="118" y="0"/>
                        </a:cxn>
                      </a:cxnLst>
                      <a:rect l="0" t="0" r="r" b="b"/>
                      <a:pathLst>
                        <a:path w="141" h="116">
                          <a:moveTo>
                            <a:pt x="118" y="0"/>
                          </a:moveTo>
                          <a:lnTo>
                            <a:pt x="113" y="1"/>
                          </a:lnTo>
                          <a:lnTo>
                            <a:pt x="87" y="13"/>
                          </a:lnTo>
                          <a:lnTo>
                            <a:pt x="59" y="33"/>
                          </a:lnTo>
                          <a:lnTo>
                            <a:pt x="33" y="59"/>
                          </a:lnTo>
                          <a:lnTo>
                            <a:pt x="15" y="79"/>
                          </a:lnTo>
                          <a:lnTo>
                            <a:pt x="12" y="84"/>
                          </a:lnTo>
                          <a:lnTo>
                            <a:pt x="6" y="90"/>
                          </a:lnTo>
                          <a:lnTo>
                            <a:pt x="2" y="97"/>
                          </a:lnTo>
                          <a:lnTo>
                            <a:pt x="0" y="98"/>
                          </a:lnTo>
                          <a:lnTo>
                            <a:pt x="0" y="101"/>
                          </a:lnTo>
                          <a:lnTo>
                            <a:pt x="1" y="103"/>
                          </a:lnTo>
                          <a:lnTo>
                            <a:pt x="8" y="107"/>
                          </a:lnTo>
                          <a:lnTo>
                            <a:pt x="28" y="114"/>
                          </a:lnTo>
                          <a:lnTo>
                            <a:pt x="43" y="116"/>
                          </a:lnTo>
                          <a:lnTo>
                            <a:pt x="50" y="115"/>
                          </a:lnTo>
                          <a:lnTo>
                            <a:pt x="56" y="113"/>
                          </a:lnTo>
                          <a:lnTo>
                            <a:pt x="61" y="109"/>
                          </a:lnTo>
                          <a:lnTo>
                            <a:pt x="66" y="104"/>
                          </a:lnTo>
                          <a:lnTo>
                            <a:pt x="73" y="91"/>
                          </a:lnTo>
                          <a:lnTo>
                            <a:pt x="84" y="69"/>
                          </a:lnTo>
                          <a:lnTo>
                            <a:pt x="119" y="18"/>
                          </a:lnTo>
                          <a:lnTo>
                            <a:pt x="127" y="13"/>
                          </a:lnTo>
                          <a:lnTo>
                            <a:pt x="134" y="10"/>
                          </a:lnTo>
                          <a:lnTo>
                            <a:pt x="137" y="10"/>
                          </a:lnTo>
                          <a:lnTo>
                            <a:pt x="139" y="10"/>
                          </a:lnTo>
                          <a:lnTo>
                            <a:pt x="141" y="9"/>
                          </a:lnTo>
                          <a:lnTo>
                            <a:pt x="141" y="8"/>
                          </a:lnTo>
                          <a:lnTo>
                            <a:pt x="140" y="7"/>
                          </a:lnTo>
                          <a:lnTo>
                            <a:pt x="139" y="5"/>
                          </a:lnTo>
                          <a:lnTo>
                            <a:pt x="132" y="2"/>
                          </a:lnTo>
                          <a:lnTo>
                            <a:pt x="122" y="0"/>
                          </a:lnTo>
                          <a:lnTo>
                            <a:pt x="118" y="0"/>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76"/>
                    <p:cNvSpPr>
                      <a:spLocks/>
                    </p:cNvSpPr>
                    <p:nvPr/>
                  </p:nvSpPr>
                  <p:spPr bwMode="auto">
                    <a:xfrm>
                      <a:off x="2124075" y="3278188"/>
                      <a:ext cx="379413" cy="76200"/>
                    </a:xfrm>
                    <a:custGeom>
                      <a:avLst/>
                      <a:gdLst/>
                      <a:ahLst/>
                      <a:cxnLst>
                        <a:cxn ang="0">
                          <a:pos x="238" y="46"/>
                        </a:cxn>
                        <a:cxn ang="0">
                          <a:pos x="239" y="45"/>
                        </a:cxn>
                        <a:cxn ang="0">
                          <a:pos x="239" y="44"/>
                        </a:cxn>
                        <a:cxn ang="0">
                          <a:pos x="237" y="44"/>
                        </a:cxn>
                        <a:cxn ang="0">
                          <a:pos x="234" y="43"/>
                        </a:cxn>
                        <a:cxn ang="0">
                          <a:pos x="165" y="29"/>
                        </a:cxn>
                        <a:cxn ang="0">
                          <a:pos x="63" y="2"/>
                        </a:cxn>
                        <a:cxn ang="0">
                          <a:pos x="49" y="0"/>
                        </a:cxn>
                        <a:cxn ang="0">
                          <a:pos x="39" y="0"/>
                        </a:cxn>
                        <a:cxn ang="0">
                          <a:pos x="30" y="2"/>
                        </a:cxn>
                        <a:cxn ang="0">
                          <a:pos x="18" y="7"/>
                        </a:cxn>
                        <a:cxn ang="0">
                          <a:pos x="11" y="11"/>
                        </a:cxn>
                        <a:cxn ang="0">
                          <a:pos x="2" y="22"/>
                        </a:cxn>
                        <a:cxn ang="0">
                          <a:pos x="0" y="26"/>
                        </a:cxn>
                        <a:cxn ang="0">
                          <a:pos x="0" y="29"/>
                        </a:cxn>
                        <a:cxn ang="0">
                          <a:pos x="3" y="32"/>
                        </a:cxn>
                        <a:cxn ang="0">
                          <a:pos x="5" y="33"/>
                        </a:cxn>
                        <a:cxn ang="0">
                          <a:pos x="7" y="34"/>
                        </a:cxn>
                        <a:cxn ang="0">
                          <a:pos x="10" y="35"/>
                        </a:cxn>
                        <a:cxn ang="0">
                          <a:pos x="87" y="41"/>
                        </a:cxn>
                        <a:cxn ang="0">
                          <a:pos x="147" y="48"/>
                        </a:cxn>
                        <a:cxn ang="0">
                          <a:pos x="232" y="47"/>
                        </a:cxn>
                        <a:cxn ang="0">
                          <a:pos x="235" y="46"/>
                        </a:cxn>
                        <a:cxn ang="0">
                          <a:pos x="238" y="46"/>
                        </a:cxn>
                      </a:cxnLst>
                      <a:rect l="0" t="0" r="r" b="b"/>
                      <a:pathLst>
                        <a:path w="239" h="48">
                          <a:moveTo>
                            <a:pt x="238" y="46"/>
                          </a:moveTo>
                          <a:lnTo>
                            <a:pt x="239" y="45"/>
                          </a:lnTo>
                          <a:lnTo>
                            <a:pt x="239" y="44"/>
                          </a:lnTo>
                          <a:lnTo>
                            <a:pt x="237" y="44"/>
                          </a:lnTo>
                          <a:lnTo>
                            <a:pt x="234" y="43"/>
                          </a:lnTo>
                          <a:lnTo>
                            <a:pt x="165" y="29"/>
                          </a:lnTo>
                          <a:lnTo>
                            <a:pt x="63" y="2"/>
                          </a:lnTo>
                          <a:lnTo>
                            <a:pt x="49" y="0"/>
                          </a:lnTo>
                          <a:lnTo>
                            <a:pt x="39" y="0"/>
                          </a:lnTo>
                          <a:lnTo>
                            <a:pt x="30" y="2"/>
                          </a:lnTo>
                          <a:lnTo>
                            <a:pt x="18" y="7"/>
                          </a:lnTo>
                          <a:lnTo>
                            <a:pt x="11" y="11"/>
                          </a:lnTo>
                          <a:lnTo>
                            <a:pt x="2" y="22"/>
                          </a:lnTo>
                          <a:lnTo>
                            <a:pt x="0" y="26"/>
                          </a:lnTo>
                          <a:lnTo>
                            <a:pt x="0" y="29"/>
                          </a:lnTo>
                          <a:lnTo>
                            <a:pt x="3" y="32"/>
                          </a:lnTo>
                          <a:lnTo>
                            <a:pt x="5" y="33"/>
                          </a:lnTo>
                          <a:lnTo>
                            <a:pt x="7" y="34"/>
                          </a:lnTo>
                          <a:lnTo>
                            <a:pt x="10" y="35"/>
                          </a:lnTo>
                          <a:lnTo>
                            <a:pt x="87" y="41"/>
                          </a:lnTo>
                          <a:lnTo>
                            <a:pt x="147" y="48"/>
                          </a:lnTo>
                          <a:lnTo>
                            <a:pt x="232" y="47"/>
                          </a:lnTo>
                          <a:lnTo>
                            <a:pt x="235" y="46"/>
                          </a:lnTo>
                          <a:lnTo>
                            <a:pt x="238" y="46"/>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grpSp>
      </p:grpSp>
      <p:sp>
        <p:nvSpPr>
          <p:cNvPr id="199" name="TextBox 198"/>
          <p:cNvSpPr txBox="1"/>
          <p:nvPr/>
        </p:nvSpPr>
        <p:spPr>
          <a:xfrm>
            <a:off x="6595872" y="2377440"/>
            <a:ext cx="2548128" cy="2031325"/>
          </a:xfrm>
          <a:prstGeom prst="rect">
            <a:avLst/>
          </a:prstGeom>
          <a:noFill/>
        </p:spPr>
        <p:txBody>
          <a:bodyPr wrap="square" rtlCol="0">
            <a:spAutoFit/>
          </a:bodyPr>
          <a:lstStyle/>
          <a:p>
            <a:r>
              <a:rPr lang="en-US" dirty="0"/>
              <a:t>Once the sudden change is over the operator could reset the float to match the current load condition and maintain the required set  point</a:t>
            </a:r>
          </a:p>
        </p:txBody>
      </p:sp>
      <p:grpSp>
        <p:nvGrpSpPr>
          <p:cNvPr id="15" name="Group 110"/>
          <p:cNvGrpSpPr/>
          <p:nvPr/>
        </p:nvGrpSpPr>
        <p:grpSpPr>
          <a:xfrm>
            <a:off x="184727" y="3465576"/>
            <a:ext cx="3855356" cy="1200329"/>
            <a:chOff x="184727" y="3465576"/>
            <a:chExt cx="3855356" cy="1200329"/>
          </a:xfrm>
        </p:grpSpPr>
        <p:cxnSp>
          <p:nvCxnSpPr>
            <p:cNvPr id="119" name="Straight Connector 118"/>
            <p:cNvCxnSpPr/>
            <p:nvPr/>
          </p:nvCxnSpPr>
          <p:spPr bwMode="auto">
            <a:xfrm>
              <a:off x="1296883" y="4073872"/>
              <a:ext cx="2743200" cy="17077"/>
            </a:xfrm>
            <a:prstGeom prst="line">
              <a:avLst/>
            </a:prstGeom>
            <a:solidFill>
              <a:schemeClr val="accent1"/>
            </a:solidFill>
            <a:ln w="28575" cap="flat" cmpd="sng" algn="ctr">
              <a:solidFill>
                <a:srgbClr val="7030A0"/>
              </a:solidFill>
              <a:prstDash val="sysDot"/>
              <a:round/>
              <a:headEnd type="none" w="med" len="med"/>
              <a:tailEnd type="none" w="med" len="med"/>
            </a:ln>
            <a:effectLst/>
          </p:spPr>
        </p:cxnSp>
        <p:sp>
          <p:nvSpPr>
            <p:cNvPr id="120" name="TextBox 119"/>
            <p:cNvSpPr txBox="1"/>
            <p:nvPr/>
          </p:nvSpPr>
          <p:spPr>
            <a:xfrm>
              <a:off x="184727" y="3465576"/>
              <a:ext cx="1117600" cy="1200329"/>
            </a:xfrm>
            <a:prstGeom prst="rect">
              <a:avLst/>
            </a:prstGeom>
            <a:noFill/>
          </p:spPr>
          <p:txBody>
            <a:bodyPr wrap="square" rtlCol="0">
              <a:spAutoFit/>
            </a:bodyPr>
            <a:lstStyle/>
            <a:p>
              <a:pPr algn="ctr"/>
              <a:r>
                <a:rPr lang="en-US" dirty="0"/>
                <a:t>Set Point = </a:t>
              </a:r>
            </a:p>
            <a:p>
              <a:pPr algn="ctr"/>
              <a:r>
                <a:rPr lang="en-US" dirty="0"/>
                <a:t>Control Point</a:t>
              </a:r>
            </a:p>
          </p:txBody>
        </p:sp>
      </p:grpSp>
      <p:grpSp>
        <p:nvGrpSpPr>
          <p:cNvPr id="16" name="Group 121"/>
          <p:cNvGrpSpPr/>
          <p:nvPr/>
        </p:nvGrpSpPr>
        <p:grpSpPr>
          <a:xfrm>
            <a:off x="8363830" y="4975442"/>
            <a:ext cx="501786" cy="547493"/>
            <a:chOff x="8363830" y="4975442"/>
            <a:chExt cx="501786" cy="547493"/>
          </a:xfrm>
        </p:grpSpPr>
        <p:sp>
          <p:nvSpPr>
            <p:cNvPr id="146" name="Freeform 8"/>
            <p:cNvSpPr>
              <a:spLocks/>
            </p:cNvSpPr>
            <p:nvPr/>
          </p:nvSpPr>
          <p:spPr bwMode="auto">
            <a:xfrm flipH="1">
              <a:off x="8363830" y="5100640"/>
              <a:ext cx="501786" cy="422295"/>
            </a:xfrm>
            <a:custGeom>
              <a:avLst/>
              <a:gdLst/>
              <a:ahLst/>
              <a:cxnLst>
                <a:cxn ang="0">
                  <a:pos x="25" y="3"/>
                </a:cxn>
                <a:cxn ang="0">
                  <a:pos x="20" y="0"/>
                </a:cxn>
                <a:cxn ang="0">
                  <a:pos x="18" y="0"/>
                </a:cxn>
                <a:cxn ang="0">
                  <a:pos x="16" y="0"/>
                </a:cxn>
                <a:cxn ang="0">
                  <a:pos x="14" y="2"/>
                </a:cxn>
                <a:cxn ang="0">
                  <a:pos x="9" y="7"/>
                </a:cxn>
                <a:cxn ang="0">
                  <a:pos x="5" y="16"/>
                </a:cxn>
                <a:cxn ang="0">
                  <a:pos x="4" y="23"/>
                </a:cxn>
                <a:cxn ang="0">
                  <a:pos x="6" y="76"/>
                </a:cxn>
                <a:cxn ang="0">
                  <a:pos x="5" y="77"/>
                </a:cxn>
                <a:cxn ang="0">
                  <a:pos x="5" y="78"/>
                </a:cxn>
                <a:cxn ang="0">
                  <a:pos x="5" y="79"/>
                </a:cxn>
                <a:cxn ang="0">
                  <a:pos x="5" y="81"/>
                </a:cxn>
                <a:cxn ang="0">
                  <a:pos x="4" y="82"/>
                </a:cxn>
                <a:cxn ang="0">
                  <a:pos x="4" y="85"/>
                </a:cxn>
                <a:cxn ang="0">
                  <a:pos x="3" y="94"/>
                </a:cxn>
                <a:cxn ang="0">
                  <a:pos x="0" y="116"/>
                </a:cxn>
                <a:cxn ang="0">
                  <a:pos x="0" y="121"/>
                </a:cxn>
                <a:cxn ang="0">
                  <a:pos x="1" y="129"/>
                </a:cxn>
                <a:cxn ang="0">
                  <a:pos x="3" y="132"/>
                </a:cxn>
                <a:cxn ang="0">
                  <a:pos x="6" y="136"/>
                </a:cxn>
                <a:cxn ang="0">
                  <a:pos x="8" y="139"/>
                </a:cxn>
                <a:cxn ang="0">
                  <a:pos x="11" y="141"/>
                </a:cxn>
                <a:cxn ang="0">
                  <a:pos x="116" y="245"/>
                </a:cxn>
                <a:cxn ang="0">
                  <a:pos x="179" y="298"/>
                </a:cxn>
                <a:cxn ang="0">
                  <a:pos x="247" y="352"/>
                </a:cxn>
                <a:cxn ang="0">
                  <a:pos x="317" y="412"/>
                </a:cxn>
                <a:cxn ang="0">
                  <a:pos x="329" y="419"/>
                </a:cxn>
                <a:cxn ang="0">
                  <a:pos x="338" y="423"/>
                </a:cxn>
                <a:cxn ang="0">
                  <a:pos x="343" y="425"/>
                </a:cxn>
                <a:cxn ang="0">
                  <a:pos x="348" y="425"/>
                </a:cxn>
                <a:cxn ang="0">
                  <a:pos x="353" y="423"/>
                </a:cxn>
                <a:cxn ang="0">
                  <a:pos x="362" y="419"/>
                </a:cxn>
                <a:cxn ang="0">
                  <a:pos x="375" y="410"/>
                </a:cxn>
                <a:cxn ang="0">
                  <a:pos x="379" y="406"/>
                </a:cxn>
                <a:cxn ang="0">
                  <a:pos x="397" y="396"/>
                </a:cxn>
                <a:cxn ang="0">
                  <a:pos x="488" y="356"/>
                </a:cxn>
                <a:cxn ang="0">
                  <a:pos x="499" y="349"/>
                </a:cxn>
                <a:cxn ang="0">
                  <a:pos x="502" y="346"/>
                </a:cxn>
                <a:cxn ang="0">
                  <a:pos x="504" y="343"/>
                </a:cxn>
                <a:cxn ang="0">
                  <a:pos x="504" y="341"/>
                </a:cxn>
                <a:cxn ang="0">
                  <a:pos x="505" y="339"/>
                </a:cxn>
                <a:cxn ang="0">
                  <a:pos x="503" y="294"/>
                </a:cxn>
                <a:cxn ang="0">
                  <a:pos x="496" y="229"/>
                </a:cxn>
                <a:cxn ang="0">
                  <a:pos x="495" y="225"/>
                </a:cxn>
                <a:cxn ang="0">
                  <a:pos x="494" y="223"/>
                </a:cxn>
                <a:cxn ang="0">
                  <a:pos x="492" y="222"/>
                </a:cxn>
                <a:cxn ang="0">
                  <a:pos x="489" y="222"/>
                </a:cxn>
                <a:cxn ang="0">
                  <a:pos x="488" y="222"/>
                </a:cxn>
                <a:cxn ang="0">
                  <a:pos x="485" y="223"/>
                </a:cxn>
                <a:cxn ang="0">
                  <a:pos x="411" y="254"/>
                </a:cxn>
                <a:cxn ang="0">
                  <a:pos x="379" y="265"/>
                </a:cxn>
                <a:cxn ang="0">
                  <a:pos x="371" y="267"/>
                </a:cxn>
                <a:cxn ang="0">
                  <a:pos x="358" y="267"/>
                </a:cxn>
                <a:cxn ang="0">
                  <a:pos x="353" y="265"/>
                </a:cxn>
                <a:cxn ang="0">
                  <a:pos x="343" y="261"/>
                </a:cxn>
                <a:cxn ang="0">
                  <a:pos x="340" y="259"/>
                </a:cxn>
                <a:cxn ang="0">
                  <a:pos x="322" y="245"/>
                </a:cxn>
                <a:cxn ang="0">
                  <a:pos x="214" y="163"/>
                </a:cxn>
                <a:cxn ang="0">
                  <a:pos x="119" y="87"/>
                </a:cxn>
                <a:cxn ang="0">
                  <a:pos x="58" y="34"/>
                </a:cxn>
                <a:cxn ang="0">
                  <a:pos x="31" y="7"/>
                </a:cxn>
                <a:cxn ang="0">
                  <a:pos x="25" y="3"/>
                </a:cxn>
              </a:cxnLst>
              <a:rect l="0" t="0" r="r" b="b"/>
              <a:pathLst>
                <a:path w="505" h="425">
                  <a:moveTo>
                    <a:pt x="25" y="3"/>
                  </a:moveTo>
                  <a:lnTo>
                    <a:pt x="20" y="0"/>
                  </a:lnTo>
                  <a:lnTo>
                    <a:pt x="18" y="0"/>
                  </a:lnTo>
                  <a:lnTo>
                    <a:pt x="16" y="0"/>
                  </a:lnTo>
                  <a:lnTo>
                    <a:pt x="14" y="2"/>
                  </a:lnTo>
                  <a:lnTo>
                    <a:pt x="9" y="7"/>
                  </a:lnTo>
                  <a:lnTo>
                    <a:pt x="5" y="16"/>
                  </a:lnTo>
                  <a:lnTo>
                    <a:pt x="4" y="23"/>
                  </a:lnTo>
                  <a:lnTo>
                    <a:pt x="6" y="76"/>
                  </a:lnTo>
                  <a:lnTo>
                    <a:pt x="5" y="77"/>
                  </a:lnTo>
                  <a:lnTo>
                    <a:pt x="5" y="78"/>
                  </a:lnTo>
                  <a:lnTo>
                    <a:pt x="5" y="79"/>
                  </a:lnTo>
                  <a:lnTo>
                    <a:pt x="5" y="81"/>
                  </a:lnTo>
                  <a:lnTo>
                    <a:pt x="4" y="82"/>
                  </a:lnTo>
                  <a:lnTo>
                    <a:pt x="4" y="85"/>
                  </a:lnTo>
                  <a:lnTo>
                    <a:pt x="3" y="94"/>
                  </a:lnTo>
                  <a:lnTo>
                    <a:pt x="0" y="116"/>
                  </a:lnTo>
                  <a:lnTo>
                    <a:pt x="0" y="121"/>
                  </a:lnTo>
                  <a:lnTo>
                    <a:pt x="1" y="129"/>
                  </a:lnTo>
                  <a:lnTo>
                    <a:pt x="3" y="132"/>
                  </a:lnTo>
                  <a:lnTo>
                    <a:pt x="6" y="136"/>
                  </a:lnTo>
                  <a:lnTo>
                    <a:pt x="8" y="139"/>
                  </a:lnTo>
                  <a:lnTo>
                    <a:pt x="11" y="141"/>
                  </a:lnTo>
                  <a:lnTo>
                    <a:pt x="116" y="245"/>
                  </a:lnTo>
                  <a:lnTo>
                    <a:pt x="179" y="298"/>
                  </a:lnTo>
                  <a:lnTo>
                    <a:pt x="247" y="352"/>
                  </a:lnTo>
                  <a:lnTo>
                    <a:pt x="317" y="412"/>
                  </a:lnTo>
                  <a:lnTo>
                    <a:pt x="329" y="419"/>
                  </a:lnTo>
                  <a:lnTo>
                    <a:pt x="338" y="423"/>
                  </a:lnTo>
                  <a:lnTo>
                    <a:pt x="343" y="425"/>
                  </a:lnTo>
                  <a:lnTo>
                    <a:pt x="348" y="425"/>
                  </a:lnTo>
                  <a:lnTo>
                    <a:pt x="353" y="423"/>
                  </a:lnTo>
                  <a:lnTo>
                    <a:pt x="362" y="419"/>
                  </a:lnTo>
                  <a:lnTo>
                    <a:pt x="375" y="410"/>
                  </a:lnTo>
                  <a:lnTo>
                    <a:pt x="379" y="406"/>
                  </a:lnTo>
                  <a:lnTo>
                    <a:pt x="397" y="396"/>
                  </a:lnTo>
                  <a:lnTo>
                    <a:pt x="488" y="356"/>
                  </a:lnTo>
                  <a:lnTo>
                    <a:pt x="499" y="349"/>
                  </a:lnTo>
                  <a:lnTo>
                    <a:pt x="502" y="346"/>
                  </a:lnTo>
                  <a:lnTo>
                    <a:pt x="504" y="343"/>
                  </a:lnTo>
                  <a:lnTo>
                    <a:pt x="504" y="341"/>
                  </a:lnTo>
                  <a:lnTo>
                    <a:pt x="505" y="339"/>
                  </a:lnTo>
                  <a:lnTo>
                    <a:pt x="503" y="294"/>
                  </a:lnTo>
                  <a:lnTo>
                    <a:pt x="496" y="229"/>
                  </a:lnTo>
                  <a:lnTo>
                    <a:pt x="495" y="225"/>
                  </a:lnTo>
                  <a:lnTo>
                    <a:pt x="494" y="223"/>
                  </a:lnTo>
                  <a:lnTo>
                    <a:pt x="492" y="222"/>
                  </a:lnTo>
                  <a:lnTo>
                    <a:pt x="489" y="222"/>
                  </a:lnTo>
                  <a:lnTo>
                    <a:pt x="488" y="222"/>
                  </a:lnTo>
                  <a:lnTo>
                    <a:pt x="485" y="223"/>
                  </a:lnTo>
                  <a:lnTo>
                    <a:pt x="411" y="254"/>
                  </a:lnTo>
                  <a:lnTo>
                    <a:pt x="379" y="265"/>
                  </a:lnTo>
                  <a:lnTo>
                    <a:pt x="371" y="267"/>
                  </a:lnTo>
                  <a:lnTo>
                    <a:pt x="358" y="267"/>
                  </a:lnTo>
                  <a:lnTo>
                    <a:pt x="353" y="265"/>
                  </a:lnTo>
                  <a:lnTo>
                    <a:pt x="343" y="261"/>
                  </a:lnTo>
                  <a:lnTo>
                    <a:pt x="340" y="259"/>
                  </a:lnTo>
                  <a:lnTo>
                    <a:pt x="322" y="245"/>
                  </a:lnTo>
                  <a:lnTo>
                    <a:pt x="214" y="163"/>
                  </a:lnTo>
                  <a:lnTo>
                    <a:pt x="119" y="87"/>
                  </a:lnTo>
                  <a:lnTo>
                    <a:pt x="58" y="34"/>
                  </a:lnTo>
                  <a:lnTo>
                    <a:pt x="31" y="7"/>
                  </a:lnTo>
                  <a:lnTo>
                    <a:pt x="25" y="3"/>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6"/>
            <p:cNvSpPr>
              <a:spLocks/>
            </p:cNvSpPr>
            <p:nvPr/>
          </p:nvSpPr>
          <p:spPr bwMode="auto">
            <a:xfrm flipH="1">
              <a:off x="8379728" y="4975442"/>
              <a:ext cx="468996" cy="438194"/>
            </a:xfrm>
            <a:custGeom>
              <a:avLst/>
              <a:gdLst/>
              <a:ahLst/>
              <a:cxnLst>
                <a:cxn ang="0">
                  <a:pos x="107" y="0"/>
                </a:cxn>
                <a:cxn ang="0">
                  <a:pos x="98" y="0"/>
                </a:cxn>
                <a:cxn ang="0">
                  <a:pos x="88" y="2"/>
                </a:cxn>
                <a:cxn ang="0">
                  <a:pos x="79" y="5"/>
                </a:cxn>
                <a:cxn ang="0">
                  <a:pos x="76" y="8"/>
                </a:cxn>
                <a:cxn ang="0">
                  <a:pos x="73" y="11"/>
                </a:cxn>
                <a:cxn ang="0">
                  <a:pos x="70" y="20"/>
                </a:cxn>
                <a:cxn ang="0">
                  <a:pos x="65" y="53"/>
                </a:cxn>
                <a:cxn ang="0">
                  <a:pos x="67" y="75"/>
                </a:cxn>
                <a:cxn ang="0">
                  <a:pos x="66" y="86"/>
                </a:cxn>
                <a:cxn ang="0">
                  <a:pos x="65" y="90"/>
                </a:cxn>
                <a:cxn ang="0">
                  <a:pos x="62" y="95"/>
                </a:cxn>
                <a:cxn ang="0">
                  <a:pos x="54" y="103"/>
                </a:cxn>
                <a:cxn ang="0">
                  <a:pos x="49" y="107"/>
                </a:cxn>
                <a:cxn ang="0">
                  <a:pos x="22" y="123"/>
                </a:cxn>
                <a:cxn ang="0">
                  <a:pos x="7" y="128"/>
                </a:cxn>
                <a:cxn ang="0">
                  <a:pos x="0" y="129"/>
                </a:cxn>
                <a:cxn ang="0">
                  <a:pos x="14" y="177"/>
                </a:cxn>
                <a:cxn ang="0">
                  <a:pos x="322" y="441"/>
                </a:cxn>
                <a:cxn ang="0">
                  <a:pos x="439" y="398"/>
                </a:cxn>
                <a:cxn ang="0">
                  <a:pos x="472" y="354"/>
                </a:cxn>
                <a:cxn ang="0">
                  <a:pos x="471" y="351"/>
                </a:cxn>
                <a:cxn ang="0">
                  <a:pos x="469" y="349"/>
                </a:cxn>
                <a:cxn ang="0">
                  <a:pos x="467" y="347"/>
                </a:cxn>
                <a:cxn ang="0">
                  <a:pos x="461" y="344"/>
                </a:cxn>
                <a:cxn ang="0">
                  <a:pos x="439" y="336"/>
                </a:cxn>
                <a:cxn ang="0">
                  <a:pos x="426" y="329"/>
                </a:cxn>
                <a:cxn ang="0">
                  <a:pos x="413" y="320"/>
                </a:cxn>
                <a:cxn ang="0">
                  <a:pos x="375" y="285"/>
                </a:cxn>
                <a:cxn ang="0">
                  <a:pos x="367" y="276"/>
                </a:cxn>
                <a:cxn ang="0">
                  <a:pos x="365" y="274"/>
                </a:cxn>
                <a:cxn ang="0">
                  <a:pos x="259" y="186"/>
                </a:cxn>
                <a:cxn ang="0">
                  <a:pos x="173" y="110"/>
                </a:cxn>
                <a:cxn ang="0">
                  <a:pos x="168" y="104"/>
                </a:cxn>
                <a:cxn ang="0">
                  <a:pos x="167" y="102"/>
                </a:cxn>
                <a:cxn ang="0">
                  <a:pos x="166" y="100"/>
                </a:cxn>
                <a:cxn ang="0">
                  <a:pos x="166" y="99"/>
                </a:cxn>
                <a:cxn ang="0">
                  <a:pos x="166" y="98"/>
                </a:cxn>
                <a:cxn ang="0">
                  <a:pos x="164" y="96"/>
                </a:cxn>
                <a:cxn ang="0">
                  <a:pos x="162" y="95"/>
                </a:cxn>
                <a:cxn ang="0">
                  <a:pos x="160" y="93"/>
                </a:cxn>
                <a:cxn ang="0">
                  <a:pos x="138" y="82"/>
                </a:cxn>
                <a:cxn ang="0">
                  <a:pos x="130" y="75"/>
                </a:cxn>
                <a:cxn ang="0">
                  <a:pos x="124" y="66"/>
                </a:cxn>
                <a:cxn ang="0">
                  <a:pos x="122" y="60"/>
                </a:cxn>
                <a:cxn ang="0">
                  <a:pos x="120" y="30"/>
                </a:cxn>
                <a:cxn ang="0">
                  <a:pos x="117" y="11"/>
                </a:cxn>
                <a:cxn ang="0">
                  <a:pos x="116" y="8"/>
                </a:cxn>
                <a:cxn ang="0">
                  <a:pos x="115" y="5"/>
                </a:cxn>
                <a:cxn ang="0">
                  <a:pos x="110" y="1"/>
                </a:cxn>
                <a:cxn ang="0">
                  <a:pos x="107" y="0"/>
                </a:cxn>
              </a:cxnLst>
              <a:rect l="0" t="0" r="r" b="b"/>
              <a:pathLst>
                <a:path w="472" h="441">
                  <a:moveTo>
                    <a:pt x="107" y="0"/>
                  </a:moveTo>
                  <a:lnTo>
                    <a:pt x="98" y="0"/>
                  </a:lnTo>
                  <a:lnTo>
                    <a:pt x="88" y="2"/>
                  </a:lnTo>
                  <a:lnTo>
                    <a:pt x="79" y="5"/>
                  </a:lnTo>
                  <a:lnTo>
                    <a:pt x="76" y="8"/>
                  </a:lnTo>
                  <a:lnTo>
                    <a:pt x="73" y="11"/>
                  </a:lnTo>
                  <a:lnTo>
                    <a:pt x="70" y="20"/>
                  </a:lnTo>
                  <a:lnTo>
                    <a:pt x="65" y="53"/>
                  </a:lnTo>
                  <a:lnTo>
                    <a:pt x="67" y="75"/>
                  </a:lnTo>
                  <a:lnTo>
                    <a:pt x="66" y="86"/>
                  </a:lnTo>
                  <a:lnTo>
                    <a:pt x="65" y="90"/>
                  </a:lnTo>
                  <a:lnTo>
                    <a:pt x="62" y="95"/>
                  </a:lnTo>
                  <a:lnTo>
                    <a:pt x="54" y="103"/>
                  </a:lnTo>
                  <a:lnTo>
                    <a:pt x="49" y="107"/>
                  </a:lnTo>
                  <a:lnTo>
                    <a:pt x="22" y="123"/>
                  </a:lnTo>
                  <a:lnTo>
                    <a:pt x="7" y="128"/>
                  </a:lnTo>
                  <a:lnTo>
                    <a:pt x="0" y="129"/>
                  </a:lnTo>
                  <a:lnTo>
                    <a:pt x="14" y="177"/>
                  </a:lnTo>
                  <a:lnTo>
                    <a:pt x="322" y="441"/>
                  </a:lnTo>
                  <a:lnTo>
                    <a:pt x="439" y="398"/>
                  </a:lnTo>
                  <a:lnTo>
                    <a:pt x="472" y="354"/>
                  </a:lnTo>
                  <a:lnTo>
                    <a:pt x="471" y="351"/>
                  </a:lnTo>
                  <a:lnTo>
                    <a:pt x="469" y="349"/>
                  </a:lnTo>
                  <a:lnTo>
                    <a:pt x="467" y="347"/>
                  </a:lnTo>
                  <a:lnTo>
                    <a:pt x="461" y="344"/>
                  </a:lnTo>
                  <a:lnTo>
                    <a:pt x="439" y="336"/>
                  </a:lnTo>
                  <a:lnTo>
                    <a:pt x="426" y="329"/>
                  </a:lnTo>
                  <a:lnTo>
                    <a:pt x="413" y="320"/>
                  </a:lnTo>
                  <a:lnTo>
                    <a:pt x="375" y="285"/>
                  </a:lnTo>
                  <a:lnTo>
                    <a:pt x="367" y="276"/>
                  </a:lnTo>
                  <a:lnTo>
                    <a:pt x="365" y="274"/>
                  </a:lnTo>
                  <a:lnTo>
                    <a:pt x="259" y="186"/>
                  </a:lnTo>
                  <a:lnTo>
                    <a:pt x="173" y="110"/>
                  </a:lnTo>
                  <a:lnTo>
                    <a:pt x="168" y="104"/>
                  </a:lnTo>
                  <a:lnTo>
                    <a:pt x="167" y="102"/>
                  </a:lnTo>
                  <a:lnTo>
                    <a:pt x="166" y="100"/>
                  </a:lnTo>
                  <a:lnTo>
                    <a:pt x="166" y="99"/>
                  </a:lnTo>
                  <a:lnTo>
                    <a:pt x="166" y="98"/>
                  </a:lnTo>
                  <a:lnTo>
                    <a:pt x="164" y="96"/>
                  </a:lnTo>
                  <a:lnTo>
                    <a:pt x="162" y="95"/>
                  </a:lnTo>
                  <a:lnTo>
                    <a:pt x="160" y="93"/>
                  </a:lnTo>
                  <a:lnTo>
                    <a:pt x="138" y="82"/>
                  </a:lnTo>
                  <a:lnTo>
                    <a:pt x="130" y="75"/>
                  </a:lnTo>
                  <a:lnTo>
                    <a:pt x="124" y="66"/>
                  </a:lnTo>
                  <a:lnTo>
                    <a:pt x="122" y="60"/>
                  </a:lnTo>
                  <a:lnTo>
                    <a:pt x="120" y="30"/>
                  </a:lnTo>
                  <a:lnTo>
                    <a:pt x="117" y="11"/>
                  </a:lnTo>
                  <a:lnTo>
                    <a:pt x="116" y="8"/>
                  </a:lnTo>
                  <a:lnTo>
                    <a:pt x="115" y="5"/>
                  </a:lnTo>
                  <a:lnTo>
                    <a:pt x="110" y="1"/>
                  </a:lnTo>
                  <a:lnTo>
                    <a:pt x="107" y="0"/>
                  </a:lnTo>
                  <a:close/>
                </a:path>
              </a:pathLst>
            </a:custGeom>
            <a:solidFill>
              <a:srgbClr val="82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7"/>
            <p:cNvSpPr>
              <a:spLocks/>
            </p:cNvSpPr>
            <p:nvPr/>
          </p:nvSpPr>
          <p:spPr bwMode="auto">
            <a:xfrm flipH="1">
              <a:off x="8509895" y="5100640"/>
              <a:ext cx="274243" cy="293123"/>
            </a:xfrm>
            <a:custGeom>
              <a:avLst/>
              <a:gdLst/>
              <a:ahLst/>
              <a:cxnLst>
                <a:cxn ang="0">
                  <a:pos x="24" y="49"/>
                </a:cxn>
                <a:cxn ang="0">
                  <a:pos x="2" y="82"/>
                </a:cxn>
                <a:cxn ang="0">
                  <a:pos x="0" y="92"/>
                </a:cxn>
                <a:cxn ang="0">
                  <a:pos x="4" y="103"/>
                </a:cxn>
                <a:cxn ang="0">
                  <a:pos x="24" y="127"/>
                </a:cxn>
                <a:cxn ang="0">
                  <a:pos x="166" y="265"/>
                </a:cxn>
                <a:cxn ang="0">
                  <a:pos x="201" y="291"/>
                </a:cxn>
                <a:cxn ang="0">
                  <a:pos x="212" y="295"/>
                </a:cxn>
                <a:cxn ang="0">
                  <a:pos x="222" y="295"/>
                </a:cxn>
                <a:cxn ang="0">
                  <a:pos x="241" y="286"/>
                </a:cxn>
                <a:cxn ang="0">
                  <a:pos x="266" y="264"/>
                </a:cxn>
                <a:cxn ang="0">
                  <a:pos x="268" y="261"/>
                </a:cxn>
                <a:cxn ang="0">
                  <a:pos x="268" y="257"/>
                </a:cxn>
                <a:cxn ang="0">
                  <a:pos x="265" y="250"/>
                </a:cxn>
                <a:cxn ang="0">
                  <a:pos x="257" y="240"/>
                </a:cxn>
                <a:cxn ang="0">
                  <a:pos x="256" y="217"/>
                </a:cxn>
                <a:cxn ang="0">
                  <a:pos x="260" y="199"/>
                </a:cxn>
                <a:cxn ang="0">
                  <a:pos x="264" y="193"/>
                </a:cxn>
                <a:cxn ang="0">
                  <a:pos x="275" y="183"/>
                </a:cxn>
                <a:cxn ang="0">
                  <a:pos x="276" y="179"/>
                </a:cxn>
                <a:cxn ang="0">
                  <a:pos x="274" y="175"/>
                </a:cxn>
                <a:cxn ang="0">
                  <a:pos x="235" y="142"/>
                </a:cxn>
                <a:cxn ang="0">
                  <a:pos x="209" y="113"/>
                </a:cxn>
                <a:cxn ang="0">
                  <a:pos x="203" y="111"/>
                </a:cxn>
                <a:cxn ang="0">
                  <a:pos x="198" y="113"/>
                </a:cxn>
                <a:cxn ang="0">
                  <a:pos x="181" y="126"/>
                </a:cxn>
                <a:cxn ang="0">
                  <a:pos x="171" y="131"/>
                </a:cxn>
                <a:cxn ang="0">
                  <a:pos x="166" y="131"/>
                </a:cxn>
                <a:cxn ang="0">
                  <a:pos x="161" y="128"/>
                </a:cxn>
                <a:cxn ang="0">
                  <a:pos x="145" y="113"/>
                </a:cxn>
                <a:cxn ang="0">
                  <a:pos x="104" y="39"/>
                </a:cxn>
                <a:cxn ang="0">
                  <a:pos x="95" y="10"/>
                </a:cxn>
                <a:cxn ang="0">
                  <a:pos x="90" y="3"/>
                </a:cxn>
                <a:cxn ang="0">
                  <a:pos x="88" y="0"/>
                </a:cxn>
                <a:cxn ang="0">
                  <a:pos x="83" y="1"/>
                </a:cxn>
                <a:cxn ang="0">
                  <a:pos x="67" y="17"/>
                </a:cxn>
              </a:cxnLst>
              <a:rect l="0" t="0" r="r" b="b"/>
              <a:pathLst>
                <a:path w="276" h="295">
                  <a:moveTo>
                    <a:pt x="35" y="39"/>
                  </a:moveTo>
                  <a:lnTo>
                    <a:pt x="24" y="49"/>
                  </a:lnTo>
                  <a:lnTo>
                    <a:pt x="5" y="76"/>
                  </a:lnTo>
                  <a:lnTo>
                    <a:pt x="2" y="82"/>
                  </a:lnTo>
                  <a:lnTo>
                    <a:pt x="0" y="88"/>
                  </a:lnTo>
                  <a:lnTo>
                    <a:pt x="0" y="92"/>
                  </a:lnTo>
                  <a:lnTo>
                    <a:pt x="2" y="99"/>
                  </a:lnTo>
                  <a:lnTo>
                    <a:pt x="4" y="103"/>
                  </a:lnTo>
                  <a:lnTo>
                    <a:pt x="9" y="111"/>
                  </a:lnTo>
                  <a:lnTo>
                    <a:pt x="24" y="127"/>
                  </a:lnTo>
                  <a:lnTo>
                    <a:pt x="82" y="177"/>
                  </a:lnTo>
                  <a:lnTo>
                    <a:pt x="166" y="265"/>
                  </a:lnTo>
                  <a:lnTo>
                    <a:pt x="195" y="288"/>
                  </a:lnTo>
                  <a:lnTo>
                    <a:pt x="201" y="291"/>
                  </a:lnTo>
                  <a:lnTo>
                    <a:pt x="206" y="293"/>
                  </a:lnTo>
                  <a:lnTo>
                    <a:pt x="212" y="295"/>
                  </a:lnTo>
                  <a:lnTo>
                    <a:pt x="217" y="295"/>
                  </a:lnTo>
                  <a:lnTo>
                    <a:pt x="222" y="295"/>
                  </a:lnTo>
                  <a:lnTo>
                    <a:pt x="232" y="291"/>
                  </a:lnTo>
                  <a:lnTo>
                    <a:pt x="241" y="286"/>
                  </a:lnTo>
                  <a:lnTo>
                    <a:pt x="249" y="280"/>
                  </a:lnTo>
                  <a:lnTo>
                    <a:pt x="266" y="264"/>
                  </a:lnTo>
                  <a:lnTo>
                    <a:pt x="267" y="262"/>
                  </a:lnTo>
                  <a:lnTo>
                    <a:pt x="268" y="261"/>
                  </a:lnTo>
                  <a:lnTo>
                    <a:pt x="268" y="259"/>
                  </a:lnTo>
                  <a:lnTo>
                    <a:pt x="268" y="257"/>
                  </a:lnTo>
                  <a:lnTo>
                    <a:pt x="267" y="254"/>
                  </a:lnTo>
                  <a:lnTo>
                    <a:pt x="265" y="250"/>
                  </a:lnTo>
                  <a:lnTo>
                    <a:pt x="262" y="247"/>
                  </a:lnTo>
                  <a:lnTo>
                    <a:pt x="257" y="240"/>
                  </a:lnTo>
                  <a:lnTo>
                    <a:pt x="256" y="236"/>
                  </a:lnTo>
                  <a:lnTo>
                    <a:pt x="256" y="217"/>
                  </a:lnTo>
                  <a:lnTo>
                    <a:pt x="258" y="208"/>
                  </a:lnTo>
                  <a:lnTo>
                    <a:pt x="260" y="199"/>
                  </a:lnTo>
                  <a:lnTo>
                    <a:pt x="262" y="196"/>
                  </a:lnTo>
                  <a:lnTo>
                    <a:pt x="264" y="193"/>
                  </a:lnTo>
                  <a:lnTo>
                    <a:pt x="271" y="188"/>
                  </a:lnTo>
                  <a:lnTo>
                    <a:pt x="275" y="183"/>
                  </a:lnTo>
                  <a:lnTo>
                    <a:pt x="276" y="180"/>
                  </a:lnTo>
                  <a:lnTo>
                    <a:pt x="276" y="179"/>
                  </a:lnTo>
                  <a:lnTo>
                    <a:pt x="275" y="177"/>
                  </a:lnTo>
                  <a:lnTo>
                    <a:pt x="274" y="175"/>
                  </a:lnTo>
                  <a:lnTo>
                    <a:pt x="269" y="169"/>
                  </a:lnTo>
                  <a:lnTo>
                    <a:pt x="235" y="142"/>
                  </a:lnTo>
                  <a:lnTo>
                    <a:pt x="216" y="119"/>
                  </a:lnTo>
                  <a:lnTo>
                    <a:pt x="209" y="113"/>
                  </a:lnTo>
                  <a:lnTo>
                    <a:pt x="205" y="111"/>
                  </a:lnTo>
                  <a:lnTo>
                    <a:pt x="203" y="111"/>
                  </a:lnTo>
                  <a:lnTo>
                    <a:pt x="200" y="112"/>
                  </a:lnTo>
                  <a:lnTo>
                    <a:pt x="198" y="113"/>
                  </a:lnTo>
                  <a:lnTo>
                    <a:pt x="196" y="114"/>
                  </a:lnTo>
                  <a:lnTo>
                    <a:pt x="181" y="126"/>
                  </a:lnTo>
                  <a:lnTo>
                    <a:pt x="174" y="130"/>
                  </a:lnTo>
                  <a:lnTo>
                    <a:pt x="171" y="131"/>
                  </a:lnTo>
                  <a:lnTo>
                    <a:pt x="169" y="131"/>
                  </a:lnTo>
                  <a:lnTo>
                    <a:pt x="166" y="131"/>
                  </a:lnTo>
                  <a:lnTo>
                    <a:pt x="164" y="130"/>
                  </a:lnTo>
                  <a:lnTo>
                    <a:pt x="161" y="128"/>
                  </a:lnTo>
                  <a:lnTo>
                    <a:pt x="156" y="124"/>
                  </a:lnTo>
                  <a:lnTo>
                    <a:pt x="145" y="113"/>
                  </a:lnTo>
                  <a:lnTo>
                    <a:pt x="120" y="79"/>
                  </a:lnTo>
                  <a:lnTo>
                    <a:pt x="104" y="39"/>
                  </a:lnTo>
                  <a:lnTo>
                    <a:pt x="100" y="23"/>
                  </a:lnTo>
                  <a:lnTo>
                    <a:pt x="95" y="10"/>
                  </a:lnTo>
                  <a:lnTo>
                    <a:pt x="92" y="5"/>
                  </a:lnTo>
                  <a:lnTo>
                    <a:pt x="90" y="3"/>
                  </a:lnTo>
                  <a:lnTo>
                    <a:pt x="89" y="2"/>
                  </a:lnTo>
                  <a:lnTo>
                    <a:pt x="88" y="0"/>
                  </a:lnTo>
                  <a:lnTo>
                    <a:pt x="86" y="0"/>
                  </a:lnTo>
                  <a:lnTo>
                    <a:pt x="83" y="1"/>
                  </a:lnTo>
                  <a:lnTo>
                    <a:pt x="80" y="3"/>
                  </a:lnTo>
                  <a:lnTo>
                    <a:pt x="67" y="17"/>
                  </a:lnTo>
                  <a:lnTo>
                    <a:pt x="35" y="39"/>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9"/>
            <p:cNvSpPr>
              <a:spLocks/>
            </p:cNvSpPr>
            <p:nvPr/>
          </p:nvSpPr>
          <p:spPr bwMode="auto">
            <a:xfrm flipH="1">
              <a:off x="8528774" y="5121506"/>
              <a:ext cx="323925" cy="384537"/>
            </a:xfrm>
            <a:custGeom>
              <a:avLst/>
              <a:gdLst/>
              <a:ahLst/>
              <a:cxnLst>
                <a:cxn ang="0">
                  <a:pos x="3" y="5"/>
                </a:cxn>
                <a:cxn ang="0">
                  <a:pos x="2" y="10"/>
                </a:cxn>
                <a:cxn ang="0">
                  <a:pos x="2" y="57"/>
                </a:cxn>
                <a:cxn ang="0">
                  <a:pos x="0" y="82"/>
                </a:cxn>
                <a:cxn ang="0">
                  <a:pos x="1" y="97"/>
                </a:cxn>
                <a:cxn ang="0">
                  <a:pos x="2" y="101"/>
                </a:cxn>
                <a:cxn ang="0">
                  <a:pos x="5" y="108"/>
                </a:cxn>
                <a:cxn ang="0">
                  <a:pos x="5" y="110"/>
                </a:cxn>
                <a:cxn ang="0">
                  <a:pos x="6" y="113"/>
                </a:cxn>
                <a:cxn ang="0">
                  <a:pos x="10" y="117"/>
                </a:cxn>
                <a:cxn ang="0">
                  <a:pos x="27" y="136"/>
                </a:cxn>
                <a:cxn ang="0">
                  <a:pos x="109" y="214"/>
                </a:cxn>
                <a:cxn ang="0">
                  <a:pos x="194" y="288"/>
                </a:cxn>
                <a:cxn ang="0">
                  <a:pos x="274" y="351"/>
                </a:cxn>
                <a:cxn ang="0">
                  <a:pos x="303" y="376"/>
                </a:cxn>
                <a:cxn ang="0">
                  <a:pos x="313" y="383"/>
                </a:cxn>
                <a:cxn ang="0">
                  <a:pos x="315" y="385"/>
                </a:cxn>
                <a:cxn ang="0">
                  <a:pos x="318" y="387"/>
                </a:cxn>
                <a:cxn ang="0">
                  <a:pos x="319" y="386"/>
                </a:cxn>
                <a:cxn ang="0">
                  <a:pos x="320" y="386"/>
                </a:cxn>
                <a:cxn ang="0">
                  <a:pos x="321" y="384"/>
                </a:cxn>
                <a:cxn ang="0">
                  <a:pos x="322" y="380"/>
                </a:cxn>
                <a:cxn ang="0">
                  <a:pos x="322" y="373"/>
                </a:cxn>
                <a:cxn ang="0">
                  <a:pos x="321" y="363"/>
                </a:cxn>
                <a:cxn ang="0">
                  <a:pos x="324" y="287"/>
                </a:cxn>
                <a:cxn ang="0">
                  <a:pos x="324" y="283"/>
                </a:cxn>
                <a:cxn ang="0">
                  <a:pos x="326" y="277"/>
                </a:cxn>
                <a:cxn ang="0">
                  <a:pos x="326" y="272"/>
                </a:cxn>
                <a:cxn ang="0">
                  <a:pos x="325" y="268"/>
                </a:cxn>
                <a:cxn ang="0">
                  <a:pos x="324" y="265"/>
                </a:cxn>
                <a:cxn ang="0">
                  <a:pos x="318" y="257"/>
                </a:cxn>
                <a:cxn ang="0">
                  <a:pos x="293" y="234"/>
                </a:cxn>
                <a:cxn ang="0">
                  <a:pos x="102" y="81"/>
                </a:cxn>
                <a:cxn ang="0">
                  <a:pos x="14" y="3"/>
                </a:cxn>
                <a:cxn ang="0">
                  <a:pos x="11" y="2"/>
                </a:cxn>
                <a:cxn ang="0">
                  <a:pos x="9" y="1"/>
                </a:cxn>
                <a:cxn ang="0">
                  <a:pos x="7" y="0"/>
                </a:cxn>
                <a:cxn ang="0">
                  <a:pos x="5" y="1"/>
                </a:cxn>
                <a:cxn ang="0">
                  <a:pos x="4" y="2"/>
                </a:cxn>
                <a:cxn ang="0">
                  <a:pos x="3" y="5"/>
                </a:cxn>
              </a:cxnLst>
              <a:rect l="0" t="0" r="r" b="b"/>
              <a:pathLst>
                <a:path w="326" h="387">
                  <a:moveTo>
                    <a:pt x="3" y="5"/>
                  </a:moveTo>
                  <a:lnTo>
                    <a:pt x="2" y="10"/>
                  </a:lnTo>
                  <a:lnTo>
                    <a:pt x="2" y="57"/>
                  </a:lnTo>
                  <a:lnTo>
                    <a:pt x="0" y="82"/>
                  </a:lnTo>
                  <a:lnTo>
                    <a:pt x="1" y="97"/>
                  </a:lnTo>
                  <a:lnTo>
                    <a:pt x="2" y="101"/>
                  </a:lnTo>
                  <a:lnTo>
                    <a:pt x="5" y="108"/>
                  </a:lnTo>
                  <a:lnTo>
                    <a:pt x="5" y="110"/>
                  </a:lnTo>
                  <a:lnTo>
                    <a:pt x="6" y="113"/>
                  </a:lnTo>
                  <a:lnTo>
                    <a:pt x="10" y="117"/>
                  </a:lnTo>
                  <a:lnTo>
                    <a:pt x="27" y="136"/>
                  </a:lnTo>
                  <a:lnTo>
                    <a:pt x="109" y="214"/>
                  </a:lnTo>
                  <a:lnTo>
                    <a:pt x="194" y="288"/>
                  </a:lnTo>
                  <a:lnTo>
                    <a:pt x="274" y="351"/>
                  </a:lnTo>
                  <a:lnTo>
                    <a:pt x="303" y="376"/>
                  </a:lnTo>
                  <a:lnTo>
                    <a:pt x="313" y="383"/>
                  </a:lnTo>
                  <a:lnTo>
                    <a:pt x="315" y="385"/>
                  </a:lnTo>
                  <a:lnTo>
                    <a:pt x="318" y="387"/>
                  </a:lnTo>
                  <a:lnTo>
                    <a:pt x="319" y="386"/>
                  </a:lnTo>
                  <a:lnTo>
                    <a:pt x="320" y="386"/>
                  </a:lnTo>
                  <a:lnTo>
                    <a:pt x="321" y="384"/>
                  </a:lnTo>
                  <a:lnTo>
                    <a:pt x="322" y="380"/>
                  </a:lnTo>
                  <a:lnTo>
                    <a:pt x="322" y="373"/>
                  </a:lnTo>
                  <a:lnTo>
                    <a:pt x="321" y="363"/>
                  </a:lnTo>
                  <a:lnTo>
                    <a:pt x="324" y="287"/>
                  </a:lnTo>
                  <a:lnTo>
                    <a:pt x="324" y="283"/>
                  </a:lnTo>
                  <a:lnTo>
                    <a:pt x="326" y="277"/>
                  </a:lnTo>
                  <a:lnTo>
                    <a:pt x="326" y="272"/>
                  </a:lnTo>
                  <a:lnTo>
                    <a:pt x="325" y="268"/>
                  </a:lnTo>
                  <a:lnTo>
                    <a:pt x="324" y="265"/>
                  </a:lnTo>
                  <a:lnTo>
                    <a:pt x="318" y="257"/>
                  </a:lnTo>
                  <a:lnTo>
                    <a:pt x="293" y="234"/>
                  </a:lnTo>
                  <a:lnTo>
                    <a:pt x="102" y="81"/>
                  </a:lnTo>
                  <a:lnTo>
                    <a:pt x="14" y="3"/>
                  </a:lnTo>
                  <a:lnTo>
                    <a:pt x="11" y="2"/>
                  </a:lnTo>
                  <a:lnTo>
                    <a:pt x="9" y="1"/>
                  </a:lnTo>
                  <a:lnTo>
                    <a:pt x="7" y="0"/>
                  </a:lnTo>
                  <a:lnTo>
                    <a:pt x="5" y="1"/>
                  </a:lnTo>
                  <a:lnTo>
                    <a:pt x="4" y="2"/>
                  </a:lnTo>
                  <a:lnTo>
                    <a:pt x="3" y="5"/>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10"/>
            <p:cNvSpPr>
              <a:spLocks/>
            </p:cNvSpPr>
            <p:nvPr/>
          </p:nvSpPr>
          <p:spPr bwMode="auto">
            <a:xfrm flipH="1">
              <a:off x="8376747" y="5339112"/>
              <a:ext cx="134141" cy="161963"/>
            </a:xfrm>
            <a:custGeom>
              <a:avLst/>
              <a:gdLst/>
              <a:ahLst/>
              <a:cxnLst>
                <a:cxn ang="0">
                  <a:pos x="131" y="0"/>
                </a:cxn>
                <a:cxn ang="0">
                  <a:pos x="128" y="0"/>
                </a:cxn>
                <a:cxn ang="0">
                  <a:pos x="126" y="0"/>
                </a:cxn>
                <a:cxn ang="0">
                  <a:pos x="122" y="1"/>
                </a:cxn>
                <a:cxn ang="0">
                  <a:pos x="15" y="45"/>
                </a:cxn>
                <a:cxn ang="0">
                  <a:pos x="8" y="47"/>
                </a:cxn>
                <a:cxn ang="0">
                  <a:pos x="7" y="47"/>
                </a:cxn>
                <a:cxn ang="0">
                  <a:pos x="5" y="49"/>
                </a:cxn>
                <a:cxn ang="0">
                  <a:pos x="3" y="57"/>
                </a:cxn>
                <a:cxn ang="0">
                  <a:pos x="0" y="74"/>
                </a:cxn>
                <a:cxn ang="0">
                  <a:pos x="0" y="90"/>
                </a:cxn>
                <a:cxn ang="0">
                  <a:pos x="5" y="148"/>
                </a:cxn>
                <a:cxn ang="0">
                  <a:pos x="4" y="151"/>
                </a:cxn>
                <a:cxn ang="0">
                  <a:pos x="4" y="160"/>
                </a:cxn>
                <a:cxn ang="0">
                  <a:pos x="5" y="162"/>
                </a:cxn>
                <a:cxn ang="0">
                  <a:pos x="6" y="162"/>
                </a:cxn>
                <a:cxn ang="0">
                  <a:pos x="7" y="163"/>
                </a:cxn>
                <a:cxn ang="0">
                  <a:pos x="8" y="162"/>
                </a:cxn>
                <a:cxn ang="0">
                  <a:pos x="9" y="162"/>
                </a:cxn>
                <a:cxn ang="0">
                  <a:pos x="11" y="160"/>
                </a:cxn>
                <a:cxn ang="0">
                  <a:pos x="18" y="153"/>
                </a:cxn>
                <a:cxn ang="0">
                  <a:pos x="74" y="127"/>
                </a:cxn>
                <a:cxn ang="0">
                  <a:pos x="112" y="106"/>
                </a:cxn>
                <a:cxn ang="0">
                  <a:pos x="126" y="99"/>
                </a:cxn>
                <a:cxn ang="0">
                  <a:pos x="129" y="97"/>
                </a:cxn>
                <a:cxn ang="0">
                  <a:pos x="132" y="93"/>
                </a:cxn>
                <a:cxn ang="0">
                  <a:pos x="134" y="90"/>
                </a:cxn>
                <a:cxn ang="0">
                  <a:pos x="135" y="86"/>
                </a:cxn>
                <a:cxn ang="0">
                  <a:pos x="131" y="47"/>
                </a:cxn>
                <a:cxn ang="0">
                  <a:pos x="132" y="5"/>
                </a:cxn>
                <a:cxn ang="0">
                  <a:pos x="132" y="3"/>
                </a:cxn>
                <a:cxn ang="0">
                  <a:pos x="132" y="1"/>
                </a:cxn>
                <a:cxn ang="0">
                  <a:pos x="132" y="0"/>
                </a:cxn>
                <a:cxn ang="0">
                  <a:pos x="131" y="0"/>
                </a:cxn>
              </a:cxnLst>
              <a:rect l="0" t="0" r="r" b="b"/>
              <a:pathLst>
                <a:path w="135" h="163">
                  <a:moveTo>
                    <a:pt x="131" y="0"/>
                  </a:moveTo>
                  <a:lnTo>
                    <a:pt x="128" y="0"/>
                  </a:lnTo>
                  <a:lnTo>
                    <a:pt x="126" y="0"/>
                  </a:lnTo>
                  <a:lnTo>
                    <a:pt x="122" y="1"/>
                  </a:lnTo>
                  <a:lnTo>
                    <a:pt x="15" y="45"/>
                  </a:lnTo>
                  <a:lnTo>
                    <a:pt x="8" y="47"/>
                  </a:lnTo>
                  <a:lnTo>
                    <a:pt x="7" y="47"/>
                  </a:lnTo>
                  <a:lnTo>
                    <a:pt x="5" y="49"/>
                  </a:lnTo>
                  <a:lnTo>
                    <a:pt x="3" y="57"/>
                  </a:lnTo>
                  <a:lnTo>
                    <a:pt x="0" y="74"/>
                  </a:lnTo>
                  <a:lnTo>
                    <a:pt x="0" y="90"/>
                  </a:lnTo>
                  <a:lnTo>
                    <a:pt x="5" y="148"/>
                  </a:lnTo>
                  <a:lnTo>
                    <a:pt x="4" y="151"/>
                  </a:lnTo>
                  <a:lnTo>
                    <a:pt x="4" y="160"/>
                  </a:lnTo>
                  <a:lnTo>
                    <a:pt x="5" y="162"/>
                  </a:lnTo>
                  <a:lnTo>
                    <a:pt x="6" y="162"/>
                  </a:lnTo>
                  <a:lnTo>
                    <a:pt x="7" y="163"/>
                  </a:lnTo>
                  <a:lnTo>
                    <a:pt x="8" y="162"/>
                  </a:lnTo>
                  <a:lnTo>
                    <a:pt x="9" y="162"/>
                  </a:lnTo>
                  <a:lnTo>
                    <a:pt x="11" y="160"/>
                  </a:lnTo>
                  <a:lnTo>
                    <a:pt x="18" y="153"/>
                  </a:lnTo>
                  <a:lnTo>
                    <a:pt x="74" y="127"/>
                  </a:lnTo>
                  <a:lnTo>
                    <a:pt x="112" y="106"/>
                  </a:lnTo>
                  <a:lnTo>
                    <a:pt x="126" y="99"/>
                  </a:lnTo>
                  <a:lnTo>
                    <a:pt x="129" y="97"/>
                  </a:lnTo>
                  <a:lnTo>
                    <a:pt x="132" y="93"/>
                  </a:lnTo>
                  <a:lnTo>
                    <a:pt x="134" y="90"/>
                  </a:lnTo>
                  <a:lnTo>
                    <a:pt x="135" y="86"/>
                  </a:lnTo>
                  <a:lnTo>
                    <a:pt x="131" y="47"/>
                  </a:lnTo>
                  <a:lnTo>
                    <a:pt x="132" y="5"/>
                  </a:lnTo>
                  <a:lnTo>
                    <a:pt x="132" y="3"/>
                  </a:lnTo>
                  <a:lnTo>
                    <a:pt x="132" y="1"/>
                  </a:lnTo>
                  <a:lnTo>
                    <a:pt x="132" y="0"/>
                  </a:lnTo>
                  <a:lnTo>
                    <a:pt x="131" y="0"/>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11"/>
            <p:cNvSpPr>
              <a:spLocks/>
            </p:cNvSpPr>
            <p:nvPr/>
          </p:nvSpPr>
          <p:spPr bwMode="auto">
            <a:xfrm flipH="1">
              <a:off x="8449283" y="4994321"/>
              <a:ext cx="312002" cy="259339"/>
            </a:xfrm>
            <a:custGeom>
              <a:avLst/>
              <a:gdLst/>
              <a:ahLst/>
              <a:cxnLst>
                <a:cxn ang="0">
                  <a:pos x="173" y="115"/>
                </a:cxn>
                <a:cxn ang="0">
                  <a:pos x="144" y="89"/>
                </a:cxn>
                <a:cxn ang="0">
                  <a:pos x="62" y="31"/>
                </a:cxn>
                <a:cxn ang="0">
                  <a:pos x="36" y="11"/>
                </a:cxn>
                <a:cxn ang="0">
                  <a:pos x="32" y="9"/>
                </a:cxn>
                <a:cxn ang="0">
                  <a:pos x="24" y="3"/>
                </a:cxn>
                <a:cxn ang="0">
                  <a:pos x="15" y="0"/>
                </a:cxn>
                <a:cxn ang="0">
                  <a:pos x="13" y="0"/>
                </a:cxn>
                <a:cxn ang="0">
                  <a:pos x="10" y="1"/>
                </a:cxn>
                <a:cxn ang="0">
                  <a:pos x="8" y="3"/>
                </a:cxn>
                <a:cxn ang="0">
                  <a:pos x="3" y="6"/>
                </a:cxn>
                <a:cxn ang="0">
                  <a:pos x="2" y="9"/>
                </a:cxn>
                <a:cxn ang="0">
                  <a:pos x="0" y="11"/>
                </a:cxn>
                <a:cxn ang="0">
                  <a:pos x="0" y="12"/>
                </a:cxn>
                <a:cxn ang="0">
                  <a:pos x="0" y="16"/>
                </a:cxn>
                <a:cxn ang="0">
                  <a:pos x="0" y="17"/>
                </a:cxn>
                <a:cxn ang="0">
                  <a:pos x="1" y="19"/>
                </a:cxn>
                <a:cxn ang="0">
                  <a:pos x="5" y="23"/>
                </a:cxn>
                <a:cxn ang="0">
                  <a:pos x="11" y="29"/>
                </a:cxn>
                <a:cxn ang="0">
                  <a:pos x="57" y="59"/>
                </a:cxn>
                <a:cxn ang="0">
                  <a:pos x="198" y="173"/>
                </a:cxn>
                <a:cxn ang="0">
                  <a:pos x="237" y="207"/>
                </a:cxn>
                <a:cxn ang="0">
                  <a:pos x="284" y="256"/>
                </a:cxn>
                <a:cxn ang="0">
                  <a:pos x="289" y="259"/>
                </a:cxn>
                <a:cxn ang="0">
                  <a:pos x="294" y="261"/>
                </a:cxn>
                <a:cxn ang="0">
                  <a:pos x="298" y="261"/>
                </a:cxn>
                <a:cxn ang="0">
                  <a:pos x="301" y="260"/>
                </a:cxn>
                <a:cxn ang="0">
                  <a:pos x="304" y="258"/>
                </a:cxn>
                <a:cxn ang="0">
                  <a:pos x="307" y="256"/>
                </a:cxn>
                <a:cxn ang="0">
                  <a:pos x="309" y="253"/>
                </a:cxn>
                <a:cxn ang="0">
                  <a:pos x="311" y="250"/>
                </a:cxn>
                <a:cxn ang="0">
                  <a:pos x="311" y="249"/>
                </a:cxn>
                <a:cxn ang="0">
                  <a:pos x="312" y="248"/>
                </a:cxn>
                <a:cxn ang="0">
                  <a:pos x="313" y="247"/>
                </a:cxn>
                <a:cxn ang="0">
                  <a:pos x="314" y="247"/>
                </a:cxn>
                <a:cxn ang="0">
                  <a:pos x="314" y="246"/>
                </a:cxn>
                <a:cxn ang="0">
                  <a:pos x="300" y="233"/>
                </a:cxn>
                <a:cxn ang="0">
                  <a:pos x="297" y="231"/>
                </a:cxn>
                <a:cxn ang="0">
                  <a:pos x="237" y="179"/>
                </a:cxn>
                <a:cxn ang="0">
                  <a:pos x="173" y="115"/>
                </a:cxn>
              </a:cxnLst>
              <a:rect l="0" t="0" r="r" b="b"/>
              <a:pathLst>
                <a:path w="314" h="261">
                  <a:moveTo>
                    <a:pt x="173" y="115"/>
                  </a:moveTo>
                  <a:lnTo>
                    <a:pt x="144" y="89"/>
                  </a:lnTo>
                  <a:lnTo>
                    <a:pt x="62" y="31"/>
                  </a:lnTo>
                  <a:lnTo>
                    <a:pt x="36" y="11"/>
                  </a:lnTo>
                  <a:lnTo>
                    <a:pt x="32" y="9"/>
                  </a:lnTo>
                  <a:lnTo>
                    <a:pt x="24" y="3"/>
                  </a:lnTo>
                  <a:lnTo>
                    <a:pt x="15" y="0"/>
                  </a:lnTo>
                  <a:lnTo>
                    <a:pt x="13" y="0"/>
                  </a:lnTo>
                  <a:lnTo>
                    <a:pt x="10" y="1"/>
                  </a:lnTo>
                  <a:lnTo>
                    <a:pt x="8" y="3"/>
                  </a:lnTo>
                  <a:lnTo>
                    <a:pt x="3" y="6"/>
                  </a:lnTo>
                  <a:lnTo>
                    <a:pt x="2" y="9"/>
                  </a:lnTo>
                  <a:lnTo>
                    <a:pt x="0" y="11"/>
                  </a:lnTo>
                  <a:lnTo>
                    <a:pt x="0" y="12"/>
                  </a:lnTo>
                  <a:lnTo>
                    <a:pt x="0" y="16"/>
                  </a:lnTo>
                  <a:lnTo>
                    <a:pt x="0" y="17"/>
                  </a:lnTo>
                  <a:lnTo>
                    <a:pt x="1" y="19"/>
                  </a:lnTo>
                  <a:lnTo>
                    <a:pt x="5" y="23"/>
                  </a:lnTo>
                  <a:lnTo>
                    <a:pt x="11" y="29"/>
                  </a:lnTo>
                  <a:lnTo>
                    <a:pt x="57" y="59"/>
                  </a:lnTo>
                  <a:lnTo>
                    <a:pt x="198" y="173"/>
                  </a:lnTo>
                  <a:lnTo>
                    <a:pt x="237" y="207"/>
                  </a:lnTo>
                  <a:lnTo>
                    <a:pt x="284" y="256"/>
                  </a:lnTo>
                  <a:lnTo>
                    <a:pt x="289" y="259"/>
                  </a:lnTo>
                  <a:lnTo>
                    <a:pt x="294" y="261"/>
                  </a:lnTo>
                  <a:lnTo>
                    <a:pt x="298" y="261"/>
                  </a:lnTo>
                  <a:lnTo>
                    <a:pt x="301" y="260"/>
                  </a:lnTo>
                  <a:lnTo>
                    <a:pt x="304" y="258"/>
                  </a:lnTo>
                  <a:lnTo>
                    <a:pt x="307" y="256"/>
                  </a:lnTo>
                  <a:lnTo>
                    <a:pt x="309" y="253"/>
                  </a:lnTo>
                  <a:lnTo>
                    <a:pt x="311" y="250"/>
                  </a:lnTo>
                  <a:lnTo>
                    <a:pt x="311" y="249"/>
                  </a:lnTo>
                  <a:lnTo>
                    <a:pt x="312" y="248"/>
                  </a:lnTo>
                  <a:lnTo>
                    <a:pt x="313" y="247"/>
                  </a:lnTo>
                  <a:lnTo>
                    <a:pt x="314" y="247"/>
                  </a:lnTo>
                  <a:lnTo>
                    <a:pt x="314" y="246"/>
                  </a:lnTo>
                  <a:lnTo>
                    <a:pt x="300" y="233"/>
                  </a:lnTo>
                  <a:lnTo>
                    <a:pt x="297" y="231"/>
                  </a:lnTo>
                  <a:lnTo>
                    <a:pt x="237" y="179"/>
                  </a:lnTo>
                  <a:lnTo>
                    <a:pt x="173" y="115"/>
                  </a:lnTo>
                  <a:close/>
                </a:path>
              </a:pathLst>
            </a:custGeom>
            <a:solidFill>
              <a:srgbClr val="DC8C8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12"/>
            <p:cNvSpPr>
              <a:spLocks/>
            </p:cNvSpPr>
            <p:nvPr/>
          </p:nvSpPr>
          <p:spPr bwMode="auto">
            <a:xfrm flipH="1">
              <a:off x="8374760" y="5213914"/>
              <a:ext cx="148052" cy="164943"/>
            </a:xfrm>
            <a:custGeom>
              <a:avLst/>
              <a:gdLst/>
              <a:ahLst/>
              <a:cxnLst>
                <a:cxn ang="0">
                  <a:pos x="149" y="114"/>
                </a:cxn>
                <a:cxn ang="0">
                  <a:pos x="149" y="113"/>
                </a:cxn>
                <a:cxn ang="0">
                  <a:pos x="148" y="111"/>
                </a:cxn>
                <a:cxn ang="0">
                  <a:pos x="146" y="108"/>
                </a:cxn>
                <a:cxn ang="0">
                  <a:pos x="143" y="76"/>
                </a:cxn>
                <a:cxn ang="0">
                  <a:pos x="142" y="69"/>
                </a:cxn>
                <a:cxn ang="0">
                  <a:pos x="140" y="64"/>
                </a:cxn>
                <a:cxn ang="0">
                  <a:pos x="138" y="60"/>
                </a:cxn>
                <a:cxn ang="0">
                  <a:pos x="134" y="58"/>
                </a:cxn>
                <a:cxn ang="0">
                  <a:pos x="130" y="57"/>
                </a:cxn>
                <a:cxn ang="0">
                  <a:pos x="126" y="57"/>
                </a:cxn>
                <a:cxn ang="0">
                  <a:pos x="107" y="58"/>
                </a:cxn>
                <a:cxn ang="0">
                  <a:pos x="103" y="56"/>
                </a:cxn>
                <a:cxn ang="0">
                  <a:pos x="100" y="55"/>
                </a:cxn>
                <a:cxn ang="0">
                  <a:pos x="99" y="52"/>
                </a:cxn>
                <a:cxn ang="0">
                  <a:pos x="89" y="29"/>
                </a:cxn>
                <a:cxn ang="0">
                  <a:pos x="82" y="12"/>
                </a:cxn>
                <a:cxn ang="0">
                  <a:pos x="78" y="5"/>
                </a:cxn>
                <a:cxn ang="0">
                  <a:pos x="76" y="3"/>
                </a:cxn>
                <a:cxn ang="0">
                  <a:pos x="73" y="1"/>
                </a:cxn>
                <a:cxn ang="0">
                  <a:pos x="66" y="0"/>
                </a:cxn>
                <a:cxn ang="0">
                  <a:pos x="60" y="0"/>
                </a:cxn>
                <a:cxn ang="0">
                  <a:pos x="56" y="1"/>
                </a:cxn>
                <a:cxn ang="0">
                  <a:pos x="54" y="3"/>
                </a:cxn>
                <a:cxn ang="0">
                  <a:pos x="51" y="6"/>
                </a:cxn>
                <a:cxn ang="0">
                  <a:pos x="48" y="9"/>
                </a:cxn>
                <a:cxn ang="0">
                  <a:pos x="45" y="18"/>
                </a:cxn>
                <a:cxn ang="0">
                  <a:pos x="38" y="47"/>
                </a:cxn>
                <a:cxn ang="0">
                  <a:pos x="38" y="55"/>
                </a:cxn>
                <a:cxn ang="0">
                  <a:pos x="39" y="64"/>
                </a:cxn>
                <a:cxn ang="0">
                  <a:pos x="39" y="77"/>
                </a:cxn>
                <a:cxn ang="0">
                  <a:pos x="34" y="86"/>
                </a:cxn>
                <a:cxn ang="0">
                  <a:pos x="5" y="116"/>
                </a:cxn>
                <a:cxn ang="0">
                  <a:pos x="3" y="121"/>
                </a:cxn>
                <a:cxn ang="0">
                  <a:pos x="1" y="126"/>
                </a:cxn>
                <a:cxn ang="0">
                  <a:pos x="0" y="136"/>
                </a:cxn>
                <a:cxn ang="0">
                  <a:pos x="3" y="158"/>
                </a:cxn>
                <a:cxn ang="0">
                  <a:pos x="3" y="160"/>
                </a:cxn>
                <a:cxn ang="0">
                  <a:pos x="2" y="164"/>
                </a:cxn>
                <a:cxn ang="0">
                  <a:pos x="2" y="166"/>
                </a:cxn>
                <a:cxn ang="0">
                  <a:pos x="2" y="166"/>
                </a:cxn>
                <a:cxn ang="0">
                  <a:pos x="5" y="166"/>
                </a:cxn>
                <a:cxn ang="0">
                  <a:pos x="35" y="159"/>
                </a:cxn>
                <a:cxn ang="0">
                  <a:pos x="137" y="121"/>
                </a:cxn>
                <a:cxn ang="0">
                  <a:pos x="144" y="118"/>
                </a:cxn>
                <a:cxn ang="0">
                  <a:pos x="146" y="117"/>
                </a:cxn>
                <a:cxn ang="0">
                  <a:pos x="148" y="115"/>
                </a:cxn>
                <a:cxn ang="0">
                  <a:pos x="149" y="114"/>
                </a:cxn>
              </a:cxnLst>
              <a:rect l="0" t="0" r="r" b="b"/>
              <a:pathLst>
                <a:path w="149" h="166">
                  <a:moveTo>
                    <a:pt x="149" y="114"/>
                  </a:moveTo>
                  <a:lnTo>
                    <a:pt x="149" y="113"/>
                  </a:lnTo>
                  <a:lnTo>
                    <a:pt x="148" y="111"/>
                  </a:lnTo>
                  <a:lnTo>
                    <a:pt x="146" y="108"/>
                  </a:lnTo>
                  <a:lnTo>
                    <a:pt x="143" y="76"/>
                  </a:lnTo>
                  <a:lnTo>
                    <a:pt x="142" y="69"/>
                  </a:lnTo>
                  <a:lnTo>
                    <a:pt x="140" y="64"/>
                  </a:lnTo>
                  <a:lnTo>
                    <a:pt x="138" y="60"/>
                  </a:lnTo>
                  <a:lnTo>
                    <a:pt x="134" y="58"/>
                  </a:lnTo>
                  <a:lnTo>
                    <a:pt x="130" y="57"/>
                  </a:lnTo>
                  <a:lnTo>
                    <a:pt x="126" y="57"/>
                  </a:lnTo>
                  <a:lnTo>
                    <a:pt x="107" y="58"/>
                  </a:lnTo>
                  <a:lnTo>
                    <a:pt x="103" y="56"/>
                  </a:lnTo>
                  <a:lnTo>
                    <a:pt x="100" y="55"/>
                  </a:lnTo>
                  <a:lnTo>
                    <a:pt x="99" y="52"/>
                  </a:lnTo>
                  <a:lnTo>
                    <a:pt x="89" y="29"/>
                  </a:lnTo>
                  <a:lnTo>
                    <a:pt x="82" y="12"/>
                  </a:lnTo>
                  <a:lnTo>
                    <a:pt x="78" y="5"/>
                  </a:lnTo>
                  <a:lnTo>
                    <a:pt x="76" y="3"/>
                  </a:lnTo>
                  <a:lnTo>
                    <a:pt x="73" y="1"/>
                  </a:lnTo>
                  <a:lnTo>
                    <a:pt x="66" y="0"/>
                  </a:lnTo>
                  <a:lnTo>
                    <a:pt x="60" y="0"/>
                  </a:lnTo>
                  <a:lnTo>
                    <a:pt x="56" y="1"/>
                  </a:lnTo>
                  <a:lnTo>
                    <a:pt x="54" y="3"/>
                  </a:lnTo>
                  <a:lnTo>
                    <a:pt x="51" y="6"/>
                  </a:lnTo>
                  <a:lnTo>
                    <a:pt x="48" y="9"/>
                  </a:lnTo>
                  <a:lnTo>
                    <a:pt x="45" y="18"/>
                  </a:lnTo>
                  <a:lnTo>
                    <a:pt x="38" y="47"/>
                  </a:lnTo>
                  <a:lnTo>
                    <a:pt x="38" y="55"/>
                  </a:lnTo>
                  <a:lnTo>
                    <a:pt x="39" y="64"/>
                  </a:lnTo>
                  <a:lnTo>
                    <a:pt x="39" y="77"/>
                  </a:lnTo>
                  <a:lnTo>
                    <a:pt x="34" y="86"/>
                  </a:lnTo>
                  <a:lnTo>
                    <a:pt x="5" y="116"/>
                  </a:lnTo>
                  <a:lnTo>
                    <a:pt x="3" y="121"/>
                  </a:lnTo>
                  <a:lnTo>
                    <a:pt x="1" y="126"/>
                  </a:lnTo>
                  <a:lnTo>
                    <a:pt x="0" y="136"/>
                  </a:lnTo>
                  <a:lnTo>
                    <a:pt x="3" y="158"/>
                  </a:lnTo>
                  <a:lnTo>
                    <a:pt x="3" y="160"/>
                  </a:lnTo>
                  <a:lnTo>
                    <a:pt x="2" y="164"/>
                  </a:lnTo>
                  <a:lnTo>
                    <a:pt x="2" y="166"/>
                  </a:lnTo>
                  <a:lnTo>
                    <a:pt x="2" y="166"/>
                  </a:lnTo>
                  <a:lnTo>
                    <a:pt x="5" y="166"/>
                  </a:lnTo>
                  <a:lnTo>
                    <a:pt x="35" y="159"/>
                  </a:lnTo>
                  <a:lnTo>
                    <a:pt x="137" y="121"/>
                  </a:lnTo>
                  <a:lnTo>
                    <a:pt x="144" y="118"/>
                  </a:lnTo>
                  <a:lnTo>
                    <a:pt x="146" y="117"/>
                  </a:lnTo>
                  <a:lnTo>
                    <a:pt x="148" y="115"/>
                  </a:lnTo>
                  <a:lnTo>
                    <a:pt x="149" y="114"/>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3" name="Oval 14"/>
          <p:cNvSpPr>
            <a:spLocks noChangeAspect="1" noChangeArrowheads="1"/>
          </p:cNvSpPr>
          <p:nvPr/>
        </p:nvSpPr>
        <p:spPr bwMode="auto">
          <a:xfrm>
            <a:off x="2011363" y="2810087"/>
            <a:ext cx="46724" cy="45974"/>
          </a:xfrm>
          <a:prstGeom prst="ellipse">
            <a:avLst/>
          </a:prstGeom>
          <a:solidFill>
            <a:schemeClr val="tx1"/>
          </a:solidFill>
          <a:ln w="9525">
            <a:solidFill>
              <a:schemeClr val="tx1"/>
            </a:solidFill>
            <a:round/>
            <a:headEnd/>
            <a:tailEnd/>
          </a:ln>
        </p:spPr>
        <p:txBody>
          <a:bodyPr wrap="none" anchor="ctr"/>
          <a:lstStyle/>
          <a:p>
            <a:endParaRPr lang="en-US"/>
          </a:p>
        </p:txBody>
      </p:sp>
      <p:sp>
        <p:nvSpPr>
          <p:cNvPr id="114" name="Line 15"/>
          <p:cNvSpPr>
            <a:spLocks noChangeShapeType="1"/>
          </p:cNvSpPr>
          <p:nvPr/>
        </p:nvSpPr>
        <p:spPr bwMode="auto">
          <a:xfrm flipV="1">
            <a:off x="2043810" y="2294136"/>
            <a:ext cx="0" cy="548522"/>
          </a:xfrm>
          <a:prstGeom prst="line">
            <a:avLst/>
          </a:prstGeom>
          <a:noFill/>
          <a:ln w="9525">
            <a:solidFill>
              <a:schemeClr val="tx1"/>
            </a:solidFill>
            <a:round/>
            <a:headEnd/>
            <a:tailEnd/>
          </a:ln>
        </p:spPr>
        <p:txBody>
          <a:bodyPr anchor="ctr"/>
          <a:lstStyle/>
          <a:p>
            <a:endParaRPr lang="en-US"/>
          </a:p>
        </p:txBody>
      </p:sp>
      <p:sp>
        <p:nvSpPr>
          <p:cNvPr id="115" name="Oval 14"/>
          <p:cNvSpPr>
            <a:spLocks noChangeAspect="1" noChangeArrowheads="1"/>
          </p:cNvSpPr>
          <p:nvPr/>
        </p:nvSpPr>
        <p:spPr bwMode="auto">
          <a:xfrm>
            <a:off x="2026869" y="2278619"/>
            <a:ext cx="46724" cy="45974"/>
          </a:xfrm>
          <a:prstGeom prst="ellipse">
            <a:avLst/>
          </a:prstGeom>
          <a:solidFill>
            <a:schemeClr val="tx1"/>
          </a:solidFill>
          <a:ln w="9525">
            <a:solidFill>
              <a:schemeClr val="tx1"/>
            </a:solidFill>
            <a:round/>
            <a:headEnd/>
            <a:tailEnd/>
          </a:ln>
        </p:spPr>
        <p:txBody>
          <a:bodyPr wrap="none" anchor="ctr"/>
          <a:lstStyle/>
          <a:p>
            <a:endParaRPr lang="en-US"/>
          </a:p>
        </p:txBody>
      </p:sp>
      <p:sp>
        <p:nvSpPr>
          <p:cNvPr id="18" name="Slide Number Placeholder 17"/>
          <p:cNvSpPr>
            <a:spLocks noGrp="1"/>
          </p:cNvSpPr>
          <p:nvPr>
            <p:ph type="sldNum" sz="quarter" idx="11"/>
          </p:nvPr>
        </p:nvSpPr>
        <p:spPr/>
        <p:txBody>
          <a:bodyPr/>
          <a:lstStyle/>
          <a:p>
            <a:fld id="{A9320731-3B2C-4107-8664-CAD7BE973DC8}" type="slidenum">
              <a:rPr lang="en-US" smtClean="0"/>
              <a:pPr/>
              <a:t>98</a:t>
            </a:fld>
            <a:endParaRPr lang="en-US"/>
          </a:p>
        </p:txBody>
      </p:sp>
      <p:sp>
        <p:nvSpPr>
          <p:cNvPr id="17" name="Footer Placeholder 16">
            <a:extLst>
              <a:ext uri="{FF2B5EF4-FFF2-40B4-BE49-F238E27FC236}">
                <a16:creationId xmlns:a16="http://schemas.microsoft.com/office/drawing/2014/main" id="{B28681B3-FEC4-41D5-AFD5-3EDEF1515D92}"/>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29493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down)">
                                      <p:cBhvr>
                                        <p:cTn id="7" dur="500"/>
                                        <p:tgtEl>
                                          <p:spTgt spid="73"/>
                                        </p:tgtEl>
                                      </p:cBhvr>
                                    </p:animEffect>
                                  </p:childTnLst>
                                </p:cTn>
                              </p:par>
                              <p:par>
                                <p:cTn id="8" presetID="22" presetClass="entr" presetSubtype="4" repeatCount="indefinite"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wipe(down)">
                                      <p:cBhvr>
                                        <p:cTn id="10" dur="500"/>
                                        <p:tgtEl>
                                          <p:spTgt spid="78"/>
                                        </p:tgtEl>
                                      </p:cBhvr>
                                    </p:animEffect>
                                  </p:childTnLst>
                                </p:cTn>
                              </p:par>
                            </p:childTnLst>
                          </p:cTn>
                        </p:par>
                        <p:par>
                          <p:cTn id="11" fill="hold">
                            <p:stCondLst>
                              <p:cond delay="500"/>
                            </p:stCondLst>
                            <p:childTnLst>
                              <p:par>
                                <p:cTn id="12" presetID="22" presetClass="exit" presetSubtype="1" repeatCount="indefinite" fill="hold" grpId="1" nodeType="afterEffect">
                                  <p:stCondLst>
                                    <p:cond delay="0"/>
                                  </p:stCondLst>
                                  <p:childTnLst>
                                    <p:animEffect transition="out" filter="wipe(up)">
                                      <p:cBhvr>
                                        <p:cTn id="13" dur="500"/>
                                        <p:tgtEl>
                                          <p:spTgt spid="73"/>
                                        </p:tgtEl>
                                      </p:cBhvr>
                                    </p:animEffect>
                                    <p:set>
                                      <p:cBhvr>
                                        <p:cTn id="14" dur="1" fill="hold">
                                          <p:stCondLst>
                                            <p:cond delay="499"/>
                                          </p:stCondLst>
                                        </p:cTn>
                                        <p:tgtEl>
                                          <p:spTgt spid="73"/>
                                        </p:tgtEl>
                                        <p:attrNameLst>
                                          <p:attrName>style.visibility</p:attrName>
                                        </p:attrNameLst>
                                      </p:cBhvr>
                                      <p:to>
                                        <p:strVal val="hidden"/>
                                      </p:to>
                                    </p:set>
                                  </p:childTnLst>
                                </p:cTn>
                              </p:par>
                              <p:par>
                                <p:cTn id="15" presetID="22" presetClass="exit" presetSubtype="1" repeatCount="indefinite" fill="hold" grpId="1" nodeType="withEffect">
                                  <p:stCondLst>
                                    <p:cond delay="0"/>
                                  </p:stCondLst>
                                  <p:childTnLst>
                                    <p:animEffect transition="out" filter="wipe(up)">
                                      <p:cBhvr>
                                        <p:cTn id="16" dur="500"/>
                                        <p:tgtEl>
                                          <p:spTgt spid="78"/>
                                        </p:tgtEl>
                                      </p:cBhvr>
                                    </p:animEffect>
                                    <p:set>
                                      <p:cBhvr>
                                        <p:cTn id="17" dur="1" fill="hold">
                                          <p:stCondLst>
                                            <p:cond delay="499"/>
                                          </p:stCondLst>
                                        </p:cTn>
                                        <p:tgtEl>
                                          <p:spTgt spid="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3" grpId="1" animBg="1"/>
      <p:bldP spid="78" grpId="0" animBg="1"/>
      <p:bldP spid="78" grpId="1" animBg="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84" name="Oval 22"/>
          <p:cNvSpPr>
            <a:spLocks noChangeAspect="1"/>
          </p:cNvSpPr>
          <p:nvPr/>
        </p:nvSpPr>
        <p:spPr bwMode="auto">
          <a:xfrm>
            <a:off x="650506" y="298450"/>
            <a:ext cx="4413742" cy="4413250"/>
          </a:xfrm>
          <a:prstGeom prst="ellipse">
            <a:avLst/>
          </a:prstGeom>
          <a:noFill/>
          <a:ln w="25400" algn="ctr">
            <a:solidFill>
              <a:schemeClr val="bg1"/>
            </a:solidFill>
            <a:round/>
            <a:headEnd/>
            <a:tailEnd/>
          </a:ln>
        </p:spPr>
        <p:txBody>
          <a:bodyPr anchor="ctr"/>
          <a:lstStyle/>
          <a:p>
            <a:endParaRPr lang="en-US"/>
          </a:p>
        </p:txBody>
      </p:sp>
      <p:sp>
        <p:nvSpPr>
          <p:cNvPr id="116" name="Rectangle 44"/>
          <p:cNvSpPr>
            <a:spLocks noChangeArrowheads="1"/>
          </p:cNvSpPr>
          <p:nvPr/>
        </p:nvSpPr>
        <p:spPr bwMode="auto">
          <a:xfrm>
            <a:off x="1819275" y="4631531"/>
            <a:ext cx="4660900" cy="1523206"/>
          </a:xfrm>
          <a:prstGeom prst="rect">
            <a:avLst/>
          </a:prstGeom>
          <a:solidFill>
            <a:srgbClr val="0099CC">
              <a:alpha val="49804"/>
            </a:srgbClr>
          </a:solidFill>
          <a:ln w="9525" algn="ctr">
            <a:noFill/>
            <a:round/>
            <a:headEnd/>
            <a:tailEnd/>
          </a:ln>
        </p:spPr>
        <p:txBody>
          <a:bodyPr anchor="ctr"/>
          <a:lstStyle/>
          <a:p>
            <a:endParaRPr lang="en-US"/>
          </a:p>
        </p:txBody>
      </p:sp>
      <p:grpSp>
        <p:nvGrpSpPr>
          <p:cNvPr id="2" name="Group 164"/>
          <p:cNvGrpSpPr/>
          <p:nvPr/>
        </p:nvGrpSpPr>
        <p:grpSpPr>
          <a:xfrm>
            <a:off x="7241377" y="5500688"/>
            <a:ext cx="7" cy="1082042"/>
            <a:chOff x="7258044" y="5505450"/>
            <a:chExt cx="7" cy="1082042"/>
          </a:xfrm>
        </p:grpSpPr>
        <p:grpSp>
          <p:nvGrpSpPr>
            <p:cNvPr id="3" name="Group 122"/>
            <p:cNvGrpSpPr/>
            <p:nvPr/>
          </p:nvGrpSpPr>
          <p:grpSpPr>
            <a:xfrm>
              <a:off x="7258044" y="5505452"/>
              <a:ext cx="0" cy="1082040"/>
              <a:chOff x="7315200" y="3810000"/>
              <a:chExt cx="0" cy="1082040"/>
            </a:xfrm>
          </p:grpSpPr>
          <p:cxnSp>
            <p:nvCxnSpPr>
              <p:cNvPr id="168" name="Straight Connector 167"/>
              <p:cNvCxnSpPr/>
              <p:nvPr/>
            </p:nvCxnSpPr>
            <p:spPr bwMode="auto">
              <a:xfrm rot="5400000" flipH="1" flipV="1">
                <a:off x="7040880" y="4084320"/>
                <a:ext cx="548640" cy="0"/>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cxnSp>
            <p:nvCxnSpPr>
              <p:cNvPr id="169" name="Straight Connector 168"/>
              <p:cNvCxnSpPr/>
              <p:nvPr/>
            </p:nvCxnSpPr>
            <p:spPr bwMode="auto">
              <a:xfrm rot="5400000">
                <a:off x="7040880" y="4617720"/>
                <a:ext cx="54864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grpSp>
        <p:cxnSp>
          <p:nvCxnSpPr>
            <p:cNvPr id="167" name="Straight Connector 166"/>
            <p:cNvCxnSpPr/>
            <p:nvPr/>
          </p:nvCxnSpPr>
          <p:spPr bwMode="auto">
            <a:xfrm rot="5400000">
              <a:off x="7146132" y="5617369"/>
              <a:ext cx="223838"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grpSp>
      <p:sp>
        <p:nvSpPr>
          <p:cNvPr id="70" name="Rectangle 69"/>
          <p:cNvSpPr/>
          <p:nvPr/>
        </p:nvSpPr>
        <p:spPr bwMode="auto">
          <a:xfrm>
            <a:off x="6477000" y="5917406"/>
            <a:ext cx="1752600" cy="2667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53" name="Rectangle 52"/>
          <p:cNvSpPr>
            <a:spLocks noChangeArrowheads="1"/>
          </p:cNvSpPr>
          <p:nvPr/>
        </p:nvSpPr>
        <p:spPr bwMode="auto">
          <a:xfrm>
            <a:off x="7242175" y="5915025"/>
            <a:ext cx="1901825" cy="276225"/>
          </a:xfrm>
          <a:prstGeom prst="rect">
            <a:avLst/>
          </a:prstGeom>
          <a:solidFill>
            <a:srgbClr val="0099CC">
              <a:alpha val="49804"/>
            </a:srgbClr>
          </a:solidFill>
          <a:ln w="9525" algn="ctr">
            <a:noFill/>
            <a:round/>
            <a:headEnd/>
            <a:tailEnd/>
          </a:ln>
        </p:spPr>
        <p:txBody>
          <a:bodyPr anchor="ctr"/>
          <a:lstStyle/>
          <a:p>
            <a:endParaRPr lang="en-US"/>
          </a:p>
        </p:txBody>
      </p:sp>
      <p:sp>
        <p:nvSpPr>
          <p:cNvPr id="6147" name="Rectangle 49"/>
          <p:cNvSpPr>
            <a:spLocks noChangeArrowheads="1"/>
          </p:cNvSpPr>
          <p:nvPr/>
        </p:nvSpPr>
        <p:spPr bwMode="auto">
          <a:xfrm>
            <a:off x="6459538" y="5915025"/>
            <a:ext cx="782637" cy="276225"/>
          </a:xfrm>
          <a:prstGeom prst="rect">
            <a:avLst/>
          </a:prstGeom>
          <a:solidFill>
            <a:srgbClr val="0099CC">
              <a:alpha val="49804"/>
            </a:srgbClr>
          </a:solidFill>
          <a:ln w="9525" algn="ctr">
            <a:noFill/>
            <a:round/>
            <a:headEnd/>
            <a:tailEnd/>
          </a:ln>
        </p:spPr>
        <p:txBody>
          <a:bodyPr anchor="ctr"/>
          <a:lstStyle/>
          <a:p>
            <a:endParaRPr lang="en-US"/>
          </a:p>
        </p:txBody>
      </p:sp>
      <p:grpSp>
        <p:nvGrpSpPr>
          <p:cNvPr id="4" name="Group 24"/>
          <p:cNvGrpSpPr>
            <a:grpSpLocks/>
          </p:cNvGrpSpPr>
          <p:nvPr/>
        </p:nvGrpSpPr>
        <p:grpSpPr bwMode="auto">
          <a:xfrm rot="2700000">
            <a:off x="1949450" y="3060700"/>
            <a:ext cx="642938" cy="1588"/>
            <a:chOff x="593725" y="3061494"/>
            <a:chExt cx="642143" cy="2381"/>
          </a:xfrm>
        </p:grpSpPr>
        <p:sp>
          <p:nvSpPr>
            <p:cNvPr id="6193" name="Line 13"/>
            <p:cNvSpPr>
              <a:spLocks noChangeShapeType="1"/>
            </p:cNvSpPr>
            <p:nvPr/>
          </p:nvSpPr>
          <p:spPr bwMode="auto">
            <a:xfrm flipH="1">
              <a:off x="915193" y="3061494"/>
              <a:ext cx="320675" cy="0"/>
            </a:xfrm>
            <a:prstGeom prst="line">
              <a:avLst/>
            </a:prstGeom>
            <a:noFill/>
            <a:ln w="9525">
              <a:solidFill>
                <a:schemeClr val="bg1"/>
              </a:solidFill>
              <a:round/>
              <a:headEnd/>
              <a:tailEnd/>
            </a:ln>
          </p:spPr>
          <p:txBody>
            <a:bodyPr anchor="ctr"/>
            <a:lstStyle/>
            <a:p>
              <a:endParaRPr lang="en-US"/>
            </a:p>
          </p:txBody>
        </p:sp>
        <p:sp>
          <p:nvSpPr>
            <p:cNvPr id="6194" name="Line 13"/>
            <p:cNvSpPr>
              <a:spLocks noChangeShapeType="1"/>
            </p:cNvSpPr>
            <p:nvPr/>
          </p:nvSpPr>
          <p:spPr bwMode="auto">
            <a:xfrm flipH="1">
              <a:off x="593725" y="3063875"/>
              <a:ext cx="320675" cy="0"/>
            </a:xfrm>
            <a:prstGeom prst="line">
              <a:avLst/>
            </a:prstGeom>
            <a:noFill/>
            <a:ln w="9525">
              <a:solidFill>
                <a:schemeClr val="tx1"/>
              </a:solidFill>
              <a:round/>
              <a:headEnd/>
              <a:tailEnd/>
            </a:ln>
          </p:spPr>
          <p:txBody>
            <a:bodyPr anchor="ctr"/>
            <a:lstStyle/>
            <a:p>
              <a:endParaRPr lang="en-US"/>
            </a:p>
          </p:txBody>
        </p:sp>
      </p:grpSp>
      <p:grpSp>
        <p:nvGrpSpPr>
          <p:cNvPr id="5" name="Group 16"/>
          <p:cNvGrpSpPr>
            <a:grpSpLocks/>
          </p:cNvGrpSpPr>
          <p:nvPr/>
        </p:nvGrpSpPr>
        <p:grpSpPr bwMode="auto">
          <a:xfrm rot="1800000">
            <a:off x="612775" y="2485302"/>
            <a:ext cx="4479925" cy="46033"/>
            <a:chOff x="375" y="1566"/>
            <a:chExt cx="2822" cy="29"/>
          </a:xfrm>
        </p:grpSpPr>
        <p:sp>
          <p:nvSpPr>
            <p:cNvPr id="6191" name="Line 17"/>
            <p:cNvSpPr>
              <a:spLocks noChangeShapeType="1"/>
            </p:cNvSpPr>
            <p:nvPr/>
          </p:nvSpPr>
          <p:spPr bwMode="auto">
            <a:xfrm>
              <a:off x="375" y="1584"/>
              <a:ext cx="2822" cy="0"/>
            </a:xfrm>
            <a:prstGeom prst="line">
              <a:avLst/>
            </a:prstGeom>
            <a:noFill/>
            <a:ln w="9525">
              <a:solidFill>
                <a:schemeClr val="bg1"/>
              </a:solidFill>
              <a:prstDash val="dash"/>
              <a:round/>
              <a:headEnd/>
              <a:tailEnd/>
            </a:ln>
          </p:spPr>
          <p:txBody>
            <a:bodyPr anchor="ctr"/>
            <a:lstStyle/>
            <a:p>
              <a:endParaRPr lang="en-US"/>
            </a:p>
          </p:txBody>
        </p:sp>
        <p:sp>
          <p:nvSpPr>
            <p:cNvPr id="6192" name="Oval 19"/>
            <p:cNvSpPr>
              <a:spLocks noChangeAspect="1" noChangeArrowheads="1"/>
            </p:cNvSpPr>
            <p:nvPr/>
          </p:nvSpPr>
          <p:spPr bwMode="auto">
            <a:xfrm>
              <a:off x="3155" y="1566"/>
              <a:ext cx="29" cy="29"/>
            </a:xfrm>
            <a:prstGeom prst="ellipse">
              <a:avLst/>
            </a:prstGeom>
            <a:solidFill>
              <a:schemeClr val="bg1"/>
            </a:solidFill>
            <a:ln w="9525">
              <a:solidFill>
                <a:schemeClr val="bg1"/>
              </a:solidFill>
              <a:prstDash val="dash"/>
              <a:round/>
              <a:headEnd/>
              <a:tailEnd/>
            </a:ln>
          </p:spPr>
          <p:txBody>
            <a:bodyPr wrap="none" anchor="ctr"/>
            <a:lstStyle/>
            <a:p>
              <a:endParaRPr lang="en-US"/>
            </a:p>
          </p:txBody>
        </p:sp>
      </p:grpSp>
      <p:sp>
        <p:nvSpPr>
          <p:cNvPr id="6188" name="Oval 34"/>
          <p:cNvSpPr>
            <a:spLocks noChangeAspect="1"/>
          </p:cNvSpPr>
          <p:nvPr/>
        </p:nvSpPr>
        <p:spPr bwMode="auto">
          <a:xfrm>
            <a:off x="1735106" y="1356693"/>
            <a:ext cx="2301900" cy="2301643"/>
          </a:xfrm>
          <a:prstGeom prst="ellipse">
            <a:avLst/>
          </a:prstGeom>
          <a:noFill/>
          <a:ln w="25400" algn="ctr">
            <a:solidFill>
              <a:schemeClr val="bg1"/>
            </a:solidFill>
            <a:round/>
            <a:headEnd/>
            <a:tailEnd/>
          </a:ln>
        </p:spPr>
        <p:txBody>
          <a:bodyPr anchor="ctr"/>
          <a:lstStyle/>
          <a:p>
            <a:endParaRPr lang="en-US"/>
          </a:p>
        </p:txBody>
      </p:sp>
      <p:sp>
        <p:nvSpPr>
          <p:cNvPr id="57" name="Rectangle 56"/>
          <p:cNvSpPr>
            <a:spLocks noChangeArrowheads="1"/>
          </p:cNvSpPr>
          <p:nvPr/>
        </p:nvSpPr>
        <p:spPr bwMode="auto">
          <a:xfrm>
            <a:off x="2270125" y="2922588"/>
            <a:ext cx="782638" cy="276225"/>
          </a:xfrm>
          <a:prstGeom prst="rect">
            <a:avLst/>
          </a:prstGeom>
          <a:solidFill>
            <a:srgbClr val="0099CC">
              <a:alpha val="49804"/>
            </a:srgbClr>
          </a:solidFill>
          <a:ln w="9525" algn="ctr">
            <a:noFill/>
            <a:round/>
            <a:headEnd/>
            <a:tailEnd/>
          </a:ln>
        </p:spPr>
        <p:txBody>
          <a:bodyPr anchor="ctr"/>
          <a:lstStyle/>
          <a:p>
            <a:endParaRPr lang="en-US"/>
          </a:p>
        </p:txBody>
      </p:sp>
      <p:sp>
        <p:nvSpPr>
          <p:cNvPr id="6151" name="Rectangle 55"/>
          <p:cNvSpPr>
            <a:spLocks noChangeArrowheads="1"/>
          </p:cNvSpPr>
          <p:nvPr/>
        </p:nvSpPr>
        <p:spPr bwMode="auto">
          <a:xfrm>
            <a:off x="0" y="2922588"/>
            <a:ext cx="2270125" cy="276225"/>
          </a:xfrm>
          <a:prstGeom prst="rect">
            <a:avLst/>
          </a:prstGeom>
          <a:solidFill>
            <a:srgbClr val="0099CC">
              <a:alpha val="49804"/>
            </a:srgbClr>
          </a:solidFill>
          <a:ln w="9525" algn="ctr">
            <a:noFill/>
            <a:round/>
            <a:headEnd/>
            <a:tailEnd/>
          </a:ln>
        </p:spPr>
        <p:txBody>
          <a:bodyPr anchor="ctr"/>
          <a:lstStyle/>
          <a:p>
            <a:endParaRPr lang="en-US"/>
          </a:p>
        </p:txBody>
      </p:sp>
      <p:sp>
        <p:nvSpPr>
          <p:cNvPr id="1044491" name="Line 11"/>
          <p:cNvSpPr>
            <a:spLocks noChangeShapeType="1"/>
          </p:cNvSpPr>
          <p:nvPr/>
        </p:nvSpPr>
        <p:spPr bwMode="auto">
          <a:xfrm rot="2700000" flipV="1">
            <a:off x="2270125" y="2924175"/>
            <a:ext cx="0" cy="274638"/>
          </a:xfrm>
          <a:prstGeom prst="line">
            <a:avLst/>
          </a:prstGeom>
          <a:noFill/>
          <a:ln w="28575">
            <a:solidFill>
              <a:srgbClr val="CC9900"/>
            </a:solidFill>
            <a:round/>
            <a:headEnd/>
            <a:tailEnd/>
          </a:ln>
        </p:spPr>
        <p:txBody>
          <a:bodyPr anchor="ctr"/>
          <a:lstStyle/>
          <a:p>
            <a:endParaRPr lang="en-US"/>
          </a:p>
        </p:txBody>
      </p:sp>
      <p:sp>
        <p:nvSpPr>
          <p:cNvPr id="176" name="Rectangle 3"/>
          <p:cNvSpPr>
            <a:spLocks noGrp="1" noChangeArrowheads="1"/>
          </p:cNvSpPr>
          <p:nvPr>
            <p:ph type="title"/>
          </p:nvPr>
        </p:nvSpPr>
        <p:spPr>
          <a:xfrm>
            <a:off x="685800" y="658368"/>
            <a:ext cx="7772400" cy="1408176"/>
          </a:xfrm>
        </p:spPr>
        <p:txBody>
          <a:bodyPr/>
          <a:lstStyle/>
          <a:p>
            <a:r>
              <a:rPr lang="en-US" dirty="0"/>
              <a:t>A Simple Proportional Control System;</a:t>
            </a:r>
            <a:br>
              <a:rPr lang="en-US" dirty="0"/>
            </a:br>
            <a:r>
              <a:rPr lang="en-US" sz="2400" dirty="0"/>
              <a:t>Adding Derivative Control </a:t>
            </a:r>
            <a:endParaRPr lang="en-US" sz="1800" dirty="0"/>
          </a:p>
        </p:txBody>
      </p:sp>
      <p:sp>
        <p:nvSpPr>
          <p:cNvPr id="170" name="Rectangle 44"/>
          <p:cNvSpPr>
            <a:spLocks noChangeArrowheads="1"/>
          </p:cNvSpPr>
          <p:nvPr/>
        </p:nvSpPr>
        <p:spPr bwMode="auto">
          <a:xfrm>
            <a:off x="1819275" y="4067174"/>
            <a:ext cx="4660900" cy="563563"/>
          </a:xfrm>
          <a:prstGeom prst="rect">
            <a:avLst/>
          </a:prstGeom>
          <a:solidFill>
            <a:srgbClr val="0099CC">
              <a:alpha val="49804"/>
            </a:srgbClr>
          </a:solidFill>
          <a:ln w="9525" algn="ctr">
            <a:noFill/>
            <a:round/>
            <a:headEnd/>
            <a:tailEnd/>
          </a:ln>
        </p:spPr>
        <p:txBody>
          <a:bodyPr anchor="ctr"/>
          <a:lstStyle/>
          <a:p>
            <a:endParaRPr lang="en-US"/>
          </a:p>
        </p:txBody>
      </p:sp>
      <p:sp>
        <p:nvSpPr>
          <p:cNvPr id="6157" name="AutoShape 2"/>
          <p:cNvSpPr>
            <a:spLocks noChangeAspect="1" noChangeArrowheads="1"/>
          </p:cNvSpPr>
          <p:nvPr/>
        </p:nvSpPr>
        <p:spPr bwMode="auto">
          <a:xfrm>
            <a:off x="2732088" y="2514600"/>
            <a:ext cx="206375" cy="411163"/>
          </a:xfrm>
          <a:prstGeom prst="triangle">
            <a:avLst>
              <a:gd name="adj" fmla="val 50000"/>
            </a:avLst>
          </a:prstGeom>
          <a:solidFill>
            <a:srgbClr val="CC9900"/>
          </a:solidFill>
          <a:ln w="3175" algn="ctr">
            <a:solidFill>
              <a:srgbClr val="CC9900"/>
            </a:solidFill>
            <a:miter lim="800000"/>
            <a:headEnd/>
            <a:tailEnd/>
          </a:ln>
        </p:spPr>
        <p:txBody>
          <a:bodyPr anchor="ctr"/>
          <a:lstStyle/>
          <a:p>
            <a:endParaRPr lang="en-US"/>
          </a:p>
        </p:txBody>
      </p:sp>
      <p:sp>
        <p:nvSpPr>
          <p:cNvPr id="6158" name="Line 6"/>
          <p:cNvSpPr>
            <a:spLocks noChangeShapeType="1"/>
          </p:cNvSpPr>
          <p:nvPr/>
        </p:nvSpPr>
        <p:spPr bwMode="auto">
          <a:xfrm flipV="1">
            <a:off x="2754313" y="3200400"/>
            <a:ext cx="0" cy="228600"/>
          </a:xfrm>
          <a:prstGeom prst="line">
            <a:avLst/>
          </a:prstGeom>
          <a:noFill/>
          <a:ln w="19050" cap="sq">
            <a:solidFill>
              <a:schemeClr val="tx1"/>
            </a:solidFill>
            <a:miter lim="800000"/>
            <a:headEnd/>
            <a:tailEnd/>
          </a:ln>
        </p:spPr>
        <p:txBody>
          <a:bodyPr anchor="ctr"/>
          <a:lstStyle/>
          <a:p>
            <a:endParaRPr lang="en-US"/>
          </a:p>
        </p:txBody>
      </p:sp>
      <p:sp>
        <p:nvSpPr>
          <p:cNvPr id="6159" name="Line 7"/>
          <p:cNvSpPr>
            <a:spLocks noChangeShapeType="1"/>
          </p:cNvSpPr>
          <p:nvPr/>
        </p:nvSpPr>
        <p:spPr bwMode="auto">
          <a:xfrm flipV="1">
            <a:off x="3036888" y="2925763"/>
            <a:ext cx="0" cy="503237"/>
          </a:xfrm>
          <a:prstGeom prst="line">
            <a:avLst/>
          </a:prstGeom>
          <a:noFill/>
          <a:ln w="19050" cap="sq">
            <a:solidFill>
              <a:schemeClr val="tx1"/>
            </a:solidFill>
            <a:miter lim="800000"/>
            <a:headEnd/>
            <a:tailEnd/>
          </a:ln>
        </p:spPr>
        <p:txBody>
          <a:bodyPr anchor="ctr"/>
          <a:lstStyle/>
          <a:p>
            <a:endParaRPr lang="en-US"/>
          </a:p>
        </p:txBody>
      </p:sp>
      <p:sp>
        <p:nvSpPr>
          <p:cNvPr id="6160" name="Line 8"/>
          <p:cNvSpPr>
            <a:spLocks noChangeShapeType="1"/>
          </p:cNvSpPr>
          <p:nvPr/>
        </p:nvSpPr>
        <p:spPr bwMode="auto">
          <a:xfrm flipH="1">
            <a:off x="0" y="3200400"/>
            <a:ext cx="2752725" cy="0"/>
          </a:xfrm>
          <a:prstGeom prst="line">
            <a:avLst/>
          </a:prstGeom>
          <a:noFill/>
          <a:ln w="19050" cap="sq">
            <a:solidFill>
              <a:schemeClr val="tx1"/>
            </a:solidFill>
            <a:miter lim="800000"/>
            <a:headEnd/>
            <a:tailEnd/>
          </a:ln>
        </p:spPr>
        <p:txBody>
          <a:bodyPr anchor="ctr"/>
          <a:lstStyle/>
          <a:p>
            <a:endParaRPr lang="en-US"/>
          </a:p>
        </p:txBody>
      </p:sp>
      <p:sp>
        <p:nvSpPr>
          <p:cNvPr id="6161" name="Line 9"/>
          <p:cNvSpPr>
            <a:spLocks noChangeShapeType="1"/>
          </p:cNvSpPr>
          <p:nvPr/>
        </p:nvSpPr>
        <p:spPr bwMode="auto">
          <a:xfrm flipH="1">
            <a:off x="0" y="2925763"/>
            <a:ext cx="3033713" cy="0"/>
          </a:xfrm>
          <a:prstGeom prst="line">
            <a:avLst/>
          </a:prstGeom>
          <a:noFill/>
          <a:ln w="19050" cap="sq">
            <a:solidFill>
              <a:schemeClr val="tx1"/>
            </a:solidFill>
            <a:miter lim="800000"/>
            <a:headEnd/>
            <a:tailEnd/>
          </a:ln>
        </p:spPr>
        <p:txBody>
          <a:bodyPr anchor="ctr"/>
          <a:lstStyle/>
          <a:p>
            <a:endParaRPr lang="en-US"/>
          </a:p>
        </p:txBody>
      </p:sp>
      <p:sp>
        <p:nvSpPr>
          <p:cNvPr id="6162" name="Oval 12"/>
          <p:cNvSpPr>
            <a:spLocks noChangeAspect="1" noChangeArrowheads="1"/>
          </p:cNvSpPr>
          <p:nvPr/>
        </p:nvSpPr>
        <p:spPr bwMode="auto">
          <a:xfrm rot="5400000">
            <a:off x="2224088" y="3016250"/>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6" name="Group 16"/>
          <p:cNvGrpSpPr>
            <a:grpSpLocks/>
          </p:cNvGrpSpPr>
          <p:nvPr/>
        </p:nvGrpSpPr>
        <p:grpSpPr bwMode="auto">
          <a:xfrm rot="900000">
            <a:off x="595313" y="2486025"/>
            <a:ext cx="4479925" cy="46038"/>
            <a:chOff x="375" y="1566"/>
            <a:chExt cx="2822" cy="29"/>
          </a:xfrm>
        </p:grpSpPr>
        <p:sp>
          <p:nvSpPr>
            <p:cNvPr id="6182" name="Line 17"/>
            <p:cNvSpPr>
              <a:spLocks noChangeShapeType="1"/>
            </p:cNvSpPr>
            <p:nvPr/>
          </p:nvSpPr>
          <p:spPr bwMode="auto">
            <a:xfrm>
              <a:off x="375" y="1584"/>
              <a:ext cx="2822" cy="0"/>
            </a:xfrm>
            <a:prstGeom prst="line">
              <a:avLst/>
            </a:prstGeom>
            <a:noFill/>
            <a:ln w="9525">
              <a:solidFill>
                <a:schemeClr val="tx1"/>
              </a:solidFill>
              <a:round/>
              <a:headEnd/>
              <a:tailEnd/>
            </a:ln>
          </p:spPr>
          <p:txBody>
            <a:bodyPr anchor="ctr"/>
            <a:lstStyle/>
            <a:p>
              <a:endParaRPr lang="en-US"/>
            </a:p>
          </p:txBody>
        </p:sp>
        <p:sp>
          <p:nvSpPr>
            <p:cNvPr id="6183" name="Oval 19"/>
            <p:cNvSpPr>
              <a:spLocks noChangeAspect="1" noChangeArrowheads="1"/>
            </p:cNvSpPr>
            <p:nvPr/>
          </p:nvSpPr>
          <p:spPr bwMode="auto">
            <a:xfrm>
              <a:off x="3155" y="1566"/>
              <a:ext cx="29" cy="29"/>
            </a:xfrm>
            <a:prstGeom prst="ellipse">
              <a:avLst/>
            </a:prstGeom>
            <a:solidFill>
              <a:schemeClr val="tx1"/>
            </a:solidFill>
            <a:ln w="9525">
              <a:solidFill>
                <a:schemeClr val="tx1"/>
              </a:solidFill>
              <a:round/>
              <a:headEnd/>
              <a:tailEnd/>
            </a:ln>
          </p:spPr>
          <p:txBody>
            <a:bodyPr anchor="ctr"/>
            <a:lstStyle/>
            <a:p>
              <a:endParaRPr lang="en-US"/>
            </a:p>
          </p:txBody>
        </p:sp>
      </p:grpSp>
      <p:sp>
        <p:nvSpPr>
          <p:cNvPr id="6165" name="Oval 14"/>
          <p:cNvSpPr>
            <a:spLocks noChangeAspect="1" noChangeArrowheads="1"/>
          </p:cNvSpPr>
          <p:nvPr/>
        </p:nvSpPr>
        <p:spPr bwMode="auto">
          <a:xfrm>
            <a:off x="2789238" y="2462213"/>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7" name="Group 43"/>
          <p:cNvGrpSpPr>
            <a:grpSpLocks/>
          </p:cNvGrpSpPr>
          <p:nvPr/>
        </p:nvGrpSpPr>
        <p:grpSpPr bwMode="auto">
          <a:xfrm>
            <a:off x="1828800" y="3422650"/>
            <a:ext cx="4654550" cy="2749550"/>
            <a:chOff x="1828799" y="3423138"/>
            <a:chExt cx="4654062" cy="2749062"/>
          </a:xfrm>
        </p:grpSpPr>
        <p:sp>
          <p:nvSpPr>
            <p:cNvPr id="6174" name="Line 4"/>
            <p:cNvSpPr>
              <a:spLocks noChangeShapeType="1"/>
            </p:cNvSpPr>
            <p:nvPr/>
          </p:nvSpPr>
          <p:spPr bwMode="auto">
            <a:xfrm>
              <a:off x="1828800" y="3429000"/>
              <a:ext cx="0" cy="2743200"/>
            </a:xfrm>
            <a:prstGeom prst="line">
              <a:avLst/>
            </a:prstGeom>
            <a:noFill/>
            <a:ln w="76200" cap="sq">
              <a:solidFill>
                <a:schemeClr val="tx1"/>
              </a:solidFill>
              <a:miter lim="800000"/>
              <a:headEnd/>
              <a:tailEnd/>
            </a:ln>
          </p:spPr>
          <p:txBody>
            <a:bodyPr anchor="ctr"/>
            <a:lstStyle/>
            <a:p>
              <a:endParaRPr lang="en-US"/>
            </a:p>
          </p:txBody>
        </p:sp>
        <p:sp>
          <p:nvSpPr>
            <p:cNvPr id="6175" name="Line 5"/>
            <p:cNvSpPr>
              <a:spLocks noChangeShapeType="1"/>
            </p:cNvSpPr>
            <p:nvPr/>
          </p:nvSpPr>
          <p:spPr bwMode="auto">
            <a:xfrm>
              <a:off x="1828799" y="6172200"/>
              <a:ext cx="4651131" cy="0"/>
            </a:xfrm>
            <a:prstGeom prst="line">
              <a:avLst/>
            </a:prstGeom>
            <a:noFill/>
            <a:ln w="76200" cap="sq">
              <a:solidFill>
                <a:schemeClr val="tx1"/>
              </a:solidFill>
              <a:miter lim="800000"/>
              <a:headEnd/>
              <a:tailEnd/>
            </a:ln>
          </p:spPr>
          <p:txBody>
            <a:bodyPr anchor="ctr"/>
            <a:lstStyle/>
            <a:p>
              <a:endParaRPr lang="en-US"/>
            </a:p>
          </p:txBody>
        </p:sp>
        <p:sp>
          <p:nvSpPr>
            <p:cNvPr id="6176" name="Line 4"/>
            <p:cNvSpPr>
              <a:spLocks noChangeShapeType="1"/>
            </p:cNvSpPr>
            <p:nvPr/>
          </p:nvSpPr>
          <p:spPr bwMode="auto">
            <a:xfrm>
              <a:off x="6482861" y="3423138"/>
              <a:ext cx="0" cy="2743200"/>
            </a:xfrm>
            <a:prstGeom prst="line">
              <a:avLst/>
            </a:prstGeom>
            <a:noFill/>
            <a:ln w="76200" cap="sq">
              <a:solidFill>
                <a:schemeClr val="tx1"/>
              </a:solidFill>
              <a:miter lim="800000"/>
              <a:headEnd/>
              <a:tailEnd/>
            </a:ln>
          </p:spPr>
          <p:txBody>
            <a:bodyPr anchor="ctr"/>
            <a:lstStyle/>
            <a:p>
              <a:endParaRPr lang="en-US"/>
            </a:p>
          </p:txBody>
        </p:sp>
      </p:grpSp>
      <p:sp>
        <p:nvSpPr>
          <p:cNvPr id="58" name="Rectangle 57"/>
          <p:cNvSpPr>
            <a:spLocks noChangeArrowheads="1"/>
          </p:cNvSpPr>
          <p:nvPr/>
        </p:nvSpPr>
        <p:spPr bwMode="auto">
          <a:xfrm>
            <a:off x="2757488" y="3198814"/>
            <a:ext cx="276225" cy="887412"/>
          </a:xfrm>
          <a:prstGeom prst="rect">
            <a:avLst/>
          </a:prstGeom>
          <a:solidFill>
            <a:srgbClr val="0099CC">
              <a:alpha val="49804"/>
            </a:srgbClr>
          </a:solidFill>
          <a:ln w="9525" algn="ctr">
            <a:noFill/>
            <a:round/>
            <a:headEnd/>
            <a:tailEnd/>
          </a:ln>
        </p:spPr>
        <p:txBody>
          <a:bodyPr anchor="ctr"/>
          <a:lstStyle/>
          <a:p>
            <a:endParaRPr lang="en-US"/>
          </a:p>
        </p:txBody>
      </p:sp>
      <p:sp>
        <p:nvSpPr>
          <p:cNvPr id="6170" name="Line 9"/>
          <p:cNvSpPr>
            <a:spLocks noChangeShapeType="1"/>
          </p:cNvSpPr>
          <p:nvPr/>
        </p:nvSpPr>
        <p:spPr bwMode="auto">
          <a:xfrm flipH="1" flipV="1">
            <a:off x="6459538" y="5915025"/>
            <a:ext cx="2684462" cy="0"/>
          </a:xfrm>
          <a:prstGeom prst="line">
            <a:avLst/>
          </a:prstGeom>
          <a:noFill/>
          <a:ln w="19050" cap="sq">
            <a:solidFill>
              <a:schemeClr val="tx1"/>
            </a:solidFill>
            <a:miter lim="800000"/>
            <a:headEnd/>
            <a:tailEnd/>
          </a:ln>
        </p:spPr>
        <p:txBody>
          <a:bodyPr anchor="ctr"/>
          <a:lstStyle/>
          <a:p>
            <a:endParaRPr lang="en-US"/>
          </a:p>
        </p:txBody>
      </p:sp>
      <p:sp>
        <p:nvSpPr>
          <p:cNvPr id="6169" name="Line 8"/>
          <p:cNvSpPr>
            <a:spLocks noChangeShapeType="1"/>
          </p:cNvSpPr>
          <p:nvPr/>
        </p:nvSpPr>
        <p:spPr bwMode="auto">
          <a:xfrm flipH="1">
            <a:off x="6459538" y="6191250"/>
            <a:ext cx="2684462" cy="0"/>
          </a:xfrm>
          <a:prstGeom prst="line">
            <a:avLst/>
          </a:prstGeom>
          <a:noFill/>
          <a:ln w="19050" cap="sq">
            <a:solidFill>
              <a:schemeClr val="tx1"/>
            </a:solidFill>
            <a:miter lim="800000"/>
            <a:headEnd/>
            <a:tailEnd/>
          </a:ln>
        </p:spPr>
        <p:txBody>
          <a:bodyPr anchor="ctr"/>
          <a:lstStyle/>
          <a:p>
            <a:endParaRPr lang="en-US"/>
          </a:p>
        </p:txBody>
      </p:sp>
      <p:sp>
        <p:nvSpPr>
          <p:cNvPr id="73" name="Freeform 72"/>
          <p:cNvSpPr/>
          <p:nvPr/>
        </p:nvSpPr>
        <p:spPr bwMode="auto">
          <a:xfrm>
            <a:off x="1863725" y="3881435"/>
            <a:ext cx="898128"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78" name="Freeform 77"/>
          <p:cNvSpPr/>
          <p:nvPr/>
        </p:nvSpPr>
        <p:spPr bwMode="auto">
          <a:xfrm flipH="1">
            <a:off x="3028154" y="3881435"/>
            <a:ext cx="880269" cy="187325"/>
          </a:xfrm>
          <a:custGeom>
            <a:avLst/>
            <a:gdLst>
              <a:gd name="connsiteX0" fmla="*/ 0 w 724298"/>
              <a:gd name="connsiteY0" fmla="*/ 85725 h 98822"/>
              <a:gd name="connsiteX1" fmla="*/ 621507 w 724298"/>
              <a:gd name="connsiteY1" fmla="*/ 85725 h 98822"/>
              <a:gd name="connsiteX2" fmla="*/ 616744 w 724298"/>
              <a:gd name="connsiteY2" fmla="*/ 7144 h 98822"/>
              <a:gd name="connsiteX3" fmla="*/ 566738 w 724298"/>
              <a:gd name="connsiteY3" fmla="*/ 42862 h 98822"/>
              <a:gd name="connsiteX4" fmla="*/ 483394 w 724298"/>
              <a:gd name="connsiteY4" fmla="*/ 40481 h 98822"/>
              <a:gd name="connsiteX5" fmla="*/ 426244 w 724298"/>
              <a:gd name="connsiteY5" fmla="*/ 61912 h 98822"/>
              <a:gd name="connsiteX6" fmla="*/ 347663 w 724298"/>
              <a:gd name="connsiteY6" fmla="*/ 59531 h 98822"/>
              <a:gd name="connsiteX7" fmla="*/ 302419 w 724298"/>
              <a:gd name="connsiteY7" fmla="*/ 76200 h 98822"/>
              <a:gd name="connsiteX8" fmla="*/ 200025 w 724298"/>
              <a:gd name="connsiteY8" fmla="*/ 66675 h 98822"/>
              <a:gd name="connsiteX9" fmla="*/ 147638 w 724298"/>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98822"/>
              <a:gd name="connsiteX1" fmla="*/ 621507 w 625872"/>
              <a:gd name="connsiteY1" fmla="*/ 85725 h 98822"/>
              <a:gd name="connsiteX2" fmla="*/ 616744 w 625872"/>
              <a:gd name="connsiteY2" fmla="*/ 7144 h 98822"/>
              <a:gd name="connsiteX3" fmla="*/ 566738 w 625872"/>
              <a:gd name="connsiteY3" fmla="*/ 42862 h 98822"/>
              <a:gd name="connsiteX4" fmla="*/ 483394 w 625872"/>
              <a:gd name="connsiteY4" fmla="*/ 40481 h 98822"/>
              <a:gd name="connsiteX5" fmla="*/ 426244 w 625872"/>
              <a:gd name="connsiteY5" fmla="*/ 61912 h 98822"/>
              <a:gd name="connsiteX6" fmla="*/ 347663 w 625872"/>
              <a:gd name="connsiteY6" fmla="*/ 59531 h 98822"/>
              <a:gd name="connsiteX7" fmla="*/ 302419 w 625872"/>
              <a:gd name="connsiteY7" fmla="*/ 76200 h 98822"/>
              <a:gd name="connsiteX8" fmla="*/ 200025 w 625872"/>
              <a:gd name="connsiteY8" fmla="*/ 66675 h 98822"/>
              <a:gd name="connsiteX9" fmla="*/ 147638 w 625872"/>
              <a:gd name="connsiteY9" fmla="*/ 73819 h 98822"/>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 name="connsiteX0" fmla="*/ 0 w 633811"/>
              <a:gd name="connsiteY0" fmla="*/ 85725 h 85725"/>
              <a:gd name="connsiteX1" fmla="*/ 621507 w 633811"/>
              <a:gd name="connsiteY1" fmla="*/ 85725 h 85725"/>
              <a:gd name="connsiteX2" fmla="*/ 616744 w 633811"/>
              <a:gd name="connsiteY2" fmla="*/ 7144 h 85725"/>
              <a:gd name="connsiteX3" fmla="*/ 566738 w 633811"/>
              <a:gd name="connsiteY3" fmla="*/ 42862 h 85725"/>
              <a:gd name="connsiteX4" fmla="*/ 483394 w 633811"/>
              <a:gd name="connsiteY4" fmla="*/ 40481 h 85725"/>
              <a:gd name="connsiteX5" fmla="*/ 426244 w 633811"/>
              <a:gd name="connsiteY5" fmla="*/ 61912 h 85725"/>
              <a:gd name="connsiteX6" fmla="*/ 347663 w 633811"/>
              <a:gd name="connsiteY6" fmla="*/ 59531 h 85725"/>
              <a:gd name="connsiteX7" fmla="*/ 302419 w 633811"/>
              <a:gd name="connsiteY7" fmla="*/ 76200 h 85725"/>
              <a:gd name="connsiteX8" fmla="*/ 200025 w 633811"/>
              <a:gd name="connsiteY8" fmla="*/ 66675 h 85725"/>
              <a:gd name="connsiteX9" fmla="*/ 147638 w 633811"/>
              <a:gd name="connsiteY9" fmla="*/ 73819 h 85725"/>
              <a:gd name="connsiteX0" fmla="*/ 0 w 625872"/>
              <a:gd name="connsiteY0" fmla="*/ 85725 h 85725"/>
              <a:gd name="connsiteX1" fmla="*/ 621507 w 625872"/>
              <a:gd name="connsiteY1" fmla="*/ 85725 h 85725"/>
              <a:gd name="connsiteX2" fmla="*/ 616744 w 625872"/>
              <a:gd name="connsiteY2" fmla="*/ 7144 h 85725"/>
              <a:gd name="connsiteX3" fmla="*/ 566738 w 625872"/>
              <a:gd name="connsiteY3" fmla="*/ 42862 h 85725"/>
              <a:gd name="connsiteX4" fmla="*/ 483394 w 625872"/>
              <a:gd name="connsiteY4" fmla="*/ 40481 h 85725"/>
              <a:gd name="connsiteX5" fmla="*/ 426244 w 625872"/>
              <a:gd name="connsiteY5" fmla="*/ 61912 h 85725"/>
              <a:gd name="connsiteX6" fmla="*/ 347663 w 625872"/>
              <a:gd name="connsiteY6" fmla="*/ 59531 h 85725"/>
              <a:gd name="connsiteX7" fmla="*/ 302419 w 625872"/>
              <a:gd name="connsiteY7" fmla="*/ 76200 h 85725"/>
              <a:gd name="connsiteX8" fmla="*/ 200025 w 625872"/>
              <a:gd name="connsiteY8" fmla="*/ 66675 h 85725"/>
              <a:gd name="connsiteX9" fmla="*/ 147638 w 625872"/>
              <a:gd name="connsiteY9" fmla="*/ 7381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872" h="85725">
                <a:moveTo>
                  <a:pt x="0" y="85725"/>
                </a:moveTo>
                <a:lnTo>
                  <a:pt x="621507" y="85725"/>
                </a:lnTo>
                <a:cubicBezTo>
                  <a:pt x="624286" y="58341"/>
                  <a:pt x="625872" y="14288"/>
                  <a:pt x="616744" y="7144"/>
                </a:cubicBezTo>
                <a:cubicBezTo>
                  <a:pt x="607616" y="0"/>
                  <a:pt x="588963" y="37306"/>
                  <a:pt x="566738" y="42862"/>
                </a:cubicBezTo>
                <a:cubicBezTo>
                  <a:pt x="544513" y="48418"/>
                  <a:pt x="506810" y="37306"/>
                  <a:pt x="483394" y="40481"/>
                </a:cubicBezTo>
                <a:cubicBezTo>
                  <a:pt x="459978" y="43656"/>
                  <a:pt x="448866" y="58737"/>
                  <a:pt x="426244" y="61912"/>
                </a:cubicBezTo>
                <a:cubicBezTo>
                  <a:pt x="403622" y="65087"/>
                  <a:pt x="368300" y="57150"/>
                  <a:pt x="347663" y="59531"/>
                </a:cubicBezTo>
                <a:cubicBezTo>
                  <a:pt x="327026" y="61912"/>
                  <a:pt x="327025" y="75009"/>
                  <a:pt x="302419" y="76200"/>
                </a:cubicBezTo>
                <a:cubicBezTo>
                  <a:pt x="277813" y="77391"/>
                  <a:pt x="225822" y="67072"/>
                  <a:pt x="200025" y="66675"/>
                </a:cubicBezTo>
                <a:cubicBezTo>
                  <a:pt x="174228" y="66278"/>
                  <a:pt x="180578" y="71438"/>
                  <a:pt x="147638" y="73819"/>
                </a:cubicBezTo>
              </a:path>
            </a:pathLst>
          </a:custGeom>
          <a:solidFill>
            <a:srgbClr val="0099CC">
              <a:alpha val="49804"/>
            </a:srgbClr>
          </a:solidFill>
          <a:ln w="9525" algn="ctr">
            <a:noFill/>
            <a:round/>
            <a:headEnd/>
            <a:tailEnd/>
          </a:ln>
        </p:spPr>
        <p:txBody>
          <a:bodyPr anchor="ctr"/>
          <a:lstStyle/>
          <a:p>
            <a:pPr marR="0" indent="0" fontAlgn="base">
              <a:lnSpc>
                <a:spcPct val="100000"/>
              </a:lnSpc>
              <a:spcBef>
                <a:spcPct val="0"/>
              </a:spcBef>
              <a:spcAft>
                <a:spcPct val="0"/>
              </a:spcAft>
              <a:buClrTx/>
              <a:buSzTx/>
              <a:buFontTx/>
              <a:buNone/>
              <a:tabLst/>
            </a:pPr>
            <a:endParaRPr lang="en-US"/>
          </a:p>
        </p:txBody>
      </p:sp>
      <p:sp>
        <p:nvSpPr>
          <p:cNvPr id="52" name="Line 11"/>
          <p:cNvSpPr>
            <a:spLocks noChangeShapeType="1"/>
          </p:cNvSpPr>
          <p:nvPr/>
        </p:nvSpPr>
        <p:spPr bwMode="auto">
          <a:xfrm rot="2700000" flipV="1">
            <a:off x="7258050" y="5916613"/>
            <a:ext cx="0" cy="274637"/>
          </a:xfrm>
          <a:prstGeom prst="line">
            <a:avLst/>
          </a:prstGeom>
          <a:noFill/>
          <a:ln w="28575">
            <a:solidFill>
              <a:srgbClr val="CC9900"/>
            </a:solidFill>
            <a:round/>
            <a:headEnd/>
            <a:tailEnd/>
          </a:ln>
        </p:spPr>
        <p:txBody>
          <a:bodyPr anchor="ctr"/>
          <a:lstStyle/>
          <a:p>
            <a:endParaRPr lang="en-US"/>
          </a:p>
        </p:txBody>
      </p:sp>
      <p:sp>
        <p:nvSpPr>
          <p:cNvPr id="6171" name="Oval 12"/>
          <p:cNvSpPr>
            <a:spLocks noChangeAspect="1" noChangeArrowheads="1"/>
          </p:cNvSpPr>
          <p:nvPr/>
        </p:nvSpPr>
        <p:spPr bwMode="auto">
          <a:xfrm>
            <a:off x="7212013" y="6008688"/>
            <a:ext cx="92075" cy="92075"/>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8" name="Group 145"/>
          <p:cNvGrpSpPr/>
          <p:nvPr/>
        </p:nvGrpSpPr>
        <p:grpSpPr>
          <a:xfrm>
            <a:off x="4614926" y="2540001"/>
            <a:ext cx="1626602" cy="2157157"/>
            <a:chOff x="4614926" y="3078163"/>
            <a:chExt cx="1626602" cy="2157157"/>
          </a:xfrm>
        </p:grpSpPr>
        <p:grpSp>
          <p:nvGrpSpPr>
            <p:cNvPr id="9" name="Group 40"/>
            <p:cNvGrpSpPr>
              <a:grpSpLocks/>
            </p:cNvGrpSpPr>
            <p:nvPr/>
          </p:nvGrpSpPr>
          <p:grpSpPr bwMode="auto">
            <a:xfrm>
              <a:off x="4813442" y="3078163"/>
              <a:ext cx="274637" cy="1655763"/>
              <a:chOff x="4894266" y="2508240"/>
              <a:chExt cx="274320" cy="1655460"/>
            </a:xfrm>
          </p:grpSpPr>
          <p:sp>
            <p:nvSpPr>
              <p:cNvPr id="6177" name="Line 20"/>
              <p:cNvSpPr>
                <a:spLocks noChangeShapeType="1"/>
              </p:cNvSpPr>
              <p:nvPr/>
            </p:nvSpPr>
            <p:spPr bwMode="auto">
              <a:xfrm flipV="1">
                <a:off x="5032380" y="2508240"/>
                <a:ext cx="0" cy="1371600"/>
              </a:xfrm>
              <a:prstGeom prst="line">
                <a:avLst/>
              </a:prstGeom>
              <a:noFill/>
              <a:ln w="9525">
                <a:solidFill>
                  <a:schemeClr val="tx1"/>
                </a:solidFill>
                <a:round/>
                <a:headEnd/>
                <a:tailEnd/>
              </a:ln>
            </p:spPr>
            <p:txBody>
              <a:bodyPr anchor="ctr"/>
              <a:lstStyle/>
              <a:p>
                <a:endParaRPr lang="en-US"/>
              </a:p>
            </p:txBody>
          </p:sp>
          <p:sp>
            <p:nvSpPr>
              <p:cNvPr id="6178" name="Oval 19"/>
              <p:cNvSpPr>
                <a:spLocks noChangeAspect="1" noChangeArrowheads="1"/>
              </p:cNvSpPr>
              <p:nvPr/>
            </p:nvSpPr>
            <p:spPr bwMode="auto">
              <a:xfrm>
                <a:off x="4894266" y="3889380"/>
                <a:ext cx="274320" cy="274320"/>
              </a:xfrm>
              <a:prstGeom prst="ellipse">
                <a:avLst/>
              </a:prstGeom>
              <a:solidFill>
                <a:srgbClr val="996600"/>
              </a:solidFill>
              <a:ln w="9525">
                <a:solidFill>
                  <a:srgbClr val="996600"/>
                </a:solidFill>
                <a:round/>
                <a:headEnd/>
                <a:tailEnd/>
              </a:ln>
            </p:spPr>
            <p:txBody>
              <a:bodyPr anchor="ctr"/>
              <a:lstStyle/>
              <a:p>
                <a:endParaRPr lang="en-US"/>
              </a:p>
            </p:txBody>
          </p:sp>
        </p:grpSp>
        <p:grpSp>
          <p:nvGrpSpPr>
            <p:cNvPr id="10" name="Group 117"/>
            <p:cNvGrpSpPr/>
            <p:nvPr/>
          </p:nvGrpSpPr>
          <p:grpSpPr>
            <a:xfrm>
              <a:off x="4614926" y="3563112"/>
              <a:ext cx="1626602" cy="1672208"/>
              <a:chOff x="829502" y="3157728"/>
              <a:chExt cx="1626602" cy="1672208"/>
            </a:xfrm>
          </p:grpSpPr>
          <p:grpSp>
            <p:nvGrpSpPr>
              <p:cNvPr id="11" name="Group 89"/>
              <p:cNvGrpSpPr>
                <a:grpSpLocks noChangeAspect="1"/>
              </p:cNvGrpSpPr>
              <p:nvPr/>
            </p:nvGrpSpPr>
            <p:grpSpPr>
              <a:xfrm>
                <a:off x="829500" y="4231426"/>
                <a:ext cx="1304098" cy="598512"/>
                <a:chOff x="829502" y="3642316"/>
                <a:chExt cx="2587704" cy="1187620"/>
              </a:xfrm>
            </p:grpSpPr>
            <p:sp>
              <p:nvSpPr>
                <p:cNvPr id="152" name="Freeform 7"/>
                <p:cNvSpPr>
                  <a:spLocks/>
                </p:cNvSpPr>
                <p:nvPr/>
              </p:nvSpPr>
              <p:spPr bwMode="auto">
                <a:xfrm>
                  <a:off x="1218474" y="3642316"/>
                  <a:ext cx="2136626" cy="1022007"/>
                </a:xfrm>
                <a:custGeom>
                  <a:avLst/>
                  <a:gdLst/>
                  <a:ahLst/>
                  <a:cxnLst>
                    <a:cxn ang="0">
                      <a:pos x="607" y="108"/>
                    </a:cxn>
                    <a:cxn ang="0">
                      <a:pos x="601" y="111"/>
                    </a:cxn>
                    <a:cxn ang="0">
                      <a:pos x="589" y="96"/>
                    </a:cxn>
                    <a:cxn ang="0">
                      <a:pos x="531" y="91"/>
                    </a:cxn>
                    <a:cxn ang="0">
                      <a:pos x="489" y="108"/>
                    </a:cxn>
                    <a:cxn ang="0">
                      <a:pos x="439" y="181"/>
                    </a:cxn>
                    <a:cxn ang="0">
                      <a:pos x="430" y="223"/>
                    </a:cxn>
                    <a:cxn ang="0">
                      <a:pos x="417" y="231"/>
                    </a:cxn>
                    <a:cxn ang="0">
                      <a:pos x="365" y="209"/>
                    </a:cxn>
                    <a:cxn ang="0">
                      <a:pos x="301" y="221"/>
                    </a:cxn>
                    <a:cxn ang="0">
                      <a:pos x="201" y="307"/>
                    </a:cxn>
                    <a:cxn ang="0">
                      <a:pos x="178" y="350"/>
                    </a:cxn>
                    <a:cxn ang="0">
                      <a:pos x="182" y="383"/>
                    </a:cxn>
                    <a:cxn ang="0">
                      <a:pos x="170" y="391"/>
                    </a:cxn>
                    <a:cxn ang="0">
                      <a:pos x="106" y="386"/>
                    </a:cxn>
                    <a:cxn ang="0">
                      <a:pos x="43" y="415"/>
                    </a:cxn>
                    <a:cxn ang="0">
                      <a:pos x="3" y="498"/>
                    </a:cxn>
                    <a:cxn ang="0">
                      <a:pos x="14" y="577"/>
                    </a:cxn>
                    <a:cxn ang="0">
                      <a:pos x="97" y="646"/>
                    </a:cxn>
                    <a:cxn ang="0">
                      <a:pos x="1158" y="936"/>
                    </a:cxn>
                    <a:cxn ang="0">
                      <a:pos x="1303" y="913"/>
                    </a:cxn>
                    <a:cxn ang="0">
                      <a:pos x="1338" y="883"/>
                    </a:cxn>
                    <a:cxn ang="0">
                      <a:pos x="1354" y="800"/>
                    </a:cxn>
                    <a:cxn ang="0">
                      <a:pos x="1340" y="769"/>
                    </a:cxn>
                    <a:cxn ang="0">
                      <a:pos x="1338" y="756"/>
                    </a:cxn>
                    <a:cxn ang="0">
                      <a:pos x="1380" y="771"/>
                    </a:cxn>
                    <a:cxn ang="0">
                      <a:pos x="1453" y="775"/>
                    </a:cxn>
                    <a:cxn ang="0">
                      <a:pos x="1504" y="746"/>
                    </a:cxn>
                    <a:cxn ang="0">
                      <a:pos x="1533" y="702"/>
                    </a:cxn>
                    <a:cxn ang="0">
                      <a:pos x="1514" y="606"/>
                    </a:cxn>
                    <a:cxn ang="0">
                      <a:pos x="1517" y="595"/>
                    </a:cxn>
                    <a:cxn ang="0">
                      <a:pos x="1550" y="611"/>
                    </a:cxn>
                    <a:cxn ang="0">
                      <a:pos x="1670" y="619"/>
                    </a:cxn>
                    <a:cxn ang="0">
                      <a:pos x="1707" y="599"/>
                    </a:cxn>
                    <a:cxn ang="0">
                      <a:pos x="1749" y="503"/>
                    </a:cxn>
                    <a:cxn ang="0">
                      <a:pos x="1741" y="440"/>
                    </a:cxn>
                    <a:cxn ang="0">
                      <a:pos x="1745" y="432"/>
                    </a:cxn>
                    <a:cxn ang="0">
                      <a:pos x="1820" y="456"/>
                    </a:cxn>
                    <a:cxn ang="0">
                      <a:pos x="1920" y="439"/>
                    </a:cxn>
                    <a:cxn ang="0">
                      <a:pos x="1944" y="417"/>
                    </a:cxn>
                    <a:cxn ang="0">
                      <a:pos x="1961" y="354"/>
                    </a:cxn>
                    <a:cxn ang="0">
                      <a:pos x="1952" y="300"/>
                    </a:cxn>
                    <a:cxn ang="0">
                      <a:pos x="1909" y="262"/>
                    </a:cxn>
                    <a:cxn ang="0">
                      <a:pos x="801" y="5"/>
                    </a:cxn>
                    <a:cxn ang="0">
                      <a:pos x="648" y="12"/>
                    </a:cxn>
                    <a:cxn ang="0">
                      <a:pos x="619" y="36"/>
                    </a:cxn>
                  </a:cxnLst>
                  <a:rect l="0" t="0" r="r" b="b"/>
                  <a:pathLst>
                    <a:path w="1961" h="938">
                      <a:moveTo>
                        <a:pt x="609" y="58"/>
                      </a:moveTo>
                      <a:lnTo>
                        <a:pt x="607" y="72"/>
                      </a:lnTo>
                      <a:lnTo>
                        <a:pt x="607" y="108"/>
                      </a:lnTo>
                      <a:lnTo>
                        <a:pt x="606" y="111"/>
                      </a:lnTo>
                      <a:lnTo>
                        <a:pt x="603" y="112"/>
                      </a:lnTo>
                      <a:lnTo>
                        <a:pt x="601" y="111"/>
                      </a:lnTo>
                      <a:lnTo>
                        <a:pt x="599" y="108"/>
                      </a:lnTo>
                      <a:lnTo>
                        <a:pt x="596" y="105"/>
                      </a:lnTo>
                      <a:lnTo>
                        <a:pt x="589" y="96"/>
                      </a:lnTo>
                      <a:lnTo>
                        <a:pt x="579" y="91"/>
                      </a:lnTo>
                      <a:lnTo>
                        <a:pt x="573" y="90"/>
                      </a:lnTo>
                      <a:lnTo>
                        <a:pt x="531" y="91"/>
                      </a:lnTo>
                      <a:lnTo>
                        <a:pt x="516" y="95"/>
                      </a:lnTo>
                      <a:lnTo>
                        <a:pt x="502" y="100"/>
                      </a:lnTo>
                      <a:lnTo>
                        <a:pt x="489" y="108"/>
                      </a:lnTo>
                      <a:lnTo>
                        <a:pt x="466" y="128"/>
                      </a:lnTo>
                      <a:lnTo>
                        <a:pt x="457" y="140"/>
                      </a:lnTo>
                      <a:lnTo>
                        <a:pt x="439" y="181"/>
                      </a:lnTo>
                      <a:lnTo>
                        <a:pt x="437" y="188"/>
                      </a:lnTo>
                      <a:lnTo>
                        <a:pt x="432" y="217"/>
                      </a:lnTo>
                      <a:lnTo>
                        <a:pt x="430" y="223"/>
                      </a:lnTo>
                      <a:lnTo>
                        <a:pt x="427" y="228"/>
                      </a:lnTo>
                      <a:lnTo>
                        <a:pt x="422" y="231"/>
                      </a:lnTo>
                      <a:lnTo>
                        <a:pt x="417" y="231"/>
                      </a:lnTo>
                      <a:lnTo>
                        <a:pt x="401" y="225"/>
                      </a:lnTo>
                      <a:lnTo>
                        <a:pt x="373" y="212"/>
                      </a:lnTo>
                      <a:lnTo>
                        <a:pt x="365" y="209"/>
                      </a:lnTo>
                      <a:lnTo>
                        <a:pt x="356" y="207"/>
                      </a:lnTo>
                      <a:lnTo>
                        <a:pt x="338" y="209"/>
                      </a:lnTo>
                      <a:lnTo>
                        <a:pt x="301" y="221"/>
                      </a:lnTo>
                      <a:lnTo>
                        <a:pt x="283" y="231"/>
                      </a:lnTo>
                      <a:lnTo>
                        <a:pt x="265" y="244"/>
                      </a:lnTo>
                      <a:lnTo>
                        <a:pt x="201" y="307"/>
                      </a:lnTo>
                      <a:lnTo>
                        <a:pt x="191" y="321"/>
                      </a:lnTo>
                      <a:lnTo>
                        <a:pt x="179" y="344"/>
                      </a:lnTo>
                      <a:lnTo>
                        <a:pt x="178" y="350"/>
                      </a:lnTo>
                      <a:lnTo>
                        <a:pt x="178" y="357"/>
                      </a:lnTo>
                      <a:lnTo>
                        <a:pt x="182" y="377"/>
                      </a:lnTo>
                      <a:lnTo>
                        <a:pt x="182" y="383"/>
                      </a:lnTo>
                      <a:lnTo>
                        <a:pt x="179" y="387"/>
                      </a:lnTo>
                      <a:lnTo>
                        <a:pt x="176" y="390"/>
                      </a:lnTo>
                      <a:lnTo>
                        <a:pt x="170" y="391"/>
                      </a:lnTo>
                      <a:lnTo>
                        <a:pt x="162" y="391"/>
                      </a:lnTo>
                      <a:lnTo>
                        <a:pt x="117" y="386"/>
                      </a:lnTo>
                      <a:lnTo>
                        <a:pt x="106" y="386"/>
                      </a:lnTo>
                      <a:lnTo>
                        <a:pt x="96" y="387"/>
                      </a:lnTo>
                      <a:lnTo>
                        <a:pt x="60" y="402"/>
                      </a:lnTo>
                      <a:lnTo>
                        <a:pt x="43" y="415"/>
                      </a:lnTo>
                      <a:lnTo>
                        <a:pt x="29" y="430"/>
                      </a:lnTo>
                      <a:lnTo>
                        <a:pt x="19" y="450"/>
                      </a:lnTo>
                      <a:lnTo>
                        <a:pt x="3" y="498"/>
                      </a:lnTo>
                      <a:lnTo>
                        <a:pt x="0" y="520"/>
                      </a:lnTo>
                      <a:lnTo>
                        <a:pt x="1" y="540"/>
                      </a:lnTo>
                      <a:lnTo>
                        <a:pt x="14" y="577"/>
                      </a:lnTo>
                      <a:lnTo>
                        <a:pt x="33" y="606"/>
                      </a:lnTo>
                      <a:lnTo>
                        <a:pt x="45" y="617"/>
                      </a:lnTo>
                      <a:lnTo>
                        <a:pt x="97" y="646"/>
                      </a:lnTo>
                      <a:lnTo>
                        <a:pt x="472" y="772"/>
                      </a:lnTo>
                      <a:lnTo>
                        <a:pt x="1098" y="926"/>
                      </a:lnTo>
                      <a:lnTo>
                        <a:pt x="1158" y="936"/>
                      </a:lnTo>
                      <a:lnTo>
                        <a:pt x="1216" y="938"/>
                      </a:lnTo>
                      <a:lnTo>
                        <a:pt x="1267" y="928"/>
                      </a:lnTo>
                      <a:lnTo>
                        <a:pt x="1303" y="913"/>
                      </a:lnTo>
                      <a:lnTo>
                        <a:pt x="1324" y="900"/>
                      </a:lnTo>
                      <a:lnTo>
                        <a:pt x="1331" y="892"/>
                      </a:lnTo>
                      <a:lnTo>
                        <a:pt x="1338" y="883"/>
                      </a:lnTo>
                      <a:lnTo>
                        <a:pt x="1350" y="851"/>
                      </a:lnTo>
                      <a:lnTo>
                        <a:pt x="1355" y="818"/>
                      </a:lnTo>
                      <a:lnTo>
                        <a:pt x="1354" y="800"/>
                      </a:lnTo>
                      <a:lnTo>
                        <a:pt x="1351" y="792"/>
                      </a:lnTo>
                      <a:lnTo>
                        <a:pt x="1345" y="775"/>
                      </a:lnTo>
                      <a:lnTo>
                        <a:pt x="1340" y="769"/>
                      </a:lnTo>
                      <a:lnTo>
                        <a:pt x="1338" y="763"/>
                      </a:lnTo>
                      <a:lnTo>
                        <a:pt x="1337" y="759"/>
                      </a:lnTo>
                      <a:lnTo>
                        <a:pt x="1338" y="756"/>
                      </a:lnTo>
                      <a:lnTo>
                        <a:pt x="1341" y="754"/>
                      </a:lnTo>
                      <a:lnTo>
                        <a:pt x="1347" y="756"/>
                      </a:lnTo>
                      <a:lnTo>
                        <a:pt x="1380" y="771"/>
                      </a:lnTo>
                      <a:lnTo>
                        <a:pt x="1398" y="775"/>
                      </a:lnTo>
                      <a:lnTo>
                        <a:pt x="1434" y="777"/>
                      </a:lnTo>
                      <a:lnTo>
                        <a:pt x="1453" y="775"/>
                      </a:lnTo>
                      <a:lnTo>
                        <a:pt x="1471" y="769"/>
                      </a:lnTo>
                      <a:lnTo>
                        <a:pt x="1480" y="765"/>
                      </a:lnTo>
                      <a:lnTo>
                        <a:pt x="1504" y="746"/>
                      </a:lnTo>
                      <a:lnTo>
                        <a:pt x="1524" y="723"/>
                      </a:lnTo>
                      <a:lnTo>
                        <a:pt x="1531" y="709"/>
                      </a:lnTo>
                      <a:lnTo>
                        <a:pt x="1533" y="702"/>
                      </a:lnTo>
                      <a:lnTo>
                        <a:pt x="1534" y="686"/>
                      </a:lnTo>
                      <a:lnTo>
                        <a:pt x="1530" y="648"/>
                      </a:lnTo>
                      <a:lnTo>
                        <a:pt x="1514" y="606"/>
                      </a:lnTo>
                      <a:lnTo>
                        <a:pt x="1513" y="601"/>
                      </a:lnTo>
                      <a:lnTo>
                        <a:pt x="1514" y="596"/>
                      </a:lnTo>
                      <a:lnTo>
                        <a:pt x="1517" y="595"/>
                      </a:lnTo>
                      <a:lnTo>
                        <a:pt x="1520" y="595"/>
                      </a:lnTo>
                      <a:lnTo>
                        <a:pt x="1530" y="599"/>
                      </a:lnTo>
                      <a:lnTo>
                        <a:pt x="1550" y="611"/>
                      </a:lnTo>
                      <a:lnTo>
                        <a:pt x="1565" y="615"/>
                      </a:lnTo>
                      <a:lnTo>
                        <a:pt x="1615" y="623"/>
                      </a:lnTo>
                      <a:lnTo>
                        <a:pt x="1670" y="619"/>
                      </a:lnTo>
                      <a:lnTo>
                        <a:pt x="1686" y="615"/>
                      </a:lnTo>
                      <a:lnTo>
                        <a:pt x="1701" y="606"/>
                      </a:lnTo>
                      <a:lnTo>
                        <a:pt x="1707" y="599"/>
                      </a:lnTo>
                      <a:lnTo>
                        <a:pt x="1720" y="583"/>
                      </a:lnTo>
                      <a:lnTo>
                        <a:pt x="1734" y="552"/>
                      </a:lnTo>
                      <a:lnTo>
                        <a:pt x="1749" y="503"/>
                      </a:lnTo>
                      <a:lnTo>
                        <a:pt x="1751" y="490"/>
                      </a:lnTo>
                      <a:lnTo>
                        <a:pt x="1751" y="470"/>
                      </a:lnTo>
                      <a:lnTo>
                        <a:pt x="1741" y="440"/>
                      </a:lnTo>
                      <a:lnTo>
                        <a:pt x="1741" y="433"/>
                      </a:lnTo>
                      <a:lnTo>
                        <a:pt x="1742" y="432"/>
                      </a:lnTo>
                      <a:lnTo>
                        <a:pt x="1745" y="432"/>
                      </a:lnTo>
                      <a:lnTo>
                        <a:pt x="1760" y="440"/>
                      </a:lnTo>
                      <a:lnTo>
                        <a:pt x="1771" y="443"/>
                      </a:lnTo>
                      <a:lnTo>
                        <a:pt x="1820" y="456"/>
                      </a:lnTo>
                      <a:lnTo>
                        <a:pt x="1855" y="456"/>
                      </a:lnTo>
                      <a:lnTo>
                        <a:pt x="1901" y="446"/>
                      </a:lnTo>
                      <a:lnTo>
                        <a:pt x="1920" y="439"/>
                      </a:lnTo>
                      <a:lnTo>
                        <a:pt x="1930" y="433"/>
                      </a:lnTo>
                      <a:lnTo>
                        <a:pt x="1937" y="425"/>
                      </a:lnTo>
                      <a:lnTo>
                        <a:pt x="1944" y="417"/>
                      </a:lnTo>
                      <a:lnTo>
                        <a:pt x="1947" y="411"/>
                      </a:lnTo>
                      <a:lnTo>
                        <a:pt x="1956" y="387"/>
                      </a:lnTo>
                      <a:lnTo>
                        <a:pt x="1961" y="354"/>
                      </a:lnTo>
                      <a:lnTo>
                        <a:pt x="1959" y="323"/>
                      </a:lnTo>
                      <a:lnTo>
                        <a:pt x="1955" y="307"/>
                      </a:lnTo>
                      <a:lnTo>
                        <a:pt x="1952" y="300"/>
                      </a:lnTo>
                      <a:lnTo>
                        <a:pt x="1947" y="294"/>
                      </a:lnTo>
                      <a:lnTo>
                        <a:pt x="1926" y="272"/>
                      </a:lnTo>
                      <a:lnTo>
                        <a:pt x="1909" y="262"/>
                      </a:lnTo>
                      <a:lnTo>
                        <a:pt x="1863" y="245"/>
                      </a:lnTo>
                      <a:lnTo>
                        <a:pt x="1300" y="111"/>
                      </a:lnTo>
                      <a:lnTo>
                        <a:pt x="801" y="5"/>
                      </a:lnTo>
                      <a:lnTo>
                        <a:pt x="763" y="0"/>
                      </a:lnTo>
                      <a:lnTo>
                        <a:pt x="713" y="2"/>
                      </a:lnTo>
                      <a:lnTo>
                        <a:pt x="648" y="12"/>
                      </a:lnTo>
                      <a:lnTo>
                        <a:pt x="635" y="18"/>
                      </a:lnTo>
                      <a:lnTo>
                        <a:pt x="627" y="26"/>
                      </a:lnTo>
                      <a:lnTo>
                        <a:pt x="619" y="36"/>
                      </a:lnTo>
                      <a:lnTo>
                        <a:pt x="609" y="58"/>
                      </a:lnTo>
                      <a:close/>
                    </a:path>
                  </a:pathLst>
                </a:custGeom>
                <a:solidFill>
                  <a:srgbClr val="785B4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8"/>
                <p:cNvSpPr>
                  <a:spLocks/>
                </p:cNvSpPr>
                <p:nvPr/>
              </p:nvSpPr>
              <p:spPr bwMode="auto">
                <a:xfrm>
                  <a:off x="3161159" y="3953930"/>
                  <a:ext cx="162345" cy="162345"/>
                </a:xfrm>
                <a:custGeom>
                  <a:avLst/>
                  <a:gdLst/>
                  <a:ahLst/>
                  <a:cxnLst>
                    <a:cxn ang="0">
                      <a:pos x="44" y="8"/>
                    </a:cxn>
                    <a:cxn ang="0">
                      <a:pos x="31" y="17"/>
                    </a:cxn>
                    <a:cxn ang="0">
                      <a:pos x="20" y="30"/>
                    </a:cxn>
                    <a:cxn ang="0">
                      <a:pos x="4" y="61"/>
                    </a:cxn>
                    <a:cxn ang="0">
                      <a:pos x="2" y="69"/>
                    </a:cxn>
                    <a:cxn ang="0">
                      <a:pos x="0" y="97"/>
                    </a:cxn>
                    <a:cxn ang="0">
                      <a:pos x="2" y="114"/>
                    </a:cxn>
                    <a:cxn ang="0">
                      <a:pos x="4" y="121"/>
                    </a:cxn>
                    <a:cxn ang="0">
                      <a:pos x="8" y="128"/>
                    </a:cxn>
                    <a:cxn ang="0">
                      <a:pos x="12" y="132"/>
                    </a:cxn>
                    <a:cxn ang="0">
                      <a:pos x="19" y="136"/>
                    </a:cxn>
                    <a:cxn ang="0">
                      <a:pos x="33" y="142"/>
                    </a:cxn>
                    <a:cxn ang="0">
                      <a:pos x="71" y="149"/>
                    </a:cxn>
                    <a:cxn ang="0">
                      <a:pos x="89" y="145"/>
                    </a:cxn>
                    <a:cxn ang="0">
                      <a:pos x="120" y="128"/>
                    </a:cxn>
                    <a:cxn ang="0">
                      <a:pos x="130" y="118"/>
                    </a:cxn>
                    <a:cxn ang="0">
                      <a:pos x="137" y="108"/>
                    </a:cxn>
                    <a:cxn ang="0">
                      <a:pos x="143" y="94"/>
                    </a:cxn>
                    <a:cxn ang="0">
                      <a:pos x="149" y="64"/>
                    </a:cxn>
                    <a:cxn ang="0">
                      <a:pos x="147" y="51"/>
                    </a:cxn>
                    <a:cxn ang="0">
                      <a:pos x="143" y="38"/>
                    </a:cxn>
                    <a:cxn ang="0">
                      <a:pos x="137" y="25"/>
                    </a:cxn>
                    <a:cxn ang="0">
                      <a:pos x="126" y="12"/>
                    </a:cxn>
                    <a:cxn ang="0">
                      <a:pos x="121" y="8"/>
                    </a:cxn>
                    <a:cxn ang="0">
                      <a:pos x="114" y="4"/>
                    </a:cxn>
                    <a:cxn ang="0">
                      <a:pos x="108" y="2"/>
                    </a:cxn>
                    <a:cxn ang="0">
                      <a:pos x="80" y="0"/>
                    </a:cxn>
                    <a:cxn ang="0">
                      <a:pos x="61" y="2"/>
                    </a:cxn>
                    <a:cxn ang="0">
                      <a:pos x="52" y="4"/>
                    </a:cxn>
                    <a:cxn ang="0">
                      <a:pos x="44" y="8"/>
                    </a:cxn>
                  </a:cxnLst>
                  <a:rect l="0" t="0" r="r" b="b"/>
                  <a:pathLst>
                    <a:path w="149" h="149">
                      <a:moveTo>
                        <a:pt x="44" y="8"/>
                      </a:moveTo>
                      <a:lnTo>
                        <a:pt x="31" y="17"/>
                      </a:lnTo>
                      <a:lnTo>
                        <a:pt x="20" y="30"/>
                      </a:lnTo>
                      <a:lnTo>
                        <a:pt x="4" y="61"/>
                      </a:lnTo>
                      <a:lnTo>
                        <a:pt x="2" y="69"/>
                      </a:lnTo>
                      <a:lnTo>
                        <a:pt x="0" y="97"/>
                      </a:lnTo>
                      <a:lnTo>
                        <a:pt x="2" y="114"/>
                      </a:lnTo>
                      <a:lnTo>
                        <a:pt x="4" y="121"/>
                      </a:lnTo>
                      <a:lnTo>
                        <a:pt x="8" y="128"/>
                      </a:lnTo>
                      <a:lnTo>
                        <a:pt x="12" y="132"/>
                      </a:lnTo>
                      <a:lnTo>
                        <a:pt x="19" y="136"/>
                      </a:lnTo>
                      <a:lnTo>
                        <a:pt x="33" y="142"/>
                      </a:lnTo>
                      <a:lnTo>
                        <a:pt x="71" y="149"/>
                      </a:lnTo>
                      <a:lnTo>
                        <a:pt x="89" y="145"/>
                      </a:lnTo>
                      <a:lnTo>
                        <a:pt x="120" y="128"/>
                      </a:lnTo>
                      <a:lnTo>
                        <a:pt x="130" y="118"/>
                      </a:lnTo>
                      <a:lnTo>
                        <a:pt x="137" y="108"/>
                      </a:lnTo>
                      <a:lnTo>
                        <a:pt x="143" y="94"/>
                      </a:lnTo>
                      <a:lnTo>
                        <a:pt x="149" y="64"/>
                      </a:lnTo>
                      <a:lnTo>
                        <a:pt x="147" y="51"/>
                      </a:lnTo>
                      <a:lnTo>
                        <a:pt x="143" y="38"/>
                      </a:lnTo>
                      <a:lnTo>
                        <a:pt x="137" y="25"/>
                      </a:lnTo>
                      <a:lnTo>
                        <a:pt x="126" y="12"/>
                      </a:lnTo>
                      <a:lnTo>
                        <a:pt x="121" y="8"/>
                      </a:lnTo>
                      <a:lnTo>
                        <a:pt x="114" y="4"/>
                      </a:lnTo>
                      <a:lnTo>
                        <a:pt x="108" y="2"/>
                      </a:lnTo>
                      <a:lnTo>
                        <a:pt x="80" y="0"/>
                      </a:lnTo>
                      <a:lnTo>
                        <a:pt x="61" y="2"/>
                      </a:lnTo>
                      <a:lnTo>
                        <a:pt x="52" y="4"/>
                      </a:lnTo>
                      <a:lnTo>
                        <a:pt x="44" y="8"/>
                      </a:lnTo>
                      <a:close/>
                    </a:path>
                  </a:pathLst>
                </a:custGeom>
                <a:solidFill>
                  <a:srgbClr val="BC9E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9"/>
                <p:cNvSpPr>
                  <a:spLocks/>
                </p:cNvSpPr>
                <p:nvPr/>
              </p:nvSpPr>
              <p:spPr bwMode="auto">
                <a:xfrm>
                  <a:off x="2927993" y="4099931"/>
                  <a:ext cx="172150" cy="190673"/>
                </a:xfrm>
                <a:custGeom>
                  <a:avLst/>
                  <a:gdLst/>
                  <a:ahLst/>
                  <a:cxnLst>
                    <a:cxn ang="0">
                      <a:pos x="124" y="5"/>
                    </a:cxn>
                    <a:cxn ang="0">
                      <a:pos x="113" y="1"/>
                    </a:cxn>
                    <a:cxn ang="0">
                      <a:pos x="102" y="0"/>
                    </a:cxn>
                    <a:cxn ang="0">
                      <a:pos x="95" y="1"/>
                    </a:cxn>
                    <a:cxn ang="0">
                      <a:pos x="89" y="3"/>
                    </a:cxn>
                    <a:cxn ang="0">
                      <a:pos x="58" y="19"/>
                    </a:cxn>
                    <a:cxn ang="0">
                      <a:pos x="32" y="43"/>
                    </a:cxn>
                    <a:cxn ang="0">
                      <a:pos x="20" y="60"/>
                    </a:cxn>
                    <a:cxn ang="0">
                      <a:pos x="5" y="85"/>
                    </a:cxn>
                    <a:cxn ang="0">
                      <a:pos x="0" y="101"/>
                    </a:cxn>
                    <a:cxn ang="0">
                      <a:pos x="1" y="122"/>
                    </a:cxn>
                    <a:cxn ang="0">
                      <a:pos x="5" y="146"/>
                    </a:cxn>
                    <a:cxn ang="0">
                      <a:pos x="3" y="161"/>
                    </a:cxn>
                    <a:cxn ang="0">
                      <a:pos x="3" y="165"/>
                    </a:cxn>
                    <a:cxn ang="0">
                      <a:pos x="5" y="167"/>
                    </a:cxn>
                    <a:cxn ang="0">
                      <a:pos x="9" y="170"/>
                    </a:cxn>
                    <a:cxn ang="0">
                      <a:pos x="14" y="172"/>
                    </a:cxn>
                    <a:cxn ang="0">
                      <a:pos x="41" y="175"/>
                    </a:cxn>
                    <a:cxn ang="0">
                      <a:pos x="61" y="175"/>
                    </a:cxn>
                    <a:cxn ang="0">
                      <a:pos x="79" y="173"/>
                    </a:cxn>
                    <a:cxn ang="0">
                      <a:pos x="93" y="168"/>
                    </a:cxn>
                    <a:cxn ang="0">
                      <a:pos x="107" y="161"/>
                    </a:cxn>
                    <a:cxn ang="0">
                      <a:pos x="121" y="151"/>
                    </a:cxn>
                    <a:cxn ang="0">
                      <a:pos x="132" y="140"/>
                    </a:cxn>
                    <a:cxn ang="0">
                      <a:pos x="142" y="125"/>
                    </a:cxn>
                    <a:cxn ang="0">
                      <a:pos x="155" y="90"/>
                    </a:cxn>
                    <a:cxn ang="0">
                      <a:pos x="158" y="73"/>
                    </a:cxn>
                    <a:cxn ang="0">
                      <a:pos x="158" y="58"/>
                    </a:cxn>
                    <a:cxn ang="0">
                      <a:pos x="154" y="43"/>
                    </a:cxn>
                    <a:cxn ang="0">
                      <a:pos x="142" y="20"/>
                    </a:cxn>
                    <a:cxn ang="0">
                      <a:pos x="134" y="11"/>
                    </a:cxn>
                    <a:cxn ang="0">
                      <a:pos x="124" y="5"/>
                    </a:cxn>
                  </a:cxnLst>
                  <a:rect l="0" t="0" r="r" b="b"/>
                  <a:pathLst>
                    <a:path w="158" h="175">
                      <a:moveTo>
                        <a:pt x="124" y="5"/>
                      </a:moveTo>
                      <a:lnTo>
                        <a:pt x="113" y="1"/>
                      </a:lnTo>
                      <a:lnTo>
                        <a:pt x="102" y="0"/>
                      </a:lnTo>
                      <a:lnTo>
                        <a:pt x="95" y="1"/>
                      </a:lnTo>
                      <a:lnTo>
                        <a:pt x="89" y="3"/>
                      </a:lnTo>
                      <a:lnTo>
                        <a:pt x="58" y="19"/>
                      </a:lnTo>
                      <a:lnTo>
                        <a:pt x="32" y="43"/>
                      </a:lnTo>
                      <a:lnTo>
                        <a:pt x="20" y="60"/>
                      </a:lnTo>
                      <a:lnTo>
                        <a:pt x="5" y="85"/>
                      </a:lnTo>
                      <a:lnTo>
                        <a:pt x="0" y="101"/>
                      </a:lnTo>
                      <a:lnTo>
                        <a:pt x="1" y="122"/>
                      </a:lnTo>
                      <a:lnTo>
                        <a:pt x="5" y="146"/>
                      </a:lnTo>
                      <a:lnTo>
                        <a:pt x="3" y="161"/>
                      </a:lnTo>
                      <a:lnTo>
                        <a:pt x="3" y="165"/>
                      </a:lnTo>
                      <a:lnTo>
                        <a:pt x="5" y="167"/>
                      </a:lnTo>
                      <a:lnTo>
                        <a:pt x="9" y="170"/>
                      </a:lnTo>
                      <a:lnTo>
                        <a:pt x="14" y="172"/>
                      </a:lnTo>
                      <a:lnTo>
                        <a:pt x="41" y="175"/>
                      </a:lnTo>
                      <a:lnTo>
                        <a:pt x="61" y="175"/>
                      </a:lnTo>
                      <a:lnTo>
                        <a:pt x="79" y="173"/>
                      </a:lnTo>
                      <a:lnTo>
                        <a:pt x="93" y="168"/>
                      </a:lnTo>
                      <a:lnTo>
                        <a:pt x="107" y="161"/>
                      </a:lnTo>
                      <a:lnTo>
                        <a:pt x="121" y="151"/>
                      </a:lnTo>
                      <a:lnTo>
                        <a:pt x="132" y="140"/>
                      </a:lnTo>
                      <a:lnTo>
                        <a:pt x="142" y="125"/>
                      </a:lnTo>
                      <a:lnTo>
                        <a:pt x="155" y="90"/>
                      </a:lnTo>
                      <a:lnTo>
                        <a:pt x="158" y="73"/>
                      </a:lnTo>
                      <a:lnTo>
                        <a:pt x="158" y="58"/>
                      </a:lnTo>
                      <a:lnTo>
                        <a:pt x="154" y="43"/>
                      </a:lnTo>
                      <a:lnTo>
                        <a:pt x="142" y="20"/>
                      </a:lnTo>
                      <a:lnTo>
                        <a:pt x="134" y="11"/>
                      </a:lnTo>
                      <a:lnTo>
                        <a:pt x="124" y="5"/>
                      </a:lnTo>
                      <a:close/>
                    </a:path>
                  </a:pathLst>
                </a:custGeom>
                <a:solidFill>
                  <a:srgbClr val="BC9E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10"/>
                <p:cNvSpPr>
                  <a:spLocks/>
                </p:cNvSpPr>
                <p:nvPr/>
              </p:nvSpPr>
              <p:spPr bwMode="auto">
                <a:xfrm>
                  <a:off x="2686111" y="4294963"/>
                  <a:ext cx="178688" cy="177599"/>
                </a:xfrm>
                <a:custGeom>
                  <a:avLst/>
                  <a:gdLst/>
                  <a:ahLst/>
                  <a:cxnLst>
                    <a:cxn ang="0">
                      <a:pos x="102" y="3"/>
                    </a:cxn>
                    <a:cxn ang="0">
                      <a:pos x="87" y="7"/>
                    </a:cxn>
                    <a:cxn ang="0">
                      <a:pos x="58" y="20"/>
                    </a:cxn>
                    <a:cxn ang="0">
                      <a:pos x="31" y="39"/>
                    </a:cxn>
                    <a:cxn ang="0">
                      <a:pos x="20" y="51"/>
                    </a:cxn>
                    <a:cxn ang="0">
                      <a:pos x="11" y="64"/>
                    </a:cxn>
                    <a:cxn ang="0">
                      <a:pos x="1" y="93"/>
                    </a:cxn>
                    <a:cxn ang="0">
                      <a:pos x="0" y="101"/>
                    </a:cxn>
                    <a:cxn ang="0">
                      <a:pos x="0" y="109"/>
                    </a:cxn>
                    <a:cxn ang="0">
                      <a:pos x="4" y="124"/>
                    </a:cxn>
                    <a:cxn ang="0">
                      <a:pos x="14" y="137"/>
                    </a:cxn>
                    <a:cxn ang="0">
                      <a:pos x="40" y="155"/>
                    </a:cxn>
                    <a:cxn ang="0">
                      <a:pos x="49" y="160"/>
                    </a:cxn>
                    <a:cxn ang="0">
                      <a:pos x="67" y="163"/>
                    </a:cxn>
                    <a:cxn ang="0">
                      <a:pos x="85" y="160"/>
                    </a:cxn>
                    <a:cxn ang="0">
                      <a:pos x="104" y="152"/>
                    </a:cxn>
                    <a:cxn ang="0">
                      <a:pos x="128" y="136"/>
                    </a:cxn>
                    <a:cxn ang="0">
                      <a:pos x="134" y="130"/>
                    </a:cxn>
                    <a:cxn ang="0">
                      <a:pos x="154" y="106"/>
                    </a:cxn>
                    <a:cxn ang="0">
                      <a:pos x="161" y="91"/>
                    </a:cxn>
                    <a:cxn ang="0">
                      <a:pos x="164" y="77"/>
                    </a:cxn>
                    <a:cxn ang="0">
                      <a:pos x="164" y="69"/>
                    </a:cxn>
                    <a:cxn ang="0">
                      <a:pos x="163" y="62"/>
                    </a:cxn>
                    <a:cxn ang="0">
                      <a:pos x="151" y="27"/>
                    </a:cxn>
                    <a:cxn ang="0">
                      <a:pos x="147" y="19"/>
                    </a:cxn>
                    <a:cxn ang="0">
                      <a:pos x="144" y="14"/>
                    </a:cxn>
                    <a:cxn ang="0">
                      <a:pos x="138" y="6"/>
                    </a:cxn>
                    <a:cxn ang="0">
                      <a:pos x="131" y="2"/>
                    </a:cxn>
                    <a:cxn ang="0">
                      <a:pos x="124" y="0"/>
                    </a:cxn>
                    <a:cxn ang="0">
                      <a:pos x="114" y="0"/>
                    </a:cxn>
                    <a:cxn ang="0">
                      <a:pos x="102" y="3"/>
                    </a:cxn>
                  </a:cxnLst>
                  <a:rect l="0" t="0" r="r" b="b"/>
                  <a:pathLst>
                    <a:path w="164" h="163">
                      <a:moveTo>
                        <a:pt x="102" y="3"/>
                      </a:moveTo>
                      <a:lnTo>
                        <a:pt x="87" y="7"/>
                      </a:lnTo>
                      <a:lnTo>
                        <a:pt x="58" y="20"/>
                      </a:lnTo>
                      <a:lnTo>
                        <a:pt x="31" y="39"/>
                      </a:lnTo>
                      <a:lnTo>
                        <a:pt x="20" y="51"/>
                      </a:lnTo>
                      <a:lnTo>
                        <a:pt x="11" y="64"/>
                      </a:lnTo>
                      <a:lnTo>
                        <a:pt x="1" y="93"/>
                      </a:lnTo>
                      <a:lnTo>
                        <a:pt x="0" y="101"/>
                      </a:lnTo>
                      <a:lnTo>
                        <a:pt x="0" y="109"/>
                      </a:lnTo>
                      <a:lnTo>
                        <a:pt x="4" y="124"/>
                      </a:lnTo>
                      <a:lnTo>
                        <a:pt x="14" y="137"/>
                      </a:lnTo>
                      <a:lnTo>
                        <a:pt x="40" y="155"/>
                      </a:lnTo>
                      <a:lnTo>
                        <a:pt x="49" y="160"/>
                      </a:lnTo>
                      <a:lnTo>
                        <a:pt x="67" y="163"/>
                      </a:lnTo>
                      <a:lnTo>
                        <a:pt x="85" y="160"/>
                      </a:lnTo>
                      <a:lnTo>
                        <a:pt x="104" y="152"/>
                      </a:lnTo>
                      <a:lnTo>
                        <a:pt x="128" y="136"/>
                      </a:lnTo>
                      <a:lnTo>
                        <a:pt x="134" y="130"/>
                      </a:lnTo>
                      <a:lnTo>
                        <a:pt x="154" y="106"/>
                      </a:lnTo>
                      <a:lnTo>
                        <a:pt x="161" y="91"/>
                      </a:lnTo>
                      <a:lnTo>
                        <a:pt x="164" y="77"/>
                      </a:lnTo>
                      <a:lnTo>
                        <a:pt x="164" y="69"/>
                      </a:lnTo>
                      <a:lnTo>
                        <a:pt x="163" y="62"/>
                      </a:lnTo>
                      <a:lnTo>
                        <a:pt x="151" y="27"/>
                      </a:lnTo>
                      <a:lnTo>
                        <a:pt x="147" y="19"/>
                      </a:lnTo>
                      <a:lnTo>
                        <a:pt x="144" y="14"/>
                      </a:lnTo>
                      <a:lnTo>
                        <a:pt x="138" y="6"/>
                      </a:lnTo>
                      <a:lnTo>
                        <a:pt x="131" y="2"/>
                      </a:lnTo>
                      <a:lnTo>
                        <a:pt x="124" y="0"/>
                      </a:lnTo>
                      <a:lnTo>
                        <a:pt x="114" y="0"/>
                      </a:lnTo>
                      <a:lnTo>
                        <a:pt x="102" y="3"/>
                      </a:lnTo>
                      <a:close/>
                    </a:path>
                  </a:pathLst>
                </a:custGeom>
                <a:solidFill>
                  <a:srgbClr val="BC9E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11"/>
                <p:cNvSpPr>
                  <a:spLocks/>
                </p:cNvSpPr>
                <p:nvPr/>
              </p:nvSpPr>
              <p:spPr bwMode="auto">
                <a:xfrm>
                  <a:off x="2458393" y="4463844"/>
                  <a:ext cx="219002" cy="175419"/>
                </a:xfrm>
                <a:custGeom>
                  <a:avLst/>
                  <a:gdLst/>
                  <a:ahLst/>
                  <a:cxnLst>
                    <a:cxn ang="0">
                      <a:pos x="201" y="54"/>
                    </a:cxn>
                    <a:cxn ang="0">
                      <a:pos x="199" y="38"/>
                    </a:cxn>
                    <a:cxn ang="0">
                      <a:pos x="196" y="31"/>
                    </a:cxn>
                    <a:cxn ang="0">
                      <a:pos x="182" y="13"/>
                    </a:cxn>
                    <a:cxn ang="0">
                      <a:pos x="177" y="8"/>
                    </a:cxn>
                    <a:cxn ang="0">
                      <a:pos x="171" y="5"/>
                    </a:cxn>
                    <a:cxn ang="0">
                      <a:pos x="163" y="3"/>
                    </a:cxn>
                    <a:cxn ang="0">
                      <a:pos x="131" y="0"/>
                    </a:cxn>
                    <a:cxn ang="0">
                      <a:pos x="96" y="5"/>
                    </a:cxn>
                    <a:cxn ang="0">
                      <a:pos x="57" y="18"/>
                    </a:cxn>
                    <a:cxn ang="0">
                      <a:pos x="48" y="23"/>
                    </a:cxn>
                    <a:cxn ang="0">
                      <a:pos x="34" y="34"/>
                    </a:cxn>
                    <a:cxn ang="0">
                      <a:pos x="14" y="58"/>
                    </a:cxn>
                    <a:cxn ang="0">
                      <a:pos x="5" y="75"/>
                    </a:cxn>
                    <a:cxn ang="0">
                      <a:pos x="1" y="83"/>
                    </a:cxn>
                    <a:cxn ang="0">
                      <a:pos x="0" y="91"/>
                    </a:cxn>
                    <a:cxn ang="0">
                      <a:pos x="1" y="107"/>
                    </a:cxn>
                    <a:cxn ang="0">
                      <a:pos x="9" y="123"/>
                    </a:cxn>
                    <a:cxn ang="0">
                      <a:pos x="24" y="143"/>
                    </a:cxn>
                    <a:cxn ang="0">
                      <a:pos x="30" y="148"/>
                    </a:cxn>
                    <a:cxn ang="0">
                      <a:pos x="37" y="151"/>
                    </a:cxn>
                    <a:cxn ang="0">
                      <a:pos x="45" y="154"/>
                    </a:cxn>
                    <a:cxn ang="0">
                      <a:pos x="62" y="159"/>
                    </a:cxn>
                    <a:cxn ang="0">
                      <a:pos x="81" y="161"/>
                    </a:cxn>
                    <a:cxn ang="0">
                      <a:pos x="97" y="161"/>
                    </a:cxn>
                    <a:cxn ang="0">
                      <a:pos x="122" y="156"/>
                    </a:cxn>
                    <a:cxn ang="0">
                      <a:pos x="134" y="149"/>
                    </a:cxn>
                    <a:cxn ang="0">
                      <a:pos x="155" y="131"/>
                    </a:cxn>
                    <a:cxn ang="0">
                      <a:pos x="179" y="101"/>
                    </a:cxn>
                    <a:cxn ang="0">
                      <a:pos x="192" y="80"/>
                    </a:cxn>
                    <a:cxn ang="0">
                      <a:pos x="200" y="62"/>
                    </a:cxn>
                    <a:cxn ang="0">
                      <a:pos x="201" y="54"/>
                    </a:cxn>
                  </a:cxnLst>
                  <a:rect l="0" t="0" r="r" b="b"/>
                  <a:pathLst>
                    <a:path w="201" h="161">
                      <a:moveTo>
                        <a:pt x="201" y="54"/>
                      </a:moveTo>
                      <a:lnTo>
                        <a:pt x="199" y="38"/>
                      </a:lnTo>
                      <a:lnTo>
                        <a:pt x="196" y="31"/>
                      </a:lnTo>
                      <a:lnTo>
                        <a:pt x="182" y="13"/>
                      </a:lnTo>
                      <a:lnTo>
                        <a:pt x="177" y="8"/>
                      </a:lnTo>
                      <a:lnTo>
                        <a:pt x="171" y="5"/>
                      </a:lnTo>
                      <a:lnTo>
                        <a:pt x="163" y="3"/>
                      </a:lnTo>
                      <a:lnTo>
                        <a:pt x="131" y="0"/>
                      </a:lnTo>
                      <a:lnTo>
                        <a:pt x="96" y="5"/>
                      </a:lnTo>
                      <a:lnTo>
                        <a:pt x="57" y="18"/>
                      </a:lnTo>
                      <a:lnTo>
                        <a:pt x="48" y="23"/>
                      </a:lnTo>
                      <a:lnTo>
                        <a:pt x="34" y="34"/>
                      </a:lnTo>
                      <a:lnTo>
                        <a:pt x="14" y="58"/>
                      </a:lnTo>
                      <a:lnTo>
                        <a:pt x="5" y="75"/>
                      </a:lnTo>
                      <a:lnTo>
                        <a:pt x="1" y="83"/>
                      </a:lnTo>
                      <a:lnTo>
                        <a:pt x="0" y="91"/>
                      </a:lnTo>
                      <a:lnTo>
                        <a:pt x="1" y="107"/>
                      </a:lnTo>
                      <a:lnTo>
                        <a:pt x="9" y="123"/>
                      </a:lnTo>
                      <a:lnTo>
                        <a:pt x="24" y="143"/>
                      </a:lnTo>
                      <a:lnTo>
                        <a:pt x="30" y="148"/>
                      </a:lnTo>
                      <a:lnTo>
                        <a:pt x="37" y="151"/>
                      </a:lnTo>
                      <a:lnTo>
                        <a:pt x="45" y="154"/>
                      </a:lnTo>
                      <a:lnTo>
                        <a:pt x="62" y="159"/>
                      </a:lnTo>
                      <a:lnTo>
                        <a:pt x="81" y="161"/>
                      </a:lnTo>
                      <a:lnTo>
                        <a:pt x="97" y="161"/>
                      </a:lnTo>
                      <a:lnTo>
                        <a:pt x="122" y="156"/>
                      </a:lnTo>
                      <a:lnTo>
                        <a:pt x="134" y="149"/>
                      </a:lnTo>
                      <a:lnTo>
                        <a:pt x="155" y="131"/>
                      </a:lnTo>
                      <a:lnTo>
                        <a:pt x="179" y="101"/>
                      </a:lnTo>
                      <a:lnTo>
                        <a:pt x="192" y="80"/>
                      </a:lnTo>
                      <a:lnTo>
                        <a:pt x="200" y="62"/>
                      </a:lnTo>
                      <a:lnTo>
                        <a:pt x="201" y="54"/>
                      </a:lnTo>
                      <a:close/>
                    </a:path>
                  </a:pathLst>
                </a:custGeom>
                <a:solidFill>
                  <a:srgbClr val="BC9E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12"/>
                <p:cNvSpPr>
                  <a:spLocks/>
                </p:cNvSpPr>
                <p:nvPr/>
              </p:nvSpPr>
              <p:spPr bwMode="auto">
                <a:xfrm>
                  <a:off x="1250072" y="4086856"/>
                  <a:ext cx="1298755" cy="546959"/>
                </a:xfrm>
                <a:custGeom>
                  <a:avLst/>
                  <a:gdLst/>
                  <a:ahLst/>
                  <a:cxnLst>
                    <a:cxn ang="0">
                      <a:pos x="1176" y="324"/>
                    </a:cxn>
                    <a:cxn ang="0">
                      <a:pos x="1129" y="305"/>
                    </a:cxn>
                    <a:cxn ang="0">
                      <a:pos x="883" y="230"/>
                    </a:cxn>
                    <a:cxn ang="0">
                      <a:pos x="683" y="179"/>
                    </a:cxn>
                    <a:cxn ang="0">
                      <a:pos x="461" y="134"/>
                    </a:cxn>
                    <a:cxn ang="0">
                      <a:pos x="356" y="105"/>
                    </a:cxn>
                    <a:cxn ang="0">
                      <a:pos x="269" y="75"/>
                    </a:cxn>
                    <a:cxn ang="0">
                      <a:pos x="175" y="34"/>
                    </a:cxn>
                    <a:cxn ang="0">
                      <a:pos x="157" y="21"/>
                    </a:cxn>
                    <a:cxn ang="0">
                      <a:pos x="150" y="14"/>
                    </a:cxn>
                    <a:cxn ang="0">
                      <a:pos x="138" y="6"/>
                    </a:cxn>
                    <a:cxn ang="0">
                      <a:pos x="131" y="2"/>
                    </a:cxn>
                    <a:cxn ang="0">
                      <a:pos x="123" y="0"/>
                    </a:cxn>
                    <a:cxn ang="0">
                      <a:pos x="103" y="1"/>
                    </a:cxn>
                    <a:cxn ang="0">
                      <a:pos x="64" y="14"/>
                    </a:cxn>
                    <a:cxn ang="0">
                      <a:pos x="38" y="31"/>
                    </a:cxn>
                    <a:cxn ang="0">
                      <a:pos x="27" y="42"/>
                    </a:cxn>
                    <a:cxn ang="0">
                      <a:pos x="18" y="55"/>
                    </a:cxn>
                    <a:cxn ang="0">
                      <a:pos x="4" y="86"/>
                    </a:cxn>
                    <a:cxn ang="0">
                      <a:pos x="0" y="102"/>
                    </a:cxn>
                    <a:cxn ang="0">
                      <a:pos x="0" y="117"/>
                    </a:cxn>
                    <a:cxn ang="0">
                      <a:pos x="6" y="149"/>
                    </a:cxn>
                    <a:cxn ang="0">
                      <a:pos x="10" y="162"/>
                    </a:cxn>
                    <a:cxn ang="0">
                      <a:pos x="14" y="169"/>
                    </a:cxn>
                    <a:cxn ang="0">
                      <a:pos x="17" y="174"/>
                    </a:cxn>
                    <a:cxn ang="0">
                      <a:pos x="27" y="182"/>
                    </a:cxn>
                    <a:cxn ang="0">
                      <a:pos x="34" y="185"/>
                    </a:cxn>
                    <a:cxn ang="0">
                      <a:pos x="49" y="196"/>
                    </a:cxn>
                    <a:cxn ang="0">
                      <a:pos x="73" y="207"/>
                    </a:cxn>
                    <a:cxn ang="0">
                      <a:pos x="162" y="241"/>
                    </a:cxn>
                    <a:cxn ang="0">
                      <a:pos x="482" y="349"/>
                    </a:cxn>
                    <a:cxn ang="0">
                      <a:pos x="710" y="409"/>
                    </a:cxn>
                    <a:cxn ang="0">
                      <a:pos x="1049" y="488"/>
                    </a:cxn>
                    <a:cxn ang="0">
                      <a:pos x="1066" y="494"/>
                    </a:cxn>
                    <a:cxn ang="0">
                      <a:pos x="1092" y="499"/>
                    </a:cxn>
                    <a:cxn ang="0">
                      <a:pos x="1099" y="500"/>
                    </a:cxn>
                    <a:cxn ang="0">
                      <a:pos x="1105" y="500"/>
                    </a:cxn>
                    <a:cxn ang="0">
                      <a:pos x="1110" y="502"/>
                    </a:cxn>
                    <a:cxn ang="0">
                      <a:pos x="1117" y="502"/>
                    </a:cxn>
                    <a:cxn ang="0">
                      <a:pos x="1119" y="500"/>
                    </a:cxn>
                    <a:cxn ang="0">
                      <a:pos x="1117" y="499"/>
                    </a:cxn>
                    <a:cxn ang="0">
                      <a:pos x="1112" y="499"/>
                    </a:cxn>
                    <a:cxn ang="0">
                      <a:pos x="1109" y="498"/>
                    </a:cxn>
                    <a:cxn ang="0">
                      <a:pos x="1099" y="495"/>
                    </a:cxn>
                    <a:cxn ang="0">
                      <a:pos x="1092" y="487"/>
                    </a:cxn>
                    <a:cxn ang="0">
                      <a:pos x="1088" y="474"/>
                    </a:cxn>
                    <a:cxn ang="0">
                      <a:pos x="1083" y="437"/>
                    </a:cxn>
                    <a:cxn ang="0">
                      <a:pos x="1083" y="421"/>
                    </a:cxn>
                    <a:cxn ang="0">
                      <a:pos x="1086" y="406"/>
                    </a:cxn>
                    <a:cxn ang="0">
                      <a:pos x="1092" y="391"/>
                    </a:cxn>
                    <a:cxn ang="0">
                      <a:pos x="1099" y="377"/>
                    </a:cxn>
                    <a:cxn ang="0">
                      <a:pos x="1109" y="364"/>
                    </a:cxn>
                    <a:cxn ang="0">
                      <a:pos x="1114" y="361"/>
                    </a:cxn>
                    <a:cxn ang="0">
                      <a:pos x="1119" y="359"/>
                    </a:cxn>
                    <a:cxn ang="0">
                      <a:pos x="1133" y="354"/>
                    </a:cxn>
                    <a:cxn ang="0">
                      <a:pos x="1177" y="346"/>
                    </a:cxn>
                    <a:cxn ang="0">
                      <a:pos x="1184" y="344"/>
                    </a:cxn>
                    <a:cxn ang="0">
                      <a:pos x="1192" y="340"/>
                    </a:cxn>
                    <a:cxn ang="0">
                      <a:pos x="1192" y="336"/>
                    </a:cxn>
                    <a:cxn ang="0">
                      <a:pos x="1189" y="333"/>
                    </a:cxn>
                    <a:cxn ang="0">
                      <a:pos x="1185" y="329"/>
                    </a:cxn>
                    <a:cxn ang="0">
                      <a:pos x="1176" y="324"/>
                    </a:cxn>
                  </a:cxnLst>
                  <a:rect l="0" t="0" r="r" b="b"/>
                  <a:pathLst>
                    <a:path w="1192" h="502">
                      <a:moveTo>
                        <a:pt x="1176" y="324"/>
                      </a:moveTo>
                      <a:lnTo>
                        <a:pt x="1129" y="305"/>
                      </a:lnTo>
                      <a:lnTo>
                        <a:pt x="883" y="230"/>
                      </a:lnTo>
                      <a:lnTo>
                        <a:pt x="683" y="179"/>
                      </a:lnTo>
                      <a:lnTo>
                        <a:pt x="461" y="134"/>
                      </a:lnTo>
                      <a:lnTo>
                        <a:pt x="356" y="105"/>
                      </a:lnTo>
                      <a:lnTo>
                        <a:pt x="269" y="75"/>
                      </a:lnTo>
                      <a:lnTo>
                        <a:pt x="175" y="34"/>
                      </a:lnTo>
                      <a:lnTo>
                        <a:pt x="157" y="21"/>
                      </a:lnTo>
                      <a:lnTo>
                        <a:pt x="150" y="14"/>
                      </a:lnTo>
                      <a:lnTo>
                        <a:pt x="138" y="6"/>
                      </a:lnTo>
                      <a:lnTo>
                        <a:pt x="131" y="2"/>
                      </a:lnTo>
                      <a:lnTo>
                        <a:pt x="123" y="0"/>
                      </a:lnTo>
                      <a:lnTo>
                        <a:pt x="103" y="1"/>
                      </a:lnTo>
                      <a:lnTo>
                        <a:pt x="64" y="14"/>
                      </a:lnTo>
                      <a:lnTo>
                        <a:pt x="38" y="31"/>
                      </a:lnTo>
                      <a:lnTo>
                        <a:pt x="27" y="42"/>
                      </a:lnTo>
                      <a:lnTo>
                        <a:pt x="18" y="55"/>
                      </a:lnTo>
                      <a:lnTo>
                        <a:pt x="4" y="86"/>
                      </a:lnTo>
                      <a:lnTo>
                        <a:pt x="0" y="102"/>
                      </a:lnTo>
                      <a:lnTo>
                        <a:pt x="0" y="117"/>
                      </a:lnTo>
                      <a:lnTo>
                        <a:pt x="6" y="149"/>
                      </a:lnTo>
                      <a:lnTo>
                        <a:pt x="10" y="162"/>
                      </a:lnTo>
                      <a:lnTo>
                        <a:pt x="14" y="169"/>
                      </a:lnTo>
                      <a:lnTo>
                        <a:pt x="17" y="174"/>
                      </a:lnTo>
                      <a:lnTo>
                        <a:pt x="27" y="182"/>
                      </a:lnTo>
                      <a:lnTo>
                        <a:pt x="34" y="185"/>
                      </a:lnTo>
                      <a:lnTo>
                        <a:pt x="49" y="196"/>
                      </a:lnTo>
                      <a:lnTo>
                        <a:pt x="73" y="207"/>
                      </a:lnTo>
                      <a:lnTo>
                        <a:pt x="162" y="241"/>
                      </a:lnTo>
                      <a:lnTo>
                        <a:pt x="482" y="349"/>
                      </a:lnTo>
                      <a:lnTo>
                        <a:pt x="710" y="409"/>
                      </a:lnTo>
                      <a:lnTo>
                        <a:pt x="1049" y="488"/>
                      </a:lnTo>
                      <a:lnTo>
                        <a:pt x="1066" y="494"/>
                      </a:lnTo>
                      <a:lnTo>
                        <a:pt x="1092" y="499"/>
                      </a:lnTo>
                      <a:lnTo>
                        <a:pt x="1099" y="500"/>
                      </a:lnTo>
                      <a:lnTo>
                        <a:pt x="1105" y="500"/>
                      </a:lnTo>
                      <a:lnTo>
                        <a:pt x="1110" y="502"/>
                      </a:lnTo>
                      <a:lnTo>
                        <a:pt x="1117" y="502"/>
                      </a:lnTo>
                      <a:lnTo>
                        <a:pt x="1119" y="500"/>
                      </a:lnTo>
                      <a:lnTo>
                        <a:pt x="1117" y="499"/>
                      </a:lnTo>
                      <a:lnTo>
                        <a:pt x="1112" y="499"/>
                      </a:lnTo>
                      <a:lnTo>
                        <a:pt x="1109" y="498"/>
                      </a:lnTo>
                      <a:lnTo>
                        <a:pt x="1099" y="495"/>
                      </a:lnTo>
                      <a:lnTo>
                        <a:pt x="1092" y="487"/>
                      </a:lnTo>
                      <a:lnTo>
                        <a:pt x="1088" y="474"/>
                      </a:lnTo>
                      <a:lnTo>
                        <a:pt x="1083" y="437"/>
                      </a:lnTo>
                      <a:lnTo>
                        <a:pt x="1083" y="421"/>
                      </a:lnTo>
                      <a:lnTo>
                        <a:pt x="1086" y="406"/>
                      </a:lnTo>
                      <a:lnTo>
                        <a:pt x="1092" y="391"/>
                      </a:lnTo>
                      <a:lnTo>
                        <a:pt x="1099" y="377"/>
                      </a:lnTo>
                      <a:lnTo>
                        <a:pt x="1109" y="364"/>
                      </a:lnTo>
                      <a:lnTo>
                        <a:pt x="1114" y="361"/>
                      </a:lnTo>
                      <a:lnTo>
                        <a:pt x="1119" y="359"/>
                      </a:lnTo>
                      <a:lnTo>
                        <a:pt x="1133" y="354"/>
                      </a:lnTo>
                      <a:lnTo>
                        <a:pt x="1177" y="346"/>
                      </a:lnTo>
                      <a:lnTo>
                        <a:pt x="1184" y="344"/>
                      </a:lnTo>
                      <a:lnTo>
                        <a:pt x="1192" y="340"/>
                      </a:lnTo>
                      <a:lnTo>
                        <a:pt x="1192" y="336"/>
                      </a:lnTo>
                      <a:lnTo>
                        <a:pt x="1189" y="333"/>
                      </a:lnTo>
                      <a:lnTo>
                        <a:pt x="1185" y="329"/>
                      </a:lnTo>
                      <a:lnTo>
                        <a:pt x="1176" y="324"/>
                      </a:lnTo>
                      <a:close/>
                    </a:path>
                  </a:pathLst>
                </a:custGeom>
                <a:solidFill>
                  <a:srgbClr val="A77F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13"/>
                <p:cNvSpPr>
                  <a:spLocks/>
                </p:cNvSpPr>
                <p:nvPr/>
              </p:nvSpPr>
              <p:spPr bwMode="auto">
                <a:xfrm>
                  <a:off x="1429849" y="3908169"/>
                  <a:ext cx="1410980" cy="521899"/>
                </a:xfrm>
                <a:custGeom>
                  <a:avLst/>
                  <a:gdLst/>
                  <a:ahLst/>
                  <a:cxnLst>
                    <a:cxn ang="0">
                      <a:pos x="1295" y="340"/>
                    </a:cxn>
                    <a:cxn ang="0">
                      <a:pos x="1295" y="334"/>
                    </a:cxn>
                    <a:cxn ang="0">
                      <a:pos x="1293" y="331"/>
                    </a:cxn>
                    <a:cxn ang="0">
                      <a:pos x="1283" y="323"/>
                    </a:cxn>
                    <a:cxn ang="0">
                      <a:pos x="1257" y="311"/>
                    </a:cxn>
                    <a:cxn ang="0">
                      <a:pos x="559" y="120"/>
                    </a:cxn>
                    <a:cxn ang="0">
                      <a:pos x="249" y="18"/>
                    </a:cxn>
                    <a:cxn ang="0">
                      <a:pos x="193" y="2"/>
                    </a:cxn>
                    <a:cxn ang="0">
                      <a:pos x="169" y="0"/>
                    </a:cxn>
                    <a:cxn ang="0">
                      <a:pos x="145" y="2"/>
                    </a:cxn>
                    <a:cxn ang="0">
                      <a:pos x="102" y="18"/>
                    </a:cxn>
                    <a:cxn ang="0">
                      <a:pos x="72" y="36"/>
                    </a:cxn>
                    <a:cxn ang="0">
                      <a:pos x="40" y="63"/>
                    </a:cxn>
                    <a:cxn ang="0">
                      <a:pos x="30" y="73"/>
                    </a:cxn>
                    <a:cxn ang="0">
                      <a:pos x="9" y="100"/>
                    </a:cxn>
                    <a:cxn ang="0">
                      <a:pos x="4" y="108"/>
                    </a:cxn>
                    <a:cxn ang="0">
                      <a:pos x="0" y="120"/>
                    </a:cxn>
                    <a:cxn ang="0">
                      <a:pos x="0" y="132"/>
                    </a:cxn>
                    <a:cxn ang="0">
                      <a:pos x="4" y="144"/>
                    </a:cxn>
                    <a:cxn ang="0">
                      <a:pos x="9" y="150"/>
                    </a:cxn>
                    <a:cxn ang="0">
                      <a:pos x="20" y="160"/>
                    </a:cxn>
                    <a:cxn ang="0">
                      <a:pos x="56" y="181"/>
                    </a:cxn>
                    <a:cxn ang="0">
                      <a:pos x="167" y="227"/>
                    </a:cxn>
                    <a:cxn ang="0">
                      <a:pos x="244" y="255"/>
                    </a:cxn>
                    <a:cxn ang="0">
                      <a:pos x="637" y="341"/>
                    </a:cxn>
                    <a:cxn ang="0">
                      <a:pos x="1040" y="460"/>
                    </a:cxn>
                    <a:cxn ang="0">
                      <a:pos x="1104" y="479"/>
                    </a:cxn>
                    <a:cxn ang="0">
                      <a:pos x="1114" y="479"/>
                    </a:cxn>
                    <a:cxn ang="0">
                      <a:pos x="1122" y="476"/>
                    </a:cxn>
                    <a:cxn ang="0">
                      <a:pos x="1125" y="472"/>
                    </a:cxn>
                    <a:cxn ang="0">
                      <a:pos x="1125" y="465"/>
                    </a:cxn>
                    <a:cxn ang="0">
                      <a:pos x="1120" y="448"/>
                    </a:cxn>
                    <a:cxn ang="0">
                      <a:pos x="1116" y="430"/>
                    </a:cxn>
                    <a:cxn ang="0">
                      <a:pos x="1117" y="422"/>
                    </a:cxn>
                    <a:cxn ang="0">
                      <a:pos x="1124" y="406"/>
                    </a:cxn>
                    <a:cxn ang="0">
                      <a:pos x="1144" y="374"/>
                    </a:cxn>
                    <a:cxn ang="0">
                      <a:pos x="1151" y="368"/>
                    </a:cxn>
                    <a:cxn ang="0">
                      <a:pos x="1157" y="362"/>
                    </a:cxn>
                    <a:cxn ang="0">
                      <a:pos x="1166" y="358"/>
                    </a:cxn>
                    <a:cxn ang="0">
                      <a:pos x="1220" y="344"/>
                    </a:cxn>
                    <a:cxn ang="0">
                      <a:pos x="1257" y="341"/>
                    </a:cxn>
                    <a:cxn ang="0">
                      <a:pos x="1281" y="343"/>
                    </a:cxn>
                    <a:cxn ang="0">
                      <a:pos x="1292" y="343"/>
                    </a:cxn>
                    <a:cxn ang="0">
                      <a:pos x="1294" y="342"/>
                    </a:cxn>
                    <a:cxn ang="0">
                      <a:pos x="1295" y="340"/>
                    </a:cxn>
                  </a:cxnLst>
                  <a:rect l="0" t="0" r="r" b="b"/>
                  <a:pathLst>
                    <a:path w="1295" h="479">
                      <a:moveTo>
                        <a:pt x="1295" y="340"/>
                      </a:moveTo>
                      <a:lnTo>
                        <a:pt x="1295" y="334"/>
                      </a:lnTo>
                      <a:lnTo>
                        <a:pt x="1293" y="331"/>
                      </a:lnTo>
                      <a:lnTo>
                        <a:pt x="1283" y="323"/>
                      </a:lnTo>
                      <a:lnTo>
                        <a:pt x="1257" y="311"/>
                      </a:lnTo>
                      <a:lnTo>
                        <a:pt x="559" y="120"/>
                      </a:lnTo>
                      <a:lnTo>
                        <a:pt x="249" y="18"/>
                      </a:lnTo>
                      <a:lnTo>
                        <a:pt x="193" y="2"/>
                      </a:lnTo>
                      <a:lnTo>
                        <a:pt x="169" y="0"/>
                      </a:lnTo>
                      <a:lnTo>
                        <a:pt x="145" y="2"/>
                      </a:lnTo>
                      <a:lnTo>
                        <a:pt x="102" y="18"/>
                      </a:lnTo>
                      <a:lnTo>
                        <a:pt x="72" y="36"/>
                      </a:lnTo>
                      <a:lnTo>
                        <a:pt x="40" y="63"/>
                      </a:lnTo>
                      <a:lnTo>
                        <a:pt x="30" y="73"/>
                      </a:lnTo>
                      <a:lnTo>
                        <a:pt x="9" y="100"/>
                      </a:lnTo>
                      <a:lnTo>
                        <a:pt x="4" y="108"/>
                      </a:lnTo>
                      <a:lnTo>
                        <a:pt x="0" y="120"/>
                      </a:lnTo>
                      <a:lnTo>
                        <a:pt x="0" y="132"/>
                      </a:lnTo>
                      <a:lnTo>
                        <a:pt x="4" y="144"/>
                      </a:lnTo>
                      <a:lnTo>
                        <a:pt x="9" y="150"/>
                      </a:lnTo>
                      <a:lnTo>
                        <a:pt x="20" y="160"/>
                      </a:lnTo>
                      <a:lnTo>
                        <a:pt x="56" y="181"/>
                      </a:lnTo>
                      <a:lnTo>
                        <a:pt x="167" y="227"/>
                      </a:lnTo>
                      <a:lnTo>
                        <a:pt x="244" y="255"/>
                      </a:lnTo>
                      <a:lnTo>
                        <a:pt x="637" y="341"/>
                      </a:lnTo>
                      <a:lnTo>
                        <a:pt x="1040" y="460"/>
                      </a:lnTo>
                      <a:lnTo>
                        <a:pt x="1104" y="479"/>
                      </a:lnTo>
                      <a:lnTo>
                        <a:pt x="1114" y="479"/>
                      </a:lnTo>
                      <a:lnTo>
                        <a:pt x="1122" y="476"/>
                      </a:lnTo>
                      <a:lnTo>
                        <a:pt x="1125" y="472"/>
                      </a:lnTo>
                      <a:lnTo>
                        <a:pt x="1125" y="465"/>
                      </a:lnTo>
                      <a:lnTo>
                        <a:pt x="1120" y="448"/>
                      </a:lnTo>
                      <a:lnTo>
                        <a:pt x="1116" y="430"/>
                      </a:lnTo>
                      <a:lnTo>
                        <a:pt x="1117" y="422"/>
                      </a:lnTo>
                      <a:lnTo>
                        <a:pt x="1124" y="406"/>
                      </a:lnTo>
                      <a:lnTo>
                        <a:pt x="1144" y="374"/>
                      </a:lnTo>
                      <a:lnTo>
                        <a:pt x="1151" y="368"/>
                      </a:lnTo>
                      <a:lnTo>
                        <a:pt x="1157" y="362"/>
                      </a:lnTo>
                      <a:lnTo>
                        <a:pt x="1166" y="358"/>
                      </a:lnTo>
                      <a:lnTo>
                        <a:pt x="1220" y="344"/>
                      </a:lnTo>
                      <a:lnTo>
                        <a:pt x="1257" y="341"/>
                      </a:lnTo>
                      <a:lnTo>
                        <a:pt x="1281" y="343"/>
                      </a:lnTo>
                      <a:lnTo>
                        <a:pt x="1292" y="343"/>
                      </a:lnTo>
                      <a:lnTo>
                        <a:pt x="1294" y="342"/>
                      </a:lnTo>
                      <a:lnTo>
                        <a:pt x="1295" y="340"/>
                      </a:lnTo>
                      <a:close/>
                    </a:path>
                  </a:pathLst>
                </a:custGeom>
                <a:solidFill>
                  <a:srgbClr val="A77F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14"/>
                <p:cNvSpPr>
                  <a:spLocks/>
                </p:cNvSpPr>
                <p:nvPr/>
              </p:nvSpPr>
              <p:spPr bwMode="auto">
                <a:xfrm>
                  <a:off x="1705508" y="3771974"/>
                  <a:ext cx="1320546" cy="491392"/>
                </a:xfrm>
                <a:custGeom>
                  <a:avLst/>
                  <a:gdLst/>
                  <a:ahLst/>
                  <a:cxnLst>
                    <a:cxn ang="0">
                      <a:pos x="1151" y="304"/>
                    </a:cxn>
                    <a:cxn ang="0">
                      <a:pos x="1170" y="298"/>
                    </a:cxn>
                    <a:cxn ang="0">
                      <a:pos x="1207" y="292"/>
                    </a:cxn>
                    <a:cxn ang="0">
                      <a:pos x="1210" y="291"/>
                    </a:cxn>
                    <a:cxn ang="0">
                      <a:pos x="1212" y="291"/>
                    </a:cxn>
                    <a:cxn ang="0">
                      <a:pos x="1212" y="289"/>
                    </a:cxn>
                    <a:cxn ang="0">
                      <a:pos x="1211" y="288"/>
                    </a:cxn>
                    <a:cxn ang="0">
                      <a:pos x="1197" y="280"/>
                    </a:cxn>
                    <a:cxn ang="0">
                      <a:pos x="987" y="219"/>
                    </a:cxn>
                    <a:cxn ang="0">
                      <a:pos x="139" y="3"/>
                    </a:cxn>
                    <a:cxn ang="0">
                      <a:pos x="115" y="0"/>
                    </a:cxn>
                    <a:cxn ang="0">
                      <a:pos x="95" y="0"/>
                    </a:cxn>
                    <a:cxn ang="0">
                      <a:pos x="75" y="5"/>
                    </a:cxn>
                    <a:cxn ang="0">
                      <a:pos x="57" y="16"/>
                    </a:cxn>
                    <a:cxn ang="0">
                      <a:pos x="47" y="24"/>
                    </a:cxn>
                    <a:cxn ang="0">
                      <a:pos x="33" y="40"/>
                    </a:cxn>
                    <a:cxn ang="0">
                      <a:pos x="6" y="81"/>
                    </a:cxn>
                    <a:cxn ang="0">
                      <a:pos x="2" y="91"/>
                    </a:cxn>
                    <a:cxn ang="0">
                      <a:pos x="0" y="100"/>
                    </a:cxn>
                    <a:cxn ang="0">
                      <a:pos x="0" y="108"/>
                    </a:cxn>
                    <a:cxn ang="0">
                      <a:pos x="2" y="117"/>
                    </a:cxn>
                    <a:cxn ang="0">
                      <a:pos x="9" y="125"/>
                    </a:cxn>
                    <a:cxn ang="0">
                      <a:pos x="19" y="132"/>
                    </a:cxn>
                    <a:cxn ang="0">
                      <a:pos x="49" y="145"/>
                    </a:cxn>
                    <a:cxn ang="0">
                      <a:pos x="627" y="299"/>
                    </a:cxn>
                    <a:cxn ang="0">
                      <a:pos x="1006" y="412"/>
                    </a:cxn>
                    <a:cxn ang="0">
                      <a:pos x="1046" y="428"/>
                    </a:cxn>
                    <a:cxn ang="0">
                      <a:pos x="1077" y="443"/>
                    </a:cxn>
                    <a:cxn ang="0">
                      <a:pos x="1084" y="447"/>
                    </a:cxn>
                    <a:cxn ang="0">
                      <a:pos x="1094" y="451"/>
                    </a:cxn>
                    <a:cxn ang="0">
                      <a:pos x="1096" y="451"/>
                    </a:cxn>
                    <a:cxn ang="0">
                      <a:pos x="1096" y="449"/>
                    </a:cxn>
                    <a:cxn ang="0">
                      <a:pos x="1095" y="446"/>
                    </a:cxn>
                    <a:cxn ang="0">
                      <a:pos x="1087" y="434"/>
                    </a:cxn>
                    <a:cxn ang="0">
                      <a:pos x="1085" y="430"/>
                    </a:cxn>
                    <a:cxn ang="0">
                      <a:pos x="1084" y="424"/>
                    </a:cxn>
                    <a:cxn ang="0">
                      <a:pos x="1086" y="396"/>
                    </a:cxn>
                    <a:cxn ang="0">
                      <a:pos x="1097" y="364"/>
                    </a:cxn>
                    <a:cxn ang="0">
                      <a:pos x="1102" y="357"/>
                    </a:cxn>
                    <a:cxn ang="0">
                      <a:pos x="1121" y="331"/>
                    </a:cxn>
                    <a:cxn ang="0">
                      <a:pos x="1143" y="310"/>
                    </a:cxn>
                    <a:cxn ang="0">
                      <a:pos x="1151" y="304"/>
                    </a:cxn>
                  </a:cxnLst>
                  <a:rect l="0" t="0" r="r" b="b"/>
                  <a:pathLst>
                    <a:path w="1212" h="451">
                      <a:moveTo>
                        <a:pt x="1151" y="304"/>
                      </a:moveTo>
                      <a:lnTo>
                        <a:pt x="1170" y="298"/>
                      </a:lnTo>
                      <a:lnTo>
                        <a:pt x="1207" y="292"/>
                      </a:lnTo>
                      <a:lnTo>
                        <a:pt x="1210" y="291"/>
                      </a:lnTo>
                      <a:lnTo>
                        <a:pt x="1212" y="291"/>
                      </a:lnTo>
                      <a:lnTo>
                        <a:pt x="1212" y="289"/>
                      </a:lnTo>
                      <a:lnTo>
                        <a:pt x="1211" y="288"/>
                      </a:lnTo>
                      <a:lnTo>
                        <a:pt x="1197" y="280"/>
                      </a:lnTo>
                      <a:lnTo>
                        <a:pt x="987" y="219"/>
                      </a:lnTo>
                      <a:lnTo>
                        <a:pt x="139" y="3"/>
                      </a:lnTo>
                      <a:lnTo>
                        <a:pt x="115" y="0"/>
                      </a:lnTo>
                      <a:lnTo>
                        <a:pt x="95" y="0"/>
                      </a:lnTo>
                      <a:lnTo>
                        <a:pt x="75" y="5"/>
                      </a:lnTo>
                      <a:lnTo>
                        <a:pt x="57" y="16"/>
                      </a:lnTo>
                      <a:lnTo>
                        <a:pt x="47" y="24"/>
                      </a:lnTo>
                      <a:lnTo>
                        <a:pt x="33" y="40"/>
                      </a:lnTo>
                      <a:lnTo>
                        <a:pt x="6" y="81"/>
                      </a:lnTo>
                      <a:lnTo>
                        <a:pt x="2" y="91"/>
                      </a:lnTo>
                      <a:lnTo>
                        <a:pt x="0" y="100"/>
                      </a:lnTo>
                      <a:lnTo>
                        <a:pt x="0" y="108"/>
                      </a:lnTo>
                      <a:lnTo>
                        <a:pt x="2" y="117"/>
                      </a:lnTo>
                      <a:lnTo>
                        <a:pt x="9" y="125"/>
                      </a:lnTo>
                      <a:lnTo>
                        <a:pt x="19" y="132"/>
                      </a:lnTo>
                      <a:lnTo>
                        <a:pt x="49" y="145"/>
                      </a:lnTo>
                      <a:lnTo>
                        <a:pt x="627" y="299"/>
                      </a:lnTo>
                      <a:lnTo>
                        <a:pt x="1006" y="412"/>
                      </a:lnTo>
                      <a:lnTo>
                        <a:pt x="1046" y="428"/>
                      </a:lnTo>
                      <a:lnTo>
                        <a:pt x="1077" y="443"/>
                      </a:lnTo>
                      <a:lnTo>
                        <a:pt x="1084" y="447"/>
                      </a:lnTo>
                      <a:lnTo>
                        <a:pt x="1094" y="451"/>
                      </a:lnTo>
                      <a:lnTo>
                        <a:pt x="1096" y="451"/>
                      </a:lnTo>
                      <a:lnTo>
                        <a:pt x="1096" y="449"/>
                      </a:lnTo>
                      <a:lnTo>
                        <a:pt x="1095" y="446"/>
                      </a:lnTo>
                      <a:lnTo>
                        <a:pt x="1087" y="434"/>
                      </a:lnTo>
                      <a:lnTo>
                        <a:pt x="1085" y="430"/>
                      </a:lnTo>
                      <a:lnTo>
                        <a:pt x="1084" y="424"/>
                      </a:lnTo>
                      <a:lnTo>
                        <a:pt x="1086" y="396"/>
                      </a:lnTo>
                      <a:lnTo>
                        <a:pt x="1097" y="364"/>
                      </a:lnTo>
                      <a:lnTo>
                        <a:pt x="1102" y="357"/>
                      </a:lnTo>
                      <a:lnTo>
                        <a:pt x="1121" y="331"/>
                      </a:lnTo>
                      <a:lnTo>
                        <a:pt x="1143" y="310"/>
                      </a:lnTo>
                      <a:lnTo>
                        <a:pt x="1151" y="304"/>
                      </a:lnTo>
                      <a:close/>
                    </a:path>
                  </a:pathLst>
                </a:custGeom>
                <a:solidFill>
                  <a:srgbClr val="A77F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15"/>
                <p:cNvSpPr>
                  <a:spLocks/>
                </p:cNvSpPr>
                <p:nvPr/>
              </p:nvSpPr>
              <p:spPr bwMode="auto">
                <a:xfrm>
                  <a:off x="1901628" y="3661928"/>
                  <a:ext cx="1325994" cy="428197"/>
                </a:xfrm>
                <a:custGeom>
                  <a:avLst/>
                  <a:gdLst/>
                  <a:ahLst/>
                  <a:cxnLst>
                    <a:cxn ang="0">
                      <a:pos x="65" y="3"/>
                    </a:cxn>
                    <a:cxn ang="0">
                      <a:pos x="50" y="9"/>
                    </a:cxn>
                    <a:cxn ang="0">
                      <a:pos x="35" y="17"/>
                    </a:cxn>
                    <a:cxn ang="0">
                      <a:pos x="24" y="26"/>
                    </a:cxn>
                    <a:cxn ang="0">
                      <a:pos x="15" y="36"/>
                    </a:cxn>
                    <a:cxn ang="0">
                      <a:pos x="12" y="43"/>
                    </a:cxn>
                    <a:cxn ang="0">
                      <a:pos x="1" y="67"/>
                    </a:cxn>
                    <a:cxn ang="0">
                      <a:pos x="0" y="77"/>
                    </a:cxn>
                    <a:cxn ang="0">
                      <a:pos x="1" y="85"/>
                    </a:cxn>
                    <a:cxn ang="0">
                      <a:pos x="4" y="93"/>
                    </a:cxn>
                    <a:cxn ang="0">
                      <a:pos x="12" y="100"/>
                    </a:cxn>
                    <a:cxn ang="0">
                      <a:pos x="23" y="105"/>
                    </a:cxn>
                    <a:cxn ang="0">
                      <a:pos x="54" y="114"/>
                    </a:cxn>
                    <a:cxn ang="0">
                      <a:pos x="117" y="125"/>
                    </a:cxn>
                    <a:cxn ang="0">
                      <a:pos x="859" y="303"/>
                    </a:cxn>
                    <a:cxn ang="0">
                      <a:pos x="1051" y="359"/>
                    </a:cxn>
                    <a:cxn ang="0">
                      <a:pos x="1116" y="391"/>
                    </a:cxn>
                    <a:cxn ang="0">
                      <a:pos x="1124" y="393"/>
                    </a:cxn>
                    <a:cxn ang="0">
                      <a:pos x="1131" y="392"/>
                    </a:cxn>
                    <a:cxn ang="0">
                      <a:pos x="1135" y="388"/>
                    </a:cxn>
                    <a:cxn ang="0">
                      <a:pos x="1135" y="381"/>
                    </a:cxn>
                    <a:cxn ang="0">
                      <a:pos x="1125" y="338"/>
                    </a:cxn>
                    <a:cxn ang="0">
                      <a:pos x="1124" y="319"/>
                    </a:cxn>
                    <a:cxn ang="0">
                      <a:pos x="1126" y="311"/>
                    </a:cxn>
                    <a:cxn ang="0">
                      <a:pos x="1129" y="305"/>
                    </a:cxn>
                    <a:cxn ang="0">
                      <a:pos x="1138" y="291"/>
                    </a:cxn>
                    <a:cxn ang="0">
                      <a:pos x="1149" y="279"/>
                    </a:cxn>
                    <a:cxn ang="0">
                      <a:pos x="1160" y="269"/>
                    </a:cxn>
                    <a:cxn ang="0">
                      <a:pos x="1167" y="265"/>
                    </a:cxn>
                    <a:cxn ang="0">
                      <a:pos x="1177" y="261"/>
                    </a:cxn>
                    <a:cxn ang="0">
                      <a:pos x="1188" y="259"/>
                    </a:cxn>
                    <a:cxn ang="0">
                      <a:pos x="1216" y="251"/>
                    </a:cxn>
                    <a:cxn ang="0">
                      <a:pos x="1217" y="249"/>
                    </a:cxn>
                    <a:cxn ang="0">
                      <a:pos x="1216" y="247"/>
                    </a:cxn>
                    <a:cxn ang="0">
                      <a:pos x="1207" y="243"/>
                    </a:cxn>
                    <a:cxn ang="0">
                      <a:pos x="1067" y="213"/>
                    </a:cxn>
                    <a:cxn ang="0">
                      <a:pos x="631" y="100"/>
                    </a:cxn>
                    <a:cxn ang="0">
                      <a:pos x="205" y="22"/>
                    </a:cxn>
                    <a:cxn ang="0">
                      <a:pos x="188" y="18"/>
                    </a:cxn>
                    <a:cxn ang="0">
                      <a:pos x="152" y="5"/>
                    </a:cxn>
                    <a:cxn ang="0">
                      <a:pos x="142" y="3"/>
                    </a:cxn>
                    <a:cxn ang="0">
                      <a:pos x="82" y="0"/>
                    </a:cxn>
                    <a:cxn ang="0">
                      <a:pos x="65" y="3"/>
                    </a:cxn>
                  </a:cxnLst>
                  <a:rect l="0" t="0" r="r" b="b"/>
                  <a:pathLst>
                    <a:path w="1217" h="393">
                      <a:moveTo>
                        <a:pt x="65" y="3"/>
                      </a:moveTo>
                      <a:lnTo>
                        <a:pt x="50" y="9"/>
                      </a:lnTo>
                      <a:lnTo>
                        <a:pt x="35" y="17"/>
                      </a:lnTo>
                      <a:lnTo>
                        <a:pt x="24" y="26"/>
                      </a:lnTo>
                      <a:lnTo>
                        <a:pt x="15" y="36"/>
                      </a:lnTo>
                      <a:lnTo>
                        <a:pt x="12" y="43"/>
                      </a:lnTo>
                      <a:lnTo>
                        <a:pt x="1" y="67"/>
                      </a:lnTo>
                      <a:lnTo>
                        <a:pt x="0" y="77"/>
                      </a:lnTo>
                      <a:lnTo>
                        <a:pt x="1" y="85"/>
                      </a:lnTo>
                      <a:lnTo>
                        <a:pt x="4" y="93"/>
                      </a:lnTo>
                      <a:lnTo>
                        <a:pt x="12" y="100"/>
                      </a:lnTo>
                      <a:lnTo>
                        <a:pt x="23" y="105"/>
                      </a:lnTo>
                      <a:lnTo>
                        <a:pt x="54" y="114"/>
                      </a:lnTo>
                      <a:lnTo>
                        <a:pt x="117" y="125"/>
                      </a:lnTo>
                      <a:lnTo>
                        <a:pt x="859" y="303"/>
                      </a:lnTo>
                      <a:lnTo>
                        <a:pt x="1051" y="359"/>
                      </a:lnTo>
                      <a:lnTo>
                        <a:pt x="1116" y="391"/>
                      </a:lnTo>
                      <a:lnTo>
                        <a:pt x="1124" y="393"/>
                      </a:lnTo>
                      <a:lnTo>
                        <a:pt x="1131" y="392"/>
                      </a:lnTo>
                      <a:lnTo>
                        <a:pt x="1135" y="388"/>
                      </a:lnTo>
                      <a:lnTo>
                        <a:pt x="1135" y="381"/>
                      </a:lnTo>
                      <a:lnTo>
                        <a:pt x="1125" y="338"/>
                      </a:lnTo>
                      <a:lnTo>
                        <a:pt x="1124" y="319"/>
                      </a:lnTo>
                      <a:lnTo>
                        <a:pt x="1126" y="311"/>
                      </a:lnTo>
                      <a:lnTo>
                        <a:pt x="1129" y="305"/>
                      </a:lnTo>
                      <a:lnTo>
                        <a:pt x="1138" y="291"/>
                      </a:lnTo>
                      <a:lnTo>
                        <a:pt x="1149" y="279"/>
                      </a:lnTo>
                      <a:lnTo>
                        <a:pt x="1160" y="269"/>
                      </a:lnTo>
                      <a:lnTo>
                        <a:pt x="1167" y="265"/>
                      </a:lnTo>
                      <a:lnTo>
                        <a:pt x="1177" y="261"/>
                      </a:lnTo>
                      <a:lnTo>
                        <a:pt x="1188" y="259"/>
                      </a:lnTo>
                      <a:lnTo>
                        <a:pt x="1216" y="251"/>
                      </a:lnTo>
                      <a:lnTo>
                        <a:pt x="1217" y="249"/>
                      </a:lnTo>
                      <a:lnTo>
                        <a:pt x="1216" y="247"/>
                      </a:lnTo>
                      <a:lnTo>
                        <a:pt x="1207" y="243"/>
                      </a:lnTo>
                      <a:lnTo>
                        <a:pt x="1067" y="213"/>
                      </a:lnTo>
                      <a:lnTo>
                        <a:pt x="631" y="100"/>
                      </a:lnTo>
                      <a:lnTo>
                        <a:pt x="205" y="22"/>
                      </a:lnTo>
                      <a:lnTo>
                        <a:pt x="188" y="18"/>
                      </a:lnTo>
                      <a:lnTo>
                        <a:pt x="152" y="5"/>
                      </a:lnTo>
                      <a:lnTo>
                        <a:pt x="142" y="3"/>
                      </a:lnTo>
                      <a:lnTo>
                        <a:pt x="82" y="0"/>
                      </a:lnTo>
                      <a:lnTo>
                        <a:pt x="65" y="3"/>
                      </a:lnTo>
                      <a:close/>
                    </a:path>
                  </a:pathLst>
                </a:custGeom>
                <a:solidFill>
                  <a:srgbClr val="A77F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35"/>
                <p:cNvSpPr>
                  <a:spLocks/>
                </p:cNvSpPr>
                <p:nvPr/>
              </p:nvSpPr>
              <p:spPr bwMode="auto">
                <a:xfrm>
                  <a:off x="1339416" y="4048722"/>
                  <a:ext cx="2077790" cy="712572"/>
                </a:xfrm>
                <a:custGeom>
                  <a:avLst/>
                  <a:gdLst/>
                  <a:ahLst/>
                  <a:cxnLst>
                    <a:cxn ang="0">
                      <a:pos x="1775" y="0"/>
                    </a:cxn>
                    <a:cxn ang="0">
                      <a:pos x="1762" y="7"/>
                    </a:cxn>
                    <a:cxn ang="0">
                      <a:pos x="1712" y="163"/>
                    </a:cxn>
                    <a:cxn ang="0">
                      <a:pos x="1695" y="191"/>
                    </a:cxn>
                    <a:cxn ang="0">
                      <a:pos x="1670" y="204"/>
                    </a:cxn>
                    <a:cxn ang="0">
                      <a:pos x="1623" y="200"/>
                    </a:cxn>
                    <a:cxn ang="0">
                      <a:pos x="1570" y="167"/>
                    </a:cxn>
                    <a:cxn ang="0">
                      <a:pos x="1553" y="171"/>
                    </a:cxn>
                    <a:cxn ang="0">
                      <a:pos x="1524" y="312"/>
                    </a:cxn>
                    <a:cxn ang="0">
                      <a:pos x="1502" y="344"/>
                    </a:cxn>
                    <a:cxn ang="0">
                      <a:pos x="1473" y="356"/>
                    </a:cxn>
                    <a:cxn ang="0">
                      <a:pos x="1431" y="354"/>
                    </a:cxn>
                    <a:cxn ang="0">
                      <a:pos x="1364" y="313"/>
                    </a:cxn>
                    <a:cxn ang="0">
                      <a:pos x="1349" y="317"/>
                    </a:cxn>
                    <a:cxn ang="0">
                      <a:pos x="1308" y="448"/>
                    </a:cxn>
                    <a:cxn ang="0">
                      <a:pos x="1296" y="479"/>
                    </a:cxn>
                    <a:cxn ang="0">
                      <a:pos x="1245" y="514"/>
                    </a:cxn>
                    <a:cxn ang="0">
                      <a:pos x="1182" y="514"/>
                    </a:cxn>
                    <a:cxn ang="0">
                      <a:pos x="1129" y="481"/>
                    </a:cxn>
                    <a:cxn ang="0">
                      <a:pos x="1105" y="478"/>
                    </a:cxn>
                    <a:cxn ang="0">
                      <a:pos x="1054" y="528"/>
                    </a:cxn>
                    <a:cxn ang="0">
                      <a:pos x="1034" y="539"/>
                    </a:cxn>
                    <a:cxn ang="0">
                      <a:pos x="941" y="512"/>
                    </a:cxn>
                    <a:cxn ang="0">
                      <a:pos x="892" y="454"/>
                    </a:cxn>
                    <a:cxn ang="0">
                      <a:pos x="845" y="439"/>
                    </a:cxn>
                    <a:cxn ang="0">
                      <a:pos x="665" y="454"/>
                    </a:cxn>
                    <a:cxn ang="0">
                      <a:pos x="606" y="381"/>
                    </a:cxn>
                    <a:cxn ang="0">
                      <a:pos x="586" y="366"/>
                    </a:cxn>
                    <a:cxn ang="0">
                      <a:pos x="541" y="376"/>
                    </a:cxn>
                    <a:cxn ang="0">
                      <a:pos x="469" y="402"/>
                    </a:cxn>
                    <a:cxn ang="0">
                      <a:pos x="435" y="385"/>
                    </a:cxn>
                    <a:cxn ang="0">
                      <a:pos x="359" y="308"/>
                    </a:cxn>
                    <a:cxn ang="0">
                      <a:pos x="269" y="315"/>
                    </a:cxn>
                    <a:cxn ang="0">
                      <a:pos x="209" y="312"/>
                    </a:cxn>
                    <a:cxn ang="0">
                      <a:pos x="170" y="263"/>
                    </a:cxn>
                    <a:cxn ang="0">
                      <a:pos x="155" y="255"/>
                    </a:cxn>
                    <a:cxn ang="0">
                      <a:pos x="134" y="273"/>
                    </a:cxn>
                    <a:cxn ang="0">
                      <a:pos x="97" y="322"/>
                    </a:cxn>
                    <a:cxn ang="0">
                      <a:pos x="10" y="333"/>
                    </a:cxn>
                    <a:cxn ang="0">
                      <a:pos x="0" y="340"/>
                    </a:cxn>
                    <a:cxn ang="0">
                      <a:pos x="8" y="347"/>
                    </a:cxn>
                    <a:cxn ang="0">
                      <a:pos x="597" y="575"/>
                    </a:cxn>
                    <a:cxn ang="0">
                      <a:pos x="1159" y="654"/>
                    </a:cxn>
                    <a:cxn ang="0">
                      <a:pos x="1393" y="601"/>
                    </a:cxn>
                    <a:cxn ang="0">
                      <a:pos x="1740" y="238"/>
                    </a:cxn>
                    <a:cxn ang="0">
                      <a:pos x="1887" y="164"/>
                    </a:cxn>
                    <a:cxn ang="0">
                      <a:pos x="1906" y="143"/>
                    </a:cxn>
                    <a:cxn ang="0">
                      <a:pos x="1905" y="129"/>
                    </a:cxn>
                    <a:cxn ang="0">
                      <a:pos x="1794" y="10"/>
                    </a:cxn>
                  </a:cxnLst>
                  <a:rect l="0" t="0" r="r" b="b"/>
                  <a:pathLst>
                    <a:path w="1907" h="654">
                      <a:moveTo>
                        <a:pt x="1785" y="3"/>
                      </a:moveTo>
                      <a:lnTo>
                        <a:pt x="1780" y="0"/>
                      </a:lnTo>
                      <a:lnTo>
                        <a:pt x="1775" y="0"/>
                      </a:lnTo>
                      <a:lnTo>
                        <a:pt x="1771" y="0"/>
                      </a:lnTo>
                      <a:lnTo>
                        <a:pt x="1766" y="3"/>
                      </a:lnTo>
                      <a:lnTo>
                        <a:pt x="1762" y="7"/>
                      </a:lnTo>
                      <a:lnTo>
                        <a:pt x="1757" y="14"/>
                      </a:lnTo>
                      <a:lnTo>
                        <a:pt x="1750" y="34"/>
                      </a:lnTo>
                      <a:lnTo>
                        <a:pt x="1712" y="163"/>
                      </a:lnTo>
                      <a:lnTo>
                        <a:pt x="1709" y="172"/>
                      </a:lnTo>
                      <a:lnTo>
                        <a:pt x="1704" y="180"/>
                      </a:lnTo>
                      <a:lnTo>
                        <a:pt x="1695" y="191"/>
                      </a:lnTo>
                      <a:lnTo>
                        <a:pt x="1688" y="198"/>
                      </a:lnTo>
                      <a:lnTo>
                        <a:pt x="1679" y="202"/>
                      </a:lnTo>
                      <a:lnTo>
                        <a:pt x="1670" y="204"/>
                      </a:lnTo>
                      <a:lnTo>
                        <a:pt x="1633" y="202"/>
                      </a:lnTo>
                      <a:lnTo>
                        <a:pt x="1629" y="201"/>
                      </a:lnTo>
                      <a:lnTo>
                        <a:pt x="1623" y="200"/>
                      </a:lnTo>
                      <a:lnTo>
                        <a:pt x="1612" y="194"/>
                      </a:lnTo>
                      <a:lnTo>
                        <a:pt x="1580" y="171"/>
                      </a:lnTo>
                      <a:lnTo>
                        <a:pt x="1570" y="167"/>
                      </a:lnTo>
                      <a:lnTo>
                        <a:pt x="1565" y="166"/>
                      </a:lnTo>
                      <a:lnTo>
                        <a:pt x="1557" y="168"/>
                      </a:lnTo>
                      <a:lnTo>
                        <a:pt x="1553" y="171"/>
                      </a:lnTo>
                      <a:lnTo>
                        <a:pt x="1550" y="176"/>
                      </a:lnTo>
                      <a:lnTo>
                        <a:pt x="1547" y="182"/>
                      </a:lnTo>
                      <a:lnTo>
                        <a:pt x="1524" y="312"/>
                      </a:lnTo>
                      <a:lnTo>
                        <a:pt x="1518" y="326"/>
                      </a:lnTo>
                      <a:lnTo>
                        <a:pt x="1510" y="336"/>
                      </a:lnTo>
                      <a:lnTo>
                        <a:pt x="1502" y="344"/>
                      </a:lnTo>
                      <a:lnTo>
                        <a:pt x="1493" y="350"/>
                      </a:lnTo>
                      <a:lnTo>
                        <a:pt x="1483" y="354"/>
                      </a:lnTo>
                      <a:lnTo>
                        <a:pt x="1473" y="356"/>
                      </a:lnTo>
                      <a:lnTo>
                        <a:pt x="1442" y="357"/>
                      </a:lnTo>
                      <a:lnTo>
                        <a:pt x="1437" y="356"/>
                      </a:lnTo>
                      <a:lnTo>
                        <a:pt x="1431" y="354"/>
                      </a:lnTo>
                      <a:lnTo>
                        <a:pt x="1420" y="347"/>
                      </a:lnTo>
                      <a:lnTo>
                        <a:pt x="1382" y="321"/>
                      </a:lnTo>
                      <a:lnTo>
                        <a:pt x="1364" y="313"/>
                      </a:lnTo>
                      <a:lnTo>
                        <a:pt x="1359" y="313"/>
                      </a:lnTo>
                      <a:lnTo>
                        <a:pt x="1354" y="314"/>
                      </a:lnTo>
                      <a:lnTo>
                        <a:pt x="1349" y="317"/>
                      </a:lnTo>
                      <a:lnTo>
                        <a:pt x="1340" y="329"/>
                      </a:lnTo>
                      <a:lnTo>
                        <a:pt x="1329" y="359"/>
                      </a:lnTo>
                      <a:lnTo>
                        <a:pt x="1308" y="448"/>
                      </a:lnTo>
                      <a:lnTo>
                        <a:pt x="1303" y="459"/>
                      </a:lnTo>
                      <a:lnTo>
                        <a:pt x="1300" y="470"/>
                      </a:lnTo>
                      <a:lnTo>
                        <a:pt x="1296" y="479"/>
                      </a:lnTo>
                      <a:lnTo>
                        <a:pt x="1282" y="497"/>
                      </a:lnTo>
                      <a:lnTo>
                        <a:pt x="1257" y="510"/>
                      </a:lnTo>
                      <a:lnTo>
                        <a:pt x="1245" y="514"/>
                      </a:lnTo>
                      <a:lnTo>
                        <a:pt x="1231" y="516"/>
                      </a:lnTo>
                      <a:lnTo>
                        <a:pt x="1194" y="516"/>
                      </a:lnTo>
                      <a:lnTo>
                        <a:pt x="1182" y="514"/>
                      </a:lnTo>
                      <a:lnTo>
                        <a:pt x="1172" y="510"/>
                      </a:lnTo>
                      <a:lnTo>
                        <a:pt x="1141" y="488"/>
                      </a:lnTo>
                      <a:lnTo>
                        <a:pt x="1129" y="481"/>
                      </a:lnTo>
                      <a:lnTo>
                        <a:pt x="1120" y="478"/>
                      </a:lnTo>
                      <a:lnTo>
                        <a:pt x="1110" y="477"/>
                      </a:lnTo>
                      <a:lnTo>
                        <a:pt x="1105" y="478"/>
                      </a:lnTo>
                      <a:lnTo>
                        <a:pt x="1099" y="480"/>
                      </a:lnTo>
                      <a:lnTo>
                        <a:pt x="1090" y="487"/>
                      </a:lnTo>
                      <a:lnTo>
                        <a:pt x="1054" y="528"/>
                      </a:lnTo>
                      <a:lnTo>
                        <a:pt x="1044" y="534"/>
                      </a:lnTo>
                      <a:lnTo>
                        <a:pt x="1040" y="538"/>
                      </a:lnTo>
                      <a:lnTo>
                        <a:pt x="1034" y="539"/>
                      </a:lnTo>
                      <a:lnTo>
                        <a:pt x="1012" y="540"/>
                      </a:lnTo>
                      <a:lnTo>
                        <a:pt x="987" y="534"/>
                      </a:lnTo>
                      <a:lnTo>
                        <a:pt x="941" y="512"/>
                      </a:lnTo>
                      <a:lnTo>
                        <a:pt x="924" y="496"/>
                      </a:lnTo>
                      <a:lnTo>
                        <a:pt x="902" y="464"/>
                      </a:lnTo>
                      <a:lnTo>
                        <a:pt x="892" y="454"/>
                      </a:lnTo>
                      <a:lnTo>
                        <a:pt x="881" y="447"/>
                      </a:lnTo>
                      <a:lnTo>
                        <a:pt x="865" y="441"/>
                      </a:lnTo>
                      <a:lnTo>
                        <a:pt x="845" y="439"/>
                      </a:lnTo>
                      <a:lnTo>
                        <a:pt x="710" y="457"/>
                      </a:lnTo>
                      <a:lnTo>
                        <a:pt x="676" y="457"/>
                      </a:lnTo>
                      <a:lnTo>
                        <a:pt x="665" y="454"/>
                      </a:lnTo>
                      <a:lnTo>
                        <a:pt x="650" y="448"/>
                      </a:lnTo>
                      <a:lnTo>
                        <a:pt x="638" y="437"/>
                      </a:lnTo>
                      <a:lnTo>
                        <a:pt x="606" y="381"/>
                      </a:lnTo>
                      <a:lnTo>
                        <a:pt x="597" y="371"/>
                      </a:lnTo>
                      <a:lnTo>
                        <a:pt x="591" y="368"/>
                      </a:lnTo>
                      <a:lnTo>
                        <a:pt x="586" y="366"/>
                      </a:lnTo>
                      <a:lnTo>
                        <a:pt x="579" y="365"/>
                      </a:lnTo>
                      <a:lnTo>
                        <a:pt x="572" y="365"/>
                      </a:lnTo>
                      <a:lnTo>
                        <a:pt x="541" y="376"/>
                      </a:lnTo>
                      <a:lnTo>
                        <a:pt x="492" y="399"/>
                      </a:lnTo>
                      <a:lnTo>
                        <a:pt x="483" y="402"/>
                      </a:lnTo>
                      <a:lnTo>
                        <a:pt x="469" y="402"/>
                      </a:lnTo>
                      <a:lnTo>
                        <a:pt x="461" y="402"/>
                      </a:lnTo>
                      <a:lnTo>
                        <a:pt x="455" y="399"/>
                      </a:lnTo>
                      <a:lnTo>
                        <a:pt x="435" y="385"/>
                      </a:lnTo>
                      <a:lnTo>
                        <a:pt x="387" y="327"/>
                      </a:lnTo>
                      <a:lnTo>
                        <a:pt x="367" y="312"/>
                      </a:lnTo>
                      <a:lnTo>
                        <a:pt x="359" y="308"/>
                      </a:lnTo>
                      <a:lnTo>
                        <a:pt x="344" y="305"/>
                      </a:lnTo>
                      <a:lnTo>
                        <a:pt x="326" y="305"/>
                      </a:lnTo>
                      <a:lnTo>
                        <a:pt x="269" y="315"/>
                      </a:lnTo>
                      <a:lnTo>
                        <a:pt x="236" y="319"/>
                      </a:lnTo>
                      <a:lnTo>
                        <a:pt x="221" y="317"/>
                      </a:lnTo>
                      <a:lnTo>
                        <a:pt x="209" y="312"/>
                      </a:lnTo>
                      <a:lnTo>
                        <a:pt x="199" y="304"/>
                      </a:lnTo>
                      <a:lnTo>
                        <a:pt x="190" y="294"/>
                      </a:lnTo>
                      <a:lnTo>
                        <a:pt x="170" y="263"/>
                      </a:lnTo>
                      <a:lnTo>
                        <a:pt x="163" y="257"/>
                      </a:lnTo>
                      <a:lnTo>
                        <a:pt x="158" y="255"/>
                      </a:lnTo>
                      <a:lnTo>
                        <a:pt x="155" y="255"/>
                      </a:lnTo>
                      <a:lnTo>
                        <a:pt x="152" y="256"/>
                      </a:lnTo>
                      <a:lnTo>
                        <a:pt x="147" y="257"/>
                      </a:lnTo>
                      <a:lnTo>
                        <a:pt x="134" y="273"/>
                      </a:lnTo>
                      <a:lnTo>
                        <a:pt x="114" y="306"/>
                      </a:lnTo>
                      <a:lnTo>
                        <a:pt x="106" y="315"/>
                      </a:lnTo>
                      <a:lnTo>
                        <a:pt x="97" y="322"/>
                      </a:lnTo>
                      <a:lnTo>
                        <a:pt x="86" y="326"/>
                      </a:lnTo>
                      <a:lnTo>
                        <a:pt x="74" y="329"/>
                      </a:lnTo>
                      <a:lnTo>
                        <a:pt x="10" y="333"/>
                      </a:lnTo>
                      <a:lnTo>
                        <a:pt x="6" y="334"/>
                      </a:lnTo>
                      <a:lnTo>
                        <a:pt x="4" y="335"/>
                      </a:lnTo>
                      <a:lnTo>
                        <a:pt x="0" y="340"/>
                      </a:lnTo>
                      <a:lnTo>
                        <a:pt x="1" y="342"/>
                      </a:lnTo>
                      <a:lnTo>
                        <a:pt x="3" y="344"/>
                      </a:lnTo>
                      <a:lnTo>
                        <a:pt x="8" y="347"/>
                      </a:lnTo>
                      <a:lnTo>
                        <a:pt x="172" y="435"/>
                      </a:lnTo>
                      <a:lnTo>
                        <a:pt x="328" y="497"/>
                      </a:lnTo>
                      <a:lnTo>
                        <a:pt x="597" y="575"/>
                      </a:lnTo>
                      <a:lnTo>
                        <a:pt x="758" y="612"/>
                      </a:lnTo>
                      <a:lnTo>
                        <a:pt x="974" y="645"/>
                      </a:lnTo>
                      <a:lnTo>
                        <a:pt x="1159" y="654"/>
                      </a:lnTo>
                      <a:lnTo>
                        <a:pt x="1269" y="644"/>
                      </a:lnTo>
                      <a:lnTo>
                        <a:pt x="1333" y="627"/>
                      </a:lnTo>
                      <a:lnTo>
                        <a:pt x="1393" y="601"/>
                      </a:lnTo>
                      <a:lnTo>
                        <a:pt x="1437" y="571"/>
                      </a:lnTo>
                      <a:lnTo>
                        <a:pt x="1703" y="271"/>
                      </a:lnTo>
                      <a:lnTo>
                        <a:pt x="1740" y="238"/>
                      </a:lnTo>
                      <a:lnTo>
                        <a:pt x="1785" y="210"/>
                      </a:lnTo>
                      <a:lnTo>
                        <a:pt x="1878" y="169"/>
                      </a:lnTo>
                      <a:lnTo>
                        <a:pt x="1887" y="164"/>
                      </a:lnTo>
                      <a:lnTo>
                        <a:pt x="1899" y="155"/>
                      </a:lnTo>
                      <a:lnTo>
                        <a:pt x="1904" y="149"/>
                      </a:lnTo>
                      <a:lnTo>
                        <a:pt x="1906" y="143"/>
                      </a:lnTo>
                      <a:lnTo>
                        <a:pt x="1907" y="139"/>
                      </a:lnTo>
                      <a:lnTo>
                        <a:pt x="1906" y="133"/>
                      </a:lnTo>
                      <a:lnTo>
                        <a:pt x="1905" y="129"/>
                      </a:lnTo>
                      <a:lnTo>
                        <a:pt x="1888" y="110"/>
                      </a:lnTo>
                      <a:lnTo>
                        <a:pt x="1842" y="74"/>
                      </a:lnTo>
                      <a:lnTo>
                        <a:pt x="1794" y="10"/>
                      </a:lnTo>
                      <a:lnTo>
                        <a:pt x="1785" y="3"/>
                      </a:lnTo>
                      <a:close/>
                    </a:path>
                  </a:pathLst>
                </a:custGeom>
                <a:solidFill>
                  <a:srgbClr val="8BCCD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36"/>
                <p:cNvSpPr>
                  <a:spLocks/>
                </p:cNvSpPr>
                <p:nvPr/>
              </p:nvSpPr>
              <p:spPr bwMode="auto">
                <a:xfrm>
                  <a:off x="1728388" y="4529218"/>
                  <a:ext cx="1229023" cy="300718"/>
                </a:xfrm>
                <a:custGeom>
                  <a:avLst/>
                  <a:gdLst/>
                  <a:ahLst/>
                  <a:cxnLst>
                    <a:cxn ang="0">
                      <a:pos x="934" y="81"/>
                    </a:cxn>
                    <a:cxn ang="0">
                      <a:pos x="914" y="125"/>
                    </a:cxn>
                    <a:cxn ang="0">
                      <a:pos x="890" y="148"/>
                    </a:cxn>
                    <a:cxn ang="0">
                      <a:pos x="835" y="172"/>
                    </a:cxn>
                    <a:cxn ang="0">
                      <a:pos x="812" y="172"/>
                    </a:cxn>
                    <a:cxn ang="0">
                      <a:pos x="749" y="141"/>
                    </a:cxn>
                    <a:cxn ang="0">
                      <a:pos x="726" y="138"/>
                    </a:cxn>
                    <a:cxn ang="0">
                      <a:pos x="708" y="148"/>
                    </a:cxn>
                    <a:cxn ang="0">
                      <a:pos x="679" y="187"/>
                    </a:cxn>
                    <a:cxn ang="0">
                      <a:pos x="604" y="233"/>
                    </a:cxn>
                    <a:cxn ang="0">
                      <a:pos x="556" y="245"/>
                    </a:cxn>
                    <a:cxn ang="0">
                      <a:pos x="522" y="239"/>
                    </a:cxn>
                    <a:cxn ang="0">
                      <a:pos x="417" y="173"/>
                    </a:cxn>
                    <a:cxn ang="0">
                      <a:pos x="323" y="132"/>
                    </a:cxn>
                    <a:cxn ang="0">
                      <a:pos x="263" y="133"/>
                    </a:cxn>
                    <a:cxn ang="0">
                      <a:pos x="174" y="155"/>
                    </a:cxn>
                    <a:cxn ang="0">
                      <a:pos x="141" y="152"/>
                    </a:cxn>
                    <a:cxn ang="0">
                      <a:pos x="38" y="93"/>
                    </a:cxn>
                    <a:cxn ang="0">
                      <a:pos x="5" y="89"/>
                    </a:cxn>
                    <a:cxn ang="0">
                      <a:pos x="0" y="93"/>
                    </a:cxn>
                    <a:cxn ang="0">
                      <a:pos x="11" y="106"/>
                    </a:cxn>
                    <a:cxn ang="0">
                      <a:pos x="30" y="120"/>
                    </a:cxn>
                    <a:cxn ang="0">
                      <a:pos x="149" y="182"/>
                    </a:cxn>
                    <a:cxn ang="0">
                      <a:pos x="262" y="166"/>
                    </a:cxn>
                    <a:cxn ang="0">
                      <a:pos x="300" y="164"/>
                    </a:cxn>
                    <a:cxn ang="0">
                      <a:pos x="355" y="181"/>
                    </a:cxn>
                    <a:cxn ang="0">
                      <a:pos x="506" y="262"/>
                    </a:cxn>
                    <a:cxn ang="0">
                      <a:pos x="544" y="275"/>
                    </a:cxn>
                    <a:cxn ang="0">
                      <a:pos x="589" y="272"/>
                    </a:cxn>
                    <a:cxn ang="0">
                      <a:pos x="676" y="244"/>
                    </a:cxn>
                    <a:cxn ang="0">
                      <a:pos x="743" y="208"/>
                    </a:cxn>
                    <a:cxn ang="0">
                      <a:pos x="768" y="213"/>
                    </a:cxn>
                    <a:cxn ang="0">
                      <a:pos x="833" y="236"/>
                    </a:cxn>
                    <a:cxn ang="0">
                      <a:pos x="858" y="231"/>
                    </a:cxn>
                    <a:cxn ang="0">
                      <a:pos x="897" y="203"/>
                    </a:cxn>
                    <a:cxn ang="0">
                      <a:pos x="945" y="152"/>
                    </a:cxn>
                    <a:cxn ang="0">
                      <a:pos x="953" y="131"/>
                    </a:cxn>
                    <a:cxn ang="0">
                      <a:pos x="956" y="120"/>
                    </a:cxn>
                    <a:cxn ang="0">
                      <a:pos x="966" y="111"/>
                    </a:cxn>
                    <a:cxn ang="0">
                      <a:pos x="980" y="108"/>
                    </a:cxn>
                    <a:cxn ang="0">
                      <a:pos x="1081" y="101"/>
                    </a:cxn>
                    <a:cxn ang="0">
                      <a:pos x="1102" y="96"/>
                    </a:cxn>
                    <a:cxn ang="0">
                      <a:pos x="1116" y="85"/>
                    </a:cxn>
                    <a:cxn ang="0">
                      <a:pos x="1126" y="50"/>
                    </a:cxn>
                    <a:cxn ang="0">
                      <a:pos x="1123" y="7"/>
                    </a:cxn>
                    <a:cxn ang="0">
                      <a:pos x="1116" y="0"/>
                    </a:cxn>
                    <a:cxn ang="0">
                      <a:pos x="1110" y="3"/>
                    </a:cxn>
                    <a:cxn ang="0">
                      <a:pos x="1028" y="75"/>
                    </a:cxn>
                    <a:cxn ang="0">
                      <a:pos x="997" y="72"/>
                    </a:cxn>
                    <a:cxn ang="0">
                      <a:pos x="960" y="57"/>
                    </a:cxn>
                    <a:cxn ang="0">
                      <a:pos x="952" y="58"/>
                    </a:cxn>
                  </a:cxnLst>
                  <a:rect l="0" t="0" r="r" b="b"/>
                  <a:pathLst>
                    <a:path w="1128" h="276">
                      <a:moveTo>
                        <a:pt x="945" y="63"/>
                      </a:moveTo>
                      <a:lnTo>
                        <a:pt x="934" y="81"/>
                      </a:lnTo>
                      <a:lnTo>
                        <a:pt x="921" y="116"/>
                      </a:lnTo>
                      <a:lnTo>
                        <a:pt x="914" y="125"/>
                      </a:lnTo>
                      <a:lnTo>
                        <a:pt x="908" y="133"/>
                      </a:lnTo>
                      <a:lnTo>
                        <a:pt x="890" y="148"/>
                      </a:lnTo>
                      <a:lnTo>
                        <a:pt x="858" y="166"/>
                      </a:lnTo>
                      <a:lnTo>
                        <a:pt x="835" y="172"/>
                      </a:lnTo>
                      <a:lnTo>
                        <a:pt x="823" y="173"/>
                      </a:lnTo>
                      <a:lnTo>
                        <a:pt x="812" y="172"/>
                      </a:lnTo>
                      <a:lnTo>
                        <a:pt x="799" y="168"/>
                      </a:lnTo>
                      <a:lnTo>
                        <a:pt x="749" y="141"/>
                      </a:lnTo>
                      <a:lnTo>
                        <a:pt x="737" y="138"/>
                      </a:lnTo>
                      <a:lnTo>
                        <a:pt x="726" y="138"/>
                      </a:lnTo>
                      <a:lnTo>
                        <a:pt x="716" y="141"/>
                      </a:lnTo>
                      <a:lnTo>
                        <a:pt x="708" y="148"/>
                      </a:lnTo>
                      <a:lnTo>
                        <a:pt x="700" y="156"/>
                      </a:lnTo>
                      <a:lnTo>
                        <a:pt x="679" y="187"/>
                      </a:lnTo>
                      <a:lnTo>
                        <a:pt x="670" y="197"/>
                      </a:lnTo>
                      <a:lnTo>
                        <a:pt x="604" y="233"/>
                      </a:lnTo>
                      <a:lnTo>
                        <a:pt x="571" y="243"/>
                      </a:lnTo>
                      <a:lnTo>
                        <a:pt x="556" y="245"/>
                      </a:lnTo>
                      <a:lnTo>
                        <a:pt x="539" y="244"/>
                      </a:lnTo>
                      <a:lnTo>
                        <a:pt x="522" y="239"/>
                      </a:lnTo>
                      <a:lnTo>
                        <a:pt x="505" y="232"/>
                      </a:lnTo>
                      <a:lnTo>
                        <a:pt x="417" y="173"/>
                      </a:lnTo>
                      <a:lnTo>
                        <a:pt x="348" y="140"/>
                      </a:lnTo>
                      <a:lnTo>
                        <a:pt x="323" y="132"/>
                      </a:lnTo>
                      <a:lnTo>
                        <a:pt x="295" y="129"/>
                      </a:lnTo>
                      <a:lnTo>
                        <a:pt x="263" y="133"/>
                      </a:lnTo>
                      <a:lnTo>
                        <a:pt x="192" y="153"/>
                      </a:lnTo>
                      <a:lnTo>
                        <a:pt x="174" y="155"/>
                      </a:lnTo>
                      <a:lnTo>
                        <a:pt x="157" y="155"/>
                      </a:lnTo>
                      <a:lnTo>
                        <a:pt x="141" y="152"/>
                      </a:lnTo>
                      <a:lnTo>
                        <a:pt x="124" y="144"/>
                      </a:lnTo>
                      <a:lnTo>
                        <a:pt x="38" y="93"/>
                      </a:lnTo>
                      <a:lnTo>
                        <a:pt x="20" y="89"/>
                      </a:lnTo>
                      <a:lnTo>
                        <a:pt x="5" y="89"/>
                      </a:lnTo>
                      <a:lnTo>
                        <a:pt x="1" y="91"/>
                      </a:lnTo>
                      <a:lnTo>
                        <a:pt x="0" y="93"/>
                      </a:lnTo>
                      <a:lnTo>
                        <a:pt x="1" y="98"/>
                      </a:lnTo>
                      <a:lnTo>
                        <a:pt x="11" y="106"/>
                      </a:lnTo>
                      <a:lnTo>
                        <a:pt x="16" y="109"/>
                      </a:lnTo>
                      <a:lnTo>
                        <a:pt x="30" y="120"/>
                      </a:lnTo>
                      <a:lnTo>
                        <a:pt x="109" y="168"/>
                      </a:lnTo>
                      <a:lnTo>
                        <a:pt x="149" y="182"/>
                      </a:lnTo>
                      <a:lnTo>
                        <a:pt x="167" y="184"/>
                      </a:lnTo>
                      <a:lnTo>
                        <a:pt x="262" y="166"/>
                      </a:lnTo>
                      <a:lnTo>
                        <a:pt x="281" y="163"/>
                      </a:lnTo>
                      <a:lnTo>
                        <a:pt x="300" y="164"/>
                      </a:lnTo>
                      <a:lnTo>
                        <a:pt x="319" y="168"/>
                      </a:lnTo>
                      <a:lnTo>
                        <a:pt x="355" y="181"/>
                      </a:lnTo>
                      <a:lnTo>
                        <a:pt x="442" y="222"/>
                      </a:lnTo>
                      <a:lnTo>
                        <a:pt x="506" y="262"/>
                      </a:lnTo>
                      <a:lnTo>
                        <a:pt x="530" y="273"/>
                      </a:lnTo>
                      <a:lnTo>
                        <a:pt x="544" y="275"/>
                      </a:lnTo>
                      <a:lnTo>
                        <a:pt x="558" y="276"/>
                      </a:lnTo>
                      <a:lnTo>
                        <a:pt x="589" y="272"/>
                      </a:lnTo>
                      <a:lnTo>
                        <a:pt x="636" y="259"/>
                      </a:lnTo>
                      <a:lnTo>
                        <a:pt x="676" y="244"/>
                      </a:lnTo>
                      <a:lnTo>
                        <a:pt x="724" y="214"/>
                      </a:lnTo>
                      <a:lnTo>
                        <a:pt x="743" y="208"/>
                      </a:lnTo>
                      <a:lnTo>
                        <a:pt x="756" y="210"/>
                      </a:lnTo>
                      <a:lnTo>
                        <a:pt x="768" y="213"/>
                      </a:lnTo>
                      <a:lnTo>
                        <a:pt x="820" y="234"/>
                      </a:lnTo>
                      <a:lnTo>
                        <a:pt x="833" y="236"/>
                      </a:lnTo>
                      <a:lnTo>
                        <a:pt x="846" y="235"/>
                      </a:lnTo>
                      <a:lnTo>
                        <a:pt x="858" y="231"/>
                      </a:lnTo>
                      <a:lnTo>
                        <a:pt x="871" y="223"/>
                      </a:lnTo>
                      <a:lnTo>
                        <a:pt x="897" y="203"/>
                      </a:lnTo>
                      <a:lnTo>
                        <a:pt x="939" y="160"/>
                      </a:lnTo>
                      <a:lnTo>
                        <a:pt x="945" y="152"/>
                      </a:lnTo>
                      <a:lnTo>
                        <a:pt x="952" y="138"/>
                      </a:lnTo>
                      <a:lnTo>
                        <a:pt x="953" y="131"/>
                      </a:lnTo>
                      <a:lnTo>
                        <a:pt x="956" y="124"/>
                      </a:lnTo>
                      <a:lnTo>
                        <a:pt x="956" y="120"/>
                      </a:lnTo>
                      <a:lnTo>
                        <a:pt x="960" y="114"/>
                      </a:lnTo>
                      <a:lnTo>
                        <a:pt x="966" y="111"/>
                      </a:lnTo>
                      <a:lnTo>
                        <a:pt x="972" y="109"/>
                      </a:lnTo>
                      <a:lnTo>
                        <a:pt x="980" y="108"/>
                      </a:lnTo>
                      <a:lnTo>
                        <a:pt x="1026" y="108"/>
                      </a:lnTo>
                      <a:lnTo>
                        <a:pt x="1081" y="101"/>
                      </a:lnTo>
                      <a:lnTo>
                        <a:pt x="1092" y="99"/>
                      </a:lnTo>
                      <a:lnTo>
                        <a:pt x="1102" y="96"/>
                      </a:lnTo>
                      <a:lnTo>
                        <a:pt x="1110" y="91"/>
                      </a:lnTo>
                      <a:lnTo>
                        <a:pt x="1116" y="85"/>
                      </a:lnTo>
                      <a:lnTo>
                        <a:pt x="1121" y="75"/>
                      </a:lnTo>
                      <a:lnTo>
                        <a:pt x="1126" y="50"/>
                      </a:lnTo>
                      <a:lnTo>
                        <a:pt x="1128" y="36"/>
                      </a:lnTo>
                      <a:lnTo>
                        <a:pt x="1123" y="7"/>
                      </a:lnTo>
                      <a:lnTo>
                        <a:pt x="1118" y="2"/>
                      </a:lnTo>
                      <a:lnTo>
                        <a:pt x="1116" y="0"/>
                      </a:lnTo>
                      <a:lnTo>
                        <a:pt x="1113" y="2"/>
                      </a:lnTo>
                      <a:lnTo>
                        <a:pt x="1110" y="3"/>
                      </a:lnTo>
                      <a:lnTo>
                        <a:pt x="1033" y="73"/>
                      </a:lnTo>
                      <a:lnTo>
                        <a:pt x="1028" y="75"/>
                      </a:lnTo>
                      <a:lnTo>
                        <a:pt x="1018" y="78"/>
                      </a:lnTo>
                      <a:lnTo>
                        <a:pt x="997" y="72"/>
                      </a:lnTo>
                      <a:lnTo>
                        <a:pt x="969" y="58"/>
                      </a:lnTo>
                      <a:lnTo>
                        <a:pt x="960" y="57"/>
                      </a:lnTo>
                      <a:lnTo>
                        <a:pt x="956" y="57"/>
                      </a:lnTo>
                      <a:lnTo>
                        <a:pt x="952" y="58"/>
                      </a:lnTo>
                      <a:lnTo>
                        <a:pt x="945" y="63"/>
                      </a:lnTo>
                      <a:close/>
                    </a:path>
                  </a:pathLst>
                </a:custGeom>
                <a:solidFill>
                  <a:srgbClr val="CDE9E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37"/>
                <p:cNvSpPr>
                  <a:spLocks/>
                </p:cNvSpPr>
                <p:nvPr/>
              </p:nvSpPr>
              <p:spPr bwMode="auto">
                <a:xfrm>
                  <a:off x="1044145" y="4061797"/>
                  <a:ext cx="183046" cy="357376"/>
                </a:xfrm>
                <a:custGeom>
                  <a:avLst/>
                  <a:gdLst/>
                  <a:ahLst/>
                  <a:cxnLst>
                    <a:cxn ang="0">
                      <a:pos x="103" y="4"/>
                    </a:cxn>
                    <a:cxn ang="0">
                      <a:pos x="89" y="13"/>
                    </a:cxn>
                    <a:cxn ang="0">
                      <a:pos x="83" y="19"/>
                    </a:cxn>
                    <a:cxn ang="0">
                      <a:pos x="71" y="37"/>
                    </a:cxn>
                    <a:cxn ang="0">
                      <a:pos x="55" y="71"/>
                    </a:cxn>
                    <a:cxn ang="0">
                      <a:pos x="11" y="151"/>
                    </a:cxn>
                    <a:cxn ang="0">
                      <a:pos x="4" y="168"/>
                    </a:cxn>
                    <a:cxn ang="0">
                      <a:pos x="1" y="182"/>
                    </a:cxn>
                    <a:cxn ang="0">
                      <a:pos x="0" y="197"/>
                    </a:cxn>
                    <a:cxn ang="0">
                      <a:pos x="1" y="209"/>
                    </a:cxn>
                    <a:cxn ang="0">
                      <a:pos x="4" y="221"/>
                    </a:cxn>
                    <a:cxn ang="0">
                      <a:pos x="17" y="245"/>
                    </a:cxn>
                    <a:cxn ang="0">
                      <a:pos x="22" y="251"/>
                    </a:cxn>
                    <a:cxn ang="0">
                      <a:pos x="35" y="263"/>
                    </a:cxn>
                    <a:cxn ang="0">
                      <a:pos x="56" y="278"/>
                    </a:cxn>
                    <a:cxn ang="0">
                      <a:pos x="143" y="319"/>
                    </a:cxn>
                    <a:cxn ang="0">
                      <a:pos x="158" y="324"/>
                    </a:cxn>
                    <a:cxn ang="0">
                      <a:pos x="163" y="326"/>
                    </a:cxn>
                    <a:cxn ang="0">
                      <a:pos x="168" y="328"/>
                    </a:cxn>
                    <a:cxn ang="0">
                      <a:pos x="168" y="328"/>
                    </a:cxn>
                    <a:cxn ang="0">
                      <a:pos x="168" y="326"/>
                    </a:cxn>
                    <a:cxn ang="0">
                      <a:pos x="105" y="292"/>
                    </a:cxn>
                    <a:cxn ang="0">
                      <a:pos x="66" y="262"/>
                    </a:cxn>
                    <a:cxn ang="0">
                      <a:pos x="62" y="257"/>
                    </a:cxn>
                    <a:cxn ang="0">
                      <a:pos x="55" y="244"/>
                    </a:cxn>
                    <a:cxn ang="0">
                      <a:pos x="46" y="217"/>
                    </a:cxn>
                    <a:cxn ang="0">
                      <a:pos x="44" y="174"/>
                    </a:cxn>
                    <a:cxn ang="0">
                      <a:pos x="49" y="146"/>
                    </a:cxn>
                    <a:cxn ang="0">
                      <a:pos x="58" y="121"/>
                    </a:cxn>
                    <a:cxn ang="0">
                      <a:pos x="136" y="19"/>
                    </a:cxn>
                    <a:cxn ang="0">
                      <a:pos x="140" y="13"/>
                    </a:cxn>
                    <a:cxn ang="0">
                      <a:pos x="142" y="7"/>
                    </a:cxn>
                    <a:cxn ang="0">
                      <a:pos x="142" y="4"/>
                    </a:cxn>
                    <a:cxn ang="0">
                      <a:pos x="140" y="2"/>
                    </a:cxn>
                    <a:cxn ang="0">
                      <a:pos x="127" y="0"/>
                    </a:cxn>
                    <a:cxn ang="0">
                      <a:pos x="103" y="4"/>
                    </a:cxn>
                  </a:cxnLst>
                  <a:rect l="0" t="0" r="r" b="b"/>
                  <a:pathLst>
                    <a:path w="168" h="328">
                      <a:moveTo>
                        <a:pt x="103" y="4"/>
                      </a:moveTo>
                      <a:lnTo>
                        <a:pt x="89" y="13"/>
                      </a:lnTo>
                      <a:lnTo>
                        <a:pt x="83" y="19"/>
                      </a:lnTo>
                      <a:lnTo>
                        <a:pt x="71" y="37"/>
                      </a:lnTo>
                      <a:lnTo>
                        <a:pt x="55" y="71"/>
                      </a:lnTo>
                      <a:lnTo>
                        <a:pt x="11" y="151"/>
                      </a:lnTo>
                      <a:lnTo>
                        <a:pt x="4" y="168"/>
                      </a:lnTo>
                      <a:lnTo>
                        <a:pt x="1" y="182"/>
                      </a:lnTo>
                      <a:lnTo>
                        <a:pt x="0" y="197"/>
                      </a:lnTo>
                      <a:lnTo>
                        <a:pt x="1" y="209"/>
                      </a:lnTo>
                      <a:lnTo>
                        <a:pt x="4" y="221"/>
                      </a:lnTo>
                      <a:lnTo>
                        <a:pt x="17" y="245"/>
                      </a:lnTo>
                      <a:lnTo>
                        <a:pt x="22" y="251"/>
                      </a:lnTo>
                      <a:lnTo>
                        <a:pt x="35" y="263"/>
                      </a:lnTo>
                      <a:lnTo>
                        <a:pt x="56" y="278"/>
                      </a:lnTo>
                      <a:lnTo>
                        <a:pt x="143" y="319"/>
                      </a:lnTo>
                      <a:lnTo>
                        <a:pt x="158" y="324"/>
                      </a:lnTo>
                      <a:lnTo>
                        <a:pt x="163" y="326"/>
                      </a:lnTo>
                      <a:lnTo>
                        <a:pt x="168" y="328"/>
                      </a:lnTo>
                      <a:lnTo>
                        <a:pt x="168" y="328"/>
                      </a:lnTo>
                      <a:lnTo>
                        <a:pt x="168" y="326"/>
                      </a:lnTo>
                      <a:lnTo>
                        <a:pt x="105" y="292"/>
                      </a:lnTo>
                      <a:lnTo>
                        <a:pt x="66" y="262"/>
                      </a:lnTo>
                      <a:lnTo>
                        <a:pt x="62" y="257"/>
                      </a:lnTo>
                      <a:lnTo>
                        <a:pt x="55" y="244"/>
                      </a:lnTo>
                      <a:lnTo>
                        <a:pt x="46" y="217"/>
                      </a:lnTo>
                      <a:lnTo>
                        <a:pt x="44" y="174"/>
                      </a:lnTo>
                      <a:lnTo>
                        <a:pt x="49" y="146"/>
                      </a:lnTo>
                      <a:lnTo>
                        <a:pt x="58" y="121"/>
                      </a:lnTo>
                      <a:lnTo>
                        <a:pt x="136" y="19"/>
                      </a:lnTo>
                      <a:lnTo>
                        <a:pt x="140" y="13"/>
                      </a:lnTo>
                      <a:lnTo>
                        <a:pt x="142" y="7"/>
                      </a:lnTo>
                      <a:lnTo>
                        <a:pt x="142" y="4"/>
                      </a:lnTo>
                      <a:lnTo>
                        <a:pt x="140" y="2"/>
                      </a:lnTo>
                      <a:lnTo>
                        <a:pt x="127" y="0"/>
                      </a:lnTo>
                      <a:lnTo>
                        <a:pt x="103" y="4"/>
                      </a:lnTo>
                      <a:close/>
                    </a:path>
                  </a:pathLst>
                </a:custGeom>
                <a:solidFill>
                  <a:srgbClr val="CDE9E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40"/>
                <p:cNvSpPr>
                  <a:spLocks/>
                </p:cNvSpPr>
                <p:nvPr/>
              </p:nvSpPr>
              <p:spPr bwMode="auto">
                <a:xfrm>
                  <a:off x="829502" y="4379948"/>
                  <a:ext cx="52299" cy="28329"/>
                </a:xfrm>
                <a:custGeom>
                  <a:avLst/>
                  <a:gdLst/>
                  <a:ahLst/>
                  <a:cxnLst>
                    <a:cxn ang="0">
                      <a:pos x="48" y="0"/>
                    </a:cxn>
                    <a:cxn ang="0">
                      <a:pos x="46" y="0"/>
                    </a:cxn>
                    <a:cxn ang="0">
                      <a:pos x="42" y="1"/>
                    </a:cxn>
                    <a:cxn ang="0">
                      <a:pos x="38" y="4"/>
                    </a:cxn>
                    <a:cxn ang="0">
                      <a:pos x="25" y="12"/>
                    </a:cxn>
                    <a:cxn ang="0">
                      <a:pos x="0" y="26"/>
                    </a:cxn>
                    <a:cxn ang="0">
                      <a:pos x="7" y="25"/>
                    </a:cxn>
                    <a:cxn ang="0">
                      <a:pos x="39" y="8"/>
                    </a:cxn>
                    <a:cxn ang="0">
                      <a:pos x="45" y="2"/>
                    </a:cxn>
                    <a:cxn ang="0">
                      <a:pos x="47" y="1"/>
                    </a:cxn>
                    <a:cxn ang="0">
                      <a:pos x="48" y="0"/>
                    </a:cxn>
                  </a:cxnLst>
                  <a:rect l="0" t="0" r="r" b="b"/>
                  <a:pathLst>
                    <a:path w="48" h="26">
                      <a:moveTo>
                        <a:pt x="48" y="0"/>
                      </a:moveTo>
                      <a:lnTo>
                        <a:pt x="46" y="0"/>
                      </a:lnTo>
                      <a:lnTo>
                        <a:pt x="42" y="1"/>
                      </a:lnTo>
                      <a:lnTo>
                        <a:pt x="38" y="4"/>
                      </a:lnTo>
                      <a:lnTo>
                        <a:pt x="25" y="12"/>
                      </a:lnTo>
                      <a:lnTo>
                        <a:pt x="0" y="26"/>
                      </a:lnTo>
                      <a:lnTo>
                        <a:pt x="7" y="25"/>
                      </a:lnTo>
                      <a:lnTo>
                        <a:pt x="39" y="8"/>
                      </a:lnTo>
                      <a:lnTo>
                        <a:pt x="45" y="2"/>
                      </a:lnTo>
                      <a:lnTo>
                        <a:pt x="47" y="1"/>
                      </a:lnTo>
                      <a:lnTo>
                        <a:pt x="48" y="0"/>
                      </a:lnTo>
                      <a:close/>
                    </a:path>
                  </a:pathLst>
                </a:custGeom>
                <a:solidFill>
                  <a:srgbClr val="CDE9E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 name="Group 88"/>
              <p:cNvGrpSpPr/>
              <p:nvPr/>
            </p:nvGrpSpPr>
            <p:grpSpPr>
              <a:xfrm>
                <a:off x="1103960" y="3157728"/>
                <a:ext cx="1352144" cy="1301089"/>
                <a:chOff x="1657610" y="2852928"/>
                <a:chExt cx="1352144" cy="1301089"/>
              </a:xfrm>
            </p:grpSpPr>
            <p:sp>
              <p:nvSpPr>
                <p:cNvPr id="121" name="Freeform 93"/>
                <p:cNvSpPr>
                  <a:spLocks/>
                </p:cNvSpPr>
                <p:nvPr/>
              </p:nvSpPr>
              <p:spPr bwMode="auto">
                <a:xfrm rot="19456225">
                  <a:off x="2535839" y="3337041"/>
                  <a:ext cx="369361" cy="281106"/>
                </a:xfrm>
                <a:custGeom>
                  <a:avLst/>
                  <a:gdLst/>
                  <a:ahLst/>
                  <a:cxnLst>
                    <a:cxn ang="0">
                      <a:pos x="0" y="68"/>
                    </a:cxn>
                    <a:cxn ang="0">
                      <a:pos x="5" y="90"/>
                    </a:cxn>
                    <a:cxn ang="0">
                      <a:pos x="29" y="112"/>
                    </a:cxn>
                    <a:cxn ang="0">
                      <a:pos x="58" y="121"/>
                    </a:cxn>
                    <a:cxn ang="0">
                      <a:pos x="79" y="106"/>
                    </a:cxn>
                    <a:cxn ang="0">
                      <a:pos x="90" y="105"/>
                    </a:cxn>
                    <a:cxn ang="0">
                      <a:pos x="159" y="150"/>
                    </a:cxn>
                    <a:cxn ang="0">
                      <a:pos x="207" y="166"/>
                    </a:cxn>
                    <a:cxn ang="0">
                      <a:pos x="217" y="177"/>
                    </a:cxn>
                    <a:cxn ang="0">
                      <a:pos x="207" y="221"/>
                    </a:cxn>
                    <a:cxn ang="0">
                      <a:pos x="207" y="239"/>
                    </a:cxn>
                    <a:cxn ang="0">
                      <a:pos x="226" y="254"/>
                    </a:cxn>
                    <a:cxn ang="0">
                      <a:pos x="250" y="258"/>
                    </a:cxn>
                    <a:cxn ang="0">
                      <a:pos x="275" y="249"/>
                    </a:cxn>
                    <a:cxn ang="0">
                      <a:pos x="299" y="223"/>
                    </a:cxn>
                    <a:cxn ang="0">
                      <a:pos x="300" y="216"/>
                    </a:cxn>
                    <a:cxn ang="0">
                      <a:pos x="277" y="219"/>
                    </a:cxn>
                    <a:cxn ang="0">
                      <a:pos x="253" y="205"/>
                    </a:cxn>
                    <a:cxn ang="0">
                      <a:pos x="250" y="184"/>
                    </a:cxn>
                    <a:cxn ang="0">
                      <a:pos x="259" y="170"/>
                    </a:cxn>
                    <a:cxn ang="0">
                      <a:pos x="282" y="158"/>
                    </a:cxn>
                    <a:cxn ang="0">
                      <a:pos x="290" y="160"/>
                    </a:cxn>
                    <a:cxn ang="0">
                      <a:pos x="297" y="177"/>
                    </a:cxn>
                    <a:cxn ang="0">
                      <a:pos x="322" y="194"/>
                    </a:cxn>
                    <a:cxn ang="0">
                      <a:pos x="330" y="193"/>
                    </a:cxn>
                    <a:cxn ang="0">
                      <a:pos x="337" y="174"/>
                    </a:cxn>
                    <a:cxn ang="0">
                      <a:pos x="337" y="144"/>
                    </a:cxn>
                    <a:cxn ang="0">
                      <a:pos x="312" y="125"/>
                    </a:cxn>
                    <a:cxn ang="0">
                      <a:pos x="277" y="121"/>
                    </a:cxn>
                    <a:cxn ang="0">
                      <a:pos x="248" y="142"/>
                    </a:cxn>
                    <a:cxn ang="0">
                      <a:pos x="228" y="140"/>
                    </a:cxn>
                    <a:cxn ang="0">
                      <a:pos x="102" y="76"/>
                    </a:cxn>
                    <a:cxn ang="0">
                      <a:pos x="102" y="68"/>
                    </a:cxn>
                    <a:cxn ang="0">
                      <a:pos x="113" y="52"/>
                    </a:cxn>
                    <a:cxn ang="0">
                      <a:pos x="114" y="40"/>
                    </a:cxn>
                    <a:cxn ang="0">
                      <a:pos x="94" y="27"/>
                    </a:cxn>
                    <a:cxn ang="0">
                      <a:pos x="85" y="27"/>
                    </a:cxn>
                    <a:cxn ang="0">
                      <a:pos x="76" y="50"/>
                    </a:cxn>
                    <a:cxn ang="0">
                      <a:pos x="58" y="67"/>
                    </a:cxn>
                    <a:cxn ang="0">
                      <a:pos x="47" y="64"/>
                    </a:cxn>
                    <a:cxn ang="0">
                      <a:pos x="37" y="52"/>
                    </a:cxn>
                    <a:cxn ang="0">
                      <a:pos x="48" y="7"/>
                    </a:cxn>
                    <a:cxn ang="0">
                      <a:pos x="42" y="1"/>
                    </a:cxn>
                    <a:cxn ang="0">
                      <a:pos x="23" y="5"/>
                    </a:cxn>
                    <a:cxn ang="0">
                      <a:pos x="10" y="25"/>
                    </a:cxn>
                  </a:cxnLst>
                  <a:rect l="0" t="0" r="r" b="b"/>
                  <a:pathLst>
                    <a:path w="339" h="258">
                      <a:moveTo>
                        <a:pt x="10" y="25"/>
                      </a:moveTo>
                      <a:lnTo>
                        <a:pt x="5" y="42"/>
                      </a:lnTo>
                      <a:lnTo>
                        <a:pt x="0" y="68"/>
                      </a:lnTo>
                      <a:lnTo>
                        <a:pt x="0" y="75"/>
                      </a:lnTo>
                      <a:lnTo>
                        <a:pt x="1" y="80"/>
                      </a:lnTo>
                      <a:lnTo>
                        <a:pt x="5" y="90"/>
                      </a:lnTo>
                      <a:lnTo>
                        <a:pt x="8" y="94"/>
                      </a:lnTo>
                      <a:lnTo>
                        <a:pt x="15" y="101"/>
                      </a:lnTo>
                      <a:lnTo>
                        <a:pt x="29" y="112"/>
                      </a:lnTo>
                      <a:lnTo>
                        <a:pt x="46" y="121"/>
                      </a:lnTo>
                      <a:lnTo>
                        <a:pt x="55" y="122"/>
                      </a:lnTo>
                      <a:lnTo>
                        <a:pt x="58" y="121"/>
                      </a:lnTo>
                      <a:lnTo>
                        <a:pt x="62" y="119"/>
                      </a:lnTo>
                      <a:lnTo>
                        <a:pt x="70" y="112"/>
                      </a:lnTo>
                      <a:lnTo>
                        <a:pt x="79" y="106"/>
                      </a:lnTo>
                      <a:lnTo>
                        <a:pt x="84" y="104"/>
                      </a:lnTo>
                      <a:lnTo>
                        <a:pt x="86" y="104"/>
                      </a:lnTo>
                      <a:lnTo>
                        <a:pt x="90" y="105"/>
                      </a:lnTo>
                      <a:lnTo>
                        <a:pt x="97" y="108"/>
                      </a:lnTo>
                      <a:lnTo>
                        <a:pt x="105" y="112"/>
                      </a:lnTo>
                      <a:lnTo>
                        <a:pt x="159" y="150"/>
                      </a:lnTo>
                      <a:lnTo>
                        <a:pt x="175" y="157"/>
                      </a:lnTo>
                      <a:lnTo>
                        <a:pt x="200" y="163"/>
                      </a:lnTo>
                      <a:lnTo>
                        <a:pt x="207" y="166"/>
                      </a:lnTo>
                      <a:lnTo>
                        <a:pt x="212" y="170"/>
                      </a:lnTo>
                      <a:lnTo>
                        <a:pt x="216" y="174"/>
                      </a:lnTo>
                      <a:lnTo>
                        <a:pt x="217" y="177"/>
                      </a:lnTo>
                      <a:lnTo>
                        <a:pt x="218" y="180"/>
                      </a:lnTo>
                      <a:lnTo>
                        <a:pt x="215" y="195"/>
                      </a:lnTo>
                      <a:lnTo>
                        <a:pt x="207" y="221"/>
                      </a:lnTo>
                      <a:lnTo>
                        <a:pt x="205" y="231"/>
                      </a:lnTo>
                      <a:lnTo>
                        <a:pt x="206" y="234"/>
                      </a:lnTo>
                      <a:lnTo>
                        <a:pt x="207" y="239"/>
                      </a:lnTo>
                      <a:lnTo>
                        <a:pt x="210" y="243"/>
                      </a:lnTo>
                      <a:lnTo>
                        <a:pt x="218" y="250"/>
                      </a:lnTo>
                      <a:lnTo>
                        <a:pt x="226" y="254"/>
                      </a:lnTo>
                      <a:lnTo>
                        <a:pt x="235" y="257"/>
                      </a:lnTo>
                      <a:lnTo>
                        <a:pt x="240" y="258"/>
                      </a:lnTo>
                      <a:lnTo>
                        <a:pt x="250" y="258"/>
                      </a:lnTo>
                      <a:lnTo>
                        <a:pt x="256" y="257"/>
                      </a:lnTo>
                      <a:lnTo>
                        <a:pt x="266" y="253"/>
                      </a:lnTo>
                      <a:lnTo>
                        <a:pt x="275" y="249"/>
                      </a:lnTo>
                      <a:lnTo>
                        <a:pt x="280" y="246"/>
                      </a:lnTo>
                      <a:lnTo>
                        <a:pt x="293" y="232"/>
                      </a:lnTo>
                      <a:lnTo>
                        <a:pt x="299" y="223"/>
                      </a:lnTo>
                      <a:lnTo>
                        <a:pt x="300" y="220"/>
                      </a:lnTo>
                      <a:lnTo>
                        <a:pt x="301" y="217"/>
                      </a:lnTo>
                      <a:lnTo>
                        <a:pt x="300" y="216"/>
                      </a:lnTo>
                      <a:lnTo>
                        <a:pt x="298" y="216"/>
                      </a:lnTo>
                      <a:lnTo>
                        <a:pt x="280" y="220"/>
                      </a:lnTo>
                      <a:lnTo>
                        <a:pt x="277" y="219"/>
                      </a:lnTo>
                      <a:lnTo>
                        <a:pt x="263" y="214"/>
                      </a:lnTo>
                      <a:lnTo>
                        <a:pt x="255" y="208"/>
                      </a:lnTo>
                      <a:lnTo>
                        <a:pt x="253" y="205"/>
                      </a:lnTo>
                      <a:lnTo>
                        <a:pt x="251" y="199"/>
                      </a:lnTo>
                      <a:lnTo>
                        <a:pt x="250" y="191"/>
                      </a:lnTo>
                      <a:lnTo>
                        <a:pt x="250" y="184"/>
                      </a:lnTo>
                      <a:lnTo>
                        <a:pt x="252" y="180"/>
                      </a:lnTo>
                      <a:lnTo>
                        <a:pt x="253" y="177"/>
                      </a:lnTo>
                      <a:lnTo>
                        <a:pt x="259" y="170"/>
                      </a:lnTo>
                      <a:lnTo>
                        <a:pt x="264" y="167"/>
                      </a:lnTo>
                      <a:lnTo>
                        <a:pt x="273" y="161"/>
                      </a:lnTo>
                      <a:lnTo>
                        <a:pt x="282" y="158"/>
                      </a:lnTo>
                      <a:lnTo>
                        <a:pt x="286" y="158"/>
                      </a:lnTo>
                      <a:lnTo>
                        <a:pt x="288" y="158"/>
                      </a:lnTo>
                      <a:lnTo>
                        <a:pt x="290" y="160"/>
                      </a:lnTo>
                      <a:lnTo>
                        <a:pt x="291" y="162"/>
                      </a:lnTo>
                      <a:lnTo>
                        <a:pt x="296" y="175"/>
                      </a:lnTo>
                      <a:lnTo>
                        <a:pt x="297" y="177"/>
                      </a:lnTo>
                      <a:lnTo>
                        <a:pt x="308" y="186"/>
                      </a:lnTo>
                      <a:lnTo>
                        <a:pt x="313" y="190"/>
                      </a:lnTo>
                      <a:lnTo>
                        <a:pt x="322" y="194"/>
                      </a:lnTo>
                      <a:lnTo>
                        <a:pt x="326" y="194"/>
                      </a:lnTo>
                      <a:lnTo>
                        <a:pt x="328" y="194"/>
                      </a:lnTo>
                      <a:lnTo>
                        <a:pt x="330" y="193"/>
                      </a:lnTo>
                      <a:lnTo>
                        <a:pt x="332" y="192"/>
                      </a:lnTo>
                      <a:lnTo>
                        <a:pt x="333" y="189"/>
                      </a:lnTo>
                      <a:lnTo>
                        <a:pt x="337" y="174"/>
                      </a:lnTo>
                      <a:lnTo>
                        <a:pt x="339" y="161"/>
                      </a:lnTo>
                      <a:lnTo>
                        <a:pt x="339" y="148"/>
                      </a:lnTo>
                      <a:lnTo>
                        <a:pt x="337" y="144"/>
                      </a:lnTo>
                      <a:lnTo>
                        <a:pt x="335" y="140"/>
                      </a:lnTo>
                      <a:lnTo>
                        <a:pt x="331" y="136"/>
                      </a:lnTo>
                      <a:lnTo>
                        <a:pt x="312" y="125"/>
                      </a:lnTo>
                      <a:lnTo>
                        <a:pt x="296" y="120"/>
                      </a:lnTo>
                      <a:lnTo>
                        <a:pt x="284" y="119"/>
                      </a:lnTo>
                      <a:lnTo>
                        <a:pt x="277" y="121"/>
                      </a:lnTo>
                      <a:lnTo>
                        <a:pt x="269" y="126"/>
                      </a:lnTo>
                      <a:lnTo>
                        <a:pt x="253" y="139"/>
                      </a:lnTo>
                      <a:lnTo>
                        <a:pt x="248" y="142"/>
                      </a:lnTo>
                      <a:lnTo>
                        <a:pt x="244" y="143"/>
                      </a:lnTo>
                      <a:lnTo>
                        <a:pt x="236" y="143"/>
                      </a:lnTo>
                      <a:lnTo>
                        <a:pt x="228" y="140"/>
                      </a:lnTo>
                      <a:lnTo>
                        <a:pt x="118" y="91"/>
                      </a:lnTo>
                      <a:lnTo>
                        <a:pt x="106" y="82"/>
                      </a:lnTo>
                      <a:lnTo>
                        <a:pt x="102" y="76"/>
                      </a:lnTo>
                      <a:lnTo>
                        <a:pt x="102" y="73"/>
                      </a:lnTo>
                      <a:lnTo>
                        <a:pt x="102" y="71"/>
                      </a:lnTo>
                      <a:lnTo>
                        <a:pt x="102" y="68"/>
                      </a:lnTo>
                      <a:lnTo>
                        <a:pt x="103" y="65"/>
                      </a:lnTo>
                      <a:lnTo>
                        <a:pt x="106" y="60"/>
                      </a:lnTo>
                      <a:lnTo>
                        <a:pt x="113" y="52"/>
                      </a:lnTo>
                      <a:lnTo>
                        <a:pt x="115" y="47"/>
                      </a:lnTo>
                      <a:lnTo>
                        <a:pt x="115" y="44"/>
                      </a:lnTo>
                      <a:lnTo>
                        <a:pt x="114" y="40"/>
                      </a:lnTo>
                      <a:lnTo>
                        <a:pt x="106" y="34"/>
                      </a:lnTo>
                      <a:lnTo>
                        <a:pt x="103" y="31"/>
                      </a:lnTo>
                      <a:lnTo>
                        <a:pt x="94" y="27"/>
                      </a:lnTo>
                      <a:lnTo>
                        <a:pt x="90" y="26"/>
                      </a:lnTo>
                      <a:lnTo>
                        <a:pt x="87" y="26"/>
                      </a:lnTo>
                      <a:lnTo>
                        <a:pt x="85" y="27"/>
                      </a:lnTo>
                      <a:lnTo>
                        <a:pt x="83" y="32"/>
                      </a:lnTo>
                      <a:lnTo>
                        <a:pt x="78" y="47"/>
                      </a:lnTo>
                      <a:lnTo>
                        <a:pt x="76" y="50"/>
                      </a:lnTo>
                      <a:lnTo>
                        <a:pt x="66" y="62"/>
                      </a:lnTo>
                      <a:lnTo>
                        <a:pt x="64" y="64"/>
                      </a:lnTo>
                      <a:lnTo>
                        <a:pt x="58" y="67"/>
                      </a:lnTo>
                      <a:lnTo>
                        <a:pt x="56" y="67"/>
                      </a:lnTo>
                      <a:lnTo>
                        <a:pt x="53" y="67"/>
                      </a:lnTo>
                      <a:lnTo>
                        <a:pt x="47" y="64"/>
                      </a:lnTo>
                      <a:lnTo>
                        <a:pt x="44" y="62"/>
                      </a:lnTo>
                      <a:lnTo>
                        <a:pt x="39" y="56"/>
                      </a:lnTo>
                      <a:lnTo>
                        <a:pt x="37" y="52"/>
                      </a:lnTo>
                      <a:lnTo>
                        <a:pt x="36" y="48"/>
                      </a:lnTo>
                      <a:lnTo>
                        <a:pt x="38" y="38"/>
                      </a:lnTo>
                      <a:lnTo>
                        <a:pt x="48" y="7"/>
                      </a:lnTo>
                      <a:lnTo>
                        <a:pt x="47" y="3"/>
                      </a:lnTo>
                      <a:lnTo>
                        <a:pt x="45" y="2"/>
                      </a:lnTo>
                      <a:lnTo>
                        <a:pt x="42" y="1"/>
                      </a:lnTo>
                      <a:lnTo>
                        <a:pt x="38" y="0"/>
                      </a:lnTo>
                      <a:lnTo>
                        <a:pt x="28" y="2"/>
                      </a:lnTo>
                      <a:lnTo>
                        <a:pt x="23" y="5"/>
                      </a:lnTo>
                      <a:lnTo>
                        <a:pt x="19" y="8"/>
                      </a:lnTo>
                      <a:lnTo>
                        <a:pt x="16" y="12"/>
                      </a:lnTo>
                      <a:lnTo>
                        <a:pt x="10" y="25"/>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3" name="Group 67"/>
                <p:cNvGrpSpPr/>
                <p:nvPr/>
              </p:nvGrpSpPr>
              <p:grpSpPr>
                <a:xfrm>
                  <a:off x="1657610" y="2852928"/>
                  <a:ext cx="1352144" cy="1301089"/>
                  <a:chOff x="4572000" y="3363687"/>
                  <a:chExt cx="1970088" cy="1895701"/>
                </a:xfrm>
              </p:grpSpPr>
              <p:sp>
                <p:nvSpPr>
                  <p:cNvPr id="123" name="AutoShape 4"/>
                  <p:cNvSpPr>
                    <a:spLocks noChangeAspect="1" noChangeArrowheads="1" noTextEdit="1"/>
                  </p:cNvSpPr>
                  <p:nvPr/>
                </p:nvSpPr>
                <p:spPr bwMode="auto">
                  <a:xfrm flipH="1">
                    <a:off x="4572000" y="3429000"/>
                    <a:ext cx="1970088" cy="1830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13"/>
                  <p:cNvSpPr>
                    <a:spLocks/>
                  </p:cNvSpPr>
                  <p:nvPr/>
                </p:nvSpPr>
                <p:spPr bwMode="auto">
                  <a:xfrm flipH="1">
                    <a:off x="5146675" y="3892550"/>
                    <a:ext cx="444500" cy="727075"/>
                  </a:xfrm>
                  <a:custGeom>
                    <a:avLst/>
                    <a:gdLst/>
                    <a:ahLst/>
                    <a:cxnLst>
                      <a:cxn ang="0">
                        <a:pos x="276" y="223"/>
                      </a:cxn>
                      <a:cxn ang="0">
                        <a:pos x="270" y="196"/>
                      </a:cxn>
                      <a:cxn ang="0">
                        <a:pos x="255" y="156"/>
                      </a:cxn>
                      <a:cxn ang="0">
                        <a:pos x="206" y="63"/>
                      </a:cxn>
                      <a:cxn ang="0">
                        <a:pos x="185" y="35"/>
                      </a:cxn>
                      <a:cxn ang="0">
                        <a:pos x="173" y="24"/>
                      </a:cxn>
                      <a:cxn ang="0">
                        <a:pos x="161" y="16"/>
                      </a:cxn>
                      <a:cxn ang="0">
                        <a:pos x="140" y="6"/>
                      </a:cxn>
                      <a:cxn ang="0">
                        <a:pos x="111" y="0"/>
                      </a:cxn>
                      <a:cxn ang="0">
                        <a:pos x="104" y="0"/>
                      </a:cxn>
                      <a:cxn ang="0">
                        <a:pos x="75" y="2"/>
                      </a:cxn>
                      <a:cxn ang="0">
                        <a:pos x="53" y="7"/>
                      </a:cxn>
                      <a:cxn ang="0">
                        <a:pos x="48" y="9"/>
                      </a:cxn>
                      <a:cxn ang="0">
                        <a:pos x="37" y="18"/>
                      </a:cxn>
                      <a:cxn ang="0">
                        <a:pos x="25" y="30"/>
                      </a:cxn>
                      <a:cxn ang="0">
                        <a:pos x="20" y="38"/>
                      </a:cxn>
                      <a:cxn ang="0">
                        <a:pos x="12" y="55"/>
                      </a:cxn>
                      <a:cxn ang="0">
                        <a:pos x="7" y="76"/>
                      </a:cxn>
                      <a:cxn ang="0">
                        <a:pos x="7" y="93"/>
                      </a:cxn>
                      <a:cxn ang="0">
                        <a:pos x="9" y="103"/>
                      </a:cxn>
                      <a:cxn ang="0">
                        <a:pos x="17" y="120"/>
                      </a:cxn>
                      <a:cxn ang="0">
                        <a:pos x="32" y="143"/>
                      </a:cxn>
                      <a:cxn ang="0">
                        <a:pos x="47" y="157"/>
                      </a:cxn>
                      <a:cxn ang="0">
                        <a:pos x="49" y="160"/>
                      </a:cxn>
                      <a:cxn ang="0">
                        <a:pos x="50" y="164"/>
                      </a:cxn>
                      <a:cxn ang="0">
                        <a:pos x="52" y="173"/>
                      </a:cxn>
                      <a:cxn ang="0">
                        <a:pos x="51" y="192"/>
                      </a:cxn>
                      <a:cxn ang="0">
                        <a:pos x="48" y="205"/>
                      </a:cxn>
                      <a:cxn ang="0">
                        <a:pos x="46" y="208"/>
                      </a:cxn>
                      <a:cxn ang="0">
                        <a:pos x="10" y="270"/>
                      </a:cxn>
                      <a:cxn ang="0">
                        <a:pos x="5" y="285"/>
                      </a:cxn>
                      <a:cxn ang="0">
                        <a:pos x="3" y="292"/>
                      </a:cxn>
                      <a:cxn ang="0">
                        <a:pos x="0" y="319"/>
                      </a:cxn>
                      <a:cxn ang="0">
                        <a:pos x="2" y="347"/>
                      </a:cxn>
                      <a:cxn ang="0">
                        <a:pos x="6" y="366"/>
                      </a:cxn>
                      <a:cxn ang="0">
                        <a:pos x="14" y="386"/>
                      </a:cxn>
                      <a:cxn ang="0">
                        <a:pos x="29" y="415"/>
                      </a:cxn>
                      <a:cxn ang="0">
                        <a:pos x="41" y="430"/>
                      </a:cxn>
                      <a:cxn ang="0">
                        <a:pos x="54" y="441"/>
                      </a:cxn>
                      <a:cxn ang="0">
                        <a:pos x="60" y="446"/>
                      </a:cxn>
                      <a:cxn ang="0">
                        <a:pos x="76" y="453"/>
                      </a:cxn>
                      <a:cxn ang="0">
                        <a:pos x="92" y="457"/>
                      </a:cxn>
                      <a:cxn ang="0">
                        <a:pos x="118" y="458"/>
                      </a:cxn>
                      <a:cxn ang="0">
                        <a:pos x="148" y="454"/>
                      </a:cxn>
                      <a:cxn ang="0">
                        <a:pos x="187" y="442"/>
                      </a:cxn>
                      <a:cxn ang="0">
                        <a:pos x="216" y="429"/>
                      </a:cxn>
                      <a:cxn ang="0">
                        <a:pos x="234" y="417"/>
                      </a:cxn>
                      <a:cxn ang="0">
                        <a:pos x="242" y="410"/>
                      </a:cxn>
                      <a:cxn ang="0">
                        <a:pos x="252" y="397"/>
                      </a:cxn>
                      <a:cxn ang="0">
                        <a:pos x="255" y="392"/>
                      </a:cxn>
                      <a:cxn ang="0">
                        <a:pos x="267" y="357"/>
                      </a:cxn>
                      <a:cxn ang="0">
                        <a:pos x="279" y="291"/>
                      </a:cxn>
                      <a:cxn ang="0">
                        <a:pos x="280" y="274"/>
                      </a:cxn>
                      <a:cxn ang="0">
                        <a:pos x="276" y="223"/>
                      </a:cxn>
                    </a:cxnLst>
                    <a:rect l="0" t="0" r="r" b="b"/>
                    <a:pathLst>
                      <a:path w="280" h="458">
                        <a:moveTo>
                          <a:pt x="276" y="223"/>
                        </a:moveTo>
                        <a:lnTo>
                          <a:pt x="270" y="196"/>
                        </a:lnTo>
                        <a:lnTo>
                          <a:pt x="255" y="156"/>
                        </a:lnTo>
                        <a:lnTo>
                          <a:pt x="206" y="63"/>
                        </a:lnTo>
                        <a:lnTo>
                          <a:pt x="185" y="35"/>
                        </a:lnTo>
                        <a:lnTo>
                          <a:pt x="173" y="24"/>
                        </a:lnTo>
                        <a:lnTo>
                          <a:pt x="161" y="16"/>
                        </a:lnTo>
                        <a:lnTo>
                          <a:pt x="140" y="6"/>
                        </a:lnTo>
                        <a:lnTo>
                          <a:pt x="111" y="0"/>
                        </a:lnTo>
                        <a:lnTo>
                          <a:pt x="104" y="0"/>
                        </a:lnTo>
                        <a:lnTo>
                          <a:pt x="75" y="2"/>
                        </a:lnTo>
                        <a:lnTo>
                          <a:pt x="53" y="7"/>
                        </a:lnTo>
                        <a:lnTo>
                          <a:pt x="48" y="9"/>
                        </a:lnTo>
                        <a:lnTo>
                          <a:pt x="37" y="18"/>
                        </a:lnTo>
                        <a:lnTo>
                          <a:pt x="25" y="30"/>
                        </a:lnTo>
                        <a:lnTo>
                          <a:pt x="20" y="38"/>
                        </a:lnTo>
                        <a:lnTo>
                          <a:pt x="12" y="55"/>
                        </a:lnTo>
                        <a:lnTo>
                          <a:pt x="7" y="76"/>
                        </a:lnTo>
                        <a:lnTo>
                          <a:pt x="7" y="93"/>
                        </a:lnTo>
                        <a:lnTo>
                          <a:pt x="9" y="103"/>
                        </a:lnTo>
                        <a:lnTo>
                          <a:pt x="17" y="120"/>
                        </a:lnTo>
                        <a:lnTo>
                          <a:pt x="32" y="143"/>
                        </a:lnTo>
                        <a:lnTo>
                          <a:pt x="47" y="157"/>
                        </a:lnTo>
                        <a:lnTo>
                          <a:pt x="49" y="160"/>
                        </a:lnTo>
                        <a:lnTo>
                          <a:pt x="50" y="164"/>
                        </a:lnTo>
                        <a:lnTo>
                          <a:pt x="52" y="173"/>
                        </a:lnTo>
                        <a:lnTo>
                          <a:pt x="51" y="192"/>
                        </a:lnTo>
                        <a:lnTo>
                          <a:pt x="48" y="205"/>
                        </a:lnTo>
                        <a:lnTo>
                          <a:pt x="46" y="208"/>
                        </a:lnTo>
                        <a:lnTo>
                          <a:pt x="10" y="270"/>
                        </a:lnTo>
                        <a:lnTo>
                          <a:pt x="5" y="285"/>
                        </a:lnTo>
                        <a:lnTo>
                          <a:pt x="3" y="292"/>
                        </a:lnTo>
                        <a:lnTo>
                          <a:pt x="0" y="319"/>
                        </a:lnTo>
                        <a:lnTo>
                          <a:pt x="2" y="347"/>
                        </a:lnTo>
                        <a:lnTo>
                          <a:pt x="6" y="366"/>
                        </a:lnTo>
                        <a:lnTo>
                          <a:pt x="14" y="386"/>
                        </a:lnTo>
                        <a:lnTo>
                          <a:pt x="29" y="415"/>
                        </a:lnTo>
                        <a:lnTo>
                          <a:pt x="41" y="430"/>
                        </a:lnTo>
                        <a:lnTo>
                          <a:pt x="54" y="441"/>
                        </a:lnTo>
                        <a:lnTo>
                          <a:pt x="60" y="446"/>
                        </a:lnTo>
                        <a:lnTo>
                          <a:pt x="76" y="453"/>
                        </a:lnTo>
                        <a:lnTo>
                          <a:pt x="92" y="457"/>
                        </a:lnTo>
                        <a:lnTo>
                          <a:pt x="118" y="458"/>
                        </a:lnTo>
                        <a:lnTo>
                          <a:pt x="148" y="454"/>
                        </a:lnTo>
                        <a:lnTo>
                          <a:pt x="187" y="442"/>
                        </a:lnTo>
                        <a:lnTo>
                          <a:pt x="216" y="429"/>
                        </a:lnTo>
                        <a:lnTo>
                          <a:pt x="234" y="417"/>
                        </a:lnTo>
                        <a:lnTo>
                          <a:pt x="242" y="410"/>
                        </a:lnTo>
                        <a:lnTo>
                          <a:pt x="252" y="397"/>
                        </a:lnTo>
                        <a:lnTo>
                          <a:pt x="255" y="392"/>
                        </a:lnTo>
                        <a:lnTo>
                          <a:pt x="267" y="357"/>
                        </a:lnTo>
                        <a:lnTo>
                          <a:pt x="279" y="291"/>
                        </a:lnTo>
                        <a:lnTo>
                          <a:pt x="280" y="274"/>
                        </a:lnTo>
                        <a:lnTo>
                          <a:pt x="276" y="2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14"/>
                  <p:cNvSpPr>
                    <a:spLocks/>
                  </p:cNvSpPr>
                  <p:nvPr/>
                </p:nvSpPr>
                <p:spPr bwMode="auto">
                  <a:xfrm flipH="1">
                    <a:off x="4576763" y="3771900"/>
                    <a:ext cx="847725" cy="311150"/>
                  </a:xfrm>
                  <a:custGeom>
                    <a:avLst/>
                    <a:gdLst/>
                    <a:ahLst/>
                    <a:cxnLst>
                      <a:cxn ang="0">
                        <a:pos x="282" y="135"/>
                      </a:cxn>
                      <a:cxn ang="0">
                        <a:pos x="186" y="90"/>
                      </a:cxn>
                      <a:cxn ang="0">
                        <a:pos x="142" y="79"/>
                      </a:cxn>
                      <a:cxn ang="0">
                        <a:pos x="26" y="78"/>
                      </a:cxn>
                      <a:cxn ang="0">
                        <a:pos x="11" y="82"/>
                      </a:cxn>
                      <a:cxn ang="0">
                        <a:pos x="4" y="89"/>
                      </a:cxn>
                      <a:cxn ang="0">
                        <a:pos x="0" y="102"/>
                      </a:cxn>
                      <a:cxn ang="0">
                        <a:pos x="5" y="119"/>
                      </a:cxn>
                      <a:cxn ang="0">
                        <a:pos x="20" y="137"/>
                      </a:cxn>
                      <a:cxn ang="0">
                        <a:pos x="34" y="144"/>
                      </a:cxn>
                      <a:cxn ang="0">
                        <a:pos x="42" y="143"/>
                      </a:cxn>
                      <a:cxn ang="0">
                        <a:pos x="67" y="131"/>
                      </a:cxn>
                      <a:cxn ang="0">
                        <a:pos x="120" y="127"/>
                      </a:cxn>
                      <a:cxn ang="0">
                        <a:pos x="207" y="153"/>
                      </a:cxn>
                      <a:cxn ang="0">
                        <a:pos x="251" y="172"/>
                      </a:cxn>
                      <a:cxn ang="0">
                        <a:pos x="287" y="177"/>
                      </a:cxn>
                      <a:cxn ang="0">
                        <a:pos x="404" y="120"/>
                      </a:cxn>
                      <a:cxn ang="0">
                        <a:pos x="417" y="117"/>
                      </a:cxn>
                      <a:cxn ang="0">
                        <a:pos x="422" y="117"/>
                      </a:cxn>
                      <a:cxn ang="0">
                        <a:pos x="431" y="125"/>
                      </a:cxn>
                      <a:cxn ang="0">
                        <a:pos x="451" y="171"/>
                      </a:cxn>
                      <a:cxn ang="0">
                        <a:pos x="463" y="191"/>
                      </a:cxn>
                      <a:cxn ang="0">
                        <a:pos x="471" y="196"/>
                      </a:cxn>
                      <a:cxn ang="0">
                        <a:pos x="476" y="196"/>
                      </a:cxn>
                      <a:cxn ang="0">
                        <a:pos x="482" y="193"/>
                      </a:cxn>
                      <a:cxn ang="0">
                        <a:pos x="488" y="187"/>
                      </a:cxn>
                      <a:cxn ang="0">
                        <a:pos x="493" y="174"/>
                      </a:cxn>
                      <a:cxn ang="0">
                        <a:pos x="491" y="162"/>
                      </a:cxn>
                      <a:cxn ang="0">
                        <a:pos x="484" y="152"/>
                      </a:cxn>
                      <a:cxn ang="0">
                        <a:pos x="468" y="137"/>
                      </a:cxn>
                      <a:cxn ang="0">
                        <a:pos x="457" y="116"/>
                      </a:cxn>
                      <a:cxn ang="0">
                        <a:pos x="457" y="112"/>
                      </a:cxn>
                      <a:cxn ang="0">
                        <a:pos x="463" y="109"/>
                      </a:cxn>
                      <a:cxn ang="0">
                        <a:pos x="471" y="112"/>
                      </a:cxn>
                      <a:cxn ang="0">
                        <a:pos x="476" y="117"/>
                      </a:cxn>
                      <a:cxn ang="0">
                        <a:pos x="498" y="152"/>
                      </a:cxn>
                      <a:cxn ang="0">
                        <a:pos x="520" y="163"/>
                      </a:cxn>
                      <a:cxn ang="0">
                        <a:pos x="526" y="163"/>
                      </a:cxn>
                      <a:cxn ang="0">
                        <a:pos x="530" y="160"/>
                      </a:cxn>
                      <a:cxn ang="0">
                        <a:pos x="534" y="148"/>
                      </a:cxn>
                      <a:cxn ang="0">
                        <a:pos x="534" y="141"/>
                      </a:cxn>
                      <a:cxn ang="0">
                        <a:pos x="528" y="126"/>
                      </a:cxn>
                      <a:cxn ang="0">
                        <a:pos x="516" y="112"/>
                      </a:cxn>
                      <a:cxn ang="0">
                        <a:pos x="499" y="103"/>
                      </a:cxn>
                      <a:cxn ang="0">
                        <a:pos x="459" y="88"/>
                      </a:cxn>
                      <a:cxn ang="0">
                        <a:pos x="455" y="82"/>
                      </a:cxn>
                      <a:cxn ang="0">
                        <a:pos x="457" y="64"/>
                      </a:cxn>
                      <a:cxn ang="0">
                        <a:pos x="471" y="37"/>
                      </a:cxn>
                      <a:cxn ang="0">
                        <a:pos x="476" y="22"/>
                      </a:cxn>
                      <a:cxn ang="0">
                        <a:pos x="474" y="10"/>
                      </a:cxn>
                      <a:cxn ang="0">
                        <a:pos x="468" y="2"/>
                      </a:cxn>
                      <a:cxn ang="0">
                        <a:pos x="464" y="0"/>
                      </a:cxn>
                      <a:cxn ang="0">
                        <a:pos x="459" y="0"/>
                      </a:cxn>
                      <a:cxn ang="0">
                        <a:pos x="447" y="9"/>
                      </a:cxn>
                      <a:cxn ang="0">
                        <a:pos x="443" y="16"/>
                      </a:cxn>
                      <a:cxn ang="0">
                        <a:pos x="440" y="49"/>
                      </a:cxn>
                      <a:cxn ang="0">
                        <a:pos x="436" y="63"/>
                      </a:cxn>
                      <a:cxn ang="0">
                        <a:pos x="422" y="78"/>
                      </a:cxn>
                      <a:cxn ang="0">
                        <a:pos x="407" y="86"/>
                      </a:cxn>
                      <a:cxn ang="0">
                        <a:pos x="331" y="124"/>
                      </a:cxn>
                      <a:cxn ang="0">
                        <a:pos x="304" y="134"/>
                      </a:cxn>
                    </a:cxnLst>
                    <a:rect l="0" t="0" r="r" b="b"/>
                    <a:pathLst>
                      <a:path w="534" h="196">
                        <a:moveTo>
                          <a:pt x="294" y="136"/>
                        </a:moveTo>
                        <a:lnTo>
                          <a:pt x="282" y="135"/>
                        </a:lnTo>
                        <a:lnTo>
                          <a:pt x="262" y="130"/>
                        </a:lnTo>
                        <a:lnTo>
                          <a:pt x="186" y="90"/>
                        </a:lnTo>
                        <a:lnTo>
                          <a:pt x="163" y="83"/>
                        </a:lnTo>
                        <a:lnTo>
                          <a:pt x="142" y="79"/>
                        </a:lnTo>
                        <a:lnTo>
                          <a:pt x="78" y="75"/>
                        </a:lnTo>
                        <a:lnTo>
                          <a:pt x="26" y="78"/>
                        </a:lnTo>
                        <a:lnTo>
                          <a:pt x="14" y="81"/>
                        </a:lnTo>
                        <a:lnTo>
                          <a:pt x="11" y="82"/>
                        </a:lnTo>
                        <a:lnTo>
                          <a:pt x="7" y="85"/>
                        </a:lnTo>
                        <a:lnTo>
                          <a:pt x="4" y="89"/>
                        </a:lnTo>
                        <a:lnTo>
                          <a:pt x="2" y="93"/>
                        </a:lnTo>
                        <a:lnTo>
                          <a:pt x="0" y="102"/>
                        </a:lnTo>
                        <a:lnTo>
                          <a:pt x="3" y="115"/>
                        </a:lnTo>
                        <a:lnTo>
                          <a:pt x="5" y="119"/>
                        </a:lnTo>
                        <a:lnTo>
                          <a:pt x="15" y="132"/>
                        </a:lnTo>
                        <a:lnTo>
                          <a:pt x="20" y="137"/>
                        </a:lnTo>
                        <a:lnTo>
                          <a:pt x="29" y="142"/>
                        </a:lnTo>
                        <a:lnTo>
                          <a:pt x="34" y="144"/>
                        </a:lnTo>
                        <a:lnTo>
                          <a:pt x="38" y="144"/>
                        </a:lnTo>
                        <a:lnTo>
                          <a:pt x="42" y="143"/>
                        </a:lnTo>
                        <a:lnTo>
                          <a:pt x="62" y="134"/>
                        </a:lnTo>
                        <a:lnTo>
                          <a:pt x="67" y="131"/>
                        </a:lnTo>
                        <a:lnTo>
                          <a:pt x="80" y="129"/>
                        </a:lnTo>
                        <a:lnTo>
                          <a:pt x="120" y="127"/>
                        </a:lnTo>
                        <a:lnTo>
                          <a:pt x="143" y="130"/>
                        </a:lnTo>
                        <a:lnTo>
                          <a:pt x="207" y="153"/>
                        </a:lnTo>
                        <a:lnTo>
                          <a:pt x="237" y="167"/>
                        </a:lnTo>
                        <a:lnTo>
                          <a:pt x="251" y="172"/>
                        </a:lnTo>
                        <a:lnTo>
                          <a:pt x="270" y="176"/>
                        </a:lnTo>
                        <a:lnTo>
                          <a:pt x="287" y="177"/>
                        </a:lnTo>
                        <a:lnTo>
                          <a:pt x="313" y="170"/>
                        </a:lnTo>
                        <a:lnTo>
                          <a:pt x="404" y="120"/>
                        </a:lnTo>
                        <a:lnTo>
                          <a:pt x="411" y="118"/>
                        </a:lnTo>
                        <a:lnTo>
                          <a:pt x="417" y="117"/>
                        </a:lnTo>
                        <a:lnTo>
                          <a:pt x="420" y="117"/>
                        </a:lnTo>
                        <a:lnTo>
                          <a:pt x="422" y="117"/>
                        </a:lnTo>
                        <a:lnTo>
                          <a:pt x="426" y="120"/>
                        </a:lnTo>
                        <a:lnTo>
                          <a:pt x="431" y="125"/>
                        </a:lnTo>
                        <a:lnTo>
                          <a:pt x="436" y="134"/>
                        </a:lnTo>
                        <a:lnTo>
                          <a:pt x="451" y="171"/>
                        </a:lnTo>
                        <a:lnTo>
                          <a:pt x="461" y="187"/>
                        </a:lnTo>
                        <a:lnTo>
                          <a:pt x="463" y="191"/>
                        </a:lnTo>
                        <a:lnTo>
                          <a:pt x="468" y="195"/>
                        </a:lnTo>
                        <a:lnTo>
                          <a:pt x="471" y="196"/>
                        </a:lnTo>
                        <a:lnTo>
                          <a:pt x="473" y="196"/>
                        </a:lnTo>
                        <a:lnTo>
                          <a:pt x="476" y="196"/>
                        </a:lnTo>
                        <a:lnTo>
                          <a:pt x="479" y="195"/>
                        </a:lnTo>
                        <a:lnTo>
                          <a:pt x="482" y="193"/>
                        </a:lnTo>
                        <a:lnTo>
                          <a:pt x="486" y="190"/>
                        </a:lnTo>
                        <a:lnTo>
                          <a:pt x="488" y="187"/>
                        </a:lnTo>
                        <a:lnTo>
                          <a:pt x="492" y="180"/>
                        </a:lnTo>
                        <a:lnTo>
                          <a:pt x="493" y="174"/>
                        </a:lnTo>
                        <a:lnTo>
                          <a:pt x="493" y="168"/>
                        </a:lnTo>
                        <a:lnTo>
                          <a:pt x="491" y="162"/>
                        </a:lnTo>
                        <a:lnTo>
                          <a:pt x="489" y="159"/>
                        </a:lnTo>
                        <a:lnTo>
                          <a:pt x="484" y="152"/>
                        </a:lnTo>
                        <a:lnTo>
                          <a:pt x="470" y="140"/>
                        </a:lnTo>
                        <a:lnTo>
                          <a:pt x="468" y="137"/>
                        </a:lnTo>
                        <a:lnTo>
                          <a:pt x="460" y="123"/>
                        </a:lnTo>
                        <a:lnTo>
                          <a:pt x="457" y="116"/>
                        </a:lnTo>
                        <a:lnTo>
                          <a:pt x="457" y="114"/>
                        </a:lnTo>
                        <a:lnTo>
                          <a:pt x="457" y="112"/>
                        </a:lnTo>
                        <a:lnTo>
                          <a:pt x="459" y="110"/>
                        </a:lnTo>
                        <a:lnTo>
                          <a:pt x="463" y="109"/>
                        </a:lnTo>
                        <a:lnTo>
                          <a:pt x="466" y="109"/>
                        </a:lnTo>
                        <a:lnTo>
                          <a:pt x="471" y="112"/>
                        </a:lnTo>
                        <a:lnTo>
                          <a:pt x="473" y="114"/>
                        </a:lnTo>
                        <a:lnTo>
                          <a:pt x="476" y="117"/>
                        </a:lnTo>
                        <a:lnTo>
                          <a:pt x="495" y="148"/>
                        </a:lnTo>
                        <a:lnTo>
                          <a:pt x="498" y="152"/>
                        </a:lnTo>
                        <a:lnTo>
                          <a:pt x="509" y="160"/>
                        </a:lnTo>
                        <a:lnTo>
                          <a:pt x="520" y="163"/>
                        </a:lnTo>
                        <a:lnTo>
                          <a:pt x="523" y="163"/>
                        </a:lnTo>
                        <a:lnTo>
                          <a:pt x="526" y="163"/>
                        </a:lnTo>
                        <a:lnTo>
                          <a:pt x="528" y="162"/>
                        </a:lnTo>
                        <a:lnTo>
                          <a:pt x="530" y="160"/>
                        </a:lnTo>
                        <a:lnTo>
                          <a:pt x="533" y="154"/>
                        </a:lnTo>
                        <a:lnTo>
                          <a:pt x="534" y="148"/>
                        </a:lnTo>
                        <a:lnTo>
                          <a:pt x="534" y="144"/>
                        </a:lnTo>
                        <a:lnTo>
                          <a:pt x="534" y="141"/>
                        </a:lnTo>
                        <a:lnTo>
                          <a:pt x="532" y="134"/>
                        </a:lnTo>
                        <a:lnTo>
                          <a:pt x="528" y="126"/>
                        </a:lnTo>
                        <a:lnTo>
                          <a:pt x="522" y="119"/>
                        </a:lnTo>
                        <a:lnTo>
                          <a:pt x="516" y="112"/>
                        </a:lnTo>
                        <a:lnTo>
                          <a:pt x="512" y="109"/>
                        </a:lnTo>
                        <a:lnTo>
                          <a:pt x="499" y="103"/>
                        </a:lnTo>
                        <a:lnTo>
                          <a:pt x="460" y="89"/>
                        </a:lnTo>
                        <a:lnTo>
                          <a:pt x="459" y="88"/>
                        </a:lnTo>
                        <a:lnTo>
                          <a:pt x="457" y="86"/>
                        </a:lnTo>
                        <a:lnTo>
                          <a:pt x="455" y="82"/>
                        </a:lnTo>
                        <a:lnTo>
                          <a:pt x="454" y="77"/>
                        </a:lnTo>
                        <a:lnTo>
                          <a:pt x="457" y="64"/>
                        </a:lnTo>
                        <a:lnTo>
                          <a:pt x="461" y="55"/>
                        </a:lnTo>
                        <a:lnTo>
                          <a:pt x="471" y="37"/>
                        </a:lnTo>
                        <a:lnTo>
                          <a:pt x="475" y="26"/>
                        </a:lnTo>
                        <a:lnTo>
                          <a:pt x="476" y="22"/>
                        </a:lnTo>
                        <a:lnTo>
                          <a:pt x="476" y="17"/>
                        </a:lnTo>
                        <a:lnTo>
                          <a:pt x="474" y="10"/>
                        </a:lnTo>
                        <a:lnTo>
                          <a:pt x="472" y="7"/>
                        </a:lnTo>
                        <a:lnTo>
                          <a:pt x="468" y="2"/>
                        </a:lnTo>
                        <a:lnTo>
                          <a:pt x="466" y="0"/>
                        </a:lnTo>
                        <a:lnTo>
                          <a:pt x="464" y="0"/>
                        </a:lnTo>
                        <a:lnTo>
                          <a:pt x="461" y="0"/>
                        </a:lnTo>
                        <a:lnTo>
                          <a:pt x="459" y="0"/>
                        </a:lnTo>
                        <a:lnTo>
                          <a:pt x="453" y="4"/>
                        </a:lnTo>
                        <a:lnTo>
                          <a:pt x="447" y="9"/>
                        </a:lnTo>
                        <a:lnTo>
                          <a:pt x="445" y="12"/>
                        </a:lnTo>
                        <a:lnTo>
                          <a:pt x="443" y="16"/>
                        </a:lnTo>
                        <a:lnTo>
                          <a:pt x="442" y="20"/>
                        </a:lnTo>
                        <a:lnTo>
                          <a:pt x="440" y="49"/>
                        </a:lnTo>
                        <a:lnTo>
                          <a:pt x="438" y="59"/>
                        </a:lnTo>
                        <a:lnTo>
                          <a:pt x="436" y="63"/>
                        </a:lnTo>
                        <a:lnTo>
                          <a:pt x="429" y="72"/>
                        </a:lnTo>
                        <a:lnTo>
                          <a:pt x="422" y="78"/>
                        </a:lnTo>
                        <a:lnTo>
                          <a:pt x="411" y="84"/>
                        </a:lnTo>
                        <a:lnTo>
                          <a:pt x="407" y="86"/>
                        </a:lnTo>
                        <a:lnTo>
                          <a:pt x="381" y="94"/>
                        </a:lnTo>
                        <a:lnTo>
                          <a:pt x="331" y="124"/>
                        </a:lnTo>
                        <a:lnTo>
                          <a:pt x="323" y="127"/>
                        </a:lnTo>
                        <a:lnTo>
                          <a:pt x="304" y="134"/>
                        </a:lnTo>
                        <a:lnTo>
                          <a:pt x="294" y="1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15"/>
                  <p:cNvSpPr>
                    <a:spLocks/>
                  </p:cNvSpPr>
                  <p:nvPr/>
                </p:nvSpPr>
                <p:spPr bwMode="auto">
                  <a:xfrm flipH="1">
                    <a:off x="4997450" y="4397375"/>
                    <a:ext cx="349250" cy="811213"/>
                  </a:xfrm>
                  <a:custGeom>
                    <a:avLst/>
                    <a:gdLst/>
                    <a:ahLst/>
                    <a:cxnLst>
                      <a:cxn ang="0">
                        <a:pos x="43" y="9"/>
                      </a:cxn>
                      <a:cxn ang="0">
                        <a:pos x="30" y="2"/>
                      </a:cxn>
                      <a:cxn ang="0">
                        <a:pos x="22" y="0"/>
                      </a:cxn>
                      <a:cxn ang="0">
                        <a:pos x="16" y="3"/>
                      </a:cxn>
                      <a:cxn ang="0">
                        <a:pos x="13" y="8"/>
                      </a:cxn>
                      <a:cxn ang="0">
                        <a:pos x="2" y="51"/>
                      </a:cxn>
                      <a:cxn ang="0">
                        <a:pos x="1" y="90"/>
                      </a:cxn>
                      <a:cxn ang="0">
                        <a:pos x="35" y="190"/>
                      </a:cxn>
                      <a:cxn ang="0">
                        <a:pos x="41" y="267"/>
                      </a:cxn>
                      <a:cxn ang="0">
                        <a:pos x="37" y="383"/>
                      </a:cxn>
                      <a:cxn ang="0">
                        <a:pos x="29" y="401"/>
                      </a:cxn>
                      <a:cxn ang="0">
                        <a:pos x="1" y="439"/>
                      </a:cxn>
                      <a:cxn ang="0">
                        <a:pos x="2" y="449"/>
                      </a:cxn>
                      <a:cxn ang="0">
                        <a:pos x="8" y="459"/>
                      </a:cxn>
                      <a:cxn ang="0">
                        <a:pos x="16" y="467"/>
                      </a:cxn>
                      <a:cxn ang="0">
                        <a:pos x="26" y="468"/>
                      </a:cxn>
                      <a:cxn ang="0">
                        <a:pos x="55" y="467"/>
                      </a:cxn>
                      <a:cxn ang="0">
                        <a:pos x="99" y="476"/>
                      </a:cxn>
                      <a:cxn ang="0">
                        <a:pos x="132" y="500"/>
                      </a:cxn>
                      <a:cxn ang="0">
                        <a:pos x="149" y="508"/>
                      </a:cxn>
                      <a:cxn ang="0">
                        <a:pos x="187" y="508"/>
                      </a:cxn>
                      <a:cxn ang="0">
                        <a:pos x="202" y="500"/>
                      </a:cxn>
                      <a:cxn ang="0">
                        <a:pos x="217" y="486"/>
                      </a:cxn>
                      <a:cxn ang="0">
                        <a:pos x="220" y="480"/>
                      </a:cxn>
                      <a:cxn ang="0">
                        <a:pos x="220" y="475"/>
                      </a:cxn>
                      <a:cxn ang="0">
                        <a:pos x="218" y="470"/>
                      </a:cxn>
                      <a:cxn ang="0">
                        <a:pos x="204" y="461"/>
                      </a:cxn>
                      <a:cxn ang="0">
                        <a:pos x="118" y="440"/>
                      </a:cxn>
                      <a:cxn ang="0">
                        <a:pos x="72" y="429"/>
                      </a:cxn>
                      <a:cxn ang="0">
                        <a:pos x="62" y="424"/>
                      </a:cxn>
                      <a:cxn ang="0">
                        <a:pos x="58" y="418"/>
                      </a:cxn>
                      <a:cxn ang="0">
                        <a:pos x="56" y="409"/>
                      </a:cxn>
                      <a:cxn ang="0">
                        <a:pos x="67" y="373"/>
                      </a:cxn>
                      <a:cxn ang="0">
                        <a:pos x="93" y="232"/>
                      </a:cxn>
                      <a:cxn ang="0">
                        <a:pos x="90" y="132"/>
                      </a:cxn>
                      <a:cxn ang="0">
                        <a:pos x="78" y="73"/>
                      </a:cxn>
                      <a:cxn ang="0">
                        <a:pos x="52" y="19"/>
                      </a:cxn>
                    </a:cxnLst>
                    <a:rect l="0" t="0" r="r" b="b"/>
                    <a:pathLst>
                      <a:path w="220" h="511">
                        <a:moveTo>
                          <a:pt x="50" y="15"/>
                        </a:moveTo>
                        <a:lnTo>
                          <a:pt x="43" y="9"/>
                        </a:lnTo>
                        <a:lnTo>
                          <a:pt x="35" y="4"/>
                        </a:lnTo>
                        <a:lnTo>
                          <a:pt x="30" y="2"/>
                        </a:lnTo>
                        <a:lnTo>
                          <a:pt x="26" y="0"/>
                        </a:lnTo>
                        <a:lnTo>
                          <a:pt x="22" y="0"/>
                        </a:lnTo>
                        <a:lnTo>
                          <a:pt x="20" y="1"/>
                        </a:lnTo>
                        <a:lnTo>
                          <a:pt x="16" y="3"/>
                        </a:lnTo>
                        <a:lnTo>
                          <a:pt x="15" y="5"/>
                        </a:lnTo>
                        <a:lnTo>
                          <a:pt x="13" y="8"/>
                        </a:lnTo>
                        <a:lnTo>
                          <a:pt x="9" y="19"/>
                        </a:lnTo>
                        <a:lnTo>
                          <a:pt x="2" y="51"/>
                        </a:lnTo>
                        <a:lnTo>
                          <a:pt x="0" y="73"/>
                        </a:lnTo>
                        <a:lnTo>
                          <a:pt x="1" y="90"/>
                        </a:lnTo>
                        <a:lnTo>
                          <a:pt x="4" y="106"/>
                        </a:lnTo>
                        <a:lnTo>
                          <a:pt x="35" y="190"/>
                        </a:lnTo>
                        <a:lnTo>
                          <a:pt x="40" y="211"/>
                        </a:lnTo>
                        <a:lnTo>
                          <a:pt x="41" y="267"/>
                        </a:lnTo>
                        <a:lnTo>
                          <a:pt x="39" y="368"/>
                        </a:lnTo>
                        <a:lnTo>
                          <a:pt x="37" y="383"/>
                        </a:lnTo>
                        <a:lnTo>
                          <a:pt x="34" y="393"/>
                        </a:lnTo>
                        <a:lnTo>
                          <a:pt x="29" y="401"/>
                        </a:lnTo>
                        <a:lnTo>
                          <a:pt x="5" y="431"/>
                        </a:lnTo>
                        <a:lnTo>
                          <a:pt x="1" y="439"/>
                        </a:lnTo>
                        <a:lnTo>
                          <a:pt x="1" y="445"/>
                        </a:lnTo>
                        <a:lnTo>
                          <a:pt x="2" y="449"/>
                        </a:lnTo>
                        <a:lnTo>
                          <a:pt x="6" y="456"/>
                        </a:lnTo>
                        <a:lnTo>
                          <a:pt x="8" y="459"/>
                        </a:lnTo>
                        <a:lnTo>
                          <a:pt x="13" y="465"/>
                        </a:lnTo>
                        <a:lnTo>
                          <a:pt x="16" y="467"/>
                        </a:lnTo>
                        <a:lnTo>
                          <a:pt x="19" y="468"/>
                        </a:lnTo>
                        <a:lnTo>
                          <a:pt x="26" y="468"/>
                        </a:lnTo>
                        <a:lnTo>
                          <a:pt x="40" y="467"/>
                        </a:lnTo>
                        <a:lnTo>
                          <a:pt x="55" y="467"/>
                        </a:lnTo>
                        <a:lnTo>
                          <a:pt x="87" y="472"/>
                        </a:lnTo>
                        <a:lnTo>
                          <a:pt x="99" y="476"/>
                        </a:lnTo>
                        <a:lnTo>
                          <a:pt x="105" y="479"/>
                        </a:lnTo>
                        <a:lnTo>
                          <a:pt x="132" y="500"/>
                        </a:lnTo>
                        <a:lnTo>
                          <a:pt x="138" y="504"/>
                        </a:lnTo>
                        <a:lnTo>
                          <a:pt x="149" y="508"/>
                        </a:lnTo>
                        <a:lnTo>
                          <a:pt x="166" y="511"/>
                        </a:lnTo>
                        <a:lnTo>
                          <a:pt x="187" y="508"/>
                        </a:lnTo>
                        <a:lnTo>
                          <a:pt x="192" y="506"/>
                        </a:lnTo>
                        <a:lnTo>
                          <a:pt x="202" y="500"/>
                        </a:lnTo>
                        <a:lnTo>
                          <a:pt x="211" y="493"/>
                        </a:lnTo>
                        <a:lnTo>
                          <a:pt x="217" y="486"/>
                        </a:lnTo>
                        <a:lnTo>
                          <a:pt x="219" y="483"/>
                        </a:lnTo>
                        <a:lnTo>
                          <a:pt x="220" y="480"/>
                        </a:lnTo>
                        <a:lnTo>
                          <a:pt x="220" y="478"/>
                        </a:lnTo>
                        <a:lnTo>
                          <a:pt x="220" y="475"/>
                        </a:lnTo>
                        <a:lnTo>
                          <a:pt x="219" y="473"/>
                        </a:lnTo>
                        <a:lnTo>
                          <a:pt x="218" y="470"/>
                        </a:lnTo>
                        <a:lnTo>
                          <a:pt x="215" y="468"/>
                        </a:lnTo>
                        <a:lnTo>
                          <a:pt x="204" y="461"/>
                        </a:lnTo>
                        <a:lnTo>
                          <a:pt x="201" y="460"/>
                        </a:lnTo>
                        <a:lnTo>
                          <a:pt x="118" y="440"/>
                        </a:lnTo>
                        <a:lnTo>
                          <a:pt x="88" y="435"/>
                        </a:lnTo>
                        <a:lnTo>
                          <a:pt x="72" y="429"/>
                        </a:lnTo>
                        <a:lnTo>
                          <a:pt x="68" y="427"/>
                        </a:lnTo>
                        <a:lnTo>
                          <a:pt x="62" y="424"/>
                        </a:lnTo>
                        <a:lnTo>
                          <a:pt x="60" y="421"/>
                        </a:lnTo>
                        <a:lnTo>
                          <a:pt x="58" y="418"/>
                        </a:lnTo>
                        <a:lnTo>
                          <a:pt x="57" y="414"/>
                        </a:lnTo>
                        <a:lnTo>
                          <a:pt x="56" y="409"/>
                        </a:lnTo>
                        <a:lnTo>
                          <a:pt x="57" y="403"/>
                        </a:lnTo>
                        <a:lnTo>
                          <a:pt x="67" y="373"/>
                        </a:lnTo>
                        <a:lnTo>
                          <a:pt x="76" y="342"/>
                        </a:lnTo>
                        <a:lnTo>
                          <a:pt x="93" y="232"/>
                        </a:lnTo>
                        <a:lnTo>
                          <a:pt x="94" y="187"/>
                        </a:lnTo>
                        <a:lnTo>
                          <a:pt x="90" y="132"/>
                        </a:lnTo>
                        <a:lnTo>
                          <a:pt x="83" y="89"/>
                        </a:lnTo>
                        <a:lnTo>
                          <a:pt x="78" y="73"/>
                        </a:lnTo>
                        <a:lnTo>
                          <a:pt x="58" y="27"/>
                        </a:lnTo>
                        <a:lnTo>
                          <a:pt x="52" y="19"/>
                        </a:lnTo>
                        <a:lnTo>
                          <a:pt x="50" y="1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16"/>
                  <p:cNvSpPr>
                    <a:spLocks/>
                  </p:cNvSpPr>
                  <p:nvPr/>
                </p:nvSpPr>
                <p:spPr bwMode="auto">
                  <a:xfrm flipH="1">
                    <a:off x="5281613" y="4395788"/>
                    <a:ext cx="314325" cy="857250"/>
                  </a:xfrm>
                  <a:custGeom>
                    <a:avLst/>
                    <a:gdLst/>
                    <a:ahLst/>
                    <a:cxnLst>
                      <a:cxn ang="0">
                        <a:pos x="195" y="501"/>
                      </a:cxn>
                      <a:cxn ang="0">
                        <a:pos x="178" y="493"/>
                      </a:cxn>
                      <a:cxn ang="0">
                        <a:pos x="117" y="484"/>
                      </a:cxn>
                      <a:cxn ang="0">
                        <a:pos x="87" y="470"/>
                      </a:cxn>
                      <a:cxn ang="0">
                        <a:pos x="65" y="453"/>
                      </a:cxn>
                      <a:cxn ang="0">
                        <a:pos x="59" y="447"/>
                      </a:cxn>
                      <a:cxn ang="0">
                        <a:pos x="57" y="437"/>
                      </a:cxn>
                      <a:cxn ang="0">
                        <a:pos x="61" y="417"/>
                      </a:cxn>
                      <a:cxn ang="0">
                        <a:pos x="127" y="217"/>
                      </a:cxn>
                      <a:cxn ang="0">
                        <a:pos x="135" y="136"/>
                      </a:cxn>
                      <a:cxn ang="0">
                        <a:pos x="118" y="14"/>
                      </a:cxn>
                      <a:cxn ang="0">
                        <a:pos x="115" y="9"/>
                      </a:cxn>
                      <a:cxn ang="0">
                        <a:pos x="107" y="3"/>
                      </a:cxn>
                      <a:cxn ang="0">
                        <a:pos x="95" y="0"/>
                      </a:cxn>
                      <a:cxn ang="0">
                        <a:pos x="83" y="3"/>
                      </a:cxn>
                      <a:cxn ang="0">
                        <a:pos x="74" y="9"/>
                      </a:cxn>
                      <a:cxn ang="0">
                        <a:pos x="68" y="22"/>
                      </a:cxn>
                      <a:cxn ang="0">
                        <a:pos x="62" y="93"/>
                      </a:cxn>
                      <a:cxn ang="0">
                        <a:pos x="74" y="229"/>
                      </a:cxn>
                      <a:cxn ang="0">
                        <a:pos x="33" y="408"/>
                      </a:cxn>
                      <a:cxn ang="0">
                        <a:pos x="23" y="428"/>
                      </a:cxn>
                      <a:cxn ang="0">
                        <a:pos x="3" y="451"/>
                      </a:cxn>
                      <a:cxn ang="0">
                        <a:pos x="0" y="465"/>
                      </a:cxn>
                      <a:cxn ang="0">
                        <a:pos x="3" y="486"/>
                      </a:cxn>
                      <a:cxn ang="0">
                        <a:pos x="9" y="492"/>
                      </a:cxn>
                      <a:cxn ang="0">
                        <a:pos x="25" y="496"/>
                      </a:cxn>
                      <a:cxn ang="0">
                        <a:pos x="53" y="497"/>
                      </a:cxn>
                      <a:cxn ang="0">
                        <a:pos x="74" y="507"/>
                      </a:cxn>
                      <a:cxn ang="0">
                        <a:pos x="115" y="534"/>
                      </a:cxn>
                      <a:cxn ang="0">
                        <a:pos x="137" y="539"/>
                      </a:cxn>
                      <a:cxn ang="0">
                        <a:pos x="170" y="538"/>
                      </a:cxn>
                      <a:cxn ang="0">
                        <a:pos x="188" y="528"/>
                      </a:cxn>
                      <a:cxn ang="0">
                        <a:pos x="197" y="514"/>
                      </a:cxn>
                      <a:cxn ang="0">
                        <a:pos x="197" y="507"/>
                      </a:cxn>
                    </a:cxnLst>
                    <a:rect l="0" t="0" r="r" b="b"/>
                    <a:pathLst>
                      <a:path w="198" h="540">
                        <a:moveTo>
                          <a:pt x="197" y="507"/>
                        </a:moveTo>
                        <a:lnTo>
                          <a:pt x="195" y="501"/>
                        </a:lnTo>
                        <a:lnTo>
                          <a:pt x="189" y="497"/>
                        </a:lnTo>
                        <a:lnTo>
                          <a:pt x="178" y="493"/>
                        </a:lnTo>
                        <a:lnTo>
                          <a:pt x="124" y="486"/>
                        </a:lnTo>
                        <a:lnTo>
                          <a:pt x="117" y="484"/>
                        </a:lnTo>
                        <a:lnTo>
                          <a:pt x="105" y="480"/>
                        </a:lnTo>
                        <a:lnTo>
                          <a:pt x="87" y="470"/>
                        </a:lnTo>
                        <a:lnTo>
                          <a:pt x="76" y="461"/>
                        </a:lnTo>
                        <a:lnTo>
                          <a:pt x="65" y="453"/>
                        </a:lnTo>
                        <a:lnTo>
                          <a:pt x="62" y="451"/>
                        </a:lnTo>
                        <a:lnTo>
                          <a:pt x="59" y="447"/>
                        </a:lnTo>
                        <a:lnTo>
                          <a:pt x="58" y="443"/>
                        </a:lnTo>
                        <a:lnTo>
                          <a:pt x="57" y="437"/>
                        </a:lnTo>
                        <a:lnTo>
                          <a:pt x="58" y="431"/>
                        </a:lnTo>
                        <a:lnTo>
                          <a:pt x="61" y="417"/>
                        </a:lnTo>
                        <a:lnTo>
                          <a:pt x="121" y="241"/>
                        </a:lnTo>
                        <a:lnTo>
                          <a:pt x="127" y="217"/>
                        </a:lnTo>
                        <a:lnTo>
                          <a:pt x="133" y="176"/>
                        </a:lnTo>
                        <a:lnTo>
                          <a:pt x="135" y="136"/>
                        </a:lnTo>
                        <a:lnTo>
                          <a:pt x="120" y="22"/>
                        </a:lnTo>
                        <a:lnTo>
                          <a:pt x="118" y="14"/>
                        </a:lnTo>
                        <a:lnTo>
                          <a:pt x="117" y="11"/>
                        </a:lnTo>
                        <a:lnTo>
                          <a:pt x="115" y="9"/>
                        </a:lnTo>
                        <a:lnTo>
                          <a:pt x="111" y="5"/>
                        </a:lnTo>
                        <a:lnTo>
                          <a:pt x="107" y="3"/>
                        </a:lnTo>
                        <a:lnTo>
                          <a:pt x="101" y="1"/>
                        </a:lnTo>
                        <a:lnTo>
                          <a:pt x="95" y="0"/>
                        </a:lnTo>
                        <a:lnTo>
                          <a:pt x="89" y="1"/>
                        </a:lnTo>
                        <a:lnTo>
                          <a:pt x="83" y="3"/>
                        </a:lnTo>
                        <a:lnTo>
                          <a:pt x="78" y="5"/>
                        </a:lnTo>
                        <a:lnTo>
                          <a:pt x="74" y="9"/>
                        </a:lnTo>
                        <a:lnTo>
                          <a:pt x="71" y="14"/>
                        </a:lnTo>
                        <a:lnTo>
                          <a:pt x="68" y="22"/>
                        </a:lnTo>
                        <a:lnTo>
                          <a:pt x="63" y="50"/>
                        </a:lnTo>
                        <a:lnTo>
                          <a:pt x="62" y="93"/>
                        </a:lnTo>
                        <a:lnTo>
                          <a:pt x="75" y="198"/>
                        </a:lnTo>
                        <a:lnTo>
                          <a:pt x="74" y="229"/>
                        </a:lnTo>
                        <a:lnTo>
                          <a:pt x="57" y="317"/>
                        </a:lnTo>
                        <a:lnTo>
                          <a:pt x="33" y="408"/>
                        </a:lnTo>
                        <a:lnTo>
                          <a:pt x="30" y="416"/>
                        </a:lnTo>
                        <a:lnTo>
                          <a:pt x="23" y="428"/>
                        </a:lnTo>
                        <a:lnTo>
                          <a:pt x="6" y="446"/>
                        </a:lnTo>
                        <a:lnTo>
                          <a:pt x="3" y="451"/>
                        </a:lnTo>
                        <a:lnTo>
                          <a:pt x="1" y="455"/>
                        </a:lnTo>
                        <a:lnTo>
                          <a:pt x="0" y="465"/>
                        </a:lnTo>
                        <a:lnTo>
                          <a:pt x="0" y="476"/>
                        </a:lnTo>
                        <a:lnTo>
                          <a:pt x="3" y="486"/>
                        </a:lnTo>
                        <a:lnTo>
                          <a:pt x="6" y="489"/>
                        </a:lnTo>
                        <a:lnTo>
                          <a:pt x="9" y="492"/>
                        </a:lnTo>
                        <a:lnTo>
                          <a:pt x="13" y="495"/>
                        </a:lnTo>
                        <a:lnTo>
                          <a:pt x="25" y="496"/>
                        </a:lnTo>
                        <a:lnTo>
                          <a:pt x="46" y="496"/>
                        </a:lnTo>
                        <a:lnTo>
                          <a:pt x="53" y="497"/>
                        </a:lnTo>
                        <a:lnTo>
                          <a:pt x="60" y="499"/>
                        </a:lnTo>
                        <a:lnTo>
                          <a:pt x="74" y="507"/>
                        </a:lnTo>
                        <a:lnTo>
                          <a:pt x="102" y="527"/>
                        </a:lnTo>
                        <a:lnTo>
                          <a:pt x="115" y="534"/>
                        </a:lnTo>
                        <a:lnTo>
                          <a:pt x="122" y="536"/>
                        </a:lnTo>
                        <a:lnTo>
                          <a:pt x="137" y="539"/>
                        </a:lnTo>
                        <a:lnTo>
                          <a:pt x="159" y="540"/>
                        </a:lnTo>
                        <a:lnTo>
                          <a:pt x="170" y="538"/>
                        </a:lnTo>
                        <a:lnTo>
                          <a:pt x="180" y="534"/>
                        </a:lnTo>
                        <a:lnTo>
                          <a:pt x="188" y="528"/>
                        </a:lnTo>
                        <a:lnTo>
                          <a:pt x="195" y="517"/>
                        </a:lnTo>
                        <a:lnTo>
                          <a:pt x="197" y="514"/>
                        </a:lnTo>
                        <a:lnTo>
                          <a:pt x="198" y="509"/>
                        </a:lnTo>
                        <a:lnTo>
                          <a:pt x="197" y="5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17"/>
                  <p:cNvSpPr>
                    <a:spLocks/>
                  </p:cNvSpPr>
                  <p:nvPr/>
                </p:nvSpPr>
                <p:spPr bwMode="auto">
                  <a:xfrm flipH="1">
                    <a:off x="5216525" y="3435350"/>
                    <a:ext cx="525463" cy="423863"/>
                  </a:xfrm>
                  <a:custGeom>
                    <a:avLst/>
                    <a:gdLst/>
                    <a:ahLst/>
                    <a:cxnLst>
                      <a:cxn ang="0">
                        <a:pos x="321" y="151"/>
                      </a:cxn>
                      <a:cxn ang="0">
                        <a:pos x="311" y="147"/>
                      </a:cxn>
                      <a:cxn ang="0">
                        <a:pos x="273" y="147"/>
                      </a:cxn>
                      <a:cxn ang="0">
                        <a:pos x="260" y="146"/>
                      </a:cxn>
                      <a:cxn ang="0">
                        <a:pos x="250" y="140"/>
                      </a:cxn>
                      <a:cxn ang="0">
                        <a:pos x="244" y="134"/>
                      </a:cxn>
                      <a:cxn ang="0">
                        <a:pos x="242" y="126"/>
                      </a:cxn>
                      <a:cxn ang="0">
                        <a:pos x="206" y="68"/>
                      </a:cxn>
                      <a:cxn ang="0">
                        <a:pos x="159" y="24"/>
                      </a:cxn>
                      <a:cxn ang="0">
                        <a:pos x="109" y="0"/>
                      </a:cxn>
                      <a:cxn ang="0">
                        <a:pos x="76" y="2"/>
                      </a:cxn>
                      <a:cxn ang="0">
                        <a:pos x="44" y="15"/>
                      </a:cxn>
                      <a:cxn ang="0">
                        <a:pos x="26" y="29"/>
                      </a:cxn>
                      <a:cxn ang="0">
                        <a:pos x="8" y="58"/>
                      </a:cxn>
                      <a:cxn ang="0">
                        <a:pos x="1" y="85"/>
                      </a:cxn>
                      <a:cxn ang="0">
                        <a:pos x="2" y="122"/>
                      </a:cxn>
                      <a:cxn ang="0">
                        <a:pos x="15" y="165"/>
                      </a:cxn>
                      <a:cxn ang="0">
                        <a:pos x="42" y="206"/>
                      </a:cxn>
                      <a:cxn ang="0">
                        <a:pos x="115" y="256"/>
                      </a:cxn>
                      <a:cxn ang="0">
                        <a:pos x="138" y="264"/>
                      </a:cxn>
                      <a:cxn ang="0">
                        <a:pos x="185" y="263"/>
                      </a:cxn>
                      <a:cxn ang="0">
                        <a:pos x="205" y="255"/>
                      </a:cxn>
                      <a:cxn ang="0">
                        <a:pos x="228" y="235"/>
                      </a:cxn>
                      <a:cxn ang="0">
                        <a:pos x="243" y="202"/>
                      </a:cxn>
                      <a:cxn ang="0">
                        <a:pos x="250" y="176"/>
                      </a:cxn>
                      <a:cxn ang="0">
                        <a:pos x="258" y="173"/>
                      </a:cxn>
                      <a:cxn ang="0">
                        <a:pos x="286" y="180"/>
                      </a:cxn>
                      <a:cxn ang="0">
                        <a:pos x="310" y="189"/>
                      </a:cxn>
                      <a:cxn ang="0">
                        <a:pos x="317" y="190"/>
                      </a:cxn>
                      <a:cxn ang="0">
                        <a:pos x="325" y="184"/>
                      </a:cxn>
                      <a:cxn ang="0">
                        <a:pos x="331" y="172"/>
                      </a:cxn>
                      <a:cxn ang="0">
                        <a:pos x="331" y="167"/>
                      </a:cxn>
                      <a:cxn ang="0">
                        <a:pos x="329" y="159"/>
                      </a:cxn>
                    </a:cxnLst>
                    <a:rect l="0" t="0" r="r" b="b"/>
                    <a:pathLst>
                      <a:path w="331" h="267">
                        <a:moveTo>
                          <a:pt x="326" y="155"/>
                        </a:moveTo>
                        <a:lnTo>
                          <a:pt x="321" y="151"/>
                        </a:lnTo>
                        <a:lnTo>
                          <a:pt x="317" y="149"/>
                        </a:lnTo>
                        <a:lnTo>
                          <a:pt x="311" y="147"/>
                        </a:lnTo>
                        <a:lnTo>
                          <a:pt x="298" y="146"/>
                        </a:lnTo>
                        <a:lnTo>
                          <a:pt x="273" y="147"/>
                        </a:lnTo>
                        <a:lnTo>
                          <a:pt x="266" y="147"/>
                        </a:lnTo>
                        <a:lnTo>
                          <a:pt x="260" y="146"/>
                        </a:lnTo>
                        <a:lnTo>
                          <a:pt x="255" y="143"/>
                        </a:lnTo>
                        <a:lnTo>
                          <a:pt x="250" y="140"/>
                        </a:lnTo>
                        <a:lnTo>
                          <a:pt x="245" y="136"/>
                        </a:lnTo>
                        <a:lnTo>
                          <a:pt x="244" y="134"/>
                        </a:lnTo>
                        <a:lnTo>
                          <a:pt x="243" y="132"/>
                        </a:lnTo>
                        <a:lnTo>
                          <a:pt x="242" y="126"/>
                        </a:lnTo>
                        <a:lnTo>
                          <a:pt x="239" y="115"/>
                        </a:lnTo>
                        <a:lnTo>
                          <a:pt x="206" y="68"/>
                        </a:lnTo>
                        <a:lnTo>
                          <a:pt x="183" y="44"/>
                        </a:lnTo>
                        <a:lnTo>
                          <a:pt x="159" y="24"/>
                        </a:lnTo>
                        <a:lnTo>
                          <a:pt x="128" y="6"/>
                        </a:lnTo>
                        <a:lnTo>
                          <a:pt x="109" y="0"/>
                        </a:lnTo>
                        <a:lnTo>
                          <a:pt x="98" y="0"/>
                        </a:lnTo>
                        <a:lnTo>
                          <a:pt x="76" y="2"/>
                        </a:lnTo>
                        <a:lnTo>
                          <a:pt x="65" y="6"/>
                        </a:lnTo>
                        <a:lnTo>
                          <a:pt x="44" y="15"/>
                        </a:lnTo>
                        <a:lnTo>
                          <a:pt x="35" y="21"/>
                        </a:lnTo>
                        <a:lnTo>
                          <a:pt x="26" y="29"/>
                        </a:lnTo>
                        <a:lnTo>
                          <a:pt x="18" y="39"/>
                        </a:lnTo>
                        <a:lnTo>
                          <a:pt x="8" y="58"/>
                        </a:lnTo>
                        <a:lnTo>
                          <a:pt x="3" y="71"/>
                        </a:lnTo>
                        <a:lnTo>
                          <a:pt x="1" y="85"/>
                        </a:lnTo>
                        <a:lnTo>
                          <a:pt x="0" y="99"/>
                        </a:lnTo>
                        <a:lnTo>
                          <a:pt x="2" y="122"/>
                        </a:lnTo>
                        <a:lnTo>
                          <a:pt x="6" y="136"/>
                        </a:lnTo>
                        <a:lnTo>
                          <a:pt x="15" y="165"/>
                        </a:lnTo>
                        <a:lnTo>
                          <a:pt x="26" y="186"/>
                        </a:lnTo>
                        <a:lnTo>
                          <a:pt x="42" y="206"/>
                        </a:lnTo>
                        <a:lnTo>
                          <a:pt x="78" y="236"/>
                        </a:lnTo>
                        <a:lnTo>
                          <a:pt x="115" y="256"/>
                        </a:lnTo>
                        <a:lnTo>
                          <a:pt x="123" y="259"/>
                        </a:lnTo>
                        <a:lnTo>
                          <a:pt x="138" y="264"/>
                        </a:lnTo>
                        <a:lnTo>
                          <a:pt x="159" y="267"/>
                        </a:lnTo>
                        <a:lnTo>
                          <a:pt x="185" y="263"/>
                        </a:lnTo>
                        <a:lnTo>
                          <a:pt x="196" y="260"/>
                        </a:lnTo>
                        <a:lnTo>
                          <a:pt x="205" y="255"/>
                        </a:lnTo>
                        <a:lnTo>
                          <a:pt x="214" y="249"/>
                        </a:lnTo>
                        <a:lnTo>
                          <a:pt x="228" y="235"/>
                        </a:lnTo>
                        <a:lnTo>
                          <a:pt x="233" y="227"/>
                        </a:lnTo>
                        <a:lnTo>
                          <a:pt x="243" y="202"/>
                        </a:lnTo>
                        <a:lnTo>
                          <a:pt x="249" y="179"/>
                        </a:lnTo>
                        <a:lnTo>
                          <a:pt x="250" y="176"/>
                        </a:lnTo>
                        <a:lnTo>
                          <a:pt x="252" y="175"/>
                        </a:lnTo>
                        <a:lnTo>
                          <a:pt x="258" y="173"/>
                        </a:lnTo>
                        <a:lnTo>
                          <a:pt x="265" y="174"/>
                        </a:lnTo>
                        <a:lnTo>
                          <a:pt x="286" y="180"/>
                        </a:lnTo>
                        <a:lnTo>
                          <a:pt x="305" y="188"/>
                        </a:lnTo>
                        <a:lnTo>
                          <a:pt x="310" y="189"/>
                        </a:lnTo>
                        <a:lnTo>
                          <a:pt x="314" y="190"/>
                        </a:lnTo>
                        <a:lnTo>
                          <a:pt x="317" y="190"/>
                        </a:lnTo>
                        <a:lnTo>
                          <a:pt x="320" y="189"/>
                        </a:lnTo>
                        <a:lnTo>
                          <a:pt x="325" y="184"/>
                        </a:lnTo>
                        <a:lnTo>
                          <a:pt x="327" y="181"/>
                        </a:lnTo>
                        <a:lnTo>
                          <a:pt x="331" y="172"/>
                        </a:lnTo>
                        <a:lnTo>
                          <a:pt x="331" y="169"/>
                        </a:lnTo>
                        <a:lnTo>
                          <a:pt x="331" y="167"/>
                        </a:lnTo>
                        <a:lnTo>
                          <a:pt x="331" y="164"/>
                        </a:lnTo>
                        <a:lnTo>
                          <a:pt x="329" y="159"/>
                        </a:lnTo>
                        <a:lnTo>
                          <a:pt x="326" y="15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18"/>
                  <p:cNvSpPr>
                    <a:spLocks/>
                  </p:cNvSpPr>
                  <p:nvPr/>
                </p:nvSpPr>
                <p:spPr bwMode="auto">
                  <a:xfrm flipH="1">
                    <a:off x="5461000" y="3890963"/>
                    <a:ext cx="773113" cy="454025"/>
                  </a:xfrm>
                  <a:custGeom>
                    <a:avLst/>
                    <a:gdLst/>
                    <a:ahLst/>
                    <a:cxnLst>
                      <a:cxn ang="0">
                        <a:pos x="241" y="52"/>
                      </a:cxn>
                      <a:cxn ang="0">
                        <a:pos x="311" y="38"/>
                      </a:cxn>
                      <a:cxn ang="0">
                        <a:pos x="390" y="58"/>
                      </a:cxn>
                      <a:cxn ang="0">
                        <a:pos x="452" y="88"/>
                      </a:cxn>
                      <a:cxn ang="0">
                        <a:pos x="480" y="81"/>
                      </a:cxn>
                      <a:cxn ang="0">
                        <a:pos x="487" y="65"/>
                      </a:cxn>
                      <a:cxn ang="0">
                        <a:pos x="483" y="37"/>
                      </a:cxn>
                      <a:cxn ang="0">
                        <a:pos x="465" y="21"/>
                      </a:cxn>
                      <a:cxn ang="0">
                        <a:pos x="358" y="0"/>
                      </a:cxn>
                      <a:cxn ang="0">
                        <a:pos x="255" y="12"/>
                      </a:cxn>
                      <a:cxn ang="0">
                        <a:pos x="140" y="75"/>
                      </a:cxn>
                      <a:cxn ang="0">
                        <a:pos x="94" y="146"/>
                      </a:cxn>
                      <a:cxn ang="0">
                        <a:pos x="79" y="169"/>
                      </a:cxn>
                      <a:cxn ang="0">
                        <a:pos x="64" y="176"/>
                      </a:cxn>
                      <a:cxn ang="0">
                        <a:pos x="28" y="180"/>
                      </a:cxn>
                      <a:cxn ang="0">
                        <a:pos x="6" y="198"/>
                      </a:cxn>
                      <a:cxn ang="0">
                        <a:pos x="0" y="213"/>
                      </a:cxn>
                      <a:cxn ang="0">
                        <a:pos x="7" y="235"/>
                      </a:cxn>
                      <a:cxn ang="0">
                        <a:pos x="19" y="241"/>
                      </a:cxn>
                      <a:cxn ang="0">
                        <a:pos x="32" y="241"/>
                      </a:cxn>
                      <a:cxn ang="0">
                        <a:pos x="40" y="234"/>
                      </a:cxn>
                      <a:cxn ang="0">
                        <a:pos x="38" y="229"/>
                      </a:cxn>
                      <a:cxn ang="0">
                        <a:pos x="27" y="225"/>
                      </a:cxn>
                      <a:cxn ang="0">
                        <a:pos x="29" y="221"/>
                      </a:cxn>
                      <a:cxn ang="0">
                        <a:pos x="52" y="207"/>
                      </a:cxn>
                      <a:cxn ang="0">
                        <a:pos x="57" y="208"/>
                      </a:cxn>
                      <a:cxn ang="0">
                        <a:pos x="55" y="229"/>
                      </a:cxn>
                      <a:cxn ang="0">
                        <a:pos x="54" y="274"/>
                      </a:cxn>
                      <a:cxn ang="0">
                        <a:pos x="64" y="284"/>
                      </a:cxn>
                      <a:cxn ang="0">
                        <a:pos x="83" y="285"/>
                      </a:cxn>
                      <a:cxn ang="0">
                        <a:pos x="88" y="281"/>
                      </a:cxn>
                      <a:cxn ang="0">
                        <a:pos x="77" y="240"/>
                      </a:cxn>
                      <a:cxn ang="0">
                        <a:pos x="80" y="225"/>
                      </a:cxn>
                      <a:cxn ang="0">
                        <a:pos x="89" y="223"/>
                      </a:cxn>
                      <a:cxn ang="0">
                        <a:pos x="112" y="236"/>
                      </a:cxn>
                      <a:cxn ang="0">
                        <a:pos x="127" y="255"/>
                      </a:cxn>
                      <a:cxn ang="0">
                        <a:pos x="132" y="255"/>
                      </a:cxn>
                      <a:cxn ang="0">
                        <a:pos x="138" y="246"/>
                      </a:cxn>
                      <a:cxn ang="0">
                        <a:pos x="141" y="220"/>
                      </a:cxn>
                      <a:cxn ang="0">
                        <a:pos x="135" y="211"/>
                      </a:cxn>
                      <a:cxn ang="0">
                        <a:pos x="116" y="203"/>
                      </a:cxn>
                      <a:cxn ang="0">
                        <a:pos x="110" y="190"/>
                      </a:cxn>
                      <a:cxn ang="0">
                        <a:pos x="119" y="160"/>
                      </a:cxn>
                      <a:cxn ang="0">
                        <a:pos x="178" y="84"/>
                      </a:cxn>
                    </a:cxnLst>
                    <a:rect l="0" t="0" r="r" b="b"/>
                    <a:pathLst>
                      <a:path w="487" h="286">
                        <a:moveTo>
                          <a:pt x="178" y="84"/>
                        </a:moveTo>
                        <a:lnTo>
                          <a:pt x="213" y="63"/>
                        </a:lnTo>
                        <a:lnTo>
                          <a:pt x="241" y="52"/>
                        </a:lnTo>
                        <a:lnTo>
                          <a:pt x="261" y="45"/>
                        </a:lnTo>
                        <a:lnTo>
                          <a:pt x="291" y="40"/>
                        </a:lnTo>
                        <a:lnTo>
                          <a:pt x="311" y="38"/>
                        </a:lnTo>
                        <a:lnTo>
                          <a:pt x="339" y="40"/>
                        </a:lnTo>
                        <a:lnTo>
                          <a:pt x="374" y="50"/>
                        </a:lnTo>
                        <a:lnTo>
                          <a:pt x="390" y="58"/>
                        </a:lnTo>
                        <a:lnTo>
                          <a:pt x="417" y="79"/>
                        </a:lnTo>
                        <a:lnTo>
                          <a:pt x="431" y="85"/>
                        </a:lnTo>
                        <a:lnTo>
                          <a:pt x="452" y="88"/>
                        </a:lnTo>
                        <a:lnTo>
                          <a:pt x="465" y="87"/>
                        </a:lnTo>
                        <a:lnTo>
                          <a:pt x="471" y="85"/>
                        </a:lnTo>
                        <a:lnTo>
                          <a:pt x="480" y="81"/>
                        </a:lnTo>
                        <a:lnTo>
                          <a:pt x="483" y="78"/>
                        </a:lnTo>
                        <a:lnTo>
                          <a:pt x="485" y="74"/>
                        </a:lnTo>
                        <a:lnTo>
                          <a:pt x="487" y="65"/>
                        </a:lnTo>
                        <a:lnTo>
                          <a:pt x="487" y="55"/>
                        </a:lnTo>
                        <a:lnTo>
                          <a:pt x="484" y="40"/>
                        </a:lnTo>
                        <a:lnTo>
                          <a:pt x="483" y="37"/>
                        </a:lnTo>
                        <a:lnTo>
                          <a:pt x="481" y="31"/>
                        </a:lnTo>
                        <a:lnTo>
                          <a:pt x="475" y="26"/>
                        </a:lnTo>
                        <a:lnTo>
                          <a:pt x="465" y="21"/>
                        </a:lnTo>
                        <a:lnTo>
                          <a:pt x="444" y="13"/>
                        </a:lnTo>
                        <a:lnTo>
                          <a:pt x="407" y="6"/>
                        </a:lnTo>
                        <a:lnTo>
                          <a:pt x="358" y="0"/>
                        </a:lnTo>
                        <a:lnTo>
                          <a:pt x="315" y="0"/>
                        </a:lnTo>
                        <a:lnTo>
                          <a:pt x="286" y="4"/>
                        </a:lnTo>
                        <a:lnTo>
                          <a:pt x="255" y="12"/>
                        </a:lnTo>
                        <a:lnTo>
                          <a:pt x="190" y="37"/>
                        </a:lnTo>
                        <a:lnTo>
                          <a:pt x="164" y="53"/>
                        </a:lnTo>
                        <a:lnTo>
                          <a:pt x="140" y="75"/>
                        </a:lnTo>
                        <a:lnTo>
                          <a:pt x="115" y="105"/>
                        </a:lnTo>
                        <a:lnTo>
                          <a:pt x="97" y="138"/>
                        </a:lnTo>
                        <a:lnTo>
                          <a:pt x="94" y="146"/>
                        </a:lnTo>
                        <a:lnTo>
                          <a:pt x="87" y="158"/>
                        </a:lnTo>
                        <a:lnTo>
                          <a:pt x="81" y="166"/>
                        </a:lnTo>
                        <a:lnTo>
                          <a:pt x="79" y="169"/>
                        </a:lnTo>
                        <a:lnTo>
                          <a:pt x="70" y="174"/>
                        </a:lnTo>
                        <a:lnTo>
                          <a:pt x="67" y="175"/>
                        </a:lnTo>
                        <a:lnTo>
                          <a:pt x="64" y="176"/>
                        </a:lnTo>
                        <a:lnTo>
                          <a:pt x="60" y="177"/>
                        </a:lnTo>
                        <a:lnTo>
                          <a:pt x="32" y="179"/>
                        </a:lnTo>
                        <a:lnTo>
                          <a:pt x="28" y="180"/>
                        </a:lnTo>
                        <a:lnTo>
                          <a:pt x="24" y="182"/>
                        </a:lnTo>
                        <a:lnTo>
                          <a:pt x="12" y="191"/>
                        </a:lnTo>
                        <a:lnTo>
                          <a:pt x="6" y="198"/>
                        </a:lnTo>
                        <a:lnTo>
                          <a:pt x="4" y="201"/>
                        </a:lnTo>
                        <a:lnTo>
                          <a:pt x="2" y="205"/>
                        </a:lnTo>
                        <a:lnTo>
                          <a:pt x="0" y="213"/>
                        </a:lnTo>
                        <a:lnTo>
                          <a:pt x="1" y="221"/>
                        </a:lnTo>
                        <a:lnTo>
                          <a:pt x="5" y="232"/>
                        </a:lnTo>
                        <a:lnTo>
                          <a:pt x="7" y="235"/>
                        </a:lnTo>
                        <a:lnTo>
                          <a:pt x="10" y="237"/>
                        </a:lnTo>
                        <a:lnTo>
                          <a:pt x="12" y="239"/>
                        </a:lnTo>
                        <a:lnTo>
                          <a:pt x="19" y="241"/>
                        </a:lnTo>
                        <a:lnTo>
                          <a:pt x="25" y="242"/>
                        </a:lnTo>
                        <a:lnTo>
                          <a:pt x="31" y="242"/>
                        </a:lnTo>
                        <a:lnTo>
                          <a:pt x="32" y="241"/>
                        </a:lnTo>
                        <a:lnTo>
                          <a:pt x="35" y="240"/>
                        </a:lnTo>
                        <a:lnTo>
                          <a:pt x="38" y="237"/>
                        </a:lnTo>
                        <a:lnTo>
                          <a:pt x="40" y="234"/>
                        </a:lnTo>
                        <a:lnTo>
                          <a:pt x="40" y="232"/>
                        </a:lnTo>
                        <a:lnTo>
                          <a:pt x="40" y="231"/>
                        </a:lnTo>
                        <a:lnTo>
                          <a:pt x="38" y="229"/>
                        </a:lnTo>
                        <a:lnTo>
                          <a:pt x="29" y="227"/>
                        </a:lnTo>
                        <a:lnTo>
                          <a:pt x="27" y="226"/>
                        </a:lnTo>
                        <a:lnTo>
                          <a:pt x="27" y="225"/>
                        </a:lnTo>
                        <a:lnTo>
                          <a:pt x="27" y="224"/>
                        </a:lnTo>
                        <a:lnTo>
                          <a:pt x="27" y="223"/>
                        </a:lnTo>
                        <a:lnTo>
                          <a:pt x="29" y="221"/>
                        </a:lnTo>
                        <a:lnTo>
                          <a:pt x="34" y="216"/>
                        </a:lnTo>
                        <a:lnTo>
                          <a:pt x="39" y="212"/>
                        </a:lnTo>
                        <a:lnTo>
                          <a:pt x="52" y="207"/>
                        </a:lnTo>
                        <a:lnTo>
                          <a:pt x="54" y="207"/>
                        </a:lnTo>
                        <a:lnTo>
                          <a:pt x="55" y="208"/>
                        </a:lnTo>
                        <a:lnTo>
                          <a:pt x="57" y="208"/>
                        </a:lnTo>
                        <a:lnTo>
                          <a:pt x="57" y="210"/>
                        </a:lnTo>
                        <a:lnTo>
                          <a:pt x="57" y="214"/>
                        </a:lnTo>
                        <a:lnTo>
                          <a:pt x="55" y="229"/>
                        </a:lnTo>
                        <a:lnTo>
                          <a:pt x="50" y="257"/>
                        </a:lnTo>
                        <a:lnTo>
                          <a:pt x="50" y="261"/>
                        </a:lnTo>
                        <a:lnTo>
                          <a:pt x="54" y="274"/>
                        </a:lnTo>
                        <a:lnTo>
                          <a:pt x="57" y="279"/>
                        </a:lnTo>
                        <a:lnTo>
                          <a:pt x="59" y="282"/>
                        </a:lnTo>
                        <a:lnTo>
                          <a:pt x="64" y="284"/>
                        </a:lnTo>
                        <a:lnTo>
                          <a:pt x="67" y="285"/>
                        </a:lnTo>
                        <a:lnTo>
                          <a:pt x="79" y="286"/>
                        </a:lnTo>
                        <a:lnTo>
                          <a:pt x="83" y="285"/>
                        </a:lnTo>
                        <a:lnTo>
                          <a:pt x="85" y="284"/>
                        </a:lnTo>
                        <a:lnTo>
                          <a:pt x="87" y="283"/>
                        </a:lnTo>
                        <a:lnTo>
                          <a:pt x="88" y="281"/>
                        </a:lnTo>
                        <a:lnTo>
                          <a:pt x="89" y="279"/>
                        </a:lnTo>
                        <a:lnTo>
                          <a:pt x="88" y="277"/>
                        </a:lnTo>
                        <a:lnTo>
                          <a:pt x="77" y="240"/>
                        </a:lnTo>
                        <a:lnTo>
                          <a:pt x="76" y="234"/>
                        </a:lnTo>
                        <a:lnTo>
                          <a:pt x="78" y="229"/>
                        </a:lnTo>
                        <a:lnTo>
                          <a:pt x="80" y="225"/>
                        </a:lnTo>
                        <a:lnTo>
                          <a:pt x="85" y="223"/>
                        </a:lnTo>
                        <a:lnTo>
                          <a:pt x="86" y="223"/>
                        </a:lnTo>
                        <a:lnTo>
                          <a:pt x="89" y="223"/>
                        </a:lnTo>
                        <a:lnTo>
                          <a:pt x="94" y="224"/>
                        </a:lnTo>
                        <a:lnTo>
                          <a:pt x="107" y="232"/>
                        </a:lnTo>
                        <a:lnTo>
                          <a:pt x="112" y="236"/>
                        </a:lnTo>
                        <a:lnTo>
                          <a:pt x="117" y="241"/>
                        </a:lnTo>
                        <a:lnTo>
                          <a:pt x="125" y="253"/>
                        </a:lnTo>
                        <a:lnTo>
                          <a:pt x="127" y="255"/>
                        </a:lnTo>
                        <a:lnTo>
                          <a:pt x="129" y="256"/>
                        </a:lnTo>
                        <a:lnTo>
                          <a:pt x="130" y="256"/>
                        </a:lnTo>
                        <a:lnTo>
                          <a:pt x="132" y="255"/>
                        </a:lnTo>
                        <a:lnTo>
                          <a:pt x="134" y="253"/>
                        </a:lnTo>
                        <a:lnTo>
                          <a:pt x="135" y="251"/>
                        </a:lnTo>
                        <a:lnTo>
                          <a:pt x="138" y="246"/>
                        </a:lnTo>
                        <a:lnTo>
                          <a:pt x="141" y="238"/>
                        </a:lnTo>
                        <a:lnTo>
                          <a:pt x="142" y="227"/>
                        </a:lnTo>
                        <a:lnTo>
                          <a:pt x="141" y="220"/>
                        </a:lnTo>
                        <a:lnTo>
                          <a:pt x="140" y="214"/>
                        </a:lnTo>
                        <a:lnTo>
                          <a:pt x="138" y="213"/>
                        </a:lnTo>
                        <a:lnTo>
                          <a:pt x="135" y="211"/>
                        </a:lnTo>
                        <a:lnTo>
                          <a:pt x="121" y="207"/>
                        </a:lnTo>
                        <a:lnTo>
                          <a:pt x="119" y="205"/>
                        </a:lnTo>
                        <a:lnTo>
                          <a:pt x="116" y="203"/>
                        </a:lnTo>
                        <a:lnTo>
                          <a:pt x="113" y="200"/>
                        </a:lnTo>
                        <a:lnTo>
                          <a:pt x="111" y="195"/>
                        </a:lnTo>
                        <a:lnTo>
                          <a:pt x="110" y="190"/>
                        </a:lnTo>
                        <a:lnTo>
                          <a:pt x="111" y="184"/>
                        </a:lnTo>
                        <a:lnTo>
                          <a:pt x="113" y="177"/>
                        </a:lnTo>
                        <a:lnTo>
                          <a:pt x="119" y="160"/>
                        </a:lnTo>
                        <a:lnTo>
                          <a:pt x="141" y="120"/>
                        </a:lnTo>
                        <a:lnTo>
                          <a:pt x="156" y="102"/>
                        </a:lnTo>
                        <a:lnTo>
                          <a:pt x="178" y="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19"/>
                  <p:cNvSpPr>
                    <a:spLocks/>
                  </p:cNvSpPr>
                  <p:nvPr/>
                </p:nvSpPr>
                <p:spPr bwMode="auto">
                  <a:xfrm flipH="1">
                    <a:off x="5027612" y="4343400"/>
                    <a:ext cx="84138" cy="209550"/>
                  </a:xfrm>
                  <a:custGeom>
                    <a:avLst/>
                    <a:gdLst/>
                    <a:ahLst/>
                    <a:cxnLst>
                      <a:cxn ang="0">
                        <a:pos x="53" y="113"/>
                      </a:cxn>
                      <a:cxn ang="0">
                        <a:pos x="53" y="102"/>
                      </a:cxn>
                      <a:cxn ang="0">
                        <a:pos x="50" y="89"/>
                      </a:cxn>
                      <a:cxn ang="0">
                        <a:pos x="47" y="81"/>
                      </a:cxn>
                      <a:cxn ang="0">
                        <a:pos x="32" y="23"/>
                      </a:cxn>
                      <a:cxn ang="0">
                        <a:pos x="25" y="4"/>
                      </a:cxn>
                      <a:cxn ang="0">
                        <a:pos x="23" y="1"/>
                      </a:cxn>
                      <a:cxn ang="0">
                        <a:pos x="20" y="0"/>
                      </a:cxn>
                      <a:cxn ang="0">
                        <a:pos x="19" y="0"/>
                      </a:cxn>
                      <a:cxn ang="0">
                        <a:pos x="16" y="2"/>
                      </a:cxn>
                      <a:cxn ang="0">
                        <a:pos x="13" y="5"/>
                      </a:cxn>
                      <a:cxn ang="0">
                        <a:pos x="7" y="15"/>
                      </a:cxn>
                      <a:cxn ang="0">
                        <a:pos x="1" y="21"/>
                      </a:cxn>
                      <a:cxn ang="0">
                        <a:pos x="0" y="23"/>
                      </a:cxn>
                      <a:cxn ang="0">
                        <a:pos x="0" y="28"/>
                      </a:cxn>
                      <a:cxn ang="0">
                        <a:pos x="20" y="122"/>
                      </a:cxn>
                      <a:cxn ang="0">
                        <a:pos x="23" y="127"/>
                      </a:cxn>
                      <a:cxn ang="0">
                        <a:pos x="25" y="130"/>
                      </a:cxn>
                      <a:cxn ang="0">
                        <a:pos x="26" y="131"/>
                      </a:cxn>
                      <a:cxn ang="0">
                        <a:pos x="28" y="132"/>
                      </a:cxn>
                      <a:cxn ang="0">
                        <a:pos x="30" y="132"/>
                      </a:cxn>
                      <a:cxn ang="0">
                        <a:pos x="34" y="131"/>
                      </a:cxn>
                      <a:cxn ang="0">
                        <a:pos x="41" y="128"/>
                      </a:cxn>
                      <a:cxn ang="0">
                        <a:pos x="46" y="125"/>
                      </a:cxn>
                      <a:cxn ang="0">
                        <a:pos x="49" y="122"/>
                      </a:cxn>
                      <a:cxn ang="0">
                        <a:pos x="51" y="118"/>
                      </a:cxn>
                      <a:cxn ang="0">
                        <a:pos x="53" y="113"/>
                      </a:cxn>
                    </a:cxnLst>
                    <a:rect l="0" t="0" r="r" b="b"/>
                    <a:pathLst>
                      <a:path w="53" h="132">
                        <a:moveTo>
                          <a:pt x="53" y="113"/>
                        </a:moveTo>
                        <a:lnTo>
                          <a:pt x="53" y="102"/>
                        </a:lnTo>
                        <a:lnTo>
                          <a:pt x="50" y="89"/>
                        </a:lnTo>
                        <a:lnTo>
                          <a:pt x="47" y="81"/>
                        </a:lnTo>
                        <a:lnTo>
                          <a:pt x="32" y="23"/>
                        </a:lnTo>
                        <a:lnTo>
                          <a:pt x="25" y="4"/>
                        </a:lnTo>
                        <a:lnTo>
                          <a:pt x="23" y="1"/>
                        </a:lnTo>
                        <a:lnTo>
                          <a:pt x="20" y="0"/>
                        </a:lnTo>
                        <a:lnTo>
                          <a:pt x="19" y="0"/>
                        </a:lnTo>
                        <a:lnTo>
                          <a:pt x="16" y="2"/>
                        </a:lnTo>
                        <a:lnTo>
                          <a:pt x="13" y="5"/>
                        </a:lnTo>
                        <a:lnTo>
                          <a:pt x="7" y="15"/>
                        </a:lnTo>
                        <a:lnTo>
                          <a:pt x="1" y="21"/>
                        </a:lnTo>
                        <a:lnTo>
                          <a:pt x="0" y="23"/>
                        </a:lnTo>
                        <a:lnTo>
                          <a:pt x="0" y="28"/>
                        </a:lnTo>
                        <a:lnTo>
                          <a:pt x="20" y="122"/>
                        </a:lnTo>
                        <a:lnTo>
                          <a:pt x="23" y="127"/>
                        </a:lnTo>
                        <a:lnTo>
                          <a:pt x="25" y="130"/>
                        </a:lnTo>
                        <a:lnTo>
                          <a:pt x="26" y="131"/>
                        </a:lnTo>
                        <a:lnTo>
                          <a:pt x="28" y="132"/>
                        </a:lnTo>
                        <a:lnTo>
                          <a:pt x="30" y="132"/>
                        </a:lnTo>
                        <a:lnTo>
                          <a:pt x="34" y="131"/>
                        </a:lnTo>
                        <a:lnTo>
                          <a:pt x="41" y="128"/>
                        </a:lnTo>
                        <a:lnTo>
                          <a:pt x="46" y="125"/>
                        </a:lnTo>
                        <a:lnTo>
                          <a:pt x="49" y="122"/>
                        </a:lnTo>
                        <a:lnTo>
                          <a:pt x="51" y="118"/>
                        </a:lnTo>
                        <a:lnTo>
                          <a:pt x="53" y="113"/>
                        </a:lnTo>
                        <a:close/>
                      </a:path>
                    </a:pathLst>
                  </a:custGeom>
                  <a:solidFill>
                    <a:srgbClr val="F0DE9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20"/>
                  <p:cNvSpPr>
                    <a:spLocks/>
                  </p:cNvSpPr>
                  <p:nvPr/>
                </p:nvSpPr>
                <p:spPr bwMode="auto">
                  <a:xfrm flipH="1">
                    <a:off x="5037137" y="4187825"/>
                    <a:ext cx="766763" cy="387350"/>
                  </a:xfrm>
                  <a:custGeom>
                    <a:avLst/>
                    <a:gdLst/>
                    <a:ahLst/>
                    <a:cxnLst>
                      <a:cxn ang="0">
                        <a:pos x="395" y="16"/>
                      </a:cxn>
                      <a:cxn ang="0">
                        <a:pos x="408" y="32"/>
                      </a:cxn>
                      <a:cxn ang="0">
                        <a:pos x="412" y="52"/>
                      </a:cxn>
                      <a:cxn ang="0">
                        <a:pos x="404" y="66"/>
                      </a:cxn>
                      <a:cxn ang="0">
                        <a:pos x="373" y="91"/>
                      </a:cxn>
                      <a:cxn ang="0">
                        <a:pos x="293" y="111"/>
                      </a:cxn>
                      <a:cxn ang="0">
                        <a:pos x="264" y="104"/>
                      </a:cxn>
                      <a:cxn ang="0">
                        <a:pos x="258" y="103"/>
                      </a:cxn>
                      <a:cxn ang="0">
                        <a:pos x="256" y="98"/>
                      </a:cxn>
                      <a:cxn ang="0">
                        <a:pos x="247" y="81"/>
                      </a:cxn>
                      <a:cxn ang="0">
                        <a:pos x="231" y="75"/>
                      </a:cxn>
                      <a:cxn ang="0">
                        <a:pos x="214" y="76"/>
                      </a:cxn>
                      <a:cxn ang="0">
                        <a:pos x="202" y="87"/>
                      </a:cxn>
                      <a:cxn ang="0">
                        <a:pos x="194" y="92"/>
                      </a:cxn>
                      <a:cxn ang="0">
                        <a:pos x="188" y="89"/>
                      </a:cxn>
                      <a:cxn ang="0">
                        <a:pos x="177" y="45"/>
                      </a:cxn>
                      <a:cxn ang="0">
                        <a:pos x="117" y="1"/>
                      </a:cxn>
                      <a:cxn ang="0">
                        <a:pos x="98" y="3"/>
                      </a:cxn>
                      <a:cxn ang="0">
                        <a:pos x="54" y="17"/>
                      </a:cxn>
                      <a:cxn ang="0">
                        <a:pos x="17" y="66"/>
                      </a:cxn>
                      <a:cxn ang="0">
                        <a:pos x="2" y="119"/>
                      </a:cxn>
                      <a:cxn ang="0">
                        <a:pos x="0" y="139"/>
                      </a:cxn>
                      <a:cxn ang="0">
                        <a:pos x="6" y="154"/>
                      </a:cxn>
                      <a:cxn ang="0">
                        <a:pos x="81" y="225"/>
                      </a:cxn>
                      <a:cxn ang="0">
                        <a:pos x="144" y="244"/>
                      </a:cxn>
                      <a:cxn ang="0">
                        <a:pos x="176" y="235"/>
                      </a:cxn>
                      <a:cxn ang="0">
                        <a:pos x="183" y="223"/>
                      </a:cxn>
                      <a:cxn ang="0">
                        <a:pos x="187" y="221"/>
                      </a:cxn>
                      <a:cxn ang="0">
                        <a:pos x="199" y="227"/>
                      </a:cxn>
                      <a:cxn ang="0">
                        <a:pos x="237" y="217"/>
                      </a:cxn>
                      <a:cxn ang="0">
                        <a:pos x="247" y="202"/>
                      </a:cxn>
                      <a:cxn ang="0">
                        <a:pos x="248" y="193"/>
                      </a:cxn>
                      <a:cxn ang="0">
                        <a:pos x="268" y="198"/>
                      </a:cxn>
                      <a:cxn ang="0">
                        <a:pos x="296" y="196"/>
                      </a:cxn>
                      <a:cxn ang="0">
                        <a:pos x="297" y="204"/>
                      </a:cxn>
                      <a:cxn ang="0">
                        <a:pos x="299" y="223"/>
                      </a:cxn>
                      <a:cxn ang="0">
                        <a:pos x="307" y="229"/>
                      </a:cxn>
                      <a:cxn ang="0">
                        <a:pos x="341" y="232"/>
                      </a:cxn>
                      <a:cxn ang="0">
                        <a:pos x="401" y="201"/>
                      </a:cxn>
                      <a:cxn ang="0">
                        <a:pos x="414" y="185"/>
                      </a:cxn>
                      <a:cxn ang="0">
                        <a:pos x="427" y="136"/>
                      </a:cxn>
                      <a:cxn ang="0">
                        <a:pos x="440" y="128"/>
                      </a:cxn>
                      <a:cxn ang="0">
                        <a:pos x="475" y="104"/>
                      </a:cxn>
                      <a:cxn ang="0">
                        <a:pos x="482" y="90"/>
                      </a:cxn>
                      <a:cxn ang="0">
                        <a:pos x="483" y="51"/>
                      </a:cxn>
                      <a:cxn ang="0">
                        <a:pos x="475" y="42"/>
                      </a:cxn>
                      <a:cxn ang="0">
                        <a:pos x="456" y="22"/>
                      </a:cxn>
                      <a:cxn ang="0">
                        <a:pos x="446" y="21"/>
                      </a:cxn>
                      <a:cxn ang="0">
                        <a:pos x="439" y="23"/>
                      </a:cxn>
                      <a:cxn ang="0">
                        <a:pos x="440" y="27"/>
                      </a:cxn>
                      <a:cxn ang="0">
                        <a:pos x="444" y="35"/>
                      </a:cxn>
                      <a:cxn ang="0">
                        <a:pos x="443" y="46"/>
                      </a:cxn>
                      <a:cxn ang="0">
                        <a:pos x="433" y="52"/>
                      </a:cxn>
                      <a:cxn ang="0">
                        <a:pos x="426" y="52"/>
                      </a:cxn>
                      <a:cxn ang="0">
                        <a:pos x="424" y="47"/>
                      </a:cxn>
                      <a:cxn ang="0">
                        <a:pos x="417" y="25"/>
                      </a:cxn>
                      <a:cxn ang="0">
                        <a:pos x="399" y="10"/>
                      </a:cxn>
                      <a:cxn ang="0">
                        <a:pos x="395" y="10"/>
                      </a:cxn>
                    </a:cxnLst>
                    <a:rect l="0" t="0" r="r" b="b"/>
                    <a:pathLst>
                      <a:path w="483" h="244">
                        <a:moveTo>
                          <a:pt x="395" y="10"/>
                        </a:moveTo>
                        <a:lnTo>
                          <a:pt x="395" y="13"/>
                        </a:lnTo>
                        <a:lnTo>
                          <a:pt x="395" y="16"/>
                        </a:lnTo>
                        <a:lnTo>
                          <a:pt x="397" y="19"/>
                        </a:lnTo>
                        <a:lnTo>
                          <a:pt x="399" y="23"/>
                        </a:lnTo>
                        <a:lnTo>
                          <a:pt x="408" y="32"/>
                        </a:lnTo>
                        <a:lnTo>
                          <a:pt x="410" y="37"/>
                        </a:lnTo>
                        <a:lnTo>
                          <a:pt x="413" y="45"/>
                        </a:lnTo>
                        <a:lnTo>
                          <a:pt x="412" y="52"/>
                        </a:lnTo>
                        <a:lnTo>
                          <a:pt x="411" y="55"/>
                        </a:lnTo>
                        <a:lnTo>
                          <a:pt x="407" y="62"/>
                        </a:lnTo>
                        <a:lnTo>
                          <a:pt x="404" y="66"/>
                        </a:lnTo>
                        <a:lnTo>
                          <a:pt x="393" y="76"/>
                        </a:lnTo>
                        <a:lnTo>
                          <a:pt x="380" y="86"/>
                        </a:lnTo>
                        <a:lnTo>
                          <a:pt x="373" y="91"/>
                        </a:lnTo>
                        <a:lnTo>
                          <a:pt x="323" y="108"/>
                        </a:lnTo>
                        <a:lnTo>
                          <a:pt x="304" y="112"/>
                        </a:lnTo>
                        <a:lnTo>
                          <a:pt x="293" y="111"/>
                        </a:lnTo>
                        <a:lnTo>
                          <a:pt x="268" y="105"/>
                        </a:lnTo>
                        <a:lnTo>
                          <a:pt x="266" y="104"/>
                        </a:lnTo>
                        <a:lnTo>
                          <a:pt x="264" y="104"/>
                        </a:lnTo>
                        <a:lnTo>
                          <a:pt x="260" y="104"/>
                        </a:lnTo>
                        <a:lnTo>
                          <a:pt x="259" y="103"/>
                        </a:lnTo>
                        <a:lnTo>
                          <a:pt x="258" y="103"/>
                        </a:lnTo>
                        <a:lnTo>
                          <a:pt x="257" y="102"/>
                        </a:lnTo>
                        <a:lnTo>
                          <a:pt x="256" y="100"/>
                        </a:lnTo>
                        <a:lnTo>
                          <a:pt x="256" y="98"/>
                        </a:lnTo>
                        <a:lnTo>
                          <a:pt x="252" y="86"/>
                        </a:lnTo>
                        <a:lnTo>
                          <a:pt x="250" y="84"/>
                        </a:lnTo>
                        <a:lnTo>
                          <a:pt x="247" y="81"/>
                        </a:lnTo>
                        <a:lnTo>
                          <a:pt x="244" y="79"/>
                        </a:lnTo>
                        <a:lnTo>
                          <a:pt x="235" y="75"/>
                        </a:lnTo>
                        <a:lnTo>
                          <a:pt x="231" y="75"/>
                        </a:lnTo>
                        <a:lnTo>
                          <a:pt x="222" y="75"/>
                        </a:lnTo>
                        <a:lnTo>
                          <a:pt x="217" y="75"/>
                        </a:lnTo>
                        <a:lnTo>
                          <a:pt x="214" y="76"/>
                        </a:lnTo>
                        <a:lnTo>
                          <a:pt x="206" y="81"/>
                        </a:lnTo>
                        <a:lnTo>
                          <a:pt x="204" y="84"/>
                        </a:lnTo>
                        <a:lnTo>
                          <a:pt x="202" y="87"/>
                        </a:lnTo>
                        <a:lnTo>
                          <a:pt x="199" y="90"/>
                        </a:lnTo>
                        <a:lnTo>
                          <a:pt x="198" y="92"/>
                        </a:lnTo>
                        <a:lnTo>
                          <a:pt x="194" y="92"/>
                        </a:lnTo>
                        <a:lnTo>
                          <a:pt x="190" y="92"/>
                        </a:lnTo>
                        <a:lnTo>
                          <a:pt x="189" y="91"/>
                        </a:lnTo>
                        <a:lnTo>
                          <a:pt x="188" y="89"/>
                        </a:lnTo>
                        <a:lnTo>
                          <a:pt x="187" y="86"/>
                        </a:lnTo>
                        <a:lnTo>
                          <a:pt x="181" y="60"/>
                        </a:lnTo>
                        <a:lnTo>
                          <a:pt x="177" y="45"/>
                        </a:lnTo>
                        <a:lnTo>
                          <a:pt x="172" y="41"/>
                        </a:lnTo>
                        <a:lnTo>
                          <a:pt x="126" y="5"/>
                        </a:lnTo>
                        <a:lnTo>
                          <a:pt x="117" y="1"/>
                        </a:lnTo>
                        <a:lnTo>
                          <a:pt x="114" y="0"/>
                        </a:lnTo>
                        <a:lnTo>
                          <a:pt x="108" y="0"/>
                        </a:lnTo>
                        <a:lnTo>
                          <a:pt x="98" y="3"/>
                        </a:lnTo>
                        <a:lnTo>
                          <a:pt x="91" y="4"/>
                        </a:lnTo>
                        <a:lnTo>
                          <a:pt x="65" y="12"/>
                        </a:lnTo>
                        <a:lnTo>
                          <a:pt x="54" y="17"/>
                        </a:lnTo>
                        <a:lnTo>
                          <a:pt x="49" y="21"/>
                        </a:lnTo>
                        <a:lnTo>
                          <a:pt x="35" y="36"/>
                        </a:lnTo>
                        <a:lnTo>
                          <a:pt x="17" y="66"/>
                        </a:lnTo>
                        <a:lnTo>
                          <a:pt x="11" y="80"/>
                        </a:lnTo>
                        <a:lnTo>
                          <a:pt x="4" y="109"/>
                        </a:lnTo>
                        <a:lnTo>
                          <a:pt x="2" y="119"/>
                        </a:lnTo>
                        <a:lnTo>
                          <a:pt x="2" y="123"/>
                        </a:lnTo>
                        <a:lnTo>
                          <a:pt x="1" y="127"/>
                        </a:lnTo>
                        <a:lnTo>
                          <a:pt x="0" y="139"/>
                        </a:lnTo>
                        <a:lnTo>
                          <a:pt x="1" y="144"/>
                        </a:lnTo>
                        <a:lnTo>
                          <a:pt x="3" y="149"/>
                        </a:lnTo>
                        <a:lnTo>
                          <a:pt x="6" y="154"/>
                        </a:lnTo>
                        <a:lnTo>
                          <a:pt x="24" y="176"/>
                        </a:lnTo>
                        <a:lnTo>
                          <a:pt x="71" y="220"/>
                        </a:lnTo>
                        <a:lnTo>
                          <a:pt x="81" y="225"/>
                        </a:lnTo>
                        <a:lnTo>
                          <a:pt x="110" y="238"/>
                        </a:lnTo>
                        <a:lnTo>
                          <a:pt x="127" y="243"/>
                        </a:lnTo>
                        <a:lnTo>
                          <a:pt x="144" y="244"/>
                        </a:lnTo>
                        <a:lnTo>
                          <a:pt x="153" y="243"/>
                        </a:lnTo>
                        <a:lnTo>
                          <a:pt x="162" y="241"/>
                        </a:lnTo>
                        <a:lnTo>
                          <a:pt x="176" y="235"/>
                        </a:lnTo>
                        <a:lnTo>
                          <a:pt x="178" y="233"/>
                        </a:lnTo>
                        <a:lnTo>
                          <a:pt x="180" y="231"/>
                        </a:lnTo>
                        <a:lnTo>
                          <a:pt x="183" y="223"/>
                        </a:lnTo>
                        <a:lnTo>
                          <a:pt x="184" y="222"/>
                        </a:lnTo>
                        <a:lnTo>
                          <a:pt x="186" y="221"/>
                        </a:lnTo>
                        <a:lnTo>
                          <a:pt x="187" y="221"/>
                        </a:lnTo>
                        <a:lnTo>
                          <a:pt x="188" y="221"/>
                        </a:lnTo>
                        <a:lnTo>
                          <a:pt x="195" y="226"/>
                        </a:lnTo>
                        <a:lnTo>
                          <a:pt x="199" y="227"/>
                        </a:lnTo>
                        <a:lnTo>
                          <a:pt x="203" y="227"/>
                        </a:lnTo>
                        <a:lnTo>
                          <a:pt x="228" y="221"/>
                        </a:lnTo>
                        <a:lnTo>
                          <a:pt x="237" y="217"/>
                        </a:lnTo>
                        <a:lnTo>
                          <a:pt x="244" y="210"/>
                        </a:lnTo>
                        <a:lnTo>
                          <a:pt x="247" y="204"/>
                        </a:lnTo>
                        <a:lnTo>
                          <a:pt x="247" y="202"/>
                        </a:lnTo>
                        <a:lnTo>
                          <a:pt x="246" y="195"/>
                        </a:lnTo>
                        <a:lnTo>
                          <a:pt x="247" y="194"/>
                        </a:lnTo>
                        <a:lnTo>
                          <a:pt x="248" y="193"/>
                        </a:lnTo>
                        <a:lnTo>
                          <a:pt x="251" y="193"/>
                        </a:lnTo>
                        <a:lnTo>
                          <a:pt x="262" y="197"/>
                        </a:lnTo>
                        <a:lnTo>
                          <a:pt x="268" y="198"/>
                        </a:lnTo>
                        <a:lnTo>
                          <a:pt x="284" y="197"/>
                        </a:lnTo>
                        <a:lnTo>
                          <a:pt x="287" y="196"/>
                        </a:lnTo>
                        <a:lnTo>
                          <a:pt x="296" y="196"/>
                        </a:lnTo>
                        <a:lnTo>
                          <a:pt x="298" y="197"/>
                        </a:lnTo>
                        <a:lnTo>
                          <a:pt x="298" y="199"/>
                        </a:lnTo>
                        <a:lnTo>
                          <a:pt x="297" y="204"/>
                        </a:lnTo>
                        <a:lnTo>
                          <a:pt x="297" y="215"/>
                        </a:lnTo>
                        <a:lnTo>
                          <a:pt x="298" y="221"/>
                        </a:lnTo>
                        <a:lnTo>
                          <a:pt x="299" y="223"/>
                        </a:lnTo>
                        <a:lnTo>
                          <a:pt x="300" y="225"/>
                        </a:lnTo>
                        <a:lnTo>
                          <a:pt x="303" y="228"/>
                        </a:lnTo>
                        <a:lnTo>
                          <a:pt x="307" y="229"/>
                        </a:lnTo>
                        <a:lnTo>
                          <a:pt x="312" y="230"/>
                        </a:lnTo>
                        <a:lnTo>
                          <a:pt x="333" y="232"/>
                        </a:lnTo>
                        <a:lnTo>
                          <a:pt x="341" y="232"/>
                        </a:lnTo>
                        <a:lnTo>
                          <a:pt x="350" y="231"/>
                        </a:lnTo>
                        <a:lnTo>
                          <a:pt x="359" y="227"/>
                        </a:lnTo>
                        <a:lnTo>
                          <a:pt x="401" y="201"/>
                        </a:lnTo>
                        <a:lnTo>
                          <a:pt x="406" y="197"/>
                        </a:lnTo>
                        <a:lnTo>
                          <a:pt x="410" y="192"/>
                        </a:lnTo>
                        <a:lnTo>
                          <a:pt x="414" y="185"/>
                        </a:lnTo>
                        <a:lnTo>
                          <a:pt x="422" y="154"/>
                        </a:lnTo>
                        <a:lnTo>
                          <a:pt x="423" y="147"/>
                        </a:lnTo>
                        <a:lnTo>
                          <a:pt x="427" y="136"/>
                        </a:lnTo>
                        <a:lnTo>
                          <a:pt x="429" y="134"/>
                        </a:lnTo>
                        <a:lnTo>
                          <a:pt x="431" y="133"/>
                        </a:lnTo>
                        <a:lnTo>
                          <a:pt x="440" y="128"/>
                        </a:lnTo>
                        <a:lnTo>
                          <a:pt x="463" y="115"/>
                        </a:lnTo>
                        <a:lnTo>
                          <a:pt x="467" y="112"/>
                        </a:lnTo>
                        <a:lnTo>
                          <a:pt x="475" y="104"/>
                        </a:lnTo>
                        <a:lnTo>
                          <a:pt x="478" y="100"/>
                        </a:lnTo>
                        <a:lnTo>
                          <a:pt x="480" y="96"/>
                        </a:lnTo>
                        <a:lnTo>
                          <a:pt x="482" y="90"/>
                        </a:lnTo>
                        <a:lnTo>
                          <a:pt x="483" y="84"/>
                        </a:lnTo>
                        <a:lnTo>
                          <a:pt x="483" y="56"/>
                        </a:lnTo>
                        <a:lnTo>
                          <a:pt x="483" y="51"/>
                        </a:lnTo>
                        <a:lnTo>
                          <a:pt x="482" y="49"/>
                        </a:lnTo>
                        <a:lnTo>
                          <a:pt x="481" y="48"/>
                        </a:lnTo>
                        <a:lnTo>
                          <a:pt x="475" y="42"/>
                        </a:lnTo>
                        <a:lnTo>
                          <a:pt x="461" y="26"/>
                        </a:lnTo>
                        <a:lnTo>
                          <a:pt x="458" y="23"/>
                        </a:lnTo>
                        <a:lnTo>
                          <a:pt x="456" y="22"/>
                        </a:lnTo>
                        <a:lnTo>
                          <a:pt x="454" y="21"/>
                        </a:lnTo>
                        <a:lnTo>
                          <a:pt x="451" y="21"/>
                        </a:lnTo>
                        <a:lnTo>
                          <a:pt x="446" y="21"/>
                        </a:lnTo>
                        <a:lnTo>
                          <a:pt x="442" y="21"/>
                        </a:lnTo>
                        <a:lnTo>
                          <a:pt x="440" y="22"/>
                        </a:lnTo>
                        <a:lnTo>
                          <a:pt x="439" y="23"/>
                        </a:lnTo>
                        <a:lnTo>
                          <a:pt x="439" y="24"/>
                        </a:lnTo>
                        <a:lnTo>
                          <a:pt x="439" y="26"/>
                        </a:lnTo>
                        <a:lnTo>
                          <a:pt x="440" y="27"/>
                        </a:lnTo>
                        <a:lnTo>
                          <a:pt x="441" y="30"/>
                        </a:lnTo>
                        <a:lnTo>
                          <a:pt x="444" y="33"/>
                        </a:lnTo>
                        <a:lnTo>
                          <a:pt x="444" y="35"/>
                        </a:lnTo>
                        <a:lnTo>
                          <a:pt x="445" y="37"/>
                        </a:lnTo>
                        <a:lnTo>
                          <a:pt x="444" y="43"/>
                        </a:lnTo>
                        <a:lnTo>
                          <a:pt x="443" y="46"/>
                        </a:lnTo>
                        <a:lnTo>
                          <a:pt x="441" y="48"/>
                        </a:lnTo>
                        <a:lnTo>
                          <a:pt x="438" y="50"/>
                        </a:lnTo>
                        <a:lnTo>
                          <a:pt x="433" y="52"/>
                        </a:lnTo>
                        <a:lnTo>
                          <a:pt x="429" y="53"/>
                        </a:lnTo>
                        <a:lnTo>
                          <a:pt x="427" y="53"/>
                        </a:lnTo>
                        <a:lnTo>
                          <a:pt x="426" y="52"/>
                        </a:lnTo>
                        <a:lnTo>
                          <a:pt x="425" y="51"/>
                        </a:lnTo>
                        <a:lnTo>
                          <a:pt x="424" y="50"/>
                        </a:lnTo>
                        <a:lnTo>
                          <a:pt x="424" y="47"/>
                        </a:lnTo>
                        <a:lnTo>
                          <a:pt x="425" y="43"/>
                        </a:lnTo>
                        <a:lnTo>
                          <a:pt x="424" y="40"/>
                        </a:lnTo>
                        <a:lnTo>
                          <a:pt x="417" y="25"/>
                        </a:lnTo>
                        <a:lnTo>
                          <a:pt x="413" y="17"/>
                        </a:lnTo>
                        <a:lnTo>
                          <a:pt x="409" y="14"/>
                        </a:lnTo>
                        <a:lnTo>
                          <a:pt x="399" y="10"/>
                        </a:lnTo>
                        <a:lnTo>
                          <a:pt x="398" y="10"/>
                        </a:lnTo>
                        <a:lnTo>
                          <a:pt x="397" y="10"/>
                        </a:lnTo>
                        <a:lnTo>
                          <a:pt x="395" y="10"/>
                        </a:lnTo>
                        <a:close/>
                      </a:path>
                    </a:pathLst>
                  </a:custGeom>
                  <a:solidFill>
                    <a:srgbClr val="C1814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21"/>
                  <p:cNvSpPr>
                    <a:spLocks/>
                  </p:cNvSpPr>
                  <p:nvPr/>
                </p:nvSpPr>
                <p:spPr bwMode="auto">
                  <a:xfrm flipH="1">
                    <a:off x="5537200" y="4213225"/>
                    <a:ext cx="190500" cy="131763"/>
                  </a:xfrm>
                  <a:custGeom>
                    <a:avLst/>
                    <a:gdLst/>
                    <a:ahLst/>
                    <a:cxnLst>
                      <a:cxn ang="0">
                        <a:pos x="43" y="1"/>
                      </a:cxn>
                      <a:cxn ang="0">
                        <a:pos x="20" y="7"/>
                      </a:cxn>
                      <a:cxn ang="0">
                        <a:pos x="12" y="10"/>
                      </a:cxn>
                      <a:cxn ang="0">
                        <a:pos x="7" y="13"/>
                      </a:cxn>
                      <a:cxn ang="0">
                        <a:pos x="3" y="17"/>
                      </a:cxn>
                      <a:cxn ang="0">
                        <a:pos x="1" y="19"/>
                      </a:cxn>
                      <a:cxn ang="0">
                        <a:pos x="0" y="21"/>
                      </a:cxn>
                      <a:cxn ang="0">
                        <a:pos x="0" y="23"/>
                      </a:cxn>
                      <a:cxn ang="0">
                        <a:pos x="0" y="25"/>
                      </a:cxn>
                      <a:cxn ang="0">
                        <a:pos x="0" y="27"/>
                      </a:cxn>
                      <a:cxn ang="0">
                        <a:pos x="3" y="30"/>
                      </a:cxn>
                      <a:cxn ang="0">
                        <a:pos x="14" y="38"/>
                      </a:cxn>
                      <a:cxn ang="0">
                        <a:pos x="45" y="67"/>
                      </a:cxn>
                      <a:cxn ang="0">
                        <a:pos x="61" y="79"/>
                      </a:cxn>
                      <a:cxn ang="0">
                        <a:pos x="66" y="82"/>
                      </a:cxn>
                      <a:cxn ang="0">
                        <a:pos x="68" y="83"/>
                      </a:cxn>
                      <a:cxn ang="0">
                        <a:pos x="70" y="83"/>
                      </a:cxn>
                      <a:cxn ang="0">
                        <a:pos x="72" y="82"/>
                      </a:cxn>
                      <a:cxn ang="0">
                        <a:pos x="74" y="81"/>
                      </a:cxn>
                      <a:cxn ang="0">
                        <a:pos x="76" y="80"/>
                      </a:cxn>
                      <a:cxn ang="0">
                        <a:pos x="78" y="79"/>
                      </a:cxn>
                      <a:cxn ang="0">
                        <a:pos x="80" y="76"/>
                      </a:cxn>
                      <a:cxn ang="0">
                        <a:pos x="91" y="62"/>
                      </a:cxn>
                      <a:cxn ang="0">
                        <a:pos x="94" y="59"/>
                      </a:cxn>
                      <a:cxn ang="0">
                        <a:pos x="97" y="58"/>
                      </a:cxn>
                      <a:cxn ang="0">
                        <a:pos x="109" y="53"/>
                      </a:cxn>
                      <a:cxn ang="0">
                        <a:pos x="112" y="53"/>
                      </a:cxn>
                      <a:cxn ang="0">
                        <a:pos x="116" y="51"/>
                      </a:cxn>
                      <a:cxn ang="0">
                        <a:pos x="118" y="50"/>
                      </a:cxn>
                      <a:cxn ang="0">
                        <a:pos x="120" y="48"/>
                      </a:cxn>
                      <a:cxn ang="0">
                        <a:pos x="120" y="47"/>
                      </a:cxn>
                      <a:cxn ang="0">
                        <a:pos x="118" y="44"/>
                      </a:cxn>
                      <a:cxn ang="0">
                        <a:pos x="109" y="37"/>
                      </a:cxn>
                      <a:cxn ang="0">
                        <a:pos x="85" y="14"/>
                      </a:cxn>
                      <a:cxn ang="0">
                        <a:pos x="72" y="5"/>
                      </a:cxn>
                      <a:cxn ang="0">
                        <a:pos x="65" y="1"/>
                      </a:cxn>
                      <a:cxn ang="0">
                        <a:pos x="59" y="0"/>
                      </a:cxn>
                      <a:cxn ang="0">
                        <a:pos x="43" y="1"/>
                      </a:cxn>
                    </a:cxnLst>
                    <a:rect l="0" t="0" r="r" b="b"/>
                    <a:pathLst>
                      <a:path w="120" h="83">
                        <a:moveTo>
                          <a:pt x="43" y="1"/>
                        </a:moveTo>
                        <a:lnTo>
                          <a:pt x="20" y="7"/>
                        </a:lnTo>
                        <a:lnTo>
                          <a:pt x="12" y="10"/>
                        </a:lnTo>
                        <a:lnTo>
                          <a:pt x="7" y="13"/>
                        </a:lnTo>
                        <a:lnTo>
                          <a:pt x="3" y="17"/>
                        </a:lnTo>
                        <a:lnTo>
                          <a:pt x="1" y="19"/>
                        </a:lnTo>
                        <a:lnTo>
                          <a:pt x="0" y="21"/>
                        </a:lnTo>
                        <a:lnTo>
                          <a:pt x="0" y="23"/>
                        </a:lnTo>
                        <a:lnTo>
                          <a:pt x="0" y="25"/>
                        </a:lnTo>
                        <a:lnTo>
                          <a:pt x="0" y="27"/>
                        </a:lnTo>
                        <a:lnTo>
                          <a:pt x="3" y="30"/>
                        </a:lnTo>
                        <a:lnTo>
                          <a:pt x="14" y="38"/>
                        </a:lnTo>
                        <a:lnTo>
                          <a:pt x="45" y="67"/>
                        </a:lnTo>
                        <a:lnTo>
                          <a:pt x="61" y="79"/>
                        </a:lnTo>
                        <a:lnTo>
                          <a:pt x="66" y="82"/>
                        </a:lnTo>
                        <a:lnTo>
                          <a:pt x="68" y="83"/>
                        </a:lnTo>
                        <a:lnTo>
                          <a:pt x="70" y="83"/>
                        </a:lnTo>
                        <a:lnTo>
                          <a:pt x="72" y="82"/>
                        </a:lnTo>
                        <a:lnTo>
                          <a:pt x="74" y="81"/>
                        </a:lnTo>
                        <a:lnTo>
                          <a:pt x="76" y="80"/>
                        </a:lnTo>
                        <a:lnTo>
                          <a:pt x="78" y="79"/>
                        </a:lnTo>
                        <a:lnTo>
                          <a:pt x="80" y="76"/>
                        </a:lnTo>
                        <a:lnTo>
                          <a:pt x="91" y="62"/>
                        </a:lnTo>
                        <a:lnTo>
                          <a:pt x="94" y="59"/>
                        </a:lnTo>
                        <a:lnTo>
                          <a:pt x="97" y="58"/>
                        </a:lnTo>
                        <a:lnTo>
                          <a:pt x="109" y="53"/>
                        </a:lnTo>
                        <a:lnTo>
                          <a:pt x="112" y="53"/>
                        </a:lnTo>
                        <a:lnTo>
                          <a:pt x="116" y="51"/>
                        </a:lnTo>
                        <a:lnTo>
                          <a:pt x="118" y="50"/>
                        </a:lnTo>
                        <a:lnTo>
                          <a:pt x="120" y="48"/>
                        </a:lnTo>
                        <a:lnTo>
                          <a:pt x="120" y="47"/>
                        </a:lnTo>
                        <a:lnTo>
                          <a:pt x="118" y="44"/>
                        </a:lnTo>
                        <a:lnTo>
                          <a:pt x="109" y="37"/>
                        </a:lnTo>
                        <a:lnTo>
                          <a:pt x="85" y="14"/>
                        </a:lnTo>
                        <a:lnTo>
                          <a:pt x="72" y="5"/>
                        </a:lnTo>
                        <a:lnTo>
                          <a:pt x="65" y="1"/>
                        </a:lnTo>
                        <a:lnTo>
                          <a:pt x="59" y="0"/>
                        </a:lnTo>
                        <a:lnTo>
                          <a:pt x="43" y="1"/>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22"/>
                  <p:cNvSpPr>
                    <a:spLocks/>
                  </p:cNvSpPr>
                  <p:nvPr/>
                </p:nvSpPr>
                <p:spPr bwMode="auto">
                  <a:xfrm flipH="1">
                    <a:off x="5629275" y="4276725"/>
                    <a:ext cx="150813" cy="252413"/>
                  </a:xfrm>
                  <a:custGeom>
                    <a:avLst/>
                    <a:gdLst/>
                    <a:ahLst/>
                    <a:cxnLst>
                      <a:cxn ang="0">
                        <a:pos x="22" y="0"/>
                      </a:cxn>
                      <a:cxn ang="0">
                        <a:pos x="20" y="3"/>
                      </a:cxn>
                      <a:cxn ang="0">
                        <a:pos x="18" y="7"/>
                      </a:cxn>
                      <a:cxn ang="0">
                        <a:pos x="8" y="28"/>
                      </a:cxn>
                      <a:cxn ang="0">
                        <a:pos x="2" y="42"/>
                      </a:cxn>
                      <a:cxn ang="0">
                        <a:pos x="0" y="58"/>
                      </a:cxn>
                      <a:cxn ang="0">
                        <a:pos x="0" y="76"/>
                      </a:cxn>
                      <a:cxn ang="0">
                        <a:pos x="1" y="91"/>
                      </a:cxn>
                      <a:cxn ang="0">
                        <a:pos x="3" y="97"/>
                      </a:cxn>
                      <a:cxn ang="0">
                        <a:pos x="4" y="99"/>
                      </a:cxn>
                      <a:cxn ang="0">
                        <a:pos x="11" y="105"/>
                      </a:cxn>
                      <a:cxn ang="0">
                        <a:pos x="13" y="107"/>
                      </a:cxn>
                      <a:cxn ang="0">
                        <a:pos x="44" y="135"/>
                      </a:cxn>
                      <a:cxn ang="0">
                        <a:pos x="72" y="155"/>
                      </a:cxn>
                      <a:cxn ang="0">
                        <a:pos x="78" y="158"/>
                      </a:cxn>
                      <a:cxn ang="0">
                        <a:pos x="81" y="159"/>
                      </a:cxn>
                      <a:cxn ang="0">
                        <a:pos x="83" y="158"/>
                      </a:cxn>
                      <a:cxn ang="0">
                        <a:pos x="84" y="157"/>
                      </a:cxn>
                      <a:cxn ang="0">
                        <a:pos x="85" y="155"/>
                      </a:cxn>
                      <a:cxn ang="0">
                        <a:pos x="87" y="146"/>
                      </a:cxn>
                      <a:cxn ang="0">
                        <a:pos x="87" y="141"/>
                      </a:cxn>
                      <a:cxn ang="0">
                        <a:pos x="84" y="128"/>
                      </a:cxn>
                      <a:cxn ang="0">
                        <a:pos x="84" y="121"/>
                      </a:cxn>
                      <a:cxn ang="0">
                        <a:pos x="84" y="94"/>
                      </a:cxn>
                      <a:cxn ang="0">
                        <a:pos x="85" y="85"/>
                      </a:cxn>
                      <a:cxn ang="0">
                        <a:pos x="86" y="81"/>
                      </a:cxn>
                      <a:cxn ang="0">
                        <a:pos x="94" y="62"/>
                      </a:cxn>
                      <a:cxn ang="0">
                        <a:pos x="95" y="59"/>
                      </a:cxn>
                      <a:cxn ang="0">
                        <a:pos x="95" y="56"/>
                      </a:cxn>
                      <a:cxn ang="0">
                        <a:pos x="94" y="55"/>
                      </a:cxn>
                      <a:cxn ang="0">
                        <a:pos x="93" y="53"/>
                      </a:cxn>
                      <a:cxn ang="0">
                        <a:pos x="90" y="51"/>
                      </a:cxn>
                      <a:cxn ang="0">
                        <a:pos x="83" y="49"/>
                      </a:cxn>
                      <a:cxn ang="0">
                        <a:pos x="52" y="28"/>
                      </a:cxn>
                      <a:cxn ang="0">
                        <a:pos x="45" y="22"/>
                      </a:cxn>
                      <a:cxn ang="0">
                        <a:pos x="28" y="2"/>
                      </a:cxn>
                      <a:cxn ang="0">
                        <a:pos x="26" y="0"/>
                      </a:cxn>
                      <a:cxn ang="0">
                        <a:pos x="24" y="0"/>
                      </a:cxn>
                      <a:cxn ang="0">
                        <a:pos x="22" y="0"/>
                      </a:cxn>
                    </a:cxnLst>
                    <a:rect l="0" t="0" r="r" b="b"/>
                    <a:pathLst>
                      <a:path w="95" h="159">
                        <a:moveTo>
                          <a:pt x="22" y="0"/>
                        </a:moveTo>
                        <a:lnTo>
                          <a:pt x="20" y="3"/>
                        </a:lnTo>
                        <a:lnTo>
                          <a:pt x="18" y="7"/>
                        </a:lnTo>
                        <a:lnTo>
                          <a:pt x="8" y="28"/>
                        </a:lnTo>
                        <a:lnTo>
                          <a:pt x="2" y="42"/>
                        </a:lnTo>
                        <a:lnTo>
                          <a:pt x="0" y="58"/>
                        </a:lnTo>
                        <a:lnTo>
                          <a:pt x="0" y="76"/>
                        </a:lnTo>
                        <a:lnTo>
                          <a:pt x="1" y="91"/>
                        </a:lnTo>
                        <a:lnTo>
                          <a:pt x="3" y="97"/>
                        </a:lnTo>
                        <a:lnTo>
                          <a:pt x="4" y="99"/>
                        </a:lnTo>
                        <a:lnTo>
                          <a:pt x="11" y="105"/>
                        </a:lnTo>
                        <a:lnTo>
                          <a:pt x="13" y="107"/>
                        </a:lnTo>
                        <a:lnTo>
                          <a:pt x="44" y="135"/>
                        </a:lnTo>
                        <a:lnTo>
                          <a:pt x="72" y="155"/>
                        </a:lnTo>
                        <a:lnTo>
                          <a:pt x="78" y="158"/>
                        </a:lnTo>
                        <a:lnTo>
                          <a:pt x="81" y="159"/>
                        </a:lnTo>
                        <a:lnTo>
                          <a:pt x="83" y="158"/>
                        </a:lnTo>
                        <a:lnTo>
                          <a:pt x="84" y="157"/>
                        </a:lnTo>
                        <a:lnTo>
                          <a:pt x="85" y="155"/>
                        </a:lnTo>
                        <a:lnTo>
                          <a:pt x="87" y="146"/>
                        </a:lnTo>
                        <a:lnTo>
                          <a:pt x="87" y="141"/>
                        </a:lnTo>
                        <a:lnTo>
                          <a:pt x="84" y="128"/>
                        </a:lnTo>
                        <a:lnTo>
                          <a:pt x="84" y="121"/>
                        </a:lnTo>
                        <a:lnTo>
                          <a:pt x="84" y="94"/>
                        </a:lnTo>
                        <a:lnTo>
                          <a:pt x="85" y="85"/>
                        </a:lnTo>
                        <a:lnTo>
                          <a:pt x="86" y="81"/>
                        </a:lnTo>
                        <a:lnTo>
                          <a:pt x="94" y="62"/>
                        </a:lnTo>
                        <a:lnTo>
                          <a:pt x="95" y="59"/>
                        </a:lnTo>
                        <a:lnTo>
                          <a:pt x="95" y="56"/>
                        </a:lnTo>
                        <a:lnTo>
                          <a:pt x="94" y="55"/>
                        </a:lnTo>
                        <a:lnTo>
                          <a:pt x="93" y="53"/>
                        </a:lnTo>
                        <a:lnTo>
                          <a:pt x="90" y="51"/>
                        </a:lnTo>
                        <a:lnTo>
                          <a:pt x="83" y="49"/>
                        </a:lnTo>
                        <a:lnTo>
                          <a:pt x="52" y="28"/>
                        </a:lnTo>
                        <a:lnTo>
                          <a:pt x="45" y="22"/>
                        </a:lnTo>
                        <a:lnTo>
                          <a:pt x="28" y="2"/>
                        </a:lnTo>
                        <a:lnTo>
                          <a:pt x="26" y="0"/>
                        </a:lnTo>
                        <a:lnTo>
                          <a:pt x="24" y="0"/>
                        </a:lnTo>
                        <a:lnTo>
                          <a:pt x="22"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23"/>
                  <p:cNvSpPr>
                    <a:spLocks/>
                  </p:cNvSpPr>
                  <p:nvPr/>
                </p:nvSpPr>
                <p:spPr bwMode="auto">
                  <a:xfrm flipH="1">
                    <a:off x="5516563" y="4371975"/>
                    <a:ext cx="117475" cy="184150"/>
                  </a:xfrm>
                  <a:custGeom>
                    <a:avLst/>
                    <a:gdLst/>
                    <a:ahLst/>
                    <a:cxnLst>
                      <a:cxn ang="0">
                        <a:pos x="74" y="38"/>
                      </a:cxn>
                      <a:cxn ang="0">
                        <a:pos x="73" y="21"/>
                      </a:cxn>
                      <a:cxn ang="0">
                        <a:pos x="71" y="13"/>
                      </a:cxn>
                      <a:cxn ang="0">
                        <a:pos x="68" y="7"/>
                      </a:cxn>
                      <a:cxn ang="0">
                        <a:pos x="67" y="4"/>
                      </a:cxn>
                      <a:cxn ang="0">
                        <a:pos x="65" y="1"/>
                      </a:cxn>
                      <a:cxn ang="0">
                        <a:pos x="64" y="0"/>
                      </a:cxn>
                      <a:cxn ang="0">
                        <a:pos x="64" y="0"/>
                      </a:cxn>
                      <a:cxn ang="0">
                        <a:pos x="63" y="1"/>
                      </a:cxn>
                      <a:cxn ang="0">
                        <a:pos x="63" y="2"/>
                      </a:cxn>
                      <a:cxn ang="0">
                        <a:pos x="60" y="6"/>
                      </a:cxn>
                      <a:cxn ang="0">
                        <a:pos x="58" y="6"/>
                      </a:cxn>
                      <a:cxn ang="0">
                        <a:pos x="56" y="7"/>
                      </a:cxn>
                      <a:cxn ang="0">
                        <a:pos x="47" y="7"/>
                      </a:cxn>
                      <a:cxn ang="0">
                        <a:pos x="36" y="7"/>
                      </a:cxn>
                      <a:cxn ang="0">
                        <a:pos x="33" y="6"/>
                      </a:cxn>
                      <a:cxn ang="0">
                        <a:pos x="24" y="3"/>
                      </a:cxn>
                      <a:cxn ang="0">
                        <a:pos x="20" y="1"/>
                      </a:cxn>
                      <a:cxn ang="0">
                        <a:pos x="18" y="1"/>
                      </a:cxn>
                      <a:cxn ang="0">
                        <a:pos x="17" y="1"/>
                      </a:cxn>
                      <a:cxn ang="0">
                        <a:pos x="14" y="1"/>
                      </a:cxn>
                      <a:cxn ang="0">
                        <a:pos x="13" y="3"/>
                      </a:cxn>
                      <a:cxn ang="0">
                        <a:pos x="11" y="5"/>
                      </a:cxn>
                      <a:cxn ang="0">
                        <a:pos x="8" y="15"/>
                      </a:cxn>
                      <a:cxn ang="0">
                        <a:pos x="8" y="18"/>
                      </a:cxn>
                      <a:cxn ang="0">
                        <a:pos x="1" y="64"/>
                      </a:cxn>
                      <a:cxn ang="0">
                        <a:pos x="0" y="72"/>
                      </a:cxn>
                      <a:cxn ang="0">
                        <a:pos x="5" y="96"/>
                      </a:cxn>
                      <a:cxn ang="0">
                        <a:pos x="8" y="105"/>
                      </a:cxn>
                      <a:cxn ang="0">
                        <a:pos x="9" y="106"/>
                      </a:cxn>
                      <a:cxn ang="0">
                        <a:pos x="11" y="108"/>
                      </a:cxn>
                      <a:cxn ang="0">
                        <a:pos x="19" y="111"/>
                      </a:cxn>
                      <a:cxn ang="0">
                        <a:pos x="35" y="116"/>
                      </a:cxn>
                      <a:cxn ang="0">
                        <a:pos x="42" y="116"/>
                      </a:cxn>
                      <a:cxn ang="0">
                        <a:pos x="45" y="116"/>
                      </a:cxn>
                      <a:cxn ang="0">
                        <a:pos x="58" y="113"/>
                      </a:cxn>
                      <a:cxn ang="0">
                        <a:pos x="61" y="112"/>
                      </a:cxn>
                      <a:cxn ang="0">
                        <a:pos x="68" y="108"/>
                      </a:cxn>
                      <a:cxn ang="0">
                        <a:pos x="70" y="106"/>
                      </a:cxn>
                      <a:cxn ang="0">
                        <a:pos x="73" y="102"/>
                      </a:cxn>
                      <a:cxn ang="0">
                        <a:pos x="73" y="100"/>
                      </a:cxn>
                      <a:cxn ang="0">
                        <a:pos x="73" y="97"/>
                      </a:cxn>
                      <a:cxn ang="0">
                        <a:pos x="73" y="94"/>
                      </a:cxn>
                      <a:cxn ang="0">
                        <a:pos x="72" y="86"/>
                      </a:cxn>
                      <a:cxn ang="0">
                        <a:pos x="74" y="38"/>
                      </a:cxn>
                    </a:cxnLst>
                    <a:rect l="0" t="0" r="r" b="b"/>
                    <a:pathLst>
                      <a:path w="74" h="116">
                        <a:moveTo>
                          <a:pt x="74" y="38"/>
                        </a:moveTo>
                        <a:lnTo>
                          <a:pt x="73" y="21"/>
                        </a:lnTo>
                        <a:lnTo>
                          <a:pt x="71" y="13"/>
                        </a:lnTo>
                        <a:lnTo>
                          <a:pt x="68" y="7"/>
                        </a:lnTo>
                        <a:lnTo>
                          <a:pt x="67" y="4"/>
                        </a:lnTo>
                        <a:lnTo>
                          <a:pt x="65" y="1"/>
                        </a:lnTo>
                        <a:lnTo>
                          <a:pt x="64" y="0"/>
                        </a:lnTo>
                        <a:lnTo>
                          <a:pt x="64" y="0"/>
                        </a:lnTo>
                        <a:lnTo>
                          <a:pt x="63" y="1"/>
                        </a:lnTo>
                        <a:lnTo>
                          <a:pt x="63" y="2"/>
                        </a:lnTo>
                        <a:lnTo>
                          <a:pt x="60" y="6"/>
                        </a:lnTo>
                        <a:lnTo>
                          <a:pt x="58" y="6"/>
                        </a:lnTo>
                        <a:lnTo>
                          <a:pt x="56" y="7"/>
                        </a:lnTo>
                        <a:lnTo>
                          <a:pt x="47" y="7"/>
                        </a:lnTo>
                        <a:lnTo>
                          <a:pt x="36" y="7"/>
                        </a:lnTo>
                        <a:lnTo>
                          <a:pt x="33" y="6"/>
                        </a:lnTo>
                        <a:lnTo>
                          <a:pt x="24" y="3"/>
                        </a:lnTo>
                        <a:lnTo>
                          <a:pt x="20" y="1"/>
                        </a:lnTo>
                        <a:lnTo>
                          <a:pt x="18" y="1"/>
                        </a:lnTo>
                        <a:lnTo>
                          <a:pt x="17" y="1"/>
                        </a:lnTo>
                        <a:lnTo>
                          <a:pt x="14" y="1"/>
                        </a:lnTo>
                        <a:lnTo>
                          <a:pt x="13" y="3"/>
                        </a:lnTo>
                        <a:lnTo>
                          <a:pt x="11" y="5"/>
                        </a:lnTo>
                        <a:lnTo>
                          <a:pt x="8" y="15"/>
                        </a:lnTo>
                        <a:lnTo>
                          <a:pt x="8" y="18"/>
                        </a:lnTo>
                        <a:lnTo>
                          <a:pt x="1" y="64"/>
                        </a:lnTo>
                        <a:lnTo>
                          <a:pt x="0" y="72"/>
                        </a:lnTo>
                        <a:lnTo>
                          <a:pt x="5" y="96"/>
                        </a:lnTo>
                        <a:lnTo>
                          <a:pt x="8" y="105"/>
                        </a:lnTo>
                        <a:lnTo>
                          <a:pt x="9" y="106"/>
                        </a:lnTo>
                        <a:lnTo>
                          <a:pt x="11" y="108"/>
                        </a:lnTo>
                        <a:lnTo>
                          <a:pt x="19" y="111"/>
                        </a:lnTo>
                        <a:lnTo>
                          <a:pt x="35" y="116"/>
                        </a:lnTo>
                        <a:lnTo>
                          <a:pt x="42" y="116"/>
                        </a:lnTo>
                        <a:lnTo>
                          <a:pt x="45" y="116"/>
                        </a:lnTo>
                        <a:lnTo>
                          <a:pt x="58" y="113"/>
                        </a:lnTo>
                        <a:lnTo>
                          <a:pt x="61" y="112"/>
                        </a:lnTo>
                        <a:lnTo>
                          <a:pt x="68" y="108"/>
                        </a:lnTo>
                        <a:lnTo>
                          <a:pt x="70" y="106"/>
                        </a:lnTo>
                        <a:lnTo>
                          <a:pt x="73" y="102"/>
                        </a:lnTo>
                        <a:lnTo>
                          <a:pt x="73" y="100"/>
                        </a:lnTo>
                        <a:lnTo>
                          <a:pt x="73" y="97"/>
                        </a:lnTo>
                        <a:lnTo>
                          <a:pt x="73" y="94"/>
                        </a:lnTo>
                        <a:lnTo>
                          <a:pt x="72" y="86"/>
                        </a:lnTo>
                        <a:lnTo>
                          <a:pt x="74" y="3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24"/>
                  <p:cNvSpPr>
                    <a:spLocks/>
                  </p:cNvSpPr>
                  <p:nvPr/>
                </p:nvSpPr>
                <p:spPr bwMode="auto">
                  <a:xfrm flipH="1">
                    <a:off x="5519738" y="4303713"/>
                    <a:ext cx="73025" cy="61913"/>
                  </a:xfrm>
                  <a:custGeom>
                    <a:avLst/>
                    <a:gdLst/>
                    <a:ahLst/>
                    <a:cxnLst>
                      <a:cxn ang="0">
                        <a:pos x="32" y="1"/>
                      </a:cxn>
                      <a:cxn ang="0">
                        <a:pos x="28" y="5"/>
                      </a:cxn>
                      <a:cxn ang="0">
                        <a:pos x="26" y="6"/>
                      </a:cxn>
                      <a:cxn ang="0">
                        <a:pos x="24" y="7"/>
                      </a:cxn>
                      <a:cxn ang="0">
                        <a:pos x="14" y="13"/>
                      </a:cxn>
                      <a:cxn ang="0">
                        <a:pos x="10" y="16"/>
                      </a:cxn>
                      <a:cxn ang="0">
                        <a:pos x="4" y="23"/>
                      </a:cxn>
                      <a:cxn ang="0">
                        <a:pos x="1" y="27"/>
                      </a:cxn>
                      <a:cxn ang="0">
                        <a:pos x="0" y="30"/>
                      </a:cxn>
                      <a:cxn ang="0">
                        <a:pos x="1" y="32"/>
                      </a:cxn>
                      <a:cxn ang="0">
                        <a:pos x="2" y="33"/>
                      </a:cxn>
                      <a:cxn ang="0">
                        <a:pos x="5" y="37"/>
                      </a:cxn>
                      <a:cxn ang="0">
                        <a:pos x="9" y="39"/>
                      </a:cxn>
                      <a:cxn ang="0">
                        <a:pos x="10" y="39"/>
                      </a:cxn>
                      <a:cxn ang="0">
                        <a:pos x="11" y="39"/>
                      </a:cxn>
                      <a:cxn ang="0">
                        <a:pos x="12" y="39"/>
                      </a:cxn>
                      <a:cxn ang="0">
                        <a:pos x="12" y="38"/>
                      </a:cxn>
                      <a:cxn ang="0">
                        <a:pos x="13" y="36"/>
                      </a:cxn>
                      <a:cxn ang="0">
                        <a:pos x="13" y="30"/>
                      </a:cxn>
                      <a:cxn ang="0">
                        <a:pos x="14" y="26"/>
                      </a:cxn>
                      <a:cxn ang="0">
                        <a:pos x="15" y="24"/>
                      </a:cxn>
                      <a:cxn ang="0">
                        <a:pos x="20" y="19"/>
                      </a:cxn>
                      <a:cxn ang="0">
                        <a:pos x="23" y="17"/>
                      </a:cxn>
                      <a:cxn ang="0">
                        <a:pos x="25" y="16"/>
                      </a:cxn>
                      <a:cxn ang="0">
                        <a:pos x="25" y="16"/>
                      </a:cxn>
                      <a:cxn ang="0">
                        <a:pos x="25" y="17"/>
                      </a:cxn>
                      <a:cxn ang="0">
                        <a:pos x="25" y="19"/>
                      </a:cxn>
                      <a:cxn ang="0">
                        <a:pos x="23" y="25"/>
                      </a:cxn>
                      <a:cxn ang="0">
                        <a:pos x="21" y="31"/>
                      </a:cxn>
                      <a:cxn ang="0">
                        <a:pos x="21" y="33"/>
                      </a:cxn>
                      <a:cxn ang="0">
                        <a:pos x="21" y="35"/>
                      </a:cxn>
                      <a:cxn ang="0">
                        <a:pos x="22" y="37"/>
                      </a:cxn>
                      <a:cxn ang="0">
                        <a:pos x="24" y="38"/>
                      </a:cxn>
                      <a:cxn ang="0">
                        <a:pos x="28" y="39"/>
                      </a:cxn>
                      <a:cxn ang="0">
                        <a:pos x="36" y="39"/>
                      </a:cxn>
                      <a:cxn ang="0">
                        <a:pos x="41" y="37"/>
                      </a:cxn>
                      <a:cxn ang="0">
                        <a:pos x="44" y="36"/>
                      </a:cxn>
                      <a:cxn ang="0">
                        <a:pos x="45" y="33"/>
                      </a:cxn>
                      <a:cxn ang="0">
                        <a:pos x="46" y="32"/>
                      </a:cxn>
                      <a:cxn ang="0">
                        <a:pos x="46" y="30"/>
                      </a:cxn>
                      <a:cxn ang="0">
                        <a:pos x="44" y="24"/>
                      </a:cxn>
                      <a:cxn ang="0">
                        <a:pos x="36" y="3"/>
                      </a:cxn>
                      <a:cxn ang="0">
                        <a:pos x="35" y="1"/>
                      </a:cxn>
                      <a:cxn ang="0">
                        <a:pos x="34" y="0"/>
                      </a:cxn>
                      <a:cxn ang="0">
                        <a:pos x="33" y="0"/>
                      </a:cxn>
                      <a:cxn ang="0">
                        <a:pos x="32" y="1"/>
                      </a:cxn>
                    </a:cxnLst>
                    <a:rect l="0" t="0" r="r" b="b"/>
                    <a:pathLst>
                      <a:path w="46" h="39">
                        <a:moveTo>
                          <a:pt x="32" y="1"/>
                        </a:moveTo>
                        <a:lnTo>
                          <a:pt x="28" y="5"/>
                        </a:lnTo>
                        <a:lnTo>
                          <a:pt x="26" y="6"/>
                        </a:lnTo>
                        <a:lnTo>
                          <a:pt x="24" y="7"/>
                        </a:lnTo>
                        <a:lnTo>
                          <a:pt x="14" y="13"/>
                        </a:lnTo>
                        <a:lnTo>
                          <a:pt x="10" y="16"/>
                        </a:lnTo>
                        <a:lnTo>
                          <a:pt x="4" y="23"/>
                        </a:lnTo>
                        <a:lnTo>
                          <a:pt x="1" y="27"/>
                        </a:lnTo>
                        <a:lnTo>
                          <a:pt x="0" y="30"/>
                        </a:lnTo>
                        <a:lnTo>
                          <a:pt x="1" y="32"/>
                        </a:lnTo>
                        <a:lnTo>
                          <a:pt x="2" y="33"/>
                        </a:lnTo>
                        <a:lnTo>
                          <a:pt x="5" y="37"/>
                        </a:lnTo>
                        <a:lnTo>
                          <a:pt x="9" y="39"/>
                        </a:lnTo>
                        <a:lnTo>
                          <a:pt x="10" y="39"/>
                        </a:lnTo>
                        <a:lnTo>
                          <a:pt x="11" y="39"/>
                        </a:lnTo>
                        <a:lnTo>
                          <a:pt x="12" y="39"/>
                        </a:lnTo>
                        <a:lnTo>
                          <a:pt x="12" y="38"/>
                        </a:lnTo>
                        <a:lnTo>
                          <a:pt x="13" y="36"/>
                        </a:lnTo>
                        <a:lnTo>
                          <a:pt x="13" y="30"/>
                        </a:lnTo>
                        <a:lnTo>
                          <a:pt x="14" y="26"/>
                        </a:lnTo>
                        <a:lnTo>
                          <a:pt x="15" y="24"/>
                        </a:lnTo>
                        <a:lnTo>
                          <a:pt x="20" y="19"/>
                        </a:lnTo>
                        <a:lnTo>
                          <a:pt x="23" y="17"/>
                        </a:lnTo>
                        <a:lnTo>
                          <a:pt x="25" y="16"/>
                        </a:lnTo>
                        <a:lnTo>
                          <a:pt x="25" y="16"/>
                        </a:lnTo>
                        <a:lnTo>
                          <a:pt x="25" y="17"/>
                        </a:lnTo>
                        <a:lnTo>
                          <a:pt x="25" y="19"/>
                        </a:lnTo>
                        <a:lnTo>
                          <a:pt x="23" y="25"/>
                        </a:lnTo>
                        <a:lnTo>
                          <a:pt x="21" y="31"/>
                        </a:lnTo>
                        <a:lnTo>
                          <a:pt x="21" y="33"/>
                        </a:lnTo>
                        <a:lnTo>
                          <a:pt x="21" y="35"/>
                        </a:lnTo>
                        <a:lnTo>
                          <a:pt x="22" y="37"/>
                        </a:lnTo>
                        <a:lnTo>
                          <a:pt x="24" y="38"/>
                        </a:lnTo>
                        <a:lnTo>
                          <a:pt x="28" y="39"/>
                        </a:lnTo>
                        <a:lnTo>
                          <a:pt x="36" y="39"/>
                        </a:lnTo>
                        <a:lnTo>
                          <a:pt x="41" y="37"/>
                        </a:lnTo>
                        <a:lnTo>
                          <a:pt x="44" y="36"/>
                        </a:lnTo>
                        <a:lnTo>
                          <a:pt x="45" y="33"/>
                        </a:lnTo>
                        <a:lnTo>
                          <a:pt x="46" y="32"/>
                        </a:lnTo>
                        <a:lnTo>
                          <a:pt x="46" y="30"/>
                        </a:lnTo>
                        <a:lnTo>
                          <a:pt x="44" y="24"/>
                        </a:lnTo>
                        <a:lnTo>
                          <a:pt x="36" y="3"/>
                        </a:lnTo>
                        <a:lnTo>
                          <a:pt x="35" y="1"/>
                        </a:lnTo>
                        <a:lnTo>
                          <a:pt x="34" y="0"/>
                        </a:lnTo>
                        <a:lnTo>
                          <a:pt x="33" y="0"/>
                        </a:lnTo>
                        <a:lnTo>
                          <a:pt x="32" y="1"/>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25"/>
                  <p:cNvSpPr>
                    <a:spLocks/>
                  </p:cNvSpPr>
                  <p:nvPr/>
                </p:nvSpPr>
                <p:spPr bwMode="auto">
                  <a:xfrm flipH="1">
                    <a:off x="5407025" y="4335463"/>
                    <a:ext cx="101600" cy="196850"/>
                  </a:xfrm>
                  <a:custGeom>
                    <a:avLst/>
                    <a:gdLst/>
                    <a:ahLst/>
                    <a:cxnLst>
                      <a:cxn ang="0">
                        <a:pos x="60" y="13"/>
                      </a:cxn>
                      <a:cxn ang="0">
                        <a:pos x="59" y="12"/>
                      </a:cxn>
                      <a:cxn ang="0">
                        <a:pos x="57" y="13"/>
                      </a:cxn>
                      <a:cxn ang="0">
                        <a:pos x="55" y="13"/>
                      </a:cxn>
                      <a:cxn ang="0">
                        <a:pos x="53" y="15"/>
                      </a:cxn>
                      <a:cxn ang="0">
                        <a:pos x="48" y="17"/>
                      </a:cxn>
                      <a:cxn ang="0">
                        <a:pos x="46" y="18"/>
                      </a:cxn>
                      <a:cxn ang="0">
                        <a:pos x="44" y="18"/>
                      </a:cxn>
                      <a:cxn ang="0">
                        <a:pos x="40" y="18"/>
                      </a:cxn>
                      <a:cxn ang="0">
                        <a:pos x="36" y="16"/>
                      </a:cxn>
                      <a:cxn ang="0">
                        <a:pos x="29" y="11"/>
                      </a:cxn>
                      <a:cxn ang="0">
                        <a:pos x="25" y="8"/>
                      </a:cxn>
                      <a:cxn ang="0">
                        <a:pos x="21" y="2"/>
                      </a:cxn>
                      <a:cxn ang="0">
                        <a:pos x="20" y="0"/>
                      </a:cxn>
                      <a:cxn ang="0">
                        <a:pos x="19" y="0"/>
                      </a:cxn>
                      <a:cxn ang="0">
                        <a:pos x="18" y="0"/>
                      </a:cxn>
                      <a:cxn ang="0">
                        <a:pos x="17" y="2"/>
                      </a:cxn>
                      <a:cxn ang="0">
                        <a:pos x="16" y="4"/>
                      </a:cxn>
                      <a:cxn ang="0">
                        <a:pos x="13" y="24"/>
                      </a:cxn>
                      <a:cxn ang="0">
                        <a:pos x="4" y="52"/>
                      </a:cxn>
                      <a:cxn ang="0">
                        <a:pos x="0" y="89"/>
                      </a:cxn>
                      <a:cxn ang="0">
                        <a:pos x="0" y="106"/>
                      </a:cxn>
                      <a:cxn ang="0">
                        <a:pos x="0" y="109"/>
                      </a:cxn>
                      <a:cxn ang="0">
                        <a:pos x="0" y="111"/>
                      </a:cxn>
                      <a:cxn ang="0">
                        <a:pos x="1" y="112"/>
                      </a:cxn>
                      <a:cxn ang="0">
                        <a:pos x="3" y="116"/>
                      </a:cxn>
                      <a:cxn ang="0">
                        <a:pos x="10" y="120"/>
                      </a:cxn>
                      <a:cxn ang="0">
                        <a:pos x="23" y="124"/>
                      </a:cxn>
                      <a:cxn ang="0">
                        <a:pos x="29" y="124"/>
                      </a:cxn>
                      <a:cxn ang="0">
                        <a:pos x="35" y="123"/>
                      </a:cxn>
                      <a:cxn ang="0">
                        <a:pos x="41" y="120"/>
                      </a:cxn>
                      <a:cxn ang="0">
                        <a:pos x="47" y="116"/>
                      </a:cxn>
                      <a:cxn ang="0">
                        <a:pos x="49" y="113"/>
                      </a:cxn>
                      <a:cxn ang="0">
                        <a:pos x="51" y="110"/>
                      </a:cxn>
                      <a:cxn ang="0">
                        <a:pos x="52" y="107"/>
                      </a:cxn>
                      <a:cxn ang="0">
                        <a:pos x="52" y="103"/>
                      </a:cxn>
                      <a:cxn ang="0">
                        <a:pos x="52" y="74"/>
                      </a:cxn>
                      <a:cxn ang="0">
                        <a:pos x="59" y="44"/>
                      </a:cxn>
                      <a:cxn ang="0">
                        <a:pos x="61" y="39"/>
                      </a:cxn>
                      <a:cxn ang="0">
                        <a:pos x="63" y="29"/>
                      </a:cxn>
                      <a:cxn ang="0">
                        <a:pos x="64" y="18"/>
                      </a:cxn>
                      <a:cxn ang="0">
                        <a:pos x="62" y="14"/>
                      </a:cxn>
                      <a:cxn ang="0">
                        <a:pos x="60" y="13"/>
                      </a:cxn>
                    </a:cxnLst>
                    <a:rect l="0" t="0" r="r" b="b"/>
                    <a:pathLst>
                      <a:path w="64" h="124">
                        <a:moveTo>
                          <a:pt x="60" y="13"/>
                        </a:moveTo>
                        <a:lnTo>
                          <a:pt x="59" y="12"/>
                        </a:lnTo>
                        <a:lnTo>
                          <a:pt x="57" y="13"/>
                        </a:lnTo>
                        <a:lnTo>
                          <a:pt x="55" y="13"/>
                        </a:lnTo>
                        <a:lnTo>
                          <a:pt x="53" y="15"/>
                        </a:lnTo>
                        <a:lnTo>
                          <a:pt x="48" y="17"/>
                        </a:lnTo>
                        <a:lnTo>
                          <a:pt x="46" y="18"/>
                        </a:lnTo>
                        <a:lnTo>
                          <a:pt x="44" y="18"/>
                        </a:lnTo>
                        <a:lnTo>
                          <a:pt x="40" y="18"/>
                        </a:lnTo>
                        <a:lnTo>
                          <a:pt x="36" y="16"/>
                        </a:lnTo>
                        <a:lnTo>
                          <a:pt x="29" y="11"/>
                        </a:lnTo>
                        <a:lnTo>
                          <a:pt x="25" y="8"/>
                        </a:lnTo>
                        <a:lnTo>
                          <a:pt x="21" y="2"/>
                        </a:lnTo>
                        <a:lnTo>
                          <a:pt x="20" y="0"/>
                        </a:lnTo>
                        <a:lnTo>
                          <a:pt x="19" y="0"/>
                        </a:lnTo>
                        <a:lnTo>
                          <a:pt x="18" y="0"/>
                        </a:lnTo>
                        <a:lnTo>
                          <a:pt x="17" y="2"/>
                        </a:lnTo>
                        <a:lnTo>
                          <a:pt x="16" y="4"/>
                        </a:lnTo>
                        <a:lnTo>
                          <a:pt x="13" y="24"/>
                        </a:lnTo>
                        <a:lnTo>
                          <a:pt x="4" y="52"/>
                        </a:lnTo>
                        <a:lnTo>
                          <a:pt x="0" y="89"/>
                        </a:lnTo>
                        <a:lnTo>
                          <a:pt x="0" y="106"/>
                        </a:lnTo>
                        <a:lnTo>
                          <a:pt x="0" y="109"/>
                        </a:lnTo>
                        <a:lnTo>
                          <a:pt x="0" y="111"/>
                        </a:lnTo>
                        <a:lnTo>
                          <a:pt x="1" y="112"/>
                        </a:lnTo>
                        <a:lnTo>
                          <a:pt x="3" y="116"/>
                        </a:lnTo>
                        <a:lnTo>
                          <a:pt x="10" y="120"/>
                        </a:lnTo>
                        <a:lnTo>
                          <a:pt x="23" y="124"/>
                        </a:lnTo>
                        <a:lnTo>
                          <a:pt x="29" y="124"/>
                        </a:lnTo>
                        <a:lnTo>
                          <a:pt x="35" y="123"/>
                        </a:lnTo>
                        <a:lnTo>
                          <a:pt x="41" y="120"/>
                        </a:lnTo>
                        <a:lnTo>
                          <a:pt x="47" y="116"/>
                        </a:lnTo>
                        <a:lnTo>
                          <a:pt x="49" y="113"/>
                        </a:lnTo>
                        <a:lnTo>
                          <a:pt x="51" y="110"/>
                        </a:lnTo>
                        <a:lnTo>
                          <a:pt x="52" y="107"/>
                        </a:lnTo>
                        <a:lnTo>
                          <a:pt x="52" y="103"/>
                        </a:lnTo>
                        <a:lnTo>
                          <a:pt x="52" y="74"/>
                        </a:lnTo>
                        <a:lnTo>
                          <a:pt x="59" y="44"/>
                        </a:lnTo>
                        <a:lnTo>
                          <a:pt x="61" y="39"/>
                        </a:lnTo>
                        <a:lnTo>
                          <a:pt x="63" y="29"/>
                        </a:lnTo>
                        <a:lnTo>
                          <a:pt x="64" y="18"/>
                        </a:lnTo>
                        <a:lnTo>
                          <a:pt x="62" y="14"/>
                        </a:lnTo>
                        <a:lnTo>
                          <a:pt x="60" y="13"/>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26"/>
                  <p:cNvSpPr>
                    <a:spLocks/>
                  </p:cNvSpPr>
                  <p:nvPr/>
                </p:nvSpPr>
                <p:spPr bwMode="auto">
                  <a:xfrm flipH="1">
                    <a:off x="5411787" y="4324350"/>
                    <a:ext cx="49213" cy="26988"/>
                  </a:xfrm>
                  <a:custGeom>
                    <a:avLst/>
                    <a:gdLst/>
                    <a:ahLst/>
                    <a:cxnLst>
                      <a:cxn ang="0">
                        <a:pos x="31" y="8"/>
                      </a:cxn>
                      <a:cxn ang="0">
                        <a:pos x="31" y="7"/>
                      </a:cxn>
                      <a:cxn ang="0">
                        <a:pos x="30" y="6"/>
                      </a:cxn>
                      <a:cxn ang="0">
                        <a:pos x="29" y="5"/>
                      </a:cxn>
                      <a:cxn ang="0">
                        <a:pos x="25" y="3"/>
                      </a:cxn>
                      <a:cxn ang="0">
                        <a:pos x="17" y="1"/>
                      </a:cxn>
                      <a:cxn ang="0">
                        <a:pos x="14" y="0"/>
                      </a:cxn>
                      <a:cxn ang="0">
                        <a:pos x="5" y="1"/>
                      </a:cxn>
                      <a:cxn ang="0">
                        <a:pos x="1" y="2"/>
                      </a:cxn>
                      <a:cxn ang="0">
                        <a:pos x="0" y="2"/>
                      </a:cxn>
                      <a:cxn ang="0">
                        <a:pos x="0" y="3"/>
                      </a:cxn>
                      <a:cxn ang="0">
                        <a:pos x="0" y="6"/>
                      </a:cxn>
                      <a:cxn ang="0">
                        <a:pos x="2" y="9"/>
                      </a:cxn>
                      <a:cxn ang="0">
                        <a:pos x="5" y="12"/>
                      </a:cxn>
                      <a:cxn ang="0">
                        <a:pos x="8" y="14"/>
                      </a:cxn>
                      <a:cxn ang="0">
                        <a:pos x="10" y="15"/>
                      </a:cxn>
                      <a:cxn ang="0">
                        <a:pos x="17" y="17"/>
                      </a:cxn>
                      <a:cxn ang="0">
                        <a:pos x="23" y="17"/>
                      </a:cxn>
                      <a:cxn ang="0">
                        <a:pos x="26" y="16"/>
                      </a:cxn>
                      <a:cxn ang="0">
                        <a:pos x="29" y="14"/>
                      </a:cxn>
                      <a:cxn ang="0">
                        <a:pos x="31" y="8"/>
                      </a:cxn>
                    </a:cxnLst>
                    <a:rect l="0" t="0" r="r" b="b"/>
                    <a:pathLst>
                      <a:path w="31" h="17">
                        <a:moveTo>
                          <a:pt x="31" y="8"/>
                        </a:moveTo>
                        <a:lnTo>
                          <a:pt x="31" y="7"/>
                        </a:lnTo>
                        <a:lnTo>
                          <a:pt x="30" y="6"/>
                        </a:lnTo>
                        <a:lnTo>
                          <a:pt x="29" y="5"/>
                        </a:lnTo>
                        <a:lnTo>
                          <a:pt x="25" y="3"/>
                        </a:lnTo>
                        <a:lnTo>
                          <a:pt x="17" y="1"/>
                        </a:lnTo>
                        <a:lnTo>
                          <a:pt x="14" y="0"/>
                        </a:lnTo>
                        <a:lnTo>
                          <a:pt x="5" y="1"/>
                        </a:lnTo>
                        <a:lnTo>
                          <a:pt x="1" y="2"/>
                        </a:lnTo>
                        <a:lnTo>
                          <a:pt x="0" y="2"/>
                        </a:lnTo>
                        <a:lnTo>
                          <a:pt x="0" y="3"/>
                        </a:lnTo>
                        <a:lnTo>
                          <a:pt x="0" y="6"/>
                        </a:lnTo>
                        <a:lnTo>
                          <a:pt x="2" y="9"/>
                        </a:lnTo>
                        <a:lnTo>
                          <a:pt x="5" y="12"/>
                        </a:lnTo>
                        <a:lnTo>
                          <a:pt x="8" y="14"/>
                        </a:lnTo>
                        <a:lnTo>
                          <a:pt x="10" y="15"/>
                        </a:lnTo>
                        <a:lnTo>
                          <a:pt x="17" y="17"/>
                        </a:lnTo>
                        <a:lnTo>
                          <a:pt x="23" y="17"/>
                        </a:lnTo>
                        <a:lnTo>
                          <a:pt x="26" y="16"/>
                        </a:lnTo>
                        <a:lnTo>
                          <a:pt x="29" y="14"/>
                        </a:lnTo>
                        <a:lnTo>
                          <a:pt x="31" y="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27"/>
                  <p:cNvSpPr>
                    <a:spLocks/>
                  </p:cNvSpPr>
                  <p:nvPr/>
                </p:nvSpPr>
                <p:spPr bwMode="auto">
                  <a:xfrm flipH="1">
                    <a:off x="5127625" y="4303713"/>
                    <a:ext cx="169863" cy="98425"/>
                  </a:xfrm>
                  <a:custGeom>
                    <a:avLst/>
                    <a:gdLst/>
                    <a:ahLst/>
                    <a:cxnLst>
                      <a:cxn ang="0">
                        <a:pos x="100" y="0"/>
                      </a:cxn>
                      <a:cxn ang="0">
                        <a:pos x="99" y="0"/>
                      </a:cxn>
                      <a:cxn ang="0">
                        <a:pos x="99" y="1"/>
                      </a:cxn>
                      <a:cxn ang="0">
                        <a:pos x="98" y="2"/>
                      </a:cxn>
                      <a:cxn ang="0">
                        <a:pos x="97" y="3"/>
                      </a:cxn>
                      <a:cxn ang="0">
                        <a:pos x="57" y="30"/>
                      </a:cxn>
                      <a:cxn ang="0">
                        <a:pos x="39" y="36"/>
                      </a:cxn>
                      <a:cxn ang="0">
                        <a:pos x="3" y="42"/>
                      </a:cxn>
                      <a:cxn ang="0">
                        <a:pos x="1" y="43"/>
                      </a:cxn>
                      <a:cxn ang="0">
                        <a:pos x="0" y="44"/>
                      </a:cxn>
                      <a:cxn ang="0">
                        <a:pos x="1" y="45"/>
                      </a:cxn>
                      <a:cxn ang="0">
                        <a:pos x="5" y="49"/>
                      </a:cxn>
                      <a:cxn ang="0">
                        <a:pos x="16" y="56"/>
                      </a:cxn>
                      <a:cxn ang="0">
                        <a:pos x="22" y="59"/>
                      </a:cxn>
                      <a:cxn ang="0">
                        <a:pos x="35" y="62"/>
                      </a:cxn>
                      <a:cxn ang="0">
                        <a:pos x="42" y="62"/>
                      </a:cxn>
                      <a:cxn ang="0">
                        <a:pos x="55" y="61"/>
                      </a:cxn>
                      <a:cxn ang="0">
                        <a:pos x="83" y="52"/>
                      </a:cxn>
                      <a:cxn ang="0">
                        <a:pos x="97" y="44"/>
                      </a:cxn>
                      <a:cxn ang="0">
                        <a:pos x="102" y="40"/>
                      </a:cxn>
                      <a:cxn ang="0">
                        <a:pos x="105" y="36"/>
                      </a:cxn>
                      <a:cxn ang="0">
                        <a:pos x="107" y="31"/>
                      </a:cxn>
                      <a:cxn ang="0">
                        <a:pos x="107" y="28"/>
                      </a:cxn>
                      <a:cxn ang="0">
                        <a:pos x="107" y="24"/>
                      </a:cxn>
                      <a:cxn ang="0">
                        <a:pos x="104" y="10"/>
                      </a:cxn>
                      <a:cxn ang="0">
                        <a:pos x="101" y="1"/>
                      </a:cxn>
                      <a:cxn ang="0">
                        <a:pos x="100" y="0"/>
                      </a:cxn>
                    </a:cxnLst>
                    <a:rect l="0" t="0" r="r" b="b"/>
                    <a:pathLst>
                      <a:path w="107" h="62">
                        <a:moveTo>
                          <a:pt x="100" y="0"/>
                        </a:moveTo>
                        <a:lnTo>
                          <a:pt x="99" y="0"/>
                        </a:lnTo>
                        <a:lnTo>
                          <a:pt x="99" y="1"/>
                        </a:lnTo>
                        <a:lnTo>
                          <a:pt x="98" y="2"/>
                        </a:lnTo>
                        <a:lnTo>
                          <a:pt x="97" y="3"/>
                        </a:lnTo>
                        <a:lnTo>
                          <a:pt x="57" y="30"/>
                        </a:lnTo>
                        <a:lnTo>
                          <a:pt x="39" y="36"/>
                        </a:lnTo>
                        <a:lnTo>
                          <a:pt x="3" y="42"/>
                        </a:lnTo>
                        <a:lnTo>
                          <a:pt x="1" y="43"/>
                        </a:lnTo>
                        <a:lnTo>
                          <a:pt x="0" y="44"/>
                        </a:lnTo>
                        <a:lnTo>
                          <a:pt x="1" y="45"/>
                        </a:lnTo>
                        <a:lnTo>
                          <a:pt x="5" y="49"/>
                        </a:lnTo>
                        <a:lnTo>
                          <a:pt x="16" y="56"/>
                        </a:lnTo>
                        <a:lnTo>
                          <a:pt x="22" y="59"/>
                        </a:lnTo>
                        <a:lnTo>
                          <a:pt x="35" y="62"/>
                        </a:lnTo>
                        <a:lnTo>
                          <a:pt x="42" y="62"/>
                        </a:lnTo>
                        <a:lnTo>
                          <a:pt x="55" y="61"/>
                        </a:lnTo>
                        <a:lnTo>
                          <a:pt x="83" y="52"/>
                        </a:lnTo>
                        <a:lnTo>
                          <a:pt x="97" y="44"/>
                        </a:lnTo>
                        <a:lnTo>
                          <a:pt x="102" y="40"/>
                        </a:lnTo>
                        <a:lnTo>
                          <a:pt x="105" y="36"/>
                        </a:lnTo>
                        <a:lnTo>
                          <a:pt x="107" y="31"/>
                        </a:lnTo>
                        <a:lnTo>
                          <a:pt x="107" y="28"/>
                        </a:lnTo>
                        <a:lnTo>
                          <a:pt x="107" y="24"/>
                        </a:lnTo>
                        <a:lnTo>
                          <a:pt x="104" y="10"/>
                        </a:lnTo>
                        <a:lnTo>
                          <a:pt x="101" y="1"/>
                        </a:lnTo>
                        <a:lnTo>
                          <a:pt x="100"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28"/>
                  <p:cNvSpPr>
                    <a:spLocks/>
                  </p:cNvSpPr>
                  <p:nvPr/>
                </p:nvSpPr>
                <p:spPr bwMode="auto">
                  <a:xfrm flipH="1">
                    <a:off x="5265738" y="4375150"/>
                    <a:ext cx="50800" cy="171450"/>
                  </a:xfrm>
                  <a:custGeom>
                    <a:avLst/>
                    <a:gdLst/>
                    <a:ahLst/>
                    <a:cxnLst>
                      <a:cxn ang="0">
                        <a:pos x="28" y="18"/>
                      </a:cxn>
                      <a:cxn ang="0">
                        <a:pos x="28" y="17"/>
                      </a:cxn>
                      <a:cxn ang="0">
                        <a:pos x="26" y="16"/>
                      </a:cxn>
                      <a:cxn ang="0">
                        <a:pos x="25" y="16"/>
                      </a:cxn>
                      <a:cxn ang="0">
                        <a:pos x="22" y="17"/>
                      </a:cxn>
                      <a:cxn ang="0">
                        <a:pos x="21" y="17"/>
                      </a:cxn>
                      <a:cxn ang="0">
                        <a:pos x="19" y="16"/>
                      </a:cxn>
                      <a:cxn ang="0">
                        <a:pos x="17" y="15"/>
                      </a:cxn>
                      <a:cxn ang="0">
                        <a:pos x="16" y="11"/>
                      </a:cxn>
                      <a:cxn ang="0">
                        <a:pos x="10" y="2"/>
                      </a:cxn>
                      <a:cxn ang="0">
                        <a:pos x="9" y="1"/>
                      </a:cxn>
                      <a:cxn ang="0">
                        <a:pos x="8" y="0"/>
                      </a:cxn>
                      <a:cxn ang="0">
                        <a:pos x="8" y="0"/>
                      </a:cxn>
                      <a:cxn ang="0">
                        <a:pos x="7" y="1"/>
                      </a:cxn>
                      <a:cxn ang="0">
                        <a:pos x="6" y="2"/>
                      </a:cxn>
                      <a:cxn ang="0">
                        <a:pos x="5" y="4"/>
                      </a:cxn>
                      <a:cxn ang="0">
                        <a:pos x="0" y="68"/>
                      </a:cxn>
                      <a:cxn ang="0">
                        <a:pos x="0" y="96"/>
                      </a:cxn>
                      <a:cxn ang="0">
                        <a:pos x="1" y="103"/>
                      </a:cxn>
                      <a:cxn ang="0">
                        <a:pos x="2" y="104"/>
                      </a:cxn>
                      <a:cxn ang="0">
                        <a:pos x="5" y="104"/>
                      </a:cxn>
                      <a:cxn ang="0">
                        <a:pos x="9" y="105"/>
                      </a:cxn>
                      <a:cxn ang="0">
                        <a:pos x="15" y="107"/>
                      </a:cxn>
                      <a:cxn ang="0">
                        <a:pos x="20" y="108"/>
                      </a:cxn>
                      <a:cxn ang="0">
                        <a:pos x="26" y="107"/>
                      </a:cxn>
                      <a:cxn ang="0">
                        <a:pos x="29" y="105"/>
                      </a:cxn>
                      <a:cxn ang="0">
                        <a:pos x="30" y="104"/>
                      </a:cxn>
                      <a:cxn ang="0">
                        <a:pos x="31" y="103"/>
                      </a:cxn>
                      <a:cxn ang="0">
                        <a:pos x="31" y="101"/>
                      </a:cxn>
                      <a:cxn ang="0">
                        <a:pos x="32" y="99"/>
                      </a:cxn>
                      <a:cxn ang="0">
                        <a:pos x="32" y="92"/>
                      </a:cxn>
                      <a:cxn ang="0">
                        <a:pos x="29" y="64"/>
                      </a:cxn>
                      <a:cxn ang="0">
                        <a:pos x="29" y="24"/>
                      </a:cxn>
                      <a:cxn ang="0">
                        <a:pos x="28" y="18"/>
                      </a:cxn>
                    </a:cxnLst>
                    <a:rect l="0" t="0" r="r" b="b"/>
                    <a:pathLst>
                      <a:path w="32" h="108">
                        <a:moveTo>
                          <a:pt x="28" y="18"/>
                        </a:moveTo>
                        <a:lnTo>
                          <a:pt x="28" y="17"/>
                        </a:lnTo>
                        <a:lnTo>
                          <a:pt x="26" y="16"/>
                        </a:lnTo>
                        <a:lnTo>
                          <a:pt x="25" y="16"/>
                        </a:lnTo>
                        <a:lnTo>
                          <a:pt x="22" y="17"/>
                        </a:lnTo>
                        <a:lnTo>
                          <a:pt x="21" y="17"/>
                        </a:lnTo>
                        <a:lnTo>
                          <a:pt x="19" y="16"/>
                        </a:lnTo>
                        <a:lnTo>
                          <a:pt x="17" y="15"/>
                        </a:lnTo>
                        <a:lnTo>
                          <a:pt x="16" y="11"/>
                        </a:lnTo>
                        <a:lnTo>
                          <a:pt x="10" y="2"/>
                        </a:lnTo>
                        <a:lnTo>
                          <a:pt x="9" y="1"/>
                        </a:lnTo>
                        <a:lnTo>
                          <a:pt x="8" y="0"/>
                        </a:lnTo>
                        <a:lnTo>
                          <a:pt x="8" y="0"/>
                        </a:lnTo>
                        <a:lnTo>
                          <a:pt x="7" y="1"/>
                        </a:lnTo>
                        <a:lnTo>
                          <a:pt x="6" y="2"/>
                        </a:lnTo>
                        <a:lnTo>
                          <a:pt x="5" y="4"/>
                        </a:lnTo>
                        <a:lnTo>
                          <a:pt x="0" y="68"/>
                        </a:lnTo>
                        <a:lnTo>
                          <a:pt x="0" y="96"/>
                        </a:lnTo>
                        <a:lnTo>
                          <a:pt x="1" y="103"/>
                        </a:lnTo>
                        <a:lnTo>
                          <a:pt x="2" y="104"/>
                        </a:lnTo>
                        <a:lnTo>
                          <a:pt x="5" y="104"/>
                        </a:lnTo>
                        <a:lnTo>
                          <a:pt x="9" y="105"/>
                        </a:lnTo>
                        <a:lnTo>
                          <a:pt x="15" y="107"/>
                        </a:lnTo>
                        <a:lnTo>
                          <a:pt x="20" y="108"/>
                        </a:lnTo>
                        <a:lnTo>
                          <a:pt x="26" y="107"/>
                        </a:lnTo>
                        <a:lnTo>
                          <a:pt x="29" y="105"/>
                        </a:lnTo>
                        <a:lnTo>
                          <a:pt x="30" y="104"/>
                        </a:lnTo>
                        <a:lnTo>
                          <a:pt x="31" y="103"/>
                        </a:lnTo>
                        <a:lnTo>
                          <a:pt x="31" y="101"/>
                        </a:lnTo>
                        <a:lnTo>
                          <a:pt x="32" y="99"/>
                        </a:lnTo>
                        <a:lnTo>
                          <a:pt x="32" y="92"/>
                        </a:lnTo>
                        <a:lnTo>
                          <a:pt x="29" y="64"/>
                        </a:lnTo>
                        <a:lnTo>
                          <a:pt x="29" y="24"/>
                        </a:lnTo>
                        <a:lnTo>
                          <a:pt x="28" y="18"/>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29"/>
                  <p:cNvSpPr>
                    <a:spLocks/>
                  </p:cNvSpPr>
                  <p:nvPr/>
                </p:nvSpPr>
                <p:spPr bwMode="auto">
                  <a:xfrm flipH="1">
                    <a:off x="5138737" y="4383088"/>
                    <a:ext cx="125413" cy="149225"/>
                  </a:xfrm>
                  <a:custGeom>
                    <a:avLst/>
                    <a:gdLst/>
                    <a:ahLst/>
                    <a:cxnLst>
                      <a:cxn ang="0">
                        <a:pos x="76" y="0"/>
                      </a:cxn>
                      <a:cxn ang="0">
                        <a:pos x="73" y="3"/>
                      </a:cxn>
                      <a:cxn ang="0">
                        <a:pos x="54" y="13"/>
                      </a:cxn>
                      <a:cxn ang="0">
                        <a:pos x="42" y="17"/>
                      </a:cxn>
                      <a:cxn ang="0">
                        <a:pos x="22" y="20"/>
                      </a:cxn>
                      <a:cxn ang="0">
                        <a:pos x="16" y="19"/>
                      </a:cxn>
                      <a:cxn ang="0">
                        <a:pos x="10" y="17"/>
                      </a:cxn>
                      <a:cxn ang="0">
                        <a:pos x="7" y="15"/>
                      </a:cxn>
                      <a:cxn ang="0">
                        <a:pos x="5" y="15"/>
                      </a:cxn>
                      <a:cxn ang="0">
                        <a:pos x="3" y="15"/>
                      </a:cxn>
                      <a:cxn ang="0">
                        <a:pos x="1" y="16"/>
                      </a:cxn>
                      <a:cxn ang="0">
                        <a:pos x="0" y="20"/>
                      </a:cxn>
                      <a:cxn ang="0">
                        <a:pos x="4" y="39"/>
                      </a:cxn>
                      <a:cxn ang="0">
                        <a:pos x="4" y="47"/>
                      </a:cxn>
                      <a:cxn ang="0">
                        <a:pos x="3" y="79"/>
                      </a:cxn>
                      <a:cxn ang="0">
                        <a:pos x="4" y="84"/>
                      </a:cxn>
                      <a:cxn ang="0">
                        <a:pos x="6" y="89"/>
                      </a:cxn>
                      <a:cxn ang="0">
                        <a:pos x="8" y="92"/>
                      </a:cxn>
                      <a:cxn ang="0">
                        <a:pos x="10" y="94"/>
                      </a:cxn>
                      <a:cxn ang="0">
                        <a:pos x="13" y="94"/>
                      </a:cxn>
                      <a:cxn ang="0">
                        <a:pos x="19" y="89"/>
                      </a:cxn>
                      <a:cxn ang="0">
                        <a:pos x="27" y="85"/>
                      </a:cxn>
                      <a:cxn ang="0">
                        <a:pos x="32" y="83"/>
                      </a:cxn>
                      <a:cxn ang="0">
                        <a:pos x="60" y="68"/>
                      </a:cxn>
                      <a:cxn ang="0">
                        <a:pos x="65" y="62"/>
                      </a:cxn>
                      <a:cxn ang="0">
                        <a:pos x="71" y="45"/>
                      </a:cxn>
                      <a:cxn ang="0">
                        <a:pos x="79" y="6"/>
                      </a:cxn>
                      <a:cxn ang="0">
                        <a:pos x="79" y="2"/>
                      </a:cxn>
                      <a:cxn ang="0">
                        <a:pos x="78" y="1"/>
                      </a:cxn>
                      <a:cxn ang="0">
                        <a:pos x="77" y="0"/>
                      </a:cxn>
                      <a:cxn ang="0">
                        <a:pos x="76" y="0"/>
                      </a:cxn>
                    </a:cxnLst>
                    <a:rect l="0" t="0" r="r" b="b"/>
                    <a:pathLst>
                      <a:path w="79" h="94">
                        <a:moveTo>
                          <a:pt x="76" y="0"/>
                        </a:moveTo>
                        <a:lnTo>
                          <a:pt x="73" y="3"/>
                        </a:lnTo>
                        <a:lnTo>
                          <a:pt x="54" y="13"/>
                        </a:lnTo>
                        <a:lnTo>
                          <a:pt x="42" y="17"/>
                        </a:lnTo>
                        <a:lnTo>
                          <a:pt x="22" y="20"/>
                        </a:lnTo>
                        <a:lnTo>
                          <a:pt x="16" y="19"/>
                        </a:lnTo>
                        <a:lnTo>
                          <a:pt x="10" y="17"/>
                        </a:lnTo>
                        <a:lnTo>
                          <a:pt x="7" y="15"/>
                        </a:lnTo>
                        <a:lnTo>
                          <a:pt x="5" y="15"/>
                        </a:lnTo>
                        <a:lnTo>
                          <a:pt x="3" y="15"/>
                        </a:lnTo>
                        <a:lnTo>
                          <a:pt x="1" y="16"/>
                        </a:lnTo>
                        <a:lnTo>
                          <a:pt x="0" y="20"/>
                        </a:lnTo>
                        <a:lnTo>
                          <a:pt x="4" y="39"/>
                        </a:lnTo>
                        <a:lnTo>
                          <a:pt x="4" y="47"/>
                        </a:lnTo>
                        <a:lnTo>
                          <a:pt x="3" y="79"/>
                        </a:lnTo>
                        <a:lnTo>
                          <a:pt x="4" y="84"/>
                        </a:lnTo>
                        <a:lnTo>
                          <a:pt x="6" y="89"/>
                        </a:lnTo>
                        <a:lnTo>
                          <a:pt x="8" y="92"/>
                        </a:lnTo>
                        <a:lnTo>
                          <a:pt x="10" y="94"/>
                        </a:lnTo>
                        <a:lnTo>
                          <a:pt x="13" y="94"/>
                        </a:lnTo>
                        <a:lnTo>
                          <a:pt x="19" y="89"/>
                        </a:lnTo>
                        <a:lnTo>
                          <a:pt x="27" y="85"/>
                        </a:lnTo>
                        <a:lnTo>
                          <a:pt x="32" y="83"/>
                        </a:lnTo>
                        <a:lnTo>
                          <a:pt x="60" y="68"/>
                        </a:lnTo>
                        <a:lnTo>
                          <a:pt x="65" y="62"/>
                        </a:lnTo>
                        <a:lnTo>
                          <a:pt x="71" y="45"/>
                        </a:lnTo>
                        <a:lnTo>
                          <a:pt x="79" y="6"/>
                        </a:lnTo>
                        <a:lnTo>
                          <a:pt x="79" y="2"/>
                        </a:lnTo>
                        <a:lnTo>
                          <a:pt x="78" y="1"/>
                        </a:lnTo>
                        <a:lnTo>
                          <a:pt x="77" y="0"/>
                        </a:lnTo>
                        <a:lnTo>
                          <a:pt x="76" y="0"/>
                        </a:lnTo>
                        <a:close/>
                      </a:path>
                    </a:pathLst>
                  </a:custGeom>
                  <a:solidFill>
                    <a:srgbClr val="DFBE9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30"/>
                  <p:cNvSpPr>
                    <a:spLocks/>
                  </p:cNvSpPr>
                  <p:nvPr/>
                </p:nvSpPr>
                <p:spPr bwMode="auto">
                  <a:xfrm flipH="1">
                    <a:off x="5045075" y="4230688"/>
                    <a:ext cx="77788" cy="152400"/>
                  </a:xfrm>
                  <a:custGeom>
                    <a:avLst/>
                    <a:gdLst/>
                    <a:ahLst/>
                    <a:cxnLst>
                      <a:cxn ang="0">
                        <a:pos x="20" y="0"/>
                      </a:cxn>
                      <a:cxn ang="0">
                        <a:pos x="19" y="0"/>
                      </a:cxn>
                      <a:cxn ang="0">
                        <a:pos x="19" y="1"/>
                      </a:cxn>
                      <a:cxn ang="0">
                        <a:pos x="25" y="8"/>
                      </a:cxn>
                      <a:cxn ang="0">
                        <a:pos x="27" y="10"/>
                      </a:cxn>
                      <a:cxn ang="0">
                        <a:pos x="28" y="12"/>
                      </a:cxn>
                      <a:cxn ang="0">
                        <a:pos x="28" y="14"/>
                      </a:cxn>
                      <a:cxn ang="0">
                        <a:pos x="28" y="16"/>
                      </a:cxn>
                      <a:cxn ang="0">
                        <a:pos x="27" y="19"/>
                      </a:cxn>
                      <a:cxn ang="0">
                        <a:pos x="20" y="28"/>
                      </a:cxn>
                      <a:cxn ang="0">
                        <a:pos x="17" y="32"/>
                      </a:cxn>
                      <a:cxn ang="0">
                        <a:pos x="15" y="33"/>
                      </a:cxn>
                      <a:cxn ang="0">
                        <a:pos x="14" y="34"/>
                      </a:cxn>
                      <a:cxn ang="0">
                        <a:pos x="9" y="36"/>
                      </a:cxn>
                      <a:cxn ang="0">
                        <a:pos x="6" y="37"/>
                      </a:cxn>
                      <a:cxn ang="0">
                        <a:pos x="3" y="37"/>
                      </a:cxn>
                      <a:cxn ang="0">
                        <a:pos x="2" y="39"/>
                      </a:cxn>
                      <a:cxn ang="0">
                        <a:pos x="1" y="40"/>
                      </a:cxn>
                      <a:cxn ang="0">
                        <a:pos x="0" y="42"/>
                      </a:cxn>
                      <a:cxn ang="0">
                        <a:pos x="1" y="44"/>
                      </a:cxn>
                      <a:cxn ang="0">
                        <a:pos x="6" y="58"/>
                      </a:cxn>
                      <a:cxn ang="0">
                        <a:pos x="7" y="64"/>
                      </a:cxn>
                      <a:cxn ang="0">
                        <a:pos x="8" y="88"/>
                      </a:cxn>
                      <a:cxn ang="0">
                        <a:pos x="7" y="92"/>
                      </a:cxn>
                      <a:cxn ang="0">
                        <a:pos x="6" y="95"/>
                      </a:cxn>
                      <a:cxn ang="0">
                        <a:pos x="5" y="96"/>
                      </a:cxn>
                      <a:cxn ang="0">
                        <a:pos x="6" y="96"/>
                      </a:cxn>
                      <a:cxn ang="0">
                        <a:pos x="8" y="96"/>
                      </a:cxn>
                      <a:cxn ang="0">
                        <a:pos x="9" y="95"/>
                      </a:cxn>
                      <a:cxn ang="0">
                        <a:pos x="14" y="91"/>
                      </a:cxn>
                      <a:cxn ang="0">
                        <a:pos x="18" y="86"/>
                      </a:cxn>
                      <a:cxn ang="0">
                        <a:pos x="35" y="75"/>
                      </a:cxn>
                      <a:cxn ang="0">
                        <a:pos x="41" y="68"/>
                      </a:cxn>
                      <a:cxn ang="0">
                        <a:pos x="48" y="53"/>
                      </a:cxn>
                      <a:cxn ang="0">
                        <a:pos x="49" y="42"/>
                      </a:cxn>
                      <a:cxn ang="0">
                        <a:pos x="49" y="32"/>
                      </a:cxn>
                      <a:cxn ang="0">
                        <a:pos x="46" y="21"/>
                      </a:cxn>
                      <a:cxn ang="0">
                        <a:pos x="39" y="10"/>
                      </a:cxn>
                      <a:cxn ang="0">
                        <a:pos x="37" y="9"/>
                      </a:cxn>
                      <a:cxn ang="0">
                        <a:pos x="22" y="1"/>
                      </a:cxn>
                      <a:cxn ang="0">
                        <a:pos x="20" y="0"/>
                      </a:cxn>
                    </a:cxnLst>
                    <a:rect l="0" t="0" r="r" b="b"/>
                    <a:pathLst>
                      <a:path w="49" h="96">
                        <a:moveTo>
                          <a:pt x="20" y="0"/>
                        </a:moveTo>
                        <a:lnTo>
                          <a:pt x="19" y="0"/>
                        </a:lnTo>
                        <a:lnTo>
                          <a:pt x="19" y="1"/>
                        </a:lnTo>
                        <a:lnTo>
                          <a:pt x="25" y="8"/>
                        </a:lnTo>
                        <a:lnTo>
                          <a:pt x="27" y="10"/>
                        </a:lnTo>
                        <a:lnTo>
                          <a:pt x="28" y="12"/>
                        </a:lnTo>
                        <a:lnTo>
                          <a:pt x="28" y="14"/>
                        </a:lnTo>
                        <a:lnTo>
                          <a:pt x="28" y="16"/>
                        </a:lnTo>
                        <a:lnTo>
                          <a:pt x="27" y="19"/>
                        </a:lnTo>
                        <a:lnTo>
                          <a:pt x="20" y="28"/>
                        </a:lnTo>
                        <a:lnTo>
                          <a:pt x="17" y="32"/>
                        </a:lnTo>
                        <a:lnTo>
                          <a:pt x="15" y="33"/>
                        </a:lnTo>
                        <a:lnTo>
                          <a:pt x="14" y="34"/>
                        </a:lnTo>
                        <a:lnTo>
                          <a:pt x="9" y="36"/>
                        </a:lnTo>
                        <a:lnTo>
                          <a:pt x="6" y="37"/>
                        </a:lnTo>
                        <a:lnTo>
                          <a:pt x="3" y="37"/>
                        </a:lnTo>
                        <a:lnTo>
                          <a:pt x="2" y="39"/>
                        </a:lnTo>
                        <a:lnTo>
                          <a:pt x="1" y="40"/>
                        </a:lnTo>
                        <a:lnTo>
                          <a:pt x="0" y="42"/>
                        </a:lnTo>
                        <a:lnTo>
                          <a:pt x="1" y="44"/>
                        </a:lnTo>
                        <a:lnTo>
                          <a:pt x="6" y="58"/>
                        </a:lnTo>
                        <a:lnTo>
                          <a:pt x="7" y="64"/>
                        </a:lnTo>
                        <a:lnTo>
                          <a:pt x="8" y="88"/>
                        </a:lnTo>
                        <a:lnTo>
                          <a:pt x="7" y="92"/>
                        </a:lnTo>
                        <a:lnTo>
                          <a:pt x="6" y="95"/>
                        </a:lnTo>
                        <a:lnTo>
                          <a:pt x="5" y="96"/>
                        </a:lnTo>
                        <a:lnTo>
                          <a:pt x="6" y="96"/>
                        </a:lnTo>
                        <a:lnTo>
                          <a:pt x="8" y="96"/>
                        </a:lnTo>
                        <a:lnTo>
                          <a:pt x="9" y="95"/>
                        </a:lnTo>
                        <a:lnTo>
                          <a:pt x="14" y="91"/>
                        </a:lnTo>
                        <a:lnTo>
                          <a:pt x="18" y="86"/>
                        </a:lnTo>
                        <a:lnTo>
                          <a:pt x="35" y="75"/>
                        </a:lnTo>
                        <a:lnTo>
                          <a:pt x="41" y="68"/>
                        </a:lnTo>
                        <a:lnTo>
                          <a:pt x="48" y="53"/>
                        </a:lnTo>
                        <a:lnTo>
                          <a:pt x="49" y="42"/>
                        </a:lnTo>
                        <a:lnTo>
                          <a:pt x="49" y="32"/>
                        </a:lnTo>
                        <a:lnTo>
                          <a:pt x="46" y="21"/>
                        </a:lnTo>
                        <a:lnTo>
                          <a:pt x="39" y="10"/>
                        </a:lnTo>
                        <a:lnTo>
                          <a:pt x="37" y="9"/>
                        </a:lnTo>
                        <a:lnTo>
                          <a:pt x="22" y="1"/>
                        </a:lnTo>
                        <a:lnTo>
                          <a:pt x="20" y="0"/>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31"/>
                  <p:cNvSpPr>
                    <a:spLocks/>
                  </p:cNvSpPr>
                  <p:nvPr/>
                </p:nvSpPr>
                <p:spPr bwMode="auto">
                  <a:xfrm flipH="1">
                    <a:off x="5318125" y="4368800"/>
                    <a:ext cx="95250" cy="122238"/>
                  </a:xfrm>
                  <a:custGeom>
                    <a:avLst/>
                    <a:gdLst/>
                    <a:ahLst/>
                    <a:cxnLst>
                      <a:cxn ang="0">
                        <a:pos x="56" y="6"/>
                      </a:cxn>
                      <a:cxn ang="0">
                        <a:pos x="43" y="9"/>
                      </a:cxn>
                      <a:cxn ang="0">
                        <a:pos x="36" y="9"/>
                      </a:cxn>
                      <a:cxn ang="0">
                        <a:pos x="30" y="7"/>
                      </a:cxn>
                      <a:cxn ang="0">
                        <a:pos x="21" y="1"/>
                      </a:cxn>
                      <a:cxn ang="0">
                        <a:pos x="15" y="0"/>
                      </a:cxn>
                      <a:cxn ang="0">
                        <a:pos x="13" y="1"/>
                      </a:cxn>
                      <a:cxn ang="0">
                        <a:pos x="11" y="4"/>
                      </a:cxn>
                      <a:cxn ang="0">
                        <a:pos x="10" y="9"/>
                      </a:cxn>
                      <a:cxn ang="0">
                        <a:pos x="7" y="20"/>
                      </a:cxn>
                      <a:cxn ang="0">
                        <a:pos x="5" y="38"/>
                      </a:cxn>
                      <a:cxn ang="0">
                        <a:pos x="0" y="65"/>
                      </a:cxn>
                      <a:cxn ang="0">
                        <a:pos x="0" y="70"/>
                      </a:cxn>
                      <a:cxn ang="0">
                        <a:pos x="1" y="70"/>
                      </a:cxn>
                      <a:cxn ang="0">
                        <a:pos x="2" y="71"/>
                      </a:cxn>
                      <a:cxn ang="0">
                        <a:pos x="4" y="72"/>
                      </a:cxn>
                      <a:cxn ang="0">
                        <a:pos x="6" y="73"/>
                      </a:cxn>
                      <a:cxn ang="0">
                        <a:pos x="9" y="74"/>
                      </a:cxn>
                      <a:cxn ang="0">
                        <a:pos x="38" y="77"/>
                      </a:cxn>
                      <a:cxn ang="0">
                        <a:pos x="47" y="77"/>
                      </a:cxn>
                      <a:cxn ang="0">
                        <a:pos x="51" y="76"/>
                      </a:cxn>
                      <a:cxn ang="0">
                        <a:pos x="54" y="74"/>
                      </a:cxn>
                      <a:cxn ang="0">
                        <a:pos x="55" y="73"/>
                      </a:cxn>
                      <a:cxn ang="0">
                        <a:pos x="56" y="70"/>
                      </a:cxn>
                      <a:cxn ang="0">
                        <a:pos x="56" y="67"/>
                      </a:cxn>
                      <a:cxn ang="0">
                        <a:pos x="55" y="58"/>
                      </a:cxn>
                      <a:cxn ang="0">
                        <a:pos x="55" y="26"/>
                      </a:cxn>
                      <a:cxn ang="0">
                        <a:pos x="56" y="23"/>
                      </a:cxn>
                      <a:cxn ang="0">
                        <a:pos x="60" y="12"/>
                      </a:cxn>
                      <a:cxn ang="0">
                        <a:pos x="60" y="10"/>
                      </a:cxn>
                      <a:cxn ang="0">
                        <a:pos x="60" y="8"/>
                      </a:cxn>
                      <a:cxn ang="0">
                        <a:pos x="60" y="7"/>
                      </a:cxn>
                      <a:cxn ang="0">
                        <a:pos x="58" y="6"/>
                      </a:cxn>
                      <a:cxn ang="0">
                        <a:pos x="56" y="6"/>
                      </a:cxn>
                    </a:cxnLst>
                    <a:rect l="0" t="0" r="r" b="b"/>
                    <a:pathLst>
                      <a:path w="60" h="77">
                        <a:moveTo>
                          <a:pt x="56" y="6"/>
                        </a:moveTo>
                        <a:lnTo>
                          <a:pt x="43" y="9"/>
                        </a:lnTo>
                        <a:lnTo>
                          <a:pt x="36" y="9"/>
                        </a:lnTo>
                        <a:lnTo>
                          <a:pt x="30" y="7"/>
                        </a:lnTo>
                        <a:lnTo>
                          <a:pt x="21" y="1"/>
                        </a:lnTo>
                        <a:lnTo>
                          <a:pt x="15" y="0"/>
                        </a:lnTo>
                        <a:lnTo>
                          <a:pt x="13" y="1"/>
                        </a:lnTo>
                        <a:lnTo>
                          <a:pt x="11" y="4"/>
                        </a:lnTo>
                        <a:lnTo>
                          <a:pt x="10" y="9"/>
                        </a:lnTo>
                        <a:lnTo>
                          <a:pt x="7" y="20"/>
                        </a:lnTo>
                        <a:lnTo>
                          <a:pt x="5" y="38"/>
                        </a:lnTo>
                        <a:lnTo>
                          <a:pt x="0" y="65"/>
                        </a:lnTo>
                        <a:lnTo>
                          <a:pt x="0" y="70"/>
                        </a:lnTo>
                        <a:lnTo>
                          <a:pt x="1" y="70"/>
                        </a:lnTo>
                        <a:lnTo>
                          <a:pt x="2" y="71"/>
                        </a:lnTo>
                        <a:lnTo>
                          <a:pt x="4" y="72"/>
                        </a:lnTo>
                        <a:lnTo>
                          <a:pt x="6" y="73"/>
                        </a:lnTo>
                        <a:lnTo>
                          <a:pt x="9" y="74"/>
                        </a:lnTo>
                        <a:lnTo>
                          <a:pt x="38" y="77"/>
                        </a:lnTo>
                        <a:lnTo>
                          <a:pt x="47" y="77"/>
                        </a:lnTo>
                        <a:lnTo>
                          <a:pt x="51" y="76"/>
                        </a:lnTo>
                        <a:lnTo>
                          <a:pt x="54" y="74"/>
                        </a:lnTo>
                        <a:lnTo>
                          <a:pt x="55" y="73"/>
                        </a:lnTo>
                        <a:lnTo>
                          <a:pt x="56" y="70"/>
                        </a:lnTo>
                        <a:lnTo>
                          <a:pt x="56" y="67"/>
                        </a:lnTo>
                        <a:lnTo>
                          <a:pt x="55" y="58"/>
                        </a:lnTo>
                        <a:lnTo>
                          <a:pt x="55" y="26"/>
                        </a:lnTo>
                        <a:lnTo>
                          <a:pt x="56" y="23"/>
                        </a:lnTo>
                        <a:lnTo>
                          <a:pt x="60" y="12"/>
                        </a:lnTo>
                        <a:lnTo>
                          <a:pt x="60" y="10"/>
                        </a:lnTo>
                        <a:lnTo>
                          <a:pt x="60" y="8"/>
                        </a:lnTo>
                        <a:lnTo>
                          <a:pt x="60" y="7"/>
                        </a:lnTo>
                        <a:lnTo>
                          <a:pt x="58" y="6"/>
                        </a:lnTo>
                        <a:lnTo>
                          <a:pt x="56" y="6"/>
                        </a:lnTo>
                        <a:close/>
                      </a:path>
                    </a:pathLst>
                  </a:custGeom>
                  <a:solidFill>
                    <a:srgbClr val="D4A7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32"/>
                  <p:cNvSpPr>
                    <a:spLocks/>
                  </p:cNvSpPr>
                  <p:nvPr/>
                </p:nvSpPr>
                <p:spPr bwMode="auto">
                  <a:xfrm flipH="1">
                    <a:off x="5056187" y="4146550"/>
                    <a:ext cx="131763" cy="187325"/>
                  </a:xfrm>
                  <a:custGeom>
                    <a:avLst/>
                    <a:gdLst/>
                    <a:ahLst/>
                    <a:cxnLst>
                      <a:cxn ang="0">
                        <a:pos x="15" y="2"/>
                      </a:cxn>
                      <a:cxn ang="0">
                        <a:pos x="10" y="0"/>
                      </a:cxn>
                      <a:cxn ang="0">
                        <a:pos x="6" y="0"/>
                      </a:cxn>
                      <a:cxn ang="0">
                        <a:pos x="5" y="0"/>
                      </a:cxn>
                      <a:cxn ang="0">
                        <a:pos x="3" y="1"/>
                      </a:cxn>
                      <a:cxn ang="0">
                        <a:pos x="2" y="4"/>
                      </a:cxn>
                      <a:cxn ang="0">
                        <a:pos x="1" y="8"/>
                      </a:cxn>
                      <a:cxn ang="0">
                        <a:pos x="0" y="11"/>
                      </a:cxn>
                      <a:cxn ang="0">
                        <a:pos x="1" y="14"/>
                      </a:cxn>
                      <a:cxn ang="0">
                        <a:pos x="2" y="16"/>
                      </a:cxn>
                      <a:cxn ang="0">
                        <a:pos x="5" y="24"/>
                      </a:cxn>
                      <a:cxn ang="0">
                        <a:pos x="5" y="26"/>
                      </a:cxn>
                      <a:cxn ang="0">
                        <a:pos x="6" y="29"/>
                      </a:cxn>
                      <a:cxn ang="0">
                        <a:pos x="7" y="30"/>
                      </a:cxn>
                      <a:cxn ang="0">
                        <a:pos x="10" y="31"/>
                      </a:cxn>
                      <a:cxn ang="0">
                        <a:pos x="12" y="31"/>
                      </a:cxn>
                      <a:cxn ang="0">
                        <a:pos x="15" y="32"/>
                      </a:cxn>
                      <a:cxn ang="0">
                        <a:pos x="17" y="33"/>
                      </a:cxn>
                      <a:cxn ang="0">
                        <a:pos x="19" y="35"/>
                      </a:cxn>
                      <a:cxn ang="0">
                        <a:pos x="21" y="37"/>
                      </a:cxn>
                      <a:cxn ang="0">
                        <a:pos x="27" y="52"/>
                      </a:cxn>
                      <a:cxn ang="0">
                        <a:pos x="29" y="59"/>
                      </a:cxn>
                      <a:cxn ang="0">
                        <a:pos x="32" y="61"/>
                      </a:cxn>
                      <a:cxn ang="0">
                        <a:pos x="37" y="65"/>
                      </a:cxn>
                      <a:cxn ang="0">
                        <a:pos x="39" y="67"/>
                      </a:cxn>
                      <a:cxn ang="0">
                        <a:pos x="40" y="69"/>
                      </a:cxn>
                      <a:cxn ang="0">
                        <a:pos x="43" y="76"/>
                      </a:cxn>
                      <a:cxn ang="0">
                        <a:pos x="45" y="98"/>
                      </a:cxn>
                      <a:cxn ang="0">
                        <a:pos x="46" y="106"/>
                      </a:cxn>
                      <a:cxn ang="0">
                        <a:pos x="47" y="108"/>
                      </a:cxn>
                      <a:cxn ang="0">
                        <a:pos x="50" y="113"/>
                      </a:cxn>
                      <a:cxn ang="0">
                        <a:pos x="52" y="115"/>
                      </a:cxn>
                      <a:cxn ang="0">
                        <a:pos x="56" y="118"/>
                      </a:cxn>
                      <a:cxn ang="0">
                        <a:pos x="57" y="118"/>
                      </a:cxn>
                      <a:cxn ang="0">
                        <a:pos x="59" y="118"/>
                      </a:cxn>
                      <a:cxn ang="0">
                        <a:pos x="60" y="117"/>
                      </a:cxn>
                      <a:cxn ang="0">
                        <a:pos x="61" y="114"/>
                      </a:cxn>
                      <a:cxn ang="0">
                        <a:pos x="61" y="96"/>
                      </a:cxn>
                      <a:cxn ang="0">
                        <a:pos x="62" y="88"/>
                      </a:cxn>
                      <a:cxn ang="0">
                        <a:pos x="62" y="87"/>
                      </a:cxn>
                      <a:cxn ang="0">
                        <a:pos x="62" y="86"/>
                      </a:cxn>
                      <a:cxn ang="0">
                        <a:pos x="63" y="86"/>
                      </a:cxn>
                      <a:cxn ang="0">
                        <a:pos x="65" y="87"/>
                      </a:cxn>
                      <a:cxn ang="0">
                        <a:pos x="67" y="90"/>
                      </a:cxn>
                      <a:cxn ang="0">
                        <a:pos x="73" y="101"/>
                      </a:cxn>
                      <a:cxn ang="0">
                        <a:pos x="75" y="106"/>
                      </a:cxn>
                      <a:cxn ang="0">
                        <a:pos x="76" y="114"/>
                      </a:cxn>
                      <a:cxn ang="0">
                        <a:pos x="76" y="115"/>
                      </a:cxn>
                      <a:cxn ang="0">
                        <a:pos x="76" y="115"/>
                      </a:cxn>
                      <a:cxn ang="0">
                        <a:pos x="78" y="115"/>
                      </a:cxn>
                      <a:cxn ang="0">
                        <a:pos x="80" y="113"/>
                      </a:cxn>
                      <a:cxn ang="0">
                        <a:pos x="82" y="111"/>
                      </a:cxn>
                      <a:cxn ang="0">
                        <a:pos x="83" y="109"/>
                      </a:cxn>
                      <a:cxn ang="0">
                        <a:pos x="83" y="103"/>
                      </a:cxn>
                      <a:cxn ang="0">
                        <a:pos x="81" y="91"/>
                      </a:cxn>
                      <a:cxn ang="0">
                        <a:pos x="73" y="75"/>
                      </a:cxn>
                      <a:cxn ang="0">
                        <a:pos x="39" y="26"/>
                      </a:cxn>
                      <a:cxn ang="0">
                        <a:pos x="25" y="9"/>
                      </a:cxn>
                      <a:cxn ang="0">
                        <a:pos x="20" y="5"/>
                      </a:cxn>
                      <a:cxn ang="0">
                        <a:pos x="15" y="2"/>
                      </a:cxn>
                    </a:cxnLst>
                    <a:rect l="0" t="0" r="r" b="b"/>
                    <a:pathLst>
                      <a:path w="83" h="118">
                        <a:moveTo>
                          <a:pt x="15" y="2"/>
                        </a:moveTo>
                        <a:lnTo>
                          <a:pt x="10" y="0"/>
                        </a:lnTo>
                        <a:lnTo>
                          <a:pt x="6" y="0"/>
                        </a:lnTo>
                        <a:lnTo>
                          <a:pt x="5" y="0"/>
                        </a:lnTo>
                        <a:lnTo>
                          <a:pt x="3" y="1"/>
                        </a:lnTo>
                        <a:lnTo>
                          <a:pt x="2" y="4"/>
                        </a:lnTo>
                        <a:lnTo>
                          <a:pt x="1" y="8"/>
                        </a:lnTo>
                        <a:lnTo>
                          <a:pt x="0" y="11"/>
                        </a:lnTo>
                        <a:lnTo>
                          <a:pt x="1" y="14"/>
                        </a:lnTo>
                        <a:lnTo>
                          <a:pt x="2" y="16"/>
                        </a:lnTo>
                        <a:lnTo>
                          <a:pt x="5" y="24"/>
                        </a:lnTo>
                        <a:lnTo>
                          <a:pt x="5" y="26"/>
                        </a:lnTo>
                        <a:lnTo>
                          <a:pt x="6" y="29"/>
                        </a:lnTo>
                        <a:lnTo>
                          <a:pt x="7" y="30"/>
                        </a:lnTo>
                        <a:lnTo>
                          <a:pt x="10" y="31"/>
                        </a:lnTo>
                        <a:lnTo>
                          <a:pt x="12" y="31"/>
                        </a:lnTo>
                        <a:lnTo>
                          <a:pt x="15" y="32"/>
                        </a:lnTo>
                        <a:lnTo>
                          <a:pt x="17" y="33"/>
                        </a:lnTo>
                        <a:lnTo>
                          <a:pt x="19" y="35"/>
                        </a:lnTo>
                        <a:lnTo>
                          <a:pt x="21" y="37"/>
                        </a:lnTo>
                        <a:lnTo>
                          <a:pt x="27" y="52"/>
                        </a:lnTo>
                        <a:lnTo>
                          <a:pt x="29" y="59"/>
                        </a:lnTo>
                        <a:lnTo>
                          <a:pt x="32" y="61"/>
                        </a:lnTo>
                        <a:lnTo>
                          <a:pt x="37" y="65"/>
                        </a:lnTo>
                        <a:lnTo>
                          <a:pt x="39" y="67"/>
                        </a:lnTo>
                        <a:lnTo>
                          <a:pt x="40" y="69"/>
                        </a:lnTo>
                        <a:lnTo>
                          <a:pt x="43" y="76"/>
                        </a:lnTo>
                        <a:lnTo>
                          <a:pt x="45" y="98"/>
                        </a:lnTo>
                        <a:lnTo>
                          <a:pt x="46" y="106"/>
                        </a:lnTo>
                        <a:lnTo>
                          <a:pt x="47" y="108"/>
                        </a:lnTo>
                        <a:lnTo>
                          <a:pt x="50" y="113"/>
                        </a:lnTo>
                        <a:lnTo>
                          <a:pt x="52" y="115"/>
                        </a:lnTo>
                        <a:lnTo>
                          <a:pt x="56" y="118"/>
                        </a:lnTo>
                        <a:lnTo>
                          <a:pt x="57" y="118"/>
                        </a:lnTo>
                        <a:lnTo>
                          <a:pt x="59" y="118"/>
                        </a:lnTo>
                        <a:lnTo>
                          <a:pt x="60" y="117"/>
                        </a:lnTo>
                        <a:lnTo>
                          <a:pt x="61" y="114"/>
                        </a:lnTo>
                        <a:lnTo>
                          <a:pt x="61" y="96"/>
                        </a:lnTo>
                        <a:lnTo>
                          <a:pt x="62" y="88"/>
                        </a:lnTo>
                        <a:lnTo>
                          <a:pt x="62" y="87"/>
                        </a:lnTo>
                        <a:lnTo>
                          <a:pt x="62" y="86"/>
                        </a:lnTo>
                        <a:lnTo>
                          <a:pt x="63" y="86"/>
                        </a:lnTo>
                        <a:lnTo>
                          <a:pt x="65" y="87"/>
                        </a:lnTo>
                        <a:lnTo>
                          <a:pt x="67" y="90"/>
                        </a:lnTo>
                        <a:lnTo>
                          <a:pt x="73" y="101"/>
                        </a:lnTo>
                        <a:lnTo>
                          <a:pt x="75" y="106"/>
                        </a:lnTo>
                        <a:lnTo>
                          <a:pt x="76" y="114"/>
                        </a:lnTo>
                        <a:lnTo>
                          <a:pt x="76" y="115"/>
                        </a:lnTo>
                        <a:lnTo>
                          <a:pt x="76" y="115"/>
                        </a:lnTo>
                        <a:lnTo>
                          <a:pt x="78" y="115"/>
                        </a:lnTo>
                        <a:lnTo>
                          <a:pt x="80" y="113"/>
                        </a:lnTo>
                        <a:lnTo>
                          <a:pt x="82" y="111"/>
                        </a:lnTo>
                        <a:lnTo>
                          <a:pt x="83" y="109"/>
                        </a:lnTo>
                        <a:lnTo>
                          <a:pt x="83" y="103"/>
                        </a:lnTo>
                        <a:lnTo>
                          <a:pt x="81" y="91"/>
                        </a:lnTo>
                        <a:lnTo>
                          <a:pt x="73" y="75"/>
                        </a:lnTo>
                        <a:lnTo>
                          <a:pt x="39" y="26"/>
                        </a:lnTo>
                        <a:lnTo>
                          <a:pt x="25" y="9"/>
                        </a:lnTo>
                        <a:lnTo>
                          <a:pt x="20" y="5"/>
                        </a:lnTo>
                        <a:lnTo>
                          <a:pt x="15" y="2"/>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33"/>
                  <p:cNvSpPr>
                    <a:spLocks/>
                  </p:cNvSpPr>
                  <p:nvPr/>
                </p:nvSpPr>
                <p:spPr bwMode="auto">
                  <a:xfrm flipH="1">
                    <a:off x="5033963" y="4122738"/>
                    <a:ext cx="149225" cy="215900"/>
                  </a:xfrm>
                  <a:custGeom>
                    <a:avLst/>
                    <a:gdLst/>
                    <a:ahLst/>
                    <a:cxnLst>
                      <a:cxn ang="0">
                        <a:pos x="28" y="0"/>
                      </a:cxn>
                      <a:cxn ang="0">
                        <a:pos x="23" y="1"/>
                      </a:cxn>
                      <a:cxn ang="0">
                        <a:pos x="4" y="9"/>
                      </a:cxn>
                      <a:cxn ang="0">
                        <a:pos x="1" y="14"/>
                      </a:cxn>
                      <a:cxn ang="0">
                        <a:pos x="1" y="21"/>
                      </a:cxn>
                      <a:cxn ang="0">
                        <a:pos x="4" y="30"/>
                      </a:cxn>
                      <a:cxn ang="0">
                        <a:pos x="7" y="34"/>
                      </a:cxn>
                      <a:cxn ang="0">
                        <a:pos x="15" y="34"/>
                      </a:cxn>
                      <a:cxn ang="0">
                        <a:pos x="18" y="35"/>
                      </a:cxn>
                      <a:cxn ang="0">
                        <a:pos x="24" y="48"/>
                      </a:cxn>
                      <a:cxn ang="0">
                        <a:pos x="40" y="68"/>
                      </a:cxn>
                      <a:cxn ang="0">
                        <a:pos x="47" y="93"/>
                      </a:cxn>
                      <a:cxn ang="0">
                        <a:pos x="47" y="117"/>
                      </a:cxn>
                      <a:cxn ang="0">
                        <a:pos x="43" y="135"/>
                      </a:cxn>
                      <a:cxn ang="0">
                        <a:pos x="46" y="136"/>
                      </a:cxn>
                      <a:cxn ang="0">
                        <a:pos x="55" y="135"/>
                      </a:cxn>
                      <a:cxn ang="0">
                        <a:pos x="58" y="133"/>
                      </a:cxn>
                      <a:cxn ang="0">
                        <a:pos x="62" y="104"/>
                      </a:cxn>
                      <a:cxn ang="0">
                        <a:pos x="60" y="90"/>
                      </a:cxn>
                      <a:cxn ang="0">
                        <a:pos x="62" y="89"/>
                      </a:cxn>
                      <a:cxn ang="0">
                        <a:pos x="65" y="93"/>
                      </a:cxn>
                      <a:cxn ang="0">
                        <a:pos x="71" y="110"/>
                      </a:cxn>
                      <a:cxn ang="0">
                        <a:pos x="71" y="121"/>
                      </a:cxn>
                      <a:cxn ang="0">
                        <a:pos x="73" y="130"/>
                      </a:cxn>
                      <a:cxn ang="0">
                        <a:pos x="78" y="132"/>
                      </a:cxn>
                      <a:cxn ang="0">
                        <a:pos x="87" y="130"/>
                      </a:cxn>
                      <a:cxn ang="0">
                        <a:pos x="92" y="127"/>
                      </a:cxn>
                      <a:cxn ang="0">
                        <a:pos x="94" y="122"/>
                      </a:cxn>
                      <a:cxn ang="0">
                        <a:pos x="88" y="101"/>
                      </a:cxn>
                      <a:cxn ang="0">
                        <a:pos x="71" y="72"/>
                      </a:cxn>
                      <a:cxn ang="0">
                        <a:pos x="70" y="66"/>
                      </a:cxn>
                      <a:cxn ang="0">
                        <a:pos x="72" y="61"/>
                      </a:cxn>
                      <a:cxn ang="0">
                        <a:pos x="70" y="50"/>
                      </a:cxn>
                      <a:cxn ang="0">
                        <a:pos x="65" y="41"/>
                      </a:cxn>
                      <a:cxn ang="0">
                        <a:pos x="59" y="35"/>
                      </a:cxn>
                      <a:cxn ang="0">
                        <a:pos x="35" y="19"/>
                      </a:cxn>
                      <a:cxn ang="0">
                        <a:pos x="33" y="14"/>
                      </a:cxn>
                      <a:cxn ang="0">
                        <a:pos x="34" y="10"/>
                      </a:cxn>
                      <a:cxn ang="0">
                        <a:pos x="36" y="5"/>
                      </a:cxn>
                      <a:cxn ang="0">
                        <a:pos x="35" y="2"/>
                      </a:cxn>
                      <a:cxn ang="0">
                        <a:pos x="31" y="0"/>
                      </a:cxn>
                    </a:cxnLst>
                    <a:rect l="0" t="0" r="r" b="b"/>
                    <a:pathLst>
                      <a:path w="94" h="136">
                        <a:moveTo>
                          <a:pt x="31" y="0"/>
                        </a:moveTo>
                        <a:lnTo>
                          <a:pt x="28" y="0"/>
                        </a:lnTo>
                        <a:lnTo>
                          <a:pt x="26" y="0"/>
                        </a:lnTo>
                        <a:lnTo>
                          <a:pt x="23" y="1"/>
                        </a:lnTo>
                        <a:lnTo>
                          <a:pt x="9" y="5"/>
                        </a:lnTo>
                        <a:lnTo>
                          <a:pt x="4" y="9"/>
                        </a:lnTo>
                        <a:lnTo>
                          <a:pt x="2" y="12"/>
                        </a:lnTo>
                        <a:lnTo>
                          <a:pt x="1" y="14"/>
                        </a:lnTo>
                        <a:lnTo>
                          <a:pt x="0" y="18"/>
                        </a:lnTo>
                        <a:lnTo>
                          <a:pt x="1" y="21"/>
                        </a:lnTo>
                        <a:lnTo>
                          <a:pt x="2" y="26"/>
                        </a:lnTo>
                        <a:lnTo>
                          <a:pt x="4" y="30"/>
                        </a:lnTo>
                        <a:lnTo>
                          <a:pt x="6" y="33"/>
                        </a:lnTo>
                        <a:lnTo>
                          <a:pt x="7" y="34"/>
                        </a:lnTo>
                        <a:lnTo>
                          <a:pt x="8" y="34"/>
                        </a:lnTo>
                        <a:lnTo>
                          <a:pt x="15" y="34"/>
                        </a:lnTo>
                        <a:lnTo>
                          <a:pt x="17" y="34"/>
                        </a:lnTo>
                        <a:lnTo>
                          <a:pt x="18" y="35"/>
                        </a:lnTo>
                        <a:lnTo>
                          <a:pt x="19" y="37"/>
                        </a:lnTo>
                        <a:lnTo>
                          <a:pt x="24" y="48"/>
                        </a:lnTo>
                        <a:lnTo>
                          <a:pt x="26" y="52"/>
                        </a:lnTo>
                        <a:lnTo>
                          <a:pt x="40" y="68"/>
                        </a:lnTo>
                        <a:lnTo>
                          <a:pt x="41" y="72"/>
                        </a:lnTo>
                        <a:lnTo>
                          <a:pt x="47" y="93"/>
                        </a:lnTo>
                        <a:lnTo>
                          <a:pt x="48" y="105"/>
                        </a:lnTo>
                        <a:lnTo>
                          <a:pt x="47" y="117"/>
                        </a:lnTo>
                        <a:lnTo>
                          <a:pt x="43" y="133"/>
                        </a:lnTo>
                        <a:lnTo>
                          <a:pt x="43" y="135"/>
                        </a:lnTo>
                        <a:lnTo>
                          <a:pt x="44" y="136"/>
                        </a:lnTo>
                        <a:lnTo>
                          <a:pt x="46" y="136"/>
                        </a:lnTo>
                        <a:lnTo>
                          <a:pt x="51" y="136"/>
                        </a:lnTo>
                        <a:lnTo>
                          <a:pt x="55" y="135"/>
                        </a:lnTo>
                        <a:lnTo>
                          <a:pt x="57" y="134"/>
                        </a:lnTo>
                        <a:lnTo>
                          <a:pt x="58" y="133"/>
                        </a:lnTo>
                        <a:lnTo>
                          <a:pt x="60" y="129"/>
                        </a:lnTo>
                        <a:lnTo>
                          <a:pt x="62" y="104"/>
                        </a:lnTo>
                        <a:lnTo>
                          <a:pt x="60" y="92"/>
                        </a:lnTo>
                        <a:lnTo>
                          <a:pt x="60" y="90"/>
                        </a:lnTo>
                        <a:lnTo>
                          <a:pt x="61" y="89"/>
                        </a:lnTo>
                        <a:lnTo>
                          <a:pt x="62" y="89"/>
                        </a:lnTo>
                        <a:lnTo>
                          <a:pt x="63" y="89"/>
                        </a:lnTo>
                        <a:lnTo>
                          <a:pt x="65" y="93"/>
                        </a:lnTo>
                        <a:lnTo>
                          <a:pt x="70" y="103"/>
                        </a:lnTo>
                        <a:lnTo>
                          <a:pt x="71" y="110"/>
                        </a:lnTo>
                        <a:lnTo>
                          <a:pt x="71" y="118"/>
                        </a:lnTo>
                        <a:lnTo>
                          <a:pt x="71" y="121"/>
                        </a:lnTo>
                        <a:lnTo>
                          <a:pt x="72" y="128"/>
                        </a:lnTo>
                        <a:lnTo>
                          <a:pt x="73" y="130"/>
                        </a:lnTo>
                        <a:lnTo>
                          <a:pt x="75" y="131"/>
                        </a:lnTo>
                        <a:lnTo>
                          <a:pt x="78" y="132"/>
                        </a:lnTo>
                        <a:lnTo>
                          <a:pt x="81" y="132"/>
                        </a:lnTo>
                        <a:lnTo>
                          <a:pt x="87" y="130"/>
                        </a:lnTo>
                        <a:lnTo>
                          <a:pt x="91" y="129"/>
                        </a:lnTo>
                        <a:lnTo>
                          <a:pt x="92" y="127"/>
                        </a:lnTo>
                        <a:lnTo>
                          <a:pt x="94" y="125"/>
                        </a:lnTo>
                        <a:lnTo>
                          <a:pt x="94" y="122"/>
                        </a:lnTo>
                        <a:lnTo>
                          <a:pt x="93" y="115"/>
                        </a:lnTo>
                        <a:lnTo>
                          <a:pt x="88" y="101"/>
                        </a:lnTo>
                        <a:lnTo>
                          <a:pt x="84" y="93"/>
                        </a:lnTo>
                        <a:lnTo>
                          <a:pt x="71" y="72"/>
                        </a:lnTo>
                        <a:lnTo>
                          <a:pt x="70" y="68"/>
                        </a:lnTo>
                        <a:lnTo>
                          <a:pt x="70" y="66"/>
                        </a:lnTo>
                        <a:lnTo>
                          <a:pt x="70" y="63"/>
                        </a:lnTo>
                        <a:lnTo>
                          <a:pt x="72" y="61"/>
                        </a:lnTo>
                        <a:lnTo>
                          <a:pt x="72" y="57"/>
                        </a:lnTo>
                        <a:lnTo>
                          <a:pt x="70" y="50"/>
                        </a:lnTo>
                        <a:lnTo>
                          <a:pt x="68" y="46"/>
                        </a:lnTo>
                        <a:lnTo>
                          <a:pt x="65" y="41"/>
                        </a:lnTo>
                        <a:lnTo>
                          <a:pt x="62" y="38"/>
                        </a:lnTo>
                        <a:lnTo>
                          <a:pt x="59" y="35"/>
                        </a:lnTo>
                        <a:lnTo>
                          <a:pt x="41" y="24"/>
                        </a:lnTo>
                        <a:lnTo>
                          <a:pt x="35" y="19"/>
                        </a:lnTo>
                        <a:lnTo>
                          <a:pt x="33" y="17"/>
                        </a:lnTo>
                        <a:lnTo>
                          <a:pt x="33" y="14"/>
                        </a:lnTo>
                        <a:lnTo>
                          <a:pt x="33" y="12"/>
                        </a:lnTo>
                        <a:lnTo>
                          <a:pt x="34" y="10"/>
                        </a:lnTo>
                        <a:lnTo>
                          <a:pt x="36" y="7"/>
                        </a:lnTo>
                        <a:lnTo>
                          <a:pt x="36" y="5"/>
                        </a:lnTo>
                        <a:lnTo>
                          <a:pt x="36" y="4"/>
                        </a:lnTo>
                        <a:lnTo>
                          <a:pt x="35" y="2"/>
                        </a:lnTo>
                        <a:lnTo>
                          <a:pt x="33" y="1"/>
                        </a:lnTo>
                        <a:lnTo>
                          <a:pt x="31" y="0"/>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34"/>
                  <p:cNvSpPr>
                    <a:spLocks/>
                  </p:cNvSpPr>
                  <p:nvPr/>
                </p:nvSpPr>
                <p:spPr bwMode="auto">
                  <a:xfrm flipH="1">
                    <a:off x="5102225" y="4192588"/>
                    <a:ext cx="17463" cy="22225"/>
                  </a:xfrm>
                  <a:custGeom>
                    <a:avLst/>
                    <a:gdLst/>
                    <a:ahLst/>
                    <a:cxnLst>
                      <a:cxn ang="0">
                        <a:pos x="6" y="0"/>
                      </a:cxn>
                      <a:cxn ang="0">
                        <a:pos x="5" y="0"/>
                      </a:cxn>
                      <a:cxn ang="0">
                        <a:pos x="4" y="0"/>
                      </a:cxn>
                      <a:cxn ang="0">
                        <a:pos x="1" y="2"/>
                      </a:cxn>
                      <a:cxn ang="0">
                        <a:pos x="0" y="5"/>
                      </a:cxn>
                      <a:cxn ang="0">
                        <a:pos x="0" y="8"/>
                      </a:cxn>
                      <a:cxn ang="0">
                        <a:pos x="2" y="10"/>
                      </a:cxn>
                      <a:cxn ang="0">
                        <a:pos x="6" y="12"/>
                      </a:cxn>
                      <a:cxn ang="0">
                        <a:pos x="9" y="13"/>
                      </a:cxn>
                      <a:cxn ang="0">
                        <a:pos x="11" y="14"/>
                      </a:cxn>
                      <a:cxn ang="0">
                        <a:pos x="11" y="13"/>
                      </a:cxn>
                      <a:cxn ang="0">
                        <a:pos x="11" y="11"/>
                      </a:cxn>
                      <a:cxn ang="0">
                        <a:pos x="7" y="2"/>
                      </a:cxn>
                      <a:cxn ang="0">
                        <a:pos x="7" y="1"/>
                      </a:cxn>
                      <a:cxn ang="0">
                        <a:pos x="6" y="0"/>
                      </a:cxn>
                    </a:cxnLst>
                    <a:rect l="0" t="0" r="r" b="b"/>
                    <a:pathLst>
                      <a:path w="11" h="14">
                        <a:moveTo>
                          <a:pt x="6" y="0"/>
                        </a:moveTo>
                        <a:lnTo>
                          <a:pt x="5" y="0"/>
                        </a:lnTo>
                        <a:lnTo>
                          <a:pt x="4" y="0"/>
                        </a:lnTo>
                        <a:lnTo>
                          <a:pt x="1" y="2"/>
                        </a:lnTo>
                        <a:lnTo>
                          <a:pt x="0" y="5"/>
                        </a:lnTo>
                        <a:lnTo>
                          <a:pt x="0" y="8"/>
                        </a:lnTo>
                        <a:lnTo>
                          <a:pt x="2" y="10"/>
                        </a:lnTo>
                        <a:lnTo>
                          <a:pt x="6" y="12"/>
                        </a:lnTo>
                        <a:lnTo>
                          <a:pt x="9" y="13"/>
                        </a:lnTo>
                        <a:lnTo>
                          <a:pt x="11" y="14"/>
                        </a:lnTo>
                        <a:lnTo>
                          <a:pt x="11" y="13"/>
                        </a:lnTo>
                        <a:lnTo>
                          <a:pt x="11" y="11"/>
                        </a:lnTo>
                        <a:lnTo>
                          <a:pt x="7" y="2"/>
                        </a:lnTo>
                        <a:lnTo>
                          <a:pt x="7" y="1"/>
                        </a:lnTo>
                        <a:lnTo>
                          <a:pt x="6" y="0"/>
                        </a:lnTo>
                        <a:close/>
                      </a:path>
                    </a:pathLst>
                  </a:custGeom>
                  <a:solidFill>
                    <a:srgbClr val="8080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4" name="Group 34"/>
                  <p:cNvGrpSpPr>
                    <a:grpSpLocks noChangeAspect="1"/>
                  </p:cNvGrpSpPr>
                  <p:nvPr/>
                </p:nvGrpSpPr>
                <p:grpSpPr>
                  <a:xfrm>
                    <a:off x="5325939" y="3363687"/>
                    <a:ext cx="463475" cy="283029"/>
                    <a:chOff x="2103438" y="3086101"/>
                    <a:chExt cx="595313" cy="363538"/>
                  </a:xfrm>
                </p:grpSpPr>
                <p:sp>
                  <p:nvSpPr>
                    <p:cNvPr id="147" name="Freeform 72"/>
                    <p:cNvSpPr>
                      <a:spLocks/>
                    </p:cNvSpPr>
                    <p:nvPr/>
                  </p:nvSpPr>
                  <p:spPr bwMode="auto">
                    <a:xfrm>
                      <a:off x="2103438" y="3086101"/>
                      <a:ext cx="595313" cy="363538"/>
                    </a:xfrm>
                    <a:custGeom>
                      <a:avLst/>
                      <a:gdLst/>
                      <a:ahLst/>
                      <a:cxnLst>
                        <a:cxn ang="0">
                          <a:pos x="214" y="0"/>
                        </a:cxn>
                        <a:cxn ang="0">
                          <a:pos x="186" y="1"/>
                        </a:cxn>
                        <a:cxn ang="0">
                          <a:pos x="153" y="9"/>
                        </a:cxn>
                        <a:cxn ang="0">
                          <a:pos x="137" y="17"/>
                        </a:cxn>
                        <a:cxn ang="0">
                          <a:pos x="123" y="27"/>
                        </a:cxn>
                        <a:cxn ang="0">
                          <a:pos x="88" y="62"/>
                        </a:cxn>
                        <a:cxn ang="0">
                          <a:pos x="40" y="106"/>
                        </a:cxn>
                        <a:cxn ang="0">
                          <a:pos x="10" y="129"/>
                        </a:cxn>
                        <a:cxn ang="0">
                          <a:pos x="4" y="136"/>
                        </a:cxn>
                        <a:cxn ang="0">
                          <a:pos x="1" y="143"/>
                        </a:cxn>
                        <a:cxn ang="0">
                          <a:pos x="0" y="149"/>
                        </a:cxn>
                        <a:cxn ang="0">
                          <a:pos x="3" y="155"/>
                        </a:cxn>
                        <a:cxn ang="0">
                          <a:pos x="7" y="160"/>
                        </a:cxn>
                        <a:cxn ang="0">
                          <a:pos x="11" y="162"/>
                        </a:cxn>
                        <a:cxn ang="0">
                          <a:pos x="27" y="168"/>
                        </a:cxn>
                        <a:cxn ang="0">
                          <a:pos x="85" y="177"/>
                        </a:cxn>
                        <a:cxn ang="0">
                          <a:pos x="254" y="179"/>
                        </a:cxn>
                        <a:cxn ang="0">
                          <a:pos x="266" y="181"/>
                        </a:cxn>
                        <a:cxn ang="0">
                          <a:pos x="279" y="185"/>
                        </a:cxn>
                        <a:cxn ang="0">
                          <a:pos x="303" y="197"/>
                        </a:cxn>
                        <a:cxn ang="0">
                          <a:pos x="321" y="210"/>
                        </a:cxn>
                        <a:cxn ang="0">
                          <a:pos x="332" y="224"/>
                        </a:cxn>
                        <a:cxn ang="0">
                          <a:pos x="338" y="228"/>
                        </a:cxn>
                        <a:cxn ang="0">
                          <a:pos x="344" y="229"/>
                        </a:cxn>
                        <a:cxn ang="0">
                          <a:pos x="350" y="229"/>
                        </a:cxn>
                        <a:cxn ang="0">
                          <a:pos x="355" y="228"/>
                        </a:cxn>
                        <a:cxn ang="0">
                          <a:pos x="360" y="224"/>
                        </a:cxn>
                        <a:cxn ang="0">
                          <a:pos x="369" y="214"/>
                        </a:cxn>
                        <a:cxn ang="0">
                          <a:pos x="372" y="207"/>
                        </a:cxn>
                        <a:cxn ang="0">
                          <a:pos x="375" y="189"/>
                        </a:cxn>
                        <a:cxn ang="0">
                          <a:pos x="374" y="140"/>
                        </a:cxn>
                        <a:cxn ang="0">
                          <a:pos x="370" y="120"/>
                        </a:cxn>
                        <a:cxn ang="0">
                          <a:pos x="368" y="111"/>
                        </a:cxn>
                        <a:cxn ang="0">
                          <a:pos x="356" y="83"/>
                        </a:cxn>
                        <a:cxn ang="0">
                          <a:pos x="339" y="56"/>
                        </a:cxn>
                        <a:cxn ang="0">
                          <a:pos x="324" y="38"/>
                        </a:cxn>
                        <a:cxn ang="0">
                          <a:pos x="313" y="29"/>
                        </a:cxn>
                        <a:cxn ang="0">
                          <a:pos x="278" y="12"/>
                        </a:cxn>
                        <a:cxn ang="0">
                          <a:pos x="224" y="1"/>
                        </a:cxn>
                        <a:cxn ang="0">
                          <a:pos x="214" y="0"/>
                        </a:cxn>
                      </a:cxnLst>
                      <a:rect l="0" t="0" r="r" b="b"/>
                      <a:pathLst>
                        <a:path w="375" h="229">
                          <a:moveTo>
                            <a:pt x="214" y="0"/>
                          </a:moveTo>
                          <a:lnTo>
                            <a:pt x="186" y="1"/>
                          </a:lnTo>
                          <a:lnTo>
                            <a:pt x="153" y="9"/>
                          </a:lnTo>
                          <a:lnTo>
                            <a:pt x="137" y="17"/>
                          </a:lnTo>
                          <a:lnTo>
                            <a:pt x="123" y="27"/>
                          </a:lnTo>
                          <a:lnTo>
                            <a:pt x="88" y="62"/>
                          </a:lnTo>
                          <a:lnTo>
                            <a:pt x="40" y="106"/>
                          </a:lnTo>
                          <a:lnTo>
                            <a:pt x="10" y="129"/>
                          </a:lnTo>
                          <a:lnTo>
                            <a:pt x="4" y="136"/>
                          </a:lnTo>
                          <a:lnTo>
                            <a:pt x="1" y="143"/>
                          </a:lnTo>
                          <a:lnTo>
                            <a:pt x="0" y="149"/>
                          </a:lnTo>
                          <a:lnTo>
                            <a:pt x="3" y="155"/>
                          </a:lnTo>
                          <a:lnTo>
                            <a:pt x="7" y="160"/>
                          </a:lnTo>
                          <a:lnTo>
                            <a:pt x="11" y="162"/>
                          </a:lnTo>
                          <a:lnTo>
                            <a:pt x="27" y="168"/>
                          </a:lnTo>
                          <a:lnTo>
                            <a:pt x="85" y="177"/>
                          </a:lnTo>
                          <a:lnTo>
                            <a:pt x="254" y="179"/>
                          </a:lnTo>
                          <a:lnTo>
                            <a:pt x="266" y="181"/>
                          </a:lnTo>
                          <a:lnTo>
                            <a:pt x="279" y="185"/>
                          </a:lnTo>
                          <a:lnTo>
                            <a:pt x="303" y="197"/>
                          </a:lnTo>
                          <a:lnTo>
                            <a:pt x="321" y="210"/>
                          </a:lnTo>
                          <a:lnTo>
                            <a:pt x="332" y="224"/>
                          </a:lnTo>
                          <a:lnTo>
                            <a:pt x="338" y="228"/>
                          </a:lnTo>
                          <a:lnTo>
                            <a:pt x="344" y="229"/>
                          </a:lnTo>
                          <a:lnTo>
                            <a:pt x="350" y="229"/>
                          </a:lnTo>
                          <a:lnTo>
                            <a:pt x="355" y="228"/>
                          </a:lnTo>
                          <a:lnTo>
                            <a:pt x="360" y="224"/>
                          </a:lnTo>
                          <a:lnTo>
                            <a:pt x="369" y="214"/>
                          </a:lnTo>
                          <a:lnTo>
                            <a:pt x="372" y="207"/>
                          </a:lnTo>
                          <a:lnTo>
                            <a:pt x="375" y="189"/>
                          </a:lnTo>
                          <a:lnTo>
                            <a:pt x="374" y="140"/>
                          </a:lnTo>
                          <a:lnTo>
                            <a:pt x="370" y="120"/>
                          </a:lnTo>
                          <a:lnTo>
                            <a:pt x="368" y="111"/>
                          </a:lnTo>
                          <a:lnTo>
                            <a:pt x="356" y="83"/>
                          </a:lnTo>
                          <a:lnTo>
                            <a:pt x="339" y="56"/>
                          </a:lnTo>
                          <a:lnTo>
                            <a:pt x="324" y="38"/>
                          </a:lnTo>
                          <a:lnTo>
                            <a:pt x="313" y="29"/>
                          </a:lnTo>
                          <a:lnTo>
                            <a:pt x="278" y="12"/>
                          </a:lnTo>
                          <a:lnTo>
                            <a:pt x="224" y="1"/>
                          </a:lnTo>
                          <a:lnTo>
                            <a:pt x="214" y="0"/>
                          </a:lnTo>
                          <a:close/>
                        </a:path>
                      </a:pathLst>
                    </a:custGeom>
                    <a:solidFill>
                      <a:srgbClr val="D0A8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73"/>
                    <p:cNvSpPr>
                      <a:spLocks/>
                    </p:cNvSpPr>
                    <p:nvPr/>
                  </p:nvSpPr>
                  <p:spPr bwMode="auto">
                    <a:xfrm>
                      <a:off x="2417763" y="3133726"/>
                      <a:ext cx="263525" cy="292100"/>
                    </a:xfrm>
                    <a:custGeom>
                      <a:avLst/>
                      <a:gdLst/>
                      <a:ahLst/>
                      <a:cxnLst>
                        <a:cxn ang="0">
                          <a:pos x="0" y="109"/>
                        </a:cxn>
                        <a:cxn ang="0">
                          <a:pos x="0" y="113"/>
                        </a:cxn>
                        <a:cxn ang="0">
                          <a:pos x="2" y="115"/>
                        </a:cxn>
                        <a:cxn ang="0">
                          <a:pos x="5" y="117"/>
                        </a:cxn>
                        <a:cxn ang="0">
                          <a:pos x="8" y="118"/>
                        </a:cxn>
                        <a:cxn ang="0">
                          <a:pos x="47" y="128"/>
                        </a:cxn>
                        <a:cxn ang="0">
                          <a:pos x="60" y="131"/>
                        </a:cxn>
                        <a:cxn ang="0">
                          <a:pos x="113" y="149"/>
                        </a:cxn>
                        <a:cxn ang="0">
                          <a:pos x="125" y="155"/>
                        </a:cxn>
                        <a:cxn ang="0">
                          <a:pos x="130" y="158"/>
                        </a:cxn>
                        <a:cxn ang="0">
                          <a:pos x="149" y="182"/>
                        </a:cxn>
                        <a:cxn ang="0">
                          <a:pos x="153" y="184"/>
                        </a:cxn>
                        <a:cxn ang="0">
                          <a:pos x="155" y="183"/>
                        </a:cxn>
                        <a:cxn ang="0">
                          <a:pos x="158" y="180"/>
                        </a:cxn>
                        <a:cxn ang="0">
                          <a:pos x="160" y="173"/>
                        </a:cxn>
                        <a:cxn ang="0">
                          <a:pos x="164" y="156"/>
                        </a:cxn>
                        <a:cxn ang="0">
                          <a:pos x="166" y="125"/>
                        </a:cxn>
                        <a:cxn ang="0">
                          <a:pos x="163" y="106"/>
                        </a:cxn>
                        <a:cxn ang="0">
                          <a:pos x="154" y="77"/>
                        </a:cxn>
                        <a:cxn ang="0">
                          <a:pos x="142" y="50"/>
                        </a:cxn>
                        <a:cxn ang="0">
                          <a:pos x="120" y="18"/>
                        </a:cxn>
                        <a:cxn ang="0">
                          <a:pos x="110" y="9"/>
                        </a:cxn>
                        <a:cxn ang="0">
                          <a:pos x="99" y="3"/>
                        </a:cxn>
                        <a:cxn ang="0">
                          <a:pos x="89" y="0"/>
                        </a:cxn>
                        <a:cxn ang="0">
                          <a:pos x="78" y="0"/>
                        </a:cxn>
                        <a:cxn ang="0">
                          <a:pos x="67" y="2"/>
                        </a:cxn>
                        <a:cxn ang="0">
                          <a:pos x="57" y="8"/>
                        </a:cxn>
                        <a:cxn ang="0">
                          <a:pos x="53" y="11"/>
                        </a:cxn>
                        <a:cxn ang="0">
                          <a:pos x="48" y="16"/>
                        </a:cxn>
                        <a:cxn ang="0">
                          <a:pos x="32" y="40"/>
                        </a:cxn>
                        <a:cxn ang="0">
                          <a:pos x="9" y="83"/>
                        </a:cxn>
                        <a:cxn ang="0">
                          <a:pos x="2" y="98"/>
                        </a:cxn>
                        <a:cxn ang="0">
                          <a:pos x="0" y="104"/>
                        </a:cxn>
                        <a:cxn ang="0">
                          <a:pos x="0" y="109"/>
                        </a:cxn>
                      </a:cxnLst>
                      <a:rect l="0" t="0" r="r" b="b"/>
                      <a:pathLst>
                        <a:path w="166" h="184">
                          <a:moveTo>
                            <a:pt x="0" y="109"/>
                          </a:moveTo>
                          <a:lnTo>
                            <a:pt x="0" y="113"/>
                          </a:lnTo>
                          <a:lnTo>
                            <a:pt x="2" y="115"/>
                          </a:lnTo>
                          <a:lnTo>
                            <a:pt x="5" y="117"/>
                          </a:lnTo>
                          <a:lnTo>
                            <a:pt x="8" y="118"/>
                          </a:lnTo>
                          <a:lnTo>
                            <a:pt x="47" y="128"/>
                          </a:lnTo>
                          <a:lnTo>
                            <a:pt x="60" y="131"/>
                          </a:lnTo>
                          <a:lnTo>
                            <a:pt x="113" y="149"/>
                          </a:lnTo>
                          <a:lnTo>
                            <a:pt x="125" y="155"/>
                          </a:lnTo>
                          <a:lnTo>
                            <a:pt x="130" y="158"/>
                          </a:lnTo>
                          <a:lnTo>
                            <a:pt x="149" y="182"/>
                          </a:lnTo>
                          <a:lnTo>
                            <a:pt x="153" y="184"/>
                          </a:lnTo>
                          <a:lnTo>
                            <a:pt x="155" y="183"/>
                          </a:lnTo>
                          <a:lnTo>
                            <a:pt x="158" y="180"/>
                          </a:lnTo>
                          <a:lnTo>
                            <a:pt x="160" y="173"/>
                          </a:lnTo>
                          <a:lnTo>
                            <a:pt x="164" y="156"/>
                          </a:lnTo>
                          <a:lnTo>
                            <a:pt x="166" y="125"/>
                          </a:lnTo>
                          <a:lnTo>
                            <a:pt x="163" y="106"/>
                          </a:lnTo>
                          <a:lnTo>
                            <a:pt x="154" y="77"/>
                          </a:lnTo>
                          <a:lnTo>
                            <a:pt x="142" y="50"/>
                          </a:lnTo>
                          <a:lnTo>
                            <a:pt x="120" y="18"/>
                          </a:lnTo>
                          <a:lnTo>
                            <a:pt x="110" y="9"/>
                          </a:lnTo>
                          <a:lnTo>
                            <a:pt x="99" y="3"/>
                          </a:lnTo>
                          <a:lnTo>
                            <a:pt x="89" y="0"/>
                          </a:lnTo>
                          <a:lnTo>
                            <a:pt x="78" y="0"/>
                          </a:lnTo>
                          <a:lnTo>
                            <a:pt x="67" y="2"/>
                          </a:lnTo>
                          <a:lnTo>
                            <a:pt x="57" y="8"/>
                          </a:lnTo>
                          <a:lnTo>
                            <a:pt x="53" y="11"/>
                          </a:lnTo>
                          <a:lnTo>
                            <a:pt x="48" y="16"/>
                          </a:lnTo>
                          <a:lnTo>
                            <a:pt x="32" y="40"/>
                          </a:lnTo>
                          <a:lnTo>
                            <a:pt x="9" y="83"/>
                          </a:lnTo>
                          <a:lnTo>
                            <a:pt x="2" y="98"/>
                          </a:lnTo>
                          <a:lnTo>
                            <a:pt x="0" y="104"/>
                          </a:lnTo>
                          <a:lnTo>
                            <a:pt x="0" y="109"/>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74"/>
                    <p:cNvSpPr>
                      <a:spLocks/>
                    </p:cNvSpPr>
                    <p:nvPr/>
                  </p:nvSpPr>
                  <p:spPr bwMode="auto">
                    <a:xfrm>
                      <a:off x="2327275" y="3117851"/>
                      <a:ext cx="177800" cy="187325"/>
                    </a:xfrm>
                    <a:custGeom>
                      <a:avLst/>
                      <a:gdLst/>
                      <a:ahLst/>
                      <a:cxnLst>
                        <a:cxn ang="0">
                          <a:pos x="78" y="2"/>
                        </a:cxn>
                        <a:cxn ang="0">
                          <a:pos x="75" y="4"/>
                        </a:cxn>
                        <a:cxn ang="0">
                          <a:pos x="43" y="38"/>
                        </a:cxn>
                        <a:cxn ang="0">
                          <a:pos x="9" y="94"/>
                        </a:cxn>
                        <a:cxn ang="0">
                          <a:pos x="5" y="100"/>
                        </a:cxn>
                        <a:cxn ang="0">
                          <a:pos x="0" y="105"/>
                        </a:cxn>
                        <a:cxn ang="0">
                          <a:pos x="1" y="105"/>
                        </a:cxn>
                        <a:cxn ang="0">
                          <a:pos x="3" y="107"/>
                        </a:cxn>
                        <a:cxn ang="0">
                          <a:pos x="10" y="111"/>
                        </a:cxn>
                        <a:cxn ang="0">
                          <a:pos x="15" y="113"/>
                        </a:cxn>
                        <a:cxn ang="0">
                          <a:pos x="20" y="116"/>
                        </a:cxn>
                        <a:cxn ang="0">
                          <a:pos x="26" y="117"/>
                        </a:cxn>
                        <a:cxn ang="0">
                          <a:pos x="32" y="118"/>
                        </a:cxn>
                        <a:cxn ang="0">
                          <a:pos x="38" y="117"/>
                        </a:cxn>
                        <a:cxn ang="0">
                          <a:pos x="42" y="116"/>
                        </a:cxn>
                        <a:cxn ang="0">
                          <a:pos x="45" y="112"/>
                        </a:cxn>
                        <a:cxn ang="0">
                          <a:pos x="62" y="63"/>
                        </a:cxn>
                        <a:cxn ang="0">
                          <a:pos x="69" y="50"/>
                        </a:cxn>
                        <a:cxn ang="0">
                          <a:pos x="89" y="24"/>
                        </a:cxn>
                        <a:cxn ang="0">
                          <a:pos x="92" y="20"/>
                        </a:cxn>
                        <a:cxn ang="0">
                          <a:pos x="100" y="15"/>
                        </a:cxn>
                        <a:cxn ang="0">
                          <a:pos x="105" y="12"/>
                        </a:cxn>
                        <a:cxn ang="0">
                          <a:pos x="112" y="10"/>
                        </a:cxn>
                        <a:cxn ang="0">
                          <a:pos x="112" y="9"/>
                        </a:cxn>
                        <a:cxn ang="0">
                          <a:pos x="110" y="7"/>
                        </a:cxn>
                        <a:cxn ang="0">
                          <a:pos x="105" y="5"/>
                        </a:cxn>
                        <a:cxn ang="0">
                          <a:pos x="84" y="0"/>
                        </a:cxn>
                        <a:cxn ang="0">
                          <a:pos x="81" y="1"/>
                        </a:cxn>
                        <a:cxn ang="0">
                          <a:pos x="78" y="2"/>
                        </a:cxn>
                      </a:cxnLst>
                      <a:rect l="0" t="0" r="r" b="b"/>
                      <a:pathLst>
                        <a:path w="112" h="118">
                          <a:moveTo>
                            <a:pt x="78" y="2"/>
                          </a:moveTo>
                          <a:lnTo>
                            <a:pt x="75" y="4"/>
                          </a:lnTo>
                          <a:lnTo>
                            <a:pt x="43" y="38"/>
                          </a:lnTo>
                          <a:lnTo>
                            <a:pt x="9" y="94"/>
                          </a:lnTo>
                          <a:lnTo>
                            <a:pt x="5" y="100"/>
                          </a:lnTo>
                          <a:lnTo>
                            <a:pt x="0" y="105"/>
                          </a:lnTo>
                          <a:lnTo>
                            <a:pt x="1" y="105"/>
                          </a:lnTo>
                          <a:lnTo>
                            <a:pt x="3" y="107"/>
                          </a:lnTo>
                          <a:lnTo>
                            <a:pt x="10" y="111"/>
                          </a:lnTo>
                          <a:lnTo>
                            <a:pt x="15" y="113"/>
                          </a:lnTo>
                          <a:lnTo>
                            <a:pt x="20" y="116"/>
                          </a:lnTo>
                          <a:lnTo>
                            <a:pt x="26" y="117"/>
                          </a:lnTo>
                          <a:lnTo>
                            <a:pt x="32" y="118"/>
                          </a:lnTo>
                          <a:lnTo>
                            <a:pt x="38" y="117"/>
                          </a:lnTo>
                          <a:lnTo>
                            <a:pt x="42" y="116"/>
                          </a:lnTo>
                          <a:lnTo>
                            <a:pt x="45" y="112"/>
                          </a:lnTo>
                          <a:lnTo>
                            <a:pt x="62" y="63"/>
                          </a:lnTo>
                          <a:lnTo>
                            <a:pt x="69" y="50"/>
                          </a:lnTo>
                          <a:lnTo>
                            <a:pt x="89" y="24"/>
                          </a:lnTo>
                          <a:lnTo>
                            <a:pt x="92" y="20"/>
                          </a:lnTo>
                          <a:lnTo>
                            <a:pt x="100" y="15"/>
                          </a:lnTo>
                          <a:lnTo>
                            <a:pt x="105" y="12"/>
                          </a:lnTo>
                          <a:lnTo>
                            <a:pt x="112" y="10"/>
                          </a:lnTo>
                          <a:lnTo>
                            <a:pt x="112" y="9"/>
                          </a:lnTo>
                          <a:lnTo>
                            <a:pt x="110" y="7"/>
                          </a:lnTo>
                          <a:lnTo>
                            <a:pt x="105" y="5"/>
                          </a:lnTo>
                          <a:lnTo>
                            <a:pt x="84" y="0"/>
                          </a:lnTo>
                          <a:lnTo>
                            <a:pt x="81" y="1"/>
                          </a:lnTo>
                          <a:lnTo>
                            <a:pt x="78" y="2"/>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75"/>
                    <p:cNvSpPr>
                      <a:spLocks/>
                    </p:cNvSpPr>
                    <p:nvPr/>
                  </p:nvSpPr>
                  <p:spPr bwMode="auto">
                    <a:xfrm>
                      <a:off x="2214563" y="3100388"/>
                      <a:ext cx="223838" cy="184150"/>
                    </a:xfrm>
                    <a:custGeom>
                      <a:avLst/>
                      <a:gdLst/>
                      <a:ahLst/>
                      <a:cxnLst>
                        <a:cxn ang="0">
                          <a:pos x="118" y="0"/>
                        </a:cxn>
                        <a:cxn ang="0">
                          <a:pos x="113" y="1"/>
                        </a:cxn>
                        <a:cxn ang="0">
                          <a:pos x="87" y="13"/>
                        </a:cxn>
                        <a:cxn ang="0">
                          <a:pos x="59" y="33"/>
                        </a:cxn>
                        <a:cxn ang="0">
                          <a:pos x="33" y="59"/>
                        </a:cxn>
                        <a:cxn ang="0">
                          <a:pos x="15" y="79"/>
                        </a:cxn>
                        <a:cxn ang="0">
                          <a:pos x="12" y="84"/>
                        </a:cxn>
                        <a:cxn ang="0">
                          <a:pos x="6" y="90"/>
                        </a:cxn>
                        <a:cxn ang="0">
                          <a:pos x="2" y="97"/>
                        </a:cxn>
                        <a:cxn ang="0">
                          <a:pos x="0" y="98"/>
                        </a:cxn>
                        <a:cxn ang="0">
                          <a:pos x="0" y="101"/>
                        </a:cxn>
                        <a:cxn ang="0">
                          <a:pos x="1" y="103"/>
                        </a:cxn>
                        <a:cxn ang="0">
                          <a:pos x="8" y="107"/>
                        </a:cxn>
                        <a:cxn ang="0">
                          <a:pos x="28" y="114"/>
                        </a:cxn>
                        <a:cxn ang="0">
                          <a:pos x="43" y="116"/>
                        </a:cxn>
                        <a:cxn ang="0">
                          <a:pos x="50" y="115"/>
                        </a:cxn>
                        <a:cxn ang="0">
                          <a:pos x="56" y="113"/>
                        </a:cxn>
                        <a:cxn ang="0">
                          <a:pos x="61" y="109"/>
                        </a:cxn>
                        <a:cxn ang="0">
                          <a:pos x="66" y="104"/>
                        </a:cxn>
                        <a:cxn ang="0">
                          <a:pos x="73" y="91"/>
                        </a:cxn>
                        <a:cxn ang="0">
                          <a:pos x="84" y="69"/>
                        </a:cxn>
                        <a:cxn ang="0">
                          <a:pos x="119" y="18"/>
                        </a:cxn>
                        <a:cxn ang="0">
                          <a:pos x="127" y="13"/>
                        </a:cxn>
                        <a:cxn ang="0">
                          <a:pos x="134" y="10"/>
                        </a:cxn>
                        <a:cxn ang="0">
                          <a:pos x="137" y="10"/>
                        </a:cxn>
                        <a:cxn ang="0">
                          <a:pos x="139" y="10"/>
                        </a:cxn>
                        <a:cxn ang="0">
                          <a:pos x="141" y="9"/>
                        </a:cxn>
                        <a:cxn ang="0">
                          <a:pos x="141" y="8"/>
                        </a:cxn>
                        <a:cxn ang="0">
                          <a:pos x="140" y="7"/>
                        </a:cxn>
                        <a:cxn ang="0">
                          <a:pos x="139" y="5"/>
                        </a:cxn>
                        <a:cxn ang="0">
                          <a:pos x="132" y="2"/>
                        </a:cxn>
                        <a:cxn ang="0">
                          <a:pos x="122" y="0"/>
                        </a:cxn>
                        <a:cxn ang="0">
                          <a:pos x="118" y="0"/>
                        </a:cxn>
                      </a:cxnLst>
                      <a:rect l="0" t="0" r="r" b="b"/>
                      <a:pathLst>
                        <a:path w="141" h="116">
                          <a:moveTo>
                            <a:pt x="118" y="0"/>
                          </a:moveTo>
                          <a:lnTo>
                            <a:pt x="113" y="1"/>
                          </a:lnTo>
                          <a:lnTo>
                            <a:pt x="87" y="13"/>
                          </a:lnTo>
                          <a:lnTo>
                            <a:pt x="59" y="33"/>
                          </a:lnTo>
                          <a:lnTo>
                            <a:pt x="33" y="59"/>
                          </a:lnTo>
                          <a:lnTo>
                            <a:pt x="15" y="79"/>
                          </a:lnTo>
                          <a:lnTo>
                            <a:pt x="12" y="84"/>
                          </a:lnTo>
                          <a:lnTo>
                            <a:pt x="6" y="90"/>
                          </a:lnTo>
                          <a:lnTo>
                            <a:pt x="2" y="97"/>
                          </a:lnTo>
                          <a:lnTo>
                            <a:pt x="0" y="98"/>
                          </a:lnTo>
                          <a:lnTo>
                            <a:pt x="0" y="101"/>
                          </a:lnTo>
                          <a:lnTo>
                            <a:pt x="1" y="103"/>
                          </a:lnTo>
                          <a:lnTo>
                            <a:pt x="8" y="107"/>
                          </a:lnTo>
                          <a:lnTo>
                            <a:pt x="28" y="114"/>
                          </a:lnTo>
                          <a:lnTo>
                            <a:pt x="43" y="116"/>
                          </a:lnTo>
                          <a:lnTo>
                            <a:pt x="50" y="115"/>
                          </a:lnTo>
                          <a:lnTo>
                            <a:pt x="56" y="113"/>
                          </a:lnTo>
                          <a:lnTo>
                            <a:pt x="61" y="109"/>
                          </a:lnTo>
                          <a:lnTo>
                            <a:pt x="66" y="104"/>
                          </a:lnTo>
                          <a:lnTo>
                            <a:pt x="73" y="91"/>
                          </a:lnTo>
                          <a:lnTo>
                            <a:pt x="84" y="69"/>
                          </a:lnTo>
                          <a:lnTo>
                            <a:pt x="119" y="18"/>
                          </a:lnTo>
                          <a:lnTo>
                            <a:pt x="127" y="13"/>
                          </a:lnTo>
                          <a:lnTo>
                            <a:pt x="134" y="10"/>
                          </a:lnTo>
                          <a:lnTo>
                            <a:pt x="137" y="10"/>
                          </a:lnTo>
                          <a:lnTo>
                            <a:pt x="139" y="10"/>
                          </a:lnTo>
                          <a:lnTo>
                            <a:pt x="141" y="9"/>
                          </a:lnTo>
                          <a:lnTo>
                            <a:pt x="141" y="8"/>
                          </a:lnTo>
                          <a:lnTo>
                            <a:pt x="140" y="7"/>
                          </a:lnTo>
                          <a:lnTo>
                            <a:pt x="139" y="5"/>
                          </a:lnTo>
                          <a:lnTo>
                            <a:pt x="132" y="2"/>
                          </a:lnTo>
                          <a:lnTo>
                            <a:pt x="122" y="0"/>
                          </a:lnTo>
                          <a:lnTo>
                            <a:pt x="118" y="0"/>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76"/>
                    <p:cNvSpPr>
                      <a:spLocks/>
                    </p:cNvSpPr>
                    <p:nvPr/>
                  </p:nvSpPr>
                  <p:spPr bwMode="auto">
                    <a:xfrm>
                      <a:off x="2124075" y="3278188"/>
                      <a:ext cx="379413" cy="76200"/>
                    </a:xfrm>
                    <a:custGeom>
                      <a:avLst/>
                      <a:gdLst/>
                      <a:ahLst/>
                      <a:cxnLst>
                        <a:cxn ang="0">
                          <a:pos x="238" y="46"/>
                        </a:cxn>
                        <a:cxn ang="0">
                          <a:pos x="239" y="45"/>
                        </a:cxn>
                        <a:cxn ang="0">
                          <a:pos x="239" y="44"/>
                        </a:cxn>
                        <a:cxn ang="0">
                          <a:pos x="237" y="44"/>
                        </a:cxn>
                        <a:cxn ang="0">
                          <a:pos x="234" y="43"/>
                        </a:cxn>
                        <a:cxn ang="0">
                          <a:pos x="165" y="29"/>
                        </a:cxn>
                        <a:cxn ang="0">
                          <a:pos x="63" y="2"/>
                        </a:cxn>
                        <a:cxn ang="0">
                          <a:pos x="49" y="0"/>
                        </a:cxn>
                        <a:cxn ang="0">
                          <a:pos x="39" y="0"/>
                        </a:cxn>
                        <a:cxn ang="0">
                          <a:pos x="30" y="2"/>
                        </a:cxn>
                        <a:cxn ang="0">
                          <a:pos x="18" y="7"/>
                        </a:cxn>
                        <a:cxn ang="0">
                          <a:pos x="11" y="11"/>
                        </a:cxn>
                        <a:cxn ang="0">
                          <a:pos x="2" y="22"/>
                        </a:cxn>
                        <a:cxn ang="0">
                          <a:pos x="0" y="26"/>
                        </a:cxn>
                        <a:cxn ang="0">
                          <a:pos x="0" y="29"/>
                        </a:cxn>
                        <a:cxn ang="0">
                          <a:pos x="3" y="32"/>
                        </a:cxn>
                        <a:cxn ang="0">
                          <a:pos x="5" y="33"/>
                        </a:cxn>
                        <a:cxn ang="0">
                          <a:pos x="7" y="34"/>
                        </a:cxn>
                        <a:cxn ang="0">
                          <a:pos x="10" y="35"/>
                        </a:cxn>
                        <a:cxn ang="0">
                          <a:pos x="87" y="41"/>
                        </a:cxn>
                        <a:cxn ang="0">
                          <a:pos x="147" y="48"/>
                        </a:cxn>
                        <a:cxn ang="0">
                          <a:pos x="232" y="47"/>
                        </a:cxn>
                        <a:cxn ang="0">
                          <a:pos x="235" y="46"/>
                        </a:cxn>
                        <a:cxn ang="0">
                          <a:pos x="238" y="46"/>
                        </a:cxn>
                      </a:cxnLst>
                      <a:rect l="0" t="0" r="r" b="b"/>
                      <a:pathLst>
                        <a:path w="239" h="48">
                          <a:moveTo>
                            <a:pt x="238" y="46"/>
                          </a:moveTo>
                          <a:lnTo>
                            <a:pt x="239" y="45"/>
                          </a:lnTo>
                          <a:lnTo>
                            <a:pt x="239" y="44"/>
                          </a:lnTo>
                          <a:lnTo>
                            <a:pt x="237" y="44"/>
                          </a:lnTo>
                          <a:lnTo>
                            <a:pt x="234" y="43"/>
                          </a:lnTo>
                          <a:lnTo>
                            <a:pt x="165" y="29"/>
                          </a:lnTo>
                          <a:lnTo>
                            <a:pt x="63" y="2"/>
                          </a:lnTo>
                          <a:lnTo>
                            <a:pt x="49" y="0"/>
                          </a:lnTo>
                          <a:lnTo>
                            <a:pt x="39" y="0"/>
                          </a:lnTo>
                          <a:lnTo>
                            <a:pt x="30" y="2"/>
                          </a:lnTo>
                          <a:lnTo>
                            <a:pt x="18" y="7"/>
                          </a:lnTo>
                          <a:lnTo>
                            <a:pt x="11" y="11"/>
                          </a:lnTo>
                          <a:lnTo>
                            <a:pt x="2" y="22"/>
                          </a:lnTo>
                          <a:lnTo>
                            <a:pt x="0" y="26"/>
                          </a:lnTo>
                          <a:lnTo>
                            <a:pt x="0" y="29"/>
                          </a:lnTo>
                          <a:lnTo>
                            <a:pt x="3" y="32"/>
                          </a:lnTo>
                          <a:lnTo>
                            <a:pt x="5" y="33"/>
                          </a:lnTo>
                          <a:lnTo>
                            <a:pt x="7" y="34"/>
                          </a:lnTo>
                          <a:lnTo>
                            <a:pt x="10" y="35"/>
                          </a:lnTo>
                          <a:lnTo>
                            <a:pt x="87" y="41"/>
                          </a:lnTo>
                          <a:lnTo>
                            <a:pt x="147" y="48"/>
                          </a:lnTo>
                          <a:lnTo>
                            <a:pt x="232" y="47"/>
                          </a:lnTo>
                          <a:lnTo>
                            <a:pt x="235" y="46"/>
                          </a:lnTo>
                          <a:lnTo>
                            <a:pt x="238" y="46"/>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grpSp>
      </p:grpSp>
      <p:sp>
        <p:nvSpPr>
          <p:cNvPr id="199" name="TextBox 198"/>
          <p:cNvSpPr txBox="1"/>
          <p:nvPr/>
        </p:nvSpPr>
        <p:spPr>
          <a:xfrm>
            <a:off x="6595872" y="2377440"/>
            <a:ext cx="2548128" cy="1477328"/>
          </a:xfrm>
          <a:prstGeom prst="rect">
            <a:avLst/>
          </a:prstGeom>
          <a:noFill/>
        </p:spPr>
        <p:txBody>
          <a:bodyPr wrap="square" rtlCol="0">
            <a:spAutoFit/>
          </a:bodyPr>
          <a:lstStyle/>
          <a:p>
            <a:r>
              <a:rPr lang="en-US" dirty="0"/>
              <a:t>This is what the </a:t>
            </a:r>
            <a:r>
              <a:rPr lang="en-US" i="1" u="sng" dirty="0">
                <a:solidFill>
                  <a:srgbClr val="0000FF"/>
                </a:solidFill>
              </a:rPr>
              <a:t>Derivative</a:t>
            </a:r>
            <a:r>
              <a:rPr lang="en-US" dirty="0">
                <a:solidFill>
                  <a:srgbClr val="FF0000"/>
                </a:solidFill>
              </a:rPr>
              <a:t> </a:t>
            </a:r>
            <a:r>
              <a:rPr lang="en-US" dirty="0"/>
              <a:t>function in a Proportional plus Integral plus </a:t>
            </a:r>
            <a:r>
              <a:rPr lang="en-US" i="1" u="sng" dirty="0">
                <a:solidFill>
                  <a:srgbClr val="0000FF"/>
                </a:solidFill>
              </a:rPr>
              <a:t>Derivative </a:t>
            </a:r>
            <a:r>
              <a:rPr lang="en-US" dirty="0"/>
              <a:t>control loop does</a:t>
            </a:r>
          </a:p>
        </p:txBody>
      </p:sp>
      <p:grpSp>
        <p:nvGrpSpPr>
          <p:cNvPr id="15" name="Group 110"/>
          <p:cNvGrpSpPr/>
          <p:nvPr/>
        </p:nvGrpSpPr>
        <p:grpSpPr>
          <a:xfrm>
            <a:off x="184727" y="3465576"/>
            <a:ext cx="3855356" cy="1200329"/>
            <a:chOff x="184727" y="3465576"/>
            <a:chExt cx="3855356" cy="1200329"/>
          </a:xfrm>
        </p:grpSpPr>
        <p:cxnSp>
          <p:nvCxnSpPr>
            <p:cNvPr id="119" name="Straight Connector 118"/>
            <p:cNvCxnSpPr/>
            <p:nvPr/>
          </p:nvCxnSpPr>
          <p:spPr bwMode="auto">
            <a:xfrm>
              <a:off x="1296883" y="4073872"/>
              <a:ext cx="2743200" cy="17077"/>
            </a:xfrm>
            <a:prstGeom prst="line">
              <a:avLst/>
            </a:prstGeom>
            <a:solidFill>
              <a:schemeClr val="accent1"/>
            </a:solidFill>
            <a:ln w="28575" cap="flat" cmpd="sng" algn="ctr">
              <a:solidFill>
                <a:srgbClr val="7030A0"/>
              </a:solidFill>
              <a:prstDash val="sysDot"/>
              <a:round/>
              <a:headEnd type="none" w="med" len="med"/>
              <a:tailEnd type="none" w="med" len="med"/>
            </a:ln>
            <a:effectLst/>
          </p:spPr>
        </p:cxnSp>
        <p:sp>
          <p:nvSpPr>
            <p:cNvPr id="120" name="TextBox 119"/>
            <p:cNvSpPr txBox="1"/>
            <p:nvPr/>
          </p:nvSpPr>
          <p:spPr>
            <a:xfrm>
              <a:off x="184727" y="3465576"/>
              <a:ext cx="1117600" cy="1200329"/>
            </a:xfrm>
            <a:prstGeom prst="rect">
              <a:avLst/>
            </a:prstGeom>
            <a:noFill/>
          </p:spPr>
          <p:txBody>
            <a:bodyPr wrap="square" rtlCol="0">
              <a:spAutoFit/>
            </a:bodyPr>
            <a:lstStyle/>
            <a:p>
              <a:pPr algn="ctr"/>
              <a:r>
                <a:rPr lang="en-US" dirty="0"/>
                <a:t>Set Point = </a:t>
              </a:r>
            </a:p>
            <a:p>
              <a:pPr algn="ctr"/>
              <a:r>
                <a:rPr lang="en-US" dirty="0"/>
                <a:t>Control Point</a:t>
              </a:r>
            </a:p>
          </p:txBody>
        </p:sp>
      </p:grpSp>
      <p:grpSp>
        <p:nvGrpSpPr>
          <p:cNvPr id="16" name="Group 121"/>
          <p:cNvGrpSpPr/>
          <p:nvPr/>
        </p:nvGrpSpPr>
        <p:grpSpPr>
          <a:xfrm>
            <a:off x="8363830" y="4975442"/>
            <a:ext cx="501786" cy="547493"/>
            <a:chOff x="8363830" y="4975442"/>
            <a:chExt cx="501786" cy="547493"/>
          </a:xfrm>
        </p:grpSpPr>
        <p:sp>
          <p:nvSpPr>
            <p:cNvPr id="146" name="Freeform 8"/>
            <p:cNvSpPr>
              <a:spLocks/>
            </p:cNvSpPr>
            <p:nvPr/>
          </p:nvSpPr>
          <p:spPr bwMode="auto">
            <a:xfrm flipH="1">
              <a:off x="8363830" y="5100640"/>
              <a:ext cx="501786" cy="422295"/>
            </a:xfrm>
            <a:custGeom>
              <a:avLst/>
              <a:gdLst/>
              <a:ahLst/>
              <a:cxnLst>
                <a:cxn ang="0">
                  <a:pos x="25" y="3"/>
                </a:cxn>
                <a:cxn ang="0">
                  <a:pos x="20" y="0"/>
                </a:cxn>
                <a:cxn ang="0">
                  <a:pos x="18" y="0"/>
                </a:cxn>
                <a:cxn ang="0">
                  <a:pos x="16" y="0"/>
                </a:cxn>
                <a:cxn ang="0">
                  <a:pos x="14" y="2"/>
                </a:cxn>
                <a:cxn ang="0">
                  <a:pos x="9" y="7"/>
                </a:cxn>
                <a:cxn ang="0">
                  <a:pos x="5" y="16"/>
                </a:cxn>
                <a:cxn ang="0">
                  <a:pos x="4" y="23"/>
                </a:cxn>
                <a:cxn ang="0">
                  <a:pos x="6" y="76"/>
                </a:cxn>
                <a:cxn ang="0">
                  <a:pos x="5" y="77"/>
                </a:cxn>
                <a:cxn ang="0">
                  <a:pos x="5" y="78"/>
                </a:cxn>
                <a:cxn ang="0">
                  <a:pos x="5" y="79"/>
                </a:cxn>
                <a:cxn ang="0">
                  <a:pos x="5" y="81"/>
                </a:cxn>
                <a:cxn ang="0">
                  <a:pos x="4" y="82"/>
                </a:cxn>
                <a:cxn ang="0">
                  <a:pos x="4" y="85"/>
                </a:cxn>
                <a:cxn ang="0">
                  <a:pos x="3" y="94"/>
                </a:cxn>
                <a:cxn ang="0">
                  <a:pos x="0" y="116"/>
                </a:cxn>
                <a:cxn ang="0">
                  <a:pos x="0" y="121"/>
                </a:cxn>
                <a:cxn ang="0">
                  <a:pos x="1" y="129"/>
                </a:cxn>
                <a:cxn ang="0">
                  <a:pos x="3" y="132"/>
                </a:cxn>
                <a:cxn ang="0">
                  <a:pos x="6" y="136"/>
                </a:cxn>
                <a:cxn ang="0">
                  <a:pos x="8" y="139"/>
                </a:cxn>
                <a:cxn ang="0">
                  <a:pos x="11" y="141"/>
                </a:cxn>
                <a:cxn ang="0">
                  <a:pos x="116" y="245"/>
                </a:cxn>
                <a:cxn ang="0">
                  <a:pos x="179" y="298"/>
                </a:cxn>
                <a:cxn ang="0">
                  <a:pos x="247" y="352"/>
                </a:cxn>
                <a:cxn ang="0">
                  <a:pos x="317" y="412"/>
                </a:cxn>
                <a:cxn ang="0">
                  <a:pos x="329" y="419"/>
                </a:cxn>
                <a:cxn ang="0">
                  <a:pos x="338" y="423"/>
                </a:cxn>
                <a:cxn ang="0">
                  <a:pos x="343" y="425"/>
                </a:cxn>
                <a:cxn ang="0">
                  <a:pos x="348" y="425"/>
                </a:cxn>
                <a:cxn ang="0">
                  <a:pos x="353" y="423"/>
                </a:cxn>
                <a:cxn ang="0">
                  <a:pos x="362" y="419"/>
                </a:cxn>
                <a:cxn ang="0">
                  <a:pos x="375" y="410"/>
                </a:cxn>
                <a:cxn ang="0">
                  <a:pos x="379" y="406"/>
                </a:cxn>
                <a:cxn ang="0">
                  <a:pos x="397" y="396"/>
                </a:cxn>
                <a:cxn ang="0">
                  <a:pos x="488" y="356"/>
                </a:cxn>
                <a:cxn ang="0">
                  <a:pos x="499" y="349"/>
                </a:cxn>
                <a:cxn ang="0">
                  <a:pos x="502" y="346"/>
                </a:cxn>
                <a:cxn ang="0">
                  <a:pos x="504" y="343"/>
                </a:cxn>
                <a:cxn ang="0">
                  <a:pos x="504" y="341"/>
                </a:cxn>
                <a:cxn ang="0">
                  <a:pos x="505" y="339"/>
                </a:cxn>
                <a:cxn ang="0">
                  <a:pos x="503" y="294"/>
                </a:cxn>
                <a:cxn ang="0">
                  <a:pos x="496" y="229"/>
                </a:cxn>
                <a:cxn ang="0">
                  <a:pos x="495" y="225"/>
                </a:cxn>
                <a:cxn ang="0">
                  <a:pos x="494" y="223"/>
                </a:cxn>
                <a:cxn ang="0">
                  <a:pos x="492" y="222"/>
                </a:cxn>
                <a:cxn ang="0">
                  <a:pos x="489" y="222"/>
                </a:cxn>
                <a:cxn ang="0">
                  <a:pos x="488" y="222"/>
                </a:cxn>
                <a:cxn ang="0">
                  <a:pos x="485" y="223"/>
                </a:cxn>
                <a:cxn ang="0">
                  <a:pos x="411" y="254"/>
                </a:cxn>
                <a:cxn ang="0">
                  <a:pos x="379" y="265"/>
                </a:cxn>
                <a:cxn ang="0">
                  <a:pos x="371" y="267"/>
                </a:cxn>
                <a:cxn ang="0">
                  <a:pos x="358" y="267"/>
                </a:cxn>
                <a:cxn ang="0">
                  <a:pos x="353" y="265"/>
                </a:cxn>
                <a:cxn ang="0">
                  <a:pos x="343" y="261"/>
                </a:cxn>
                <a:cxn ang="0">
                  <a:pos x="340" y="259"/>
                </a:cxn>
                <a:cxn ang="0">
                  <a:pos x="322" y="245"/>
                </a:cxn>
                <a:cxn ang="0">
                  <a:pos x="214" y="163"/>
                </a:cxn>
                <a:cxn ang="0">
                  <a:pos x="119" y="87"/>
                </a:cxn>
                <a:cxn ang="0">
                  <a:pos x="58" y="34"/>
                </a:cxn>
                <a:cxn ang="0">
                  <a:pos x="31" y="7"/>
                </a:cxn>
                <a:cxn ang="0">
                  <a:pos x="25" y="3"/>
                </a:cxn>
              </a:cxnLst>
              <a:rect l="0" t="0" r="r" b="b"/>
              <a:pathLst>
                <a:path w="505" h="425">
                  <a:moveTo>
                    <a:pt x="25" y="3"/>
                  </a:moveTo>
                  <a:lnTo>
                    <a:pt x="20" y="0"/>
                  </a:lnTo>
                  <a:lnTo>
                    <a:pt x="18" y="0"/>
                  </a:lnTo>
                  <a:lnTo>
                    <a:pt x="16" y="0"/>
                  </a:lnTo>
                  <a:lnTo>
                    <a:pt x="14" y="2"/>
                  </a:lnTo>
                  <a:lnTo>
                    <a:pt x="9" y="7"/>
                  </a:lnTo>
                  <a:lnTo>
                    <a:pt x="5" y="16"/>
                  </a:lnTo>
                  <a:lnTo>
                    <a:pt x="4" y="23"/>
                  </a:lnTo>
                  <a:lnTo>
                    <a:pt x="6" y="76"/>
                  </a:lnTo>
                  <a:lnTo>
                    <a:pt x="5" y="77"/>
                  </a:lnTo>
                  <a:lnTo>
                    <a:pt x="5" y="78"/>
                  </a:lnTo>
                  <a:lnTo>
                    <a:pt x="5" y="79"/>
                  </a:lnTo>
                  <a:lnTo>
                    <a:pt x="5" y="81"/>
                  </a:lnTo>
                  <a:lnTo>
                    <a:pt x="4" y="82"/>
                  </a:lnTo>
                  <a:lnTo>
                    <a:pt x="4" y="85"/>
                  </a:lnTo>
                  <a:lnTo>
                    <a:pt x="3" y="94"/>
                  </a:lnTo>
                  <a:lnTo>
                    <a:pt x="0" y="116"/>
                  </a:lnTo>
                  <a:lnTo>
                    <a:pt x="0" y="121"/>
                  </a:lnTo>
                  <a:lnTo>
                    <a:pt x="1" y="129"/>
                  </a:lnTo>
                  <a:lnTo>
                    <a:pt x="3" y="132"/>
                  </a:lnTo>
                  <a:lnTo>
                    <a:pt x="6" y="136"/>
                  </a:lnTo>
                  <a:lnTo>
                    <a:pt x="8" y="139"/>
                  </a:lnTo>
                  <a:lnTo>
                    <a:pt x="11" y="141"/>
                  </a:lnTo>
                  <a:lnTo>
                    <a:pt x="116" y="245"/>
                  </a:lnTo>
                  <a:lnTo>
                    <a:pt x="179" y="298"/>
                  </a:lnTo>
                  <a:lnTo>
                    <a:pt x="247" y="352"/>
                  </a:lnTo>
                  <a:lnTo>
                    <a:pt x="317" y="412"/>
                  </a:lnTo>
                  <a:lnTo>
                    <a:pt x="329" y="419"/>
                  </a:lnTo>
                  <a:lnTo>
                    <a:pt x="338" y="423"/>
                  </a:lnTo>
                  <a:lnTo>
                    <a:pt x="343" y="425"/>
                  </a:lnTo>
                  <a:lnTo>
                    <a:pt x="348" y="425"/>
                  </a:lnTo>
                  <a:lnTo>
                    <a:pt x="353" y="423"/>
                  </a:lnTo>
                  <a:lnTo>
                    <a:pt x="362" y="419"/>
                  </a:lnTo>
                  <a:lnTo>
                    <a:pt x="375" y="410"/>
                  </a:lnTo>
                  <a:lnTo>
                    <a:pt x="379" y="406"/>
                  </a:lnTo>
                  <a:lnTo>
                    <a:pt x="397" y="396"/>
                  </a:lnTo>
                  <a:lnTo>
                    <a:pt x="488" y="356"/>
                  </a:lnTo>
                  <a:lnTo>
                    <a:pt x="499" y="349"/>
                  </a:lnTo>
                  <a:lnTo>
                    <a:pt x="502" y="346"/>
                  </a:lnTo>
                  <a:lnTo>
                    <a:pt x="504" y="343"/>
                  </a:lnTo>
                  <a:lnTo>
                    <a:pt x="504" y="341"/>
                  </a:lnTo>
                  <a:lnTo>
                    <a:pt x="505" y="339"/>
                  </a:lnTo>
                  <a:lnTo>
                    <a:pt x="503" y="294"/>
                  </a:lnTo>
                  <a:lnTo>
                    <a:pt x="496" y="229"/>
                  </a:lnTo>
                  <a:lnTo>
                    <a:pt x="495" y="225"/>
                  </a:lnTo>
                  <a:lnTo>
                    <a:pt x="494" y="223"/>
                  </a:lnTo>
                  <a:lnTo>
                    <a:pt x="492" y="222"/>
                  </a:lnTo>
                  <a:lnTo>
                    <a:pt x="489" y="222"/>
                  </a:lnTo>
                  <a:lnTo>
                    <a:pt x="488" y="222"/>
                  </a:lnTo>
                  <a:lnTo>
                    <a:pt x="485" y="223"/>
                  </a:lnTo>
                  <a:lnTo>
                    <a:pt x="411" y="254"/>
                  </a:lnTo>
                  <a:lnTo>
                    <a:pt x="379" y="265"/>
                  </a:lnTo>
                  <a:lnTo>
                    <a:pt x="371" y="267"/>
                  </a:lnTo>
                  <a:lnTo>
                    <a:pt x="358" y="267"/>
                  </a:lnTo>
                  <a:lnTo>
                    <a:pt x="353" y="265"/>
                  </a:lnTo>
                  <a:lnTo>
                    <a:pt x="343" y="261"/>
                  </a:lnTo>
                  <a:lnTo>
                    <a:pt x="340" y="259"/>
                  </a:lnTo>
                  <a:lnTo>
                    <a:pt x="322" y="245"/>
                  </a:lnTo>
                  <a:lnTo>
                    <a:pt x="214" y="163"/>
                  </a:lnTo>
                  <a:lnTo>
                    <a:pt x="119" y="87"/>
                  </a:lnTo>
                  <a:lnTo>
                    <a:pt x="58" y="34"/>
                  </a:lnTo>
                  <a:lnTo>
                    <a:pt x="31" y="7"/>
                  </a:lnTo>
                  <a:lnTo>
                    <a:pt x="25" y="3"/>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6"/>
            <p:cNvSpPr>
              <a:spLocks/>
            </p:cNvSpPr>
            <p:nvPr/>
          </p:nvSpPr>
          <p:spPr bwMode="auto">
            <a:xfrm flipH="1">
              <a:off x="8379728" y="4975442"/>
              <a:ext cx="468996" cy="438194"/>
            </a:xfrm>
            <a:custGeom>
              <a:avLst/>
              <a:gdLst/>
              <a:ahLst/>
              <a:cxnLst>
                <a:cxn ang="0">
                  <a:pos x="107" y="0"/>
                </a:cxn>
                <a:cxn ang="0">
                  <a:pos x="98" y="0"/>
                </a:cxn>
                <a:cxn ang="0">
                  <a:pos x="88" y="2"/>
                </a:cxn>
                <a:cxn ang="0">
                  <a:pos x="79" y="5"/>
                </a:cxn>
                <a:cxn ang="0">
                  <a:pos x="76" y="8"/>
                </a:cxn>
                <a:cxn ang="0">
                  <a:pos x="73" y="11"/>
                </a:cxn>
                <a:cxn ang="0">
                  <a:pos x="70" y="20"/>
                </a:cxn>
                <a:cxn ang="0">
                  <a:pos x="65" y="53"/>
                </a:cxn>
                <a:cxn ang="0">
                  <a:pos x="67" y="75"/>
                </a:cxn>
                <a:cxn ang="0">
                  <a:pos x="66" y="86"/>
                </a:cxn>
                <a:cxn ang="0">
                  <a:pos x="65" y="90"/>
                </a:cxn>
                <a:cxn ang="0">
                  <a:pos x="62" y="95"/>
                </a:cxn>
                <a:cxn ang="0">
                  <a:pos x="54" y="103"/>
                </a:cxn>
                <a:cxn ang="0">
                  <a:pos x="49" y="107"/>
                </a:cxn>
                <a:cxn ang="0">
                  <a:pos x="22" y="123"/>
                </a:cxn>
                <a:cxn ang="0">
                  <a:pos x="7" y="128"/>
                </a:cxn>
                <a:cxn ang="0">
                  <a:pos x="0" y="129"/>
                </a:cxn>
                <a:cxn ang="0">
                  <a:pos x="14" y="177"/>
                </a:cxn>
                <a:cxn ang="0">
                  <a:pos x="322" y="441"/>
                </a:cxn>
                <a:cxn ang="0">
                  <a:pos x="439" y="398"/>
                </a:cxn>
                <a:cxn ang="0">
                  <a:pos x="472" y="354"/>
                </a:cxn>
                <a:cxn ang="0">
                  <a:pos x="471" y="351"/>
                </a:cxn>
                <a:cxn ang="0">
                  <a:pos x="469" y="349"/>
                </a:cxn>
                <a:cxn ang="0">
                  <a:pos x="467" y="347"/>
                </a:cxn>
                <a:cxn ang="0">
                  <a:pos x="461" y="344"/>
                </a:cxn>
                <a:cxn ang="0">
                  <a:pos x="439" y="336"/>
                </a:cxn>
                <a:cxn ang="0">
                  <a:pos x="426" y="329"/>
                </a:cxn>
                <a:cxn ang="0">
                  <a:pos x="413" y="320"/>
                </a:cxn>
                <a:cxn ang="0">
                  <a:pos x="375" y="285"/>
                </a:cxn>
                <a:cxn ang="0">
                  <a:pos x="367" y="276"/>
                </a:cxn>
                <a:cxn ang="0">
                  <a:pos x="365" y="274"/>
                </a:cxn>
                <a:cxn ang="0">
                  <a:pos x="259" y="186"/>
                </a:cxn>
                <a:cxn ang="0">
                  <a:pos x="173" y="110"/>
                </a:cxn>
                <a:cxn ang="0">
                  <a:pos x="168" y="104"/>
                </a:cxn>
                <a:cxn ang="0">
                  <a:pos x="167" y="102"/>
                </a:cxn>
                <a:cxn ang="0">
                  <a:pos x="166" y="100"/>
                </a:cxn>
                <a:cxn ang="0">
                  <a:pos x="166" y="99"/>
                </a:cxn>
                <a:cxn ang="0">
                  <a:pos x="166" y="98"/>
                </a:cxn>
                <a:cxn ang="0">
                  <a:pos x="164" y="96"/>
                </a:cxn>
                <a:cxn ang="0">
                  <a:pos x="162" y="95"/>
                </a:cxn>
                <a:cxn ang="0">
                  <a:pos x="160" y="93"/>
                </a:cxn>
                <a:cxn ang="0">
                  <a:pos x="138" y="82"/>
                </a:cxn>
                <a:cxn ang="0">
                  <a:pos x="130" y="75"/>
                </a:cxn>
                <a:cxn ang="0">
                  <a:pos x="124" y="66"/>
                </a:cxn>
                <a:cxn ang="0">
                  <a:pos x="122" y="60"/>
                </a:cxn>
                <a:cxn ang="0">
                  <a:pos x="120" y="30"/>
                </a:cxn>
                <a:cxn ang="0">
                  <a:pos x="117" y="11"/>
                </a:cxn>
                <a:cxn ang="0">
                  <a:pos x="116" y="8"/>
                </a:cxn>
                <a:cxn ang="0">
                  <a:pos x="115" y="5"/>
                </a:cxn>
                <a:cxn ang="0">
                  <a:pos x="110" y="1"/>
                </a:cxn>
                <a:cxn ang="0">
                  <a:pos x="107" y="0"/>
                </a:cxn>
              </a:cxnLst>
              <a:rect l="0" t="0" r="r" b="b"/>
              <a:pathLst>
                <a:path w="472" h="441">
                  <a:moveTo>
                    <a:pt x="107" y="0"/>
                  </a:moveTo>
                  <a:lnTo>
                    <a:pt x="98" y="0"/>
                  </a:lnTo>
                  <a:lnTo>
                    <a:pt x="88" y="2"/>
                  </a:lnTo>
                  <a:lnTo>
                    <a:pt x="79" y="5"/>
                  </a:lnTo>
                  <a:lnTo>
                    <a:pt x="76" y="8"/>
                  </a:lnTo>
                  <a:lnTo>
                    <a:pt x="73" y="11"/>
                  </a:lnTo>
                  <a:lnTo>
                    <a:pt x="70" y="20"/>
                  </a:lnTo>
                  <a:lnTo>
                    <a:pt x="65" y="53"/>
                  </a:lnTo>
                  <a:lnTo>
                    <a:pt x="67" y="75"/>
                  </a:lnTo>
                  <a:lnTo>
                    <a:pt x="66" y="86"/>
                  </a:lnTo>
                  <a:lnTo>
                    <a:pt x="65" y="90"/>
                  </a:lnTo>
                  <a:lnTo>
                    <a:pt x="62" y="95"/>
                  </a:lnTo>
                  <a:lnTo>
                    <a:pt x="54" y="103"/>
                  </a:lnTo>
                  <a:lnTo>
                    <a:pt x="49" y="107"/>
                  </a:lnTo>
                  <a:lnTo>
                    <a:pt x="22" y="123"/>
                  </a:lnTo>
                  <a:lnTo>
                    <a:pt x="7" y="128"/>
                  </a:lnTo>
                  <a:lnTo>
                    <a:pt x="0" y="129"/>
                  </a:lnTo>
                  <a:lnTo>
                    <a:pt x="14" y="177"/>
                  </a:lnTo>
                  <a:lnTo>
                    <a:pt x="322" y="441"/>
                  </a:lnTo>
                  <a:lnTo>
                    <a:pt x="439" y="398"/>
                  </a:lnTo>
                  <a:lnTo>
                    <a:pt x="472" y="354"/>
                  </a:lnTo>
                  <a:lnTo>
                    <a:pt x="471" y="351"/>
                  </a:lnTo>
                  <a:lnTo>
                    <a:pt x="469" y="349"/>
                  </a:lnTo>
                  <a:lnTo>
                    <a:pt x="467" y="347"/>
                  </a:lnTo>
                  <a:lnTo>
                    <a:pt x="461" y="344"/>
                  </a:lnTo>
                  <a:lnTo>
                    <a:pt x="439" y="336"/>
                  </a:lnTo>
                  <a:lnTo>
                    <a:pt x="426" y="329"/>
                  </a:lnTo>
                  <a:lnTo>
                    <a:pt x="413" y="320"/>
                  </a:lnTo>
                  <a:lnTo>
                    <a:pt x="375" y="285"/>
                  </a:lnTo>
                  <a:lnTo>
                    <a:pt x="367" y="276"/>
                  </a:lnTo>
                  <a:lnTo>
                    <a:pt x="365" y="274"/>
                  </a:lnTo>
                  <a:lnTo>
                    <a:pt x="259" y="186"/>
                  </a:lnTo>
                  <a:lnTo>
                    <a:pt x="173" y="110"/>
                  </a:lnTo>
                  <a:lnTo>
                    <a:pt x="168" y="104"/>
                  </a:lnTo>
                  <a:lnTo>
                    <a:pt x="167" y="102"/>
                  </a:lnTo>
                  <a:lnTo>
                    <a:pt x="166" y="100"/>
                  </a:lnTo>
                  <a:lnTo>
                    <a:pt x="166" y="99"/>
                  </a:lnTo>
                  <a:lnTo>
                    <a:pt x="166" y="98"/>
                  </a:lnTo>
                  <a:lnTo>
                    <a:pt x="164" y="96"/>
                  </a:lnTo>
                  <a:lnTo>
                    <a:pt x="162" y="95"/>
                  </a:lnTo>
                  <a:lnTo>
                    <a:pt x="160" y="93"/>
                  </a:lnTo>
                  <a:lnTo>
                    <a:pt x="138" y="82"/>
                  </a:lnTo>
                  <a:lnTo>
                    <a:pt x="130" y="75"/>
                  </a:lnTo>
                  <a:lnTo>
                    <a:pt x="124" y="66"/>
                  </a:lnTo>
                  <a:lnTo>
                    <a:pt x="122" y="60"/>
                  </a:lnTo>
                  <a:lnTo>
                    <a:pt x="120" y="30"/>
                  </a:lnTo>
                  <a:lnTo>
                    <a:pt x="117" y="11"/>
                  </a:lnTo>
                  <a:lnTo>
                    <a:pt x="116" y="8"/>
                  </a:lnTo>
                  <a:lnTo>
                    <a:pt x="115" y="5"/>
                  </a:lnTo>
                  <a:lnTo>
                    <a:pt x="110" y="1"/>
                  </a:lnTo>
                  <a:lnTo>
                    <a:pt x="107" y="0"/>
                  </a:lnTo>
                  <a:close/>
                </a:path>
              </a:pathLst>
            </a:custGeom>
            <a:solidFill>
              <a:srgbClr val="82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7"/>
            <p:cNvSpPr>
              <a:spLocks/>
            </p:cNvSpPr>
            <p:nvPr/>
          </p:nvSpPr>
          <p:spPr bwMode="auto">
            <a:xfrm flipH="1">
              <a:off x="8509895" y="5100640"/>
              <a:ext cx="274243" cy="293123"/>
            </a:xfrm>
            <a:custGeom>
              <a:avLst/>
              <a:gdLst/>
              <a:ahLst/>
              <a:cxnLst>
                <a:cxn ang="0">
                  <a:pos x="24" y="49"/>
                </a:cxn>
                <a:cxn ang="0">
                  <a:pos x="2" y="82"/>
                </a:cxn>
                <a:cxn ang="0">
                  <a:pos x="0" y="92"/>
                </a:cxn>
                <a:cxn ang="0">
                  <a:pos x="4" y="103"/>
                </a:cxn>
                <a:cxn ang="0">
                  <a:pos x="24" y="127"/>
                </a:cxn>
                <a:cxn ang="0">
                  <a:pos x="166" y="265"/>
                </a:cxn>
                <a:cxn ang="0">
                  <a:pos x="201" y="291"/>
                </a:cxn>
                <a:cxn ang="0">
                  <a:pos x="212" y="295"/>
                </a:cxn>
                <a:cxn ang="0">
                  <a:pos x="222" y="295"/>
                </a:cxn>
                <a:cxn ang="0">
                  <a:pos x="241" y="286"/>
                </a:cxn>
                <a:cxn ang="0">
                  <a:pos x="266" y="264"/>
                </a:cxn>
                <a:cxn ang="0">
                  <a:pos x="268" y="261"/>
                </a:cxn>
                <a:cxn ang="0">
                  <a:pos x="268" y="257"/>
                </a:cxn>
                <a:cxn ang="0">
                  <a:pos x="265" y="250"/>
                </a:cxn>
                <a:cxn ang="0">
                  <a:pos x="257" y="240"/>
                </a:cxn>
                <a:cxn ang="0">
                  <a:pos x="256" y="217"/>
                </a:cxn>
                <a:cxn ang="0">
                  <a:pos x="260" y="199"/>
                </a:cxn>
                <a:cxn ang="0">
                  <a:pos x="264" y="193"/>
                </a:cxn>
                <a:cxn ang="0">
                  <a:pos x="275" y="183"/>
                </a:cxn>
                <a:cxn ang="0">
                  <a:pos x="276" y="179"/>
                </a:cxn>
                <a:cxn ang="0">
                  <a:pos x="274" y="175"/>
                </a:cxn>
                <a:cxn ang="0">
                  <a:pos x="235" y="142"/>
                </a:cxn>
                <a:cxn ang="0">
                  <a:pos x="209" y="113"/>
                </a:cxn>
                <a:cxn ang="0">
                  <a:pos x="203" y="111"/>
                </a:cxn>
                <a:cxn ang="0">
                  <a:pos x="198" y="113"/>
                </a:cxn>
                <a:cxn ang="0">
                  <a:pos x="181" y="126"/>
                </a:cxn>
                <a:cxn ang="0">
                  <a:pos x="171" y="131"/>
                </a:cxn>
                <a:cxn ang="0">
                  <a:pos x="166" y="131"/>
                </a:cxn>
                <a:cxn ang="0">
                  <a:pos x="161" y="128"/>
                </a:cxn>
                <a:cxn ang="0">
                  <a:pos x="145" y="113"/>
                </a:cxn>
                <a:cxn ang="0">
                  <a:pos x="104" y="39"/>
                </a:cxn>
                <a:cxn ang="0">
                  <a:pos x="95" y="10"/>
                </a:cxn>
                <a:cxn ang="0">
                  <a:pos x="90" y="3"/>
                </a:cxn>
                <a:cxn ang="0">
                  <a:pos x="88" y="0"/>
                </a:cxn>
                <a:cxn ang="0">
                  <a:pos x="83" y="1"/>
                </a:cxn>
                <a:cxn ang="0">
                  <a:pos x="67" y="17"/>
                </a:cxn>
              </a:cxnLst>
              <a:rect l="0" t="0" r="r" b="b"/>
              <a:pathLst>
                <a:path w="276" h="295">
                  <a:moveTo>
                    <a:pt x="35" y="39"/>
                  </a:moveTo>
                  <a:lnTo>
                    <a:pt x="24" y="49"/>
                  </a:lnTo>
                  <a:lnTo>
                    <a:pt x="5" y="76"/>
                  </a:lnTo>
                  <a:lnTo>
                    <a:pt x="2" y="82"/>
                  </a:lnTo>
                  <a:lnTo>
                    <a:pt x="0" y="88"/>
                  </a:lnTo>
                  <a:lnTo>
                    <a:pt x="0" y="92"/>
                  </a:lnTo>
                  <a:lnTo>
                    <a:pt x="2" y="99"/>
                  </a:lnTo>
                  <a:lnTo>
                    <a:pt x="4" y="103"/>
                  </a:lnTo>
                  <a:lnTo>
                    <a:pt x="9" y="111"/>
                  </a:lnTo>
                  <a:lnTo>
                    <a:pt x="24" y="127"/>
                  </a:lnTo>
                  <a:lnTo>
                    <a:pt x="82" y="177"/>
                  </a:lnTo>
                  <a:lnTo>
                    <a:pt x="166" y="265"/>
                  </a:lnTo>
                  <a:lnTo>
                    <a:pt x="195" y="288"/>
                  </a:lnTo>
                  <a:lnTo>
                    <a:pt x="201" y="291"/>
                  </a:lnTo>
                  <a:lnTo>
                    <a:pt x="206" y="293"/>
                  </a:lnTo>
                  <a:lnTo>
                    <a:pt x="212" y="295"/>
                  </a:lnTo>
                  <a:lnTo>
                    <a:pt x="217" y="295"/>
                  </a:lnTo>
                  <a:lnTo>
                    <a:pt x="222" y="295"/>
                  </a:lnTo>
                  <a:lnTo>
                    <a:pt x="232" y="291"/>
                  </a:lnTo>
                  <a:lnTo>
                    <a:pt x="241" y="286"/>
                  </a:lnTo>
                  <a:lnTo>
                    <a:pt x="249" y="280"/>
                  </a:lnTo>
                  <a:lnTo>
                    <a:pt x="266" y="264"/>
                  </a:lnTo>
                  <a:lnTo>
                    <a:pt x="267" y="262"/>
                  </a:lnTo>
                  <a:lnTo>
                    <a:pt x="268" y="261"/>
                  </a:lnTo>
                  <a:lnTo>
                    <a:pt x="268" y="259"/>
                  </a:lnTo>
                  <a:lnTo>
                    <a:pt x="268" y="257"/>
                  </a:lnTo>
                  <a:lnTo>
                    <a:pt x="267" y="254"/>
                  </a:lnTo>
                  <a:lnTo>
                    <a:pt x="265" y="250"/>
                  </a:lnTo>
                  <a:lnTo>
                    <a:pt x="262" y="247"/>
                  </a:lnTo>
                  <a:lnTo>
                    <a:pt x="257" y="240"/>
                  </a:lnTo>
                  <a:lnTo>
                    <a:pt x="256" y="236"/>
                  </a:lnTo>
                  <a:lnTo>
                    <a:pt x="256" y="217"/>
                  </a:lnTo>
                  <a:lnTo>
                    <a:pt x="258" y="208"/>
                  </a:lnTo>
                  <a:lnTo>
                    <a:pt x="260" y="199"/>
                  </a:lnTo>
                  <a:lnTo>
                    <a:pt x="262" y="196"/>
                  </a:lnTo>
                  <a:lnTo>
                    <a:pt x="264" y="193"/>
                  </a:lnTo>
                  <a:lnTo>
                    <a:pt x="271" y="188"/>
                  </a:lnTo>
                  <a:lnTo>
                    <a:pt x="275" y="183"/>
                  </a:lnTo>
                  <a:lnTo>
                    <a:pt x="276" y="180"/>
                  </a:lnTo>
                  <a:lnTo>
                    <a:pt x="276" y="179"/>
                  </a:lnTo>
                  <a:lnTo>
                    <a:pt x="275" y="177"/>
                  </a:lnTo>
                  <a:lnTo>
                    <a:pt x="274" y="175"/>
                  </a:lnTo>
                  <a:lnTo>
                    <a:pt x="269" y="169"/>
                  </a:lnTo>
                  <a:lnTo>
                    <a:pt x="235" y="142"/>
                  </a:lnTo>
                  <a:lnTo>
                    <a:pt x="216" y="119"/>
                  </a:lnTo>
                  <a:lnTo>
                    <a:pt x="209" y="113"/>
                  </a:lnTo>
                  <a:lnTo>
                    <a:pt x="205" y="111"/>
                  </a:lnTo>
                  <a:lnTo>
                    <a:pt x="203" y="111"/>
                  </a:lnTo>
                  <a:lnTo>
                    <a:pt x="200" y="112"/>
                  </a:lnTo>
                  <a:lnTo>
                    <a:pt x="198" y="113"/>
                  </a:lnTo>
                  <a:lnTo>
                    <a:pt x="196" y="114"/>
                  </a:lnTo>
                  <a:lnTo>
                    <a:pt x="181" y="126"/>
                  </a:lnTo>
                  <a:lnTo>
                    <a:pt x="174" y="130"/>
                  </a:lnTo>
                  <a:lnTo>
                    <a:pt x="171" y="131"/>
                  </a:lnTo>
                  <a:lnTo>
                    <a:pt x="169" y="131"/>
                  </a:lnTo>
                  <a:lnTo>
                    <a:pt x="166" y="131"/>
                  </a:lnTo>
                  <a:lnTo>
                    <a:pt x="164" y="130"/>
                  </a:lnTo>
                  <a:lnTo>
                    <a:pt x="161" y="128"/>
                  </a:lnTo>
                  <a:lnTo>
                    <a:pt x="156" y="124"/>
                  </a:lnTo>
                  <a:lnTo>
                    <a:pt x="145" y="113"/>
                  </a:lnTo>
                  <a:lnTo>
                    <a:pt x="120" y="79"/>
                  </a:lnTo>
                  <a:lnTo>
                    <a:pt x="104" y="39"/>
                  </a:lnTo>
                  <a:lnTo>
                    <a:pt x="100" y="23"/>
                  </a:lnTo>
                  <a:lnTo>
                    <a:pt x="95" y="10"/>
                  </a:lnTo>
                  <a:lnTo>
                    <a:pt x="92" y="5"/>
                  </a:lnTo>
                  <a:lnTo>
                    <a:pt x="90" y="3"/>
                  </a:lnTo>
                  <a:lnTo>
                    <a:pt x="89" y="2"/>
                  </a:lnTo>
                  <a:lnTo>
                    <a:pt x="88" y="0"/>
                  </a:lnTo>
                  <a:lnTo>
                    <a:pt x="86" y="0"/>
                  </a:lnTo>
                  <a:lnTo>
                    <a:pt x="83" y="1"/>
                  </a:lnTo>
                  <a:lnTo>
                    <a:pt x="80" y="3"/>
                  </a:lnTo>
                  <a:lnTo>
                    <a:pt x="67" y="17"/>
                  </a:lnTo>
                  <a:lnTo>
                    <a:pt x="35" y="39"/>
                  </a:lnTo>
                  <a:close/>
                </a:path>
              </a:pathLst>
            </a:custGeom>
            <a:solidFill>
              <a:srgbClr val="B2B2B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9"/>
            <p:cNvSpPr>
              <a:spLocks/>
            </p:cNvSpPr>
            <p:nvPr/>
          </p:nvSpPr>
          <p:spPr bwMode="auto">
            <a:xfrm flipH="1">
              <a:off x="8528774" y="5121506"/>
              <a:ext cx="323925" cy="384537"/>
            </a:xfrm>
            <a:custGeom>
              <a:avLst/>
              <a:gdLst/>
              <a:ahLst/>
              <a:cxnLst>
                <a:cxn ang="0">
                  <a:pos x="3" y="5"/>
                </a:cxn>
                <a:cxn ang="0">
                  <a:pos x="2" y="10"/>
                </a:cxn>
                <a:cxn ang="0">
                  <a:pos x="2" y="57"/>
                </a:cxn>
                <a:cxn ang="0">
                  <a:pos x="0" y="82"/>
                </a:cxn>
                <a:cxn ang="0">
                  <a:pos x="1" y="97"/>
                </a:cxn>
                <a:cxn ang="0">
                  <a:pos x="2" y="101"/>
                </a:cxn>
                <a:cxn ang="0">
                  <a:pos x="5" y="108"/>
                </a:cxn>
                <a:cxn ang="0">
                  <a:pos x="5" y="110"/>
                </a:cxn>
                <a:cxn ang="0">
                  <a:pos x="6" y="113"/>
                </a:cxn>
                <a:cxn ang="0">
                  <a:pos x="10" y="117"/>
                </a:cxn>
                <a:cxn ang="0">
                  <a:pos x="27" y="136"/>
                </a:cxn>
                <a:cxn ang="0">
                  <a:pos x="109" y="214"/>
                </a:cxn>
                <a:cxn ang="0">
                  <a:pos x="194" y="288"/>
                </a:cxn>
                <a:cxn ang="0">
                  <a:pos x="274" y="351"/>
                </a:cxn>
                <a:cxn ang="0">
                  <a:pos x="303" y="376"/>
                </a:cxn>
                <a:cxn ang="0">
                  <a:pos x="313" y="383"/>
                </a:cxn>
                <a:cxn ang="0">
                  <a:pos x="315" y="385"/>
                </a:cxn>
                <a:cxn ang="0">
                  <a:pos x="318" y="387"/>
                </a:cxn>
                <a:cxn ang="0">
                  <a:pos x="319" y="386"/>
                </a:cxn>
                <a:cxn ang="0">
                  <a:pos x="320" y="386"/>
                </a:cxn>
                <a:cxn ang="0">
                  <a:pos x="321" y="384"/>
                </a:cxn>
                <a:cxn ang="0">
                  <a:pos x="322" y="380"/>
                </a:cxn>
                <a:cxn ang="0">
                  <a:pos x="322" y="373"/>
                </a:cxn>
                <a:cxn ang="0">
                  <a:pos x="321" y="363"/>
                </a:cxn>
                <a:cxn ang="0">
                  <a:pos x="324" y="287"/>
                </a:cxn>
                <a:cxn ang="0">
                  <a:pos x="324" y="283"/>
                </a:cxn>
                <a:cxn ang="0">
                  <a:pos x="326" y="277"/>
                </a:cxn>
                <a:cxn ang="0">
                  <a:pos x="326" y="272"/>
                </a:cxn>
                <a:cxn ang="0">
                  <a:pos x="325" y="268"/>
                </a:cxn>
                <a:cxn ang="0">
                  <a:pos x="324" y="265"/>
                </a:cxn>
                <a:cxn ang="0">
                  <a:pos x="318" y="257"/>
                </a:cxn>
                <a:cxn ang="0">
                  <a:pos x="293" y="234"/>
                </a:cxn>
                <a:cxn ang="0">
                  <a:pos x="102" y="81"/>
                </a:cxn>
                <a:cxn ang="0">
                  <a:pos x="14" y="3"/>
                </a:cxn>
                <a:cxn ang="0">
                  <a:pos x="11" y="2"/>
                </a:cxn>
                <a:cxn ang="0">
                  <a:pos x="9" y="1"/>
                </a:cxn>
                <a:cxn ang="0">
                  <a:pos x="7" y="0"/>
                </a:cxn>
                <a:cxn ang="0">
                  <a:pos x="5" y="1"/>
                </a:cxn>
                <a:cxn ang="0">
                  <a:pos x="4" y="2"/>
                </a:cxn>
                <a:cxn ang="0">
                  <a:pos x="3" y="5"/>
                </a:cxn>
              </a:cxnLst>
              <a:rect l="0" t="0" r="r" b="b"/>
              <a:pathLst>
                <a:path w="326" h="387">
                  <a:moveTo>
                    <a:pt x="3" y="5"/>
                  </a:moveTo>
                  <a:lnTo>
                    <a:pt x="2" y="10"/>
                  </a:lnTo>
                  <a:lnTo>
                    <a:pt x="2" y="57"/>
                  </a:lnTo>
                  <a:lnTo>
                    <a:pt x="0" y="82"/>
                  </a:lnTo>
                  <a:lnTo>
                    <a:pt x="1" y="97"/>
                  </a:lnTo>
                  <a:lnTo>
                    <a:pt x="2" y="101"/>
                  </a:lnTo>
                  <a:lnTo>
                    <a:pt x="5" y="108"/>
                  </a:lnTo>
                  <a:lnTo>
                    <a:pt x="5" y="110"/>
                  </a:lnTo>
                  <a:lnTo>
                    <a:pt x="6" y="113"/>
                  </a:lnTo>
                  <a:lnTo>
                    <a:pt x="10" y="117"/>
                  </a:lnTo>
                  <a:lnTo>
                    <a:pt x="27" y="136"/>
                  </a:lnTo>
                  <a:lnTo>
                    <a:pt x="109" y="214"/>
                  </a:lnTo>
                  <a:lnTo>
                    <a:pt x="194" y="288"/>
                  </a:lnTo>
                  <a:lnTo>
                    <a:pt x="274" y="351"/>
                  </a:lnTo>
                  <a:lnTo>
                    <a:pt x="303" y="376"/>
                  </a:lnTo>
                  <a:lnTo>
                    <a:pt x="313" y="383"/>
                  </a:lnTo>
                  <a:lnTo>
                    <a:pt x="315" y="385"/>
                  </a:lnTo>
                  <a:lnTo>
                    <a:pt x="318" y="387"/>
                  </a:lnTo>
                  <a:lnTo>
                    <a:pt x="319" y="386"/>
                  </a:lnTo>
                  <a:lnTo>
                    <a:pt x="320" y="386"/>
                  </a:lnTo>
                  <a:lnTo>
                    <a:pt x="321" y="384"/>
                  </a:lnTo>
                  <a:lnTo>
                    <a:pt x="322" y="380"/>
                  </a:lnTo>
                  <a:lnTo>
                    <a:pt x="322" y="373"/>
                  </a:lnTo>
                  <a:lnTo>
                    <a:pt x="321" y="363"/>
                  </a:lnTo>
                  <a:lnTo>
                    <a:pt x="324" y="287"/>
                  </a:lnTo>
                  <a:lnTo>
                    <a:pt x="324" y="283"/>
                  </a:lnTo>
                  <a:lnTo>
                    <a:pt x="326" y="277"/>
                  </a:lnTo>
                  <a:lnTo>
                    <a:pt x="326" y="272"/>
                  </a:lnTo>
                  <a:lnTo>
                    <a:pt x="325" y="268"/>
                  </a:lnTo>
                  <a:lnTo>
                    <a:pt x="324" y="265"/>
                  </a:lnTo>
                  <a:lnTo>
                    <a:pt x="318" y="257"/>
                  </a:lnTo>
                  <a:lnTo>
                    <a:pt x="293" y="234"/>
                  </a:lnTo>
                  <a:lnTo>
                    <a:pt x="102" y="81"/>
                  </a:lnTo>
                  <a:lnTo>
                    <a:pt x="14" y="3"/>
                  </a:lnTo>
                  <a:lnTo>
                    <a:pt x="11" y="2"/>
                  </a:lnTo>
                  <a:lnTo>
                    <a:pt x="9" y="1"/>
                  </a:lnTo>
                  <a:lnTo>
                    <a:pt x="7" y="0"/>
                  </a:lnTo>
                  <a:lnTo>
                    <a:pt x="5" y="1"/>
                  </a:lnTo>
                  <a:lnTo>
                    <a:pt x="4" y="2"/>
                  </a:lnTo>
                  <a:lnTo>
                    <a:pt x="3" y="5"/>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10"/>
            <p:cNvSpPr>
              <a:spLocks/>
            </p:cNvSpPr>
            <p:nvPr/>
          </p:nvSpPr>
          <p:spPr bwMode="auto">
            <a:xfrm flipH="1">
              <a:off x="8376747" y="5339112"/>
              <a:ext cx="134141" cy="161963"/>
            </a:xfrm>
            <a:custGeom>
              <a:avLst/>
              <a:gdLst/>
              <a:ahLst/>
              <a:cxnLst>
                <a:cxn ang="0">
                  <a:pos x="131" y="0"/>
                </a:cxn>
                <a:cxn ang="0">
                  <a:pos x="128" y="0"/>
                </a:cxn>
                <a:cxn ang="0">
                  <a:pos x="126" y="0"/>
                </a:cxn>
                <a:cxn ang="0">
                  <a:pos x="122" y="1"/>
                </a:cxn>
                <a:cxn ang="0">
                  <a:pos x="15" y="45"/>
                </a:cxn>
                <a:cxn ang="0">
                  <a:pos x="8" y="47"/>
                </a:cxn>
                <a:cxn ang="0">
                  <a:pos x="7" y="47"/>
                </a:cxn>
                <a:cxn ang="0">
                  <a:pos x="5" y="49"/>
                </a:cxn>
                <a:cxn ang="0">
                  <a:pos x="3" y="57"/>
                </a:cxn>
                <a:cxn ang="0">
                  <a:pos x="0" y="74"/>
                </a:cxn>
                <a:cxn ang="0">
                  <a:pos x="0" y="90"/>
                </a:cxn>
                <a:cxn ang="0">
                  <a:pos x="5" y="148"/>
                </a:cxn>
                <a:cxn ang="0">
                  <a:pos x="4" y="151"/>
                </a:cxn>
                <a:cxn ang="0">
                  <a:pos x="4" y="160"/>
                </a:cxn>
                <a:cxn ang="0">
                  <a:pos x="5" y="162"/>
                </a:cxn>
                <a:cxn ang="0">
                  <a:pos x="6" y="162"/>
                </a:cxn>
                <a:cxn ang="0">
                  <a:pos x="7" y="163"/>
                </a:cxn>
                <a:cxn ang="0">
                  <a:pos x="8" y="162"/>
                </a:cxn>
                <a:cxn ang="0">
                  <a:pos x="9" y="162"/>
                </a:cxn>
                <a:cxn ang="0">
                  <a:pos x="11" y="160"/>
                </a:cxn>
                <a:cxn ang="0">
                  <a:pos x="18" y="153"/>
                </a:cxn>
                <a:cxn ang="0">
                  <a:pos x="74" y="127"/>
                </a:cxn>
                <a:cxn ang="0">
                  <a:pos x="112" y="106"/>
                </a:cxn>
                <a:cxn ang="0">
                  <a:pos x="126" y="99"/>
                </a:cxn>
                <a:cxn ang="0">
                  <a:pos x="129" y="97"/>
                </a:cxn>
                <a:cxn ang="0">
                  <a:pos x="132" y="93"/>
                </a:cxn>
                <a:cxn ang="0">
                  <a:pos x="134" y="90"/>
                </a:cxn>
                <a:cxn ang="0">
                  <a:pos x="135" y="86"/>
                </a:cxn>
                <a:cxn ang="0">
                  <a:pos x="131" y="47"/>
                </a:cxn>
                <a:cxn ang="0">
                  <a:pos x="132" y="5"/>
                </a:cxn>
                <a:cxn ang="0">
                  <a:pos x="132" y="3"/>
                </a:cxn>
                <a:cxn ang="0">
                  <a:pos x="132" y="1"/>
                </a:cxn>
                <a:cxn ang="0">
                  <a:pos x="132" y="0"/>
                </a:cxn>
                <a:cxn ang="0">
                  <a:pos x="131" y="0"/>
                </a:cxn>
              </a:cxnLst>
              <a:rect l="0" t="0" r="r" b="b"/>
              <a:pathLst>
                <a:path w="135" h="163">
                  <a:moveTo>
                    <a:pt x="131" y="0"/>
                  </a:moveTo>
                  <a:lnTo>
                    <a:pt x="128" y="0"/>
                  </a:lnTo>
                  <a:lnTo>
                    <a:pt x="126" y="0"/>
                  </a:lnTo>
                  <a:lnTo>
                    <a:pt x="122" y="1"/>
                  </a:lnTo>
                  <a:lnTo>
                    <a:pt x="15" y="45"/>
                  </a:lnTo>
                  <a:lnTo>
                    <a:pt x="8" y="47"/>
                  </a:lnTo>
                  <a:lnTo>
                    <a:pt x="7" y="47"/>
                  </a:lnTo>
                  <a:lnTo>
                    <a:pt x="5" y="49"/>
                  </a:lnTo>
                  <a:lnTo>
                    <a:pt x="3" y="57"/>
                  </a:lnTo>
                  <a:lnTo>
                    <a:pt x="0" y="74"/>
                  </a:lnTo>
                  <a:lnTo>
                    <a:pt x="0" y="90"/>
                  </a:lnTo>
                  <a:lnTo>
                    <a:pt x="5" y="148"/>
                  </a:lnTo>
                  <a:lnTo>
                    <a:pt x="4" y="151"/>
                  </a:lnTo>
                  <a:lnTo>
                    <a:pt x="4" y="160"/>
                  </a:lnTo>
                  <a:lnTo>
                    <a:pt x="5" y="162"/>
                  </a:lnTo>
                  <a:lnTo>
                    <a:pt x="6" y="162"/>
                  </a:lnTo>
                  <a:lnTo>
                    <a:pt x="7" y="163"/>
                  </a:lnTo>
                  <a:lnTo>
                    <a:pt x="8" y="162"/>
                  </a:lnTo>
                  <a:lnTo>
                    <a:pt x="9" y="162"/>
                  </a:lnTo>
                  <a:lnTo>
                    <a:pt x="11" y="160"/>
                  </a:lnTo>
                  <a:lnTo>
                    <a:pt x="18" y="153"/>
                  </a:lnTo>
                  <a:lnTo>
                    <a:pt x="74" y="127"/>
                  </a:lnTo>
                  <a:lnTo>
                    <a:pt x="112" y="106"/>
                  </a:lnTo>
                  <a:lnTo>
                    <a:pt x="126" y="99"/>
                  </a:lnTo>
                  <a:lnTo>
                    <a:pt x="129" y="97"/>
                  </a:lnTo>
                  <a:lnTo>
                    <a:pt x="132" y="93"/>
                  </a:lnTo>
                  <a:lnTo>
                    <a:pt x="134" y="90"/>
                  </a:lnTo>
                  <a:lnTo>
                    <a:pt x="135" y="86"/>
                  </a:lnTo>
                  <a:lnTo>
                    <a:pt x="131" y="47"/>
                  </a:lnTo>
                  <a:lnTo>
                    <a:pt x="132" y="5"/>
                  </a:lnTo>
                  <a:lnTo>
                    <a:pt x="132" y="3"/>
                  </a:lnTo>
                  <a:lnTo>
                    <a:pt x="132" y="1"/>
                  </a:lnTo>
                  <a:lnTo>
                    <a:pt x="132" y="0"/>
                  </a:lnTo>
                  <a:lnTo>
                    <a:pt x="131" y="0"/>
                  </a:lnTo>
                  <a:close/>
                </a:path>
              </a:pathLst>
            </a:custGeom>
            <a:solidFill>
              <a:srgbClr val="CE606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11"/>
            <p:cNvSpPr>
              <a:spLocks/>
            </p:cNvSpPr>
            <p:nvPr/>
          </p:nvSpPr>
          <p:spPr bwMode="auto">
            <a:xfrm flipH="1">
              <a:off x="8449283" y="4994321"/>
              <a:ext cx="312002" cy="259339"/>
            </a:xfrm>
            <a:custGeom>
              <a:avLst/>
              <a:gdLst/>
              <a:ahLst/>
              <a:cxnLst>
                <a:cxn ang="0">
                  <a:pos x="173" y="115"/>
                </a:cxn>
                <a:cxn ang="0">
                  <a:pos x="144" y="89"/>
                </a:cxn>
                <a:cxn ang="0">
                  <a:pos x="62" y="31"/>
                </a:cxn>
                <a:cxn ang="0">
                  <a:pos x="36" y="11"/>
                </a:cxn>
                <a:cxn ang="0">
                  <a:pos x="32" y="9"/>
                </a:cxn>
                <a:cxn ang="0">
                  <a:pos x="24" y="3"/>
                </a:cxn>
                <a:cxn ang="0">
                  <a:pos x="15" y="0"/>
                </a:cxn>
                <a:cxn ang="0">
                  <a:pos x="13" y="0"/>
                </a:cxn>
                <a:cxn ang="0">
                  <a:pos x="10" y="1"/>
                </a:cxn>
                <a:cxn ang="0">
                  <a:pos x="8" y="3"/>
                </a:cxn>
                <a:cxn ang="0">
                  <a:pos x="3" y="6"/>
                </a:cxn>
                <a:cxn ang="0">
                  <a:pos x="2" y="9"/>
                </a:cxn>
                <a:cxn ang="0">
                  <a:pos x="0" y="11"/>
                </a:cxn>
                <a:cxn ang="0">
                  <a:pos x="0" y="12"/>
                </a:cxn>
                <a:cxn ang="0">
                  <a:pos x="0" y="16"/>
                </a:cxn>
                <a:cxn ang="0">
                  <a:pos x="0" y="17"/>
                </a:cxn>
                <a:cxn ang="0">
                  <a:pos x="1" y="19"/>
                </a:cxn>
                <a:cxn ang="0">
                  <a:pos x="5" y="23"/>
                </a:cxn>
                <a:cxn ang="0">
                  <a:pos x="11" y="29"/>
                </a:cxn>
                <a:cxn ang="0">
                  <a:pos x="57" y="59"/>
                </a:cxn>
                <a:cxn ang="0">
                  <a:pos x="198" y="173"/>
                </a:cxn>
                <a:cxn ang="0">
                  <a:pos x="237" y="207"/>
                </a:cxn>
                <a:cxn ang="0">
                  <a:pos x="284" y="256"/>
                </a:cxn>
                <a:cxn ang="0">
                  <a:pos x="289" y="259"/>
                </a:cxn>
                <a:cxn ang="0">
                  <a:pos x="294" y="261"/>
                </a:cxn>
                <a:cxn ang="0">
                  <a:pos x="298" y="261"/>
                </a:cxn>
                <a:cxn ang="0">
                  <a:pos x="301" y="260"/>
                </a:cxn>
                <a:cxn ang="0">
                  <a:pos x="304" y="258"/>
                </a:cxn>
                <a:cxn ang="0">
                  <a:pos x="307" y="256"/>
                </a:cxn>
                <a:cxn ang="0">
                  <a:pos x="309" y="253"/>
                </a:cxn>
                <a:cxn ang="0">
                  <a:pos x="311" y="250"/>
                </a:cxn>
                <a:cxn ang="0">
                  <a:pos x="311" y="249"/>
                </a:cxn>
                <a:cxn ang="0">
                  <a:pos x="312" y="248"/>
                </a:cxn>
                <a:cxn ang="0">
                  <a:pos x="313" y="247"/>
                </a:cxn>
                <a:cxn ang="0">
                  <a:pos x="314" y="247"/>
                </a:cxn>
                <a:cxn ang="0">
                  <a:pos x="314" y="246"/>
                </a:cxn>
                <a:cxn ang="0">
                  <a:pos x="300" y="233"/>
                </a:cxn>
                <a:cxn ang="0">
                  <a:pos x="297" y="231"/>
                </a:cxn>
                <a:cxn ang="0">
                  <a:pos x="237" y="179"/>
                </a:cxn>
                <a:cxn ang="0">
                  <a:pos x="173" y="115"/>
                </a:cxn>
              </a:cxnLst>
              <a:rect l="0" t="0" r="r" b="b"/>
              <a:pathLst>
                <a:path w="314" h="261">
                  <a:moveTo>
                    <a:pt x="173" y="115"/>
                  </a:moveTo>
                  <a:lnTo>
                    <a:pt x="144" y="89"/>
                  </a:lnTo>
                  <a:lnTo>
                    <a:pt x="62" y="31"/>
                  </a:lnTo>
                  <a:lnTo>
                    <a:pt x="36" y="11"/>
                  </a:lnTo>
                  <a:lnTo>
                    <a:pt x="32" y="9"/>
                  </a:lnTo>
                  <a:lnTo>
                    <a:pt x="24" y="3"/>
                  </a:lnTo>
                  <a:lnTo>
                    <a:pt x="15" y="0"/>
                  </a:lnTo>
                  <a:lnTo>
                    <a:pt x="13" y="0"/>
                  </a:lnTo>
                  <a:lnTo>
                    <a:pt x="10" y="1"/>
                  </a:lnTo>
                  <a:lnTo>
                    <a:pt x="8" y="3"/>
                  </a:lnTo>
                  <a:lnTo>
                    <a:pt x="3" y="6"/>
                  </a:lnTo>
                  <a:lnTo>
                    <a:pt x="2" y="9"/>
                  </a:lnTo>
                  <a:lnTo>
                    <a:pt x="0" y="11"/>
                  </a:lnTo>
                  <a:lnTo>
                    <a:pt x="0" y="12"/>
                  </a:lnTo>
                  <a:lnTo>
                    <a:pt x="0" y="16"/>
                  </a:lnTo>
                  <a:lnTo>
                    <a:pt x="0" y="17"/>
                  </a:lnTo>
                  <a:lnTo>
                    <a:pt x="1" y="19"/>
                  </a:lnTo>
                  <a:lnTo>
                    <a:pt x="5" y="23"/>
                  </a:lnTo>
                  <a:lnTo>
                    <a:pt x="11" y="29"/>
                  </a:lnTo>
                  <a:lnTo>
                    <a:pt x="57" y="59"/>
                  </a:lnTo>
                  <a:lnTo>
                    <a:pt x="198" y="173"/>
                  </a:lnTo>
                  <a:lnTo>
                    <a:pt x="237" y="207"/>
                  </a:lnTo>
                  <a:lnTo>
                    <a:pt x="284" y="256"/>
                  </a:lnTo>
                  <a:lnTo>
                    <a:pt x="289" y="259"/>
                  </a:lnTo>
                  <a:lnTo>
                    <a:pt x="294" y="261"/>
                  </a:lnTo>
                  <a:lnTo>
                    <a:pt x="298" y="261"/>
                  </a:lnTo>
                  <a:lnTo>
                    <a:pt x="301" y="260"/>
                  </a:lnTo>
                  <a:lnTo>
                    <a:pt x="304" y="258"/>
                  </a:lnTo>
                  <a:lnTo>
                    <a:pt x="307" y="256"/>
                  </a:lnTo>
                  <a:lnTo>
                    <a:pt x="309" y="253"/>
                  </a:lnTo>
                  <a:lnTo>
                    <a:pt x="311" y="250"/>
                  </a:lnTo>
                  <a:lnTo>
                    <a:pt x="311" y="249"/>
                  </a:lnTo>
                  <a:lnTo>
                    <a:pt x="312" y="248"/>
                  </a:lnTo>
                  <a:lnTo>
                    <a:pt x="313" y="247"/>
                  </a:lnTo>
                  <a:lnTo>
                    <a:pt x="314" y="247"/>
                  </a:lnTo>
                  <a:lnTo>
                    <a:pt x="314" y="246"/>
                  </a:lnTo>
                  <a:lnTo>
                    <a:pt x="300" y="233"/>
                  </a:lnTo>
                  <a:lnTo>
                    <a:pt x="297" y="231"/>
                  </a:lnTo>
                  <a:lnTo>
                    <a:pt x="237" y="179"/>
                  </a:lnTo>
                  <a:lnTo>
                    <a:pt x="173" y="115"/>
                  </a:lnTo>
                  <a:close/>
                </a:path>
              </a:pathLst>
            </a:custGeom>
            <a:solidFill>
              <a:srgbClr val="DC8C8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12"/>
            <p:cNvSpPr>
              <a:spLocks/>
            </p:cNvSpPr>
            <p:nvPr/>
          </p:nvSpPr>
          <p:spPr bwMode="auto">
            <a:xfrm flipH="1">
              <a:off x="8374760" y="5213914"/>
              <a:ext cx="148052" cy="164943"/>
            </a:xfrm>
            <a:custGeom>
              <a:avLst/>
              <a:gdLst/>
              <a:ahLst/>
              <a:cxnLst>
                <a:cxn ang="0">
                  <a:pos x="149" y="114"/>
                </a:cxn>
                <a:cxn ang="0">
                  <a:pos x="149" y="113"/>
                </a:cxn>
                <a:cxn ang="0">
                  <a:pos x="148" y="111"/>
                </a:cxn>
                <a:cxn ang="0">
                  <a:pos x="146" y="108"/>
                </a:cxn>
                <a:cxn ang="0">
                  <a:pos x="143" y="76"/>
                </a:cxn>
                <a:cxn ang="0">
                  <a:pos x="142" y="69"/>
                </a:cxn>
                <a:cxn ang="0">
                  <a:pos x="140" y="64"/>
                </a:cxn>
                <a:cxn ang="0">
                  <a:pos x="138" y="60"/>
                </a:cxn>
                <a:cxn ang="0">
                  <a:pos x="134" y="58"/>
                </a:cxn>
                <a:cxn ang="0">
                  <a:pos x="130" y="57"/>
                </a:cxn>
                <a:cxn ang="0">
                  <a:pos x="126" y="57"/>
                </a:cxn>
                <a:cxn ang="0">
                  <a:pos x="107" y="58"/>
                </a:cxn>
                <a:cxn ang="0">
                  <a:pos x="103" y="56"/>
                </a:cxn>
                <a:cxn ang="0">
                  <a:pos x="100" y="55"/>
                </a:cxn>
                <a:cxn ang="0">
                  <a:pos x="99" y="52"/>
                </a:cxn>
                <a:cxn ang="0">
                  <a:pos x="89" y="29"/>
                </a:cxn>
                <a:cxn ang="0">
                  <a:pos x="82" y="12"/>
                </a:cxn>
                <a:cxn ang="0">
                  <a:pos x="78" y="5"/>
                </a:cxn>
                <a:cxn ang="0">
                  <a:pos x="76" y="3"/>
                </a:cxn>
                <a:cxn ang="0">
                  <a:pos x="73" y="1"/>
                </a:cxn>
                <a:cxn ang="0">
                  <a:pos x="66" y="0"/>
                </a:cxn>
                <a:cxn ang="0">
                  <a:pos x="60" y="0"/>
                </a:cxn>
                <a:cxn ang="0">
                  <a:pos x="56" y="1"/>
                </a:cxn>
                <a:cxn ang="0">
                  <a:pos x="54" y="3"/>
                </a:cxn>
                <a:cxn ang="0">
                  <a:pos x="51" y="6"/>
                </a:cxn>
                <a:cxn ang="0">
                  <a:pos x="48" y="9"/>
                </a:cxn>
                <a:cxn ang="0">
                  <a:pos x="45" y="18"/>
                </a:cxn>
                <a:cxn ang="0">
                  <a:pos x="38" y="47"/>
                </a:cxn>
                <a:cxn ang="0">
                  <a:pos x="38" y="55"/>
                </a:cxn>
                <a:cxn ang="0">
                  <a:pos x="39" y="64"/>
                </a:cxn>
                <a:cxn ang="0">
                  <a:pos x="39" y="77"/>
                </a:cxn>
                <a:cxn ang="0">
                  <a:pos x="34" y="86"/>
                </a:cxn>
                <a:cxn ang="0">
                  <a:pos x="5" y="116"/>
                </a:cxn>
                <a:cxn ang="0">
                  <a:pos x="3" y="121"/>
                </a:cxn>
                <a:cxn ang="0">
                  <a:pos x="1" y="126"/>
                </a:cxn>
                <a:cxn ang="0">
                  <a:pos x="0" y="136"/>
                </a:cxn>
                <a:cxn ang="0">
                  <a:pos x="3" y="158"/>
                </a:cxn>
                <a:cxn ang="0">
                  <a:pos x="3" y="160"/>
                </a:cxn>
                <a:cxn ang="0">
                  <a:pos x="2" y="164"/>
                </a:cxn>
                <a:cxn ang="0">
                  <a:pos x="2" y="166"/>
                </a:cxn>
                <a:cxn ang="0">
                  <a:pos x="2" y="166"/>
                </a:cxn>
                <a:cxn ang="0">
                  <a:pos x="5" y="166"/>
                </a:cxn>
                <a:cxn ang="0">
                  <a:pos x="35" y="159"/>
                </a:cxn>
                <a:cxn ang="0">
                  <a:pos x="137" y="121"/>
                </a:cxn>
                <a:cxn ang="0">
                  <a:pos x="144" y="118"/>
                </a:cxn>
                <a:cxn ang="0">
                  <a:pos x="146" y="117"/>
                </a:cxn>
                <a:cxn ang="0">
                  <a:pos x="148" y="115"/>
                </a:cxn>
                <a:cxn ang="0">
                  <a:pos x="149" y="114"/>
                </a:cxn>
              </a:cxnLst>
              <a:rect l="0" t="0" r="r" b="b"/>
              <a:pathLst>
                <a:path w="149" h="166">
                  <a:moveTo>
                    <a:pt x="149" y="114"/>
                  </a:moveTo>
                  <a:lnTo>
                    <a:pt x="149" y="113"/>
                  </a:lnTo>
                  <a:lnTo>
                    <a:pt x="148" y="111"/>
                  </a:lnTo>
                  <a:lnTo>
                    <a:pt x="146" y="108"/>
                  </a:lnTo>
                  <a:lnTo>
                    <a:pt x="143" y="76"/>
                  </a:lnTo>
                  <a:lnTo>
                    <a:pt x="142" y="69"/>
                  </a:lnTo>
                  <a:lnTo>
                    <a:pt x="140" y="64"/>
                  </a:lnTo>
                  <a:lnTo>
                    <a:pt x="138" y="60"/>
                  </a:lnTo>
                  <a:lnTo>
                    <a:pt x="134" y="58"/>
                  </a:lnTo>
                  <a:lnTo>
                    <a:pt x="130" y="57"/>
                  </a:lnTo>
                  <a:lnTo>
                    <a:pt x="126" y="57"/>
                  </a:lnTo>
                  <a:lnTo>
                    <a:pt x="107" y="58"/>
                  </a:lnTo>
                  <a:lnTo>
                    <a:pt x="103" y="56"/>
                  </a:lnTo>
                  <a:lnTo>
                    <a:pt x="100" y="55"/>
                  </a:lnTo>
                  <a:lnTo>
                    <a:pt x="99" y="52"/>
                  </a:lnTo>
                  <a:lnTo>
                    <a:pt x="89" y="29"/>
                  </a:lnTo>
                  <a:lnTo>
                    <a:pt x="82" y="12"/>
                  </a:lnTo>
                  <a:lnTo>
                    <a:pt x="78" y="5"/>
                  </a:lnTo>
                  <a:lnTo>
                    <a:pt x="76" y="3"/>
                  </a:lnTo>
                  <a:lnTo>
                    <a:pt x="73" y="1"/>
                  </a:lnTo>
                  <a:lnTo>
                    <a:pt x="66" y="0"/>
                  </a:lnTo>
                  <a:lnTo>
                    <a:pt x="60" y="0"/>
                  </a:lnTo>
                  <a:lnTo>
                    <a:pt x="56" y="1"/>
                  </a:lnTo>
                  <a:lnTo>
                    <a:pt x="54" y="3"/>
                  </a:lnTo>
                  <a:lnTo>
                    <a:pt x="51" y="6"/>
                  </a:lnTo>
                  <a:lnTo>
                    <a:pt x="48" y="9"/>
                  </a:lnTo>
                  <a:lnTo>
                    <a:pt x="45" y="18"/>
                  </a:lnTo>
                  <a:lnTo>
                    <a:pt x="38" y="47"/>
                  </a:lnTo>
                  <a:lnTo>
                    <a:pt x="38" y="55"/>
                  </a:lnTo>
                  <a:lnTo>
                    <a:pt x="39" y="64"/>
                  </a:lnTo>
                  <a:lnTo>
                    <a:pt x="39" y="77"/>
                  </a:lnTo>
                  <a:lnTo>
                    <a:pt x="34" y="86"/>
                  </a:lnTo>
                  <a:lnTo>
                    <a:pt x="5" y="116"/>
                  </a:lnTo>
                  <a:lnTo>
                    <a:pt x="3" y="121"/>
                  </a:lnTo>
                  <a:lnTo>
                    <a:pt x="1" y="126"/>
                  </a:lnTo>
                  <a:lnTo>
                    <a:pt x="0" y="136"/>
                  </a:lnTo>
                  <a:lnTo>
                    <a:pt x="3" y="158"/>
                  </a:lnTo>
                  <a:lnTo>
                    <a:pt x="3" y="160"/>
                  </a:lnTo>
                  <a:lnTo>
                    <a:pt x="2" y="164"/>
                  </a:lnTo>
                  <a:lnTo>
                    <a:pt x="2" y="166"/>
                  </a:lnTo>
                  <a:lnTo>
                    <a:pt x="2" y="166"/>
                  </a:lnTo>
                  <a:lnTo>
                    <a:pt x="5" y="166"/>
                  </a:lnTo>
                  <a:lnTo>
                    <a:pt x="35" y="159"/>
                  </a:lnTo>
                  <a:lnTo>
                    <a:pt x="137" y="121"/>
                  </a:lnTo>
                  <a:lnTo>
                    <a:pt x="144" y="118"/>
                  </a:lnTo>
                  <a:lnTo>
                    <a:pt x="146" y="117"/>
                  </a:lnTo>
                  <a:lnTo>
                    <a:pt x="148" y="115"/>
                  </a:lnTo>
                  <a:lnTo>
                    <a:pt x="149" y="114"/>
                  </a:lnTo>
                  <a:close/>
                </a:path>
              </a:pathLst>
            </a:custGeom>
            <a:solidFill>
              <a:srgbClr val="962E2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3" name="Oval 14"/>
          <p:cNvSpPr>
            <a:spLocks noChangeAspect="1" noChangeArrowheads="1"/>
          </p:cNvSpPr>
          <p:nvPr/>
        </p:nvSpPr>
        <p:spPr bwMode="auto">
          <a:xfrm>
            <a:off x="2011363" y="2810087"/>
            <a:ext cx="46724" cy="45974"/>
          </a:xfrm>
          <a:prstGeom prst="ellipse">
            <a:avLst/>
          </a:prstGeom>
          <a:solidFill>
            <a:schemeClr val="tx1"/>
          </a:solidFill>
          <a:ln w="9525">
            <a:solidFill>
              <a:schemeClr val="tx1"/>
            </a:solidFill>
            <a:round/>
            <a:headEnd/>
            <a:tailEnd/>
          </a:ln>
        </p:spPr>
        <p:txBody>
          <a:bodyPr wrap="none" anchor="ctr"/>
          <a:lstStyle/>
          <a:p>
            <a:endParaRPr lang="en-US"/>
          </a:p>
        </p:txBody>
      </p:sp>
      <p:sp>
        <p:nvSpPr>
          <p:cNvPr id="114" name="Line 15"/>
          <p:cNvSpPr>
            <a:spLocks noChangeShapeType="1"/>
          </p:cNvSpPr>
          <p:nvPr/>
        </p:nvSpPr>
        <p:spPr bwMode="auto">
          <a:xfrm flipV="1">
            <a:off x="2043810" y="2294136"/>
            <a:ext cx="0" cy="548522"/>
          </a:xfrm>
          <a:prstGeom prst="line">
            <a:avLst/>
          </a:prstGeom>
          <a:noFill/>
          <a:ln w="9525">
            <a:solidFill>
              <a:schemeClr val="tx1"/>
            </a:solidFill>
            <a:round/>
            <a:headEnd/>
            <a:tailEnd/>
          </a:ln>
        </p:spPr>
        <p:txBody>
          <a:bodyPr anchor="ctr"/>
          <a:lstStyle/>
          <a:p>
            <a:endParaRPr lang="en-US"/>
          </a:p>
        </p:txBody>
      </p:sp>
      <p:sp>
        <p:nvSpPr>
          <p:cNvPr id="115" name="Oval 14"/>
          <p:cNvSpPr>
            <a:spLocks noChangeAspect="1" noChangeArrowheads="1"/>
          </p:cNvSpPr>
          <p:nvPr/>
        </p:nvSpPr>
        <p:spPr bwMode="auto">
          <a:xfrm>
            <a:off x="2026869" y="2278619"/>
            <a:ext cx="46724" cy="45974"/>
          </a:xfrm>
          <a:prstGeom prst="ellipse">
            <a:avLst/>
          </a:prstGeom>
          <a:solidFill>
            <a:schemeClr val="tx1"/>
          </a:solidFill>
          <a:ln w="9525">
            <a:solidFill>
              <a:schemeClr val="tx1"/>
            </a:solidFill>
            <a:round/>
            <a:headEnd/>
            <a:tailEnd/>
          </a:ln>
        </p:spPr>
        <p:txBody>
          <a:bodyPr wrap="none" anchor="ctr"/>
          <a:lstStyle/>
          <a:p>
            <a:endParaRPr lang="en-US"/>
          </a:p>
        </p:txBody>
      </p:sp>
      <p:sp>
        <p:nvSpPr>
          <p:cNvPr id="18" name="Slide Number Placeholder 17"/>
          <p:cNvSpPr>
            <a:spLocks noGrp="1"/>
          </p:cNvSpPr>
          <p:nvPr>
            <p:ph type="sldNum" sz="quarter" idx="11"/>
          </p:nvPr>
        </p:nvSpPr>
        <p:spPr/>
        <p:txBody>
          <a:bodyPr/>
          <a:lstStyle/>
          <a:p>
            <a:fld id="{A9320731-3B2C-4107-8664-CAD7BE973DC8}" type="slidenum">
              <a:rPr lang="en-US" smtClean="0"/>
              <a:pPr/>
              <a:t>99</a:t>
            </a:fld>
            <a:endParaRPr lang="en-US"/>
          </a:p>
        </p:txBody>
      </p:sp>
      <p:sp>
        <p:nvSpPr>
          <p:cNvPr id="17" name="Footer Placeholder 16">
            <a:extLst>
              <a:ext uri="{FF2B5EF4-FFF2-40B4-BE49-F238E27FC236}">
                <a16:creationId xmlns:a16="http://schemas.microsoft.com/office/drawing/2014/main" id="{0BFAA8F7-2912-4D90-A3E9-A6D0ED4833E9}"/>
              </a:ext>
            </a:extLst>
          </p:cNvPr>
          <p:cNvSpPr>
            <a:spLocks noGrp="1"/>
          </p:cNvSpPr>
          <p:nvPr>
            <p:ph type="ftr" sz="quarter" idx="10"/>
          </p:nvPr>
        </p:nvSpPr>
        <p:spPr/>
        <p:txBody>
          <a:bodyPr/>
          <a:lstStyle/>
          <a:p>
            <a:r>
              <a:rPr lang="en-US"/>
              <a:t>Control Processes</a:t>
            </a:r>
            <a:endParaRPr lang="en-US" dirty="0"/>
          </a:p>
        </p:txBody>
      </p:sp>
    </p:spTree>
    <p:extLst>
      <p:ext uri="{BB962C8B-B14F-4D97-AF65-F5344CB8AC3E}">
        <p14:creationId xmlns:p14="http://schemas.microsoft.com/office/powerpoint/2010/main" val="139626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down)">
                                      <p:cBhvr>
                                        <p:cTn id="7" dur="500"/>
                                        <p:tgtEl>
                                          <p:spTgt spid="73"/>
                                        </p:tgtEl>
                                      </p:cBhvr>
                                    </p:animEffect>
                                  </p:childTnLst>
                                </p:cTn>
                              </p:par>
                              <p:par>
                                <p:cTn id="8" presetID="22" presetClass="entr" presetSubtype="4" repeatCount="indefinite"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wipe(down)">
                                      <p:cBhvr>
                                        <p:cTn id="10" dur="500"/>
                                        <p:tgtEl>
                                          <p:spTgt spid="78"/>
                                        </p:tgtEl>
                                      </p:cBhvr>
                                    </p:animEffect>
                                  </p:childTnLst>
                                </p:cTn>
                              </p:par>
                            </p:childTnLst>
                          </p:cTn>
                        </p:par>
                        <p:par>
                          <p:cTn id="11" fill="hold">
                            <p:stCondLst>
                              <p:cond delay="500"/>
                            </p:stCondLst>
                            <p:childTnLst>
                              <p:par>
                                <p:cTn id="12" presetID="22" presetClass="exit" presetSubtype="1" repeatCount="indefinite" fill="hold" grpId="1" nodeType="afterEffect">
                                  <p:stCondLst>
                                    <p:cond delay="0"/>
                                  </p:stCondLst>
                                  <p:childTnLst>
                                    <p:animEffect transition="out" filter="wipe(up)">
                                      <p:cBhvr>
                                        <p:cTn id="13" dur="500"/>
                                        <p:tgtEl>
                                          <p:spTgt spid="73"/>
                                        </p:tgtEl>
                                      </p:cBhvr>
                                    </p:animEffect>
                                    <p:set>
                                      <p:cBhvr>
                                        <p:cTn id="14" dur="1" fill="hold">
                                          <p:stCondLst>
                                            <p:cond delay="499"/>
                                          </p:stCondLst>
                                        </p:cTn>
                                        <p:tgtEl>
                                          <p:spTgt spid="73"/>
                                        </p:tgtEl>
                                        <p:attrNameLst>
                                          <p:attrName>style.visibility</p:attrName>
                                        </p:attrNameLst>
                                      </p:cBhvr>
                                      <p:to>
                                        <p:strVal val="hidden"/>
                                      </p:to>
                                    </p:set>
                                  </p:childTnLst>
                                </p:cTn>
                              </p:par>
                              <p:par>
                                <p:cTn id="15" presetID="22" presetClass="exit" presetSubtype="1" repeatCount="indefinite" fill="hold" grpId="1" nodeType="withEffect">
                                  <p:stCondLst>
                                    <p:cond delay="0"/>
                                  </p:stCondLst>
                                  <p:childTnLst>
                                    <p:animEffect transition="out" filter="wipe(up)">
                                      <p:cBhvr>
                                        <p:cTn id="16" dur="500"/>
                                        <p:tgtEl>
                                          <p:spTgt spid="78"/>
                                        </p:tgtEl>
                                      </p:cBhvr>
                                    </p:animEffect>
                                    <p:set>
                                      <p:cBhvr>
                                        <p:cTn id="17" dur="1" fill="hold">
                                          <p:stCondLst>
                                            <p:cond delay="499"/>
                                          </p:stCondLst>
                                        </p:cTn>
                                        <p:tgtEl>
                                          <p:spTgt spid="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3" grpId="1" animBg="1"/>
      <p:bldP spid="78" grpId="0" animBg="1"/>
      <p:bldP spid="78"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LAYERS_CUSTOMIZATION" val="UEsDBBQAAgAIAPNueElYuREx+gIAAKoIAAAdAAAAdW5pdmVyc2FsLW5vLXZpZGVvL3BsYXllci54bWytVU1v2zAMPWfA/oOhe6Qkbdc2sFN0BYIdtqFA1m23QLUZW4steZLcNP31k+RvwylaYAcHMcX3SJGPtH/znKXeE0jFBA/QHM+QBzwUEeNxgB5+rKdX6Gbl5yk9gvQiUKFkuTa+91QnAeoYsCFCHosCVHBmCWk65WL6xCIQyMslE5LpowlxYUI0ARfnyDNArgKUaJ0vCTkcDpgp489jJdLCUisciozkEhRwDZKU2VTAZa7fjyX6mIOqGd5AYJ5M8D7sWbEe8HCGhYzJYjabk9/fvm7CBDI6ZVxpykNAq48fJq6QjzTcfxNRkYKytolfkm9AaxvX2Sa+XrL5FfeUDANUOmwzUIrGoHDKY0RKLBkB+7uUqqTiUT1ay6v2rOJ1flv7vq3dXBtJ65wXjylTiTnqQlrrKNAn/ah+5q7r1PFQq2NtmZAn4W/BJETu9WcjxNkceTaxNQ21kMc7c2o0UvUGN/3EZT+xdcWN8HATZNNSoPICjZO7N1aHENW33QHVhYS6VBPfifc7lZJaJay0LMAnA2OFJX2wT8orV01qG+InOksv3tAb6zdozR/1Wmcc4H805oshamrCeATPa2Z8NGSm2BpMF6wN6zzFNmabkyoes46ue6Yyx6pb5iKepjIGM3kR1ZS0dnIKCpIq4xIWcoDtHJwEJyxOUvPoUYbh6UmajMr9KEPn4CQ4FeF+BNqYmzKSYR0HYmoU5JORdeKHhdIiYy9Onr09o5dOh83I3easGbjL2euj2B+dXox6kHZoZHXZf519VR/e2wHWqvXZ5qWlp1YzD6CLvPSqZ6HIBz4R7GiR6rtuTvU+7EAHOY9NxzjXL6N3cdiwF/ASsDIJ0KerM+QdWGS/gfMzU7uWwfTTrJ1eeGc6FXEneF0HjIl7K39dRestX7Wu7PqpDvumhk8MDiWmnKnPRh2xFAWPBj3EefsRUanZabcSaHPBy/k18lLYmb/zhVGsyAN0vmjufH1xXWNdXvdl4DKXd+ioSrhVEKl03VzEr3bD6h9QSwMEFAACAAgAzYmHSYuE7NHNBAAAXxIAACYAAAB1bml2ZXJzYWwtbm8tdmlkZW8vY29tbW9uX21lc3NhZ2VzLmxuZ61Y627bNhT+X6DvQAgosAFd2g5oMAyJA1piHCEy5Up0LhsGgZEYm4gkuro4zX7tafZge5IdUrJj9wJJSYA4MCmf7xyey3cOdXTyJUvRWhSlVPmx9eHgvYVEHqtE5otja85Of/nNQmXF84SnKhfHVq4sdDJ6/eoo5fmi5gsB31+/QugoE2UJy3KkV49rJJNjazaObH86w/Q68vyJH43diTWyVbbi+QPy1EL99Ovh4ZcPHw9/PnrXyvWBCafY8/aBkEH6+L4HEGWB70WARryIkitmjfT/YXL+nHkuJdao/TJMehaQC2uk/3fKzYOAUBaFnuuQyA0j6jPjC48w4lija1WjJV8LVCm0luIeVUsBcaxkIVCZysQ8iBVs5LXoUub4U+zSKCAhC1ybuT61RqEqioe3BpbX1VIVoK5EiSz5TSoSoxMyxjxfFaIE1byCjELwVy0l/FJlXOYH3aovqedjJ8KzWTQlYYgn4Fy2PRQg7cHfy2oJzxKh3oKK+zxVPEG3hQBAP0R8tUpl3PxShqtCWzhL+UOnFQG+dOkkYr7vhRGhzmbHGpE8QU7B9WEHogQ4JAEAFLwUxRNkI5PrRhzhNB2GcOZOzjz4MG3CmVwsU/hUQ+2YEciEmci7pCBTSQA5HoaXfuBop4EqxNGKl+W9KpK9LN2NZxewS20fCsFmO+BMY2yAIT8ksFdRiLjqAvPwnNpn0ZhR+Dom4FyP13m87CkHFfLdJN1NyRpitZt4nfnfokVj/wpKHBjJHyLhnwMRnQ+RuCYhkAcJu2QovnAnWFOBJp8NM2yYJ+a60NMHxOMY5HRI11LVJexolwA/GA4qD4apCcmnOaSSi70fEFyDChE3q4VcC7CjSETRqQg41yaOzuxPc/eP6BS7HnEiSHUgoIiZZqA1ZvwB5apCPFnzPBboRsRcx/QBniUyMc907hn9n2v5N+JVy7dvWqqmDrl6M9SePXb/jll1CTZVlchWVZdq7bDW/KdYoevshyb0OfrT9Ic2oThw/ZeJTCmzOm3awLPjs7VsaIw6jXimp/pH66UtCRu+H7tAWGOp+ksQmDN0T4PRIO0v5dJTUDRr2gb0FTe/HaCT+i0AVeipGBfgqj0TLjTd95e/JOPQZdAzLsVNKavOgcxUYxOg74c2hgk4FZV4LMYbcatg9ksFXzdzGXRGE+nOgO6MfXutgrnMA5MpAC7akapEqczA/qQH5nxKNh5oCH7vJJeqThNTvKm8MyQPvq0z8e1AeVuozOymvNwkb9NkTp5jRXO4oFE6GzCSbOuvd3x2yu/pUQoJDmAIsTG19eRi61pNewpBCWhXeCzcDD5QCxmv4iU001tV50lPoOYW45BTDGDtmUPBi3j53z//9sT4ypJmF7W7vw8C0SMZsCDZgv1JVSXKv7pAGB7vy5lFH6n21reR63kJZC5k4YvcrnjTWjKVwdZBt15I8jZomDFsn02hDkKT9qouYHQbgjDFwTlwmbkZWKMpL+6ACJlS6SAU42qdgNUw7Y8X77pKZS6GyD6vlegDM3cWYccxbyGg+OCSedf0zARuOXH7OiJVi95g9hmmwLNf4YlEVkMBA0K2bxn0TdrcWj24FkMC9ahK09o2LAZE0awfaWL9bafbrkrzKujo3c6bof8BUEsDBBQAAgAIAM2Jh0loJq/h0AQAAOoXAAAwAAAAdW5pdmVyc2FsLW5vLXZpZGVvL2ZsYXNoX3B1Ymxpc2hpbmdfc2V0dGluZ3MueG1s1VjdbiI3FL7nKayp9nKB7CbdJAIikgwKWv4Kk2ZXVYXMjGHceOyp7YFlr/o0fbA+SY8xEAgh8eyWaKsoSsZzvu8cnz+fceXiS8LQlEhFBa96R8WyhwgPRUT5pOrdBo23px5SGvMIM8FJ1ePCQxe1QiXNRoyqeEC0BlGFgIar81RXvVjr9LxUms1mRapSad4KlmngV8VQJKVUEkW4JrKUMjyHP3qeEuUtGRwI4DcRfAmrFQoIVSxTW0QZI4hGYDmnZlOYNRhWsVeyYiMc3k+kyHh0JZiQSE5GVe+n07r5WclYqmuaEG58omqwaJb1OY4iaqzAbEC/EhQTOonB3KPysYdmNNJx1Xtffmd4QL60y7Ngt5vHhudKgBe4XipIiMYR1tg+Wo2SjImEcBBV0zIjQLq1tiGpyRe9XrBL0ZzjhIYBvEHGV1XvOhj2/Ybf9ztX/vC237KmOiOCZtDynTCDVvPaH3a6gT8Y3gTtVm5Q4H8KcoDyWuZM3+v7A78T+P3hZbObE+Fu1APGb9ebrZyYO/9y0AzyaurU23khvZtuxw1z87nn91vNzsdh0O22gmbvAbXI4Y1srZS2E78CBSIyuZneOs6SEceUQbN5lOOKaGhXDMsJCUSDQjWOMVPEQ3+kZPJLhhnVc1Oh0NXuCUnrKiWh7pvqq3qmorwHOksIhkFJrmv75Gxd2h9Ot7ZestoftvWklZV1s+vFQotXtv6ofLI2/+z4efP3GFrBWuMwhiamVz1oc2UlNRZ8KzTmGY0Ei9ZbIsmIRB2ckI3ePLinvAGSRx4aQxIx2Gw3JRwNMIfzgGpwQLgmUNlIaaoX50BjKV2XFDMEfHBgEdQe7DgkjLFUW1mz9r3pwWHtt47QRP1u/WGX9on6PELXEs/gPHIR7xHuInYDoWImXEQ6GSGxyiGJ6oy5CPdXReci3MbynkgUCMGc5Hur1EJNPhZOtidQRy6Cd2SkqCYuopfUSfWdyFiE5iJDjN4TpAUC67ME/osJ2jy90ViKZLEKE4ZGilFIwSklMxJduCj6DCqSDJAwzqSMaKvhz4x+RSMyFhJ4CZ5CssE6VZa/mIs4xUo9kOKVjW/sGdjsXPuf3pgN4miKYZ7IRw5dgCSpPgg/niMu9AoH7ghxBrlsghLRaPHOZW/Fbw+DoknGbJj/62BsUB8wJIfRkicwL1rgrDbG00UhmuJaUEMJUgiJ5YQXIZwhlGfElTDEHAnO5giH0PKUKespFZmCFVvAllp9u4UWjyhfPE3gvAONMiLSibJ89O798cnPH07Pzoulf/76++2zoOUE1mPYqLMj2NWzc7sz8tE3wgu4PbO4G+rRRP4CaO9c7ozLa+YzM7oz8olJ3Rn7eF53Bu5M7S8gn5ndd7ANIRPTdaKdeD79GbccPHenskrJTIxPD5CLSfdHnR8Hfr1/dYPA27etYHDuUt0dAY1UhzH0h7G5inDBdG8DCInvRG887zSW9f1fnQghiE6N0E1tp+u04Y+OY6sZzXobY5mTCXCUT+zRBIc5owmMkNGrNebvaZP7yuqQHfZgnedVusd3f37a9nOg7kGwDGNIpIMl3/+iQx/SxT+S1+zT+uJr66ZrfQOzfTVs3iSU0wR8aWbK9X1y7eS4XCk9/apQALbt+/la4V9QSwMEFAACAAgAzYmHSRL6fb3FAgAAbgoAACoAAAB1bml2ZXJzYWwtbm8tdmlkZW8vZmxhc2hfc2tpbl9zZXR0aW5ncy54bWyVVttu2zAMfd9XBNl73V3TAW6ANk2BAtlarF3fZZuxhciSIdHp8vfTtZaTOM5MBLDIc0SKIumkakP5/MNkkuatlMDxBeqGEYQJLa6n939Wq2nizIIJ+QyIlJfKaILOArMWUfCLXHDUe1xwIWvCpvOP9/ZJE4scY4ktyHM5a5JD52Zmn3Mo3se3mZEhQi7qhvDdSpTiIiP5ppSi5cVoaNWuAcko32jk5Y/ZYjnogFGFDwh1L6bllZHzKI0EpcCE9H1pZJTFSAYseLq0z5mcztXp0+/RtlRRtLSbT0aGaA0poZ/kqxsjw3iud+/fyszIaQLCX9TQL5+NDEIZ2YHsb3731cggQzRt8z810khRmoT2Oacv8Z3DBCl0+5moLo2MEsyBjKPRW/DpsWe9i0D+Ne771LSrFOzJ5HVvIJhLzxjMUbaQJmHlbKoSb48t6v6A+ZowpQGxqgM96aCfSKvCNn1dh/sNb5QXEcgrOsSrYG0NCxdvBOzrO/xicWtHRRzfuy4KUMLWK6MIO2WH/KXTeoCMlB3ymdECHjnbHcD3LY4TrviW+Ms8nX1tBU70MuQrrILVeFqZxlWRa68ImFoUMFcmnBdag7m1NLE6F1JyEFPKyZaWBKngPw0u29nDqDTZM/hKO15XKVJkcKzcbIx6SMf3Zdfj1ei+Cd3Z3HqCeoRfTwkiyataf5PUdOJ5ukf0Nu5jeMgwQ1LDQT7wtTiTUxO5AfkiBDvXCxcIMdYeewgsXGMNwdMkSkGaHM9x6jc5lnze1hnIpb4zCqFo+jqHq2hZMf3DVwpvUPQJA0bHxEpvxwl9r8lI4QsAiMyrULFu4Sx1y5Ay2ELo+0hhDzx0slTpCh0qthtcwRrjcvOas+rRj4muUGJc33CE8KrjOs5wlvGaR5Ipe7Je14cB3LV9bySHSWZKLx5idu0rqbexth9mUCvN/8x/UEsDBBQAAgAIAM2Jh0kLsrVwvAQAAHsXAAAvAAAAdW5pdmVyc2FsLW5vLXZpZGVvL2h0bWxfcHVibGlzaGluZ19zZXR0aW5ncy54bWzNWN1y2jgUvs9TaLzTy0LSJtskA2RIYgam/BWcTTs7O4ywBdZGllxJhtKrfZp9sD7JHiEgEBIid5dkJ5NJLJ/v05HOjz6rdPEtYWhCpKKCl72jwqGHCA9FRPm47N0EtbenHlIa8wgzwUnZ48JDF5WDUpoNGVVxn2gNpgoBDVfnqS57sdbpebE4nU4LVKXSvBUs08CvCqFIiqkkinBNZDFleAZ/9CwlylswOBDAbyL4AlY5OECoZJlaIsoYQTQCzzk1i8KsrhPmFa3VEId3YykyHl0JJiSS42HZ++W0an6WNpbpmiaEmy1RFRg0w/ocRxE1TmDWp98Jigkdx+Dt0eGxh6Y00nHZe3/4zvCAfXGbZ85u144Nz5WATeB6MUFCNI6wxvbRzijJiEiIBlEVLTMCpBtja5aafNOrATsUzThOaBjAG2S2quxdB4OeX/N7fvvKH9z0mtZVZ0TQCJq+E6bfbFz7g3Yn8PuDetBq5gYF/ucgByivZ8703Z7f99uB3xtcNjo5Ee5O3WP8VrXRzIm59S/7jSDvTO1qKy+kW++03TD1L12/12y0Pw6CTqcZNLr3qHkOr2VrqbiZ+CUoEJHJ9fTWcZYMOaYMes2DHFdEQ7diWI5JIGoUqnGEmSIe+jMl408ZZlTPTIVCU7sjJK2qlIS6Z6qv7JmK8u7pLCE4BiW5qu2Ts1VpfzjdWHrRzn6/rEe9LK16XTcWWryw90eHJyv3z453u/+EoyWsNQ5jaGJ62YPWR5ZWI8E3QmOe0VCwaLUkkgxJ1MYJJEi3xj00gqxhsLpOSjjqYw79n2pYcbhCqGyoNNXzvl9bWFclxQxBb4cDiqBWf2sHwhhLtZEmq802TTes/N4Wmqg/7AbYoadMfR6ha4mncP64mHcJdzGrQ2yYiQ+RTk5IrHJYoipjLsa9ZZW5GLewvCMSBUIwJ/vuMpdQg4+Ek+8JFI6L4S0ZKqqJi+kldZr6VmQsQjORIUbvCNICgfdZAv/FBK0f12gkRTIfZVhppBiFFJxQMiXRhctEX2CKJAMkyJeUEW1n+JrR72hIRkICL8ETSDYYp8ryF3IRp1ipe1K89PGNPfQa7Wv/8xuzQBxNMAiIfORQ9iRJ9V748QxxoZc42I4QZ5DLJigRjebvXNZW+PkwKJpkzIb5vw7GGvUeQ7KfWfIE5lkPnKeN8WReiKa45tRQghRCYjnhRQjHC+UZcSUMMUeCsxnCIbQ8Zcp6QkWmYMQWsKVWP++hxSPK509j+PaAGWVEpBPl4dG798cnv344PTsvFH/89ffbnaCF5OoybKazmutqp1B3Rj74KHgG94T4dkM9kODPgJ4U4s64vG7uEOXOyEekuTP2oUB3Bm7J9GeQO8T6FrYmZGK6TrQVz8e/2xZKc1uVlYpGIj6uGOfS9oFgHL6eYuz71d5VHcH+3jSD/rlLPbcFtE4dxtARRua2wQXTuQkgCL4TvdlrJyHW839zIoSwObU+t2nbHacFf3QUqkaMddeEmJMLcHiP7WEExzejCYjG6MVa8b9pjE8V0j576t56zYv0i0e/MOnOhmFbzJ76BcEyjCF19pZur9eFX29X/08bZZ9WF1gbN1arm5TNK94DGN+8MK8c/ANQSwMEFAACAAgAzYmHSb4PNj+fAQAAKwYAACgAAAB1bml2ZXJzYWwtbm8tdmlkZW8vaHRtbF9za2luX3NldHRpbmdzLmpzjZRNT8MwDIbv/IoqXNE0PgfcJjakSTsgwQ1xyDqvq5bGUZKVDcR/p84Ga1oXFl+at09fx66cz5OkWiIVyX3yGZ7D/ineBw1I83YNZ7GuOvSCdOFUPoeXvACVaxANpPz59Ff+OhCcsdDBdLZ9JltX8xNIbxZSuTpuGAvLaI7RSkZ7Z7QNl/gjqmxf1a6iWptna+9R91LUHrTvabSFDIw4fQyrXmADxhLsP+hCphCZDsLqIg+O1wOKOpdiYaTeTjHD3kymq8ziWs+78i+3Bmz1w1c7oH83eBhHdip3fuKhaCYe31J0k8aCc7DPezOmYGElZ6Bqvv2w/kAj43ZBDbrMXe5/6OE5RZ02MoNWl26HFDGmK69WNwcUbc7Dxu+IywuKiFByC7ZlNbqiiEA0a3PEDzQWM+pIC233/BdVKOe5zvap+xQsR4cl267uHQoNxx+JaISwMUJLZiKLrovjiKn37OC6RtYpN/OKE7m8yGiG+7hkD+ObtwjtXxMhvZfpsqguh+pipIaDq57BTvQCSSikXYF9QVRVOW//HbyR++TrG1BLAwQUAAIACADOiYdJYNvRO5oqAADiVQAAIAAAAHVuaXZlcnNhbC1uby12aWRlby91bml2ZXJzYWwucG5n7Xx5WFPX+6etrXZB0boQBBOp/ap1AUMUBLO0pUI3tbZSS2WphBBbITFSIJjN1hYUEqK1GhEktXytLVpSoZIokNgCNyqEiFZDmkCUK4mYhHgJZCHb3ARt7TLzm3lm5vnOPA9/+GDuPe857/5+3nvvOfvf3pA07Zl5z0yaNGna66+9+s6kSU/GTpo0mfrUFPjKU+eHJsN/Hst7J+mVSXVd4YPwjyfIL69/edKks/xn3duehH8/vfO1lLxJk6a3+v89Jqd+lzVpUnLh66++vJmebu7N5ZvJKT4Oclbwnqkv/TKf8/Rz4PzrDOCrrb/N3rfklT2vvjgj6J0XXvrs6xmftT/xync3973PnbY9QTLjGfRL258KWfp25BMGH6G4WpPHYXTSus7g8j65WdjSd3kZI/vmjU4TjowR1qldT5LflbkHopRsr1Uo9JjIhLX2Q0L3EzBvk24VYRqv9KwgyqqaMBTgCzXvMf9VSlkPOskA6qPYUNlIqf/KJPF6UwV8xee1+L7dErgi+SFTxfwUlTTV/6N8velYlGNwI+dY+lP+3zu3ttc5PzM97v//Hk2XpOjZdkKuD74f38K9fkfpX/tiXmgsNSJh7lbvW/5RWAHNOjc66+zAg5tpHRLnnUMbq4OjoB0FcVuuo7NY1kod1vWbSlrg3VHgTGcZ1uriBGlH9iuVOrdCV8VytKLwrlOcsVMj8fPjvW9xRaCp3lHVToLIi5rc0UNNFmmDuMWcO0iyP98nKstSyUol/BDp/S8GSf4FrZYPAAViRfrYNUF1WcQCbds+2tL44jMII/7+p8FVLfYWC851neC5nrcRC726u9dwvYX7UQViiSj6HcAwOEvoaDs8pbvyKkR+XloO7oh1CWdbipSMIadx7FtAIdFF9MnXlABG9ajoF8nTfnVqzvEqrfefAy+tW/j0jjRQjw0HMLOJt5pzlXe4j8UwXCemh8aKGB/iXlVJQtOdV7bgDfUhMke7QdAL0PLmGrry2dXcSr+im3ovSUL1ByMSuwSwkQuBQ/S5PZJ0bhJo1nT03S+OTaWnNFfj9LZhuhaRDeTLWYDmF0Rdv7oIpDXa5xOVzJTUwtSCWdV8GqZNEirbAtkk7jczxq45RRGRQs6razuVI1wNT0yNKkPTmnEUQvWTofxZyvDevoJUpLjM/lEzrs8m9DmFBqEPanTaM4MEfJytx7nkGO8oGA8N34NAM61IuwUeNleg4KMahfLKq6spgNz6TUjL3Tqx3BAhfS/zaJX8smM311h+O49Z/otDGAbZaBxoWMJiIsHQI2AMrbesax8d5/qgKwvUS8wSC73Iizsdye/Q5510Lfe7z8ex0ZTylz/kvkor4paCw4jVAH1lMBcy0uMS+ZI+RHC/VG+koDA5coXES0e9oiU3s5qRe99wz1Ptfywb+x42EWujxw2Rtdmuo7G3nYhYMG9GQqZ7HpUDe5mziraSMqv1Nh2XKIOcvJk7m8Nl5QI5i6cirjxOUEJHrWCbIy44keakx7XlGz5d1SeEXAhBu2smH63LnqsK5RdWyHXs6v56SRe9eEdqQa8yUvEJrxJCoIfa5bg+ZEYTOoYiVzh65IZF+CjrknkZZTQCODrDTqCgBAr7HEHaJ4lZGR0hl2FXysXelMjoRewz94YlIlpd20Av2R+zbzfdlOVh2POBl2a3XkeEF9Nt1xEx/QXWA9FtDjT/rW3c5dAuLFCQ2lNeuU2KHcKEvdCPBz1HdXJod9BS9PYcnaDyV79ZVgFSKAiQLE+sQniAnlkA/we5ppjmkmCnSGkuNeJZg4b3867mcCUQrkIp584X8Y3T0V8BDa/IWe0d4BgkzRHJVuP76M5oPipKPgoYIYd1NIFpivWA7uNgtputaM3iHoHyZ2Q0gMaCuYJ2s14ES8PolfjoW5keJWFMGr+wXjRQxnWFiuQsuWqYeZzOkc9ousD0Sqr5DX5Tf5emkYRO3hb0GLq0s3Vd84riz9BvBxFfKqVF1KFU+9ELp3xOE1pfm9k/XHS/Jx3PX0ZzSobcjebcV1KjEsskzBjgAgKTOWm/sbNVtX5wXqzh4E5pDpetEbf/GCKu5Ck3cRlQ0TylI3zyh6lk9/v2HC3ZtgYc/rEFm67rU9FjPsIOMTVvxVC6BFQUIb1czFOJVcEao/bzLhomHblXj/2kK4MDuZAqvug8tJrA8eQmATNUfCNAsr6EUJ2G/bjIdY550AwCHTSXM35bs0hwntkcfkHpT5ZfF5gJR5ALNwbNAUdNFZsqEO9kOhCE6fOIl7F7PpfkcMOtxOnWpw5Oex5qNLOKEdkG1LstrzFz5tckqiRF3QtCqLpyOjo9XS8XEX/lkneU/4xOl96VtzXI94sVQp15QI1ZXFJOs35DpnSpzj/dC+rpRz5hri8XVRRpuaK9Zl/bUZm3f8DsCrOj7CFUFPhRMys/4HpqPMUtzVJ2hluM94bN8tVt5qAqmN/77qaDsN8V76Nr6J76hS9p5ZJexHsACb2mzcMlPwOQaMdpRUErAyxrXOGZ3+07S9IWkpB0ypXc8NhWd43xsMTj8JQb5Q7BtC/VYKd4Gs3J1DhYXVPuXUVTgPfX+oivo8eAW3Hpshd7wWxmJ7R6ZkYeOOxUslMLvajHIZvTGJXeJ5VZVVnueH7pjdCDrBUZLzC0ZpXNFv5dJN91BVDMsFwn6aL85S5b68+WZ58v3kvH1YVk/opQ8W9/2IyrwwRvgTp/pDU58pHv9uPljucEchI0JsH2Nc5HZi7gieWgXETzQOw2V7yMD+1qxkXyjQqqUF5XuXOrXIEYzrzF1RQ7Q8vgMTYz4d4sZX8VNWTytmYco4q+NZXcjIzio3bwVcS7Vbq5wPtqWDJQTuTLZaZbDNEFuQIac69exS+itTiNJNeoeF6sWLSF3GYrOGyiyVPQQ2uR5EC6c80Ds5u1rLn+KDi3IzQ2amFxO2LqK83YPiR4kc6Imc3tMKAzGerkqcUQfRvb5ZZ2UmV3x2JPEi/Fb/a79TNWzFLQ/kkzy+uZn4ngdfSrzKTDEF3jOoM83eqgNyF9Md6KfXxC3ynTDusM6Hx4BjkWKkrrtZOQjNTFWQI/2Gn5DVgfaYnhV2IJ7go/J/RIUL8i61Jmh9Bf2fYYoimBsp90OVDpJoX/C1wUgARfBQrWpIub/rsD0u87lRxvUACY9CBi/XltT02WNoBUyr+kzfL/XfMGsD4wYEno/96Ar2+opLZzDSj3ralkwlg3v2twyA+QdE5tm2GQ4AUJ15RgMtPWIMQx7hxM6uqDygurWgbXU+MZN06n59suTg42vcFMbS3Bj5xoUDL1mEHDZyx0QLLczDPXb5T9DMMVd/ZYXNr+TXl8ov4NZqeFbW+6rnzatS3Azwdta061ugaiOEXeMypTHuMgfQoxxn38S5mjTPYaIda0N8DtdgiGanfUFRtK5k42bJGN3RixNs1R9nQC0ndnL6Ta4vodASn3zL1Q3W/p78TLGhxrYzZCSd3LvNO7WOOaXvEJ6wc2FseevTbMsSHFTXxDbSgFs8eZuDtWyjn6ois8WFSk2HHtU8tX7YYXXKk0bcBWLz2bRs1w/BJyTWmt4eOPlTOwO73nL+PJ4VEBi119RbXVbbSqDXFsd3yY7X7NICPrway7O7zbTjhKPq/fxPfNEtaYDTyQNH4r9ZwcxXGbpK6htYzLb6bvknek2+obkpBFd9Q73LVTUcz77vrFQuawWuyuhWx2mc9jECntDedaumzSRE0HWADmgvhEsJ7W68hPLWxs6U0eGxbImCrDGnys+mvxc8rt4bjRX98dJMFqW2zZ7UqCbdtAri7Su+u7/bM1VcfNs+dvAmmRF7okfLr2PJ0bzL6/tzBSVusIVwgx5ZXjeqcdzrw/D9R57DoOfjMgAnOtCwrUcIYXWhYXX4MaHU2IGpqvhFtJ4xDct4OVOmQynEy1zrPBgxqd15YmBANY82txNL+yG/t2NpgdVFnjaHkKHZ+IpkvHbojwsr5T+NHv1wr4gJGWkkpOnStGCb5wnq2R6Kgs41ZDFLXk5mn69cq+T1QG7kNrpZ5EvwQ7rYhlWyH7OKiY5lwy5ZeiV8NheCYMjUsEJMytzbgmUbdtGPK2/Rgqw49cTTBQ+bU064WxyxvZuwxWV4WSuWi+NZLI3QdWHEWvokSF7YUhWw0iTj76C2KpfGdcWK4OTzk07QiYUkk0BVHprWFD3FMlpcobbvKh323YeErIHut6ak2xaBMWsyt1rqqM0ipx3m8N1p3PaVbOB7NXsVd5ElBjb8ffSQMQK4X0/v1rJxsc3RazJJTK799tZX1ul9pbDAIFeHflb9KWebFyYjsmBvT0pLO/K5S5epVO62XaA++N1Hz8RLiA130/hlsJ7cDugKusfSuvsqEMaaznodbzyauyE/pI3McwxUBRM5f8GoykTOqvNK79jQJeI1U3vacbxotuqObuJq7IPkyb7vf0aqvhEJj1UJqiJzp/K/9MTNJyyYfLURv5HadpGCTjEtByesQq9Lmr2S/gOuHMi+87hYhuAhROi1brfZ/RjC/tXl0dEZ/B3udo2tBAOBUeMh4W/fUKwhE8e4T5VVpMYqd5QVxf32pKIhRFkxshUfMWUJ9feFf2JR7GorEyp8IgSgIrqojacBGZsDs9LeY3KYtbCXqjnlP2cMmURNDTHAKhyZwNcZHjaas9uZS2MvGimbBklZfSIWHOVsG1faHevfyKP7DUYm9tZXhsDcSP4PFPELXNQ2RKMZRzGbG0Bo0HLq055nv5hGPmMHoz8FRcH57bSBUBCjMBuRmHGZnh7w2vE06HBz8QY2n7grjii4inifvCa7YdndrhgPrh7iAd0ZoZVKWJhPtFIs/1DHFPmAAWCZvZpTquw+sKm332D2xvXT59Ce6m5sgJkbMVIOgm9tMqVyZelay32TPLG6kooUbikYhmCNqJgKddtA0LSNzp7Zj0hkcWr21HrKlmxbUZicurKn3nhiOmdKGrFLyD6OL2XI0LARApGUpAsd0NvmLNl4OUXCpjO1RzR72nMFQtCQX4FUka8ntAQ4y4neDN6yY4ML9JcS5caX+9Cd0/Zm2Is7RX9o18O6JcKm8NVKGf1vzbAQ0jniyhe77pt9yqEjE+zvXNrJ6OzgJWxmepzm+xErUdexgHHQe9JuUy+c/jRFcVBSLCMXZtn2eo8BQnPW76uIm+oEgJrgbCm1OxkbZjquZFHusVuIMYT8VWku+NuB2++8G+A96KARtm/PKv1/M9xLWn2vjfoh7mVpznRoYnOf4WDQ2v0PwgH4+O/PruxpOTkeeSUKxVnrwO84PE8J1IJfOODu6Rt/vr1L85lPO9DylGv9/IWjr/vqTndPpo7YhyhfhBgjshlfo8llPwXHyWiTgoTKM8XPnLRs/dJEI8CoTLjehbA1A6ThDxeshoA+wjpmczHK/sLtj8YIHXa8dEvjHRiOk7xHgl+vKnpWvXLn2giRd+uNJV/vsEp+sbajLHOX7tWq3pvybZNAqifA7TsgznFbVAOnKyYXE1/fGeCsdv5SLI8YHo0YH+hwU4z8h1ss+j83lMW18wf/8Pw+YoTV/+5Hsvw6hWbxqv1itquZXXPhrPBeXvHKa9G88LSHZxU2005Y1TBwOEa95IBtYPrhrPSEnfX5G8eDwxwO6tJcmhsSc1umCOozVQxUw/T0U1g3CKNqvhmjlmWn1zvEDXbD5XQsNMqT7NxV5Dj45c3yhsMZGiAjXwyws+r0vYkn384VL2aIrfNrIdWUV3T5R0CbfdTMOWmSE4vm2rPyK0q97lCqDRORlUq2oLtxoyKaBz4isBhww/WZsgV/jLJ3Pz/k3Q96eqL1iJDcok6EzMR3ye79Od3fQ4vhBanUJ6IO6NE2A2NxLiXi4rJR9uzy/ORZcCGuKB/cZy1DK4gds+S6AkUPBDmMRfEZtrHKuB4xK2ViUhfBTcW6hjGUCPm6vIBTmrzlS3fPTojOXo5tRVF9ruh9YQuQc18MwkdE8biYaitZSg2A53PSKS+O/9KPE0uJpfgHak4hOVjtVwq9vOaiNBF34q6d9xakz4VE1HqvIRqSDwR/TSrlbS7Ml3sD+1dYBJN8HQSmgMsY5Yxd2W7T5egd4AGK0NUaCXGKSoPhgKd2LVACYOzP8oOC37J25kHi7g3ju/qp0+P7YGsUQuWeNjVYKhR9BrgPdDRfxt0VO6nSjffmObWd4TRyjLm20/y9IsmXIcTrH2wgr0a/HF/cZt3rFLpaJTkq51GQsXPpxviKQN58HZZtKs/gEEIoFbZV3ZMP9jgC/m10csnlINFeZQyoxK5V2ufCsPe+3sbE41qHRgbynbVVcQL0WNzQt96CH5cOWcDb7BrbqBWQzWIzL1enJ6tiCJpktB6ztbt8/mbDRYR0WNb8Z2I6LAHSSkVy70SZa3jTb6iB92/a4qOPEm68lvAmtClTe5/WYwpaqG1osGuB2Zn3ON5ZzwJenK6vxQ8f7beVtTOS5uo0QGYylar7MApH1DF+pVJzUfMFvathMSO99YvXPeQ9bgvkm5oHLqYQTKgNrP+xndh1SVdehnogEBfat7HpVv5EIYimBaOdRI48B91Kbe7QyPRCjpQxRm3g0HDRI+9D56bm7JpsGYWC+6bpvbyScYIDJDsv3WqgdBde8ADVOKxlTPqcDVRM8T8NC02TVvNrOQCVHvajeO0lOsmLfkYLm+49/ESO9y5WRycxWL9bvm7kpeHLStmtJVVqy49EATS8FvP5n3cABJ+9WG3w32vx7w9/yPxNTXNxI8ph1f2t5n8uSq3ckFD3NgWS2cpORkoUtr6BLeeNL07l/uP/v6B4ePz5/zML2+RyIntY8XkAP/Tv4jEb3w0X+UJPMGRonNs4k5LjGZ4zVw2DY5xy0ni3bfOL1nYUhGB7R6foYGWi39I1Wvu+HHag1TkfRbJq/LMrVgqRQAd7Q8OsDVZ5d+EvSY7V/Sm48k/81FNxdVFf85Mx/mLbiIT/6D6e+uTJnxobD2ESLS5Ncc5zJcqwsiXSyy7i939kFGhs6FXDvazYex59/vr6QMVdKsq/68wIEPtdpYUP9R7aN8TFvws+Q8FVBc3/yHbr5ZGvbSZ7Q8Hbfy1PePiJccs+cJUC8Njd347qPekDPpaUDBwlCqv32kxiWrJz3HrXRla7HrH7FGbf1jLyBi7QpJ0bEJhicY/v+D4YKloH5yMHanDYiVoltyjD9QWTvGbMbnLEnNBDUp7e9ca06AepT7Z1SVRyPzaE5ObZUjGSYTDNN0lueo/Izg0Fkg1CDOeAFJxOrdu74d2y25ZPNUWIgM9QmUNf8fJIMbb3QnCwzTrXENFcoYgweHvnnZcpWMBn481uJ53vr1+d1zyaOjOw+aXRjOGU3H+JOnqQ+0JYZLZKHUetwgSyf9u+nuBYjbhV4FdKCxbBMR1YR5CiBBuxFiXycZn2fzw083HowBpcWmGMiIiAWHnQUWONMMpRLSq2VIwIXJUiIUfULofdDbPwo1OvK9qUxHK0qa51Mb7i7a/DdbiRnOtbHihWkD3xi7qHyB3Ih+CbgbopzBUyU0wzVVAO62eoIE5xXuXVwB+i3gwzCqrrwSXQ98GDe0jKF1eoudeL0gITWWMitKzgKIbcaIPkFC9eXdyX93oR/ytNxuNHuaFRMuZ8GQKeVERDEgUdBZ+4zyfDE1eHyVMqizw3kBNEZUnzzPqqKplzM4eqMiqkQy5DhK7Gy+W1/5D05E0WBixapQZRuXHFuOeppvbMs3GBXviSsykITpeEoYoEpIpbolzhzpkKTPZgbxjfCEFG12aoyuEEH4lnPoH5wkFxVbQmcE8dDu9g5ar2l3QxkFIwtv1dss5vCMYFqLKeXrrWoXZojo2nWU0PUdKL8q/odZ8ssroeWXHWfvO+NbbRfUGrFqfzc1iAMZHSp1q01+vuReDM0H2ZwDdCEYD9poavfoDAGP/A7gISlrO/uETvw3UNC1lZwqaCEEvXWdpqa71p/+uwfCGB3AIA1no8Kcxeb8BjFVBNtjxppOTmx2czhVgzcOf6Np08jzDYIEN04IjmnIu4B8OfELMzhNY1+cjhS00+MoKJE8v58NDiDeMriE1MJ/UkoLtzJcNJHkJhieYPg/y3CmNkvG9qg4uL+CS9z9i5MHn3rc9Cbzhy2PcLhb5+oTTI+4KG37c6vgfwtQ3fL02pAMEDqX/ij8jpVCvAaxdPSHwSWPh4sDDy/+L0H9/gNer8VXffyQ/g85wt/hZsAs23u+57NHapTeDW/K/tBWe0So3zLf5/4x+fTLfk2vz+34Xf201wKa+3jrH9ImRPtN967mkWW+DJjityOPMBPwhV8b/9B3SZbftt82/iHXmhcCtjq3YoKl/yRLG4q07tvBHLrt13c34ly/XTid6ru8WMi0nQSX/XlJcy2YHcQMJrjvq/cG4+lDgQdigf75ZEgIUSdZv89Fl4ZZrpMqRbIL5jfTh78kZ8RL/7La9NBY1O67J9YqM7kC4q0zpZCVFMVQq0E+gY1/Bj92t8Ygw+t6OyQw2jsVkOTWsfl+uqFR+bUozAwg3//RDzmDQUHv9j9PI4S0GpYkdvuf0rnN6K/LX17Vh69DAZoaeuL2IL51ABrbrtXt7HYhWwckXRKfk8jrMJCFgAtXh4pSgnqb53wnJk2o/AuTQ/labgR1tFOBsPdXVKKXU8oO3oebYZk1p4texN2PfgLAJICjKxOvIBAJzSuKuyUWZ70zBtq1r3+U5gPrc7Rce560jy4DB2ge5wAEKZRvHZcrHO62GfEw4OvUbP6zUfyAAApqQ9zL/GnrnMkfwgs8DmyPAy6hXy0HGsJqJEONiASx8nGeCzE5q5mAji7Xz4xOBBDIJCspj3YcEStWqIQZ5XLk5HvbuZVg3qpCDScL9xfbXaVhEpsQKMO24eh2c+ZT4eA2GD/tcsdzH4sOe6zh5V3IV8F6J+uYKCOtMRfLwEzphoh3rKMGgUGO4tlxdSHCU5IhU4zgz75b4H+CdIF7m8qeeye5VMOHooqlzoojMFNQkHJTEE9DTgb4TKVS27z9ohZ/k6lex6NFV6PjMzjsuGKFWebF8ys1dnvjX6e9QcsLqkQvAnbGtmmI9M4pSjqDu7dG0uXoHqYXedeuBXcTr3LJdIpwZmg7yD8YXRdmX12dFrqX2EyogQ10QCMvdXUBCokSwnNdKBQ5hgIQlYSlKIFCGc/rAOQoeywnkkL8S/xsmR9LXMDdRN2BbUC7GNFi8f5PaUhH5pLjUcKSi4g1cg3I/kbClHrdOZ30KQNMHTTsPnOFXiTttYUKum1eue5UnE5lY4NSYFSsvMM1dqGSbEfF3/85uOFWYeoXPyn/o2mhqZxmvV2CwjPufX+qmmUe6vN57cLr0Fd/M67zakIwznVNtHukO0lZzR4bXBtFcN45ZIhKAhT/lB2wCYFoTqsZQMS2+nMEng03XmMFWq643REKLKjVJP/F8yNAvT9RrJ1Mmr1Xj1hmkfm8gUfu7lGU935JIa8SGmPZewvJbq5gWpVY9BddJrCX4wDFeTSFklGup2G8lC7/+zL3wJJ0lGDQ9hd5bsZRYGY6uxyr2zCxvMq/TTZEy5O+JW746xJw3LowSRp49k9PdGMpgAiquXuh9y+GmB9N8b/DbbGCA/4xhEWzCRQktYzD3I6MJc7gaQBShPdGvvJOM+vvhB/rJkriBEv/KZZeBNbbjBnegYxqz/Ej7P/fnm9PkEyQTJBMkEyQTJBMkEyQTJBMkEyQTJBMkEyQTJBMkEyQTJBMkEyQTJBMkEyQ/L9I4ujms0dMzIjXlSu69v3xOiPDc2+Lkg2VZWDXEl+75ptDTqia+fvUuVL3QJQQZ+3EKLtCv/ykgL2oTX3geOiy/0O7iP9HA6Ic/k2XUwJ7m3P+y83P/9MD4rdr3T8Hs3faID7HbTJTOS61McM3FvgM/+Z++7I+GZ0AehT46YGjXGRFZVcKvtYs7zPcP8hn3nkjLDk1loKhCHvt6H12zyL7+WX8Sp3XJlamw1o8ZTHlzrFQm3VquX+r90Xz6KiI47mJPz9Um1lTyl/sWkOmHSdqdO/12+9Ho1zJaUVa98Wp+APSveK0ANHIUV+UJt+dNHiVTGYQ/NpIwqaY46XkC+sDe+RQxuV1h3ptPe2WgXzCY9AVUH+2DoDYZFTwTitlLFRH0wniwltQMKF8YbUEupoQfFJnD28ygcdJYnWZA9fStXggtUjb2fc98SALa+/fkeH6Td2R4R1uWCxkRrdgrVe2SIfdBVYNHtq/sUqn9L8PHsJZipRpgrwWvGdwo87JlIusFnkJwX17rSzYv7+1S2o9btHmazpSLfX2s4c96n0aqTmX2pTHsQp5gW9W56JUTE1HehRyYZ+SLjOIM06Vk5kZerW6Lxg2PDiTUHGEJWuYqpav7aA0LIYYlSxtyUoKcsmUb/x71sj+Y3Siwg83Zj7B0+TokHuTg6rQ0e2slvtfRDVf+/DKjTZLClMK5s0XuhDefjP68XKdckYrOcaRrGoysXLSRsgLKWF29FBU3Sz+TEG7a34ruRmHr6ZrzeYtqjJXqYvv4hk7xU0bYp3L2yOQCxmmCjtsvVtr2nSKoyxRQ4hajg3whTPmezyVgGJy+2uzZe8pj2pKyfI0fUrFlvMb6xaxdZmdlTqb/1SWroYQg05YtJM7cyeXc2O0tmNpiF8pXQmFqYvrwvzuYc0HwXmcSOJsHiHhtLFdRDvu6KHs0nZKkdRXbD0NppjYCIYppaCy8gAuBnaj3BBCfbNYRs5b5pKQ1bm2RWwsztUjuiIp4tdFv1o+c0VTzlzlmcqpK+o2xvTzdK0me3T1ujAZYJEj1p02JguSI8cazraY3WxAZCVZ5XMnbw8SwNepTRvUKnD9JSTjSK9+URYf10HJ2+Tfz3/dmJFo6/Efs9Ob7kMfT7HRlPUaU3cSfvjgCCh7BtTjrgBn3sIeorgdef+qrhCzsiNUi8Mg/dmdLkbFtEM3RiMZqIZ7SuAEqN+pNpLG17nJ0Ln6GpQcr5W8ETf668970x+V9AwjNCZhfE3/90nVbE5DrFqOh/W+xb8t6JryZxKOCuobO9ILour5hnQS8b1s76ZbZW0N5saE2aplD1ZXoynvcWI2bNMyrZU6pu0HKsuoFtkyRuFEEt0y9EZgxWUhLVGbbLYDONvyJkVjAmFqg+ksnIEop+FMoFnhS/w59wDLDY9jzJEZIIaQhYxshRVdj96xw70QoyYlYBlRXnZ7h7snvqRsJs3V2dPhPl7ZcG+3oIW/bZQMXpXl5UlMo9UiGmb6jxaOz6VknxQel1Xh8qw1KM9dJwmy3SN8oibCKk19Abm4T7Ckyf2NuMR0FrZsoz/PGlqpBb0dV5BhsA82lsr2ol19+uh+16nCZnC+od4SBjIGaU5b/bZUfJlrXhRVRBjCsHvTG78MML0MzPvRk76LGQR6qgjfpqTGyLBhVCGBv9U+jDO1uP3uy/ikgpYX9I6atC2okkZoxW6ntWSawoQ6hBPAhIG56FXlnxa5l4HQLu4ByPXThfT8lOxR8sJIobwHMryQXi7mR6zukzktZq59dV/jhb77TF4lEcutJS8F+KeVOKht1uCJCpwth+EpazsRDvZvl+Y049mKgHthSvm5sy0JNtTAA/liSmUMtEuqr9dbopIgzw0JVmrQziWsWxN8KAXy3HZ81Gq2nwAZNxw7burFsFPGHSWJUyoIU63yOaiEVVILUkQt6wDs/7YeKu8fWIIPDumNKZWjxHFtJzi+b2lWZDvqyI0ZoZNViGPR6Lrc5L0h9kXsqMz7Zco8d3wwCx2eLZsK2ZyhB0LSqPnqm/eUifu27dLqEO8nNOv8H5c5ldua8VMU93YnaC1MnWqFa3d4CXGVb+rivE2al1cxTGpm7w+15lF9BiZgz1dBAtJqWOQFaXcvVoxHrrU9io32VOuXAj+GEJwhumXlwufCdWQeDSP1cQXyUeLX4XZ06WPUfRZ5P75mI+veu4V1YVR+/+svgrlbDrKQ2erc9/S0PK8EWHB+fqz8/bg2EkRrl6+qzsGk8zO1PJV8VH43TCike9Krz8e1Cb8wWf2FOzYSZtVXssy7d1YJseD4DN/UnMjpN9YcIP7Ymx4L820ba6ilFdl2LAoEH4TSRnhrVnr37rrLWVAvhyuuJLcOzEhCtfYhBoGjcVNazEaQoXCqi2ugsRm6hkTIY6Rr6O9cwdLT19mK/DbZz//XFDk6sVy5zj2Px2c14zmmBuhs+wxs9eU4yloNu0uU4E65hEfBsGQnWC+Sd98jPAEumN/+8vG0qHHX2MzraHigx6zMX5sFPuvhcRUeYhHykjUncplRocqlXJXcfwSCkasyWF5PomW0SnKwL5Ox3dla33pc6L+aFFcc4VzysXKLMGpeLPGJ+SiDjWGlZXSv05XwjakGSWi90o+GtBKTkfaVRydMSUX6knLdJYuv1IXUy6tJ4tBaYEAtqgiEY+QyBnBv3QOF1FvIdR8jQT1gf9tq/6oGYdZbztYDJFDNJS7nbdvJXmRIJglLYG0ehuL2CUBiWb9Hul1bVabpsq+ecm07s3MroFgvaDGlZ/mLtV8FJOEvKFUYSTAe+8WPGKRjnw9z1HN0bJ3v1EpGjv8IOD0MJFhjOEUy98SKxBZ6nJRzzHdCiKbADKQc1ciQOatkuQjCMaQYRbjGVlvIGLVh25HebBJzev+AA48utUTIXU3zY8Exq7kEsud01cs2ULB9/r0e5AgXE0aOX4iYA8vI/g9OnaWEMnE7SZ27x3BFipRH0NW+66u9ouvrNpYEB8wTlKwxKmTZAXWlVPiUH7hLSEHHoB3N0hb2pfG0VWQ6K79m+aguc/VPsKuzeScipSE8y8l6MqVLXMnb9Il7d/es9ZELXdjOes2ZTjAbsfG5eVSZSRJHCVH2hCtvcflFjJYbBveMh+ztR0SCwXb/aSL+TVOQaQW1qCMt3X5Bddxjo/psznxu1Y9HWLjyUyNJ4J6WSw7ZW92/85sFcEYSrSRwFHqo3qMEMoS6TcexefVGMn8ajA7DWjxm6kaZ6PyZ09xKaMyBz0M6EqHGbciVBsv604v7Uh/knlDhXmiMPkW/fS2seqs8PiOGwwQvJ2oscjmYppKEcqbUK9tLaXmgv9qpLd4hS3XwUajE9rxlt6qpSzRLxdNk2Z90v2EbRfT7vuJFzlsDGnPDAWiHbbNjvBKWtd1OnVYS0oIbL8gp1otxgrTYcS+4O5XgeNnp6bvy8XZNeeU27OQ8bkGKxhWmW/zexubzXFPeSrhgRuOnWjX1i+fyHsvbmhpT3Fn0K09Q4+gxkC+kw/4vs0PkBa7UM4jY2P6KChG9fVk1Jjv9hbow8eWhZx2HTUY0F/U9sj1iXol5pTcBUyo6b2IXBxx0KU1S7mOcm0Oijqs1dR2T0khSdYxbfKw/RHaUTW1IUssJMBPk8ardSsLCVdsa4aJnb8Q77zj5ldSpnYf95w1iXUaZ19jA8ag4A5eYdxNQ8T7jVMn7QQfUqo7krAx+gjtDCHGKI5dOudrhFn4d4IAyDo4E5+Z/nqTObwjEpQLvhfindDrTettZP0q5MRV//9ORvJ0pgOJ1d8LL/s3j8g76kV/9JxJVlwnEAl83ytOtRnlvo74FQ8UZMXdpYpNxYCkckCnYhOjqawTf0d2zRfKMLCzB3PJlACQ8gEjRkfNiakxjaiKMDrUFwbiRt8dwXdVZKDs8BNkuK2ff5dcEA4rLFneXpYqwNgcZSdypLt8GNTrjoZBqL0B1A3l1ctolADt0hNWSus42Sp8VCKLzTwcUqv18HIg0+YGIfcRORe41gfBtdQ3cRBgH5Zw58OR+RK7aHlqPXp4jsvu8Ot+bIrlZwCvSwsXpfGm5b0k7EXYcK9vf+pQ41iIaLPm2511H/bBRD8lRGwm209GUDdzKUy+GWSVbbaO75kB2clbGIdVgNCepJAB86Z8wLSPMy/g+2Btx57ssKSIspQAL3l2Uqk95S80/KdedPT+/tZFj+Rb1JoGiPirvrRcJTksGUS/uc5XLYV3pPf7+LfLs+Sy4+WhwMBY18PPnqi5TmqZCjGOszpILw5KiM6edpLm3xc0DKwYJS0YKOfbCwuIf6UWMIvfeV/xeOTSvcw3y4dylsiRwkbdmtr3osKym1QUraSeWMnY5QlnSkbOZwbp5bz021AA3Q2jviQumxUMYobPTeaBhftQWtlHMNpqifMNR129zNWb/QYtCzB2aWOdq0b0pS/d/qJeA/ZQYNdlAiq3FlV+AIG3bIVodllJcuRvoXi+513CU7bNzfKZ8ESMtPjO7/wKt0iQNHN9ZKP9pXdqd2rAbSLz+di3czIWvogyp/SfSWGUM62pR0fr47Ol/ino/mTYczH4euOJwxYJyGqgy/+hczBlebCDUhQlCY/x98C3nNu1yrK2HSA70Vv4v8JvaNP31phg/+UvBf5z1dV3oXdUSOEoUholp1icJPqfy+rPjB5Ce7lmdcR/u66JbZvwxgOzjVLeMN8VlPZgaKw0z5lfIwxNK15mO1qwFs0fKMtz9JjLBlbJ7YeD4UcObpiNnM7wZZLIP1VRRkRHMZsf6b7y+bsOrda98+Nl/A1BLAQIAABQAAgAIAPNueElYuREx+gIAAKoIAAAdAAAAAAAAAAEAAAAAAAAAAAB1bml2ZXJzYWwtbm8tdmlkZW8vcGxheWVyLnhtbFBLAQIAABQAAgAIAM2Jh0mLhOzRzQQAAF8SAAAmAAAAAAAAAAEAAAAAADUDAAB1bml2ZXJzYWwtbm8tdmlkZW8vY29tbW9uX21lc3NhZ2VzLmxuZ1BLAQIAABQAAgAIAM2Jh0loJq/h0AQAAOoXAAAwAAAAAAAAAAEAAAAAAEYIAAB1bml2ZXJzYWwtbm8tdmlkZW8vZmxhc2hfcHVibGlzaGluZ19zZXR0aW5ncy54bWxQSwECAAAUAAIACADNiYdJEvp9vcUCAABuCgAAKgAAAAAAAAABAAAAAABkDQAAdW5pdmVyc2FsLW5vLXZpZGVvL2ZsYXNoX3NraW5fc2V0dGluZ3MueG1sUEsBAgAAFAACAAgAzYmHSQuytXC8BAAAexcAAC8AAAAAAAAAAQAAAAAAcRAAAHVuaXZlcnNhbC1uby12aWRlby9odG1sX3B1Ymxpc2hpbmdfc2V0dGluZ3MueG1sUEsBAgAAFAACAAgAzYmHSb4PNj+fAQAAKwYAACgAAAAAAAAAAQAAAAAAehUAAHVuaXZlcnNhbC1uby12aWRlby9odG1sX3NraW5fc2V0dGluZ3MuanNQSwECAAAUAAIACADOiYdJYNvRO5oqAADiVQAAIAAAAAAAAAAAAAAAAABfFwAAdW5pdmVyc2FsLW5vLXZpZGVvL3VuaXZlcnNhbC5wbmdQSwUGAAAAAAcABwBWAgAAN0IAAAAA"/>
  <p:tag name="ISPRING_SCORM_RATE_SLIDES" val="1"/>
  <p:tag name="ISPRING_SCORM_PASSING_SCORE" val="100.000000"/>
  <p:tag name="ISPRING_ULTRA_SCORM_COURSE_ID" val="BAF7C561-431D-47DB-BA35-BC014035E560"/>
  <p:tag name="ISPRINGONLINEFOLDERID" val="0"/>
  <p:tag name="ISPRINGONLINEFOLDERPATH" val="Content List"/>
  <p:tag name="ISPRINGCLOUDFOLDERID" val="0"/>
  <p:tag name="ISPRINGCLOUDFOLDERPATH" val="Repository"/>
  <p:tag name="ISPRING_PRESENTATION_TITLE" val="04 - Control Processes v1"/>
  <p:tag name="ISPRING_SCORM_RATE_QUIZZES" val="0"/>
  <p:tag name="ISPRING_SCORM_ENDPOINT" val="&lt;endpoint&gt;&lt;enable&gt;0&lt;/enable&gt;&lt;lrs&gt;http://&lt;/lrs&gt;&lt;auth&gt;0&lt;/auth&gt;&lt;login&gt;&lt;/login&gt;&lt;password&gt;&lt;/password&gt;&lt;key&gt;&lt;/key&gt;&lt;name&gt;&lt;/name&gt;&lt;email&gt;&lt;/email&gt;&lt;/endpoint&gt;&#10;"/>
  <p:tag name="ISPRING_OUTPUT_FOLDER_UNSAVED" val="C:\Users\dsellers\Documents\Presentations"/>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heme/theme1.xml><?xml version="1.0" encoding="utf-8"?>
<a:theme xmlns:a="http://schemas.openxmlformats.org/drawingml/2006/main" name="2013-09-11 FDE Black">
  <a:themeElements>
    <a:clrScheme name="FDE Primary">
      <a:dk1>
        <a:srgbClr val="000000"/>
      </a:dk1>
      <a:lt1>
        <a:srgbClr val="FFFFFF"/>
      </a:lt1>
      <a:dk2>
        <a:srgbClr val="FFFFFF"/>
      </a:dk2>
      <a:lt2>
        <a:srgbClr val="000000"/>
      </a:lt2>
      <a:accent1>
        <a:srgbClr val="FF0000"/>
      </a:accent1>
      <a:accent2>
        <a:srgbClr val="FFFF00"/>
      </a:accent2>
      <a:accent3>
        <a:srgbClr val="FF9933"/>
      </a:accent3>
      <a:accent4>
        <a:srgbClr val="009900"/>
      </a:accent4>
      <a:accent5>
        <a:srgbClr val="0000FF"/>
      </a:accent5>
      <a:accent6>
        <a:srgbClr val="9933FF"/>
      </a:accent6>
      <a:hlink>
        <a:srgbClr val="00B0F0"/>
      </a:hlink>
      <a:folHlink>
        <a:srgbClr val="6565FF"/>
      </a:folHlink>
    </a:clrScheme>
    <a:fontScheme name="Aria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2014-11-24 FDE Black</Template>
  <TotalTime>2097</TotalTime>
  <Words>6735</Words>
  <Application>Microsoft Office PowerPoint</Application>
  <PresentationFormat>On-screen Show (4:3)</PresentationFormat>
  <Paragraphs>1632</Paragraphs>
  <Slides>143</Slides>
  <Notes>143</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143</vt:i4>
      </vt:variant>
    </vt:vector>
  </HeadingPairs>
  <TitlesOfParts>
    <vt:vector size="151" baseType="lpstr">
      <vt:lpstr>Arial</vt:lpstr>
      <vt:lpstr>Arial Narrow</vt:lpstr>
      <vt:lpstr>Calibri</vt:lpstr>
      <vt:lpstr>Comic Sans MS</vt:lpstr>
      <vt:lpstr>Georgia</vt:lpstr>
      <vt:lpstr>ヒラギノ角ゴ Pro W3</vt:lpstr>
      <vt:lpstr>2013-09-11 FDE Black</vt:lpstr>
      <vt:lpstr>Equation</vt:lpstr>
      <vt:lpstr>Control Systems: Design, Performance and Commissioning Issues</vt:lpstr>
      <vt:lpstr>Control Systems: Design, Performance and Commissioning Issues</vt:lpstr>
      <vt:lpstr>A 1950/60’s  Vintage Analog Controller</vt:lpstr>
      <vt:lpstr>A 1950/60’s  Vintage Analog Controller</vt:lpstr>
      <vt:lpstr>A 1950/60’s  Vintage Analog Controller</vt:lpstr>
      <vt:lpstr>A 1950/60’s  Vintage Analog Controller</vt:lpstr>
      <vt:lpstr>A 1950/60’s  Vintage Analog Controller</vt:lpstr>
      <vt:lpstr>Control Systems: Design, Performance and Commissioning Issues</vt:lpstr>
      <vt:lpstr>A Typical One Pipe Pneumatic Control System</vt:lpstr>
      <vt:lpstr>A Typical One Pipe Pneumatic Control System</vt:lpstr>
      <vt:lpstr>A Typical One Pipe Pneumatic Control System</vt:lpstr>
      <vt:lpstr>A Typical One Pipe Pneumatic Control System</vt:lpstr>
      <vt:lpstr>A Typical One Pipe Pneumatic Control System</vt:lpstr>
      <vt:lpstr>A Typical One Pipe Pneumatic Control System</vt:lpstr>
      <vt:lpstr>A Typical One Pipe Pneumatic Control System</vt:lpstr>
      <vt:lpstr>A Typical One Pipe Pneumatic Control System</vt:lpstr>
      <vt:lpstr>A Typical Two Pipe Pneumatic Control System</vt:lpstr>
      <vt:lpstr>A Typical Two Pipe Pneumatic Control System</vt:lpstr>
      <vt:lpstr>A Typical Two Pipe Pneumatic Control System</vt:lpstr>
      <vt:lpstr>A Typical Two Pipe Pneumatic Control System</vt:lpstr>
      <vt:lpstr>A Typical Two Pipe Pneumatic Control System</vt:lpstr>
      <vt:lpstr>A Typical Two Pipe Pneumatic Control System</vt:lpstr>
      <vt:lpstr>A Typical Two Pipe Pneumatic Control System</vt:lpstr>
      <vt:lpstr>A Typical Two Pipe Pneumatic Control System</vt:lpstr>
      <vt:lpstr>A Typical Two Pipe Pneumatic Control System</vt:lpstr>
      <vt:lpstr>A Typical Two Pipe Pneumatic Control System</vt:lpstr>
      <vt:lpstr>One Pipe vs. Two Pipe Pneumatic Thermostats</vt:lpstr>
      <vt:lpstr>Pneumatic Controls vs. Pneumatic Actuation</vt:lpstr>
      <vt:lpstr>Electric Actuators vs. Pneumatic Actuators</vt:lpstr>
      <vt:lpstr>Pneumatic Control Resources</vt:lpstr>
      <vt:lpstr>Control Systems: Design, Performance and Commissioning Issues</vt:lpstr>
      <vt:lpstr>A 1970’s Vintage Control and Automation System</vt:lpstr>
      <vt:lpstr>A 1970’s Vintage Control and Automation System</vt:lpstr>
      <vt:lpstr>Current Technology Control and Automation System – The Controller</vt:lpstr>
      <vt:lpstr>Not Being Able to See or Get Your Hands on What’s Going On</vt:lpstr>
      <vt:lpstr>Even Though You Can’t See Them …</vt:lpstr>
      <vt:lpstr>Even Though You Can’t See Them …</vt:lpstr>
      <vt:lpstr>Even Though You Can’t See Them …</vt:lpstr>
      <vt:lpstr>Even Though You Can’t See Them …</vt:lpstr>
      <vt:lpstr>Step Outside the Black Box and its Still and Analog World</vt:lpstr>
      <vt:lpstr>Generally, there’s Good News and Bad News</vt:lpstr>
      <vt:lpstr>Control Systems: Design, Performance and Commissioning Issues</vt:lpstr>
      <vt:lpstr>A Simple Digital Control Process</vt:lpstr>
      <vt:lpstr>PowerPoint Presentation</vt:lpstr>
      <vt:lpstr>PowerPoint Presentation</vt:lpstr>
      <vt:lpstr>PowerPoint Presentation</vt:lpstr>
      <vt:lpstr>A Fun Digital Control Process</vt:lpstr>
      <vt:lpstr>Multiple Relays Allow You to Perform Logic</vt:lpstr>
      <vt:lpstr>Multiple Relays Allow You to Perform Logic</vt:lpstr>
      <vt:lpstr>Multiple Relays Allow You to Perform Logic</vt:lpstr>
      <vt:lpstr>Control Systems: Design, Performance and Commissioning Issues</vt:lpstr>
      <vt:lpstr>A Simple Analog Proportional Control System</vt:lpstr>
      <vt:lpstr>A Simple Control System </vt:lpstr>
      <vt:lpstr>A Simple Control System </vt:lpstr>
      <vt:lpstr>A Simple Control System </vt:lpstr>
      <vt:lpstr>A Simple Control System </vt:lpstr>
      <vt:lpstr>A Simple Control System </vt:lpstr>
      <vt:lpstr>A Simple Control System  </vt:lpstr>
      <vt:lpstr>A Simple Control System </vt:lpstr>
      <vt:lpstr>A Simple Floating Control System </vt:lpstr>
      <vt:lpstr>A Simple Floating Control System </vt:lpstr>
      <vt:lpstr>A Simple Floating Control System </vt:lpstr>
      <vt:lpstr>A Simple Floating Control System </vt:lpstr>
      <vt:lpstr>A Simple Floating Control System </vt:lpstr>
      <vt:lpstr>A Simple Floating Control System </vt:lpstr>
      <vt:lpstr>A Simple Floating Control System </vt:lpstr>
      <vt:lpstr>A Simple Floating Control System </vt:lpstr>
      <vt:lpstr>A Simple Floating Control System </vt:lpstr>
      <vt:lpstr>A Simple Floating Control System </vt:lpstr>
      <vt:lpstr>A Simple Floating Control System </vt:lpstr>
      <vt:lpstr>A Simple Floating Control System </vt:lpstr>
      <vt:lpstr>A Simple Proportional Control System </vt:lpstr>
      <vt:lpstr>A Simple Proportional Control System </vt:lpstr>
      <vt:lpstr>A Simple Control Requirement </vt:lpstr>
      <vt:lpstr>A Simple Control Requirement </vt:lpstr>
      <vt:lpstr>A Simple Proportional Control System  </vt:lpstr>
      <vt:lpstr>A Simple Proportional Control System  </vt:lpstr>
      <vt:lpstr>A Simple Proportional Control System  </vt:lpstr>
      <vt:lpstr>A Simple Proportional Control System </vt:lpstr>
      <vt:lpstr>A Simple Proportional Control System </vt:lpstr>
      <vt:lpstr>A Simple Proportional Control System  </vt:lpstr>
      <vt:lpstr>A Simple Proportional Control System  </vt:lpstr>
      <vt:lpstr>Control Systems: Design, Performance and Commissioning Issues</vt:lpstr>
      <vt:lpstr>The Impact of Narrowing Throttling Range</vt:lpstr>
      <vt:lpstr>The Impact of Narrowing Throttling Range</vt:lpstr>
      <vt:lpstr>The Impact of Narrowing Throttling Range</vt:lpstr>
      <vt:lpstr>The Impact of Narrowing Throttling Range</vt:lpstr>
      <vt:lpstr>The Impact of Narrowing Throttling Range</vt:lpstr>
      <vt:lpstr>Control Systems: Design, Performance and Commissioning Issues</vt:lpstr>
      <vt:lpstr>Bottom Lines On Proportional Control</vt:lpstr>
      <vt:lpstr>Then a Miracle Occurs</vt:lpstr>
      <vt:lpstr>Proportional plus Integral plus Derivative Control (PID)</vt:lpstr>
      <vt:lpstr>A Simple Proportional Control System; Adding Integral Control</vt:lpstr>
      <vt:lpstr>A Simple Proportional Control System; Adding Integral Control</vt:lpstr>
      <vt:lpstr>A Simple Proportional Control System; Adding Integral Control</vt:lpstr>
      <vt:lpstr>A Simple Proportional Control System; Adding Integral Control</vt:lpstr>
      <vt:lpstr>A Simple Proportional Control System; Adding Derivative Control </vt:lpstr>
      <vt:lpstr>A Simple Proportional Control System; Adding Derivative Control </vt:lpstr>
      <vt:lpstr>A Simple Proportional Control System; Adding Derivative Control </vt:lpstr>
      <vt:lpstr>Control Systems: Design, Performance and Commissioning Issues</vt:lpstr>
      <vt:lpstr>The Impact of Adding Integral Gain</vt:lpstr>
      <vt:lpstr>The Impact of Adding Integral Gain</vt:lpstr>
      <vt:lpstr>The Impact of Adding Integral Gain</vt:lpstr>
      <vt:lpstr>The Impact of Adding Derivative Gain</vt:lpstr>
      <vt:lpstr>PID;  Its Been Around for a While</vt:lpstr>
      <vt:lpstr>PID Good News and Bad News</vt:lpstr>
      <vt:lpstr>PID;  The Math Perspective</vt:lpstr>
      <vt:lpstr>Control Systems: Design, Performance and Commissioning Issues</vt:lpstr>
      <vt:lpstr>Integral Gain;  Minutes per Repeat or Repeats per Minute</vt:lpstr>
      <vt:lpstr>Integral Gain;  Minutes per Repeat or Repeats per Minute</vt:lpstr>
      <vt:lpstr>Integral Gain;  Minutes per Repeat or Repeats per Minute</vt:lpstr>
      <vt:lpstr>Potential Problems when Adding Integral Action</vt:lpstr>
      <vt:lpstr>Derivative Gain is in Minutes</vt:lpstr>
      <vt:lpstr>Derivative Gain is in Minutes</vt:lpstr>
      <vt:lpstr>Derivative Gain is in Minutes</vt:lpstr>
      <vt:lpstr>Derivative Action Is Difficult to Apply</vt:lpstr>
      <vt:lpstr>Control Systems: Design, Performance and Commissioning Issues</vt:lpstr>
      <vt:lpstr>The Quarter Decay Ratio;  Signature of a Well Tuned PID Loop</vt:lpstr>
      <vt:lpstr>The Quarter Decay Ratio;  Signature of a Well Tuned PID Loop</vt:lpstr>
      <vt:lpstr>Closed Loop Tuning Method</vt:lpstr>
      <vt:lpstr>Open Loop Tuning Method</vt:lpstr>
      <vt:lpstr>Control Systems: Design, Performance and Commissioning Issues</vt:lpstr>
      <vt:lpstr>The Quarter Decay Ratio;  Signature of a Well Tuned PID Loop</vt:lpstr>
      <vt:lpstr>It All Depends on the Lags                                                                              David W. St. Clair</vt:lpstr>
      <vt:lpstr>Lags and the Response to a Set Point Change</vt:lpstr>
      <vt:lpstr>Some Observations</vt:lpstr>
      <vt:lpstr>Some Observations</vt:lpstr>
      <vt:lpstr>Some Observations</vt:lpstr>
      <vt:lpstr>Some Observations</vt:lpstr>
      <vt:lpstr>Some Observations</vt:lpstr>
      <vt:lpstr>Lags; The Bottom Line</vt:lpstr>
      <vt:lpstr>Getting Rid of Lags; Sometimes It’s Easier than Others</vt:lpstr>
      <vt:lpstr>A Bit More About Ramps  </vt:lpstr>
      <vt:lpstr>Control Systems: Design, Performance and Commissioning Issues</vt:lpstr>
      <vt:lpstr>General Rules for Tuning Control Loops</vt:lpstr>
      <vt:lpstr>General Rules for Tuning Control Loops</vt:lpstr>
      <vt:lpstr>General Rules for Tuning Control Loops</vt:lpstr>
      <vt:lpstr>Related Considerations</vt:lpstr>
      <vt:lpstr>Just because you CAN  do PID doesn’t mean you SHOULD  do PID</vt:lpstr>
      <vt:lpstr>Control Systems: Design, Performance and Commissioning Issues</vt:lpstr>
      <vt:lpstr>Tuning Resources</vt:lpstr>
      <vt:lpstr>Tuning Resources</vt:lpstr>
      <vt:lpstr>Tuning Resources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04 - Control Processes v1</dc:title>
  <dc:creator>David Sellers</dc:creator>
  <cp:lastModifiedBy>David Sellers</cp:lastModifiedBy>
  <cp:revision>24</cp:revision>
  <dcterms:created xsi:type="dcterms:W3CDTF">2016-11-28T03:21:20Z</dcterms:created>
  <dcterms:modified xsi:type="dcterms:W3CDTF">2018-09-22T02:26:45Z</dcterms:modified>
</cp:coreProperties>
</file>